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51" r:id="rId4"/>
    <p:sldId id="322" r:id="rId5"/>
    <p:sldId id="352" r:id="rId6"/>
    <p:sldId id="353" r:id="rId7"/>
    <p:sldId id="350" r:id="rId8"/>
    <p:sldId id="349" r:id="rId9"/>
    <p:sldId id="355" r:id="rId10"/>
    <p:sldId id="356" r:id="rId11"/>
    <p:sldId id="357" r:id="rId12"/>
    <p:sldId id="359" r:id="rId13"/>
    <p:sldId id="378" r:id="rId14"/>
    <p:sldId id="375" r:id="rId15"/>
    <p:sldId id="376" r:id="rId16"/>
    <p:sldId id="360" r:id="rId17"/>
    <p:sldId id="362" r:id="rId18"/>
    <p:sldId id="361" r:id="rId19"/>
    <p:sldId id="363" r:id="rId20"/>
    <p:sldId id="364" r:id="rId21"/>
    <p:sldId id="365" r:id="rId22"/>
    <p:sldId id="366" r:id="rId23"/>
    <p:sldId id="367" r:id="rId24"/>
    <p:sldId id="368" r:id="rId25"/>
    <p:sldId id="377" r:id="rId26"/>
    <p:sldId id="369" r:id="rId27"/>
    <p:sldId id="370" r:id="rId28"/>
    <p:sldId id="372" r:id="rId29"/>
    <p:sldId id="374" r:id="rId30"/>
    <p:sldId id="373" r:id="rId3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6"/>
    <a:srgbClr val="D5AD42"/>
    <a:srgbClr val="FFDE57"/>
    <a:srgbClr val="646464"/>
    <a:srgbClr val="CC00FF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5319" autoAdjust="0"/>
  </p:normalViewPr>
  <p:slideViewPr>
    <p:cSldViewPr snapToGrid="0">
      <p:cViewPr varScale="1">
        <p:scale>
          <a:sx n="109" d="100"/>
          <a:sy n="109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ne Van Echelpoel" userId="46798032-b7e2-4f2e-95a1-1606ec8c5d9a" providerId="ADAL" clId="{85638B25-DFBB-4D8B-B581-8046C837F546}"/>
    <pc:docChg chg="custSel modSld">
      <pc:chgData name="Tinne Van Echelpoel" userId="46798032-b7e2-4f2e-95a1-1606ec8c5d9a" providerId="ADAL" clId="{85638B25-DFBB-4D8B-B581-8046C837F546}" dt="2020-06-29T09:07:41.848" v="46" actId="313"/>
      <pc:docMkLst>
        <pc:docMk/>
      </pc:docMkLst>
      <pc:sldChg chg="modSp mod">
        <pc:chgData name="Tinne Van Echelpoel" userId="46798032-b7e2-4f2e-95a1-1606ec8c5d9a" providerId="ADAL" clId="{85638B25-DFBB-4D8B-B581-8046C837F546}" dt="2020-06-29T08:44:08.272" v="13" actId="20577"/>
        <pc:sldMkLst>
          <pc:docMk/>
          <pc:sldMk cId="2718411288" sldId="257"/>
        </pc:sldMkLst>
        <pc:spChg chg="mod">
          <ac:chgData name="Tinne Van Echelpoel" userId="46798032-b7e2-4f2e-95a1-1606ec8c5d9a" providerId="ADAL" clId="{85638B25-DFBB-4D8B-B581-8046C837F546}" dt="2020-06-29T08:44:08.272" v="13" actId="20577"/>
          <ac:spMkLst>
            <pc:docMk/>
            <pc:sldMk cId="2718411288" sldId="257"/>
            <ac:spMk id="3" creationId="{00000000-0000-0000-0000-000000000000}"/>
          </ac:spMkLst>
        </pc:spChg>
      </pc:sldChg>
      <pc:sldChg chg="modSp mod">
        <pc:chgData name="Tinne Van Echelpoel" userId="46798032-b7e2-4f2e-95a1-1606ec8c5d9a" providerId="ADAL" clId="{85638B25-DFBB-4D8B-B581-8046C837F546}" dt="2020-06-29T08:45:46.982" v="14" actId="790"/>
        <pc:sldMkLst>
          <pc:docMk/>
          <pc:sldMk cId="1020751144" sldId="322"/>
        </pc:sldMkLst>
        <pc:spChg chg="mod">
          <ac:chgData name="Tinne Van Echelpoel" userId="46798032-b7e2-4f2e-95a1-1606ec8c5d9a" providerId="ADAL" clId="{85638B25-DFBB-4D8B-B581-8046C837F546}" dt="2020-06-29T08:45:46.982" v="14" actId="790"/>
          <ac:spMkLst>
            <pc:docMk/>
            <pc:sldMk cId="1020751144" sldId="322"/>
            <ac:spMk id="3" creationId="{0A965233-77D1-4EA6-96A3-BB14281D64E4}"/>
          </ac:spMkLst>
        </pc:spChg>
      </pc:sldChg>
      <pc:sldChg chg="modSp mod">
        <pc:chgData name="Tinne Van Echelpoel" userId="46798032-b7e2-4f2e-95a1-1606ec8c5d9a" providerId="ADAL" clId="{85638B25-DFBB-4D8B-B581-8046C837F546}" dt="2020-06-29T08:50:29.904" v="20" actId="2"/>
        <pc:sldMkLst>
          <pc:docMk/>
          <pc:sldMk cId="2942096100" sldId="349"/>
        </pc:sldMkLst>
        <pc:spChg chg="mod">
          <ac:chgData name="Tinne Van Echelpoel" userId="46798032-b7e2-4f2e-95a1-1606ec8c5d9a" providerId="ADAL" clId="{85638B25-DFBB-4D8B-B581-8046C837F546}" dt="2020-06-29T08:50:25.387" v="19" actId="790"/>
          <ac:spMkLst>
            <pc:docMk/>
            <pc:sldMk cId="2942096100" sldId="349"/>
            <ac:spMk id="3" creationId="{F22FE559-43D9-43EB-AED3-695767A9A4F0}"/>
          </ac:spMkLst>
        </pc:spChg>
        <pc:spChg chg="mod">
          <ac:chgData name="Tinne Van Echelpoel" userId="46798032-b7e2-4f2e-95a1-1606ec8c5d9a" providerId="ADAL" clId="{85638B25-DFBB-4D8B-B581-8046C837F546}" dt="2020-06-29T08:50:29.904" v="20" actId="2"/>
          <ac:spMkLst>
            <pc:docMk/>
            <pc:sldMk cId="2942096100" sldId="349"/>
            <ac:spMk id="5" creationId="{2AFBCDEC-9FAD-47D5-8AF1-81FE6CAAF281}"/>
          </ac:spMkLst>
        </pc:spChg>
      </pc:sldChg>
      <pc:sldChg chg="modSp mod">
        <pc:chgData name="Tinne Van Echelpoel" userId="46798032-b7e2-4f2e-95a1-1606ec8c5d9a" providerId="ADAL" clId="{85638B25-DFBB-4D8B-B581-8046C837F546}" dt="2020-06-29T08:47:33.890" v="18" actId="2"/>
        <pc:sldMkLst>
          <pc:docMk/>
          <pc:sldMk cId="1341913783" sldId="350"/>
        </pc:sldMkLst>
        <pc:spChg chg="mod">
          <ac:chgData name="Tinne Van Echelpoel" userId="46798032-b7e2-4f2e-95a1-1606ec8c5d9a" providerId="ADAL" clId="{85638B25-DFBB-4D8B-B581-8046C837F546}" dt="2020-06-29T08:47:33.890" v="18" actId="2"/>
          <ac:spMkLst>
            <pc:docMk/>
            <pc:sldMk cId="1341913783" sldId="350"/>
            <ac:spMk id="8" creationId="{BF570EBB-A13C-4264-810D-CAAF9AACAF2D}"/>
          </ac:spMkLst>
        </pc:spChg>
      </pc:sldChg>
      <pc:sldChg chg="modSp mod">
        <pc:chgData name="Tinne Van Echelpoel" userId="46798032-b7e2-4f2e-95a1-1606ec8c5d9a" providerId="ADAL" clId="{85638B25-DFBB-4D8B-B581-8046C837F546}" dt="2020-06-29T08:46:16.443" v="16" actId="790"/>
        <pc:sldMkLst>
          <pc:docMk/>
          <pc:sldMk cId="1460965616" sldId="352"/>
        </pc:sldMkLst>
        <pc:spChg chg="mod">
          <ac:chgData name="Tinne Van Echelpoel" userId="46798032-b7e2-4f2e-95a1-1606ec8c5d9a" providerId="ADAL" clId="{85638B25-DFBB-4D8B-B581-8046C837F546}" dt="2020-06-29T08:46:03.662" v="15" actId="790"/>
          <ac:spMkLst>
            <pc:docMk/>
            <pc:sldMk cId="1460965616" sldId="352"/>
            <ac:spMk id="7" creationId="{00000000-0000-0000-0000-000000000000}"/>
          </ac:spMkLst>
        </pc:spChg>
        <pc:spChg chg="mod">
          <ac:chgData name="Tinne Van Echelpoel" userId="46798032-b7e2-4f2e-95a1-1606ec8c5d9a" providerId="ADAL" clId="{85638B25-DFBB-4D8B-B581-8046C837F546}" dt="2020-06-29T08:46:16.443" v="16" actId="790"/>
          <ac:spMkLst>
            <pc:docMk/>
            <pc:sldMk cId="1460965616" sldId="352"/>
            <ac:spMk id="8" creationId="{00000000-0000-0000-0000-000000000000}"/>
          </ac:spMkLst>
        </pc:spChg>
      </pc:sldChg>
      <pc:sldChg chg="modSp mod">
        <pc:chgData name="Tinne Van Echelpoel" userId="46798032-b7e2-4f2e-95a1-1606ec8c5d9a" providerId="ADAL" clId="{85638B25-DFBB-4D8B-B581-8046C837F546}" dt="2020-06-29T08:46:45.200" v="17" actId="790"/>
        <pc:sldMkLst>
          <pc:docMk/>
          <pc:sldMk cId="3741566498" sldId="353"/>
        </pc:sldMkLst>
        <pc:spChg chg="mod">
          <ac:chgData name="Tinne Van Echelpoel" userId="46798032-b7e2-4f2e-95a1-1606ec8c5d9a" providerId="ADAL" clId="{85638B25-DFBB-4D8B-B581-8046C837F546}" dt="2020-06-29T08:46:45.200" v="17" actId="790"/>
          <ac:spMkLst>
            <pc:docMk/>
            <pc:sldMk cId="3741566498" sldId="353"/>
            <ac:spMk id="3" creationId="{FAE2592B-87C9-40A3-A119-C1E68C024237}"/>
          </ac:spMkLst>
        </pc:spChg>
      </pc:sldChg>
      <pc:sldChg chg="modSp mod">
        <pc:chgData name="Tinne Van Echelpoel" userId="46798032-b7e2-4f2e-95a1-1606ec8c5d9a" providerId="ADAL" clId="{85638B25-DFBB-4D8B-B581-8046C837F546}" dt="2020-06-29T08:51:17.641" v="22" actId="790"/>
        <pc:sldMkLst>
          <pc:docMk/>
          <pc:sldMk cId="654147409" sldId="355"/>
        </pc:sldMkLst>
        <pc:spChg chg="mod">
          <ac:chgData name="Tinne Van Echelpoel" userId="46798032-b7e2-4f2e-95a1-1606ec8c5d9a" providerId="ADAL" clId="{85638B25-DFBB-4D8B-B581-8046C837F546}" dt="2020-06-29T08:51:12.254" v="21" actId="790"/>
          <ac:spMkLst>
            <pc:docMk/>
            <pc:sldMk cId="654147409" sldId="355"/>
            <ac:spMk id="2" creationId="{1BE23161-B269-48C0-A7A4-6FBF20B252AB}"/>
          </ac:spMkLst>
        </pc:spChg>
        <pc:spChg chg="mod">
          <ac:chgData name="Tinne Van Echelpoel" userId="46798032-b7e2-4f2e-95a1-1606ec8c5d9a" providerId="ADAL" clId="{85638B25-DFBB-4D8B-B581-8046C837F546}" dt="2020-06-29T08:51:17.641" v="22" actId="790"/>
          <ac:spMkLst>
            <pc:docMk/>
            <pc:sldMk cId="654147409" sldId="355"/>
            <ac:spMk id="3" creationId="{DA1A3571-81DB-4ABF-AB51-1046AD15B7E0}"/>
          </ac:spMkLst>
        </pc:spChg>
      </pc:sldChg>
      <pc:sldChg chg="modSp mod">
        <pc:chgData name="Tinne Van Echelpoel" userId="46798032-b7e2-4f2e-95a1-1606ec8c5d9a" providerId="ADAL" clId="{85638B25-DFBB-4D8B-B581-8046C837F546}" dt="2020-06-29T08:52:27.189" v="27" actId="313"/>
        <pc:sldMkLst>
          <pc:docMk/>
          <pc:sldMk cId="2119489521" sldId="356"/>
        </pc:sldMkLst>
        <pc:spChg chg="mod">
          <ac:chgData name="Tinne Van Echelpoel" userId="46798032-b7e2-4f2e-95a1-1606ec8c5d9a" providerId="ADAL" clId="{85638B25-DFBB-4D8B-B581-8046C837F546}" dt="2020-06-29T08:52:27.189" v="27" actId="313"/>
          <ac:spMkLst>
            <pc:docMk/>
            <pc:sldMk cId="2119489521" sldId="356"/>
            <ac:spMk id="3" creationId="{539C8B79-71E8-47E6-8D58-2078DDC8C402}"/>
          </ac:spMkLst>
        </pc:spChg>
      </pc:sldChg>
      <pc:sldChg chg="modSp mod">
        <pc:chgData name="Tinne Van Echelpoel" userId="46798032-b7e2-4f2e-95a1-1606ec8c5d9a" providerId="ADAL" clId="{85638B25-DFBB-4D8B-B581-8046C837F546}" dt="2020-06-29T08:52:46.411" v="29" actId="790"/>
        <pc:sldMkLst>
          <pc:docMk/>
          <pc:sldMk cId="3214660597" sldId="357"/>
        </pc:sldMkLst>
        <pc:spChg chg="mod">
          <ac:chgData name="Tinne Van Echelpoel" userId="46798032-b7e2-4f2e-95a1-1606ec8c5d9a" providerId="ADAL" clId="{85638B25-DFBB-4D8B-B581-8046C837F546}" dt="2020-06-29T08:52:40.820" v="28" actId="790"/>
          <ac:spMkLst>
            <pc:docMk/>
            <pc:sldMk cId="3214660597" sldId="357"/>
            <ac:spMk id="2" creationId="{8EF09593-93BF-4530-AA96-4310B2A275BE}"/>
          </ac:spMkLst>
        </pc:spChg>
        <pc:spChg chg="mod">
          <ac:chgData name="Tinne Van Echelpoel" userId="46798032-b7e2-4f2e-95a1-1606ec8c5d9a" providerId="ADAL" clId="{85638B25-DFBB-4D8B-B581-8046C837F546}" dt="2020-06-29T08:52:46.411" v="29" actId="790"/>
          <ac:spMkLst>
            <pc:docMk/>
            <pc:sldMk cId="3214660597" sldId="357"/>
            <ac:spMk id="3" creationId="{45438ECC-9FA8-4971-A93B-E3C32B977389}"/>
          </ac:spMkLst>
        </pc:spChg>
      </pc:sldChg>
      <pc:sldChg chg="modSp mod">
        <pc:chgData name="Tinne Van Echelpoel" userId="46798032-b7e2-4f2e-95a1-1606ec8c5d9a" providerId="ADAL" clId="{85638B25-DFBB-4D8B-B581-8046C837F546}" dt="2020-06-29T09:00:06.822" v="32" actId="790"/>
        <pc:sldMkLst>
          <pc:docMk/>
          <pc:sldMk cId="1758195666" sldId="359"/>
        </pc:sldMkLst>
        <pc:spChg chg="mod">
          <ac:chgData name="Tinne Van Echelpoel" userId="46798032-b7e2-4f2e-95a1-1606ec8c5d9a" providerId="ADAL" clId="{85638B25-DFBB-4D8B-B581-8046C837F546}" dt="2020-06-29T08:59:45.247" v="30" actId="790"/>
          <ac:spMkLst>
            <pc:docMk/>
            <pc:sldMk cId="1758195666" sldId="359"/>
            <ac:spMk id="2" creationId="{85DFD45C-3204-4261-B26D-ED93B0B17218}"/>
          </ac:spMkLst>
        </pc:spChg>
        <pc:spChg chg="mod">
          <ac:chgData name="Tinne Van Echelpoel" userId="46798032-b7e2-4f2e-95a1-1606ec8c5d9a" providerId="ADAL" clId="{85638B25-DFBB-4D8B-B581-8046C837F546}" dt="2020-06-29T08:59:56.161" v="31" actId="790"/>
          <ac:spMkLst>
            <pc:docMk/>
            <pc:sldMk cId="1758195666" sldId="359"/>
            <ac:spMk id="3" creationId="{36412212-AAA0-41C4-9782-32CA6383744F}"/>
          </ac:spMkLst>
        </pc:spChg>
        <pc:spChg chg="mod">
          <ac:chgData name="Tinne Van Echelpoel" userId="46798032-b7e2-4f2e-95a1-1606ec8c5d9a" providerId="ADAL" clId="{85638B25-DFBB-4D8B-B581-8046C837F546}" dt="2020-06-29T09:00:06.822" v="32" actId="790"/>
          <ac:spMkLst>
            <pc:docMk/>
            <pc:sldMk cId="1758195666" sldId="359"/>
            <ac:spMk id="11" creationId="{B6178E6C-68B1-476D-A7ED-3936C31333C0}"/>
          </ac:spMkLst>
        </pc:spChg>
      </pc:sldChg>
      <pc:sldChg chg="delSp mod delAnim">
        <pc:chgData name="Tinne Van Echelpoel" userId="46798032-b7e2-4f2e-95a1-1606ec8c5d9a" providerId="ADAL" clId="{85638B25-DFBB-4D8B-B581-8046C837F546}" dt="2020-06-29T09:05:47.372" v="40" actId="478"/>
        <pc:sldMkLst>
          <pc:docMk/>
          <pc:sldMk cId="2869836509" sldId="361"/>
        </pc:sldMkLst>
        <pc:spChg chg="del">
          <ac:chgData name="Tinne Van Echelpoel" userId="46798032-b7e2-4f2e-95a1-1606ec8c5d9a" providerId="ADAL" clId="{85638B25-DFBB-4D8B-B581-8046C837F546}" dt="2020-06-29T09:05:47.372" v="40" actId="478"/>
          <ac:spMkLst>
            <pc:docMk/>
            <pc:sldMk cId="2869836509" sldId="361"/>
            <ac:spMk id="13" creationId="{2BAC04CE-33DC-45A0-B0CE-2DEC0932C55D}"/>
          </ac:spMkLst>
        </pc:spChg>
      </pc:sldChg>
      <pc:sldChg chg="modSp mod">
        <pc:chgData name="Tinne Van Echelpoel" userId="46798032-b7e2-4f2e-95a1-1606ec8c5d9a" providerId="ADAL" clId="{85638B25-DFBB-4D8B-B581-8046C837F546}" dt="2020-06-29T09:06:20.410" v="42" actId="6549"/>
        <pc:sldMkLst>
          <pc:docMk/>
          <pc:sldMk cId="3147974396" sldId="363"/>
        </pc:sldMkLst>
        <pc:spChg chg="mod">
          <ac:chgData name="Tinne Van Echelpoel" userId="46798032-b7e2-4f2e-95a1-1606ec8c5d9a" providerId="ADAL" clId="{85638B25-DFBB-4D8B-B581-8046C837F546}" dt="2020-06-29T09:06:20.410" v="42" actId="6549"/>
          <ac:spMkLst>
            <pc:docMk/>
            <pc:sldMk cId="3147974396" sldId="363"/>
            <ac:spMk id="3" creationId="{A334AD86-E6A1-4533-BE34-97BF04024E7C}"/>
          </ac:spMkLst>
        </pc:spChg>
      </pc:sldChg>
      <pc:sldChg chg="modSp mod">
        <pc:chgData name="Tinne Van Echelpoel" userId="46798032-b7e2-4f2e-95a1-1606ec8c5d9a" providerId="ADAL" clId="{85638B25-DFBB-4D8B-B581-8046C837F546}" dt="2020-06-29T09:07:41.848" v="46" actId="313"/>
        <pc:sldMkLst>
          <pc:docMk/>
          <pc:sldMk cId="856782047" sldId="366"/>
        </pc:sldMkLst>
        <pc:spChg chg="mod">
          <ac:chgData name="Tinne Van Echelpoel" userId="46798032-b7e2-4f2e-95a1-1606ec8c5d9a" providerId="ADAL" clId="{85638B25-DFBB-4D8B-B581-8046C837F546}" dt="2020-06-29T09:07:41.848" v="46" actId="313"/>
          <ac:spMkLst>
            <pc:docMk/>
            <pc:sldMk cId="856782047" sldId="366"/>
            <ac:spMk id="11" creationId="{7FD46D23-C663-40A1-93D4-6807B16A3FB2}"/>
          </ac:spMkLst>
        </pc:spChg>
      </pc:sldChg>
      <pc:sldChg chg="modSp mod">
        <pc:chgData name="Tinne Van Echelpoel" userId="46798032-b7e2-4f2e-95a1-1606ec8c5d9a" providerId="ADAL" clId="{85638B25-DFBB-4D8B-B581-8046C837F546}" dt="2020-06-29T09:02:24.322" v="37" actId="790"/>
        <pc:sldMkLst>
          <pc:docMk/>
          <pc:sldMk cId="1354684527" sldId="375"/>
        </pc:sldMkLst>
        <pc:spChg chg="mod">
          <ac:chgData name="Tinne Van Echelpoel" userId="46798032-b7e2-4f2e-95a1-1606ec8c5d9a" providerId="ADAL" clId="{85638B25-DFBB-4D8B-B581-8046C837F546}" dt="2020-06-29T09:02:18.647" v="36" actId="790"/>
          <ac:spMkLst>
            <pc:docMk/>
            <pc:sldMk cId="1354684527" sldId="375"/>
            <ac:spMk id="2" creationId="{85DFD45C-3204-4261-B26D-ED93B0B17218}"/>
          </ac:spMkLst>
        </pc:spChg>
        <pc:spChg chg="mod">
          <ac:chgData name="Tinne Van Echelpoel" userId="46798032-b7e2-4f2e-95a1-1606ec8c5d9a" providerId="ADAL" clId="{85638B25-DFBB-4D8B-B581-8046C837F546}" dt="2020-06-29T09:02:24.322" v="37" actId="790"/>
          <ac:spMkLst>
            <pc:docMk/>
            <pc:sldMk cId="1354684527" sldId="375"/>
            <ac:spMk id="3" creationId="{36412212-AAA0-41C4-9782-32CA6383744F}"/>
          </ac:spMkLst>
        </pc:spChg>
      </pc:sldChg>
      <pc:sldChg chg="modSp mod">
        <pc:chgData name="Tinne Van Echelpoel" userId="46798032-b7e2-4f2e-95a1-1606ec8c5d9a" providerId="ADAL" clId="{85638B25-DFBB-4D8B-B581-8046C837F546}" dt="2020-06-29T09:04:34.679" v="39"/>
        <pc:sldMkLst>
          <pc:docMk/>
          <pc:sldMk cId="340781194" sldId="376"/>
        </pc:sldMkLst>
        <pc:spChg chg="mod">
          <ac:chgData name="Tinne Van Echelpoel" userId="46798032-b7e2-4f2e-95a1-1606ec8c5d9a" providerId="ADAL" clId="{85638B25-DFBB-4D8B-B581-8046C837F546}" dt="2020-06-29T09:04:34.679" v="39"/>
          <ac:spMkLst>
            <pc:docMk/>
            <pc:sldMk cId="340781194" sldId="376"/>
            <ac:spMk id="3" creationId="{839BF41D-2073-4B47-B4C0-F16E68CB62D3}"/>
          </ac:spMkLst>
        </pc:spChg>
      </pc:sldChg>
      <pc:sldChg chg="modSp mod">
        <pc:chgData name="Tinne Van Echelpoel" userId="46798032-b7e2-4f2e-95a1-1606ec8c5d9a" providerId="ADAL" clId="{85638B25-DFBB-4D8B-B581-8046C837F546}" dt="2020-06-29T09:01:25.560" v="35" actId="2"/>
        <pc:sldMkLst>
          <pc:docMk/>
          <pc:sldMk cId="804300739" sldId="378"/>
        </pc:sldMkLst>
        <pc:spChg chg="mod">
          <ac:chgData name="Tinne Van Echelpoel" userId="46798032-b7e2-4f2e-95a1-1606ec8c5d9a" providerId="ADAL" clId="{85638B25-DFBB-4D8B-B581-8046C837F546}" dt="2020-06-29T09:01:08.778" v="33" actId="790"/>
          <ac:spMkLst>
            <pc:docMk/>
            <pc:sldMk cId="804300739" sldId="378"/>
            <ac:spMk id="2" creationId="{85DFD45C-3204-4261-B26D-ED93B0B17218}"/>
          </ac:spMkLst>
        </pc:spChg>
        <pc:spChg chg="mod">
          <ac:chgData name="Tinne Van Echelpoel" userId="46798032-b7e2-4f2e-95a1-1606ec8c5d9a" providerId="ADAL" clId="{85638B25-DFBB-4D8B-B581-8046C837F546}" dt="2020-06-29T09:01:14.964" v="34" actId="790"/>
          <ac:spMkLst>
            <pc:docMk/>
            <pc:sldMk cId="804300739" sldId="378"/>
            <ac:spMk id="3" creationId="{36412212-AAA0-41C4-9782-32CA6383744F}"/>
          </ac:spMkLst>
        </pc:spChg>
        <pc:spChg chg="mod">
          <ac:chgData name="Tinne Van Echelpoel" userId="46798032-b7e2-4f2e-95a1-1606ec8c5d9a" providerId="ADAL" clId="{85638B25-DFBB-4D8B-B581-8046C837F546}" dt="2020-06-29T09:01:25.560" v="35" actId="2"/>
          <ac:spMkLst>
            <pc:docMk/>
            <pc:sldMk cId="804300739" sldId="378"/>
            <ac:spMk id="6" creationId="{0BA62AE8-3198-4627-BFA8-61D210562A65}"/>
          </ac:spMkLst>
        </pc:spChg>
      </pc:sldChg>
    </pc:docChg>
  </pc:docChgLst>
  <pc:docChgLst>
    <pc:chgData name="Christel Maes" userId="7e61469a-7c21-464c-bace-a1bda262211a" providerId="ADAL" clId="{516DDB05-8280-4087-8EC8-AA4B5613A3EF}"/>
    <pc:docChg chg="delSld">
      <pc:chgData name="Christel Maes" userId="7e61469a-7c21-464c-bace-a1bda262211a" providerId="ADAL" clId="{516DDB05-8280-4087-8EC8-AA4B5613A3EF}" dt="2020-02-13T15:42:38.791" v="0" actId="47"/>
      <pc:docMkLst>
        <pc:docMk/>
      </pc:docMkLst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831006325" sldId="29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815571522" sldId="29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821613239" sldId="29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445637250" sldId="30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858921842" sldId="30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872457476" sldId="30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074007639" sldId="30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90155372" sldId="30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19161638" sldId="30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757618583" sldId="30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22359596" sldId="30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779597560" sldId="30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992273074" sldId="30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945685378" sldId="31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759563693" sldId="31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75062275" sldId="31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592245614" sldId="31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180478497" sldId="32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45927689" sldId="32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648859214" sldId="32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118343201" sldId="32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337378313" sldId="32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117516422" sldId="32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36300976" sldId="33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68040701" sldId="33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777886080" sldId="33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81473908" sldId="33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731362141" sldId="33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03670811" sldId="33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549973905" sldId="33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675112" sldId="37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37638468" sldId="37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576761180" sldId="37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899862732" sldId="38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16016166" sldId="38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126130736" sldId="38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283466259" sldId="38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7526509" sldId="38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108296559" sldId="38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2605234" sldId="38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880024545" sldId="38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789700859" sldId="38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140011557" sldId="38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558924637" sldId="39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167648545" sldId="39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43209508" sldId="39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11637255" sldId="39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592188733" sldId="39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21706819" sldId="39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8927556" sldId="39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121749599" sldId="39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639207171" sldId="39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626674309" sldId="39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58149578" sldId="40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012872656" sldId="40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652532805" sldId="40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311779345" sldId="40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905890067" sldId="40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737216677" sldId="40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093698482" sldId="40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285927742" sldId="40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693788944" sldId="40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231701007" sldId="40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667593340" sldId="41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309466941" sldId="41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56883934" sldId="41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003881560" sldId="41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271822827" sldId="41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139105746" sldId="41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38912456" sldId="41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697937603" sldId="41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91838826" sldId="41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394362779" sldId="41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267576821" sldId="42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198013082" sldId="42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469470808" sldId="42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6187756" sldId="42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541076863" sldId="42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220113508" sldId="42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86180436" sldId="42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042963972" sldId="42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591923819" sldId="42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7842643" sldId="42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203470941" sldId="43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99476424" sldId="43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784660503" sldId="43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903662216" sldId="43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005813438" sldId="43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012720116" sldId="43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72209581" sldId="43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02860439" sldId="43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370008380" sldId="43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67151755" sldId="43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417283831" sldId="44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867934551" sldId="441"/>
        </pc:sldMkLst>
      </pc:sldChg>
    </pc:docChg>
  </pc:docChgLst>
  <pc:docChgLst>
    <pc:chgData name="Hans Bartholomeus" userId="fdad893c-ea0f-4e18-a760-ac9a83339ccd" providerId="ADAL" clId="{B430559A-20DD-4844-AF8F-FE5992C1A540}"/>
    <pc:docChg chg="custSel modSld">
      <pc:chgData name="Hans Bartholomeus" userId="fdad893c-ea0f-4e18-a760-ac9a83339ccd" providerId="ADAL" clId="{B430559A-20DD-4844-AF8F-FE5992C1A540}" dt="2020-08-26T19:40:08.576" v="4" actId="6549"/>
      <pc:docMkLst>
        <pc:docMk/>
      </pc:docMkLst>
      <pc:sldChg chg="modSp mod">
        <pc:chgData name="Hans Bartholomeus" userId="fdad893c-ea0f-4e18-a760-ac9a83339ccd" providerId="ADAL" clId="{B430559A-20DD-4844-AF8F-FE5992C1A540}" dt="2020-08-26T19:40:08.576" v="4" actId="6549"/>
        <pc:sldMkLst>
          <pc:docMk/>
          <pc:sldMk cId="1758195666" sldId="359"/>
        </pc:sldMkLst>
        <pc:spChg chg="mod">
          <ac:chgData name="Hans Bartholomeus" userId="fdad893c-ea0f-4e18-a760-ac9a83339ccd" providerId="ADAL" clId="{B430559A-20DD-4844-AF8F-FE5992C1A540}" dt="2020-08-26T19:40:08.576" v="4" actId="6549"/>
          <ac:spMkLst>
            <pc:docMk/>
            <pc:sldMk cId="1758195666" sldId="359"/>
            <ac:spMk id="11" creationId="{B6178E6C-68B1-476D-A7ED-3936C31333C0}"/>
          </ac:spMkLst>
        </pc:spChg>
      </pc:sldChg>
    </pc:docChg>
  </pc:docChgLst>
  <pc:docChgLst>
    <pc:chgData name="Christel Maes" userId="7e61469a-7c21-464c-bace-a1bda262211a" providerId="ADAL" clId="{A0C48553-997D-4D43-90F1-F20A3D765B55}"/>
    <pc:docChg chg="undo custSel addSld delSld modSld">
      <pc:chgData name="Christel Maes" userId="7e61469a-7c21-464c-bace-a1bda262211a" providerId="ADAL" clId="{A0C48553-997D-4D43-90F1-F20A3D765B55}" dt="2020-03-26T14:08:27.570" v="735" actId="478"/>
      <pc:docMkLst>
        <pc:docMk/>
      </pc:docMkLst>
      <pc:sldChg chg="modSp">
        <pc:chgData name="Christel Maes" userId="7e61469a-7c21-464c-bace-a1bda262211a" providerId="ADAL" clId="{A0C48553-997D-4D43-90F1-F20A3D765B55}" dt="2020-03-19T09:18:46.222" v="308" actId="6549"/>
        <pc:sldMkLst>
          <pc:docMk/>
          <pc:sldMk cId="2718411288" sldId="257"/>
        </pc:sldMkLst>
        <pc:spChg chg="mod">
          <ac:chgData name="Christel Maes" userId="7e61469a-7c21-464c-bace-a1bda262211a" providerId="ADAL" clId="{A0C48553-997D-4D43-90F1-F20A3D765B55}" dt="2020-03-19T09:18:46.222" v="308" actId="6549"/>
          <ac:spMkLst>
            <pc:docMk/>
            <pc:sldMk cId="2718411288" sldId="257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A0C48553-997D-4D43-90F1-F20A3D765B55}" dt="2020-03-19T09:30:20.871" v="371"/>
        <pc:sldMkLst>
          <pc:docMk/>
          <pc:sldMk cId="2942096100" sldId="349"/>
        </pc:sldMkLst>
        <pc:spChg chg="mod">
          <ac:chgData name="Christel Maes" userId="7e61469a-7c21-464c-bace-a1bda262211a" providerId="ADAL" clId="{A0C48553-997D-4D43-90F1-F20A3D765B55}" dt="2020-03-19T09:30:20.871" v="371"/>
          <ac:spMkLst>
            <pc:docMk/>
            <pc:sldMk cId="2942096100" sldId="349"/>
            <ac:spMk id="3" creationId="{F22FE559-43D9-43EB-AED3-695767A9A4F0}"/>
          </ac:spMkLst>
        </pc:spChg>
      </pc:sldChg>
      <pc:sldChg chg="modSp">
        <pc:chgData name="Christel Maes" userId="7e61469a-7c21-464c-bace-a1bda262211a" providerId="ADAL" clId="{A0C48553-997D-4D43-90F1-F20A3D765B55}" dt="2020-03-26T14:00:03.220" v="677" actId="1076"/>
        <pc:sldMkLst>
          <pc:docMk/>
          <pc:sldMk cId="1341913783" sldId="350"/>
        </pc:sldMkLst>
        <pc:spChg chg="mod">
          <ac:chgData name="Christel Maes" userId="7e61469a-7c21-464c-bace-a1bda262211a" providerId="ADAL" clId="{A0C48553-997D-4D43-90F1-F20A3D765B55}" dt="2020-03-19T09:21:46.593" v="310" actId="6549"/>
          <ac:spMkLst>
            <pc:docMk/>
            <pc:sldMk cId="1341913783" sldId="350"/>
            <ac:spMk id="2" creationId="{764D0BA5-3920-47E7-9496-413D05495ACE}"/>
          </ac:spMkLst>
        </pc:spChg>
        <pc:spChg chg="mod">
          <ac:chgData name="Christel Maes" userId="7e61469a-7c21-464c-bace-a1bda262211a" providerId="ADAL" clId="{A0C48553-997D-4D43-90F1-F20A3D765B55}" dt="2020-03-19T09:29:42.734" v="369" actId="1076"/>
          <ac:spMkLst>
            <pc:docMk/>
            <pc:sldMk cId="1341913783" sldId="350"/>
            <ac:spMk id="8" creationId="{BF570EBB-A13C-4264-810D-CAAF9AACAF2D}"/>
          </ac:spMkLst>
        </pc:spChg>
        <pc:picChg chg="mod modCrop">
          <ac:chgData name="Christel Maes" userId="7e61469a-7c21-464c-bace-a1bda262211a" providerId="ADAL" clId="{A0C48553-997D-4D43-90F1-F20A3D765B55}" dt="2020-03-26T14:00:03.220" v="677" actId="1076"/>
          <ac:picMkLst>
            <pc:docMk/>
            <pc:sldMk cId="1341913783" sldId="350"/>
            <ac:picMk id="3" creationId="{9A79D9D8-197B-4E6D-88C9-E4EC36AA79F3}"/>
          </ac:picMkLst>
        </pc:picChg>
      </pc:sldChg>
      <pc:sldChg chg="modSp">
        <pc:chgData name="Christel Maes" userId="7e61469a-7c21-464c-bace-a1bda262211a" providerId="ADAL" clId="{A0C48553-997D-4D43-90F1-F20A3D765B55}" dt="2020-03-19T09:29:33.483" v="367" actId="14100"/>
        <pc:sldMkLst>
          <pc:docMk/>
          <pc:sldMk cId="3741566498" sldId="353"/>
        </pc:sldMkLst>
        <pc:spChg chg="mod">
          <ac:chgData name="Christel Maes" userId="7e61469a-7c21-464c-bace-a1bda262211a" providerId="ADAL" clId="{A0C48553-997D-4D43-90F1-F20A3D765B55}" dt="2020-03-19T09:21:26.733" v="309" actId="6549"/>
          <ac:spMkLst>
            <pc:docMk/>
            <pc:sldMk cId="3741566498" sldId="353"/>
            <ac:spMk id="2" creationId="{EC736148-8963-461A-97FD-40637B9DDF19}"/>
          </ac:spMkLst>
        </pc:spChg>
        <pc:spChg chg="mod">
          <ac:chgData name="Christel Maes" userId="7e61469a-7c21-464c-bace-a1bda262211a" providerId="ADAL" clId="{A0C48553-997D-4D43-90F1-F20A3D765B55}" dt="2020-03-19T09:22:19.743" v="312" actId="20577"/>
          <ac:spMkLst>
            <pc:docMk/>
            <pc:sldMk cId="3741566498" sldId="353"/>
            <ac:spMk id="3" creationId="{FAE2592B-87C9-40A3-A119-C1E68C024237}"/>
          </ac:spMkLst>
        </pc:spChg>
        <pc:spChg chg="mod">
          <ac:chgData name="Christel Maes" userId="7e61469a-7c21-464c-bace-a1bda262211a" providerId="ADAL" clId="{A0C48553-997D-4D43-90F1-F20A3D765B55}" dt="2020-03-19T09:29:33.483" v="367" actId="14100"/>
          <ac:spMkLst>
            <pc:docMk/>
            <pc:sldMk cId="3741566498" sldId="353"/>
            <ac:spMk id="8" creationId="{41C43A0B-FD1A-4F05-B42C-E1FA5804EE59}"/>
          </ac:spMkLst>
        </pc:spChg>
      </pc:sldChg>
      <pc:sldChg chg="delSp modSp del">
        <pc:chgData name="Christel Maes" userId="7e61469a-7c21-464c-bace-a1bda262211a" providerId="ADAL" clId="{A0C48553-997D-4D43-90F1-F20A3D765B55}" dt="2020-03-26T13:53:44.175" v="599" actId="47"/>
        <pc:sldMkLst>
          <pc:docMk/>
          <pc:sldMk cId="2710231893" sldId="358"/>
        </pc:sldMkLst>
        <pc:spChg chg="mod">
          <ac:chgData name="Christel Maes" userId="7e61469a-7c21-464c-bace-a1bda262211a" providerId="ADAL" clId="{A0C48553-997D-4D43-90F1-F20A3D765B55}" dt="2020-03-26T13:36:00.172" v="489" actId="20577"/>
          <ac:spMkLst>
            <pc:docMk/>
            <pc:sldMk cId="2710231893" sldId="358"/>
            <ac:spMk id="6" creationId="{654F8D18-AF98-434E-8578-0D402D0EB3F6}"/>
          </ac:spMkLst>
        </pc:spChg>
        <pc:picChg chg="del">
          <ac:chgData name="Christel Maes" userId="7e61469a-7c21-464c-bace-a1bda262211a" providerId="ADAL" clId="{A0C48553-997D-4D43-90F1-F20A3D765B55}" dt="2020-03-26T13:49:11.446" v="547" actId="21"/>
          <ac:picMkLst>
            <pc:docMk/>
            <pc:sldMk cId="2710231893" sldId="358"/>
            <ac:picMk id="5" creationId="{DB72F36A-89E2-4DE8-9381-3F5EC61D10EB}"/>
          </ac:picMkLst>
        </pc:picChg>
      </pc:sldChg>
      <pc:sldChg chg="addSp delSp modSp delAnim">
        <pc:chgData name="Christel Maes" userId="7e61469a-7c21-464c-bace-a1bda262211a" providerId="ADAL" clId="{A0C48553-997D-4D43-90F1-F20A3D765B55}" dt="2020-03-26T13:53:36.505" v="598" actId="1076"/>
        <pc:sldMkLst>
          <pc:docMk/>
          <pc:sldMk cId="1758195666" sldId="359"/>
        </pc:sldMkLst>
        <pc:spChg chg="mod">
          <ac:chgData name="Christel Maes" userId="7e61469a-7c21-464c-bace-a1bda262211a" providerId="ADAL" clId="{A0C48553-997D-4D43-90F1-F20A3D765B55}" dt="2020-03-26T13:49:23.720" v="550" actId="20577"/>
          <ac:spMkLst>
            <pc:docMk/>
            <pc:sldMk cId="1758195666" sldId="359"/>
            <ac:spMk id="3" creationId="{36412212-AAA0-41C4-9782-32CA6383744F}"/>
          </ac:spMkLst>
        </pc:spChg>
        <pc:spChg chg="mod">
          <ac:chgData name="Christel Maes" userId="7e61469a-7c21-464c-bace-a1bda262211a" providerId="ADAL" clId="{A0C48553-997D-4D43-90F1-F20A3D765B55}" dt="2020-03-19T09:32:23.987" v="392" actId="1038"/>
          <ac:spMkLst>
            <pc:docMk/>
            <pc:sldMk cId="1758195666" sldId="359"/>
            <ac:spMk id="4" creationId="{A7C35AD3-2C43-41D1-8571-3E747835E6EC}"/>
          </ac:spMkLst>
        </pc:spChg>
        <pc:spChg chg="del mod">
          <ac:chgData name="Christel Maes" userId="7e61469a-7c21-464c-bace-a1bda262211a" providerId="ADAL" clId="{A0C48553-997D-4D43-90F1-F20A3D765B55}" dt="2020-03-26T13:50:21.660" v="556" actId="478"/>
          <ac:spMkLst>
            <pc:docMk/>
            <pc:sldMk cId="1758195666" sldId="359"/>
            <ac:spMk id="6" creationId="{1706BBBD-166E-4ED6-BC35-00D3C56640B7}"/>
          </ac:spMkLst>
        </pc:spChg>
        <pc:spChg chg="mod">
          <ac:chgData name="Christel Maes" userId="7e61469a-7c21-464c-bace-a1bda262211a" providerId="ADAL" clId="{A0C48553-997D-4D43-90F1-F20A3D765B55}" dt="2020-03-26T13:53:30.994" v="596" actId="1036"/>
          <ac:spMkLst>
            <pc:docMk/>
            <pc:sldMk cId="1758195666" sldId="359"/>
            <ac:spMk id="7" creationId="{13E713E6-C2B8-4D82-83DC-EFAFF899D2BC}"/>
          </ac:spMkLst>
        </pc:spChg>
        <pc:spChg chg="mod">
          <ac:chgData name="Christel Maes" userId="7e61469a-7c21-464c-bace-a1bda262211a" providerId="ADAL" clId="{A0C48553-997D-4D43-90F1-F20A3D765B55}" dt="2020-03-26T13:53:30.994" v="596" actId="1036"/>
          <ac:spMkLst>
            <pc:docMk/>
            <pc:sldMk cId="1758195666" sldId="359"/>
            <ac:spMk id="8" creationId="{BCE6C855-A65F-459E-AC64-E9EB24C4EDA6}"/>
          </ac:spMkLst>
        </pc:spChg>
        <pc:spChg chg="mod">
          <ac:chgData name="Christel Maes" userId="7e61469a-7c21-464c-bace-a1bda262211a" providerId="ADAL" clId="{A0C48553-997D-4D43-90F1-F20A3D765B55}" dt="2020-03-26T13:53:30.994" v="596" actId="1036"/>
          <ac:spMkLst>
            <pc:docMk/>
            <pc:sldMk cId="1758195666" sldId="359"/>
            <ac:spMk id="9" creationId="{EBF6A363-51F6-4AA4-9626-AD98E83C9594}"/>
          </ac:spMkLst>
        </pc:spChg>
        <pc:spChg chg="mod">
          <ac:chgData name="Christel Maes" userId="7e61469a-7c21-464c-bace-a1bda262211a" providerId="ADAL" clId="{A0C48553-997D-4D43-90F1-F20A3D765B55}" dt="2020-03-26T13:53:30.994" v="596" actId="1036"/>
          <ac:spMkLst>
            <pc:docMk/>
            <pc:sldMk cId="1758195666" sldId="359"/>
            <ac:spMk id="10" creationId="{502946DA-A041-4327-A49D-3888929B79EE}"/>
          </ac:spMkLst>
        </pc:spChg>
        <pc:spChg chg="mod">
          <ac:chgData name="Christel Maes" userId="7e61469a-7c21-464c-bace-a1bda262211a" providerId="ADAL" clId="{A0C48553-997D-4D43-90F1-F20A3D765B55}" dt="2020-03-26T13:49:56.530" v="555" actId="1076"/>
          <ac:spMkLst>
            <pc:docMk/>
            <pc:sldMk cId="1758195666" sldId="359"/>
            <ac:spMk id="11" creationId="{B6178E6C-68B1-476D-A7ED-3936C31333C0}"/>
          </ac:spMkLst>
        </pc:spChg>
        <pc:picChg chg="add mod">
          <ac:chgData name="Christel Maes" userId="7e61469a-7c21-464c-bace-a1bda262211a" providerId="ADAL" clId="{A0C48553-997D-4D43-90F1-F20A3D765B55}" dt="2020-03-26T13:53:36.505" v="598" actId="1076"/>
          <ac:picMkLst>
            <pc:docMk/>
            <pc:sldMk cId="1758195666" sldId="359"/>
            <ac:picMk id="12" creationId="{FBE86D44-AC18-40E2-B522-25F4853D1C33}"/>
          </ac:picMkLst>
        </pc:picChg>
      </pc:sldChg>
      <pc:sldChg chg="modSp">
        <pc:chgData name="Christel Maes" userId="7e61469a-7c21-464c-bace-a1bda262211a" providerId="ADAL" clId="{A0C48553-997D-4D43-90F1-F20A3D765B55}" dt="2020-03-26T14:07:16.373" v="719" actId="20577"/>
        <pc:sldMkLst>
          <pc:docMk/>
          <pc:sldMk cId="2078986262" sldId="360"/>
        </pc:sldMkLst>
        <pc:spChg chg="mod">
          <ac:chgData name="Christel Maes" userId="7e61469a-7c21-464c-bace-a1bda262211a" providerId="ADAL" clId="{A0C48553-997D-4D43-90F1-F20A3D765B55}" dt="2020-03-26T14:07:16.373" v="719" actId="20577"/>
          <ac:spMkLst>
            <pc:docMk/>
            <pc:sldMk cId="2078986262" sldId="360"/>
            <ac:spMk id="2" creationId="{7FEB88E8-96E6-4C47-8D4F-29199B5EED09}"/>
          </ac:spMkLst>
        </pc:spChg>
        <pc:spChg chg="mod">
          <ac:chgData name="Christel Maes" userId="7e61469a-7c21-464c-bace-a1bda262211a" providerId="ADAL" clId="{A0C48553-997D-4D43-90F1-F20A3D765B55}" dt="2020-03-26T13:45:23.533" v="529" actId="108"/>
          <ac:spMkLst>
            <pc:docMk/>
            <pc:sldMk cId="2078986262" sldId="360"/>
            <ac:spMk id="7" creationId="{344FFA0B-1E21-4E1A-93FF-0CDE08A93150}"/>
          </ac:spMkLst>
        </pc:spChg>
      </pc:sldChg>
      <pc:sldChg chg="delSp modSp">
        <pc:chgData name="Christel Maes" userId="7e61469a-7c21-464c-bace-a1bda262211a" providerId="ADAL" clId="{A0C48553-997D-4D43-90F1-F20A3D765B55}" dt="2020-03-26T14:08:27.570" v="735" actId="478"/>
        <pc:sldMkLst>
          <pc:docMk/>
          <pc:sldMk cId="2869836509" sldId="361"/>
        </pc:sldMkLst>
        <pc:spChg chg="mod">
          <ac:chgData name="Christel Maes" userId="7e61469a-7c21-464c-bace-a1bda262211a" providerId="ADAL" clId="{A0C48553-997D-4D43-90F1-F20A3D765B55}" dt="2020-03-26T14:08:24.694" v="734"/>
          <ac:spMkLst>
            <pc:docMk/>
            <pc:sldMk cId="2869836509" sldId="361"/>
            <ac:spMk id="2" creationId="{3D70C35C-80ED-4168-A00C-227B5FE8E24B}"/>
          </ac:spMkLst>
        </pc:spChg>
        <pc:spChg chg="mod">
          <ac:chgData name="Christel Maes" userId="7e61469a-7c21-464c-bace-a1bda262211a" providerId="ADAL" clId="{A0C48553-997D-4D43-90F1-F20A3D765B55}" dt="2020-03-26T13:46:24.140" v="541" actId="20577"/>
          <ac:spMkLst>
            <pc:docMk/>
            <pc:sldMk cId="2869836509" sldId="361"/>
            <ac:spMk id="3" creationId="{D81597CF-640D-4744-AEE7-9C753EE706AF}"/>
          </ac:spMkLst>
        </pc:spChg>
        <pc:spChg chg="del">
          <ac:chgData name="Christel Maes" userId="7e61469a-7c21-464c-bace-a1bda262211a" providerId="ADAL" clId="{A0C48553-997D-4D43-90F1-F20A3D765B55}" dt="2020-03-26T14:08:27.570" v="735" actId="478"/>
          <ac:spMkLst>
            <pc:docMk/>
            <pc:sldMk cId="2869836509" sldId="361"/>
            <ac:spMk id="6" creationId="{98B3F87F-28E1-4E90-BC82-35172993C48C}"/>
          </ac:spMkLst>
        </pc:spChg>
      </pc:sldChg>
      <pc:sldChg chg="modSp">
        <pc:chgData name="Christel Maes" userId="7e61469a-7c21-464c-bace-a1bda262211a" providerId="ADAL" clId="{A0C48553-997D-4D43-90F1-F20A3D765B55}" dt="2020-03-26T14:07:57.711" v="733" actId="20577"/>
        <pc:sldMkLst>
          <pc:docMk/>
          <pc:sldMk cId="3577162747" sldId="362"/>
        </pc:sldMkLst>
        <pc:spChg chg="mod">
          <ac:chgData name="Christel Maes" userId="7e61469a-7c21-464c-bace-a1bda262211a" providerId="ADAL" clId="{A0C48553-997D-4D43-90F1-F20A3D765B55}" dt="2020-03-26T14:07:57.711" v="733" actId="20577"/>
          <ac:spMkLst>
            <pc:docMk/>
            <pc:sldMk cId="3577162747" sldId="362"/>
            <ac:spMk id="2" creationId="{08E10E70-40A4-4EF0-AB2D-E2C7EBE83E89}"/>
          </ac:spMkLst>
        </pc:spChg>
        <pc:spChg chg="mod">
          <ac:chgData name="Christel Maes" userId="7e61469a-7c21-464c-bace-a1bda262211a" providerId="ADAL" clId="{A0C48553-997D-4D43-90F1-F20A3D765B55}" dt="2020-03-19T09:36:12.509" v="434" actId="12"/>
          <ac:spMkLst>
            <pc:docMk/>
            <pc:sldMk cId="3577162747" sldId="362"/>
            <ac:spMk id="7" creationId="{9105EC24-B9DF-4B8D-9944-986D9048631B}"/>
          </ac:spMkLst>
        </pc:spChg>
        <pc:spChg chg="mod">
          <ac:chgData name="Christel Maes" userId="7e61469a-7c21-464c-bace-a1bda262211a" providerId="ADAL" clId="{A0C48553-997D-4D43-90F1-F20A3D765B55}" dt="2020-03-19T09:36:14.702" v="435" actId="12"/>
          <ac:spMkLst>
            <pc:docMk/>
            <pc:sldMk cId="3577162747" sldId="362"/>
            <ac:spMk id="8" creationId="{A2936E20-F87F-4E40-BEE7-F5A0E5E7E20B}"/>
          </ac:spMkLst>
        </pc:spChg>
        <pc:spChg chg="mod">
          <ac:chgData name="Christel Maes" userId="7e61469a-7c21-464c-bace-a1bda262211a" providerId="ADAL" clId="{A0C48553-997D-4D43-90F1-F20A3D765B55}" dt="2020-03-19T09:36:05.203" v="433" actId="14100"/>
          <ac:spMkLst>
            <pc:docMk/>
            <pc:sldMk cId="3577162747" sldId="362"/>
            <ac:spMk id="12" creationId="{DA624B86-5F22-4027-BCFE-944EB5088CE1}"/>
          </ac:spMkLst>
        </pc:spChg>
        <pc:picChg chg="mod">
          <ac:chgData name="Christel Maes" userId="7e61469a-7c21-464c-bace-a1bda262211a" providerId="ADAL" clId="{A0C48553-997D-4D43-90F1-F20A3D765B55}" dt="2020-03-19T09:35:51.227" v="428" actId="14100"/>
          <ac:picMkLst>
            <pc:docMk/>
            <pc:sldMk cId="3577162747" sldId="362"/>
            <ac:picMk id="3" creationId="{73664F30-D371-43BD-BAEB-31D81928E1DD}"/>
          </ac:picMkLst>
        </pc:picChg>
        <pc:picChg chg="mod">
          <ac:chgData name="Christel Maes" userId="7e61469a-7c21-464c-bace-a1bda262211a" providerId="ADAL" clId="{A0C48553-997D-4D43-90F1-F20A3D765B55}" dt="2020-03-19T09:35:46.331" v="426" actId="1076"/>
          <ac:picMkLst>
            <pc:docMk/>
            <pc:sldMk cId="3577162747" sldId="362"/>
            <ac:picMk id="11" creationId="{71FE430A-6C07-4C20-AF8F-B1C4016E5934}"/>
          </ac:picMkLst>
        </pc:picChg>
        <pc:cxnChg chg="mod">
          <ac:chgData name="Christel Maes" userId="7e61469a-7c21-464c-bace-a1bda262211a" providerId="ADAL" clId="{A0C48553-997D-4D43-90F1-F20A3D765B55}" dt="2020-03-19T09:35:43.587" v="425" actId="1076"/>
          <ac:cxnSpMkLst>
            <pc:docMk/>
            <pc:sldMk cId="3577162747" sldId="362"/>
            <ac:cxnSpMk id="10" creationId="{AB533C52-7CB7-49C7-A733-D279943569BD}"/>
          </ac:cxnSpMkLst>
        </pc:cxnChg>
      </pc:sldChg>
      <pc:sldChg chg="modSp">
        <pc:chgData name="Christel Maes" userId="7e61469a-7c21-464c-bace-a1bda262211a" providerId="ADAL" clId="{A0C48553-997D-4D43-90F1-F20A3D765B55}" dt="2020-03-18T16:11:00.775" v="6" actId="207"/>
        <pc:sldMkLst>
          <pc:docMk/>
          <pc:sldMk cId="3147974396" sldId="363"/>
        </pc:sldMkLst>
        <pc:spChg chg="mod">
          <ac:chgData name="Christel Maes" userId="7e61469a-7c21-464c-bace-a1bda262211a" providerId="ADAL" clId="{A0C48553-997D-4D43-90F1-F20A3D765B55}" dt="2020-03-18T16:11:00.775" v="6" actId="207"/>
          <ac:spMkLst>
            <pc:docMk/>
            <pc:sldMk cId="3147974396" sldId="363"/>
            <ac:spMk id="2" creationId="{6280FA34-5F3E-4982-9470-522A7D0F308F}"/>
          </ac:spMkLst>
        </pc:spChg>
        <pc:spChg chg="mod">
          <ac:chgData name="Christel Maes" userId="7e61469a-7c21-464c-bace-a1bda262211a" providerId="ADAL" clId="{A0C48553-997D-4D43-90F1-F20A3D765B55}" dt="2020-03-18T16:10:51.472" v="5" actId="403"/>
          <ac:spMkLst>
            <pc:docMk/>
            <pc:sldMk cId="3147974396" sldId="363"/>
            <ac:spMk id="3" creationId="{A334AD86-E6A1-4533-BE34-97BF04024E7C}"/>
          </ac:spMkLst>
        </pc:spChg>
      </pc:sldChg>
      <pc:sldChg chg="addSp delSp modSp delAnim modAnim">
        <pc:chgData name="Christel Maes" userId="7e61469a-7c21-464c-bace-a1bda262211a" providerId="ADAL" clId="{A0C48553-997D-4D43-90F1-F20A3D765B55}" dt="2020-03-19T09:40:08.023" v="454" actId="6549"/>
        <pc:sldMkLst>
          <pc:docMk/>
          <pc:sldMk cId="4087172891" sldId="364"/>
        </pc:sldMkLst>
        <pc:spChg chg="mod">
          <ac:chgData name="Christel Maes" userId="7e61469a-7c21-464c-bace-a1bda262211a" providerId="ADAL" clId="{A0C48553-997D-4D43-90F1-F20A3D765B55}" dt="2020-03-18T16:35:38.752" v="31" actId="207"/>
          <ac:spMkLst>
            <pc:docMk/>
            <pc:sldMk cId="4087172891" sldId="364"/>
            <ac:spMk id="2" creationId="{69F498BC-F766-4673-9CC1-4F438C2DC621}"/>
          </ac:spMkLst>
        </pc:spChg>
        <pc:spChg chg="del mod">
          <ac:chgData name="Christel Maes" userId="7e61469a-7c21-464c-bace-a1bda262211a" providerId="ADAL" clId="{A0C48553-997D-4D43-90F1-F20A3D765B55}" dt="2020-03-18T16:35:51.835" v="33" actId="478"/>
          <ac:spMkLst>
            <pc:docMk/>
            <pc:sldMk cId="4087172891" sldId="364"/>
            <ac:spMk id="5" creationId="{B10F68C7-1BF3-46E1-8A81-B9CA09E62114}"/>
          </ac:spMkLst>
        </pc:spChg>
        <pc:spChg chg="mod">
          <ac:chgData name="Christel Maes" userId="7e61469a-7c21-464c-bace-a1bda262211a" providerId="ADAL" clId="{A0C48553-997D-4D43-90F1-F20A3D765B55}" dt="2020-03-19T09:40:08.023" v="454" actId="6549"/>
          <ac:spMkLst>
            <pc:docMk/>
            <pc:sldMk cId="4087172891" sldId="364"/>
            <ac:spMk id="6" creationId="{8E539330-C71C-4116-8991-347BD28F9011}"/>
          </ac:spMkLst>
        </pc:spChg>
        <pc:spChg chg="add mod">
          <ac:chgData name="Christel Maes" userId="7e61469a-7c21-464c-bace-a1bda262211a" providerId="ADAL" clId="{A0C48553-997D-4D43-90F1-F20A3D765B55}" dt="2020-03-19T09:28:35.067" v="364" actId="313"/>
          <ac:spMkLst>
            <pc:docMk/>
            <pc:sldMk cId="4087172891" sldId="364"/>
            <ac:spMk id="8" creationId="{D7AE89B1-03DE-4C67-9369-1D57C1B47962}"/>
          </ac:spMkLst>
        </pc:spChg>
        <pc:picChg chg="add del mod">
          <ac:chgData name="Christel Maes" userId="7e61469a-7c21-464c-bace-a1bda262211a" providerId="ADAL" clId="{A0C48553-997D-4D43-90F1-F20A3D765B55}" dt="2020-03-18T16:36:12.645" v="38" actId="478"/>
          <ac:picMkLst>
            <pc:docMk/>
            <pc:sldMk cId="4087172891" sldId="364"/>
            <ac:picMk id="3" creationId="{5BF4F9B4-CE14-4D69-A99A-DF8E9617F973}"/>
          </ac:picMkLst>
        </pc:picChg>
        <pc:picChg chg="del">
          <ac:chgData name="Christel Maes" userId="7e61469a-7c21-464c-bace-a1bda262211a" providerId="ADAL" clId="{A0C48553-997D-4D43-90F1-F20A3D765B55}" dt="2020-03-18T16:23:43.280" v="14" actId="478"/>
          <ac:picMkLst>
            <pc:docMk/>
            <pc:sldMk cId="4087172891" sldId="364"/>
            <ac:picMk id="7" creationId="{530A1746-A11E-4433-A79F-FD3EFC66494C}"/>
          </ac:picMkLst>
        </pc:picChg>
        <pc:picChg chg="add mod">
          <ac:chgData name="Christel Maes" userId="7e61469a-7c21-464c-bace-a1bda262211a" providerId="ADAL" clId="{A0C48553-997D-4D43-90F1-F20A3D765B55}" dt="2020-03-18T16:36:44.681" v="42" actId="1076"/>
          <ac:picMkLst>
            <pc:docMk/>
            <pc:sldMk cId="4087172891" sldId="364"/>
            <ac:picMk id="9" creationId="{F7F756E9-C44A-4559-B829-274F1FCCCE31}"/>
          </ac:picMkLst>
        </pc:picChg>
      </pc:sldChg>
      <pc:sldChg chg="addSp delSp modSp">
        <pc:chgData name="Christel Maes" userId="7e61469a-7c21-464c-bace-a1bda262211a" providerId="ADAL" clId="{A0C48553-997D-4D43-90F1-F20A3D765B55}" dt="2020-03-19T09:40:58.996" v="456" actId="6549"/>
        <pc:sldMkLst>
          <pc:docMk/>
          <pc:sldMk cId="1858038199" sldId="365"/>
        </pc:sldMkLst>
        <pc:spChg chg="mod">
          <ac:chgData name="Christel Maes" userId="7e61469a-7c21-464c-bace-a1bda262211a" providerId="ADAL" clId="{A0C48553-997D-4D43-90F1-F20A3D765B55}" dt="2020-03-19T09:40:58.996" v="456" actId="6549"/>
          <ac:spMkLst>
            <pc:docMk/>
            <pc:sldMk cId="1858038199" sldId="365"/>
            <ac:spMk id="3" creationId="{27DFCDD2-0485-4356-93BE-2C51AE21B94F}"/>
          </ac:spMkLst>
        </pc:spChg>
        <pc:spChg chg="add del mod">
          <ac:chgData name="Christel Maes" userId="7e61469a-7c21-464c-bace-a1bda262211a" providerId="ADAL" clId="{A0C48553-997D-4D43-90F1-F20A3D765B55}" dt="2020-03-18T16:35:23.128" v="28" actId="478"/>
          <ac:spMkLst>
            <pc:docMk/>
            <pc:sldMk cId="1858038199" sldId="365"/>
            <ac:spMk id="5" creationId="{C3661488-8ACA-430E-BC4A-F52E7B976B95}"/>
          </ac:spMkLst>
        </pc:spChg>
        <pc:spChg chg="add del mod">
          <ac:chgData name="Christel Maes" userId="7e61469a-7c21-464c-bace-a1bda262211a" providerId="ADAL" clId="{A0C48553-997D-4D43-90F1-F20A3D765B55}" dt="2020-03-18T16:35:32.886" v="30" actId="1076"/>
          <ac:spMkLst>
            <pc:docMk/>
            <pc:sldMk cId="1858038199" sldId="365"/>
            <ac:spMk id="7" creationId="{01B122EF-D2A3-4908-B161-E6AE39F9A366}"/>
          </ac:spMkLst>
        </pc:spChg>
        <pc:picChg chg="add mod modCrop">
          <ac:chgData name="Christel Maes" userId="7e61469a-7c21-464c-bace-a1bda262211a" providerId="ADAL" clId="{A0C48553-997D-4D43-90F1-F20A3D765B55}" dt="2020-03-19T08:20:25.942" v="182" actId="732"/>
          <ac:picMkLst>
            <pc:docMk/>
            <pc:sldMk cId="1858038199" sldId="365"/>
            <ac:picMk id="6" creationId="{90DF2D4B-F716-4683-A9A5-52921FDC4BC4}"/>
          </ac:picMkLst>
        </pc:picChg>
        <pc:picChg chg="del">
          <ac:chgData name="Christel Maes" userId="7e61469a-7c21-464c-bace-a1bda262211a" providerId="ADAL" clId="{A0C48553-997D-4D43-90F1-F20A3D765B55}" dt="2020-03-18T16:34:31.472" v="19" actId="478"/>
          <ac:picMkLst>
            <pc:docMk/>
            <pc:sldMk cId="1858038199" sldId="365"/>
            <ac:picMk id="8" creationId="{00000000-0000-0000-0000-000000000000}"/>
          </ac:picMkLst>
        </pc:picChg>
      </pc:sldChg>
      <pc:sldChg chg="addSp delSp modSp modAnim">
        <pc:chgData name="Christel Maes" userId="7e61469a-7c21-464c-bace-a1bda262211a" providerId="ADAL" clId="{A0C48553-997D-4D43-90F1-F20A3D765B55}" dt="2020-03-19T08:19:53.055" v="181"/>
        <pc:sldMkLst>
          <pc:docMk/>
          <pc:sldMk cId="856782047" sldId="366"/>
        </pc:sldMkLst>
        <pc:spChg chg="mod">
          <ac:chgData name="Christel Maes" userId="7e61469a-7c21-464c-bace-a1bda262211a" providerId="ADAL" clId="{A0C48553-997D-4D43-90F1-F20A3D765B55}" dt="2020-03-19T08:11:39.211" v="90" actId="207"/>
          <ac:spMkLst>
            <pc:docMk/>
            <pc:sldMk cId="856782047" sldId="366"/>
            <ac:spMk id="2" creationId="{518A060C-12DA-46CA-80C4-B16A33F18D19}"/>
          </ac:spMkLst>
        </pc:spChg>
        <pc:spChg chg="mod">
          <ac:chgData name="Christel Maes" userId="7e61469a-7c21-464c-bace-a1bda262211a" providerId="ADAL" clId="{A0C48553-997D-4D43-90F1-F20A3D765B55}" dt="2020-03-19T08:11:33.727" v="89" actId="20577"/>
          <ac:spMkLst>
            <pc:docMk/>
            <pc:sldMk cId="856782047" sldId="366"/>
            <ac:spMk id="3" creationId="{4D59C939-A516-4BB8-8AB0-175C02D6D344}"/>
          </ac:spMkLst>
        </pc:spChg>
        <pc:spChg chg="add mod">
          <ac:chgData name="Christel Maes" userId="7e61469a-7c21-464c-bace-a1bda262211a" providerId="ADAL" clId="{A0C48553-997D-4D43-90F1-F20A3D765B55}" dt="2020-03-19T08:18:14.726" v="173" actId="1076"/>
          <ac:spMkLst>
            <pc:docMk/>
            <pc:sldMk cId="856782047" sldId="366"/>
            <ac:spMk id="5" creationId="{40FC48CE-94BA-415B-BD4F-6E2320CDA77D}"/>
          </ac:spMkLst>
        </pc:spChg>
        <pc:spChg chg="del">
          <ac:chgData name="Christel Maes" userId="7e61469a-7c21-464c-bace-a1bda262211a" providerId="ADAL" clId="{A0C48553-997D-4D43-90F1-F20A3D765B55}" dt="2020-03-18T16:37:57.803" v="45" actId="478"/>
          <ac:spMkLst>
            <pc:docMk/>
            <pc:sldMk cId="856782047" sldId="366"/>
            <ac:spMk id="8" creationId="{56880DAF-79DA-42A5-BB07-828A8802A29A}"/>
          </ac:spMkLst>
        </pc:spChg>
        <pc:spChg chg="mod">
          <ac:chgData name="Christel Maes" userId="7e61469a-7c21-464c-bace-a1bda262211a" providerId="ADAL" clId="{A0C48553-997D-4D43-90F1-F20A3D765B55}" dt="2020-03-19T08:10:24.331" v="54" actId="1076"/>
          <ac:spMkLst>
            <pc:docMk/>
            <pc:sldMk cId="856782047" sldId="366"/>
            <ac:spMk id="9" creationId="{F5F91061-3730-42D7-BE7E-1B04E9F4FFDD}"/>
          </ac:spMkLst>
        </pc:spChg>
        <pc:spChg chg="mod">
          <ac:chgData name="Christel Maes" userId="7e61469a-7c21-464c-bace-a1bda262211a" providerId="ADAL" clId="{A0C48553-997D-4D43-90F1-F20A3D765B55}" dt="2020-03-19T08:11:29.726" v="88" actId="6549"/>
          <ac:spMkLst>
            <pc:docMk/>
            <pc:sldMk cId="856782047" sldId="366"/>
            <ac:spMk id="10" creationId="{496014A1-69FF-416A-8681-12A5348D8D27}"/>
          </ac:spMkLst>
        </pc:spChg>
        <pc:spChg chg="add mod">
          <ac:chgData name="Christel Maes" userId="7e61469a-7c21-464c-bace-a1bda262211a" providerId="ADAL" clId="{A0C48553-997D-4D43-90F1-F20A3D765B55}" dt="2020-03-19T08:16:58.076" v="168" actId="1076"/>
          <ac:spMkLst>
            <pc:docMk/>
            <pc:sldMk cId="856782047" sldId="366"/>
            <ac:spMk id="11" creationId="{7FD46D23-C663-40A1-93D4-6807B16A3FB2}"/>
          </ac:spMkLst>
        </pc:spChg>
        <pc:picChg chg="del">
          <ac:chgData name="Christel Maes" userId="7e61469a-7c21-464c-bace-a1bda262211a" providerId="ADAL" clId="{A0C48553-997D-4D43-90F1-F20A3D765B55}" dt="2020-03-19T08:10:04.084" v="48" actId="478"/>
          <ac:picMkLst>
            <pc:docMk/>
            <pc:sldMk cId="856782047" sldId="366"/>
            <ac:picMk id="6" creationId="{00000000-0000-0000-0000-000000000000}"/>
          </ac:picMkLst>
        </pc:picChg>
        <pc:picChg chg="add mod ord modCrop">
          <ac:chgData name="Christel Maes" userId="7e61469a-7c21-464c-bace-a1bda262211a" providerId="ADAL" clId="{A0C48553-997D-4D43-90F1-F20A3D765B55}" dt="2020-03-19T08:11:00.345" v="57" actId="208"/>
          <ac:picMkLst>
            <pc:docMk/>
            <pc:sldMk cId="856782047" sldId="366"/>
            <ac:picMk id="7" creationId="{8D820D32-5580-4271-822E-10EB89DA1976}"/>
          </ac:picMkLst>
        </pc:picChg>
      </pc:sldChg>
      <pc:sldChg chg="modSp">
        <pc:chgData name="Christel Maes" userId="7e61469a-7c21-464c-bace-a1bda262211a" providerId="ADAL" clId="{A0C48553-997D-4D43-90F1-F20A3D765B55}" dt="2020-03-19T08:12:39.028" v="111"/>
        <pc:sldMkLst>
          <pc:docMk/>
          <pc:sldMk cId="3797966021" sldId="367"/>
        </pc:sldMkLst>
        <pc:graphicFrameChg chg="mod modGraphic">
          <ac:chgData name="Christel Maes" userId="7e61469a-7c21-464c-bace-a1bda262211a" providerId="ADAL" clId="{A0C48553-997D-4D43-90F1-F20A3D765B55}" dt="2020-03-19T08:12:39.028" v="111"/>
          <ac:graphicFrameMkLst>
            <pc:docMk/>
            <pc:sldMk cId="3797966021" sldId="367"/>
            <ac:graphicFrameMk id="5" creationId="{2D213ABF-1459-42D1-BC40-8A94241950BF}"/>
          </ac:graphicFrameMkLst>
        </pc:graphicFrameChg>
      </pc:sldChg>
      <pc:sldChg chg="addSp delSp modSp delAnim modAnim">
        <pc:chgData name="Christel Maes" userId="7e61469a-7c21-464c-bace-a1bda262211a" providerId="ADAL" clId="{A0C48553-997D-4D43-90F1-F20A3D765B55}" dt="2020-03-26T13:42:41.848" v="519" actId="1037"/>
        <pc:sldMkLst>
          <pc:docMk/>
          <pc:sldMk cId="659764143" sldId="368"/>
        </pc:sldMkLst>
        <pc:spChg chg="mod">
          <ac:chgData name="Christel Maes" userId="7e61469a-7c21-464c-bace-a1bda262211a" providerId="ADAL" clId="{A0C48553-997D-4D43-90F1-F20A3D765B55}" dt="2020-03-19T08:18:25.321" v="175" actId="20577"/>
          <ac:spMkLst>
            <pc:docMk/>
            <pc:sldMk cId="659764143" sldId="368"/>
            <ac:spMk id="3" creationId="{27B2C59C-8632-4848-932F-8332891C5D9F}"/>
          </ac:spMkLst>
        </pc:spChg>
        <pc:spChg chg="del">
          <ac:chgData name="Christel Maes" userId="7e61469a-7c21-464c-bace-a1bda262211a" providerId="ADAL" clId="{A0C48553-997D-4D43-90F1-F20A3D765B55}" dt="2020-03-19T08:17:55.941" v="170" actId="478"/>
          <ac:spMkLst>
            <pc:docMk/>
            <pc:sldMk cId="659764143" sldId="368"/>
            <ac:spMk id="5" creationId="{73B76289-B693-4539-AE1E-CB549AA95FF5}"/>
          </ac:spMkLst>
        </pc:spChg>
        <pc:spChg chg="del">
          <ac:chgData name="Christel Maes" userId="7e61469a-7c21-464c-bace-a1bda262211a" providerId="ADAL" clId="{A0C48553-997D-4D43-90F1-F20A3D765B55}" dt="2020-03-19T08:15:13.723" v="116" actId="21"/>
          <ac:spMkLst>
            <pc:docMk/>
            <pc:sldMk cId="659764143" sldId="368"/>
            <ac:spMk id="8" creationId="{DA624B86-5F22-4027-BCFE-944EB5088CE1}"/>
          </ac:spMkLst>
        </pc:spChg>
        <pc:spChg chg="add mod">
          <ac:chgData name="Christel Maes" userId="7e61469a-7c21-464c-bace-a1bda262211a" providerId="ADAL" clId="{A0C48553-997D-4D43-90F1-F20A3D765B55}" dt="2020-03-19T09:28:21.542" v="362" actId="313"/>
          <ac:spMkLst>
            <pc:docMk/>
            <pc:sldMk cId="659764143" sldId="368"/>
            <ac:spMk id="9" creationId="{D1C65548-A048-48B4-91C5-0A3E532BB5B6}"/>
          </ac:spMkLst>
        </pc:spChg>
        <pc:spChg chg="add mod">
          <ac:chgData name="Christel Maes" userId="7e61469a-7c21-464c-bace-a1bda262211a" providerId="ADAL" clId="{A0C48553-997D-4D43-90F1-F20A3D765B55}" dt="2020-03-26T13:42:41.848" v="519" actId="1037"/>
          <ac:spMkLst>
            <pc:docMk/>
            <pc:sldMk cId="659764143" sldId="368"/>
            <ac:spMk id="10" creationId="{3A0EC80C-D8CB-4AB9-A10A-C0B4EEA0D109}"/>
          </ac:spMkLst>
        </pc:spChg>
        <pc:picChg chg="del">
          <ac:chgData name="Christel Maes" userId="7e61469a-7c21-464c-bace-a1bda262211a" providerId="ADAL" clId="{A0C48553-997D-4D43-90F1-F20A3D765B55}" dt="2020-03-19T08:14:27.951" v="112" actId="478"/>
          <ac:picMkLst>
            <pc:docMk/>
            <pc:sldMk cId="659764143" sldId="368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A0C48553-997D-4D43-90F1-F20A3D765B55}" dt="2020-03-19T08:18:28.390" v="176" actId="1076"/>
          <ac:picMkLst>
            <pc:docMk/>
            <pc:sldMk cId="659764143" sldId="368"/>
            <ac:picMk id="7" creationId="{8F350B4A-618C-46BE-8FF9-C0164F76A860}"/>
          </ac:picMkLst>
        </pc:picChg>
      </pc:sldChg>
      <pc:sldChg chg="addSp delSp modSp">
        <pc:chgData name="Christel Maes" userId="7e61469a-7c21-464c-bace-a1bda262211a" providerId="ADAL" clId="{A0C48553-997D-4D43-90F1-F20A3D765B55}" dt="2020-03-19T09:28:09.844" v="356" actId="313"/>
        <pc:sldMkLst>
          <pc:docMk/>
          <pc:sldMk cId="436424704" sldId="369"/>
        </pc:sldMkLst>
        <pc:spChg chg="add del mod">
          <ac:chgData name="Christel Maes" userId="7e61469a-7c21-464c-bace-a1bda262211a" providerId="ADAL" clId="{A0C48553-997D-4D43-90F1-F20A3D765B55}" dt="2020-03-19T08:34:15.945" v="238" actId="478"/>
          <ac:spMkLst>
            <pc:docMk/>
            <pc:sldMk cId="436424704" sldId="369"/>
            <ac:spMk id="3" creationId="{B8D3AD3D-4626-49A8-B1DA-7969E55A0463}"/>
          </ac:spMkLst>
        </pc:spChg>
        <pc:spChg chg="del">
          <ac:chgData name="Christel Maes" userId="7e61469a-7c21-464c-bace-a1bda262211a" providerId="ADAL" clId="{A0C48553-997D-4D43-90F1-F20A3D765B55}" dt="2020-03-19T08:25:23.359" v="184" actId="478"/>
          <ac:spMkLst>
            <pc:docMk/>
            <pc:sldMk cId="436424704" sldId="369"/>
            <ac:spMk id="5" creationId="{C2A46DC5-CF8A-40C3-B071-B0AF57D1D799}"/>
          </ac:spMkLst>
        </pc:spChg>
        <pc:spChg chg="mod">
          <ac:chgData name="Christel Maes" userId="7e61469a-7c21-464c-bace-a1bda262211a" providerId="ADAL" clId="{A0C48553-997D-4D43-90F1-F20A3D765B55}" dt="2020-03-19T08:27:40.789" v="223" actId="14100"/>
          <ac:spMkLst>
            <pc:docMk/>
            <pc:sldMk cId="436424704" sldId="369"/>
            <ac:spMk id="6" creationId="{BEE66834-0726-42F5-B248-93E2F72913A4}"/>
          </ac:spMkLst>
        </pc:spChg>
        <pc:spChg chg="add mod">
          <ac:chgData name="Christel Maes" userId="7e61469a-7c21-464c-bace-a1bda262211a" providerId="ADAL" clId="{A0C48553-997D-4D43-90F1-F20A3D765B55}" dt="2020-03-19T09:28:09.844" v="356" actId="313"/>
          <ac:spMkLst>
            <pc:docMk/>
            <pc:sldMk cId="436424704" sldId="369"/>
            <ac:spMk id="8" creationId="{2A434023-F9D8-4F5D-9ACA-ACCC81DF4564}"/>
          </ac:spMkLst>
        </pc:spChg>
        <pc:picChg chg="add mod">
          <ac:chgData name="Christel Maes" userId="7e61469a-7c21-464c-bace-a1bda262211a" providerId="ADAL" clId="{A0C48553-997D-4D43-90F1-F20A3D765B55}" dt="2020-03-19T08:27:57.939" v="225" actId="1076"/>
          <ac:picMkLst>
            <pc:docMk/>
            <pc:sldMk cId="436424704" sldId="369"/>
            <ac:picMk id="7" creationId="{7D6D168B-EBD5-40F2-B9E9-4711C700AD74}"/>
          </ac:picMkLst>
        </pc:picChg>
      </pc:sldChg>
      <pc:sldChg chg="addSp delSp modSp">
        <pc:chgData name="Christel Maes" userId="7e61469a-7c21-464c-bace-a1bda262211a" providerId="ADAL" clId="{A0C48553-997D-4D43-90F1-F20A3D765B55}" dt="2020-03-19T09:28:03.216" v="353" actId="313"/>
        <pc:sldMkLst>
          <pc:docMk/>
          <pc:sldMk cId="552227640" sldId="370"/>
        </pc:sldMkLst>
        <pc:spChg chg="mod">
          <ac:chgData name="Christel Maes" userId="7e61469a-7c21-464c-bace-a1bda262211a" providerId="ADAL" clId="{A0C48553-997D-4D43-90F1-F20A3D765B55}" dt="2020-03-19T08:45:53.705" v="244" actId="6549"/>
          <ac:spMkLst>
            <pc:docMk/>
            <pc:sldMk cId="552227640" sldId="370"/>
            <ac:spMk id="3" creationId="{818B799B-79F6-4652-90B9-5826C56D23D9}"/>
          </ac:spMkLst>
        </pc:spChg>
        <pc:spChg chg="del">
          <ac:chgData name="Christel Maes" userId="7e61469a-7c21-464c-bace-a1bda262211a" providerId="ADAL" clId="{A0C48553-997D-4D43-90F1-F20A3D765B55}" dt="2020-03-19T08:45:46.281" v="242" actId="478"/>
          <ac:spMkLst>
            <pc:docMk/>
            <pc:sldMk cId="552227640" sldId="370"/>
            <ac:spMk id="5" creationId="{B77F778B-6D19-47B0-BF5B-935D36140E4E}"/>
          </ac:spMkLst>
        </pc:spChg>
        <pc:spChg chg="add mod">
          <ac:chgData name="Christel Maes" userId="7e61469a-7c21-464c-bace-a1bda262211a" providerId="ADAL" clId="{A0C48553-997D-4D43-90F1-F20A3D765B55}" dt="2020-03-19T09:28:03.216" v="353" actId="313"/>
          <ac:spMkLst>
            <pc:docMk/>
            <pc:sldMk cId="552227640" sldId="370"/>
            <ac:spMk id="7" creationId="{F8598C5D-4E15-41DD-BC10-B7D0C5C4D2FA}"/>
          </ac:spMkLst>
        </pc:spChg>
        <pc:picChg chg="add mod modCrop">
          <ac:chgData name="Christel Maes" userId="7e61469a-7c21-464c-bace-a1bda262211a" providerId="ADAL" clId="{A0C48553-997D-4D43-90F1-F20A3D765B55}" dt="2020-03-19T08:47:15.704" v="256" actId="1076"/>
          <ac:picMkLst>
            <pc:docMk/>
            <pc:sldMk cId="552227640" sldId="370"/>
            <ac:picMk id="6" creationId="{10CCA7E7-7C94-4C3F-BC09-ED1CE309FE2C}"/>
          </ac:picMkLst>
        </pc:picChg>
      </pc:sldChg>
      <pc:sldChg chg="del">
        <pc:chgData name="Christel Maes" userId="7e61469a-7c21-464c-bace-a1bda262211a" providerId="ADAL" clId="{A0C48553-997D-4D43-90F1-F20A3D765B55}" dt="2020-03-19T08:47:24.041" v="257" actId="47"/>
        <pc:sldMkLst>
          <pc:docMk/>
          <pc:sldMk cId="1942073295" sldId="371"/>
        </pc:sldMkLst>
      </pc:sldChg>
      <pc:sldChg chg="modSp">
        <pc:chgData name="Christel Maes" userId="7e61469a-7c21-464c-bace-a1bda262211a" providerId="ADAL" clId="{A0C48553-997D-4D43-90F1-F20A3D765B55}" dt="2020-03-19T08:48:33.172" v="281" actId="20577"/>
        <pc:sldMkLst>
          <pc:docMk/>
          <pc:sldMk cId="2809965672" sldId="372"/>
        </pc:sldMkLst>
        <pc:spChg chg="mod">
          <ac:chgData name="Christel Maes" userId="7e61469a-7c21-464c-bace-a1bda262211a" providerId="ADAL" clId="{A0C48553-997D-4D43-90F1-F20A3D765B55}" dt="2020-03-19T08:48:33.172" v="281" actId="20577"/>
          <ac:spMkLst>
            <pc:docMk/>
            <pc:sldMk cId="2809965672" sldId="372"/>
            <ac:spMk id="3" creationId="{81845478-17D1-434E-BC4C-494F5F1F02FC}"/>
          </ac:spMkLst>
        </pc:spChg>
      </pc:sldChg>
      <pc:sldChg chg="addSp delSp modSp">
        <pc:chgData name="Christel Maes" userId="7e61469a-7c21-464c-bace-a1bda262211a" providerId="ADAL" clId="{A0C48553-997D-4D43-90F1-F20A3D765B55}" dt="2020-03-19T09:27:19.333" v="347"/>
        <pc:sldMkLst>
          <pc:docMk/>
          <pc:sldMk cId="815731102" sldId="373"/>
        </pc:sldMkLst>
        <pc:spChg chg="add mod">
          <ac:chgData name="Christel Maes" userId="7e61469a-7c21-464c-bace-a1bda262211a" providerId="ADAL" clId="{A0C48553-997D-4D43-90F1-F20A3D765B55}" dt="2020-03-19T09:27:19.333" v="347"/>
          <ac:spMkLst>
            <pc:docMk/>
            <pc:sldMk cId="815731102" sldId="373"/>
            <ac:spMk id="3" creationId="{DB55AEE4-D171-4D15-8F3A-5B25D83ED117}"/>
          </ac:spMkLst>
        </pc:spChg>
        <pc:spChg chg="del">
          <ac:chgData name="Christel Maes" userId="7e61469a-7c21-464c-bace-a1bda262211a" providerId="ADAL" clId="{A0C48553-997D-4D43-90F1-F20A3D765B55}" dt="2020-03-19T09:00:55.788" v="298" actId="478"/>
          <ac:spMkLst>
            <pc:docMk/>
            <pc:sldMk cId="815731102" sldId="373"/>
            <ac:spMk id="5" creationId="{C3102AE5-E7E1-47B1-81DA-6CB5890F8873}"/>
          </ac:spMkLst>
        </pc:spChg>
        <pc:spChg chg="mod">
          <ac:chgData name="Christel Maes" userId="7e61469a-7c21-464c-bace-a1bda262211a" providerId="ADAL" clId="{A0C48553-997D-4D43-90F1-F20A3D765B55}" dt="2020-03-19T09:01:13.668" v="303" actId="14100"/>
          <ac:spMkLst>
            <pc:docMk/>
            <pc:sldMk cId="815731102" sldId="373"/>
            <ac:spMk id="6" creationId="{B41F18BB-74B1-43D5-BAFD-4E8225C301FF}"/>
          </ac:spMkLst>
        </pc:spChg>
      </pc:sldChg>
      <pc:sldChg chg="addSp delSp modSp">
        <pc:chgData name="Christel Maes" userId="7e61469a-7c21-464c-bace-a1bda262211a" providerId="ADAL" clId="{A0C48553-997D-4D43-90F1-F20A3D765B55}" dt="2020-03-19T09:27:52.869" v="350" actId="313"/>
        <pc:sldMkLst>
          <pc:docMk/>
          <pc:sldMk cId="2024552683" sldId="374"/>
        </pc:sldMkLst>
        <pc:spChg chg="add mod">
          <ac:chgData name="Christel Maes" userId="7e61469a-7c21-464c-bace-a1bda262211a" providerId="ADAL" clId="{A0C48553-997D-4D43-90F1-F20A3D765B55}" dt="2020-03-19T09:27:52.869" v="350" actId="313"/>
          <ac:spMkLst>
            <pc:docMk/>
            <pc:sldMk cId="2024552683" sldId="374"/>
            <ac:spMk id="3" creationId="{E80EF7A4-B871-4F43-B867-59A23FE00999}"/>
          </ac:spMkLst>
        </pc:spChg>
        <pc:spChg chg="del">
          <ac:chgData name="Christel Maes" userId="7e61469a-7c21-464c-bace-a1bda262211a" providerId="ADAL" clId="{A0C48553-997D-4D43-90F1-F20A3D765B55}" dt="2020-03-19T08:56:19.758" v="283" actId="478"/>
          <ac:spMkLst>
            <pc:docMk/>
            <pc:sldMk cId="2024552683" sldId="374"/>
            <ac:spMk id="5" creationId="{DC686927-4892-4FD6-BE46-CC873FA8989C}"/>
          </ac:spMkLst>
        </pc:spChg>
        <pc:spChg chg="mod">
          <ac:chgData name="Christel Maes" userId="7e61469a-7c21-464c-bace-a1bda262211a" providerId="ADAL" clId="{A0C48553-997D-4D43-90F1-F20A3D765B55}" dt="2020-03-19T08:56:46.452" v="297" actId="1076"/>
          <ac:spMkLst>
            <pc:docMk/>
            <pc:sldMk cId="2024552683" sldId="374"/>
            <ac:spMk id="6" creationId="{C7C9D5C4-D93A-4A37-BF71-FE4C2DD2CA7A}"/>
          </ac:spMkLst>
        </pc:spChg>
      </pc:sldChg>
      <pc:sldChg chg="modSp modAnim">
        <pc:chgData name="Christel Maes" userId="7e61469a-7c21-464c-bace-a1bda262211a" providerId="ADAL" clId="{A0C48553-997D-4D43-90F1-F20A3D765B55}" dt="2020-03-26T14:07:00.537" v="716" actId="20577"/>
        <pc:sldMkLst>
          <pc:docMk/>
          <pc:sldMk cId="1354684527" sldId="375"/>
        </pc:sldMkLst>
        <pc:spChg chg="mod">
          <ac:chgData name="Christel Maes" userId="7e61469a-7c21-464c-bace-a1bda262211a" providerId="ADAL" clId="{A0C48553-997D-4D43-90F1-F20A3D765B55}" dt="2020-03-26T14:07:00.537" v="716" actId="20577"/>
          <ac:spMkLst>
            <pc:docMk/>
            <pc:sldMk cId="1354684527" sldId="375"/>
            <ac:spMk id="2" creationId="{85DFD45C-3204-4261-B26D-ED93B0B17218}"/>
          </ac:spMkLst>
        </pc:spChg>
        <pc:spChg chg="mod">
          <ac:chgData name="Christel Maes" userId="7e61469a-7c21-464c-bace-a1bda262211a" providerId="ADAL" clId="{A0C48553-997D-4D43-90F1-F20A3D765B55}" dt="2020-03-26T13:36:27.664" v="501" actId="20577"/>
          <ac:spMkLst>
            <pc:docMk/>
            <pc:sldMk cId="1354684527" sldId="375"/>
            <ac:spMk id="3" creationId="{36412212-AAA0-41C4-9782-32CA6383744F}"/>
          </ac:spMkLst>
        </pc:spChg>
        <pc:spChg chg="mod">
          <ac:chgData name="Christel Maes" userId="7e61469a-7c21-464c-bace-a1bda262211a" providerId="ADAL" clId="{A0C48553-997D-4D43-90F1-F20A3D765B55}" dt="2020-03-26T13:36:23.384" v="497" actId="6549"/>
          <ac:spMkLst>
            <pc:docMk/>
            <pc:sldMk cId="1354684527" sldId="375"/>
            <ac:spMk id="18" creationId="{502946DA-A041-4327-A49D-3888929B79EE}"/>
          </ac:spMkLst>
        </pc:spChg>
      </pc:sldChg>
      <pc:sldChg chg="modSp">
        <pc:chgData name="Christel Maes" userId="7e61469a-7c21-464c-bace-a1bda262211a" providerId="ADAL" clId="{A0C48553-997D-4D43-90F1-F20A3D765B55}" dt="2020-03-26T14:07:08.977" v="718" actId="20577"/>
        <pc:sldMkLst>
          <pc:docMk/>
          <pc:sldMk cId="340781194" sldId="376"/>
        </pc:sldMkLst>
        <pc:spChg chg="mod">
          <ac:chgData name="Christel Maes" userId="7e61469a-7c21-464c-bace-a1bda262211a" providerId="ADAL" clId="{A0C48553-997D-4D43-90F1-F20A3D765B55}" dt="2020-03-26T14:07:08.977" v="718" actId="20577"/>
          <ac:spMkLst>
            <pc:docMk/>
            <pc:sldMk cId="340781194" sldId="376"/>
            <ac:spMk id="2" creationId="{85DFD45C-3204-4261-B26D-ED93B0B17218}"/>
          </ac:spMkLst>
        </pc:spChg>
      </pc:sldChg>
      <pc:sldChg chg="addSp delSp modSp add">
        <pc:chgData name="Christel Maes" userId="7e61469a-7c21-464c-bace-a1bda262211a" providerId="ADAL" clId="{A0C48553-997D-4D43-90F1-F20A3D765B55}" dt="2020-03-19T09:28:15.416" v="359" actId="313"/>
        <pc:sldMkLst>
          <pc:docMk/>
          <pc:sldMk cId="2150926861" sldId="377"/>
        </pc:sldMkLst>
        <pc:spChg chg="mod">
          <ac:chgData name="Christel Maes" userId="7e61469a-7c21-464c-bace-a1bda262211a" providerId="ADAL" clId="{A0C48553-997D-4D43-90F1-F20A3D765B55}" dt="2020-03-19T08:31:12.638" v="233" actId="20577"/>
          <ac:spMkLst>
            <pc:docMk/>
            <pc:sldMk cId="2150926861" sldId="377"/>
            <ac:spMk id="2" creationId="{8EF09593-93BF-4530-AA96-4310B2A275BE}"/>
          </ac:spMkLst>
        </pc:spChg>
        <pc:spChg chg="del">
          <ac:chgData name="Christel Maes" userId="7e61469a-7c21-464c-bace-a1bda262211a" providerId="ADAL" clId="{A0C48553-997D-4D43-90F1-F20A3D765B55}" dt="2020-03-19T08:32:50.908" v="235" actId="478"/>
          <ac:spMkLst>
            <pc:docMk/>
            <pc:sldMk cId="2150926861" sldId="377"/>
            <ac:spMk id="5" creationId="{62BD315B-1427-487A-9FBA-F0219E634FBB}"/>
          </ac:spMkLst>
        </pc:spChg>
        <pc:spChg chg="add mod">
          <ac:chgData name="Christel Maes" userId="7e61469a-7c21-464c-bace-a1bda262211a" providerId="ADAL" clId="{A0C48553-997D-4D43-90F1-F20A3D765B55}" dt="2020-03-19T09:28:15.416" v="359" actId="313"/>
          <ac:spMkLst>
            <pc:docMk/>
            <pc:sldMk cId="2150926861" sldId="377"/>
            <ac:spMk id="6" creationId="{4A6AEF0A-6D86-4F62-8F9F-75AEB4FD6FA8}"/>
          </ac:spMkLst>
        </pc:spChg>
      </pc:sldChg>
      <pc:sldChg chg="addSp delSp modSp add delAnim modAnim">
        <pc:chgData name="Christel Maes" userId="7e61469a-7c21-464c-bace-a1bda262211a" providerId="ADAL" clId="{A0C48553-997D-4D43-90F1-F20A3D765B55}" dt="2020-03-26T14:06:46" v="713" actId="20577"/>
        <pc:sldMkLst>
          <pc:docMk/>
          <pc:sldMk cId="804300739" sldId="378"/>
        </pc:sldMkLst>
        <pc:spChg chg="mod">
          <ac:chgData name="Christel Maes" userId="7e61469a-7c21-464c-bace-a1bda262211a" providerId="ADAL" clId="{A0C48553-997D-4D43-90F1-F20A3D765B55}" dt="2020-03-26T14:06:46" v="713" actId="20577"/>
          <ac:spMkLst>
            <pc:docMk/>
            <pc:sldMk cId="804300739" sldId="378"/>
            <ac:spMk id="2" creationId="{85DFD45C-3204-4261-B26D-ED93B0B17218}"/>
          </ac:spMkLst>
        </pc:spChg>
        <pc:spChg chg="mod">
          <ac:chgData name="Christel Maes" userId="7e61469a-7c21-464c-bace-a1bda262211a" providerId="ADAL" clId="{A0C48553-997D-4D43-90F1-F20A3D765B55}" dt="2020-03-26T14:04:57.205" v="702" actId="6549"/>
          <ac:spMkLst>
            <pc:docMk/>
            <pc:sldMk cId="804300739" sldId="378"/>
            <ac:spMk id="3" creationId="{36412212-AAA0-41C4-9782-32CA6383744F}"/>
          </ac:spMkLst>
        </pc:spChg>
        <pc:spChg chg="add del mod">
          <ac:chgData name="Christel Maes" userId="7e61469a-7c21-464c-bace-a1bda262211a" providerId="ADAL" clId="{A0C48553-997D-4D43-90F1-F20A3D765B55}" dt="2020-03-26T14:05:19.824" v="709" actId="1076"/>
          <ac:spMkLst>
            <pc:docMk/>
            <pc:sldMk cId="804300739" sldId="378"/>
            <ac:spMk id="6" creationId="{0BA62AE8-3198-4627-BFA8-61D210562A65}"/>
          </ac:spMkLst>
        </pc:spChg>
        <pc:spChg chg="del">
          <ac:chgData name="Christel Maes" userId="7e61469a-7c21-464c-bace-a1bda262211a" providerId="ADAL" clId="{A0C48553-997D-4D43-90F1-F20A3D765B55}" dt="2020-03-26T14:04:09.099" v="692" actId="478"/>
          <ac:spMkLst>
            <pc:docMk/>
            <pc:sldMk cId="804300739" sldId="378"/>
            <ac:spMk id="7" creationId="{13E713E6-C2B8-4D82-83DC-EFAFF899D2BC}"/>
          </ac:spMkLst>
        </pc:spChg>
        <pc:spChg chg="del">
          <ac:chgData name="Christel Maes" userId="7e61469a-7c21-464c-bace-a1bda262211a" providerId="ADAL" clId="{A0C48553-997D-4D43-90F1-F20A3D765B55}" dt="2020-03-26T14:04:03.791" v="691" actId="478"/>
          <ac:spMkLst>
            <pc:docMk/>
            <pc:sldMk cId="804300739" sldId="378"/>
            <ac:spMk id="8" creationId="{BCE6C855-A65F-459E-AC64-E9EB24C4EDA6}"/>
          </ac:spMkLst>
        </pc:spChg>
        <pc:spChg chg="del">
          <ac:chgData name="Christel Maes" userId="7e61469a-7c21-464c-bace-a1bda262211a" providerId="ADAL" clId="{A0C48553-997D-4D43-90F1-F20A3D765B55}" dt="2020-03-26T14:04:10.745" v="693" actId="478"/>
          <ac:spMkLst>
            <pc:docMk/>
            <pc:sldMk cId="804300739" sldId="378"/>
            <ac:spMk id="9" creationId="{EBF6A363-51F6-4AA4-9626-AD98E83C9594}"/>
          </ac:spMkLst>
        </pc:spChg>
        <pc:spChg chg="del mod">
          <ac:chgData name="Christel Maes" userId="7e61469a-7c21-464c-bace-a1bda262211a" providerId="ADAL" clId="{A0C48553-997D-4D43-90F1-F20A3D765B55}" dt="2020-03-26T14:05:06.569" v="705" actId="478"/>
          <ac:spMkLst>
            <pc:docMk/>
            <pc:sldMk cId="804300739" sldId="378"/>
            <ac:spMk id="10" creationId="{502946DA-A041-4327-A49D-3888929B79EE}"/>
          </ac:spMkLst>
        </pc:spChg>
        <pc:spChg chg="add del mod">
          <ac:chgData name="Christel Maes" userId="7e61469a-7c21-464c-bace-a1bda262211a" providerId="ADAL" clId="{A0C48553-997D-4D43-90F1-F20A3D765B55}" dt="2020-03-26T14:03:46.920" v="687" actId="478"/>
          <ac:spMkLst>
            <pc:docMk/>
            <pc:sldMk cId="804300739" sldId="378"/>
            <ac:spMk id="11" creationId="{B6178E6C-68B1-476D-A7ED-3936C31333C0}"/>
          </ac:spMkLst>
        </pc:spChg>
        <pc:spChg chg="add mod">
          <ac:chgData name="Christel Maes" userId="7e61469a-7c21-464c-bace-a1bda262211a" providerId="ADAL" clId="{A0C48553-997D-4D43-90F1-F20A3D765B55}" dt="2020-03-26T14:05:26.422" v="710" actId="255"/>
          <ac:spMkLst>
            <pc:docMk/>
            <pc:sldMk cId="804300739" sldId="378"/>
            <ac:spMk id="13" creationId="{D610E822-4672-485B-8FA9-CB9C5E251ADE}"/>
          </ac:spMkLst>
        </pc:spChg>
        <pc:picChg chg="add mod">
          <ac:chgData name="Christel Maes" userId="7e61469a-7c21-464c-bace-a1bda262211a" providerId="ADAL" clId="{A0C48553-997D-4D43-90F1-F20A3D765B55}" dt="2020-03-26T14:03:20.395" v="682" actId="14100"/>
          <ac:picMkLst>
            <pc:docMk/>
            <pc:sldMk cId="804300739" sldId="378"/>
            <ac:picMk id="5" creationId="{4B617962-3938-4846-BCBD-C49F6F56A495}"/>
          </ac:picMkLst>
        </pc:picChg>
        <pc:picChg chg="del">
          <ac:chgData name="Christel Maes" userId="7e61469a-7c21-464c-bace-a1bda262211a" providerId="ADAL" clId="{A0C48553-997D-4D43-90F1-F20A3D765B55}" dt="2020-03-26T14:03:10.197" v="678" actId="478"/>
          <ac:picMkLst>
            <pc:docMk/>
            <pc:sldMk cId="804300739" sldId="378"/>
            <ac:picMk id="12" creationId="{FBE86D44-AC18-40E2-B522-25F4853D1C3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8/09/2020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515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kumimoji="0" lang="nl-BE" altLang="nl-B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21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8/09/2020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8/09/2020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8/09/2020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8/09/2020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8/09/2020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8/09/2020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7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Text files</a:t>
            </a:r>
          </a:p>
        </p:txBody>
      </p:sp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A31F1-4BCC-4C0E-9AF4-78812574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close the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9C8B79-71E8-47E6-8D58-2078DDC8C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Closing is done with the close()-method of the handle.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After closing, the handle is no longer attached to the file.</a:t>
            </a:r>
          </a:p>
          <a:p>
            <a:r>
              <a:rPr lang="en-GB" dirty="0"/>
              <a:t>Files are also automatically closed at the end of the program but it is ‘best practice’ to close files explicitly via code.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85C2D4-FF15-4112-BA6C-CCE3C5CE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E30679-1FDB-45B8-A112-478EB41C78F3}"/>
              </a:ext>
            </a:extLst>
          </p:cNvPr>
          <p:cNvSpPr/>
          <p:nvPr/>
        </p:nvSpPr>
        <p:spPr>
          <a:xfrm>
            <a:off x="1001880" y="212376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#3: close file</a:t>
            </a:r>
            <a:b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file.close()</a:t>
            </a:r>
            <a:endParaRPr lang="nl-BE" altLang="nl-BE" sz="2400" dirty="0">
              <a:latin typeface="Consolas" panose="020B0609020204030204" pitchFamily="49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5051E4B-7DA8-4145-9087-B58A7EAB8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8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71"/>
    </mc:Choice>
    <mc:Fallback xmlns="">
      <p:transition spd="slow" advTm="27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09593-93BF-4530-AA96-4310B2A2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1: alternative 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438ECC-9FA8-4971-A93B-E3C32B97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When all the actions you want to perform with a file can be written within 1 block, you can use this code: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Note that the closing of the file is not explicitly called. </a:t>
            </a:r>
          </a:p>
          <a:p>
            <a:r>
              <a:rPr lang="en-GB"/>
              <a:t>At the end of the code block, the file is automatically closed.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05AD12-DFC4-49D3-A831-5F313414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2BD315B-1427-487A-9FBA-F0219E63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12" y="2685180"/>
            <a:ext cx="7906327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with open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'schedule.txt'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file: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kumimoji="0" lang="nl-BE" altLang="nl-BE" sz="24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 read and display full file content</a:t>
            </a:r>
            <a:br>
              <a:rPr kumimoji="0" lang="nl-BE" altLang="nl-BE" sz="24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(file.read())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5C3B04-AC06-401C-A2B5-2BCBADD5E3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322"/>
    </mc:Choice>
    <mc:Fallback xmlns="">
      <p:transition spd="slow" advTm="13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678" x="901700" y="15875"/>
          <p14:tracePt t="20680" x="925513" y="23813"/>
          <p14:tracePt t="20682" x="957263" y="31750"/>
          <p14:tracePt t="20688" x="1028700" y="55563"/>
          <p14:tracePt t="20690" x="1060450" y="63500"/>
          <p14:tracePt t="20692" x="1084263" y="71438"/>
          <p14:tracePt t="20695" x="1108075" y="79375"/>
          <p14:tracePt t="20697" x="1139825" y="87313"/>
          <p14:tracePt t="20698" x="1163638" y="95250"/>
          <p14:tracePt t="20700" x="1187450" y="103188"/>
          <p14:tracePt t="20702" x="1220788" y="111125"/>
          <p14:tracePt t="20705" x="1244600" y="119063"/>
          <p14:tracePt t="20708" x="1292225" y="142875"/>
          <p14:tracePt t="20710" x="1323975" y="150813"/>
          <p14:tracePt t="20713" x="1347788" y="158750"/>
          <p14:tracePt t="20714" x="1371600" y="166688"/>
          <p14:tracePt t="20716" x="1403350" y="176213"/>
          <p14:tracePt t="20718" x="1419225" y="184150"/>
          <p14:tracePt t="20722" x="1466850" y="200025"/>
          <p14:tracePt t="20724" x="1490663" y="207963"/>
          <p14:tracePt t="20726" x="1514475" y="215900"/>
          <p14:tracePt t="20728" x="1538288" y="223838"/>
          <p14:tracePt t="20730" x="1562100" y="231775"/>
          <p14:tracePt t="20733" x="1587500" y="239713"/>
          <p14:tracePt t="20734" x="1603375" y="247650"/>
          <p14:tracePt t="20736" x="1627188" y="247650"/>
          <p14:tracePt t="20739" x="1643063" y="255588"/>
          <p14:tracePt t="20740" x="1666875" y="263525"/>
          <p14:tracePt t="20743" x="1682750" y="271463"/>
          <p14:tracePt t="20747" x="1722438" y="279400"/>
          <p14:tracePt t="20748" x="1730375" y="287338"/>
          <p14:tracePt t="20750" x="1746250" y="287338"/>
          <p14:tracePt t="20752" x="1762125" y="295275"/>
          <p14:tracePt t="20755" x="1770063" y="295275"/>
          <p14:tracePt t="20757" x="1785938" y="303213"/>
          <p14:tracePt t="20764" x="1817688" y="319088"/>
          <p14:tracePt t="20766" x="1825625" y="327025"/>
          <p14:tracePt t="20768" x="1833563" y="327025"/>
          <p14:tracePt t="20772" x="1841500" y="334963"/>
          <p14:tracePt t="20777" x="1857375" y="334963"/>
          <p14:tracePt t="20782" x="1857375" y="342900"/>
          <p14:tracePt t="20918" x="1857375" y="350838"/>
          <p14:tracePt t="20922" x="1841500" y="358775"/>
          <p14:tracePt t="20924" x="1833563" y="358775"/>
          <p14:tracePt t="20926" x="1817688" y="366713"/>
          <p14:tracePt t="20928" x="1809750" y="374650"/>
          <p14:tracePt t="20930" x="1801813" y="382588"/>
          <p14:tracePt t="20932" x="1793875" y="382588"/>
          <p14:tracePt t="20934" x="1778000" y="390525"/>
          <p14:tracePt t="20936" x="1770063" y="398463"/>
          <p14:tracePt t="20939" x="1762125" y="406400"/>
          <p14:tracePt t="20942" x="1738313" y="422275"/>
          <p14:tracePt t="20946" x="1730375" y="430213"/>
          <p14:tracePt t="20947" x="1722438" y="438150"/>
          <p14:tracePt t="20959" x="1682750" y="493713"/>
          <p14:tracePt t="20962" x="1682750" y="519113"/>
          <p14:tracePt t="20965" x="1674813" y="527050"/>
          <p14:tracePt t="20967" x="1674813" y="542925"/>
          <p14:tracePt t="20969" x="1674813" y="550863"/>
          <p14:tracePt t="20974" x="1666875" y="590550"/>
          <p14:tracePt t="20976" x="1658938" y="606425"/>
          <p14:tracePt t="20978" x="1658938" y="614363"/>
          <p14:tracePt t="20980" x="1658938" y="630238"/>
          <p14:tracePt t="20981" x="1658938" y="638175"/>
          <p14:tracePt t="20983" x="1658938" y="654050"/>
          <p14:tracePt t="20985" x="1658938" y="677863"/>
          <p14:tracePt t="20988" x="1651000" y="685800"/>
          <p14:tracePt t="20989" x="1651000" y="701675"/>
          <p14:tracePt t="20991" x="1651000" y="717550"/>
          <p14:tracePt t="20993" x="1651000" y="741363"/>
          <p14:tracePt t="20995" x="1643063" y="757238"/>
          <p14:tracePt t="20997" x="1643063" y="773113"/>
          <p14:tracePt t="20999" x="1643063" y="796925"/>
          <p14:tracePt t="21001" x="1643063" y="812800"/>
          <p14:tracePt t="21004" x="1635125" y="836613"/>
          <p14:tracePt t="21005" x="1635125" y="862013"/>
          <p14:tracePt t="21007" x="1635125" y="885825"/>
          <p14:tracePt t="21009" x="1635125" y="909638"/>
          <p14:tracePt t="21011" x="1627188" y="933450"/>
          <p14:tracePt t="21013" x="1627188" y="957263"/>
          <p14:tracePt t="21015" x="1619250" y="989013"/>
          <p14:tracePt t="21017" x="1619250" y="1004888"/>
          <p14:tracePt t="21020" x="1619250" y="1028700"/>
          <p14:tracePt t="21022" x="1611313" y="1052513"/>
          <p14:tracePt t="21023" x="1611313" y="1076325"/>
          <p14:tracePt t="21025" x="1603375" y="1108075"/>
          <p14:tracePt t="21027" x="1603375" y="1131888"/>
          <p14:tracePt t="21029" x="1595438" y="1155700"/>
          <p14:tracePt t="21031" x="1595438" y="1179513"/>
          <p14:tracePt t="21033" x="1587500" y="1204913"/>
          <p14:tracePt t="21035" x="1587500" y="1228725"/>
          <p14:tracePt t="21037" x="1579563" y="1252538"/>
          <p14:tracePt t="21040" x="1579563" y="1276350"/>
          <p14:tracePt t="21041" x="1571625" y="1300163"/>
          <p14:tracePt t="21043" x="1571625" y="1316038"/>
          <p14:tracePt t="21045" x="1562100" y="1347788"/>
          <p14:tracePt t="21047" x="1562100" y="1363663"/>
          <p14:tracePt t="21049" x="1554163" y="1387475"/>
          <p14:tracePt t="21051" x="1554163" y="1411288"/>
          <p14:tracePt t="21054" x="1546225" y="1435100"/>
          <p14:tracePt t="21056" x="1546225" y="1450975"/>
          <p14:tracePt t="21057" x="1538288" y="1474788"/>
          <p14:tracePt t="21059" x="1538288" y="1490663"/>
          <p14:tracePt t="21061" x="1538288" y="1514475"/>
          <p14:tracePt t="21063" x="1538288" y="1530350"/>
          <p14:tracePt t="21065" x="1530350" y="1547813"/>
          <p14:tracePt t="21067" x="1530350" y="1571625"/>
          <p14:tracePt t="21070" x="1530350" y="1587500"/>
          <p14:tracePt t="21072" x="1530350" y="1603375"/>
          <p14:tracePt t="21073" x="1530350" y="1611313"/>
          <p14:tracePt t="21075" x="1530350" y="1635125"/>
          <p14:tracePt t="21077" x="1530350" y="1643063"/>
          <p14:tracePt t="21079" x="1530350" y="1658938"/>
          <p14:tracePt t="21081" x="1530350" y="1666875"/>
          <p14:tracePt t="21083" x="1530350" y="1682750"/>
          <p14:tracePt t="21085" x="1530350" y="1690688"/>
          <p14:tracePt t="21088" x="1530350" y="1706563"/>
          <p14:tracePt t="21089" x="1530350" y="1714500"/>
          <p14:tracePt t="21091" x="1530350" y="1730375"/>
          <p14:tracePt t="21093" x="1530350" y="1738313"/>
          <p14:tracePt t="21096" x="1530350" y="1746250"/>
          <p14:tracePt t="21097" x="1530350" y="1754188"/>
          <p14:tracePt t="21099" x="1530350" y="1762125"/>
          <p14:tracePt t="21101" x="1530350" y="1770063"/>
          <p14:tracePt t="21104" x="1530350" y="1778000"/>
          <p14:tracePt t="21105" x="1530350" y="1785938"/>
          <p14:tracePt t="21107" x="1530350" y="1793875"/>
          <p14:tracePt t="21109" x="1522413" y="1801813"/>
          <p14:tracePt t="21111" x="1522413" y="1809750"/>
          <p14:tracePt t="21113" x="1522413" y="1817688"/>
          <p14:tracePt t="21115" x="1522413" y="1825625"/>
          <p14:tracePt t="21120" x="1522413" y="1833563"/>
          <p14:tracePt t="21122" x="1522413" y="1841500"/>
          <p14:tracePt t="21123" x="1522413" y="1849438"/>
          <p14:tracePt t="21125" x="1514475" y="1857375"/>
          <p14:tracePt t="21129" x="1514475" y="1865313"/>
          <p14:tracePt t="21131" x="1514475" y="1873250"/>
          <p14:tracePt t="21133" x="1514475" y="1881188"/>
          <p14:tracePt t="21135" x="1514475" y="1890713"/>
          <p14:tracePt t="21138" x="1506538" y="1890713"/>
          <p14:tracePt t="21139" x="1506538" y="1898650"/>
          <p14:tracePt t="21143" x="1506538" y="1906588"/>
          <p14:tracePt t="21147" x="1506538" y="1914525"/>
          <p14:tracePt t="21149" x="1498600" y="1914525"/>
          <p14:tracePt t="21151" x="1498600" y="1922463"/>
          <p14:tracePt t="21155" x="1498600" y="1930400"/>
          <p14:tracePt t="21159" x="1498600" y="1938338"/>
          <p14:tracePt t="21163" x="1490663" y="1938338"/>
          <p14:tracePt t="21165" x="1490663" y="1946275"/>
          <p14:tracePt t="21171" x="1490663" y="1954213"/>
          <p14:tracePt t="21177" x="1490663" y="1962150"/>
          <p14:tracePt t="21184" x="1490663" y="1970088"/>
          <p14:tracePt t="21185" x="1482725" y="1970088"/>
          <p14:tracePt t="21189" x="1482725" y="1978025"/>
          <p14:tracePt t="21194" x="1482725" y="1985963"/>
          <p14:tracePt t="21200" x="1482725" y="1993900"/>
          <p14:tracePt t="21202" x="1474788" y="1993900"/>
          <p14:tracePt t="21205" x="1474788" y="2001838"/>
          <p14:tracePt t="21208" x="1474788" y="2009775"/>
          <p14:tracePt t="21212" x="1466850" y="2017713"/>
          <p14:tracePt t="21218" x="1466850" y="2025650"/>
          <p14:tracePt t="21223" x="1466850" y="2033588"/>
          <p14:tracePt t="21225" x="1458913" y="2033588"/>
          <p14:tracePt t="21227" x="1458913" y="2041525"/>
          <p14:tracePt t="21230" x="1458913" y="2049463"/>
          <p14:tracePt t="21232" x="1450975" y="2049463"/>
          <p14:tracePt t="21234" x="1450975" y="2057400"/>
          <p14:tracePt t="21238" x="1450975" y="2065338"/>
          <p14:tracePt t="21241" x="1443038" y="2065338"/>
          <p14:tracePt t="21244" x="1443038" y="2073275"/>
          <p14:tracePt t="21244" x="1435100" y="2073275"/>
          <p14:tracePt t="21246" x="1435100" y="2081213"/>
          <p14:tracePt t="21248" x="1435100" y="2089150"/>
          <p14:tracePt t="21250" x="1427163" y="2097088"/>
          <p14:tracePt t="21252" x="1427163" y="2105025"/>
          <p14:tracePt t="21255" x="1419225" y="2105025"/>
          <p14:tracePt t="21257" x="1419225" y="2112963"/>
          <p14:tracePt t="21260" x="1411288" y="2128838"/>
          <p14:tracePt t="21262" x="1411288" y="2136775"/>
          <p14:tracePt t="21264" x="1403350" y="2144713"/>
          <p14:tracePt t="21266" x="1403350" y="2152650"/>
          <p14:tracePt t="21268" x="1395413" y="2160588"/>
          <p14:tracePt t="21272" x="1387475" y="2176463"/>
          <p14:tracePt t="21277" x="1379538" y="2192338"/>
          <p14:tracePt t="21278" x="1379538" y="2208213"/>
          <p14:tracePt t="21280" x="1371600" y="2216150"/>
          <p14:tracePt t="21282" x="1371600" y="2224088"/>
          <p14:tracePt t="21284" x="1363663" y="2233613"/>
          <p14:tracePt t="21286" x="1363663" y="2249488"/>
          <p14:tracePt t="21288" x="1355725" y="2257425"/>
          <p14:tracePt t="21294" x="1347788" y="2289175"/>
          <p14:tracePt t="21296" x="1339850" y="2297113"/>
          <p14:tracePt t="21298" x="1331913" y="2305050"/>
          <p14:tracePt t="21300" x="1331913" y="2312988"/>
          <p14:tracePt t="21302" x="1323975" y="2328863"/>
          <p14:tracePt t="21305" x="1323975" y="2336800"/>
          <p14:tracePt t="21308" x="1316038" y="2344738"/>
          <p14:tracePt t="21311" x="1308100" y="2368550"/>
          <p14:tracePt t="21312" x="1300163" y="2376488"/>
          <p14:tracePt t="21314" x="1300163" y="2392363"/>
          <p14:tracePt t="21316" x="1292225" y="2400300"/>
          <p14:tracePt t="21318" x="1292225" y="2408238"/>
          <p14:tracePt t="21322" x="1284288" y="2432050"/>
          <p14:tracePt t="21326" x="1276350" y="2455863"/>
          <p14:tracePt t="21328" x="1268413" y="2463800"/>
          <p14:tracePt t="21330" x="1260475" y="2479675"/>
          <p14:tracePt t="21332" x="1260475" y="2487613"/>
          <p14:tracePt t="21334" x="1252538" y="2495550"/>
          <p14:tracePt t="21336" x="1252538" y="2503488"/>
          <p14:tracePt t="21339" x="1252538" y="2511425"/>
          <p14:tracePt t="21340" x="1244600" y="2519363"/>
          <p14:tracePt t="21344" x="1244600" y="2535238"/>
          <p14:tracePt t="21346" x="1236663" y="2551113"/>
          <p14:tracePt t="21350" x="1236663" y="2559050"/>
          <p14:tracePt t="21352" x="1228725" y="2566988"/>
          <p14:tracePt t="21355" x="1228725" y="2576513"/>
          <p14:tracePt t="21356" x="1228725" y="2584450"/>
          <p14:tracePt t="21360" x="1220788" y="2592388"/>
          <p14:tracePt t="21362" x="1220788" y="2600325"/>
          <p14:tracePt t="21366" x="1220788" y="2608263"/>
          <p14:tracePt t="21371" x="1220788" y="2616200"/>
          <p14:tracePt t="21374" x="1220788" y="2624138"/>
          <p14:tracePt t="21378" x="1211263" y="2632075"/>
          <p14:tracePt t="21384" x="1211263" y="2640013"/>
          <p14:tracePt t="21390" x="1211263" y="2647950"/>
          <p14:tracePt t="21398" x="1211263" y="2655888"/>
          <p14:tracePt t="21406" x="1211263" y="2663825"/>
          <p14:tracePt t="21416" x="1211263" y="2671763"/>
          <p14:tracePt t="21424" x="1211263" y="2679700"/>
          <p14:tracePt t="21434" x="1203325" y="2679700"/>
          <p14:tracePt t="21440" x="1203325" y="2687638"/>
          <p14:tracePt t="21571" x="1211263" y="2687638"/>
          <p14:tracePt t="21584" x="1211263" y="2695575"/>
          <p14:tracePt t="21596" x="1211263" y="2703513"/>
          <p14:tracePt t="21606" x="1220788" y="2711450"/>
          <p14:tracePt t="21614" x="1220788" y="2719388"/>
          <p14:tracePt t="21622" x="1220788" y="2727325"/>
          <p14:tracePt t="21626" x="1220788" y="2735263"/>
          <p14:tracePt t="21632" x="1228725" y="2743200"/>
          <p14:tracePt t="21636" x="1228725" y="2751138"/>
          <p14:tracePt t="21640" x="1228725" y="2759075"/>
          <p14:tracePt t="21646" x="1228725" y="2767013"/>
          <p14:tracePt t="21650" x="1236663" y="2774950"/>
          <p14:tracePt t="21656" x="1236663" y="2782888"/>
          <p14:tracePt t="21664" x="1236663" y="2790825"/>
          <p14:tracePt t="21672" x="1244600" y="2798763"/>
          <p14:tracePt t="21680" x="1244600" y="2806700"/>
          <p14:tracePt t="21686" x="1252538" y="2806700"/>
          <p14:tracePt t="21690" x="1252538" y="2814638"/>
          <p14:tracePt t="21696" x="1252538" y="2822575"/>
          <p14:tracePt t="21698" x="1260475" y="2822575"/>
          <p14:tracePt t="21704" x="1260475" y="2830513"/>
          <p14:tracePt t="21708" x="1268413" y="2830513"/>
          <p14:tracePt t="21712" x="1268413" y="2838450"/>
          <p14:tracePt t="21862" x="1276350" y="2838450"/>
          <p14:tracePt t="21868" x="1276350" y="2830513"/>
          <p14:tracePt t="21880" x="1284288" y="2830513"/>
          <p14:tracePt t="21884" x="1284288" y="2822575"/>
          <p14:tracePt t="21894" x="1292225" y="2822575"/>
          <p14:tracePt t="21898" x="1292225" y="2814638"/>
          <p14:tracePt t="21906" x="1300163" y="2814638"/>
          <p14:tracePt t="21908" x="1300163" y="2806700"/>
          <p14:tracePt t="21914" x="1308100" y="2806700"/>
          <p14:tracePt t="21916" x="1308100" y="2798763"/>
          <p14:tracePt t="21924" x="1316038" y="2790825"/>
          <p14:tracePt t="21932" x="1316038" y="2782888"/>
          <p14:tracePt t="21934" x="1323975" y="2782888"/>
          <p14:tracePt t="21940" x="1323975" y="2774950"/>
          <p14:tracePt t="21942" x="1331913" y="2774950"/>
          <p14:tracePt t="21948" x="1331913" y="2767013"/>
          <p14:tracePt t="21952" x="1339850" y="2767013"/>
          <p14:tracePt t="21972" x="1355725" y="2743200"/>
          <p14:tracePt t="21976" x="1363663" y="2735263"/>
          <p14:tracePt t="21982" x="1371600" y="2735263"/>
          <p14:tracePt t="21986" x="1371600" y="2727325"/>
          <p14:tracePt t="21990" x="1379538" y="2727325"/>
          <p14:tracePt t="21994" x="1379538" y="2719388"/>
          <p14:tracePt t="21998" x="1387475" y="2719388"/>
          <p14:tracePt t="22005" x="1395413" y="2711450"/>
          <p14:tracePt t="22012" x="1403350" y="2711450"/>
          <p14:tracePt t="22014" x="1403350" y="2703513"/>
          <p14:tracePt t="22021" x="1411288" y="2703513"/>
          <p14:tracePt t="22028" x="1411288" y="2695575"/>
          <p14:tracePt t="22032" x="1419225" y="2695575"/>
          <p14:tracePt t="22044" x="1427163" y="2695575"/>
          <p14:tracePt t="22055" x="1427163" y="2687638"/>
          <p14:tracePt t="22058" x="1435100" y="2687638"/>
          <p14:tracePt t="22068" x="1443038" y="2687638"/>
          <p14:tracePt t="22072" x="1443038" y="2679700"/>
          <p14:tracePt t="22078" x="1450975" y="2679700"/>
          <p14:tracePt t="22088" x="1458913" y="2671763"/>
          <p14:tracePt t="22096" x="1466850" y="2671763"/>
          <p14:tracePt t="22105" x="1474788" y="2671763"/>
          <p14:tracePt t="22110" x="1474788" y="2663825"/>
          <p14:tracePt t="22112" x="1482725" y="2663825"/>
          <p14:tracePt t="22122" x="1490663" y="2663825"/>
          <p14:tracePt t="22126" x="1498600" y="2663825"/>
          <p14:tracePt t="22134" x="1506538" y="2655888"/>
          <p14:tracePt t="22140" x="1514475" y="2655888"/>
          <p14:tracePt t="22146" x="1522413" y="2655888"/>
          <p14:tracePt t="22155" x="1530350" y="2655888"/>
          <p14:tracePt t="22162" x="1538288" y="2655888"/>
          <p14:tracePt t="22168" x="1546225" y="2647950"/>
          <p14:tracePt t="22176" x="1554163" y="2647950"/>
          <p14:tracePt t="22185" x="1562100" y="2647950"/>
          <p14:tracePt t="22190" x="1571625" y="2647950"/>
          <p14:tracePt t="22198" x="1579563" y="2647950"/>
          <p14:tracePt t="22212" x="1587500" y="2647950"/>
          <p14:tracePt t="23314" x="1587500" y="2640013"/>
          <p14:tracePt t="23322" x="1579563" y="2640013"/>
          <p14:tracePt t="23330" x="1571625" y="2632075"/>
          <p14:tracePt t="23334" x="1571625" y="2624138"/>
          <p14:tracePt t="23336" x="1562100" y="2624138"/>
          <p14:tracePt t="23340" x="1554163" y="2616200"/>
          <p14:tracePt t="23346" x="1546225" y="2608263"/>
          <p14:tracePt t="23350" x="1538288" y="2608263"/>
          <p14:tracePt t="23352" x="1538288" y="2600325"/>
          <p14:tracePt t="23358" x="1530350" y="2592388"/>
          <p14:tracePt t="23360" x="1522413" y="2592388"/>
          <p14:tracePt t="23364" x="1514475" y="2584450"/>
          <p14:tracePt t="23368" x="1506538" y="2584450"/>
          <p14:tracePt t="23372" x="1498600" y="2576513"/>
          <p14:tracePt t="23376" x="1490663" y="2566988"/>
          <p14:tracePt t="23380" x="1482725" y="2566988"/>
          <p14:tracePt t="23382" x="1482725" y="2559050"/>
          <p14:tracePt t="23384" x="1474788" y="2559050"/>
          <p14:tracePt t="23388" x="1466850" y="2559050"/>
          <p14:tracePt t="23391" x="1466850" y="2551113"/>
          <p14:tracePt t="23394" x="1458913" y="2551113"/>
          <p14:tracePt t="23396" x="1458913" y="2543175"/>
          <p14:tracePt t="23398" x="1450975" y="2543175"/>
          <p14:tracePt t="23405" x="1443038" y="2543175"/>
          <p14:tracePt t="23407" x="1443038" y="2535238"/>
          <p14:tracePt t="23410" x="1435100" y="2535238"/>
          <p14:tracePt t="23416" x="1427163" y="2535238"/>
          <p14:tracePt t="23423" x="1427163" y="2527300"/>
          <p14:tracePt t="23426" x="1419225" y="2527300"/>
          <p14:tracePt t="23438" x="1411288" y="2527300"/>
          <p14:tracePt t="23447" x="1411288" y="2519363"/>
          <p14:tracePt t="23720" x="1411288" y="2527300"/>
          <p14:tracePt t="23730" x="1419225" y="2527300"/>
          <p14:tracePt t="23736" x="1419225" y="2535238"/>
          <p14:tracePt t="23740" x="1427163" y="2535238"/>
          <p14:tracePt t="23746" x="1435100" y="2543175"/>
          <p14:tracePt t="23750" x="1443038" y="2543175"/>
          <p14:tracePt t="23755" x="1450975" y="2543175"/>
          <p14:tracePt t="23758" x="1458913" y="2543175"/>
          <p14:tracePt t="23760" x="1466850" y="2543175"/>
          <p14:tracePt t="23764" x="1474788" y="2551113"/>
          <p14:tracePt t="23766" x="1482725" y="2551113"/>
          <p14:tracePt t="23768" x="1490663" y="2551113"/>
          <p14:tracePt t="23773" x="1498600" y="2551113"/>
          <p14:tracePt t="23776" x="1514475" y="2551113"/>
          <p14:tracePt t="23778" x="1522413" y="2551113"/>
          <p14:tracePt t="23780" x="1530350" y="2551113"/>
          <p14:tracePt t="23782" x="1538288" y="2551113"/>
          <p14:tracePt t="23786" x="1546225" y="2551113"/>
          <p14:tracePt t="23788" x="1554163" y="2551113"/>
          <p14:tracePt t="23792" x="1571625" y="2551113"/>
          <p14:tracePt t="23794" x="1579563" y="2551113"/>
          <p14:tracePt t="23796" x="1587500" y="2551113"/>
          <p14:tracePt t="23798" x="1595438" y="2551113"/>
          <p14:tracePt t="23800" x="1603375" y="2551113"/>
          <p14:tracePt t="23802" x="1611313" y="2551113"/>
          <p14:tracePt t="23805" x="1619250" y="2551113"/>
          <p14:tracePt t="23808" x="1635125" y="2551113"/>
          <p14:tracePt t="23810" x="1643063" y="2551113"/>
          <p14:tracePt t="23812" x="1651000" y="2551113"/>
          <p14:tracePt t="23814" x="1658938" y="2551113"/>
          <p14:tracePt t="23816" x="1666875" y="2551113"/>
          <p14:tracePt t="23818" x="1674813" y="2551113"/>
          <p14:tracePt t="23822" x="1690688" y="2551113"/>
          <p14:tracePt t="23824" x="1698625" y="2551113"/>
          <p14:tracePt t="23826" x="1706563" y="2551113"/>
          <p14:tracePt t="23828" x="1714500" y="2551113"/>
          <p14:tracePt t="23830" x="1722438" y="2551113"/>
          <p14:tracePt t="23832" x="1730375" y="2551113"/>
          <p14:tracePt t="23834" x="1738313" y="2551113"/>
          <p14:tracePt t="23836" x="1754188" y="2551113"/>
          <p14:tracePt t="23840" x="1762125" y="2551113"/>
          <p14:tracePt t="23842" x="1770063" y="2551113"/>
          <p14:tracePt t="23844" x="1785938" y="2551113"/>
          <p14:tracePt t="23846" x="1793875" y="2551113"/>
          <p14:tracePt t="23848" x="1801813" y="2551113"/>
          <p14:tracePt t="23850" x="1809750" y="2551113"/>
          <p14:tracePt t="23852" x="1817688" y="2551113"/>
          <p14:tracePt t="23855" x="1825625" y="2551113"/>
          <p14:tracePt t="23856" x="1833563" y="2551113"/>
          <p14:tracePt t="23858" x="1841500" y="2551113"/>
          <p14:tracePt t="23860" x="1849438" y="2551113"/>
          <p14:tracePt t="23862" x="1857375" y="2551113"/>
          <p14:tracePt t="23864" x="1865313" y="2551113"/>
          <p14:tracePt t="23866" x="1881188" y="2551113"/>
          <p14:tracePt t="23872" x="1905000" y="2551113"/>
          <p14:tracePt t="23874" x="1912938" y="2551113"/>
          <p14:tracePt t="23876" x="1922463" y="2551113"/>
          <p14:tracePt t="23878" x="1930400" y="2551113"/>
          <p14:tracePt t="23880" x="1938338" y="2551113"/>
          <p14:tracePt t="23884" x="1946275" y="2551113"/>
          <p14:tracePt t="23884" x="1954213" y="2559050"/>
          <p14:tracePt t="23886" x="1962150" y="2559050"/>
          <p14:tracePt t="23888" x="1970088" y="2559050"/>
          <p14:tracePt t="23890" x="1978025" y="2559050"/>
          <p14:tracePt t="23892" x="1985963" y="2559050"/>
          <p14:tracePt t="23894" x="1993900" y="2559050"/>
          <p14:tracePt t="23896" x="2001838" y="2559050"/>
          <p14:tracePt t="23898" x="2009775" y="2559050"/>
          <p14:tracePt t="23900" x="2025650" y="2559050"/>
          <p14:tracePt t="23902" x="2033588" y="2559050"/>
          <p14:tracePt t="23905" x="2041525" y="2559050"/>
          <p14:tracePt t="23906" x="2049463" y="2566988"/>
          <p14:tracePt t="23908" x="2065338" y="2566988"/>
          <p14:tracePt t="23910" x="2073275" y="2566988"/>
          <p14:tracePt t="23912" x="2081213" y="2566988"/>
          <p14:tracePt t="23914" x="2097088" y="2566988"/>
          <p14:tracePt t="23916" x="2112963" y="2566988"/>
          <p14:tracePt t="23918" x="2120900" y="2566988"/>
          <p14:tracePt t="23922" x="2136775" y="2566988"/>
          <p14:tracePt t="23924" x="2152650" y="2566988"/>
          <p14:tracePt t="23926" x="2168525" y="2576513"/>
          <p14:tracePt t="23928" x="2176463" y="2576513"/>
          <p14:tracePt t="23930" x="2192338" y="2576513"/>
          <p14:tracePt t="23932" x="2208213" y="2576513"/>
          <p14:tracePt t="23934" x="2216150" y="2576513"/>
          <p14:tracePt t="23936" x="2239963" y="2576513"/>
          <p14:tracePt t="23938" x="2247900" y="2576513"/>
          <p14:tracePt t="23941" x="2265363" y="2576513"/>
          <p14:tracePt t="23942" x="2281238" y="2576513"/>
          <p14:tracePt t="23944" x="2289175" y="2576513"/>
          <p14:tracePt t="23946" x="2312988" y="2576513"/>
          <p14:tracePt t="23948" x="2320925" y="2576513"/>
          <p14:tracePt t="23950" x="2336800" y="2576513"/>
          <p14:tracePt t="23952" x="2360613" y="2576513"/>
          <p14:tracePt t="23955" x="2376488" y="2576513"/>
          <p14:tracePt t="23956" x="2392363" y="2576513"/>
          <p14:tracePt t="23958" x="2408238" y="2576513"/>
          <p14:tracePt t="23960" x="2424113" y="2576513"/>
          <p14:tracePt t="23975" x="2559050" y="2566988"/>
          <p14:tracePt t="23977" x="2574925" y="2566988"/>
          <p14:tracePt t="23978" x="2598738" y="2566988"/>
          <p14:tracePt t="23980" x="2616200" y="2566988"/>
          <p14:tracePt t="23983" x="2640013" y="2566988"/>
          <p14:tracePt t="23985" x="2655888" y="2566988"/>
          <p14:tracePt t="23988" x="2695575" y="2559050"/>
          <p14:tracePt t="23990" x="2719388" y="2559050"/>
          <p14:tracePt t="23994" x="2759075" y="2559050"/>
          <p14:tracePt t="23996" x="2790825" y="2559050"/>
          <p14:tracePt t="23998" x="2798763" y="2551113"/>
          <p14:tracePt t="24000" x="2822575" y="2551113"/>
          <p14:tracePt t="24002" x="2838450" y="2551113"/>
          <p14:tracePt t="24005" x="2862263" y="2551113"/>
          <p14:tracePt t="24010" x="2909888" y="2551113"/>
          <p14:tracePt t="24010" x="2925763" y="2551113"/>
          <p14:tracePt t="24012" x="2949575" y="2551113"/>
          <p14:tracePt t="24014" x="2974975" y="2551113"/>
          <p14:tracePt t="24016" x="3006725" y="2543175"/>
          <p14:tracePt t="24018" x="3022600" y="2543175"/>
          <p14:tracePt t="24022" x="3062288" y="2543175"/>
          <p14:tracePt t="24025" x="3086100" y="2543175"/>
          <p14:tracePt t="24026" x="3109913" y="2543175"/>
          <p14:tracePt t="24028" x="3125788" y="2543175"/>
          <p14:tracePt t="24030" x="3149600" y="2543175"/>
          <p14:tracePt t="24032" x="3173413" y="2543175"/>
          <p14:tracePt t="24034" x="3197225" y="2543175"/>
          <p14:tracePt t="24036" x="3221038" y="2543175"/>
          <p14:tracePt t="24038" x="3236913" y="2543175"/>
          <p14:tracePt t="24042" x="3284538" y="2543175"/>
          <p14:tracePt t="24044" x="3308350" y="2543175"/>
          <p14:tracePt t="24046" x="3341688" y="2543175"/>
          <p14:tracePt t="24048" x="3357563" y="2543175"/>
          <p14:tracePt t="24050" x="3381375" y="2543175"/>
          <p14:tracePt t="24052" x="3405188" y="2543175"/>
          <p14:tracePt t="24055" x="3429000" y="2535238"/>
          <p14:tracePt t="24058" x="3468688" y="2535238"/>
          <p14:tracePt t="24060" x="3492500" y="2535238"/>
          <p14:tracePt t="24062" x="3516313" y="2535238"/>
          <p14:tracePt t="24064" x="3540125" y="2535238"/>
          <p14:tracePt t="24066" x="3571875" y="2535238"/>
          <p14:tracePt t="24068" x="3587750" y="2527300"/>
          <p14:tracePt t="24072" x="3635375" y="2527300"/>
          <p14:tracePt t="24074" x="3651250" y="2527300"/>
          <p14:tracePt t="24076" x="3676650" y="2527300"/>
          <p14:tracePt t="24078" x="3700463" y="2527300"/>
          <p14:tracePt t="24080" x="3724275" y="2527300"/>
          <p14:tracePt t="24082" x="3748088" y="2519363"/>
          <p14:tracePt t="24084" x="3771900" y="2519363"/>
          <p14:tracePt t="24086" x="3803650" y="2511425"/>
          <p14:tracePt t="24088" x="3819525" y="2511425"/>
          <p14:tracePt t="24091" x="3843338" y="2511425"/>
          <p14:tracePt t="24092" x="3867150" y="2511425"/>
          <p14:tracePt t="24094" x="3890963" y="2503488"/>
          <p14:tracePt t="24096" x="3922713" y="2503488"/>
          <p14:tracePt t="24098" x="3930650" y="2503488"/>
          <p14:tracePt t="24100" x="3954463" y="2495550"/>
          <p14:tracePt t="24102" x="3978275" y="2495550"/>
          <p14:tracePt t="24105" x="4002088" y="2495550"/>
          <p14:tracePt t="24108" x="4051300" y="2487613"/>
          <p14:tracePt t="24110" x="4075113" y="2487613"/>
          <p14:tracePt t="24112" x="4090988" y="2487613"/>
          <p14:tracePt t="24114" x="4114800" y="2487613"/>
          <p14:tracePt t="24116" x="4138613" y="2487613"/>
          <p14:tracePt t="24118" x="4154488" y="2487613"/>
          <p14:tracePt t="24122" x="4194175" y="2487613"/>
          <p14:tracePt t="24124" x="4217988" y="2487613"/>
          <p14:tracePt t="24126" x="4233863" y="2487613"/>
          <p14:tracePt t="24128" x="4249738" y="2487613"/>
          <p14:tracePt t="24130" x="4273550" y="2487613"/>
          <p14:tracePt t="24132" x="4289425" y="2487613"/>
          <p14:tracePt t="24134" x="4313238" y="2487613"/>
          <p14:tracePt t="24136" x="4337050" y="2479675"/>
          <p14:tracePt t="24138" x="4344988" y="2479675"/>
          <p14:tracePt t="24141" x="4370388" y="2479675"/>
          <p14:tracePt t="24142" x="4386263" y="2479675"/>
          <p14:tracePt t="24144" x="4410075" y="2479675"/>
          <p14:tracePt t="24146" x="4433888" y="2479675"/>
          <p14:tracePt t="24148" x="4441825" y="2479675"/>
          <p14:tracePt t="24150" x="4465638" y="2471738"/>
          <p14:tracePt t="24152" x="4481513" y="2471738"/>
          <p14:tracePt t="24155" x="4505325" y="2471738"/>
          <p14:tracePt t="24157" x="4521200" y="2471738"/>
          <p14:tracePt t="24158" x="4545013" y="2471738"/>
          <p14:tracePt t="24160" x="4560888" y="2471738"/>
          <p14:tracePt t="24162" x="4584700" y="2471738"/>
          <p14:tracePt t="24164" x="4600575" y="2471738"/>
          <p14:tracePt t="24166" x="4632325" y="2471738"/>
          <p14:tracePt t="24168" x="4648200" y="2471738"/>
          <p14:tracePt t="24172" x="4687888" y="2471738"/>
          <p14:tracePt t="24174" x="4705350" y="2463800"/>
          <p14:tracePt t="24176" x="4729163" y="2463800"/>
          <p14:tracePt t="24178" x="4745038" y="2463800"/>
          <p14:tracePt t="24180" x="4768850" y="2463800"/>
          <p14:tracePt t="24182" x="4792663" y="2463800"/>
          <p14:tracePt t="24184" x="4808538" y="2463800"/>
          <p14:tracePt t="24186" x="4840288" y="2463800"/>
          <p14:tracePt t="24188" x="4848225" y="2463800"/>
          <p14:tracePt t="24190" x="4872038" y="2455863"/>
          <p14:tracePt t="24192" x="4887913" y="2455863"/>
          <p14:tracePt t="24194" x="4903788" y="2455863"/>
          <p14:tracePt t="24196" x="4935538" y="2455863"/>
          <p14:tracePt t="24198" x="4943475" y="2455863"/>
          <p14:tracePt t="24200" x="4967288" y="2447925"/>
          <p14:tracePt t="24202" x="4983163" y="2447925"/>
          <p14:tracePt t="24205" x="4999038" y="2447925"/>
          <p14:tracePt t="24207" x="5022850" y="2447925"/>
          <p14:tracePt t="24208" x="5038725" y="2447925"/>
          <p14:tracePt t="24210" x="5056188" y="2439988"/>
          <p14:tracePt t="24212" x="5072063" y="2439988"/>
          <p14:tracePt t="24214" x="5095875" y="2439988"/>
          <p14:tracePt t="24216" x="5119688" y="2439988"/>
          <p14:tracePt t="24218" x="5127625" y="2439988"/>
          <p14:tracePt t="24222" x="5167313" y="2439988"/>
          <p14:tracePt t="24224" x="5183188" y="2432050"/>
          <p14:tracePt t="24227" x="5199063" y="2432050"/>
          <p14:tracePt t="24228" x="5214938" y="2432050"/>
          <p14:tracePt t="24230" x="5238750" y="2432050"/>
          <p14:tracePt t="24232" x="5254625" y="2424113"/>
          <p14:tracePt t="24234" x="5270500" y="2424113"/>
          <p14:tracePt t="24236" x="5294313" y="2424113"/>
          <p14:tracePt t="24238" x="5310188" y="2424113"/>
          <p14:tracePt t="24240" x="5326063" y="2416175"/>
          <p14:tracePt t="24243" x="5341938" y="2416175"/>
          <p14:tracePt t="24244" x="5365750" y="2416175"/>
          <p14:tracePt t="24246" x="5389563" y="2416175"/>
          <p14:tracePt t="24248" x="5407025" y="2408238"/>
          <p14:tracePt t="24250" x="5422900" y="2408238"/>
          <p14:tracePt t="24252" x="5438775" y="2408238"/>
          <p14:tracePt t="24255" x="5462588" y="2408238"/>
          <p14:tracePt t="24258" x="5502275" y="2400300"/>
          <p14:tracePt t="24260" x="5518150" y="2400300"/>
          <p14:tracePt t="24262" x="5541963" y="2400300"/>
          <p14:tracePt t="24264" x="5557838" y="2400300"/>
          <p14:tracePt t="24266" x="5581650" y="2400300"/>
          <p14:tracePt t="24268" x="5597525" y="2392363"/>
          <p14:tracePt t="24272" x="5637213" y="2392363"/>
          <p14:tracePt t="24276" x="5676900" y="2384425"/>
          <p14:tracePt t="24278" x="5700713" y="2384425"/>
          <p14:tracePt t="24280" x="5716588" y="2384425"/>
          <p14:tracePt t="24282" x="5740400" y="2384425"/>
          <p14:tracePt t="24284" x="5757863" y="2376488"/>
          <p14:tracePt t="24286" x="5781675" y="2376488"/>
          <p14:tracePt t="24288" x="5797550" y="2376488"/>
          <p14:tracePt t="24293" x="5837238" y="2376488"/>
          <p14:tracePt t="24294" x="5853113" y="2368550"/>
          <p14:tracePt t="24296" x="5876925" y="2368550"/>
          <p14:tracePt t="24298" x="5892800" y="2368550"/>
          <p14:tracePt t="24300" x="5908675" y="2368550"/>
          <p14:tracePt t="24302" x="5932488" y="2368550"/>
          <p14:tracePt t="24304" x="5948363" y="2368550"/>
          <p14:tracePt t="24309" x="5988050" y="2368550"/>
          <p14:tracePt t="24310" x="6003925" y="2368550"/>
          <p14:tracePt t="24312" x="6019800" y="2368550"/>
          <p14:tracePt t="24314" x="6035675" y="2368550"/>
          <p14:tracePt t="24316" x="6059488" y="2368550"/>
          <p14:tracePt t="24318" x="6075363" y="2360613"/>
          <p14:tracePt t="24322" x="6108700" y="2360613"/>
          <p14:tracePt t="24324" x="6124575" y="2360613"/>
          <p14:tracePt t="24326" x="6148388" y="2360613"/>
          <p14:tracePt t="24328" x="6156325" y="2360613"/>
          <p14:tracePt t="24330" x="6172200" y="2360613"/>
          <p14:tracePt t="24332" x="6196013" y="2360613"/>
          <p14:tracePt t="24334" x="6211888" y="2352675"/>
          <p14:tracePt t="24336" x="6227763" y="2352675"/>
          <p14:tracePt t="24338" x="6243638" y="2352675"/>
          <p14:tracePt t="24341" x="6259513" y="2352675"/>
          <p14:tracePt t="24342" x="6275388" y="2352675"/>
          <p14:tracePt t="24344" x="6291263" y="2352675"/>
          <p14:tracePt t="24346" x="6315075" y="2352675"/>
          <p14:tracePt t="24348" x="6323013" y="2352675"/>
          <p14:tracePt t="24350" x="6338888" y="2352675"/>
          <p14:tracePt t="24352" x="6354763" y="2352675"/>
          <p14:tracePt t="24355" x="6378575" y="2352675"/>
          <p14:tracePt t="24357" x="6394450" y="2352675"/>
          <p14:tracePt t="24358" x="6410325" y="2352675"/>
          <p14:tracePt t="24360" x="6426200" y="2352675"/>
          <p14:tracePt t="24362" x="6442075" y="2352675"/>
          <p14:tracePt t="24364" x="6459538" y="2352675"/>
          <p14:tracePt t="24366" x="6475413" y="2352675"/>
          <p14:tracePt t="24368" x="6491288" y="2352675"/>
          <p14:tracePt t="24372" x="6523038" y="2352675"/>
          <p14:tracePt t="24374" x="6538913" y="2352675"/>
          <p14:tracePt t="24376" x="6562725" y="2352675"/>
          <p14:tracePt t="24378" x="6570663" y="2352675"/>
          <p14:tracePt t="24380" x="6586538" y="2344738"/>
          <p14:tracePt t="24382" x="6602413" y="2344738"/>
          <p14:tracePt t="24384" x="6618288" y="2344738"/>
          <p14:tracePt t="24386" x="6634163" y="2344738"/>
          <p14:tracePt t="24388" x="6642100" y="2344738"/>
          <p14:tracePt t="24390" x="6657975" y="2344738"/>
          <p14:tracePt t="24392" x="6673850" y="2344738"/>
          <p14:tracePt t="24394" x="6681788" y="2344738"/>
          <p14:tracePt t="24396" x="6697663" y="2344738"/>
          <p14:tracePt t="24398" x="6705600" y="2344738"/>
          <p14:tracePt t="24400" x="6713538" y="2344738"/>
          <p14:tracePt t="24402" x="6729413" y="2344738"/>
          <p14:tracePt t="24405" x="6737350" y="2344738"/>
          <p14:tracePt t="24407" x="6745288" y="2344738"/>
          <p14:tracePt t="24408" x="6753225" y="2344738"/>
          <p14:tracePt t="24410" x="6761163" y="2344738"/>
          <p14:tracePt t="24412" x="6769100" y="2344738"/>
          <p14:tracePt t="24414" x="6777038" y="2344738"/>
          <p14:tracePt t="24416" x="6794500" y="2344738"/>
          <p14:tracePt t="24418" x="6802438" y="2344738"/>
          <p14:tracePt t="24422" x="6810375" y="2344738"/>
          <p14:tracePt t="24424" x="6818313" y="2344738"/>
          <p14:tracePt t="24426" x="6834188" y="2344738"/>
          <p14:tracePt t="24430" x="6842125" y="2344738"/>
          <p14:tracePt t="24432" x="6850063" y="2344738"/>
          <p14:tracePt t="24434" x="6858000" y="2344738"/>
          <p14:tracePt t="24436" x="6865938" y="2344738"/>
          <p14:tracePt t="24438" x="6873875" y="2344738"/>
          <p14:tracePt t="24440" x="6881813" y="2344738"/>
          <p14:tracePt t="24444" x="6889750" y="2344738"/>
          <p14:tracePt t="24446" x="6897688" y="2344738"/>
          <p14:tracePt t="24448" x="6905625" y="2352675"/>
          <p14:tracePt t="24452" x="6913563" y="2352675"/>
          <p14:tracePt t="24456" x="6921500" y="2352675"/>
          <p14:tracePt t="24458" x="6929438" y="2352675"/>
          <p14:tracePt t="24462" x="6937375" y="2352675"/>
          <p14:tracePt t="24468" x="6945313" y="2352675"/>
          <p14:tracePt t="24476" x="6953250" y="2352675"/>
          <p14:tracePt t="24534" x="6953250" y="2360613"/>
          <p14:tracePt t="24542" x="6945313" y="2360613"/>
          <p14:tracePt t="24546" x="6945313" y="2368550"/>
          <p14:tracePt t="24552" x="6937375" y="2368550"/>
          <p14:tracePt t="24555" x="6937375" y="2376488"/>
          <p14:tracePt t="24557" x="6929438" y="2376488"/>
          <p14:tracePt t="24560" x="6929438" y="2384425"/>
          <p14:tracePt t="24562" x="6921500" y="2384425"/>
          <p14:tracePt t="24566" x="6913563" y="2392363"/>
          <p14:tracePt t="24572" x="6897688" y="2400300"/>
          <p14:tracePt t="24576" x="6889750" y="2400300"/>
          <p14:tracePt t="24580" x="6881813" y="2408238"/>
          <p14:tracePt t="24584" x="6873875" y="2408238"/>
          <p14:tracePt t="24586" x="6865938" y="2416175"/>
          <p14:tracePt t="24591" x="6858000" y="2416175"/>
          <p14:tracePt t="24592" x="6850063" y="2416175"/>
          <p14:tracePt t="24594" x="6850063" y="2424113"/>
          <p14:tracePt t="24596" x="6842125" y="2424113"/>
          <p14:tracePt t="24598" x="6834188" y="2424113"/>
          <p14:tracePt t="24602" x="6826250" y="2432050"/>
          <p14:tracePt t="24605" x="6818313" y="2432050"/>
          <p14:tracePt t="24606" x="6810375" y="2432050"/>
          <p14:tracePt t="24610" x="6802438" y="2432050"/>
          <p14:tracePt t="24612" x="6794500" y="2439988"/>
          <p14:tracePt t="24616" x="6784975" y="2439988"/>
          <p14:tracePt t="24619" x="6777038" y="2439988"/>
          <p14:tracePt t="24622" x="6761163" y="2439988"/>
          <p14:tracePt t="24626" x="6753225" y="2439988"/>
          <p14:tracePt t="24628" x="6745288" y="2439988"/>
          <p14:tracePt t="24630" x="6737350" y="2447925"/>
          <p14:tracePt t="24632" x="6729413" y="2447925"/>
          <p14:tracePt t="24634" x="6721475" y="2447925"/>
          <p14:tracePt t="24636" x="6713538" y="2447925"/>
          <p14:tracePt t="24638" x="6705600" y="2447925"/>
          <p14:tracePt t="24640" x="6697663" y="2447925"/>
          <p14:tracePt t="24642" x="6689725" y="2447925"/>
          <p14:tracePt t="24644" x="6681788" y="2447925"/>
          <p14:tracePt t="24646" x="6673850" y="2447925"/>
          <p14:tracePt t="24648" x="6665913" y="2447925"/>
          <p14:tracePt t="24650" x="6657975" y="2447925"/>
          <p14:tracePt t="24652" x="6650038" y="2447925"/>
          <p14:tracePt t="24655" x="6642100" y="2447925"/>
          <p14:tracePt t="24656" x="6626225" y="2447925"/>
          <p14:tracePt t="24660" x="6610350" y="2447925"/>
          <p14:tracePt t="24662" x="6602413" y="2447925"/>
          <p14:tracePt t="24664" x="6594475" y="2447925"/>
          <p14:tracePt t="24666" x="6586538" y="2439988"/>
          <p14:tracePt t="24668" x="6578600" y="2439988"/>
          <p14:tracePt t="24672" x="6562725" y="2439988"/>
          <p14:tracePt t="24674" x="6554788" y="2439988"/>
          <p14:tracePt t="24676" x="6538913" y="2439988"/>
          <p14:tracePt t="24678" x="6530975" y="2439988"/>
          <p14:tracePt t="24680" x="6523038" y="2439988"/>
          <p14:tracePt t="24682" x="6515100" y="2439988"/>
          <p14:tracePt t="24684" x="6507163" y="2439988"/>
          <p14:tracePt t="24686" x="6499225" y="2439988"/>
          <p14:tracePt t="24689" x="6491288" y="2439988"/>
          <p14:tracePt t="24691" x="6475413" y="2439988"/>
          <p14:tracePt t="24692" x="6467475" y="2439988"/>
          <p14:tracePt t="24694" x="6459538" y="2439988"/>
          <p14:tracePt t="24696" x="6442075" y="2439988"/>
          <p14:tracePt t="24698" x="6434138" y="2439988"/>
          <p14:tracePt t="24700" x="6426200" y="2439988"/>
          <p14:tracePt t="24702" x="6410325" y="2439988"/>
          <p14:tracePt t="24704" x="6402388" y="2439988"/>
          <p14:tracePt t="24706" x="6386513" y="2439988"/>
          <p14:tracePt t="24708" x="6370638" y="2439988"/>
          <p14:tracePt t="24710" x="6362700" y="2439988"/>
          <p14:tracePt t="24712" x="6346825" y="2439988"/>
          <p14:tracePt t="24714" x="6338888" y="2439988"/>
          <p14:tracePt t="24716" x="6315075" y="2439988"/>
          <p14:tracePt t="24718" x="6307138" y="2439988"/>
          <p14:tracePt t="24722" x="6283325" y="2447925"/>
          <p14:tracePt t="24724" x="6267450" y="2447925"/>
          <p14:tracePt t="24726" x="6251575" y="2447925"/>
          <p14:tracePt t="24728" x="6243638" y="2447925"/>
          <p14:tracePt t="24730" x="6227763" y="2447925"/>
          <p14:tracePt t="24732" x="6211888" y="2447925"/>
          <p14:tracePt t="24734" x="6196013" y="2447925"/>
          <p14:tracePt t="24736" x="6172200" y="2447925"/>
          <p14:tracePt t="24739" x="6164263" y="2447925"/>
          <p14:tracePt t="24740" x="6148388" y="2447925"/>
          <p14:tracePt t="24744" x="6116638" y="2447925"/>
          <p14:tracePt t="24746" x="6100763" y="2455863"/>
          <p14:tracePt t="24748" x="6083300" y="2455863"/>
          <p14:tracePt t="24750" x="6067425" y="2455863"/>
          <p14:tracePt t="24752" x="6051550" y="2455863"/>
          <p14:tracePt t="24754" x="6035675" y="2455863"/>
          <p14:tracePt t="24757" x="6019800" y="2455863"/>
          <p14:tracePt t="24759" x="5995988" y="2455863"/>
          <p14:tracePt t="24760" x="5980113" y="2455863"/>
          <p14:tracePt t="24762" x="5964238" y="2455863"/>
          <p14:tracePt t="24764" x="5940425" y="2455863"/>
          <p14:tracePt t="24766" x="5916613" y="2455863"/>
          <p14:tracePt t="24768" x="5900738" y="2455863"/>
          <p14:tracePt t="24772" x="5861050" y="2455863"/>
          <p14:tracePt t="24774" x="5837238" y="2455863"/>
          <p14:tracePt t="24776" x="5813425" y="2463800"/>
          <p14:tracePt t="24778" x="5797550" y="2463800"/>
          <p14:tracePt t="24780" x="5773738" y="2463800"/>
          <p14:tracePt t="24782" x="5749925" y="2463800"/>
          <p14:tracePt t="24784" x="5724525" y="2471738"/>
          <p14:tracePt t="24786" x="5692775" y="2471738"/>
          <p14:tracePt t="24788" x="5676900" y="2471738"/>
          <p14:tracePt t="24792" x="5629275" y="2471738"/>
          <p14:tracePt t="24794" x="5605463" y="2471738"/>
          <p14:tracePt t="24796" x="5565775" y="2471738"/>
          <p14:tracePt t="24798" x="5549900" y="2471738"/>
          <p14:tracePt t="24800" x="5526088" y="2479675"/>
          <p14:tracePt t="24802" x="5502275" y="2479675"/>
          <p14:tracePt t="24805" x="5470525" y="2479675"/>
          <p14:tracePt t="24809" x="5414963" y="2479675"/>
          <p14:tracePt t="24810" x="5389563" y="2479675"/>
          <p14:tracePt t="24812" x="5357813" y="2479675"/>
          <p14:tracePt t="24814" x="5334000" y="2479675"/>
          <p14:tracePt t="24816" x="5294313" y="2479675"/>
          <p14:tracePt t="24818" x="5270500" y="2479675"/>
          <p14:tracePt t="24822" x="5214938" y="2479675"/>
          <p14:tracePt t="24824" x="5183188" y="2479675"/>
          <p14:tracePt t="24826" x="5143500" y="2479675"/>
          <p14:tracePt t="24828" x="5127625" y="2479675"/>
          <p14:tracePt t="24830" x="5095875" y="2487613"/>
          <p14:tracePt t="24832" x="5064125" y="2487613"/>
          <p14:tracePt t="24834" x="5030788" y="2487613"/>
          <p14:tracePt t="24836" x="4983163" y="2487613"/>
          <p14:tracePt t="24838" x="4959350" y="2487613"/>
          <p14:tracePt t="24840" x="4927600" y="2487613"/>
          <p14:tracePt t="24842" x="4895850" y="2487613"/>
          <p14:tracePt t="24844" x="4864100" y="2487613"/>
          <p14:tracePt t="24846" x="4816475" y="2487613"/>
          <p14:tracePt t="24848" x="4792663" y="2495550"/>
          <p14:tracePt t="24850" x="4760913" y="2495550"/>
          <p14:tracePt t="24852" x="4721225" y="2495550"/>
          <p14:tracePt t="24855" x="4687888" y="2495550"/>
          <p14:tracePt t="24858" x="4616450" y="2495550"/>
          <p14:tracePt t="24860" x="4576763" y="2503488"/>
          <p14:tracePt t="24862" x="4545013" y="2503488"/>
          <p14:tracePt t="24864" x="4505325" y="2503488"/>
          <p14:tracePt t="24866" x="4465638" y="2503488"/>
          <p14:tracePt t="24868" x="4441825" y="2503488"/>
          <p14:tracePt t="24872" x="4370388" y="2511425"/>
          <p14:tracePt t="24874" x="4337050" y="2511425"/>
          <p14:tracePt t="24876" x="4289425" y="2511425"/>
          <p14:tracePt t="24878" x="4273550" y="2511425"/>
          <p14:tracePt t="24880" x="4233863" y="2511425"/>
          <p14:tracePt t="24882" x="4210050" y="2511425"/>
          <p14:tracePt t="24884" x="4178300" y="2511425"/>
          <p14:tracePt t="24886" x="4138613" y="2519363"/>
          <p14:tracePt t="24888" x="4114800" y="2519363"/>
          <p14:tracePt t="24890" x="4090988" y="2527300"/>
          <p14:tracePt t="24892" x="4059238" y="2527300"/>
          <p14:tracePt t="24894" x="4035425" y="2527300"/>
          <p14:tracePt t="24896" x="3994150" y="2527300"/>
          <p14:tracePt t="24898" x="3978275" y="2527300"/>
          <p14:tracePt t="24900" x="3954463" y="2527300"/>
          <p14:tracePt t="24902" x="3922713" y="2527300"/>
          <p14:tracePt t="24905" x="3898900" y="2527300"/>
          <p14:tracePt t="24908" x="3851275" y="2535238"/>
          <p14:tracePt t="24910" x="3827463" y="2535238"/>
          <p14:tracePt t="24912" x="3803650" y="2535238"/>
          <p14:tracePt t="24914" x="3779838" y="2527300"/>
          <p14:tracePt t="24916" x="3763963" y="2527300"/>
          <p14:tracePt t="24918" x="3740150" y="2527300"/>
          <p14:tracePt t="24921" x="3724275" y="2527300"/>
          <p14:tracePt t="24924" x="3684588" y="2527300"/>
          <p14:tracePt t="24926" x="3660775" y="2527300"/>
          <p14:tracePt t="24928" x="3651250" y="2527300"/>
          <p14:tracePt t="24930" x="3627438" y="2527300"/>
          <p14:tracePt t="24932" x="3611563" y="2527300"/>
          <p14:tracePt t="24934" x="3595688" y="2527300"/>
          <p14:tracePt t="24936" x="3579813" y="2527300"/>
          <p14:tracePt t="24938" x="3563938" y="2527300"/>
          <p14:tracePt t="24940" x="3548063" y="2527300"/>
          <p14:tracePt t="24942" x="3532188" y="2527300"/>
          <p14:tracePt t="24944" x="3516313" y="2527300"/>
          <p14:tracePt t="24946" x="3492500" y="2527300"/>
          <p14:tracePt t="24948" x="3484563" y="2527300"/>
          <p14:tracePt t="24950" x="3468688" y="2527300"/>
          <p14:tracePt t="24952" x="3452813" y="2527300"/>
          <p14:tracePt t="24955" x="3444875" y="2527300"/>
          <p14:tracePt t="24956" x="3421063" y="2527300"/>
          <p14:tracePt t="24958" x="3413125" y="2527300"/>
          <p14:tracePt t="24960" x="3397250" y="2527300"/>
          <p14:tracePt t="24975" x="3300413" y="2527300"/>
          <p14:tracePt t="24976" x="3276600" y="2519363"/>
          <p14:tracePt t="24978" x="3268663" y="2519363"/>
          <p14:tracePt t="24980" x="3252788" y="2519363"/>
          <p14:tracePt t="24982" x="3236913" y="2519363"/>
          <p14:tracePt t="24984" x="3228975" y="2519363"/>
          <p14:tracePt t="24986" x="3213100" y="2519363"/>
          <p14:tracePt t="24991" x="3181350" y="2519363"/>
          <p14:tracePt t="24994" x="3149600" y="2519363"/>
          <p14:tracePt t="24996" x="3125788" y="2519363"/>
          <p14:tracePt t="24998" x="3117850" y="2519363"/>
          <p14:tracePt t="25000" x="3101975" y="2519363"/>
          <p14:tracePt t="25002" x="3086100" y="2519363"/>
          <p14:tracePt t="25005" x="3070225" y="2519363"/>
          <p14:tracePt t="25006" x="3046413" y="2519363"/>
          <p14:tracePt t="25008" x="3038475" y="2519363"/>
          <p14:tracePt t="25010" x="3022600" y="2519363"/>
          <p14:tracePt t="25012" x="3006725" y="2519363"/>
          <p14:tracePt t="25014" x="2990850" y="2527300"/>
          <p14:tracePt t="25016" x="2974975" y="2527300"/>
          <p14:tracePt t="25018" x="2957513" y="2527300"/>
          <p14:tracePt t="25022" x="2925763" y="2527300"/>
          <p14:tracePt t="25025" x="2909888" y="2527300"/>
          <p14:tracePt t="25026" x="2894013" y="2527300"/>
          <p14:tracePt t="25028" x="2878138" y="2527300"/>
          <p14:tracePt t="25030" x="2862263" y="2527300"/>
          <p14:tracePt t="25032" x="2846388" y="2527300"/>
          <p14:tracePt t="25034" x="2838450" y="2527300"/>
          <p14:tracePt t="25036" x="2822575" y="2527300"/>
          <p14:tracePt t="25038" x="2806700" y="2527300"/>
          <p14:tracePt t="25042" x="2774950" y="2535238"/>
          <p14:tracePt t="25044" x="2751138" y="2535238"/>
          <p14:tracePt t="25046" x="2735263" y="2535238"/>
          <p14:tracePt t="25048" x="2719388" y="2535238"/>
          <p14:tracePt t="25050" x="2703513" y="2535238"/>
          <p14:tracePt t="25052" x="2695575" y="2535238"/>
          <p14:tracePt t="25055" x="2679700" y="2535238"/>
          <p14:tracePt t="25058" x="2647950" y="2535238"/>
          <p14:tracePt t="25060" x="2632075" y="2535238"/>
          <p14:tracePt t="25062" x="2624138" y="2535238"/>
          <p14:tracePt t="25064" x="2606675" y="2535238"/>
          <p14:tracePt t="25066" x="2598738" y="2535238"/>
          <p14:tracePt t="25068" x="2582863" y="2535238"/>
          <p14:tracePt t="25072" x="2559050" y="2535238"/>
          <p14:tracePt t="25074" x="2543175" y="2535238"/>
          <p14:tracePt t="25076" x="2527300" y="2535238"/>
          <p14:tracePt t="25078" x="2519363" y="2527300"/>
          <p14:tracePt t="25080" x="2503488" y="2527300"/>
          <p14:tracePt t="25082" x="2487613" y="2527300"/>
          <p14:tracePt t="25084" x="2479675" y="2527300"/>
          <p14:tracePt t="25086" x="2463800" y="2527300"/>
          <p14:tracePt t="25088" x="2455863" y="2527300"/>
          <p14:tracePt t="25090" x="2439988" y="2527300"/>
          <p14:tracePt t="25092" x="2432050" y="2527300"/>
          <p14:tracePt t="25094" x="2416175" y="2527300"/>
          <p14:tracePt t="25096" x="2400300" y="2527300"/>
          <p14:tracePt t="25098" x="2392363" y="2527300"/>
          <p14:tracePt t="25100" x="2384425" y="2527300"/>
          <p14:tracePt t="25102" x="2368550" y="2527300"/>
          <p14:tracePt t="25105" x="2360613" y="2527300"/>
          <p14:tracePt t="25106" x="2344738" y="2527300"/>
          <p14:tracePt t="25108" x="2336800" y="2527300"/>
          <p14:tracePt t="25110" x="2320925" y="2527300"/>
          <p14:tracePt t="25112" x="2312988" y="2527300"/>
          <p14:tracePt t="25114" x="2297113" y="2527300"/>
          <p14:tracePt t="25116" x="2289175" y="2527300"/>
          <p14:tracePt t="25118" x="2273300" y="2527300"/>
          <p14:tracePt t="25122" x="2247900" y="2527300"/>
          <p14:tracePt t="25124" x="2239963" y="2527300"/>
          <p14:tracePt t="25126" x="2224088" y="2527300"/>
          <p14:tracePt t="25128" x="2216150" y="2527300"/>
          <p14:tracePt t="25130" x="2200275" y="2527300"/>
          <p14:tracePt t="25132" x="2192338" y="2519363"/>
          <p14:tracePt t="25134" x="2176463" y="2519363"/>
          <p14:tracePt t="25136" x="2168525" y="2519363"/>
          <p14:tracePt t="25138" x="2152650" y="2519363"/>
          <p14:tracePt t="25140" x="2144713" y="2519363"/>
          <p14:tracePt t="25142" x="2128838" y="2519363"/>
          <p14:tracePt t="25144" x="2120900" y="2519363"/>
          <p14:tracePt t="25146" x="2105025" y="2519363"/>
          <p14:tracePt t="25148" x="2097088" y="2519363"/>
          <p14:tracePt t="25150" x="2081213" y="2519363"/>
          <p14:tracePt t="25152" x="2073275" y="2519363"/>
          <p14:tracePt t="25155" x="2057400" y="2519363"/>
          <p14:tracePt t="25158" x="2041525" y="2519363"/>
          <p14:tracePt t="25160" x="2025650" y="2519363"/>
          <p14:tracePt t="25162" x="2017713" y="2527300"/>
          <p14:tracePt t="25164" x="2001838" y="2519363"/>
          <p14:tracePt t="25166" x="1993900" y="2519363"/>
          <p14:tracePt t="25168" x="1978025" y="2519363"/>
          <p14:tracePt t="25172" x="1962150" y="2519363"/>
          <p14:tracePt t="25174" x="1946275" y="2519363"/>
          <p14:tracePt t="25176" x="1930400" y="2519363"/>
          <p14:tracePt t="25178" x="1922463" y="2519363"/>
          <p14:tracePt t="25180" x="1912938" y="2519363"/>
          <p14:tracePt t="25182" x="1897063" y="2519363"/>
          <p14:tracePt t="25184" x="1889125" y="2519363"/>
          <p14:tracePt t="25186" x="1873250" y="2519363"/>
          <p14:tracePt t="25188" x="1865313" y="2519363"/>
          <p14:tracePt t="25191" x="1857375" y="2519363"/>
          <p14:tracePt t="25192" x="1841500" y="2519363"/>
          <p14:tracePt t="25194" x="1833563" y="2519363"/>
          <p14:tracePt t="25196" x="1817688" y="2519363"/>
          <p14:tracePt t="25198" x="1809750" y="2519363"/>
          <p14:tracePt t="25200" x="1801813" y="2519363"/>
          <p14:tracePt t="25202" x="1785938" y="2519363"/>
          <p14:tracePt t="25205" x="1770063" y="2519363"/>
          <p14:tracePt t="25206" x="1762125" y="2519363"/>
          <p14:tracePt t="25208" x="1746250" y="2519363"/>
          <p14:tracePt t="25210" x="1738313" y="2519363"/>
          <p14:tracePt t="25212" x="1730375" y="2519363"/>
          <p14:tracePt t="25214" x="1714500" y="2519363"/>
          <p14:tracePt t="25216" x="1706563" y="2527300"/>
          <p14:tracePt t="25218" x="1690688" y="2527300"/>
          <p14:tracePt t="25222" x="1674813" y="2527300"/>
          <p14:tracePt t="25224" x="1658938" y="2527300"/>
          <p14:tracePt t="25226" x="1651000" y="2527300"/>
          <p14:tracePt t="25228" x="1643063" y="2527300"/>
          <p14:tracePt t="25230" x="1627188" y="2527300"/>
          <p14:tracePt t="25232" x="1619250" y="2527300"/>
          <p14:tracePt t="25234" x="1611313" y="2527300"/>
          <p14:tracePt t="25236" x="1603375" y="2535238"/>
          <p14:tracePt t="25239" x="1587500" y="2535238"/>
          <p14:tracePt t="25243" x="1571625" y="2535238"/>
          <p14:tracePt t="25244" x="1562100" y="2535238"/>
          <p14:tracePt t="25246" x="1546225" y="2535238"/>
          <p14:tracePt t="25248" x="1546225" y="2543175"/>
          <p14:tracePt t="25250" x="1530350" y="2543175"/>
          <p14:tracePt t="25252" x="1522413" y="2543175"/>
          <p14:tracePt t="25255" x="1514475" y="2543175"/>
          <p14:tracePt t="25258" x="1498600" y="2543175"/>
          <p14:tracePt t="25260" x="1490663" y="2551113"/>
          <p14:tracePt t="25262" x="1482725" y="2551113"/>
          <p14:tracePt t="25264" x="1474788" y="2551113"/>
          <p14:tracePt t="25266" x="1466850" y="2551113"/>
          <p14:tracePt t="25268" x="1458913" y="2551113"/>
          <p14:tracePt t="25272" x="1443038" y="2559050"/>
          <p14:tracePt t="25275" x="1435100" y="2559050"/>
          <p14:tracePt t="25276" x="1427163" y="2566988"/>
          <p14:tracePt t="25280" x="1419225" y="2566988"/>
          <p14:tracePt t="25282" x="1411288" y="2566988"/>
          <p14:tracePt t="25284" x="1403350" y="2566988"/>
          <p14:tracePt t="25288" x="1395413" y="2566988"/>
          <p14:tracePt t="25292" x="1387475" y="2576513"/>
          <p14:tracePt t="25296" x="1379538" y="2576513"/>
          <p14:tracePt t="25305" x="1371600" y="2576513"/>
          <p14:tracePt t="25314" x="1363663" y="2576513"/>
          <p14:tracePt t="25356" x="1371600" y="2576513"/>
          <p14:tracePt t="25376" x="1379538" y="2576513"/>
          <p14:tracePt t="25382" x="1387475" y="2576513"/>
          <p14:tracePt t="25388" x="1395413" y="2576513"/>
          <p14:tracePt t="25394" x="1403350" y="2576513"/>
          <p14:tracePt t="25398" x="1411288" y="2576513"/>
          <p14:tracePt t="25405" x="1419225" y="2576513"/>
          <p14:tracePt t="25408" x="1427163" y="2576513"/>
          <p14:tracePt t="25414" x="1435100" y="2576513"/>
          <p14:tracePt t="25421" x="1443038" y="2576513"/>
          <p14:tracePt t="25426" x="1450975" y="2576513"/>
          <p14:tracePt t="25432" x="1458913" y="2576513"/>
          <p14:tracePt t="25440" x="1466850" y="2576513"/>
          <p14:tracePt t="25518" x="1458913" y="2576513"/>
          <p14:tracePt t="25522" x="1450975" y="2576513"/>
          <p14:tracePt t="25526" x="1443038" y="2576513"/>
          <p14:tracePt t="25532" x="1435100" y="2576513"/>
          <p14:tracePt t="25536" x="1427163" y="2576513"/>
          <p14:tracePt t="25538" x="1419225" y="2576513"/>
          <p14:tracePt t="25542" x="1411288" y="2576513"/>
          <p14:tracePt t="25544" x="1403350" y="2576513"/>
          <p14:tracePt t="25546" x="1395413" y="2576513"/>
          <p14:tracePt t="25550" x="1387475" y="2576513"/>
          <p14:tracePt t="25552" x="1379538" y="2576513"/>
          <p14:tracePt t="25555" x="1371600" y="2576513"/>
          <p14:tracePt t="25557" x="1363663" y="2576513"/>
          <p14:tracePt t="25560" x="1355725" y="2576513"/>
          <p14:tracePt t="25562" x="1347788" y="2576513"/>
          <p14:tracePt t="25564" x="1339850" y="2576513"/>
          <p14:tracePt t="25566" x="1331913" y="2576513"/>
          <p14:tracePt t="25572" x="1316038" y="2576513"/>
          <p14:tracePt t="25574" x="1308100" y="2576513"/>
          <p14:tracePt t="25576" x="1300163" y="2576513"/>
          <p14:tracePt t="25580" x="1292225" y="2576513"/>
          <p14:tracePt t="25584" x="1284288" y="2576513"/>
          <p14:tracePt t="25586" x="1276350" y="2576513"/>
          <p14:tracePt t="25590" x="1268413" y="2576513"/>
          <p14:tracePt t="25594" x="1260475" y="2576513"/>
          <p14:tracePt t="25600" x="1252538" y="2576513"/>
          <p14:tracePt t="25605" x="1244600" y="2576513"/>
          <p14:tracePt t="25612" x="1236663" y="2576513"/>
          <p14:tracePt t="25666" x="1236663" y="2584450"/>
          <p14:tracePt t="25674" x="1244600" y="2584450"/>
          <p14:tracePt t="25684" x="1252538" y="2584450"/>
          <p14:tracePt t="25688" x="1260475" y="2584450"/>
          <p14:tracePt t="25690" x="1260475" y="2592388"/>
          <p14:tracePt t="25692" x="1268413" y="2592388"/>
          <p14:tracePt t="25696" x="1276350" y="2592388"/>
          <p14:tracePt t="25700" x="1284288" y="2592388"/>
          <p14:tracePt t="25705" x="1292225" y="2592388"/>
          <p14:tracePt t="25706" x="1300163" y="2600325"/>
          <p14:tracePt t="25708" x="1308100" y="2600325"/>
          <p14:tracePt t="25710" x="1316038" y="2600325"/>
          <p14:tracePt t="25714" x="1323975" y="2600325"/>
          <p14:tracePt t="25716" x="1331913" y="2600325"/>
          <p14:tracePt t="25718" x="1339850" y="2600325"/>
          <p14:tracePt t="25722" x="1355725" y="2608263"/>
          <p14:tracePt t="25724" x="1363663" y="2608263"/>
          <p14:tracePt t="25727" x="1371600" y="2608263"/>
          <p14:tracePt t="25728" x="1379538" y="2608263"/>
          <p14:tracePt t="25730" x="1387475" y="2608263"/>
          <p14:tracePt t="25732" x="1395413" y="2608263"/>
          <p14:tracePt t="25734" x="1403350" y="2616200"/>
          <p14:tracePt t="25736" x="1419225" y="2616200"/>
          <p14:tracePt t="25738" x="1427163" y="2616200"/>
          <p14:tracePt t="25741" x="1435100" y="2616200"/>
          <p14:tracePt t="25744" x="1458913" y="2616200"/>
          <p14:tracePt t="25746" x="1466850" y="2616200"/>
          <p14:tracePt t="25748" x="1474788" y="2616200"/>
          <p14:tracePt t="25750" x="1482725" y="2616200"/>
          <p14:tracePt t="25752" x="1490663" y="2624138"/>
          <p14:tracePt t="25755" x="1506538" y="2624138"/>
          <p14:tracePt t="25758" x="1522413" y="2624138"/>
          <p14:tracePt t="25760" x="1530350" y="2624138"/>
          <p14:tracePt t="25762" x="1538288" y="2624138"/>
          <p14:tracePt t="25764" x="1546225" y="2624138"/>
          <p14:tracePt t="25766" x="1554163" y="2624138"/>
          <p14:tracePt t="25768" x="1562100" y="2624138"/>
          <p14:tracePt t="25771" x="1571625" y="2624138"/>
          <p14:tracePt t="25774" x="1579563" y="2624138"/>
          <p14:tracePt t="25776" x="1587500" y="2624138"/>
          <p14:tracePt t="25780" x="1595438" y="2624138"/>
          <p14:tracePt t="25782" x="1603375" y="2624138"/>
          <p14:tracePt t="25786" x="1611313" y="2624138"/>
          <p14:tracePt t="25790" x="1619250" y="2624138"/>
          <p14:tracePt t="25794" x="1627188" y="2624138"/>
          <p14:tracePt t="25806" x="1635125" y="2624138"/>
          <p14:tracePt t="25816" x="1627188" y="2624138"/>
          <p14:tracePt t="25838" x="1619250" y="2624138"/>
          <p14:tracePt t="25842" x="1611313" y="2624138"/>
          <p14:tracePt t="25844" x="1611313" y="2616200"/>
          <p14:tracePt t="25846" x="1603375" y="2616200"/>
          <p14:tracePt t="25850" x="1595438" y="2616200"/>
          <p14:tracePt t="25852" x="1587500" y="2616200"/>
          <p14:tracePt t="25856" x="1579563" y="2616200"/>
          <p14:tracePt t="25858" x="1571625" y="2616200"/>
          <p14:tracePt t="25862" x="1562100" y="2608263"/>
          <p14:tracePt t="25866" x="1554163" y="2608263"/>
          <p14:tracePt t="25868" x="1546225" y="2608263"/>
          <p14:tracePt t="25873" x="1538288" y="2608263"/>
          <p14:tracePt t="25874" x="1530350" y="2608263"/>
          <p14:tracePt t="25876" x="1522413" y="2608263"/>
          <p14:tracePt t="25880" x="1514475" y="2608263"/>
          <p14:tracePt t="25885" x="1506538" y="2608263"/>
          <p14:tracePt t="25886" x="1498600" y="2600325"/>
          <p14:tracePt t="25890" x="1490663" y="2600325"/>
          <p14:tracePt t="25894" x="1482725" y="2600325"/>
          <p14:tracePt t="25896" x="1474788" y="2600325"/>
          <p14:tracePt t="25900" x="1466850" y="2600325"/>
          <p14:tracePt t="25905" x="1458913" y="2600325"/>
          <p14:tracePt t="25908" x="1450975" y="2592388"/>
          <p14:tracePt t="25914" x="1443038" y="2592388"/>
          <p14:tracePt t="25922" x="1435100" y="2592388"/>
          <p14:tracePt t="26036" x="1443038" y="2592388"/>
          <p14:tracePt t="26048" x="1450975" y="2592388"/>
          <p14:tracePt t="26050" x="1450975" y="2600325"/>
          <p14:tracePt t="26058" x="1458913" y="2600325"/>
          <p14:tracePt t="26068" x="1466850" y="2600325"/>
          <p14:tracePt t="26076" x="1474788" y="2608263"/>
          <p14:tracePt t="26082" x="1482725" y="2608263"/>
          <p14:tracePt t="26092" x="1490663" y="2608263"/>
          <p14:tracePt t="26102" x="1498600" y="2608263"/>
          <p14:tracePt t="26122" x="1506538" y="2608263"/>
          <p14:tracePt t="26366" x="1498600" y="2608263"/>
          <p14:tracePt t="26378" x="1490663" y="2608263"/>
          <p14:tracePt t="26386" x="1482725" y="2608263"/>
          <p14:tracePt t="26390" x="1482725" y="2600325"/>
          <p14:tracePt t="26392" x="1474788" y="2600325"/>
          <p14:tracePt t="26399" x="1466850" y="2600325"/>
          <p14:tracePt t="26405" x="1458913" y="2600325"/>
          <p14:tracePt t="26410" x="1450975" y="2600325"/>
          <p14:tracePt t="26414" x="1443038" y="2592388"/>
          <p14:tracePt t="26418" x="1435100" y="2592388"/>
          <p14:tracePt t="26424" x="1427163" y="2592388"/>
          <p14:tracePt t="26428" x="1419225" y="2592388"/>
          <p14:tracePt t="26432" x="1411288" y="2592388"/>
          <p14:tracePt t="26436" x="1403350" y="2592388"/>
          <p14:tracePt t="26442" x="1395413" y="2592388"/>
          <p14:tracePt t="26446" x="1387475" y="2592388"/>
          <p14:tracePt t="26450" x="1379538" y="2592388"/>
          <p14:tracePt t="26456" x="1371600" y="2592388"/>
          <p14:tracePt t="26460" x="1363663" y="2592388"/>
          <p14:tracePt t="26466" x="1355725" y="2592388"/>
          <p14:tracePt t="26471" x="1347788" y="2592388"/>
          <p14:tracePt t="26474" x="1339850" y="2592388"/>
          <p14:tracePt t="26480" x="1331913" y="2592388"/>
          <p14:tracePt t="26486" x="1323975" y="2592388"/>
          <p14:tracePt t="26490" x="1323975" y="2600325"/>
          <p14:tracePt t="26492" x="1316038" y="2600325"/>
          <p14:tracePt t="26498" x="1308100" y="2600325"/>
          <p14:tracePt t="26506" x="1300163" y="2600325"/>
          <p14:tracePt t="26514" x="1300163" y="2608263"/>
          <p14:tracePt t="26516" x="1292225" y="2608263"/>
          <p14:tracePt t="26526" x="1284288" y="2608263"/>
          <p14:tracePt t="26530" x="1284288" y="2616200"/>
          <p14:tracePt t="26536" x="1276350" y="2616200"/>
          <p14:tracePt t="26542" x="1276350" y="2624138"/>
          <p14:tracePt t="26544" x="1268413" y="2624138"/>
          <p14:tracePt t="26552" x="1260475" y="2632075"/>
          <p14:tracePt t="26560" x="1252538" y="2632075"/>
          <p14:tracePt t="26562" x="1252538" y="2640013"/>
          <p14:tracePt t="26568" x="1244600" y="2640013"/>
          <p14:tracePt t="26574" x="1244600" y="2647950"/>
          <p14:tracePt t="26576" x="1236663" y="2647950"/>
          <p14:tracePt t="26586" x="1228725" y="2655888"/>
          <p14:tracePt t="26594" x="1220788" y="2655888"/>
          <p14:tracePt t="26596" x="1220788" y="2663825"/>
          <p14:tracePt t="26602" x="1211263" y="2663825"/>
          <p14:tracePt t="26606" x="1211263" y="2671763"/>
          <p14:tracePt t="26612" x="1203325" y="2671763"/>
          <p14:tracePt t="26614" x="1203325" y="2679700"/>
          <p14:tracePt t="26622" x="1195388" y="2687638"/>
          <p14:tracePt t="26626" x="1195388" y="2695575"/>
          <p14:tracePt t="26628" x="1187450" y="2695575"/>
          <p14:tracePt t="26632" x="1187450" y="2703513"/>
          <p14:tracePt t="26636" x="1187450" y="2711450"/>
          <p14:tracePt t="26639" x="1179513" y="2711450"/>
          <p14:tracePt t="26642" x="1179513" y="2719388"/>
          <p14:tracePt t="26646" x="1171575" y="2719388"/>
          <p14:tracePt t="26648" x="1171575" y="2727325"/>
          <p14:tracePt t="26652" x="1171575" y="2735263"/>
          <p14:tracePt t="26657" x="1163638" y="2735263"/>
          <p14:tracePt t="26658" x="1163638" y="2743200"/>
          <p14:tracePt t="26664" x="1163638" y="2751138"/>
          <p14:tracePt t="26668" x="1155700" y="2759075"/>
          <p14:tracePt t="26674" x="1155700" y="2767013"/>
          <p14:tracePt t="26678" x="1155700" y="2774950"/>
          <p14:tracePt t="26684" x="1155700" y="2782888"/>
          <p14:tracePt t="26686" x="1147763" y="2782888"/>
          <p14:tracePt t="26690" x="1147763" y="2790825"/>
          <p14:tracePt t="26696" x="1147763" y="2798763"/>
          <p14:tracePt t="26702" x="1147763" y="2806700"/>
          <p14:tracePt t="26710" x="1147763" y="2814638"/>
          <p14:tracePt t="26718" x="1147763" y="2822575"/>
          <p14:tracePt t="26726" x="1147763" y="2830513"/>
          <p14:tracePt t="26734" x="1147763" y="2838450"/>
          <p14:tracePt t="26740" x="1147763" y="2846388"/>
          <p14:tracePt t="26746" x="1147763" y="2854325"/>
          <p14:tracePt t="26752" x="1147763" y="2862263"/>
          <p14:tracePt t="26756" x="1155700" y="2862263"/>
          <p14:tracePt t="26758" x="1155700" y="2870200"/>
          <p14:tracePt t="26762" x="1155700" y="2878138"/>
          <p14:tracePt t="26766" x="1155700" y="2886075"/>
          <p14:tracePt t="26771" x="1155700" y="2894013"/>
          <p14:tracePt t="26774" x="1155700" y="2901950"/>
          <p14:tracePt t="26776" x="1163638" y="2901950"/>
          <p14:tracePt t="26778" x="1163638" y="2909888"/>
          <p14:tracePt t="26782" x="1163638" y="2919413"/>
          <p14:tracePt t="26786" x="1163638" y="2927350"/>
          <p14:tracePt t="26791" x="1171575" y="2935288"/>
          <p14:tracePt t="26794" x="1171575" y="2943225"/>
          <p14:tracePt t="26800" x="1171575" y="2951163"/>
          <p14:tracePt t="26802" x="1179513" y="2951163"/>
          <p14:tracePt t="26805" x="1179513" y="2959100"/>
          <p14:tracePt t="26809" x="1179513" y="2967038"/>
          <p14:tracePt t="26814" x="1187450" y="2974975"/>
          <p14:tracePt t="26822" x="1187450" y="2982913"/>
          <p14:tracePt t="26824" x="1187450" y="2990850"/>
          <p14:tracePt t="26826" x="1195388" y="2990850"/>
          <p14:tracePt t="26830" x="1195388" y="2998788"/>
          <p14:tracePt t="26836" x="1203325" y="3006725"/>
          <p14:tracePt t="26844" x="1203325" y="3014663"/>
          <p14:tracePt t="26846" x="1211263" y="3014663"/>
          <p14:tracePt t="26848" x="1211263" y="3022600"/>
          <p14:tracePt t="26857" x="1220788" y="3030538"/>
          <p14:tracePt t="26860" x="1220788" y="3038475"/>
          <p14:tracePt t="26862" x="1228725" y="3038475"/>
          <p14:tracePt t="26864" x="1228725" y="3046413"/>
          <p14:tracePt t="26868" x="1228725" y="3054350"/>
          <p14:tracePt t="26872" x="1236663" y="3062288"/>
          <p14:tracePt t="26876" x="1244600" y="3070225"/>
          <p14:tracePt t="26882" x="1244600" y="3078163"/>
          <p14:tracePt t="26884" x="1252538" y="3078163"/>
          <p14:tracePt t="26886" x="1252538" y="3086100"/>
          <p14:tracePt t="26891" x="1260475" y="3094038"/>
          <p14:tracePt t="26896" x="1268413" y="3101975"/>
          <p14:tracePt t="26900" x="1276350" y="3109913"/>
          <p14:tracePt t="26905" x="1284288" y="3117850"/>
          <p14:tracePt t="26908" x="1284288" y="3125788"/>
          <p14:tracePt t="26910" x="1292225" y="3133725"/>
          <p14:tracePt t="26912" x="1300163" y="3133725"/>
          <p14:tracePt t="26915" x="1308100" y="3141663"/>
          <p14:tracePt t="26918" x="1316038" y="3149600"/>
          <p14:tracePt t="26921" x="1323975" y="3157538"/>
          <p14:tracePt t="26923" x="1331913" y="3157538"/>
          <p14:tracePt t="26925" x="1339850" y="3165475"/>
          <p14:tracePt t="26929" x="1347788" y="3165475"/>
          <p14:tracePt t="26931" x="1347788" y="3173413"/>
          <p14:tracePt t="26933" x="1355725" y="3173413"/>
          <p14:tracePt t="26935" x="1363663" y="3181350"/>
          <p14:tracePt t="26939" x="1371600" y="3189288"/>
          <p14:tracePt t="26941" x="1379538" y="3189288"/>
          <p14:tracePt t="26945" x="1387475" y="3197225"/>
          <p14:tracePt t="26956" x="1419225" y="3205163"/>
          <p14:tracePt t="26957" x="1427163" y="3213100"/>
          <p14:tracePt t="26961" x="1435100" y="3213100"/>
          <p14:tracePt t="26963" x="1443038" y="3221038"/>
          <p14:tracePt t="26965" x="1450975" y="3221038"/>
          <p14:tracePt t="26967" x="1458913" y="3221038"/>
          <p14:tracePt t="26970" x="1458913" y="3228975"/>
          <p14:tracePt t="26972" x="1466850" y="3228975"/>
          <p14:tracePt t="26973" x="1474788" y="3228975"/>
          <p14:tracePt t="26975" x="1482725" y="3236913"/>
          <p14:tracePt t="26979" x="1490663" y="3236913"/>
          <p14:tracePt t="26981" x="1498600" y="3236913"/>
          <p14:tracePt t="26983" x="1506538" y="3244850"/>
          <p14:tracePt t="26986" x="1514475" y="3244850"/>
          <p14:tracePt t="26990" x="1522413" y="3244850"/>
          <p14:tracePt t="26995" x="1538288" y="3252788"/>
          <p14:tracePt t="26997" x="1546225" y="3252788"/>
          <p14:tracePt t="27000" x="1554163" y="3252788"/>
          <p14:tracePt t="27002" x="1562100" y="3252788"/>
          <p14:tracePt t="27004" x="1571625" y="3252788"/>
          <p14:tracePt t="27007" x="1579563" y="3252788"/>
          <p14:tracePt t="27010" x="1587500" y="3252788"/>
          <p14:tracePt t="27012" x="1595438" y="3262313"/>
          <p14:tracePt t="27014" x="1603375" y="3262313"/>
          <p14:tracePt t="27016" x="1611313" y="3262313"/>
          <p14:tracePt t="27022" x="1627188" y="3262313"/>
          <p14:tracePt t="27026" x="1635125" y="3262313"/>
          <p14:tracePt t="27028" x="1643063" y="3262313"/>
          <p14:tracePt t="27030" x="1651000" y="3262313"/>
          <p14:tracePt t="27034" x="1658938" y="3262313"/>
          <p14:tracePt t="27036" x="1666875" y="3262313"/>
          <p14:tracePt t="27040" x="1674813" y="3262313"/>
          <p14:tracePt t="27042" x="1682750" y="3262313"/>
          <p14:tracePt t="27046" x="1690688" y="3262313"/>
          <p14:tracePt t="27048" x="1698625" y="3262313"/>
          <p14:tracePt t="27052" x="1706563" y="3252788"/>
          <p14:tracePt t="27055" x="1714500" y="3252788"/>
          <p14:tracePt t="27058" x="1722438" y="3252788"/>
          <p14:tracePt t="27062" x="1730375" y="3252788"/>
          <p14:tracePt t="27064" x="1738313" y="3252788"/>
          <p14:tracePt t="27068" x="1746250" y="3252788"/>
          <p14:tracePt t="27072" x="1754188" y="3252788"/>
          <p14:tracePt t="27074" x="1762125" y="3252788"/>
          <p14:tracePt t="27078" x="1770063" y="3252788"/>
          <p14:tracePt t="27082" x="1778000" y="3252788"/>
          <p14:tracePt t="27084" x="1778000" y="3244850"/>
          <p14:tracePt t="27086" x="1785938" y="3244850"/>
          <p14:tracePt t="27092" x="1793875" y="3244850"/>
          <p14:tracePt t="27096" x="1801813" y="3244850"/>
          <p14:tracePt t="27102" x="1809750" y="3244850"/>
          <p14:tracePt t="27105" x="1809750" y="3236913"/>
          <p14:tracePt t="27106" x="1817688" y="3236913"/>
          <p14:tracePt t="27112" x="1825625" y="3236913"/>
          <p14:tracePt t="27118" x="1833563" y="3236913"/>
          <p14:tracePt t="27124" x="1833563" y="3228975"/>
          <p14:tracePt t="27126" x="1841500" y="3228975"/>
          <p14:tracePt t="27132" x="1849438" y="3228975"/>
          <p14:tracePt t="27140" x="1857375" y="3221038"/>
          <p14:tracePt t="27148" x="1865313" y="3221038"/>
          <p14:tracePt t="27155" x="1865313" y="3213100"/>
          <p14:tracePt t="27157" x="1873250" y="3213100"/>
          <p14:tracePt t="27164" x="1881188" y="3213100"/>
          <p14:tracePt t="27166" x="1881188" y="3205163"/>
          <p14:tracePt t="27173" x="1889125" y="3205163"/>
          <p14:tracePt t="27176" x="1889125" y="3197225"/>
          <p14:tracePt t="27178" x="1897063" y="3197225"/>
          <p14:tracePt t="27184" x="1897063" y="3189288"/>
          <p14:tracePt t="27186" x="1905000" y="3189288"/>
          <p14:tracePt t="27190" x="1912938" y="3181350"/>
          <p14:tracePt t="27196" x="1922463" y="3173413"/>
          <p14:tracePt t="27200" x="1930400" y="3173413"/>
          <p14:tracePt t="27202" x="1930400" y="3165475"/>
          <p14:tracePt t="27207" x="1938338" y="3157538"/>
          <p14:tracePt t="27210" x="1946275" y="3157538"/>
          <p14:tracePt t="27212" x="1946275" y="3149600"/>
          <p14:tracePt t="27216" x="1954213" y="3149600"/>
          <p14:tracePt t="27218" x="1954213" y="3141663"/>
          <p14:tracePt t="27221" x="1962150" y="3141663"/>
          <p14:tracePt t="27224" x="1962150" y="3133725"/>
          <p14:tracePt t="27226" x="1970088" y="3133725"/>
          <p14:tracePt t="27230" x="1970088" y="3125788"/>
          <p14:tracePt t="27232" x="1978025" y="3125788"/>
          <p14:tracePt t="27236" x="1985963" y="3117850"/>
          <p14:tracePt t="27241" x="1993900" y="3117850"/>
          <p14:tracePt t="27244" x="1993900" y="3109913"/>
          <p14:tracePt t="27246" x="2001838" y="3109913"/>
          <p14:tracePt t="27250" x="2001838" y="3101975"/>
          <p14:tracePt t="27252" x="2009775" y="3101975"/>
          <p14:tracePt t="27257" x="2017713" y="3101975"/>
          <p14:tracePt t="27260" x="2017713" y="3094038"/>
          <p14:tracePt t="27264" x="2025650" y="3094038"/>
          <p14:tracePt t="27268" x="2025650" y="3086100"/>
          <p14:tracePt t="27271" x="2033588" y="3086100"/>
          <p14:tracePt t="27278" x="2041525" y="3078163"/>
          <p14:tracePt t="27291" x="2049463" y="3070225"/>
          <p14:tracePt t="27302" x="2049463" y="3062288"/>
          <p14:tracePt t="27307" x="2057400" y="3062288"/>
          <p14:tracePt t="27312" x="2057400" y="3054350"/>
          <p14:tracePt t="27323" x="2057400" y="3046413"/>
          <p14:tracePt t="27328" x="2065338" y="3046413"/>
          <p14:tracePt t="27332" x="2065338" y="3038475"/>
          <p14:tracePt t="27338" x="2065338" y="3030538"/>
          <p14:tracePt t="27344" x="2065338" y="3022600"/>
          <p14:tracePt t="27348" x="2065338" y="3014663"/>
          <p14:tracePt t="27352" x="2065338" y="3006725"/>
          <p14:tracePt t="27356" x="2065338" y="2998788"/>
          <p14:tracePt t="27360" x="2065338" y="2990850"/>
          <p14:tracePt t="27364" x="2065338" y="2982913"/>
          <p14:tracePt t="27368" x="2065338" y="2974975"/>
          <p14:tracePt t="27372" x="2065338" y="2967038"/>
          <p14:tracePt t="27374" x="2065338" y="2959100"/>
          <p14:tracePt t="27378" x="2065338" y="2951163"/>
          <p14:tracePt t="27382" x="2065338" y="2943225"/>
          <p14:tracePt t="27384" x="2057400" y="2943225"/>
          <p14:tracePt t="27386" x="2057400" y="2935288"/>
          <p14:tracePt t="27392" x="2057400" y="2927350"/>
          <p14:tracePt t="27396" x="2057400" y="2919413"/>
          <p14:tracePt t="27402" x="2057400" y="2909888"/>
          <p14:tracePt t="27407" x="2049463" y="2909888"/>
          <p14:tracePt t="27408" x="2049463" y="2901950"/>
          <p14:tracePt t="27416" x="2049463" y="2894013"/>
          <p14:tracePt t="27423" x="2049463" y="2886075"/>
          <p14:tracePt t="27426" x="2041525" y="2886075"/>
          <p14:tracePt t="27431" x="2041525" y="2878138"/>
          <p14:tracePt t="27436" x="2041525" y="2870200"/>
          <p14:tracePt t="27444" x="2033588" y="2862263"/>
          <p14:tracePt t="27452" x="2033588" y="2854325"/>
          <p14:tracePt t="27462" x="2025650" y="2846388"/>
          <p14:tracePt t="27473" x="2025650" y="2838450"/>
          <p14:tracePt t="27476" x="2017713" y="2838450"/>
          <p14:tracePt t="27480" x="2017713" y="2830513"/>
          <p14:tracePt t="27486" x="2017713" y="2822575"/>
          <p14:tracePt t="27488" x="2009775" y="2822575"/>
          <p14:tracePt t="27494" x="2009775" y="2814638"/>
          <p14:tracePt t="27496" x="2001838" y="2814638"/>
          <p14:tracePt t="27500" x="2001838" y="2806700"/>
          <p14:tracePt t="27505" x="1993900" y="2806700"/>
          <p14:tracePt t="27507" x="1993900" y="2798763"/>
          <p14:tracePt t="27510" x="1985963" y="2798763"/>
          <p14:tracePt t="27512" x="1985963" y="2790825"/>
          <p14:tracePt t="27516" x="1978025" y="2790825"/>
          <p14:tracePt t="27518" x="1978025" y="2782888"/>
          <p14:tracePt t="27524" x="1970088" y="2782888"/>
          <p14:tracePt t="27526" x="1970088" y="2774950"/>
          <p14:tracePt t="27530" x="1962150" y="2774950"/>
          <p14:tracePt t="27532" x="1962150" y="2767013"/>
          <p14:tracePt t="27536" x="1954213" y="2767013"/>
          <p14:tracePt t="27541" x="1946275" y="2759075"/>
          <p14:tracePt t="27546" x="1938338" y="2759075"/>
          <p14:tracePt t="27550" x="1938338" y="2751138"/>
          <p14:tracePt t="27552" x="1930400" y="2751138"/>
          <p14:tracePt t="27558" x="1922463" y="2751138"/>
          <p14:tracePt t="27560" x="1922463" y="2743200"/>
          <p14:tracePt t="27562" x="1912938" y="2743200"/>
          <p14:tracePt t="27568" x="1905000" y="2743200"/>
          <p14:tracePt t="27572" x="1897063" y="2735263"/>
          <p14:tracePt t="27578" x="1889125" y="2735263"/>
          <p14:tracePt t="27582" x="1881188" y="2727325"/>
          <p14:tracePt t="27586" x="1873250" y="2727325"/>
          <p14:tracePt t="27592" x="1865313" y="2719388"/>
          <p14:tracePt t="27598" x="1857375" y="2719388"/>
          <p14:tracePt t="27602" x="1857375" y="2711450"/>
          <p14:tracePt t="27605" x="1849438" y="2711450"/>
          <p14:tracePt t="27608" x="1841500" y="2711450"/>
          <p14:tracePt t="27610" x="1841500" y="2703513"/>
          <p14:tracePt t="27614" x="1833563" y="2703513"/>
          <p14:tracePt t="27618" x="1825625" y="2695575"/>
          <p14:tracePt t="27624" x="1817688" y="2695575"/>
          <p14:tracePt t="27626" x="1809750" y="2687638"/>
          <p14:tracePt t="27632" x="1801813" y="2687638"/>
          <p14:tracePt t="27634" x="1801813" y="2679700"/>
          <p14:tracePt t="27636" x="1793875" y="2679700"/>
          <p14:tracePt t="27641" x="1785938" y="2679700"/>
          <p14:tracePt t="27643" x="1785938" y="2671763"/>
          <p14:tracePt t="27644" x="1778000" y="2671763"/>
          <p14:tracePt t="27650" x="1770063" y="2671763"/>
          <p14:tracePt t="27652" x="1770063" y="2663825"/>
          <p14:tracePt t="27656" x="1762125" y="2663825"/>
          <p14:tracePt t="27662" x="1754188" y="2663825"/>
          <p14:tracePt t="27664" x="1754188" y="2655888"/>
          <p14:tracePt t="27668" x="1746250" y="2655888"/>
          <p14:tracePt t="27674" x="1738313" y="2655888"/>
          <p14:tracePt t="27678" x="1738313" y="2647950"/>
          <p14:tracePt t="27682" x="1730375" y="2647950"/>
          <p14:tracePt t="27692" x="1722438" y="2647950"/>
          <p14:tracePt t="27698" x="1722438" y="2640013"/>
          <p14:tracePt t="27700" x="1714500" y="2640013"/>
          <p14:tracePt t="27710" x="1706563" y="2640013"/>
          <p14:tracePt t="27718" x="1698625" y="2640013"/>
          <p14:tracePt t="27726" x="1690688" y="2640013"/>
          <p14:tracePt t="27734" x="1682750" y="2640013"/>
          <p14:tracePt t="27736" x="1682750" y="2632075"/>
          <p14:tracePt t="27740" x="1674813" y="2632075"/>
          <p14:tracePt t="27746" x="1666875" y="2632075"/>
          <p14:tracePt t="27752" x="1658938" y="2632075"/>
          <p14:tracePt t="27758" x="1651000" y="2632075"/>
          <p14:tracePt t="27762" x="1643063" y="2632075"/>
          <p14:tracePt t="27766" x="1635125" y="2632075"/>
          <p14:tracePt t="27772" x="1627188" y="2632075"/>
          <p14:tracePt t="27774" x="1619250" y="2632075"/>
          <p14:tracePt t="27778" x="1611313" y="2632075"/>
          <p14:tracePt t="27782" x="1603375" y="2632075"/>
          <p14:tracePt t="27786" x="1595438" y="2632075"/>
          <p14:tracePt t="27788" x="1587500" y="2632075"/>
          <p14:tracePt t="27792" x="1579563" y="2632075"/>
          <p14:tracePt t="27796" x="1571625" y="2640013"/>
          <p14:tracePt t="27800" x="1562100" y="2640013"/>
          <p14:tracePt t="27805" x="1554163" y="2640013"/>
          <p14:tracePt t="27808" x="1546225" y="2640013"/>
          <p14:tracePt t="27810" x="1538288" y="2640013"/>
          <p14:tracePt t="27814" x="1530350" y="2640013"/>
          <p14:tracePt t="27818" x="1522413" y="2640013"/>
          <p14:tracePt t="27823" x="1514475" y="2640013"/>
          <p14:tracePt t="27826" x="1506538" y="2647950"/>
          <p14:tracePt t="27828" x="1498600" y="2647950"/>
          <p14:tracePt t="27832" x="1490663" y="2647950"/>
          <p14:tracePt t="27836" x="1482725" y="2647950"/>
          <p14:tracePt t="27840" x="1474788" y="2647950"/>
          <p14:tracePt t="27844" x="1466850" y="2647950"/>
          <p14:tracePt t="27846" x="1458913" y="2647950"/>
          <p14:tracePt t="27850" x="1450975" y="2655888"/>
          <p14:tracePt t="27855" x="1443038" y="2655888"/>
          <p14:tracePt t="27858" x="1435100" y="2655888"/>
          <p14:tracePt t="27862" x="1427163" y="2655888"/>
          <p14:tracePt t="27866" x="1419225" y="2655888"/>
          <p14:tracePt t="27868" x="1419225" y="2663825"/>
          <p14:tracePt t="27873" x="1411288" y="2663825"/>
          <p14:tracePt t="27876" x="1403350" y="2663825"/>
          <p14:tracePt t="27882" x="1395413" y="2663825"/>
          <p14:tracePt t="27886" x="1387475" y="2671763"/>
          <p14:tracePt t="27890" x="1379538" y="2671763"/>
          <p14:tracePt t="27896" x="1371600" y="2671763"/>
          <p14:tracePt t="27902" x="1363663" y="2671763"/>
          <p14:tracePt t="27908" x="1355725" y="2671763"/>
          <p14:tracePt t="27912" x="1355725" y="2679700"/>
          <p14:tracePt t="27916" x="1347788" y="2679700"/>
          <p14:tracePt t="27932" x="1339850" y="2679700"/>
          <p14:tracePt t="28238" x="1331913" y="2679700"/>
          <p14:tracePt t="28244" x="1323975" y="2671763"/>
          <p14:tracePt t="28250" x="1316038" y="2671763"/>
          <p14:tracePt t="28255" x="1308100" y="2671763"/>
          <p14:tracePt t="28258" x="1300163" y="2671763"/>
          <p14:tracePt t="28262" x="1292225" y="2663825"/>
          <p14:tracePt t="28264" x="1284288" y="2663825"/>
          <p14:tracePt t="28268" x="1276350" y="2663825"/>
          <p14:tracePt t="28272" x="1268413" y="2663825"/>
          <p14:tracePt t="28274" x="1260475" y="2655888"/>
          <p14:tracePt t="28276" x="1252538" y="2655888"/>
          <p14:tracePt t="28278" x="1244600" y="2655888"/>
          <p14:tracePt t="28282" x="1236663" y="2647950"/>
          <p14:tracePt t="28284" x="1228725" y="2647950"/>
          <p14:tracePt t="28286" x="1220788" y="2647950"/>
          <p14:tracePt t="28288" x="1211263" y="2647950"/>
          <p14:tracePt t="28292" x="1203325" y="2640013"/>
          <p14:tracePt t="28294" x="1195388" y="2640013"/>
          <p14:tracePt t="28296" x="1187450" y="2632075"/>
          <p14:tracePt t="28298" x="1179513" y="2632075"/>
          <p14:tracePt t="28300" x="1179513" y="2624138"/>
          <p14:tracePt t="28302" x="1171575" y="2624138"/>
          <p14:tracePt t="28305" x="1163638" y="2624138"/>
          <p14:tracePt t="28309" x="1155700" y="2616200"/>
          <p14:tracePt t="28310" x="1147763" y="2616200"/>
          <p14:tracePt t="28312" x="1139825" y="2616200"/>
          <p14:tracePt t="28314" x="1131888" y="2608263"/>
          <p14:tracePt t="28316" x="1123950" y="2608263"/>
          <p14:tracePt t="28318" x="1123950" y="2600325"/>
          <p14:tracePt t="28321" x="1116013" y="2600325"/>
          <p14:tracePt t="28324" x="1108075" y="2592388"/>
          <p14:tracePt t="28326" x="1100138" y="2592388"/>
          <p14:tracePt t="28330" x="1092200" y="2584450"/>
          <p14:tracePt t="28334" x="1084263" y="2584450"/>
          <p14:tracePt t="28336" x="1076325" y="2576513"/>
          <p14:tracePt t="28342" x="1068388" y="2566988"/>
          <p14:tracePt t="28346" x="1060450" y="2566988"/>
          <p14:tracePt t="28348" x="1060450" y="2559050"/>
          <p14:tracePt t="28352" x="1052513" y="2559050"/>
          <p14:tracePt t="28358" x="1052513" y="2551113"/>
          <p14:tracePt t="28360" x="1044575" y="2551113"/>
          <p14:tracePt t="28372" x="1036638" y="2543175"/>
          <p14:tracePt t="28730" x="1044575" y="2535238"/>
          <p14:tracePt t="28736" x="1044575" y="2527300"/>
          <p14:tracePt t="28740" x="1044575" y="2519363"/>
          <p14:tracePt t="28746" x="1052513" y="2519363"/>
          <p14:tracePt t="28748" x="1052513" y="2511425"/>
          <p14:tracePt t="28756" x="1052513" y="2503488"/>
          <p14:tracePt t="28764" x="1060450" y="2503488"/>
          <p14:tracePt t="28766" x="1060450" y="2495550"/>
          <p14:tracePt t="28782" x="1060450" y="2487613"/>
          <p14:tracePt t="28784" x="1068388" y="2487613"/>
          <p14:tracePt t="28872" x="1076325" y="2479675"/>
          <p14:tracePt t="28884" x="1084263" y="2479675"/>
          <p14:tracePt t="28888" x="1084263" y="2471738"/>
          <p14:tracePt t="28890" x="1092200" y="2471738"/>
          <p14:tracePt t="28898" x="1100138" y="2471738"/>
          <p14:tracePt t="28906" x="1100138" y="2463800"/>
          <p14:tracePt t="28908" x="1108075" y="2463800"/>
          <p14:tracePt t="28923" x="1116013" y="2463800"/>
          <p14:tracePt t="28940" x="1123950" y="2463800"/>
          <p14:tracePt t="28942" x="1123950" y="2455863"/>
          <p14:tracePt t="30208" x="1123950" y="2463800"/>
          <p14:tracePt t="30221" x="1131888" y="2471738"/>
          <p14:tracePt t="30232" x="1131888" y="2479675"/>
          <p14:tracePt t="30240" x="1139825" y="2487613"/>
          <p14:tracePt t="30250" x="1139825" y="2495550"/>
          <p14:tracePt t="30260" x="1147763" y="2503488"/>
          <p14:tracePt t="30274" x="1147763" y="2511425"/>
          <p14:tracePt t="30278" x="1155700" y="2511425"/>
          <p14:tracePt t="30282" x="1155700" y="2519363"/>
          <p14:tracePt t="30292" x="1155700" y="2527300"/>
          <p14:tracePt t="30296" x="1163638" y="2527300"/>
          <p14:tracePt t="30306" x="1163638" y="2535238"/>
          <p14:tracePt t="30314" x="1163638" y="2543175"/>
          <p14:tracePt t="30318" x="1171575" y="2543175"/>
          <p14:tracePt t="30324" x="1171575" y="2551113"/>
          <p14:tracePt t="30334" x="1179513" y="2559050"/>
          <p14:tracePt t="30346" x="1179513" y="2566988"/>
          <p14:tracePt t="30356" x="1187450" y="2566988"/>
          <p14:tracePt t="30373" x="1187450" y="2576513"/>
          <p14:tracePt t="30749" x="1187450" y="2584450"/>
          <p14:tracePt t="30755" x="1187450" y="2592388"/>
          <p14:tracePt t="30763" x="1187450" y="2600325"/>
          <p14:tracePt t="30775" x="1187450" y="2608263"/>
          <p14:tracePt t="31514" x="1195388" y="2608263"/>
          <p14:tracePt t="31816" x="1195388" y="2600325"/>
          <p14:tracePt t="31832" x="1203325" y="2600325"/>
          <p14:tracePt t="31984" x="1203325" y="2592388"/>
          <p14:tracePt t="31990" x="1211263" y="2592388"/>
          <p14:tracePt t="31996" x="1220788" y="2592388"/>
          <p14:tracePt t="32002" x="1228725" y="2592388"/>
          <p14:tracePt t="32008" x="1236663" y="2592388"/>
          <p14:tracePt t="32014" x="1244600" y="2592388"/>
          <p14:tracePt t="32021" x="1252538" y="2592388"/>
          <p14:tracePt t="32027" x="1260475" y="2592388"/>
          <p14:tracePt t="32030" x="1260475" y="2584450"/>
          <p14:tracePt t="32032" x="1268413" y="2584450"/>
          <p14:tracePt t="32039" x="1276350" y="2584450"/>
          <p14:tracePt t="32044" x="1284288" y="2584450"/>
          <p14:tracePt t="32050" x="1292225" y="2584450"/>
          <p14:tracePt t="32056" x="1300163" y="2584450"/>
          <p14:tracePt t="32058" x="1300163" y="2576513"/>
          <p14:tracePt t="32064" x="1308100" y="2576513"/>
          <p14:tracePt t="32074" x="1316038" y="2576513"/>
          <p14:tracePt t="32078" x="1316038" y="2566988"/>
          <p14:tracePt t="32084" x="1323975" y="2566988"/>
          <p14:tracePt t="32092" x="1323975" y="2559050"/>
          <p14:tracePt t="32094" x="1331913" y="2559050"/>
          <p14:tracePt t="32102" x="1331913" y="2551113"/>
          <p14:tracePt t="32105" x="1339850" y="2551113"/>
          <p14:tracePt t="32112" x="1339850" y="2543175"/>
          <p14:tracePt t="32114" x="1347788" y="2543175"/>
          <p14:tracePt t="32122" x="1347788" y="2535238"/>
          <p14:tracePt t="32124" x="1355725" y="2535238"/>
          <p14:tracePt t="32126" x="1355725" y="2527300"/>
          <p14:tracePt t="32130" x="1363663" y="2527300"/>
          <p14:tracePt t="32132" x="1363663" y="2519363"/>
          <p14:tracePt t="32136" x="1363663" y="2511425"/>
          <p14:tracePt t="32138" x="1371600" y="2511425"/>
          <p14:tracePt t="32142" x="1371600" y="2503488"/>
          <p14:tracePt t="32144" x="1379538" y="2503488"/>
          <p14:tracePt t="32148" x="1379538" y="2495550"/>
          <p14:tracePt t="32152" x="1387475" y="2495550"/>
          <p14:tracePt t="32155" x="1387475" y="2487613"/>
          <p14:tracePt t="32158" x="1395413" y="2487613"/>
          <p14:tracePt t="32160" x="1395413" y="2479675"/>
          <p14:tracePt t="32166" x="1403350" y="2479675"/>
          <p14:tracePt t="32168" x="1403350" y="2471738"/>
          <p14:tracePt t="32176" x="1411288" y="2463800"/>
          <p14:tracePt t="32184" x="1411288" y="2455863"/>
          <p14:tracePt t="32186" x="1419225" y="2455863"/>
          <p14:tracePt t="32194" x="1419225" y="2447925"/>
          <p14:tracePt t="32196" x="1427163" y="2447925"/>
          <p14:tracePt t="32294" x="1435100" y="2447925"/>
          <p14:tracePt t="32298" x="1435100" y="2439988"/>
          <p14:tracePt t="32302" x="1443038" y="2439988"/>
          <p14:tracePt t="32308" x="1450975" y="2439988"/>
          <p14:tracePt t="32310" x="1458913" y="2439988"/>
          <p14:tracePt t="32314" x="1466850" y="2432050"/>
          <p14:tracePt t="32316" x="1474788" y="2432050"/>
          <p14:tracePt t="32323" x="1490663" y="2432050"/>
          <p14:tracePt t="32326" x="1498600" y="2432050"/>
          <p14:tracePt t="32328" x="1506538" y="2424113"/>
          <p14:tracePt t="32330" x="1514475" y="2424113"/>
          <p14:tracePt t="32332" x="1522413" y="2424113"/>
          <p14:tracePt t="32336" x="1530350" y="2424113"/>
          <p14:tracePt t="32341" x="1546225" y="2424113"/>
          <p14:tracePt t="32342" x="1554163" y="2424113"/>
          <p14:tracePt t="32344" x="1554163" y="2416175"/>
          <p14:tracePt t="32346" x="1562100" y="2416175"/>
          <p14:tracePt t="32348" x="1571625" y="2416175"/>
          <p14:tracePt t="32350" x="1579563" y="2416175"/>
          <p14:tracePt t="32352" x="1587500" y="2416175"/>
          <p14:tracePt t="32355" x="1595438" y="2416175"/>
          <p14:tracePt t="32358" x="1611313" y="2408238"/>
          <p14:tracePt t="32360" x="1619250" y="2408238"/>
          <p14:tracePt t="32362" x="1627188" y="2408238"/>
          <p14:tracePt t="32364" x="1635125" y="2408238"/>
          <p14:tracePt t="32366" x="1643063" y="2408238"/>
          <p14:tracePt t="32368" x="1658938" y="2400300"/>
          <p14:tracePt t="32372" x="1674813" y="2400300"/>
          <p14:tracePt t="32374" x="1682750" y="2400300"/>
          <p14:tracePt t="32376" x="1690688" y="2400300"/>
          <p14:tracePt t="32378" x="1706563" y="2400300"/>
          <p14:tracePt t="32380" x="1714500" y="2400300"/>
          <p14:tracePt t="32382" x="1722438" y="2400300"/>
          <p14:tracePt t="32384" x="1730375" y="2400300"/>
          <p14:tracePt t="32386" x="1746250" y="2400300"/>
          <p14:tracePt t="32388" x="1754188" y="2392363"/>
          <p14:tracePt t="32391" x="1762125" y="2392363"/>
          <p14:tracePt t="32392" x="1770063" y="2392363"/>
          <p14:tracePt t="32394" x="1785938" y="2392363"/>
          <p14:tracePt t="32396" x="1793875" y="2392363"/>
          <p14:tracePt t="32398" x="1801813" y="2392363"/>
          <p14:tracePt t="32400" x="1809750" y="2392363"/>
          <p14:tracePt t="32402" x="1817688" y="2400300"/>
          <p14:tracePt t="32405" x="1833563" y="2400300"/>
          <p14:tracePt t="32407" x="1841500" y="2400300"/>
          <p14:tracePt t="32408" x="1849438" y="2400300"/>
          <p14:tracePt t="32410" x="1857375" y="2400300"/>
          <p14:tracePt t="32412" x="1865313" y="2400300"/>
          <p14:tracePt t="32414" x="1873250" y="2400300"/>
          <p14:tracePt t="32416" x="1881188" y="2400300"/>
          <p14:tracePt t="32418" x="1889125" y="2400300"/>
          <p14:tracePt t="32422" x="1905000" y="2400300"/>
          <p14:tracePt t="32424" x="1912938" y="2400300"/>
          <p14:tracePt t="32428" x="1922463" y="2400300"/>
          <p14:tracePt t="32430" x="1930400" y="2408238"/>
          <p14:tracePt t="32432" x="1938338" y="2408238"/>
          <p14:tracePt t="32434" x="1946275" y="2408238"/>
          <p14:tracePt t="32436" x="1954213" y="2408238"/>
          <p14:tracePt t="32440" x="1962150" y="2408238"/>
          <p14:tracePt t="32442" x="1970088" y="2408238"/>
          <p14:tracePt t="32446" x="1978025" y="2408238"/>
          <p14:tracePt t="32448" x="1985963" y="2408238"/>
          <p14:tracePt t="32452" x="1993900" y="2416175"/>
          <p14:tracePt t="32455" x="2001838" y="2416175"/>
          <p14:tracePt t="32458" x="2009775" y="2416175"/>
          <p14:tracePt t="32462" x="2017713" y="2416175"/>
          <p14:tracePt t="32468" x="2025650" y="2416175"/>
          <p14:tracePt t="32472" x="2033588" y="2416175"/>
          <p14:tracePt t="32474" x="2033588" y="2424113"/>
          <p14:tracePt t="32480" x="2041525" y="2424113"/>
          <p14:tracePt t="32490" x="2049463" y="2424113"/>
          <p14:tracePt t="32883" x="2041525" y="2424113"/>
          <p14:tracePt t="32886" x="2041525" y="2432050"/>
          <p14:tracePt t="32890" x="2033588" y="2432050"/>
          <p14:tracePt t="32894" x="2025650" y="2432050"/>
          <p14:tracePt t="32898" x="2017713" y="2439988"/>
          <p14:tracePt t="32902" x="2009775" y="2439988"/>
          <p14:tracePt t="32905" x="2001838" y="2439988"/>
          <p14:tracePt t="32908" x="1993900" y="2447925"/>
          <p14:tracePt t="32910" x="1985963" y="2447925"/>
          <p14:tracePt t="32914" x="1978025" y="2447925"/>
          <p14:tracePt t="32918" x="1970088" y="2455863"/>
          <p14:tracePt t="32920" x="1962150" y="2455863"/>
          <p14:tracePt t="32926" x="1946275" y="2455863"/>
          <p14:tracePt t="32929" x="1946275" y="2463800"/>
          <p14:tracePt t="32934" x="1930400" y="2463800"/>
          <p14:tracePt t="32936" x="1922463" y="2471738"/>
          <p14:tracePt t="32942" x="1905000" y="2479675"/>
          <p14:tracePt t="32946" x="1889125" y="2479675"/>
          <p14:tracePt t="32950" x="1881188" y="2487613"/>
          <p14:tracePt t="32951" x="1873250" y="2487613"/>
          <p14:tracePt t="32971" x="1833563" y="2503488"/>
          <p14:tracePt t="32972" x="1825625" y="2503488"/>
          <p14:tracePt t="32975" x="1817688" y="2503488"/>
          <p14:tracePt t="32977" x="1809750" y="2503488"/>
          <p14:tracePt t="32979" x="1809750" y="2511425"/>
          <p14:tracePt t="32981" x="1801813" y="2511425"/>
          <p14:tracePt t="32985" x="1793875" y="2511425"/>
          <p14:tracePt t="32989" x="1785938" y="2511425"/>
          <p14:tracePt t="32995" x="1778000" y="2511425"/>
          <p14:tracePt t="33004" x="1770063" y="2511425"/>
          <p14:tracePt t="33006" x="1770063" y="2519363"/>
          <p14:tracePt t="33013" x="1762125" y="2519363"/>
          <p14:tracePt t="33105" x="1762125" y="2511425"/>
          <p14:tracePt t="33121" x="1770063" y="2511425"/>
          <p14:tracePt t="33133" x="1770063" y="2503488"/>
          <p14:tracePt t="33139" x="1778000" y="2503488"/>
          <p14:tracePt t="33143" x="1778000" y="2495550"/>
          <p14:tracePt t="33147" x="1785938" y="2495550"/>
          <p14:tracePt t="33151" x="1793875" y="2495550"/>
          <p14:tracePt t="33155" x="1801813" y="2487613"/>
          <p14:tracePt t="33161" x="1809750" y="2487613"/>
          <p14:tracePt t="33163" x="1817688" y="2487613"/>
          <p14:tracePt t="33167" x="1825625" y="2487613"/>
          <p14:tracePt t="33171" x="1833563" y="2487613"/>
          <p14:tracePt t="33173" x="1841500" y="2487613"/>
          <p14:tracePt t="33175" x="1841500" y="2479675"/>
          <p14:tracePt t="33177" x="1849438" y="2479675"/>
          <p14:tracePt t="33179" x="1857375" y="2479675"/>
          <p14:tracePt t="33181" x="1857375" y="2487613"/>
          <p14:tracePt t="33183" x="1865313" y="2487613"/>
          <p14:tracePt t="33185" x="1873250" y="2487613"/>
          <p14:tracePt t="33187" x="1881188" y="2487613"/>
          <p14:tracePt t="33191" x="1889125" y="2487613"/>
          <p14:tracePt t="33193" x="1897063" y="2487613"/>
          <p14:tracePt t="33195" x="1905000" y="2487613"/>
          <p14:tracePt t="33197" x="1905000" y="2495550"/>
          <p14:tracePt t="33199" x="1912938" y="2495550"/>
          <p14:tracePt t="33201" x="1922463" y="2495550"/>
          <p14:tracePt t="33205" x="1930400" y="2503488"/>
          <p14:tracePt t="33207" x="1938338" y="2503488"/>
          <p14:tracePt t="33211" x="1946275" y="2511425"/>
          <p14:tracePt t="33213" x="1954213" y="2511425"/>
          <p14:tracePt t="33217" x="1962150" y="2519363"/>
          <p14:tracePt t="33219" x="1970088" y="2519363"/>
          <p14:tracePt t="33222" x="1970088" y="2527300"/>
          <p14:tracePt t="33224" x="1978025" y="2527300"/>
          <p14:tracePt t="33226" x="1978025" y="2535238"/>
          <p14:tracePt t="33228" x="1985963" y="2535238"/>
          <p14:tracePt t="33230" x="1985963" y="2543175"/>
          <p14:tracePt t="33232" x="1993900" y="2543175"/>
          <p14:tracePt t="33234" x="1993900" y="2551113"/>
          <p14:tracePt t="33236" x="2001838" y="2551113"/>
          <p14:tracePt t="33242" x="2009775" y="2559050"/>
          <p14:tracePt t="33245" x="2009775" y="2566988"/>
          <p14:tracePt t="33250" x="2017713" y="2566988"/>
          <p14:tracePt t="33255" x="2017713" y="2576513"/>
          <p14:tracePt t="33262" x="2017713" y="2584450"/>
          <p14:tracePt t="33278" x="2017713" y="2592388"/>
          <p14:tracePt t="33328" x="2009775" y="2592388"/>
          <p14:tracePt t="33338" x="2001838" y="2584450"/>
          <p14:tracePt t="33346" x="1993900" y="2584450"/>
          <p14:tracePt t="33352" x="1993900" y="2576513"/>
          <p14:tracePt t="33362" x="1985963" y="2576513"/>
          <p14:tracePt t="33364" x="1985963" y="2566988"/>
          <p14:tracePt t="33374" x="1985963" y="2559050"/>
          <p14:tracePt t="33382" x="1985963" y="2551113"/>
          <p14:tracePt t="33390" x="1985963" y="2543175"/>
          <p14:tracePt t="33402" x="1993900" y="2535238"/>
          <p14:tracePt t="33410" x="2001838" y="2527300"/>
          <p14:tracePt t="33416" x="2009775" y="2527300"/>
          <p14:tracePt t="33418" x="2017713" y="2527300"/>
          <p14:tracePt t="33422" x="2025650" y="2527300"/>
          <p14:tracePt t="33424" x="2033588" y="2519363"/>
          <p14:tracePt t="33426" x="2041525" y="2519363"/>
          <p14:tracePt t="33428" x="2049463" y="2519363"/>
          <p14:tracePt t="33432" x="2057400" y="2519363"/>
          <p14:tracePt t="33434" x="2065338" y="2519363"/>
          <p14:tracePt t="33436" x="2073275" y="2519363"/>
          <p14:tracePt t="33439" x="2089150" y="2519363"/>
          <p14:tracePt t="33441" x="2097088" y="2519363"/>
          <p14:tracePt t="33442" x="2105025" y="2519363"/>
          <p14:tracePt t="33445" x="2112963" y="2519363"/>
          <p14:tracePt t="33446" x="2120900" y="2519363"/>
          <p14:tracePt t="33448" x="2136775" y="2519363"/>
          <p14:tracePt t="33450" x="2144713" y="2519363"/>
          <p14:tracePt t="33452" x="2152650" y="2519363"/>
          <p14:tracePt t="33455" x="2168525" y="2519363"/>
          <p14:tracePt t="33457" x="2176463" y="2519363"/>
          <p14:tracePt t="33458" x="2184400" y="2527300"/>
          <p14:tracePt t="33460" x="2200275" y="2527300"/>
          <p14:tracePt t="33462" x="2208213" y="2527300"/>
          <p14:tracePt t="33464" x="2216150" y="2527300"/>
          <p14:tracePt t="33466" x="2232025" y="2535238"/>
          <p14:tracePt t="33468" x="2239963" y="2535238"/>
          <p14:tracePt t="33470" x="2255838" y="2543175"/>
          <p14:tracePt t="33472" x="2265363" y="2543175"/>
          <p14:tracePt t="33475" x="2273300" y="2543175"/>
          <p14:tracePt t="33478" x="2297113" y="2551113"/>
          <p14:tracePt t="33480" x="2305050" y="2559050"/>
          <p14:tracePt t="33482" x="2312988" y="2559050"/>
          <p14:tracePt t="33484" x="2320925" y="2566988"/>
          <p14:tracePt t="33486" x="2328863" y="2576513"/>
          <p14:tracePt t="33489" x="2336800" y="2576513"/>
          <p14:tracePt t="33492" x="2344738" y="2584450"/>
          <p14:tracePt t="33495" x="2352675" y="2592388"/>
          <p14:tracePt t="33496" x="2360613" y="2592388"/>
          <p14:tracePt t="33498" x="2368550" y="2600325"/>
          <p14:tracePt t="33500" x="2376488" y="2600325"/>
          <p14:tracePt t="33502" x="2376488" y="2608263"/>
          <p14:tracePt t="33507" x="2384425" y="2616200"/>
          <p14:tracePt t="33512" x="2384425" y="2624138"/>
          <p14:tracePt t="33514" x="2392363" y="2624138"/>
          <p14:tracePt t="33518" x="2392363" y="2632075"/>
          <p14:tracePt t="33526" x="2392363" y="2640013"/>
          <p14:tracePt t="33528" x="2384425" y="2640013"/>
          <p14:tracePt t="33534" x="2384425" y="2647950"/>
          <p14:tracePt t="33538" x="2376488" y="2647950"/>
          <p14:tracePt t="33542" x="2368550" y="2647950"/>
          <p14:tracePt t="33546" x="2360613" y="2655888"/>
          <p14:tracePt t="33550" x="2352675" y="2655888"/>
          <p14:tracePt t="33552" x="2344738" y="2655888"/>
          <p14:tracePt t="33558" x="2328863" y="2655888"/>
          <p14:tracePt t="33558" x="2320925" y="2655888"/>
          <p14:tracePt t="33560" x="2312988" y="2655888"/>
          <p14:tracePt t="33562" x="2305050" y="2647950"/>
          <p14:tracePt t="33564" x="2297113" y="2647950"/>
          <p14:tracePt t="33566" x="2289175" y="2647950"/>
          <p14:tracePt t="33568" x="2281238" y="2647950"/>
          <p14:tracePt t="33572" x="2265363" y="2640013"/>
          <p14:tracePt t="33574" x="2255838" y="2632075"/>
          <p14:tracePt t="33578" x="2247900" y="2632075"/>
          <p14:tracePt t="33580" x="2239963" y="2624138"/>
          <p14:tracePt t="33584" x="2239963" y="2616200"/>
          <p14:tracePt t="33586" x="2232025" y="2608263"/>
          <p14:tracePt t="33591" x="2232025" y="2600325"/>
          <p14:tracePt t="33592" x="2224088" y="2600325"/>
          <p14:tracePt t="33594" x="2224088" y="2592388"/>
          <p14:tracePt t="33598" x="2224088" y="2584450"/>
          <p14:tracePt t="33600" x="2216150" y="2576513"/>
          <p14:tracePt t="33605" x="2216150" y="2566988"/>
          <p14:tracePt t="33608" x="2216150" y="2559050"/>
          <p14:tracePt t="33610" x="2216150" y="2551113"/>
          <p14:tracePt t="33614" x="2216150" y="2543175"/>
          <p14:tracePt t="33618" x="2216150" y="2535238"/>
          <p14:tracePt t="33623" x="2216150" y="2527300"/>
          <p14:tracePt t="33626" x="2224088" y="2519363"/>
          <p14:tracePt t="33630" x="2224088" y="2511425"/>
          <p14:tracePt t="33632" x="2232025" y="2511425"/>
          <p14:tracePt t="33634" x="2232025" y="2503488"/>
          <p14:tracePt t="33636" x="2239963" y="2503488"/>
          <p14:tracePt t="33638" x="2239963" y="2495550"/>
          <p14:tracePt t="33641" x="2247900" y="2495550"/>
          <p14:tracePt t="33644" x="2255838" y="2495550"/>
          <p14:tracePt t="33646" x="2265363" y="2487613"/>
          <p14:tracePt t="33648" x="2273300" y="2487613"/>
          <p14:tracePt t="33652" x="2281238" y="2487613"/>
          <p14:tracePt t="33655" x="2289175" y="2487613"/>
          <p14:tracePt t="33658" x="2305050" y="2487613"/>
          <p14:tracePt t="33660" x="2312988" y="2487613"/>
          <p14:tracePt t="33662" x="2320925" y="2487613"/>
          <p14:tracePt t="33664" x="2328863" y="2487613"/>
          <p14:tracePt t="33666" x="2336800" y="2487613"/>
          <p14:tracePt t="33668" x="2344738" y="2487613"/>
          <p14:tracePt t="33670" x="2352675" y="2487613"/>
          <p14:tracePt t="33673" x="2360613" y="2487613"/>
          <p14:tracePt t="33675" x="2368550" y="2487613"/>
          <p14:tracePt t="33676" x="2376488" y="2487613"/>
          <p14:tracePt t="33678" x="2384425" y="2495550"/>
          <p14:tracePt t="33680" x="2392363" y="2495550"/>
          <p14:tracePt t="33682" x="2400300" y="2495550"/>
          <p14:tracePt t="33684" x="2408238" y="2495550"/>
          <p14:tracePt t="33686" x="2416175" y="2495550"/>
          <p14:tracePt t="33688" x="2424113" y="2503488"/>
          <p14:tracePt t="33690" x="2432050" y="2503488"/>
          <p14:tracePt t="33692" x="2439988" y="2503488"/>
          <p14:tracePt t="33694" x="2447925" y="2511425"/>
          <p14:tracePt t="33698" x="2455863" y="2511425"/>
          <p14:tracePt t="33700" x="2463800" y="2519363"/>
          <p14:tracePt t="33705" x="2471738" y="2527300"/>
          <p14:tracePt t="33708" x="2479675" y="2535238"/>
          <p14:tracePt t="33712" x="2487613" y="2535238"/>
          <p14:tracePt t="33714" x="2487613" y="2543175"/>
          <p14:tracePt t="33718" x="2495550" y="2543175"/>
          <p14:tracePt t="33722" x="2495550" y="2551113"/>
          <p14:tracePt t="33726" x="2495550" y="2559050"/>
          <p14:tracePt t="33730" x="2495550" y="2566988"/>
          <p14:tracePt t="33736" x="2495550" y="2576513"/>
          <p14:tracePt t="33742" x="2495550" y="2584450"/>
          <p14:tracePt t="33745" x="2487613" y="2584450"/>
          <p14:tracePt t="33748" x="2487613" y="2592388"/>
          <p14:tracePt t="33756" x="2479675" y="2600325"/>
          <p14:tracePt t="33764" x="2471738" y="2600325"/>
          <p14:tracePt t="33768" x="2471738" y="2608263"/>
          <p14:tracePt t="33774" x="2463800" y="2608263"/>
          <p14:tracePt t="33778" x="2455863" y="2608263"/>
          <p14:tracePt t="33784" x="2447925" y="2608263"/>
          <p14:tracePt t="33789" x="2439988" y="2608263"/>
          <p14:tracePt t="33794" x="2432050" y="2608263"/>
          <p14:tracePt t="33798" x="2424113" y="2608263"/>
          <p14:tracePt t="33802" x="2416175" y="2608263"/>
          <p14:tracePt t="33807" x="2408238" y="2608263"/>
          <p14:tracePt t="33810" x="2400300" y="2608263"/>
          <p14:tracePt t="33814" x="2392363" y="2608263"/>
          <p14:tracePt t="33818" x="2384425" y="2608263"/>
          <p14:tracePt t="33823" x="2376488" y="2608263"/>
          <p14:tracePt t="33825" x="2376488" y="2600325"/>
          <p14:tracePt t="33826" x="2368550" y="2600325"/>
          <p14:tracePt t="33830" x="2360613" y="2600325"/>
          <p14:tracePt t="33834" x="2352675" y="2600325"/>
          <p14:tracePt t="33839" x="2344738" y="2600325"/>
          <p14:tracePt t="33842" x="2336800" y="2600325"/>
          <p14:tracePt t="33844" x="2336800" y="2592388"/>
          <p14:tracePt t="33846" x="2328863" y="2592388"/>
          <p14:tracePt t="33850" x="2320925" y="2592388"/>
          <p14:tracePt t="33854" x="2312988" y="2592388"/>
          <p14:tracePt t="33859" x="2305050" y="2592388"/>
          <p14:tracePt t="33865" x="2297113" y="2592388"/>
          <p14:tracePt t="33873" x="2289175" y="2584450"/>
          <p14:tracePt t="33889" x="2281238" y="2584450"/>
          <p14:tracePt t="34168" x="2289175" y="2584450"/>
          <p14:tracePt t="34182" x="2297113" y="2584450"/>
          <p14:tracePt t="34188" x="2305050" y="2584450"/>
          <p14:tracePt t="34190" x="2312988" y="2584450"/>
          <p14:tracePt t="34192" x="2320925" y="2584450"/>
          <p14:tracePt t="34194" x="2328863" y="2584450"/>
          <p14:tracePt t="34196" x="2336800" y="2584450"/>
          <p14:tracePt t="34198" x="2344738" y="2584450"/>
          <p14:tracePt t="34200" x="2360613" y="2584450"/>
          <p14:tracePt t="34202" x="2368550" y="2584450"/>
          <p14:tracePt t="34206" x="2392363" y="2584450"/>
          <p14:tracePt t="34208" x="2408238" y="2584450"/>
          <p14:tracePt t="34210" x="2424113" y="2584450"/>
          <p14:tracePt t="34212" x="2439988" y="2584450"/>
          <p14:tracePt t="34214" x="2455863" y="2584450"/>
          <p14:tracePt t="34216" x="2471738" y="2584450"/>
          <p14:tracePt t="34218" x="2487613" y="2584450"/>
          <p14:tracePt t="34220" x="2511425" y="2584450"/>
          <p14:tracePt t="34223" x="2527300" y="2584450"/>
          <p14:tracePt t="34224" x="2551113" y="2584450"/>
          <p14:tracePt t="34226" x="2566988" y="2584450"/>
          <p14:tracePt t="34228" x="2590800" y="2584450"/>
          <p14:tracePt t="34230" x="2616200" y="2584450"/>
          <p14:tracePt t="34232" x="2640013" y="2584450"/>
          <p14:tracePt t="34234" x="2663825" y="2592388"/>
          <p14:tracePt t="34236" x="2687638" y="2592388"/>
          <p14:tracePt t="34238" x="2711450" y="2592388"/>
          <p14:tracePt t="34241" x="2735263" y="2600325"/>
          <p14:tracePt t="34244" x="2782888" y="2600325"/>
          <p14:tracePt t="34246" x="2814638" y="2608263"/>
          <p14:tracePt t="34248" x="2838450" y="2608263"/>
          <p14:tracePt t="34250" x="2870200" y="2608263"/>
          <p14:tracePt t="34252" x="2894013" y="2616200"/>
          <p14:tracePt t="34255" x="2917825" y="2616200"/>
          <p14:tracePt t="34258" x="2974975" y="2624138"/>
          <p14:tracePt t="34260" x="3006725" y="2624138"/>
          <p14:tracePt t="34262" x="3038475" y="2632075"/>
          <p14:tracePt t="34264" x="3070225" y="2632075"/>
          <p14:tracePt t="34266" x="3101975" y="2640013"/>
          <p14:tracePt t="34268" x="3133725" y="2640013"/>
          <p14:tracePt t="34270" x="3165475" y="2640013"/>
          <p14:tracePt t="34273" x="3197225" y="2647950"/>
          <p14:tracePt t="34278" x="3292475" y="2647950"/>
          <p14:tracePt t="34280" x="3325813" y="2647950"/>
          <p14:tracePt t="34282" x="3357563" y="2655888"/>
          <p14:tracePt t="34284" x="3397250" y="2655888"/>
          <p14:tracePt t="34286" x="3429000" y="2655888"/>
          <p14:tracePt t="34288" x="3460750" y="2663825"/>
          <p14:tracePt t="34293" x="3524250" y="2671763"/>
          <p14:tracePt t="34294" x="3563938" y="2671763"/>
          <p14:tracePt t="34296" x="3595688" y="2671763"/>
          <p14:tracePt t="34298" x="3627438" y="2679700"/>
          <p14:tracePt t="34300" x="3660775" y="2679700"/>
          <p14:tracePt t="34301" x="3700463" y="2679700"/>
          <p14:tracePt t="34304" x="3732213" y="2687638"/>
          <p14:tracePt t="34305" x="3763963" y="2687638"/>
          <p14:tracePt t="34307" x="3795713" y="2687638"/>
          <p14:tracePt t="34309" x="3835400" y="2687638"/>
          <p14:tracePt t="34311" x="3867150" y="2687638"/>
          <p14:tracePt t="34313" x="3898900" y="2695575"/>
          <p14:tracePt t="34315" x="3930650" y="2695575"/>
          <p14:tracePt t="34317" x="3970338" y="2703513"/>
          <p14:tracePt t="34319" x="4002088" y="2703513"/>
          <p14:tracePt t="34322" x="4035425" y="2703513"/>
          <p14:tracePt t="34323" x="4067175" y="2703513"/>
          <p14:tracePt t="34325" x="4098925" y="2711450"/>
          <p14:tracePt t="34327" x="4130675" y="2711450"/>
          <p14:tracePt t="34329" x="4162425" y="2711450"/>
          <p14:tracePt t="34331" x="4194175" y="2711450"/>
          <p14:tracePt t="34334" x="4225925" y="2719388"/>
          <p14:tracePt t="34336" x="4257675" y="2719388"/>
          <p14:tracePt t="34339" x="4281488" y="2719388"/>
          <p14:tracePt t="34342" x="4313238" y="2727325"/>
          <p14:tracePt t="34343" x="4344988" y="2727325"/>
          <p14:tracePt t="34344" x="4378325" y="2727325"/>
          <p14:tracePt t="34346" x="4410075" y="2727325"/>
          <p14:tracePt t="34348" x="4441825" y="2727325"/>
          <p14:tracePt t="34350" x="4465638" y="2735263"/>
          <p14:tracePt t="34352" x="4497388" y="2735263"/>
          <p14:tracePt t="34355" x="4529138" y="2735263"/>
          <p14:tracePt t="34358" x="4584700" y="2743200"/>
          <p14:tracePt t="34360" x="4616450" y="2743200"/>
          <p14:tracePt t="34362" x="4640263" y="2743200"/>
          <p14:tracePt t="34364" x="4672013" y="2743200"/>
          <p14:tracePt t="34366" x="4695825" y="2743200"/>
          <p14:tracePt t="34368" x="4729163" y="2751138"/>
          <p14:tracePt t="34370" x="4752975" y="2751138"/>
          <p14:tracePt t="34372" x="4776788" y="2751138"/>
          <p14:tracePt t="34376" x="4824413" y="2751138"/>
          <p14:tracePt t="34378" x="4848225" y="2751138"/>
          <p14:tracePt t="34380" x="4872038" y="2751138"/>
          <p14:tracePt t="34382" x="4895850" y="2751138"/>
          <p14:tracePt t="34384" x="4919663" y="2751138"/>
          <p14:tracePt t="34386" x="4943475" y="2751138"/>
          <p14:tracePt t="34389" x="4959350" y="2751138"/>
          <p14:tracePt t="34392" x="4999038" y="2751138"/>
          <p14:tracePt t="34394" x="5014913" y="2751138"/>
          <p14:tracePt t="34396" x="5038725" y="2759075"/>
          <p14:tracePt t="34398" x="5056188" y="2759075"/>
          <p14:tracePt t="34400" x="5072063" y="2759075"/>
          <p14:tracePt t="34402" x="5087938" y="2759075"/>
          <p14:tracePt t="34405" x="5095875" y="2759075"/>
          <p14:tracePt t="34408" x="5127625" y="2751138"/>
          <p14:tracePt t="34410" x="5135563" y="2751138"/>
          <p14:tracePt t="34412" x="5143500" y="2751138"/>
          <p14:tracePt t="34414" x="5151438" y="2751138"/>
          <p14:tracePt t="34416" x="5159375" y="2751138"/>
          <p14:tracePt t="34418" x="5167313" y="2751138"/>
          <p14:tracePt t="34420" x="5175250" y="2751138"/>
          <p14:tracePt t="34424" x="5183188" y="2751138"/>
          <p14:tracePt t="34428" x="5191125" y="2751138"/>
          <p14:tracePt t="34430" x="5191125" y="2743200"/>
          <p14:tracePt t="34432" x="5199063" y="2743200"/>
          <p14:tracePt t="34438" x="5207000" y="2743200"/>
          <p14:tracePt t="34450" x="5199063" y="2743200"/>
          <p14:tracePt t="34456" x="5191125" y="2735263"/>
          <p14:tracePt t="34458" x="5183188" y="2735263"/>
          <p14:tracePt t="34462" x="5175250" y="2727325"/>
          <p14:tracePt t="34464" x="5167313" y="2727325"/>
          <p14:tracePt t="34466" x="5151438" y="2727325"/>
          <p14:tracePt t="34468" x="5143500" y="2719388"/>
          <p14:tracePt t="34470" x="5135563" y="2719388"/>
          <p14:tracePt t="34472" x="5119688" y="2711450"/>
          <p14:tracePt t="34475" x="5103813" y="2711450"/>
          <p14:tracePt t="34478" x="5080000" y="2703513"/>
          <p14:tracePt t="34480" x="5064125" y="2703513"/>
          <p14:tracePt t="34482" x="5046663" y="2695575"/>
          <p14:tracePt t="34484" x="5030788" y="2695575"/>
          <p14:tracePt t="34486" x="5014913" y="2687638"/>
          <p14:tracePt t="34489" x="4999038" y="2687638"/>
          <p14:tracePt t="34490" x="4983163" y="2687638"/>
          <p14:tracePt t="34492" x="4959350" y="2679700"/>
          <p14:tracePt t="34495" x="4943475" y="2679700"/>
          <p14:tracePt t="34496" x="4927600" y="2671763"/>
          <p14:tracePt t="34498" x="4903788" y="2671763"/>
          <p14:tracePt t="34501" x="4887913" y="2671763"/>
          <p14:tracePt t="34503" x="4864100" y="2663825"/>
          <p14:tracePt t="34506" x="4824413" y="2663825"/>
          <p14:tracePt t="34510" x="4784725" y="2655888"/>
          <p14:tracePt t="34511" x="4760913" y="2655888"/>
          <p14:tracePt t="34513" x="4737100" y="2655888"/>
          <p14:tracePt t="34515" x="4713288" y="2647950"/>
          <p14:tracePt t="34517" x="4687888" y="2647950"/>
          <p14:tracePt t="34519" x="4672013" y="2647950"/>
          <p14:tracePt t="34522" x="4648200" y="2640013"/>
          <p14:tracePt t="34523" x="4624388" y="2640013"/>
          <p14:tracePt t="34525" x="4600575" y="2640013"/>
          <p14:tracePt t="34527" x="4576763" y="2640013"/>
          <p14:tracePt t="34529" x="4560888" y="2640013"/>
          <p14:tracePt t="34531" x="4537075" y="2640013"/>
          <p14:tracePt t="34533" x="4513263" y="2640013"/>
          <p14:tracePt t="34535" x="4489450" y="2632075"/>
          <p14:tracePt t="34538" x="4473575" y="2632075"/>
          <p14:tracePt t="34539" x="4449763" y="2632075"/>
          <p14:tracePt t="34541" x="4425950" y="2632075"/>
          <p14:tracePt t="34543" x="4402138" y="2632075"/>
          <p14:tracePt t="34545" x="4386263" y="2632075"/>
          <p14:tracePt t="34547" x="4362450" y="2632075"/>
          <p14:tracePt t="34549" x="4337050" y="2632075"/>
          <p14:tracePt t="34551" x="4321175" y="2632075"/>
          <p14:tracePt t="34554" x="4297363" y="2632075"/>
          <p14:tracePt t="34555" x="4281488" y="2632075"/>
          <p14:tracePt t="34557" x="4257675" y="2632075"/>
          <p14:tracePt t="34559" x="4241800" y="2632075"/>
          <p14:tracePt t="34561" x="4217988" y="2632075"/>
          <p14:tracePt t="34563" x="4202113" y="2632075"/>
          <p14:tracePt t="34565" x="4178300" y="2632075"/>
          <p14:tracePt t="34567" x="4162425" y="2624138"/>
          <p14:tracePt t="34569" x="4138613" y="2624138"/>
          <p14:tracePt t="34572" x="4122738" y="2624138"/>
          <p14:tracePt t="34574" x="4106863" y="2624138"/>
          <p14:tracePt t="34576" x="4083050" y="2624138"/>
          <p14:tracePt t="34578" x="4067175" y="2624138"/>
          <p14:tracePt t="34580" x="4043363" y="2624138"/>
          <p14:tracePt t="34582" x="4027488" y="2624138"/>
          <p14:tracePt t="34584" x="4011613" y="2624138"/>
          <p14:tracePt t="34586" x="3986213" y="2624138"/>
          <p14:tracePt t="34589" x="3970338" y="2624138"/>
          <p14:tracePt t="34591" x="3954463" y="2624138"/>
          <p14:tracePt t="34592" x="3930650" y="2624138"/>
          <p14:tracePt t="34594" x="3914775" y="2624138"/>
          <p14:tracePt t="34596" x="3898900" y="2624138"/>
          <p14:tracePt t="34598" x="3883025" y="2624138"/>
          <p14:tracePt t="34600" x="3859213" y="2624138"/>
          <p14:tracePt t="34602" x="3843338" y="2624138"/>
          <p14:tracePt t="34605" x="3827463" y="2624138"/>
          <p14:tracePt t="34607" x="3803650" y="2624138"/>
          <p14:tracePt t="34608" x="3787775" y="2624138"/>
          <p14:tracePt t="34610" x="3771900" y="2624138"/>
          <p14:tracePt t="34612" x="3748088" y="2632075"/>
          <p14:tracePt t="34614" x="3732213" y="2632075"/>
          <p14:tracePt t="34616" x="3708400" y="2632075"/>
          <p14:tracePt t="34618" x="3692525" y="2632075"/>
          <p14:tracePt t="34620" x="3676650" y="2632075"/>
          <p14:tracePt t="34623" x="3651250" y="2632075"/>
          <p14:tracePt t="34625" x="3627438" y="2640013"/>
          <p14:tracePt t="34626" x="3611563" y="2640013"/>
          <p14:tracePt t="34628" x="3595688" y="2640013"/>
          <p14:tracePt t="34630" x="3571875" y="2640013"/>
          <p14:tracePt t="34632" x="3556000" y="2647950"/>
          <p14:tracePt t="34634" x="3532188" y="2647950"/>
          <p14:tracePt t="34636" x="3516313" y="2647950"/>
          <p14:tracePt t="34639" x="3492500" y="2647950"/>
          <p14:tracePt t="34641" x="3476625" y="2655888"/>
          <p14:tracePt t="34642" x="3452813" y="2655888"/>
          <p14:tracePt t="34644" x="3436938" y="2655888"/>
          <p14:tracePt t="34646" x="3413125" y="2655888"/>
          <p14:tracePt t="34648" x="3397250" y="2655888"/>
          <p14:tracePt t="34650" x="3373438" y="2663825"/>
          <p14:tracePt t="34652" x="3349625" y="2663825"/>
          <p14:tracePt t="34655" x="3333750" y="2663825"/>
          <p14:tracePt t="34656" x="3308350" y="2663825"/>
          <p14:tracePt t="34660" x="3268663" y="2671763"/>
          <p14:tracePt t="34662" x="3244850" y="2671763"/>
          <p14:tracePt t="34664" x="3228975" y="2671763"/>
          <p14:tracePt t="34666" x="3205163" y="2671763"/>
          <p14:tracePt t="34668" x="3181350" y="2671763"/>
          <p14:tracePt t="34672" x="3141663" y="2671763"/>
          <p14:tracePt t="34674" x="3125788" y="2679700"/>
          <p14:tracePt t="34676" x="3101975" y="2679700"/>
          <p14:tracePt t="34678" x="3086100" y="2679700"/>
          <p14:tracePt t="34680" x="3062288" y="2679700"/>
          <p14:tracePt t="34682" x="3046413" y="2679700"/>
          <p14:tracePt t="34684" x="3022600" y="2687638"/>
          <p14:tracePt t="34686" x="2998788" y="2687638"/>
          <p14:tracePt t="34688" x="2982913" y="2687638"/>
          <p14:tracePt t="34691" x="2957513" y="2687638"/>
          <p14:tracePt t="34692" x="2941638" y="2695575"/>
          <p14:tracePt t="34694" x="2917825" y="2695575"/>
          <p14:tracePt t="34696" x="2894013" y="2695575"/>
          <p14:tracePt t="34698" x="2870200" y="2695575"/>
          <p14:tracePt t="34700" x="2854325" y="2695575"/>
          <p14:tracePt t="34702" x="2830513" y="2695575"/>
          <p14:tracePt t="34705" x="2814638" y="2703513"/>
          <p14:tracePt t="34708" x="2767013" y="2703513"/>
          <p14:tracePt t="34710" x="2751138" y="2703513"/>
          <p14:tracePt t="34712" x="2727325" y="2703513"/>
          <p14:tracePt t="34714" x="2711450" y="2703513"/>
          <p14:tracePt t="34716" x="2687638" y="2703513"/>
          <p14:tracePt t="34718" x="2671763" y="2703513"/>
          <p14:tracePt t="34720" x="2647950" y="2703513"/>
          <p14:tracePt t="34723" x="2632075" y="2703513"/>
          <p14:tracePt t="34725" x="2616200" y="2703513"/>
          <p14:tracePt t="34728" x="2574925" y="2703513"/>
          <p14:tracePt t="34730" x="2559050" y="2711450"/>
          <p14:tracePt t="34732" x="2543175" y="2711450"/>
          <p14:tracePt t="34734" x="2527300" y="2711450"/>
          <p14:tracePt t="34736" x="2503488" y="2711450"/>
          <p14:tracePt t="34738" x="2487613" y="2711450"/>
          <p14:tracePt t="34741" x="2471738" y="2711450"/>
          <p14:tracePt t="34744" x="2439988" y="2711450"/>
          <p14:tracePt t="34746" x="2424113" y="2711450"/>
          <p14:tracePt t="34748" x="2408238" y="2711450"/>
          <p14:tracePt t="34750" x="2392363" y="2711450"/>
          <p14:tracePt t="34752" x="2376488" y="2711450"/>
          <p14:tracePt t="34755" x="2360613" y="2711450"/>
          <p14:tracePt t="34757" x="2344738" y="2711450"/>
          <p14:tracePt t="34760" x="2328863" y="2711450"/>
          <p14:tracePt t="34760" x="2312988" y="2711450"/>
          <p14:tracePt t="34762" x="2305050" y="2711450"/>
          <p14:tracePt t="34764" x="2289175" y="2711450"/>
          <p14:tracePt t="34766" x="2273300" y="2711450"/>
          <p14:tracePt t="34768" x="2255838" y="2711450"/>
          <p14:tracePt t="34772" x="2232025" y="2711450"/>
          <p14:tracePt t="34774" x="2224088" y="2711450"/>
          <p14:tracePt t="34776" x="2208213" y="2711450"/>
          <p14:tracePt t="34778" x="2200275" y="2711450"/>
          <p14:tracePt t="34780" x="2184400" y="2711450"/>
          <p14:tracePt t="34782" x="2176463" y="2711450"/>
          <p14:tracePt t="34784" x="2168525" y="2711450"/>
          <p14:tracePt t="34786" x="2152650" y="2703513"/>
          <p14:tracePt t="34788" x="2144713" y="2703513"/>
          <p14:tracePt t="34792" x="2128838" y="2703513"/>
          <p14:tracePt t="34794" x="2112963" y="2703513"/>
          <p14:tracePt t="34796" x="2105025" y="2703513"/>
          <p14:tracePt t="34798" x="2097088" y="2703513"/>
          <p14:tracePt t="34800" x="2089150" y="2703513"/>
          <p14:tracePt t="34802" x="2081213" y="2703513"/>
          <p14:tracePt t="34805" x="2073275" y="2703513"/>
          <p14:tracePt t="34808" x="2057400" y="2703513"/>
          <p14:tracePt t="34810" x="2049463" y="2703513"/>
          <p14:tracePt t="34812" x="2041525" y="2703513"/>
          <p14:tracePt t="34814" x="2025650" y="2703513"/>
          <p14:tracePt t="34816" x="2017713" y="2703513"/>
          <p14:tracePt t="34818" x="2009775" y="2703513"/>
          <p14:tracePt t="34822" x="1993900" y="2703513"/>
          <p14:tracePt t="34826" x="1985963" y="2695575"/>
          <p14:tracePt t="34828" x="1978025" y="2695575"/>
          <p14:tracePt t="34830" x="1970088" y="2695575"/>
          <p14:tracePt t="34832" x="1962150" y="2703513"/>
          <p14:tracePt t="34834" x="1954213" y="2703513"/>
          <p14:tracePt t="34836" x="1946275" y="2703513"/>
          <p14:tracePt t="34838" x="1938338" y="2703513"/>
          <p14:tracePt t="34842" x="1930400" y="2703513"/>
          <p14:tracePt t="34844" x="1922463" y="2703513"/>
          <p14:tracePt t="34846" x="1912938" y="2703513"/>
          <p14:tracePt t="34848" x="1905000" y="2703513"/>
          <p14:tracePt t="34852" x="1897063" y="2703513"/>
          <p14:tracePt t="34855" x="1889125" y="2703513"/>
          <p14:tracePt t="34857" x="1881188" y="2703513"/>
          <p14:tracePt t="34860" x="1873250" y="2703513"/>
          <p14:tracePt t="34862" x="1865313" y="2703513"/>
          <p14:tracePt t="34864" x="1857375" y="2703513"/>
          <p14:tracePt t="34866" x="1849438" y="2703513"/>
          <p14:tracePt t="34870" x="1841500" y="2703513"/>
          <p14:tracePt t="34873" x="1833563" y="2703513"/>
          <p14:tracePt t="34874" x="1825625" y="2703513"/>
          <p14:tracePt t="34876" x="1817688" y="2703513"/>
          <p14:tracePt t="34878" x="1809750" y="2711450"/>
          <p14:tracePt t="34882" x="1801813" y="2711450"/>
          <p14:tracePt t="34884" x="1793875" y="2711450"/>
          <p14:tracePt t="34886" x="1785938" y="2711450"/>
          <p14:tracePt t="34888" x="1778000" y="2711450"/>
          <p14:tracePt t="34890" x="1770063" y="2711450"/>
          <p14:tracePt t="34894" x="1762125" y="2711450"/>
          <p14:tracePt t="34896" x="1754188" y="2711450"/>
          <p14:tracePt t="34898" x="1746250" y="2719388"/>
          <p14:tracePt t="34900" x="1738313" y="2719388"/>
          <p14:tracePt t="34902" x="1730375" y="2719388"/>
          <p14:tracePt t="34905" x="1722438" y="2719388"/>
          <p14:tracePt t="34908" x="1714500" y="2719388"/>
          <p14:tracePt t="34910" x="1706563" y="2719388"/>
          <p14:tracePt t="34912" x="1698625" y="2727325"/>
          <p14:tracePt t="34914" x="1690688" y="2727325"/>
          <p14:tracePt t="34916" x="1682750" y="2727325"/>
          <p14:tracePt t="34922" x="1666875" y="2727325"/>
          <p14:tracePt t="34924" x="1658938" y="2727325"/>
          <p14:tracePt t="34926" x="1651000" y="2727325"/>
          <p14:tracePt t="34928" x="1643063" y="2735263"/>
          <p14:tracePt t="34932" x="1635125" y="2735263"/>
          <p14:tracePt t="34934" x="1627188" y="2735263"/>
          <p14:tracePt t="34936" x="1619250" y="2735263"/>
          <p14:tracePt t="34939" x="1611313" y="2735263"/>
          <p14:tracePt t="34942" x="1603375" y="2735263"/>
          <p14:tracePt t="34944" x="1595438" y="2743200"/>
          <p14:tracePt t="34946" x="1587500" y="2743200"/>
          <p14:tracePt t="34950" x="1579563" y="2743200"/>
          <p14:tracePt t="34952" x="1571625" y="2743200"/>
          <p14:tracePt t="34957" x="1562100" y="2743200"/>
          <p14:tracePt t="34958" x="1554163" y="2743200"/>
          <p14:tracePt t="34962" x="1546225" y="2743200"/>
          <p14:tracePt t="34964" x="1546225" y="2751138"/>
          <p14:tracePt t="34966" x="1538288" y="2751138"/>
          <p14:tracePt t="34970" x="1530350" y="2751138"/>
          <p14:tracePt t="34974" x="1522413" y="2751138"/>
          <p14:tracePt t="34978" x="1514475" y="2751138"/>
          <p14:tracePt t="34984" x="1506538" y="2751138"/>
          <p14:tracePt t="34998" x="1498600" y="2751138"/>
          <p14:tracePt t="35064" x="1506538" y="2751138"/>
          <p14:tracePt t="35098" x="1514475" y="2751138"/>
          <p14:tracePt t="35104" x="1522413" y="2751138"/>
          <p14:tracePt t="35108" x="1530350" y="2751138"/>
          <p14:tracePt t="35112" x="1538288" y="2751138"/>
          <p14:tracePt t="35114" x="1546225" y="2751138"/>
          <p14:tracePt t="35118" x="1554163" y="2751138"/>
          <p14:tracePt t="35120" x="1562100" y="2751138"/>
          <p14:tracePt t="35123" x="1571625" y="2751138"/>
          <p14:tracePt t="35124" x="1579563" y="2759075"/>
          <p14:tracePt t="35126" x="1587500" y="2759075"/>
          <p14:tracePt t="35128" x="1595438" y="2759075"/>
          <p14:tracePt t="35130" x="1603375" y="2759075"/>
          <p14:tracePt t="35132" x="1611313" y="2759075"/>
          <p14:tracePt t="35134" x="1619250" y="2759075"/>
          <p14:tracePt t="35136" x="1627188" y="2759075"/>
          <p14:tracePt t="35139" x="1635125" y="2759075"/>
          <p14:tracePt t="35141" x="1651000" y="2759075"/>
          <p14:tracePt t="35142" x="1658938" y="2759075"/>
          <p14:tracePt t="35144" x="1666875" y="2759075"/>
          <p14:tracePt t="35146" x="1682750" y="2759075"/>
          <p14:tracePt t="35148" x="1690688" y="2759075"/>
          <p14:tracePt t="35150" x="1706563" y="2759075"/>
          <p14:tracePt t="35152" x="1714500" y="2759075"/>
          <p14:tracePt t="35155" x="1730375" y="2759075"/>
          <p14:tracePt t="35157" x="1746250" y="2767013"/>
          <p14:tracePt t="35158" x="1754188" y="2767013"/>
          <p14:tracePt t="35160" x="1770063" y="2767013"/>
          <p14:tracePt t="35162" x="1785938" y="2767013"/>
          <p14:tracePt t="35165" x="1793875" y="2767013"/>
          <p14:tracePt t="35166" x="1809750" y="2767013"/>
          <p14:tracePt t="35168" x="1825625" y="2767013"/>
          <p14:tracePt t="35172" x="1849438" y="2767013"/>
          <p14:tracePt t="35174" x="1865313" y="2767013"/>
          <p14:tracePt t="35176" x="1881188" y="2767013"/>
          <p14:tracePt t="35178" x="1889125" y="2767013"/>
          <p14:tracePt t="35180" x="1905000" y="2767013"/>
          <p14:tracePt t="35182" x="1922463" y="2767013"/>
          <p14:tracePt t="35184" x="1938338" y="2767013"/>
          <p14:tracePt t="35186" x="1946275" y="2767013"/>
          <p14:tracePt t="35188" x="1962150" y="2767013"/>
          <p14:tracePt t="35190" x="1978025" y="2767013"/>
          <p14:tracePt t="35192" x="1985963" y="2767013"/>
          <p14:tracePt t="35195" x="2001838" y="2767013"/>
          <p14:tracePt t="35196" x="2017713" y="2767013"/>
          <p14:tracePt t="35198" x="2025650" y="2767013"/>
          <p14:tracePt t="35200" x="2041525" y="2767013"/>
          <p14:tracePt t="35202" x="2049463" y="2774950"/>
          <p14:tracePt t="35205" x="2065338" y="2774950"/>
          <p14:tracePt t="35206" x="2073275" y="2774950"/>
          <p14:tracePt t="35208" x="2081213" y="2774950"/>
          <p14:tracePt t="35210" x="2089150" y="2774950"/>
          <p14:tracePt t="35212" x="2105025" y="2774950"/>
          <p14:tracePt t="35214" x="2112963" y="2774950"/>
          <p14:tracePt t="35216" x="2120900" y="2774950"/>
          <p14:tracePt t="35218" x="2128838" y="2774950"/>
          <p14:tracePt t="35220" x="2136775" y="2774950"/>
          <p14:tracePt t="35222" x="2144713" y="2774950"/>
          <p14:tracePt t="35225" x="2152650" y="2774950"/>
          <p14:tracePt t="35227" x="2160588" y="2774950"/>
          <p14:tracePt t="35228" x="2160588" y="2782888"/>
          <p14:tracePt t="35230" x="2168525" y="2782888"/>
          <p14:tracePt t="35234" x="2176463" y="2782888"/>
          <p14:tracePt t="35236" x="2184400" y="2782888"/>
          <p14:tracePt t="35242" x="2192338" y="2782888"/>
          <p14:tracePt t="35250" x="2200275" y="2782888"/>
          <p14:tracePt t="35264" x="2200275" y="2774950"/>
          <p14:tracePt t="35282" x="2192338" y="2774950"/>
          <p14:tracePt t="35298" x="2184400" y="2774950"/>
          <p14:tracePt t="35306" x="2176463" y="2774950"/>
          <p14:tracePt t="35312" x="2168525" y="2774950"/>
          <p14:tracePt t="35318" x="2160588" y="2774950"/>
          <p14:tracePt t="35322" x="2152650" y="2774950"/>
          <p14:tracePt t="35328" x="2144713" y="2774950"/>
          <p14:tracePt t="35332" x="2136775" y="2774950"/>
          <p14:tracePt t="35336" x="2128838" y="2774950"/>
          <p14:tracePt t="35340" x="2120900" y="2774950"/>
          <p14:tracePt t="35344" x="2112963" y="2774950"/>
          <p14:tracePt t="35348" x="2105025" y="2774950"/>
          <p14:tracePt t="35350" x="2097088" y="2774950"/>
          <p14:tracePt t="35355" x="2089150" y="2774950"/>
          <p14:tracePt t="35358" x="2081213" y="2774950"/>
          <p14:tracePt t="35360" x="2073275" y="2774950"/>
          <p14:tracePt t="35364" x="2065338" y="2774950"/>
          <p14:tracePt t="35368" x="2057400" y="2774950"/>
          <p14:tracePt t="35372" x="2049463" y="2774950"/>
          <p14:tracePt t="35374" x="2041525" y="2774950"/>
          <p14:tracePt t="35376" x="2033588" y="2774950"/>
          <p14:tracePt t="35380" x="2025650" y="2774950"/>
          <p14:tracePt t="35382" x="2017713" y="2774950"/>
          <p14:tracePt t="35386" x="2009775" y="2774950"/>
          <p14:tracePt t="35390" x="2001838" y="2774950"/>
          <p14:tracePt t="35392" x="1993900" y="2774950"/>
          <p14:tracePt t="35396" x="1985963" y="2774950"/>
          <p14:tracePt t="35398" x="1985963" y="2767013"/>
          <p14:tracePt t="35400" x="1978025" y="2767013"/>
          <p14:tracePt t="35405" x="1970088" y="2767013"/>
          <p14:tracePt t="35406" x="1962150" y="2767013"/>
          <p14:tracePt t="35412" x="1954213" y="2767013"/>
          <p14:tracePt t="35416" x="1946275" y="2767013"/>
          <p14:tracePt t="35422" x="1938338" y="2767013"/>
          <p14:tracePt t="35430" x="1930400" y="2767013"/>
          <p14:tracePt t="35442" x="1922463" y="2767013"/>
          <p14:tracePt t="35805" x="1930400" y="2767013"/>
          <p14:tracePt t="36011" x="1938338" y="2767013"/>
          <p14:tracePt t="36023" x="1938338" y="2759075"/>
          <p14:tracePt t="36026" x="1946275" y="2759075"/>
          <p14:tracePt t="36036" x="1954213" y="2759075"/>
          <p14:tracePt t="36040" x="1962150" y="2759075"/>
          <p14:tracePt t="36042" x="1970088" y="2759075"/>
          <p14:tracePt t="36044" x="1978025" y="2759075"/>
          <p14:tracePt t="36046" x="1985963" y="2759075"/>
          <p14:tracePt t="36048" x="1993900" y="2759075"/>
          <p14:tracePt t="36050" x="2001838" y="2759075"/>
          <p14:tracePt t="36052" x="2009775" y="2759075"/>
          <p14:tracePt t="36056" x="2033588" y="2759075"/>
          <p14:tracePt t="36058" x="2041525" y="2759075"/>
          <p14:tracePt t="36060" x="2049463" y="2759075"/>
          <p14:tracePt t="36062" x="2065338" y="2759075"/>
          <p14:tracePt t="36064" x="2073275" y="2759075"/>
          <p14:tracePt t="36066" x="2081213" y="2759075"/>
          <p14:tracePt t="36068" x="2097088" y="2759075"/>
          <p14:tracePt t="36070" x="2112963" y="2759075"/>
          <p14:tracePt t="36073" x="2128838" y="2751138"/>
          <p14:tracePt t="36074" x="2144713" y="2751138"/>
          <p14:tracePt t="36076" x="2160588" y="2751138"/>
          <p14:tracePt t="36078" x="2176463" y="2751138"/>
          <p14:tracePt t="36080" x="2192338" y="2751138"/>
          <p14:tracePt t="36082" x="2216150" y="2751138"/>
          <p14:tracePt t="36084" x="2232025" y="2751138"/>
          <p14:tracePt t="36086" x="2247900" y="2751138"/>
          <p14:tracePt t="36089" x="2273300" y="2751138"/>
          <p14:tracePt t="36091" x="2289175" y="2751138"/>
          <p14:tracePt t="36092" x="2312988" y="2743200"/>
          <p14:tracePt t="36094" x="2328863" y="2743200"/>
          <p14:tracePt t="36096" x="2352675" y="2743200"/>
          <p14:tracePt t="36098" x="2376488" y="2743200"/>
          <p14:tracePt t="36100" x="2400300" y="2743200"/>
          <p14:tracePt t="36102" x="2424113" y="2743200"/>
          <p14:tracePt t="36105" x="2447925" y="2743200"/>
          <p14:tracePt t="36108" x="2495550" y="2743200"/>
          <p14:tracePt t="36110" x="2527300" y="2743200"/>
          <p14:tracePt t="36112" x="2551113" y="2743200"/>
          <p14:tracePt t="36114" x="2582863" y="2735263"/>
          <p14:tracePt t="36116" x="2606675" y="2735263"/>
          <p14:tracePt t="36118" x="2640013" y="2735263"/>
          <p14:tracePt t="36120" x="2671763" y="2735263"/>
          <p14:tracePt t="36123" x="2703513" y="2743200"/>
          <p14:tracePt t="36125" x="2735263" y="2743200"/>
          <p14:tracePt t="36126" x="2767013" y="2743200"/>
          <p14:tracePt t="36128" x="2798763" y="2743200"/>
          <p14:tracePt t="36130" x="2830513" y="2743200"/>
          <p14:tracePt t="36132" x="2862263" y="2743200"/>
          <p14:tracePt t="36134" x="2894013" y="2743200"/>
          <p14:tracePt t="36136" x="2925763" y="2743200"/>
          <p14:tracePt t="36138" x="2957513" y="2743200"/>
          <p14:tracePt t="36140" x="2998788" y="2743200"/>
          <p14:tracePt t="36142" x="3030538" y="2743200"/>
          <p14:tracePt t="36144" x="3070225" y="2743200"/>
          <p14:tracePt t="36146" x="3101975" y="2743200"/>
          <p14:tracePt t="36148" x="3141663" y="2743200"/>
          <p14:tracePt t="36150" x="3173413" y="2735263"/>
          <p14:tracePt t="36152" x="3213100" y="2735263"/>
          <p14:tracePt t="36157" x="3284538" y="2743200"/>
          <p14:tracePt t="36158" x="3325813" y="2743200"/>
          <p14:tracePt t="36160" x="3365500" y="2735263"/>
          <p14:tracePt t="36162" x="3397250" y="2735263"/>
          <p14:tracePt t="36164" x="3436938" y="2735263"/>
          <p14:tracePt t="36166" x="3476625" y="2735263"/>
          <p14:tracePt t="36168" x="3508375" y="2735263"/>
          <p14:tracePt t="36170" x="3548063" y="2735263"/>
          <p14:tracePt t="36172" x="3587750" y="2735263"/>
          <p14:tracePt t="36174" x="3627438" y="2735263"/>
          <p14:tracePt t="36176" x="3660775" y="2743200"/>
          <p14:tracePt t="36178" x="3700463" y="2743200"/>
          <p14:tracePt t="36180" x="3732213" y="2735263"/>
          <p14:tracePt t="36182" x="3771900" y="2735263"/>
          <p14:tracePt t="36184" x="3803650" y="2735263"/>
          <p14:tracePt t="36186" x="3843338" y="2735263"/>
          <p14:tracePt t="36188" x="3883025" y="2735263"/>
          <p14:tracePt t="36192" x="3946525" y="2735263"/>
          <p14:tracePt t="36194" x="3978275" y="2735263"/>
          <p14:tracePt t="36196" x="4019550" y="2735263"/>
          <p14:tracePt t="36198" x="4051300" y="2735263"/>
          <p14:tracePt t="36200" x="4083050" y="2727325"/>
          <p14:tracePt t="36202" x="4122738" y="2727325"/>
          <p14:tracePt t="36205" x="4154488" y="2727325"/>
          <p14:tracePt t="36207" x="4186238" y="2727325"/>
          <p14:tracePt t="36208" x="4225925" y="2727325"/>
          <p14:tracePt t="36210" x="4257675" y="2727325"/>
          <p14:tracePt t="36212" x="4289425" y="2727325"/>
          <p14:tracePt t="36214" x="4321175" y="2727325"/>
          <p14:tracePt t="36216" x="4362450" y="2727325"/>
          <p14:tracePt t="36218" x="4394200" y="2727325"/>
          <p14:tracePt t="36220" x="4425950" y="2727325"/>
          <p14:tracePt t="36222" x="4457700" y="2727325"/>
          <p14:tracePt t="36224" x="4489450" y="2735263"/>
          <p14:tracePt t="36226" x="4521200" y="2735263"/>
          <p14:tracePt t="36228" x="4552950" y="2735263"/>
          <p14:tracePt t="36230" x="4584700" y="2735263"/>
          <p14:tracePt t="36232" x="4616450" y="2727325"/>
          <p14:tracePt t="36234" x="4648200" y="2727325"/>
          <p14:tracePt t="36236" x="4672013" y="2727325"/>
          <p14:tracePt t="36239" x="4705350" y="2727325"/>
          <p14:tracePt t="36241" x="4729163" y="2727325"/>
          <p14:tracePt t="36244" x="4784725" y="2727325"/>
          <p14:tracePt t="36246" x="4808538" y="2727325"/>
          <p14:tracePt t="36248" x="4832350" y="2727325"/>
          <p14:tracePt t="36250" x="4856163" y="2727325"/>
          <p14:tracePt t="36252" x="4887913" y="2727325"/>
          <p14:tracePt t="36255" x="4911725" y="2727325"/>
          <p14:tracePt t="36257" x="4935538" y="2719388"/>
          <p14:tracePt t="36259" x="4951413" y="2719388"/>
          <p14:tracePt t="36260" x="4975225" y="2719388"/>
          <p14:tracePt t="36262" x="4999038" y="2719388"/>
          <p14:tracePt t="36264" x="5022850" y="2719388"/>
          <p14:tracePt t="36266" x="5038725" y="2719388"/>
          <p14:tracePt t="36268" x="5064125" y="2719388"/>
          <p14:tracePt t="36270" x="5087938" y="2719388"/>
          <p14:tracePt t="36272" x="5103813" y="2719388"/>
          <p14:tracePt t="36276" x="5143500" y="2719388"/>
          <p14:tracePt t="36278" x="5159375" y="2719388"/>
          <p14:tracePt t="36280" x="5183188" y="2719388"/>
          <p14:tracePt t="36282" x="5199063" y="2719388"/>
          <p14:tracePt t="36284" x="5214938" y="2711450"/>
          <p14:tracePt t="36286" x="5238750" y="2711450"/>
          <p14:tracePt t="36289" x="5254625" y="2711450"/>
          <p14:tracePt t="36292" x="5286375" y="2711450"/>
          <p14:tracePt t="36294" x="5302250" y="2711450"/>
          <p14:tracePt t="36296" x="5318125" y="2711450"/>
          <p14:tracePt t="36298" x="5334000" y="2711450"/>
          <p14:tracePt t="36300" x="5349875" y="2711450"/>
          <p14:tracePt t="36302" x="5365750" y="2711450"/>
          <p14:tracePt t="36306" x="5397500" y="2711450"/>
          <p14:tracePt t="36308" x="5407025" y="2711450"/>
          <p14:tracePt t="36310" x="5422900" y="2711450"/>
          <p14:tracePt t="36312" x="5438775" y="2711450"/>
          <p14:tracePt t="36314" x="5454650" y="2711450"/>
          <p14:tracePt t="36316" x="5462588" y="2711450"/>
          <p14:tracePt t="36318" x="5478463" y="2711450"/>
          <p14:tracePt t="36320" x="5486400" y="2711450"/>
          <p14:tracePt t="36322" x="5502275" y="2711450"/>
          <p14:tracePt t="36324" x="5518150" y="2703513"/>
          <p14:tracePt t="36326" x="5526088" y="2703513"/>
          <p14:tracePt t="36328" x="5534025" y="2703513"/>
          <p14:tracePt t="36330" x="5549900" y="2703513"/>
          <p14:tracePt t="36332" x="5557838" y="2711450"/>
          <p14:tracePt t="36334" x="5573713" y="2711450"/>
          <p14:tracePt t="36336" x="5581650" y="2711450"/>
          <p14:tracePt t="36338" x="5597525" y="2711450"/>
          <p14:tracePt t="36340" x="5605463" y="2711450"/>
          <p14:tracePt t="36342" x="5613400" y="2703513"/>
          <p14:tracePt t="36344" x="5621338" y="2703513"/>
          <p14:tracePt t="36346" x="5637213" y="2703513"/>
          <p14:tracePt t="36348" x="5645150" y="2703513"/>
          <p14:tracePt t="36350" x="5653088" y="2703513"/>
          <p14:tracePt t="36352" x="5661025" y="2703513"/>
          <p14:tracePt t="36355" x="5668963" y="2703513"/>
          <p14:tracePt t="36358" x="5692775" y="2703513"/>
          <p14:tracePt t="36360" x="5700713" y="2703513"/>
          <p14:tracePt t="36362" x="5708650" y="2695575"/>
          <p14:tracePt t="36364" x="5716588" y="2695575"/>
          <p14:tracePt t="36366" x="5724525" y="2695575"/>
          <p14:tracePt t="36368" x="5732463" y="2695575"/>
          <p14:tracePt t="36370" x="5740400" y="2695575"/>
          <p14:tracePt t="36372" x="5749925" y="2695575"/>
          <p14:tracePt t="36375" x="5757863" y="2695575"/>
          <p14:tracePt t="36376" x="5773738" y="2695575"/>
          <p14:tracePt t="36378" x="5781675" y="2695575"/>
          <p14:tracePt t="36380" x="5789613" y="2687638"/>
          <p14:tracePt t="36384" x="5797550" y="2687638"/>
          <p14:tracePt t="36386" x="5805488" y="2687638"/>
          <p14:tracePt t="36388" x="5813425" y="2687638"/>
          <p14:tracePt t="36391" x="5821363" y="2687638"/>
          <p14:tracePt t="36392" x="5829300" y="2687638"/>
          <p14:tracePt t="36394" x="5837238" y="2679700"/>
          <p14:tracePt t="36396" x="5845175" y="2679700"/>
          <p14:tracePt t="36398" x="5853113" y="2679700"/>
          <p14:tracePt t="36400" x="5861050" y="2679700"/>
          <p14:tracePt t="36402" x="5868988" y="2679700"/>
          <p14:tracePt t="36405" x="5876925" y="2679700"/>
          <p14:tracePt t="36407" x="5884863" y="2679700"/>
          <p14:tracePt t="36408" x="5892800" y="2679700"/>
          <p14:tracePt t="36410" x="5900738" y="2679700"/>
          <p14:tracePt t="36412" x="5908675" y="2679700"/>
          <p14:tracePt t="36416" x="5916613" y="2671763"/>
          <p14:tracePt t="36418" x="5924550" y="2671763"/>
          <p14:tracePt t="36420" x="5932488" y="2671763"/>
          <p14:tracePt t="36422" x="5940425" y="2671763"/>
          <p14:tracePt t="36425" x="5948363" y="2671763"/>
          <p14:tracePt t="36426" x="5956300" y="2671763"/>
          <p14:tracePt t="36428" x="5964238" y="2671763"/>
          <p14:tracePt t="36430" x="5972175" y="2671763"/>
          <p14:tracePt t="36432" x="5980113" y="2671763"/>
          <p14:tracePt t="36434" x="5995988" y="2671763"/>
          <p14:tracePt t="36436" x="6003925" y="2671763"/>
          <p14:tracePt t="36438" x="6011863" y="2671763"/>
          <p14:tracePt t="36440" x="6019800" y="2671763"/>
          <p14:tracePt t="36442" x="6027738" y="2671763"/>
          <p14:tracePt t="36444" x="6035675" y="2671763"/>
          <p14:tracePt t="36446" x="6043613" y="2671763"/>
          <p14:tracePt t="36448" x="6051550" y="2671763"/>
          <p14:tracePt t="36450" x="6059488" y="2663825"/>
          <p14:tracePt t="36452" x="6067425" y="2663825"/>
          <p14:tracePt t="36456" x="6075363" y="2663825"/>
          <p14:tracePt t="36457" x="6083300" y="2663825"/>
          <p14:tracePt t="36458" x="6100763" y="2663825"/>
          <p14:tracePt t="36460" x="6108700" y="2663825"/>
          <p14:tracePt t="36462" x="6116638" y="2663825"/>
          <p14:tracePt t="36464" x="6124575" y="2663825"/>
          <p14:tracePt t="36466" x="6132513" y="2663825"/>
          <p14:tracePt t="36468" x="6140450" y="2663825"/>
          <p14:tracePt t="36470" x="6156325" y="2663825"/>
          <p14:tracePt t="36472" x="6164263" y="2663825"/>
          <p14:tracePt t="36474" x="6172200" y="2663825"/>
          <p14:tracePt t="36476" x="6180138" y="2663825"/>
          <p14:tracePt t="36478" x="6188075" y="2663825"/>
          <p14:tracePt t="36480" x="6203950" y="2663825"/>
          <p14:tracePt t="36482" x="6211888" y="2663825"/>
          <p14:tracePt t="36484" x="6219825" y="2663825"/>
          <p14:tracePt t="36486" x="6235700" y="2663825"/>
          <p14:tracePt t="36489" x="6243638" y="2663825"/>
          <p14:tracePt t="36490" x="6259513" y="2663825"/>
          <p14:tracePt t="36493" x="6267450" y="2663825"/>
          <p14:tracePt t="36494" x="6275388" y="2663825"/>
          <p14:tracePt t="36496" x="6291263" y="2663825"/>
          <p14:tracePt t="36498" x="6299200" y="2663825"/>
          <p14:tracePt t="36500" x="6315075" y="2663825"/>
          <p14:tracePt t="36502" x="6330950" y="2663825"/>
          <p14:tracePt t="36505" x="6338888" y="2663825"/>
          <p14:tracePt t="36508" x="6362700" y="2663825"/>
          <p14:tracePt t="36510" x="6378575" y="2663825"/>
          <p14:tracePt t="36512" x="6386513" y="2663825"/>
          <p14:tracePt t="36514" x="6402388" y="2663825"/>
          <p14:tracePt t="36516" x="6418263" y="2663825"/>
          <p14:tracePt t="36518" x="6426200" y="2663825"/>
          <p14:tracePt t="36520" x="6442075" y="2663825"/>
          <p14:tracePt t="36523" x="6459538" y="2663825"/>
          <p14:tracePt t="36526" x="6483350" y="2663825"/>
          <p14:tracePt t="36528" x="6499225" y="2663825"/>
          <p14:tracePt t="36530" x="6507163" y="2663825"/>
          <p14:tracePt t="36532" x="6523038" y="2663825"/>
          <p14:tracePt t="36534" x="6538913" y="2663825"/>
          <p14:tracePt t="36536" x="6546850" y="2671763"/>
          <p14:tracePt t="36538" x="6562725" y="2671763"/>
          <p14:tracePt t="36542" x="6586538" y="2671763"/>
          <p14:tracePt t="36544" x="6602413" y="2671763"/>
          <p14:tracePt t="36546" x="6618288" y="2671763"/>
          <p14:tracePt t="36548" x="6634163" y="2671763"/>
          <p14:tracePt t="36550" x="6642100" y="2671763"/>
          <p14:tracePt t="36552" x="6657975" y="2679700"/>
          <p14:tracePt t="36555" x="6665913" y="2679700"/>
          <p14:tracePt t="36559" x="6697663" y="2679700"/>
          <p14:tracePt t="36560" x="6705600" y="2679700"/>
          <p14:tracePt t="36562" x="6721475" y="2679700"/>
          <p14:tracePt t="36564" x="6729413" y="2679700"/>
          <p14:tracePt t="36566" x="6745288" y="2687638"/>
          <p14:tracePt t="36568" x="6753225" y="2687638"/>
          <p14:tracePt t="36570" x="6761163" y="2687638"/>
          <p14:tracePt t="36572" x="6777038" y="2687638"/>
          <p14:tracePt t="36575" x="6784975" y="2687638"/>
          <p14:tracePt t="36576" x="6794500" y="2687638"/>
          <p14:tracePt t="36578" x="6810375" y="2695575"/>
          <p14:tracePt t="36580" x="6818313" y="2695575"/>
          <p14:tracePt t="36582" x="6826250" y="2695575"/>
          <p14:tracePt t="36584" x="6834188" y="2695575"/>
          <p14:tracePt t="36586" x="6842125" y="2695575"/>
          <p14:tracePt t="36588" x="6850063" y="2695575"/>
          <p14:tracePt t="36590" x="6858000" y="2695575"/>
          <p14:tracePt t="36592" x="6865938" y="2695575"/>
          <p14:tracePt t="36594" x="6873875" y="2695575"/>
          <p14:tracePt t="36596" x="6881813" y="2695575"/>
          <p14:tracePt t="36598" x="6889750" y="2695575"/>
          <p14:tracePt t="36600" x="6897688" y="2695575"/>
          <p14:tracePt t="36605" x="6905625" y="2695575"/>
          <p14:tracePt t="36607" x="6913563" y="2695575"/>
          <p14:tracePt t="36610" x="6921500" y="2695575"/>
          <p14:tracePt t="36614" x="6929438" y="2703513"/>
          <p14:tracePt t="36621" x="6937375" y="2703513"/>
          <p14:tracePt t="36728" x="6945313" y="2703513"/>
          <p14:tracePt t="36731" x="6945313" y="2711450"/>
          <p14:tracePt t="36736" x="6945313" y="2719388"/>
          <p14:tracePt t="36744" x="6945313" y="2727325"/>
          <p14:tracePt t="36752" x="6945313" y="2735263"/>
          <p14:tracePt t="36760" x="6945313" y="2743200"/>
          <p14:tracePt t="36768" x="6945313" y="2751138"/>
          <p14:tracePt t="36774" x="6937375" y="2751138"/>
          <p14:tracePt t="36776" x="6937375" y="2759075"/>
          <p14:tracePt t="36784" x="6937375" y="2767013"/>
          <p14:tracePt t="36792" x="6937375" y="2774950"/>
          <p14:tracePt t="36800" x="6937375" y="2782888"/>
          <p14:tracePt t="36810" x="6929438" y="2782888"/>
          <p14:tracePt t="36816" x="6929438" y="2790825"/>
          <p14:tracePt t="37603" x="6929438" y="2798763"/>
          <p14:tracePt t="37624" x="6929438" y="2806700"/>
          <p14:tracePt t="37813" x="6929438" y="2814638"/>
          <p14:tracePt t="37823" x="6929438" y="2822575"/>
          <p14:tracePt t="37828" x="6929438" y="2830513"/>
          <p14:tracePt t="37830" x="6937375" y="2830513"/>
          <p14:tracePt t="37832" x="6937375" y="2838450"/>
          <p14:tracePt t="37839" x="6937375" y="2846388"/>
          <p14:tracePt t="37844" x="6937375" y="2854325"/>
          <p14:tracePt t="37852" x="6937375" y="2862263"/>
          <p14:tracePt t="37858" x="6937375" y="2870200"/>
          <p14:tracePt t="37866" x="6937375" y="2878138"/>
          <p14:tracePt t="37874" x="6937375" y="2886075"/>
          <p14:tracePt t="37884" x="6937375" y="2894013"/>
          <p14:tracePt t="37984" x="6937375" y="2886075"/>
          <p14:tracePt t="38064" x="6937375" y="2894013"/>
          <p14:tracePt t="38073" x="6937375" y="2901950"/>
          <p14:tracePt t="38078" x="6937375" y="2909888"/>
          <p14:tracePt t="38082" x="6937375" y="2919413"/>
          <p14:tracePt t="38084" x="6945313" y="2919413"/>
          <p14:tracePt t="38086" x="6945313" y="2927350"/>
          <p14:tracePt t="38090" x="6945313" y="2935288"/>
          <p14:tracePt t="38094" x="6945313" y="2943225"/>
          <p14:tracePt t="38098" x="6945313" y="2951163"/>
          <p14:tracePt t="38102" x="6945313" y="2959100"/>
          <p14:tracePt t="38108" x="6945313" y="2967038"/>
          <p14:tracePt t="38116" x="6945313" y="2974975"/>
          <p14:tracePt t="38206" x="6945313" y="2967038"/>
          <p14:tracePt t="38221" x="6945313" y="2959100"/>
          <p14:tracePt t="38300" x="6945313" y="2967038"/>
          <p14:tracePt t="38308" x="6945313" y="2974975"/>
          <p14:tracePt t="38316" x="6945313" y="2982913"/>
          <p14:tracePt t="38330" x="6945313" y="2990850"/>
          <p14:tracePt t="38392" x="6945313" y="2982913"/>
          <p14:tracePt t="38402" x="6945313" y="2974975"/>
          <p14:tracePt t="38408" x="6945313" y="2967038"/>
          <p14:tracePt t="38414" x="6945313" y="2959100"/>
          <p14:tracePt t="38421" x="6945313" y="2951163"/>
          <p14:tracePt t="38426" x="6945313" y="2943225"/>
          <p14:tracePt t="38434" x="6945313" y="2935288"/>
          <p14:tracePt t="38442" x="6937375" y="2935288"/>
          <p14:tracePt t="38444" x="6937375" y="2927350"/>
          <p14:tracePt t="38784" x="6937375" y="2935288"/>
          <p14:tracePt t="38792" x="6937375" y="2943225"/>
          <p14:tracePt t="38796" x="6937375" y="2951163"/>
          <p14:tracePt t="38800" x="6937375" y="2959100"/>
          <p14:tracePt t="38802" x="6929438" y="2967038"/>
          <p14:tracePt t="38806" x="6929438" y="2974975"/>
          <p14:tracePt t="38808" x="6921500" y="2982913"/>
          <p14:tracePt t="38812" x="6921500" y="2990850"/>
          <p14:tracePt t="38814" x="6913563" y="2998788"/>
          <p14:tracePt t="38816" x="6913563" y="3006725"/>
          <p14:tracePt t="38818" x="6905625" y="3006725"/>
          <p14:tracePt t="38822" x="6897688" y="3022600"/>
          <p14:tracePt t="38825" x="6889750" y="3030538"/>
          <p14:tracePt t="38826" x="6881813" y="3038475"/>
          <p14:tracePt t="38828" x="6873875" y="3046413"/>
          <p14:tracePt t="38830" x="6865938" y="3054350"/>
          <p14:tracePt t="38832" x="6858000" y="3062288"/>
          <p14:tracePt t="38834" x="6850063" y="3070225"/>
          <p14:tracePt t="38836" x="6842125" y="3078163"/>
          <p14:tracePt t="38838" x="6826250" y="3086100"/>
          <p14:tracePt t="38840" x="6818313" y="3094038"/>
          <p14:tracePt t="38844" x="6802438" y="3109913"/>
          <p14:tracePt t="38846" x="6794500" y="3117850"/>
          <p14:tracePt t="38848" x="6777038" y="3133725"/>
          <p14:tracePt t="38850" x="6769100" y="3141663"/>
          <p14:tracePt t="38852" x="6761163" y="3149600"/>
          <p14:tracePt t="38855" x="6745288" y="3157538"/>
          <p14:tracePt t="38856" x="6737350" y="3165475"/>
          <p14:tracePt t="38859" x="6721475" y="3173413"/>
          <p14:tracePt t="38862" x="6697663" y="3189288"/>
          <p14:tracePt t="38864" x="6681788" y="3197225"/>
          <p14:tracePt t="38865" x="6673850" y="3205163"/>
          <p14:tracePt t="38867" x="6657975" y="3213100"/>
          <p14:tracePt t="38871" x="6642100" y="3221038"/>
          <p14:tracePt t="38872" x="6626225" y="3228975"/>
          <p14:tracePt t="38874" x="6610350" y="3236913"/>
          <p14:tracePt t="38876" x="6594475" y="3244850"/>
          <p14:tracePt t="38877" x="6578600" y="3252788"/>
          <p14:tracePt t="38879" x="6562725" y="3262313"/>
          <p14:tracePt t="38882" x="6546850" y="3270250"/>
          <p14:tracePt t="38883" x="6530975" y="3278188"/>
          <p14:tracePt t="38885" x="6507163" y="3286125"/>
          <p14:tracePt t="38888" x="6491288" y="3294063"/>
          <p14:tracePt t="38889" x="6475413" y="3294063"/>
          <p14:tracePt t="38892" x="6451600" y="3302000"/>
          <p14:tracePt t="38893" x="6434138" y="3309938"/>
          <p14:tracePt t="38895" x="6410325" y="3317875"/>
          <p14:tracePt t="38897" x="6386513" y="3325813"/>
          <p14:tracePt t="38899" x="6370638" y="3333750"/>
          <p14:tracePt t="38901" x="6346825" y="3341688"/>
          <p14:tracePt t="38904" x="6323013" y="3349625"/>
          <p14:tracePt t="38905" x="6299200" y="3349625"/>
          <p14:tracePt t="38908" x="6275388" y="3357563"/>
          <p14:tracePt t="38909" x="6251575" y="3365500"/>
          <p14:tracePt t="38911" x="6227763" y="3365500"/>
          <p14:tracePt t="38913" x="6203950" y="3373438"/>
          <p14:tracePt t="38915" x="6180138" y="3381375"/>
          <p14:tracePt t="38917" x="6156325" y="3389313"/>
          <p14:tracePt t="38920" x="6132513" y="3389313"/>
          <p14:tracePt t="38921" x="6108700" y="3397250"/>
          <p14:tracePt t="38925" x="6083300" y="3397250"/>
          <p14:tracePt t="38926" x="6051550" y="3405188"/>
          <p14:tracePt t="38928" x="6027738" y="3413125"/>
          <p14:tracePt t="38929" x="6003925" y="3413125"/>
          <p14:tracePt t="38931" x="5980113" y="3421063"/>
          <p14:tracePt t="38933" x="5956300" y="3429000"/>
          <p14:tracePt t="38935" x="5932488" y="3429000"/>
          <p14:tracePt t="38937" x="5908675" y="3436938"/>
          <p14:tracePt t="38941" x="5884863" y="3444875"/>
          <p14:tracePt t="38942" x="5861050" y="3452813"/>
          <p14:tracePt t="38943" x="5837238" y="3452813"/>
          <p14:tracePt t="38945" x="5805488" y="3460750"/>
          <p14:tracePt t="38947" x="5781675" y="3468688"/>
          <p14:tracePt t="38949" x="5757863" y="3468688"/>
          <p14:tracePt t="38951" x="5740400" y="3476625"/>
          <p14:tracePt t="38954" x="5716588" y="3476625"/>
          <p14:tracePt t="38956" x="5692775" y="3484563"/>
          <p14:tracePt t="38958" x="5668963" y="3484563"/>
          <p14:tracePt t="38959" x="5645150" y="3492500"/>
          <p14:tracePt t="38974" x="5478463" y="3516313"/>
          <p14:tracePt t="38976" x="5462588" y="3524250"/>
          <p14:tracePt t="38978" x="5438775" y="3524250"/>
          <p14:tracePt t="38979" x="5414963" y="3532188"/>
          <p14:tracePt t="38981" x="5389563" y="3532188"/>
          <p14:tracePt t="38983" x="5373688" y="3532188"/>
          <p14:tracePt t="38985" x="5349875" y="3540125"/>
          <p14:tracePt t="38988" x="5326063" y="3540125"/>
          <p14:tracePt t="38990" x="5310188" y="3548063"/>
          <p14:tracePt t="38992" x="5286375" y="3548063"/>
          <p14:tracePt t="38993" x="5270500" y="3556000"/>
          <p14:tracePt t="38995" x="5246688" y="3556000"/>
          <p14:tracePt t="38997" x="5230813" y="3556000"/>
          <p14:tracePt t="38999" x="5207000" y="3563938"/>
          <p14:tracePt t="39001" x="5191125" y="3563938"/>
          <p14:tracePt t="39004" x="5175250" y="3563938"/>
          <p14:tracePt t="39007" x="5151438" y="3571875"/>
          <p14:tracePt t="39008" x="5135563" y="3571875"/>
          <p14:tracePt t="39009" x="5111750" y="3571875"/>
          <p14:tracePt t="39011" x="5095875" y="3571875"/>
          <p14:tracePt t="39013" x="5080000" y="3579813"/>
          <p14:tracePt t="39016" x="5056188" y="3579813"/>
          <p14:tracePt t="39017" x="5038725" y="3579813"/>
          <p14:tracePt t="39020" x="5014913" y="3579813"/>
          <p14:tracePt t="39022" x="4999038" y="3579813"/>
          <p14:tracePt t="39024" x="4983163" y="3579813"/>
          <p14:tracePt t="39025" x="4959350" y="3579813"/>
          <p14:tracePt t="39027" x="4943475" y="3579813"/>
          <p14:tracePt t="39029" x="4927600" y="3579813"/>
          <p14:tracePt t="39031" x="4903788" y="3587750"/>
          <p14:tracePt t="39033" x="4887913" y="3587750"/>
          <p14:tracePt t="39035" x="4872038" y="3579813"/>
          <p14:tracePt t="39038" x="4856163" y="3579813"/>
          <p14:tracePt t="39040" x="4832350" y="3579813"/>
          <p14:tracePt t="39041" x="4816475" y="3579813"/>
          <p14:tracePt t="39043" x="4800600" y="3579813"/>
          <p14:tracePt t="39045" x="4784725" y="3579813"/>
          <p14:tracePt t="39047" x="4768850" y="3587750"/>
          <p14:tracePt t="39049" x="4752975" y="3587750"/>
          <p14:tracePt t="39051" x="4737100" y="3587750"/>
          <p14:tracePt t="39054" x="4721225" y="3587750"/>
          <p14:tracePt t="39056" x="4705350" y="3587750"/>
          <p14:tracePt t="39057" x="4687888" y="3579813"/>
          <p14:tracePt t="39059" x="4672013" y="3579813"/>
          <p14:tracePt t="39061" x="4656138" y="3579813"/>
          <p14:tracePt t="39063" x="4640263" y="3579813"/>
          <p14:tracePt t="39065" x="4624388" y="3579813"/>
          <p14:tracePt t="39067" x="4608513" y="3579813"/>
          <p14:tracePt t="39069" x="4592638" y="3579813"/>
          <p14:tracePt t="39072" x="4576763" y="3579813"/>
          <p14:tracePt t="39073" x="4560888" y="3579813"/>
          <p14:tracePt t="39075" x="4537075" y="3579813"/>
          <p14:tracePt t="39077" x="4521200" y="3571875"/>
          <p14:tracePt t="39079" x="4505325" y="3571875"/>
          <p14:tracePt t="39081" x="4489450" y="3571875"/>
          <p14:tracePt t="39083" x="4473575" y="3571875"/>
          <p14:tracePt t="39085" x="4457700" y="3563938"/>
          <p14:tracePt t="39088" x="4441825" y="3563938"/>
          <p14:tracePt t="39089" x="4425950" y="3563938"/>
          <p14:tracePt t="39091" x="4410075" y="3556000"/>
          <p14:tracePt t="39094" x="4394200" y="3556000"/>
          <p14:tracePt t="39095" x="4378325" y="3556000"/>
          <p14:tracePt t="39097" x="4352925" y="3556000"/>
          <p14:tracePt t="39099" x="4337050" y="3556000"/>
          <p14:tracePt t="39101" x="4321175" y="3548063"/>
          <p14:tracePt t="39104" x="4305300" y="3548063"/>
          <p14:tracePt t="39106" x="4289425" y="3548063"/>
          <p14:tracePt t="39107" x="4273550" y="3540125"/>
          <p14:tracePt t="39109" x="4257675" y="3540125"/>
          <p14:tracePt t="39111" x="4241800" y="3540125"/>
          <p14:tracePt t="39113" x="4225925" y="3540125"/>
          <p14:tracePt t="39115" x="4210050" y="3532188"/>
          <p14:tracePt t="39117" x="4194175" y="3532188"/>
          <p14:tracePt t="39120" x="4178300" y="3532188"/>
          <p14:tracePt t="39121" x="4162425" y="3524250"/>
          <p14:tracePt t="39124" x="4146550" y="3524250"/>
          <p14:tracePt t="39125" x="4130675" y="3524250"/>
          <p14:tracePt t="39127" x="4114800" y="3516313"/>
          <p14:tracePt t="39129" x="4098925" y="3516313"/>
          <p14:tracePt t="39131" x="4083050" y="3508375"/>
          <p14:tracePt t="39133" x="4067175" y="3508375"/>
          <p14:tracePt t="39135" x="4051300" y="3508375"/>
          <p14:tracePt t="39137" x="4035425" y="3500438"/>
          <p14:tracePt t="39139" x="4019550" y="3500438"/>
          <p14:tracePt t="39141" x="4002088" y="3492500"/>
          <p14:tracePt t="39143" x="3986213" y="3492500"/>
          <p14:tracePt t="39145" x="3970338" y="3484563"/>
          <p14:tracePt t="39147" x="3954463" y="3484563"/>
          <p14:tracePt t="39149" x="3938588" y="3476625"/>
          <p14:tracePt t="39151" x="3922713" y="3476625"/>
          <p14:tracePt t="39154" x="3906838" y="3468688"/>
          <p14:tracePt t="39155" x="3890963" y="3468688"/>
          <p14:tracePt t="39158" x="3875088" y="3468688"/>
          <p14:tracePt t="39159" x="3859213" y="3460750"/>
          <p14:tracePt t="39161" x="3843338" y="3460750"/>
          <p14:tracePt t="39163" x="3827463" y="3460750"/>
          <p14:tracePt t="39165" x="3811588" y="3452813"/>
          <p14:tracePt t="39167" x="3795713" y="3452813"/>
          <p14:tracePt t="39170" x="3779838" y="3452813"/>
          <p14:tracePt t="39171" x="3763963" y="3444875"/>
          <p14:tracePt t="39174" x="3756025" y="3444875"/>
          <p14:tracePt t="39175" x="3740150" y="3436938"/>
          <p14:tracePt t="39177" x="3724275" y="3436938"/>
          <p14:tracePt t="39180" x="3708400" y="3436938"/>
          <p14:tracePt t="39181" x="3692525" y="3429000"/>
          <p14:tracePt t="39183" x="3684588" y="3429000"/>
          <p14:tracePt t="39185" x="3668713" y="3429000"/>
          <p14:tracePt t="39188" x="3651250" y="3429000"/>
          <p14:tracePt t="39189" x="3643313" y="3421063"/>
          <p14:tracePt t="39191" x="3627438" y="3421063"/>
          <p14:tracePt t="39194" x="3611563" y="3421063"/>
          <p14:tracePt t="39195" x="3603625" y="3421063"/>
          <p14:tracePt t="39197" x="3587750" y="3413125"/>
          <p14:tracePt t="39199" x="3579813" y="3413125"/>
          <p14:tracePt t="39201" x="3563938" y="3413125"/>
          <p14:tracePt t="39204" x="3556000" y="3413125"/>
          <p14:tracePt t="39206" x="3540125" y="3413125"/>
          <p14:tracePt t="39207" x="3532188" y="3413125"/>
          <p14:tracePt t="39209" x="3516313" y="3405188"/>
          <p14:tracePt t="39211" x="3508375" y="3405188"/>
          <p14:tracePt t="39213" x="3492500" y="3405188"/>
          <p14:tracePt t="39215" x="3484563" y="3405188"/>
          <p14:tracePt t="39217" x="3468688" y="3397250"/>
          <p14:tracePt t="39220" x="3460750" y="3397250"/>
          <p14:tracePt t="39221" x="3444875" y="3397250"/>
          <p14:tracePt t="39223" x="3436938" y="3397250"/>
          <p14:tracePt t="39225" x="3421063" y="3397250"/>
          <p14:tracePt t="39228" x="3405188" y="3389313"/>
          <p14:tracePt t="39229" x="3389313" y="3389313"/>
          <p14:tracePt t="39231" x="3381375" y="3389313"/>
          <p14:tracePt t="39233" x="3365500" y="3381375"/>
          <p14:tracePt t="39235" x="3349625" y="3381375"/>
          <p14:tracePt t="39238" x="3341688" y="3381375"/>
          <p14:tracePt t="39240" x="3325813" y="3373438"/>
          <p14:tracePt t="39241" x="3308350" y="3373438"/>
          <p14:tracePt t="39243" x="3292475" y="3373438"/>
          <p14:tracePt t="39245" x="3276600" y="3365500"/>
          <p14:tracePt t="39247" x="3260725" y="3365500"/>
          <p14:tracePt t="39249" x="3252788" y="3365500"/>
          <p14:tracePt t="39251" x="3236913" y="3357563"/>
          <p14:tracePt t="39254" x="3221038" y="3357563"/>
          <p14:tracePt t="39256" x="3205163" y="3357563"/>
          <p14:tracePt t="39257" x="3189288" y="3349625"/>
          <p14:tracePt t="39259" x="3173413" y="3349625"/>
          <p14:tracePt t="39261" x="3157538" y="3349625"/>
          <p14:tracePt t="39263" x="3149600" y="3349625"/>
          <p14:tracePt t="39266" x="3133725" y="3341688"/>
          <p14:tracePt t="39267" x="3117850" y="3341688"/>
          <p14:tracePt t="39270" x="3109913" y="3333750"/>
          <p14:tracePt t="39272" x="3094038" y="3333750"/>
          <p14:tracePt t="39275" x="3078163" y="3333750"/>
          <p14:tracePt t="39276" x="3070225" y="3325813"/>
          <p14:tracePt t="39277" x="3054350" y="3325813"/>
          <p14:tracePt t="39279" x="3038475" y="3325813"/>
          <p14:tracePt t="39281" x="3030538" y="3317875"/>
          <p14:tracePt t="39283" x="3014663" y="3317875"/>
          <p14:tracePt t="39285" x="3006725" y="3317875"/>
          <p14:tracePt t="39290" x="2990850" y="3309938"/>
          <p14:tracePt t="39290" x="2982913" y="3309938"/>
          <p14:tracePt t="39291" x="2967038" y="3309938"/>
          <p14:tracePt t="39293" x="2957513" y="3302000"/>
          <p14:tracePt t="39295" x="2941638" y="3302000"/>
          <p14:tracePt t="39297" x="2933700" y="3302000"/>
          <p14:tracePt t="39299" x="2925763" y="3302000"/>
          <p14:tracePt t="39301" x="2917825" y="3302000"/>
          <p14:tracePt t="39305" x="2901950" y="3294063"/>
          <p14:tracePt t="39306" x="2894013" y="3294063"/>
          <p14:tracePt t="39307" x="2886075" y="3294063"/>
          <p14:tracePt t="39309" x="2878138" y="3294063"/>
          <p14:tracePt t="39311" x="2862263" y="3286125"/>
          <p14:tracePt t="39313" x="2854325" y="3286125"/>
          <p14:tracePt t="39315" x="2846388" y="3286125"/>
          <p14:tracePt t="39317" x="2838450" y="3286125"/>
          <p14:tracePt t="39320" x="2822575" y="3278188"/>
          <p14:tracePt t="39321" x="2814638" y="3278188"/>
          <p14:tracePt t="39324" x="2806700" y="3278188"/>
          <p14:tracePt t="39325" x="2790825" y="3270250"/>
          <p14:tracePt t="39327" x="2782888" y="3270250"/>
          <p14:tracePt t="39329" x="2774950" y="3270250"/>
          <p14:tracePt t="39331" x="2759075" y="3262313"/>
          <p14:tracePt t="39333" x="2743200" y="3262313"/>
          <p14:tracePt t="39335" x="2727325" y="3252788"/>
          <p14:tracePt t="39338" x="2711450" y="3244850"/>
          <p14:tracePt t="39340" x="2695575" y="3236913"/>
          <p14:tracePt t="39341" x="2679700" y="3221038"/>
          <p14:tracePt t="39343" x="2655888" y="3213100"/>
          <p14:tracePt t="39345" x="2640013" y="3197225"/>
          <p14:tracePt t="39347" x="2624138" y="3181350"/>
          <p14:tracePt t="39349" x="2616200" y="3173413"/>
          <p14:tracePt t="39351" x="2598738" y="3157538"/>
          <p14:tracePt t="39354" x="2590800" y="3141663"/>
          <p14:tracePt t="39356" x="2574925" y="3125788"/>
          <p14:tracePt t="39358" x="2566988" y="3117850"/>
          <p14:tracePt t="39360" x="2559050" y="3101975"/>
          <p14:tracePt t="39361" x="2551113" y="3094038"/>
          <p14:tracePt t="39363" x="2543175" y="3078163"/>
          <p14:tracePt t="39365" x="2535238" y="3070225"/>
          <p14:tracePt t="39367" x="2527300" y="3062288"/>
          <p14:tracePt t="39370" x="2519363" y="3046413"/>
          <p14:tracePt t="39371" x="2511425" y="3038475"/>
          <p14:tracePt t="39374" x="2503488" y="3022600"/>
          <p14:tracePt t="39376" x="2495550" y="3014663"/>
          <p14:tracePt t="39377" x="2487613" y="3006725"/>
          <p14:tracePt t="39379" x="2479675" y="2990850"/>
          <p14:tracePt t="39381" x="2471738" y="2982913"/>
          <p14:tracePt t="39383" x="2471738" y="2974975"/>
          <p14:tracePt t="39385" x="2463800" y="2967038"/>
          <p14:tracePt t="39387" x="2463800" y="2951163"/>
          <p14:tracePt t="39390" x="2455863" y="2943225"/>
          <p14:tracePt t="39393" x="2455863" y="2935288"/>
          <p14:tracePt t="39394" x="2455863" y="2927350"/>
          <p14:tracePt t="39397" x="2463800" y="2919413"/>
          <p14:tracePt t="39399" x="2471738" y="2909888"/>
          <p14:tracePt t="39401" x="2479675" y="2909888"/>
          <p14:tracePt t="39404" x="2487613" y="2901950"/>
          <p14:tracePt t="39774" x="2471738" y="2901950"/>
          <p14:tracePt t="39777" x="2455863" y="2909888"/>
          <p14:tracePt t="39779" x="2447925" y="2909888"/>
          <p14:tracePt t="39781" x="2432050" y="2909888"/>
          <p14:tracePt t="39782" x="2416175" y="2919413"/>
          <p14:tracePt t="39784" x="2408238" y="2919413"/>
          <p14:tracePt t="39786" x="2392363" y="2927350"/>
          <p14:tracePt t="39788" x="2384425" y="2927350"/>
          <p14:tracePt t="39793" x="2352675" y="2935288"/>
          <p14:tracePt t="39794" x="2344738" y="2935288"/>
          <p14:tracePt t="39796" x="2328863" y="2935288"/>
          <p14:tracePt t="39798" x="2312988" y="2935288"/>
          <p14:tracePt t="39800" x="2305050" y="2943225"/>
          <p14:tracePt t="39802" x="2289175" y="2943225"/>
          <p14:tracePt t="39807" x="2265363" y="2951163"/>
          <p14:tracePt t="39810" x="2247900" y="2959100"/>
          <p14:tracePt t="39812" x="2239963" y="2967038"/>
          <p14:tracePt t="39816" x="2232025" y="2974975"/>
          <p14:tracePt t="39818" x="2224088" y="2974975"/>
          <p14:tracePt t="39820" x="2216150" y="2982913"/>
          <p14:tracePt t="39826" x="2208213" y="2982913"/>
          <p14:tracePt t="39827" x="2200275" y="2990850"/>
          <p14:tracePt t="39830" x="2192338" y="2998788"/>
          <p14:tracePt t="39834" x="2184400" y="2998788"/>
          <p14:tracePt t="39836" x="2184400" y="3006725"/>
          <p14:tracePt t="39839" x="2176463" y="3006725"/>
          <p14:tracePt t="39842" x="2168525" y="3006725"/>
          <p14:tracePt t="39844" x="2168525" y="3014663"/>
          <p14:tracePt t="39846" x="2160588" y="3014663"/>
          <p14:tracePt t="39850" x="2160588" y="3022600"/>
          <p14:tracePt t="39852" x="2152650" y="3022600"/>
          <p14:tracePt t="39857" x="2152650" y="3030538"/>
          <p14:tracePt t="39858" x="2144713" y="3030538"/>
          <p14:tracePt t="39864" x="2136775" y="3030538"/>
          <p14:tracePt t="39868" x="2136775" y="3038475"/>
          <p14:tracePt t="39872" x="2128838" y="3038475"/>
          <p14:tracePt t="39878" x="2120900" y="3038475"/>
          <p14:tracePt t="39890" x="2112963" y="3038475"/>
          <p14:tracePt t="39932" x="2112963" y="3046413"/>
          <p14:tracePt t="39940" x="2105025" y="3046413"/>
          <p14:tracePt t="39944" x="2105025" y="3054350"/>
          <p14:tracePt t="39946" x="2097088" y="3054350"/>
          <p14:tracePt t="39950" x="2097088" y="3062288"/>
          <p14:tracePt t="39958" x="2081213" y="3070225"/>
          <p14:tracePt t="39960" x="2073275" y="3078163"/>
          <p14:tracePt t="39964" x="2065338" y="3086100"/>
          <p14:tracePt t="39966" x="2065338" y="3094038"/>
          <p14:tracePt t="39968" x="2057400" y="3094038"/>
          <p14:tracePt t="39970" x="2057400" y="3101975"/>
          <p14:tracePt t="39973" x="2049463" y="3101975"/>
          <p14:tracePt t="39976" x="2041525" y="3117850"/>
          <p14:tracePt t="39980" x="2033588" y="3125788"/>
          <p14:tracePt t="39982" x="2025650" y="3125788"/>
          <p14:tracePt t="39984" x="2025650" y="3133725"/>
          <p14:tracePt t="39986" x="2017713" y="3141663"/>
          <p14:tracePt t="39992" x="2009775" y="3149600"/>
          <p14:tracePt t="39995" x="2001838" y="3165475"/>
          <p14:tracePt t="39996" x="1993900" y="3173413"/>
          <p14:tracePt t="39998" x="1985963" y="3181350"/>
          <p14:tracePt t="40002" x="1978025" y="3189288"/>
          <p14:tracePt t="40005" x="1970088" y="3197225"/>
          <p14:tracePt t="40010" x="1954213" y="3221038"/>
          <p14:tracePt t="40012" x="1946275" y="3228975"/>
          <p14:tracePt t="40014" x="1938338" y="3236913"/>
          <p14:tracePt t="40016" x="1930400" y="3244850"/>
          <p14:tracePt t="40019" x="1922463" y="3244850"/>
          <p14:tracePt t="40023" x="1912938" y="3262313"/>
          <p14:tracePt t="40028" x="1897063" y="3270250"/>
          <p14:tracePt t="40030" x="1897063" y="3278188"/>
          <p14:tracePt t="40032" x="1889125" y="3278188"/>
          <p14:tracePt t="40034" x="1889125" y="3286125"/>
          <p14:tracePt t="40036" x="1881188" y="3286125"/>
          <p14:tracePt t="40038" x="1881188" y="3294063"/>
          <p14:tracePt t="40043" x="1873250" y="3302000"/>
          <p14:tracePt t="40046" x="1865313" y="3309938"/>
          <p14:tracePt t="40052" x="1857375" y="3317875"/>
          <p14:tracePt t="40056" x="1857375" y="3325813"/>
          <p14:tracePt t="40059" x="1849438" y="3325813"/>
          <p14:tracePt t="40060" x="1849438" y="3333750"/>
          <p14:tracePt t="40064" x="1841500" y="3341688"/>
          <p14:tracePt t="40068" x="1841500" y="3349625"/>
          <p14:tracePt t="40072" x="1833563" y="3357563"/>
          <p14:tracePt t="40078" x="1833563" y="3365500"/>
          <p14:tracePt t="40082" x="1825625" y="3365500"/>
          <p14:tracePt t="40086" x="1825625" y="3373438"/>
          <p14:tracePt t="40120" x="1825625" y="3381375"/>
          <p14:tracePt t="40150" x="1825625" y="3389313"/>
          <p14:tracePt t="40156" x="1833563" y="3389313"/>
          <p14:tracePt t="40168" x="1833563" y="3397250"/>
          <p14:tracePt t="40184" x="1833563" y="3405188"/>
          <p14:tracePt t="40186" x="1841500" y="3405188"/>
          <p14:tracePt t="40201" x="1841500" y="3413125"/>
          <p14:tracePt t="40205" x="1849438" y="3413125"/>
          <p14:tracePt t="40216" x="1849438" y="3421063"/>
          <p14:tracePt t="40221" x="1857375" y="3421063"/>
          <p14:tracePt t="40345" x="1865313" y="3421063"/>
          <p14:tracePt t="40358" x="1873250" y="3421063"/>
          <p14:tracePt t="40650" x="1881188" y="3421063"/>
          <p14:tracePt t="40704" x="1889125" y="3421063"/>
          <p14:tracePt t="40708" x="1889125" y="3413125"/>
          <p14:tracePt t="40712" x="1897063" y="3413125"/>
          <p14:tracePt t="40721" x="1905000" y="3413125"/>
          <p14:tracePt t="40726" x="1912938" y="3413125"/>
          <p14:tracePt t="40732" x="1922463" y="3413125"/>
          <p14:tracePt t="40739" x="1930400" y="3413125"/>
          <p14:tracePt t="40744" x="1938338" y="3413125"/>
          <p14:tracePt t="40746" x="1938338" y="3405188"/>
          <p14:tracePt t="40750" x="1946275" y="3405188"/>
          <p14:tracePt t="40756" x="1954213" y="3405188"/>
          <p14:tracePt t="40760" x="1962150" y="3405188"/>
          <p14:tracePt t="40764" x="1970088" y="3405188"/>
          <p14:tracePt t="40766" x="1978025" y="3405188"/>
          <p14:tracePt t="40770" x="1985963" y="3405188"/>
          <p14:tracePt t="40775" x="1993900" y="3405188"/>
          <p14:tracePt t="40778" x="2001838" y="3405188"/>
          <p14:tracePt t="40782" x="2009775" y="3405188"/>
          <p14:tracePt t="40786" x="2017713" y="3405188"/>
          <p14:tracePt t="40790" x="2025650" y="3405188"/>
          <p14:tracePt t="40794" x="2033588" y="3405188"/>
          <p14:tracePt t="40798" x="2041525" y="3405188"/>
          <p14:tracePt t="40802" x="2049463" y="3405188"/>
          <p14:tracePt t="40806" x="2057400" y="3405188"/>
          <p14:tracePt t="40810" x="2065338" y="3405188"/>
          <p14:tracePt t="40816" x="2073275" y="3405188"/>
          <p14:tracePt t="40820" x="2081213" y="3405188"/>
          <p14:tracePt t="40826" x="2089150" y="3405188"/>
          <p14:tracePt t="40834" x="2097088" y="3405188"/>
          <p14:tracePt t="40842" x="2105025" y="3405188"/>
          <p14:tracePt t="41332" x="2105025" y="3397250"/>
          <p14:tracePt t="41364" x="2097088" y="3397250"/>
          <p14:tracePt t="41544" x="2097088" y="3389313"/>
          <p14:tracePt t="41547" x="2089150" y="3389313"/>
          <p14:tracePt t="41552" x="2081213" y="3389313"/>
          <p14:tracePt t="41558" x="2073275" y="3389313"/>
          <p14:tracePt t="41562" x="2065338" y="3389313"/>
          <p14:tracePt t="41568" x="2057400" y="3389313"/>
          <p14:tracePt t="41572" x="2049463" y="3381375"/>
          <p14:tracePt t="41576" x="2041525" y="3381375"/>
          <p14:tracePt t="41580" x="2033588" y="3381375"/>
          <p14:tracePt t="41586" x="2025650" y="3381375"/>
          <p14:tracePt t="41590" x="2017713" y="3381375"/>
          <p14:tracePt t="41594" x="2009775" y="3381375"/>
          <p14:tracePt t="41598" x="2001838" y="3373438"/>
          <p14:tracePt t="41602" x="1993900" y="3373438"/>
          <p14:tracePt t="41607" x="1985963" y="3373438"/>
          <p14:tracePt t="41612" x="1978025" y="3373438"/>
          <p14:tracePt t="41616" x="1970088" y="3373438"/>
          <p14:tracePt t="41622" x="1962150" y="3373438"/>
          <p14:tracePt t="41628" x="1954213" y="3373438"/>
          <p14:tracePt t="41634" x="1946275" y="3373438"/>
          <p14:tracePt t="41640" x="1938338" y="3373438"/>
          <p14:tracePt t="41646" x="1930400" y="3373438"/>
          <p14:tracePt t="41652" x="1922463" y="3381375"/>
          <p14:tracePt t="41660" x="1912938" y="3381375"/>
          <p14:tracePt t="41672" x="1905000" y="3381375"/>
          <p14:tracePt t="42805" x="1897063" y="3381375"/>
          <p14:tracePt t="43202" x="1905000" y="3381375"/>
          <p14:tracePt t="43208" x="1905000" y="3373438"/>
          <p14:tracePt t="43218" x="1912938" y="3373438"/>
          <p14:tracePt t="43222" x="1922463" y="3365500"/>
          <p14:tracePt t="43226" x="1930400" y="3365500"/>
          <p14:tracePt t="43230" x="1938338" y="3365500"/>
          <p14:tracePt t="43232" x="1938338" y="3357563"/>
          <p14:tracePt t="43234" x="1946275" y="3357563"/>
          <p14:tracePt t="43236" x="1954213" y="3357563"/>
          <p14:tracePt t="43240" x="1962150" y="3349625"/>
          <p14:tracePt t="43244" x="1970088" y="3349625"/>
          <p14:tracePt t="43246" x="1978025" y="3349625"/>
          <p14:tracePt t="43250" x="1985963" y="3349625"/>
          <p14:tracePt t="43252" x="1985963" y="3341688"/>
          <p14:tracePt t="43255" x="1993900" y="3341688"/>
          <p14:tracePt t="43258" x="2001838" y="3341688"/>
          <p14:tracePt t="43264" x="2009775" y="3341688"/>
          <p14:tracePt t="43268" x="2017713" y="3333750"/>
          <p14:tracePt t="43272" x="2025650" y="3333750"/>
          <p14:tracePt t="43276" x="2033588" y="3333750"/>
          <p14:tracePt t="43280" x="2041525" y="3333750"/>
          <p14:tracePt t="43282" x="2041525" y="3325813"/>
          <p14:tracePt t="43284" x="2049463" y="3325813"/>
          <p14:tracePt t="43289" x="2057400" y="3325813"/>
          <p14:tracePt t="43292" x="2065338" y="3317875"/>
          <p14:tracePt t="43296" x="2073275" y="3317875"/>
          <p14:tracePt t="43300" x="2081213" y="3317875"/>
          <p14:tracePt t="43306" x="2089150" y="3309938"/>
          <p14:tracePt t="43308" x="2097088" y="3309938"/>
          <p14:tracePt t="43312" x="2105025" y="3309938"/>
          <p14:tracePt t="43316" x="2112963" y="3309938"/>
          <p14:tracePt t="43322" x="2120900" y="3302000"/>
          <p14:tracePt t="43328" x="2128838" y="3302000"/>
          <p14:tracePt t="43332" x="2136775" y="3302000"/>
          <p14:tracePt t="43339" x="2144713" y="3302000"/>
          <p14:tracePt t="43342" x="2152650" y="3294063"/>
          <p14:tracePt t="43346" x="2160588" y="3294063"/>
          <p14:tracePt t="43350" x="2168525" y="3294063"/>
          <p14:tracePt t="43355" x="2176463" y="3294063"/>
          <p14:tracePt t="43358" x="2184400" y="3286125"/>
          <p14:tracePt t="43362" x="2192338" y="3286125"/>
          <p14:tracePt t="43366" x="2200275" y="3286125"/>
          <p14:tracePt t="43370" x="2208213" y="3286125"/>
          <p14:tracePt t="43374" x="2216150" y="3286125"/>
          <p14:tracePt t="43378" x="2224088" y="3286125"/>
          <p14:tracePt t="43383" x="2232025" y="3278188"/>
          <p14:tracePt t="43389" x="2239963" y="3278188"/>
          <p14:tracePt t="43394" x="2247900" y="3278188"/>
          <p14:tracePt t="43402" x="2255838" y="3278188"/>
          <p14:tracePt t="43410" x="2265363" y="3278188"/>
          <p14:tracePt t="43424" x="2273300" y="3278188"/>
          <p14:tracePt t="43446" x="2281238" y="3278188"/>
          <p14:tracePt t="43696" x="2281238" y="3270250"/>
          <p14:tracePt t="43708" x="2273300" y="3270250"/>
          <p14:tracePt t="43736" x="2273300" y="3262313"/>
          <p14:tracePt t="43740" x="2265363" y="3262313"/>
          <p14:tracePt t="43760" x="2255838" y="3262313"/>
          <p14:tracePt t="43766" x="2255838" y="3252788"/>
          <p14:tracePt t="43772" x="2247900" y="3252788"/>
          <p14:tracePt t="43782" x="2239963" y="3252788"/>
          <p14:tracePt t="43784" x="2239963" y="3244850"/>
          <p14:tracePt t="43796" x="2232025" y="3244850"/>
          <p14:tracePt t="43832" x="2224088" y="3244850"/>
          <p14:tracePt t="43936" x="2224088" y="3236913"/>
          <p14:tracePt t="43956" x="2224088" y="3228975"/>
          <p14:tracePt t="43963" x="2216150" y="3228975"/>
          <p14:tracePt t="43968" x="2216150" y="3221038"/>
          <p14:tracePt t="43972" x="2216150" y="3213100"/>
          <p14:tracePt t="43974" x="2208213" y="3213100"/>
          <p14:tracePt t="43980" x="2200275" y="3205163"/>
          <p14:tracePt t="43984" x="2200275" y="3197225"/>
          <p14:tracePt t="43986" x="2192338" y="3197225"/>
          <p14:tracePt t="43988" x="2192338" y="3189288"/>
          <p14:tracePt t="43991" x="2184400" y="3189288"/>
          <p14:tracePt t="43993" x="2184400" y="3181350"/>
          <p14:tracePt t="43996" x="2176463" y="3173413"/>
          <p14:tracePt t="44000" x="2168525" y="3165475"/>
          <p14:tracePt t="44005" x="2160588" y="3157538"/>
          <p14:tracePt t="44009" x="2152650" y="3149600"/>
          <p14:tracePt t="44012" x="2144713" y="3149600"/>
          <p14:tracePt t="44014" x="2144713" y="3141663"/>
          <p14:tracePt t="44016" x="2136775" y="3141663"/>
          <p14:tracePt t="44020" x="2128838" y="3133725"/>
          <p14:tracePt t="44025" x="2120900" y="3133725"/>
          <p14:tracePt t="44029" x="2112963" y="3125788"/>
          <p14:tracePt t="44032" x="2105025" y="3125788"/>
          <p14:tracePt t="44036" x="2097088" y="3125788"/>
          <p14:tracePt t="44039" x="2089150" y="3117850"/>
          <p14:tracePt t="44043" x="2081213" y="3117850"/>
          <p14:tracePt t="44046" x="2073275" y="3117850"/>
          <p14:tracePt t="44050" x="2065338" y="3117850"/>
          <p14:tracePt t="44056" x="2049463" y="3109913"/>
          <p14:tracePt t="44060" x="2041525" y="3109913"/>
          <p14:tracePt t="44064" x="2033588" y="3109913"/>
          <p14:tracePt t="44066" x="2025650" y="3109913"/>
          <p14:tracePt t="44068" x="2017713" y="3109913"/>
          <p14:tracePt t="44072" x="2009775" y="3109913"/>
          <p14:tracePt t="44074" x="2001838" y="3109913"/>
          <p14:tracePt t="44076" x="1993900" y="3109913"/>
          <p14:tracePt t="44078" x="1985963" y="3109913"/>
          <p14:tracePt t="44080" x="1978025" y="3109913"/>
          <p14:tracePt t="44082" x="1970088" y="3109913"/>
          <p14:tracePt t="44084" x="1962150" y="3109913"/>
          <p14:tracePt t="44086" x="1954213" y="3109913"/>
          <p14:tracePt t="44089" x="1946275" y="3109913"/>
          <p14:tracePt t="44091" x="1938338" y="3109913"/>
          <p14:tracePt t="44092" x="1930400" y="3109913"/>
          <p14:tracePt t="44094" x="1922463" y="3109913"/>
          <p14:tracePt t="44096" x="1912938" y="3109913"/>
          <p14:tracePt t="44098" x="1905000" y="3109913"/>
          <p14:tracePt t="44100" x="1897063" y="3117850"/>
          <p14:tracePt t="44102" x="1889125" y="3117850"/>
          <p14:tracePt t="44106" x="1873250" y="3117850"/>
          <p14:tracePt t="44108" x="1865313" y="3117850"/>
          <p14:tracePt t="44110" x="1857375" y="3117850"/>
          <p14:tracePt t="44112" x="1849438" y="3117850"/>
          <p14:tracePt t="44114" x="1841500" y="3125788"/>
          <p14:tracePt t="44118" x="1833563" y="3125788"/>
          <p14:tracePt t="44120" x="1825625" y="3125788"/>
          <p14:tracePt t="44122" x="1817688" y="3125788"/>
          <p14:tracePt t="44125" x="1809750" y="3133725"/>
          <p14:tracePt t="44128" x="1801813" y="3133725"/>
          <p14:tracePt t="44132" x="1793875" y="3133725"/>
          <p14:tracePt t="44134" x="1793875" y="3141663"/>
          <p14:tracePt t="44136" x="1785938" y="3141663"/>
          <p14:tracePt t="44138" x="1778000" y="3141663"/>
          <p14:tracePt t="44142" x="1770063" y="3141663"/>
          <p14:tracePt t="44146" x="1762125" y="3149600"/>
          <p14:tracePt t="44150" x="1754188" y="3149600"/>
          <p14:tracePt t="44152" x="1746250" y="3157538"/>
          <p14:tracePt t="44157" x="1738313" y="3165475"/>
          <p14:tracePt t="44160" x="1730375" y="3173413"/>
          <p14:tracePt t="44162" x="1730375" y="3181350"/>
          <p14:tracePt t="44164" x="1722438" y="3181350"/>
          <p14:tracePt t="44166" x="1722438" y="3189288"/>
          <p14:tracePt t="44168" x="1714500" y="3189288"/>
          <p14:tracePt t="44170" x="1714500" y="3197225"/>
          <p14:tracePt t="44172" x="1706563" y="3197225"/>
          <p14:tracePt t="44175" x="1706563" y="3205163"/>
          <p14:tracePt t="44176" x="1698625" y="3205163"/>
          <p14:tracePt t="44178" x="1698625" y="3213100"/>
          <p14:tracePt t="44180" x="1690688" y="3213100"/>
          <p14:tracePt t="44182" x="1690688" y="3221038"/>
          <p14:tracePt t="44184" x="1682750" y="3221038"/>
          <p14:tracePt t="44186" x="1682750" y="3228975"/>
          <p14:tracePt t="44192" x="1674813" y="3244850"/>
          <p14:tracePt t="44196" x="1666875" y="3252788"/>
          <p14:tracePt t="44200" x="1666875" y="3262313"/>
          <p14:tracePt t="44202" x="1658938" y="3270250"/>
          <p14:tracePt t="44206" x="1658938" y="3278188"/>
          <p14:tracePt t="44210" x="1651000" y="3286125"/>
          <p14:tracePt t="44214" x="1651000" y="3294063"/>
          <p14:tracePt t="44216" x="1651000" y="3302000"/>
          <p14:tracePt t="44218" x="1643063" y="3302000"/>
          <p14:tracePt t="44220" x="1643063" y="3309938"/>
          <p14:tracePt t="44223" x="1643063" y="3317875"/>
          <p14:tracePt t="44226" x="1643063" y="3325813"/>
          <p14:tracePt t="44228" x="1643063" y="3333750"/>
          <p14:tracePt t="44230" x="1635125" y="3333750"/>
          <p14:tracePt t="44232" x="1635125" y="3341688"/>
          <p14:tracePt t="44234" x="1635125" y="3349625"/>
          <p14:tracePt t="44239" x="1635125" y="3357563"/>
          <p14:tracePt t="44243" x="1627188" y="3365500"/>
          <p14:tracePt t="44244" x="1627188" y="3373438"/>
          <p14:tracePt t="44248" x="1627188" y="3381375"/>
          <p14:tracePt t="44250" x="1627188" y="3389313"/>
          <p14:tracePt t="44252" x="1619250" y="3389313"/>
          <p14:tracePt t="44256" x="1619250" y="3397250"/>
          <p14:tracePt t="44260" x="1619250" y="3405188"/>
          <p14:tracePt t="44262" x="1619250" y="3413125"/>
          <p14:tracePt t="44264" x="1611313" y="3421063"/>
          <p14:tracePt t="44268" x="1611313" y="3429000"/>
          <p14:tracePt t="44272" x="1611313" y="3436938"/>
          <p14:tracePt t="44276" x="1603375" y="3444875"/>
          <p14:tracePt t="44278" x="1603375" y="3452813"/>
          <p14:tracePt t="44282" x="1603375" y="3460750"/>
          <p14:tracePt t="44286" x="1595438" y="3468688"/>
          <p14:tracePt t="44289" x="1595438" y="3476625"/>
          <p14:tracePt t="44292" x="1595438" y="3484563"/>
          <p14:tracePt t="44296" x="1595438" y="3492500"/>
          <p14:tracePt t="44298" x="1595438" y="3500438"/>
          <p14:tracePt t="44302" x="1587500" y="3508375"/>
          <p14:tracePt t="44306" x="1587500" y="3516313"/>
          <p14:tracePt t="44308" x="1587500" y="3524250"/>
          <p14:tracePt t="44312" x="1587500" y="3532188"/>
          <p14:tracePt t="44314" x="1587500" y="3540125"/>
          <p14:tracePt t="44318" x="1587500" y="3548063"/>
          <p14:tracePt t="44322" x="1587500" y="3556000"/>
          <p14:tracePt t="44324" x="1587500" y="3563938"/>
          <p14:tracePt t="44328" x="1587500" y="3571875"/>
          <p14:tracePt t="44332" x="1587500" y="3579813"/>
          <p14:tracePt t="44334" x="1595438" y="3587750"/>
          <p14:tracePt t="44339" x="1595438" y="3595688"/>
          <p14:tracePt t="44341" x="1595438" y="3605213"/>
          <p14:tracePt t="44344" x="1595438" y="3613150"/>
          <p14:tracePt t="44346" x="1595438" y="3621088"/>
          <p14:tracePt t="44348" x="1595438" y="3629025"/>
          <p14:tracePt t="44350" x="1603375" y="3629025"/>
          <p14:tracePt t="44352" x="1603375" y="3636963"/>
          <p14:tracePt t="44356" x="1603375" y="3652838"/>
          <p14:tracePt t="44358" x="1611313" y="3652838"/>
          <p14:tracePt t="44360" x="1611313" y="3660775"/>
          <p14:tracePt t="44362" x="1611313" y="3668713"/>
          <p14:tracePt t="44364" x="1611313" y="3676650"/>
          <p14:tracePt t="44368" x="1619250" y="3684588"/>
          <p14:tracePt t="44370" x="1619250" y="3692525"/>
          <p14:tracePt t="44372" x="1619250" y="3700463"/>
          <p14:tracePt t="44375" x="1619250" y="3708400"/>
          <p14:tracePt t="44376" x="1627188" y="3708400"/>
          <p14:tracePt t="44378" x="1627188" y="3716338"/>
          <p14:tracePt t="44380" x="1635125" y="3724275"/>
          <p14:tracePt t="44382" x="1635125" y="3732213"/>
          <p14:tracePt t="44384" x="1635125" y="3740150"/>
          <p14:tracePt t="44386" x="1643063" y="3740150"/>
          <p14:tracePt t="44389" x="1643063" y="3748088"/>
          <p14:tracePt t="44392" x="1651000" y="3763963"/>
          <p14:tracePt t="44396" x="1658938" y="3771900"/>
          <p14:tracePt t="44398" x="1658938" y="3779838"/>
          <p14:tracePt t="44400" x="1666875" y="3787775"/>
          <p14:tracePt t="44406" x="1674813" y="3803650"/>
          <p14:tracePt t="44409" x="1682750" y="3803650"/>
          <p14:tracePt t="44410" x="1682750" y="3811588"/>
          <p14:tracePt t="44412" x="1690688" y="3819525"/>
          <p14:tracePt t="44414" x="1690688" y="3827463"/>
          <p14:tracePt t="44416" x="1698625" y="3827463"/>
          <p14:tracePt t="44418" x="1706563" y="3835400"/>
          <p14:tracePt t="44420" x="1706563" y="3843338"/>
          <p14:tracePt t="44422" x="1714500" y="3851275"/>
          <p14:tracePt t="44428" x="1730375" y="3867150"/>
          <p14:tracePt t="44432" x="1738313" y="3875088"/>
          <p14:tracePt t="44434" x="1738313" y="3883025"/>
          <p14:tracePt t="44436" x="1746250" y="3883025"/>
          <p14:tracePt t="44439" x="1754188" y="3890963"/>
          <p14:tracePt t="44443" x="1762125" y="3898900"/>
          <p14:tracePt t="44447" x="1770063" y="3906838"/>
          <p14:tracePt t="44448" x="1778000" y="3914775"/>
          <p14:tracePt t="44450" x="1785938" y="3914775"/>
          <p14:tracePt t="44452" x="1785938" y="3922713"/>
          <p14:tracePt t="44456" x="1801813" y="3930650"/>
          <p14:tracePt t="44459" x="1809750" y="3930650"/>
          <p14:tracePt t="44463" x="1817688" y="3948113"/>
          <p14:tracePt t="44464" x="1825625" y="3948113"/>
          <p14:tracePt t="44466" x="1833563" y="3956050"/>
          <p14:tracePt t="44468" x="1841500" y="3956050"/>
          <p14:tracePt t="44470" x="1849438" y="3963988"/>
          <p14:tracePt t="44474" x="1857375" y="3971925"/>
          <p14:tracePt t="44478" x="1873250" y="3979863"/>
          <p14:tracePt t="44480" x="1881188" y="3979863"/>
          <p14:tracePt t="44482" x="1889125" y="3979863"/>
          <p14:tracePt t="44484" x="1897063" y="3987800"/>
          <p14:tracePt t="44489" x="1905000" y="3995738"/>
          <p14:tracePt t="44490" x="1912938" y="3995738"/>
          <p14:tracePt t="44496" x="1938338" y="4011613"/>
          <p14:tracePt t="44498" x="1946275" y="4011613"/>
          <p14:tracePt t="44500" x="1954213" y="4019550"/>
          <p14:tracePt t="44502" x="1962150" y="4019550"/>
          <p14:tracePt t="44506" x="1970088" y="4027488"/>
          <p14:tracePt t="44510" x="1985963" y="4035425"/>
          <p14:tracePt t="44512" x="1993900" y="4035425"/>
          <p14:tracePt t="44514" x="2001838" y="4043363"/>
          <p14:tracePt t="44516" x="2009775" y="4051300"/>
          <p14:tracePt t="44518" x="2017713" y="4051300"/>
          <p14:tracePt t="44520" x="2025650" y="4059238"/>
          <p14:tracePt t="44523" x="2033588" y="4059238"/>
          <p14:tracePt t="44526" x="2041525" y="4067175"/>
          <p14:tracePt t="44528" x="2049463" y="4075113"/>
          <p14:tracePt t="44530" x="2057400" y="4075113"/>
          <p14:tracePt t="44532" x="2065338" y="4083050"/>
          <p14:tracePt t="44534" x="2073275" y="4083050"/>
          <p14:tracePt t="44536" x="2081213" y="4090988"/>
          <p14:tracePt t="44540" x="2089150" y="4090988"/>
          <p14:tracePt t="44544" x="2105025" y="4098925"/>
          <p14:tracePt t="44548" x="2112963" y="4106863"/>
          <p14:tracePt t="44550" x="2120900" y="4106863"/>
          <p14:tracePt t="44552" x="2128838" y="4106863"/>
          <p14:tracePt t="44556" x="2136775" y="4114800"/>
          <p14:tracePt t="44559" x="2144713" y="4114800"/>
          <p14:tracePt t="44560" x="2144713" y="4122738"/>
          <p14:tracePt t="44562" x="2152650" y="4122738"/>
          <p14:tracePt t="44564" x="2160588" y="4122738"/>
          <p14:tracePt t="44566" x="2160588" y="4130675"/>
          <p14:tracePt t="44568" x="2168525" y="4130675"/>
          <p14:tracePt t="44570" x="2176463" y="4130675"/>
          <p14:tracePt t="44575" x="2184400" y="4138613"/>
          <p14:tracePt t="44578" x="2192338" y="4138613"/>
          <p14:tracePt t="44582" x="2200275" y="4138613"/>
          <p14:tracePt t="44586" x="2208213" y="4138613"/>
          <p14:tracePt t="44591" x="2216150" y="4138613"/>
          <p14:tracePt t="44592" x="2224088" y="4138613"/>
          <p14:tracePt t="44596" x="2232025" y="4138613"/>
          <p14:tracePt t="44598" x="2239963" y="4138613"/>
          <p14:tracePt t="44602" x="2247900" y="4138613"/>
          <p14:tracePt t="44605" x="2255838" y="4138613"/>
          <p14:tracePt t="44608" x="2265363" y="4138613"/>
          <p14:tracePt t="44610" x="2273300" y="4138613"/>
          <p14:tracePt t="44612" x="2281238" y="4138613"/>
          <p14:tracePt t="44614" x="2289175" y="4138613"/>
          <p14:tracePt t="44618" x="2297113" y="4138613"/>
          <p14:tracePt t="44620" x="2305050" y="4138613"/>
          <p14:tracePt t="44623" x="2312988" y="4138613"/>
          <p14:tracePt t="44624" x="2320925" y="4138613"/>
          <p14:tracePt t="44626" x="2328863" y="4138613"/>
          <p14:tracePt t="44628" x="2336800" y="4130675"/>
          <p14:tracePt t="44630" x="2344738" y="4130675"/>
          <p14:tracePt t="44632" x="2352675" y="4130675"/>
          <p14:tracePt t="44634" x="2360613" y="4130675"/>
          <p14:tracePt t="44636" x="2368550" y="4130675"/>
          <p14:tracePt t="44639" x="2376488" y="4130675"/>
          <p14:tracePt t="44641" x="2384425" y="4130675"/>
          <p14:tracePt t="44642" x="2392363" y="4130675"/>
          <p14:tracePt t="44644" x="2408238" y="4130675"/>
          <p14:tracePt t="44646" x="2416175" y="4130675"/>
          <p14:tracePt t="44648" x="2424113" y="4122738"/>
          <p14:tracePt t="44650" x="2439988" y="4122738"/>
          <p14:tracePt t="44652" x="2447925" y="4122738"/>
          <p14:tracePt t="44656" x="2471738" y="4122738"/>
          <p14:tracePt t="44658" x="2479675" y="4122738"/>
          <p14:tracePt t="44660" x="2495550" y="4122738"/>
          <p14:tracePt t="44662" x="2503488" y="4122738"/>
          <p14:tracePt t="44664" x="2519363" y="4122738"/>
          <p14:tracePt t="44666" x="2527300" y="4114800"/>
          <p14:tracePt t="44668" x="2543175" y="4114800"/>
          <p14:tracePt t="44670" x="2551113" y="4114800"/>
          <p14:tracePt t="44672" x="2566988" y="4114800"/>
          <p14:tracePt t="44675" x="2582863" y="4114800"/>
          <p14:tracePt t="44676" x="2590800" y="4114800"/>
          <p14:tracePt t="44678" x="2606675" y="4114800"/>
          <p14:tracePt t="44680" x="2624138" y="4114800"/>
          <p14:tracePt t="44682" x="2640013" y="4114800"/>
          <p14:tracePt t="44684" x="2655888" y="4114800"/>
          <p14:tracePt t="44686" x="2663825" y="4114800"/>
          <p14:tracePt t="44689" x="2679700" y="4114800"/>
          <p14:tracePt t="44690" x="2695575" y="4114800"/>
          <p14:tracePt t="44692" x="2711450" y="4114800"/>
          <p14:tracePt t="44694" x="2727325" y="4114800"/>
          <p14:tracePt t="44696" x="2743200" y="4114800"/>
          <p14:tracePt t="44698" x="2759075" y="4114800"/>
          <p14:tracePt t="44700" x="2782888" y="4114800"/>
          <p14:tracePt t="44702" x="2798763" y="4114800"/>
          <p14:tracePt t="44706" x="2830513" y="4114800"/>
          <p14:tracePt t="44708" x="2846388" y="4114800"/>
          <p14:tracePt t="44710" x="2862263" y="4114800"/>
          <p14:tracePt t="44712" x="2878138" y="4114800"/>
          <p14:tracePt t="44714" x="2894013" y="4114800"/>
          <p14:tracePt t="44716" x="2909888" y="4114800"/>
          <p14:tracePt t="44718" x="2933700" y="4114800"/>
          <p14:tracePt t="44720" x="2949575" y="4114800"/>
          <p14:tracePt t="44722" x="2967038" y="4114800"/>
          <p14:tracePt t="44724" x="2982913" y="4114800"/>
          <p14:tracePt t="44726" x="2998788" y="4114800"/>
          <p14:tracePt t="44728" x="3022600" y="4114800"/>
          <p14:tracePt t="44730" x="3038475" y="4114800"/>
          <p14:tracePt t="44732" x="3054350" y="4114800"/>
          <p14:tracePt t="44734" x="3070225" y="4114800"/>
          <p14:tracePt t="44736" x="3094038" y="4114800"/>
          <p14:tracePt t="44739" x="3109913" y="4114800"/>
          <p14:tracePt t="44740" x="3125788" y="4114800"/>
          <p14:tracePt t="44742" x="3149600" y="4114800"/>
          <p14:tracePt t="44744" x="3165475" y="4114800"/>
          <p14:tracePt t="44746" x="3181350" y="4114800"/>
          <p14:tracePt t="44748" x="3197225" y="4114800"/>
          <p14:tracePt t="44750" x="3213100" y="4114800"/>
          <p14:tracePt t="44752" x="3236913" y="4114800"/>
          <p14:tracePt t="44756" x="3268663" y="4114800"/>
          <p14:tracePt t="44758" x="3284538" y="4114800"/>
          <p14:tracePt t="44760" x="3300413" y="4114800"/>
          <p14:tracePt t="44762" x="3317875" y="4114800"/>
          <p14:tracePt t="44764" x="3341688" y="4114800"/>
          <p14:tracePt t="44766" x="3357563" y="4114800"/>
          <p14:tracePt t="44768" x="3373438" y="4114800"/>
          <p14:tracePt t="44770" x="3389313" y="4114800"/>
          <p14:tracePt t="44772" x="3405188" y="4114800"/>
          <p14:tracePt t="44775" x="3421063" y="4114800"/>
          <p14:tracePt t="44776" x="3436938" y="4114800"/>
          <p14:tracePt t="44778" x="3452813" y="4114800"/>
          <p14:tracePt t="44780" x="3468688" y="4114800"/>
          <p14:tracePt t="44782" x="3484563" y="4114800"/>
          <p14:tracePt t="44784" x="3500438" y="4114800"/>
          <p14:tracePt t="44786" x="3516313" y="4114800"/>
          <p14:tracePt t="44789" x="3540125" y="4114800"/>
          <p14:tracePt t="44792" x="3571875" y="4114800"/>
          <p14:tracePt t="44794" x="3587750" y="4114800"/>
          <p14:tracePt t="44796" x="3603625" y="4114800"/>
          <p14:tracePt t="44798" x="3619500" y="4114800"/>
          <p14:tracePt t="44800" x="3635375" y="4114800"/>
          <p14:tracePt t="44802" x="3660775" y="4114800"/>
          <p14:tracePt t="44806" x="3692525" y="4106863"/>
          <p14:tracePt t="44808" x="3708400" y="4106863"/>
          <p14:tracePt t="44810" x="3716338" y="4106863"/>
          <p14:tracePt t="44812" x="3732213" y="4106863"/>
          <p14:tracePt t="44814" x="3748088" y="4106863"/>
          <p14:tracePt t="44816" x="3763963" y="4106863"/>
          <p14:tracePt t="44818" x="3779838" y="4106863"/>
          <p14:tracePt t="44820" x="3795713" y="4106863"/>
          <p14:tracePt t="44823" x="3803650" y="4106863"/>
          <p14:tracePt t="44824" x="3819525" y="4106863"/>
          <p14:tracePt t="44826" x="3835400" y="4106863"/>
          <p14:tracePt t="44828" x="3843338" y="4106863"/>
          <p14:tracePt t="44830" x="3859213" y="4106863"/>
          <p14:tracePt t="44832" x="3875088" y="4106863"/>
          <p14:tracePt t="44834" x="3890963" y="4106863"/>
          <p14:tracePt t="44836" x="3898900" y="4106863"/>
          <p14:tracePt t="44839" x="3914775" y="4106863"/>
          <p14:tracePt t="44840" x="3930650" y="4106863"/>
          <p14:tracePt t="44842" x="3938588" y="4106863"/>
          <p14:tracePt t="44844" x="3954463" y="4106863"/>
          <p14:tracePt t="44846" x="3962400" y="4106863"/>
          <p14:tracePt t="44848" x="3978275" y="4106863"/>
          <p14:tracePt t="44850" x="3994150" y="4106863"/>
          <p14:tracePt t="44852" x="4002088" y="4106863"/>
          <p14:tracePt t="44855" x="4019550" y="4106863"/>
          <p14:tracePt t="44857" x="4035425" y="4106863"/>
          <p14:tracePt t="44858" x="4043363" y="4106863"/>
          <p14:tracePt t="44860" x="4059238" y="4106863"/>
          <p14:tracePt t="44862" x="4067175" y="4106863"/>
          <p14:tracePt t="44864" x="4083050" y="4106863"/>
          <p14:tracePt t="44866" x="4090988" y="4106863"/>
          <p14:tracePt t="44868" x="4106863" y="4106863"/>
          <p14:tracePt t="44870" x="4122738" y="4106863"/>
          <p14:tracePt t="44873" x="4130675" y="4106863"/>
          <p14:tracePt t="44874" x="4146550" y="4106863"/>
          <p14:tracePt t="44876" x="4154488" y="4106863"/>
          <p14:tracePt t="44878" x="4170363" y="4106863"/>
          <p14:tracePt t="44880" x="4178300" y="4106863"/>
          <p14:tracePt t="44882" x="4194175" y="4106863"/>
          <p14:tracePt t="44884" x="4202113" y="4114800"/>
          <p14:tracePt t="44886" x="4217988" y="4114800"/>
          <p14:tracePt t="44889" x="4225925" y="4114800"/>
          <p14:tracePt t="44890" x="4241800" y="4114800"/>
          <p14:tracePt t="44892" x="4257675" y="4114800"/>
          <p14:tracePt t="44894" x="4265613" y="4114800"/>
          <p14:tracePt t="44896" x="4281488" y="4114800"/>
          <p14:tracePt t="44898" x="4289425" y="4114800"/>
          <p14:tracePt t="44900" x="4305300" y="4114800"/>
          <p14:tracePt t="44902" x="4313238" y="4114800"/>
          <p14:tracePt t="44906" x="4337050" y="4114800"/>
          <p14:tracePt t="44908" x="4352925" y="4114800"/>
          <p14:tracePt t="44910" x="4362450" y="4114800"/>
          <p14:tracePt t="44912" x="4378325" y="4106863"/>
          <p14:tracePt t="44914" x="4386263" y="4106863"/>
          <p14:tracePt t="44916" x="4402138" y="4106863"/>
          <p14:tracePt t="44918" x="4410075" y="4106863"/>
          <p14:tracePt t="44920" x="4425950" y="4106863"/>
          <p14:tracePt t="44922" x="4433888" y="4106863"/>
          <p14:tracePt t="44924" x="4441825" y="4106863"/>
          <p14:tracePt t="44925" x="4457700" y="4106863"/>
          <p14:tracePt t="44927" x="4465638" y="4106863"/>
          <p14:tracePt t="44929" x="4481513" y="4106863"/>
          <p14:tracePt t="44931" x="4489450" y="4106863"/>
          <p14:tracePt t="44933" x="4497388" y="4106863"/>
          <p14:tracePt t="44935" x="4505325" y="4098925"/>
          <p14:tracePt t="44938" x="4521200" y="4098925"/>
          <p14:tracePt t="44939" x="4529138" y="4098925"/>
          <p14:tracePt t="44941" x="4537075" y="4098925"/>
          <p14:tracePt t="44943" x="4545013" y="4098925"/>
          <p14:tracePt t="44945" x="4552950" y="4098925"/>
          <p14:tracePt t="44957" x="4592638" y="4090988"/>
          <p14:tracePt t="44960" x="4600575" y="4090988"/>
          <p14:tracePt t="44961" x="4608513" y="4090988"/>
          <p14:tracePt t="44965" x="4616450" y="4083050"/>
          <p14:tracePt t="44974" x="4624388" y="4083050"/>
          <p14:tracePt t="44997" x="4624388" y="4075113"/>
          <p14:tracePt t="45001" x="4616450" y="4075113"/>
          <p14:tracePt t="45007" x="4608513" y="4067175"/>
          <p14:tracePt t="45009" x="4600575" y="4067175"/>
          <p14:tracePt t="45012" x="4592638" y="4059238"/>
          <p14:tracePt t="45016" x="4584700" y="4051300"/>
          <p14:tracePt t="45018" x="4576763" y="4051300"/>
          <p14:tracePt t="45020" x="4560888" y="4043363"/>
          <p14:tracePt t="45022" x="4552950" y="4043363"/>
          <p14:tracePt t="45026" x="4537075" y="4035425"/>
          <p14:tracePt t="45027" x="4521200" y="4027488"/>
          <p14:tracePt t="45030" x="4513263" y="4027488"/>
          <p14:tracePt t="45033" x="4497388" y="4019550"/>
          <p14:tracePt t="45035" x="4489450" y="4011613"/>
          <p14:tracePt t="45036" x="4473575" y="4011613"/>
          <p14:tracePt t="45038" x="4465638" y="4003675"/>
          <p14:tracePt t="45044" x="4418013" y="3987800"/>
          <p14:tracePt t="45046" x="4410075" y="3979863"/>
          <p14:tracePt t="45048" x="4394200" y="3979863"/>
          <p14:tracePt t="45050" x="4378325" y="3971925"/>
          <p14:tracePt t="45052" x="4362450" y="3963988"/>
          <p14:tracePt t="45056" x="4329113" y="3956050"/>
          <p14:tracePt t="45059" x="4313238" y="3948113"/>
          <p14:tracePt t="45062" x="4281488" y="3938588"/>
          <p14:tracePt t="45064" x="4257675" y="3930650"/>
          <p14:tracePt t="45066" x="4241800" y="3922713"/>
          <p14:tracePt t="45068" x="4225925" y="3914775"/>
          <p14:tracePt t="45070" x="4202113" y="3906838"/>
          <p14:tracePt t="45073" x="4186238" y="3898900"/>
          <p14:tracePt t="45074" x="4162425" y="3890963"/>
          <p14:tracePt t="45078" x="4114800" y="3883025"/>
          <p14:tracePt t="45080" x="4098925" y="3875088"/>
          <p14:tracePt t="45082" x="4075113" y="3867150"/>
          <p14:tracePt t="45084" x="4051300" y="3859213"/>
          <p14:tracePt t="45086" x="4027488" y="3851275"/>
          <p14:tracePt t="45089" x="4002088" y="3843338"/>
          <p14:tracePt t="45090" x="3978275" y="3843338"/>
          <p14:tracePt t="45092" x="3954463" y="3835400"/>
          <p14:tracePt t="45096" x="3906838" y="3819525"/>
          <p14:tracePt t="45098" x="3883025" y="3811588"/>
          <p14:tracePt t="45100" x="3867150" y="3811588"/>
          <p14:tracePt t="45102" x="3843338" y="3803650"/>
          <p14:tracePt t="45106" x="3795713" y="3795713"/>
          <p14:tracePt t="45108" x="3771900" y="3787775"/>
          <p14:tracePt t="45112" x="3732213" y="3779838"/>
          <p14:tracePt t="45114" x="3708400" y="3779838"/>
          <p14:tracePt t="45116" x="3684588" y="3771900"/>
          <p14:tracePt t="45118" x="3668713" y="3771900"/>
          <p14:tracePt t="45120" x="3643313" y="3763963"/>
          <p14:tracePt t="45122" x="3627438" y="3756025"/>
          <p14:tracePt t="45124" x="3603625" y="3756025"/>
          <p14:tracePt t="45128" x="3563938" y="3748088"/>
          <p14:tracePt t="45130" x="3540125" y="3740150"/>
          <p14:tracePt t="45132" x="3524250" y="3740150"/>
          <p14:tracePt t="45134" x="3500438" y="3740150"/>
          <p14:tracePt t="45136" x="3476625" y="3732213"/>
          <p14:tracePt t="45139" x="3460750" y="3732213"/>
          <p14:tracePt t="45140" x="3436938" y="3732213"/>
          <p14:tracePt t="45144" x="3405188" y="3724275"/>
          <p14:tracePt t="45146" x="3381375" y="3724275"/>
          <p14:tracePt t="45148" x="3365500" y="3716338"/>
          <p14:tracePt t="45150" x="3341688" y="3716338"/>
          <p14:tracePt t="45152" x="3325813" y="3708400"/>
          <p14:tracePt t="45156" x="3284538" y="3708400"/>
          <p14:tracePt t="45160" x="3252788" y="3700463"/>
          <p14:tracePt t="45162" x="3228975" y="3700463"/>
          <p14:tracePt t="45164" x="3213100" y="3700463"/>
          <p14:tracePt t="45166" x="3197225" y="3700463"/>
          <p14:tracePt t="45168" x="3173413" y="3692525"/>
          <p14:tracePt t="45170" x="3157538" y="3692525"/>
          <p14:tracePt t="45172" x="3141663" y="3692525"/>
          <p14:tracePt t="45175" x="3125788" y="3692525"/>
          <p14:tracePt t="45176" x="3101975" y="3684588"/>
          <p14:tracePt t="45178" x="3086100" y="3684588"/>
          <p14:tracePt t="45180" x="3070225" y="3684588"/>
          <p14:tracePt t="45182" x="3054350" y="3684588"/>
          <p14:tracePt t="45184" x="3038475" y="3684588"/>
          <p14:tracePt t="45186" x="3022600" y="3676650"/>
          <p14:tracePt t="45189" x="3006725" y="3676650"/>
          <p14:tracePt t="45191" x="2990850" y="3676650"/>
          <p14:tracePt t="45192" x="2967038" y="3676650"/>
          <p14:tracePt t="45194" x="2949575" y="3668713"/>
          <p14:tracePt t="45196" x="2941638" y="3668713"/>
          <p14:tracePt t="45198" x="2925763" y="3668713"/>
          <p14:tracePt t="45200" x="2909888" y="3668713"/>
          <p14:tracePt t="45202" x="2894013" y="3668713"/>
          <p14:tracePt t="45206" x="2862263" y="3668713"/>
          <p14:tracePt t="45209" x="2854325" y="3660775"/>
          <p14:tracePt t="45212" x="2822575" y="3660775"/>
          <p14:tracePt t="45214" x="2814638" y="3660775"/>
          <p14:tracePt t="45216" x="2798763" y="3660775"/>
          <p14:tracePt t="45218" x="2782888" y="3660775"/>
          <p14:tracePt t="45220" x="2774950" y="3660775"/>
          <p14:tracePt t="45222" x="2759075" y="3660775"/>
          <p14:tracePt t="45225" x="2751138" y="3660775"/>
          <p14:tracePt t="45228" x="2727325" y="3652838"/>
          <p14:tracePt t="45230" x="2711450" y="3652838"/>
          <p14:tracePt t="45232" x="2703513" y="3652838"/>
          <p14:tracePt t="45234" x="2695575" y="3652838"/>
          <p14:tracePt t="45236" x="2679700" y="3652838"/>
          <p14:tracePt t="45239" x="2671763" y="3652838"/>
          <p14:tracePt t="45241" x="2663825" y="3652838"/>
          <p14:tracePt t="45244" x="2647950" y="3652838"/>
          <p14:tracePt t="45244" x="2640013" y="3652838"/>
          <p14:tracePt t="45246" x="2632075" y="3644900"/>
          <p14:tracePt t="45248" x="2624138" y="3644900"/>
          <p14:tracePt t="45250" x="2616200" y="3644900"/>
          <p14:tracePt t="45252" x="2606675" y="3644900"/>
          <p14:tracePt t="45256" x="2582863" y="3644900"/>
          <p14:tracePt t="45258" x="2574925" y="3644900"/>
          <p14:tracePt t="45261" x="2566988" y="3644900"/>
          <p14:tracePt t="45262" x="2559050" y="3644900"/>
          <p14:tracePt t="45264" x="2551113" y="3644900"/>
          <p14:tracePt t="45266" x="2543175" y="3644900"/>
          <p14:tracePt t="45268" x="2535238" y="3636963"/>
          <p14:tracePt t="45271" x="2527300" y="3636963"/>
          <p14:tracePt t="45273" x="2519363" y="3636963"/>
          <p14:tracePt t="45277" x="2503488" y="3636963"/>
          <p14:tracePt t="45278" x="2495550" y="3636963"/>
          <p14:tracePt t="45282" x="2487613" y="3629025"/>
          <p14:tracePt t="45284" x="2471738" y="3629025"/>
          <p14:tracePt t="45286" x="2463800" y="3629025"/>
          <p14:tracePt t="45289" x="2455863" y="3629025"/>
          <p14:tracePt t="45293" x="2439988" y="3629025"/>
          <p14:tracePt t="45294" x="2432050" y="3629025"/>
          <p14:tracePt t="45296" x="2424113" y="3621088"/>
          <p14:tracePt t="45298" x="2416175" y="3621088"/>
          <p14:tracePt t="45300" x="2408238" y="3621088"/>
          <p14:tracePt t="45302" x="2400300" y="3621088"/>
          <p14:tracePt t="45306" x="2384425" y="3621088"/>
          <p14:tracePt t="45308" x="2376488" y="3621088"/>
          <p14:tracePt t="45310" x="2368550" y="3613150"/>
          <p14:tracePt t="45312" x="2360613" y="3613150"/>
          <p14:tracePt t="45314" x="2352675" y="3613150"/>
          <p14:tracePt t="45316" x="2344738" y="3613150"/>
          <p14:tracePt t="45318" x="2336800" y="3613150"/>
          <p14:tracePt t="45320" x="2328863" y="3613150"/>
          <p14:tracePt t="45322" x="2320925" y="3613150"/>
          <p14:tracePt t="45325" x="2312988" y="3605213"/>
          <p14:tracePt t="45326" x="2305050" y="3605213"/>
          <p14:tracePt t="45328" x="2297113" y="3605213"/>
          <p14:tracePt t="45330" x="2289175" y="3605213"/>
          <p14:tracePt t="45332" x="2281238" y="3605213"/>
          <p14:tracePt t="45334" x="2273300" y="3605213"/>
          <p14:tracePt t="45336" x="2265363" y="3605213"/>
          <p14:tracePt t="45339" x="2255838" y="3605213"/>
          <p14:tracePt t="45341" x="2247900" y="3605213"/>
          <p14:tracePt t="45342" x="2239963" y="3595688"/>
          <p14:tracePt t="45344" x="2232025" y="3595688"/>
          <p14:tracePt t="45346" x="2224088" y="3595688"/>
          <p14:tracePt t="45348" x="2216150" y="3595688"/>
          <p14:tracePt t="45350" x="2208213" y="3595688"/>
          <p14:tracePt t="45352" x="2200275" y="3595688"/>
          <p14:tracePt t="45357" x="2192338" y="3595688"/>
          <p14:tracePt t="45358" x="2184400" y="3595688"/>
          <p14:tracePt t="45360" x="2176463" y="3595688"/>
          <p14:tracePt t="45362" x="2168525" y="3595688"/>
          <p14:tracePt t="45364" x="2160588" y="3595688"/>
          <p14:tracePt t="45366" x="2152650" y="3595688"/>
          <p14:tracePt t="45368" x="2144713" y="3605213"/>
          <p14:tracePt t="45370" x="2136775" y="3605213"/>
          <p14:tracePt t="45374" x="2128838" y="3605213"/>
          <p14:tracePt t="45376" x="2120900" y="3605213"/>
          <p14:tracePt t="45378" x="2112963" y="3605213"/>
          <p14:tracePt t="45380" x="2105025" y="3605213"/>
          <p14:tracePt t="45384" x="2097088" y="3605213"/>
          <p14:tracePt t="45386" x="2089150" y="3605213"/>
          <p14:tracePt t="45388" x="2081213" y="3605213"/>
          <p14:tracePt t="45392" x="2073275" y="3605213"/>
          <p14:tracePt t="45394" x="2065338" y="3613150"/>
          <p14:tracePt t="45398" x="2057400" y="3613150"/>
          <p14:tracePt t="45400" x="2049463" y="3613150"/>
          <p14:tracePt t="45402" x="2041525" y="3613150"/>
          <p14:tracePt t="45405" x="2033588" y="3613150"/>
          <p14:tracePt t="45408" x="2025650" y="3621088"/>
          <p14:tracePt t="45410" x="2017713" y="3621088"/>
          <p14:tracePt t="45412" x="2009775" y="3621088"/>
          <p14:tracePt t="45414" x="2001838" y="3621088"/>
          <p14:tracePt t="45416" x="2001838" y="3629025"/>
          <p14:tracePt t="45418" x="1993900" y="3629025"/>
          <p14:tracePt t="45420" x="1985963" y="3629025"/>
          <p14:tracePt t="45423" x="1978025" y="3629025"/>
          <p14:tracePt t="45425" x="1970088" y="3636963"/>
          <p14:tracePt t="45426" x="1962150" y="3636963"/>
          <p14:tracePt t="45430" x="1954213" y="3644900"/>
          <p14:tracePt t="45432" x="1946275" y="3644900"/>
          <p14:tracePt t="45434" x="1938338" y="3644900"/>
          <p14:tracePt t="45436" x="1930400" y="3644900"/>
          <p14:tracePt t="45439" x="1922463" y="3652838"/>
          <p14:tracePt t="45441" x="1912938" y="3652838"/>
          <p14:tracePt t="45444" x="1905000" y="3660775"/>
          <p14:tracePt t="45446" x="1897063" y="3660775"/>
          <p14:tracePt t="45450" x="1889125" y="3660775"/>
          <p14:tracePt t="45452" x="1881188" y="3668713"/>
          <p14:tracePt t="45457" x="1873250" y="3668713"/>
          <p14:tracePt t="45460" x="1865313" y="3668713"/>
          <p14:tracePt t="45464" x="1857375" y="3676650"/>
          <p14:tracePt t="45468" x="1849438" y="3676650"/>
          <p14:tracePt t="45472" x="1841500" y="3676650"/>
          <p14:tracePt t="45474" x="1841500" y="3684588"/>
          <p14:tracePt t="45478" x="1833563" y="3684588"/>
          <p14:tracePt t="45482" x="1825625" y="3684588"/>
          <p14:tracePt t="45489" x="1817688" y="3684588"/>
          <p14:tracePt t="45491" x="1817688" y="3692525"/>
          <p14:tracePt t="45498" x="1809750" y="3692525"/>
          <p14:tracePt t="45516" x="1801813" y="3692525"/>
          <p14:tracePt t="45868" x="1793875" y="3692525"/>
          <p14:tracePt t="45874" x="1785938" y="3692525"/>
          <p14:tracePt t="45878" x="1778000" y="3692525"/>
          <p14:tracePt t="45882" x="1770063" y="3692525"/>
          <p14:tracePt t="45884" x="1762125" y="3692525"/>
          <p14:tracePt t="45886" x="1754188" y="3692525"/>
          <p14:tracePt t="45890" x="1746250" y="3692525"/>
          <p14:tracePt t="45892" x="1738313" y="3684588"/>
          <p14:tracePt t="45894" x="1730375" y="3684588"/>
          <p14:tracePt t="45896" x="1722438" y="3692525"/>
          <p14:tracePt t="45898" x="1714500" y="3692525"/>
          <p14:tracePt t="45900" x="1706563" y="3692525"/>
          <p14:tracePt t="45902" x="1698625" y="3692525"/>
          <p14:tracePt t="45906" x="1682750" y="3692525"/>
          <p14:tracePt t="45908" x="1674813" y="3692525"/>
          <p14:tracePt t="45910" x="1666875" y="3692525"/>
          <p14:tracePt t="45912" x="1658938" y="3692525"/>
          <p14:tracePt t="45914" x="1643063" y="3692525"/>
          <p14:tracePt t="45916" x="1635125" y="3692525"/>
          <p14:tracePt t="45918" x="1627188" y="3692525"/>
          <p14:tracePt t="45920" x="1611313" y="3692525"/>
          <p14:tracePt t="45923" x="1603375" y="3692525"/>
          <p14:tracePt t="45925" x="1587500" y="3692525"/>
          <p14:tracePt t="45926" x="1579563" y="3692525"/>
          <p14:tracePt t="45928" x="1571625" y="3692525"/>
          <p14:tracePt t="45930" x="1554163" y="3692525"/>
          <p14:tracePt t="45932" x="1546225" y="3692525"/>
          <p14:tracePt t="45934" x="1530350" y="3692525"/>
          <p14:tracePt t="45936" x="1522413" y="3692525"/>
          <p14:tracePt t="45939" x="1514475" y="3692525"/>
          <p14:tracePt t="45940" x="1498600" y="3692525"/>
          <p14:tracePt t="45941" x="1490663" y="3692525"/>
          <p14:tracePt t="45943" x="1482725" y="3692525"/>
          <p14:tracePt t="45945" x="1466850" y="3692525"/>
          <p14:tracePt t="45947" x="1458913" y="3692525"/>
          <p14:tracePt t="45956" x="1419225" y="3692525"/>
          <p14:tracePt t="45957" x="1411288" y="3692525"/>
          <p14:tracePt t="45959" x="1403350" y="3692525"/>
          <p14:tracePt t="45961" x="1395413" y="3692525"/>
          <p14:tracePt t="45963" x="1387475" y="3692525"/>
          <p14:tracePt t="45965" x="1379538" y="3692525"/>
          <p14:tracePt t="45967" x="1371600" y="3692525"/>
          <p14:tracePt t="45969" x="1363663" y="3692525"/>
          <p14:tracePt t="45973" x="1355725" y="3692525"/>
          <p14:tracePt t="45975" x="1347788" y="3692525"/>
          <p14:tracePt t="45977" x="1339850" y="3684588"/>
          <p14:tracePt t="45981" x="1331913" y="3684588"/>
          <p14:tracePt t="45985" x="1323975" y="3684588"/>
          <p14:tracePt t="45987" x="1316038" y="3684588"/>
          <p14:tracePt t="45991" x="1308100" y="3684588"/>
          <p14:tracePt t="45995" x="1300163" y="3684588"/>
          <p14:tracePt t="46001" x="1292225" y="3684588"/>
          <p14:tracePt t="46005" x="1284288" y="3684588"/>
          <p14:tracePt t="46011" x="1276350" y="3684588"/>
          <p14:tracePt t="46017" x="1268413" y="3684588"/>
          <p14:tracePt t="46025" x="1260475" y="3684588"/>
          <p14:tracePt t="46039" x="1252538" y="3684588"/>
          <p14:tracePt t="46065" x="1244600" y="3684588"/>
          <p14:tracePt t="46073" x="1236663" y="3684588"/>
          <p14:tracePt t="46079" x="1228725" y="3684588"/>
          <p14:tracePt t="46081" x="1228725" y="3692525"/>
          <p14:tracePt t="46083" x="1220788" y="3692525"/>
          <p14:tracePt t="46087" x="1211263" y="3692525"/>
          <p14:tracePt t="46091" x="1203325" y="3692525"/>
          <p14:tracePt t="46095" x="1195388" y="3692525"/>
          <p14:tracePt t="46099" x="1187450" y="3692525"/>
          <p14:tracePt t="46101" x="1187450" y="3700463"/>
          <p14:tracePt t="46104" x="1179513" y="3700463"/>
          <p14:tracePt t="46107" x="1171575" y="3700463"/>
          <p14:tracePt t="46111" x="1163638" y="3700463"/>
          <p14:tracePt t="46117" x="1155700" y="3700463"/>
          <p14:tracePt t="46122" x="1147763" y="3700463"/>
          <p14:tracePt t="46128" x="1139825" y="3700463"/>
          <p14:tracePt t="46134" x="1131888" y="3700463"/>
          <p14:tracePt t="46142" x="1123950" y="3700463"/>
          <p14:tracePt t="46278" x="1131888" y="3700463"/>
          <p14:tracePt t="46281" x="1139825" y="3700463"/>
          <p14:tracePt t="46284" x="1147763" y="3700463"/>
          <p14:tracePt t="46286" x="1155700" y="3692525"/>
          <p14:tracePt t="46289" x="1163638" y="3692525"/>
          <p14:tracePt t="46292" x="1179513" y="3692525"/>
          <p14:tracePt t="46294" x="1187450" y="3692525"/>
          <p14:tracePt t="46296" x="1195388" y="3692525"/>
          <p14:tracePt t="46298" x="1203325" y="3692525"/>
          <p14:tracePt t="46300" x="1211263" y="3692525"/>
          <p14:tracePt t="46302" x="1220788" y="3692525"/>
          <p14:tracePt t="46307" x="1244600" y="3692525"/>
          <p14:tracePt t="46309" x="1252538" y="3692525"/>
          <p14:tracePt t="46310" x="1260475" y="3692525"/>
          <p14:tracePt t="46312" x="1268413" y="3692525"/>
          <p14:tracePt t="46314" x="1284288" y="3692525"/>
          <p14:tracePt t="46316" x="1292225" y="3692525"/>
          <p14:tracePt t="46318" x="1300163" y="3692525"/>
          <p14:tracePt t="46320" x="1316038" y="3692525"/>
          <p14:tracePt t="46323" x="1323975" y="3692525"/>
          <p14:tracePt t="46325" x="1331913" y="3692525"/>
          <p14:tracePt t="46326" x="1347788" y="3692525"/>
          <p14:tracePt t="46328" x="1355725" y="3692525"/>
          <p14:tracePt t="46330" x="1371600" y="3692525"/>
          <p14:tracePt t="46332" x="1379538" y="3692525"/>
          <p14:tracePt t="46334" x="1395413" y="3692525"/>
          <p14:tracePt t="46336" x="1403350" y="3684588"/>
          <p14:tracePt t="46339" x="1419225" y="3684588"/>
          <p14:tracePt t="46341" x="1427163" y="3684588"/>
          <p14:tracePt t="46342" x="1443038" y="3684588"/>
          <p14:tracePt t="46344" x="1450975" y="3684588"/>
          <p14:tracePt t="46346" x="1458913" y="3684588"/>
          <p14:tracePt t="46348" x="1474788" y="3684588"/>
          <p14:tracePt t="46350" x="1482725" y="3692525"/>
          <p14:tracePt t="46352" x="1490663" y="3692525"/>
          <p14:tracePt t="46356" x="1514475" y="3692525"/>
          <p14:tracePt t="46358" x="1522413" y="3692525"/>
          <p14:tracePt t="46360" x="1538288" y="3692525"/>
          <p14:tracePt t="46362" x="1546225" y="3692525"/>
          <p14:tracePt t="46364" x="1554163" y="3692525"/>
          <p14:tracePt t="46366" x="1562100" y="3692525"/>
          <p14:tracePt t="46368" x="1579563" y="3684588"/>
          <p14:tracePt t="46370" x="1587500" y="3684588"/>
          <p14:tracePt t="46372" x="1595438" y="3684588"/>
          <p14:tracePt t="46374" x="1603375" y="3684588"/>
          <p14:tracePt t="46376" x="1611313" y="3684588"/>
          <p14:tracePt t="46378" x="1619250" y="3692525"/>
          <p14:tracePt t="46380" x="1627188" y="3692525"/>
          <p14:tracePt t="46382" x="1635125" y="3692525"/>
          <p14:tracePt t="46384" x="1643063" y="3692525"/>
          <p14:tracePt t="46386" x="1651000" y="3692525"/>
          <p14:tracePt t="46389" x="1658938" y="3692525"/>
          <p14:tracePt t="46392" x="1674813" y="3692525"/>
          <p14:tracePt t="46394" x="1682750" y="3692525"/>
          <p14:tracePt t="46396" x="1690688" y="3692525"/>
          <p14:tracePt t="46398" x="1698625" y="3692525"/>
          <p14:tracePt t="46402" x="1706563" y="3692525"/>
          <p14:tracePt t="46405" x="1714500" y="3692525"/>
          <p14:tracePt t="46408" x="1722438" y="3692525"/>
          <p14:tracePt t="46412" x="1730375" y="3692525"/>
          <p14:tracePt t="46416" x="1738313" y="3692525"/>
          <p14:tracePt t="46420" x="1746250" y="3692525"/>
          <p14:tracePt t="46424" x="1754188" y="3692525"/>
          <p14:tracePt t="46428" x="1762125" y="3692525"/>
          <p14:tracePt t="46434" x="1770063" y="3692525"/>
          <p14:tracePt t="46442" x="1778000" y="3692525"/>
          <p14:tracePt t="46452" x="1785938" y="3692525"/>
          <p14:tracePt t="46539" x="1793875" y="3692525"/>
          <p14:tracePt t="46546" x="1801813" y="3684588"/>
          <p14:tracePt t="46550" x="1809750" y="3684588"/>
          <p14:tracePt t="46556" x="1817688" y="3684588"/>
          <p14:tracePt t="46558" x="1825625" y="3684588"/>
          <p14:tracePt t="46562" x="1833563" y="3684588"/>
          <p14:tracePt t="46566" x="1841500" y="3676650"/>
          <p14:tracePt t="46570" x="1849438" y="3676650"/>
          <p14:tracePt t="46574" x="1857375" y="3676650"/>
          <p14:tracePt t="46578" x="1865313" y="3676650"/>
          <p14:tracePt t="46584" x="1873250" y="3676650"/>
          <p14:tracePt t="46589" x="1881188" y="3676650"/>
          <p14:tracePt t="46594" x="1889125" y="3676650"/>
          <p14:tracePt t="46600" x="1897063" y="3676650"/>
          <p14:tracePt t="46606" x="1905000" y="3676650"/>
          <p14:tracePt t="46614" x="1912938" y="3676650"/>
          <p14:tracePt t="46624" x="1922463" y="3676650"/>
          <p14:tracePt t="46906" x="1912938" y="3676650"/>
          <p14:tracePt t="46916" x="1905000" y="3676650"/>
          <p14:tracePt t="46926" x="1897063" y="3676650"/>
          <p14:tracePt t="46935" x="1889125" y="3676650"/>
          <p14:tracePt t="46940" x="1881188" y="3676650"/>
          <p14:tracePt t="46946" x="1873250" y="3676650"/>
          <p14:tracePt t="46952" x="1865313" y="3676650"/>
          <p14:tracePt t="46956" x="1857375" y="3676650"/>
          <p14:tracePt t="46973" x="1833563" y="3676650"/>
          <p14:tracePt t="46975" x="1833563" y="3684588"/>
          <p14:tracePt t="46979" x="1825625" y="3684588"/>
          <p14:tracePt t="46982" x="1817688" y="3684588"/>
          <p14:tracePt t="46989" x="1809750" y="3684588"/>
          <p14:tracePt t="46994" x="1801813" y="3684588"/>
          <p14:tracePt t="47000" x="1793875" y="3684588"/>
          <p14:tracePt t="47006" x="1785938" y="3684588"/>
          <p14:tracePt t="47016" x="1778000" y="3684588"/>
          <p14:tracePt t="47032" x="1770063" y="3684588"/>
          <p14:tracePt t="47371" x="1770063" y="3676650"/>
          <p14:tracePt t="47376" x="1770063" y="3668713"/>
          <p14:tracePt t="47379" x="1762125" y="3668713"/>
          <p14:tracePt t="47380" x="1762125" y="3660775"/>
          <p14:tracePt t="47384" x="1754188" y="3660775"/>
          <p14:tracePt t="47386" x="1754188" y="3652838"/>
          <p14:tracePt t="47389" x="1754188" y="3644900"/>
          <p14:tracePt t="47391" x="1746250" y="3644900"/>
          <p14:tracePt t="47392" x="1746250" y="3636963"/>
          <p14:tracePt t="47394" x="1738313" y="3636963"/>
          <p14:tracePt t="47396" x="1738313" y="3629025"/>
          <p14:tracePt t="47398" x="1730375" y="3621088"/>
          <p14:tracePt t="47402" x="1722438" y="3613150"/>
          <p14:tracePt t="47406" x="1714500" y="3595688"/>
          <p14:tracePt t="47408" x="1706563" y="3587750"/>
          <p14:tracePt t="47412" x="1698625" y="3579813"/>
          <p14:tracePt t="47414" x="1690688" y="3571875"/>
          <p14:tracePt t="47416" x="1682750" y="3563938"/>
          <p14:tracePt t="47418" x="1674813" y="3556000"/>
          <p14:tracePt t="47420" x="1674813" y="3540125"/>
          <p14:tracePt t="47423" x="1666875" y="3532188"/>
          <p14:tracePt t="47424" x="1658938" y="3524250"/>
          <p14:tracePt t="47429" x="1643063" y="3508375"/>
          <p14:tracePt t="47432" x="1635125" y="3492500"/>
          <p14:tracePt t="47434" x="1627188" y="3484563"/>
          <p14:tracePt t="47436" x="1619250" y="3476625"/>
          <p14:tracePt t="47439" x="1611313" y="3468688"/>
          <p14:tracePt t="47440" x="1611313" y="3460750"/>
          <p14:tracePt t="47442" x="1603375" y="3452813"/>
          <p14:tracePt t="47446" x="1595438" y="3436938"/>
          <p14:tracePt t="47449" x="1587500" y="3429000"/>
          <p14:tracePt t="47450" x="1579563" y="3421063"/>
          <p14:tracePt t="47452" x="1579563" y="3413125"/>
          <p14:tracePt t="47455" x="1571625" y="3413125"/>
          <p14:tracePt t="47456" x="1571625" y="3405188"/>
          <p14:tracePt t="47459" x="1562100" y="3397250"/>
          <p14:tracePt t="47464" x="1554163" y="3373438"/>
          <p14:tracePt t="47466" x="1546225" y="3373438"/>
          <p14:tracePt t="47468" x="1546225" y="3365500"/>
          <p14:tracePt t="47471" x="1546225" y="3357563"/>
          <p14:tracePt t="47473" x="1538288" y="3357563"/>
          <p14:tracePt t="47474" x="1538288" y="3349625"/>
          <p14:tracePt t="47478" x="1538288" y="3341688"/>
          <p14:tracePt t="47480" x="1530350" y="3341688"/>
          <p14:tracePt t="47482" x="1530350" y="3333750"/>
          <p14:tracePt t="47484" x="1530350" y="3325813"/>
          <p14:tracePt t="47489" x="1530350" y="3317875"/>
          <p14:tracePt t="47493" x="1522413" y="3309938"/>
          <p14:tracePt t="47498" x="1522413" y="3302000"/>
          <p14:tracePt t="47506" x="1522413" y="3294063"/>
          <p14:tracePt t="47516" x="1522413" y="3286125"/>
          <p14:tracePt t="47532" x="1522413" y="3278188"/>
          <p14:tracePt t="47564" x="1530350" y="3278188"/>
          <p14:tracePt t="47690" x="1530350" y="3270250"/>
          <p14:tracePt t="47698" x="1530350" y="3262313"/>
          <p14:tracePt t="47705" x="1530350" y="3252788"/>
          <p14:tracePt t="47711" x="1530350" y="3244850"/>
          <p14:tracePt t="47716" x="1530350" y="3236913"/>
          <p14:tracePt t="47722" x="1530350" y="3228975"/>
          <p14:tracePt t="47726" x="1530350" y="3221038"/>
          <p14:tracePt t="47730" x="1522413" y="3221038"/>
          <p14:tracePt t="47732" x="1522413" y="3213100"/>
          <p14:tracePt t="47739" x="1522413" y="3205163"/>
          <p14:tracePt t="47742" x="1522413" y="3197225"/>
          <p14:tracePt t="47746" x="1522413" y="3189288"/>
          <p14:tracePt t="47750" x="1522413" y="3181350"/>
          <p14:tracePt t="47755" x="1522413" y="3173413"/>
          <p14:tracePt t="47758" x="1522413" y="3165475"/>
          <p14:tracePt t="47762" x="1514475" y="3157538"/>
          <p14:tracePt t="47766" x="1514475" y="3149600"/>
          <p14:tracePt t="47770" x="1514475" y="3141663"/>
          <p14:tracePt t="47776" x="1506538" y="3133725"/>
          <p14:tracePt t="47782" x="1506538" y="3125788"/>
          <p14:tracePt t="47788" x="1506538" y="3117850"/>
          <p14:tracePt t="47792" x="1498600" y="3117850"/>
          <p14:tracePt t="47796" x="1498600" y="3109913"/>
          <p14:tracePt t="47800" x="1490663" y="3109913"/>
          <p14:tracePt t="47802" x="1490663" y="3101975"/>
          <p14:tracePt t="47812" x="1482725" y="3094038"/>
          <p14:tracePt t="47820" x="1482725" y="3086100"/>
          <p14:tracePt t="47823" x="1474788" y="3086100"/>
          <p14:tracePt t="47834" x="1466850" y="3078163"/>
          <p14:tracePt t="47846" x="1458913" y="3078163"/>
          <p14:tracePt t="47852" x="1458913" y="3070225"/>
          <p14:tracePt t="47858" x="1450975" y="3070225"/>
          <p14:tracePt t="47870" x="1443038" y="3070225"/>
          <p14:tracePt t="47873" x="1443038" y="3062288"/>
          <p14:tracePt t="47888" x="1435100" y="3062288"/>
          <p14:tracePt t="47912" x="1435100" y="3054350"/>
          <p14:tracePt t="47920" x="1427163" y="3054350"/>
          <p14:tracePt t="47939" x="1419225" y="3054350"/>
          <p14:tracePt t="47948" x="1419225" y="3046413"/>
          <p14:tracePt t="47950" x="1411288" y="3046413"/>
          <p14:tracePt t="47973" x="1395413" y="3038475"/>
          <p14:tracePt t="47975" x="1387475" y="3038475"/>
          <p14:tracePt t="47980" x="1379538" y="3038475"/>
          <p14:tracePt t="47984" x="1371600" y="3038475"/>
          <p14:tracePt t="47986" x="1371600" y="3030538"/>
          <p14:tracePt t="47989" x="1363663" y="3030538"/>
          <p14:tracePt t="47994" x="1355725" y="3030538"/>
          <p14:tracePt t="47998" x="1347788" y="3030538"/>
          <p14:tracePt t="48002" x="1339850" y="3022600"/>
          <p14:tracePt t="48007" x="1331913" y="3022600"/>
          <p14:tracePt t="48010" x="1323975" y="3022600"/>
          <p14:tracePt t="48016" x="1316038" y="3022600"/>
          <p14:tracePt t="48022" x="1308100" y="3014663"/>
          <p14:tracePt t="48030" x="1300163" y="3014663"/>
          <p14:tracePt t="48040" x="1292225" y="3014663"/>
          <p14:tracePt t="48048" x="1284288" y="3014663"/>
          <p14:tracePt t="48050" x="1284288" y="3006725"/>
          <p14:tracePt t="48062" x="1276350" y="3006725"/>
          <p14:tracePt t="48144" x="1276350" y="2998788"/>
          <p14:tracePt t="48148" x="1268413" y="2998788"/>
          <p14:tracePt t="48158" x="1268413" y="2990850"/>
          <p14:tracePt t="48162" x="1260475" y="2990850"/>
          <p14:tracePt t="48176" x="1252538" y="2990850"/>
          <p14:tracePt t="48178" x="1252538" y="2982913"/>
          <p14:tracePt t="48194" x="1244600" y="2982913"/>
          <p14:tracePt t="48218" x="1236663" y="2982913"/>
          <p14:tracePt t="48240" x="1228725" y="2982913"/>
          <p14:tracePt t="48256" x="1220788" y="2982913"/>
          <p14:tracePt t="48264" x="1220788" y="2990850"/>
          <p14:tracePt t="48266" x="1211263" y="2990850"/>
          <p14:tracePt t="48272" x="1203325" y="2990850"/>
          <p14:tracePt t="48276" x="1195388" y="2990850"/>
          <p14:tracePt t="48282" x="1187450" y="2998788"/>
          <p14:tracePt t="48286" x="1179513" y="2998788"/>
          <p14:tracePt t="48291" x="1171575" y="2998788"/>
          <p14:tracePt t="48294" x="1163638" y="2998788"/>
          <p14:tracePt t="48296" x="1163638" y="3006725"/>
          <p14:tracePt t="48300" x="1155700" y="3006725"/>
          <p14:tracePt t="48306" x="1147763" y="3014663"/>
          <p14:tracePt t="48312" x="1139825" y="3014663"/>
          <p14:tracePt t="48318" x="1131888" y="3014663"/>
          <p14:tracePt t="48320" x="1131888" y="3022600"/>
          <p14:tracePt t="48328" x="1123950" y="3022600"/>
          <p14:tracePt t="48452" x="1123950" y="3030538"/>
          <p14:tracePt t="48466" x="1123950" y="3038475"/>
          <p14:tracePt t="48484" x="1123950" y="3046413"/>
          <p14:tracePt t="48496" x="1123950" y="3054350"/>
          <p14:tracePt t="48499" x="1131888" y="3054350"/>
          <p14:tracePt t="48510" x="1131888" y="3062288"/>
          <p14:tracePt t="48524" x="1131888" y="3070225"/>
          <p14:tracePt t="48530" x="1139825" y="3070225"/>
          <p14:tracePt t="48542" x="1139825" y="3078163"/>
          <p14:tracePt t="48948" x="1147763" y="3078163"/>
          <p14:tracePt t="48956" x="1147763" y="3070225"/>
          <p14:tracePt t="48966" x="1155700" y="3070225"/>
          <p14:tracePt t="49310" x="1163638" y="3070225"/>
          <p14:tracePt t="49354" x="1171575" y="3070225"/>
          <p14:tracePt t="49366" x="1179513" y="3070225"/>
          <p14:tracePt t="49378" x="1187450" y="3070225"/>
          <p14:tracePt t="49380" x="1187450" y="3078163"/>
          <p14:tracePt t="49396" x="1195388" y="3078163"/>
          <p14:tracePt t="49415" x="1203325" y="3078163"/>
          <p14:tracePt t="49434" x="1211263" y="3078163"/>
          <p14:tracePt t="49990" x="1211263" y="3086100"/>
          <p14:tracePt t="50008" x="1211263" y="3094038"/>
          <p14:tracePt t="50034" x="1220788" y="3094038"/>
          <p14:tracePt t="50040" x="1220788" y="3101975"/>
          <p14:tracePt t="50064" x="1220788" y="3109913"/>
          <p14:tracePt t="50066" x="1228725" y="3109913"/>
          <p14:tracePt t="50078" x="1228725" y="3117850"/>
          <p14:tracePt t="50082" x="1236663" y="3117850"/>
          <p14:tracePt t="50096" x="1236663" y="3125788"/>
          <p14:tracePt t="50107" x="1244600" y="3125788"/>
          <p14:tracePt t="51306" x="1252538" y="3125788"/>
          <p14:tracePt t="51310" x="1252538" y="3117850"/>
          <p14:tracePt t="51313" x="1260475" y="3117850"/>
          <p14:tracePt t="51316" x="1268413" y="3117850"/>
          <p14:tracePt t="51320" x="1276350" y="3117850"/>
          <p14:tracePt t="51324" x="1284288" y="3117850"/>
          <p14:tracePt t="51326" x="1292225" y="3117850"/>
          <p14:tracePt t="51328" x="1300163" y="3117850"/>
          <p14:tracePt t="51330" x="1308100" y="3117850"/>
          <p14:tracePt t="51332" x="1316038" y="3117850"/>
          <p14:tracePt t="51336" x="1323975" y="3117850"/>
          <p14:tracePt t="51341" x="1339850" y="3117850"/>
          <p14:tracePt t="51342" x="1347788" y="3117850"/>
          <p14:tracePt t="51344" x="1355725" y="3117850"/>
          <p14:tracePt t="51346" x="1363663" y="3117850"/>
          <p14:tracePt t="51348" x="1371600" y="3117850"/>
          <p14:tracePt t="51350" x="1387475" y="3117850"/>
          <p14:tracePt t="51352" x="1395413" y="3117850"/>
          <p14:tracePt t="51356" x="1411288" y="3117850"/>
          <p14:tracePt t="51358" x="1419225" y="3117850"/>
          <p14:tracePt t="51360" x="1435100" y="3117850"/>
          <p14:tracePt t="51362" x="1443038" y="3117850"/>
          <p14:tracePt t="51364" x="1450975" y="3117850"/>
          <p14:tracePt t="51366" x="1458913" y="3117850"/>
          <p14:tracePt t="51368" x="1474788" y="3117850"/>
          <p14:tracePt t="51370" x="1482725" y="3125788"/>
          <p14:tracePt t="51373" x="1490663" y="3125788"/>
          <p14:tracePt t="51375" x="1506538" y="3125788"/>
          <p14:tracePt t="51376" x="1514475" y="3125788"/>
          <p14:tracePt t="51378" x="1522413" y="3125788"/>
          <p14:tracePt t="51380" x="1530350" y="3125788"/>
          <p14:tracePt t="51382" x="1546225" y="3125788"/>
          <p14:tracePt t="51384" x="1554163" y="3125788"/>
          <p14:tracePt t="51386" x="1562100" y="3125788"/>
          <p14:tracePt t="51389" x="1571625" y="3125788"/>
          <p14:tracePt t="51391" x="1579563" y="3125788"/>
          <p14:tracePt t="51392" x="1587500" y="3125788"/>
          <p14:tracePt t="51394" x="1603375" y="3125788"/>
          <p14:tracePt t="51396" x="1611313" y="3125788"/>
          <p14:tracePt t="51398" x="1619250" y="3125788"/>
          <p14:tracePt t="51400" x="1627188" y="3125788"/>
          <p14:tracePt t="51401" x="1635125" y="3125788"/>
          <p14:tracePt t="51404" x="1643063" y="3125788"/>
          <p14:tracePt t="51405" x="1651000" y="3125788"/>
          <p14:tracePt t="51407" x="1658938" y="3125788"/>
          <p14:tracePt t="51409" x="1666875" y="3125788"/>
          <p14:tracePt t="51411" x="1674813" y="3125788"/>
          <p14:tracePt t="51413" x="1682750" y="3125788"/>
          <p14:tracePt t="51415" x="1690688" y="3125788"/>
          <p14:tracePt t="51417" x="1698625" y="3125788"/>
          <p14:tracePt t="51419" x="1706563" y="3125788"/>
          <p14:tracePt t="51422" x="1714500" y="3125788"/>
          <p14:tracePt t="51423" x="1722438" y="3125788"/>
          <p14:tracePt t="51427" x="1730375" y="3125788"/>
          <p14:tracePt t="51429" x="1738313" y="3125788"/>
          <p14:tracePt t="51431" x="1746250" y="3125788"/>
          <p14:tracePt t="51435" x="1754188" y="3125788"/>
          <p14:tracePt t="51439" x="1762125" y="3125788"/>
          <p14:tracePt t="51443" x="1770063" y="3125788"/>
          <p14:tracePt t="51449" x="1778000" y="3125788"/>
          <p14:tracePt t="51462" x="1785938" y="3125788"/>
          <p14:tracePt t="51684" x="1793875" y="3125788"/>
          <p14:tracePt t="51689" x="1801813" y="3117850"/>
          <p14:tracePt t="51693" x="1809750" y="3117850"/>
          <p14:tracePt t="51695" x="1817688" y="3117850"/>
          <p14:tracePt t="51699" x="1825625" y="3117850"/>
          <p14:tracePt t="51701" x="1833563" y="3109913"/>
          <p14:tracePt t="51705" x="1841500" y="3109913"/>
          <p14:tracePt t="51707" x="1849438" y="3109913"/>
          <p14:tracePt t="51710" x="1857375" y="3109913"/>
          <p14:tracePt t="51713" x="1865313" y="3109913"/>
          <p14:tracePt t="51715" x="1873250" y="3109913"/>
          <p14:tracePt t="51717" x="1881188" y="3109913"/>
          <p14:tracePt t="51721" x="1889125" y="3109913"/>
          <p14:tracePt t="51723" x="1897063" y="3109913"/>
          <p14:tracePt t="51725" x="1905000" y="3109913"/>
          <p14:tracePt t="51727" x="1912938" y="3109913"/>
          <p14:tracePt t="51731" x="1922463" y="3109913"/>
          <p14:tracePt t="51733" x="1930400" y="3109913"/>
          <p14:tracePt t="51735" x="1938338" y="3109913"/>
          <p14:tracePt t="51737" x="1946275" y="3109913"/>
          <p14:tracePt t="51739" x="1954213" y="3109913"/>
          <p14:tracePt t="51743" x="1962150" y="3109913"/>
          <p14:tracePt t="51745" x="1970088" y="3109913"/>
          <p14:tracePt t="51747" x="1978025" y="3109913"/>
          <p14:tracePt t="51749" x="1985963" y="3109913"/>
          <p14:tracePt t="51753" x="1993900" y="3109913"/>
          <p14:tracePt t="51755" x="2001838" y="3109913"/>
          <p14:tracePt t="51757" x="2009775" y="3109913"/>
          <p14:tracePt t="51759" x="2017713" y="3109913"/>
          <p14:tracePt t="51763" x="2025650" y="3109913"/>
          <p14:tracePt t="51765" x="2033588" y="3109913"/>
          <p14:tracePt t="51767" x="2041525" y="3109913"/>
          <p14:tracePt t="51771" x="2049463" y="3109913"/>
          <p14:tracePt t="51775" x="2057400" y="3109913"/>
          <p14:tracePt t="51777" x="2065338" y="3109913"/>
          <p14:tracePt t="51781" x="2073275" y="3109913"/>
          <p14:tracePt t="51785" x="2081213" y="3109913"/>
          <p14:tracePt t="51789" x="2089150" y="3109913"/>
          <p14:tracePt t="51795" x="2097088" y="3109913"/>
          <p14:tracePt t="51799" x="2105025" y="3109913"/>
          <p14:tracePt t="51804" x="2112963" y="3109913"/>
          <p14:tracePt t="51807" x="2120900" y="3109913"/>
          <p14:tracePt t="51811" x="2128838" y="3109913"/>
          <p14:tracePt t="51815" x="2136775" y="3109913"/>
          <p14:tracePt t="51822" x="2144713" y="3109913"/>
          <p14:tracePt t="51826" x="2152650" y="3109913"/>
          <p14:tracePt t="51830" x="2160588" y="3109913"/>
          <p14:tracePt t="51834" x="2168525" y="3109913"/>
          <p14:tracePt t="51840" x="2176463" y="3109913"/>
          <p14:tracePt t="51844" x="2184400" y="3109913"/>
          <p14:tracePt t="51848" x="2192338" y="3109913"/>
          <p14:tracePt t="51856" x="2200275" y="3109913"/>
          <p14:tracePt t="51858" x="2208213" y="3109913"/>
          <p14:tracePt t="51864" x="2216150" y="3109913"/>
          <p14:tracePt t="51870" x="2224088" y="3109913"/>
          <p14:tracePt t="51874" x="2232025" y="3109913"/>
          <p14:tracePt t="51880" x="2239963" y="3109913"/>
          <p14:tracePt t="51884" x="2247900" y="3109913"/>
          <p14:tracePt t="51890" x="2255838" y="3109913"/>
          <p14:tracePt t="51896" x="2265363" y="3109913"/>
          <p14:tracePt t="51906" x="2273300" y="3109913"/>
          <p14:tracePt t="52080" x="2265363" y="3117850"/>
          <p14:tracePt t="52132" x="2255838" y="3117850"/>
          <p14:tracePt t="52168" x="2247900" y="3117850"/>
          <p14:tracePt t="52172" x="2247900" y="3109913"/>
          <p14:tracePt t="52182" x="2239963" y="3109913"/>
          <p14:tracePt t="52223" x="2232025" y="3109913"/>
          <p14:tracePt t="52390" x="2224088" y="3109913"/>
          <p14:tracePt t="52401" x="2216150" y="3109913"/>
          <p14:tracePt t="52411" x="2208213" y="3109913"/>
          <p14:tracePt t="52417" x="2200275" y="3109913"/>
          <p14:tracePt t="52426" x="2192338" y="3109913"/>
          <p14:tracePt t="52434" x="2184400" y="3109913"/>
          <p14:tracePt t="52444" x="2176463" y="3109913"/>
          <p14:tracePt t="52452" x="2176463" y="3101975"/>
          <p14:tracePt t="52458" x="2168525" y="3101975"/>
          <p14:tracePt t="52476" x="2160588" y="3101975"/>
          <p14:tracePt t="52506" x="2152650" y="3101975"/>
          <p14:tracePt t="52522" x="2160588" y="3101975"/>
          <p14:tracePt t="52899" x="2168525" y="3101975"/>
          <p14:tracePt t="52906" x="2176463" y="3101975"/>
          <p14:tracePt t="52910" x="2184400" y="3101975"/>
          <p14:tracePt t="52914" x="2192338" y="3101975"/>
          <p14:tracePt t="52918" x="2200275" y="3101975"/>
          <p14:tracePt t="52920" x="2208213" y="3101975"/>
          <p14:tracePt t="52922" x="2208213" y="3109913"/>
          <p14:tracePt t="52924" x="2216150" y="3109913"/>
          <p14:tracePt t="52928" x="2224088" y="3109913"/>
          <p14:tracePt t="52930" x="2232025" y="3109913"/>
          <p14:tracePt t="52934" x="2239963" y="3109913"/>
          <p14:tracePt t="52936" x="2247900" y="3109913"/>
          <p14:tracePt t="52939" x="2255838" y="3109913"/>
          <p14:tracePt t="52942" x="2265363" y="3109913"/>
          <p14:tracePt t="52944" x="2273300" y="3109913"/>
          <p14:tracePt t="52946" x="2281238" y="3109913"/>
          <p14:tracePt t="52950" x="2289175" y="3109913"/>
          <p14:tracePt t="52952" x="2297113" y="3109913"/>
          <p14:tracePt t="52956" x="2305050" y="3109913"/>
          <p14:tracePt t="52957" x="2312988" y="3109913"/>
          <p14:tracePt t="52973" x="2368550" y="3117850"/>
          <p14:tracePt t="52975" x="2376488" y="3117850"/>
          <p14:tracePt t="52978" x="2392363" y="3117850"/>
          <p14:tracePt t="52980" x="2400300" y="3117850"/>
          <p14:tracePt t="52982" x="2408238" y="3117850"/>
          <p14:tracePt t="52984" x="2416175" y="3125788"/>
          <p14:tracePt t="52986" x="2424113" y="3125788"/>
          <p14:tracePt t="52988" x="2432050" y="3125788"/>
          <p14:tracePt t="52991" x="2439988" y="3125788"/>
          <p14:tracePt t="52994" x="2463800" y="3125788"/>
          <p14:tracePt t="52996" x="2471738" y="3125788"/>
          <p14:tracePt t="52998" x="2479675" y="3125788"/>
          <p14:tracePt t="53000" x="2487613" y="3125788"/>
          <p14:tracePt t="53002" x="2495550" y="3125788"/>
          <p14:tracePt t="53006" x="2511425" y="3133725"/>
          <p14:tracePt t="53009" x="2519363" y="3133725"/>
          <p14:tracePt t="53010" x="2527300" y="3133725"/>
          <p14:tracePt t="53012" x="2535238" y="3133725"/>
          <p14:tracePt t="53014" x="2543175" y="3133725"/>
          <p14:tracePt t="53016" x="2559050" y="3133725"/>
          <p14:tracePt t="53018" x="2566988" y="3133725"/>
          <p14:tracePt t="53020" x="2574925" y="3133725"/>
          <p14:tracePt t="53023" x="2582863" y="3133725"/>
          <p14:tracePt t="53026" x="2598738" y="3133725"/>
          <p14:tracePt t="53028" x="2606675" y="3133725"/>
          <p14:tracePt t="53030" x="2616200" y="3133725"/>
          <p14:tracePt t="53032" x="2624138" y="3133725"/>
          <p14:tracePt t="53034" x="2632075" y="3133725"/>
          <p14:tracePt t="53036" x="2640013" y="3133725"/>
          <p14:tracePt t="53039" x="2647950" y="3133725"/>
          <p14:tracePt t="53042" x="2663825" y="3133725"/>
          <p14:tracePt t="53044" x="2671763" y="3133725"/>
          <p14:tracePt t="53046" x="2679700" y="3133725"/>
          <p14:tracePt t="53049" x="2687638" y="3133725"/>
          <p14:tracePt t="53051" x="2695575" y="3133725"/>
          <p14:tracePt t="53054" x="2711450" y="3125788"/>
          <p14:tracePt t="53057" x="2719388" y="3125788"/>
          <p14:tracePt t="53059" x="2727325" y="3125788"/>
          <p14:tracePt t="53060" x="2735263" y="3125788"/>
          <p14:tracePt t="53062" x="2743200" y="3125788"/>
          <p14:tracePt t="53064" x="2751138" y="3125788"/>
          <p14:tracePt t="53066" x="2759075" y="3125788"/>
          <p14:tracePt t="53068" x="2767013" y="3125788"/>
          <p14:tracePt t="53070" x="2774950" y="3125788"/>
          <p14:tracePt t="53073" x="2782888" y="3117850"/>
          <p14:tracePt t="53075" x="2790825" y="3117850"/>
          <p14:tracePt t="53076" x="2798763" y="3117850"/>
          <p14:tracePt t="53078" x="2806700" y="3117850"/>
          <p14:tracePt t="53080" x="2814638" y="3117850"/>
          <p14:tracePt t="53082" x="2822575" y="3117850"/>
          <p14:tracePt t="53084" x="2830513" y="3117850"/>
          <p14:tracePt t="53089" x="2838450" y="3117850"/>
          <p14:tracePt t="53091" x="2846388" y="3117850"/>
          <p14:tracePt t="53092" x="2854325" y="3117850"/>
          <p14:tracePt t="53094" x="2862263" y="3117850"/>
          <p14:tracePt t="53096" x="2870200" y="3117850"/>
          <p14:tracePt t="53098" x="2878138" y="3117850"/>
          <p14:tracePt t="53100" x="2886075" y="3117850"/>
          <p14:tracePt t="53106" x="2901950" y="3117850"/>
          <p14:tracePt t="53108" x="2909888" y="3109913"/>
          <p14:tracePt t="53110" x="2917825" y="3109913"/>
          <p14:tracePt t="53112" x="2925763" y="3109913"/>
          <p14:tracePt t="53116" x="2933700" y="3109913"/>
          <p14:tracePt t="53118" x="2941638" y="3109913"/>
          <p14:tracePt t="53120" x="2949575" y="3109913"/>
          <p14:tracePt t="53124" x="2957513" y="3109913"/>
          <p14:tracePt t="53126" x="2967038" y="3109913"/>
          <p14:tracePt t="53128" x="2974975" y="3109913"/>
          <p14:tracePt t="53132" x="2982913" y="3109913"/>
          <p14:tracePt t="53134" x="2990850" y="3109913"/>
          <p14:tracePt t="53136" x="2998788" y="3109913"/>
          <p14:tracePt t="53139" x="3006725" y="3109913"/>
          <p14:tracePt t="53142" x="3014663" y="3109913"/>
          <p14:tracePt t="53144" x="3022600" y="3109913"/>
          <p14:tracePt t="53146" x="3030538" y="3109913"/>
          <p14:tracePt t="53150" x="3038475" y="3109913"/>
          <p14:tracePt t="53152" x="3046413" y="3109913"/>
          <p14:tracePt t="53156" x="3054350" y="3109913"/>
          <p14:tracePt t="53158" x="3062288" y="3109913"/>
          <p14:tracePt t="53160" x="3070225" y="3101975"/>
          <p14:tracePt t="53164" x="3078163" y="3101975"/>
          <p14:tracePt t="53166" x="3086100" y="3101975"/>
          <p14:tracePt t="53170" x="3094038" y="3101975"/>
          <p14:tracePt t="53172" x="3101975" y="3101975"/>
          <p14:tracePt t="53176" x="3109913" y="3101975"/>
          <p14:tracePt t="53178" x="3117850" y="3101975"/>
          <p14:tracePt t="53182" x="3125788" y="3101975"/>
          <p14:tracePt t="53184" x="3133725" y="3101975"/>
          <p14:tracePt t="53186" x="3133725" y="3094038"/>
          <p14:tracePt t="53189" x="3141663" y="3094038"/>
          <p14:tracePt t="53191" x="3149600" y="3094038"/>
          <p14:tracePt t="53194" x="3157538" y="3094038"/>
          <p14:tracePt t="53198" x="3165475" y="3094038"/>
          <p14:tracePt t="53200" x="3173413" y="3094038"/>
          <p14:tracePt t="53207" x="3189288" y="3094038"/>
          <p14:tracePt t="53210" x="3197225" y="3086100"/>
          <p14:tracePt t="53214" x="3205163" y="3086100"/>
          <p14:tracePt t="53216" x="3213100" y="3086100"/>
          <p14:tracePt t="53220" x="3221038" y="3086100"/>
          <p14:tracePt t="53224" x="3228975" y="3086100"/>
          <p14:tracePt t="53228" x="3236913" y="3086100"/>
          <p14:tracePt t="53232" x="3244850" y="3086100"/>
          <p14:tracePt t="53236" x="3244850" y="3078163"/>
          <p14:tracePt t="53240" x="3252788" y="3078163"/>
          <p14:tracePt t="53248" x="3260725" y="3078163"/>
          <p14:tracePt t="53759" x="3252788" y="3078163"/>
          <p14:tracePt t="53776" x="3244850" y="3078163"/>
          <p14:tracePt t="53779" x="3244850" y="3070225"/>
          <p14:tracePt t="53790" x="3236913" y="3070225"/>
          <p14:tracePt t="53800" x="3228975" y="3070225"/>
          <p14:tracePt t="53810" x="3221038" y="3070225"/>
          <p14:tracePt t="53818" x="3213100" y="3070225"/>
          <p14:tracePt t="53828" x="3205163" y="3070225"/>
          <p14:tracePt t="53840" x="3197225" y="3070225"/>
          <p14:tracePt t="53844" x="3197225" y="3062288"/>
          <p14:tracePt t="53856" x="3189288" y="3062288"/>
          <p14:tracePt t="54226" x="3189288" y="3070225"/>
          <p14:tracePt t="54248" x="3181350" y="3070225"/>
          <p14:tracePt t="54258" x="3181350" y="3062288"/>
          <p14:tracePt t="54261" x="3173413" y="3062288"/>
          <p14:tracePt t="54268" x="3165475" y="3062288"/>
          <p14:tracePt t="54274" x="3157538" y="3062288"/>
          <p14:tracePt t="54280" x="3149600" y="3062288"/>
          <p14:tracePt t="54284" x="3141663" y="3062288"/>
          <p14:tracePt t="54289" x="3133725" y="3062288"/>
          <p14:tracePt t="54292" x="3125788" y="3054350"/>
          <p14:tracePt t="54296" x="3117850" y="3054350"/>
          <p14:tracePt t="54298" x="3109913" y="3054350"/>
          <p14:tracePt t="54302" x="3101975" y="3054350"/>
          <p14:tracePt t="54307" x="3094038" y="3054350"/>
          <p14:tracePt t="54308" x="3086100" y="3054350"/>
          <p14:tracePt t="54312" x="3078163" y="3046413"/>
          <p14:tracePt t="54314" x="3070225" y="3046413"/>
          <p14:tracePt t="54318" x="3062288" y="3046413"/>
          <p14:tracePt t="54320" x="3054350" y="3046413"/>
          <p14:tracePt t="54324" x="3046413" y="3046413"/>
          <p14:tracePt t="54326" x="3038475" y="3046413"/>
          <p14:tracePt t="54330" x="3030538" y="3046413"/>
          <p14:tracePt t="54332" x="3022600" y="3038475"/>
          <p14:tracePt t="54336" x="3014663" y="3038475"/>
          <p14:tracePt t="54339" x="3006725" y="3038475"/>
          <p14:tracePt t="54342" x="2998788" y="3038475"/>
          <p14:tracePt t="54344" x="2990850" y="3038475"/>
          <p14:tracePt t="54346" x="2982913" y="3038475"/>
          <p14:tracePt t="54350" x="2974975" y="3038475"/>
          <p14:tracePt t="54352" x="2967038" y="3038475"/>
          <p14:tracePt t="54356" x="2957513" y="3038475"/>
          <p14:tracePt t="54358" x="2949575" y="3038475"/>
          <p14:tracePt t="54362" x="2941638" y="3038475"/>
          <p14:tracePt t="54366" x="2933700" y="3030538"/>
          <p14:tracePt t="54368" x="2925763" y="3030538"/>
          <p14:tracePt t="54372" x="2917825" y="3030538"/>
          <p14:tracePt t="54374" x="2909888" y="3030538"/>
          <p14:tracePt t="54378" x="2901950" y="3030538"/>
          <p14:tracePt t="54380" x="2894013" y="3030538"/>
          <p14:tracePt t="54384" x="2886075" y="3030538"/>
          <p14:tracePt t="54386" x="2878138" y="3030538"/>
          <p14:tracePt t="54390" x="2870200" y="3030538"/>
          <p14:tracePt t="54392" x="2862263" y="3030538"/>
          <p14:tracePt t="54394" x="2854325" y="3038475"/>
          <p14:tracePt t="54398" x="2846388" y="3038475"/>
          <p14:tracePt t="54400" x="2838450" y="3038475"/>
          <p14:tracePt t="54402" x="2830513" y="3038475"/>
          <p14:tracePt t="54407" x="2822575" y="3038475"/>
          <p14:tracePt t="54408" x="2814638" y="3038475"/>
          <p14:tracePt t="54412" x="2806700" y="3038475"/>
          <p14:tracePt t="54416" x="2798763" y="3038475"/>
          <p14:tracePt t="54418" x="2790825" y="3038475"/>
          <p14:tracePt t="54424" x="2782888" y="3046413"/>
          <p14:tracePt t="54430" x="2774950" y="3046413"/>
          <p14:tracePt t="54442" x="2767013" y="3046413"/>
          <p14:tracePt t="54546" x="2774950" y="3046413"/>
          <p14:tracePt t="54549" x="2774950" y="3038475"/>
          <p14:tracePt t="54560" x="2774950" y="3030538"/>
          <p14:tracePt t="54570" x="2782888" y="3030538"/>
          <p14:tracePt t="54576" x="2782888" y="3022600"/>
          <p14:tracePt t="54582" x="2790825" y="3022600"/>
          <p14:tracePt t="54590" x="2798763" y="3014663"/>
          <p14:tracePt t="54594" x="2806700" y="3014663"/>
          <p14:tracePt t="54598" x="2814638" y="3014663"/>
          <p14:tracePt t="54602" x="2822575" y="3014663"/>
          <p14:tracePt t="54605" x="2830513" y="3006725"/>
          <p14:tracePt t="54608" x="2838450" y="3006725"/>
          <p14:tracePt t="54610" x="2846388" y="3006725"/>
          <p14:tracePt t="54612" x="2854325" y="3006725"/>
          <p14:tracePt t="54614" x="2862263" y="3006725"/>
          <p14:tracePt t="54616" x="2870200" y="3006725"/>
          <p14:tracePt t="54618" x="2878138" y="3006725"/>
          <p14:tracePt t="54620" x="2886075" y="2998788"/>
          <p14:tracePt t="54623" x="2894013" y="2998788"/>
          <p14:tracePt t="54625" x="2901950" y="2998788"/>
          <p14:tracePt t="54626" x="2909888" y="2998788"/>
          <p14:tracePt t="54628" x="2917825" y="2998788"/>
          <p14:tracePt t="54630" x="2925763" y="2998788"/>
          <p14:tracePt t="54632" x="2933700" y="2998788"/>
          <p14:tracePt t="54634" x="2941638" y="2998788"/>
          <p14:tracePt t="54636" x="2949575" y="2998788"/>
          <p14:tracePt t="54639" x="2957513" y="2998788"/>
          <p14:tracePt t="54641" x="2967038" y="2998788"/>
          <p14:tracePt t="54642" x="2974975" y="2990850"/>
          <p14:tracePt t="54644" x="2982913" y="2990850"/>
          <p14:tracePt t="54646" x="2990850" y="2990850"/>
          <p14:tracePt t="54648" x="2998788" y="2990850"/>
          <p14:tracePt t="54650" x="3006725" y="2990850"/>
          <p14:tracePt t="54652" x="3014663" y="2990850"/>
          <p14:tracePt t="54656" x="3030538" y="2990850"/>
          <p14:tracePt t="54658" x="3038475" y="2990850"/>
          <p14:tracePt t="54660" x="3046413" y="2990850"/>
          <p14:tracePt t="54662" x="3054350" y="2990850"/>
          <p14:tracePt t="54665" x="3062288" y="2990850"/>
          <p14:tracePt t="54666" x="3070225" y="2990850"/>
          <p14:tracePt t="54668" x="3078163" y="2990850"/>
          <p14:tracePt t="54670" x="3086100" y="2990850"/>
          <p14:tracePt t="54672" x="3094038" y="2990850"/>
          <p14:tracePt t="54674" x="3101975" y="2990850"/>
          <p14:tracePt t="54676" x="3109913" y="2990850"/>
          <p14:tracePt t="54678" x="3117850" y="2990850"/>
          <p14:tracePt t="54680" x="3125788" y="2990850"/>
          <p14:tracePt t="54684" x="3133725" y="2998788"/>
          <p14:tracePt t="54686" x="3141663" y="2998788"/>
          <p14:tracePt t="54689" x="3149600" y="2998788"/>
          <p14:tracePt t="54691" x="3157538" y="2998788"/>
          <p14:tracePt t="54692" x="3165475" y="2998788"/>
          <p14:tracePt t="54696" x="3173413" y="2998788"/>
          <p14:tracePt t="54698" x="3181350" y="2998788"/>
          <p14:tracePt t="54702" x="3189288" y="3006725"/>
          <p14:tracePt t="54707" x="3197225" y="3006725"/>
          <p14:tracePt t="54710" x="3205163" y="3006725"/>
          <p14:tracePt t="54714" x="3213100" y="3006725"/>
          <p14:tracePt t="54720" x="3221038" y="3006725"/>
          <p14:tracePt t="54722" x="3221038" y="3014663"/>
          <p14:tracePt t="54728" x="3228975" y="3014663"/>
          <p14:tracePt t="54805" x="3221038" y="3014663"/>
          <p14:tracePt t="54856" x="3213100" y="3014663"/>
          <p14:tracePt t="54866" x="3205163" y="3014663"/>
          <p14:tracePt t="54872" x="3197225" y="3006725"/>
          <p14:tracePt t="54876" x="3189288" y="3006725"/>
          <p14:tracePt t="54878" x="3181350" y="3006725"/>
          <p14:tracePt t="54882" x="3173413" y="3006725"/>
          <p14:tracePt t="54886" x="3165475" y="3006725"/>
          <p14:tracePt t="54890" x="3157538" y="3006725"/>
          <p14:tracePt t="54894" x="3149600" y="3006725"/>
          <p14:tracePt t="54898" x="3141663" y="3006725"/>
          <p14:tracePt t="54902" x="3133725" y="3006725"/>
          <p14:tracePt t="54906" x="3125788" y="3006725"/>
          <p14:tracePt t="54910" x="3117850" y="3006725"/>
          <p14:tracePt t="54918" x="3109913" y="3006725"/>
          <p14:tracePt t="54926" x="3101975" y="3006725"/>
          <p14:tracePt t="55000" x="3109913" y="3006725"/>
          <p14:tracePt t="55006" x="3109913" y="3014663"/>
          <p14:tracePt t="55012" x="3117850" y="3014663"/>
          <p14:tracePt t="55014" x="3117850" y="3022600"/>
          <p14:tracePt t="55020" x="3125788" y="3022600"/>
          <p14:tracePt t="55023" x="3125788" y="3030538"/>
          <p14:tracePt t="55026" x="3133725" y="3030538"/>
          <p14:tracePt t="55030" x="3133725" y="3038475"/>
          <p14:tracePt t="55032" x="3141663" y="3038475"/>
          <p14:tracePt t="55036" x="3149600" y="3038475"/>
          <p14:tracePt t="55039" x="3149600" y="3046413"/>
          <p14:tracePt t="55043" x="3157538" y="3046413"/>
          <p14:tracePt t="55044" x="3165475" y="3046413"/>
          <p14:tracePt t="55046" x="3173413" y="3054350"/>
          <p14:tracePt t="55050" x="3181350" y="3054350"/>
          <p14:tracePt t="55052" x="3189288" y="3062288"/>
          <p14:tracePt t="55059" x="3213100" y="3062288"/>
          <p14:tracePt t="55061" x="3221038" y="3070225"/>
          <p14:tracePt t="55063" x="3228975" y="3070225"/>
          <p14:tracePt t="55065" x="3236913" y="3070225"/>
          <p14:tracePt t="55066" x="3244850" y="3078163"/>
          <p14:tracePt t="55068" x="3252788" y="3078163"/>
          <p14:tracePt t="55070" x="3260725" y="3078163"/>
          <p14:tracePt t="55073" x="3268663" y="3086100"/>
          <p14:tracePt t="55074" x="3284538" y="3086100"/>
          <p14:tracePt t="55076" x="3292475" y="3086100"/>
          <p14:tracePt t="55078" x="3300413" y="3086100"/>
          <p14:tracePt t="55080" x="3317875" y="3094038"/>
          <p14:tracePt t="55082" x="3325813" y="3094038"/>
          <p14:tracePt t="55084" x="3341688" y="3094038"/>
          <p14:tracePt t="55086" x="3349625" y="3094038"/>
          <p14:tracePt t="55089" x="3365500" y="3101975"/>
          <p14:tracePt t="55091" x="3373438" y="3101975"/>
          <p14:tracePt t="55093" x="3389313" y="3101975"/>
          <p14:tracePt t="55094" x="3397250" y="3109913"/>
          <p14:tracePt t="55096" x="3413125" y="3109913"/>
          <p14:tracePt t="55098" x="3421063" y="3109913"/>
          <p14:tracePt t="55100" x="3436938" y="3109913"/>
          <p14:tracePt t="55102" x="3452813" y="3117850"/>
          <p14:tracePt t="55106" x="3476625" y="3117850"/>
          <p14:tracePt t="55108" x="3492500" y="3125788"/>
          <p14:tracePt t="55110" x="3508375" y="3125788"/>
          <p14:tracePt t="55112" x="3516313" y="3125788"/>
          <p14:tracePt t="55114" x="3532188" y="3133725"/>
          <p14:tracePt t="55116" x="3548063" y="3133725"/>
          <p14:tracePt t="55118" x="3563938" y="3133725"/>
          <p14:tracePt t="55120" x="3579813" y="3133725"/>
          <p14:tracePt t="55122" x="3595688" y="3141663"/>
          <p14:tracePt t="55125" x="3611563" y="3141663"/>
          <p14:tracePt t="55127" x="3619500" y="3141663"/>
          <p14:tracePt t="55128" x="3635375" y="3141663"/>
          <p14:tracePt t="55130" x="3651250" y="3149600"/>
          <p14:tracePt t="55132" x="3668713" y="3149600"/>
          <p14:tracePt t="55134" x="3684588" y="3149600"/>
          <p14:tracePt t="55136" x="3700463" y="3149600"/>
          <p14:tracePt t="55139" x="3716338" y="3157538"/>
          <p14:tracePt t="55142" x="3748088" y="3157538"/>
          <p14:tracePt t="55144" x="3763963" y="3157538"/>
          <p14:tracePt t="55146" x="3779838" y="3165475"/>
          <p14:tracePt t="55148" x="3795713" y="3165475"/>
          <p14:tracePt t="55150" x="3811588" y="3165475"/>
          <p14:tracePt t="55152" x="3827463" y="3165475"/>
          <p14:tracePt t="55156" x="3859213" y="3165475"/>
          <p14:tracePt t="55159" x="3875088" y="3173413"/>
          <p14:tracePt t="55160" x="3890963" y="3173413"/>
          <p14:tracePt t="55162" x="3906838" y="3173413"/>
          <p14:tracePt t="55164" x="3922713" y="3173413"/>
          <p14:tracePt t="55166" x="3938588" y="3173413"/>
          <p14:tracePt t="55168" x="3954463" y="3173413"/>
          <p14:tracePt t="55170" x="3970338" y="3173413"/>
          <p14:tracePt t="55172" x="3986213" y="3173413"/>
          <p14:tracePt t="55175" x="4002088" y="3173413"/>
          <p14:tracePt t="55176" x="4019550" y="3173413"/>
          <p14:tracePt t="55178" x="4035425" y="3173413"/>
          <p14:tracePt t="55180" x="4051300" y="3173413"/>
          <p14:tracePt t="55182" x="4067175" y="3173413"/>
          <p14:tracePt t="55184" x="4083050" y="3173413"/>
          <p14:tracePt t="55186" x="4098925" y="3173413"/>
          <p14:tracePt t="55189" x="4114800" y="3173413"/>
          <p14:tracePt t="55191" x="4130675" y="3173413"/>
          <p14:tracePt t="55192" x="4146550" y="3173413"/>
          <p14:tracePt t="55194" x="4162425" y="3173413"/>
          <p14:tracePt t="55196" x="4178300" y="3165475"/>
          <p14:tracePt t="55198" x="4194175" y="3165475"/>
          <p14:tracePt t="55200" x="4210050" y="3165475"/>
          <p14:tracePt t="55202" x="4225925" y="3165475"/>
          <p14:tracePt t="55206" x="4257675" y="3165475"/>
          <p14:tracePt t="55208" x="4273550" y="3165475"/>
          <p14:tracePt t="55210" x="4281488" y="3165475"/>
          <p14:tracePt t="55212" x="4297363" y="3157538"/>
          <p14:tracePt t="55214" x="4313238" y="3157538"/>
          <p14:tracePt t="55216" x="4329113" y="3157538"/>
          <p14:tracePt t="55218" x="4344988" y="3157538"/>
          <p14:tracePt t="55220" x="4362450" y="3149600"/>
          <p14:tracePt t="55222" x="4378325" y="3149600"/>
          <p14:tracePt t="55225" x="4386263" y="3149600"/>
          <p14:tracePt t="55228" x="4418013" y="3141663"/>
          <p14:tracePt t="55230" x="4433888" y="3141663"/>
          <p14:tracePt t="55232" x="4441825" y="3141663"/>
          <p14:tracePt t="55234" x="4457700" y="3141663"/>
          <p14:tracePt t="55236" x="4473575" y="3141663"/>
          <p14:tracePt t="55239" x="4481513" y="3133725"/>
          <p14:tracePt t="55241" x="4497388" y="3133725"/>
          <p14:tracePt t="55244" x="4521200" y="3133725"/>
          <p14:tracePt t="55246" x="4537075" y="3125788"/>
          <p14:tracePt t="55248" x="4552950" y="3125788"/>
          <p14:tracePt t="55250" x="4560888" y="3125788"/>
          <p14:tracePt t="55252" x="4576763" y="3125788"/>
          <p14:tracePt t="55256" x="4600575" y="3117850"/>
          <p14:tracePt t="55260" x="4624388" y="3117850"/>
          <p14:tracePt t="55262" x="4632325" y="3109913"/>
          <p14:tracePt t="55264" x="4648200" y="3109913"/>
          <p14:tracePt t="55266" x="4656138" y="3109913"/>
          <p14:tracePt t="55268" x="4664075" y="3101975"/>
          <p14:tracePt t="55270" x="4679950" y="3101975"/>
          <p14:tracePt t="55272" x="4687888" y="3101975"/>
          <p14:tracePt t="55277" x="4713288" y="3094038"/>
          <p14:tracePt t="55278" x="4721225" y="3094038"/>
          <p14:tracePt t="55280" x="4729163" y="3094038"/>
          <p14:tracePt t="55282" x="4737100" y="3086100"/>
          <p14:tracePt t="55284" x="4745038" y="3086100"/>
          <p14:tracePt t="55286" x="4752975" y="3086100"/>
          <p14:tracePt t="55289" x="4768850" y="3078163"/>
          <p14:tracePt t="55294" x="4792663" y="3070225"/>
          <p14:tracePt t="55296" x="4800600" y="3070225"/>
          <p14:tracePt t="55298" x="4808538" y="3062288"/>
          <p14:tracePt t="55300" x="4816475" y="3062288"/>
          <p14:tracePt t="55306" x="4832350" y="3054350"/>
          <p14:tracePt t="55309" x="4840288" y="3054350"/>
          <p14:tracePt t="55310" x="4848225" y="3046413"/>
          <p14:tracePt t="55312" x="4856163" y="3046413"/>
          <p14:tracePt t="55316" x="4864100" y="3038475"/>
          <p14:tracePt t="55318" x="4872038" y="3038475"/>
          <p14:tracePt t="55322" x="4879975" y="3038475"/>
          <p14:tracePt t="55325" x="4887913" y="3030538"/>
          <p14:tracePt t="55328" x="4895850" y="3030538"/>
          <p14:tracePt t="55332" x="4903788" y="3030538"/>
          <p14:tracePt t="55334" x="4903788" y="3022600"/>
          <p14:tracePt t="55339" x="4911725" y="3022600"/>
          <p14:tracePt t="55346" x="4919663" y="3014663"/>
          <p14:tracePt t="55420" x="4927600" y="3014663"/>
          <p14:tracePt t="55423" x="4927600" y="3006725"/>
          <p14:tracePt t="55436" x="4927600" y="2998788"/>
          <p14:tracePt t="55446" x="4927600" y="2990850"/>
          <p14:tracePt t="55456" x="4927600" y="2982913"/>
          <p14:tracePt t="55460" x="4935538" y="2982913"/>
          <p14:tracePt t="55464" x="4935538" y="2974975"/>
          <p14:tracePt t="55466" x="4927600" y="2974975"/>
          <p14:tracePt t="55474" x="4927600" y="2967038"/>
          <p14:tracePt t="55483" x="4927600" y="2959100"/>
          <p14:tracePt t="55489" x="4927600" y="2951163"/>
          <p14:tracePt t="55493" x="4919663" y="2943225"/>
          <p14:tracePt t="55496" x="4919663" y="2935288"/>
          <p14:tracePt t="55500" x="4911725" y="2927350"/>
          <p14:tracePt t="55506" x="4903788" y="2909888"/>
          <p14:tracePt t="55510" x="4895850" y="2901950"/>
          <p14:tracePt t="55514" x="4887913" y="2894013"/>
          <p14:tracePt t="55516" x="4887913" y="2886075"/>
          <p14:tracePt t="55518" x="4879975" y="2886075"/>
          <p14:tracePt t="55520" x="4879975" y="2878138"/>
          <p14:tracePt t="55523" x="4872038" y="2870200"/>
          <p14:tracePt t="55527" x="4864100" y="2862263"/>
          <p14:tracePt t="55528" x="4856163" y="2862263"/>
          <p14:tracePt t="55530" x="4848225" y="2854325"/>
          <p14:tracePt t="55532" x="4840288" y="2846388"/>
          <p14:tracePt t="55536" x="4832350" y="2838450"/>
          <p14:tracePt t="55540" x="4816475" y="2830513"/>
          <p14:tracePt t="55542" x="4808538" y="2822575"/>
          <p14:tracePt t="55546" x="4792663" y="2814638"/>
          <p14:tracePt t="55548" x="4784725" y="2806700"/>
          <p14:tracePt t="55550" x="4784725" y="2798763"/>
          <p14:tracePt t="55552" x="4776788" y="2790825"/>
          <p14:tracePt t="55556" x="4760913" y="2782888"/>
          <p14:tracePt t="55559" x="4745038" y="2774950"/>
          <p14:tracePt t="55562" x="4729163" y="2759075"/>
          <p14:tracePt t="55564" x="4721225" y="2751138"/>
          <p14:tracePt t="55566" x="4713288" y="2751138"/>
          <p14:tracePt t="55568" x="4705350" y="2743200"/>
          <p14:tracePt t="55570" x="4695825" y="2735263"/>
          <p14:tracePt t="55571" x="4679950" y="2727325"/>
          <p14:tracePt t="55574" x="4672013" y="2719388"/>
          <p14:tracePt t="55575" x="4664075" y="2711450"/>
          <p14:tracePt t="55577" x="4656138" y="2711450"/>
          <p14:tracePt t="55579" x="4640263" y="2703513"/>
          <p14:tracePt t="55581" x="4632325" y="2695575"/>
          <p14:tracePt t="55583" x="4624388" y="2687638"/>
          <p14:tracePt t="55585" x="4616450" y="2687638"/>
          <p14:tracePt t="55588" x="4608513" y="2679700"/>
          <p14:tracePt t="55590" x="4592638" y="2671763"/>
          <p14:tracePt t="55591" x="4584700" y="2671763"/>
          <p14:tracePt t="55593" x="4576763" y="2663825"/>
          <p14:tracePt t="55595" x="4568825" y="2663825"/>
          <p14:tracePt t="55597" x="4560888" y="2655888"/>
          <p14:tracePt t="55599" x="4552950" y="2655888"/>
          <p14:tracePt t="55601" x="4545013" y="2647950"/>
          <p14:tracePt t="55606" x="4529138" y="2640013"/>
          <p14:tracePt t="55610" x="4521200" y="2640013"/>
          <p14:tracePt t="55612" x="4497388" y="2624138"/>
          <p14:tracePt t="55614" x="4489450" y="2624138"/>
          <p14:tracePt t="55616" x="4481513" y="2616200"/>
          <p14:tracePt t="55618" x="4473575" y="2616200"/>
          <p14:tracePt t="55620" x="4465638" y="2608263"/>
          <p14:tracePt t="55623" x="4457700" y="2600325"/>
          <p14:tracePt t="55624" x="4449763" y="2600325"/>
          <p14:tracePt t="55628" x="4425950" y="2592388"/>
          <p14:tracePt t="55630" x="4418013" y="2584450"/>
          <p14:tracePt t="55632" x="4410075" y="2584450"/>
          <p14:tracePt t="55634" x="4402138" y="2576513"/>
          <p14:tracePt t="55636" x="4394200" y="2576513"/>
          <p14:tracePt t="55639" x="4386263" y="2566988"/>
          <p14:tracePt t="55640" x="4370388" y="2566988"/>
          <p14:tracePt t="55643" x="4362450" y="2559050"/>
          <p14:tracePt t="55644" x="4352925" y="2559050"/>
          <p14:tracePt t="55646" x="4344988" y="2559050"/>
          <p14:tracePt t="55648" x="4337050" y="2551113"/>
          <p14:tracePt t="55650" x="4321175" y="2551113"/>
          <p14:tracePt t="55652" x="4313238" y="2551113"/>
          <p14:tracePt t="55656" x="4297363" y="2543175"/>
          <p14:tracePt t="55660" x="4273550" y="2543175"/>
          <p14:tracePt t="55662" x="4265613" y="2543175"/>
          <p14:tracePt t="55665" x="4257675" y="2543175"/>
          <p14:tracePt t="55666" x="4249738" y="2543175"/>
          <p14:tracePt t="55668" x="4241800" y="2535238"/>
          <p14:tracePt t="55670" x="4233863" y="2535238"/>
          <p14:tracePt t="55673" x="4217988" y="2535238"/>
          <p14:tracePt t="55676" x="4202113" y="2535238"/>
          <p14:tracePt t="55678" x="4194175" y="2535238"/>
          <p14:tracePt t="55680" x="4178300" y="2535238"/>
          <p14:tracePt t="55682" x="4170363" y="2535238"/>
          <p14:tracePt t="55684" x="4162425" y="2535238"/>
          <p14:tracePt t="55686" x="4154488" y="2535238"/>
          <p14:tracePt t="55689" x="4138613" y="2535238"/>
          <p14:tracePt t="55691" x="4130675" y="2535238"/>
          <p14:tracePt t="55692" x="4114800" y="2535238"/>
          <p14:tracePt t="55694" x="4106863" y="2535238"/>
          <p14:tracePt t="55696" x="4090988" y="2535238"/>
          <p14:tracePt t="55698" x="4083050" y="2535238"/>
          <p14:tracePt t="55700" x="4067175" y="2535238"/>
          <p14:tracePt t="55702" x="4059238" y="2535238"/>
          <p14:tracePt t="55706" x="4035425" y="2535238"/>
          <p14:tracePt t="55708" x="4019550" y="2535238"/>
          <p14:tracePt t="55710" x="4011613" y="2535238"/>
          <p14:tracePt t="55712" x="3994150" y="2535238"/>
          <p14:tracePt t="55714" x="3978275" y="2535238"/>
          <p14:tracePt t="55716" x="3962400" y="2535238"/>
          <p14:tracePt t="55718" x="3954463" y="2535238"/>
          <p14:tracePt t="55720" x="3938588" y="2543175"/>
          <p14:tracePt t="55722" x="3922713" y="2543175"/>
          <p14:tracePt t="55724" x="3906838" y="2543175"/>
          <p14:tracePt t="55726" x="3890963" y="2543175"/>
          <p14:tracePt t="55728" x="3883025" y="2543175"/>
          <p14:tracePt t="55730" x="3867150" y="2551113"/>
          <p14:tracePt t="55732" x="3851275" y="2551113"/>
          <p14:tracePt t="55734" x="3835400" y="2551113"/>
          <p14:tracePt t="55736" x="3819525" y="2551113"/>
          <p14:tracePt t="55740" x="3795713" y="2559050"/>
          <p14:tracePt t="55744" x="3763963" y="2559050"/>
          <p14:tracePt t="55746" x="3748088" y="2566988"/>
          <p14:tracePt t="55748" x="3740150" y="2566988"/>
          <p14:tracePt t="55750" x="3724275" y="2566988"/>
          <p14:tracePt t="55752" x="3708400" y="2576513"/>
          <p14:tracePt t="55756" x="3684588" y="2576513"/>
          <p14:tracePt t="55760" x="3651250" y="2584450"/>
          <p14:tracePt t="55762" x="3643313" y="2584450"/>
          <p14:tracePt t="55764" x="3627438" y="2592388"/>
          <p14:tracePt t="55766" x="3611563" y="2592388"/>
          <p14:tracePt t="55768" x="3603625" y="2592388"/>
          <p14:tracePt t="55770" x="3587750" y="2600325"/>
          <p14:tracePt t="55773" x="3571875" y="2600325"/>
          <p14:tracePt t="55778" x="3540125" y="2608263"/>
          <p14:tracePt t="55780" x="3532188" y="2608263"/>
          <p14:tracePt t="55782" x="3516313" y="2616200"/>
          <p14:tracePt t="55784" x="3508375" y="2616200"/>
          <p14:tracePt t="55786" x="3492500" y="2616200"/>
          <p14:tracePt t="55789" x="3484563" y="2616200"/>
          <p14:tracePt t="55793" x="3460750" y="2624138"/>
          <p14:tracePt t="55795" x="3452813" y="2624138"/>
          <p14:tracePt t="55796" x="3436938" y="2632075"/>
          <p14:tracePt t="55798" x="3429000" y="2632075"/>
          <p14:tracePt t="55800" x="3421063" y="2632075"/>
          <p14:tracePt t="55802" x="3405188" y="2640013"/>
          <p14:tracePt t="55806" x="3389313" y="2640013"/>
          <p14:tracePt t="55809" x="3381375" y="2647950"/>
          <p14:tracePt t="55810" x="3373438" y="2647950"/>
          <p14:tracePt t="55812" x="3365500" y="2647950"/>
          <p14:tracePt t="55814" x="3357563" y="2647950"/>
          <p14:tracePt t="55816" x="3349625" y="2655888"/>
          <p14:tracePt t="55818" x="3341688" y="2655888"/>
          <p14:tracePt t="55820" x="3333750" y="2655888"/>
          <p14:tracePt t="55823" x="3325813" y="2663825"/>
          <p14:tracePt t="55824" x="3317875" y="2663825"/>
          <p14:tracePt t="55827" x="3308350" y="2663825"/>
          <p14:tracePt t="55828" x="3300413" y="2671763"/>
          <p14:tracePt t="55830" x="3292475" y="2671763"/>
          <p14:tracePt t="55834" x="3284538" y="2679700"/>
          <p14:tracePt t="55836" x="3276600" y="2679700"/>
          <p14:tracePt t="55839" x="3268663" y="2679700"/>
          <p14:tracePt t="55841" x="3260725" y="2687638"/>
          <p14:tracePt t="55844" x="3252788" y="2695575"/>
          <p14:tracePt t="55846" x="3244850" y="2695575"/>
          <p14:tracePt t="55850" x="3236913" y="2703513"/>
          <p14:tracePt t="55852" x="3228975" y="2703513"/>
          <p14:tracePt t="55856" x="3221038" y="2711450"/>
          <p14:tracePt t="55859" x="3213100" y="2711450"/>
          <p14:tracePt t="55860" x="3213100" y="2719388"/>
          <p14:tracePt t="55862" x="3205163" y="2719388"/>
          <p14:tracePt t="55864" x="3197225" y="2719388"/>
          <p14:tracePt t="55866" x="3197225" y="2727325"/>
          <p14:tracePt t="55868" x="3189288" y="2727325"/>
          <p14:tracePt t="55870" x="3189288" y="2735263"/>
          <p14:tracePt t="55873" x="3181350" y="2735263"/>
          <p14:tracePt t="55876" x="3181350" y="2743200"/>
          <p14:tracePt t="55877" x="3173413" y="2743200"/>
          <p14:tracePt t="55878" x="3173413" y="2751138"/>
          <p14:tracePt t="55880" x="3165475" y="2751138"/>
          <p14:tracePt t="55882" x="3165475" y="2759075"/>
          <p14:tracePt t="55884" x="3157538" y="2767013"/>
          <p14:tracePt t="55889" x="3149600" y="2767013"/>
          <p14:tracePt t="55890" x="3149600" y="2774950"/>
          <p14:tracePt t="55893" x="3141663" y="2782888"/>
          <p14:tracePt t="55896" x="3133725" y="2790825"/>
          <p14:tracePt t="55900" x="3133725" y="2798763"/>
          <p14:tracePt t="55902" x="3125788" y="2798763"/>
          <p14:tracePt t="55906" x="3117850" y="2806700"/>
          <p14:tracePt t="55909" x="3117850" y="2814638"/>
          <p14:tracePt t="55912" x="3109913" y="2822575"/>
          <p14:tracePt t="55916" x="3101975" y="2830513"/>
          <p14:tracePt t="55920" x="3101975" y="2838450"/>
          <p14:tracePt t="55922" x="3094038" y="2838450"/>
          <p14:tracePt t="55924" x="3094038" y="2846388"/>
          <p14:tracePt t="55928" x="3086100" y="2854325"/>
          <p14:tracePt t="55932" x="3086100" y="2862263"/>
          <p14:tracePt t="55936" x="3078163" y="2870200"/>
          <p14:tracePt t="55941" x="3078163" y="2878138"/>
          <p14:tracePt t="55944" x="3070225" y="2886075"/>
          <p14:tracePt t="55948" x="3070225" y="2894013"/>
          <p14:tracePt t="55952" x="3070225" y="2901950"/>
          <p14:tracePt t="55956" x="3062288" y="2901950"/>
          <p14:tracePt t="55958" x="3062288" y="2909888"/>
          <p14:tracePt t="55976" x="3062288" y="2943225"/>
          <p14:tracePt t="55982" x="3062288" y="2951163"/>
          <p14:tracePt t="55986" x="3062288" y="2959100"/>
          <p14:tracePt t="55992" x="3070225" y="2967038"/>
          <p14:tracePt t="55997" x="3070225" y="2974975"/>
          <p14:tracePt t="56002" x="3070225" y="2982913"/>
          <p14:tracePt t="56007" x="3078163" y="2990850"/>
          <p14:tracePt t="56010" x="3078163" y="2998788"/>
          <p14:tracePt t="56012" x="3086100" y="2998788"/>
          <p14:tracePt t="56014" x="3086100" y="3006725"/>
          <p14:tracePt t="56018" x="3094038" y="3014663"/>
          <p14:tracePt t="56020" x="3094038" y="3022600"/>
          <p14:tracePt t="56023" x="3101975" y="3022600"/>
          <p14:tracePt t="56028" x="3109913" y="3038475"/>
          <p14:tracePt t="56030" x="3109913" y="3046413"/>
          <p14:tracePt t="56032" x="3117850" y="3046413"/>
          <p14:tracePt t="56034" x="3117850" y="3054350"/>
          <p14:tracePt t="56036" x="3125788" y="3062288"/>
          <p14:tracePt t="56042" x="3133725" y="3070225"/>
          <p14:tracePt t="56044" x="3141663" y="3078163"/>
          <p14:tracePt t="56046" x="3141663" y="3086100"/>
          <p14:tracePt t="56048" x="3149600" y="3086100"/>
          <p14:tracePt t="56050" x="3149600" y="3094038"/>
          <p14:tracePt t="56052" x="3157538" y="3094038"/>
          <p14:tracePt t="56056" x="3165475" y="3101975"/>
          <p14:tracePt t="56058" x="3173413" y="3109913"/>
          <p14:tracePt t="56062" x="3181350" y="3117850"/>
          <p14:tracePt t="56068" x="3197225" y="3125788"/>
          <p14:tracePt t="56074" x="3213100" y="3141663"/>
          <p14:tracePt t="56077" x="3221038" y="3149600"/>
          <p14:tracePt t="56078" x="3228975" y="3149600"/>
          <p14:tracePt t="56080" x="3236913" y="3157538"/>
          <p14:tracePt t="56082" x="3244850" y="3157538"/>
          <p14:tracePt t="56084" x="3244850" y="3165475"/>
          <p14:tracePt t="56086" x="3252788" y="3173413"/>
          <p14:tracePt t="56089" x="3260725" y="3173413"/>
          <p14:tracePt t="56090" x="3268663" y="3181350"/>
          <p14:tracePt t="56093" x="3276600" y="3181350"/>
          <p14:tracePt t="56095" x="3284538" y="3189288"/>
          <p14:tracePt t="56096" x="3292475" y="3189288"/>
          <p14:tracePt t="56098" x="3308350" y="3197225"/>
          <p14:tracePt t="56100" x="3317875" y="3197225"/>
          <p14:tracePt t="56102" x="3325813" y="3205163"/>
          <p14:tracePt t="56106" x="3341688" y="3213100"/>
          <p14:tracePt t="56109" x="3357563" y="3213100"/>
          <p14:tracePt t="56111" x="3365500" y="3213100"/>
          <p14:tracePt t="56112" x="3373438" y="3221038"/>
          <p14:tracePt t="56114" x="3381375" y="3221038"/>
          <p14:tracePt t="56116" x="3397250" y="3228975"/>
          <p14:tracePt t="56118" x="3405188" y="3228975"/>
          <p14:tracePt t="56120" x="3413125" y="3236913"/>
          <p14:tracePt t="56123" x="3421063" y="3236913"/>
          <p14:tracePt t="56125" x="3436938" y="3236913"/>
          <p14:tracePt t="56128" x="3452813" y="3244850"/>
          <p14:tracePt t="56130" x="3468688" y="3244850"/>
          <p14:tracePt t="56132" x="3476625" y="3252788"/>
          <p14:tracePt t="56134" x="3484563" y="3252788"/>
          <p14:tracePt t="56136" x="3500438" y="3252788"/>
          <p14:tracePt t="56140" x="3516313" y="3262313"/>
          <p14:tracePt t="56142" x="3532188" y="3262313"/>
          <p14:tracePt t="56143" x="3540125" y="3262313"/>
          <p14:tracePt t="56145" x="3548063" y="3270250"/>
          <p14:tracePt t="56147" x="3563938" y="3270250"/>
          <p14:tracePt t="56150" x="3571875" y="3270250"/>
          <p14:tracePt t="56151" x="3579813" y="3270250"/>
          <p14:tracePt t="56154" x="3595688" y="3278188"/>
          <p14:tracePt t="56156" x="3603625" y="3278188"/>
          <p14:tracePt t="56157" x="3619500" y="3278188"/>
          <p14:tracePt t="56160" x="3627438" y="3278188"/>
          <p14:tracePt t="56161" x="3635375" y="3278188"/>
          <p14:tracePt t="56164" x="3651250" y="3286125"/>
          <p14:tracePt t="56165" x="3660775" y="3286125"/>
          <p14:tracePt t="56167" x="3676650" y="3286125"/>
          <p14:tracePt t="56169" x="3684588" y="3286125"/>
          <p14:tracePt t="56171" x="3692525" y="3286125"/>
          <p14:tracePt t="56173" x="3708400" y="3286125"/>
          <p14:tracePt t="56175" x="3716338" y="3294063"/>
          <p14:tracePt t="56177" x="3724275" y="3294063"/>
          <p14:tracePt t="56179" x="3740150" y="3294063"/>
          <p14:tracePt t="56181" x="3748088" y="3294063"/>
          <p14:tracePt t="56183" x="3756025" y="3294063"/>
          <p14:tracePt t="56185" x="3771900" y="3294063"/>
          <p14:tracePt t="56187" x="3779838" y="3294063"/>
          <p14:tracePt t="56189" x="3787775" y="3294063"/>
          <p14:tracePt t="56191" x="3803650" y="3302000"/>
          <p14:tracePt t="56193" x="3811588" y="3302000"/>
          <p14:tracePt t="56195" x="3819525" y="3302000"/>
          <p14:tracePt t="56197" x="3835400" y="3302000"/>
          <p14:tracePt t="56199" x="3843338" y="3302000"/>
          <p14:tracePt t="56201" x="3859213" y="3302000"/>
          <p14:tracePt t="56204" x="3867150" y="3302000"/>
          <p14:tracePt t="56206" x="3875088" y="3302000"/>
          <p14:tracePt t="56208" x="3890963" y="3302000"/>
          <p14:tracePt t="56210" x="3898900" y="3302000"/>
          <p14:tracePt t="56212" x="3914775" y="3302000"/>
          <p14:tracePt t="56214" x="3922713" y="3302000"/>
          <p14:tracePt t="56216" x="3938588" y="3302000"/>
          <p14:tracePt t="56218" x="3946525" y="3302000"/>
          <p14:tracePt t="56220" x="3954463" y="3302000"/>
          <p14:tracePt t="56222" x="3970338" y="3302000"/>
          <p14:tracePt t="56224" x="3978275" y="3302000"/>
          <p14:tracePt t="56226" x="3994150" y="3302000"/>
          <p14:tracePt t="56228" x="4002088" y="3302000"/>
          <p14:tracePt t="56230" x="4019550" y="3302000"/>
          <p14:tracePt t="56232" x="4027488" y="3302000"/>
          <p14:tracePt t="56234" x="4043363" y="3302000"/>
          <p14:tracePt t="56236" x="4059238" y="3302000"/>
          <p14:tracePt t="56239" x="4067175" y="3302000"/>
          <p14:tracePt t="56240" x="4083050" y="3294063"/>
          <p14:tracePt t="56243" x="4090988" y="3294063"/>
          <p14:tracePt t="56244" x="4106863" y="3294063"/>
          <p14:tracePt t="56246" x="4122738" y="3294063"/>
          <p14:tracePt t="56248" x="4130675" y="3294063"/>
          <p14:tracePt t="56250" x="4146550" y="3294063"/>
          <p14:tracePt t="56252" x="4162425" y="3294063"/>
          <p14:tracePt t="56256" x="4186238" y="3294063"/>
          <p14:tracePt t="56260" x="4210050" y="3286125"/>
          <p14:tracePt t="56262" x="4225925" y="3286125"/>
          <p14:tracePt t="56264" x="4241800" y="3286125"/>
          <p14:tracePt t="56266" x="4257675" y="3286125"/>
          <p14:tracePt t="56268" x="4265613" y="3286125"/>
          <p14:tracePt t="56270" x="4281488" y="3278188"/>
          <p14:tracePt t="56273" x="4297363" y="3278188"/>
          <p14:tracePt t="56277" x="4321175" y="3278188"/>
          <p14:tracePt t="56278" x="4337050" y="3278188"/>
          <p14:tracePt t="56280" x="4352925" y="3278188"/>
          <p14:tracePt t="56282" x="4362450" y="3278188"/>
          <p14:tracePt t="56284" x="4378325" y="3270250"/>
          <p14:tracePt t="56286" x="4394200" y="3270250"/>
          <p14:tracePt t="56289" x="4402138" y="3270250"/>
          <p14:tracePt t="56292" x="4433888" y="3270250"/>
          <p14:tracePt t="56294" x="4441825" y="3270250"/>
          <p14:tracePt t="56296" x="4457700" y="3262313"/>
          <p14:tracePt t="56298" x="4473575" y="3262313"/>
          <p14:tracePt t="56300" x="4481513" y="3262313"/>
          <p14:tracePt t="56302" x="4497388" y="3262313"/>
          <p14:tracePt t="56306" x="4529138" y="3262313"/>
          <p14:tracePt t="56308" x="4537075" y="3262313"/>
          <p14:tracePt t="56310" x="4552950" y="3262313"/>
          <p14:tracePt t="56312" x="4568825" y="3252788"/>
          <p14:tracePt t="56314" x="4576763" y="3252788"/>
          <p14:tracePt t="56316" x="4592638" y="3252788"/>
          <p14:tracePt t="56318" x="4608513" y="3252788"/>
          <p14:tracePt t="56320" x="4616450" y="3252788"/>
          <p14:tracePt t="56323" x="4632325" y="3244850"/>
          <p14:tracePt t="56325" x="4648200" y="3244850"/>
          <p14:tracePt t="56326" x="4656138" y="3244850"/>
          <p14:tracePt t="56328" x="4672013" y="3244850"/>
          <p14:tracePt t="56330" x="4679950" y="3244850"/>
          <p14:tracePt t="56332" x="4695825" y="3244850"/>
          <p14:tracePt t="56334" x="4713288" y="3244850"/>
          <p14:tracePt t="56336" x="4721225" y="3244850"/>
          <p14:tracePt t="56339" x="4737100" y="3236913"/>
          <p14:tracePt t="56342" x="4760913" y="3236913"/>
          <p14:tracePt t="56344" x="4768850" y="3236913"/>
          <p14:tracePt t="56346" x="4776788" y="3228975"/>
          <p14:tracePt t="56348" x="4792663" y="3228975"/>
          <p14:tracePt t="56350" x="4800600" y="3228975"/>
          <p14:tracePt t="56352" x="4816475" y="3221038"/>
          <p14:tracePt t="56356" x="4832350" y="3221038"/>
          <p14:tracePt t="56359" x="4848225" y="3221038"/>
          <p14:tracePt t="56360" x="4856163" y="3213100"/>
          <p14:tracePt t="56362" x="4872038" y="3213100"/>
          <p14:tracePt t="56364" x="4879975" y="3213100"/>
          <p14:tracePt t="56366" x="4887913" y="3213100"/>
          <p14:tracePt t="56369" x="4903788" y="3213100"/>
          <p14:tracePt t="56370" x="4911725" y="3205163"/>
          <p14:tracePt t="56372" x="4919663" y="3205163"/>
          <p14:tracePt t="56375" x="4935538" y="3205163"/>
          <p14:tracePt t="56377" x="4943475" y="3205163"/>
          <p14:tracePt t="56378" x="4951413" y="3205163"/>
          <p14:tracePt t="56380" x="4967288" y="3197225"/>
          <p14:tracePt t="56382" x="4975225" y="3197225"/>
          <p14:tracePt t="56384" x="4983163" y="3197225"/>
          <p14:tracePt t="56386" x="4991100" y="3197225"/>
          <p14:tracePt t="56389" x="4999038" y="3189288"/>
          <p14:tracePt t="56391" x="5006975" y="3189288"/>
          <p14:tracePt t="56392" x="5014913" y="3189288"/>
          <p14:tracePt t="56394" x="5022850" y="3189288"/>
          <p14:tracePt t="56396" x="5030788" y="3181350"/>
          <p14:tracePt t="56398" x="5038725" y="3181350"/>
          <p14:tracePt t="56402" x="5046663" y="3181350"/>
          <p14:tracePt t="56406" x="5064125" y="3181350"/>
          <p14:tracePt t="56408" x="5064125" y="3173413"/>
          <p14:tracePt t="56410" x="5072063" y="3173413"/>
          <p14:tracePt t="56414" x="5080000" y="3173413"/>
          <p14:tracePt t="56418" x="5087938" y="3165475"/>
          <p14:tracePt t="56422" x="5095875" y="3165475"/>
          <p14:tracePt t="56428" x="5103813" y="3157538"/>
          <p14:tracePt t="56434" x="5111750" y="3157538"/>
          <p14:tracePt t="56439" x="5111750" y="3149600"/>
          <p14:tracePt t="56446" x="5119688" y="3149600"/>
          <p14:tracePt t="56456" x="5119688" y="3141663"/>
          <p14:tracePt t="56480" x="5119688" y="3133725"/>
          <p14:tracePt t="56486" x="5127625" y="3133725"/>
          <p14:tracePt t="56492" x="5127625" y="3125788"/>
          <p14:tracePt t="56500" x="5127625" y="3117850"/>
          <p14:tracePt t="56508" x="5127625" y="3109913"/>
          <p14:tracePt t="56514" x="5127625" y="3101975"/>
          <p14:tracePt t="56520" x="5127625" y="3094038"/>
          <p14:tracePt t="56526" x="5127625" y="3086100"/>
          <p14:tracePt t="56530" x="5127625" y="3078163"/>
          <p14:tracePt t="56536" x="5127625" y="3070225"/>
          <p14:tracePt t="56540" x="5119688" y="3062288"/>
          <p14:tracePt t="56546" x="5119688" y="3054350"/>
          <p14:tracePt t="56552" x="5111750" y="3046413"/>
          <p14:tracePt t="56558" x="5111750" y="3038475"/>
          <p14:tracePt t="56562" x="5103813" y="3030538"/>
          <p14:tracePt t="56568" x="5103813" y="3022600"/>
          <p14:tracePt t="56572" x="5095875" y="3014663"/>
          <p14:tracePt t="56578" x="5095875" y="3006725"/>
          <p14:tracePt t="56580" x="5087938" y="3006725"/>
          <p14:tracePt t="56584" x="5087938" y="2998788"/>
          <p14:tracePt t="56589" x="5087938" y="2990850"/>
          <p14:tracePt t="56591" x="5080000" y="2990850"/>
          <p14:tracePt t="56596" x="5080000" y="2982913"/>
          <p14:tracePt t="56600" x="5072063" y="2982913"/>
          <p14:tracePt t="56602" x="5072063" y="2974975"/>
          <p14:tracePt t="56608" x="5072063" y="2967038"/>
          <p14:tracePt t="56610" x="5064125" y="2967038"/>
          <p14:tracePt t="56614" x="5064125" y="2959100"/>
          <p14:tracePt t="56618" x="5056188" y="2959100"/>
          <p14:tracePt t="56622" x="5056188" y="2951163"/>
          <p14:tracePt t="56628" x="5046663" y="2943225"/>
          <p14:tracePt t="56636" x="5046663" y="2935288"/>
          <p14:tracePt t="56640" x="5038725" y="2935288"/>
          <p14:tracePt t="56648" x="5038725" y="2927350"/>
          <p14:tracePt t="56658" x="5030788" y="2927350"/>
          <p14:tracePt t="56662" x="5030788" y="2919413"/>
          <p14:tracePt t="56675" x="5030788" y="2909888"/>
          <p14:tracePt t="56678" x="5022850" y="2909888"/>
          <p14:tracePt t="56687" x="5022850" y="2901950"/>
          <p14:tracePt t="56691" x="5014913" y="2901950"/>
          <p14:tracePt t="56699" x="5014913" y="2894013"/>
          <p14:tracePt t="56707" x="5006975" y="2894013"/>
          <p14:tracePt t="56710" x="5006975" y="2886075"/>
          <p14:tracePt t="56720" x="4999038" y="2886075"/>
          <p14:tracePt t="56723" x="4999038" y="2878138"/>
          <p14:tracePt t="56739" x="4991100" y="2878138"/>
          <p14:tracePt t="56742" x="4991100" y="2870200"/>
          <p14:tracePt t="56756" x="4983163" y="2870200"/>
          <p14:tracePt t="56764" x="4983163" y="2862263"/>
          <p14:tracePt t="56772" x="4975225" y="2862263"/>
          <p14:tracePt t="56789" x="4967288" y="2854325"/>
          <p14:tracePt t="56919" x="4959350" y="2854325"/>
          <p14:tracePt t="56930" x="4959350" y="2846388"/>
          <p14:tracePt t="56947" x="4959350" y="2838450"/>
          <p14:tracePt t="56960" x="4951413" y="2830513"/>
          <p14:tracePt t="56970" x="4951413" y="2822575"/>
          <p14:tracePt t="56976" x="4943475" y="2814638"/>
          <p14:tracePt t="56980" x="4943475" y="2806700"/>
          <p14:tracePt t="56984" x="4935538" y="2806700"/>
          <p14:tracePt t="56986" x="4935538" y="2798763"/>
          <p14:tracePt t="56990" x="4927600" y="2790825"/>
          <p14:tracePt t="56994" x="4927600" y="2782888"/>
          <p14:tracePt t="56996" x="4919663" y="2782888"/>
          <p14:tracePt t="56998" x="4919663" y="2774950"/>
          <p14:tracePt t="57000" x="4911725" y="2774950"/>
          <p14:tracePt t="57006" x="4903788" y="2767013"/>
          <p14:tracePt t="57010" x="4895850" y="2759075"/>
          <p14:tracePt t="57014" x="4887913" y="2759075"/>
          <p14:tracePt t="57016" x="4887913" y="2751138"/>
          <p14:tracePt t="57018" x="4879975" y="2751138"/>
          <p14:tracePt t="57022" x="4872038" y="2743200"/>
          <p14:tracePt t="57026" x="4864100" y="2743200"/>
          <p14:tracePt t="57030" x="4856163" y="2735263"/>
          <p14:tracePt t="57034" x="4848225" y="2735263"/>
          <p14:tracePt t="57036" x="4840288" y="2727325"/>
          <p14:tracePt t="57041" x="4832350" y="2727325"/>
          <p14:tracePt t="57043" x="4824413" y="2719388"/>
          <p14:tracePt t="57044" x="4816475" y="2719388"/>
          <p14:tracePt t="57046" x="4808538" y="2719388"/>
          <p14:tracePt t="57050" x="4800600" y="2711450"/>
          <p14:tracePt t="57052" x="4792663" y="2711450"/>
          <p14:tracePt t="57056" x="4776788" y="2703513"/>
          <p14:tracePt t="57060" x="4768850" y="2703513"/>
          <p14:tracePt t="57062" x="4760913" y="2695575"/>
          <p14:tracePt t="57064" x="4752975" y="2695575"/>
          <p14:tracePt t="57066" x="4745038" y="2695575"/>
          <p14:tracePt t="57068" x="4737100" y="2687638"/>
          <p14:tracePt t="57070" x="4729163" y="2687638"/>
          <p14:tracePt t="57074" x="4713288" y="2679700"/>
          <p14:tracePt t="57077" x="4705350" y="2679700"/>
          <p14:tracePt t="57080" x="4695825" y="2671763"/>
          <p14:tracePt t="57082" x="4687888" y="2671763"/>
          <p14:tracePt t="57084" x="4679950" y="2671763"/>
          <p14:tracePt t="57086" x="4672013" y="2671763"/>
          <p14:tracePt t="57089" x="4664075" y="2663825"/>
          <p14:tracePt t="57091" x="4656138" y="2663825"/>
          <p14:tracePt t="57093" x="4648200" y="2655888"/>
          <p14:tracePt t="57096" x="4640263" y="2655888"/>
          <p14:tracePt t="57098" x="4632325" y="2647950"/>
          <p14:tracePt t="57100" x="4624388" y="2647950"/>
          <p14:tracePt t="57102" x="4616450" y="2647950"/>
          <p14:tracePt t="57106" x="4600575" y="2640013"/>
          <p14:tracePt t="57109" x="4592638" y="2640013"/>
          <p14:tracePt t="57110" x="4584700" y="2632075"/>
          <p14:tracePt t="57112" x="4576763" y="2632075"/>
          <p14:tracePt t="57114" x="4568825" y="2624138"/>
          <p14:tracePt t="57116" x="4560888" y="2624138"/>
          <p14:tracePt t="57118" x="4552950" y="2624138"/>
          <p14:tracePt t="57120" x="4545013" y="2616200"/>
          <p14:tracePt t="57123" x="4537075" y="2616200"/>
          <p14:tracePt t="57124" x="4529138" y="2616200"/>
          <p14:tracePt t="57128" x="4505325" y="2608263"/>
          <p14:tracePt t="57130" x="4497388" y="2608263"/>
          <p14:tracePt t="57132" x="4489450" y="2600325"/>
          <p14:tracePt t="57134" x="4481513" y="2600325"/>
          <p14:tracePt t="57136" x="4473575" y="2600325"/>
          <p14:tracePt t="57139" x="4457700" y="2600325"/>
          <p14:tracePt t="57141" x="4449763" y="2592388"/>
          <p14:tracePt t="57143" x="4441825" y="2592388"/>
          <p14:tracePt t="57144" x="4433888" y="2592388"/>
          <p14:tracePt t="57146" x="4425950" y="2592388"/>
          <p14:tracePt t="57148" x="4418013" y="2592388"/>
          <p14:tracePt t="57150" x="4410075" y="2592388"/>
          <p14:tracePt t="57152" x="4394200" y="2592388"/>
          <p14:tracePt t="57156" x="4378325" y="2592388"/>
          <p14:tracePt t="57158" x="4370388" y="2592388"/>
          <p14:tracePt t="57160" x="4362450" y="2584450"/>
          <p14:tracePt t="57162" x="4352925" y="2584450"/>
          <p14:tracePt t="57164" x="4344988" y="2584450"/>
          <p14:tracePt t="57166" x="4337050" y="2584450"/>
          <p14:tracePt t="57168" x="4329113" y="2584450"/>
          <p14:tracePt t="57170" x="4321175" y="2584450"/>
          <p14:tracePt t="57173" x="4313238" y="2584450"/>
          <p14:tracePt t="57174" x="4305300" y="2584450"/>
          <p14:tracePt t="57176" x="4297363" y="2584450"/>
          <p14:tracePt t="57178" x="4289425" y="2592388"/>
          <p14:tracePt t="57180" x="4281488" y="2592388"/>
          <p14:tracePt t="57182" x="4273550" y="2592388"/>
          <p14:tracePt t="57184" x="4265613" y="2592388"/>
          <p14:tracePt t="57186" x="4257675" y="2592388"/>
          <p14:tracePt t="57189" x="4249738" y="2592388"/>
          <p14:tracePt t="57190" x="4241800" y="2592388"/>
          <p14:tracePt t="57192" x="4233863" y="2592388"/>
          <p14:tracePt t="57194" x="4225925" y="2592388"/>
          <p14:tracePt t="57196" x="4217988" y="2592388"/>
          <p14:tracePt t="57198" x="4210050" y="2592388"/>
          <p14:tracePt t="57200" x="4202113" y="2600325"/>
          <p14:tracePt t="57202" x="4194175" y="2600325"/>
          <p14:tracePt t="57205" x="4186238" y="2600325"/>
          <p14:tracePt t="57208" x="4178300" y="2600325"/>
          <p14:tracePt t="57210" x="4170363" y="2600325"/>
          <p14:tracePt t="57212" x="4162425" y="2600325"/>
          <p14:tracePt t="57214" x="4154488" y="2600325"/>
          <p14:tracePt t="57216" x="4146550" y="2600325"/>
          <p14:tracePt t="57220" x="4138613" y="2600325"/>
          <p14:tracePt t="57222" x="4130675" y="2600325"/>
          <p14:tracePt t="57224" x="4122738" y="2608263"/>
          <p14:tracePt t="57228" x="4114800" y="2608263"/>
          <p14:tracePt t="57230" x="4106863" y="2608263"/>
          <p14:tracePt t="57232" x="4098925" y="2608263"/>
          <p14:tracePt t="57234" x="4090988" y="2608263"/>
          <p14:tracePt t="57239" x="4083050" y="2608263"/>
          <p14:tracePt t="57240" x="4075113" y="2608263"/>
          <p14:tracePt t="57244" x="4059238" y="2608263"/>
          <p14:tracePt t="57248" x="4051300" y="2608263"/>
          <p14:tracePt t="57250" x="4043363" y="2608263"/>
          <p14:tracePt t="57256" x="4027488" y="2616200"/>
          <p14:tracePt t="57259" x="4019550" y="2616200"/>
          <p14:tracePt t="57260" x="4011613" y="2616200"/>
          <p14:tracePt t="57262" x="4002088" y="2616200"/>
          <p14:tracePt t="57266" x="3994150" y="2616200"/>
          <p14:tracePt t="57268" x="3986213" y="2616200"/>
          <p14:tracePt t="57270" x="3978275" y="2616200"/>
          <p14:tracePt t="57273" x="3970338" y="2616200"/>
          <p14:tracePt t="57276" x="3954463" y="2616200"/>
          <p14:tracePt t="57280" x="3946525" y="2616200"/>
          <p14:tracePt t="57282" x="3938588" y="2616200"/>
          <p14:tracePt t="57284" x="3930650" y="2616200"/>
          <p14:tracePt t="57289" x="3922713" y="2616200"/>
          <p14:tracePt t="57293" x="3906838" y="2616200"/>
          <p14:tracePt t="57296" x="3898900" y="2616200"/>
          <p14:tracePt t="57298" x="3890963" y="2616200"/>
          <p14:tracePt t="57300" x="3883025" y="2624138"/>
          <p14:tracePt t="57302" x="3875088" y="2624138"/>
          <p14:tracePt t="57307" x="3867150" y="2624138"/>
          <p14:tracePt t="57308" x="3859213" y="2624138"/>
          <p14:tracePt t="57310" x="3851275" y="2624138"/>
          <p14:tracePt t="57312" x="3843338" y="2624138"/>
          <p14:tracePt t="57314" x="3835400" y="2624138"/>
          <p14:tracePt t="57316" x="3827463" y="2624138"/>
          <p14:tracePt t="57318" x="3819525" y="2624138"/>
          <p14:tracePt t="57320" x="3811588" y="2624138"/>
          <p14:tracePt t="57323" x="3803650" y="2632075"/>
          <p14:tracePt t="57326" x="3795713" y="2632075"/>
          <p14:tracePt t="57328" x="3787775" y="2632075"/>
          <p14:tracePt t="57330" x="3779838" y="2632075"/>
          <p14:tracePt t="57332" x="3771900" y="2632075"/>
          <p14:tracePt t="57334" x="3763963" y="2632075"/>
          <p14:tracePt t="57336" x="3756025" y="2640013"/>
          <p14:tracePt t="57340" x="3748088" y="2640013"/>
          <p14:tracePt t="57342" x="3740150" y="2640013"/>
          <p14:tracePt t="57344" x="3732213" y="2640013"/>
          <p14:tracePt t="57348" x="3724275" y="2647950"/>
          <p14:tracePt t="57350" x="3716338" y="2647950"/>
          <p14:tracePt t="57352" x="3708400" y="2647950"/>
          <p14:tracePt t="57356" x="3700463" y="2655888"/>
          <p14:tracePt t="57358" x="3692525" y="2655888"/>
          <p14:tracePt t="57362" x="3684588" y="2655888"/>
          <p14:tracePt t="57364" x="3676650" y="2663825"/>
          <p14:tracePt t="57368" x="3668713" y="2663825"/>
          <p14:tracePt t="57371" x="3668713" y="2671763"/>
          <p14:tracePt t="57374" x="3651250" y="2671763"/>
          <p14:tracePt t="57378" x="3643313" y="2679700"/>
          <p14:tracePt t="57382" x="3635375" y="2679700"/>
          <p14:tracePt t="57386" x="3627438" y="2679700"/>
          <p14:tracePt t="57389" x="3627438" y="2687638"/>
          <p14:tracePt t="57391" x="3619500" y="2687638"/>
          <p14:tracePt t="57394" x="3611563" y="2687638"/>
          <p14:tracePt t="57396" x="3611563" y="2695575"/>
          <p14:tracePt t="57398" x="3603625" y="2695575"/>
          <p14:tracePt t="57402" x="3603625" y="2703513"/>
          <p14:tracePt t="57405" x="3595688" y="2703513"/>
          <p14:tracePt t="57408" x="3587750" y="2711450"/>
          <p14:tracePt t="57412" x="3579813" y="2711450"/>
          <p14:tracePt t="57414" x="3579813" y="2719388"/>
          <p14:tracePt t="57418" x="3571875" y="2719388"/>
          <p14:tracePt t="57420" x="3571875" y="2727325"/>
          <p14:tracePt t="57425" x="3563938" y="2727325"/>
          <p14:tracePt t="57428" x="3563938" y="2735263"/>
          <p14:tracePt t="57430" x="3556000" y="2735263"/>
          <p14:tracePt t="57439" x="3548063" y="2743200"/>
          <p14:tracePt t="57448" x="3540125" y="2751138"/>
          <p14:tracePt t="57458" x="3540125" y="2759075"/>
          <p14:tracePt t="57460" x="3532188" y="2759075"/>
          <p14:tracePt t="57466" x="3532188" y="2767013"/>
          <p14:tracePt t="57470" x="3524250" y="2767013"/>
          <p14:tracePt t="57474" x="3524250" y="2774950"/>
          <p14:tracePt t="57480" x="3524250" y="2782888"/>
          <p14:tracePt t="57482" x="3516313" y="2782888"/>
          <p14:tracePt t="57486" x="3516313" y="2790825"/>
          <p14:tracePt t="57491" x="3516313" y="2798763"/>
          <p14:tracePt t="57494" x="3516313" y="2806700"/>
          <p14:tracePt t="57496" x="3508375" y="2806700"/>
          <p14:tracePt t="57498" x="3508375" y="2814638"/>
          <p14:tracePt t="57502" x="3508375" y="2822575"/>
          <p14:tracePt t="57507" x="3508375" y="2830513"/>
          <p14:tracePt t="57509" x="3508375" y="2838450"/>
          <p14:tracePt t="57512" x="3500438" y="2846388"/>
          <p14:tracePt t="57516" x="3500438" y="2854325"/>
          <p14:tracePt t="57518" x="3500438" y="2862263"/>
          <p14:tracePt t="57522" x="3500438" y="2870200"/>
          <p14:tracePt t="57526" x="3500438" y="2878138"/>
          <p14:tracePt t="57528" x="3500438" y="2886075"/>
          <p14:tracePt t="57530" x="3500438" y="2894013"/>
          <p14:tracePt t="57534" x="3500438" y="2901950"/>
          <p14:tracePt t="57539" x="3500438" y="2909888"/>
          <p14:tracePt t="57542" x="3500438" y="2919413"/>
          <p14:tracePt t="57544" x="3500438" y="2927350"/>
          <p14:tracePt t="57546" x="3500438" y="2935288"/>
          <p14:tracePt t="57550" x="3500438" y="2943225"/>
          <p14:tracePt t="57552" x="3500438" y="2951163"/>
          <p14:tracePt t="57556" x="3500438" y="2959100"/>
          <p14:tracePt t="57558" x="3500438" y="2967038"/>
          <p14:tracePt t="57562" x="3500438" y="2974975"/>
          <p14:tracePt t="57564" x="3500438" y="2982913"/>
          <p14:tracePt t="57566" x="3508375" y="2982913"/>
          <p14:tracePt t="57568" x="3508375" y="2990850"/>
          <p14:tracePt t="57570" x="3508375" y="2998788"/>
          <p14:tracePt t="57574" x="3508375" y="3006725"/>
          <p14:tracePt t="57578" x="3508375" y="3014663"/>
          <p14:tracePt t="57582" x="3508375" y="3022600"/>
          <p14:tracePt t="57584" x="3516313" y="3022600"/>
          <p14:tracePt t="57586" x="3516313" y="3030538"/>
          <p14:tracePt t="57591" x="3516313" y="3038475"/>
          <p14:tracePt t="57594" x="3516313" y="3046413"/>
          <p14:tracePt t="57598" x="3524250" y="3046413"/>
          <p14:tracePt t="57600" x="3524250" y="3054350"/>
          <p14:tracePt t="57607" x="3524250" y="3062288"/>
          <p14:tracePt t="57610" x="3532188" y="3062288"/>
          <p14:tracePt t="57612" x="3532188" y="3070225"/>
          <p14:tracePt t="57618" x="3532188" y="3078163"/>
          <p14:tracePt t="57623" x="3540125" y="3078163"/>
          <p14:tracePt t="57626" x="3540125" y="3086100"/>
          <p14:tracePt t="57636" x="3548063" y="3094038"/>
          <p14:tracePt t="57646" x="3548063" y="3101975"/>
          <p14:tracePt t="57650" x="3556000" y="3101975"/>
          <p14:tracePt t="57660" x="3556000" y="3109913"/>
          <p14:tracePt t="57664" x="3563938" y="3109913"/>
          <p14:tracePt t="57674" x="3563938" y="3117850"/>
          <p14:tracePt t="57676" x="3571875" y="3117850"/>
          <p14:tracePt t="57687" x="3579813" y="3125788"/>
          <p14:tracePt t="57694" x="3587750" y="3125788"/>
          <p14:tracePt t="57698" x="3587750" y="3133725"/>
          <p14:tracePt t="57700" x="3595688" y="3133725"/>
          <p14:tracePt t="57708" x="3603625" y="3133725"/>
          <p14:tracePt t="57710" x="3603625" y="3141663"/>
          <p14:tracePt t="57714" x="3611563" y="3141663"/>
          <p14:tracePt t="57718" x="3619500" y="3141663"/>
          <p14:tracePt t="57720" x="3619500" y="3149600"/>
          <p14:tracePt t="57724" x="3627438" y="3149600"/>
          <p14:tracePt t="57728" x="3635375" y="3157538"/>
          <p14:tracePt t="57732" x="3643313" y="3157538"/>
          <p14:tracePt t="57734" x="3651250" y="3157538"/>
          <p14:tracePt t="57736" x="3651250" y="3165475"/>
          <p14:tracePt t="57739" x="3660775" y="3165475"/>
          <p14:tracePt t="57742" x="3668713" y="3165475"/>
          <p14:tracePt t="57746" x="3676650" y="3165475"/>
          <p14:tracePt t="57748" x="3684588" y="3173413"/>
          <p14:tracePt t="57752" x="3692525" y="3173413"/>
          <p14:tracePt t="57755" x="3700463" y="3173413"/>
          <p14:tracePt t="57758" x="3708400" y="3173413"/>
          <p14:tracePt t="57762" x="3716338" y="3173413"/>
          <p14:tracePt t="57764" x="3724275" y="3181350"/>
          <p14:tracePt t="57768" x="3732213" y="3181350"/>
          <p14:tracePt t="57770" x="3740150" y="3181350"/>
          <p14:tracePt t="57774" x="3748088" y="3181350"/>
          <p14:tracePt t="57776" x="3756025" y="3181350"/>
          <p14:tracePt t="57778" x="3763963" y="3181350"/>
          <p14:tracePt t="57782" x="3771900" y="3181350"/>
          <p14:tracePt t="57784" x="3779838" y="3189288"/>
          <p14:tracePt t="57788" x="3787775" y="3189288"/>
          <p14:tracePt t="57792" x="3795713" y="3189288"/>
          <p14:tracePt t="57794" x="3803650" y="3189288"/>
          <p14:tracePt t="57796" x="3811588" y="3189288"/>
          <p14:tracePt t="57798" x="3819525" y="3189288"/>
          <p14:tracePt t="57802" x="3827463" y="3189288"/>
          <p14:tracePt t="57806" x="3835400" y="3189288"/>
          <p14:tracePt t="57808" x="3843338" y="3189288"/>
          <p14:tracePt t="57810" x="3851275" y="3189288"/>
          <p14:tracePt t="57814" x="3859213" y="3181350"/>
          <p14:tracePt t="57816" x="3867150" y="3181350"/>
          <p14:tracePt t="57820" x="3875088" y="3181350"/>
          <p14:tracePt t="57825" x="3883025" y="3181350"/>
          <p14:tracePt t="57827" x="3890963" y="3181350"/>
          <p14:tracePt t="57828" x="3898900" y="3181350"/>
          <p14:tracePt t="57830" x="3898900" y="3173413"/>
          <p14:tracePt t="57832" x="3906838" y="3173413"/>
          <p14:tracePt t="57836" x="3914775" y="3173413"/>
          <p14:tracePt t="57839" x="3922713" y="3165475"/>
          <p14:tracePt t="57842" x="3930650" y="3165475"/>
          <p14:tracePt t="57844" x="3938588" y="3165475"/>
          <p14:tracePt t="57846" x="3938588" y="3157538"/>
          <p14:tracePt t="57848" x="3946525" y="3157538"/>
          <p14:tracePt t="57850" x="3954463" y="3157538"/>
          <p14:tracePt t="57852" x="3954463" y="3149600"/>
          <p14:tracePt t="57855" x="3962400" y="3149600"/>
          <p14:tracePt t="57858" x="3970338" y="3141663"/>
          <p14:tracePt t="57860" x="3978275" y="3141663"/>
          <p14:tracePt t="57864" x="3986213" y="3133725"/>
          <p14:tracePt t="57866" x="3994150" y="3133725"/>
          <p14:tracePt t="57870" x="4002088" y="3125788"/>
          <p14:tracePt t="57873" x="4011613" y="3125788"/>
          <p14:tracePt t="57875" x="4011613" y="3117850"/>
          <p14:tracePt t="57877" x="4019550" y="3117850"/>
          <p14:tracePt t="57878" x="4027488" y="3109913"/>
          <p14:tracePt t="57882" x="4035425" y="3101975"/>
          <p14:tracePt t="57886" x="4043363" y="3101975"/>
          <p14:tracePt t="57889" x="4043363" y="3094038"/>
          <p14:tracePt t="57891" x="4051300" y="3094038"/>
          <p14:tracePt t="57894" x="4059238" y="3086100"/>
          <p14:tracePt t="57900" x="4067175" y="3078163"/>
          <p14:tracePt t="57906" x="4075113" y="3070225"/>
          <p14:tracePt t="57912" x="4083050" y="3070225"/>
          <p14:tracePt t="57918" x="4083050" y="3062288"/>
          <p14:tracePt t="57922" x="4090988" y="3062288"/>
          <p14:tracePt t="57932" x="4090988" y="3054350"/>
          <p14:tracePt t="57951" x="4098925" y="3054350"/>
          <p14:tracePt t="57959" x="4098925" y="3046413"/>
          <p14:tracePt t="57964" x="4090988" y="3046413"/>
          <p14:tracePt t="57988" x="4090988" y="3038475"/>
          <p14:tracePt t="58000" x="4090988" y="3030538"/>
          <p14:tracePt t="58006" x="4083050" y="3030538"/>
          <p14:tracePt t="58008" x="4083050" y="3022600"/>
          <p14:tracePt t="58014" x="4075113" y="3014663"/>
          <p14:tracePt t="58022" x="4067175" y="3006725"/>
          <p14:tracePt t="58028" x="4059238" y="2998788"/>
          <p14:tracePt t="58034" x="4051300" y="2990850"/>
          <p14:tracePt t="58042" x="4043363" y="2982913"/>
          <p14:tracePt t="58046" x="4035425" y="2974975"/>
          <p14:tracePt t="58050" x="4027488" y="2974975"/>
          <p14:tracePt t="58052" x="4027488" y="2967038"/>
          <p14:tracePt t="58056" x="4019550" y="2967038"/>
          <p14:tracePt t="58060" x="4019550" y="2959100"/>
          <p14:tracePt t="58062" x="4011613" y="2959100"/>
          <p14:tracePt t="58066" x="4002088" y="2959100"/>
          <p14:tracePt t="58070" x="4002088" y="2951163"/>
          <p14:tracePt t="58073" x="3994150" y="2951163"/>
          <p14:tracePt t="58076" x="3986213" y="2951163"/>
          <p14:tracePt t="58081" x="3986213" y="2943225"/>
          <p14:tracePt t="58083" x="3978275" y="2943225"/>
          <p14:tracePt t="58086" x="3970338" y="2943225"/>
          <p14:tracePt t="58092" x="3962400" y="2943225"/>
          <p14:tracePt t="58098" x="3954463" y="2943225"/>
          <p14:tracePt t="58106" x="3946525" y="2943225"/>
          <p14:tracePt t="58108" x="3938588" y="2943225"/>
          <p14:tracePt t="58114" x="3930650" y="2943225"/>
          <p14:tracePt t="58118" x="3922713" y="2943225"/>
          <p14:tracePt t="58122" x="3914775" y="2943225"/>
          <p14:tracePt t="58128" x="3906838" y="2943225"/>
          <p14:tracePt t="58132" x="3898900" y="2943225"/>
          <p14:tracePt t="58134" x="3890963" y="2943225"/>
          <p14:tracePt t="58139" x="3883025" y="2951163"/>
          <p14:tracePt t="58142" x="3875088" y="2951163"/>
          <p14:tracePt t="58146" x="3867150" y="2951163"/>
          <p14:tracePt t="58150" x="3859213" y="2951163"/>
          <p14:tracePt t="58156" x="3851275" y="2959100"/>
          <p14:tracePt t="58158" x="3843338" y="2959100"/>
          <p14:tracePt t="58164" x="3835400" y="2959100"/>
          <p14:tracePt t="58168" x="3827463" y="2959100"/>
          <p14:tracePt t="58172" x="3819525" y="2967038"/>
          <p14:tracePt t="58178" x="3811588" y="2967038"/>
          <p14:tracePt t="58184" x="3803650" y="2967038"/>
          <p14:tracePt t="58189" x="3795713" y="2967038"/>
          <p14:tracePt t="58192" x="3795713" y="2974975"/>
          <p14:tracePt t="58194" x="3787775" y="2974975"/>
          <p14:tracePt t="58198" x="3779838" y="2974975"/>
          <p14:tracePt t="58205" x="3771900" y="2974975"/>
          <p14:tracePt t="58212" x="3763963" y="2974975"/>
          <p14:tracePt t="58220" x="3756025" y="2974975"/>
          <p14:tracePt t="58223" x="3756025" y="2982913"/>
          <p14:tracePt t="58235" x="3748088" y="2982913"/>
          <p14:tracePt t="58250" x="3740150" y="2982913"/>
          <p14:tracePt t="58260" x="3740150" y="2990850"/>
          <p14:tracePt t="58262" x="3732213" y="2990850"/>
          <p14:tracePt t="58270" x="3724275" y="2990850"/>
          <p14:tracePt t="58278" x="3724275" y="2998788"/>
          <p14:tracePt t="58280" x="3716338" y="2998788"/>
          <p14:tracePt t="58292" x="3708400" y="2998788"/>
          <p14:tracePt t="58298" x="3708400" y="3006725"/>
          <p14:tracePt t="58302" x="3700463" y="3006725"/>
          <p14:tracePt t="58314" x="3692525" y="3006725"/>
          <p14:tracePt t="58320" x="3692525" y="3014663"/>
          <p14:tracePt t="58330" x="3684588" y="3014663"/>
          <p14:tracePt t="58352" x="3676650" y="3014663"/>
          <p14:tracePt t="58360" x="3676650" y="3022600"/>
          <p14:tracePt t="58368" x="3668713" y="3022600"/>
          <p14:tracePt t="58384" x="3660775" y="3022600"/>
          <p14:tracePt t="58394" x="3660775" y="3030538"/>
          <p14:tracePt t="58396" x="3651250" y="3030538"/>
          <p14:tracePt t="58406" x="3643313" y="3030538"/>
          <p14:tracePt t="58418" x="3635375" y="3038475"/>
          <p14:tracePt t="58430" x="3627438" y="3038475"/>
          <p14:tracePt t="58439" x="3619500" y="3046413"/>
          <p14:tracePt t="58444" x="3611563" y="3046413"/>
          <p14:tracePt t="58450" x="3603625" y="3046413"/>
          <p14:tracePt t="58455" x="3595688" y="3054350"/>
          <p14:tracePt t="58461" x="3587750" y="3054350"/>
          <p14:tracePt t="58464" x="3579813" y="3054350"/>
          <p14:tracePt t="58468" x="3571875" y="3054350"/>
          <p14:tracePt t="58472" x="3571875" y="3062288"/>
          <p14:tracePt t="58475" x="3563938" y="3062288"/>
          <p14:tracePt t="58478" x="3556000" y="3062288"/>
          <p14:tracePt t="58484" x="3548063" y="3062288"/>
          <p14:tracePt t="58492" x="3540125" y="3062288"/>
          <p14:tracePt t="58502" x="3532188" y="3062288"/>
          <p14:tracePt t="58756" x="3532188" y="3054350"/>
          <p14:tracePt t="59183" x="3540125" y="3054350"/>
          <p14:tracePt t="59188" x="3548063" y="3054350"/>
          <p14:tracePt t="59192" x="3556000" y="3054350"/>
          <p14:tracePt t="59196" x="3563938" y="3046413"/>
          <p14:tracePt t="59198" x="3571875" y="3046413"/>
          <p14:tracePt t="59200" x="3579813" y="3046413"/>
          <p14:tracePt t="59202" x="3587750" y="3046413"/>
          <p14:tracePt t="59206" x="3603625" y="3046413"/>
          <p14:tracePt t="59208" x="3619500" y="3046413"/>
          <p14:tracePt t="59210" x="3627438" y="3038475"/>
          <p14:tracePt t="59212" x="3635375" y="3038475"/>
          <p14:tracePt t="59214" x="3643313" y="3038475"/>
          <p14:tracePt t="59216" x="3660775" y="3038475"/>
          <p14:tracePt t="59218" x="3668713" y="3038475"/>
          <p14:tracePt t="59220" x="3684588" y="3038475"/>
          <p14:tracePt t="59223" x="3692525" y="3038475"/>
          <p14:tracePt t="59225" x="3708400" y="3038475"/>
          <p14:tracePt t="59228" x="3732213" y="3038475"/>
          <p14:tracePt t="59230" x="3748088" y="3038475"/>
          <p14:tracePt t="59232" x="3763963" y="3030538"/>
          <p14:tracePt t="59234" x="3771900" y="3030538"/>
          <p14:tracePt t="59236" x="3787775" y="3030538"/>
          <p14:tracePt t="59240" x="3819525" y="3030538"/>
          <p14:tracePt t="59242" x="3827463" y="3030538"/>
          <p14:tracePt t="59244" x="3851275" y="3030538"/>
          <p14:tracePt t="59246" x="3867150" y="3030538"/>
          <p14:tracePt t="59248" x="3883025" y="3030538"/>
          <p14:tracePt t="59250" x="3898900" y="3030538"/>
          <p14:tracePt t="59252" x="3914775" y="3030538"/>
          <p14:tracePt t="59254" x="3938588" y="3030538"/>
          <p14:tracePt t="59257" x="3954463" y="3030538"/>
          <p14:tracePt t="59260" x="3994150" y="3030538"/>
          <p14:tracePt t="59262" x="4011613" y="3030538"/>
          <p14:tracePt t="59264" x="4035425" y="3022600"/>
          <p14:tracePt t="59266" x="4051300" y="3022600"/>
          <p14:tracePt t="59268" x="4075113" y="3022600"/>
          <p14:tracePt t="59270" x="4090988" y="3022600"/>
          <p14:tracePt t="59273" x="4106863" y="3022600"/>
          <p14:tracePt t="59276" x="4154488" y="3022600"/>
          <p14:tracePt t="59278" x="4170363" y="3022600"/>
          <p14:tracePt t="59280" x="4194175" y="3022600"/>
          <p14:tracePt t="59282" x="4217988" y="3014663"/>
          <p14:tracePt t="59284" x="4233863" y="3014663"/>
          <p14:tracePt t="59286" x="4257675" y="3014663"/>
          <p14:tracePt t="59291" x="4305300" y="3014663"/>
          <p14:tracePt t="59292" x="4329113" y="3014663"/>
          <p14:tracePt t="59294" x="4352925" y="3014663"/>
          <p14:tracePt t="59296" x="4378325" y="3014663"/>
          <p14:tracePt t="59298" x="4402138" y="3014663"/>
          <p14:tracePt t="59300" x="4425950" y="3014663"/>
          <p14:tracePt t="59302" x="4449763" y="3014663"/>
          <p14:tracePt t="59306" x="4505325" y="3006725"/>
          <p14:tracePt t="59309" x="4529138" y="3006725"/>
          <p14:tracePt t="59311" x="4552950" y="3006725"/>
          <p14:tracePt t="59312" x="4576763" y="3006725"/>
          <p14:tracePt t="59314" x="4600575" y="3006725"/>
          <p14:tracePt t="59316" x="4632325" y="3006725"/>
          <p14:tracePt t="59318" x="4656138" y="3006725"/>
          <p14:tracePt t="59320" x="4679950" y="3006725"/>
          <p14:tracePt t="59322" x="4705350" y="3006725"/>
          <p14:tracePt t="59324" x="4729163" y="3006725"/>
          <p14:tracePt t="59326" x="4752975" y="3006725"/>
          <p14:tracePt t="59328" x="4784725" y="3006725"/>
          <p14:tracePt t="59330" x="4800600" y="3014663"/>
          <p14:tracePt t="59332" x="4824413" y="3014663"/>
          <p14:tracePt t="59334" x="4856163" y="3014663"/>
          <p14:tracePt t="59336" x="4879975" y="3022600"/>
          <p14:tracePt t="59339" x="4903788" y="3022600"/>
          <p14:tracePt t="59340" x="4927600" y="3022600"/>
          <p14:tracePt t="59342" x="4943475" y="3022600"/>
          <p14:tracePt t="59344" x="4967288" y="3022600"/>
          <p14:tracePt t="59346" x="4991100" y="3022600"/>
          <p14:tracePt t="59348" x="5014913" y="3030538"/>
          <p14:tracePt t="59350" x="5038725" y="3030538"/>
          <p14:tracePt t="59352" x="5064125" y="3030538"/>
          <p14:tracePt t="59354" x="5080000" y="3030538"/>
          <p14:tracePt t="59356" x="5103813" y="3030538"/>
          <p14:tracePt t="59359" x="5127625" y="3030538"/>
          <p14:tracePt t="59360" x="5143500" y="3038475"/>
          <p14:tracePt t="59362" x="5159375" y="3038475"/>
          <p14:tracePt t="59364" x="5183188" y="3038475"/>
          <p14:tracePt t="59366" x="5199063" y="3038475"/>
          <p14:tracePt t="59368" x="5214938" y="3038475"/>
          <p14:tracePt t="59370" x="5238750" y="3046413"/>
          <p14:tracePt t="59372" x="5254625" y="3046413"/>
          <p14:tracePt t="59375" x="5270500" y="3046413"/>
          <p14:tracePt t="59376" x="5286375" y="3046413"/>
          <p14:tracePt t="59378" x="5302250" y="3054350"/>
          <p14:tracePt t="59380" x="5318125" y="3054350"/>
          <p14:tracePt t="59383" x="5334000" y="3054350"/>
          <p14:tracePt t="59384" x="5349875" y="3054350"/>
          <p14:tracePt t="59386" x="5365750" y="3062288"/>
          <p14:tracePt t="59389" x="5381625" y="3062288"/>
          <p14:tracePt t="59392" x="5407025" y="3062288"/>
          <p14:tracePt t="59394" x="5422900" y="3062288"/>
          <p14:tracePt t="59396" x="5438775" y="3062288"/>
          <p14:tracePt t="59398" x="5446713" y="3062288"/>
          <p14:tracePt t="59400" x="5462588" y="3070225"/>
          <p14:tracePt t="59402" x="5470525" y="3070225"/>
          <p14:tracePt t="59404" x="5478463" y="3070225"/>
          <p14:tracePt t="59406" x="5494338" y="3070225"/>
          <p14:tracePt t="59408" x="5502275" y="3070225"/>
          <p14:tracePt t="59410" x="5510213" y="3070225"/>
          <p14:tracePt t="59412" x="5518150" y="3070225"/>
          <p14:tracePt t="59414" x="5526088" y="3070225"/>
          <p14:tracePt t="59416" x="5534025" y="3070225"/>
          <p14:tracePt t="59418" x="5534025" y="3078163"/>
          <p14:tracePt t="59420" x="5541963" y="3078163"/>
          <p14:tracePt t="59422" x="5549900" y="3078163"/>
          <p14:tracePt t="59426" x="5557838" y="3078163"/>
          <p14:tracePt t="59428" x="5565775" y="3078163"/>
          <p14:tracePt t="59432" x="5573713" y="3078163"/>
          <p14:tracePt t="59439" x="5581650" y="3078163"/>
          <p14:tracePt t="59442" x="5589588" y="3078163"/>
          <p14:tracePt t="59444" x="5589588" y="3086100"/>
          <p14:tracePt t="59450" x="5597525" y="3086100"/>
          <p14:tracePt t="59550" x="5597525" y="3078163"/>
          <p14:tracePt t="59560" x="5597525" y="3070225"/>
          <p14:tracePt t="59566" x="5597525" y="3062288"/>
          <p14:tracePt t="59573" x="5597525" y="3054350"/>
          <p14:tracePt t="59580" x="5597525" y="3046413"/>
          <p14:tracePt t="59586" x="5597525" y="3038475"/>
          <p14:tracePt t="59592" x="5597525" y="3030538"/>
          <p14:tracePt t="59598" x="5597525" y="3022600"/>
          <p14:tracePt t="59602" x="5597525" y="3014663"/>
          <p14:tracePt t="59608" x="5597525" y="3006725"/>
          <p14:tracePt t="59612" x="5605463" y="2998788"/>
          <p14:tracePt t="59616" x="5605463" y="2990850"/>
          <p14:tracePt t="59620" x="5605463" y="2982913"/>
          <p14:tracePt t="59623" x="5613400" y="2982913"/>
          <p14:tracePt t="59625" x="5613400" y="2974975"/>
          <p14:tracePt t="59628" x="5613400" y="2967038"/>
          <p14:tracePt t="59630" x="5621338" y="2967038"/>
          <p14:tracePt t="59632" x="5621338" y="2959100"/>
          <p14:tracePt t="59636" x="5621338" y="2951163"/>
          <p14:tracePt t="59641" x="5629275" y="2943225"/>
          <p14:tracePt t="59644" x="5629275" y="2935288"/>
          <p14:tracePt t="59648" x="5629275" y="2927350"/>
          <p14:tracePt t="59650" x="5637213" y="2927350"/>
          <p14:tracePt t="59652" x="5637213" y="2919413"/>
          <p14:tracePt t="59660" x="5637213" y="2909888"/>
          <p14:tracePt t="59663" x="5645150" y="2909888"/>
          <p14:tracePt t="59668" x="5645150" y="2901950"/>
          <p14:tracePt t="59678" x="5653088" y="2894013"/>
          <p14:tracePt t="59972" x="5653088" y="2901950"/>
          <p14:tracePt t="59982" x="5645150" y="2901950"/>
          <p14:tracePt t="59986" x="5645150" y="2909888"/>
          <p14:tracePt t="59994" x="5637213" y="2919413"/>
          <p14:tracePt t="60000" x="5629275" y="2919413"/>
          <p14:tracePt t="60002" x="5629275" y="2927350"/>
          <p14:tracePt t="60008" x="5621338" y="2927350"/>
          <p14:tracePt t="60010" x="5621338" y="2935288"/>
          <p14:tracePt t="60012" x="5613400" y="2935288"/>
          <p14:tracePt t="60018" x="5605463" y="2943225"/>
          <p14:tracePt t="60022" x="5597525" y="2943225"/>
          <p14:tracePt t="60027" x="5589588" y="2951163"/>
          <p14:tracePt t="60030" x="5581650" y="2959100"/>
          <p14:tracePt t="60034" x="5573713" y="2959100"/>
          <p14:tracePt t="60036" x="5565775" y="2959100"/>
          <p14:tracePt t="60039" x="5565775" y="2967038"/>
          <p14:tracePt t="60042" x="5557838" y="2967038"/>
          <p14:tracePt t="60044" x="5549900" y="2967038"/>
          <p14:tracePt t="60046" x="5549900" y="2974975"/>
          <p14:tracePt t="60048" x="5541963" y="2974975"/>
          <p14:tracePt t="60050" x="5534025" y="2974975"/>
          <p14:tracePt t="60055" x="5526088" y="2982913"/>
          <p14:tracePt t="60058" x="5518150" y="2982913"/>
          <p14:tracePt t="60062" x="5510213" y="2990850"/>
          <p14:tracePt t="60066" x="5502275" y="2990850"/>
          <p14:tracePt t="60068" x="5494338" y="2990850"/>
          <p14:tracePt t="60072" x="5486400" y="2998788"/>
          <p14:tracePt t="60076" x="5478463" y="2998788"/>
          <p14:tracePt t="60082" x="5470525" y="3006725"/>
          <p14:tracePt t="60087" x="5462588" y="3006725"/>
          <p14:tracePt t="60094" x="5454650" y="3006725"/>
          <p14:tracePt t="60100" x="5454650" y="3014663"/>
          <p14:tracePt t="60104" x="5446713" y="3014663"/>
          <p14:tracePt t="60192" x="5446713" y="3022600"/>
          <p14:tracePt t="60267" x="5446713" y="3030538"/>
          <p14:tracePt t="60298" x="5446713" y="3038475"/>
          <p14:tracePt t="60308" x="5454650" y="3038475"/>
          <p14:tracePt t="60320" x="5454650" y="3046413"/>
          <p14:tracePt t="60342" x="5462588" y="3046413"/>
          <p14:tracePt t="60355" x="5462588" y="3054350"/>
          <p14:tracePt t="60362" x="5470525" y="3054350"/>
          <p14:tracePt t="60376" x="5478463" y="3054350"/>
          <p14:tracePt t="60384" x="5486400" y="3062288"/>
          <p14:tracePt t="60392" x="5494338" y="3062288"/>
          <p14:tracePt t="60398" x="5502275" y="3062288"/>
          <p14:tracePt t="60402" x="5510213" y="3062288"/>
          <p14:tracePt t="60407" x="5510213" y="3070225"/>
          <p14:tracePt t="60408" x="5518150" y="3070225"/>
          <p14:tracePt t="60412" x="5526088" y="3070225"/>
          <p14:tracePt t="60416" x="5534025" y="3070225"/>
          <p14:tracePt t="60420" x="5541963" y="3070225"/>
          <p14:tracePt t="60424" x="5549900" y="3070225"/>
          <p14:tracePt t="60426" x="5549900" y="3078163"/>
          <p14:tracePt t="60428" x="5557838" y="3078163"/>
          <p14:tracePt t="60432" x="5565775" y="3078163"/>
          <p14:tracePt t="60439" x="5573713" y="3078163"/>
          <p14:tracePt t="60442" x="5581650" y="3078163"/>
          <p14:tracePt t="60448" x="5589588" y="3078163"/>
          <p14:tracePt t="60455" x="5597525" y="3078163"/>
          <p14:tracePt t="60462" x="5605463" y="3078163"/>
          <p14:tracePt t="60473" x="5613400" y="3078163"/>
          <p14:tracePt t="60610" x="5613400" y="3086100"/>
          <p14:tracePt t="60650" x="5613400" y="3094038"/>
          <p14:tracePt t="60674" x="5621338" y="3094038"/>
          <p14:tracePt t="60680" x="5621338" y="3101975"/>
          <p14:tracePt t="60684" x="5629275" y="3101975"/>
          <p14:tracePt t="60690" x="5637213" y="3101975"/>
          <p14:tracePt t="60694" x="5645150" y="3101975"/>
          <p14:tracePt t="60698" x="5653088" y="3101975"/>
          <p14:tracePt t="60700" x="5661025" y="3101975"/>
          <p14:tracePt t="60702" x="5668963" y="3101975"/>
          <p14:tracePt t="60704" x="5676900" y="3101975"/>
          <p14:tracePt t="60708" x="5684838" y="3101975"/>
          <p14:tracePt t="60710" x="5692775" y="3101975"/>
          <p14:tracePt t="60712" x="5700713" y="3101975"/>
          <p14:tracePt t="60714" x="5708650" y="3101975"/>
          <p14:tracePt t="60716" x="5716588" y="3101975"/>
          <p14:tracePt t="60718" x="5724525" y="3101975"/>
          <p14:tracePt t="60720" x="5732463" y="3101975"/>
          <p14:tracePt t="60723" x="5740400" y="3101975"/>
          <p14:tracePt t="60724" x="5757863" y="3101975"/>
          <p14:tracePt t="60726" x="5765800" y="3101975"/>
          <p14:tracePt t="60728" x="5773738" y="3109913"/>
          <p14:tracePt t="60730" x="5781675" y="3109913"/>
          <p14:tracePt t="60732" x="5797550" y="3109913"/>
          <p14:tracePt t="60734" x="5805488" y="3109913"/>
          <p14:tracePt t="60736" x="5813425" y="3109913"/>
          <p14:tracePt t="60740" x="5829300" y="3109913"/>
          <p14:tracePt t="60744" x="5853113" y="3109913"/>
          <p14:tracePt t="60746" x="5861050" y="3109913"/>
          <p14:tracePt t="60748" x="5868988" y="3109913"/>
          <p14:tracePt t="60750" x="5876925" y="3109913"/>
          <p14:tracePt t="60752" x="5892800" y="3109913"/>
          <p14:tracePt t="60754" x="5900738" y="3109913"/>
          <p14:tracePt t="60756" x="5908675" y="3109913"/>
          <p14:tracePt t="60760" x="5924550" y="3109913"/>
          <p14:tracePt t="60762" x="5932488" y="3109913"/>
          <p14:tracePt t="60764" x="5940425" y="3109913"/>
          <p14:tracePt t="60766" x="5948363" y="3109913"/>
          <p14:tracePt t="60768" x="5956300" y="3109913"/>
          <p14:tracePt t="60770" x="5964238" y="3109913"/>
          <p14:tracePt t="60773" x="5972175" y="3109913"/>
          <p14:tracePt t="60775" x="5980113" y="3109913"/>
          <p14:tracePt t="60776" x="5988050" y="3109913"/>
          <p14:tracePt t="60778" x="5995988" y="3109913"/>
          <p14:tracePt t="60780" x="6003925" y="3109913"/>
          <p14:tracePt t="60782" x="6011863" y="3109913"/>
          <p14:tracePt t="60784" x="6019800" y="3109913"/>
          <p14:tracePt t="60786" x="6027738" y="3109913"/>
          <p14:tracePt t="60789" x="6035675" y="3109913"/>
          <p14:tracePt t="60792" x="6043613" y="3109913"/>
          <p14:tracePt t="60794" x="6051550" y="3109913"/>
          <p14:tracePt t="60796" x="6059488" y="3109913"/>
          <p14:tracePt t="60800" x="6067425" y="3109913"/>
          <p14:tracePt t="60806" x="6083300" y="3109913"/>
          <p14:tracePt t="60810" x="6091238" y="3109913"/>
          <p14:tracePt t="60814" x="6100763" y="3109913"/>
          <p14:tracePt t="60818" x="6108700" y="3109913"/>
          <p14:tracePt t="60824" x="6116638" y="3109913"/>
          <p14:tracePt t="60828" x="6116638" y="3101975"/>
          <p14:tracePt t="60830" x="6124575" y="3101975"/>
          <p14:tracePt t="60836" x="6132513" y="3101975"/>
          <p14:tracePt t="60846" x="6140450" y="3101975"/>
          <p14:tracePt t="60856" x="6148388" y="3101975"/>
          <p14:tracePt t="60860" x="6148388" y="3094038"/>
          <p14:tracePt t="60862" x="6156325" y="3094038"/>
          <p14:tracePt t="60868" x="6164263" y="3094038"/>
          <p14:tracePt t="60872" x="6172200" y="3094038"/>
          <p14:tracePt t="60876" x="6180138" y="3086100"/>
          <p14:tracePt t="60878" x="6188075" y="3086100"/>
          <p14:tracePt t="60882" x="6196013" y="3086100"/>
          <p14:tracePt t="60884" x="6203950" y="3086100"/>
          <p14:tracePt t="60889" x="6211888" y="3086100"/>
          <p14:tracePt t="60891" x="6219825" y="3078163"/>
          <p14:tracePt t="60894" x="6227763" y="3078163"/>
          <p14:tracePt t="60896" x="6235700" y="3078163"/>
          <p14:tracePt t="60898" x="6243638" y="3078163"/>
          <p14:tracePt t="60900" x="6251575" y="3078163"/>
          <p14:tracePt t="60902" x="6259513" y="3078163"/>
          <p14:tracePt t="60906" x="6275388" y="3078163"/>
          <p14:tracePt t="60908" x="6283325" y="3078163"/>
          <p14:tracePt t="60910" x="6291263" y="3078163"/>
          <p14:tracePt t="60912" x="6299200" y="3078163"/>
          <p14:tracePt t="60914" x="6315075" y="3078163"/>
          <p14:tracePt t="60916" x="6323013" y="3078163"/>
          <p14:tracePt t="60918" x="6330950" y="3070225"/>
          <p14:tracePt t="60920" x="6338888" y="3070225"/>
          <p14:tracePt t="60923" x="6354763" y="3078163"/>
          <p14:tracePt t="60926" x="6370638" y="3078163"/>
          <p14:tracePt t="60928" x="6386513" y="3078163"/>
          <p14:tracePt t="60930" x="6394450" y="3078163"/>
          <p14:tracePt t="60932" x="6410325" y="3078163"/>
          <p14:tracePt t="60934" x="6418263" y="3078163"/>
          <p14:tracePt t="60936" x="6426200" y="3078163"/>
          <p14:tracePt t="60939" x="6442075" y="3078163"/>
          <p14:tracePt t="60941" x="6459538" y="3078163"/>
          <p14:tracePt t="60942" x="6467475" y="3078163"/>
          <p14:tracePt t="60944" x="6483350" y="3078163"/>
          <p14:tracePt t="60946" x="6499225" y="3078163"/>
          <p14:tracePt t="60959" x="6570663" y="3086100"/>
          <p14:tracePt t="60962" x="6594475" y="3086100"/>
          <p14:tracePt t="60964" x="6610350" y="3086100"/>
          <p14:tracePt t="60966" x="6618288" y="3086100"/>
          <p14:tracePt t="60968" x="6634163" y="3094038"/>
          <p14:tracePt t="60970" x="6642100" y="3094038"/>
          <p14:tracePt t="60973" x="6650038" y="3094038"/>
          <p14:tracePt t="60975" x="6665913" y="3094038"/>
          <p14:tracePt t="60978" x="6681788" y="3094038"/>
          <p14:tracePt t="60980" x="6689725" y="3094038"/>
          <p14:tracePt t="60982" x="6705600" y="3101975"/>
          <p14:tracePt t="60984" x="6713538" y="3101975"/>
          <p14:tracePt t="60986" x="6721475" y="3101975"/>
          <p14:tracePt t="60989" x="6729413" y="3101975"/>
          <p14:tracePt t="60991" x="6737350" y="3101975"/>
          <p14:tracePt t="60994" x="6753225" y="3109913"/>
          <p14:tracePt t="60998" x="6761163" y="3109913"/>
          <p14:tracePt t="61000" x="6769100" y="3109913"/>
          <p14:tracePt t="61002" x="6777038" y="3109913"/>
          <p14:tracePt t="61004" x="6784975" y="3109913"/>
          <p14:tracePt t="61009" x="6794500" y="3109913"/>
          <p14:tracePt t="61012" x="6802438" y="3109913"/>
          <p14:tracePt t="61016" x="6810375" y="3109913"/>
          <p14:tracePt t="61023" x="6818313" y="3109913"/>
          <p14:tracePt t="61183" x="6810375" y="3109913"/>
          <p14:tracePt t="61188" x="6810375" y="3117850"/>
          <p14:tracePt t="61192" x="6802438" y="3117850"/>
          <p14:tracePt t="61198" x="6794500" y="3117850"/>
          <p14:tracePt t="61202" x="6784975" y="3117850"/>
          <p14:tracePt t="61206" x="6777038" y="3109913"/>
          <p14:tracePt t="61208" x="6769100" y="3109913"/>
          <p14:tracePt t="61212" x="6761163" y="3109913"/>
          <p14:tracePt t="61214" x="6753225" y="3109913"/>
          <p14:tracePt t="61218" x="6745288" y="3109913"/>
          <p14:tracePt t="61220" x="6737350" y="3109913"/>
          <p14:tracePt t="61223" x="6729413" y="3109913"/>
          <p14:tracePt t="61226" x="6721475" y="3109913"/>
          <p14:tracePt t="61228" x="6713538" y="3101975"/>
          <p14:tracePt t="61230" x="6705600" y="3101975"/>
          <p14:tracePt t="61232" x="6697663" y="3101975"/>
          <p14:tracePt t="61234" x="6689725" y="3101975"/>
          <p14:tracePt t="61236" x="6681788" y="3101975"/>
          <p14:tracePt t="61239" x="6681788" y="3094038"/>
          <p14:tracePt t="61241" x="6673850" y="3094038"/>
          <p14:tracePt t="61244" x="6657975" y="3094038"/>
          <p14:tracePt t="61246" x="6650038" y="3094038"/>
          <p14:tracePt t="61248" x="6642100" y="3086100"/>
          <p14:tracePt t="61250" x="6634163" y="3086100"/>
          <p14:tracePt t="61252" x="6626225" y="3086100"/>
          <p14:tracePt t="61256" x="6618288" y="3086100"/>
          <p14:tracePt t="61258" x="6610350" y="3078163"/>
          <p14:tracePt t="61261" x="6602413" y="3078163"/>
          <p14:tracePt t="61262" x="6594475" y="3078163"/>
          <p14:tracePt t="61264" x="6586538" y="3078163"/>
          <p14:tracePt t="61266" x="6586538" y="3070225"/>
          <p14:tracePt t="61268" x="6578600" y="3070225"/>
          <p14:tracePt t="61270" x="6570663" y="3070225"/>
          <p14:tracePt t="61273" x="6562725" y="3070225"/>
          <p14:tracePt t="61277" x="6546850" y="3062288"/>
          <p14:tracePt t="61278" x="6538913" y="3062288"/>
          <p14:tracePt t="61282" x="6530975" y="3054350"/>
          <p14:tracePt t="61284" x="6523038" y="3054350"/>
          <p14:tracePt t="61286" x="6515100" y="3054350"/>
          <p14:tracePt t="61290" x="6499225" y="3046413"/>
          <p14:tracePt t="61294" x="6483350" y="3046413"/>
          <p14:tracePt t="61296" x="6475413" y="3038475"/>
          <p14:tracePt t="61298" x="6467475" y="3038475"/>
          <p14:tracePt t="61300" x="6459538" y="3038475"/>
          <p14:tracePt t="61301" x="6451600" y="3038475"/>
          <p14:tracePt t="61303" x="6442075" y="3030538"/>
          <p14:tracePt t="61306" x="6434138" y="3030538"/>
          <p14:tracePt t="61307" x="6426200" y="3030538"/>
          <p14:tracePt t="61309" x="6418263" y="3030538"/>
          <p14:tracePt t="61311" x="6410325" y="3022600"/>
          <p14:tracePt t="61313" x="6402388" y="3022600"/>
          <p14:tracePt t="61315" x="6394450" y="3022600"/>
          <p14:tracePt t="61317" x="6386513" y="3014663"/>
          <p14:tracePt t="61319" x="6378575" y="3014663"/>
          <p14:tracePt t="61321" x="6370638" y="3014663"/>
          <p14:tracePt t="61323" x="6354763" y="3014663"/>
          <p14:tracePt t="61325" x="6346825" y="3014663"/>
          <p14:tracePt t="61327" x="6338888" y="3014663"/>
          <p14:tracePt t="61329" x="6330950" y="3006725"/>
          <p14:tracePt t="61331" x="6323013" y="3006725"/>
          <p14:tracePt t="61333" x="6315075" y="3006725"/>
          <p14:tracePt t="61335" x="6299200" y="3006725"/>
          <p14:tracePt t="61338" x="6291263" y="3006725"/>
          <p14:tracePt t="61339" x="6283325" y="3006725"/>
          <p14:tracePt t="61341" x="6275388" y="2998788"/>
          <p14:tracePt t="61343" x="6267450" y="2998788"/>
          <p14:tracePt t="61345" x="6251575" y="2998788"/>
          <p14:tracePt t="61347" x="6243638" y="2998788"/>
          <p14:tracePt t="61349" x="6235700" y="2998788"/>
          <p14:tracePt t="61351" x="6227763" y="2998788"/>
          <p14:tracePt t="61353" x="6211888" y="2998788"/>
          <p14:tracePt t="61356" x="6203950" y="2998788"/>
          <p14:tracePt t="61357" x="6196013" y="2998788"/>
          <p14:tracePt t="61359" x="6188075" y="2998788"/>
          <p14:tracePt t="61361" x="6180138" y="2998788"/>
          <p14:tracePt t="61363" x="6172200" y="2998788"/>
          <p14:tracePt t="61365" x="6156325" y="2998788"/>
          <p14:tracePt t="61367" x="6148388" y="2998788"/>
          <p14:tracePt t="61369" x="6140450" y="2990850"/>
          <p14:tracePt t="61371" x="6132513" y="2990850"/>
          <p14:tracePt t="61375" x="6124575" y="2990850"/>
          <p14:tracePt t="61377" x="6116638" y="2990850"/>
          <p14:tracePt t="61379" x="6108700" y="2990850"/>
          <p14:tracePt t="61381" x="6100763" y="2990850"/>
          <p14:tracePt t="61383" x="6091238" y="2990850"/>
          <p14:tracePt t="61385" x="6083300" y="2990850"/>
          <p14:tracePt t="61389" x="6075363" y="2990850"/>
          <p14:tracePt t="61391" x="6067425" y="2990850"/>
          <p14:tracePt t="61395" x="6059488" y="2990850"/>
          <p14:tracePt t="61397" x="6051550" y="2990850"/>
          <p14:tracePt t="61401" x="6043613" y="2990850"/>
          <p14:tracePt t="61405" x="6035675" y="2990850"/>
          <p14:tracePt t="61407" x="6035675" y="2998788"/>
          <p14:tracePt t="61409" x="6027738" y="2998788"/>
          <p14:tracePt t="61413" x="6019800" y="2998788"/>
          <p14:tracePt t="61417" x="6011863" y="2998788"/>
          <p14:tracePt t="61422" x="6003925" y="2998788"/>
          <p14:tracePt t="61425" x="5995988" y="2998788"/>
          <p14:tracePt t="61431" x="5988050" y="2998788"/>
          <p14:tracePt t="61435" x="5980113" y="2998788"/>
          <p14:tracePt t="61439" x="5972175" y="2998788"/>
          <p14:tracePt t="61443" x="5964238" y="2998788"/>
          <p14:tracePt t="61447" x="5956300" y="2998788"/>
          <p14:tracePt t="61451" x="5948363" y="2998788"/>
          <p14:tracePt t="61455" x="5940425" y="2998788"/>
          <p14:tracePt t="61457" x="5932488" y="2998788"/>
          <p14:tracePt t="61461" x="5924550" y="2998788"/>
          <p14:tracePt t="61465" x="5916613" y="2998788"/>
          <p14:tracePt t="61467" x="5908675" y="2998788"/>
          <p14:tracePt t="61469" x="5900738" y="2998788"/>
          <p14:tracePt t="61473" x="5892800" y="2998788"/>
          <p14:tracePt t="61475" x="5884863" y="2998788"/>
          <p14:tracePt t="61477" x="5876925" y="2998788"/>
          <p14:tracePt t="61479" x="5868988" y="2998788"/>
          <p14:tracePt t="61481" x="5861050" y="2998788"/>
          <p14:tracePt t="61483" x="5853113" y="2998788"/>
          <p14:tracePt t="61485" x="5845175" y="2998788"/>
          <p14:tracePt t="61488" x="5837238" y="2998788"/>
          <p14:tracePt t="61491" x="5829300" y="2998788"/>
          <p14:tracePt t="61493" x="5821363" y="2998788"/>
          <p14:tracePt t="61495" x="5813425" y="2998788"/>
          <p14:tracePt t="61497" x="5805488" y="2998788"/>
          <p14:tracePt t="61499" x="5797550" y="2998788"/>
          <p14:tracePt t="61501" x="5789613" y="2998788"/>
          <p14:tracePt t="61503" x="5789613" y="2990850"/>
          <p14:tracePt t="61505" x="5781675" y="2990850"/>
          <p14:tracePt t="61507" x="5773738" y="2990850"/>
          <p14:tracePt t="61509" x="5765800" y="2990850"/>
          <p14:tracePt t="61511" x="5757863" y="2990850"/>
          <p14:tracePt t="61513" x="5749925" y="2990850"/>
          <p14:tracePt t="61515" x="5740400" y="2990850"/>
          <p14:tracePt t="61517" x="5732463" y="2990850"/>
          <p14:tracePt t="61522" x="5724525" y="2990850"/>
          <p14:tracePt t="61523" x="5716588" y="2990850"/>
          <p14:tracePt t="61525" x="5708650" y="2990850"/>
          <p14:tracePt t="61527" x="5700713" y="2990850"/>
          <p14:tracePt t="61529" x="5692775" y="2990850"/>
          <p14:tracePt t="61532" x="5684838" y="2990850"/>
          <p14:tracePt t="61533" x="5676900" y="2982913"/>
          <p14:tracePt t="61535" x="5668963" y="2982913"/>
          <p14:tracePt t="61538" x="5661025" y="2982913"/>
          <p14:tracePt t="61540" x="5653088" y="2982913"/>
          <p14:tracePt t="61541" x="5645150" y="2982913"/>
          <p14:tracePt t="61543" x="5637213" y="2982913"/>
          <p14:tracePt t="61545" x="5621338" y="2982913"/>
          <p14:tracePt t="61547" x="5613400" y="2982913"/>
          <p14:tracePt t="61549" x="5605463" y="2982913"/>
          <p14:tracePt t="61551" x="5597525" y="2982913"/>
          <p14:tracePt t="61554" x="5581650" y="2982913"/>
          <p14:tracePt t="61555" x="5573713" y="2982913"/>
          <p14:tracePt t="61557" x="5565775" y="2982913"/>
          <p14:tracePt t="61559" x="5549900" y="2982913"/>
          <p14:tracePt t="61561" x="5541963" y="2974975"/>
          <p14:tracePt t="61563" x="5534025" y="2974975"/>
          <p14:tracePt t="61565" x="5518150" y="2974975"/>
          <p14:tracePt t="61567" x="5510213" y="2974975"/>
          <p14:tracePt t="61569" x="5494338" y="2974975"/>
          <p14:tracePt t="61572" x="5486400" y="2974975"/>
          <p14:tracePt t="61573" x="5478463" y="2974975"/>
          <p14:tracePt t="61575" x="5462588" y="2974975"/>
          <p14:tracePt t="61577" x="5454650" y="2974975"/>
          <p14:tracePt t="61579" x="5446713" y="2967038"/>
          <p14:tracePt t="61581" x="5430838" y="2967038"/>
          <p14:tracePt t="61583" x="5422900" y="2967038"/>
          <p14:tracePt t="61585" x="5414963" y="2967038"/>
          <p14:tracePt t="61588" x="5397500" y="2967038"/>
          <p14:tracePt t="61589" x="5389563" y="2967038"/>
          <p14:tracePt t="61591" x="5373688" y="2967038"/>
          <p14:tracePt t="61593" x="5365750" y="2967038"/>
          <p14:tracePt t="61595" x="5357813" y="2967038"/>
          <p14:tracePt t="61597" x="5341938" y="2967038"/>
          <p14:tracePt t="61599" x="5334000" y="2967038"/>
          <p14:tracePt t="61601" x="5326063" y="2967038"/>
          <p14:tracePt t="61603" x="5318125" y="2967038"/>
          <p14:tracePt t="61605" x="5302250" y="2967038"/>
          <p14:tracePt t="61607" x="5294313" y="2959100"/>
          <p14:tracePt t="61609" x="5286375" y="2959100"/>
          <p14:tracePt t="61611" x="5278438" y="2959100"/>
          <p14:tracePt t="61613" x="5270500" y="2959100"/>
          <p14:tracePt t="61615" x="5262563" y="2959100"/>
          <p14:tracePt t="61617" x="5254625" y="2959100"/>
          <p14:tracePt t="61619" x="5246688" y="2959100"/>
          <p14:tracePt t="61621" x="5238750" y="2959100"/>
          <p14:tracePt t="61623" x="5230813" y="2959100"/>
          <p14:tracePt t="61625" x="5222875" y="2959100"/>
          <p14:tracePt t="61627" x="5214938" y="2959100"/>
          <p14:tracePt t="61629" x="5207000" y="2959100"/>
          <p14:tracePt t="61633" x="5199063" y="2959100"/>
          <p14:tracePt t="61635" x="5191125" y="2959100"/>
          <p14:tracePt t="61638" x="5183188" y="2959100"/>
          <p14:tracePt t="61639" x="5175250" y="2951163"/>
          <p14:tracePt t="61643" x="5167313" y="2951163"/>
          <p14:tracePt t="61645" x="5159375" y="2951163"/>
          <p14:tracePt t="61647" x="5151438" y="2951163"/>
          <p14:tracePt t="61651" x="5143500" y="2951163"/>
          <p14:tracePt t="61653" x="5135563" y="2951163"/>
          <p14:tracePt t="61657" x="5127625" y="2951163"/>
          <p14:tracePt t="61659" x="5119688" y="2951163"/>
          <p14:tracePt t="61663" x="5111750" y="2951163"/>
          <p14:tracePt t="61665" x="5103813" y="2951163"/>
          <p14:tracePt t="61669" x="5095875" y="2951163"/>
          <p14:tracePt t="61671" x="5087938" y="2951163"/>
          <p14:tracePt t="61675" x="5080000" y="2951163"/>
          <p14:tracePt t="61677" x="5072063" y="2951163"/>
          <p14:tracePt t="61679" x="5064125" y="2951163"/>
          <p14:tracePt t="61681" x="5056188" y="2951163"/>
          <p14:tracePt t="61685" x="5046663" y="2943225"/>
          <p14:tracePt t="61688" x="5038725" y="2943225"/>
          <p14:tracePt t="61689" x="5030788" y="2943225"/>
          <p14:tracePt t="61691" x="5022850" y="2943225"/>
          <p14:tracePt t="61693" x="5014913" y="2943225"/>
          <p14:tracePt t="61696" x="5006975" y="2943225"/>
          <p14:tracePt t="61697" x="4999038" y="2943225"/>
          <p14:tracePt t="61699" x="4991100" y="2943225"/>
          <p14:tracePt t="61701" x="4983163" y="2943225"/>
          <p14:tracePt t="61703" x="4975225" y="2943225"/>
          <p14:tracePt t="61705" x="4967288" y="2935288"/>
          <p14:tracePt t="61707" x="4959350" y="2935288"/>
          <p14:tracePt t="61709" x="4951413" y="2935288"/>
          <p14:tracePt t="61711" x="4935538" y="2935288"/>
          <p14:tracePt t="61713" x="4927600" y="2935288"/>
          <p14:tracePt t="61715" x="4919663" y="2935288"/>
          <p14:tracePt t="61717" x="4911725" y="2927350"/>
          <p14:tracePt t="61719" x="4903788" y="2927350"/>
          <p14:tracePt t="61721" x="4887913" y="2927350"/>
          <p14:tracePt t="61723" x="4879975" y="2927350"/>
          <p14:tracePt t="61725" x="4872038" y="2927350"/>
          <p14:tracePt t="61727" x="4856163" y="2927350"/>
          <p14:tracePt t="61729" x="4848225" y="2919413"/>
          <p14:tracePt t="61731" x="4840288" y="2919413"/>
          <p14:tracePt t="61733" x="4832350" y="2919413"/>
          <p14:tracePt t="61735" x="4824413" y="2919413"/>
          <p14:tracePt t="61738" x="4816475" y="2919413"/>
          <p14:tracePt t="61739" x="4808538" y="2919413"/>
          <p14:tracePt t="61741" x="4800600" y="2909888"/>
          <p14:tracePt t="61745" x="4792663" y="2909888"/>
          <p14:tracePt t="61747" x="4784725" y="2909888"/>
          <p14:tracePt t="61751" x="4776788" y="2909888"/>
          <p14:tracePt t="61753" x="4768850" y="2909888"/>
          <p14:tracePt t="61757" x="4760913" y="2909888"/>
          <p14:tracePt t="61763" x="4752975" y="2901950"/>
          <p14:tracePt t="61856" x="4760913" y="2901950"/>
          <p14:tracePt t="61862" x="4760913" y="2909888"/>
          <p14:tracePt t="61872" x="4768850" y="2909888"/>
          <p14:tracePt t="61876" x="4776788" y="2909888"/>
          <p14:tracePt t="61878" x="4784725" y="2909888"/>
          <p14:tracePt t="61880" x="4792663" y="2919413"/>
          <p14:tracePt t="61882" x="4800600" y="2919413"/>
          <p14:tracePt t="61884" x="4808538" y="2919413"/>
          <p14:tracePt t="61889" x="4816475" y="2919413"/>
          <p14:tracePt t="61891" x="4824413" y="2919413"/>
          <p14:tracePt t="61892" x="4832350" y="2927350"/>
          <p14:tracePt t="61894" x="4840288" y="2927350"/>
          <p14:tracePt t="61896" x="4856163" y="2927350"/>
          <p14:tracePt t="61898" x="4864100" y="2927350"/>
          <p14:tracePt t="61900" x="4872038" y="2927350"/>
          <p14:tracePt t="61902" x="4879975" y="2927350"/>
          <p14:tracePt t="61904" x="4887913" y="2935288"/>
          <p14:tracePt t="61907" x="4903788" y="2935288"/>
          <p14:tracePt t="61910" x="4919663" y="2935288"/>
          <p14:tracePt t="61912" x="4935538" y="2935288"/>
          <p14:tracePt t="61914" x="4943475" y="2943225"/>
          <p14:tracePt t="61916" x="4951413" y="2943225"/>
          <p14:tracePt t="61918" x="4967288" y="2943225"/>
          <p14:tracePt t="61920" x="4975225" y="2943225"/>
          <p14:tracePt t="61922" x="4991100" y="2943225"/>
          <p14:tracePt t="61925" x="4999038" y="2943225"/>
          <p14:tracePt t="61926" x="5014913" y="2943225"/>
          <p14:tracePt t="61928" x="5022850" y="2943225"/>
          <p14:tracePt t="61930" x="5030788" y="2943225"/>
          <p14:tracePt t="61932" x="5046663" y="2943225"/>
          <p14:tracePt t="61934" x="5064125" y="2943225"/>
          <p14:tracePt t="61936" x="5072063" y="2943225"/>
          <p14:tracePt t="61940" x="5095875" y="2943225"/>
          <p14:tracePt t="61942" x="5111750" y="2943225"/>
          <p14:tracePt t="61944" x="5119688" y="2943225"/>
          <p14:tracePt t="61946" x="5135563" y="2943225"/>
          <p14:tracePt t="61948" x="5151438" y="2943225"/>
          <p14:tracePt t="61950" x="5159375" y="2943225"/>
          <p14:tracePt t="61952" x="5175250" y="2943225"/>
          <p14:tracePt t="61954" x="5183188" y="2943225"/>
          <p14:tracePt t="61957" x="5199063" y="2935288"/>
          <p14:tracePt t="61958" x="5214938" y="2935288"/>
          <p14:tracePt t="61960" x="5222875" y="2935288"/>
          <p14:tracePt t="61976" x="5326063" y="2919413"/>
          <p14:tracePt t="61979" x="5334000" y="2919413"/>
          <p14:tracePt t="61980" x="5341938" y="2909888"/>
          <p14:tracePt t="61982" x="5357813" y="2909888"/>
          <p14:tracePt t="61984" x="5365750" y="2909888"/>
          <p14:tracePt t="61986" x="5373688" y="2901950"/>
          <p14:tracePt t="61989" x="5381625" y="2901950"/>
          <p14:tracePt t="61992" x="5397500" y="2894013"/>
          <p14:tracePt t="61994" x="5407025" y="2886075"/>
          <p14:tracePt t="61996" x="5414963" y="2878138"/>
          <p14:tracePt t="61998" x="5422900" y="2878138"/>
          <p14:tracePt t="62000" x="5430838" y="2870200"/>
          <p14:tracePt t="62004" x="5438775" y="2862263"/>
          <p14:tracePt t="62007" x="5446713" y="2854325"/>
          <p14:tracePt t="62011" x="5454650" y="2846388"/>
          <p14:tracePt t="62012" x="5454650" y="2838450"/>
          <p14:tracePt t="62014" x="5462588" y="2838450"/>
          <p14:tracePt t="62016" x="5462588" y="2830513"/>
          <p14:tracePt t="62018" x="5462588" y="2822575"/>
          <p14:tracePt t="62020" x="5470525" y="2822575"/>
          <p14:tracePt t="62023" x="5470525" y="2814638"/>
          <p14:tracePt t="62026" x="5470525" y="2806700"/>
          <p14:tracePt t="62028" x="5470525" y="2798763"/>
          <p14:tracePt t="62032" x="5470525" y="2790825"/>
          <p14:tracePt t="62034" x="5470525" y="2782888"/>
          <p14:tracePt t="62040" x="5470525" y="2767013"/>
          <p14:tracePt t="62044" x="5470525" y="2759075"/>
          <p14:tracePt t="62046" x="5470525" y="2751138"/>
          <p14:tracePt t="62048" x="5462588" y="2743200"/>
          <p14:tracePt t="62050" x="5462588" y="2735263"/>
          <p14:tracePt t="62055" x="5454650" y="2727325"/>
          <p14:tracePt t="62058" x="5446713" y="2711450"/>
          <p14:tracePt t="62060" x="5438775" y="2711450"/>
          <p14:tracePt t="62062" x="5438775" y="2703513"/>
          <p14:tracePt t="62064" x="5430838" y="2695575"/>
          <p14:tracePt t="62066" x="5422900" y="2687638"/>
          <p14:tracePt t="62068" x="5422900" y="2679700"/>
          <p14:tracePt t="62070" x="5414963" y="2679700"/>
          <p14:tracePt t="62072" x="5407025" y="2671763"/>
          <p14:tracePt t="62075" x="5397500" y="2663825"/>
          <p14:tracePt t="62077" x="5397500" y="2655888"/>
          <p14:tracePt t="62078" x="5389563" y="2647950"/>
          <p14:tracePt t="62080" x="5381625" y="2640013"/>
          <p14:tracePt t="62082" x="5373688" y="2640013"/>
          <p14:tracePt t="62084" x="5357813" y="2632075"/>
          <p14:tracePt t="62086" x="5349875" y="2624138"/>
          <p14:tracePt t="62089" x="5341938" y="2616200"/>
          <p14:tracePt t="62092" x="5318125" y="2600325"/>
          <p14:tracePt t="62095" x="5310188" y="2592388"/>
          <p14:tracePt t="62097" x="5294313" y="2584450"/>
          <p14:tracePt t="62100" x="5270500" y="2566988"/>
          <p14:tracePt t="62103" x="5254625" y="2559050"/>
          <p14:tracePt t="62106" x="5222875" y="2543175"/>
          <p14:tracePt t="62108" x="5207000" y="2527300"/>
          <p14:tracePt t="62112" x="5175250" y="2511425"/>
          <p14:tracePt t="62113" x="5151438" y="2503488"/>
          <p14:tracePt t="62115" x="5135563" y="2495550"/>
          <p14:tracePt t="62117" x="5111750" y="2487613"/>
          <p14:tracePt t="62119" x="5095875" y="2479675"/>
          <p14:tracePt t="62122" x="5072063" y="2471738"/>
          <p14:tracePt t="62124" x="5046663" y="2463800"/>
          <p14:tracePt t="62126" x="5022850" y="2455863"/>
          <p14:tracePt t="62127" x="4999038" y="2447925"/>
          <p14:tracePt t="62129" x="4975225" y="2439988"/>
          <p14:tracePt t="62131" x="4951413" y="2432050"/>
          <p14:tracePt t="62133" x="4919663" y="2424113"/>
          <p14:tracePt t="62135" x="4895850" y="2416175"/>
          <p14:tracePt t="62138" x="4856163" y="2408238"/>
          <p14:tracePt t="62139" x="4832350" y="2408238"/>
          <p14:tracePt t="62142" x="4800600" y="2400300"/>
          <p14:tracePt t="62143" x="4768850" y="2392363"/>
          <p14:tracePt t="62145" x="4737100" y="2384425"/>
          <p14:tracePt t="62147" x="4695825" y="2376488"/>
          <p14:tracePt t="62149" x="4672013" y="2368550"/>
          <p14:tracePt t="62151" x="4632325" y="2360613"/>
          <p14:tracePt t="62153" x="4600575" y="2360613"/>
          <p14:tracePt t="62156" x="4560888" y="2352675"/>
          <p14:tracePt t="62159" x="4521200" y="2344738"/>
          <p14:tracePt t="62160" x="4497388" y="2344738"/>
          <p14:tracePt t="62161" x="4457700" y="2336800"/>
          <p14:tracePt t="62163" x="4425950" y="2328863"/>
          <p14:tracePt t="62165" x="4386263" y="2328863"/>
          <p14:tracePt t="62167" x="4344988" y="2320925"/>
          <p14:tracePt t="62169" x="4313238" y="2320925"/>
          <p14:tracePt t="62171" x="4281488" y="2312988"/>
          <p14:tracePt t="62174" x="4249738" y="2312988"/>
          <p14:tracePt t="62176" x="4210050" y="2312988"/>
          <p14:tracePt t="62177" x="4178300" y="2305050"/>
          <p14:tracePt t="62179" x="4146550" y="2305050"/>
          <p14:tracePt t="62181" x="4114800" y="2297113"/>
          <p14:tracePt t="62183" x="4090988" y="2297113"/>
          <p14:tracePt t="62185" x="4059238" y="2297113"/>
          <p14:tracePt t="62188" x="4027488" y="2297113"/>
          <p14:tracePt t="62191" x="4002088" y="2297113"/>
          <p14:tracePt t="62192" x="3978275" y="2297113"/>
          <p14:tracePt t="62193" x="3954463" y="2297113"/>
          <p14:tracePt t="62195" x="3930650" y="2289175"/>
          <p14:tracePt t="62197" x="3898900" y="2289175"/>
          <p14:tracePt t="62199" x="3883025" y="2297113"/>
          <p14:tracePt t="62201" x="3859213" y="2297113"/>
          <p14:tracePt t="62203" x="3843338" y="2289175"/>
          <p14:tracePt t="62206" x="3819525" y="2289175"/>
          <p14:tracePt t="62207" x="3803650" y="2289175"/>
          <p14:tracePt t="62210" x="3787775" y="2289175"/>
          <p14:tracePt t="62211" x="3771900" y="2289175"/>
          <p14:tracePt t="62214" x="3756025" y="2289175"/>
          <p14:tracePt t="62215" x="3740150" y="2289175"/>
          <p14:tracePt t="62217" x="3724275" y="2297113"/>
          <p14:tracePt t="62219" x="3708400" y="2297113"/>
          <p14:tracePt t="62222" x="3700463" y="2297113"/>
          <p14:tracePt t="62223" x="3692525" y="2297113"/>
          <p14:tracePt t="62225" x="3676650" y="2297113"/>
          <p14:tracePt t="62227" x="3668713" y="2305050"/>
          <p14:tracePt t="62229" x="3660775" y="2305050"/>
          <p14:tracePt t="62231" x="3651250" y="2305050"/>
          <p14:tracePt t="62233" x="3643313" y="2305050"/>
          <p14:tracePt t="62236" x="3635375" y="2305050"/>
          <p14:tracePt t="62238" x="3627438" y="2312988"/>
          <p14:tracePt t="62239" x="3619500" y="2312988"/>
          <p14:tracePt t="62243" x="3611563" y="2312988"/>
          <p14:tracePt t="62247" x="3603625" y="2320925"/>
          <p14:tracePt t="62251" x="3595688" y="2320925"/>
          <p14:tracePt t="62260" x="3587750" y="2320925"/>
          <p14:tracePt t="62268" x="3587750" y="2328863"/>
          <p14:tracePt t="62302" x="3579813" y="2328863"/>
          <p14:tracePt t="62308" x="3571875" y="2336800"/>
          <p14:tracePt t="62314" x="3563938" y="2336800"/>
          <p14:tracePt t="62316" x="3563938" y="2344738"/>
          <p14:tracePt t="62320" x="3556000" y="2344738"/>
          <p14:tracePt t="62323" x="3556000" y="2352675"/>
          <p14:tracePt t="62324" x="3548063" y="2352675"/>
          <p14:tracePt t="62328" x="3540125" y="2360613"/>
          <p14:tracePt t="62332" x="3532188" y="2360613"/>
          <p14:tracePt t="62336" x="3524250" y="2368550"/>
          <p14:tracePt t="62341" x="3516313" y="2368550"/>
          <p14:tracePt t="62344" x="3508375" y="2376488"/>
          <p14:tracePt t="62346" x="3500438" y="2376488"/>
          <p14:tracePt t="62350" x="3492500" y="2376488"/>
          <p14:tracePt t="62352" x="3484563" y="2384425"/>
          <p14:tracePt t="62356" x="3476625" y="2384425"/>
          <p14:tracePt t="62360" x="3468688" y="2392363"/>
          <p14:tracePt t="62362" x="3460750" y="2392363"/>
          <p14:tracePt t="62366" x="3452813" y="2392363"/>
          <p14:tracePt t="62368" x="3444875" y="2400300"/>
          <p14:tracePt t="62370" x="3436938" y="2400300"/>
          <p14:tracePt t="62374" x="3429000" y="2408238"/>
          <p14:tracePt t="62376" x="3421063" y="2408238"/>
          <p14:tracePt t="62378" x="3413125" y="2416175"/>
          <p14:tracePt t="62380" x="3405188" y="2416175"/>
          <p14:tracePt t="62382" x="3397250" y="2416175"/>
          <p14:tracePt t="62384" x="3389313" y="2424113"/>
          <p14:tracePt t="62386" x="3381375" y="2424113"/>
          <p14:tracePt t="62390" x="3365500" y="2432050"/>
          <p14:tracePt t="62393" x="3357563" y="2432050"/>
          <p14:tracePt t="62397" x="3341688" y="2439988"/>
          <p14:tracePt t="62400" x="3325813" y="2447925"/>
          <p14:tracePt t="62402" x="3317875" y="2455863"/>
          <p14:tracePt t="62404" x="3308350" y="2455863"/>
          <p14:tracePt t="62407" x="3300413" y="2455863"/>
          <p14:tracePt t="62409" x="3284538" y="2463800"/>
          <p14:tracePt t="62411" x="3276600" y="2471738"/>
          <p14:tracePt t="62413" x="3268663" y="2471738"/>
          <p14:tracePt t="62415" x="3260725" y="2471738"/>
          <p14:tracePt t="62418" x="3252788" y="2479675"/>
          <p14:tracePt t="62421" x="3244850" y="2479675"/>
          <p14:tracePt t="62423" x="3236913" y="2479675"/>
          <p14:tracePt t="62425" x="3228975" y="2479675"/>
          <p14:tracePt t="62425" x="3221038" y="2479675"/>
          <p14:tracePt t="62427" x="3213100" y="2487613"/>
          <p14:tracePt t="62431" x="3205163" y="2487613"/>
          <p14:tracePt t="62435" x="3197225" y="2495550"/>
          <p14:tracePt t="62438" x="3189288" y="2495550"/>
          <p14:tracePt t="62441" x="3181350" y="2495550"/>
          <p14:tracePt t="62447" x="3173413" y="2503488"/>
          <p14:tracePt t="62451" x="3165475" y="2503488"/>
          <p14:tracePt t="62459" x="3157538" y="2503488"/>
          <p14:tracePt t="62669" x="3157538" y="2511425"/>
          <p14:tracePt t="62682" x="3165475" y="2519363"/>
          <p14:tracePt t="62686" x="3173413" y="2519363"/>
          <p14:tracePt t="62689" x="3181350" y="2527300"/>
          <p14:tracePt t="62690" x="3189288" y="2527300"/>
          <p14:tracePt t="62694" x="3197225" y="2535238"/>
          <p14:tracePt t="62696" x="3205163" y="2535238"/>
          <p14:tracePt t="62698" x="3221038" y="2543175"/>
          <p14:tracePt t="62700" x="3228975" y="2543175"/>
          <p14:tracePt t="62702" x="3236913" y="2543175"/>
          <p14:tracePt t="62704" x="3244850" y="2551113"/>
          <p14:tracePt t="62707" x="3252788" y="2551113"/>
          <p14:tracePt t="62710" x="3276600" y="2559050"/>
          <p14:tracePt t="62712" x="3284538" y="2559050"/>
          <p14:tracePt t="62714" x="3300413" y="2566988"/>
          <p14:tracePt t="62716" x="3308350" y="2566988"/>
          <p14:tracePt t="62718" x="3325813" y="2566988"/>
          <p14:tracePt t="62720" x="3333750" y="2576513"/>
          <p14:tracePt t="62723" x="3349625" y="2576513"/>
          <p14:tracePt t="62725" x="3357563" y="2576513"/>
          <p14:tracePt t="62729" x="3397250" y="2584450"/>
          <p14:tracePt t="62730" x="3405188" y="2592388"/>
          <p14:tracePt t="62732" x="3421063" y="2592388"/>
          <p14:tracePt t="62734" x="3436938" y="2592388"/>
          <p14:tracePt t="62736" x="3460750" y="2600325"/>
          <p14:tracePt t="62739" x="3476625" y="2600325"/>
          <p14:tracePt t="62740" x="3492500" y="2600325"/>
          <p14:tracePt t="62746" x="3548063" y="2616200"/>
          <p14:tracePt t="62748" x="3571875" y="2616200"/>
          <p14:tracePt t="62750" x="3587750" y="2624138"/>
          <p14:tracePt t="62752" x="3611563" y="2624138"/>
          <p14:tracePt t="62754" x="3627438" y="2632075"/>
          <p14:tracePt t="62757" x="3651250" y="2632075"/>
          <p14:tracePt t="62762" x="3724275" y="2647950"/>
          <p14:tracePt t="62764" x="3748088" y="2647950"/>
          <p14:tracePt t="62766" x="3771900" y="2655888"/>
          <p14:tracePt t="62768" x="3795713" y="2655888"/>
          <p14:tracePt t="62770" x="3819525" y="2655888"/>
          <p14:tracePt t="62772" x="3843338" y="2655888"/>
          <p14:tracePt t="62776" x="3890963" y="2663825"/>
          <p14:tracePt t="62778" x="3922713" y="2663825"/>
          <p14:tracePt t="62780" x="3946525" y="2663825"/>
          <p14:tracePt t="62782" x="3970338" y="2663825"/>
          <p14:tracePt t="62784" x="3994150" y="2663825"/>
          <p14:tracePt t="62786" x="4019550" y="2663825"/>
          <p14:tracePt t="62789" x="4051300" y="2663825"/>
          <p14:tracePt t="62793" x="4098925" y="2663825"/>
          <p14:tracePt t="62794" x="4130675" y="2671763"/>
          <p14:tracePt t="62796" x="4154488" y="2671763"/>
          <p14:tracePt t="62798" x="4186238" y="2671763"/>
          <p14:tracePt t="62800" x="4210050" y="2671763"/>
          <p14:tracePt t="62802" x="4233863" y="2671763"/>
          <p14:tracePt t="62806" x="4289425" y="2679700"/>
          <p14:tracePt t="62808" x="4321175" y="2679700"/>
          <p14:tracePt t="62811" x="4337050" y="2679700"/>
          <p14:tracePt t="62812" x="4370388" y="2679700"/>
          <p14:tracePt t="62814" x="4394200" y="2679700"/>
          <p14:tracePt t="62816" x="4418013" y="2679700"/>
          <p14:tracePt t="62818" x="4449763" y="2687638"/>
          <p14:tracePt t="62820" x="4473575" y="2687638"/>
          <p14:tracePt t="62822" x="4497388" y="2687638"/>
          <p14:tracePt t="62825" x="4521200" y="2687638"/>
          <p14:tracePt t="62826" x="4545013" y="2687638"/>
          <p14:tracePt t="62828" x="4576763" y="2687638"/>
          <p14:tracePt t="62830" x="4600575" y="2687638"/>
          <p14:tracePt t="62832" x="4624388" y="2695575"/>
          <p14:tracePt t="62834" x="4648200" y="2695575"/>
          <p14:tracePt t="62836" x="4672013" y="2695575"/>
          <p14:tracePt t="62839" x="4705350" y="2695575"/>
          <p14:tracePt t="62842" x="4745038" y="2695575"/>
          <p14:tracePt t="62844" x="4768850" y="2695575"/>
          <p14:tracePt t="62846" x="4792663" y="2695575"/>
          <p14:tracePt t="62848" x="4816475" y="2695575"/>
          <p14:tracePt t="62850" x="4840288" y="2695575"/>
          <p14:tracePt t="62852" x="4856163" y="2695575"/>
          <p14:tracePt t="62854" x="4879975" y="2703513"/>
          <p14:tracePt t="62856" x="4903788" y="2703513"/>
          <p14:tracePt t="62859" x="4927600" y="2695575"/>
          <p14:tracePt t="62860" x="4943475" y="2695575"/>
          <p14:tracePt t="62862" x="4959350" y="2695575"/>
          <p14:tracePt t="62864" x="4983163" y="2695575"/>
          <p14:tracePt t="62866" x="4999038" y="2695575"/>
          <p14:tracePt t="62868" x="5022850" y="2695575"/>
          <p14:tracePt t="62870" x="5030788" y="2695575"/>
          <p14:tracePt t="62872" x="5056188" y="2695575"/>
          <p14:tracePt t="62874" x="5072063" y="2687638"/>
          <p14:tracePt t="62876" x="5087938" y="2687638"/>
          <p14:tracePt t="62878" x="5103813" y="2687638"/>
          <p14:tracePt t="62880" x="5119688" y="2687638"/>
          <p14:tracePt t="62882" x="5135563" y="2687638"/>
          <p14:tracePt t="62884" x="5151438" y="2687638"/>
          <p14:tracePt t="62886" x="5167313" y="2687638"/>
          <p14:tracePt t="62889" x="5183188" y="2687638"/>
          <p14:tracePt t="62891" x="5191125" y="2687638"/>
          <p14:tracePt t="62892" x="5207000" y="2687638"/>
          <p14:tracePt t="62894" x="5214938" y="2687638"/>
          <p14:tracePt t="62896" x="5230813" y="2687638"/>
          <p14:tracePt t="62898" x="5246688" y="2679700"/>
          <p14:tracePt t="62900" x="5254625" y="2679700"/>
          <p14:tracePt t="62902" x="5262563" y="2679700"/>
          <p14:tracePt t="62904" x="5278438" y="2679700"/>
          <p14:tracePt t="62906" x="5286375" y="2679700"/>
          <p14:tracePt t="62909" x="5294313" y="2679700"/>
          <p14:tracePt t="62910" x="5302250" y="2679700"/>
          <p14:tracePt t="62912" x="5310188" y="2679700"/>
          <p14:tracePt t="62914" x="5318125" y="2679700"/>
          <p14:tracePt t="62916" x="5326063" y="2679700"/>
          <p14:tracePt t="62918" x="5334000" y="2679700"/>
          <p14:tracePt t="62920" x="5341938" y="2679700"/>
          <p14:tracePt t="62922" x="5349875" y="2679700"/>
          <p14:tracePt t="62925" x="5357813" y="2671763"/>
          <p14:tracePt t="62926" x="5365750" y="2671763"/>
          <p14:tracePt t="62928" x="5373688" y="2671763"/>
          <p14:tracePt t="62930" x="5381625" y="2671763"/>
          <p14:tracePt t="62932" x="5389563" y="2671763"/>
          <p14:tracePt t="62934" x="5397500" y="2671763"/>
          <p14:tracePt t="62939" x="5407025" y="2671763"/>
          <p14:tracePt t="62941" x="5414963" y="2671763"/>
          <p14:tracePt t="62942" x="5422900" y="2671763"/>
          <p14:tracePt t="62944" x="5430838" y="2671763"/>
          <p14:tracePt t="62948" x="5438775" y="2671763"/>
          <p14:tracePt t="62950" x="5446713" y="2671763"/>
          <p14:tracePt t="62953" x="5454650" y="2671763"/>
          <p14:tracePt t="62972" x="5494338" y="2671763"/>
          <p14:tracePt t="62973" x="5502275" y="2671763"/>
          <p14:tracePt t="62977" x="5510213" y="2671763"/>
          <p14:tracePt t="62981" x="5518150" y="2671763"/>
          <p14:tracePt t="62986" x="5526088" y="2671763"/>
          <p14:tracePt t="62989" x="5534025" y="2671763"/>
          <p14:tracePt t="62992" x="5541963" y="2671763"/>
          <p14:tracePt t="62996" x="5549900" y="2671763"/>
          <p14:tracePt t="62998" x="5557838" y="2671763"/>
          <p14:tracePt t="63002" x="5565775" y="2671763"/>
          <p14:tracePt t="63004" x="5573713" y="2671763"/>
          <p14:tracePt t="63007" x="5581650" y="2671763"/>
          <p14:tracePt t="63010" x="5589588" y="2671763"/>
          <p14:tracePt t="63012" x="5597525" y="2671763"/>
          <p14:tracePt t="63014" x="5605463" y="2671763"/>
          <p14:tracePt t="63018" x="5613400" y="2671763"/>
          <p14:tracePt t="63020" x="5621338" y="2663825"/>
          <p14:tracePt t="63022" x="5629275" y="2663825"/>
          <p14:tracePt t="63025" x="5637213" y="2663825"/>
          <p14:tracePt t="63028" x="5645150" y="2663825"/>
          <p14:tracePt t="63030" x="5653088" y="2663825"/>
          <p14:tracePt t="63032" x="5661025" y="2663825"/>
          <p14:tracePt t="63034" x="5668963" y="2663825"/>
          <p14:tracePt t="63036" x="5676900" y="2663825"/>
          <p14:tracePt t="63040" x="5684838" y="2663825"/>
          <p14:tracePt t="63042" x="5692775" y="2663825"/>
          <p14:tracePt t="63044" x="5700713" y="2663825"/>
          <p14:tracePt t="63046" x="5708650" y="2663825"/>
          <p14:tracePt t="63048" x="5716588" y="2663825"/>
          <p14:tracePt t="63050" x="5724525" y="2663825"/>
          <p14:tracePt t="63052" x="5732463" y="2655888"/>
          <p14:tracePt t="63056" x="5749925" y="2655888"/>
          <p14:tracePt t="63058" x="5757863" y="2655888"/>
          <p14:tracePt t="63062" x="5765800" y="2655888"/>
          <p14:tracePt t="63064" x="5773738" y="2655888"/>
          <p14:tracePt t="63066" x="5781675" y="2655888"/>
          <p14:tracePt t="63068" x="5789613" y="2655888"/>
          <p14:tracePt t="63070" x="5797550" y="2655888"/>
          <p14:tracePt t="63072" x="5805488" y="2655888"/>
          <p14:tracePt t="63074" x="5813425" y="2655888"/>
          <p14:tracePt t="63076" x="5821363" y="2655888"/>
          <p14:tracePt t="63078" x="5829300" y="2655888"/>
          <p14:tracePt t="63080" x="5837238" y="2655888"/>
          <p14:tracePt t="63082" x="5845175" y="2655888"/>
          <p14:tracePt t="63084" x="5853113" y="2655888"/>
          <p14:tracePt t="63086" x="5861050" y="2655888"/>
          <p14:tracePt t="63089" x="5868988" y="2655888"/>
          <p14:tracePt t="63092" x="5876925" y="2655888"/>
          <p14:tracePt t="63094" x="5884863" y="2655888"/>
          <p14:tracePt t="63096" x="5892800" y="2655888"/>
          <p14:tracePt t="63098" x="5900738" y="2655888"/>
          <p14:tracePt t="63101" x="5908675" y="2655888"/>
          <p14:tracePt t="63103" x="5916613" y="2655888"/>
          <p14:tracePt t="63109" x="5932488" y="2655888"/>
          <p14:tracePt t="63110" x="5940425" y="2655888"/>
          <p14:tracePt t="63112" x="5948363" y="2655888"/>
          <p14:tracePt t="63114" x="5956300" y="2655888"/>
          <p14:tracePt t="63116" x="5964238" y="2655888"/>
          <p14:tracePt t="63120" x="5972175" y="2655888"/>
          <p14:tracePt t="63123" x="5980113" y="2655888"/>
          <p14:tracePt t="63124" x="5988050" y="2655888"/>
          <p14:tracePt t="63128" x="5995988" y="2655888"/>
          <p14:tracePt t="63130" x="6003925" y="2655888"/>
          <p14:tracePt t="63132" x="6011863" y="2655888"/>
          <p14:tracePt t="63136" x="6019800" y="2655888"/>
          <p14:tracePt t="63139" x="6027738" y="2655888"/>
          <p14:tracePt t="63140" x="6027738" y="2663825"/>
          <p14:tracePt t="63142" x="6035675" y="2663825"/>
          <p14:tracePt t="63146" x="6043613" y="2663825"/>
          <p14:tracePt t="63148" x="6051550" y="2663825"/>
          <p14:tracePt t="63154" x="6059488" y="2663825"/>
          <p14:tracePt t="63158" x="6067425" y="2663825"/>
          <p14:tracePt t="63162" x="6075363" y="2663825"/>
          <p14:tracePt t="63166" x="6083300" y="2671763"/>
          <p14:tracePt t="63172" x="6091238" y="2671763"/>
          <p14:tracePt t="63178" x="6100763" y="2671763"/>
          <p14:tracePt t="63184" x="6108700" y="2671763"/>
          <p14:tracePt t="63192" x="6116638" y="2671763"/>
          <p14:tracePt t="63198" x="6116638" y="2679700"/>
          <p14:tracePt t="63202" x="6124575" y="2679700"/>
          <p14:tracePt t="63388" x="6124575" y="2671763"/>
          <p14:tracePt t="63394" x="6116638" y="2671763"/>
          <p14:tracePt t="63406" x="6116638" y="2663825"/>
          <p14:tracePt t="63410" x="6108700" y="2663825"/>
          <p14:tracePt t="63412" x="6108700" y="2655888"/>
          <p14:tracePt t="63418" x="6100763" y="2647950"/>
          <p14:tracePt t="63424" x="6100763" y="2640013"/>
          <p14:tracePt t="63426" x="6091238" y="2640013"/>
          <p14:tracePt t="63428" x="6091238" y="2632075"/>
          <p14:tracePt t="63432" x="6091238" y="2624138"/>
          <p14:tracePt t="63436" x="6083300" y="2616200"/>
          <p14:tracePt t="63440" x="6083300" y="2608263"/>
          <p14:tracePt t="63444" x="6083300" y="2600325"/>
          <p14:tracePt t="63450" x="6083300" y="2592388"/>
          <p14:tracePt t="63454" x="6083300" y="2584450"/>
          <p14:tracePt t="63460" x="6083300" y="2576513"/>
          <p14:tracePt t="63466" x="6083300" y="2566988"/>
          <p14:tracePt t="63470" x="6083300" y="2559050"/>
          <p14:tracePt t="63474" x="6083300" y="2551113"/>
          <p14:tracePt t="63478" x="6091238" y="2543175"/>
          <p14:tracePt t="63484" x="6091238" y="2535238"/>
          <p14:tracePt t="63489" x="6100763" y="2527300"/>
          <p14:tracePt t="63492" x="6100763" y="2519363"/>
          <p14:tracePt t="63496" x="6108700" y="2511425"/>
          <p14:tracePt t="63500" x="6108700" y="2503488"/>
          <p14:tracePt t="63502" x="6116638" y="2503488"/>
          <p14:tracePt t="63504" x="6116638" y="2495550"/>
          <p14:tracePt t="63506" x="6124575" y="2495550"/>
          <p14:tracePt t="63511" x="6132513" y="2487613"/>
          <p14:tracePt t="63512" x="6132513" y="2479675"/>
          <p14:tracePt t="63514" x="6140450" y="2479675"/>
          <p14:tracePt t="63516" x="6140450" y="2471738"/>
          <p14:tracePt t="63518" x="6148388" y="2471738"/>
          <p14:tracePt t="63520" x="6148388" y="2463800"/>
          <p14:tracePt t="63523" x="6156325" y="2463800"/>
          <p14:tracePt t="63526" x="6164263" y="2455863"/>
          <p14:tracePt t="63528" x="6164263" y="2447925"/>
          <p14:tracePt t="63530" x="6172200" y="2447925"/>
          <p14:tracePt t="63532" x="6172200" y="2439988"/>
          <p14:tracePt t="63534" x="6180138" y="2439988"/>
          <p14:tracePt t="63536" x="6188075" y="2432050"/>
          <p14:tracePt t="63544" x="6203950" y="2424113"/>
          <p14:tracePt t="63546" x="6203950" y="2416175"/>
          <p14:tracePt t="63548" x="6211888" y="2416175"/>
          <p14:tracePt t="63550" x="6211888" y="2408238"/>
          <p14:tracePt t="63552" x="6219825" y="2408238"/>
          <p14:tracePt t="63556" x="6227763" y="2408238"/>
          <p14:tracePt t="63558" x="6235700" y="2400300"/>
          <p14:tracePt t="63562" x="6243638" y="2392363"/>
          <p14:tracePt t="63566" x="6251575" y="2384425"/>
          <p14:tracePt t="63570" x="6259513" y="2384425"/>
          <p14:tracePt t="63573" x="6259513" y="2376488"/>
          <p14:tracePt t="63575" x="6267450" y="2376488"/>
          <p14:tracePt t="63578" x="6275388" y="2368550"/>
          <p14:tracePt t="63582" x="6283325" y="2360613"/>
          <p14:tracePt t="63586" x="6291263" y="2360613"/>
          <p14:tracePt t="63589" x="6291263" y="2352675"/>
          <p14:tracePt t="63592" x="6299200" y="2352675"/>
          <p14:tracePt t="63594" x="6299200" y="2344738"/>
          <p14:tracePt t="63600" x="6307138" y="2344738"/>
          <p14:tracePt t="63602" x="6307138" y="2336800"/>
          <p14:tracePt t="63614" x="6315075" y="2336800"/>
          <p14:tracePt t="63620" x="6315075" y="2328863"/>
          <p14:tracePt t="63692" x="6323013" y="2328863"/>
          <p14:tracePt t="63696" x="6330950" y="2328863"/>
          <p14:tracePt t="63698" x="6330950" y="2320925"/>
          <p14:tracePt t="63700" x="6338888" y="2320925"/>
          <p14:tracePt t="63706" x="6354763" y="2320925"/>
          <p14:tracePt t="63708" x="6362700" y="2320925"/>
          <p14:tracePt t="63712" x="6370638" y="2312988"/>
          <p14:tracePt t="63714" x="6378575" y="2312988"/>
          <p14:tracePt t="63716" x="6386513" y="2312988"/>
          <p14:tracePt t="63718" x="6394450" y="2312988"/>
          <p14:tracePt t="63720" x="6402388" y="2312988"/>
          <p14:tracePt t="63723" x="6410325" y="2312988"/>
          <p14:tracePt t="63725" x="6418263" y="2312988"/>
          <p14:tracePt t="63728" x="6442075" y="2305050"/>
          <p14:tracePt t="63730" x="6451600" y="2305050"/>
          <p14:tracePt t="63732" x="6459538" y="2305050"/>
          <p14:tracePt t="63734" x="6475413" y="2305050"/>
          <p14:tracePt t="63736" x="6483350" y="2305050"/>
          <p14:tracePt t="63740" x="6499225" y="2305050"/>
          <p14:tracePt t="63745" x="6523038" y="2305050"/>
          <p14:tracePt t="63746" x="6530975" y="2305050"/>
          <p14:tracePt t="63748" x="6546850" y="2305050"/>
          <p14:tracePt t="63750" x="6554788" y="2305050"/>
          <p14:tracePt t="63752" x="6570663" y="2305050"/>
          <p14:tracePt t="63754" x="6578600" y="2305050"/>
          <p14:tracePt t="63757" x="6594475" y="2305050"/>
          <p14:tracePt t="63760" x="6618288" y="2305050"/>
          <p14:tracePt t="63762" x="6626225" y="2305050"/>
          <p14:tracePt t="63764" x="6642100" y="2305050"/>
          <p14:tracePt t="63766" x="6650038" y="2305050"/>
          <p14:tracePt t="63768" x="6665913" y="2305050"/>
          <p14:tracePt t="63770" x="6673850" y="2305050"/>
          <p14:tracePt t="63773" x="6681788" y="2305050"/>
          <p14:tracePt t="63776" x="6697663" y="2305050"/>
          <p14:tracePt t="63776" x="6705600" y="2305050"/>
          <p14:tracePt t="63778" x="6713538" y="2305050"/>
          <p14:tracePt t="63780" x="6721475" y="2305050"/>
          <p14:tracePt t="63782" x="6729413" y="2305050"/>
          <p14:tracePt t="63784" x="6737350" y="2305050"/>
          <p14:tracePt t="63786" x="6745288" y="2305050"/>
          <p14:tracePt t="63789" x="6753225" y="2305050"/>
          <p14:tracePt t="63792" x="6769100" y="2305050"/>
          <p14:tracePt t="63796" x="6777038" y="2305050"/>
          <p14:tracePt t="63800" x="6784975" y="2312988"/>
          <p14:tracePt t="63805" x="6794500" y="2312988"/>
          <p14:tracePt t="63808" x="6802438" y="2312988"/>
          <p14:tracePt t="63814" x="6810375" y="2312988"/>
          <p14:tracePt t="63820" x="6818313" y="2312988"/>
          <p14:tracePt t="63896" x="6826250" y="2312988"/>
          <p14:tracePt t="63997" x="6818313" y="2320925"/>
          <p14:tracePt t="64012" x="6810375" y="2320925"/>
          <p14:tracePt t="64016" x="6810375" y="2328863"/>
          <p14:tracePt t="64022" x="6802438" y="2328863"/>
          <p14:tracePt t="64030" x="6794500" y="2328863"/>
          <p14:tracePt t="64032" x="6794500" y="2336800"/>
          <p14:tracePt t="64039" x="6784975" y="2336800"/>
          <p14:tracePt t="64044" x="6784975" y="2344738"/>
          <p14:tracePt t="64046" x="6777038" y="2344738"/>
          <p14:tracePt t="64050" x="6769100" y="2344738"/>
          <p14:tracePt t="64056" x="6761163" y="2344738"/>
          <p14:tracePt t="64058" x="6753225" y="2352675"/>
          <p14:tracePt t="64062" x="6745288" y="2352675"/>
          <p14:tracePt t="64064" x="6737350" y="2352675"/>
          <p14:tracePt t="64068" x="6729413" y="2352675"/>
          <p14:tracePt t="64070" x="6721475" y="2352675"/>
          <p14:tracePt t="64072" x="6713538" y="2352675"/>
          <p14:tracePt t="64074" x="6705600" y="2352675"/>
          <p14:tracePt t="64076" x="6697663" y="2352675"/>
          <p14:tracePt t="64078" x="6689725" y="2352675"/>
          <p14:tracePt t="64080" x="6681788" y="2352675"/>
          <p14:tracePt t="64082" x="6673850" y="2352675"/>
          <p14:tracePt t="64084" x="6665913" y="2352675"/>
          <p14:tracePt t="64086" x="6657975" y="2352675"/>
          <p14:tracePt t="64089" x="6650038" y="2352675"/>
          <p14:tracePt t="64091" x="6642100" y="2352675"/>
          <p14:tracePt t="64092" x="6626225" y="2352675"/>
          <p14:tracePt t="64094" x="6618288" y="2352675"/>
          <p14:tracePt t="64096" x="6610350" y="2352675"/>
          <p14:tracePt t="64098" x="6594475" y="2352675"/>
          <p14:tracePt t="64100" x="6586538" y="2352675"/>
          <p14:tracePt t="64102" x="6570663" y="2352675"/>
          <p14:tracePt t="64104" x="6554788" y="2352675"/>
          <p14:tracePt t="64109" x="6530975" y="2344738"/>
          <p14:tracePt t="64111" x="6515100" y="2344738"/>
          <p14:tracePt t="64113" x="6507163" y="2344738"/>
          <p14:tracePt t="64115" x="6491288" y="2344738"/>
          <p14:tracePt t="64118" x="6459538" y="2344738"/>
          <p14:tracePt t="64120" x="6442075" y="2344738"/>
          <p14:tracePt t="64123" x="6426200" y="2344738"/>
          <p14:tracePt t="64125" x="6410325" y="2344738"/>
          <p14:tracePt t="64126" x="6394450" y="2344738"/>
          <p14:tracePt t="64128" x="6378575" y="2344738"/>
          <p14:tracePt t="64130" x="6362700" y="2344738"/>
          <p14:tracePt t="64132" x="6346825" y="2336800"/>
          <p14:tracePt t="64134" x="6330950" y="2336800"/>
          <p14:tracePt t="64136" x="6315075" y="2336800"/>
          <p14:tracePt t="64139" x="6291263" y="2336800"/>
          <p14:tracePt t="64142" x="6259513" y="2336800"/>
          <p14:tracePt t="64144" x="6243638" y="2336800"/>
          <p14:tracePt t="64146" x="6227763" y="2336800"/>
          <p14:tracePt t="64148" x="6203950" y="2336800"/>
          <p14:tracePt t="64150" x="6188075" y="2336800"/>
          <p14:tracePt t="64152" x="6172200" y="2336800"/>
          <p14:tracePt t="64154" x="6148388" y="2336800"/>
          <p14:tracePt t="64156" x="6132513" y="2344738"/>
          <p14:tracePt t="64158" x="6108700" y="2344738"/>
          <p14:tracePt t="64160" x="6091238" y="2344738"/>
          <p14:tracePt t="64162" x="6067425" y="2344738"/>
          <p14:tracePt t="64164" x="6051550" y="2344738"/>
          <p14:tracePt t="64166" x="6027738" y="2344738"/>
          <p14:tracePt t="64168" x="5995988" y="2344738"/>
          <p14:tracePt t="64170" x="5980113" y="2352675"/>
          <p14:tracePt t="64172" x="5956300" y="2352675"/>
          <p14:tracePt t="64175" x="5932488" y="2352675"/>
          <p14:tracePt t="64176" x="5908675" y="2352675"/>
          <p14:tracePt t="64178" x="5876925" y="2352675"/>
          <p14:tracePt t="64180" x="5861050" y="2352675"/>
          <p14:tracePt t="64182" x="5837238" y="2360613"/>
          <p14:tracePt t="64184" x="5805488" y="2360613"/>
          <p14:tracePt t="64186" x="5781675" y="2360613"/>
          <p14:tracePt t="64190" x="5724525" y="2360613"/>
          <p14:tracePt t="64192" x="5700713" y="2360613"/>
          <p14:tracePt t="64194" x="5668963" y="2368550"/>
          <p14:tracePt t="64196" x="5645150" y="2368550"/>
          <p14:tracePt t="64198" x="5605463" y="2368550"/>
          <p14:tracePt t="64200" x="5581650" y="2376488"/>
          <p14:tracePt t="64202" x="5557838" y="2376488"/>
          <p14:tracePt t="64204" x="5526088" y="2376488"/>
          <p14:tracePt t="64206" x="5502275" y="2384425"/>
          <p14:tracePt t="64209" x="5462588" y="2384425"/>
          <p14:tracePt t="64211" x="5438775" y="2392363"/>
          <p14:tracePt t="64212" x="5407025" y="2392363"/>
          <p14:tracePt t="64214" x="5381625" y="2400300"/>
          <p14:tracePt t="64216" x="5349875" y="2408238"/>
          <p14:tracePt t="64218" x="5318125" y="2408238"/>
          <p14:tracePt t="64220" x="5294313" y="2416175"/>
          <p14:tracePt t="64223" x="5262563" y="2416175"/>
          <p14:tracePt t="64224" x="5230813" y="2424113"/>
          <p14:tracePt t="64226" x="5207000" y="2432050"/>
          <p14:tracePt t="64229" x="5175250" y="2432050"/>
          <p14:tracePt t="64230" x="5151438" y="2439988"/>
          <p14:tracePt t="64232" x="5127625" y="2447925"/>
          <p14:tracePt t="64234" x="5095875" y="2447925"/>
          <p14:tracePt t="64236" x="5072063" y="2455863"/>
          <p14:tracePt t="64239" x="5038725" y="2463800"/>
          <p14:tracePt t="64241" x="5014913" y="2463800"/>
          <p14:tracePt t="64247" x="4943475" y="2479675"/>
          <p14:tracePt t="64248" x="4911725" y="2487613"/>
          <p14:tracePt t="64250" x="4887913" y="2495550"/>
          <p14:tracePt t="64252" x="4864100" y="2495550"/>
          <p14:tracePt t="64254" x="4840288" y="2503488"/>
          <p14:tracePt t="64256" x="4816475" y="2511425"/>
          <p14:tracePt t="64260" x="4760913" y="2519363"/>
          <p14:tracePt t="64263" x="4737100" y="2519363"/>
          <p14:tracePt t="64264" x="4713288" y="2519363"/>
          <p14:tracePt t="64266" x="4687888" y="2527300"/>
          <p14:tracePt t="64268" x="4656138" y="2535238"/>
          <p14:tracePt t="64270" x="4632325" y="2535238"/>
          <p14:tracePt t="64273" x="4608513" y="2543175"/>
          <p14:tracePt t="64276" x="4560888" y="2551113"/>
          <p14:tracePt t="64279" x="4529138" y="2551113"/>
          <p14:tracePt t="64280" x="4505325" y="2559050"/>
          <p14:tracePt t="64282" x="4481513" y="2559050"/>
          <p14:tracePt t="64284" x="4449763" y="2566988"/>
          <p14:tracePt t="64286" x="4425950" y="2566988"/>
          <p14:tracePt t="64290" x="4378325" y="2576513"/>
          <p14:tracePt t="64294" x="4321175" y="2584450"/>
          <p14:tracePt t="64296" x="4297363" y="2592388"/>
          <p14:tracePt t="64298" x="4265613" y="2592388"/>
          <p14:tracePt t="64300" x="4249738" y="2592388"/>
          <p14:tracePt t="64302" x="4225925" y="2600325"/>
          <p14:tracePt t="64306" x="4178300" y="2600325"/>
          <p14:tracePt t="64308" x="4146550" y="2600325"/>
          <p14:tracePt t="64310" x="4130675" y="2600325"/>
          <p14:tracePt t="64314" x="4083050" y="2600325"/>
          <p14:tracePt t="64316" x="4059238" y="2608263"/>
          <p14:tracePt t="64318" x="4035425" y="2608263"/>
          <p14:tracePt t="64320" x="4011613" y="2608263"/>
          <p14:tracePt t="64323" x="3994150" y="2608263"/>
          <p14:tracePt t="64325" x="3970338" y="2608263"/>
          <p14:tracePt t="64327" x="3946525" y="2616200"/>
          <p14:tracePt t="64328" x="3922713" y="2616200"/>
          <p14:tracePt t="64330" x="3906838" y="2616200"/>
          <p14:tracePt t="64332" x="3883025" y="2616200"/>
          <p14:tracePt t="64334" x="3867150" y="2616200"/>
          <p14:tracePt t="64336" x="3843338" y="2616200"/>
          <p14:tracePt t="64340" x="3803650" y="2624138"/>
          <p14:tracePt t="64342" x="3787775" y="2624138"/>
          <p14:tracePt t="64344" x="3763963" y="2624138"/>
          <p14:tracePt t="64346" x="3748088" y="2624138"/>
          <p14:tracePt t="64348" x="3724275" y="2624138"/>
          <p14:tracePt t="64350" x="3716338" y="2624138"/>
          <p14:tracePt t="64352" x="3700463" y="2624138"/>
          <p14:tracePt t="64354" x="3676650" y="2624138"/>
          <p14:tracePt t="64356" x="3660775" y="2624138"/>
          <p14:tracePt t="64359" x="3643313" y="2616200"/>
          <p14:tracePt t="64360" x="3627438" y="2616200"/>
          <p14:tracePt t="64362" x="3619500" y="2616200"/>
          <p14:tracePt t="64364" x="3603625" y="2616200"/>
          <p14:tracePt t="64366" x="3587750" y="2616200"/>
          <p14:tracePt t="64368" x="3571875" y="2616200"/>
          <p14:tracePt t="64370" x="3563938" y="2616200"/>
          <p14:tracePt t="64373" x="3548063" y="2608263"/>
          <p14:tracePt t="64375" x="3532188" y="2608263"/>
          <p14:tracePt t="64376" x="3524250" y="2608263"/>
          <p14:tracePt t="64378" x="3508375" y="2608263"/>
          <p14:tracePt t="64380" x="3500438" y="2608263"/>
          <p14:tracePt t="64382" x="3492500" y="2608263"/>
          <p14:tracePt t="64384" x="3476625" y="2608263"/>
          <p14:tracePt t="64386" x="3468688" y="2608263"/>
          <p14:tracePt t="64389" x="3452813" y="2600325"/>
          <p14:tracePt t="64392" x="3436938" y="2600325"/>
          <p14:tracePt t="64394" x="3429000" y="2600325"/>
          <p14:tracePt t="64396" x="3421063" y="2600325"/>
          <p14:tracePt t="64398" x="3405188" y="2600325"/>
          <p14:tracePt t="64400" x="3397250" y="2600325"/>
          <p14:tracePt t="64402" x="3389313" y="2600325"/>
          <p14:tracePt t="64404" x="3381375" y="2600325"/>
          <p14:tracePt t="64407" x="3373438" y="2600325"/>
          <p14:tracePt t="64409" x="3349625" y="2600325"/>
          <p14:tracePt t="64412" x="3341688" y="2600325"/>
          <p14:tracePt t="64414" x="3333750" y="2592388"/>
          <p14:tracePt t="64416" x="3325813" y="2592388"/>
          <p14:tracePt t="64418" x="3308350" y="2592388"/>
          <p14:tracePt t="64422" x="3292475" y="2592388"/>
          <p14:tracePt t="64425" x="3284538" y="2592388"/>
          <p14:tracePt t="64426" x="3276600" y="2592388"/>
          <p14:tracePt t="64428" x="3268663" y="2592388"/>
          <p14:tracePt t="64430" x="3260725" y="2592388"/>
          <p14:tracePt t="64432" x="3252788" y="2592388"/>
          <p14:tracePt t="64434" x="3244850" y="2600325"/>
          <p14:tracePt t="64436" x="3236913" y="2600325"/>
          <p14:tracePt t="64440" x="3221038" y="2600325"/>
          <p14:tracePt t="64442" x="3213100" y="2600325"/>
          <p14:tracePt t="64446" x="3205163" y="2600325"/>
          <p14:tracePt t="64448" x="3197225" y="2600325"/>
          <p14:tracePt t="64450" x="3189288" y="2600325"/>
          <p14:tracePt t="64451" x="3181350" y="2600325"/>
          <p14:tracePt t="64453" x="3173413" y="2600325"/>
          <p14:tracePt t="64457" x="3157538" y="2608263"/>
          <p14:tracePt t="64461" x="3149600" y="2608263"/>
          <p14:tracePt t="64463" x="3141663" y="2608263"/>
          <p14:tracePt t="64465" x="3133725" y="2608263"/>
          <p14:tracePt t="64467" x="3125788" y="2608263"/>
          <p14:tracePt t="64469" x="3117850" y="2608263"/>
          <p14:tracePt t="64472" x="3109913" y="2608263"/>
          <p14:tracePt t="64473" x="3101975" y="2608263"/>
          <p14:tracePt t="64477" x="3086100" y="2616200"/>
          <p14:tracePt t="64481" x="3078163" y="2616200"/>
          <p14:tracePt t="64483" x="3070225" y="2616200"/>
          <p14:tracePt t="64485" x="3062288" y="2616200"/>
          <p14:tracePt t="64489" x="3054350" y="2616200"/>
          <p14:tracePt t="64491" x="3046413" y="2616200"/>
          <p14:tracePt t="64494" x="3030538" y="2616200"/>
          <p14:tracePt t="64498" x="3022600" y="2624138"/>
          <p14:tracePt t="64500" x="3014663" y="2624138"/>
          <p14:tracePt t="64502" x="3006725" y="2624138"/>
          <p14:tracePt t="64504" x="2998788" y="2624138"/>
          <p14:tracePt t="64509" x="2990850" y="2624138"/>
          <p14:tracePt t="64510" x="2982913" y="2624138"/>
          <p14:tracePt t="64512" x="2974975" y="2624138"/>
          <p14:tracePt t="64516" x="2967038" y="2624138"/>
          <p14:tracePt t="64518" x="2957513" y="2624138"/>
          <p14:tracePt t="64523" x="2949575" y="2624138"/>
          <p14:tracePt t="64526" x="2941638" y="2632075"/>
          <p14:tracePt t="64530" x="2933700" y="2632075"/>
          <p14:tracePt t="64534" x="2925763" y="2632075"/>
          <p14:tracePt t="64539" x="2917825" y="2632075"/>
          <p14:tracePt t="64542" x="2909888" y="2632075"/>
          <p14:tracePt t="64546" x="2901950" y="2632075"/>
          <p14:tracePt t="64552" x="2894013" y="2632075"/>
          <p14:tracePt t="64557" x="2886075" y="2632075"/>
          <p14:tracePt t="64558" x="2886075" y="2640013"/>
          <p14:tracePt t="64564" x="2878138" y="2640013"/>
          <p14:tracePt t="64576" x="2870200" y="2640013"/>
          <p14:tracePt t="64658" x="2870200" y="2632075"/>
          <p14:tracePt t="64668" x="2870200" y="2624138"/>
          <p14:tracePt t="64676" x="2870200" y="2616200"/>
          <p14:tracePt t="64680" x="2878138" y="2616200"/>
          <p14:tracePt t="64684" x="2878138" y="2608263"/>
          <p14:tracePt t="64692" x="2878138" y="2600325"/>
          <p14:tracePt t="64700" x="2878138" y="2592388"/>
          <p14:tracePt t="64708" x="2878138" y="2584450"/>
          <p14:tracePt t="64724" x="2870200" y="2576513"/>
          <p14:tracePt t="64736" x="2862263" y="2566988"/>
          <p14:tracePt t="64742" x="2854325" y="2566988"/>
          <p14:tracePt t="64746" x="2846388" y="2566988"/>
          <p14:tracePt t="64750" x="2838450" y="2566988"/>
          <p14:tracePt t="64754" x="2830513" y="2566988"/>
          <p14:tracePt t="64757" x="2822575" y="2566988"/>
          <p14:tracePt t="64760" x="2814638" y="2559050"/>
          <p14:tracePt t="64764" x="2806700" y="2559050"/>
          <p14:tracePt t="64766" x="2798763" y="2566988"/>
          <p14:tracePt t="64768" x="2790825" y="2566988"/>
          <p14:tracePt t="64773" x="2782888" y="2566988"/>
          <p14:tracePt t="64775" x="2774950" y="2566988"/>
          <p14:tracePt t="64778" x="2767013" y="2566988"/>
          <p14:tracePt t="64780" x="2759075" y="2566988"/>
          <p14:tracePt t="64784" x="2751138" y="2566988"/>
          <p14:tracePt t="64786" x="2743200" y="2566988"/>
          <p14:tracePt t="64790" x="2735263" y="2576513"/>
          <p14:tracePt t="64794" x="2727325" y="2584450"/>
          <p14:tracePt t="64798" x="2719388" y="2584450"/>
          <p14:tracePt t="64800" x="2719388" y="2592388"/>
          <p14:tracePt t="64802" x="2711450" y="2592388"/>
          <p14:tracePt t="64806" x="2711450" y="2600325"/>
          <p14:tracePt t="64808" x="2703513" y="2608263"/>
          <p14:tracePt t="64810" x="2703513" y="2616200"/>
          <p14:tracePt t="64812" x="2703513" y="2624138"/>
          <p14:tracePt t="64816" x="2703513" y="2632075"/>
          <p14:tracePt t="64818" x="2703513" y="2640013"/>
          <p14:tracePt t="64820" x="2703513" y="2647950"/>
          <p14:tracePt t="64822" x="2703513" y="2655888"/>
          <p14:tracePt t="64826" x="2703513" y="2671763"/>
          <p14:tracePt t="64828" x="2703513" y="2679700"/>
          <p14:tracePt t="64830" x="2711450" y="2687638"/>
          <p14:tracePt t="64832" x="2711450" y="2695575"/>
          <p14:tracePt t="64834" x="2711450" y="2703513"/>
          <p14:tracePt t="64836" x="2711450" y="2711450"/>
          <p14:tracePt t="64840" x="2719388" y="2727325"/>
          <p14:tracePt t="64842" x="2727325" y="2735263"/>
          <p14:tracePt t="64844" x="2727325" y="2743200"/>
          <p14:tracePt t="64846" x="2735263" y="2751138"/>
          <p14:tracePt t="64848" x="2735263" y="2759075"/>
          <p14:tracePt t="64850" x="2743200" y="2759075"/>
          <p14:tracePt t="64852" x="2743200" y="2767013"/>
          <p14:tracePt t="64854" x="2751138" y="2774950"/>
          <p14:tracePt t="64856" x="2759075" y="2782888"/>
          <p14:tracePt t="64858" x="2767013" y="2790825"/>
          <p14:tracePt t="64860" x="2767013" y="2798763"/>
          <p14:tracePt t="64862" x="2774950" y="2806700"/>
          <p14:tracePt t="64864" x="2782888" y="2814638"/>
          <p14:tracePt t="64866" x="2790825" y="2822575"/>
          <p14:tracePt t="64868" x="2798763" y="2830513"/>
          <p14:tracePt t="64870" x="2806700" y="2830513"/>
          <p14:tracePt t="64873" x="2814638" y="2838450"/>
          <p14:tracePt t="64874" x="2822575" y="2846388"/>
          <p14:tracePt t="64877" x="2830513" y="2846388"/>
          <p14:tracePt t="64880" x="2846388" y="2854325"/>
          <p14:tracePt t="64882" x="2854325" y="2854325"/>
          <p14:tracePt t="64884" x="2862263" y="2862263"/>
          <p14:tracePt t="64886" x="2878138" y="2862263"/>
          <p14:tracePt t="64889" x="2886075" y="2862263"/>
          <p14:tracePt t="64890" x="2894013" y="2862263"/>
          <p14:tracePt t="64894" x="2917825" y="2870200"/>
          <p14:tracePt t="64896" x="2925763" y="2870200"/>
          <p14:tracePt t="64898" x="2941638" y="2870200"/>
          <p14:tracePt t="64900" x="2949575" y="2870200"/>
          <p14:tracePt t="64902" x="2967038" y="2862263"/>
          <p14:tracePt t="64906" x="2990850" y="2862263"/>
          <p14:tracePt t="64909" x="3006725" y="2854325"/>
          <p14:tracePt t="64910" x="3014663" y="2854325"/>
          <p14:tracePt t="64912" x="3022600" y="2854325"/>
          <p14:tracePt t="64914" x="3038475" y="2846388"/>
          <p14:tracePt t="64916" x="3046413" y="2846388"/>
          <p14:tracePt t="64918" x="3062288" y="2838450"/>
          <p14:tracePt t="64920" x="3070225" y="2838450"/>
          <p14:tracePt t="64922" x="3078163" y="2838450"/>
          <p14:tracePt t="64926" x="3101975" y="2830513"/>
          <p14:tracePt t="64928" x="3109913" y="2822575"/>
          <p14:tracePt t="64930" x="3117850" y="2822575"/>
          <p14:tracePt t="64932" x="3133725" y="2814638"/>
          <p14:tracePt t="64934" x="3141663" y="2814638"/>
          <p14:tracePt t="64936" x="3149600" y="2806700"/>
          <p14:tracePt t="64939" x="3165475" y="2798763"/>
          <p14:tracePt t="64940" x="3173413" y="2790825"/>
          <p14:tracePt t="64944" x="3189288" y="2782888"/>
          <p14:tracePt t="64947" x="3197225" y="2774950"/>
          <p14:tracePt t="64948" x="3205163" y="2767013"/>
          <p14:tracePt t="64950" x="3213100" y="2767013"/>
          <p14:tracePt t="64952" x="3221038" y="2759075"/>
          <p14:tracePt t="64954" x="3228975" y="2751138"/>
          <p14:tracePt t="64956" x="3236913" y="2751138"/>
          <p14:tracePt t="64980" x="3317875" y="2687638"/>
          <p14:tracePt t="64980" x="3317875" y="2679700"/>
          <p14:tracePt t="64982" x="3325813" y="2679700"/>
          <p14:tracePt t="64984" x="3333750" y="2671763"/>
          <p14:tracePt t="64986" x="3333750" y="2663825"/>
          <p14:tracePt t="64989" x="3341688" y="2655888"/>
          <p14:tracePt t="64993" x="3349625" y="2640013"/>
          <p14:tracePt t="64996" x="3357563" y="2632075"/>
          <p14:tracePt t="64998" x="3357563" y="2624138"/>
          <p14:tracePt t="65000" x="3365500" y="2616200"/>
          <p14:tracePt t="65002" x="3365500" y="2608263"/>
          <p14:tracePt t="65004" x="3373438" y="2608263"/>
          <p14:tracePt t="65006" x="3373438" y="2600325"/>
          <p14:tracePt t="65011" x="3381375" y="2584450"/>
          <p14:tracePt t="65014" x="3381375" y="2576513"/>
          <p14:tracePt t="65016" x="3381375" y="2566988"/>
          <p14:tracePt t="65020" x="3381375" y="2559050"/>
          <p14:tracePt t="65022" x="3373438" y="2551113"/>
          <p14:tracePt t="65026" x="3373438" y="2543175"/>
          <p14:tracePt t="65030" x="3365500" y="2535238"/>
          <p14:tracePt t="65034" x="3365500" y="2527300"/>
          <p14:tracePt t="65039" x="3357563" y="2519363"/>
          <p14:tracePt t="65042" x="3349625" y="2511425"/>
          <p14:tracePt t="65044" x="3341688" y="2511425"/>
          <p14:tracePt t="65046" x="3341688" y="2503488"/>
          <p14:tracePt t="65048" x="3333750" y="2503488"/>
          <p14:tracePt t="65050" x="3325813" y="2495550"/>
          <p14:tracePt t="65054" x="3317875" y="2495550"/>
          <p14:tracePt t="65057" x="3308350" y="2487613"/>
          <p14:tracePt t="65059" x="3300413" y="2487613"/>
          <p14:tracePt t="65061" x="3292475" y="2487613"/>
          <p14:tracePt t="65062" x="3284538" y="2487613"/>
          <p14:tracePt t="65066" x="3276600" y="2487613"/>
          <p14:tracePt t="65068" x="3260725" y="2487613"/>
          <p14:tracePt t="65070" x="3252788" y="2487613"/>
          <p14:tracePt t="65072" x="3244850" y="2487613"/>
          <p14:tracePt t="65076" x="3228975" y="2487613"/>
          <p14:tracePt t="65078" x="3213100" y="2487613"/>
          <p14:tracePt t="65080" x="3205163" y="2487613"/>
          <p14:tracePt t="65082" x="3197225" y="2487613"/>
          <p14:tracePt t="65084" x="3189288" y="2495550"/>
          <p14:tracePt t="65086" x="3181350" y="2495550"/>
          <p14:tracePt t="65090" x="3157538" y="2503488"/>
          <p14:tracePt t="65092" x="3149600" y="2503488"/>
          <p14:tracePt t="65094" x="3141663" y="2503488"/>
          <p14:tracePt t="65096" x="3133725" y="2511425"/>
          <p14:tracePt t="65098" x="3125788" y="2519363"/>
          <p14:tracePt t="65100" x="3117850" y="2519363"/>
          <p14:tracePt t="65102" x="3109913" y="2527300"/>
          <p14:tracePt t="65104" x="3101975" y="2527300"/>
          <p14:tracePt t="65106" x="3094038" y="2535238"/>
          <p14:tracePt t="65108" x="3086100" y="2543175"/>
          <p14:tracePt t="65111" x="3078163" y="2551113"/>
          <p14:tracePt t="65112" x="3070225" y="2559050"/>
          <p14:tracePt t="65117" x="3062288" y="2566988"/>
          <p14:tracePt t="65120" x="3046413" y="2584450"/>
          <p14:tracePt t="65122" x="3038475" y="2592388"/>
          <p14:tracePt t="65126" x="3030538" y="2608263"/>
          <p14:tracePt t="65130" x="3014663" y="2624138"/>
          <p14:tracePt t="65134" x="3006725" y="2640013"/>
          <p14:tracePt t="65136" x="2998788" y="2647950"/>
          <p14:tracePt t="65139" x="2998788" y="2655888"/>
          <p14:tracePt t="65140" x="2990850" y="2663825"/>
          <p14:tracePt t="65144" x="2982913" y="2671763"/>
          <p14:tracePt t="65146" x="2982913" y="2679700"/>
          <p14:tracePt t="65148" x="2982913" y="2687638"/>
          <p14:tracePt t="65150" x="2974975" y="2695575"/>
          <p14:tracePt t="65156" x="2974975" y="2711450"/>
          <p14:tracePt t="65160" x="2974975" y="2719388"/>
          <p14:tracePt t="65162" x="2967038" y="2727325"/>
          <p14:tracePt t="65166" x="2974975" y="2735263"/>
          <p14:tracePt t="65170" x="2974975" y="2743200"/>
          <p14:tracePt t="65174" x="2974975" y="2751138"/>
          <p14:tracePt t="65178" x="2982913" y="2751138"/>
          <p14:tracePt t="65180" x="2982913" y="2759075"/>
          <p14:tracePt t="65184" x="2990850" y="2759075"/>
          <p14:tracePt t="65189" x="2990850" y="2767013"/>
          <p14:tracePt t="65191" x="2998788" y="2767013"/>
          <p14:tracePt t="65194" x="3006725" y="2767013"/>
          <p14:tracePt t="65198" x="3014663" y="2767013"/>
          <p14:tracePt t="65202" x="3022600" y="2767013"/>
          <p14:tracePt t="65204" x="3030538" y="2767013"/>
          <p14:tracePt t="65209" x="3038475" y="2767013"/>
          <p14:tracePt t="65211" x="3046413" y="2767013"/>
          <p14:tracePt t="65214" x="3054350" y="2767013"/>
          <p14:tracePt t="65218" x="3062288" y="2767013"/>
          <p14:tracePt t="65220" x="3070225" y="2767013"/>
          <p14:tracePt t="65224" x="3078163" y="2767013"/>
          <p14:tracePt t="65228" x="3086100" y="2767013"/>
          <p14:tracePt t="65230" x="3086100" y="2759075"/>
          <p14:tracePt t="65232" x="3094038" y="2759075"/>
          <p14:tracePt t="65234" x="3101975" y="2759075"/>
          <p14:tracePt t="65239" x="3109913" y="2751138"/>
          <p14:tracePt t="65241" x="3109913" y="2743200"/>
          <p14:tracePt t="65244" x="3125788" y="2735263"/>
          <p14:tracePt t="65248" x="3133725" y="2727325"/>
          <p14:tracePt t="65250" x="3133725" y="2719388"/>
          <p14:tracePt t="65254" x="3141663" y="2711450"/>
          <p14:tracePt t="65256" x="3141663" y="2703513"/>
          <p14:tracePt t="65260" x="3141663" y="2695575"/>
          <p14:tracePt t="65262" x="3149600" y="2695575"/>
          <p14:tracePt t="65264" x="3149600" y="2687638"/>
          <p14:tracePt t="65266" x="3149600" y="2679700"/>
          <p14:tracePt t="65270" x="3149600" y="2671763"/>
          <p14:tracePt t="65275" x="3149600" y="2663825"/>
          <p14:tracePt t="65278" x="3141663" y="2655888"/>
          <p14:tracePt t="65282" x="3141663" y="2647950"/>
          <p14:tracePt t="65284" x="3133725" y="2647950"/>
          <p14:tracePt t="65286" x="3133725" y="2640013"/>
          <p14:tracePt t="65289" x="3125788" y="2640013"/>
          <p14:tracePt t="65292" x="3117850" y="2632075"/>
          <p14:tracePt t="65296" x="3109913" y="2632075"/>
          <p14:tracePt t="65300" x="3101975" y="2632075"/>
          <p14:tracePt t="65302" x="3094038" y="2624138"/>
          <p14:tracePt t="65304" x="3086100" y="2624138"/>
          <p14:tracePt t="65308" x="3070225" y="2632075"/>
          <p14:tracePt t="65310" x="3062288" y="2632075"/>
          <p14:tracePt t="65312" x="3054350" y="2632075"/>
          <p14:tracePt t="65314" x="3038475" y="2632075"/>
          <p14:tracePt t="65316" x="3030538" y="2632075"/>
          <p14:tracePt t="65318" x="3014663" y="2632075"/>
          <p14:tracePt t="65320" x="3006725" y="2632075"/>
          <p14:tracePt t="65322" x="2998788" y="2640013"/>
          <p14:tracePt t="65324" x="2982913" y="2640013"/>
          <p14:tracePt t="65326" x="2974975" y="2640013"/>
          <p14:tracePt t="65328" x="2957513" y="2647950"/>
          <p14:tracePt t="65330" x="2949575" y="2647950"/>
          <p14:tracePt t="65332" x="2941638" y="2655888"/>
          <p14:tracePt t="65334" x="2933700" y="2655888"/>
          <p14:tracePt t="65336" x="2925763" y="2663825"/>
          <p14:tracePt t="65340" x="2909888" y="2671763"/>
          <p14:tracePt t="65342" x="2909888" y="2679700"/>
          <p14:tracePt t="65344" x="2901950" y="2679700"/>
          <p14:tracePt t="65346" x="2894013" y="2687638"/>
          <p14:tracePt t="65348" x="2886075" y="2695575"/>
          <p14:tracePt t="65350" x="2878138" y="2703513"/>
          <p14:tracePt t="65352" x="2878138" y="2711450"/>
          <p14:tracePt t="65354" x="2870200" y="2719388"/>
          <p14:tracePt t="65356" x="2862263" y="2727325"/>
          <p14:tracePt t="65358" x="2854325" y="2735263"/>
          <p14:tracePt t="65362" x="2846388" y="2743200"/>
          <p14:tracePt t="65364" x="2846388" y="2751138"/>
          <p14:tracePt t="65366" x="2838450" y="2759075"/>
          <p14:tracePt t="65368" x="2838450" y="2767013"/>
          <p14:tracePt t="65370" x="2830513" y="2774950"/>
          <p14:tracePt t="65372" x="2830513" y="2782888"/>
          <p14:tracePt t="65374" x="2830513" y="2790825"/>
          <p14:tracePt t="65378" x="2822575" y="2814638"/>
          <p14:tracePt t="65382" x="2822575" y="2822575"/>
          <p14:tracePt t="65384" x="2814638" y="2830513"/>
          <p14:tracePt t="65386" x="2814638" y="2838450"/>
          <p14:tracePt t="65389" x="2814638" y="2846388"/>
          <p14:tracePt t="65392" x="2814638" y="2854325"/>
          <p14:tracePt t="65398" x="2822575" y="2854325"/>
          <p14:tracePt t="65400" x="2822575" y="2862263"/>
          <p14:tracePt t="65406" x="2822575" y="2870200"/>
          <p14:tracePt t="65408" x="2830513" y="2870200"/>
          <p14:tracePt t="65412" x="2838450" y="2870200"/>
          <p14:tracePt t="65418" x="2846388" y="2870200"/>
          <p14:tracePt t="65423" x="2854325" y="2870200"/>
          <p14:tracePt t="65426" x="2862263" y="2870200"/>
          <p14:tracePt t="65428" x="2870200" y="2870200"/>
          <p14:tracePt t="65432" x="2878138" y="2870200"/>
          <p14:tracePt t="65434" x="2886075" y="2870200"/>
          <p14:tracePt t="65440" x="2894013" y="2862263"/>
          <p14:tracePt t="65442" x="2901950" y="2862263"/>
          <p14:tracePt t="65446" x="2909888" y="2862263"/>
          <p14:tracePt t="65448" x="2909888" y="2854325"/>
          <p14:tracePt t="65452" x="2917825" y="2854325"/>
          <p14:tracePt t="65454" x="2917825" y="2846388"/>
          <p14:tracePt t="65458" x="2925763" y="2846388"/>
          <p14:tracePt t="65462" x="2925763" y="2838450"/>
          <p14:tracePt t="65466" x="2933700" y="2830513"/>
          <p14:tracePt t="65473" x="2933700" y="2822575"/>
          <p14:tracePt t="65476" x="2933700" y="2814638"/>
          <p14:tracePt t="65482" x="2933700" y="2806700"/>
          <p14:tracePt t="65486" x="2933700" y="2798763"/>
          <p14:tracePt t="65492" x="2933700" y="2790825"/>
          <p14:tracePt t="65494" x="2925763" y="2790825"/>
          <p14:tracePt t="65498" x="2925763" y="2782888"/>
          <p14:tracePt t="65502" x="2917825" y="2782888"/>
          <p14:tracePt t="65508" x="2917825" y="2774950"/>
          <p14:tracePt t="65512" x="2909888" y="2774950"/>
          <p14:tracePt t="65520" x="2901950" y="2774950"/>
          <p14:tracePt t="65528" x="2894013" y="2774950"/>
          <p14:tracePt t="65530" x="2894013" y="2782888"/>
          <p14:tracePt t="65539" x="2886075" y="2782888"/>
          <p14:tracePt t="65546" x="2886075" y="2790825"/>
          <p14:tracePt t="65550" x="2878138" y="2790825"/>
          <p14:tracePt t="65556" x="2878138" y="2798763"/>
          <p14:tracePt t="65564" x="2878138" y="2806700"/>
          <p14:tracePt t="65566" x="2870200" y="2806700"/>
          <p14:tracePt t="65570" x="2870200" y="2814638"/>
          <p14:tracePt t="65592" x="2878138" y="2814638"/>
          <p14:tracePt t="65607" x="2886075" y="2814638"/>
          <p14:tracePt t="65608" x="2886075" y="2806700"/>
          <p14:tracePt t="65610" x="2894013" y="2806700"/>
          <p14:tracePt t="65612" x="2901950" y="2806700"/>
          <p14:tracePt t="65616" x="2909888" y="2798763"/>
          <p14:tracePt t="65620" x="2925763" y="2798763"/>
          <p14:tracePt t="65622" x="2933700" y="2790825"/>
          <p14:tracePt t="65625" x="2941638" y="2790825"/>
          <p14:tracePt t="65626" x="2949575" y="2782888"/>
          <p14:tracePt t="65628" x="2957513" y="2782888"/>
          <p14:tracePt t="65630" x="2967038" y="2774950"/>
          <p14:tracePt t="65632" x="2974975" y="2774950"/>
          <p14:tracePt t="65634" x="2982913" y="2767013"/>
          <p14:tracePt t="65636" x="2990850" y="2767013"/>
          <p14:tracePt t="65640" x="3014663" y="2759075"/>
          <p14:tracePt t="65643" x="3030538" y="2751138"/>
          <p14:tracePt t="65644" x="3038475" y="2743200"/>
          <p14:tracePt t="65646" x="3054350" y="2743200"/>
          <p14:tracePt t="65648" x="3070225" y="2735263"/>
          <p14:tracePt t="65650" x="3078163" y="2735263"/>
          <p14:tracePt t="65652" x="3094038" y="2727325"/>
          <p14:tracePt t="65656" x="3125788" y="2719388"/>
          <p14:tracePt t="65658" x="3141663" y="2711450"/>
          <p14:tracePt t="65662" x="3173413" y="2695575"/>
          <p14:tracePt t="65664" x="3189288" y="2687638"/>
          <p14:tracePt t="65666" x="3213100" y="2679700"/>
          <p14:tracePt t="65668" x="3228975" y="2671763"/>
          <p14:tracePt t="65670" x="3244850" y="2671763"/>
          <p14:tracePt t="65672" x="3268663" y="2663825"/>
          <p14:tracePt t="65674" x="3284538" y="2655888"/>
          <p14:tracePt t="65678" x="3333750" y="2640013"/>
          <p14:tracePt t="65680" x="3349625" y="2632075"/>
          <p14:tracePt t="65682" x="3373438" y="2632075"/>
          <p14:tracePt t="65684" x="3389313" y="2624138"/>
          <p14:tracePt t="65686" x="3413125" y="2616200"/>
          <p14:tracePt t="65689" x="3444875" y="2608263"/>
          <p14:tracePt t="65691" x="3460750" y="2608263"/>
          <p14:tracePt t="65693" x="3484563" y="2600325"/>
          <p14:tracePt t="65698" x="3556000" y="2584450"/>
          <p14:tracePt t="65700" x="3571875" y="2584450"/>
          <p14:tracePt t="65702" x="3595688" y="2584450"/>
          <p14:tracePt t="65704" x="3619500" y="2576513"/>
          <p14:tracePt t="65707" x="3643313" y="2576513"/>
          <p14:tracePt t="65708" x="3668713" y="2566988"/>
          <p14:tracePt t="65712" x="3708400" y="2559050"/>
          <p14:tracePt t="65714" x="3732213" y="2559050"/>
          <p14:tracePt t="65716" x="3756025" y="2551113"/>
          <p14:tracePt t="65718" x="3779838" y="2551113"/>
          <p14:tracePt t="65720" x="3795713" y="2551113"/>
          <p14:tracePt t="65722" x="3819525" y="2551113"/>
          <p14:tracePt t="65724" x="3843338" y="2543175"/>
          <p14:tracePt t="65727" x="3867150" y="2543175"/>
          <p14:tracePt t="65730" x="3906838" y="2543175"/>
          <p14:tracePt t="65732" x="3930650" y="2543175"/>
          <p14:tracePt t="65734" x="3946525" y="2543175"/>
          <p14:tracePt t="65736" x="3970338" y="2543175"/>
          <p14:tracePt t="65739" x="3994150" y="2535238"/>
          <p14:tracePt t="65744" x="4051300" y="2535238"/>
          <p14:tracePt t="65746" x="4067175" y="2535238"/>
          <p14:tracePt t="65748" x="4090988" y="2535238"/>
          <p14:tracePt t="65750" x="4106863" y="2535238"/>
          <p14:tracePt t="65752" x="4122738" y="2535238"/>
          <p14:tracePt t="65754" x="4138613" y="2535238"/>
          <p14:tracePt t="65757" x="4154488" y="2535238"/>
          <p14:tracePt t="65760" x="4186238" y="2535238"/>
          <p14:tracePt t="65762" x="4202113" y="2535238"/>
          <p14:tracePt t="65764" x="4217988" y="2535238"/>
          <p14:tracePt t="65766" x="4233863" y="2535238"/>
          <p14:tracePt t="65768" x="4249738" y="2543175"/>
          <p14:tracePt t="65770" x="4257675" y="2543175"/>
          <p14:tracePt t="65772" x="4273550" y="2543175"/>
          <p14:tracePt t="65776" x="4289425" y="2543175"/>
          <p14:tracePt t="65778" x="4305300" y="2551113"/>
          <p14:tracePt t="65780" x="4313238" y="2551113"/>
          <p14:tracePt t="65782" x="4321175" y="2551113"/>
          <p14:tracePt t="65784" x="4329113" y="2551113"/>
          <p14:tracePt t="65786" x="4337050" y="2559050"/>
          <p14:tracePt t="65790" x="4344988" y="2559050"/>
          <p14:tracePt t="65792" x="4352925" y="2566988"/>
          <p14:tracePt t="65794" x="4362450" y="2566988"/>
          <p14:tracePt t="65800" x="4370388" y="2576513"/>
          <p14:tracePt t="65806" x="4378325" y="2576513"/>
          <p14:tracePt t="65809" x="4378325" y="2584450"/>
          <p14:tracePt t="65816" x="4378325" y="2592388"/>
          <p14:tracePt t="65839" x="4378325" y="2600325"/>
          <p14:tracePt t="65846" x="4370388" y="2600325"/>
          <p14:tracePt t="65874" x="4362450" y="2600325"/>
          <p14:tracePt t="65886" x="4362450" y="2608263"/>
          <p14:tracePt t="65892" x="4352925" y="2608263"/>
          <p14:tracePt t="65898" x="4344988" y="2608263"/>
          <p14:tracePt t="65904" x="4337050" y="2608263"/>
          <p14:tracePt t="65908" x="4329113" y="2600325"/>
          <p14:tracePt t="65910" x="4321175" y="2600325"/>
          <p14:tracePt t="65914" x="4313238" y="2600325"/>
          <p14:tracePt t="65916" x="4305300" y="2600325"/>
          <p14:tracePt t="65918" x="4297363" y="2600325"/>
          <p14:tracePt t="65920" x="4289425" y="2600325"/>
          <p14:tracePt t="65923" x="4281488" y="2592388"/>
          <p14:tracePt t="65924" x="4273550" y="2592388"/>
          <p14:tracePt t="65926" x="4257675" y="2592388"/>
          <p14:tracePt t="65928" x="4249738" y="2592388"/>
          <p14:tracePt t="65930" x="4241800" y="2592388"/>
          <p14:tracePt t="65932" x="4225925" y="2592388"/>
          <p14:tracePt t="65934" x="4217988" y="2592388"/>
          <p14:tracePt t="65936" x="4202113" y="2592388"/>
          <p14:tracePt t="65940" x="4178300" y="2592388"/>
          <p14:tracePt t="65942" x="4162425" y="2592388"/>
          <p14:tracePt t="65944" x="4146550" y="2592388"/>
          <p14:tracePt t="65946" x="4130675" y="2592388"/>
          <p14:tracePt t="65948" x="4106863" y="2592388"/>
          <p14:tracePt t="65950" x="4098925" y="2592388"/>
          <p14:tracePt t="65959" x="4011613" y="2592388"/>
          <p14:tracePt t="65962" x="3978275" y="2592388"/>
          <p14:tracePt t="65964" x="3954463" y="2592388"/>
          <p14:tracePt t="65966" x="3930650" y="2600325"/>
          <p14:tracePt t="65968" x="3906838" y="2600325"/>
          <p14:tracePt t="65970" x="3883025" y="2600325"/>
          <p14:tracePt t="65974" x="3859213" y="2600325"/>
          <p14:tracePt t="65975" x="3835400" y="2600325"/>
          <p14:tracePt t="65978" x="3779838" y="2608263"/>
          <p14:tracePt t="65980" x="3756025" y="2608263"/>
          <p14:tracePt t="65982" x="3732213" y="2616200"/>
          <p14:tracePt t="65984" x="3708400" y="2616200"/>
          <p14:tracePt t="65986" x="3676650" y="2624138"/>
          <p14:tracePt t="65990" x="3627438" y="2632075"/>
          <p14:tracePt t="65995" x="3571875" y="2640013"/>
          <p14:tracePt t="65996" x="3548063" y="2647950"/>
          <p14:tracePt t="65998" x="3516313" y="2663825"/>
          <p14:tracePt t="66000" x="3492500" y="2663825"/>
          <p14:tracePt t="66002" x="3468688" y="2671763"/>
          <p14:tracePt t="66006" x="3421063" y="2687638"/>
          <p14:tracePt t="66011" x="3381375" y="2703513"/>
          <p14:tracePt t="66012" x="3357563" y="2711450"/>
          <p14:tracePt t="66014" x="3341688" y="2719388"/>
          <p14:tracePt t="66016" x="3317875" y="2727325"/>
          <p14:tracePt t="66018" x="3292475" y="2735263"/>
          <p14:tracePt t="66020" x="3284538" y="2743200"/>
          <p14:tracePt t="66022" x="3268663" y="2751138"/>
          <p14:tracePt t="66025" x="3252788" y="2751138"/>
          <p14:tracePt t="66028" x="3221038" y="2767013"/>
          <p14:tracePt t="66031" x="3213100" y="2774950"/>
          <p14:tracePt t="66032" x="3205163" y="2782888"/>
          <p14:tracePt t="66034" x="3197225" y="2782888"/>
          <p14:tracePt t="66036" x="3189288" y="2790825"/>
          <p14:tracePt t="66039" x="3181350" y="2798763"/>
          <p14:tracePt t="66042" x="3173413" y="2798763"/>
          <p14:tracePt t="66045" x="3165475" y="2798763"/>
          <p14:tracePt t="66048" x="3157538" y="2798763"/>
          <p14:tracePt t="66078" x="3165475" y="2798763"/>
          <p14:tracePt t="66082" x="3165475" y="2790825"/>
          <p14:tracePt t="66084" x="3173413" y="2790825"/>
          <p14:tracePt t="66090" x="3189288" y="2782888"/>
          <p14:tracePt t="66092" x="3197225" y="2782888"/>
          <p14:tracePt t="66094" x="3197225" y="2774950"/>
          <p14:tracePt t="66096" x="3205163" y="2774950"/>
          <p14:tracePt t="66098" x="3213100" y="2767013"/>
          <p14:tracePt t="66100" x="3221038" y="2767013"/>
          <p14:tracePt t="66104" x="3228975" y="2759075"/>
          <p14:tracePt t="66106" x="3236913" y="2759075"/>
          <p14:tracePt t="66109" x="3244850" y="2751138"/>
          <p14:tracePt t="66112" x="3252788" y="2751138"/>
          <p14:tracePt t="66114" x="3252788" y="2743200"/>
          <p14:tracePt t="66118" x="3260725" y="2735263"/>
          <p14:tracePt t="66126" x="3268663" y="2727325"/>
          <p14:tracePt t="66129" x="3268663" y="2719388"/>
          <p14:tracePt t="66134" x="3276600" y="2719388"/>
          <p14:tracePt t="66141" x="3276600" y="2711450"/>
          <p14:tracePt t="66142" x="3268663" y="2711450"/>
          <p14:tracePt t="66156" x="3260725" y="2711450"/>
          <p14:tracePt t="66162" x="3252788" y="2703513"/>
          <p14:tracePt t="66166" x="3244850" y="2703513"/>
          <p14:tracePt t="66170" x="3236913" y="2703513"/>
          <p14:tracePt t="66174" x="3228975" y="2703513"/>
          <p14:tracePt t="66178" x="3221038" y="2703513"/>
          <p14:tracePt t="66182" x="3213100" y="2703513"/>
          <p14:tracePt t="66189" x="3205163" y="2711450"/>
          <p14:tracePt t="66206" x="3197225" y="2711450"/>
          <p14:tracePt t="66218" x="3205163" y="2711450"/>
          <p14:tracePt t="66220" x="3205163" y="2719388"/>
          <p14:tracePt t="66232" x="3213100" y="2719388"/>
          <p14:tracePt t="66240" x="3228975" y="2727325"/>
          <p14:tracePt t="66244" x="3236913" y="2727325"/>
          <p14:tracePt t="66246" x="3244850" y="2727325"/>
          <p14:tracePt t="66248" x="3252788" y="2727325"/>
          <p14:tracePt t="66250" x="3260725" y="2719388"/>
          <p14:tracePt t="66252" x="3268663" y="2719388"/>
          <p14:tracePt t="66254" x="3284538" y="2719388"/>
          <p14:tracePt t="66256" x="3292475" y="2719388"/>
          <p14:tracePt t="66261" x="3308350" y="2719388"/>
          <p14:tracePt t="66262" x="3325813" y="2719388"/>
          <p14:tracePt t="66264" x="3333750" y="2719388"/>
          <p14:tracePt t="66266" x="3341688" y="2719388"/>
          <p14:tracePt t="66268" x="3357563" y="2719388"/>
          <p14:tracePt t="66270" x="3365500" y="2719388"/>
          <p14:tracePt t="66273" x="3373438" y="2711450"/>
          <p14:tracePt t="66276" x="3397250" y="2711450"/>
          <p14:tracePt t="66278" x="3413125" y="2711450"/>
          <p14:tracePt t="66280" x="3421063" y="2711450"/>
          <p14:tracePt t="66282" x="3436938" y="2711450"/>
          <p14:tracePt t="66284" x="3452813" y="2711450"/>
          <p14:tracePt t="66286" x="3460750" y="2711450"/>
          <p14:tracePt t="66290" x="3492500" y="2703513"/>
          <p14:tracePt t="66293" x="3508375" y="2703513"/>
          <p14:tracePt t="66294" x="3524250" y="2695575"/>
          <p14:tracePt t="66296" x="3540125" y="2695575"/>
          <p14:tracePt t="66298" x="3563938" y="2695575"/>
          <p14:tracePt t="66300" x="3571875" y="2695575"/>
          <p14:tracePt t="66302" x="3587750" y="2687638"/>
          <p14:tracePt t="66307" x="3627438" y="2687638"/>
          <p14:tracePt t="66310" x="3660775" y="2687638"/>
          <p14:tracePt t="66312" x="3676650" y="2687638"/>
          <p14:tracePt t="66314" x="3700463" y="2679700"/>
          <p14:tracePt t="66316" x="3716338" y="2679700"/>
          <p14:tracePt t="66318" x="3740150" y="2679700"/>
          <p14:tracePt t="66320" x="3756025" y="2679700"/>
          <p14:tracePt t="66322" x="3771900" y="2679700"/>
          <p14:tracePt t="66326" x="3787775" y="2679700"/>
          <p14:tracePt t="66327" x="3803650" y="2679700"/>
          <p14:tracePt t="66328" x="3827463" y="2671763"/>
          <p14:tracePt t="66330" x="3843338" y="2671763"/>
          <p14:tracePt t="66332" x="3859213" y="2671763"/>
          <p14:tracePt t="66334" x="3883025" y="2671763"/>
          <p14:tracePt t="66336" x="3898900" y="2671763"/>
          <p14:tracePt t="66339" x="3922713" y="2663825"/>
          <p14:tracePt t="66342" x="3930650" y="2663825"/>
          <p14:tracePt t="66342" x="3946525" y="2663825"/>
          <p14:tracePt t="66344" x="3962400" y="2671763"/>
          <p14:tracePt t="66346" x="3978275" y="2671763"/>
          <p14:tracePt t="66348" x="3994150" y="2671763"/>
          <p14:tracePt t="66350" x="4002088" y="2671763"/>
          <p14:tracePt t="66352" x="4019550" y="2671763"/>
          <p14:tracePt t="66354" x="4027488" y="2671763"/>
          <p14:tracePt t="66356" x="4043363" y="2671763"/>
          <p14:tracePt t="66358" x="4051300" y="2671763"/>
          <p14:tracePt t="66360" x="4059238" y="2671763"/>
          <p14:tracePt t="66362" x="4067175" y="2671763"/>
          <p14:tracePt t="66364" x="4075113" y="2671763"/>
          <p14:tracePt t="66366" x="4083050" y="2679700"/>
          <p14:tracePt t="66368" x="4090988" y="2679700"/>
          <p14:tracePt t="66375" x="4098925" y="2679700"/>
          <p14:tracePt t="66384" x="4098925" y="2687638"/>
          <p14:tracePt t="66410" x="4090988" y="2679700"/>
          <p14:tracePt t="66418" x="4083050" y="2679700"/>
          <p14:tracePt t="66424" x="4075113" y="2679700"/>
          <p14:tracePt t="66426" x="4067175" y="2679700"/>
          <p14:tracePt t="66430" x="4059238" y="2679700"/>
          <p14:tracePt t="66432" x="4051300" y="2679700"/>
          <p14:tracePt t="66434" x="4043363" y="2679700"/>
          <p14:tracePt t="66439" x="4027488" y="2679700"/>
          <p14:tracePt t="66442" x="4019550" y="2679700"/>
          <p14:tracePt t="66444" x="4011613" y="2679700"/>
          <p14:tracePt t="66446" x="4002088" y="2679700"/>
          <p14:tracePt t="66448" x="3994150" y="2679700"/>
          <p14:tracePt t="66450" x="3986213" y="2679700"/>
          <p14:tracePt t="66452" x="3978275" y="2679700"/>
          <p14:tracePt t="66456" x="3970338" y="2679700"/>
          <p14:tracePt t="66458" x="3962400" y="2679700"/>
          <p14:tracePt t="66460" x="3954463" y="2679700"/>
          <p14:tracePt t="66462" x="3946525" y="2679700"/>
          <p14:tracePt t="66464" x="3938588" y="2679700"/>
          <p14:tracePt t="66466" x="3930650" y="2679700"/>
          <p14:tracePt t="66468" x="3922713" y="2679700"/>
          <p14:tracePt t="66472" x="3914775" y="2671763"/>
          <p14:tracePt t="66474" x="3906838" y="2671763"/>
          <p14:tracePt t="66476" x="3898900" y="2671763"/>
          <p14:tracePt t="66478" x="3890963" y="2671763"/>
          <p14:tracePt t="66482" x="3883025" y="2671763"/>
          <p14:tracePt t="66484" x="3875088" y="2671763"/>
          <p14:tracePt t="66486" x="3867150" y="2663825"/>
          <p14:tracePt t="66489" x="3859213" y="2663825"/>
          <p14:tracePt t="66491" x="3851275" y="2663825"/>
          <p14:tracePt t="66494" x="3835400" y="2663825"/>
          <p14:tracePt t="66496" x="3827463" y="2663825"/>
          <p14:tracePt t="66498" x="3819525" y="2663825"/>
          <p14:tracePt t="66500" x="3811588" y="2663825"/>
          <p14:tracePt t="66502" x="3803650" y="2663825"/>
          <p14:tracePt t="66504" x="3795713" y="2663825"/>
          <p14:tracePt t="66508" x="3779838" y="2663825"/>
          <p14:tracePt t="66512" x="3771900" y="2663825"/>
          <p14:tracePt t="66514" x="3763963" y="2663825"/>
          <p14:tracePt t="66516" x="3756025" y="2663825"/>
          <p14:tracePt t="66518" x="3748088" y="2655888"/>
          <p14:tracePt t="66520" x="3740150" y="2655888"/>
          <p14:tracePt t="66523" x="3732213" y="2655888"/>
          <p14:tracePt t="66525" x="3724275" y="2655888"/>
          <p14:tracePt t="66528" x="3708400" y="2663825"/>
          <p14:tracePt t="66532" x="3700463" y="2663825"/>
          <p14:tracePt t="66534" x="3692525" y="2663825"/>
          <p14:tracePt t="66536" x="3684588" y="2663825"/>
          <p14:tracePt t="66540" x="3676650" y="2663825"/>
          <p14:tracePt t="66542" x="3660775" y="2663825"/>
          <p14:tracePt t="66544" x="3651250" y="2663825"/>
          <p14:tracePt t="66546" x="3643313" y="2663825"/>
          <p14:tracePt t="66548" x="3635375" y="2663825"/>
          <p14:tracePt t="66552" x="3627438" y="2663825"/>
          <p14:tracePt t="66554" x="3619500" y="2663825"/>
          <p14:tracePt t="66558" x="3603625" y="2671763"/>
          <p14:tracePt t="66560" x="3595688" y="2671763"/>
          <p14:tracePt t="66564" x="3587750" y="2671763"/>
          <p14:tracePt t="66566" x="3579813" y="2671763"/>
          <p14:tracePt t="66568" x="3571875" y="2671763"/>
          <p14:tracePt t="66570" x="3563938" y="2671763"/>
          <p14:tracePt t="66574" x="3556000" y="2671763"/>
          <p14:tracePt t="66576" x="3548063" y="2671763"/>
          <p14:tracePt t="66578" x="3540125" y="2679700"/>
          <p14:tracePt t="66582" x="3532188" y="2679700"/>
          <p14:tracePt t="66584" x="3524250" y="2679700"/>
          <p14:tracePt t="66589" x="3516313" y="2679700"/>
          <p14:tracePt t="66592" x="3508375" y="2679700"/>
          <p14:tracePt t="66594" x="3508375" y="2687638"/>
          <p14:tracePt t="66596" x="3500438" y="2687638"/>
          <p14:tracePt t="66600" x="3492500" y="2687638"/>
          <p14:tracePt t="66604" x="3484563" y="2687638"/>
          <p14:tracePt t="66608" x="3484563" y="2695575"/>
          <p14:tracePt t="66610" x="3476625" y="2695575"/>
          <p14:tracePt t="66616" x="3468688" y="2695575"/>
          <p14:tracePt t="66622" x="3460750" y="2703513"/>
          <p14:tracePt t="66630" x="3452813" y="2703513"/>
          <p14:tracePt t="66704" x="3452813" y="2711450"/>
          <p14:tracePt t="66716" x="3452813" y="2719388"/>
          <p14:tracePt t="66720" x="3452813" y="2727325"/>
          <p14:tracePt t="66726" x="3452813" y="2735263"/>
          <p14:tracePt t="66730" x="3452813" y="2743200"/>
          <p14:tracePt t="66732" x="3460750" y="2743200"/>
          <p14:tracePt t="66734" x="3460750" y="2751138"/>
          <p14:tracePt t="66739" x="3460750" y="2759075"/>
          <p14:tracePt t="66744" x="3460750" y="2767013"/>
          <p14:tracePt t="66748" x="3468688" y="2767013"/>
          <p14:tracePt t="66750" x="3468688" y="2774950"/>
          <p14:tracePt t="66757" x="3468688" y="2782888"/>
          <p14:tracePt t="66764" x="3468688" y="2790825"/>
          <p14:tracePt t="66776" x="3468688" y="2798763"/>
          <p14:tracePt t="66835" x="3460750" y="2798763"/>
          <p14:tracePt t="66838" x="3452813" y="2798763"/>
          <p14:tracePt t="66844" x="3444875" y="2798763"/>
          <p14:tracePt t="66850" x="3436938" y="2798763"/>
          <p14:tracePt t="66858" x="3429000" y="2798763"/>
          <p14:tracePt t="66888" x="3429000" y="2790825"/>
          <p14:tracePt t="66892" x="3436938" y="2790825"/>
          <p14:tracePt t="66898" x="3444875" y="2790825"/>
          <p14:tracePt t="66900" x="3444875" y="2798763"/>
          <p14:tracePt t="66902" x="3452813" y="2798763"/>
          <p14:tracePt t="66906" x="3468688" y="2798763"/>
          <p14:tracePt t="66908" x="3484563" y="2806700"/>
          <p14:tracePt t="66910" x="3492500" y="2806700"/>
          <p14:tracePt t="66912" x="3508375" y="2806700"/>
          <p14:tracePt t="66914" x="3516313" y="2814638"/>
          <p14:tracePt t="66916" x="3532188" y="2814638"/>
          <p14:tracePt t="66918" x="3556000" y="2814638"/>
          <p14:tracePt t="66920" x="3563938" y="2822575"/>
          <p14:tracePt t="66922" x="3587750" y="2822575"/>
          <p14:tracePt t="66926" x="3619500" y="2822575"/>
          <p14:tracePt t="66928" x="3643313" y="2822575"/>
          <p14:tracePt t="66930" x="3660775" y="2822575"/>
          <p14:tracePt t="66932" x="3676650" y="2822575"/>
          <p14:tracePt t="66934" x="3700463" y="2822575"/>
          <p14:tracePt t="66936" x="3716338" y="2822575"/>
          <p14:tracePt t="66940" x="3756025" y="2822575"/>
          <p14:tracePt t="66942" x="3771900" y="2822575"/>
          <p14:tracePt t="66944" x="3795713" y="2822575"/>
          <p14:tracePt t="66946" x="3811588" y="2822575"/>
          <p14:tracePt t="66948" x="3835400" y="2830513"/>
          <p14:tracePt t="66950" x="3851275" y="2830513"/>
          <p14:tracePt t="66959" x="3938588" y="2830513"/>
          <p14:tracePt t="66962" x="3954463" y="2830513"/>
          <p14:tracePt t="66962" x="3978275" y="2830513"/>
          <p14:tracePt t="66964" x="3994150" y="2830513"/>
          <p14:tracePt t="66966" x="4019550" y="2830513"/>
          <p14:tracePt t="66968" x="4043363" y="2830513"/>
          <p14:tracePt t="66970" x="4059238" y="2838450"/>
          <p14:tracePt t="66973" x="4075113" y="2838450"/>
          <p14:tracePt t="66976" x="4106863" y="2838450"/>
          <p14:tracePt t="66978" x="4130675" y="2838450"/>
          <p14:tracePt t="66980" x="4138613" y="2838450"/>
          <p14:tracePt t="66982" x="4154488" y="2838450"/>
          <p14:tracePt t="66984" x="4162425" y="2838450"/>
          <p14:tracePt t="66986" x="4178300" y="2838450"/>
          <p14:tracePt t="66990" x="4194175" y="2838450"/>
          <p14:tracePt t="66993" x="4202113" y="2838450"/>
          <p14:tracePt t="66994" x="4210050" y="2838450"/>
          <p14:tracePt t="66996" x="4217988" y="2838450"/>
          <p14:tracePt t="66998" x="4225925" y="2838450"/>
          <p14:tracePt t="67000" x="4233863" y="2838450"/>
          <p14:tracePt t="67004" x="4233863" y="2846388"/>
          <p14:tracePt t="67006" x="4241800" y="2846388"/>
          <p14:tracePt t="67038" x="4233863" y="2846388"/>
          <p14:tracePt t="67042" x="4233863" y="2838450"/>
          <p14:tracePt t="67043" x="4225925" y="2838450"/>
          <p14:tracePt t="67046" x="4217988" y="2838450"/>
          <p14:tracePt t="67048" x="4210050" y="2830513"/>
          <p14:tracePt t="67050" x="4202113" y="2830513"/>
          <p14:tracePt t="67052" x="4194175" y="2830513"/>
          <p14:tracePt t="67054" x="4186238" y="2830513"/>
          <p14:tracePt t="67057" x="4178300" y="2822575"/>
          <p14:tracePt t="67059" x="4162425" y="2822575"/>
          <p14:tracePt t="67060" x="4154488" y="2822575"/>
          <p14:tracePt t="67062" x="4146550" y="2814638"/>
          <p14:tracePt t="67064" x="4138613" y="2814638"/>
          <p14:tracePt t="67066" x="4130675" y="2814638"/>
          <p14:tracePt t="67068" x="4122738" y="2806700"/>
          <p14:tracePt t="67070" x="4114800" y="2806700"/>
          <p14:tracePt t="67073" x="4106863" y="2806700"/>
          <p14:tracePt t="67076" x="4098925" y="2806700"/>
          <p14:tracePt t="67077" x="4090988" y="2798763"/>
          <p14:tracePt t="67078" x="4083050" y="2798763"/>
          <p14:tracePt t="67082" x="4075113" y="2798763"/>
          <p14:tracePt t="67084" x="4067175" y="2790825"/>
          <p14:tracePt t="67090" x="4051300" y="2790825"/>
          <p14:tracePt t="67094" x="4043363" y="2790825"/>
          <p14:tracePt t="67096" x="4043363" y="2782888"/>
          <p14:tracePt t="67098" x="4035425" y="2782888"/>
          <p14:tracePt t="67105" x="4027488" y="2782888"/>
          <p14:tracePt t="67110" x="4027488" y="2774950"/>
          <p14:tracePt t="67112" x="4019550" y="2774950"/>
          <p14:tracePt t="67142" x="4027488" y="2774950"/>
          <p14:tracePt t="67144" x="4027488" y="2782888"/>
          <p14:tracePt t="67146" x="4035425" y="2782888"/>
          <p14:tracePt t="67149" x="4043363" y="2790825"/>
          <p14:tracePt t="67150" x="4051300" y="2790825"/>
          <p14:tracePt t="67152" x="4059238" y="2798763"/>
          <p14:tracePt t="67154" x="4075113" y="2798763"/>
          <p14:tracePt t="67157" x="4083050" y="2798763"/>
          <p14:tracePt t="67159" x="4098925" y="2806700"/>
          <p14:tracePt t="67160" x="4106863" y="2806700"/>
          <p14:tracePt t="67162" x="4122738" y="2806700"/>
          <p14:tracePt t="67164" x="4138613" y="2806700"/>
          <p14:tracePt t="67166" x="4146550" y="2814638"/>
          <p14:tracePt t="67168" x="4170363" y="2814638"/>
          <p14:tracePt t="67170" x="4178300" y="2814638"/>
          <p14:tracePt t="67172" x="4202113" y="2814638"/>
          <p14:tracePt t="67176" x="4233863" y="2822575"/>
          <p14:tracePt t="67178" x="4257675" y="2822575"/>
          <p14:tracePt t="67180" x="4265613" y="2822575"/>
          <p14:tracePt t="67182" x="4281488" y="2822575"/>
          <p14:tracePt t="67184" x="4305300" y="2830513"/>
          <p14:tracePt t="67186" x="4321175" y="2830513"/>
          <p14:tracePt t="67190" x="4362450" y="2838450"/>
          <p14:tracePt t="67192" x="4378325" y="2838450"/>
          <p14:tracePt t="67194" x="4394200" y="2838450"/>
          <p14:tracePt t="67196" x="4418013" y="2838450"/>
          <p14:tracePt t="67198" x="4441825" y="2838450"/>
          <p14:tracePt t="67200" x="4457700" y="2846388"/>
          <p14:tracePt t="67202" x="4473575" y="2846388"/>
          <p14:tracePt t="67204" x="4497388" y="2846388"/>
          <p14:tracePt t="67207" x="4513263" y="2838450"/>
          <p14:tracePt t="67210" x="4552950" y="2838450"/>
          <p14:tracePt t="67213" x="4568825" y="2838450"/>
          <p14:tracePt t="67214" x="4592638" y="2838450"/>
          <p14:tracePt t="67216" x="4608513" y="2838450"/>
          <p14:tracePt t="67218" x="4632325" y="2838450"/>
          <p14:tracePt t="67220" x="4648200" y="2830513"/>
          <p14:tracePt t="67222" x="4664075" y="2830513"/>
          <p14:tracePt t="67225" x="4679950" y="2830513"/>
          <p14:tracePt t="67228" x="4713288" y="2830513"/>
          <p14:tracePt t="67230" x="4721225" y="2822575"/>
          <p14:tracePt t="67232" x="4737100" y="2822575"/>
          <p14:tracePt t="67234" x="4752975" y="2822575"/>
          <p14:tracePt t="67236" x="4760913" y="2822575"/>
          <p14:tracePt t="67240" x="4784725" y="2822575"/>
          <p14:tracePt t="67242" x="4792663" y="2814638"/>
          <p14:tracePt t="67245" x="4800600" y="2814638"/>
          <p14:tracePt t="67246" x="4808538" y="2814638"/>
          <p14:tracePt t="67250" x="4816475" y="2814638"/>
          <p14:tracePt t="67256" x="4824413" y="2814638"/>
          <p14:tracePt t="67274" x="4816475" y="2814638"/>
          <p14:tracePt t="67276" x="4808538" y="2814638"/>
          <p14:tracePt t="67278" x="4800600" y="2814638"/>
          <p14:tracePt t="67280" x="4792663" y="2814638"/>
          <p14:tracePt t="67282" x="4784725" y="2814638"/>
          <p14:tracePt t="67284" x="4776788" y="2814638"/>
          <p14:tracePt t="67286" x="4760913" y="2814638"/>
          <p14:tracePt t="67290" x="4737100" y="2814638"/>
          <p14:tracePt t="67292" x="4721225" y="2814638"/>
          <p14:tracePt t="67294" x="4695825" y="2814638"/>
          <p14:tracePt t="67296" x="4679950" y="2814638"/>
          <p14:tracePt t="67298" x="4656138" y="2814638"/>
          <p14:tracePt t="67300" x="4640263" y="2814638"/>
          <p14:tracePt t="67302" x="4624388" y="2814638"/>
          <p14:tracePt t="67304" x="4608513" y="2814638"/>
          <p14:tracePt t="67308" x="4560888" y="2814638"/>
          <p14:tracePt t="67310" x="4545013" y="2814638"/>
          <p14:tracePt t="67312" x="4529138" y="2814638"/>
          <p14:tracePt t="67314" x="4513263" y="2814638"/>
          <p14:tracePt t="67316" x="4497388" y="2822575"/>
          <p14:tracePt t="67318" x="4481513" y="2822575"/>
          <p14:tracePt t="67320" x="4465638" y="2822575"/>
          <p14:tracePt t="67323" x="4457700" y="2822575"/>
          <p14:tracePt t="67324" x="4441825" y="2830513"/>
          <p14:tracePt t="67326" x="4433888" y="2830513"/>
          <p14:tracePt t="67328" x="4418013" y="2830513"/>
          <p14:tracePt t="67330" x="4410075" y="2830513"/>
          <p14:tracePt t="67332" x="4402138" y="2838450"/>
          <p14:tracePt t="67334" x="4394200" y="2838450"/>
          <p14:tracePt t="67336" x="4386263" y="2838450"/>
          <p14:tracePt t="67341" x="4378325" y="2838450"/>
          <p14:tracePt t="67344" x="4370388" y="2838450"/>
          <p14:tracePt t="67378" x="4378325" y="2838450"/>
          <p14:tracePt t="67381" x="4386263" y="2838450"/>
          <p14:tracePt t="67383" x="4394200" y="2838450"/>
          <p14:tracePt t="67384" x="4410075" y="2838450"/>
          <p14:tracePt t="67386" x="4425950" y="2838450"/>
          <p14:tracePt t="67390" x="4441825" y="2838450"/>
          <p14:tracePt t="67392" x="4465638" y="2838450"/>
          <p14:tracePt t="67394" x="4481513" y="2838450"/>
          <p14:tracePt t="67396" x="4497388" y="2838450"/>
          <p14:tracePt t="67398" x="4513263" y="2838450"/>
          <p14:tracePt t="67400" x="4529138" y="2838450"/>
          <p14:tracePt t="67402" x="4545013" y="2838450"/>
          <p14:tracePt t="67404" x="4560888" y="2838450"/>
          <p14:tracePt t="67407" x="4576763" y="2838450"/>
          <p14:tracePt t="67408" x="4592638" y="2838450"/>
          <p14:tracePt t="67410" x="4608513" y="2838450"/>
          <p14:tracePt t="67412" x="4616450" y="2838450"/>
          <p14:tracePt t="67414" x="4632325" y="2838450"/>
          <p14:tracePt t="67416" x="4648200" y="2838450"/>
          <p14:tracePt t="67418" x="4664075" y="2838450"/>
          <p14:tracePt t="67420" x="4672013" y="2838450"/>
          <p14:tracePt t="67423" x="4679950" y="2838450"/>
          <p14:tracePt t="67424" x="4687888" y="2838450"/>
          <p14:tracePt t="67426" x="4705350" y="2838450"/>
          <p14:tracePt t="67428" x="4713288" y="2838450"/>
          <p14:tracePt t="67430" x="4721225" y="2838450"/>
          <p14:tracePt t="67432" x="4729163" y="2838450"/>
          <p14:tracePt t="67434" x="4737100" y="2838450"/>
          <p14:tracePt t="67440" x="4752975" y="2838450"/>
          <p14:tracePt t="67444" x="4760913" y="2838450"/>
          <p14:tracePt t="67446" x="4760913" y="2846388"/>
          <p14:tracePt t="67448" x="4768850" y="2846388"/>
          <p14:tracePt t="67486" x="4760913" y="2846388"/>
          <p14:tracePt t="67489" x="4760913" y="2854325"/>
          <p14:tracePt t="67493" x="4752975" y="2854325"/>
          <p14:tracePt t="67496" x="4745038" y="2854325"/>
          <p14:tracePt t="67498" x="4737100" y="2862263"/>
          <p14:tracePt t="67502" x="4729163" y="2862263"/>
          <p14:tracePt t="67507" x="4721225" y="2862263"/>
          <p14:tracePt t="67512" x="4713288" y="2862263"/>
          <p14:tracePt t="67514" x="4713288" y="2870200"/>
          <p14:tracePt t="67518" x="4705350" y="2870200"/>
          <p14:tracePt t="67525" x="4695825" y="2870200"/>
          <p14:tracePt t="67532" x="4687888" y="2870200"/>
          <p14:tracePt t="67541" x="4679950" y="2870200"/>
          <p14:tracePt t="67560" x="4687888" y="2878138"/>
          <p14:tracePt t="67568" x="4695825" y="2878138"/>
          <p14:tracePt t="67570" x="4695825" y="2886075"/>
          <p14:tracePt t="67572" x="4705350" y="2886075"/>
          <p14:tracePt t="67578" x="4713288" y="2894013"/>
          <p14:tracePt t="67582" x="4721225" y="2894013"/>
          <p14:tracePt t="67586" x="4729163" y="2894013"/>
          <p14:tracePt t="67589" x="4737100" y="2901950"/>
          <p14:tracePt t="67594" x="4745038" y="2901950"/>
          <p14:tracePt t="67598" x="4752975" y="2901950"/>
          <p14:tracePt t="67602" x="4760913" y="2901950"/>
          <p14:tracePt t="67606" x="4760913" y="2909888"/>
          <p14:tracePt t="67608" x="4768850" y="2909888"/>
          <p14:tracePt t="67614" x="4776788" y="2909888"/>
          <p14:tracePt t="67678" x="4784725" y="2909888"/>
          <p14:tracePt t="67684" x="4784725" y="2901950"/>
          <p14:tracePt t="67692" x="4792663" y="2901950"/>
          <p14:tracePt t="67696" x="4800600" y="2901950"/>
          <p14:tracePt t="67698" x="4808538" y="2901950"/>
          <p14:tracePt t="67700" x="4816475" y="2901950"/>
          <p14:tracePt t="67702" x="4824413" y="2894013"/>
          <p14:tracePt t="67704" x="4832350" y="2894013"/>
          <p14:tracePt t="67707" x="4848225" y="2894013"/>
          <p14:tracePt t="67708" x="4856163" y="2894013"/>
          <p14:tracePt t="67710" x="4872038" y="2894013"/>
          <p14:tracePt t="67712" x="4879975" y="2894013"/>
          <p14:tracePt t="67714" x="4895850" y="2894013"/>
          <p14:tracePt t="67716" x="4903788" y="2886075"/>
          <p14:tracePt t="67718" x="4927600" y="2886075"/>
          <p14:tracePt t="67720" x="4935538" y="2886075"/>
          <p14:tracePt t="67723" x="4951413" y="2886075"/>
          <p14:tracePt t="67725" x="4975225" y="2878138"/>
          <p14:tracePt t="67728" x="5006975" y="2878138"/>
          <p14:tracePt t="67730" x="5022850" y="2870200"/>
          <p14:tracePt t="67732" x="5038725" y="2870200"/>
          <p14:tracePt t="67734" x="5064125" y="2870200"/>
          <p14:tracePt t="67736" x="5080000" y="2862263"/>
          <p14:tracePt t="67740" x="5111750" y="2862263"/>
          <p14:tracePt t="67742" x="5135563" y="2862263"/>
          <p14:tracePt t="67744" x="5151438" y="2854325"/>
          <p14:tracePt t="67746" x="5175250" y="2854325"/>
          <p14:tracePt t="67748" x="5199063" y="2854325"/>
          <p14:tracePt t="67750" x="5214938" y="2854325"/>
          <p14:tracePt t="67752" x="5238750" y="2846388"/>
          <p14:tracePt t="67754" x="5262563" y="2846388"/>
          <p14:tracePt t="67756" x="5278438" y="2838450"/>
          <p14:tracePt t="67760" x="5326063" y="2838450"/>
          <p14:tracePt t="67762" x="5349875" y="2830513"/>
          <p14:tracePt t="67764" x="5373688" y="2830513"/>
          <p14:tracePt t="67766" x="5397500" y="2830513"/>
          <p14:tracePt t="67768" x="5430838" y="2822575"/>
          <p14:tracePt t="67770" x="5446713" y="2822575"/>
          <p14:tracePt t="67773" x="5470525" y="2822575"/>
          <p14:tracePt t="67777" x="5510213" y="2822575"/>
          <p14:tracePt t="67778" x="5541963" y="2814638"/>
          <p14:tracePt t="67780" x="5557838" y="2814638"/>
          <p14:tracePt t="67782" x="5581650" y="2814638"/>
          <p14:tracePt t="67784" x="5605463" y="2806700"/>
          <p14:tracePt t="67786" x="5629275" y="2806700"/>
          <p14:tracePt t="67790" x="5676900" y="2806700"/>
          <p14:tracePt t="67794" x="5716588" y="2798763"/>
          <p14:tracePt t="67796" x="5740400" y="2798763"/>
          <p14:tracePt t="67798" x="5773738" y="2798763"/>
          <p14:tracePt t="67800" x="5781675" y="2798763"/>
          <p14:tracePt t="67802" x="5805488" y="2798763"/>
          <p14:tracePt t="67804" x="5829300" y="2790825"/>
          <p14:tracePt t="67807" x="5845175" y="2790825"/>
          <p14:tracePt t="67808" x="5868988" y="2790825"/>
          <p14:tracePt t="67811" x="5884863" y="2790825"/>
          <p14:tracePt t="67812" x="5900738" y="2790825"/>
          <p14:tracePt t="67814" x="5924550" y="2790825"/>
          <p14:tracePt t="67816" x="5940425" y="2790825"/>
          <p14:tracePt t="67818" x="5964238" y="2782888"/>
          <p14:tracePt t="67820" x="5972175" y="2782888"/>
          <p14:tracePt t="67823" x="5988050" y="2782888"/>
          <p14:tracePt t="67826" x="6019800" y="2774950"/>
          <p14:tracePt t="67828" x="6035675" y="2774950"/>
          <p14:tracePt t="67830" x="6051550" y="2774950"/>
          <p14:tracePt t="67832" x="6059488" y="2774950"/>
          <p14:tracePt t="67834" x="6075363" y="2774950"/>
          <p14:tracePt t="67836" x="6091238" y="2774950"/>
          <p14:tracePt t="67840" x="6108700" y="2774950"/>
          <p14:tracePt t="67842" x="6124575" y="2774950"/>
          <p14:tracePt t="67844" x="6132513" y="2774950"/>
          <p14:tracePt t="67846" x="6140450" y="2774950"/>
          <p14:tracePt t="67848" x="6156325" y="2774950"/>
          <p14:tracePt t="67852" x="6164263" y="2774950"/>
          <p14:tracePt t="67854" x="6172200" y="2774950"/>
          <p14:tracePt t="67856" x="6180138" y="2774950"/>
          <p14:tracePt t="67858" x="6188075" y="2774950"/>
          <p14:tracePt t="67860" x="6196013" y="2774950"/>
          <p14:tracePt t="67864" x="6203950" y="2782888"/>
          <p14:tracePt t="67868" x="6211888" y="2782888"/>
          <p14:tracePt t="67876" x="6219825" y="2782888"/>
          <p14:tracePt t="67926" x="6219825" y="2790825"/>
          <p14:tracePt t="67930" x="6227763" y="2790825"/>
          <p14:tracePt t="67934" x="6227763" y="2798763"/>
          <p14:tracePt t="67939" x="6227763" y="2806700"/>
          <p14:tracePt t="67942" x="6235700" y="2806700"/>
          <p14:tracePt t="67944" x="6235700" y="2814638"/>
          <p14:tracePt t="67958" x="6243638" y="2830513"/>
          <p14:tracePt t="67960" x="6243638" y="2838450"/>
          <p14:tracePt t="67964" x="6243638" y="2846388"/>
          <p14:tracePt t="67966" x="6251575" y="2846388"/>
          <p14:tracePt t="67968" x="6251575" y="2854325"/>
          <p14:tracePt t="67973" x="6251575" y="2862263"/>
          <p14:tracePt t="67976" x="6251575" y="2870200"/>
          <p14:tracePt t="67978" x="6259513" y="2878138"/>
          <p14:tracePt t="67982" x="6259513" y="2886075"/>
          <p14:tracePt t="67986" x="6259513" y="2894013"/>
          <p14:tracePt t="67989" x="6259513" y="2901950"/>
          <p14:tracePt t="67992" x="6259513" y="2909888"/>
          <p14:tracePt t="67996" x="6259513" y="2919413"/>
          <p14:tracePt t="67998" x="6267450" y="2927350"/>
          <p14:tracePt t="68002" x="6267450" y="2935288"/>
          <p14:tracePt t="68006" x="6267450" y="2943225"/>
          <p14:tracePt t="68008" x="6267450" y="2951163"/>
          <p14:tracePt t="68012" x="6267450" y="2959100"/>
          <p14:tracePt t="68016" x="6267450" y="2967038"/>
          <p14:tracePt t="68018" x="6275388" y="2967038"/>
          <p14:tracePt t="68020" x="6275388" y="2974975"/>
          <p14:tracePt t="68025" x="6275388" y="2982913"/>
          <p14:tracePt t="68028" x="6275388" y="2990850"/>
          <p14:tracePt t="68034" x="6275388" y="2998788"/>
          <p14:tracePt t="68042" x="6275388" y="3006725"/>
          <p14:tracePt t="68052" x="6275388" y="3014663"/>
          <p14:tracePt t="68064" x="6267450" y="3014663"/>
          <p14:tracePt t="68068" x="6267450" y="3022600"/>
          <p14:tracePt t="68078" x="6259513" y="3030538"/>
          <p14:tracePt t="68091" x="6251575" y="3038475"/>
          <p14:tracePt t="68096" x="6243638" y="3046413"/>
          <p14:tracePt t="68102" x="6235700" y="3046413"/>
          <p14:tracePt t="68104" x="6235700" y="3054350"/>
          <p14:tracePt t="68109" x="6227763" y="3054350"/>
          <p14:tracePt t="68112" x="6227763" y="3062288"/>
          <p14:tracePt t="68116" x="6219825" y="3062288"/>
          <p14:tracePt t="68118" x="6219825" y="3070225"/>
          <p14:tracePt t="68122" x="6211888" y="3070225"/>
          <p14:tracePt t="68126" x="6211888" y="3078163"/>
          <p14:tracePt t="68126" x="6203950" y="3078163"/>
          <p14:tracePt t="68128" x="6203950" y="3086100"/>
          <p14:tracePt t="68130" x="6196013" y="3086100"/>
          <p14:tracePt t="68134" x="6196013" y="3094038"/>
          <p14:tracePt t="68136" x="6188075" y="3094038"/>
          <p14:tracePt t="68139" x="6180138" y="3101975"/>
          <p14:tracePt t="68142" x="6180138" y="3109913"/>
          <p14:tracePt t="68144" x="6172200" y="3109913"/>
          <p14:tracePt t="68146" x="6164263" y="3109913"/>
          <p14:tracePt t="68148" x="6164263" y="3117850"/>
          <p14:tracePt t="68150" x="6156325" y="3117850"/>
          <p14:tracePt t="68152" x="6156325" y="3125788"/>
          <p14:tracePt t="68154" x="6148388" y="3125788"/>
          <p14:tracePt t="68156" x="6148388" y="3133725"/>
          <p14:tracePt t="68159" x="6140450" y="3133725"/>
          <p14:tracePt t="68162" x="6132513" y="3141663"/>
          <p14:tracePt t="68166" x="6132513" y="3149600"/>
          <p14:tracePt t="68168" x="6124575" y="3149600"/>
          <p14:tracePt t="68170" x="6124575" y="3157538"/>
          <p14:tracePt t="68173" x="6116638" y="3157538"/>
          <p14:tracePt t="68176" x="6108700" y="3165475"/>
          <p14:tracePt t="68181" x="6100763" y="3173413"/>
          <p14:tracePt t="68184" x="6100763" y="3181350"/>
          <p14:tracePt t="68186" x="6091238" y="3181350"/>
          <p14:tracePt t="68191" x="6083300" y="3189288"/>
          <p14:tracePt t="68196" x="6075363" y="3197225"/>
          <p14:tracePt t="68202" x="6067425" y="3205163"/>
          <p14:tracePt t="68208" x="6059488" y="3213100"/>
          <p14:tracePt t="68216" x="6059488" y="3221038"/>
          <p14:tracePt t="68220" x="6051550" y="3221038"/>
          <p14:tracePt t="68226" x="6051550" y="3228975"/>
          <p14:tracePt t="68454" x="6043613" y="3221038"/>
          <p14:tracePt t="68474" x="6043613" y="3213100"/>
          <p14:tracePt t="68478" x="6035675" y="3213100"/>
          <p14:tracePt t="68648" x="6027738" y="3205163"/>
          <p14:tracePt t="68652" x="6035675" y="3205163"/>
          <p14:tracePt t="68658" x="6035675" y="3197225"/>
          <p14:tracePt t="68660" x="6027738" y="3197225"/>
          <p14:tracePt t="68664" x="6019800" y="3189288"/>
          <p14:tracePt t="68668" x="6011863" y="3189288"/>
          <p14:tracePt t="68670" x="6003925" y="3189288"/>
          <p14:tracePt t="68673" x="5995988" y="3181350"/>
          <p14:tracePt t="68676" x="5988050" y="3173413"/>
          <p14:tracePt t="68678" x="5980113" y="3173413"/>
          <p14:tracePt t="68680" x="5972175" y="3173413"/>
          <p14:tracePt t="68682" x="5964238" y="3165475"/>
          <p14:tracePt t="68684" x="5956300" y="3165475"/>
          <p14:tracePt t="68686" x="5948363" y="3165475"/>
          <p14:tracePt t="68690" x="5924550" y="3157538"/>
          <p14:tracePt t="68692" x="5916613" y="3149600"/>
          <p14:tracePt t="68694" x="5900738" y="3149600"/>
          <p14:tracePt t="68696" x="5884863" y="3149600"/>
          <p14:tracePt t="68698" x="5868988" y="3141663"/>
          <p14:tracePt t="68700" x="5861050" y="3141663"/>
          <p14:tracePt t="68702" x="5845175" y="3133725"/>
          <p14:tracePt t="68704" x="5829300" y="3133725"/>
          <p14:tracePt t="68707" x="5813425" y="3133725"/>
          <p14:tracePt t="68708" x="5781675" y="3125788"/>
          <p14:tracePt t="68711" x="5773738" y="3125788"/>
          <p14:tracePt t="68713" x="5749925" y="3117850"/>
          <p14:tracePt t="68714" x="5724525" y="3109913"/>
          <p14:tracePt t="68716" x="5700713" y="3109913"/>
          <p14:tracePt t="68718" x="5676900" y="3101975"/>
          <p14:tracePt t="68720" x="5653088" y="3094038"/>
          <p14:tracePt t="68723" x="5629275" y="3086100"/>
          <p14:tracePt t="68724" x="5597525" y="3086100"/>
          <p14:tracePt t="68728" x="5573713" y="3078163"/>
          <p14:tracePt t="68730" x="5518150" y="3062288"/>
          <p14:tracePt t="68732" x="5486400" y="3062288"/>
          <p14:tracePt t="68734" x="5462588" y="3054350"/>
          <p14:tracePt t="68736" x="5430838" y="3046413"/>
          <p14:tracePt t="68739" x="5397500" y="3046413"/>
          <p14:tracePt t="68740" x="5365750" y="3038475"/>
          <p14:tracePt t="68746" x="5302250" y="3030538"/>
          <p14:tracePt t="68747" x="5270500" y="3030538"/>
          <p14:tracePt t="68748" x="5230813" y="3022600"/>
          <p14:tracePt t="68750" x="5207000" y="3022600"/>
          <p14:tracePt t="68752" x="5183188" y="3014663"/>
          <p14:tracePt t="68754" x="5151438" y="3014663"/>
          <p14:tracePt t="68757" x="5119688" y="3006725"/>
          <p14:tracePt t="68763" x="5022850" y="2998788"/>
          <p14:tracePt t="68764" x="4991100" y="2990850"/>
          <p14:tracePt t="68766" x="4959350" y="2990850"/>
          <p14:tracePt t="68768" x="4927600" y="2990850"/>
          <p14:tracePt t="68770" x="4895850" y="2982913"/>
          <p14:tracePt t="68772" x="4864100" y="2982913"/>
          <p14:tracePt t="68778" x="4752975" y="2974975"/>
          <p14:tracePt t="68780" x="4737100" y="2967038"/>
          <p14:tracePt t="68782" x="4705350" y="2967038"/>
          <p14:tracePt t="68784" x="4672013" y="2959100"/>
          <p14:tracePt t="68786" x="4648200" y="2959100"/>
          <p14:tracePt t="68790" x="4584700" y="2951163"/>
          <p14:tracePt t="68793" x="4552950" y="2951163"/>
          <p14:tracePt t="68796" x="4497388" y="2943225"/>
          <p14:tracePt t="68798" x="4457700" y="2943225"/>
          <p14:tracePt t="68800" x="4441825" y="2935288"/>
          <p14:tracePt t="68802" x="4410075" y="2935288"/>
          <p14:tracePt t="68804" x="4386263" y="2935288"/>
          <p14:tracePt t="68807" x="4352925" y="2935288"/>
          <p14:tracePt t="68809" x="4313238" y="2927350"/>
          <p14:tracePt t="68811" x="4297363" y="2927350"/>
          <p14:tracePt t="68812" x="4273550" y="2927350"/>
          <p14:tracePt t="68814" x="4241800" y="2927350"/>
          <p14:tracePt t="68816" x="4217988" y="2927350"/>
          <p14:tracePt t="68818" x="4186238" y="2919413"/>
          <p14:tracePt t="68820" x="4162425" y="2919413"/>
          <p14:tracePt t="68823" x="4138613" y="2919413"/>
          <p14:tracePt t="68825" x="4114800" y="2919413"/>
          <p14:tracePt t="68827" x="4083050" y="2919413"/>
          <p14:tracePt t="68828" x="4051300" y="2919413"/>
          <p14:tracePt t="68830" x="4035425" y="2919413"/>
          <p14:tracePt t="68832" x="4011613" y="2919413"/>
          <p14:tracePt t="68834" x="3986213" y="2919413"/>
          <p14:tracePt t="68836" x="3962400" y="2919413"/>
          <p14:tracePt t="68840" x="3914775" y="2919413"/>
          <p14:tracePt t="68842" x="3890963" y="2919413"/>
          <p14:tracePt t="68844" x="3867150" y="2919413"/>
          <p14:tracePt t="68846" x="3851275" y="2919413"/>
          <p14:tracePt t="68848" x="3819525" y="2919413"/>
          <p14:tracePt t="68850" x="3803650" y="2919413"/>
          <p14:tracePt t="68852" x="3779838" y="2919413"/>
          <p14:tracePt t="68854" x="3756025" y="2919413"/>
          <p14:tracePt t="68856" x="3732213" y="2919413"/>
          <p14:tracePt t="68858" x="3700463" y="2919413"/>
          <p14:tracePt t="68860" x="3684588" y="2919413"/>
          <p14:tracePt t="68862" x="3668713" y="2919413"/>
          <p14:tracePt t="68864" x="3643313" y="2919413"/>
          <p14:tracePt t="68866" x="3619500" y="2919413"/>
          <p14:tracePt t="68868" x="3603625" y="2919413"/>
          <p14:tracePt t="68870" x="3579813" y="2919413"/>
          <p14:tracePt t="68873" x="3563938" y="2919413"/>
          <p14:tracePt t="68874" x="3540125" y="2919413"/>
          <p14:tracePt t="68876" x="3524250" y="2919413"/>
          <p14:tracePt t="68878" x="3500438" y="2919413"/>
          <p14:tracePt t="68880" x="3484563" y="2919413"/>
          <p14:tracePt t="68882" x="3468688" y="2919413"/>
          <p14:tracePt t="68884" x="3452813" y="2927350"/>
          <p14:tracePt t="68886" x="3436938" y="2927350"/>
          <p14:tracePt t="68890" x="3405188" y="2927350"/>
          <p14:tracePt t="68892" x="3389313" y="2927350"/>
          <p14:tracePt t="68894" x="3373438" y="2927350"/>
          <p14:tracePt t="68896" x="3357563" y="2927350"/>
          <p14:tracePt t="68898" x="3341688" y="2927350"/>
          <p14:tracePt t="68900" x="3333750" y="2927350"/>
          <p14:tracePt t="68902" x="3317875" y="2927350"/>
          <p14:tracePt t="68904" x="3308350" y="2927350"/>
          <p14:tracePt t="68907" x="3292475" y="2935288"/>
          <p14:tracePt t="68908" x="3284538" y="2935288"/>
          <p14:tracePt t="68910" x="3276600" y="2935288"/>
          <p14:tracePt t="68912" x="3268663" y="2935288"/>
          <p14:tracePt t="68914" x="3252788" y="2935288"/>
          <p14:tracePt t="68916" x="3244850" y="2935288"/>
          <p14:tracePt t="68918" x="3236913" y="2935288"/>
          <p14:tracePt t="68920" x="3228975" y="2935288"/>
          <p14:tracePt t="68923" x="3221038" y="2935288"/>
          <p14:tracePt t="68924" x="3213100" y="2935288"/>
          <p14:tracePt t="68926" x="3205163" y="2935288"/>
          <p14:tracePt t="68928" x="3197225" y="2935288"/>
          <p14:tracePt t="68932" x="3189288" y="2935288"/>
          <p14:tracePt t="68934" x="3181350" y="2935288"/>
          <p14:tracePt t="68940" x="3165475" y="2935288"/>
          <p14:tracePt t="68944" x="3157538" y="2935288"/>
          <p14:tracePt t="68946" x="3149600" y="2935288"/>
          <p14:tracePt t="68958" x="3125788" y="2935288"/>
          <p14:tracePt t="68962" x="3117850" y="2935288"/>
          <p14:tracePt t="68966" x="3109913" y="2935288"/>
          <p14:tracePt t="68973" x="3101975" y="2935288"/>
          <p14:tracePt t="68976" x="3094038" y="2935288"/>
          <p14:tracePt t="68982" x="3086100" y="2935288"/>
          <p14:tracePt t="68989" x="3078163" y="2935288"/>
          <p14:tracePt t="68992" x="3070225" y="2935288"/>
          <p14:tracePt t="68996" x="3062288" y="2935288"/>
          <p14:tracePt t="69002" x="3054350" y="2935288"/>
          <p14:tracePt t="69006" x="3046413" y="2935288"/>
          <p14:tracePt t="69010" x="3038475" y="2935288"/>
          <p14:tracePt t="69014" x="3030538" y="2935288"/>
          <p14:tracePt t="69016" x="3022600" y="2935288"/>
          <p14:tracePt t="69020" x="3014663" y="2935288"/>
          <p14:tracePt t="69023" x="3006725" y="2935288"/>
          <p14:tracePt t="69026" x="2990850" y="2935288"/>
          <p14:tracePt t="69028" x="2982913" y="2935288"/>
          <p14:tracePt t="69030" x="2974975" y="2935288"/>
          <p14:tracePt t="69032" x="2967038" y="2935288"/>
          <p14:tracePt t="69034" x="2957513" y="2935288"/>
          <p14:tracePt t="69036" x="2949575" y="2935288"/>
          <p14:tracePt t="69039" x="2941638" y="2935288"/>
          <p14:tracePt t="69042" x="2925763" y="2935288"/>
          <p14:tracePt t="69044" x="2909888" y="2935288"/>
          <p14:tracePt t="69046" x="2901950" y="2935288"/>
          <p14:tracePt t="69048" x="2886075" y="2927350"/>
          <p14:tracePt t="69050" x="2878138" y="2927350"/>
          <p14:tracePt t="69052" x="2862263" y="2927350"/>
          <p14:tracePt t="69054" x="2854325" y="2927350"/>
          <p14:tracePt t="69057" x="2838450" y="2927350"/>
          <p14:tracePt t="69058" x="2822575" y="2919413"/>
          <p14:tracePt t="69060" x="2814638" y="2919413"/>
          <p14:tracePt t="69062" x="2798763" y="2919413"/>
          <p14:tracePt t="69064" x="2774950" y="2909888"/>
          <p14:tracePt t="69066" x="2759075" y="2909888"/>
          <p14:tracePt t="69068" x="2735263" y="2909888"/>
          <p14:tracePt t="69070" x="2719388" y="2909888"/>
          <p14:tracePt t="69073" x="2703513" y="2901950"/>
          <p14:tracePt t="69076" x="2655888" y="2901950"/>
          <p14:tracePt t="69078" x="2624138" y="2894013"/>
          <p14:tracePt t="69080" x="2606675" y="2894013"/>
          <p14:tracePt t="69082" x="2582863" y="2894013"/>
          <p14:tracePt t="69084" x="2559050" y="2886075"/>
          <p14:tracePt t="69086" x="2535238" y="2886075"/>
          <p14:tracePt t="69090" x="2479675" y="2878138"/>
          <p14:tracePt t="69093" x="2447925" y="2878138"/>
          <p14:tracePt t="69094" x="2424113" y="2870200"/>
          <p14:tracePt t="69096" x="2392363" y="2870200"/>
          <p14:tracePt t="69098" x="2352675" y="2862263"/>
          <p14:tracePt t="69100" x="2336800" y="2862263"/>
          <p14:tracePt t="69102" x="2305050" y="2862263"/>
          <p14:tracePt t="69104" x="2273300" y="2854325"/>
          <p14:tracePt t="69106" x="2239963" y="2854325"/>
          <p14:tracePt t="69108" x="2208213" y="2854325"/>
          <p14:tracePt t="69112" x="2144713" y="2846388"/>
          <p14:tracePt t="69114" x="2112963" y="2838450"/>
          <p14:tracePt t="69116" x="2081213" y="2838450"/>
          <p14:tracePt t="69118" x="2041525" y="2830513"/>
          <p14:tracePt t="69120" x="2017713" y="2830513"/>
          <p14:tracePt t="69122" x="1985963" y="2830513"/>
          <p14:tracePt t="69125" x="1954213" y="2822575"/>
          <p14:tracePt t="69128" x="1873250" y="2814638"/>
          <p14:tracePt t="69130" x="1849438" y="2814638"/>
          <p14:tracePt t="69132" x="1817688" y="2814638"/>
          <p14:tracePt t="69135" x="1778000" y="2814638"/>
          <p14:tracePt t="69138" x="1714500" y="2806700"/>
          <p14:tracePt t="69141" x="1682750" y="2798763"/>
          <p14:tracePt t="69143" x="1651000" y="2798763"/>
          <p14:tracePt t="69145" x="1619250" y="2798763"/>
          <p14:tracePt t="69146" x="1587500" y="2790825"/>
          <p14:tracePt t="69148" x="1546225" y="2790825"/>
          <p14:tracePt t="69150" x="1522413" y="2790825"/>
          <p14:tracePt t="69152" x="1490663" y="2782888"/>
          <p14:tracePt t="69155" x="1466850" y="2782888"/>
          <p14:tracePt t="69157" x="1435100" y="2774950"/>
          <p14:tracePt t="69158" x="1411288" y="2774950"/>
          <p14:tracePt t="69162" x="1355725" y="2774950"/>
          <p14:tracePt t="69164" x="1323975" y="2774950"/>
          <p14:tracePt t="69166" x="1300163" y="2774950"/>
          <p14:tracePt t="69168" x="1268413" y="2767013"/>
          <p14:tracePt t="69170" x="1252538" y="2767013"/>
          <p14:tracePt t="69172" x="1220788" y="2767013"/>
          <p14:tracePt t="69175" x="1195388" y="2767013"/>
          <p14:tracePt t="69176" x="1171575" y="2759075"/>
          <p14:tracePt t="69178" x="1147763" y="2759075"/>
          <p14:tracePt t="69180" x="1131888" y="2759075"/>
          <p14:tracePt t="69182" x="1108075" y="2759075"/>
          <p14:tracePt t="69184" x="1084263" y="2751138"/>
          <p14:tracePt t="69186" x="1068388" y="2751138"/>
          <p14:tracePt t="69190" x="1028700" y="2751138"/>
          <p14:tracePt t="69192" x="1004888" y="2743200"/>
          <p14:tracePt t="69196" x="965200" y="2743200"/>
          <p14:tracePt t="69198" x="941388" y="2735263"/>
          <p14:tracePt t="69200" x="933450" y="2735263"/>
          <p14:tracePt t="69202" x="917575" y="2735263"/>
          <p14:tracePt t="69204" x="901700" y="2735263"/>
          <p14:tracePt t="69206" x="885825" y="2735263"/>
          <p14:tracePt t="69211" x="852488" y="2727325"/>
          <p14:tracePt t="69213" x="844550" y="2727325"/>
          <p14:tracePt t="69214" x="828675" y="2727325"/>
          <p14:tracePt t="69216" x="812800" y="2727325"/>
          <p14:tracePt t="69218" x="796925" y="2727325"/>
          <p14:tracePt t="69220" x="788988" y="2719388"/>
          <p14:tracePt t="69223" x="781050" y="2719388"/>
          <p14:tracePt t="69226" x="765175" y="2719388"/>
          <p14:tracePt t="69228" x="749300" y="2727325"/>
          <p14:tracePt t="69230" x="741363" y="2727325"/>
          <p14:tracePt t="69234" x="733425" y="2727325"/>
          <p14:tracePt t="69236" x="725488" y="2727325"/>
          <p14:tracePt t="69239" x="717550" y="2727325"/>
          <p14:tracePt t="69242" x="709613" y="2727325"/>
          <p14:tracePt t="69246" x="709613" y="2735263"/>
          <p14:tracePt t="69248" x="701675" y="2735263"/>
          <p14:tracePt t="69278" x="709613" y="2735263"/>
          <p14:tracePt t="69289" x="709613" y="2743200"/>
          <p14:tracePt t="69292" x="717550" y="2743200"/>
          <p14:tracePt t="69298" x="725488" y="2751138"/>
          <p14:tracePt t="69304" x="733425" y="2751138"/>
          <p14:tracePt t="69307" x="733425" y="2759075"/>
          <p14:tracePt t="69309" x="741363" y="2759075"/>
          <p14:tracePt t="69312" x="749300" y="2759075"/>
          <p14:tracePt t="69316" x="749300" y="2767013"/>
          <p14:tracePt t="69318" x="757238" y="2767013"/>
          <p14:tracePt t="69322" x="765175" y="2767013"/>
          <p14:tracePt t="69326" x="773113" y="2767013"/>
          <p14:tracePt t="69328" x="773113" y="2774950"/>
          <p14:tracePt t="69330" x="781050" y="2774950"/>
          <p14:tracePt t="69334" x="788988" y="2774950"/>
          <p14:tracePt t="69339" x="796925" y="2774950"/>
          <p14:tracePt t="69342" x="804863" y="2774950"/>
          <p14:tracePt t="69344" x="812800" y="2782888"/>
          <p14:tracePt t="69348" x="820738" y="2782888"/>
          <p14:tracePt t="69350" x="828675" y="2782888"/>
          <p14:tracePt t="69352" x="836613" y="2782888"/>
          <p14:tracePt t="69354" x="844550" y="2790825"/>
          <p14:tracePt t="69356" x="852488" y="2790825"/>
          <p14:tracePt t="69359" x="860425" y="2790825"/>
          <p14:tracePt t="69362" x="877888" y="2790825"/>
          <p14:tracePt t="69364" x="885825" y="2790825"/>
          <p14:tracePt t="69366" x="893763" y="2798763"/>
          <p14:tracePt t="69368" x="901700" y="2798763"/>
          <p14:tracePt t="69370" x="909638" y="2798763"/>
          <p14:tracePt t="69372" x="917575" y="2798763"/>
          <p14:tracePt t="69375" x="933450" y="2806700"/>
          <p14:tracePt t="69376" x="941388" y="2806700"/>
          <p14:tracePt t="69378" x="957263" y="2806700"/>
          <p14:tracePt t="69382" x="973138" y="2814638"/>
          <p14:tracePt t="69384" x="981075" y="2814638"/>
          <p14:tracePt t="69386" x="996950" y="2814638"/>
          <p14:tracePt t="69390" x="1020763" y="2822575"/>
          <p14:tracePt t="69392" x="1028700" y="2822575"/>
          <p14:tracePt t="69394" x="1044575" y="2822575"/>
          <p14:tracePt t="69396" x="1060450" y="2830513"/>
          <p14:tracePt t="69398" x="1068388" y="2830513"/>
          <p14:tracePt t="69400" x="1084263" y="2830513"/>
          <p14:tracePt t="69402" x="1100138" y="2830513"/>
          <p14:tracePt t="69404" x="1108075" y="2830513"/>
          <p14:tracePt t="69407" x="1123950" y="2838450"/>
          <p14:tracePt t="69410" x="1155700" y="2838450"/>
          <p14:tracePt t="69412" x="1163638" y="2838450"/>
          <p14:tracePt t="69414" x="1179513" y="2838450"/>
          <p14:tracePt t="69416" x="1195388" y="2846388"/>
          <p14:tracePt t="69418" x="1211263" y="2846388"/>
          <p14:tracePt t="69420" x="1228725" y="2846388"/>
          <p14:tracePt t="69422" x="1244600" y="2846388"/>
          <p14:tracePt t="69425" x="1260475" y="2846388"/>
          <p14:tracePt t="69426" x="1268413" y="2854325"/>
          <p14:tracePt t="69428" x="1284288" y="2854325"/>
          <p14:tracePt t="69430" x="1300163" y="2854325"/>
          <p14:tracePt t="69432" x="1316038" y="2854325"/>
          <p14:tracePt t="69434" x="1331913" y="2854325"/>
          <p14:tracePt t="69436" x="1347788" y="2854325"/>
          <p14:tracePt t="69440" x="1379538" y="2862263"/>
          <p14:tracePt t="69442" x="1395413" y="2862263"/>
          <p14:tracePt t="69444" x="1411288" y="2862263"/>
          <p14:tracePt t="69446" x="1427163" y="2862263"/>
          <p14:tracePt t="69448" x="1443038" y="2862263"/>
          <p14:tracePt t="69450" x="1458913" y="2862263"/>
          <p14:tracePt t="69452" x="1474788" y="2870200"/>
          <p14:tracePt t="69454" x="1490663" y="2870200"/>
          <p14:tracePt t="69456" x="1506538" y="2870200"/>
          <p14:tracePt t="69459" x="1530350" y="2870200"/>
          <p14:tracePt t="69462" x="1562100" y="2870200"/>
          <p14:tracePt t="69464" x="1579563" y="2870200"/>
          <p14:tracePt t="69466" x="1595438" y="2878138"/>
          <p14:tracePt t="69468" x="1611313" y="2878138"/>
          <p14:tracePt t="69470" x="1627188" y="2878138"/>
          <p14:tracePt t="69473" x="1643063" y="2878138"/>
          <p14:tracePt t="69475" x="1658938" y="2878138"/>
          <p14:tracePt t="69478" x="1698625" y="2878138"/>
          <p14:tracePt t="69480" x="1714500" y="2878138"/>
          <p14:tracePt t="69482" x="1730375" y="2878138"/>
          <p14:tracePt t="69484" x="1746250" y="2878138"/>
          <p14:tracePt t="69486" x="1762125" y="2878138"/>
          <p14:tracePt t="69490" x="1793875" y="2878138"/>
          <p14:tracePt t="69494" x="1817688" y="2878138"/>
          <p14:tracePt t="69496" x="1833563" y="2878138"/>
          <p14:tracePt t="69498" x="1849438" y="2878138"/>
          <p14:tracePt t="69500" x="1865313" y="2878138"/>
          <p14:tracePt t="69502" x="1873250" y="2878138"/>
          <p14:tracePt t="69504" x="1889125" y="2878138"/>
          <p14:tracePt t="69507" x="1897063" y="2878138"/>
          <p14:tracePt t="69510" x="1922463" y="2878138"/>
          <p14:tracePt t="69512" x="1938338" y="2878138"/>
          <p14:tracePt t="69514" x="1946275" y="2878138"/>
          <p14:tracePt t="69516" x="1954213" y="2878138"/>
          <p14:tracePt t="69518" x="1970088" y="2870200"/>
          <p14:tracePt t="69520" x="1978025" y="2870200"/>
          <p14:tracePt t="69523" x="1985963" y="2870200"/>
          <p14:tracePt t="69526" x="2009775" y="2870200"/>
          <p14:tracePt t="69528" x="2017713" y="2870200"/>
          <p14:tracePt t="69530" x="2025650" y="2870200"/>
          <p14:tracePt t="69532" x="2033588" y="2870200"/>
          <p14:tracePt t="69534" x="2041525" y="2870200"/>
          <p14:tracePt t="69536" x="2049463" y="2870200"/>
          <p14:tracePt t="69540" x="2065338" y="2862263"/>
          <p14:tracePt t="69544" x="2073275" y="2862263"/>
          <p14:tracePt t="69546" x="2081213" y="2862263"/>
          <p14:tracePt t="69548" x="2089150" y="2862263"/>
          <p14:tracePt t="69554" x="2097088" y="2862263"/>
          <p14:tracePt t="69560" x="2105025" y="2862263"/>
          <p14:tracePt t="69622" x="2097088" y="2862263"/>
          <p14:tracePt t="69698" x="2105025" y="2862263"/>
          <p14:tracePt t="69724" x="2112963" y="2862263"/>
          <p14:tracePt t="69728" x="2120900" y="2862263"/>
          <p14:tracePt t="69732" x="2128838" y="2862263"/>
          <p14:tracePt t="69734" x="2136775" y="2862263"/>
          <p14:tracePt t="69736" x="2136775" y="2870200"/>
          <p14:tracePt t="69739" x="2152650" y="2870200"/>
          <p14:tracePt t="69742" x="2160588" y="2870200"/>
          <p14:tracePt t="69744" x="2168525" y="2870200"/>
          <p14:tracePt t="69746" x="2176463" y="2870200"/>
          <p14:tracePt t="69748" x="2192338" y="2878138"/>
          <p14:tracePt t="69752" x="2200275" y="2878138"/>
          <p14:tracePt t="69754" x="2216150" y="2878138"/>
          <p14:tracePt t="69756" x="2224088" y="2878138"/>
          <p14:tracePt t="69760" x="2239963" y="2886075"/>
          <p14:tracePt t="69762" x="2255838" y="2886075"/>
          <p14:tracePt t="69764" x="2265363" y="2886075"/>
          <p14:tracePt t="69766" x="2281238" y="2886075"/>
          <p14:tracePt t="69768" x="2289175" y="2886075"/>
          <p14:tracePt t="69770" x="2305050" y="2886075"/>
          <p14:tracePt t="69773" x="2312988" y="2886075"/>
          <p14:tracePt t="69778" x="2344738" y="2894013"/>
          <p14:tracePt t="69779" x="2360613" y="2894013"/>
          <p14:tracePt t="69780" x="2376488" y="2894013"/>
          <p14:tracePt t="69782" x="2384425" y="2894013"/>
          <p14:tracePt t="69784" x="2400300" y="2901950"/>
          <p14:tracePt t="69786" x="2416175" y="2901950"/>
          <p14:tracePt t="69790" x="2447925" y="2901950"/>
          <p14:tracePt t="69792" x="2471738" y="2901950"/>
          <p14:tracePt t="69793" x="2487613" y="2901950"/>
          <p14:tracePt t="69795" x="2503488" y="2909888"/>
          <p14:tracePt t="69797" x="2519363" y="2909888"/>
          <p14:tracePt t="69799" x="2535238" y="2909888"/>
          <p14:tracePt t="69801" x="2551113" y="2909888"/>
          <p14:tracePt t="69803" x="2566988" y="2909888"/>
          <p14:tracePt t="69806" x="2582863" y="2909888"/>
          <p14:tracePt t="69807" x="2606675" y="2909888"/>
          <p14:tracePt t="69809" x="2616200" y="2909888"/>
          <p14:tracePt t="69811" x="2632075" y="2919413"/>
          <p14:tracePt t="69813" x="2647950" y="2919413"/>
          <p14:tracePt t="69815" x="2663825" y="2919413"/>
          <p14:tracePt t="69817" x="2679700" y="2919413"/>
          <p14:tracePt t="69819" x="2687638" y="2919413"/>
          <p14:tracePt t="69822" x="2703513" y="2919413"/>
          <p14:tracePt t="69823" x="2711450" y="2919413"/>
          <p14:tracePt t="69825" x="2727325" y="2919413"/>
          <p14:tracePt t="69827" x="2735263" y="2927350"/>
          <p14:tracePt t="69829" x="2743200" y="2927350"/>
          <p14:tracePt t="69831" x="2759075" y="2927350"/>
          <p14:tracePt t="69833" x="2767013" y="2927350"/>
          <p14:tracePt t="69835" x="2774950" y="2927350"/>
          <p14:tracePt t="69838" x="2774950" y="2935288"/>
          <p14:tracePt t="69839" x="2782888" y="2935288"/>
          <p14:tracePt t="69841" x="2790825" y="2935288"/>
          <p14:tracePt t="69845" x="2798763" y="2935288"/>
          <p14:tracePt t="69847" x="2806700" y="2935288"/>
          <p14:tracePt t="69856" x="2814638" y="2935288"/>
          <p14:tracePt t="69879" x="2822575" y="2935288"/>
          <p14:tracePt t="69904" x="2830513" y="2935288"/>
          <p14:tracePt t="69908" x="2838450" y="2935288"/>
          <p14:tracePt t="69914" x="2846388" y="2935288"/>
          <p14:tracePt t="69918" x="2854325" y="2935288"/>
          <p14:tracePt t="69920" x="2862263" y="2935288"/>
          <p14:tracePt t="69924" x="2870200" y="2935288"/>
          <p14:tracePt t="69926" x="2878138" y="2927350"/>
          <p14:tracePt t="69928" x="2886075" y="2927350"/>
          <p14:tracePt t="69930" x="2894013" y="2927350"/>
          <p14:tracePt t="69932" x="2901950" y="2927350"/>
          <p14:tracePt t="69934" x="2909888" y="2927350"/>
          <p14:tracePt t="69936" x="2917825" y="2927350"/>
          <p14:tracePt t="69940" x="2941638" y="2919413"/>
          <p14:tracePt t="69942" x="2957513" y="2919413"/>
          <p14:tracePt t="69944" x="2974975" y="2919413"/>
          <p14:tracePt t="69946" x="2982913" y="2919413"/>
          <p14:tracePt t="69948" x="3006725" y="2909888"/>
          <p14:tracePt t="69950" x="3014663" y="2909888"/>
          <p14:tracePt t="69952" x="3030538" y="2909888"/>
          <p14:tracePt t="69954" x="3046413" y="2901950"/>
          <p14:tracePt t="69956" x="3070225" y="2901950"/>
          <p14:tracePt t="69958" x="3094038" y="2901950"/>
          <p14:tracePt t="69960" x="3101975" y="2894013"/>
          <p14:tracePt t="69963" x="3125788" y="2894013"/>
          <p14:tracePt t="69977" x="3268663" y="2886075"/>
          <p14:tracePt t="69981" x="3317875" y="2886075"/>
          <p14:tracePt t="69982" x="3341688" y="2886075"/>
          <p14:tracePt t="69984" x="3373438" y="2878138"/>
          <p14:tracePt t="69986" x="3397250" y="2878138"/>
          <p14:tracePt t="69990" x="3444875" y="2870200"/>
          <p14:tracePt t="69992" x="3468688" y="2870200"/>
          <p14:tracePt t="69995" x="3500438" y="2870200"/>
          <p14:tracePt t="69996" x="3524250" y="2870200"/>
          <p14:tracePt t="69998" x="3556000" y="2862263"/>
          <p14:tracePt t="70000" x="3571875" y="2862263"/>
          <p14:tracePt t="70002" x="3603625" y="2862263"/>
          <p14:tracePt t="70004" x="3627438" y="2862263"/>
          <p14:tracePt t="70006" x="3651250" y="2862263"/>
          <p14:tracePt t="70011" x="3708400" y="2854325"/>
          <p14:tracePt t="70012" x="3740150" y="2854325"/>
          <p14:tracePt t="70014" x="3763963" y="2846388"/>
          <p14:tracePt t="70016" x="3795713" y="2846388"/>
          <p14:tracePt t="70018" x="3827463" y="2846388"/>
          <p14:tracePt t="70020" x="3843338" y="2838450"/>
          <p14:tracePt t="70023" x="3875088" y="2838450"/>
          <p14:tracePt t="70027" x="3922713" y="2830513"/>
          <p14:tracePt t="70028" x="3946525" y="2830513"/>
          <p14:tracePt t="70030" x="3978275" y="2830513"/>
          <p14:tracePt t="70032" x="4002088" y="2830513"/>
          <p14:tracePt t="70034" x="4027488" y="2830513"/>
          <p14:tracePt t="70036" x="4051300" y="2830513"/>
          <p14:tracePt t="70041" x="4106863" y="2822575"/>
          <p14:tracePt t="70043" x="4130675" y="2822575"/>
          <p14:tracePt t="70044" x="4154488" y="2822575"/>
          <p14:tracePt t="70046" x="4178300" y="2814638"/>
          <p14:tracePt t="70048" x="4202113" y="2814638"/>
          <p14:tracePt t="70050" x="4225925" y="2814638"/>
          <p14:tracePt t="70052" x="4249738" y="2814638"/>
          <p14:tracePt t="70054" x="4265613" y="2806700"/>
          <p14:tracePt t="70057" x="4289425" y="2806700"/>
          <p14:tracePt t="70059" x="4321175" y="2806700"/>
          <p14:tracePt t="70061" x="4337050" y="2806700"/>
          <p14:tracePt t="70062" x="4362450" y="2798763"/>
          <p14:tracePt t="70064" x="4378325" y="2798763"/>
          <p14:tracePt t="70066" x="4402138" y="2798763"/>
          <p14:tracePt t="70068" x="4418013" y="2798763"/>
          <p14:tracePt t="70070" x="4441825" y="2790825"/>
          <p14:tracePt t="70073" x="4457700" y="2790825"/>
          <p14:tracePt t="70076" x="4497388" y="2790825"/>
          <p14:tracePt t="70078" x="4521200" y="2790825"/>
          <p14:tracePt t="70080" x="4529138" y="2790825"/>
          <p14:tracePt t="70082" x="4552950" y="2790825"/>
          <p14:tracePt t="70084" x="4568825" y="2790825"/>
          <p14:tracePt t="70086" x="4584700" y="2790825"/>
          <p14:tracePt t="70090" x="4616450" y="2782888"/>
          <p14:tracePt t="70092" x="4632325" y="2782888"/>
          <p14:tracePt t="70094" x="4640263" y="2782888"/>
          <p14:tracePt t="70096" x="4656138" y="2782888"/>
          <p14:tracePt t="70098" x="4672013" y="2782888"/>
          <p14:tracePt t="70100" x="4679950" y="2782888"/>
          <p14:tracePt t="70102" x="4695825" y="2782888"/>
          <p14:tracePt t="70104" x="4713288" y="2782888"/>
          <p14:tracePt t="70106" x="4721225" y="2782888"/>
          <p14:tracePt t="70108" x="4729163" y="2782888"/>
          <p14:tracePt t="70110" x="4745038" y="2782888"/>
          <p14:tracePt t="70112" x="4752975" y="2782888"/>
          <p14:tracePt t="70114" x="4760913" y="2782888"/>
          <p14:tracePt t="70116" x="4768850" y="2782888"/>
          <p14:tracePt t="70118" x="4776788" y="2782888"/>
          <p14:tracePt t="70120" x="4784725" y="2782888"/>
          <p14:tracePt t="70123" x="4792663" y="2790825"/>
          <p14:tracePt t="70125" x="4800600" y="2790825"/>
          <p14:tracePt t="70128" x="4808538" y="2782888"/>
          <p14:tracePt t="70130" x="4816475" y="2782888"/>
          <p14:tracePt t="70134" x="4824413" y="2782888"/>
          <p14:tracePt t="70136" x="4832350" y="2782888"/>
          <p14:tracePt t="70141" x="4840288" y="2782888"/>
          <p14:tracePt t="70146" x="4848225" y="2782888"/>
          <p14:tracePt t="70156" x="4856163" y="2782888"/>
          <p14:tracePt t="70164" x="4848225" y="2782888"/>
          <p14:tracePt t="70185" x="4840288" y="2782888"/>
          <p14:tracePt t="70190" x="4832350" y="2782888"/>
          <p14:tracePt t="70195" x="4824413" y="2782888"/>
          <p14:tracePt t="70198" x="4808538" y="2782888"/>
          <p14:tracePt t="70200" x="4800600" y="2782888"/>
          <p14:tracePt t="70202" x="4792663" y="2782888"/>
          <p14:tracePt t="70204" x="4784725" y="2782888"/>
          <p14:tracePt t="70207" x="4768850" y="2782888"/>
          <p14:tracePt t="70208" x="4760913" y="2782888"/>
          <p14:tracePt t="70210" x="4745038" y="2782888"/>
          <p14:tracePt t="70212" x="4737100" y="2782888"/>
          <p14:tracePt t="70214" x="4721225" y="2782888"/>
          <p14:tracePt t="70216" x="4705350" y="2782888"/>
          <p14:tracePt t="70218" x="4687888" y="2782888"/>
          <p14:tracePt t="70220" x="4679950" y="2782888"/>
          <p14:tracePt t="70223" x="4664075" y="2782888"/>
          <p14:tracePt t="70224" x="4648200" y="2782888"/>
          <p14:tracePt t="70226" x="4632325" y="2782888"/>
          <p14:tracePt t="70228" x="4616450" y="2782888"/>
          <p14:tracePt t="70230" x="4600575" y="2782888"/>
          <p14:tracePt t="70232" x="4584700" y="2782888"/>
          <p14:tracePt t="70234" x="4568825" y="2782888"/>
          <p14:tracePt t="70236" x="4552950" y="2782888"/>
          <p14:tracePt t="70240" x="4521200" y="2790825"/>
          <p14:tracePt t="70244" x="4489450" y="2790825"/>
          <p14:tracePt t="70246" x="4473575" y="2790825"/>
          <p14:tracePt t="70248" x="4457700" y="2790825"/>
          <p14:tracePt t="70250" x="4441825" y="2790825"/>
          <p14:tracePt t="70252" x="4425950" y="2790825"/>
          <p14:tracePt t="70254" x="4402138" y="2790825"/>
          <p14:tracePt t="70256" x="4386263" y="2798763"/>
          <p14:tracePt t="70260" x="4344988" y="2798763"/>
          <p14:tracePt t="70262" x="4329113" y="2798763"/>
          <p14:tracePt t="70264" x="4305300" y="2798763"/>
          <p14:tracePt t="70266" x="4289425" y="2798763"/>
          <p14:tracePt t="70268" x="4265613" y="2806700"/>
          <p14:tracePt t="70270" x="4249738" y="2806700"/>
          <p14:tracePt t="70273" x="4225925" y="2806700"/>
          <p14:tracePt t="70277" x="4186238" y="2814638"/>
          <p14:tracePt t="70278" x="4154488" y="2814638"/>
          <p14:tracePt t="70280" x="4146550" y="2814638"/>
          <p14:tracePt t="70282" x="4122738" y="2814638"/>
          <p14:tracePt t="70284" x="4098925" y="2822575"/>
          <p14:tracePt t="70286" x="4083050" y="2822575"/>
          <p14:tracePt t="70290" x="4043363" y="2822575"/>
          <p14:tracePt t="70292" x="4019550" y="2822575"/>
          <p14:tracePt t="70294" x="4002088" y="2822575"/>
          <p14:tracePt t="70296" x="3978275" y="2822575"/>
          <p14:tracePt t="70298" x="3954463" y="2822575"/>
          <p14:tracePt t="70300" x="3938588" y="2822575"/>
          <p14:tracePt t="70302" x="3922713" y="2830513"/>
          <p14:tracePt t="70304" x="3898900" y="2830513"/>
          <p14:tracePt t="70307" x="3883025" y="2830513"/>
          <p14:tracePt t="70310" x="3843338" y="2830513"/>
          <p14:tracePt t="70312" x="3827463" y="2830513"/>
          <p14:tracePt t="70314" x="3811588" y="2830513"/>
          <p14:tracePt t="70316" x="3795713" y="2830513"/>
          <p14:tracePt t="70318" x="3771900" y="2830513"/>
          <p14:tracePt t="70320" x="3756025" y="2830513"/>
          <p14:tracePt t="70323" x="3740150" y="2830513"/>
          <p14:tracePt t="70325" x="3724275" y="2830513"/>
          <p14:tracePt t="70326" x="3716338" y="2830513"/>
          <p14:tracePt t="70328" x="3692525" y="2830513"/>
          <p14:tracePt t="70330" x="3684588" y="2830513"/>
          <p14:tracePt t="70332" x="3668713" y="2838450"/>
          <p14:tracePt t="70334" x="3651250" y="2838450"/>
          <p14:tracePt t="70336" x="3643313" y="2838450"/>
          <p14:tracePt t="70340" x="3611563" y="2838450"/>
          <p14:tracePt t="70342" x="3603625" y="2838450"/>
          <p14:tracePt t="70344" x="3587750" y="2838450"/>
          <p14:tracePt t="70346" x="3579813" y="2838450"/>
          <p14:tracePt t="70348" x="3571875" y="2838450"/>
          <p14:tracePt t="70350" x="3563938" y="2838450"/>
          <p14:tracePt t="70352" x="3548063" y="2838450"/>
          <p14:tracePt t="70354" x="3540125" y="2838450"/>
          <p14:tracePt t="70357" x="3532188" y="2838450"/>
          <p14:tracePt t="70358" x="3524250" y="2838450"/>
          <p14:tracePt t="70362" x="3516313" y="2838450"/>
          <p14:tracePt t="70364" x="3508375" y="2838450"/>
          <p14:tracePt t="70366" x="3500438" y="2838450"/>
          <p14:tracePt t="70368" x="3500438" y="2830513"/>
          <p14:tracePt t="70370" x="3492500" y="2830513"/>
          <p14:tracePt t="70374" x="3484563" y="2830513"/>
          <p14:tracePt t="70378" x="3476625" y="2830513"/>
          <p14:tracePt t="70384" x="3468688" y="2830513"/>
          <p14:tracePt t="70392" x="3468688" y="2838450"/>
          <p14:tracePt t="70468" x="3460750" y="2838450"/>
          <p14:tracePt t="70482" x="3452813" y="2846388"/>
          <p14:tracePt t="70492" x="3444875" y="2846388"/>
          <p14:tracePt t="70495" x="3444875" y="2854325"/>
          <p14:tracePt t="70502" x="3436938" y="2854325"/>
          <p14:tracePt t="70506" x="3436938" y="2862263"/>
          <p14:tracePt t="70510" x="3429000" y="2862263"/>
          <p14:tracePt t="70518" x="3429000" y="2870200"/>
          <p14:tracePt t="70523" x="3421063" y="2870200"/>
          <p14:tracePt t="70548" x="3421063" y="2878138"/>
          <p14:tracePt t="70558" x="3429000" y="2878138"/>
          <p14:tracePt t="70568" x="3436938" y="2886075"/>
          <p14:tracePt t="70574" x="3444875" y="2886075"/>
          <p14:tracePt t="70578" x="3452813" y="2886075"/>
          <p14:tracePt t="70580" x="3460750" y="2886075"/>
          <p14:tracePt t="70582" x="3468688" y="2894013"/>
          <p14:tracePt t="70584" x="3476625" y="2894013"/>
          <p14:tracePt t="70586" x="3484563" y="2894013"/>
          <p14:tracePt t="70590" x="3500438" y="2894013"/>
          <p14:tracePt t="70592" x="3508375" y="2901950"/>
          <p14:tracePt t="70594" x="3516313" y="2901950"/>
          <p14:tracePt t="70596" x="3524250" y="2901950"/>
          <p14:tracePt t="70598" x="3540125" y="2901950"/>
          <p14:tracePt t="70600" x="3548063" y="2901950"/>
          <p14:tracePt t="70602" x="3556000" y="2901950"/>
          <p14:tracePt t="70604" x="3571875" y="2901950"/>
          <p14:tracePt t="70606" x="3579813" y="2901950"/>
          <p14:tracePt t="70608" x="3595688" y="2901950"/>
          <p14:tracePt t="70610" x="3603625" y="2901950"/>
          <p14:tracePt t="70612" x="3619500" y="2894013"/>
          <p14:tracePt t="70614" x="3635375" y="2894013"/>
          <p14:tracePt t="70616" x="3643313" y="2894013"/>
          <p14:tracePt t="70618" x="3651250" y="2894013"/>
          <p14:tracePt t="70620" x="3668713" y="2894013"/>
          <p14:tracePt t="70623" x="3676650" y="2894013"/>
          <p14:tracePt t="70625" x="3692525" y="2894013"/>
          <p14:tracePt t="70626" x="3700463" y="2894013"/>
          <p14:tracePt t="70628" x="3708400" y="2894013"/>
          <p14:tracePt t="70630" x="3724275" y="2894013"/>
          <p14:tracePt t="70632" x="3732213" y="2894013"/>
          <p14:tracePt t="70634" x="3748088" y="2894013"/>
          <p14:tracePt t="70636" x="3756025" y="2894013"/>
          <p14:tracePt t="70640" x="3771900" y="2894013"/>
          <p14:tracePt t="70642" x="3787775" y="2894013"/>
          <p14:tracePt t="70644" x="3795713" y="2894013"/>
          <p14:tracePt t="70646" x="3803650" y="2894013"/>
          <p14:tracePt t="70648" x="3811588" y="2894013"/>
          <p14:tracePt t="70650" x="3819525" y="2894013"/>
          <p14:tracePt t="70654" x="3827463" y="2894013"/>
          <p14:tracePt t="70657" x="3835400" y="2894013"/>
          <p14:tracePt t="70660" x="3843338" y="2901950"/>
          <p14:tracePt t="70662" x="3851275" y="2901950"/>
          <p14:tracePt t="70670" x="3859213" y="2901950"/>
          <p14:tracePt t="70712" x="3851275" y="2901950"/>
          <p14:tracePt t="70768" x="3859213" y="2901950"/>
          <p14:tracePt t="70774" x="3867150" y="2901950"/>
          <p14:tracePt t="70778" x="3875088" y="2901950"/>
          <p14:tracePt t="70782" x="3883025" y="2901950"/>
          <p14:tracePt t="70784" x="3890963" y="2901950"/>
          <p14:tracePt t="70786" x="3890963" y="2894013"/>
          <p14:tracePt t="70791" x="3906838" y="2894013"/>
          <p14:tracePt t="70792" x="3914775" y="2894013"/>
          <p14:tracePt t="70796" x="3922713" y="2894013"/>
          <p14:tracePt t="70798" x="3930650" y="2894013"/>
          <p14:tracePt t="70800" x="3938588" y="2894013"/>
          <p14:tracePt t="70804" x="3946525" y="2894013"/>
          <p14:tracePt t="70808" x="3954463" y="2894013"/>
          <p14:tracePt t="70812" x="3962400" y="2894013"/>
          <p14:tracePt t="70816" x="3970338" y="2894013"/>
          <p14:tracePt t="70820" x="3978275" y="2894013"/>
          <p14:tracePt t="70832" x="3986213" y="2894013"/>
          <p14:tracePt t="70842" x="3978275" y="2894013"/>
          <p14:tracePt t="70906" x="3986213" y="2894013"/>
          <p14:tracePt t="70916" x="3994150" y="2901950"/>
          <p14:tracePt t="70920" x="4002088" y="2901950"/>
          <p14:tracePt t="70923" x="4011613" y="2901950"/>
          <p14:tracePt t="70925" x="4027488" y="2901950"/>
          <p14:tracePt t="70926" x="4035425" y="2901950"/>
          <p14:tracePt t="70928" x="4043363" y="2901950"/>
          <p14:tracePt t="70930" x="4051300" y="2901950"/>
          <p14:tracePt t="70932" x="4067175" y="2901950"/>
          <p14:tracePt t="70934" x="4075113" y="2901950"/>
          <p14:tracePt t="70936" x="4090988" y="2901950"/>
          <p14:tracePt t="70939" x="4106863" y="2894013"/>
          <p14:tracePt t="70941" x="4114800" y="2894013"/>
          <p14:tracePt t="70942" x="4130675" y="2894013"/>
          <p14:tracePt t="70944" x="4146550" y="2894013"/>
          <p14:tracePt t="70946" x="4162425" y="2894013"/>
          <p14:tracePt t="70948" x="4178300" y="2894013"/>
          <p14:tracePt t="70950" x="4194175" y="2894013"/>
          <p14:tracePt t="70952" x="4210050" y="2894013"/>
          <p14:tracePt t="70954" x="4233863" y="2894013"/>
          <p14:tracePt t="70956" x="4241800" y="2894013"/>
          <p14:tracePt t="70975" x="4386263" y="2894013"/>
          <p14:tracePt t="70979" x="4418013" y="2894013"/>
          <p14:tracePt t="70980" x="4433888" y="2894013"/>
          <p14:tracePt t="70982" x="4449763" y="2894013"/>
          <p14:tracePt t="70984" x="4465638" y="2894013"/>
          <p14:tracePt t="70986" x="4481513" y="2894013"/>
          <p14:tracePt t="70990" x="4513263" y="2894013"/>
          <p14:tracePt t="70993" x="4529138" y="2894013"/>
          <p14:tracePt t="70994" x="4545013" y="2894013"/>
          <p14:tracePt t="70996" x="4560888" y="2894013"/>
          <p14:tracePt t="70998" x="4576763" y="2894013"/>
          <p14:tracePt t="71000" x="4592638" y="2901950"/>
          <p14:tracePt t="71002" x="4608513" y="2901950"/>
          <p14:tracePt t="71004" x="4624388" y="2901950"/>
          <p14:tracePt t="71006" x="4640263" y="2901950"/>
          <p14:tracePt t="71010" x="4664075" y="2901950"/>
          <p14:tracePt t="71012" x="4679950" y="2901950"/>
          <p14:tracePt t="71014" x="4695825" y="2901950"/>
          <p14:tracePt t="71016" x="4705350" y="2901950"/>
          <p14:tracePt t="71018" x="4721225" y="2901950"/>
          <p14:tracePt t="71020" x="4729163" y="2901950"/>
          <p14:tracePt t="71023" x="4745038" y="2909888"/>
          <p14:tracePt t="71026" x="4760913" y="2909888"/>
          <p14:tracePt t="71028" x="4768850" y="2909888"/>
          <p14:tracePt t="71030" x="4784725" y="2909888"/>
          <p14:tracePt t="71032" x="4792663" y="2919413"/>
          <p14:tracePt t="71034" x="4800600" y="2919413"/>
          <p14:tracePt t="71036" x="4808538" y="2919413"/>
          <p14:tracePt t="71042" x="4832350" y="2927350"/>
          <p14:tracePt t="71044" x="4840288" y="2927350"/>
          <p14:tracePt t="71046" x="4848225" y="2927350"/>
          <p14:tracePt t="71048" x="4856163" y="2927350"/>
          <p14:tracePt t="71050" x="4864100" y="2927350"/>
          <p14:tracePt t="71051" x="4872038" y="2927350"/>
          <p14:tracePt t="71053" x="4879975" y="2935288"/>
          <p14:tracePt t="71056" x="4887913" y="2935288"/>
          <p14:tracePt t="71059" x="4895850" y="2935288"/>
          <p14:tracePt t="71061" x="4903788" y="2935288"/>
          <p14:tracePt t="71065" x="4911725" y="2935288"/>
          <p14:tracePt t="71067" x="4919663" y="2943225"/>
          <p14:tracePt t="71072" x="4927600" y="2943225"/>
          <p14:tracePt t="71075" x="4935538" y="2943225"/>
          <p14:tracePt t="71078" x="4943475" y="2943225"/>
          <p14:tracePt t="71081" x="4951413" y="2943225"/>
          <p14:tracePt t="71085" x="4959350" y="2943225"/>
          <p14:tracePt t="71088" x="4967288" y="2951163"/>
          <p14:tracePt t="71091" x="4975225" y="2951163"/>
          <p14:tracePt t="71095" x="4983163" y="2951163"/>
          <p14:tracePt t="71097" x="4991100" y="2951163"/>
          <p14:tracePt t="71101" x="4999038" y="2951163"/>
          <p14:tracePt t="71105" x="5006975" y="2951163"/>
          <p14:tracePt t="71107" x="5014913" y="2951163"/>
          <p14:tracePt t="71111" x="5022850" y="2951163"/>
          <p14:tracePt t="71113" x="5030788" y="2951163"/>
          <p14:tracePt t="71115" x="5038725" y="2951163"/>
          <p14:tracePt t="71119" x="5046663" y="2951163"/>
          <p14:tracePt t="71122" x="5056188" y="2951163"/>
          <p14:tracePt t="71123" x="5064125" y="2951163"/>
          <p14:tracePt t="71125" x="5072063" y="2951163"/>
          <p14:tracePt t="71129" x="5080000" y="2951163"/>
          <p14:tracePt t="71131" x="5087938" y="2951163"/>
          <p14:tracePt t="71133" x="5095875" y="2951163"/>
          <p14:tracePt t="71135" x="5103813" y="2951163"/>
          <p14:tracePt t="71138" x="5111750" y="2951163"/>
          <p14:tracePt t="71139" x="5119688" y="2951163"/>
          <p14:tracePt t="71141" x="5127625" y="2951163"/>
          <p14:tracePt t="71144" x="5135563" y="2943225"/>
          <p14:tracePt t="71145" x="5151438" y="2943225"/>
          <p14:tracePt t="71147" x="5159375" y="2943225"/>
          <p14:tracePt t="71149" x="5167313" y="2943225"/>
          <p14:tracePt t="71151" x="5175250" y="2943225"/>
          <p14:tracePt t="71155" x="5183188" y="2943225"/>
          <p14:tracePt t="71158" x="5207000" y="2943225"/>
          <p14:tracePt t="71159" x="5214938" y="2943225"/>
          <p14:tracePt t="71161" x="5230813" y="2943225"/>
          <p14:tracePt t="71163" x="5238750" y="2943225"/>
          <p14:tracePt t="71165" x="5246688" y="2943225"/>
          <p14:tracePt t="71167" x="5262563" y="2943225"/>
          <p14:tracePt t="71169" x="5270500" y="2943225"/>
          <p14:tracePt t="71172" x="5286375" y="2943225"/>
          <p14:tracePt t="71174" x="5294313" y="2943225"/>
          <p14:tracePt t="71175" x="5310188" y="2943225"/>
          <p14:tracePt t="71177" x="5318125" y="2943225"/>
          <p14:tracePt t="71179" x="5334000" y="2943225"/>
          <p14:tracePt t="71181" x="5341938" y="2943225"/>
          <p14:tracePt t="71183" x="5349875" y="2943225"/>
          <p14:tracePt t="71185" x="5365750" y="2943225"/>
          <p14:tracePt t="71188" x="5373688" y="2951163"/>
          <p14:tracePt t="71189" x="5389563" y="2951163"/>
          <p14:tracePt t="71191" x="5407025" y="2951163"/>
          <p14:tracePt t="71193" x="5414963" y="2951163"/>
          <p14:tracePt t="71195" x="5422900" y="2951163"/>
          <p14:tracePt t="71197" x="5438775" y="2951163"/>
          <p14:tracePt t="71199" x="5446713" y="2951163"/>
          <p14:tracePt t="71201" x="5454650" y="2951163"/>
          <p14:tracePt t="71203" x="5462588" y="2951163"/>
          <p14:tracePt t="71206" x="5478463" y="2951163"/>
          <p14:tracePt t="71208" x="5486400" y="2951163"/>
          <p14:tracePt t="71209" x="5494338" y="2951163"/>
          <p14:tracePt t="71211" x="5502275" y="2951163"/>
          <p14:tracePt t="71213" x="5510213" y="2951163"/>
          <p14:tracePt t="71215" x="5526088" y="2951163"/>
          <p14:tracePt t="71217" x="5534025" y="2951163"/>
          <p14:tracePt t="71219" x="5541963" y="2951163"/>
          <p14:tracePt t="71222" x="5549900" y="2951163"/>
          <p14:tracePt t="71225" x="5565775" y="2951163"/>
          <p14:tracePt t="71229" x="5573713" y="2951163"/>
          <p14:tracePt t="71231" x="5581650" y="2951163"/>
          <p14:tracePt t="71233" x="5589588" y="2951163"/>
          <p14:tracePt t="71235" x="5597525" y="2951163"/>
          <p14:tracePt t="71238" x="5605463" y="2951163"/>
          <p14:tracePt t="71241" x="5613400" y="2951163"/>
          <p14:tracePt t="71243" x="5621338" y="2951163"/>
          <p14:tracePt t="71247" x="5629275" y="2951163"/>
          <p14:tracePt t="71251" x="5637213" y="2951163"/>
          <p14:tracePt t="71253" x="5645150" y="2951163"/>
          <p14:tracePt t="71259" x="5653088" y="2951163"/>
          <p14:tracePt t="71265" x="5661025" y="2951163"/>
          <p14:tracePt t="71389" x="5668963" y="2951163"/>
          <p14:tracePt t="71390" x="5668963" y="2943225"/>
          <p14:tracePt t="71404" x="5676900" y="2943225"/>
          <p14:tracePt t="71410" x="5676900" y="2935288"/>
          <p14:tracePt t="71414" x="5684838" y="2935288"/>
          <p14:tracePt t="71424" x="5692775" y="2935288"/>
          <p14:tracePt t="71430" x="5692775" y="2927350"/>
          <p14:tracePt t="71434" x="5700713" y="2927350"/>
          <p14:tracePt t="71440" x="5708650" y="2927350"/>
          <p14:tracePt t="71446" x="5708650" y="2919413"/>
          <p14:tracePt t="71448" x="5716588" y="2919413"/>
          <p14:tracePt t="71456" x="5724525" y="2919413"/>
          <p14:tracePt t="71462" x="5724525" y="2909888"/>
          <p14:tracePt t="71464" x="5732463" y="2909888"/>
          <p14:tracePt t="71473" x="5740400" y="2909888"/>
          <p14:tracePt t="71475" x="5740400" y="2901950"/>
          <p14:tracePt t="71480" x="5749925" y="2901950"/>
          <p14:tracePt t="71490" x="5749925" y="2894013"/>
          <p14:tracePt t="71494" x="5757863" y="2894013"/>
          <p14:tracePt t="71513" x="5757863" y="2886075"/>
          <p14:tracePt t="71634" x="5749925" y="2886075"/>
          <p14:tracePt t="71644" x="5749925" y="2894013"/>
          <p14:tracePt t="71646" x="5740400" y="2894013"/>
          <p14:tracePt t="71652" x="5732463" y="2894013"/>
          <p14:tracePt t="71656" x="5724525" y="2894013"/>
          <p14:tracePt t="71660" x="5716588" y="2894013"/>
          <p14:tracePt t="71662" x="5716588" y="2901950"/>
          <p14:tracePt t="71664" x="5708650" y="2901950"/>
          <p14:tracePt t="71668" x="5700713" y="2901950"/>
          <p14:tracePt t="71673" x="5692775" y="2901950"/>
          <p14:tracePt t="71675" x="5692775" y="2909888"/>
          <p14:tracePt t="71676" x="5684838" y="2909888"/>
          <p14:tracePt t="71680" x="5676900" y="2909888"/>
          <p14:tracePt t="71684" x="5668963" y="2919413"/>
          <p14:tracePt t="71686" x="5661025" y="2919413"/>
          <p14:tracePt t="71691" x="5653088" y="2919413"/>
          <p14:tracePt t="71694" x="5645150" y="2927350"/>
          <p14:tracePt t="71698" x="5637213" y="2927350"/>
          <p14:tracePt t="71702" x="5629275" y="2927350"/>
          <p14:tracePt t="71704" x="5629275" y="2935288"/>
          <p14:tracePt t="71706" x="5621338" y="2935288"/>
          <p14:tracePt t="71712" x="5613400" y="2935288"/>
          <p14:tracePt t="71716" x="5613400" y="2943225"/>
          <p14:tracePt t="71720" x="5605463" y="2943225"/>
          <p14:tracePt t="71728" x="5605463" y="2951163"/>
          <p14:tracePt t="71732" x="5597525" y="2951163"/>
          <p14:tracePt t="71744" x="5597525" y="2959100"/>
          <p14:tracePt t="71796" x="5589588" y="2967038"/>
          <p14:tracePt t="71816" x="5589588" y="2974975"/>
          <p14:tracePt t="71830" x="5589588" y="2982913"/>
          <p14:tracePt t="71844" x="5581650" y="2982913"/>
          <p14:tracePt t="71847" x="5581650" y="2990850"/>
          <p14:tracePt t="71860" x="5581650" y="2998788"/>
          <p14:tracePt t="71870" x="5581650" y="3006725"/>
          <p14:tracePt t="71880" x="5581650" y="3014663"/>
          <p14:tracePt t="71889" x="5581650" y="3022600"/>
          <p14:tracePt t="71896" x="5581650" y="3030538"/>
          <p14:tracePt t="71906" x="5573713" y="3038475"/>
          <p14:tracePt t="71915" x="5573713" y="3046413"/>
          <p14:tracePt t="71924" x="5573713" y="3054350"/>
          <p14:tracePt t="71928" x="5581650" y="3054350"/>
          <p14:tracePt t="71944" x="5581650" y="3062288"/>
          <p14:tracePt t="71973" x="5589588" y="3078163"/>
          <p14:tracePt t="71979" x="5597525" y="3086100"/>
          <p14:tracePt t="71986" x="5605463" y="3094038"/>
          <p14:tracePt t="71992" x="5613400" y="3101975"/>
          <p14:tracePt t="71998" x="5621338" y="3109913"/>
          <p14:tracePt t="72002" x="5629275" y="3109913"/>
          <p14:tracePt t="72004" x="5629275" y="3117850"/>
          <p14:tracePt t="72010" x="5637213" y="3117850"/>
          <p14:tracePt t="72012" x="5645150" y="3125788"/>
          <p14:tracePt t="72016" x="5653088" y="3125788"/>
          <p14:tracePt t="72018" x="5653088" y="3133725"/>
          <p14:tracePt t="72020" x="5661025" y="3133725"/>
          <p14:tracePt t="72026" x="5676900" y="3141663"/>
          <p14:tracePt t="72030" x="5684838" y="3141663"/>
          <p14:tracePt t="72032" x="5684838" y="3149600"/>
          <p14:tracePt t="72034" x="5692775" y="3149600"/>
          <p14:tracePt t="72036" x="5700713" y="3149600"/>
          <p14:tracePt t="72041" x="5708650" y="3157538"/>
          <p14:tracePt t="72043" x="5716588" y="3157538"/>
          <p14:tracePt t="72044" x="5724525" y="3157538"/>
          <p14:tracePt t="72046" x="5732463" y="3157538"/>
          <p14:tracePt t="72048" x="5732463" y="3165475"/>
          <p14:tracePt t="72050" x="5740400" y="3165475"/>
          <p14:tracePt t="72052" x="5749925" y="3165475"/>
          <p14:tracePt t="72054" x="5757863" y="3165475"/>
          <p14:tracePt t="72057" x="5765800" y="3173413"/>
          <p14:tracePt t="72058" x="5773738" y="3173413"/>
          <p14:tracePt t="72060" x="5781675" y="3173413"/>
          <p14:tracePt t="72062" x="5789613" y="3181350"/>
          <p14:tracePt t="72064" x="5797550" y="3181350"/>
          <p14:tracePt t="72068" x="5805488" y="3181350"/>
          <p14:tracePt t="72070" x="5813425" y="3189288"/>
          <p14:tracePt t="72073" x="5821363" y="3189288"/>
          <p14:tracePt t="72075" x="5829300" y="3189288"/>
          <p14:tracePt t="72076" x="5837238" y="3189288"/>
          <p14:tracePt t="72080" x="5845175" y="3197225"/>
          <p14:tracePt t="72082" x="5853113" y="3197225"/>
          <p14:tracePt t="72086" x="5861050" y="3197225"/>
          <p14:tracePt t="72090" x="5868988" y="3197225"/>
          <p14:tracePt t="72092" x="5876925" y="3205163"/>
          <p14:tracePt t="72094" x="5884863" y="3205163"/>
          <p14:tracePt t="72098" x="5892800" y="3205163"/>
          <p14:tracePt t="72100" x="5900738" y="3205163"/>
          <p14:tracePt t="72104" x="5908675" y="3205163"/>
          <p14:tracePt t="72108" x="5916613" y="3205163"/>
          <p14:tracePt t="72110" x="5924550" y="3213100"/>
          <p14:tracePt t="72116" x="5932488" y="3213100"/>
          <p14:tracePt t="72123" x="5940425" y="3213100"/>
          <p14:tracePt t="72128" x="5948363" y="3213100"/>
          <p14:tracePt t="72133" x="5948363" y="3221038"/>
          <p14:tracePt t="72174" x="5948363" y="3213100"/>
          <p14:tracePt t="72182" x="5956300" y="3213100"/>
          <p14:tracePt t="72192" x="5956300" y="3205163"/>
          <p14:tracePt t="72196" x="5964238" y="3205163"/>
          <p14:tracePt t="72198" x="5964238" y="3197225"/>
          <p14:tracePt t="72204" x="5972175" y="3189288"/>
          <p14:tracePt t="72212" x="5980113" y="3181350"/>
          <p14:tracePt t="72216" x="5980113" y="3173413"/>
          <p14:tracePt t="72220" x="5980113" y="3165475"/>
          <p14:tracePt t="72222" x="5988050" y="3165475"/>
          <p14:tracePt t="72225" x="5988050" y="3157538"/>
          <p14:tracePt t="72228" x="5988050" y="3149600"/>
          <p14:tracePt t="72232" x="5988050" y="3141663"/>
          <p14:tracePt t="72234" x="5995988" y="3141663"/>
          <p14:tracePt t="72236" x="5995988" y="3133725"/>
          <p14:tracePt t="72242" x="5995988" y="3125788"/>
          <p14:tracePt t="72244" x="5995988" y="3117850"/>
          <p14:tracePt t="72248" x="6003925" y="3109913"/>
          <p14:tracePt t="72250" x="6003925" y="3101975"/>
          <p14:tracePt t="72254" x="6003925" y="3094038"/>
          <p14:tracePt t="72257" x="6003925" y="3086100"/>
          <p14:tracePt t="72260" x="6003925" y="3078163"/>
          <p14:tracePt t="72262" x="6003925" y="3070225"/>
          <p14:tracePt t="72266" x="6003925" y="3062288"/>
          <p14:tracePt t="72268" x="6003925" y="3054350"/>
          <p14:tracePt t="72273" x="6003925" y="3046413"/>
          <p14:tracePt t="72276" x="5995988" y="3030538"/>
          <p14:tracePt t="72278" x="5995988" y="3022600"/>
          <p14:tracePt t="72280" x="5995988" y="3014663"/>
          <p14:tracePt t="72284" x="5995988" y="3006725"/>
          <p14:tracePt t="72286" x="5995988" y="2998788"/>
          <p14:tracePt t="72290" x="5988050" y="2990850"/>
          <p14:tracePt t="72292" x="5988050" y="2982913"/>
          <p14:tracePt t="72294" x="5988050" y="2974975"/>
          <p14:tracePt t="72298" x="5988050" y="2967038"/>
          <p14:tracePt t="72300" x="5980113" y="2967038"/>
          <p14:tracePt t="72302" x="5980113" y="2959100"/>
          <p14:tracePt t="72307" x="5980113" y="2951163"/>
          <p14:tracePt t="72309" x="5972175" y="2951163"/>
          <p14:tracePt t="72310" x="5972175" y="2943225"/>
          <p14:tracePt t="72314" x="5972175" y="2935288"/>
          <p14:tracePt t="72318" x="5972175" y="2927350"/>
          <p14:tracePt t="72320" x="5964238" y="2927350"/>
          <p14:tracePt t="72325" x="5964238" y="2919413"/>
          <p14:tracePt t="72330" x="5964238" y="2909888"/>
          <p14:tracePt t="72334" x="5956300" y="2909888"/>
          <p14:tracePt t="72341" x="5956300" y="2901950"/>
          <p14:tracePt t="72591" x="5956300" y="2894013"/>
          <p14:tracePt t="72598" x="5956300" y="2886075"/>
          <p14:tracePt t="72602" x="5956300" y="2878138"/>
          <p14:tracePt t="72604" x="5964238" y="2878138"/>
          <p14:tracePt t="72608" x="5964238" y="2870200"/>
          <p14:tracePt t="72615" x="5972175" y="2862263"/>
          <p14:tracePt t="72621" x="5972175" y="2854325"/>
          <p14:tracePt t="72625" x="5980113" y="2854325"/>
          <p14:tracePt t="72627" x="5980113" y="2846388"/>
          <p14:tracePt t="72631" x="5980113" y="2838450"/>
          <p14:tracePt t="72633" x="5988050" y="2838450"/>
          <p14:tracePt t="72635" x="5988050" y="2830513"/>
          <p14:tracePt t="72639" x="5988050" y="2822575"/>
          <p14:tracePt t="72641" x="5995988" y="2822575"/>
          <p14:tracePt t="72643" x="5995988" y="2814638"/>
          <p14:tracePt t="72647" x="5995988" y="2806700"/>
          <p14:tracePt t="72649" x="6003925" y="2806700"/>
          <p14:tracePt t="72651" x="6003925" y="2798763"/>
          <p14:tracePt t="72655" x="6011863" y="2798763"/>
          <p14:tracePt t="72657" x="6011863" y="2790825"/>
          <p14:tracePt t="72661" x="6019800" y="2782888"/>
          <p14:tracePt t="72665" x="6019800" y="2774950"/>
          <p14:tracePt t="72667" x="6027738" y="2774950"/>
          <p14:tracePt t="72669" x="6027738" y="2767013"/>
          <p14:tracePt t="72675" x="6035675" y="2767013"/>
          <p14:tracePt t="72676" x="6035675" y="2759075"/>
          <p14:tracePt t="72678" x="6043613" y="2759075"/>
          <p14:tracePt t="72680" x="6043613" y="2751138"/>
          <p14:tracePt t="72684" x="6051550" y="2743200"/>
          <p14:tracePt t="72689" x="6059488" y="2735263"/>
          <p14:tracePt t="72692" x="6067425" y="2735263"/>
          <p14:tracePt t="72694" x="6067425" y="2727325"/>
          <p14:tracePt t="72696" x="6075363" y="2727325"/>
          <p14:tracePt t="72700" x="6083300" y="2719388"/>
          <p14:tracePt t="72704" x="6091238" y="2719388"/>
          <p14:tracePt t="72706" x="6100763" y="2711450"/>
          <p14:tracePt t="72710" x="6108700" y="2711450"/>
          <p14:tracePt t="72712" x="6116638" y="2703513"/>
          <p14:tracePt t="72716" x="6124575" y="2703513"/>
          <p14:tracePt t="72718" x="6132513" y="2695575"/>
          <p14:tracePt t="72720" x="6140450" y="2695575"/>
          <p14:tracePt t="72722" x="6148388" y="2687638"/>
          <p14:tracePt t="72724" x="6156325" y="2687638"/>
          <p14:tracePt t="72727" x="6164263" y="2687638"/>
          <p14:tracePt t="72730" x="6172200" y="2679700"/>
          <p14:tracePt t="72730" x="6180138" y="2679700"/>
          <p14:tracePt t="72732" x="6188075" y="2671763"/>
          <p14:tracePt t="72734" x="6196013" y="2671763"/>
          <p14:tracePt t="72736" x="6203950" y="2671763"/>
          <p14:tracePt t="72740" x="6227763" y="2663825"/>
          <p14:tracePt t="72745" x="6243638" y="2655888"/>
          <p14:tracePt t="72746" x="6259513" y="2655888"/>
          <p14:tracePt t="72748" x="6267450" y="2647950"/>
          <p14:tracePt t="72750" x="6283325" y="2647950"/>
          <p14:tracePt t="72752" x="6291263" y="2647950"/>
          <p14:tracePt t="72754" x="6307138" y="2647950"/>
          <p14:tracePt t="72756" x="6315075" y="2640013"/>
          <p14:tracePt t="72761" x="6338888" y="2640013"/>
          <p14:tracePt t="72762" x="6354763" y="2632075"/>
          <p14:tracePt t="72764" x="6362700" y="2632075"/>
          <p14:tracePt t="72766" x="6378575" y="2632075"/>
          <p14:tracePt t="72768" x="6386513" y="2632075"/>
          <p14:tracePt t="72770" x="6402388" y="2632075"/>
          <p14:tracePt t="72773" x="6410325" y="2632075"/>
          <p14:tracePt t="72778" x="6451600" y="2632075"/>
          <p14:tracePt t="72780" x="6467475" y="2632075"/>
          <p14:tracePt t="72782" x="6475413" y="2632075"/>
          <p14:tracePt t="72784" x="6491288" y="2624138"/>
          <p14:tracePt t="72786" x="6499225" y="2624138"/>
          <p14:tracePt t="72790" x="6530975" y="2624138"/>
          <p14:tracePt t="72792" x="6538913" y="2632075"/>
          <p14:tracePt t="72794" x="6546850" y="2632075"/>
          <p14:tracePt t="72796" x="6562725" y="2632075"/>
          <p14:tracePt t="72798" x="6570663" y="2632075"/>
          <p14:tracePt t="72800" x="6586538" y="2632075"/>
          <p14:tracePt t="72802" x="6594475" y="2632075"/>
          <p14:tracePt t="72804" x="6610350" y="2632075"/>
          <p14:tracePt t="72808" x="6626225" y="2632075"/>
          <p14:tracePt t="72810" x="6642100" y="2632075"/>
          <p14:tracePt t="72812" x="6650038" y="2640013"/>
          <p14:tracePt t="72814" x="6657975" y="2640013"/>
          <p14:tracePt t="72816" x="6665913" y="2640013"/>
          <p14:tracePt t="72818" x="6673850" y="2647950"/>
          <p14:tracePt t="72820" x="6681788" y="2647950"/>
          <p14:tracePt t="72823" x="6689725" y="2647950"/>
          <p14:tracePt t="72825" x="6705600" y="2655888"/>
          <p14:tracePt t="72828" x="6713538" y="2655888"/>
          <p14:tracePt t="72830" x="6721475" y="2663825"/>
          <p14:tracePt t="72832" x="6729413" y="2663825"/>
          <p14:tracePt t="72836" x="6737350" y="2671763"/>
          <p14:tracePt t="72840" x="6745288" y="2679700"/>
          <p14:tracePt t="72846" x="6753225" y="2687638"/>
          <p14:tracePt t="72852" x="6753225" y="2695575"/>
          <p14:tracePt t="72854" x="6761163" y="2695575"/>
          <p14:tracePt t="72859" x="6761163" y="2703513"/>
          <p14:tracePt t="72864" x="6761163" y="2711450"/>
          <p14:tracePt t="72870" x="6761163" y="2719388"/>
          <p14:tracePt t="72876" x="6761163" y="2727325"/>
          <p14:tracePt t="72882" x="6761163" y="2735263"/>
          <p14:tracePt t="72892" x="6761163" y="2743200"/>
          <p14:tracePt t="73006" x="6753225" y="2743200"/>
          <p14:tracePt t="73012" x="6745288" y="2743200"/>
          <p14:tracePt t="73014" x="6745288" y="2735263"/>
          <p14:tracePt t="73016" x="6737350" y="2735263"/>
          <p14:tracePt t="73018" x="6729413" y="2727325"/>
          <p14:tracePt t="73023" x="6721475" y="2727325"/>
          <p14:tracePt t="73026" x="6705600" y="2719388"/>
          <p14:tracePt t="73028" x="6697663" y="2711450"/>
          <p14:tracePt t="73032" x="6689725" y="2703513"/>
          <p14:tracePt t="73034" x="6681788" y="2703513"/>
          <p14:tracePt t="73036" x="6665913" y="2695575"/>
          <p14:tracePt t="73040" x="6650038" y="2687638"/>
          <p14:tracePt t="73043" x="6642100" y="2687638"/>
          <p14:tracePt t="73044" x="6634163" y="2679700"/>
          <p14:tracePt t="73046" x="6626225" y="2679700"/>
          <p14:tracePt t="73048" x="6618288" y="2671763"/>
          <p14:tracePt t="73050" x="6610350" y="2671763"/>
          <p14:tracePt t="73052" x="6602413" y="2663825"/>
          <p14:tracePt t="73054" x="6586538" y="2663825"/>
          <p14:tracePt t="73057" x="6578600" y="2655888"/>
          <p14:tracePt t="73058" x="6570663" y="2655888"/>
          <p14:tracePt t="73062" x="6546850" y="2647950"/>
          <p14:tracePt t="73064" x="6538913" y="2640013"/>
          <p14:tracePt t="73066" x="6530975" y="2640013"/>
          <p14:tracePt t="73068" x="6523038" y="2632075"/>
          <p14:tracePt t="73070" x="6515100" y="2632075"/>
          <p14:tracePt t="73073" x="6499225" y="2624138"/>
          <p14:tracePt t="73074" x="6491288" y="2624138"/>
          <p14:tracePt t="73078" x="6467475" y="2616200"/>
          <p14:tracePt t="73080" x="6459538" y="2616200"/>
          <p14:tracePt t="73082" x="6442075" y="2608263"/>
          <p14:tracePt t="73084" x="6434138" y="2608263"/>
          <p14:tracePt t="73086" x="6426200" y="2608263"/>
          <p14:tracePt t="73090" x="6402388" y="2608263"/>
          <p14:tracePt t="73093" x="6386513" y="2600325"/>
          <p14:tracePt t="73094" x="6378575" y="2600325"/>
          <p14:tracePt t="73096" x="6362700" y="2600325"/>
          <p14:tracePt t="73098" x="6354763" y="2600325"/>
          <p14:tracePt t="73100" x="6346825" y="2600325"/>
          <p14:tracePt t="73102" x="6338888" y="2600325"/>
          <p14:tracePt t="73104" x="6323013" y="2600325"/>
          <p14:tracePt t="73107" x="6315075" y="2600325"/>
          <p14:tracePt t="73110" x="6307138" y="2600325"/>
          <p14:tracePt t="73110" x="6299200" y="2600325"/>
          <p14:tracePt t="73112" x="6291263" y="2600325"/>
          <p14:tracePt t="73114" x="6283325" y="2600325"/>
          <p14:tracePt t="73116" x="6275388" y="2600325"/>
          <p14:tracePt t="73118" x="6267450" y="2600325"/>
          <p14:tracePt t="73120" x="6259513" y="2600325"/>
          <p14:tracePt t="73123" x="6251575" y="2600325"/>
          <p14:tracePt t="73125" x="6243638" y="2600325"/>
          <p14:tracePt t="73126" x="6235700" y="2600325"/>
          <p14:tracePt t="73128" x="6227763" y="2600325"/>
          <p14:tracePt t="73130" x="6219825" y="2600325"/>
          <p14:tracePt t="73132" x="6219825" y="2608263"/>
          <p14:tracePt t="73134" x="6211888" y="2608263"/>
          <p14:tracePt t="73136" x="6203950" y="2608263"/>
          <p14:tracePt t="73139" x="6196013" y="2608263"/>
          <p14:tracePt t="73142" x="6188075" y="2616200"/>
          <p14:tracePt t="73144" x="6180138" y="2616200"/>
          <p14:tracePt t="73149" x="6172200" y="2616200"/>
          <p14:tracePt t="73152" x="6164263" y="2624138"/>
          <p14:tracePt t="73156" x="6156325" y="2632075"/>
          <p14:tracePt t="73160" x="6148388" y="2632075"/>
          <p14:tracePt t="73162" x="6148388" y="2640013"/>
          <p14:tracePt t="73166" x="6148388" y="2647950"/>
          <p14:tracePt t="73168" x="6140450" y="2647950"/>
          <p14:tracePt t="73173" x="6140450" y="2655888"/>
          <p14:tracePt t="73176" x="6140450" y="2663825"/>
          <p14:tracePt t="73178" x="6132513" y="2663825"/>
          <p14:tracePt t="73180" x="6132513" y="2671763"/>
          <p14:tracePt t="73184" x="6132513" y="2679700"/>
          <p14:tracePt t="73190" x="6132513" y="2695575"/>
          <p14:tracePt t="73194" x="6132513" y="2703513"/>
          <p14:tracePt t="73196" x="6124575" y="2711450"/>
          <p14:tracePt t="73200" x="6124575" y="2719388"/>
          <p14:tracePt t="73202" x="6124575" y="2727325"/>
          <p14:tracePt t="73206" x="6124575" y="2735263"/>
          <p14:tracePt t="73208" x="6124575" y="2743200"/>
          <p14:tracePt t="73212" x="6124575" y="2751138"/>
          <p14:tracePt t="73214" x="6124575" y="2759075"/>
          <p14:tracePt t="73218" x="6124575" y="2767013"/>
          <p14:tracePt t="73220" x="6124575" y="2774950"/>
          <p14:tracePt t="73223" x="6124575" y="2782888"/>
          <p14:tracePt t="73226" x="6124575" y="2790825"/>
          <p14:tracePt t="73228" x="6124575" y="2798763"/>
          <p14:tracePt t="73230" x="6124575" y="2806700"/>
          <p14:tracePt t="73232" x="6124575" y="2814638"/>
          <p14:tracePt t="73236" x="6132513" y="2822575"/>
          <p14:tracePt t="73241" x="6132513" y="2838450"/>
          <p14:tracePt t="73244" x="6132513" y="2846388"/>
          <p14:tracePt t="73246" x="6132513" y="2854325"/>
          <p14:tracePt t="73248" x="6132513" y="2862263"/>
          <p14:tracePt t="73252" x="6132513" y="2870200"/>
          <p14:tracePt t="73254" x="6132513" y="2878138"/>
          <p14:tracePt t="73259" x="6132513" y="2886075"/>
          <p14:tracePt t="73260" x="6132513" y="2894013"/>
          <p14:tracePt t="73262" x="6132513" y="2901950"/>
          <p14:tracePt t="73266" x="6132513" y="2909888"/>
          <p14:tracePt t="73268" x="6132513" y="2919413"/>
          <p14:tracePt t="73273" x="6132513" y="2927350"/>
          <p14:tracePt t="73276" x="6132513" y="2935288"/>
          <p14:tracePt t="73278" x="6132513" y="2943225"/>
          <p14:tracePt t="73282" x="6132513" y="2951163"/>
          <p14:tracePt t="73284" x="6140450" y="2951163"/>
          <p14:tracePt t="73286" x="6140450" y="2959100"/>
          <p14:tracePt t="73290" x="6140450" y="2967038"/>
          <p14:tracePt t="73294" x="6140450" y="2974975"/>
          <p14:tracePt t="73296" x="6148388" y="2974975"/>
          <p14:tracePt t="73298" x="6148388" y="2982913"/>
          <p14:tracePt t="73300" x="6148388" y="2990850"/>
          <p14:tracePt t="73304" x="6148388" y="2998788"/>
          <p14:tracePt t="73309" x="6156325" y="3006725"/>
          <p14:tracePt t="73312" x="6156325" y="3014663"/>
          <p14:tracePt t="73316" x="6156325" y="3022600"/>
          <p14:tracePt t="73318" x="6164263" y="3030538"/>
          <p14:tracePt t="73324" x="6172200" y="3038475"/>
          <p14:tracePt t="73326" x="6172200" y="3046413"/>
          <p14:tracePt t="73330" x="6172200" y="3054350"/>
          <p14:tracePt t="73332" x="6180138" y="3054350"/>
          <p14:tracePt t="73334" x="6180138" y="3062288"/>
          <p14:tracePt t="73336" x="6188075" y="3070225"/>
          <p14:tracePt t="73340" x="6188075" y="3078163"/>
          <p14:tracePt t="73343" x="6196013" y="3078163"/>
          <p14:tracePt t="73344" x="6196013" y="3086100"/>
          <p14:tracePt t="73346" x="6203950" y="3086100"/>
          <p14:tracePt t="73348" x="6203950" y="3094038"/>
          <p14:tracePt t="73350" x="6203950" y="3101975"/>
          <p14:tracePt t="73352" x="6211888" y="3101975"/>
          <p14:tracePt t="73354" x="6211888" y="3109913"/>
          <p14:tracePt t="73356" x="6219825" y="3109913"/>
          <p14:tracePt t="73358" x="6219825" y="3117850"/>
          <p14:tracePt t="73361" x="6227763" y="3117850"/>
          <p14:tracePt t="73362" x="6227763" y="3125788"/>
          <p14:tracePt t="73364" x="6235700" y="3125788"/>
          <p14:tracePt t="73366" x="6235700" y="3133725"/>
          <p14:tracePt t="73370" x="6243638" y="3133725"/>
          <p14:tracePt t="73373" x="6243638" y="3141663"/>
          <p14:tracePt t="73374" x="6251575" y="3141663"/>
          <p14:tracePt t="73377" x="6251575" y="3149600"/>
          <p14:tracePt t="73378" x="6259513" y="3149600"/>
          <p14:tracePt t="73380" x="6259513" y="3157538"/>
          <p14:tracePt t="73382" x="6267450" y="3157538"/>
          <p14:tracePt t="73386" x="6275388" y="3165475"/>
          <p14:tracePt t="73389" x="6283325" y="3165475"/>
          <p14:tracePt t="73392" x="6291263" y="3173413"/>
          <p14:tracePt t="73396" x="6299200" y="3173413"/>
          <p14:tracePt t="73398" x="6307138" y="3181350"/>
          <p14:tracePt t="73402" x="6315075" y="3181350"/>
          <p14:tracePt t="73404" x="6323013" y="3189288"/>
          <p14:tracePt t="73408" x="6330950" y="3189288"/>
          <p14:tracePt t="73411" x="6338888" y="3197225"/>
          <p14:tracePt t="73414" x="6346825" y="3197225"/>
          <p14:tracePt t="73416" x="6354763" y="3197225"/>
          <p14:tracePt t="73420" x="6362700" y="3205163"/>
          <p14:tracePt t="73423" x="6370638" y="3205163"/>
          <p14:tracePt t="73426" x="6378575" y="3205163"/>
          <p14:tracePt t="73428" x="6386513" y="3205163"/>
          <p14:tracePt t="73432" x="6394450" y="3205163"/>
          <p14:tracePt t="73434" x="6402388" y="3213100"/>
          <p14:tracePt t="73436" x="6410325" y="3213100"/>
          <p14:tracePt t="73441" x="6418263" y="3213100"/>
          <p14:tracePt t="73442" x="6426200" y="3213100"/>
          <p14:tracePt t="73444" x="6434138" y="3213100"/>
          <p14:tracePt t="73446" x="6442075" y="3213100"/>
          <p14:tracePt t="73450" x="6451600" y="3213100"/>
          <p14:tracePt t="73452" x="6459538" y="3213100"/>
          <p14:tracePt t="73454" x="6467475" y="3213100"/>
          <p14:tracePt t="73457" x="6475413" y="3213100"/>
          <p14:tracePt t="73459" x="6483350" y="3213100"/>
          <p14:tracePt t="73462" x="6499225" y="3213100"/>
          <p14:tracePt t="73464" x="6507163" y="3213100"/>
          <p14:tracePt t="73466" x="6515100" y="3213100"/>
          <p14:tracePt t="73468" x="6523038" y="3213100"/>
          <p14:tracePt t="73470" x="6530975" y="3213100"/>
          <p14:tracePt t="73473" x="6538913" y="3213100"/>
          <p14:tracePt t="73474" x="6546850" y="3213100"/>
          <p14:tracePt t="73476" x="6554788" y="3213100"/>
          <p14:tracePt t="73478" x="6562725" y="3213100"/>
          <p14:tracePt t="73480" x="6578600" y="3213100"/>
          <p14:tracePt t="73482" x="6586538" y="3213100"/>
          <p14:tracePt t="73484" x="6594475" y="3213100"/>
          <p14:tracePt t="73486" x="6602413" y="3213100"/>
          <p14:tracePt t="73490" x="6618288" y="3205163"/>
          <p14:tracePt t="73492" x="6626225" y="3205163"/>
          <p14:tracePt t="73494" x="6634163" y="3205163"/>
          <p14:tracePt t="73496" x="6642100" y="3205163"/>
          <p14:tracePt t="73498" x="6650038" y="3205163"/>
          <p14:tracePt t="73500" x="6657975" y="3197225"/>
          <p14:tracePt t="73502" x="6665913" y="3197225"/>
          <p14:tracePt t="73504" x="6673850" y="3197225"/>
          <p14:tracePt t="73506" x="6681788" y="3197225"/>
          <p14:tracePt t="73510" x="6697663" y="3197225"/>
          <p14:tracePt t="73512" x="6705600" y="3197225"/>
          <p14:tracePt t="73514" x="6713538" y="3189288"/>
          <p14:tracePt t="73516" x="6721475" y="3189288"/>
          <p14:tracePt t="73520" x="6729413" y="3189288"/>
          <p14:tracePt t="73522" x="6737350" y="3181350"/>
          <p14:tracePt t="73527" x="6753225" y="3181350"/>
          <p14:tracePt t="73530" x="6761163" y="3181350"/>
          <p14:tracePt t="73532" x="6769100" y="3173413"/>
          <p14:tracePt t="73534" x="6777038" y="3173413"/>
          <p14:tracePt t="73540" x="6794500" y="3165475"/>
          <p14:tracePt t="73544" x="6802438" y="3165475"/>
          <p14:tracePt t="73546" x="6810375" y="3165475"/>
          <p14:tracePt t="73548" x="6810375" y="3157538"/>
          <p14:tracePt t="73550" x="6818313" y="3157538"/>
          <p14:tracePt t="73554" x="6826250" y="3149600"/>
          <p14:tracePt t="73559" x="6834188" y="3149600"/>
          <p14:tracePt t="73560" x="6834188" y="3141663"/>
          <p14:tracePt t="73562" x="6842125" y="3141663"/>
          <p14:tracePt t="73564" x="6842125" y="3133725"/>
          <p14:tracePt t="73566" x="6850063" y="3133725"/>
          <p14:tracePt t="73568" x="6850063" y="3125788"/>
          <p14:tracePt t="73570" x="6858000" y="3125788"/>
          <p14:tracePt t="73574" x="6865938" y="3117850"/>
          <p14:tracePt t="73578" x="6865938" y="3109913"/>
          <p14:tracePt t="73580" x="6873875" y="3109913"/>
          <p14:tracePt t="73582" x="6873875" y="3101975"/>
          <p14:tracePt t="73584" x="6881813" y="3101975"/>
          <p14:tracePt t="73586" x="6881813" y="3094038"/>
          <p14:tracePt t="73590" x="6889750" y="3086100"/>
          <p14:tracePt t="73593" x="6889750" y="3078163"/>
          <p14:tracePt t="73596" x="6897688" y="3070225"/>
          <p14:tracePt t="73598" x="6897688" y="3062288"/>
          <p14:tracePt t="73600" x="6897688" y="3054350"/>
          <p14:tracePt t="73602" x="6905625" y="3054350"/>
          <p14:tracePt t="73604" x="6905625" y="3046413"/>
          <p14:tracePt t="73607" x="6905625" y="3038475"/>
          <p14:tracePt t="73608" x="6905625" y="3030538"/>
          <p14:tracePt t="73612" x="6913563" y="3022600"/>
          <p14:tracePt t="73614" x="6913563" y="3014663"/>
          <p14:tracePt t="73617" x="6913563" y="3006725"/>
          <p14:tracePt t="73618" x="6913563" y="2998788"/>
          <p14:tracePt t="73620" x="6921500" y="2990850"/>
          <p14:tracePt t="73623" x="6921500" y="2982913"/>
          <p14:tracePt t="73625" x="6921500" y="2974975"/>
          <p14:tracePt t="73628" x="6921500" y="2967038"/>
          <p14:tracePt t="73630" x="6921500" y="2959100"/>
          <p14:tracePt t="73632" x="6921500" y="2951163"/>
          <p14:tracePt t="73634" x="6921500" y="2943225"/>
          <p14:tracePt t="73636" x="6921500" y="2935288"/>
          <p14:tracePt t="73640" x="6921500" y="2919413"/>
          <p14:tracePt t="73642" x="6913563" y="2909888"/>
          <p14:tracePt t="73644" x="6913563" y="2901950"/>
          <p14:tracePt t="73646" x="6913563" y="2894013"/>
          <p14:tracePt t="73648" x="6913563" y="2886075"/>
          <p14:tracePt t="73650" x="6913563" y="2878138"/>
          <p14:tracePt t="73652" x="6913563" y="2870200"/>
          <p14:tracePt t="73654" x="6913563" y="2862263"/>
          <p14:tracePt t="73656" x="6913563" y="2854325"/>
          <p14:tracePt t="73659" x="6905625" y="2846388"/>
          <p14:tracePt t="73660" x="6905625" y="2838450"/>
          <p14:tracePt t="73662" x="6905625" y="2830513"/>
          <p14:tracePt t="73664" x="6905625" y="2822575"/>
          <p14:tracePt t="73666" x="6905625" y="2814638"/>
          <p14:tracePt t="73668" x="6897688" y="2806700"/>
          <p14:tracePt t="73670" x="6897688" y="2798763"/>
          <p14:tracePt t="73674" x="6897688" y="2790825"/>
          <p14:tracePt t="73676" x="6897688" y="2782888"/>
          <p14:tracePt t="73678" x="6889750" y="2782888"/>
          <p14:tracePt t="73680" x="6889750" y="2774950"/>
          <p14:tracePt t="73682" x="6889750" y="2767013"/>
          <p14:tracePt t="73686" x="6881813" y="2759075"/>
          <p14:tracePt t="73689" x="6881813" y="2751138"/>
          <p14:tracePt t="73692" x="6881813" y="2743200"/>
          <p14:tracePt t="73696" x="6873875" y="2735263"/>
          <p14:tracePt t="73698" x="6873875" y="2727325"/>
          <p14:tracePt t="73702" x="6873875" y="2719388"/>
          <p14:tracePt t="73704" x="6865938" y="2719388"/>
          <p14:tracePt t="73706" x="6865938" y="2711450"/>
          <p14:tracePt t="73710" x="6858000" y="2703513"/>
          <p14:tracePt t="73712" x="6858000" y="2695575"/>
          <p14:tracePt t="73716" x="6850063" y="2687638"/>
          <p14:tracePt t="73720" x="6850063" y="2679700"/>
          <p14:tracePt t="73722" x="6842125" y="2679700"/>
          <p14:tracePt t="73724" x="6842125" y="2671763"/>
          <p14:tracePt t="73728" x="6834188" y="2663825"/>
          <p14:tracePt t="73732" x="6826250" y="2655888"/>
          <p14:tracePt t="73736" x="6818313" y="2647950"/>
          <p14:tracePt t="73740" x="6810375" y="2640013"/>
          <p14:tracePt t="73745" x="6802438" y="2632075"/>
          <p14:tracePt t="73746" x="6794500" y="2632075"/>
          <p14:tracePt t="73748" x="6784975" y="2624138"/>
          <p14:tracePt t="73752" x="6777038" y="2616200"/>
          <p14:tracePt t="73756" x="6769100" y="2616200"/>
          <p14:tracePt t="73760" x="6761163" y="2608263"/>
          <p14:tracePt t="73762" x="6753225" y="2608263"/>
          <p14:tracePt t="73764" x="6745288" y="2600325"/>
          <p14:tracePt t="73766" x="6737350" y="2600325"/>
          <p14:tracePt t="73768" x="6729413" y="2600325"/>
          <p14:tracePt t="73770" x="6721475" y="2592388"/>
          <p14:tracePt t="73776" x="6705600" y="2584450"/>
          <p14:tracePt t="73778" x="6697663" y="2584450"/>
          <p14:tracePt t="73780" x="6689725" y="2584450"/>
          <p14:tracePt t="73782" x="6681788" y="2576513"/>
          <p14:tracePt t="73784" x="6673850" y="2576513"/>
          <p14:tracePt t="73786" x="6665913" y="2576513"/>
          <p14:tracePt t="73790" x="6650038" y="2576513"/>
          <p14:tracePt t="73793" x="6642100" y="2566988"/>
          <p14:tracePt t="73794" x="6634163" y="2566988"/>
          <p14:tracePt t="73798" x="6626225" y="2566988"/>
          <p14:tracePt t="73800" x="6618288" y="2566988"/>
          <p14:tracePt t="73802" x="6610350" y="2566988"/>
          <p14:tracePt t="73804" x="6602413" y="2559050"/>
          <p14:tracePt t="73807" x="6594475" y="2559050"/>
          <p14:tracePt t="73811" x="6570663" y="2559050"/>
          <p14:tracePt t="73812" x="6562725" y="2559050"/>
          <p14:tracePt t="73814" x="6554788" y="2559050"/>
          <p14:tracePt t="73816" x="6546850" y="2559050"/>
          <p14:tracePt t="73818" x="6538913" y="2559050"/>
          <p14:tracePt t="73820" x="6530975" y="2559050"/>
          <p14:tracePt t="73823" x="6523038" y="2559050"/>
          <p14:tracePt t="73825" x="6515100" y="2559050"/>
          <p14:tracePt t="73826" x="6507163" y="2551113"/>
          <p14:tracePt t="73828" x="6499225" y="2551113"/>
          <p14:tracePt t="73830" x="6491288" y="2559050"/>
          <p14:tracePt t="73832" x="6483350" y="2559050"/>
          <p14:tracePt t="73834" x="6475413" y="2559050"/>
          <p14:tracePt t="73836" x="6467475" y="2559050"/>
          <p14:tracePt t="73840" x="6451600" y="2559050"/>
          <p14:tracePt t="73842" x="6442075" y="2559050"/>
          <p14:tracePt t="73844" x="6434138" y="2559050"/>
          <p14:tracePt t="73846" x="6426200" y="2559050"/>
          <p14:tracePt t="73848" x="6418263" y="2559050"/>
          <p14:tracePt t="73850" x="6410325" y="2559050"/>
          <p14:tracePt t="73852" x="6402388" y="2559050"/>
          <p14:tracePt t="73854" x="6394450" y="2559050"/>
          <p14:tracePt t="73856" x="6386513" y="2559050"/>
          <p14:tracePt t="73858" x="6378575" y="2559050"/>
          <p14:tracePt t="73860" x="6370638" y="2566988"/>
          <p14:tracePt t="73862" x="6362700" y="2566988"/>
          <p14:tracePt t="73864" x="6354763" y="2566988"/>
          <p14:tracePt t="73866" x="6346825" y="2566988"/>
          <p14:tracePt t="73868" x="6338888" y="2566988"/>
          <p14:tracePt t="73870" x="6330950" y="2566988"/>
          <p14:tracePt t="73874" x="6323013" y="2566988"/>
          <p14:tracePt t="73876" x="6315075" y="2566988"/>
          <p14:tracePt t="73878" x="6307138" y="2576513"/>
          <p14:tracePt t="73880" x="6299200" y="2576513"/>
          <p14:tracePt t="73884" x="6291263" y="2576513"/>
          <p14:tracePt t="73886" x="6283325" y="2576513"/>
          <p14:tracePt t="73889" x="6275388" y="2576513"/>
          <p14:tracePt t="73892" x="6267450" y="2584450"/>
          <p14:tracePt t="73894" x="6259513" y="2584450"/>
          <p14:tracePt t="73898" x="6251575" y="2584450"/>
          <p14:tracePt t="73900" x="6243638" y="2592388"/>
          <p14:tracePt t="73906" x="6235700" y="2592388"/>
          <p14:tracePt t="73910" x="6227763" y="2600325"/>
          <p14:tracePt t="73914" x="6219825" y="2600325"/>
          <p14:tracePt t="73916" x="6219825" y="2608263"/>
          <p14:tracePt t="73920" x="6211888" y="2608263"/>
          <p14:tracePt t="73923" x="6211888" y="2616200"/>
          <p14:tracePt t="73926" x="6203950" y="2624138"/>
          <p14:tracePt t="73930" x="6196013" y="2632075"/>
          <p14:tracePt t="73934" x="6196013" y="2640013"/>
          <p14:tracePt t="73939" x="6188075" y="2647950"/>
          <p14:tracePt t="73942" x="6188075" y="2655888"/>
          <p14:tracePt t="73945" x="6180138" y="2663825"/>
          <p14:tracePt t="73948" x="6180138" y="2671763"/>
          <p14:tracePt t="73950" x="6172200" y="2679700"/>
          <p14:tracePt t="73952" x="6172200" y="2687638"/>
          <p14:tracePt t="73954" x="6172200" y="2695575"/>
          <p14:tracePt t="73957" x="6164263" y="2695575"/>
          <p14:tracePt t="73979" x="6132513" y="2790825"/>
          <p14:tracePt t="73980" x="6132513" y="2798763"/>
          <p14:tracePt t="73982" x="6124575" y="2806700"/>
          <p14:tracePt t="73984" x="6124575" y="2814638"/>
          <p14:tracePt t="73986" x="6124575" y="2822575"/>
          <p14:tracePt t="73989" x="6116638" y="2830513"/>
          <p14:tracePt t="73992" x="6116638" y="2838450"/>
          <p14:tracePt t="73994" x="6108700" y="2846388"/>
          <p14:tracePt t="73996" x="6108700" y="2854325"/>
          <p14:tracePt t="73998" x="6108700" y="2862263"/>
          <p14:tracePt t="74000" x="6108700" y="2870200"/>
          <p14:tracePt t="74002" x="6100763" y="2878138"/>
          <p14:tracePt t="74004" x="6100763" y="2886075"/>
          <p14:tracePt t="74006" x="6100763" y="2894013"/>
          <p14:tracePt t="74010" x="6091238" y="2909888"/>
          <p14:tracePt t="74012" x="6091238" y="2919413"/>
          <p14:tracePt t="74014" x="6091238" y="2927350"/>
          <p14:tracePt t="74016" x="6091238" y="2935288"/>
          <p14:tracePt t="74020" x="6083300" y="2943225"/>
          <p14:tracePt t="74023" x="6083300" y="2951163"/>
          <p14:tracePt t="74028" x="6083300" y="2967038"/>
          <p14:tracePt t="74030" x="6083300" y="2974975"/>
          <p14:tracePt t="74032" x="6075363" y="2982913"/>
          <p14:tracePt t="74036" x="6075363" y="2990850"/>
          <p14:tracePt t="74040" x="6075363" y="2998788"/>
          <p14:tracePt t="74042" x="6075363" y="3006725"/>
          <p14:tracePt t="74046" x="6075363" y="3014663"/>
          <p14:tracePt t="74052" x="6075363" y="3022600"/>
          <p14:tracePt t="74060" x="6075363" y="3030538"/>
          <p14:tracePt t="74066" x="6075363" y="3038475"/>
          <p14:tracePt t="74078" x="6075363" y="3046413"/>
          <p14:tracePt t="74092" x="6075363" y="3054350"/>
          <p14:tracePt t="74104" x="6083300" y="3062288"/>
          <p14:tracePt t="74112" x="6083300" y="3070225"/>
          <p14:tracePt t="74118" x="6083300" y="3078163"/>
          <p14:tracePt t="74120" x="6091238" y="3078163"/>
          <p14:tracePt t="74126" x="6091238" y="3086100"/>
          <p14:tracePt t="74133" x="6091238" y="3094038"/>
          <p14:tracePt t="74135" x="6100763" y="3094038"/>
          <p14:tracePt t="74139" x="6100763" y="3101975"/>
          <p14:tracePt t="74144" x="6100763" y="3109913"/>
          <p14:tracePt t="74148" x="6108700" y="3109913"/>
          <p14:tracePt t="74154" x="6108700" y="3117850"/>
          <p14:tracePt t="74164" x="6116638" y="3117850"/>
          <p14:tracePt t="74168" x="6116638" y="3125788"/>
          <p14:tracePt t="74715" x="6124575" y="3125788"/>
          <p14:tracePt t="74718" x="6132513" y="3125788"/>
          <p14:tracePt t="74723" x="6140450" y="3125788"/>
          <p14:tracePt t="74725" x="6148388" y="3125788"/>
          <p14:tracePt t="74728" x="6156325" y="3117850"/>
          <p14:tracePt t="74730" x="6164263" y="3117850"/>
          <p14:tracePt t="74732" x="6172200" y="3117850"/>
          <p14:tracePt t="74734" x="6180138" y="3117850"/>
          <p14:tracePt t="74736" x="6188075" y="3117850"/>
          <p14:tracePt t="74740" x="6211888" y="3117850"/>
          <p14:tracePt t="74743" x="6219825" y="3117850"/>
          <p14:tracePt t="74744" x="6227763" y="3117850"/>
          <p14:tracePt t="74746" x="6235700" y="3117850"/>
          <p14:tracePt t="74748" x="6251575" y="3117850"/>
          <p14:tracePt t="74750" x="6259513" y="3117850"/>
          <p14:tracePt t="74752" x="6267450" y="3117850"/>
          <p14:tracePt t="74754" x="6283325" y="3117850"/>
          <p14:tracePt t="74757" x="6291263" y="3117850"/>
          <p14:tracePt t="74760" x="6315075" y="3109913"/>
          <p14:tracePt t="74762" x="6323013" y="3109913"/>
          <p14:tracePt t="74764" x="6338888" y="3109913"/>
          <p14:tracePt t="74766" x="6346825" y="3109913"/>
          <p14:tracePt t="74768" x="6354763" y="3109913"/>
          <p14:tracePt t="74770" x="6370638" y="3109913"/>
          <p14:tracePt t="74773" x="6378575" y="3109913"/>
          <p14:tracePt t="74777" x="6402388" y="3109913"/>
          <p14:tracePt t="74778" x="6418263" y="3109913"/>
          <p14:tracePt t="74780" x="6426200" y="3109913"/>
          <p14:tracePt t="74782" x="6442075" y="3101975"/>
          <p14:tracePt t="74784" x="6451600" y="3101975"/>
          <p14:tracePt t="74786" x="6467475" y="3101975"/>
          <p14:tracePt t="74790" x="6491288" y="3101975"/>
          <p14:tracePt t="74792" x="6499225" y="3101975"/>
          <p14:tracePt t="74794" x="6515100" y="3101975"/>
          <p14:tracePt t="74796" x="6523038" y="3101975"/>
          <p14:tracePt t="74798" x="6530975" y="3101975"/>
          <p14:tracePt t="74800" x="6546850" y="3101975"/>
          <p14:tracePt t="74802" x="6554788" y="3094038"/>
          <p14:tracePt t="74804" x="6570663" y="3094038"/>
          <p14:tracePt t="74807" x="6578600" y="3094038"/>
          <p14:tracePt t="74809" x="6586538" y="3094038"/>
          <p14:tracePt t="74810" x="6602413" y="3094038"/>
          <p14:tracePt t="74812" x="6610350" y="3094038"/>
          <p14:tracePt t="74814" x="6618288" y="3094038"/>
          <p14:tracePt t="74816" x="6626225" y="3086100"/>
          <p14:tracePt t="74818" x="6634163" y="3086100"/>
          <p14:tracePt t="74820" x="6642100" y="3086100"/>
          <p14:tracePt t="74823" x="6650038" y="3086100"/>
          <p14:tracePt t="74825" x="6665913" y="3086100"/>
          <p14:tracePt t="74826" x="6673850" y="3086100"/>
          <p14:tracePt t="74828" x="6681788" y="3086100"/>
          <p14:tracePt t="74830" x="6689725" y="3086100"/>
          <p14:tracePt t="74832" x="6697663" y="3078163"/>
          <p14:tracePt t="74834" x="6705600" y="3078163"/>
          <p14:tracePt t="74840" x="6721475" y="3078163"/>
          <p14:tracePt t="74842" x="6729413" y="3078163"/>
          <p14:tracePt t="74844" x="6737350" y="3078163"/>
          <p14:tracePt t="74848" x="6745288" y="3070225"/>
          <p14:tracePt t="74850" x="6753225" y="3070225"/>
          <p14:tracePt t="74854" x="6761163" y="3070225"/>
          <p14:tracePt t="74858" x="6769100" y="3062288"/>
          <p14:tracePt t="74862" x="6777038" y="3062288"/>
          <p14:tracePt t="74864" x="6784975" y="3062288"/>
          <p14:tracePt t="74866" x="6784975" y="3054350"/>
          <p14:tracePt t="74868" x="6794500" y="3054350"/>
          <p14:tracePt t="74873" x="6802438" y="3054350"/>
          <p14:tracePt t="74876" x="6810375" y="3046413"/>
          <p14:tracePt t="74883" x="6818313" y="3046413"/>
          <p14:tracePt t="74890" x="6826250" y="3046413"/>
          <p14:tracePt t="74892" x="6826250" y="3038475"/>
          <p14:tracePt t="74902" x="6834188" y="3038475"/>
          <p14:tracePt t="75042" x="6842125" y="3030538"/>
          <p14:tracePt t="75054" x="6842125" y="3022600"/>
          <p14:tracePt t="75062" x="6842125" y="3014663"/>
          <p14:tracePt t="75070" x="6842125" y="3006725"/>
          <p14:tracePt t="75076" x="6842125" y="2998788"/>
          <p14:tracePt t="75082" x="6850063" y="2998788"/>
          <p14:tracePt t="75084" x="6850063" y="2990850"/>
          <p14:tracePt t="75091" x="6850063" y="2982913"/>
          <p14:tracePt t="75096" x="6850063" y="2974975"/>
          <p14:tracePt t="75102" x="6850063" y="2967038"/>
          <p14:tracePt t="75108" x="6850063" y="2959100"/>
          <p14:tracePt t="75112" x="6850063" y="2951163"/>
          <p14:tracePt t="75116" x="6850063" y="2943225"/>
          <p14:tracePt t="75120" x="6850063" y="2935288"/>
          <p14:tracePt t="75124" x="6850063" y="2927350"/>
          <p14:tracePt t="75128" x="6850063" y="2919413"/>
          <p14:tracePt t="75134" x="6850063" y="2909888"/>
          <p14:tracePt t="75139" x="6850063" y="2901950"/>
          <p14:tracePt t="75142" x="6850063" y="2894013"/>
          <p14:tracePt t="75146" x="6850063" y="2886075"/>
          <p14:tracePt t="75150" x="6858000" y="2886075"/>
          <p14:tracePt t="75152" x="6850063" y="2878138"/>
          <p14:tracePt t="75158" x="6850063" y="2870200"/>
          <p14:tracePt t="75164" x="6850063" y="2862263"/>
          <p14:tracePt t="75170" x="6850063" y="2854325"/>
          <p14:tracePt t="75178" x="6850063" y="2846388"/>
          <p14:tracePt t="75186" x="6850063" y="2838450"/>
          <p14:tracePt t="75198" x="6850063" y="2830513"/>
          <p14:tracePt t="75222" x="6850063" y="2822575"/>
          <p14:tracePt t="75240" x="6850063" y="2814638"/>
          <p14:tracePt t="75250" x="6850063" y="2806700"/>
          <p14:tracePt t="75258" x="6850063" y="2798763"/>
          <p14:tracePt t="75264" x="6850063" y="2790825"/>
          <p14:tracePt t="75270" x="6850063" y="2782888"/>
          <p14:tracePt t="75276" x="6850063" y="2774950"/>
          <p14:tracePt t="75282" x="6850063" y="2767013"/>
          <p14:tracePt t="75290" x="6850063" y="2759075"/>
          <p14:tracePt t="75298" x="6850063" y="2751138"/>
          <p14:tracePt t="75306" x="6850063" y="2743200"/>
          <p14:tracePt t="75314" x="6850063" y="2735263"/>
          <p14:tracePt t="75324" x="6850063" y="2727325"/>
          <p14:tracePt t="75536" x="6842125" y="2727325"/>
          <p14:tracePt t="75541" x="6842125" y="2735263"/>
          <p14:tracePt t="75548" x="6842125" y="2743200"/>
          <p14:tracePt t="75560" x="6842125" y="2751138"/>
          <p14:tracePt t="75609" x="6842125" y="2759075"/>
          <p14:tracePt t="75790" x="6842125" y="2767013"/>
          <p14:tracePt t="75806" x="6834188" y="2767013"/>
          <p14:tracePt t="75818" x="6834188" y="2774950"/>
          <p14:tracePt t="75838" x="6834188" y="2782888"/>
          <p14:tracePt t="75852" x="6834188" y="2790825"/>
          <p14:tracePt t="75864" x="6834188" y="2798763"/>
          <p14:tracePt t="75873" x="6826250" y="2798763"/>
          <p14:tracePt t="75876" x="6826250" y="2806700"/>
          <p14:tracePt t="75885" x="6826250" y="2814638"/>
          <p14:tracePt t="75900" x="6826250" y="2822575"/>
          <p14:tracePt t="76150" x="6826250" y="2830513"/>
          <p14:tracePt t="76153" x="6834188" y="2830513"/>
          <p14:tracePt t="76158" x="6834188" y="2838450"/>
          <p14:tracePt t="76166" x="6834188" y="2846388"/>
          <p14:tracePt t="76168" x="6842125" y="2846388"/>
          <p14:tracePt t="76174" x="6842125" y="2854325"/>
          <p14:tracePt t="76182" x="6842125" y="2862263"/>
          <p14:tracePt t="76184" x="6850063" y="2862263"/>
          <p14:tracePt t="76189" x="6850063" y="2870200"/>
          <p14:tracePt t="76194" x="6858000" y="2878138"/>
          <p14:tracePt t="76200" x="6858000" y="2886075"/>
          <p14:tracePt t="76204" x="6858000" y="2894013"/>
          <p14:tracePt t="76206" x="6865938" y="2894013"/>
          <p14:tracePt t="76210" x="6865938" y="2901950"/>
          <p14:tracePt t="76216" x="6865938" y="2909888"/>
          <p14:tracePt t="76218" x="6873875" y="2909888"/>
          <p14:tracePt t="76223" x="6873875" y="2919413"/>
          <p14:tracePt t="76228" x="6873875" y="2927350"/>
          <p14:tracePt t="76232" x="6881813" y="2927350"/>
          <p14:tracePt t="76236" x="6881813" y="2935288"/>
          <p14:tracePt t="76242" x="6881813" y="2943225"/>
          <p14:tracePt t="76250" x="6889750" y="2951163"/>
          <p14:tracePt t="76257" x="6889750" y="2959100"/>
          <p14:tracePt t="76264" x="6889750" y="2967038"/>
          <p14:tracePt t="76273" x="6889750" y="2974975"/>
          <p14:tracePt t="76276" x="6897688" y="2974975"/>
          <p14:tracePt t="76282" x="6897688" y="2982913"/>
          <p14:tracePt t="76292" x="6897688" y="2990850"/>
          <p14:tracePt t="76306" x="6897688" y="2998788"/>
          <p14:tracePt t="76308" x="6905625" y="2998788"/>
          <p14:tracePt t="76323" x="6905625" y="3006725"/>
          <p14:tracePt t="76348" x="6905625" y="3014663"/>
          <p14:tracePt t="76510" x="6905625" y="3006725"/>
          <p14:tracePt t="76520" x="6905625" y="2998788"/>
          <p14:tracePt t="76526" x="6897688" y="2990850"/>
          <p14:tracePt t="76532" x="6897688" y="2982913"/>
          <p14:tracePt t="76540" x="6897688" y="2974975"/>
          <p14:tracePt t="76544" x="6897688" y="2967038"/>
          <p14:tracePt t="76550" x="6897688" y="2959100"/>
          <p14:tracePt t="76557" x="6889750" y="2951163"/>
          <p14:tracePt t="76562" x="6889750" y="2943225"/>
          <p14:tracePt t="76570" x="6889750" y="2935288"/>
          <p14:tracePt t="76578" x="6889750" y="2927350"/>
          <p14:tracePt t="76590" x="6889750" y="2919413"/>
          <p14:tracePt t="76818" x="6889750" y="2927350"/>
          <p14:tracePt t="77023" x="6889750" y="2935288"/>
          <p14:tracePt t="77030" x="6889750" y="2943225"/>
          <p14:tracePt t="77036" x="6889750" y="2951163"/>
          <p14:tracePt t="77042" x="6889750" y="2959100"/>
          <p14:tracePt t="77050" x="6889750" y="2967038"/>
          <p14:tracePt t="77062" x="6889750" y="2974975"/>
          <p14:tracePt t="77160" x="6889750" y="2967038"/>
          <p14:tracePt t="77172" x="6889750" y="2959100"/>
          <p14:tracePt t="77182" x="6889750" y="2951163"/>
          <p14:tracePt t="77189" x="6889750" y="2943225"/>
          <p14:tracePt t="77198" x="6889750" y="2935288"/>
          <p14:tracePt t="77211" x="6889750" y="2927350"/>
          <p14:tracePt t="77288" x="6889750" y="2935288"/>
          <p14:tracePt t="77296" x="6889750" y="2943225"/>
          <p14:tracePt t="77302" x="6889750" y="2951163"/>
          <p14:tracePt t="77308" x="6897688" y="2951163"/>
          <p14:tracePt t="77311" x="6897688" y="2959100"/>
          <p14:tracePt t="77320" x="6897688" y="2967038"/>
          <p14:tracePt t="77336" x="6897688" y="2974975"/>
          <p14:tracePt t="77358" x="6897688" y="2982913"/>
          <p14:tracePt t="77396" x="6897688" y="2974975"/>
          <p14:tracePt t="77412" x="6897688" y="2967038"/>
          <p14:tracePt t="77416" x="6889750" y="2967038"/>
          <p14:tracePt t="77422" x="6889750" y="2959100"/>
          <p14:tracePt t="77428" x="6889750" y="2951163"/>
          <p14:tracePt t="77436" x="6889750" y="2943225"/>
          <p14:tracePt t="77440" x="6881813" y="2943225"/>
          <p14:tracePt t="77446" x="6881813" y="2935288"/>
          <p14:tracePt t="77666" x="6881813" y="2943225"/>
          <p14:tracePt t="77672" x="6881813" y="2951163"/>
          <p14:tracePt t="77676" x="6881813" y="2959100"/>
          <p14:tracePt t="77680" x="6873875" y="2967038"/>
          <p14:tracePt t="77684" x="6873875" y="2974975"/>
          <p14:tracePt t="77686" x="6873875" y="2982913"/>
          <p14:tracePt t="77690" x="6873875" y="2990850"/>
          <p14:tracePt t="77692" x="6873875" y="2998788"/>
          <p14:tracePt t="77694" x="6865938" y="2998788"/>
          <p14:tracePt t="77696" x="6865938" y="3006725"/>
          <p14:tracePt t="77698" x="6865938" y="3014663"/>
          <p14:tracePt t="77700" x="6858000" y="3022600"/>
          <p14:tracePt t="77702" x="6858000" y="3030538"/>
          <p14:tracePt t="77704" x="6850063" y="3038475"/>
          <p14:tracePt t="77707" x="6842125" y="3046413"/>
          <p14:tracePt t="77710" x="6834188" y="3070225"/>
          <p14:tracePt t="77713" x="6826250" y="3078163"/>
          <p14:tracePt t="77714" x="6818313" y="3086100"/>
          <p14:tracePt t="77716" x="6810375" y="3094038"/>
          <p14:tracePt t="77718" x="6802438" y="3101975"/>
          <p14:tracePt t="77720" x="6802438" y="3109913"/>
          <p14:tracePt t="77722" x="6794500" y="3125788"/>
          <p14:tracePt t="77724" x="6784975" y="3133725"/>
          <p14:tracePt t="77728" x="6761163" y="3157538"/>
          <p14:tracePt t="77730" x="6753225" y="3165475"/>
          <p14:tracePt t="77732" x="6745288" y="3173413"/>
          <p14:tracePt t="77734" x="6737350" y="3181350"/>
          <p14:tracePt t="77736" x="6721475" y="3197225"/>
          <p14:tracePt t="77740" x="6705600" y="3221038"/>
          <p14:tracePt t="77744" x="6681788" y="3236913"/>
          <p14:tracePt t="77747" x="6673850" y="3244850"/>
          <p14:tracePt t="77748" x="6657975" y="3262313"/>
          <p14:tracePt t="77750" x="6650038" y="3270250"/>
          <p14:tracePt t="77752" x="6634163" y="3278188"/>
          <p14:tracePt t="77754" x="6626225" y="3286125"/>
          <p14:tracePt t="77757" x="6610350" y="3302000"/>
          <p14:tracePt t="77760" x="6586538" y="3317875"/>
          <p14:tracePt t="77762" x="6570663" y="3325813"/>
          <p14:tracePt t="77766" x="6554788" y="3333750"/>
          <p14:tracePt t="77767" x="6538913" y="3341688"/>
          <p14:tracePt t="77768" x="6523038" y="3349625"/>
          <p14:tracePt t="77770" x="6507163" y="3357563"/>
          <p14:tracePt t="77773" x="6491288" y="3373438"/>
          <p14:tracePt t="77776" x="6451600" y="3389313"/>
          <p14:tracePt t="77779" x="6426200" y="3397250"/>
          <p14:tracePt t="77782" x="6386513" y="3405188"/>
          <p14:tracePt t="77784" x="6362700" y="3413125"/>
          <p14:tracePt t="77786" x="6338888" y="3421063"/>
          <p14:tracePt t="77790" x="6283325" y="3436938"/>
          <p14:tracePt t="77792" x="6259513" y="3436938"/>
          <p14:tracePt t="77796" x="6203950" y="3452813"/>
          <p14:tracePt t="77798" x="6172200" y="3460750"/>
          <p14:tracePt t="77800" x="6140450" y="3460750"/>
          <p14:tracePt t="77802" x="6116638" y="3468688"/>
          <p14:tracePt t="77804" x="6083300" y="3476625"/>
          <p14:tracePt t="77807" x="6051550" y="3476625"/>
          <p14:tracePt t="77809" x="6019800" y="3484563"/>
          <p14:tracePt t="77812" x="5956300" y="3492500"/>
          <p14:tracePt t="77814" x="5924550" y="3492500"/>
          <p14:tracePt t="77816" x="5884863" y="3500438"/>
          <p14:tracePt t="77818" x="5853113" y="3500438"/>
          <p14:tracePt t="77820" x="5821363" y="3508375"/>
          <p14:tracePt t="77823" x="5781675" y="3508375"/>
          <p14:tracePt t="77824" x="5749925" y="3508375"/>
          <p14:tracePt t="77828" x="5676900" y="3516313"/>
          <p14:tracePt t="77830" x="5637213" y="3524250"/>
          <p14:tracePt t="77832" x="5605463" y="3524250"/>
          <p14:tracePt t="77834" x="5565775" y="3524250"/>
          <p14:tracePt t="77836" x="5526088" y="3524250"/>
          <p14:tracePt t="77840" x="5446713" y="3532188"/>
          <p14:tracePt t="77843" x="5407025" y="3540125"/>
          <p14:tracePt t="77844" x="5365750" y="3540125"/>
          <p14:tracePt t="77846" x="5326063" y="3540125"/>
          <p14:tracePt t="77848" x="5286375" y="3548063"/>
          <p14:tracePt t="77850" x="5238750" y="3548063"/>
          <p14:tracePt t="77852" x="5199063" y="3548063"/>
          <p14:tracePt t="77854" x="5159375" y="3556000"/>
          <p14:tracePt t="77856" x="5119688" y="3556000"/>
          <p14:tracePt t="77858" x="5080000" y="3556000"/>
          <p14:tracePt t="77861" x="5030788" y="3556000"/>
          <p14:tracePt t="77862" x="4991100" y="3556000"/>
          <p14:tracePt t="77864" x="4951413" y="3556000"/>
          <p14:tracePt t="77866" x="4911725" y="3563938"/>
          <p14:tracePt t="77868" x="4872038" y="3563938"/>
          <p14:tracePt t="77870" x="4824413" y="3563938"/>
          <p14:tracePt t="77872" x="4784725" y="3563938"/>
          <p14:tracePt t="77874" x="4745038" y="3563938"/>
          <p14:tracePt t="77876" x="4713288" y="3571875"/>
          <p14:tracePt t="77878" x="4672013" y="3571875"/>
          <p14:tracePt t="77880" x="4632325" y="3571875"/>
          <p14:tracePt t="77882" x="4592638" y="3571875"/>
          <p14:tracePt t="77884" x="4560888" y="3571875"/>
          <p14:tracePt t="77886" x="4521200" y="3571875"/>
          <p14:tracePt t="77890" x="4449763" y="3571875"/>
          <p14:tracePt t="77892" x="4418013" y="3571875"/>
          <p14:tracePt t="77894" x="4386263" y="3563938"/>
          <p14:tracePt t="77896" x="4352925" y="3563938"/>
          <p14:tracePt t="77898" x="4321175" y="3563938"/>
          <p14:tracePt t="77900" x="4289425" y="3563938"/>
          <p14:tracePt t="77902" x="4257675" y="3563938"/>
          <p14:tracePt t="77904" x="4233863" y="3563938"/>
          <p14:tracePt t="77906" x="4202113" y="3563938"/>
          <p14:tracePt t="77909" x="4178300" y="3563938"/>
          <p14:tracePt t="77910" x="4146550" y="3563938"/>
          <p14:tracePt t="77912" x="4122738" y="3556000"/>
          <p14:tracePt t="77914" x="4090988" y="3556000"/>
          <p14:tracePt t="77916" x="4067175" y="3556000"/>
          <p14:tracePt t="77918" x="4043363" y="3556000"/>
          <p14:tracePt t="77920" x="4019550" y="3548063"/>
          <p14:tracePt t="77923" x="3994150" y="3548063"/>
          <p14:tracePt t="77925" x="3978275" y="3548063"/>
          <p14:tracePt t="77926" x="3954463" y="3540125"/>
          <p14:tracePt t="77928" x="3930650" y="3540125"/>
          <p14:tracePt t="77930" x="3914775" y="3540125"/>
          <p14:tracePt t="77932" x="3890963" y="3540125"/>
          <p14:tracePt t="77934" x="3875088" y="3532188"/>
          <p14:tracePt t="77936" x="3851275" y="3532188"/>
          <p14:tracePt t="77940" x="3819525" y="3524250"/>
          <p14:tracePt t="77942" x="3803650" y="3524250"/>
          <p14:tracePt t="77944" x="3787775" y="3516313"/>
          <p14:tracePt t="77946" x="3771900" y="3516313"/>
          <p14:tracePt t="77948" x="3756025" y="3508375"/>
          <p14:tracePt t="77950" x="3740150" y="3508375"/>
          <p14:tracePt t="77952" x="3724275" y="3500438"/>
          <p14:tracePt t="77954" x="3708400" y="3500438"/>
          <p14:tracePt t="77956" x="3692525" y="3492500"/>
          <p14:tracePt t="77977" x="3556000" y="3460750"/>
          <p14:tracePt t="77979" x="3548063" y="3460750"/>
          <p14:tracePt t="77980" x="3540125" y="3460750"/>
          <p14:tracePt t="77982" x="3524250" y="3452813"/>
          <p14:tracePt t="77984" x="3516313" y="3452813"/>
          <p14:tracePt t="77986" x="3500438" y="3452813"/>
          <p14:tracePt t="77990" x="3484563" y="3452813"/>
          <p14:tracePt t="77992" x="3476625" y="3452813"/>
          <p14:tracePt t="77994" x="3468688" y="3452813"/>
          <p14:tracePt t="77996" x="3460750" y="3444875"/>
          <p14:tracePt t="77998" x="3452813" y="3444875"/>
          <p14:tracePt t="78000" x="3444875" y="3444875"/>
          <p14:tracePt t="78002" x="3436938" y="3444875"/>
          <p14:tracePt t="78004" x="3429000" y="3444875"/>
          <p14:tracePt t="78006" x="3421063" y="3444875"/>
          <p14:tracePt t="78010" x="3413125" y="3452813"/>
          <p14:tracePt t="78012" x="3405188" y="3452813"/>
          <p14:tracePt t="78014" x="3397250" y="3452813"/>
          <p14:tracePt t="78016" x="3389313" y="3452813"/>
          <p14:tracePt t="78018" x="3381375" y="3452813"/>
          <p14:tracePt t="78020" x="3373438" y="3452813"/>
          <p14:tracePt t="78025" x="3365500" y="3452813"/>
          <p14:tracePt t="78026" x="3357563" y="3452813"/>
          <p14:tracePt t="78028" x="3349625" y="3452813"/>
          <p14:tracePt t="78030" x="3341688" y="3460750"/>
          <p14:tracePt t="78032" x="3333750" y="3460750"/>
          <p14:tracePt t="78034" x="3325813" y="3460750"/>
          <p14:tracePt t="78040" x="3308350" y="3460750"/>
          <p14:tracePt t="78042" x="3300413" y="3460750"/>
          <p14:tracePt t="78044" x="3292475" y="3460750"/>
          <p14:tracePt t="78046" x="3284538" y="3468688"/>
          <p14:tracePt t="78050" x="3276600" y="3468688"/>
          <p14:tracePt t="78052" x="3268663" y="3468688"/>
          <p14:tracePt t="78054" x="3260725" y="3468688"/>
          <p14:tracePt t="78057" x="3252788" y="3468688"/>
          <p14:tracePt t="78059" x="3244850" y="3468688"/>
          <p14:tracePt t="78062" x="3236913" y="3468688"/>
          <p14:tracePt t="78064" x="3228975" y="3468688"/>
          <p14:tracePt t="78066" x="3221038" y="3468688"/>
          <p14:tracePt t="78068" x="3213100" y="3468688"/>
          <p14:tracePt t="78070" x="3205163" y="3468688"/>
          <p14:tracePt t="78073" x="3197225" y="3468688"/>
          <p14:tracePt t="78075" x="3189288" y="3468688"/>
          <p14:tracePt t="78076" x="3181350" y="3468688"/>
          <p14:tracePt t="78078" x="3173413" y="3468688"/>
          <p14:tracePt t="78080" x="3165475" y="3468688"/>
          <p14:tracePt t="78082" x="3157538" y="3468688"/>
          <p14:tracePt t="78084" x="3149600" y="3468688"/>
          <p14:tracePt t="78086" x="3133725" y="3476625"/>
          <p14:tracePt t="78090" x="3117850" y="3468688"/>
          <p14:tracePt t="78092" x="3101975" y="3468688"/>
          <p14:tracePt t="78094" x="3094038" y="3468688"/>
          <p14:tracePt t="78096" x="3086100" y="3468688"/>
          <p14:tracePt t="78098" x="3070225" y="3468688"/>
          <p14:tracePt t="78100" x="3062288" y="3468688"/>
          <p14:tracePt t="78102" x="3046413" y="3468688"/>
          <p14:tracePt t="78104" x="3038475" y="3468688"/>
          <p14:tracePt t="78106" x="3030538" y="3476625"/>
          <p14:tracePt t="78109" x="3014663" y="3476625"/>
          <p14:tracePt t="78110" x="3006725" y="3476625"/>
          <p14:tracePt t="78112" x="2990850" y="3476625"/>
          <p14:tracePt t="78114" x="2982913" y="3476625"/>
          <p14:tracePt t="78116" x="2967038" y="3476625"/>
          <p14:tracePt t="78118" x="2957513" y="3476625"/>
          <p14:tracePt t="78121" x="2941638" y="3476625"/>
          <p14:tracePt t="78124" x="2917825" y="3476625"/>
          <p14:tracePt t="78126" x="2909888" y="3476625"/>
          <p14:tracePt t="78128" x="2894013" y="3476625"/>
          <p14:tracePt t="78130" x="2886075" y="3476625"/>
          <p14:tracePt t="78131" x="2870200" y="3476625"/>
          <p14:tracePt t="78133" x="2862263" y="3476625"/>
          <p14:tracePt t="78135" x="2846388" y="3476625"/>
          <p14:tracePt t="78138" x="2838450" y="3476625"/>
          <p14:tracePt t="78139" x="2830513" y="3476625"/>
          <p14:tracePt t="78141" x="2814638" y="3476625"/>
          <p14:tracePt t="78144" x="2806700" y="3476625"/>
          <p14:tracePt t="78145" x="2790825" y="3476625"/>
          <p14:tracePt t="78147" x="2782888" y="3476625"/>
          <p14:tracePt t="78149" x="2774950" y="3476625"/>
          <p14:tracePt t="78151" x="2759075" y="3468688"/>
          <p14:tracePt t="78153" x="2751138" y="3468688"/>
          <p14:tracePt t="78156" x="2743200" y="3468688"/>
          <p14:tracePt t="78157" x="2735263" y="3468688"/>
          <p14:tracePt t="78160" x="2727325" y="3468688"/>
          <p14:tracePt t="78161" x="2719388" y="3468688"/>
          <p14:tracePt t="78163" x="2711450" y="3468688"/>
          <p14:tracePt t="78165" x="2703513" y="3468688"/>
          <p14:tracePt t="78167" x="2695575" y="3468688"/>
          <p14:tracePt t="78169" x="2687638" y="3468688"/>
          <p14:tracePt t="78172" x="2679700" y="3468688"/>
          <p14:tracePt t="78175" x="2671763" y="3468688"/>
          <p14:tracePt t="78177" x="2663825" y="3468688"/>
          <p14:tracePt t="78182" x="2655888" y="3468688"/>
          <p14:tracePt t="78183" x="2647950" y="3468688"/>
          <p14:tracePt t="78188" x="2640013" y="3468688"/>
          <p14:tracePt t="78193" x="2632075" y="3468688"/>
          <p14:tracePt t="78201" x="2624138" y="3468688"/>
          <p14:tracePt t="78258" x="2624138" y="3460750"/>
          <p14:tracePt t="78262" x="2616200" y="3460750"/>
          <p14:tracePt t="78268" x="2616200" y="3452813"/>
          <p14:tracePt t="78270" x="2606675" y="3452813"/>
          <p14:tracePt t="78273" x="2606675" y="3444875"/>
          <p14:tracePt t="78276" x="2598738" y="3436938"/>
          <p14:tracePt t="78280" x="2590800" y="3429000"/>
          <p14:tracePt t="78286" x="2582863" y="3421063"/>
          <p14:tracePt t="78290" x="2574925" y="3413125"/>
          <p14:tracePt t="78294" x="2566988" y="3413125"/>
          <p14:tracePt t="78296" x="2566988" y="3405188"/>
          <p14:tracePt t="78298" x="2559050" y="3405188"/>
          <p14:tracePt t="78302" x="2559050" y="3397250"/>
          <p14:tracePt t="78304" x="2551113" y="3397250"/>
          <p14:tracePt t="78309" x="2543175" y="3389313"/>
          <p14:tracePt t="78312" x="2535238" y="3389313"/>
          <p14:tracePt t="78314" x="2527300" y="3381375"/>
          <p14:tracePt t="78318" x="2519363" y="3373438"/>
          <p14:tracePt t="78323" x="2511425" y="3373438"/>
          <p14:tracePt t="78325" x="2503488" y="3365500"/>
          <p14:tracePt t="78328" x="2495550" y="3365500"/>
          <p14:tracePt t="78330" x="2487613" y="3365500"/>
          <p14:tracePt t="78332" x="2487613" y="3357563"/>
          <p14:tracePt t="78334" x="2479675" y="3357563"/>
          <p14:tracePt t="78336" x="2471738" y="3357563"/>
          <p14:tracePt t="78340" x="2463800" y="3349625"/>
          <p14:tracePt t="78344" x="2447925" y="3349625"/>
          <p14:tracePt t="78346" x="2439988" y="3349625"/>
          <p14:tracePt t="78348" x="2432050" y="3349625"/>
          <p14:tracePt t="78350" x="2424113" y="3349625"/>
          <p14:tracePt t="78352" x="2424113" y="3341688"/>
          <p14:tracePt t="78354" x="2416175" y="3341688"/>
          <p14:tracePt t="78357" x="2408238" y="3341688"/>
          <p14:tracePt t="78360" x="2392363" y="3341688"/>
          <p14:tracePt t="78362" x="2376488" y="3341688"/>
          <p14:tracePt t="78364" x="2368550" y="3341688"/>
          <p14:tracePt t="78366" x="2360613" y="3341688"/>
          <p14:tracePt t="78368" x="2352675" y="3341688"/>
          <p14:tracePt t="78370" x="2336800" y="3341688"/>
          <p14:tracePt t="78373" x="2328863" y="3341688"/>
          <p14:tracePt t="78375" x="2320925" y="3341688"/>
          <p14:tracePt t="78376" x="2312988" y="3341688"/>
          <p14:tracePt t="78378" x="2297113" y="3341688"/>
          <p14:tracePt t="78380" x="2289175" y="3341688"/>
          <p14:tracePt t="78382" x="2281238" y="3341688"/>
          <p14:tracePt t="78384" x="2265363" y="3341688"/>
          <p14:tracePt t="78386" x="2255838" y="3341688"/>
          <p14:tracePt t="78390" x="2239963" y="3341688"/>
          <p14:tracePt t="78392" x="2232025" y="3341688"/>
          <p14:tracePt t="78394" x="2224088" y="3341688"/>
          <p14:tracePt t="78396" x="2216150" y="3349625"/>
          <p14:tracePt t="78398" x="2208213" y="3349625"/>
          <p14:tracePt t="78400" x="2200275" y="3349625"/>
          <p14:tracePt t="78402" x="2192338" y="3349625"/>
          <p14:tracePt t="78404" x="2184400" y="3349625"/>
          <p14:tracePt t="78407" x="2176463" y="3357563"/>
          <p14:tracePt t="78409" x="2168525" y="3357563"/>
          <p14:tracePt t="78410" x="2160588" y="3357563"/>
          <p14:tracePt t="78412" x="2152650" y="3357563"/>
          <p14:tracePt t="78414" x="2144713" y="3365500"/>
          <p14:tracePt t="78416" x="2136775" y="3365500"/>
          <p14:tracePt t="78418" x="2128838" y="3365500"/>
          <p14:tracePt t="78423" x="2120900" y="3373438"/>
          <p14:tracePt t="78425" x="2112963" y="3373438"/>
          <p14:tracePt t="78428" x="2105025" y="3373438"/>
          <p14:tracePt t="78430" x="2097088" y="3381375"/>
          <p14:tracePt t="78434" x="2089150" y="3381375"/>
          <p14:tracePt t="78436" x="2089150" y="3389313"/>
          <p14:tracePt t="78440" x="2081213" y="3389313"/>
          <p14:tracePt t="78442" x="2073275" y="3397250"/>
          <p14:tracePt t="78446" x="2065338" y="3397250"/>
          <p14:tracePt t="78450" x="2065338" y="3405188"/>
          <p14:tracePt t="78452" x="2057400" y="3405188"/>
          <p14:tracePt t="78458" x="2057400" y="3413125"/>
          <p14:tracePt t="78462" x="2049463" y="3413125"/>
          <p14:tracePt t="78530" x="2057400" y="3413125"/>
          <p14:tracePt t="78538" x="2065338" y="3413125"/>
          <p14:tracePt t="78544" x="2073275" y="3413125"/>
          <p14:tracePt t="78548" x="2081213" y="3413125"/>
          <p14:tracePt t="78550" x="2081213" y="3405188"/>
          <p14:tracePt t="78554" x="2089150" y="3405188"/>
          <p14:tracePt t="78558" x="2097088" y="3405188"/>
          <p14:tracePt t="78562" x="2105025" y="3405188"/>
          <p14:tracePt t="78566" x="2105025" y="3397250"/>
          <p14:tracePt t="78568" x="2112963" y="3397250"/>
          <p14:tracePt t="78576" x="2120900" y="3397250"/>
          <p14:tracePt t="78584" x="2128838" y="3397250"/>
          <p14:tracePt t="78608" x="2136775" y="3397250"/>
          <p14:tracePt t="78632" x="2136775" y="3389313"/>
          <p14:tracePt t="78644" x="2136775" y="3381375"/>
          <p14:tracePt t="78652" x="2136775" y="3373438"/>
          <p14:tracePt t="78660" x="2136775" y="3365500"/>
          <p14:tracePt t="78666" x="2136775" y="3357563"/>
          <p14:tracePt t="78670" x="2136775" y="3349625"/>
          <p14:tracePt t="78675" x="2136775" y="3341688"/>
          <p14:tracePt t="78679" x="2128838" y="3333750"/>
          <p14:tracePt t="78683" x="2128838" y="3325813"/>
          <p14:tracePt t="78688" x="2128838" y="3317875"/>
          <p14:tracePt t="78689" x="2120900" y="3317875"/>
          <p14:tracePt t="78691" x="2120900" y="3309938"/>
          <p14:tracePt t="78696" x="2112963" y="3309938"/>
          <p14:tracePt t="78697" x="2112963" y="3302000"/>
          <p14:tracePt t="78701" x="2105025" y="3294063"/>
          <p14:tracePt t="78707" x="2105025" y="3286125"/>
          <p14:tracePt t="78708" x="2097088" y="3286125"/>
          <p14:tracePt t="78712" x="2089150" y="3278188"/>
          <p14:tracePt t="78718" x="2081213" y="3270250"/>
          <p14:tracePt t="78723" x="2073275" y="3270250"/>
          <p14:tracePt t="78726" x="2065338" y="3262313"/>
          <p14:tracePt t="78732" x="2057400" y="3262313"/>
          <p14:tracePt t="78736" x="2049463" y="3262313"/>
          <p14:tracePt t="78740" x="2041525" y="3252788"/>
          <p14:tracePt t="78742" x="2033588" y="3252788"/>
          <p14:tracePt t="78746" x="2025650" y="3252788"/>
          <p14:tracePt t="78750" x="2017713" y="3252788"/>
          <p14:tracePt t="78754" x="2009775" y="3252788"/>
          <p14:tracePt t="78758" x="2001838" y="3252788"/>
          <p14:tracePt t="78760" x="2001838" y="3262313"/>
          <p14:tracePt t="78762" x="1993900" y="3262313"/>
          <p14:tracePt t="78764" x="1985963" y="3262313"/>
          <p14:tracePt t="78768" x="1978025" y="3270250"/>
          <p14:tracePt t="78773" x="1970088" y="3270250"/>
          <p14:tracePt t="78777" x="1962150" y="3278188"/>
          <p14:tracePt t="78779" x="1954213" y="3278188"/>
          <p14:tracePt t="78780" x="1946275" y="3278188"/>
          <p14:tracePt t="78782" x="1946275" y="3286125"/>
          <p14:tracePt t="78784" x="1938338" y="3286125"/>
          <p14:tracePt t="78786" x="1938338" y="3294063"/>
          <p14:tracePt t="78790" x="1922463" y="3294063"/>
          <p14:tracePt t="78793" x="1922463" y="3302000"/>
          <p14:tracePt t="78794" x="1912938" y="3302000"/>
          <p14:tracePt t="78796" x="1912938" y="3309938"/>
          <p14:tracePt t="78798" x="1905000" y="3309938"/>
          <p14:tracePt t="78800" x="1905000" y="3317875"/>
          <p14:tracePt t="78802" x="1897063" y="3325813"/>
          <p14:tracePt t="78806" x="1897063" y="3333750"/>
          <p14:tracePt t="78809" x="1889125" y="3333750"/>
          <p14:tracePt t="78811" x="1889125" y="3341688"/>
          <p14:tracePt t="78812" x="1889125" y="3349625"/>
          <p14:tracePt t="78814" x="1881188" y="3349625"/>
          <p14:tracePt t="78816" x="1881188" y="3357563"/>
          <p14:tracePt t="78818" x="1881188" y="3365500"/>
          <p14:tracePt t="78820" x="1873250" y="3365500"/>
          <p14:tracePt t="78823" x="1873250" y="3373438"/>
          <p14:tracePt t="78824" x="1873250" y="3381375"/>
          <p14:tracePt t="78827" x="1873250" y="3389313"/>
          <p14:tracePt t="78828" x="1873250" y="3397250"/>
          <p14:tracePt t="78830" x="1865313" y="3397250"/>
          <p14:tracePt t="78832" x="1865313" y="3405188"/>
          <p14:tracePt t="78834" x="1865313" y="3413125"/>
          <p14:tracePt t="78836" x="1865313" y="3421063"/>
          <p14:tracePt t="78839" x="1865313" y="3429000"/>
          <p14:tracePt t="78842" x="1865313" y="3444875"/>
          <p14:tracePt t="78844" x="1865313" y="3452813"/>
          <p14:tracePt t="78846" x="1865313" y="3460750"/>
          <p14:tracePt t="78848" x="1865313" y="3468688"/>
          <p14:tracePt t="78850" x="1865313" y="3476625"/>
          <p14:tracePt t="78854" x="1873250" y="3484563"/>
          <p14:tracePt t="78856" x="1873250" y="3492500"/>
          <p14:tracePt t="78858" x="1873250" y="3500438"/>
          <p14:tracePt t="78860" x="1873250" y="3508375"/>
          <p14:tracePt t="78862" x="1881188" y="3516313"/>
          <p14:tracePt t="78864" x="1881188" y="3524250"/>
          <p14:tracePt t="78866" x="1889125" y="3524250"/>
          <p14:tracePt t="78868" x="1889125" y="3532188"/>
          <p14:tracePt t="78870" x="1897063" y="3532188"/>
          <p14:tracePt t="78873" x="1905000" y="3540125"/>
          <p14:tracePt t="78876" x="1912938" y="3548063"/>
          <p14:tracePt t="78878" x="1922463" y="3548063"/>
          <p14:tracePt t="78880" x="1930400" y="3556000"/>
          <p14:tracePt t="78882" x="1938338" y="3556000"/>
          <p14:tracePt t="78886" x="1946275" y="3563938"/>
          <p14:tracePt t="78890" x="1970088" y="3563938"/>
          <p14:tracePt t="78894" x="1985963" y="3571875"/>
          <p14:tracePt t="78896" x="1993900" y="3571875"/>
          <p14:tracePt t="78898" x="2001838" y="3571875"/>
          <p14:tracePt t="78900" x="2017713" y="3579813"/>
          <p14:tracePt t="78902" x="2025650" y="3579813"/>
          <p14:tracePt t="78904" x="2033588" y="3579813"/>
          <p14:tracePt t="78907" x="2049463" y="3579813"/>
          <p14:tracePt t="78908" x="2057400" y="3579813"/>
          <p14:tracePt t="78911" x="2073275" y="3579813"/>
          <p14:tracePt t="78914" x="2097088" y="3579813"/>
          <p14:tracePt t="78916" x="2105025" y="3579813"/>
          <p14:tracePt t="78918" x="2112963" y="3579813"/>
          <p14:tracePt t="78920" x="2128838" y="3579813"/>
          <p14:tracePt t="78923" x="2136775" y="3579813"/>
          <p14:tracePt t="78925" x="2152650" y="3579813"/>
          <p14:tracePt t="78926" x="2160588" y="3579813"/>
          <p14:tracePt t="78928" x="2176463" y="3579813"/>
          <p14:tracePt t="78930" x="2184400" y="3579813"/>
          <p14:tracePt t="78932" x="2192338" y="3579813"/>
          <p14:tracePt t="78934" x="2200275" y="3579813"/>
          <p14:tracePt t="78936" x="2216150" y="3571875"/>
          <p14:tracePt t="78940" x="2232025" y="3571875"/>
          <p14:tracePt t="78942" x="2239963" y="3571875"/>
          <p14:tracePt t="78944" x="2247900" y="3571875"/>
          <p14:tracePt t="78946" x="2265363" y="3563938"/>
          <p14:tracePt t="78950" x="2273300" y="3563938"/>
          <p14:tracePt t="78952" x="2281238" y="3556000"/>
          <p14:tracePt t="78954" x="2289175" y="3556000"/>
          <p14:tracePt t="78956" x="2297113" y="3548063"/>
          <p14:tracePt t="78978" x="2328863" y="3524250"/>
          <p14:tracePt t="78984" x="2328863" y="3516313"/>
          <p14:tracePt t="78990" x="2328863" y="3508375"/>
          <p14:tracePt t="78992" x="2320925" y="3508375"/>
          <p14:tracePt t="78996" x="2320925" y="3500438"/>
          <p14:tracePt t="78998" x="2320925" y="3492500"/>
          <p14:tracePt t="79000" x="2312988" y="3492500"/>
          <p14:tracePt t="79002" x="2312988" y="3484563"/>
          <p14:tracePt t="79004" x="2305050" y="3484563"/>
          <p14:tracePt t="79006" x="2305050" y="3476625"/>
          <p14:tracePt t="79011" x="2289175" y="3468688"/>
          <p14:tracePt t="79012" x="2281238" y="3460750"/>
          <p14:tracePt t="79014" x="2273300" y="3460750"/>
          <p14:tracePt t="79016" x="2265363" y="3452813"/>
          <p14:tracePt t="79020" x="2255838" y="3444875"/>
          <p14:tracePt t="79023" x="2247900" y="3444875"/>
          <p14:tracePt t="79027" x="2224088" y="3429000"/>
          <p14:tracePt t="79028" x="2216150" y="3429000"/>
          <p14:tracePt t="79030" x="2208213" y="3421063"/>
          <p14:tracePt t="79032" x="2200275" y="3421063"/>
          <p14:tracePt t="79034" x="2192338" y="3421063"/>
          <p14:tracePt t="79036" x="2184400" y="3413125"/>
          <p14:tracePt t="79040" x="2160588" y="3413125"/>
          <p14:tracePt t="79043" x="2152650" y="3413125"/>
          <p14:tracePt t="79045" x="2144713" y="3405188"/>
          <p14:tracePt t="79046" x="2136775" y="3405188"/>
          <p14:tracePt t="79048" x="2128838" y="3405188"/>
          <p14:tracePt t="79050" x="2120900" y="3405188"/>
          <p14:tracePt t="79052" x="2105025" y="3405188"/>
          <p14:tracePt t="79054" x="2097088" y="3405188"/>
          <p14:tracePt t="79057" x="2089150" y="3405188"/>
          <p14:tracePt t="79060" x="2073275" y="3405188"/>
          <p14:tracePt t="79062" x="2065338" y="3405188"/>
          <p14:tracePt t="79064" x="2057400" y="3397250"/>
          <p14:tracePt t="79066" x="2041525" y="3397250"/>
          <p14:tracePt t="79070" x="2033588" y="3405188"/>
          <p14:tracePt t="79073" x="2025650" y="3405188"/>
          <p14:tracePt t="79076" x="2009775" y="3405188"/>
          <p14:tracePt t="79078" x="2001838" y="3405188"/>
          <p14:tracePt t="79080" x="1993900" y="3413125"/>
          <p14:tracePt t="79082" x="1985963" y="3413125"/>
          <p14:tracePt t="79086" x="1978025" y="3421063"/>
          <p14:tracePt t="79089" x="1970088" y="3421063"/>
          <p14:tracePt t="79092" x="1962150" y="3429000"/>
          <p14:tracePt t="79094" x="1954213" y="3436938"/>
          <p14:tracePt t="79098" x="1946275" y="3444875"/>
          <p14:tracePt t="79102" x="1938338" y="3452813"/>
          <p14:tracePt t="79104" x="1938338" y="3460750"/>
          <p14:tracePt t="79106" x="1930400" y="3460750"/>
          <p14:tracePt t="79109" x="1930400" y="3468688"/>
          <p14:tracePt t="79111" x="1922463" y="3476625"/>
          <p14:tracePt t="79112" x="1922463" y="3484563"/>
          <p14:tracePt t="79114" x="1912938" y="3492500"/>
          <p14:tracePt t="79118" x="1905000" y="3500438"/>
          <p14:tracePt t="79120" x="1905000" y="3508375"/>
          <p14:tracePt t="79123" x="1905000" y="3516313"/>
          <p14:tracePt t="79124" x="1897063" y="3524250"/>
          <p14:tracePt t="79127" x="1897063" y="3532188"/>
          <p14:tracePt t="79129" x="1897063" y="3540125"/>
          <p14:tracePt t="79130" x="1889125" y="3548063"/>
          <p14:tracePt t="79132" x="1889125" y="3556000"/>
          <p14:tracePt t="79137" x="1881188" y="3571875"/>
          <p14:tracePt t="79140" x="1881188" y="3587750"/>
          <p14:tracePt t="79143" x="1881188" y="3595688"/>
          <p14:tracePt t="79145" x="1881188" y="3605213"/>
          <p14:tracePt t="79146" x="1881188" y="3613150"/>
          <p14:tracePt t="79148" x="1881188" y="3621088"/>
          <p14:tracePt t="79150" x="1881188" y="3629025"/>
          <p14:tracePt t="79151" x="1881188" y="3636963"/>
          <p14:tracePt t="79153" x="1873250" y="3644900"/>
          <p14:tracePt t="79155" x="1873250" y="3652838"/>
          <p14:tracePt t="79157" x="1873250" y="3660775"/>
          <p14:tracePt t="79159" x="1873250" y="3668713"/>
          <p14:tracePt t="79162" x="1873250" y="3676650"/>
          <p14:tracePt t="79163" x="1873250" y="3684588"/>
          <p14:tracePt t="79165" x="1873250" y="3692525"/>
          <p14:tracePt t="79167" x="1873250" y="3700463"/>
          <p14:tracePt t="79169" x="1873250" y="3708400"/>
          <p14:tracePt t="79172" x="1881188" y="3716338"/>
          <p14:tracePt t="79173" x="1881188" y="3724275"/>
          <p14:tracePt t="79175" x="1881188" y="3740150"/>
          <p14:tracePt t="79177" x="1881188" y="3748088"/>
          <p14:tracePt t="79179" x="1881188" y="3756025"/>
          <p14:tracePt t="79181" x="1881188" y="3763963"/>
          <p14:tracePt t="79183" x="1889125" y="3771900"/>
          <p14:tracePt t="79188" x="1889125" y="3779838"/>
          <p14:tracePt t="79190" x="1889125" y="3787775"/>
          <p14:tracePt t="79191" x="1897063" y="3795713"/>
          <p14:tracePt t="79193" x="1897063" y="3803650"/>
          <p14:tracePt t="79195" x="1897063" y="3811588"/>
          <p14:tracePt t="79197" x="1897063" y="3819525"/>
          <p14:tracePt t="79199" x="1905000" y="3827463"/>
          <p14:tracePt t="79201" x="1905000" y="3835400"/>
          <p14:tracePt t="79203" x="1905000" y="3843338"/>
          <p14:tracePt t="79206" x="1912938" y="3843338"/>
          <p14:tracePt t="79207" x="1912938" y="3851275"/>
          <p14:tracePt t="79210" x="1922463" y="3859213"/>
          <p14:tracePt t="79211" x="1922463" y="3867150"/>
          <p14:tracePt t="79213" x="1930400" y="3875088"/>
          <p14:tracePt t="79217" x="1930400" y="3883025"/>
          <p14:tracePt t="79219" x="1938338" y="3890963"/>
          <p14:tracePt t="79222" x="1938338" y="3898900"/>
          <p14:tracePt t="79223" x="1946275" y="3898900"/>
          <p14:tracePt t="79225" x="1946275" y="3906838"/>
          <p14:tracePt t="79227" x="1946275" y="3914775"/>
          <p14:tracePt t="79229" x="1954213" y="3914775"/>
          <p14:tracePt t="79231" x="1954213" y="3922713"/>
          <p14:tracePt t="79233" x="1962150" y="3930650"/>
          <p14:tracePt t="79238" x="1970088" y="3938588"/>
          <p14:tracePt t="79241" x="1970088" y="3948113"/>
          <p14:tracePt t="79243" x="1978025" y="3956050"/>
          <p14:tracePt t="79247" x="1985963" y="3963988"/>
          <p14:tracePt t="79249" x="1985963" y="3971925"/>
          <p14:tracePt t="79251" x="1993900" y="3971925"/>
          <p14:tracePt t="79253" x="1993900" y="3979863"/>
          <p14:tracePt t="79256" x="2001838" y="3979863"/>
          <p14:tracePt t="79257" x="2001838" y="3987800"/>
          <p14:tracePt t="79259" x="2009775" y="3995738"/>
          <p14:tracePt t="79263" x="2017713" y="4003675"/>
          <p14:tracePt t="79265" x="2017713" y="4011613"/>
          <p14:tracePt t="79267" x="2017713" y="4019550"/>
          <p14:tracePt t="79269" x="2025650" y="4019550"/>
          <p14:tracePt t="79271" x="2025650" y="4027488"/>
          <p14:tracePt t="79273" x="2033588" y="4027488"/>
          <p14:tracePt t="79275" x="2033588" y="4035425"/>
          <p14:tracePt t="79277" x="2041525" y="4043363"/>
          <p14:tracePt t="79281" x="2049463" y="4051300"/>
          <p14:tracePt t="79283" x="2049463" y="4059238"/>
          <p14:tracePt t="79288" x="2057400" y="4067175"/>
          <p14:tracePt t="79291" x="2065338" y="4075113"/>
          <p14:tracePt t="79295" x="2065338" y="4083050"/>
          <p14:tracePt t="79297" x="2073275" y="4083050"/>
          <p14:tracePt t="79299" x="2073275" y="4090988"/>
          <p14:tracePt t="79307" x="2081213" y="4098925"/>
          <p14:tracePt t="79312" x="2081213" y="4106863"/>
          <p14:tracePt t="79314" x="2089150" y="4106863"/>
          <p14:tracePt t="79325" x="2097088" y="4106863"/>
          <p14:tracePt t="79326" x="2097088" y="4114800"/>
          <p14:tracePt t="79400" x="2097088" y="4106863"/>
          <p14:tracePt t="79412" x="2097088" y="4098925"/>
          <p14:tracePt t="79416" x="2097088" y="4090988"/>
          <p14:tracePt t="79418" x="2097088" y="4083050"/>
          <p14:tracePt t="79420" x="2097088" y="4075113"/>
          <p14:tracePt t="79423" x="2097088" y="4067175"/>
          <p14:tracePt t="79424" x="2097088" y="4059238"/>
          <p14:tracePt t="79426" x="2097088" y="4051300"/>
          <p14:tracePt t="79428" x="2097088" y="4043363"/>
          <p14:tracePt t="79430" x="2097088" y="4035425"/>
          <p14:tracePt t="79432" x="2097088" y="4027488"/>
          <p14:tracePt t="79434" x="2089150" y="4011613"/>
          <p14:tracePt t="79436" x="2089150" y="4003675"/>
          <p14:tracePt t="79440" x="2089150" y="3987800"/>
          <p14:tracePt t="79442" x="2089150" y="3979863"/>
          <p14:tracePt t="79444" x="2089150" y="3971925"/>
          <p14:tracePt t="79446" x="2089150" y="3963988"/>
          <p14:tracePt t="79448" x="2089150" y="3956050"/>
          <p14:tracePt t="79450" x="2089150" y="3948113"/>
          <p14:tracePt t="79452" x="2089150" y="3938588"/>
          <p14:tracePt t="79454" x="2081213" y="3930650"/>
          <p14:tracePt t="79456" x="2081213" y="3922713"/>
          <p14:tracePt t="79458" x="2081213" y="3914775"/>
          <p14:tracePt t="79460" x="2081213" y="3906838"/>
          <p14:tracePt t="79462" x="2081213" y="3898900"/>
          <p14:tracePt t="79464" x="2073275" y="3890963"/>
          <p14:tracePt t="79466" x="2073275" y="3883025"/>
          <p14:tracePt t="79468" x="2073275" y="3875088"/>
          <p14:tracePt t="79470" x="2073275" y="3867150"/>
          <p14:tracePt t="79474" x="2065338" y="3851275"/>
          <p14:tracePt t="79477" x="2065338" y="3843338"/>
          <p14:tracePt t="79478" x="2065338" y="3835400"/>
          <p14:tracePt t="79480" x="2057400" y="3827463"/>
          <p14:tracePt t="79482" x="2057400" y="3819525"/>
          <p14:tracePt t="79484" x="2057400" y="3811588"/>
          <p14:tracePt t="79486" x="2049463" y="3811588"/>
          <p14:tracePt t="79490" x="2049463" y="3795713"/>
          <p14:tracePt t="79494" x="2041525" y="3779838"/>
          <p14:tracePt t="79496" x="2041525" y="3771900"/>
          <p14:tracePt t="79498" x="2033588" y="3771900"/>
          <p14:tracePt t="79500" x="2033588" y="3763963"/>
          <p14:tracePt t="79502" x="2033588" y="3756025"/>
          <p14:tracePt t="79504" x="2033588" y="3748088"/>
          <p14:tracePt t="79506" x="2025650" y="3748088"/>
          <p14:tracePt t="79511" x="2025650" y="3732213"/>
          <p14:tracePt t="79512" x="2017713" y="3732213"/>
          <p14:tracePt t="79514" x="2017713" y="3724275"/>
          <p14:tracePt t="79516" x="2017713" y="3716338"/>
          <p14:tracePt t="79518" x="2009775" y="3716338"/>
          <p14:tracePt t="79520" x="2009775" y="3708400"/>
          <p14:tracePt t="79523" x="2009775" y="3700463"/>
          <p14:tracePt t="79528" x="2001838" y="3692525"/>
          <p14:tracePt t="79528" x="2001838" y="3684588"/>
          <p14:tracePt t="79530" x="1993900" y="3684588"/>
          <p14:tracePt t="79532" x="1993900" y="3676650"/>
          <p14:tracePt t="79534" x="1993900" y="3668713"/>
          <p14:tracePt t="79536" x="1993900" y="3660775"/>
          <p14:tracePt t="79540" x="1985963" y="3652838"/>
          <p14:tracePt t="79542" x="1985963" y="3644900"/>
          <p14:tracePt t="79544" x="1985963" y="3636963"/>
          <p14:tracePt t="79548" x="1985963" y="3629025"/>
          <p14:tracePt t="79550" x="1985963" y="3621088"/>
          <p14:tracePt t="79552" x="1985963" y="3613150"/>
          <p14:tracePt t="79557" x="1985963" y="3605213"/>
          <p14:tracePt t="79559" x="1985963" y="3595688"/>
          <p14:tracePt t="79560" x="1985963" y="3587750"/>
          <p14:tracePt t="79562" x="1985963" y="3579813"/>
          <p14:tracePt t="79564" x="1985963" y="3571875"/>
          <p14:tracePt t="79568" x="1985963" y="3563938"/>
          <p14:tracePt t="79570" x="1985963" y="3556000"/>
          <p14:tracePt t="79572" x="1985963" y="3548063"/>
          <p14:tracePt t="79574" x="1985963" y="3540125"/>
          <p14:tracePt t="79576" x="1993900" y="3532188"/>
          <p14:tracePt t="79578" x="1993900" y="3524250"/>
          <p14:tracePt t="79580" x="1993900" y="3516313"/>
          <p14:tracePt t="79582" x="1993900" y="3508375"/>
          <p14:tracePt t="79584" x="2001838" y="3500438"/>
          <p14:tracePt t="79586" x="2001838" y="3492500"/>
          <p14:tracePt t="79591" x="2009775" y="3484563"/>
          <p14:tracePt t="79592" x="2009775" y="3476625"/>
          <p14:tracePt t="79594" x="2009775" y="3468688"/>
          <p14:tracePt t="79596" x="2017713" y="3460750"/>
          <p14:tracePt t="79600" x="2025650" y="3452813"/>
          <p14:tracePt t="79602" x="2025650" y="3444875"/>
          <p14:tracePt t="79604" x="2033588" y="3444875"/>
          <p14:tracePt t="79606" x="2033588" y="3436938"/>
          <p14:tracePt t="79609" x="2041525" y="3429000"/>
          <p14:tracePt t="79612" x="2049463" y="3421063"/>
          <p14:tracePt t="79616" x="2049463" y="3413125"/>
          <p14:tracePt t="79618" x="2057400" y="3413125"/>
          <p14:tracePt t="79620" x="2057400" y="3405188"/>
          <p14:tracePt t="79623" x="2065338" y="3405188"/>
          <p14:tracePt t="79626" x="2065338" y="3397250"/>
          <p14:tracePt t="79630" x="2073275" y="3397250"/>
          <p14:tracePt t="79634" x="2073275" y="3389313"/>
          <p14:tracePt t="79642" x="2081213" y="3389313"/>
          <p14:tracePt t="79754" x="2073275" y="3389313"/>
          <p14:tracePt t="79758" x="2073275" y="3397250"/>
          <p14:tracePt t="79768" x="2065338" y="3397250"/>
          <p14:tracePt t="79770" x="2065338" y="3405188"/>
          <p14:tracePt t="79773" x="2057400" y="3405188"/>
          <p14:tracePt t="79776" x="2049463" y="3413125"/>
          <p14:tracePt t="79778" x="2041525" y="3413125"/>
          <p14:tracePt t="79780" x="2033588" y="3421063"/>
          <p14:tracePt t="79782" x="2025650" y="3421063"/>
          <p14:tracePt t="79784" x="2017713" y="3429000"/>
          <p14:tracePt t="79786" x="2009775" y="3429000"/>
          <p14:tracePt t="79790" x="1993900" y="3436938"/>
          <p14:tracePt t="79793" x="1985963" y="3444875"/>
          <p14:tracePt t="79794" x="1978025" y="3444875"/>
          <p14:tracePt t="79796" x="1970088" y="3452813"/>
          <p14:tracePt t="79798" x="1962150" y="3452813"/>
          <p14:tracePt t="79800" x="1954213" y="3460750"/>
          <p14:tracePt t="79802" x="1946275" y="3460750"/>
          <p14:tracePt t="79804" x="1946275" y="3468688"/>
          <p14:tracePt t="79807" x="1938338" y="3468688"/>
          <p14:tracePt t="79811" x="1922463" y="3476625"/>
          <p14:tracePt t="79812" x="1912938" y="3484563"/>
          <p14:tracePt t="79814" x="1905000" y="3484563"/>
          <p14:tracePt t="79816" x="1897063" y="3492500"/>
          <p14:tracePt t="79820" x="1889125" y="3500438"/>
          <p14:tracePt t="79824" x="1873250" y="3508375"/>
          <p14:tracePt t="79829" x="1865313" y="3516313"/>
          <p14:tracePt t="79830" x="1865313" y="3524250"/>
          <p14:tracePt t="79832" x="1857375" y="3532188"/>
          <p14:tracePt t="79834" x="1849438" y="3532188"/>
          <p14:tracePt t="79836" x="1849438" y="3540125"/>
          <p14:tracePt t="79840" x="1841500" y="3548063"/>
          <p14:tracePt t="79842" x="1833563" y="3556000"/>
          <p14:tracePt t="79846" x="1825625" y="3563938"/>
          <p14:tracePt t="79850" x="1825625" y="3571875"/>
          <p14:tracePt t="79852" x="1817688" y="3579813"/>
          <p14:tracePt t="79856" x="1817688" y="3587750"/>
          <p14:tracePt t="79858" x="1809750" y="3587750"/>
          <p14:tracePt t="79861" x="1809750" y="3595688"/>
          <p14:tracePt t="79862" x="1809750" y="3605213"/>
          <p14:tracePt t="79866" x="1809750" y="3613150"/>
          <p14:tracePt t="79869" x="1801813" y="3613150"/>
          <p14:tracePt t="79870" x="1801813" y="3621088"/>
          <p14:tracePt t="79875" x="1801813" y="3629025"/>
          <p14:tracePt t="79877" x="1801813" y="3636963"/>
          <p14:tracePt t="79880" x="1801813" y="3644900"/>
          <p14:tracePt t="79882" x="1801813" y="3652838"/>
          <p14:tracePt t="79886" x="1801813" y="3660775"/>
          <p14:tracePt t="79891" x="1801813" y="3668713"/>
          <p14:tracePt t="79894" x="1801813" y="3676650"/>
          <p14:tracePt t="79896" x="1801813" y="3684588"/>
          <p14:tracePt t="79900" x="1801813" y="3692525"/>
          <p14:tracePt t="79904" x="1801813" y="3700463"/>
          <p14:tracePt t="79908" x="1801813" y="3708400"/>
          <p14:tracePt t="79910" x="1801813" y="3716338"/>
          <p14:tracePt t="79914" x="1801813" y="3724275"/>
          <p14:tracePt t="79916" x="1809750" y="3732213"/>
          <p14:tracePt t="79920" x="1809750" y="3740150"/>
          <p14:tracePt t="79923" x="1809750" y="3748088"/>
          <p14:tracePt t="79926" x="1809750" y="3756025"/>
          <p14:tracePt t="79928" x="1809750" y="3763963"/>
          <p14:tracePt t="79930" x="1817688" y="3763963"/>
          <p14:tracePt t="79932" x="1817688" y="3771900"/>
          <p14:tracePt t="79934" x="1817688" y="3779838"/>
          <p14:tracePt t="79940" x="1825625" y="3795713"/>
          <p14:tracePt t="79944" x="1825625" y="3803650"/>
          <p14:tracePt t="79948" x="1825625" y="3811588"/>
          <p14:tracePt t="79950" x="1833563" y="3819525"/>
          <p14:tracePt t="79955" x="1833563" y="3827463"/>
          <p14:tracePt t="79973" x="1849438" y="3859213"/>
          <p14:tracePt t="79976" x="1849438" y="3875088"/>
          <p14:tracePt t="79981" x="1857375" y="3883025"/>
          <p14:tracePt t="79984" x="1857375" y="3890963"/>
          <p14:tracePt t="79988" x="1865313" y="3898900"/>
          <p14:tracePt t="79995" x="1865313" y="3914775"/>
          <p14:tracePt t="79996" x="1873250" y="3914775"/>
          <p14:tracePt t="79998" x="1873250" y="3922713"/>
          <p14:tracePt t="80002" x="1873250" y="3930650"/>
          <p14:tracePt t="80004" x="1881188" y="3930650"/>
          <p14:tracePt t="80009" x="1881188" y="3938588"/>
          <p14:tracePt t="80012" x="1881188" y="3948113"/>
          <p14:tracePt t="80014" x="1889125" y="3948113"/>
          <p14:tracePt t="80018" x="1889125" y="3956050"/>
          <p14:tracePt t="80026" x="1889125" y="3963988"/>
          <p14:tracePt t="80028" x="1897063" y="3963988"/>
          <p14:tracePt t="80036" x="1897063" y="3971925"/>
          <p14:tracePt t="80050" x="1897063" y="3979863"/>
          <p14:tracePt t="80057" x="1905000" y="3979863"/>
          <p14:tracePt t="80235" x="1905000" y="3987800"/>
          <p14:tracePt t="80244" x="1905000" y="3979863"/>
          <p14:tracePt t="80248" x="1905000" y="3971925"/>
          <p14:tracePt t="80252" x="1897063" y="3963988"/>
          <p14:tracePt t="80254" x="1897063" y="3956050"/>
          <p14:tracePt t="80259" x="1897063" y="3948113"/>
          <p14:tracePt t="80260" x="1897063" y="3938588"/>
          <p14:tracePt t="80264" x="1897063" y="3930650"/>
          <p14:tracePt t="80266" x="1897063" y="3922713"/>
          <p14:tracePt t="80270" x="1897063" y="3914775"/>
          <p14:tracePt t="80273" x="1897063" y="3906838"/>
          <p14:tracePt t="80277" x="1897063" y="3890963"/>
          <p14:tracePt t="80278" x="1905000" y="3883025"/>
          <p14:tracePt t="80280" x="1905000" y="3875088"/>
          <p14:tracePt t="80282" x="1905000" y="3867150"/>
          <p14:tracePt t="80284" x="1905000" y="3859213"/>
          <p14:tracePt t="80286" x="1905000" y="3851275"/>
          <p14:tracePt t="80290" x="1905000" y="3835400"/>
          <p14:tracePt t="80292" x="1912938" y="3827463"/>
          <p14:tracePt t="80294" x="1912938" y="3819525"/>
          <p14:tracePt t="80298" x="1912938" y="3811588"/>
          <p14:tracePt t="80300" x="1922463" y="3803650"/>
          <p14:tracePt t="80302" x="1922463" y="3795713"/>
          <p14:tracePt t="80304" x="1922463" y="3787775"/>
          <p14:tracePt t="80307" x="1922463" y="3779838"/>
          <p14:tracePt t="80310" x="1930400" y="3771900"/>
          <p14:tracePt t="80312" x="1930400" y="3763963"/>
          <p14:tracePt t="80314" x="1938338" y="3756025"/>
          <p14:tracePt t="80318" x="1938338" y="3748088"/>
          <p14:tracePt t="80320" x="1946275" y="3740150"/>
          <p14:tracePt t="80325" x="1946275" y="3732213"/>
          <p14:tracePt t="80326" x="1954213" y="3724275"/>
          <p14:tracePt t="80330" x="1954213" y="3716338"/>
          <p14:tracePt t="80332" x="1962150" y="3708400"/>
          <p14:tracePt t="80336" x="1962150" y="3700463"/>
          <p14:tracePt t="80340" x="1970088" y="3692525"/>
          <p14:tracePt t="80342" x="1970088" y="3684588"/>
          <p14:tracePt t="80344" x="1978025" y="3684588"/>
          <p14:tracePt t="80346" x="1978025" y="3676650"/>
          <p14:tracePt t="80348" x="1985963" y="3668713"/>
          <p14:tracePt t="80352" x="1993900" y="3660775"/>
          <p14:tracePt t="80354" x="1993900" y="3652838"/>
          <p14:tracePt t="80356" x="1993900" y="3644900"/>
          <p14:tracePt t="80360" x="2001838" y="3636963"/>
          <p14:tracePt t="80362" x="2009775" y="3629025"/>
          <p14:tracePt t="80366" x="2017713" y="3621088"/>
          <p14:tracePt t="80368" x="2017713" y="3613150"/>
          <p14:tracePt t="80370" x="2025650" y="3613150"/>
          <p14:tracePt t="80373" x="2025650" y="3605213"/>
          <p14:tracePt t="80375" x="2033588" y="3605213"/>
          <p14:tracePt t="80378" x="2033588" y="3595688"/>
          <p14:tracePt t="80380" x="2041525" y="3587750"/>
          <p14:tracePt t="80384" x="2049463" y="3579813"/>
          <p14:tracePt t="80390" x="2057400" y="3571875"/>
          <p14:tracePt t="80396" x="2057400" y="3563938"/>
          <p14:tracePt t="80400" x="2065338" y="3563938"/>
          <p14:tracePt t="80404" x="2065338" y="3556000"/>
          <p14:tracePt t="80412" x="2073275" y="3556000"/>
          <p14:tracePt t="80416" x="2073275" y="3548063"/>
          <p14:tracePt t="80426" x="2073275" y="3540125"/>
          <p14:tracePt t="80430" x="2081213" y="3540125"/>
          <p14:tracePt t="80436" x="2081213" y="3532188"/>
          <p14:tracePt t="80444" x="2081213" y="3524250"/>
          <p14:tracePt t="80448" x="2089150" y="3524250"/>
          <p14:tracePt t="80452" x="2089150" y="3516313"/>
          <p14:tracePt t="80456" x="2089150" y="3508375"/>
          <p14:tracePt t="80462" x="2089150" y="3500438"/>
          <p14:tracePt t="80466" x="2089150" y="3492500"/>
          <p14:tracePt t="80468" x="2097088" y="3492500"/>
          <p14:tracePt t="80470" x="2097088" y="3484563"/>
          <p14:tracePt t="80474" x="2097088" y="3476625"/>
          <p14:tracePt t="80480" x="2097088" y="3468688"/>
          <p14:tracePt t="80484" x="2097088" y="3460750"/>
          <p14:tracePt t="80489" x="2097088" y="3452813"/>
          <p14:tracePt t="80493" x="2097088" y="3444875"/>
          <p14:tracePt t="80498" x="2097088" y="3436938"/>
          <p14:tracePt t="80506" x="2097088" y="3429000"/>
          <p14:tracePt t="80516" x="2097088" y="3421063"/>
          <p14:tracePt t="80690" x="2097088" y="3429000"/>
          <p14:tracePt t="80696" x="2089150" y="3429000"/>
          <p14:tracePt t="80704" x="2081213" y="3429000"/>
          <p14:tracePt t="80710" x="2073275" y="3436938"/>
          <p14:tracePt t="80716" x="2065338" y="3436938"/>
          <p14:tracePt t="80720" x="2057400" y="3436938"/>
          <p14:tracePt t="80726" x="2049463" y="3436938"/>
          <p14:tracePt t="80730" x="2049463" y="3444875"/>
          <p14:tracePt t="80732" x="2041525" y="3444875"/>
          <p14:tracePt t="80739" x="2033588" y="3444875"/>
          <p14:tracePt t="80744" x="2025650" y="3444875"/>
          <p14:tracePt t="80754" x="2017713" y="3444875"/>
          <p14:tracePt t="80756" x="2017713" y="3452813"/>
          <p14:tracePt t="80952" x="2009775" y="3452813"/>
          <p14:tracePt t="80956" x="2001838" y="3452813"/>
          <p14:tracePt t="80974" x="1970088" y="3452813"/>
          <p14:tracePt t="80978" x="1962150" y="3452813"/>
          <p14:tracePt t="80980" x="1954213" y="3452813"/>
          <p14:tracePt t="80984" x="1946275" y="3452813"/>
          <p14:tracePt t="80989" x="1938338" y="3452813"/>
          <p14:tracePt t="80992" x="1930400" y="3452813"/>
          <p14:tracePt t="80996" x="1922463" y="3452813"/>
          <p14:tracePt t="81000" x="1912938" y="3452813"/>
          <p14:tracePt t="81004" x="1905000" y="3452813"/>
          <p14:tracePt t="81006" x="1897063" y="3452813"/>
          <p14:tracePt t="81010" x="1889125" y="3452813"/>
          <p14:tracePt t="81014" x="1881188" y="3452813"/>
          <p14:tracePt t="81016" x="1873250" y="3452813"/>
          <p14:tracePt t="81020" x="1865313" y="3452813"/>
          <p14:tracePt t="81025" x="1857375" y="3452813"/>
          <p14:tracePt t="81028" x="1849438" y="3452813"/>
          <p14:tracePt t="81032" x="1841500" y="3452813"/>
          <p14:tracePt t="81034" x="1841500" y="3460750"/>
          <p14:tracePt t="81040" x="1833563" y="3460750"/>
          <p14:tracePt t="81042" x="1825625" y="3460750"/>
          <p14:tracePt t="81050" x="1817688" y="3460750"/>
          <p14:tracePt t="81057" x="1817688" y="3468688"/>
          <p14:tracePt t="81060" x="1809750" y="3468688"/>
          <p14:tracePt t="81074" x="1809750" y="3476625"/>
          <p14:tracePt t="81076" x="1801813" y="3476625"/>
          <p14:tracePt t="81084" x="1801813" y="3484563"/>
          <p14:tracePt t="81091" x="1793875" y="3484563"/>
          <p14:tracePt t="81092" x="1793875" y="3492500"/>
          <p14:tracePt t="81096" x="1793875" y="3500438"/>
          <p14:tracePt t="81098" x="1785938" y="3508375"/>
          <p14:tracePt t="81102" x="1785938" y="3516313"/>
          <p14:tracePt t="81104" x="1778000" y="3524250"/>
          <p14:tracePt t="81106" x="1778000" y="3532188"/>
          <p14:tracePt t="81110" x="1778000" y="3540125"/>
          <p14:tracePt t="81112" x="1770063" y="3548063"/>
          <p14:tracePt t="81114" x="1770063" y="3556000"/>
          <p14:tracePt t="81116" x="1770063" y="3563938"/>
          <p14:tracePt t="81118" x="1762125" y="3571875"/>
          <p14:tracePt t="81120" x="1762125" y="3579813"/>
          <p14:tracePt t="81123" x="1754188" y="3587750"/>
          <p14:tracePt t="81126" x="1754188" y="3605213"/>
          <p14:tracePt t="81128" x="1746250" y="3613150"/>
          <p14:tracePt t="81130" x="1746250" y="3621088"/>
          <p14:tracePt t="81134" x="1738313" y="3629025"/>
          <p14:tracePt t="81136" x="1738313" y="3636963"/>
          <p14:tracePt t="81140" x="1730375" y="3652838"/>
          <p14:tracePt t="81142" x="1730375" y="3660775"/>
          <p14:tracePt t="81144" x="1730375" y="3668713"/>
          <p14:tracePt t="81146" x="1722438" y="3676650"/>
          <p14:tracePt t="81148" x="1722438" y="3684588"/>
          <p14:tracePt t="81152" x="1722438" y="3692525"/>
          <p14:tracePt t="81154" x="1714500" y="3700463"/>
          <p14:tracePt t="81160" x="1714500" y="3716338"/>
          <p14:tracePt t="81164" x="1706563" y="3724275"/>
          <p14:tracePt t="81168" x="1706563" y="3732213"/>
          <p14:tracePt t="81173" x="1706563" y="3740150"/>
          <p14:tracePt t="81176" x="1698625" y="3748088"/>
          <p14:tracePt t="81180" x="1698625" y="3756025"/>
          <p14:tracePt t="81186" x="1698625" y="3763963"/>
          <p14:tracePt t="81190" x="1698625" y="3771900"/>
          <p14:tracePt t="81194" x="1698625" y="3779838"/>
          <p14:tracePt t="81200" x="1698625" y="3787775"/>
          <p14:tracePt t="81202" x="1690688" y="3787775"/>
          <p14:tracePt t="81206" x="1690688" y="3795713"/>
          <p14:tracePt t="81214" x="1690688" y="3803650"/>
          <p14:tracePt t="81220" x="1690688" y="3811588"/>
          <p14:tracePt t="81228" x="1690688" y="3819525"/>
          <p14:tracePt t="81236" x="1690688" y="3827463"/>
          <p14:tracePt t="81244" x="1690688" y="3835400"/>
          <p14:tracePt t="81254" x="1690688" y="3843338"/>
          <p14:tracePt t="81466" x="1690688" y="3835400"/>
          <p14:tracePt t="81482" x="1690688" y="3827463"/>
          <p14:tracePt t="81502" x="1690688" y="3819525"/>
          <p14:tracePt t="81520" x="1690688" y="3811588"/>
          <p14:tracePt t="81540" x="1690688" y="3803650"/>
          <p14:tracePt t="81548" x="1698625" y="3803650"/>
          <p14:tracePt t="81560" x="1698625" y="3795713"/>
          <p14:tracePt t="81573" x="1698625" y="3787775"/>
          <p14:tracePt t="81580" x="1706563" y="3779838"/>
          <p14:tracePt t="81586" x="1706563" y="3771900"/>
          <p14:tracePt t="81591" x="1714500" y="3763963"/>
          <p14:tracePt t="81596" x="1714500" y="3756025"/>
          <p14:tracePt t="81600" x="1722438" y="3748088"/>
          <p14:tracePt t="81606" x="1722438" y="3740150"/>
          <p14:tracePt t="81608" x="1730375" y="3740150"/>
          <p14:tracePt t="81610" x="1730375" y="3732213"/>
          <p14:tracePt t="81616" x="1738313" y="3724275"/>
          <p14:tracePt t="81620" x="1738313" y="3716338"/>
          <p14:tracePt t="81625" x="1746250" y="3708400"/>
          <p14:tracePt t="81630" x="1754188" y="3700463"/>
          <p14:tracePt t="81634" x="1754188" y="3692525"/>
          <p14:tracePt t="81639" x="1762125" y="3684588"/>
          <p14:tracePt t="81644" x="1770063" y="3676650"/>
          <p14:tracePt t="81648" x="1770063" y="3668713"/>
          <p14:tracePt t="81652" x="1778000" y="3660775"/>
          <p14:tracePt t="81656" x="1778000" y="3652838"/>
          <p14:tracePt t="81660" x="1785938" y="3652838"/>
          <p14:tracePt t="81662" x="1785938" y="3644900"/>
          <p14:tracePt t="81668" x="1785938" y="3636963"/>
          <p14:tracePt t="81670" x="1793875" y="3636963"/>
          <p14:tracePt t="81675" x="1793875" y="3629025"/>
          <p14:tracePt t="81685" x="1801813" y="3621088"/>
          <p14:tracePt t="81695" x="1801813" y="3613150"/>
          <p14:tracePt t="81707" x="1801813" y="3605213"/>
          <p14:tracePt t="81716" x="1809750" y="3605213"/>
          <p14:tracePt t="81736" x="1809750" y="3595688"/>
          <p14:tracePt t="81768" x="1809750" y="3587750"/>
          <p14:tracePt t="81786" x="1809750" y="3579813"/>
          <p14:tracePt t="81798" x="1809750" y="3571875"/>
          <p14:tracePt t="81808" x="1809750" y="3563938"/>
          <p14:tracePt t="81818" x="1809750" y="3556000"/>
          <p14:tracePt t="81828" x="1809750" y="3548063"/>
          <p14:tracePt t="81834" x="1809750" y="3540125"/>
          <p14:tracePt t="81842" x="1809750" y="3532188"/>
          <p14:tracePt t="81850" x="1809750" y="3524250"/>
          <p14:tracePt t="81856" x="1809750" y="3516313"/>
          <p14:tracePt t="81864" x="1817688" y="3508375"/>
          <p14:tracePt t="81870" x="1817688" y="3500438"/>
          <p14:tracePt t="81876" x="1817688" y="3492500"/>
          <p14:tracePt t="81883" x="1817688" y="3484563"/>
          <p14:tracePt t="81889" x="1817688" y="3476625"/>
          <p14:tracePt t="81894" x="1817688" y="3468688"/>
          <p14:tracePt t="81903" x="1817688" y="3460750"/>
          <p14:tracePt t="81908" x="1825625" y="3452813"/>
          <p14:tracePt t="81914" x="1825625" y="3444875"/>
          <p14:tracePt t="81923" x="1825625" y="3436938"/>
          <p14:tracePt t="81928" x="1825625" y="3429000"/>
          <p14:tracePt t="81936" x="1825625" y="3421063"/>
          <p14:tracePt t="81944" x="1833563" y="3421063"/>
          <p14:tracePt t="81946" x="1833563" y="3413125"/>
          <p14:tracePt t="81956" x="1833563" y="3405188"/>
          <p14:tracePt t="81976" x="1833563" y="3397250"/>
          <p14:tracePt t="82043" x="1833563" y="3389313"/>
          <p14:tracePt t="82048" x="1841500" y="3389313"/>
          <p14:tracePt t="82056" x="1841500" y="3381375"/>
          <p14:tracePt t="82068" x="1841500" y="3373438"/>
          <p14:tracePt t="82074" x="1849438" y="3373438"/>
          <p14:tracePt t="82080" x="1849438" y="3365500"/>
          <p14:tracePt t="82090" x="1849438" y="3357563"/>
          <p14:tracePt t="82092" x="1857375" y="3357563"/>
          <p14:tracePt t="82102" x="1857375" y="3349625"/>
          <p14:tracePt t="82106" x="1865313" y="3349625"/>
          <p14:tracePt t="82112" x="1865313" y="3341688"/>
          <p14:tracePt t="82116" x="1873250" y="3341688"/>
          <p14:tracePt t="82126" x="1873250" y="3333750"/>
          <p14:tracePt t="82128" x="1881188" y="3333750"/>
          <p14:tracePt t="82142" x="1889125" y="3333750"/>
          <p14:tracePt t="82148" x="1889125" y="3325813"/>
          <p14:tracePt t="82156" x="1897063" y="3325813"/>
          <p14:tracePt t="82169" x="1905000" y="3317875"/>
          <p14:tracePt t="82180" x="1912938" y="3317875"/>
          <p14:tracePt t="82190" x="1922463" y="3309938"/>
          <p14:tracePt t="82196" x="1930400" y="3309938"/>
          <p14:tracePt t="82204" x="1938338" y="3302000"/>
          <p14:tracePt t="82210" x="1946275" y="3302000"/>
          <p14:tracePt t="82218" x="1954213" y="3302000"/>
          <p14:tracePt t="82224" x="1954213" y="3294063"/>
          <p14:tracePt t="82226" x="1962150" y="3294063"/>
          <p14:tracePt t="82232" x="1970088" y="3294063"/>
          <p14:tracePt t="82240" x="1978025" y="3294063"/>
          <p14:tracePt t="82244" x="1985963" y="3294063"/>
          <p14:tracePt t="82250" x="1993900" y="3286125"/>
          <p14:tracePt t="82254" x="2001838" y="3286125"/>
          <p14:tracePt t="82258" x="2009775" y="3286125"/>
          <p14:tracePt t="82264" x="2017713" y="3286125"/>
          <p14:tracePt t="82268" x="2025650" y="3286125"/>
          <p14:tracePt t="82276" x="2033588" y="3286125"/>
          <p14:tracePt t="82278" x="2041525" y="3286125"/>
          <p14:tracePt t="82284" x="2049463" y="3286125"/>
          <p14:tracePt t="82290" x="2057400" y="3286125"/>
          <p14:tracePt t="82298" x="2065338" y="3286125"/>
          <p14:tracePt t="82302" x="2065338" y="3294063"/>
          <p14:tracePt t="82408" x="2073275" y="3302000"/>
          <p14:tracePt t="82416" x="2073275" y="3309938"/>
          <p14:tracePt t="82420" x="2081213" y="3309938"/>
          <p14:tracePt t="82424" x="2081213" y="3317875"/>
          <p14:tracePt t="82430" x="2089150" y="3317875"/>
          <p14:tracePt t="82432" x="2089150" y="3325813"/>
          <p14:tracePt t="82436" x="2097088" y="3325813"/>
          <p14:tracePt t="82439" x="2097088" y="3333750"/>
          <p14:tracePt t="82442" x="2105025" y="3333750"/>
          <p14:tracePt t="82444" x="2105025" y="3341688"/>
          <p14:tracePt t="82446" x="2112963" y="3341688"/>
          <p14:tracePt t="82450" x="2120900" y="3349625"/>
          <p14:tracePt t="82452" x="2128838" y="3349625"/>
          <p14:tracePt t="82456" x="2136775" y="3357563"/>
          <p14:tracePt t="82460" x="2152650" y="3357563"/>
          <p14:tracePt t="82462" x="2160588" y="3365500"/>
          <p14:tracePt t="82464" x="2168525" y="3365500"/>
          <p14:tracePt t="82466" x="2176463" y="3365500"/>
          <p14:tracePt t="82468" x="2184400" y="3373438"/>
          <p14:tracePt t="82470" x="2192338" y="3373438"/>
          <p14:tracePt t="82472" x="2208213" y="3373438"/>
          <p14:tracePt t="82474" x="2216150" y="3381375"/>
          <p14:tracePt t="82476" x="2224088" y="3381375"/>
          <p14:tracePt t="82478" x="2239963" y="3381375"/>
          <p14:tracePt t="82480" x="2247900" y="3389313"/>
          <p14:tracePt t="82482" x="2255838" y="3389313"/>
          <p14:tracePt t="82484" x="2273300" y="3389313"/>
          <p14:tracePt t="82486" x="2281238" y="3389313"/>
          <p14:tracePt t="82490" x="2305050" y="3397250"/>
          <p14:tracePt t="82494" x="2328863" y="3397250"/>
          <p14:tracePt t="82496" x="2344738" y="3397250"/>
          <p14:tracePt t="82498" x="2360613" y="3397250"/>
          <p14:tracePt t="82500" x="2368550" y="3397250"/>
          <p14:tracePt t="82502" x="2384425" y="3397250"/>
          <p14:tracePt t="82504" x="2400300" y="3397250"/>
          <p14:tracePt t="82506" x="2408238" y="3397250"/>
          <p14:tracePt t="82511" x="2439988" y="3397250"/>
          <p14:tracePt t="82512" x="2447925" y="3397250"/>
          <p14:tracePt t="82514" x="2463800" y="3397250"/>
          <p14:tracePt t="82516" x="2479675" y="3397250"/>
          <p14:tracePt t="82518" x="2495550" y="3397250"/>
          <p14:tracePt t="82520" x="2511425" y="3397250"/>
          <p14:tracePt t="82523" x="2519363" y="3397250"/>
          <p14:tracePt t="82526" x="2551113" y="3389313"/>
          <p14:tracePt t="82528" x="2566988" y="3389313"/>
          <p14:tracePt t="82530" x="2582863" y="3389313"/>
          <p14:tracePt t="82532" x="2598738" y="3389313"/>
          <p14:tracePt t="82534" x="2606675" y="3389313"/>
          <p14:tracePt t="82536" x="2624138" y="3389313"/>
          <p14:tracePt t="82540" x="2655888" y="3381375"/>
          <p14:tracePt t="82542" x="2663825" y="3381375"/>
          <p14:tracePt t="82544" x="2679700" y="3381375"/>
          <p14:tracePt t="82546" x="2695575" y="3381375"/>
          <p14:tracePt t="82548" x="2703513" y="3381375"/>
          <p14:tracePt t="82550" x="2719388" y="3381375"/>
          <p14:tracePt t="82552" x="2727325" y="3381375"/>
          <p14:tracePt t="82556" x="2751138" y="3381375"/>
          <p14:tracePt t="82558" x="2767013" y="3381375"/>
          <p14:tracePt t="82561" x="2774950" y="3373438"/>
          <p14:tracePt t="82562" x="2782888" y="3373438"/>
          <p14:tracePt t="82564" x="2798763" y="3373438"/>
          <p14:tracePt t="82566" x="2806700" y="3373438"/>
          <p14:tracePt t="82568" x="2814638" y="3373438"/>
          <p14:tracePt t="82570" x="2822575" y="3373438"/>
          <p14:tracePt t="82573" x="2830513" y="3373438"/>
          <p14:tracePt t="82575" x="2838450" y="3373438"/>
          <p14:tracePt t="82576" x="2854325" y="3373438"/>
          <p14:tracePt t="82578" x="2862263" y="3373438"/>
          <p14:tracePt t="82580" x="2870200" y="3373438"/>
          <p14:tracePt t="82582" x="2878138" y="3373438"/>
          <p14:tracePt t="82584" x="2886075" y="3373438"/>
          <p14:tracePt t="82586" x="2894013" y="3373438"/>
          <p14:tracePt t="82591" x="2901950" y="3373438"/>
          <p14:tracePt t="82592" x="2909888" y="3365500"/>
          <p14:tracePt t="82596" x="2917825" y="3365500"/>
          <p14:tracePt t="82600" x="2925763" y="3365500"/>
          <p14:tracePt t="82608" x="2933700" y="3365500"/>
          <p14:tracePt t="82776" x="2933700" y="3357563"/>
          <p14:tracePt t="82779" x="2941638" y="3357563"/>
          <p14:tracePt t="82792" x="2949575" y="3357563"/>
          <p14:tracePt t="82796" x="2949575" y="3349625"/>
          <p14:tracePt t="82800" x="2957513" y="3349625"/>
          <p14:tracePt t="82807" x="2967038" y="3349625"/>
          <p14:tracePt t="82812" x="2974975" y="3341688"/>
          <p14:tracePt t="82818" x="2982913" y="3341688"/>
          <p14:tracePt t="82824" x="2990850" y="3333750"/>
          <p14:tracePt t="82830" x="2998788" y="3333750"/>
          <p14:tracePt t="82836" x="3006725" y="3325813"/>
          <p14:tracePt t="82842" x="3014663" y="3325813"/>
          <p14:tracePt t="82848" x="3022600" y="3317875"/>
          <p14:tracePt t="82857" x="3030538" y="3317875"/>
          <p14:tracePt t="82860" x="3030538" y="3309938"/>
          <p14:tracePt t="82864" x="3038475" y="3309938"/>
          <p14:tracePt t="82868" x="3038475" y="3302000"/>
          <p14:tracePt t="82873" x="3046413" y="3302000"/>
          <p14:tracePt t="82878" x="3046413" y="3294063"/>
          <p14:tracePt t="82880" x="3054350" y="3294063"/>
          <p14:tracePt t="82890" x="3054350" y="3286125"/>
          <p14:tracePt t="82898" x="3062288" y="3286125"/>
          <p14:tracePt t="82910" x="3062288" y="3278188"/>
          <p14:tracePt t="82942" x="3070225" y="3278188"/>
          <p14:tracePt t="82948" x="3070225" y="3270250"/>
          <p14:tracePt t="82962" x="3078163" y="3270250"/>
          <p14:tracePt t="82964" x="3078163" y="3262313"/>
          <p14:tracePt t="82973" x="3086100" y="3252788"/>
          <p14:tracePt t="82978" x="3094038" y="3244850"/>
          <p14:tracePt t="82984" x="3101975" y="3236913"/>
          <p14:tracePt t="82990" x="3109913" y="3228975"/>
          <p14:tracePt t="82993" x="3117850" y="3221038"/>
          <p14:tracePt t="82996" x="3125788" y="3221038"/>
          <p14:tracePt t="82998" x="3125788" y="3213100"/>
          <p14:tracePt t="83000" x="3133725" y="3213100"/>
          <p14:tracePt t="83002" x="3141663" y="3205163"/>
          <p14:tracePt t="83006" x="3149600" y="3197225"/>
          <p14:tracePt t="83010" x="3157538" y="3189288"/>
          <p14:tracePt t="83012" x="3165475" y="3181350"/>
          <p14:tracePt t="83014" x="3173413" y="3181350"/>
          <p14:tracePt t="83016" x="3181350" y="3173413"/>
          <p14:tracePt t="83018" x="3189288" y="3173413"/>
          <p14:tracePt t="83020" x="3189288" y="3165475"/>
          <p14:tracePt t="83023" x="3197225" y="3157538"/>
          <p14:tracePt t="83027" x="3213100" y="3149600"/>
          <p14:tracePt t="83029" x="3221038" y="3141663"/>
          <p14:tracePt t="83030" x="3228975" y="3133725"/>
          <p14:tracePt t="83032" x="3236913" y="3125788"/>
          <p14:tracePt t="83034" x="3244850" y="3125788"/>
          <p14:tracePt t="83036" x="3252788" y="3117850"/>
          <p14:tracePt t="83040" x="3268663" y="3109913"/>
          <p14:tracePt t="83043" x="3276600" y="3101975"/>
          <p14:tracePt t="83046" x="3300413" y="3094038"/>
          <p14:tracePt t="83048" x="3308350" y="3086100"/>
          <p14:tracePt t="83050" x="3317875" y="3078163"/>
          <p14:tracePt t="83052" x="3325813" y="3070225"/>
          <p14:tracePt t="83054" x="3333750" y="3070225"/>
          <p14:tracePt t="83057" x="3341688" y="3062288"/>
          <p14:tracePt t="83058" x="3349625" y="3054350"/>
          <p14:tracePt t="83061" x="3357563" y="3054350"/>
          <p14:tracePt t="83064" x="3373438" y="3038475"/>
          <p14:tracePt t="83066" x="3381375" y="3038475"/>
          <p14:tracePt t="83068" x="3389313" y="3030538"/>
          <p14:tracePt t="83070" x="3397250" y="3022600"/>
          <p14:tracePt t="83073" x="3405188" y="3014663"/>
          <p14:tracePt t="83075" x="3413125" y="3014663"/>
          <p14:tracePt t="83078" x="3429000" y="2998788"/>
          <p14:tracePt t="83080" x="3436938" y="2998788"/>
          <p14:tracePt t="83082" x="3444875" y="2990850"/>
          <p14:tracePt t="83084" x="3452813" y="2990850"/>
          <p14:tracePt t="83086" x="3460750" y="2982913"/>
          <p14:tracePt t="83090" x="3468688" y="2974975"/>
          <p14:tracePt t="83094" x="3484563" y="2967038"/>
          <p14:tracePt t="83096" x="3492500" y="2967038"/>
          <p14:tracePt t="83098" x="3500438" y="2959100"/>
          <p14:tracePt t="83100" x="3508375" y="2959100"/>
          <p14:tracePt t="83102" x="3508375" y="2951163"/>
          <p14:tracePt t="83104" x="3516313" y="2951163"/>
          <p14:tracePt t="83106" x="3524250" y="2951163"/>
          <p14:tracePt t="83108" x="3532188" y="2943225"/>
          <p14:tracePt t="83111" x="3540125" y="2943225"/>
          <p14:tracePt t="83114" x="3548063" y="2935288"/>
          <p14:tracePt t="83116" x="3556000" y="2935288"/>
          <p14:tracePt t="83120" x="3563938" y="2935288"/>
          <p14:tracePt t="83123" x="3571875" y="2927350"/>
          <p14:tracePt t="83126" x="3579813" y="2927350"/>
          <p14:tracePt t="83130" x="3587750" y="2919413"/>
          <p14:tracePt t="83134" x="3595688" y="2919413"/>
          <p14:tracePt t="83139" x="3603625" y="2919413"/>
          <p14:tracePt t="83146" x="3611563" y="2909888"/>
          <p14:tracePt t="83227" x="3611563" y="2919413"/>
          <p14:tracePt t="83230" x="3603625" y="2919413"/>
          <p14:tracePt t="83240" x="3595688" y="2919413"/>
          <p14:tracePt t="83246" x="3587750" y="2919413"/>
          <p14:tracePt t="83248" x="3587750" y="2927350"/>
          <p14:tracePt t="83250" x="3579813" y="2927350"/>
          <p14:tracePt t="83254" x="3571875" y="2927350"/>
          <p14:tracePt t="83256" x="3563938" y="2935288"/>
          <p14:tracePt t="83260" x="3556000" y="2935288"/>
          <p14:tracePt t="83262" x="3548063" y="2935288"/>
          <p14:tracePt t="83264" x="3540125" y="2943225"/>
          <p14:tracePt t="83268" x="3532188" y="2943225"/>
          <p14:tracePt t="83270" x="3524250" y="2951163"/>
          <p14:tracePt t="83273" x="3508375" y="2951163"/>
          <p14:tracePt t="83278" x="3484563" y="2959100"/>
          <p14:tracePt t="83280" x="3476625" y="2967038"/>
          <p14:tracePt t="83282" x="3468688" y="2967038"/>
          <p14:tracePt t="83284" x="3460750" y="2974975"/>
          <p14:tracePt t="83286" x="3452813" y="2974975"/>
          <p14:tracePt t="83290" x="3429000" y="2982913"/>
          <p14:tracePt t="83294" x="3405188" y="2998788"/>
          <p14:tracePt t="83296" x="3397250" y="3006725"/>
          <p14:tracePt t="83298" x="3381375" y="3006725"/>
          <p14:tracePt t="83300" x="3373438" y="3014663"/>
          <p14:tracePt t="83302" x="3365500" y="3022600"/>
          <p14:tracePt t="83304" x="3349625" y="3030538"/>
          <p14:tracePt t="83307" x="3341688" y="3038475"/>
          <p14:tracePt t="83308" x="3325813" y="3038475"/>
          <p14:tracePt t="83312" x="3308350" y="3054350"/>
          <p14:tracePt t="83314" x="3292475" y="3054350"/>
          <p14:tracePt t="83316" x="3284538" y="3062288"/>
          <p14:tracePt t="83318" x="3268663" y="3070225"/>
          <p14:tracePt t="83320" x="3260725" y="3078163"/>
          <p14:tracePt t="83323" x="3252788" y="3078163"/>
          <p14:tracePt t="83324" x="3236913" y="3086100"/>
          <p14:tracePt t="83328" x="3213100" y="3094038"/>
          <p14:tracePt t="83330" x="3205163" y="3101975"/>
          <p14:tracePt t="83332" x="3189288" y="3109913"/>
          <p14:tracePt t="83334" x="3181350" y="3109913"/>
          <p14:tracePt t="83336" x="3165475" y="3117850"/>
          <p14:tracePt t="83340" x="3149600" y="3125788"/>
          <p14:tracePt t="83342" x="3133725" y="3133725"/>
          <p14:tracePt t="83346" x="3109913" y="3141663"/>
          <p14:tracePt t="83348" x="3101975" y="3149600"/>
          <p14:tracePt t="83350" x="3094038" y="3149600"/>
          <p14:tracePt t="83352" x="3078163" y="3157538"/>
          <p14:tracePt t="83354" x="3070225" y="3165475"/>
          <p14:tracePt t="83357" x="3062288" y="3165475"/>
          <p14:tracePt t="83358" x="3046413" y="3173413"/>
          <p14:tracePt t="83362" x="3030538" y="3181350"/>
          <p14:tracePt t="83364" x="3014663" y="3181350"/>
          <p14:tracePt t="83366" x="3006725" y="3189288"/>
          <p14:tracePt t="83368" x="2998788" y="3197225"/>
          <p14:tracePt t="83370" x="2990850" y="3197225"/>
          <p14:tracePt t="83373" x="2982913" y="3205163"/>
          <p14:tracePt t="83374" x="2974975" y="3205163"/>
          <p14:tracePt t="83378" x="2957513" y="3213100"/>
          <p14:tracePt t="83380" x="2949575" y="3221038"/>
          <p14:tracePt t="83382" x="2941638" y="3221038"/>
          <p14:tracePt t="83384" x="2933700" y="3228975"/>
          <p14:tracePt t="83386" x="2925763" y="3236913"/>
          <p14:tracePt t="83390" x="2917825" y="3244850"/>
          <p14:tracePt t="83392" x="2909888" y="3244850"/>
          <p14:tracePt t="83396" x="2901950" y="3252788"/>
          <p14:tracePt t="83398" x="2894013" y="3262313"/>
          <p14:tracePt t="83400" x="2886075" y="3262313"/>
          <p14:tracePt t="83402" x="2886075" y="3270250"/>
          <p14:tracePt t="83404" x="2878138" y="3270250"/>
          <p14:tracePt t="83406" x="2870200" y="3278188"/>
          <p14:tracePt t="83410" x="2862263" y="3286125"/>
          <p14:tracePt t="83412" x="2854325" y="3286125"/>
          <p14:tracePt t="83414" x="2854325" y="3294063"/>
          <p14:tracePt t="83416" x="2846388" y="3294063"/>
          <p14:tracePt t="83418" x="2838450" y="3294063"/>
          <p14:tracePt t="83420" x="2838450" y="3302000"/>
          <p14:tracePt t="83423" x="2830513" y="3302000"/>
          <p14:tracePt t="83425" x="2822575" y="3309938"/>
          <p14:tracePt t="83428" x="2814638" y="3317875"/>
          <p14:tracePt t="83430" x="2806700" y="3317875"/>
          <p14:tracePt t="83432" x="2806700" y="3325813"/>
          <p14:tracePt t="83434" x="2798763" y="3325813"/>
          <p14:tracePt t="83436" x="2790825" y="3333750"/>
          <p14:tracePt t="83440" x="2782888" y="3341688"/>
          <p14:tracePt t="83444" x="2767013" y="3349625"/>
          <p14:tracePt t="83448" x="2759075" y="3357563"/>
          <p14:tracePt t="83450" x="2751138" y="3357563"/>
          <p14:tracePt t="83452" x="2743200" y="3365500"/>
          <p14:tracePt t="83457" x="2735263" y="3373438"/>
          <p14:tracePt t="83458" x="2727325" y="3373438"/>
          <p14:tracePt t="83462" x="2719388" y="3381375"/>
          <p14:tracePt t="83466" x="2711450" y="3381375"/>
          <p14:tracePt t="83468" x="2711450" y="3389313"/>
          <p14:tracePt t="83470" x="2703513" y="3389313"/>
          <p14:tracePt t="83475" x="2695575" y="3397250"/>
          <p14:tracePt t="83478" x="2687638" y="3397250"/>
          <p14:tracePt t="83480" x="2687638" y="3405188"/>
          <p14:tracePt t="83484" x="2679700" y="3405188"/>
          <p14:tracePt t="83489" x="2671763" y="3413125"/>
          <p14:tracePt t="83494" x="2663825" y="3413125"/>
          <p14:tracePt t="83496" x="2663825" y="3421063"/>
          <p14:tracePt t="83500" x="2655888" y="3421063"/>
          <p14:tracePt t="83506" x="2647950" y="3429000"/>
          <p14:tracePt t="83516" x="2640013" y="3429000"/>
          <p14:tracePt t="83523" x="2640013" y="3436938"/>
          <p14:tracePt t="83614" x="2640013" y="3429000"/>
          <p14:tracePt t="83618" x="2632075" y="3429000"/>
          <p14:tracePt t="83624" x="2624138" y="3421063"/>
          <p14:tracePt t="83626" x="2624138" y="3413125"/>
          <p14:tracePt t="83628" x="2616200" y="3413125"/>
          <p14:tracePt t="83630" x="2616200" y="3405188"/>
          <p14:tracePt t="83632" x="2606675" y="3405188"/>
          <p14:tracePt t="83634" x="2598738" y="3397250"/>
          <p14:tracePt t="83636" x="2598738" y="3389313"/>
          <p14:tracePt t="83640" x="2582863" y="3381375"/>
          <p14:tracePt t="83643" x="2582863" y="3373438"/>
          <p14:tracePt t="83644" x="2574925" y="3373438"/>
          <p14:tracePt t="83646" x="2566988" y="3365500"/>
          <p14:tracePt t="83648" x="2559050" y="3365500"/>
          <p14:tracePt t="83650" x="2551113" y="3357563"/>
          <p14:tracePt t="83652" x="2543175" y="3349625"/>
          <p14:tracePt t="83654" x="2543175" y="3341688"/>
          <p14:tracePt t="83656" x="2535238" y="3341688"/>
          <p14:tracePt t="83658" x="2527300" y="3333750"/>
          <p14:tracePt t="83661" x="2519363" y="3325813"/>
          <p14:tracePt t="83662" x="2511425" y="3325813"/>
          <p14:tracePt t="83664" x="2503488" y="3317875"/>
          <p14:tracePt t="83666" x="2495550" y="3309938"/>
          <p14:tracePt t="83668" x="2487613" y="3309938"/>
          <p14:tracePt t="83670" x="2479675" y="3302000"/>
          <p14:tracePt t="83673" x="2471738" y="3302000"/>
          <p14:tracePt t="83675" x="2463800" y="3294063"/>
          <p14:tracePt t="83676" x="2455863" y="3286125"/>
          <p14:tracePt t="83680" x="2439988" y="3278188"/>
          <p14:tracePt t="83683" x="2424113" y="3278188"/>
          <p14:tracePt t="83684" x="2416175" y="3270250"/>
          <p14:tracePt t="83686" x="2408238" y="3270250"/>
          <p14:tracePt t="83690" x="2392363" y="3262313"/>
          <p14:tracePt t="83693" x="2384425" y="3252788"/>
          <p14:tracePt t="83697" x="2360613" y="3244850"/>
          <p14:tracePt t="83698" x="2352675" y="3244850"/>
          <p14:tracePt t="83700" x="2344738" y="3244850"/>
          <p14:tracePt t="83702" x="2336800" y="3236913"/>
          <p14:tracePt t="83704" x="2328863" y="3236913"/>
          <p14:tracePt t="83706" x="2320925" y="3236913"/>
          <p14:tracePt t="83708" x="2312988" y="3228975"/>
          <p14:tracePt t="83711" x="2305050" y="3228975"/>
          <p14:tracePt t="83714" x="2289175" y="3228975"/>
          <p14:tracePt t="83716" x="2281238" y="3228975"/>
          <p14:tracePt t="83718" x="2273300" y="3228975"/>
          <p14:tracePt t="83720" x="2265363" y="3221038"/>
          <p14:tracePt t="83724" x="2247900" y="3221038"/>
          <p14:tracePt t="83727" x="2239963" y="3221038"/>
          <p14:tracePt t="83728" x="2232025" y="3221038"/>
          <p14:tracePt t="83730" x="2224088" y="3221038"/>
          <p14:tracePt t="83732" x="2216150" y="3221038"/>
          <p14:tracePt t="83736" x="2208213" y="3221038"/>
          <p14:tracePt t="83740" x="2192338" y="3221038"/>
          <p14:tracePt t="83743" x="2184400" y="3221038"/>
          <p14:tracePt t="83746" x="2176463" y="3221038"/>
          <p14:tracePt t="83748" x="2168525" y="3221038"/>
          <p14:tracePt t="83750" x="2160588" y="3221038"/>
          <p14:tracePt t="83754" x="2152650" y="3221038"/>
          <p14:tracePt t="83757" x="2144713" y="3221038"/>
          <p14:tracePt t="83760" x="2136775" y="3221038"/>
          <p14:tracePt t="83762" x="2128838" y="3221038"/>
          <p14:tracePt t="83764" x="2120900" y="3221038"/>
          <p14:tracePt t="83766" x="2120900" y="3228975"/>
          <p14:tracePt t="83768" x="2112963" y="3228975"/>
          <p14:tracePt t="83770" x="2105025" y="3228975"/>
          <p14:tracePt t="83775" x="2097088" y="3228975"/>
          <p14:tracePt t="83778" x="2089150" y="3228975"/>
          <p14:tracePt t="83782" x="2081213" y="3228975"/>
          <p14:tracePt t="83786" x="2073275" y="3236913"/>
          <p14:tracePt t="83790" x="2065338" y="3236913"/>
          <p14:tracePt t="83794" x="2057400" y="3236913"/>
          <p14:tracePt t="83796" x="2057400" y="3244850"/>
          <p14:tracePt t="83798" x="2049463" y="3244850"/>
          <p14:tracePt t="83802" x="2041525" y="3244850"/>
          <p14:tracePt t="83804" x="2041525" y="3252788"/>
          <p14:tracePt t="83807" x="2033588" y="3252788"/>
          <p14:tracePt t="83810" x="2025650" y="3262313"/>
          <p14:tracePt t="83812" x="2017713" y="3262313"/>
          <p14:tracePt t="83816" x="2009775" y="3270250"/>
          <p14:tracePt t="83820" x="2001838" y="3278188"/>
          <p14:tracePt t="83825" x="1993900" y="3278188"/>
          <p14:tracePt t="83826" x="1993900" y="3286125"/>
          <p14:tracePt t="83828" x="1985963" y="3286125"/>
          <p14:tracePt t="83830" x="1978025" y="3294063"/>
          <p14:tracePt t="83834" x="1970088" y="3302000"/>
          <p14:tracePt t="83840" x="1962150" y="3309938"/>
          <p14:tracePt t="83843" x="1954213" y="3317875"/>
          <p14:tracePt t="83846" x="1946275" y="3325813"/>
          <p14:tracePt t="83850" x="1938338" y="3325813"/>
          <p14:tracePt t="83852" x="1938338" y="3333750"/>
          <p14:tracePt t="83854" x="1930400" y="3333750"/>
          <p14:tracePt t="83857" x="1930400" y="3341688"/>
          <p14:tracePt t="83859" x="1922463" y="3349625"/>
          <p14:tracePt t="83862" x="1912938" y="3357563"/>
          <p14:tracePt t="83866" x="1905000" y="3365500"/>
          <p14:tracePt t="83870" x="1905000" y="3373438"/>
          <p14:tracePt t="83873" x="1897063" y="3381375"/>
          <p14:tracePt t="83877" x="1889125" y="3389313"/>
          <p14:tracePt t="83880" x="1889125" y="3397250"/>
          <p14:tracePt t="83882" x="1881188" y="3397250"/>
          <p14:tracePt t="83884" x="1881188" y="3405188"/>
          <p14:tracePt t="83890" x="1873250" y="3413125"/>
          <p14:tracePt t="83893" x="1873250" y="3421063"/>
          <p14:tracePt t="83898" x="1873250" y="3429000"/>
          <p14:tracePt t="83904" x="1865313" y="3436938"/>
          <p14:tracePt t="83910" x="1865313" y="3444875"/>
          <p14:tracePt t="83918" x="1865313" y="3452813"/>
          <p14:tracePt t="83928" x="1865313" y="3460750"/>
          <p14:tracePt t="83932" x="1873250" y="3460750"/>
          <p14:tracePt t="83940" x="1873250" y="3468688"/>
          <p14:tracePt t="83948" x="1873250" y="3476625"/>
          <p14:tracePt t="83960" x="1881188" y="3476625"/>
          <p14:tracePt t="83964" x="1881188" y="3484563"/>
          <p14:tracePt t="84090" x="1873250" y="3484563"/>
          <p14:tracePt t="84100" x="1873250" y="3492500"/>
          <p14:tracePt t="84103" x="1865313" y="3492500"/>
          <p14:tracePt t="84112" x="1865313" y="3500438"/>
          <p14:tracePt t="84114" x="1857375" y="3500438"/>
          <p14:tracePt t="84149" x="1857375" y="3508375"/>
          <p14:tracePt t="84178" x="1857375" y="3516313"/>
          <p14:tracePt t="84186" x="1857375" y="3524250"/>
          <p14:tracePt t="84192" x="1857375" y="3532188"/>
          <p14:tracePt t="84202" x="1857375" y="3540125"/>
          <p14:tracePt t="84210" x="1857375" y="3548063"/>
          <p14:tracePt t="84212" x="1865313" y="3548063"/>
          <p14:tracePt t="84218" x="1865313" y="3556000"/>
          <p14:tracePt t="84228" x="1865313" y="3563938"/>
          <p14:tracePt t="84246" x="1865313" y="3571875"/>
          <p14:tracePt t="84280" x="1865313" y="3579813"/>
          <p14:tracePt t="84310" x="1865313" y="3587750"/>
          <p14:tracePt t="84352" x="1865313" y="3595688"/>
          <p14:tracePt t="84358" x="1873250" y="3595688"/>
          <p14:tracePt t="84370" x="1873250" y="3605213"/>
          <p14:tracePt t="84394" x="1873250" y="3613150"/>
          <p14:tracePt t="84514" x="1865313" y="3613150"/>
          <p14:tracePt t="84520" x="1857375" y="3613150"/>
          <p14:tracePt t="84524" x="1849438" y="3613150"/>
          <p14:tracePt t="84526" x="1841500" y="3605213"/>
          <p14:tracePt t="84528" x="1833563" y="3605213"/>
          <p14:tracePt t="84530" x="1825625" y="3605213"/>
          <p14:tracePt t="84532" x="1817688" y="3605213"/>
          <p14:tracePt t="84534" x="1809750" y="3605213"/>
          <p14:tracePt t="84536" x="1801813" y="3605213"/>
          <p14:tracePt t="84540" x="1785938" y="3605213"/>
          <p14:tracePt t="84542" x="1778000" y="3605213"/>
          <p14:tracePt t="84544" x="1762125" y="3605213"/>
          <p14:tracePt t="84546" x="1754188" y="3605213"/>
          <p14:tracePt t="84548" x="1746250" y="3605213"/>
          <p14:tracePt t="84550" x="1738313" y="3605213"/>
          <p14:tracePt t="84552" x="1722438" y="3605213"/>
          <p14:tracePt t="84554" x="1714500" y="3605213"/>
          <p14:tracePt t="84557" x="1698625" y="3605213"/>
          <p14:tracePt t="84558" x="1690688" y="3605213"/>
          <p14:tracePt t="84560" x="1674813" y="3605213"/>
          <p14:tracePt t="84562" x="1666875" y="3605213"/>
          <p14:tracePt t="84564" x="1651000" y="3605213"/>
          <p14:tracePt t="84566" x="1643063" y="3605213"/>
          <p14:tracePt t="84568" x="1627188" y="3605213"/>
          <p14:tracePt t="84570" x="1611313" y="3605213"/>
          <p14:tracePt t="84573" x="1595438" y="3613150"/>
          <p14:tracePt t="84575" x="1587500" y="3613150"/>
          <p14:tracePt t="84576" x="1571625" y="3613150"/>
          <p14:tracePt t="84578" x="1554163" y="3613150"/>
          <p14:tracePt t="84580" x="1538288" y="3613150"/>
          <p14:tracePt t="84582" x="1522413" y="3613150"/>
          <p14:tracePt t="84584" x="1506538" y="3613150"/>
          <p14:tracePt t="84586" x="1490663" y="3613150"/>
          <p14:tracePt t="84590" x="1458913" y="3621088"/>
          <p14:tracePt t="84592" x="1443038" y="3621088"/>
          <p14:tracePt t="84594" x="1427163" y="3621088"/>
          <p14:tracePt t="84596" x="1411288" y="3629025"/>
          <p14:tracePt t="84598" x="1395413" y="3629025"/>
          <p14:tracePt t="84600" x="1379538" y="3629025"/>
          <p14:tracePt t="84602" x="1363663" y="3629025"/>
          <p14:tracePt t="84604" x="1347788" y="3636963"/>
          <p14:tracePt t="84606" x="1331913" y="3636963"/>
          <p14:tracePt t="84610" x="1300163" y="3644900"/>
          <p14:tracePt t="84612" x="1284288" y="3644900"/>
          <p14:tracePt t="84614" x="1268413" y="3644900"/>
          <p14:tracePt t="84616" x="1252538" y="3652838"/>
          <p14:tracePt t="84618" x="1236663" y="3652838"/>
          <p14:tracePt t="84620" x="1220788" y="3660775"/>
          <p14:tracePt t="84623" x="1203325" y="3660775"/>
          <p14:tracePt t="84625" x="1187450" y="3660775"/>
          <p14:tracePt t="84628" x="1163638" y="3668713"/>
          <p14:tracePt t="84630" x="1147763" y="3668713"/>
          <p14:tracePt t="84632" x="1131888" y="3676650"/>
          <p14:tracePt t="84634" x="1123950" y="3676650"/>
          <p14:tracePt t="84636" x="1108075" y="3676650"/>
          <p14:tracePt t="84638" x="1092200" y="3684588"/>
          <p14:tracePt t="84640" x="1084263" y="3684588"/>
          <p14:tracePt t="84642" x="1068388" y="3684588"/>
          <p14:tracePt t="84645" x="1060450" y="3692525"/>
          <p14:tracePt t="84646" x="1052513" y="3692525"/>
          <p14:tracePt t="84648" x="1036638" y="3692525"/>
          <p14:tracePt t="84650" x="1028700" y="3692525"/>
          <p14:tracePt t="84652" x="1020763" y="3692525"/>
          <p14:tracePt t="84654" x="1012825" y="3700463"/>
          <p14:tracePt t="84657" x="1004888" y="3700463"/>
          <p14:tracePt t="84658" x="996950" y="3700463"/>
          <p14:tracePt t="84661" x="989013" y="3700463"/>
          <p14:tracePt t="84662" x="981075" y="3700463"/>
          <p14:tracePt t="84664" x="981075" y="3708400"/>
          <p14:tracePt t="84666" x="973138" y="3708400"/>
          <p14:tracePt t="84670" x="965200" y="3708400"/>
          <p14:tracePt t="84675" x="957263" y="3708400"/>
          <p14:tracePt t="84680" x="949325" y="3708400"/>
          <p14:tracePt t="84784" x="957263" y="3708400"/>
          <p14:tracePt t="84787" x="965200" y="3708400"/>
          <p14:tracePt t="84790" x="973138" y="3708400"/>
          <p14:tracePt t="84792" x="981075" y="3708400"/>
          <p14:tracePt t="84794" x="989013" y="3708400"/>
          <p14:tracePt t="84796" x="996950" y="3700463"/>
          <p14:tracePt t="84800" x="1004888" y="3700463"/>
          <p14:tracePt t="84802" x="1012825" y="3700463"/>
          <p14:tracePt t="84804" x="1020763" y="3700463"/>
          <p14:tracePt t="84807" x="1028700" y="3700463"/>
          <p14:tracePt t="84809" x="1036638" y="3700463"/>
          <p14:tracePt t="84810" x="1052513" y="3700463"/>
          <p14:tracePt t="84812" x="1060450" y="3700463"/>
          <p14:tracePt t="84814" x="1068388" y="3700463"/>
          <p14:tracePt t="84816" x="1084263" y="3700463"/>
          <p14:tracePt t="84818" x="1092200" y="3700463"/>
          <p14:tracePt t="84820" x="1108075" y="3700463"/>
          <p14:tracePt t="84824" x="1131888" y="3692525"/>
          <p14:tracePt t="84826" x="1147763" y="3692525"/>
          <p14:tracePt t="84828" x="1163638" y="3692525"/>
          <p14:tracePt t="84830" x="1171575" y="3692525"/>
          <p14:tracePt t="84832" x="1187450" y="3692525"/>
          <p14:tracePt t="84834" x="1203325" y="3692525"/>
          <p14:tracePt t="84836" x="1220788" y="3692525"/>
          <p14:tracePt t="84840" x="1252538" y="3684588"/>
          <p14:tracePt t="84842" x="1268413" y="3684588"/>
          <p14:tracePt t="84844" x="1284288" y="3684588"/>
          <p14:tracePt t="84846" x="1300163" y="3684588"/>
          <p14:tracePt t="84848" x="1316038" y="3684588"/>
          <p14:tracePt t="84850" x="1339850" y="3684588"/>
          <p14:tracePt t="84852" x="1355725" y="3684588"/>
          <p14:tracePt t="84854" x="1371600" y="3684588"/>
          <p14:tracePt t="84856" x="1387475" y="3684588"/>
          <p14:tracePt t="84858" x="1403350" y="3684588"/>
          <p14:tracePt t="84860" x="1419225" y="3684588"/>
          <p14:tracePt t="84862" x="1435100" y="3684588"/>
          <p14:tracePt t="84864" x="1450975" y="3684588"/>
          <p14:tracePt t="84866" x="1466850" y="3684588"/>
          <p14:tracePt t="84868" x="1482725" y="3684588"/>
          <p14:tracePt t="84870" x="1498600" y="3684588"/>
          <p14:tracePt t="84873" x="1514475" y="3684588"/>
          <p14:tracePt t="84875" x="1530350" y="3684588"/>
          <p14:tracePt t="84876" x="1546225" y="3684588"/>
          <p14:tracePt t="84878" x="1562100" y="3684588"/>
          <p14:tracePt t="84880" x="1579563" y="3684588"/>
          <p14:tracePt t="84882" x="1595438" y="3684588"/>
          <p14:tracePt t="84884" x="1603375" y="3684588"/>
          <p14:tracePt t="84886" x="1619250" y="3684588"/>
          <p14:tracePt t="84890" x="1643063" y="3692525"/>
          <p14:tracePt t="84892" x="1658938" y="3692525"/>
          <p14:tracePt t="84894" x="1666875" y="3692525"/>
          <p14:tracePt t="84896" x="1674813" y="3692525"/>
          <p14:tracePt t="84898" x="1690688" y="3692525"/>
          <p14:tracePt t="84900" x="1698625" y="3692525"/>
          <p14:tracePt t="84902" x="1706563" y="3692525"/>
          <p14:tracePt t="84904" x="1714500" y="3692525"/>
          <p14:tracePt t="84907" x="1722438" y="3692525"/>
          <p14:tracePt t="84909" x="1730375" y="3692525"/>
          <p14:tracePt t="84914" x="1738313" y="3692525"/>
          <p14:tracePt t="84920" x="1746250" y="3692525"/>
          <p14:tracePt t="84980" x="1746250" y="3684588"/>
          <p14:tracePt t="84986" x="1738313" y="3684588"/>
          <p14:tracePt t="85000" x="1738313" y="3676650"/>
          <p14:tracePt t="85013" x="1738313" y="3668713"/>
          <p14:tracePt t="85015" x="1730375" y="3668713"/>
          <p14:tracePt t="85023" x="1730375" y="3660775"/>
          <p14:tracePt t="85028" x="1730375" y="3652838"/>
          <p14:tracePt t="85034" x="1730375" y="3644900"/>
          <p14:tracePt t="85036" x="1722438" y="3644900"/>
          <p14:tracePt t="85040" x="1722438" y="3636963"/>
          <p14:tracePt t="85042" x="1722438" y="3629025"/>
          <p14:tracePt t="85046" x="1722438" y="3621088"/>
          <p14:tracePt t="85050" x="1722438" y="3613150"/>
          <p14:tracePt t="85054" x="1722438" y="3605213"/>
          <p14:tracePt t="85058" x="1722438" y="3595688"/>
          <p14:tracePt t="85060" x="1722438" y="3587750"/>
          <p14:tracePt t="85064" x="1722438" y="3579813"/>
          <p14:tracePt t="85066" x="1722438" y="3571875"/>
          <p14:tracePt t="85068" x="1730375" y="3571875"/>
          <p14:tracePt t="85070" x="1730375" y="3563938"/>
          <p14:tracePt t="85073" x="1730375" y="3556000"/>
          <p14:tracePt t="85075" x="1730375" y="3548063"/>
          <p14:tracePt t="85076" x="1730375" y="3540125"/>
          <p14:tracePt t="85078" x="1730375" y="3532188"/>
          <p14:tracePt t="85080" x="1730375" y="3524250"/>
          <p14:tracePt t="85082" x="1730375" y="3516313"/>
          <p14:tracePt t="85084" x="1738313" y="3508375"/>
          <p14:tracePt t="85086" x="1738313" y="3500438"/>
          <p14:tracePt t="85090" x="1738313" y="3476625"/>
          <p14:tracePt t="85092" x="1738313" y="3468688"/>
          <p14:tracePt t="85094" x="1746250" y="3460750"/>
          <p14:tracePt t="85096" x="1746250" y="3452813"/>
          <p14:tracePt t="85098" x="1746250" y="3444875"/>
          <p14:tracePt t="85100" x="1746250" y="3436938"/>
          <p14:tracePt t="85102" x="1746250" y="3429000"/>
          <p14:tracePt t="85104" x="1746250" y="3413125"/>
          <p14:tracePt t="85106" x="1746250" y="3405188"/>
          <p14:tracePt t="85109" x="1754188" y="3397250"/>
          <p14:tracePt t="85110" x="1754188" y="3389313"/>
          <p14:tracePt t="85112" x="1754188" y="3381375"/>
          <p14:tracePt t="85114" x="1754188" y="3365500"/>
          <p14:tracePt t="85116" x="1754188" y="3357563"/>
          <p14:tracePt t="85118" x="1754188" y="3349625"/>
          <p14:tracePt t="85120" x="1754188" y="3333750"/>
          <p14:tracePt t="85123" x="1754188" y="3325813"/>
          <p14:tracePt t="85126" x="1754188" y="3309938"/>
          <p14:tracePt t="85128" x="1746250" y="3302000"/>
          <p14:tracePt t="85130" x="1746250" y="3294063"/>
          <p14:tracePt t="85132" x="1746250" y="3286125"/>
          <p14:tracePt t="85134" x="1746250" y="3278188"/>
          <p14:tracePt t="85136" x="1746250" y="3270250"/>
          <p14:tracePt t="85140" x="1746250" y="3252788"/>
          <p14:tracePt t="85142" x="1746250" y="3244850"/>
          <p14:tracePt t="85144" x="1738313" y="3236913"/>
          <p14:tracePt t="85146" x="1738313" y="3228975"/>
          <p14:tracePt t="85150" x="1738313" y="3221038"/>
          <p14:tracePt t="85152" x="1730375" y="3213100"/>
          <p14:tracePt t="85154" x="1730375" y="3205163"/>
          <p14:tracePt t="85158" x="1722438" y="3197225"/>
          <p14:tracePt t="85160" x="1722438" y="3189288"/>
          <p14:tracePt t="85164" x="1714500" y="3181350"/>
          <p14:tracePt t="85166" x="1714500" y="3173413"/>
          <p14:tracePt t="85170" x="1706563" y="3165475"/>
          <p14:tracePt t="85175" x="1698625" y="3157538"/>
          <p14:tracePt t="85178" x="1698625" y="3149600"/>
          <p14:tracePt t="85180" x="1690688" y="3149600"/>
          <p14:tracePt t="85182" x="1690688" y="3141663"/>
          <p14:tracePt t="85184" x="1682750" y="3141663"/>
          <p14:tracePt t="85186" x="1682750" y="3133725"/>
          <p14:tracePt t="85189" x="1674813" y="3133725"/>
          <p14:tracePt t="85193" x="1666875" y="3125788"/>
          <p14:tracePt t="85196" x="1658938" y="3125788"/>
          <p14:tracePt t="85198" x="1651000" y="3117850"/>
          <p14:tracePt t="85202" x="1643063" y="3117850"/>
          <p14:tracePt t="85204" x="1643063" y="3109913"/>
          <p14:tracePt t="85207" x="1635125" y="3109913"/>
          <p14:tracePt t="85210" x="1627188" y="3109913"/>
          <p14:tracePt t="85214" x="1619250" y="3109913"/>
          <p14:tracePt t="85216" x="1619250" y="3101975"/>
          <p14:tracePt t="85218" x="1611313" y="3101975"/>
          <p14:tracePt t="85223" x="1603375" y="3101975"/>
          <p14:tracePt t="85226" x="1595438" y="3101975"/>
          <p14:tracePt t="85230" x="1587500" y="3101975"/>
          <p14:tracePt t="85236" x="1579563" y="3101975"/>
          <p14:tracePt t="85240" x="1571625" y="3101975"/>
          <p14:tracePt t="85244" x="1562100" y="3101975"/>
          <p14:tracePt t="85250" x="1554163" y="3101975"/>
          <p14:tracePt t="85254" x="1546225" y="3101975"/>
          <p14:tracePt t="85258" x="1538288" y="3101975"/>
          <p14:tracePt t="85260" x="1530350" y="3101975"/>
          <p14:tracePt t="85264" x="1522413" y="3101975"/>
          <p14:tracePt t="85266" x="1514475" y="3101975"/>
          <p14:tracePt t="85270" x="1506538" y="3101975"/>
          <p14:tracePt t="85273" x="1498600" y="3101975"/>
          <p14:tracePt t="85276" x="1490663" y="3109913"/>
          <p14:tracePt t="85280" x="1482725" y="3109913"/>
          <p14:tracePt t="85282" x="1474788" y="3109913"/>
          <p14:tracePt t="85286" x="1466850" y="3109913"/>
          <p14:tracePt t="85290" x="1458913" y="3109913"/>
          <p14:tracePt t="85294" x="1450975" y="3101975"/>
          <p14:tracePt t="85300" x="1443038" y="3101975"/>
          <p14:tracePt t="85304" x="1435100" y="3101975"/>
          <p14:tracePt t="85309" x="1427163" y="3101975"/>
          <p14:tracePt t="85312" x="1419225" y="3094038"/>
          <p14:tracePt t="85314" x="1411288" y="3094038"/>
          <p14:tracePt t="85318" x="1403350" y="3094038"/>
          <p14:tracePt t="85320" x="1403350" y="3086100"/>
          <p14:tracePt t="85323" x="1395413" y="3086100"/>
          <p14:tracePt t="85325" x="1387475" y="3086100"/>
          <p14:tracePt t="85326" x="1379538" y="3086100"/>
          <p14:tracePt t="85328" x="1379538" y="3078163"/>
          <p14:tracePt t="85330" x="1371600" y="3078163"/>
          <p14:tracePt t="85332" x="1363663" y="3070225"/>
          <p14:tracePt t="85334" x="1355725" y="3070225"/>
          <p14:tracePt t="85336" x="1347788" y="3062288"/>
          <p14:tracePt t="85340" x="1339850" y="3054350"/>
          <p14:tracePt t="85343" x="1331913" y="3054350"/>
          <p14:tracePt t="85344" x="1323975" y="3046413"/>
          <p14:tracePt t="85346" x="1316038" y="3038475"/>
          <p14:tracePt t="85348" x="1308100" y="3030538"/>
          <p14:tracePt t="85350" x="1300163" y="3022600"/>
          <p14:tracePt t="85352" x="1292225" y="3014663"/>
          <p14:tracePt t="85354" x="1292225" y="3006725"/>
          <p14:tracePt t="85356" x="1284288" y="2998788"/>
          <p14:tracePt t="85358" x="1276350" y="2990850"/>
          <p14:tracePt t="85361" x="1268413" y="2982913"/>
          <p14:tracePt t="85362" x="1260475" y="2967038"/>
          <p14:tracePt t="85364" x="1252538" y="2959100"/>
          <p14:tracePt t="85366" x="1244600" y="2951163"/>
          <p14:tracePt t="85368" x="1244600" y="2943225"/>
          <p14:tracePt t="85370" x="1236663" y="2927350"/>
          <p14:tracePt t="85373" x="1228725" y="2919413"/>
          <p14:tracePt t="85374" x="1220788" y="2909888"/>
          <p14:tracePt t="85378" x="1211263" y="2894013"/>
          <p14:tracePt t="85381" x="1203325" y="2878138"/>
          <p14:tracePt t="85383" x="1195388" y="2862263"/>
          <p14:tracePt t="85384" x="1195388" y="2854325"/>
          <p14:tracePt t="85386" x="1187450" y="2846388"/>
          <p14:tracePt t="85390" x="1179513" y="2822575"/>
          <p14:tracePt t="85392" x="1171575" y="2806700"/>
          <p14:tracePt t="85396" x="1171575" y="2782888"/>
          <p14:tracePt t="85399" x="1163638" y="2774950"/>
          <p14:tracePt t="85400" x="1163638" y="2759075"/>
          <p14:tracePt t="85402" x="1155700" y="2751138"/>
          <p14:tracePt t="85404" x="1155700" y="2743200"/>
          <p14:tracePt t="85406" x="1155700" y="2727325"/>
          <p14:tracePt t="85408" x="1147763" y="2719388"/>
          <p14:tracePt t="85412" x="1147763" y="2695575"/>
          <p14:tracePt t="85414" x="1139825" y="2687638"/>
          <p14:tracePt t="85416" x="1139825" y="2671763"/>
          <p14:tracePt t="85418" x="1139825" y="2663825"/>
          <p14:tracePt t="85420" x="1131888" y="2655888"/>
          <p14:tracePt t="85423" x="1131888" y="2640013"/>
          <p14:tracePt t="85426" x="1131888" y="2632075"/>
          <p14:tracePt t="85428" x="1123950" y="2616200"/>
          <p14:tracePt t="85431" x="1123950" y="2608263"/>
          <p14:tracePt t="85432" x="1123950" y="2600325"/>
          <p14:tracePt t="85434" x="1123950" y="2584450"/>
          <p14:tracePt t="85436" x="1123950" y="2576513"/>
          <p14:tracePt t="85440" x="1116013" y="2566988"/>
          <p14:tracePt t="85442" x="1116013" y="2559050"/>
          <p14:tracePt t="85445" x="1116013" y="2551113"/>
          <p14:tracePt t="85446" x="1116013" y="2543175"/>
          <p14:tracePt t="85450" x="1116013" y="2535238"/>
          <p14:tracePt t="85452" x="1116013" y="2527300"/>
          <p14:tracePt t="85456" x="1108075" y="2519363"/>
          <p14:tracePt t="85460" x="1108075" y="2511425"/>
          <p14:tracePt t="85464" x="1108075" y="2503488"/>
          <p14:tracePt t="85473" x="1108075" y="2495550"/>
          <p14:tracePt t="85480" x="1100138" y="2495550"/>
          <p14:tracePt t="85550" x="1100138" y="2503488"/>
          <p14:tracePt t="85560" x="1092200" y="2511425"/>
          <p14:tracePt t="85566" x="1092200" y="2519363"/>
          <p14:tracePt t="85574" x="1092200" y="2527300"/>
          <p14:tracePt t="85578" x="1084263" y="2527300"/>
          <p14:tracePt t="85580" x="1084263" y="2535238"/>
          <p14:tracePt t="85590" x="1084263" y="2543175"/>
          <p14:tracePt t="85594" x="1084263" y="2551113"/>
          <p14:tracePt t="85600" x="1084263" y="2559050"/>
          <p14:tracePt t="85606" x="1076325" y="2559050"/>
          <p14:tracePt t="85608" x="1076325" y="2566988"/>
          <p14:tracePt t="85614" x="1076325" y="2576513"/>
          <p14:tracePt t="85620" x="1076325" y="2584450"/>
          <p14:tracePt t="85626" x="1076325" y="2592388"/>
          <p14:tracePt t="85632" x="1076325" y="2600325"/>
          <p14:tracePt t="85634" x="1068388" y="2600325"/>
          <p14:tracePt t="85639" x="1068388" y="2608263"/>
          <p14:tracePt t="85642" x="1068388" y="2616200"/>
          <p14:tracePt t="85648" x="1060450" y="2624138"/>
          <p14:tracePt t="85652" x="1060450" y="2632075"/>
          <p14:tracePt t="85657" x="1060450" y="2640013"/>
          <p14:tracePt t="85659" x="1052513" y="2640013"/>
          <p14:tracePt t="85660" x="1052513" y="2647950"/>
          <p14:tracePt t="85662" x="1044575" y="2647950"/>
          <p14:tracePt t="85664" x="1044575" y="2655888"/>
          <p14:tracePt t="85668" x="1036638" y="2663825"/>
          <p14:tracePt t="85670" x="1028700" y="2671763"/>
          <p14:tracePt t="85675" x="1020763" y="2679700"/>
          <p14:tracePt t="85676" x="1012825" y="2687638"/>
          <p14:tracePt t="85678" x="1004888" y="2695575"/>
          <p14:tracePt t="85682" x="996950" y="2703513"/>
          <p14:tracePt t="85684" x="989013" y="2711450"/>
          <p14:tracePt t="85686" x="981075" y="2719388"/>
          <p14:tracePt t="85688" x="973138" y="2727325"/>
          <p14:tracePt t="85691" x="965200" y="2735263"/>
          <p14:tracePt t="85693" x="949325" y="2743200"/>
          <p14:tracePt t="85699" x="925513" y="2767013"/>
          <p14:tracePt t="85700" x="917575" y="2774950"/>
          <p14:tracePt t="85702" x="901700" y="2782888"/>
          <p14:tracePt t="85704" x="893763" y="2790825"/>
          <p14:tracePt t="85706" x="885825" y="2798763"/>
          <p14:tracePt t="85708" x="868363" y="2806700"/>
          <p14:tracePt t="85712" x="844550" y="2830513"/>
          <p14:tracePt t="85715" x="836613" y="2838450"/>
          <p14:tracePt t="85716" x="828675" y="2846388"/>
          <p14:tracePt t="85718" x="812800" y="2862263"/>
          <p14:tracePt t="85720" x="804863" y="2870200"/>
          <p14:tracePt t="85723" x="788988" y="2878138"/>
          <p14:tracePt t="85724" x="781050" y="2886075"/>
          <p14:tracePt t="85727" x="765175" y="2901950"/>
          <p14:tracePt t="85732" x="733425" y="2927350"/>
          <p14:tracePt t="85734" x="725488" y="2935288"/>
          <p14:tracePt t="85736" x="709613" y="2943225"/>
          <p14:tracePt t="85740" x="693738" y="2959100"/>
          <p14:tracePt t="85746" x="677863" y="2974975"/>
          <p14:tracePt t="85748" x="661988" y="2990850"/>
          <p14:tracePt t="85750" x="654050" y="2990850"/>
          <p14:tracePt t="85752" x="646113" y="2998788"/>
          <p14:tracePt t="85754" x="638175" y="3006725"/>
          <p14:tracePt t="85756" x="638175" y="3014663"/>
          <p14:tracePt t="85759" x="630238" y="3014663"/>
          <p14:tracePt t="85762" x="622300" y="3030538"/>
          <p14:tracePt t="85766" x="622300" y="3038475"/>
          <p14:tracePt t="85770" x="622300" y="3046413"/>
          <p14:tracePt t="85773" x="622300" y="3054350"/>
          <p14:tracePt t="85777" x="614363" y="3062288"/>
          <p14:tracePt t="85778" x="622300" y="3070225"/>
          <p14:tracePt t="85782" x="622300" y="3078163"/>
          <p14:tracePt t="85784" x="622300" y="3086100"/>
          <p14:tracePt t="85789" x="622300" y="3094038"/>
          <p14:tracePt t="85792" x="630238" y="3109913"/>
          <p14:tracePt t="85796" x="638175" y="3117850"/>
          <p14:tracePt t="85798" x="638175" y="3125788"/>
          <p14:tracePt t="85800" x="638175" y="3133725"/>
          <p14:tracePt t="85802" x="646113" y="3141663"/>
          <p14:tracePt t="85804" x="654050" y="3149600"/>
          <p14:tracePt t="85807" x="654050" y="3157538"/>
          <p14:tracePt t="85809" x="661988" y="3165475"/>
          <p14:tracePt t="85811" x="661988" y="3173413"/>
          <p14:tracePt t="85812" x="669925" y="3181350"/>
          <p14:tracePt t="85814" x="677863" y="3189288"/>
          <p14:tracePt t="85816" x="677863" y="3197225"/>
          <p14:tracePt t="85818" x="685800" y="3205163"/>
          <p14:tracePt t="85820" x="693738" y="3213100"/>
          <p14:tracePt t="85823" x="701675" y="3221038"/>
          <p14:tracePt t="85825" x="701675" y="3228975"/>
          <p14:tracePt t="85828" x="717550" y="3252788"/>
          <p14:tracePt t="85830" x="725488" y="3262313"/>
          <p14:tracePt t="85832" x="733425" y="3278188"/>
          <p14:tracePt t="85834" x="733425" y="3286125"/>
          <p14:tracePt t="85836" x="741363" y="3302000"/>
          <p14:tracePt t="85840" x="757238" y="3325813"/>
          <p14:tracePt t="85842" x="765175" y="3333750"/>
          <p14:tracePt t="85846" x="773113" y="3357563"/>
          <p14:tracePt t="85848" x="781050" y="3373438"/>
          <p14:tracePt t="85850" x="788988" y="3389313"/>
          <p14:tracePt t="85852" x="788988" y="3405188"/>
          <p14:tracePt t="85854" x="796925" y="3413125"/>
          <p14:tracePt t="85857" x="804863" y="3429000"/>
          <p14:tracePt t="85858" x="812800" y="3444875"/>
          <p14:tracePt t="85862" x="820738" y="3468688"/>
          <p14:tracePt t="85864" x="828675" y="3484563"/>
          <p14:tracePt t="85866" x="836613" y="3492500"/>
          <p14:tracePt t="85868" x="836613" y="3508375"/>
          <p14:tracePt t="85870" x="844550" y="3524250"/>
          <p14:tracePt t="85873" x="852488" y="3532188"/>
          <p14:tracePt t="85874" x="852488" y="3548063"/>
          <p14:tracePt t="85876" x="860425" y="3556000"/>
          <p14:tracePt t="85880" x="868363" y="3579813"/>
          <p14:tracePt t="85882" x="877888" y="3595688"/>
          <p14:tracePt t="85884" x="877888" y="3605213"/>
          <p14:tracePt t="85886" x="885825" y="3621088"/>
          <p14:tracePt t="85888" x="885825" y="3629025"/>
          <p14:tracePt t="85890" x="893763" y="3644900"/>
          <p14:tracePt t="85892" x="893763" y="3652838"/>
          <p14:tracePt t="85896" x="901700" y="3676650"/>
          <p14:tracePt t="85898" x="909638" y="3684588"/>
          <p14:tracePt t="85901" x="909638" y="3700463"/>
          <p14:tracePt t="85902" x="917575" y="3708400"/>
          <p14:tracePt t="85904" x="917575" y="3724275"/>
          <p14:tracePt t="85906" x="925513" y="3740150"/>
          <p14:tracePt t="85908" x="925513" y="3748088"/>
          <p14:tracePt t="85913" x="933450" y="3771900"/>
          <p14:tracePt t="85915" x="941388" y="3787775"/>
          <p14:tracePt t="85916" x="941388" y="3795713"/>
          <p14:tracePt t="85918" x="949325" y="3811588"/>
          <p14:tracePt t="85920" x="949325" y="3827463"/>
          <p14:tracePt t="85924" x="965200" y="3851275"/>
          <p14:tracePt t="85928" x="973138" y="3875088"/>
          <p14:tracePt t="85931" x="981075" y="3883025"/>
          <p14:tracePt t="85932" x="981075" y="3898900"/>
          <p14:tracePt t="85934" x="989013" y="3906838"/>
          <p14:tracePt t="85936" x="989013" y="3922713"/>
          <p14:tracePt t="85938" x="996950" y="3938588"/>
          <p14:tracePt t="85941" x="1004888" y="3948113"/>
          <p14:tracePt t="85942" x="1004888" y="3963988"/>
          <p14:tracePt t="85945" x="1012825" y="3971925"/>
          <p14:tracePt t="85948" x="1020763" y="4003675"/>
          <p14:tracePt t="85960" x="1052513" y="4083050"/>
          <p14:tracePt t="85966" x="1068388" y="4114800"/>
          <p14:tracePt t="85968" x="1068388" y="4130675"/>
          <p14:tracePt t="85970" x="1076325" y="4138613"/>
          <p14:tracePt t="85973" x="1076325" y="4154488"/>
          <p14:tracePt t="85974" x="1084263" y="4162425"/>
          <p14:tracePt t="85978" x="1092200" y="4186238"/>
          <p14:tracePt t="85980" x="1092200" y="4194175"/>
          <p14:tracePt t="85982" x="1100138" y="4202113"/>
          <p14:tracePt t="85984" x="1100138" y="4210050"/>
          <p14:tracePt t="85986" x="1108075" y="4225925"/>
          <p14:tracePt t="85988" x="1108075" y="4233863"/>
          <p14:tracePt t="85990" x="1108075" y="4241800"/>
          <p14:tracePt t="85994" x="1116013" y="4257675"/>
          <p14:tracePt t="85995" x="1116013" y="4265613"/>
          <p14:tracePt t="85997" x="1123950" y="4273550"/>
          <p14:tracePt t="85999" x="1123950" y="4281488"/>
          <p14:tracePt t="86001" x="1123950" y="4291013"/>
          <p14:tracePt t="86004" x="1131888" y="4291013"/>
          <p14:tracePt t="86006" x="1131888" y="4298950"/>
          <p14:tracePt t="86009" x="1131888" y="4306888"/>
          <p14:tracePt t="86009" x="1131888" y="4314825"/>
          <p14:tracePt t="86011" x="1139825" y="4314825"/>
          <p14:tracePt t="86013" x="1139825" y="4322763"/>
          <p14:tracePt t="86015" x="1139825" y="4330700"/>
          <p14:tracePt t="86017" x="1139825" y="4338638"/>
          <p14:tracePt t="86019" x="1147763" y="4338638"/>
          <p14:tracePt t="86022" x="1147763" y="4346575"/>
          <p14:tracePt t="86025" x="1147763" y="4354513"/>
          <p14:tracePt t="86027" x="1147763" y="4362450"/>
          <p14:tracePt t="86031" x="1147763" y="4370388"/>
          <p14:tracePt t="86035" x="1147763" y="4378325"/>
          <p14:tracePt t="86039" x="1155700" y="4378325"/>
          <p14:tracePt t="86040" x="1155700" y="4386263"/>
          <p14:tracePt t="86045" x="1155700" y="4394200"/>
          <p14:tracePt t="86059" x="1155700" y="4402138"/>
          <p14:tracePt t="86224" x="1163638" y="4402138"/>
          <p14:tracePt t="86228" x="1163638" y="4394200"/>
          <p14:tracePt t="86234" x="1171575" y="4394200"/>
          <p14:tracePt t="86240" x="1179513" y="4394200"/>
          <p14:tracePt t="86242" x="1179513" y="4386263"/>
          <p14:tracePt t="86244" x="1187450" y="4386263"/>
          <p14:tracePt t="86248" x="1195388" y="4386263"/>
          <p14:tracePt t="86252" x="1203325" y="4378325"/>
          <p14:tracePt t="86256" x="1211263" y="4378325"/>
          <p14:tracePt t="86260" x="1220788" y="4370388"/>
          <p14:tracePt t="86262" x="1228725" y="4370388"/>
          <p14:tracePt t="86266" x="1236663" y="4362450"/>
          <p14:tracePt t="86268" x="1244600" y="4362450"/>
          <p14:tracePt t="86270" x="1252538" y="4362450"/>
          <p14:tracePt t="86273" x="1260475" y="4354513"/>
          <p14:tracePt t="86276" x="1268413" y="4346575"/>
          <p14:tracePt t="86278" x="1276350" y="4346575"/>
          <p14:tracePt t="86280" x="1284288" y="4346575"/>
          <p14:tracePt t="86282" x="1292225" y="4338638"/>
          <p14:tracePt t="86284" x="1300163" y="4338638"/>
          <p14:tracePt t="86286" x="1308100" y="4330700"/>
          <p14:tracePt t="86290" x="1316038" y="4322763"/>
          <p14:tracePt t="86293" x="1323975" y="4322763"/>
          <p14:tracePt t="86294" x="1331913" y="4314825"/>
          <p14:tracePt t="86298" x="1347788" y="4306888"/>
          <p14:tracePt t="86300" x="1355725" y="4298950"/>
          <p14:tracePt t="86302" x="1363663" y="4298950"/>
          <p14:tracePt t="86304" x="1379538" y="4291013"/>
          <p14:tracePt t="86307" x="1387475" y="4281488"/>
          <p14:tracePt t="86308" x="1395413" y="4281488"/>
          <p14:tracePt t="86312" x="1411288" y="4265613"/>
          <p14:tracePt t="86314" x="1419225" y="4265613"/>
          <p14:tracePt t="86316" x="1435100" y="4257675"/>
          <p14:tracePt t="86318" x="1443038" y="4249738"/>
          <p14:tracePt t="86320" x="1450975" y="4249738"/>
          <p14:tracePt t="86323" x="1458913" y="4241800"/>
          <p14:tracePt t="86325" x="1466850" y="4241800"/>
          <p14:tracePt t="86328" x="1490663" y="4225925"/>
          <p14:tracePt t="86330" x="1498600" y="4225925"/>
          <p14:tracePt t="86332" x="1506538" y="4217988"/>
          <p14:tracePt t="86334" x="1514475" y="4210050"/>
          <p14:tracePt t="86336" x="1522413" y="4202113"/>
          <p14:tracePt t="86338" x="1530350" y="4202113"/>
          <p14:tracePt t="86340" x="1538288" y="4194175"/>
          <p14:tracePt t="86342" x="1546225" y="4186238"/>
          <p14:tracePt t="86346" x="1562100" y="4178300"/>
          <p14:tracePt t="86348" x="1571625" y="4170363"/>
          <p14:tracePt t="86350" x="1579563" y="4162425"/>
          <p14:tracePt t="86351" x="1587500" y="4154488"/>
          <p14:tracePt t="86353" x="1595438" y="4154488"/>
          <p14:tracePt t="86355" x="1603375" y="4146550"/>
          <p14:tracePt t="86357" x="1611313" y="4138613"/>
          <p14:tracePt t="86359" x="1627188" y="4130675"/>
          <p14:tracePt t="86361" x="1635125" y="4122738"/>
          <p14:tracePt t="86363" x="1643063" y="4114800"/>
          <p14:tracePt t="86365" x="1651000" y="4106863"/>
          <p14:tracePt t="86367" x="1658938" y="4098925"/>
          <p14:tracePt t="86369" x="1666875" y="4098925"/>
          <p14:tracePt t="86372" x="1674813" y="4090988"/>
          <p14:tracePt t="86374" x="1682750" y="4083050"/>
          <p14:tracePt t="86375" x="1690688" y="4075113"/>
          <p14:tracePt t="86377" x="1698625" y="4067175"/>
          <p14:tracePt t="86379" x="1706563" y="4059238"/>
          <p14:tracePt t="86383" x="1714500" y="4051300"/>
          <p14:tracePt t="86385" x="1722438" y="4043363"/>
          <p14:tracePt t="86389" x="1722438" y="4035425"/>
          <p14:tracePt t="86391" x="1730375" y="4027488"/>
          <p14:tracePt t="86395" x="1730375" y="4019550"/>
          <p14:tracePt t="86397" x="1738313" y="4019550"/>
          <p14:tracePt t="86399" x="1738313" y="4011613"/>
          <p14:tracePt t="86405" x="1738313" y="4003675"/>
          <p14:tracePt t="86409" x="1738313" y="3995738"/>
          <p14:tracePt t="86416" x="1738313" y="3987800"/>
          <p14:tracePt t="86423" x="1738313" y="3979863"/>
          <p14:tracePt t="86426" x="1738313" y="3971925"/>
          <p14:tracePt t="86430" x="1730375" y="3971925"/>
          <p14:tracePt t="86432" x="1730375" y="3963988"/>
          <p14:tracePt t="86436" x="1730375" y="3956050"/>
          <p14:tracePt t="86440" x="1722438" y="3938588"/>
          <p14:tracePt t="86444" x="1722438" y="3930650"/>
          <p14:tracePt t="86446" x="1714500" y="3922713"/>
          <p14:tracePt t="86448" x="1714500" y="3914775"/>
          <p14:tracePt t="86450" x="1714500" y="3906838"/>
          <p14:tracePt t="86452" x="1706563" y="3898900"/>
          <p14:tracePt t="86454" x="1706563" y="3890963"/>
          <p14:tracePt t="86457" x="1698625" y="3883025"/>
          <p14:tracePt t="86460" x="1690688" y="3867150"/>
          <p14:tracePt t="86462" x="1690688" y="3859213"/>
          <p14:tracePt t="86464" x="1682750" y="3851275"/>
          <p14:tracePt t="86466" x="1682750" y="3843338"/>
          <p14:tracePt t="86468" x="1674813" y="3827463"/>
          <p14:tracePt t="86470" x="1674813" y="3819525"/>
          <p14:tracePt t="86473" x="1666875" y="3811588"/>
          <p14:tracePt t="86474" x="1658938" y="3803650"/>
          <p14:tracePt t="86478" x="1651000" y="3779838"/>
          <p14:tracePt t="86480" x="1651000" y="3771900"/>
          <p14:tracePt t="86482" x="1643063" y="3756025"/>
          <p14:tracePt t="86484" x="1643063" y="3748088"/>
          <p14:tracePt t="86486" x="1635125" y="3732213"/>
          <p14:tracePt t="86490" x="1627188" y="3708400"/>
          <p14:tracePt t="86496" x="1611313" y="3676650"/>
          <p14:tracePt t="86498" x="1611313" y="3660775"/>
          <p14:tracePt t="86500" x="1603375" y="3644900"/>
          <p14:tracePt t="86502" x="1603375" y="3636963"/>
          <p14:tracePt t="86504" x="1603375" y="3621088"/>
          <p14:tracePt t="86506" x="1595438" y="3613150"/>
          <p14:tracePt t="86511" x="1587500" y="3579813"/>
          <p14:tracePt t="86513" x="1587500" y="3571875"/>
          <p14:tracePt t="86514" x="1587500" y="3556000"/>
          <p14:tracePt t="86516" x="1587500" y="3540125"/>
          <p14:tracePt t="86518" x="1579563" y="3532188"/>
          <p14:tracePt t="86520" x="1579563" y="3516313"/>
          <p14:tracePt t="86523" x="1579563" y="3500438"/>
          <p14:tracePt t="86528" x="1579563" y="3460750"/>
          <p14:tracePt t="86530" x="1587500" y="3452813"/>
          <p14:tracePt t="86532" x="1587500" y="3436938"/>
          <p14:tracePt t="86534" x="1587500" y="3421063"/>
          <p14:tracePt t="86536" x="1587500" y="3413125"/>
          <p14:tracePt t="86540" x="1595438" y="3389313"/>
          <p14:tracePt t="86542" x="1595438" y="3373438"/>
          <p14:tracePt t="86545" x="1595438" y="3357563"/>
          <p14:tracePt t="86546" x="1603375" y="3349625"/>
          <p14:tracePt t="86548" x="1603375" y="3333750"/>
          <p14:tracePt t="86550" x="1611313" y="3317875"/>
          <p14:tracePt t="86552" x="1611313" y="3309938"/>
          <p14:tracePt t="86554" x="1619250" y="3294063"/>
          <p14:tracePt t="86557" x="1619250" y="3286125"/>
          <p14:tracePt t="86560" x="1635125" y="3262313"/>
          <p14:tracePt t="86562" x="1635125" y="3244850"/>
          <p14:tracePt t="86564" x="1643063" y="3236913"/>
          <p14:tracePt t="86566" x="1643063" y="3221038"/>
          <p14:tracePt t="86568" x="1651000" y="3213100"/>
          <p14:tracePt t="86570" x="1651000" y="3197225"/>
          <p14:tracePt t="86573" x="1658938" y="3189288"/>
          <p14:tracePt t="86574" x="1658938" y="3173413"/>
          <p14:tracePt t="86578" x="1666875" y="3157538"/>
          <p14:tracePt t="86580" x="1674813" y="3149600"/>
          <p14:tracePt t="86582" x="1674813" y="3133725"/>
          <p14:tracePt t="86584" x="1682750" y="3125788"/>
          <p14:tracePt t="86586" x="1682750" y="3117850"/>
          <p14:tracePt t="86590" x="1690688" y="3101975"/>
          <p14:tracePt t="86594" x="1698625" y="3086100"/>
          <p14:tracePt t="86596" x="1698625" y="3078163"/>
          <p14:tracePt t="86598" x="1698625" y="3070225"/>
          <p14:tracePt t="86600" x="1706563" y="3062288"/>
          <p14:tracePt t="86602" x="1706563" y="3054350"/>
          <p14:tracePt t="86604" x="1714500" y="3046413"/>
          <p14:tracePt t="86606" x="1714500" y="3038475"/>
          <p14:tracePt t="86608" x="1714500" y="3030538"/>
          <p14:tracePt t="86611" x="1714500" y="3022600"/>
          <p14:tracePt t="86612" x="1722438" y="3014663"/>
          <p14:tracePt t="86616" x="1722438" y="3006725"/>
          <p14:tracePt t="86618" x="1722438" y="2998788"/>
          <p14:tracePt t="86620" x="1722438" y="2990850"/>
          <p14:tracePt t="86623" x="1722438" y="2982913"/>
          <p14:tracePt t="86626" x="1722438" y="2974975"/>
          <p14:tracePt t="86628" x="1722438" y="2967038"/>
          <p14:tracePt t="86630" x="1730375" y="2967038"/>
          <p14:tracePt t="86632" x="1730375" y="2959100"/>
          <p14:tracePt t="86634" x="1730375" y="2951163"/>
          <p14:tracePt t="86640" x="1730375" y="2935288"/>
          <p14:tracePt t="86644" x="1730375" y="2927350"/>
          <p14:tracePt t="86646" x="1730375" y="2919413"/>
          <p14:tracePt t="86650" x="1730375" y="2909888"/>
          <p14:tracePt t="86654" x="1730375" y="2901950"/>
          <p14:tracePt t="86658" x="1730375" y="2894013"/>
          <p14:tracePt t="86660" x="1730375" y="2886075"/>
          <p14:tracePt t="86664" x="1722438" y="2878138"/>
          <p14:tracePt t="86668" x="1722438" y="2870200"/>
          <p14:tracePt t="86673" x="1722438" y="2862263"/>
          <p14:tracePt t="86676" x="1722438" y="2854325"/>
          <p14:tracePt t="86678" x="1714500" y="2854325"/>
          <p14:tracePt t="86680" x="1714500" y="2846388"/>
          <p14:tracePt t="86682" x="1714500" y="2838450"/>
          <p14:tracePt t="86686" x="1714500" y="2830513"/>
          <p14:tracePt t="86691" x="1714500" y="2822575"/>
          <p14:tracePt t="86692" x="1706563" y="2822575"/>
          <p14:tracePt t="86694" x="1706563" y="2814638"/>
          <p14:tracePt t="86696" x="1706563" y="2806700"/>
          <p14:tracePt t="86700" x="1706563" y="2798763"/>
          <p14:tracePt t="86704" x="1706563" y="2790825"/>
          <p14:tracePt t="86708" x="1698625" y="2782888"/>
          <p14:tracePt t="86712" x="1698625" y="2774950"/>
          <p14:tracePt t="86714" x="1698625" y="2767013"/>
          <p14:tracePt t="86718" x="1698625" y="2759075"/>
          <p14:tracePt t="86723" x="1698625" y="2751138"/>
          <p14:tracePt t="86727" x="1698625" y="2743200"/>
          <p14:tracePt t="86730" x="1690688" y="2735263"/>
          <p14:tracePt t="86734" x="1690688" y="2727325"/>
          <p14:tracePt t="86738" x="1690688" y="2719388"/>
          <p14:tracePt t="86744" x="1690688" y="2711450"/>
          <p14:tracePt t="86748" x="1690688" y="2703513"/>
          <p14:tracePt t="86754" x="1690688" y="2695575"/>
          <p14:tracePt t="86756" x="1682750" y="2695575"/>
          <p14:tracePt t="86760" x="1682750" y="2687638"/>
          <p14:tracePt t="86768" x="1682750" y="2679700"/>
          <p14:tracePt t="86780" x="1682750" y="2671763"/>
          <p14:tracePt t="86790" x="1674813" y="2671763"/>
          <p14:tracePt t="86796" x="1674813" y="2663825"/>
          <p14:tracePt t="86814" x="1666875" y="2663825"/>
          <p14:tracePt t="86816" x="1666875" y="2655888"/>
          <p14:tracePt t="86832" x="1658938" y="2655888"/>
          <p14:tracePt t="86844" x="1651000" y="2647950"/>
          <p14:tracePt t="86852" x="1643063" y="2647950"/>
          <p14:tracePt t="86858" x="1635125" y="2647950"/>
          <p14:tracePt t="86862" x="1627188" y="2647950"/>
          <p14:tracePt t="86868" x="1619250" y="2647950"/>
          <p14:tracePt t="86870" x="1611313" y="2647950"/>
          <p14:tracePt t="86874" x="1603375" y="2647950"/>
          <p14:tracePt t="86878" x="1595438" y="2647950"/>
          <p14:tracePt t="86880" x="1587500" y="2647950"/>
          <p14:tracePt t="86882" x="1579563" y="2647950"/>
          <p14:tracePt t="86884" x="1571625" y="2647950"/>
          <p14:tracePt t="86886" x="1562100" y="2647950"/>
          <p14:tracePt t="86888" x="1554163" y="2647950"/>
          <p14:tracePt t="86890" x="1546225" y="2655888"/>
          <p14:tracePt t="86892" x="1538288" y="2655888"/>
          <p14:tracePt t="86894" x="1530350" y="2655888"/>
          <p14:tracePt t="86896" x="1522413" y="2655888"/>
          <p14:tracePt t="86898" x="1514475" y="2655888"/>
          <p14:tracePt t="86900" x="1506538" y="2655888"/>
          <p14:tracePt t="86902" x="1490663" y="2655888"/>
          <p14:tracePt t="86904" x="1482725" y="2655888"/>
          <p14:tracePt t="86907" x="1474788" y="2663825"/>
          <p14:tracePt t="86908" x="1458913" y="2663825"/>
          <p14:tracePt t="86910" x="1450975" y="2663825"/>
          <p14:tracePt t="86912" x="1443038" y="2663825"/>
          <p14:tracePt t="86914" x="1427163" y="2671763"/>
          <p14:tracePt t="86916" x="1419225" y="2671763"/>
          <p14:tracePt t="86918" x="1411288" y="2671763"/>
          <p14:tracePt t="86920" x="1395413" y="2671763"/>
          <p14:tracePt t="86923" x="1387475" y="2671763"/>
          <p14:tracePt t="86926" x="1363663" y="2671763"/>
          <p14:tracePt t="86928" x="1355725" y="2671763"/>
          <p14:tracePt t="86930" x="1339850" y="2671763"/>
          <p14:tracePt t="86932" x="1331913" y="2679700"/>
          <p14:tracePt t="86934" x="1323975" y="2679700"/>
          <p14:tracePt t="86936" x="1308100" y="2679700"/>
          <p14:tracePt t="86940" x="1292225" y="2679700"/>
          <p14:tracePt t="86942" x="1284288" y="2679700"/>
          <p14:tracePt t="86944" x="1276350" y="2679700"/>
          <p14:tracePt t="86946" x="1260475" y="2679700"/>
          <p14:tracePt t="86948" x="1252538" y="2679700"/>
          <p14:tracePt t="86950" x="1244600" y="2679700"/>
          <p14:tracePt t="86960" x="1195388" y="2679700"/>
          <p14:tracePt t="86963" x="1187450" y="2679700"/>
          <p14:tracePt t="86964" x="1179513" y="2687638"/>
          <p14:tracePt t="86966" x="1171575" y="2687638"/>
          <p14:tracePt t="86968" x="1163638" y="2687638"/>
          <p14:tracePt t="86970" x="1155700" y="2687638"/>
          <p14:tracePt t="86973" x="1147763" y="2687638"/>
          <p14:tracePt t="86975" x="1139825" y="2687638"/>
          <p14:tracePt t="86976" x="1131888" y="2687638"/>
          <p14:tracePt t="86978" x="1123950" y="2695575"/>
          <p14:tracePt t="86980" x="1116013" y="2695575"/>
          <p14:tracePt t="86982" x="1108075" y="2695575"/>
          <p14:tracePt t="86986" x="1100138" y="2695575"/>
          <p14:tracePt t="86990" x="1092200" y="2703513"/>
          <p14:tracePt t="86994" x="1076325" y="2703513"/>
          <p14:tracePt t="86998" x="1068388" y="2703513"/>
          <p14:tracePt t="87000" x="1068388" y="2711450"/>
          <p14:tracePt t="87002" x="1060450" y="2711450"/>
          <p14:tracePt t="87009" x="1052513" y="2711450"/>
          <p14:tracePt t="87014" x="1052513" y="2719388"/>
          <p14:tracePt t="87016" x="1044575" y="2719388"/>
          <p14:tracePt t="87032" x="1036638" y="2719388"/>
          <p14:tracePt t="87036" x="1036638" y="2727325"/>
          <p14:tracePt t="87050" x="1028700" y="2735263"/>
          <p14:tracePt t="87058" x="1028700" y="2743200"/>
          <p14:tracePt t="87062" x="1028700" y="2751138"/>
          <p14:tracePt t="87066" x="1020763" y="2759075"/>
          <p14:tracePt t="87070" x="1020763" y="2767013"/>
          <p14:tracePt t="87075" x="1020763" y="2774950"/>
          <p14:tracePt t="87078" x="1020763" y="2782888"/>
          <p14:tracePt t="87080" x="1020763" y="2790825"/>
          <p14:tracePt t="87084" x="1020763" y="2798763"/>
          <p14:tracePt t="87086" x="1020763" y="2806700"/>
          <p14:tracePt t="87090" x="1012825" y="2814638"/>
          <p14:tracePt t="87092" x="1012825" y="2822575"/>
          <p14:tracePt t="87094" x="1012825" y="2830513"/>
          <p14:tracePt t="87098" x="1012825" y="2838450"/>
          <p14:tracePt t="87100" x="1012825" y="2846388"/>
          <p14:tracePt t="87102" x="1012825" y="2854325"/>
          <p14:tracePt t="87104" x="1012825" y="2862263"/>
          <p14:tracePt t="87106" x="1012825" y="2870200"/>
          <p14:tracePt t="87108" x="1012825" y="2878138"/>
          <p14:tracePt t="87110" x="1012825" y="2886075"/>
          <p14:tracePt t="87112" x="1012825" y="2901950"/>
          <p14:tracePt t="87114" x="1012825" y="2909888"/>
          <p14:tracePt t="87116" x="1012825" y="2919413"/>
          <p14:tracePt t="87118" x="1012825" y="2927350"/>
          <p14:tracePt t="87120" x="1012825" y="2935288"/>
          <p14:tracePt t="87124" x="1012825" y="2943225"/>
          <p14:tracePt t="87125" x="1012825" y="2951163"/>
          <p14:tracePt t="87126" x="1012825" y="2959100"/>
          <p14:tracePt t="87128" x="1012825" y="2967038"/>
          <p14:tracePt t="87130" x="1012825" y="2982913"/>
          <p14:tracePt t="87132" x="1012825" y="2990850"/>
          <p14:tracePt t="87134" x="1004888" y="2998788"/>
          <p14:tracePt t="87136" x="1004888" y="3006725"/>
          <p14:tracePt t="87138" x="1004888" y="3014663"/>
          <p14:tracePt t="87140" x="1004888" y="3022600"/>
          <p14:tracePt t="87142" x="1004888" y="3030538"/>
          <p14:tracePt t="87144" x="1004888" y="3038475"/>
          <p14:tracePt t="87146" x="1004888" y="3054350"/>
          <p14:tracePt t="87148" x="1004888" y="3062288"/>
          <p14:tracePt t="87150" x="1004888" y="3070225"/>
          <p14:tracePt t="87152" x="1004888" y="3078163"/>
          <p14:tracePt t="87154" x="1004888" y="3094038"/>
          <p14:tracePt t="87157" x="1004888" y="3101975"/>
          <p14:tracePt t="87159" x="1004888" y="3109913"/>
          <p14:tracePt t="87160" x="1004888" y="3125788"/>
          <p14:tracePt t="87162" x="1004888" y="3133725"/>
          <p14:tracePt t="87164" x="1004888" y="3141663"/>
          <p14:tracePt t="87166" x="1004888" y="3149600"/>
          <p14:tracePt t="87168" x="1004888" y="3165475"/>
          <p14:tracePt t="87170" x="1012825" y="3173413"/>
          <p14:tracePt t="87173" x="1012825" y="3189288"/>
          <p14:tracePt t="87174" x="1012825" y="3197225"/>
          <p14:tracePt t="87176" x="1012825" y="3213100"/>
          <p14:tracePt t="87178" x="1012825" y="3221038"/>
          <p14:tracePt t="87181" x="1012825" y="3236913"/>
          <p14:tracePt t="87183" x="1012825" y="3244850"/>
          <p14:tracePt t="87185" x="1012825" y="3262313"/>
          <p14:tracePt t="87186" x="1012825" y="3278188"/>
          <p14:tracePt t="87190" x="1012825" y="3302000"/>
          <p14:tracePt t="87192" x="1012825" y="3309938"/>
          <p14:tracePt t="87194" x="1012825" y="3325813"/>
          <p14:tracePt t="87196" x="1012825" y="3341688"/>
          <p14:tracePt t="87198" x="1012825" y="3349625"/>
          <p14:tracePt t="87200" x="1012825" y="3365500"/>
          <p14:tracePt t="87202" x="1012825" y="3381375"/>
          <p14:tracePt t="87204" x="1012825" y="3397250"/>
          <p14:tracePt t="87207" x="1012825" y="3413125"/>
          <p14:tracePt t="87208" x="1012825" y="3421063"/>
          <p14:tracePt t="87210" x="1012825" y="3436938"/>
          <p14:tracePt t="87212" x="1012825" y="3452813"/>
          <p14:tracePt t="87214" x="1012825" y="3468688"/>
          <p14:tracePt t="87216" x="1012825" y="3484563"/>
          <p14:tracePt t="87218" x="1012825" y="3492500"/>
          <p14:tracePt t="87220" x="1012825" y="3508375"/>
          <p14:tracePt t="87223" x="1012825" y="3524250"/>
          <p14:tracePt t="87225" x="1012825" y="3540125"/>
          <p14:tracePt t="87228" x="1020763" y="3563938"/>
          <p14:tracePt t="87230" x="1020763" y="3579813"/>
          <p14:tracePt t="87232" x="1012825" y="3595688"/>
          <p14:tracePt t="87234" x="1012825" y="3613150"/>
          <p14:tracePt t="87236" x="1012825" y="3621088"/>
          <p14:tracePt t="87240" x="1012825" y="3644900"/>
          <p14:tracePt t="87245" x="1020763" y="3668713"/>
          <p14:tracePt t="87249" x="1020763" y="3692525"/>
          <p14:tracePt t="87250" x="1020763" y="3708400"/>
          <p14:tracePt t="87253" x="1020763" y="3716338"/>
          <p14:tracePt t="87256" x="1020763" y="3740150"/>
          <p14:tracePt t="87262" x="1020763" y="3763963"/>
          <p14:tracePt t="87265" x="1020763" y="3771900"/>
          <p14:tracePt t="87268" x="1028700" y="3787775"/>
          <p14:tracePt t="87270" x="1028700" y="3795713"/>
          <p14:tracePt t="87273" x="1028700" y="3803650"/>
          <p14:tracePt t="87274" x="1028700" y="3811588"/>
          <p14:tracePt t="87278" x="1028700" y="3827463"/>
          <p14:tracePt t="87280" x="1036638" y="3835400"/>
          <p14:tracePt t="87281" x="1036638" y="3843338"/>
          <p14:tracePt t="87283" x="1036638" y="3851275"/>
          <p14:tracePt t="87287" x="1036638" y="3859213"/>
          <p14:tracePt t="87289" x="1036638" y="3867150"/>
          <p14:tracePt t="87291" x="1036638" y="3875088"/>
          <p14:tracePt t="87293" x="1036638" y="3883025"/>
          <p14:tracePt t="87297" x="1044575" y="3890963"/>
          <p14:tracePt t="87299" x="1044575" y="3898900"/>
          <p14:tracePt t="87303" x="1044575" y="3906838"/>
          <p14:tracePt t="87306" x="1044575" y="3914775"/>
          <p14:tracePt t="87309" x="1044575" y="3922713"/>
          <p14:tracePt t="87312" x="1044575" y="3930650"/>
          <p14:tracePt t="87314" x="1052513" y="3930650"/>
          <p14:tracePt t="87316" x="1052513" y="3938588"/>
          <p14:tracePt t="87320" x="1052513" y="3948113"/>
          <p14:tracePt t="87323" x="1052513" y="3956050"/>
          <p14:tracePt t="87326" x="1052513" y="3963988"/>
          <p14:tracePt t="87328" x="1052513" y="3971925"/>
          <p14:tracePt t="87330" x="1060450" y="3971925"/>
          <p14:tracePt t="87332" x="1060450" y="3979863"/>
          <p14:tracePt t="87334" x="1060450" y="3987800"/>
          <p14:tracePt t="87338" x="1060450" y="3995738"/>
          <p14:tracePt t="87342" x="1060450" y="4003675"/>
          <p14:tracePt t="87344" x="1060450" y="4011613"/>
          <p14:tracePt t="87346" x="1068388" y="4011613"/>
          <p14:tracePt t="87348" x="1068388" y="4019550"/>
          <p14:tracePt t="87352" x="1068388" y="4027488"/>
          <p14:tracePt t="87354" x="1068388" y="4035425"/>
          <p14:tracePt t="87358" x="1076325" y="4043363"/>
          <p14:tracePt t="87362" x="1076325" y="4051300"/>
          <p14:tracePt t="87364" x="1076325" y="4059238"/>
          <p14:tracePt t="87368" x="1084263" y="4067175"/>
          <p14:tracePt t="87374" x="1084263" y="4083050"/>
          <p14:tracePt t="87378" x="1084263" y="4090988"/>
          <p14:tracePt t="87380" x="1092200" y="4098925"/>
          <p14:tracePt t="87382" x="1092200" y="4106863"/>
          <p14:tracePt t="87386" x="1092200" y="4114800"/>
          <p14:tracePt t="87388" x="1100138" y="4122738"/>
          <p14:tracePt t="87393" x="1100138" y="4130675"/>
          <p14:tracePt t="87394" x="1100138" y="4138613"/>
          <p14:tracePt t="87396" x="1100138" y="4146550"/>
          <p14:tracePt t="87398" x="1108075" y="4146550"/>
          <p14:tracePt t="87400" x="1108075" y="4154488"/>
          <p14:tracePt t="87402" x="1108075" y="4162425"/>
          <p14:tracePt t="87404" x="1108075" y="4170363"/>
          <p14:tracePt t="87406" x="1116013" y="4170363"/>
          <p14:tracePt t="87408" x="1116013" y="4178300"/>
          <p14:tracePt t="87410" x="1116013" y="4186238"/>
          <p14:tracePt t="87412" x="1116013" y="4194175"/>
          <p14:tracePt t="87414" x="1123950" y="4194175"/>
          <p14:tracePt t="87416" x="1123950" y="4202113"/>
          <p14:tracePt t="87418" x="1123950" y="4210050"/>
          <p14:tracePt t="87420" x="1131888" y="4217988"/>
          <p14:tracePt t="87425" x="1131888" y="4225925"/>
          <p14:tracePt t="87426" x="1131888" y="4233863"/>
          <p14:tracePt t="87430" x="1139825" y="4241800"/>
          <p14:tracePt t="87432" x="1139825" y="4249738"/>
          <p14:tracePt t="87436" x="1139825" y="4257675"/>
          <p14:tracePt t="87440" x="1147763" y="4265613"/>
          <p14:tracePt t="87442" x="1147763" y="4273550"/>
          <p14:tracePt t="87446" x="1147763" y="4281488"/>
          <p14:tracePt t="87448" x="1147763" y="4291013"/>
          <p14:tracePt t="87452" x="1155700" y="4298950"/>
          <p14:tracePt t="87456" x="1155700" y="4306888"/>
          <p14:tracePt t="87460" x="1155700" y="4314825"/>
          <p14:tracePt t="87464" x="1155700" y="4322763"/>
          <p14:tracePt t="87468" x="1163638" y="4330700"/>
          <p14:tracePt t="87475" x="1163638" y="4338638"/>
          <p14:tracePt t="87480" x="1163638" y="4346575"/>
          <p14:tracePt t="87486" x="1163638" y="4354513"/>
          <p14:tracePt t="87492" x="1171575" y="4362450"/>
          <p14:tracePt t="87498" x="1171575" y="4370388"/>
          <p14:tracePt t="87504" x="1171575" y="4378325"/>
          <p14:tracePt t="87512" x="1171575" y="4386263"/>
          <p14:tracePt t="87516" x="1171575" y="4394200"/>
          <p14:tracePt t="87518" x="1179513" y="4394200"/>
          <p14:tracePt t="87524" x="1179513" y="4402138"/>
          <p14:tracePt t="87528" x="1179513" y="4410075"/>
          <p14:tracePt t="87532" x="1179513" y="4418013"/>
          <p14:tracePt t="87536" x="1179513" y="4425950"/>
          <p14:tracePt t="87542" x="1179513" y="4433888"/>
          <p14:tracePt t="87546" x="1179513" y="4441825"/>
          <p14:tracePt t="87554" x="1179513" y="4449763"/>
          <p14:tracePt t="87562" x="1179513" y="4457700"/>
          <p14:tracePt t="87578" x="1179513" y="4465638"/>
          <p14:tracePt t="87717" x="1187450" y="4465638"/>
          <p14:tracePt t="87719" x="1187450" y="4473575"/>
          <p14:tracePt t="87727" x="1195388" y="4473575"/>
          <p14:tracePt t="87732" x="1203325" y="4473575"/>
          <p14:tracePt t="87736" x="1211263" y="4473575"/>
          <p14:tracePt t="87742" x="1220788" y="4481513"/>
          <p14:tracePt t="87746" x="1228725" y="4481513"/>
          <p14:tracePt t="87748" x="1236663" y="4481513"/>
          <p14:tracePt t="87752" x="1244600" y="4481513"/>
          <p14:tracePt t="87756" x="1252538" y="4481513"/>
          <p14:tracePt t="87760" x="1260475" y="4489450"/>
          <p14:tracePt t="87762" x="1268413" y="4489450"/>
          <p14:tracePt t="87764" x="1276350" y="4489450"/>
          <p14:tracePt t="87766" x="1284288" y="4489450"/>
          <p14:tracePt t="87768" x="1292225" y="4489450"/>
          <p14:tracePt t="87770" x="1300163" y="4489450"/>
          <p14:tracePt t="87774" x="1316038" y="4489450"/>
          <p14:tracePt t="87778" x="1331913" y="4497388"/>
          <p14:tracePt t="87780" x="1339850" y="4497388"/>
          <p14:tracePt t="87784" x="1347788" y="4497388"/>
          <p14:tracePt t="87786" x="1355725" y="4497388"/>
          <p14:tracePt t="87790" x="1371600" y="4497388"/>
          <p14:tracePt t="87791" x="1379538" y="4497388"/>
          <p14:tracePt t="87793" x="1387475" y="4497388"/>
          <p14:tracePt t="87795" x="1395413" y="4497388"/>
          <p14:tracePt t="87797" x="1403350" y="4497388"/>
          <p14:tracePt t="87799" x="1411288" y="4497388"/>
          <p14:tracePt t="87801" x="1419225" y="4497388"/>
          <p14:tracePt t="87803" x="1427163" y="4497388"/>
          <p14:tracePt t="87806" x="1435100" y="4497388"/>
          <p14:tracePt t="87807" x="1443038" y="4497388"/>
          <p14:tracePt t="87809" x="1450975" y="4497388"/>
          <p14:tracePt t="87811" x="1458913" y="4497388"/>
          <p14:tracePt t="87813" x="1466850" y="4497388"/>
          <p14:tracePt t="87815" x="1474788" y="4497388"/>
          <p14:tracePt t="87817" x="1482725" y="4497388"/>
          <p14:tracePt t="87819" x="1490663" y="4505325"/>
          <p14:tracePt t="87824" x="1498600" y="4505325"/>
          <p14:tracePt t="87825" x="1506538" y="4505325"/>
          <p14:tracePt t="87827" x="1514475" y="4505325"/>
          <p14:tracePt t="87831" x="1522413" y="4505325"/>
          <p14:tracePt t="87833" x="1530350" y="4505325"/>
          <p14:tracePt t="87837" x="1538288" y="4505325"/>
          <p14:tracePt t="87840" x="1546225" y="4505325"/>
          <p14:tracePt t="87843" x="1554163" y="4505325"/>
          <p14:tracePt t="87845" x="1562100" y="4505325"/>
          <p14:tracePt t="87849" x="1571625" y="4505325"/>
          <p14:tracePt t="87853" x="1579563" y="4505325"/>
          <p14:tracePt t="87859" x="1587500" y="4505325"/>
          <p14:tracePt t="87865" x="1595438" y="4505325"/>
          <p14:tracePt t="87873" x="1603375" y="4505325"/>
          <p14:tracePt t="87984" x="1603375" y="4497388"/>
          <p14:tracePt t="88000" x="1595438" y="4497388"/>
          <p14:tracePt t="88004" x="1587500" y="4497388"/>
          <p14:tracePt t="88009" x="1579563" y="4497388"/>
          <p14:tracePt t="88012" x="1571625" y="4497388"/>
          <p14:tracePt t="88014" x="1571625" y="4489450"/>
          <p14:tracePt t="88016" x="1562100" y="4489450"/>
          <p14:tracePt t="88018" x="1554163" y="4489450"/>
          <p14:tracePt t="88023" x="1546225" y="4489450"/>
          <p14:tracePt t="88026" x="1538288" y="4489450"/>
          <p14:tracePt t="88030" x="1530350" y="4489450"/>
          <p14:tracePt t="88040" x="1522413" y="4481513"/>
          <p14:tracePt t="88084" x="1530350" y="4473575"/>
          <p14:tracePt t="88089" x="1538288" y="4473575"/>
          <p14:tracePt t="88093" x="1546225" y="4465638"/>
          <p14:tracePt t="88094" x="1554163" y="4457700"/>
          <p14:tracePt t="88098" x="1562100" y="4449763"/>
          <p14:tracePt t="88100" x="1571625" y="4449763"/>
          <p14:tracePt t="88102" x="1587500" y="4441825"/>
          <p14:tracePt t="88104" x="1595438" y="4441825"/>
          <p14:tracePt t="88107" x="1603375" y="4441825"/>
          <p14:tracePt t="88110" x="1619250" y="4433888"/>
          <p14:tracePt t="88112" x="1627188" y="4433888"/>
          <p14:tracePt t="88114" x="1635125" y="4425950"/>
          <p14:tracePt t="88116" x="1643063" y="4425950"/>
          <p14:tracePt t="88118" x="1651000" y="4425950"/>
          <p14:tracePt t="88120" x="1658938" y="4418013"/>
          <p14:tracePt t="88124" x="1674813" y="4418013"/>
          <p14:tracePt t="88127" x="1690688" y="4410075"/>
          <p14:tracePt t="88128" x="1698625" y="4410075"/>
          <p14:tracePt t="88130" x="1706563" y="4410075"/>
          <p14:tracePt t="88132" x="1714500" y="4410075"/>
          <p14:tracePt t="88134" x="1722438" y="4402138"/>
          <p14:tracePt t="88136" x="1730375" y="4402138"/>
          <p14:tracePt t="88140" x="1738313" y="4402138"/>
          <p14:tracePt t="88142" x="1746250" y="4402138"/>
          <p14:tracePt t="88144" x="1754188" y="4394200"/>
          <p14:tracePt t="88146" x="1762125" y="4394200"/>
          <p14:tracePt t="88150" x="1770063" y="4394200"/>
          <p14:tracePt t="88152" x="1778000" y="4394200"/>
          <p14:tracePt t="88156" x="1785938" y="4386263"/>
          <p14:tracePt t="88162" x="1793875" y="4386263"/>
          <p14:tracePt t="88170" x="1801813" y="4386263"/>
          <p14:tracePt t="88302" x="1801813" y="4378325"/>
          <p14:tracePt t="88308" x="1793875" y="4370388"/>
          <p14:tracePt t="88312" x="1793875" y="4362450"/>
          <p14:tracePt t="88314" x="1785938" y="4362450"/>
          <p14:tracePt t="88316" x="1785938" y="4354513"/>
          <p14:tracePt t="88318" x="1785938" y="4346575"/>
          <p14:tracePt t="88320" x="1778000" y="4346575"/>
          <p14:tracePt t="88323" x="1778000" y="4338638"/>
          <p14:tracePt t="88325" x="1778000" y="4330700"/>
          <p14:tracePt t="88328" x="1770063" y="4322763"/>
          <p14:tracePt t="88330" x="1770063" y="4314825"/>
          <p14:tracePt t="88332" x="1770063" y="4306888"/>
          <p14:tracePt t="88336" x="1770063" y="4298950"/>
          <p14:tracePt t="88338" x="1770063" y="4291013"/>
          <p14:tracePt t="88341" x="1770063" y="4281488"/>
          <p14:tracePt t="88343" x="1770063" y="4273550"/>
          <p14:tracePt t="88344" x="1770063" y="4265613"/>
          <p14:tracePt t="88346" x="1770063" y="4257675"/>
          <p14:tracePt t="88348" x="1770063" y="4249738"/>
          <p14:tracePt t="88350" x="1770063" y="4241800"/>
          <p14:tracePt t="88352" x="1770063" y="4233863"/>
          <p14:tracePt t="88354" x="1770063" y="4225925"/>
          <p14:tracePt t="88357" x="1770063" y="4217988"/>
          <p14:tracePt t="88359" x="1770063" y="4210050"/>
          <p14:tracePt t="88360" x="1770063" y="4202113"/>
          <p14:tracePt t="88362" x="1770063" y="4194175"/>
          <p14:tracePt t="88364" x="1770063" y="4186238"/>
          <p14:tracePt t="88366" x="1770063" y="4178300"/>
          <p14:tracePt t="88368" x="1770063" y="4170363"/>
          <p14:tracePt t="88370" x="1770063" y="4162425"/>
          <p14:tracePt t="88373" x="1770063" y="4154488"/>
          <p14:tracePt t="88375" x="1770063" y="4146550"/>
          <p14:tracePt t="88376" x="1770063" y="4138613"/>
          <p14:tracePt t="88378" x="1770063" y="4130675"/>
          <p14:tracePt t="88380" x="1770063" y="4122738"/>
          <p14:tracePt t="88382" x="1770063" y="4114800"/>
          <p14:tracePt t="88384" x="1770063" y="4106863"/>
          <p14:tracePt t="88386" x="1778000" y="4098925"/>
          <p14:tracePt t="88388" x="1778000" y="4090988"/>
          <p14:tracePt t="88392" x="1778000" y="4075113"/>
          <p14:tracePt t="88396" x="1778000" y="4067175"/>
          <p14:tracePt t="88398" x="1770063" y="4059238"/>
          <p14:tracePt t="88402" x="1770063" y="4051300"/>
          <p14:tracePt t="88404" x="1770063" y="4043363"/>
          <p14:tracePt t="88408" x="1770063" y="4035425"/>
          <p14:tracePt t="88412" x="1770063" y="4027488"/>
          <p14:tracePt t="88416" x="1770063" y="4019550"/>
          <p14:tracePt t="88420" x="1770063" y="4011613"/>
          <p14:tracePt t="88424" x="1770063" y="4003675"/>
          <p14:tracePt t="88428" x="1770063" y="3995738"/>
          <p14:tracePt t="88430" x="1762125" y="3995738"/>
          <p14:tracePt t="88432" x="1762125" y="3987800"/>
          <p14:tracePt t="88436" x="1762125" y="3979863"/>
          <p14:tracePt t="88440" x="1762125" y="3971925"/>
          <p14:tracePt t="88442" x="1762125" y="3963988"/>
          <p14:tracePt t="88446" x="1762125" y="3956050"/>
          <p14:tracePt t="88450" x="1762125" y="3948113"/>
          <p14:tracePt t="88454" x="1762125" y="3938588"/>
          <p14:tracePt t="88458" x="1762125" y="3930650"/>
          <p14:tracePt t="88462" x="1762125" y="3922713"/>
          <p14:tracePt t="88466" x="1762125" y="3914775"/>
          <p14:tracePt t="88468" x="1762125" y="3906838"/>
          <p14:tracePt t="88473" x="1762125" y="3898900"/>
          <p14:tracePt t="88476" x="1762125" y="3890963"/>
          <p14:tracePt t="88478" x="1762125" y="3883025"/>
          <p14:tracePt t="88480" x="1754188" y="3883025"/>
          <p14:tracePt t="88482" x="1754188" y="3875088"/>
          <p14:tracePt t="88484" x="1762125" y="3867150"/>
          <p14:tracePt t="88490" x="1762125" y="3851275"/>
          <p14:tracePt t="88494" x="1762125" y="3843338"/>
          <p14:tracePt t="88498" x="1762125" y="3835400"/>
          <p14:tracePt t="88504" x="1762125" y="3827463"/>
          <p14:tracePt t="88510" x="1762125" y="3819525"/>
          <p14:tracePt t="88518" x="1762125" y="3811588"/>
          <p14:tracePt t="88582" x="1762125" y="3819525"/>
          <p14:tracePt t="88586" x="1770063" y="3819525"/>
          <p14:tracePt t="88604" x="1778000" y="3819525"/>
          <p14:tracePt t="88610" x="1785938" y="3819525"/>
          <p14:tracePt t="88612" x="1793875" y="3819525"/>
          <p14:tracePt t="88614" x="1809750" y="3819525"/>
          <p14:tracePt t="88618" x="1833563" y="3819525"/>
          <p14:tracePt t="88620" x="1841500" y="3819525"/>
          <p14:tracePt t="88624" x="1873250" y="3827463"/>
          <p14:tracePt t="88626" x="1889125" y="3827463"/>
          <p14:tracePt t="88628" x="1905000" y="3827463"/>
          <p14:tracePt t="88630" x="1930400" y="3827463"/>
          <p14:tracePt t="88632" x="1946275" y="3827463"/>
          <p14:tracePt t="88634" x="1970088" y="3827463"/>
          <p14:tracePt t="88636" x="1993900" y="3827463"/>
          <p14:tracePt t="88638" x="2017713" y="3827463"/>
          <p14:tracePt t="88641" x="2041525" y="3827463"/>
          <p14:tracePt t="88642" x="2065338" y="3819525"/>
          <p14:tracePt t="88644" x="2089150" y="3819525"/>
          <p14:tracePt t="88646" x="2112963" y="3819525"/>
          <p14:tracePt t="88648" x="2144713" y="3819525"/>
          <p14:tracePt t="88650" x="2168525" y="3819525"/>
          <p14:tracePt t="88652" x="2200275" y="3819525"/>
          <p14:tracePt t="88654" x="2224088" y="3819525"/>
          <p14:tracePt t="88657" x="2255838" y="3819525"/>
          <p14:tracePt t="88659" x="2289175" y="3819525"/>
          <p14:tracePt t="88661" x="2320925" y="3819525"/>
          <p14:tracePt t="88662" x="2352675" y="3819525"/>
          <p14:tracePt t="88664" x="2384425" y="3819525"/>
          <p14:tracePt t="88666" x="2416175" y="3811588"/>
          <p14:tracePt t="88668" x="2447925" y="3811588"/>
          <p14:tracePt t="88670" x="2479675" y="3811588"/>
          <p14:tracePt t="88674" x="2519363" y="3803650"/>
          <p14:tracePt t="88676" x="2582863" y="3803650"/>
          <p14:tracePt t="88678" x="2624138" y="3795713"/>
          <p14:tracePt t="88680" x="2655888" y="3795713"/>
          <p14:tracePt t="88682" x="2695575" y="3787775"/>
          <p14:tracePt t="88684" x="2735263" y="3787775"/>
          <p14:tracePt t="88686" x="2767013" y="3779838"/>
          <p14:tracePt t="88688" x="2806700" y="3771900"/>
          <p14:tracePt t="88691" x="2838450" y="3771900"/>
          <p14:tracePt t="88692" x="2878138" y="3763963"/>
          <p14:tracePt t="88695" x="2917825" y="3763963"/>
          <p14:tracePt t="88698" x="2990850" y="3748088"/>
          <p14:tracePt t="88700" x="3022600" y="3748088"/>
          <p14:tracePt t="88702" x="3062288" y="3740150"/>
          <p14:tracePt t="88704" x="3094038" y="3740150"/>
          <p14:tracePt t="88707" x="3125788" y="3740150"/>
          <p14:tracePt t="88709" x="3165475" y="3732213"/>
          <p14:tracePt t="88713" x="3228975" y="3732213"/>
          <p14:tracePt t="88714" x="3268663" y="3724275"/>
          <p14:tracePt t="88716" x="3300413" y="3724275"/>
          <p14:tracePt t="88718" x="3333750" y="3716338"/>
          <p14:tracePt t="88720" x="3365500" y="3716338"/>
          <p14:tracePt t="88723" x="3397250" y="3708400"/>
          <p14:tracePt t="88724" x="3429000" y="3708400"/>
          <p14:tracePt t="88728" x="3492500" y="3708400"/>
          <p14:tracePt t="88730" x="3524250" y="3708400"/>
          <p14:tracePt t="88732" x="3548063" y="3700463"/>
          <p14:tracePt t="88734" x="3579813" y="3700463"/>
          <p14:tracePt t="88736" x="3603625" y="3700463"/>
          <p14:tracePt t="88738" x="3635375" y="3692525"/>
          <p14:tracePt t="88740" x="3660775" y="3692525"/>
          <p14:tracePt t="88744" x="3684588" y="3692525"/>
          <p14:tracePt t="88746" x="3732213" y="3684588"/>
          <p14:tracePt t="88748" x="3756025" y="3684588"/>
          <p14:tracePt t="88750" x="3779838" y="3684588"/>
          <p14:tracePt t="88752" x="3803650" y="3676650"/>
          <p14:tracePt t="88754" x="3819525" y="3676650"/>
          <p14:tracePt t="88757" x="3843338" y="3676650"/>
          <p14:tracePt t="88762" x="3890963" y="3660775"/>
          <p14:tracePt t="88764" x="3906838" y="3660775"/>
          <p14:tracePt t="88766" x="3922713" y="3660775"/>
          <p14:tracePt t="88768" x="3938588" y="3652838"/>
          <p14:tracePt t="88770" x="3954463" y="3652838"/>
          <p14:tracePt t="88773" x="3962400" y="3652838"/>
          <p14:tracePt t="88778" x="3994150" y="3644900"/>
          <p14:tracePt t="88780" x="4002088" y="3636963"/>
          <p14:tracePt t="88782" x="4011613" y="3636963"/>
          <p14:tracePt t="88784" x="4019550" y="3636963"/>
          <p14:tracePt t="88786" x="4019550" y="3629025"/>
          <p14:tracePt t="88789" x="4027488" y="3629025"/>
          <p14:tracePt t="88792" x="4035425" y="3621088"/>
          <p14:tracePt t="88796" x="4043363" y="3621088"/>
          <p14:tracePt t="88802" x="4043363" y="3613150"/>
          <p14:tracePt t="88807" x="4051300" y="3613150"/>
          <p14:tracePt t="88816" x="4051300" y="3605213"/>
          <p14:tracePt t="88828" x="4043363" y="3595688"/>
          <p14:tracePt t="88839" x="4043363" y="3587750"/>
          <p14:tracePt t="88848" x="4043363" y="3579813"/>
          <p14:tracePt t="88854" x="4043363" y="3571875"/>
          <p14:tracePt t="88862" x="4043363" y="3563938"/>
          <p14:tracePt t="88866" x="4043363" y="3556000"/>
          <p14:tracePt t="88873" x="4043363" y="3548063"/>
          <p14:tracePt t="88876" x="4043363" y="3540125"/>
          <p14:tracePt t="88880" x="4043363" y="3532188"/>
          <p14:tracePt t="88884" x="4043363" y="3524250"/>
          <p14:tracePt t="88886" x="4051300" y="3524250"/>
          <p14:tracePt t="88888" x="4051300" y="3516313"/>
          <p14:tracePt t="88892" x="4051300" y="3508375"/>
          <p14:tracePt t="88894" x="4059238" y="3508375"/>
          <p14:tracePt t="88896" x="4059238" y="3500438"/>
          <p14:tracePt t="88900" x="4067175" y="3492500"/>
          <p14:tracePt t="88904" x="4075113" y="3484563"/>
          <p14:tracePt t="88909" x="4083050" y="3476625"/>
          <p14:tracePt t="88912" x="4090988" y="3476625"/>
          <p14:tracePt t="88914" x="4098925" y="3468688"/>
          <p14:tracePt t="88918" x="4106863" y="3460750"/>
          <p14:tracePt t="88920" x="4114800" y="3460750"/>
          <p14:tracePt t="88923" x="4122738" y="3460750"/>
          <p14:tracePt t="88925" x="4130675" y="3452813"/>
          <p14:tracePt t="88927" x="4138613" y="3452813"/>
          <p14:tracePt t="88928" x="4146550" y="3452813"/>
          <p14:tracePt t="88930" x="4162425" y="3444875"/>
          <p14:tracePt t="88932" x="4170363" y="3444875"/>
          <p14:tracePt t="88934" x="4178300" y="3444875"/>
          <p14:tracePt t="88936" x="4194175" y="3436938"/>
          <p14:tracePt t="88938" x="4202113" y="3436938"/>
          <p14:tracePt t="88940" x="4217988" y="3436938"/>
          <p14:tracePt t="88943" x="4225925" y="3436938"/>
          <p14:tracePt t="88947" x="4257675" y="3429000"/>
          <p14:tracePt t="88948" x="4273550" y="3429000"/>
          <p14:tracePt t="88960" x="4362450" y="3413125"/>
          <p14:tracePt t="88965" x="4386263" y="3405188"/>
          <p14:tracePt t="88966" x="4402138" y="3405188"/>
          <p14:tracePt t="88968" x="4418013" y="3405188"/>
          <p14:tracePt t="88970" x="4433888" y="3405188"/>
          <p14:tracePt t="88973" x="4449763" y="3405188"/>
          <p14:tracePt t="88976" x="4481513" y="3405188"/>
          <p14:tracePt t="88978" x="4497388" y="3405188"/>
          <p14:tracePt t="88980" x="4513263" y="3405188"/>
          <p14:tracePt t="88982" x="4529138" y="3405188"/>
          <p14:tracePt t="88984" x="4537075" y="3405188"/>
          <p14:tracePt t="88986" x="4552950" y="3405188"/>
          <p14:tracePt t="88988" x="4568825" y="3413125"/>
          <p14:tracePt t="88991" x="4584700" y="3413125"/>
          <p14:tracePt t="88993" x="4608513" y="3413125"/>
          <p14:tracePt t="88995" x="4624388" y="3413125"/>
          <p14:tracePt t="88997" x="4640263" y="3413125"/>
          <p14:tracePt t="88999" x="4648200" y="3421063"/>
          <p14:tracePt t="89001" x="4664075" y="3421063"/>
          <p14:tracePt t="89003" x="4672013" y="3421063"/>
          <p14:tracePt t="89006" x="4687888" y="3421063"/>
          <p14:tracePt t="89008" x="4695825" y="3421063"/>
          <p14:tracePt t="89009" x="4705350" y="3421063"/>
          <p14:tracePt t="89011" x="4713288" y="3421063"/>
          <p14:tracePt t="89013" x="4721225" y="3421063"/>
          <p14:tracePt t="89015" x="4729163" y="3429000"/>
          <p14:tracePt t="89017" x="4737100" y="3429000"/>
          <p14:tracePt t="89019" x="4745038" y="3429000"/>
          <p14:tracePt t="89025" x="4752975" y="3436938"/>
          <p14:tracePt t="89028" x="4760913" y="3436938"/>
          <p14:tracePt t="89034" x="4768850" y="3444875"/>
          <p14:tracePt t="89044" x="4768850" y="3452813"/>
          <p14:tracePt t="89052" x="4768850" y="3460750"/>
          <p14:tracePt t="89057" x="4768850" y="3468688"/>
          <p14:tracePt t="89062" x="4768850" y="3476625"/>
          <p14:tracePt t="89066" x="4768850" y="3484563"/>
          <p14:tracePt t="89070" x="4768850" y="3492500"/>
          <p14:tracePt t="89076" x="4768850" y="3500438"/>
          <p14:tracePt t="89078" x="4760913" y="3500438"/>
          <p14:tracePt t="89082" x="4760913" y="3508375"/>
          <p14:tracePt t="89090" x="4760913" y="3516313"/>
          <p14:tracePt t="89102" x="4760913" y="3524250"/>
          <p14:tracePt t="89108" x="4752975" y="3524250"/>
          <p14:tracePt t="89136" x="4745038" y="3524250"/>
          <p14:tracePt t="89174" x="4745038" y="3532188"/>
          <p14:tracePt t="89194" x="4752975" y="3532188"/>
          <p14:tracePt t="89204" x="4760913" y="3532188"/>
          <p14:tracePt t="89213" x="4768850" y="3532188"/>
          <p14:tracePt t="89216" x="4776788" y="3532188"/>
          <p14:tracePt t="89223" x="4784725" y="3532188"/>
          <p14:tracePt t="89226" x="4792663" y="3540125"/>
          <p14:tracePt t="89232" x="4800600" y="3540125"/>
          <p14:tracePt t="89236" x="4808538" y="3540125"/>
          <p14:tracePt t="89242" x="4816475" y="3540125"/>
          <p14:tracePt t="89248" x="4824413" y="3540125"/>
          <p14:tracePt t="89254" x="4832350" y="3540125"/>
          <p14:tracePt t="89532" x="4840288" y="3540125"/>
          <p14:tracePt t="89541" x="4840288" y="3548063"/>
          <p14:tracePt t="89543" x="4848225" y="3548063"/>
          <p14:tracePt t="89550" x="4856163" y="3548063"/>
          <p14:tracePt t="89558" x="4864100" y="3556000"/>
          <p14:tracePt t="89566" x="4872038" y="3556000"/>
          <p14:tracePt t="89671" x="4872038" y="3563938"/>
          <p14:tracePt t="89676" x="4879975" y="3563938"/>
          <p14:tracePt t="89682" x="4879975" y="3571875"/>
          <p14:tracePt t="89692" x="4879975" y="3579813"/>
          <p14:tracePt t="89706" x="4879975" y="3587750"/>
          <p14:tracePt t="89716" x="4879975" y="3595688"/>
          <p14:tracePt t="89718" x="4887913" y="3595688"/>
          <p14:tracePt t="89726" x="4887913" y="3605213"/>
          <p14:tracePt t="89736" x="4887913" y="3613150"/>
          <p14:tracePt t="89748" x="4887913" y="3621088"/>
          <p14:tracePt t="89776" x="4895850" y="3621088"/>
          <p14:tracePt t="90140" x="4903788" y="3621088"/>
          <p14:tracePt t="90150" x="4911725" y="3621088"/>
          <p14:tracePt t="90158" x="4919663" y="3621088"/>
          <p14:tracePt t="90164" x="4927600" y="3621088"/>
          <p14:tracePt t="90173" x="4935538" y="3621088"/>
          <p14:tracePt t="90352" x="4943475" y="3621088"/>
          <p14:tracePt t="90355" x="4943475" y="3629025"/>
          <p14:tracePt t="90498" x="4943475" y="3636963"/>
          <p14:tracePt t="90504" x="4951413" y="3636963"/>
          <p14:tracePt t="90514" x="4959350" y="3636963"/>
          <p14:tracePt t="90518" x="4959350" y="3644900"/>
          <p14:tracePt t="90525" x="4967288" y="3644900"/>
          <p14:tracePt t="90532" x="4975225" y="3644900"/>
          <p14:tracePt t="90536" x="4975225" y="3652838"/>
          <p14:tracePt t="90544" x="4983163" y="3652838"/>
          <p14:tracePt t="90958" x="4991100" y="3660775"/>
          <p14:tracePt t="91142" x="4991100" y="3668713"/>
          <p14:tracePt t="91152" x="4999038" y="3668713"/>
          <p14:tracePt t="91155" x="4999038" y="3676650"/>
          <p14:tracePt t="91164" x="4999038" y="3684588"/>
          <p14:tracePt t="91166" x="5006975" y="3684588"/>
          <p14:tracePt t="91174" x="5014913" y="3692525"/>
          <p14:tracePt t="91178" x="5014913" y="3700463"/>
          <p14:tracePt t="91180" x="5022850" y="3700463"/>
          <p14:tracePt t="91184" x="5030788" y="3708400"/>
          <p14:tracePt t="91188" x="5038725" y="3716338"/>
          <p14:tracePt t="91194" x="5046663" y="3724275"/>
          <p14:tracePt t="91198" x="5056188" y="3724275"/>
          <p14:tracePt t="91200" x="5056188" y="3732213"/>
          <p14:tracePt t="91202" x="5064125" y="3732213"/>
          <p14:tracePt t="91204" x="5064125" y="3740150"/>
          <p14:tracePt t="91206" x="5072063" y="3740150"/>
          <p14:tracePt t="91208" x="5072063" y="3748088"/>
          <p14:tracePt t="91210" x="5080000" y="3748088"/>
          <p14:tracePt t="91214" x="5080000" y="3756025"/>
          <p14:tracePt t="91216" x="5087938" y="3756025"/>
          <p14:tracePt t="91218" x="5087938" y="3763963"/>
          <p14:tracePt t="91220" x="5095875" y="3763963"/>
          <p14:tracePt t="91224" x="5103813" y="3771900"/>
          <p14:tracePt t="91228" x="5103813" y="3779838"/>
          <p14:tracePt t="91230" x="5111750" y="3787775"/>
          <p14:tracePt t="91234" x="5119688" y="3795713"/>
          <p14:tracePt t="91238" x="5119688" y="3803650"/>
          <p14:tracePt t="91240" x="5127625" y="3803650"/>
          <p14:tracePt t="91244" x="5127625" y="3811588"/>
          <p14:tracePt t="91246" x="5127625" y="3819525"/>
          <p14:tracePt t="91248" x="5135563" y="3819525"/>
          <p14:tracePt t="91250" x="5135563" y="3827463"/>
          <p14:tracePt t="91254" x="5135563" y="3835400"/>
          <p14:tracePt t="91260" x="5143500" y="3851275"/>
          <p14:tracePt t="91264" x="5143500" y="3859213"/>
          <p14:tracePt t="91268" x="5143500" y="3867150"/>
          <p14:tracePt t="91270" x="5143500" y="3875088"/>
          <p14:tracePt t="91273" x="5143500" y="3883025"/>
          <p14:tracePt t="91276" x="5143500" y="3890963"/>
          <p14:tracePt t="91278" x="5143500" y="3898900"/>
          <p14:tracePt t="91280" x="5143500" y="3906838"/>
          <p14:tracePt t="91282" x="5143500" y="3914775"/>
          <p14:tracePt t="91286" x="5143500" y="3922713"/>
          <p14:tracePt t="91290" x="5143500" y="3930650"/>
          <p14:tracePt t="91292" x="5135563" y="3938588"/>
          <p14:tracePt t="91294" x="5135563" y="3948113"/>
          <p14:tracePt t="91296" x="5135563" y="3956050"/>
          <p14:tracePt t="91298" x="5135563" y="3963988"/>
          <p14:tracePt t="91302" x="5135563" y="3971925"/>
          <p14:tracePt t="91304" x="5127625" y="3979863"/>
          <p14:tracePt t="91308" x="5127625" y="3987800"/>
          <p14:tracePt t="91310" x="5127625" y="3995738"/>
          <p14:tracePt t="91312" x="5119688" y="4003675"/>
          <p14:tracePt t="91316" x="5119688" y="4011613"/>
          <p14:tracePt t="91320" x="5111750" y="4019550"/>
          <p14:tracePt t="91324" x="5103813" y="4027488"/>
          <p14:tracePt t="91326" x="5103813" y="4035425"/>
          <p14:tracePt t="91328" x="5103813" y="4043363"/>
          <p14:tracePt t="91330" x="5095875" y="4051300"/>
          <p14:tracePt t="91334" x="5087938" y="4059238"/>
          <p14:tracePt t="91336" x="5087938" y="4067175"/>
          <p14:tracePt t="91338" x="5080000" y="4067175"/>
          <p14:tracePt t="91341" x="5080000" y="4075113"/>
          <p14:tracePt t="91343" x="5072063" y="4075113"/>
          <p14:tracePt t="91346" x="5064125" y="4090988"/>
          <p14:tracePt t="91348" x="5064125" y="4098925"/>
          <p14:tracePt t="91350" x="5056188" y="4098925"/>
          <p14:tracePt t="91352" x="5056188" y="4106863"/>
          <p14:tracePt t="91354" x="5046663" y="4114800"/>
          <p14:tracePt t="91357" x="5038725" y="4114800"/>
          <p14:tracePt t="91358" x="5038725" y="4122738"/>
          <p14:tracePt t="91361" x="5030788" y="4130675"/>
          <p14:tracePt t="91363" x="5022850" y="4138613"/>
          <p14:tracePt t="91364" x="5014913" y="4146550"/>
          <p14:tracePt t="91366" x="5006975" y="4154488"/>
          <p14:tracePt t="91368" x="4999038" y="4154488"/>
          <p14:tracePt t="91370" x="4991100" y="4162425"/>
          <p14:tracePt t="91374" x="4975225" y="4178300"/>
          <p14:tracePt t="91376" x="4959350" y="4186238"/>
          <p14:tracePt t="91378" x="4951413" y="4194175"/>
          <p14:tracePt t="91380" x="4943475" y="4194175"/>
          <p14:tracePt t="91382" x="4927600" y="4202113"/>
          <p14:tracePt t="91384" x="4919663" y="4210050"/>
          <p14:tracePt t="91386" x="4903788" y="4217988"/>
          <p14:tracePt t="91388" x="4887913" y="4225925"/>
          <p14:tracePt t="91391" x="4879975" y="4233863"/>
          <p14:tracePt t="91392" x="4864100" y="4241800"/>
          <p14:tracePt t="91396" x="4832350" y="4249738"/>
          <p14:tracePt t="91398" x="4816475" y="4257675"/>
          <p14:tracePt t="91401" x="4800600" y="4265613"/>
          <p14:tracePt t="91402" x="4784725" y="4273550"/>
          <p14:tracePt t="91404" x="4768850" y="4281488"/>
          <p14:tracePt t="91406" x="4752975" y="4291013"/>
          <p14:tracePt t="91408" x="4737100" y="4298950"/>
          <p14:tracePt t="91410" x="4721225" y="4298950"/>
          <p14:tracePt t="91414" x="4687888" y="4314825"/>
          <p14:tracePt t="91416" x="4672013" y="4314825"/>
          <p14:tracePt t="91418" x="4648200" y="4322763"/>
          <p14:tracePt t="91420" x="4632325" y="4330700"/>
          <p14:tracePt t="91423" x="4608513" y="4338638"/>
          <p14:tracePt t="91424" x="4592638" y="4338638"/>
          <p14:tracePt t="91431" x="4537075" y="4354513"/>
          <p14:tracePt t="91432" x="4513263" y="4362450"/>
          <p14:tracePt t="91434" x="4497388" y="4362450"/>
          <p14:tracePt t="91436" x="4473575" y="4370388"/>
          <p14:tracePt t="91438" x="4457700" y="4370388"/>
          <p14:tracePt t="91441" x="4433888" y="4378325"/>
          <p14:tracePt t="91442" x="4418013" y="4378325"/>
          <p14:tracePt t="91446" x="4378325" y="4386263"/>
          <p14:tracePt t="91449" x="4362450" y="4394200"/>
          <p14:tracePt t="91450" x="4337050" y="4394200"/>
          <p14:tracePt t="91452" x="4321175" y="4394200"/>
          <p14:tracePt t="91454" x="4297363" y="4402138"/>
          <p14:tracePt t="91456" x="4281488" y="4402138"/>
          <p14:tracePt t="91458" x="4257675" y="4410075"/>
          <p14:tracePt t="91463" x="4217988" y="4410075"/>
          <p14:tracePt t="91464" x="4202113" y="4418013"/>
          <p14:tracePt t="91466" x="4186238" y="4418013"/>
          <p14:tracePt t="91468" x="4162425" y="4418013"/>
          <p14:tracePt t="91470" x="4146550" y="4425950"/>
          <p14:tracePt t="91473" x="4130675" y="4425950"/>
          <p14:tracePt t="91475" x="4106863" y="4425950"/>
          <p14:tracePt t="91479" x="4083050" y="4425950"/>
          <p14:tracePt t="91480" x="4067175" y="4425950"/>
          <p14:tracePt t="91482" x="4051300" y="4425950"/>
          <p14:tracePt t="91484" x="4027488" y="4425950"/>
          <p14:tracePt t="91486" x="4011613" y="4433888"/>
          <p14:tracePt t="91488" x="3994150" y="4433888"/>
          <p14:tracePt t="91490" x="3978275" y="4433888"/>
          <p14:tracePt t="91496" x="3938588" y="4433888"/>
          <p14:tracePt t="91498" x="3922713" y="4433888"/>
          <p14:tracePt t="91500" x="3906838" y="4433888"/>
          <p14:tracePt t="91502" x="3890963" y="4433888"/>
          <p14:tracePt t="91504" x="3875088" y="4433888"/>
          <p14:tracePt t="91507" x="3859213" y="4433888"/>
          <p14:tracePt t="91510" x="3827463" y="4433888"/>
          <p14:tracePt t="91512" x="3811588" y="4433888"/>
          <p14:tracePt t="91514" x="3795713" y="4425950"/>
          <p14:tracePt t="91516" x="3787775" y="4425950"/>
          <p14:tracePt t="91518" x="3771900" y="4425950"/>
          <p14:tracePt t="91520" x="3756025" y="4425950"/>
          <p14:tracePt t="91524" x="3716338" y="4425950"/>
          <p14:tracePt t="91526" x="3700463" y="4425950"/>
          <p14:tracePt t="91528" x="3684588" y="4425950"/>
          <p14:tracePt t="91530" x="3668713" y="4425950"/>
          <p14:tracePt t="91532" x="3643313" y="4425950"/>
          <p14:tracePt t="91534" x="3627438" y="4425950"/>
          <p14:tracePt t="91536" x="3611563" y="4425950"/>
          <p14:tracePt t="91540" x="3571875" y="4425950"/>
          <p14:tracePt t="91542" x="3540125" y="4425950"/>
          <p14:tracePt t="91544" x="3532188" y="4425950"/>
          <p14:tracePt t="91546" x="3508375" y="4425950"/>
          <p14:tracePt t="91548" x="3484563" y="4425950"/>
          <p14:tracePt t="91550" x="3468688" y="4425950"/>
          <p14:tracePt t="91552" x="3444875" y="4425950"/>
          <p14:tracePt t="91554" x="3429000" y="4425950"/>
          <p14:tracePt t="91557" x="3405188" y="4425950"/>
          <p14:tracePt t="91558" x="3389313" y="4425950"/>
          <p14:tracePt t="91560" x="3365500" y="4425950"/>
          <p14:tracePt t="91562" x="3341688" y="4425950"/>
          <p14:tracePt t="91564" x="3325813" y="4425950"/>
          <p14:tracePt t="91566" x="3300413" y="4425950"/>
          <p14:tracePt t="91568" x="3284538" y="4425950"/>
          <p14:tracePt t="91570" x="3260725" y="4425950"/>
          <p14:tracePt t="91573" x="3244850" y="4425950"/>
          <p14:tracePt t="91575" x="3221038" y="4425950"/>
          <p14:tracePt t="91576" x="3197225" y="4425950"/>
          <p14:tracePt t="91578" x="3181350" y="4425950"/>
          <p14:tracePt t="91580" x="3165475" y="4425950"/>
          <p14:tracePt t="91582" x="3141663" y="4425950"/>
          <p14:tracePt t="91584" x="3125788" y="4425950"/>
          <p14:tracePt t="91586" x="3101975" y="4425950"/>
          <p14:tracePt t="91588" x="3086100" y="4425950"/>
          <p14:tracePt t="91590" x="3062288" y="4425950"/>
          <p14:tracePt t="91592" x="3046413" y="4425950"/>
          <p14:tracePt t="91594" x="3030538" y="4425950"/>
          <p14:tracePt t="91596" x="3006725" y="4425950"/>
          <p14:tracePt t="91598" x="2990850" y="4425950"/>
          <p14:tracePt t="91600" x="2974975" y="4425950"/>
          <p14:tracePt t="91602" x="2949575" y="4425950"/>
          <p14:tracePt t="91604" x="2933700" y="4425950"/>
          <p14:tracePt t="91607" x="2917825" y="4425950"/>
          <p14:tracePt t="91608" x="2901950" y="4425950"/>
          <p14:tracePt t="91610" x="2886075" y="4425950"/>
          <p14:tracePt t="91612" x="2862263" y="4425950"/>
          <p14:tracePt t="91614" x="2846388" y="4425950"/>
          <p14:tracePt t="91616" x="2830513" y="4425950"/>
          <p14:tracePt t="91618" x="2814638" y="4425950"/>
          <p14:tracePt t="91620" x="2798763" y="4425950"/>
          <p14:tracePt t="91624" x="2767013" y="4425950"/>
          <p14:tracePt t="91626" x="2743200" y="4425950"/>
          <p14:tracePt t="91628" x="2727325" y="4425950"/>
          <p14:tracePt t="91630" x="2711450" y="4425950"/>
          <p14:tracePt t="91632" x="2695575" y="4425950"/>
          <p14:tracePt t="91634" x="2679700" y="4425950"/>
          <p14:tracePt t="91636" x="2663825" y="4425950"/>
          <p14:tracePt t="91638" x="2647950" y="4425950"/>
          <p14:tracePt t="91640" x="2632075" y="4425950"/>
          <p14:tracePt t="91642" x="2616200" y="4425950"/>
          <p14:tracePt t="91644" x="2590800" y="4425950"/>
          <p14:tracePt t="91646" x="2582863" y="4425950"/>
          <p14:tracePt t="91648" x="2566988" y="4418013"/>
          <p14:tracePt t="91650" x="2543175" y="4418013"/>
          <p14:tracePt t="91652" x="2527300" y="4418013"/>
          <p14:tracePt t="91654" x="2511425" y="4418013"/>
          <p14:tracePt t="91656" x="2495550" y="4418013"/>
          <p14:tracePt t="91658" x="2479675" y="4418013"/>
          <p14:tracePt t="91660" x="2463800" y="4418013"/>
          <p14:tracePt t="91662" x="2447925" y="4418013"/>
          <p14:tracePt t="91664" x="2432050" y="4418013"/>
          <p14:tracePt t="91666" x="2424113" y="4418013"/>
          <p14:tracePt t="91668" x="2408238" y="4418013"/>
          <p14:tracePt t="91670" x="2392363" y="4418013"/>
          <p14:tracePt t="91675" x="2368550" y="4418013"/>
          <p14:tracePt t="91676" x="2352675" y="4418013"/>
          <p14:tracePt t="91678" x="2336800" y="4418013"/>
          <p14:tracePt t="91680" x="2328863" y="4418013"/>
          <p14:tracePt t="91682" x="2312988" y="4418013"/>
          <p14:tracePt t="91684" x="2297113" y="4418013"/>
          <p14:tracePt t="91686" x="2289175" y="4418013"/>
          <p14:tracePt t="91688" x="2273300" y="4410075"/>
          <p14:tracePt t="91690" x="2255838" y="4410075"/>
          <p14:tracePt t="91692" x="2247900" y="4410075"/>
          <p14:tracePt t="91694" x="2232025" y="4410075"/>
          <p14:tracePt t="91696" x="2216150" y="4410075"/>
          <p14:tracePt t="91698" x="2208213" y="4410075"/>
          <p14:tracePt t="91700" x="2192338" y="4410075"/>
          <p14:tracePt t="91702" x="2184400" y="4410075"/>
          <p14:tracePt t="91704" x="2168525" y="4410075"/>
          <p14:tracePt t="91707" x="2160588" y="4410075"/>
          <p14:tracePt t="91709" x="2144713" y="4402138"/>
          <p14:tracePt t="91711" x="2136775" y="4402138"/>
          <p14:tracePt t="91712" x="2128838" y="4402138"/>
          <p14:tracePt t="91714" x="2112963" y="4402138"/>
          <p14:tracePt t="91716" x="2105025" y="4402138"/>
          <p14:tracePt t="91718" x="2097088" y="4402138"/>
          <p14:tracePt t="91720" x="2081213" y="4402138"/>
          <p14:tracePt t="91724" x="2073275" y="4402138"/>
          <p14:tracePt t="91725" x="2065338" y="4402138"/>
          <p14:tracePt t="91727" x="2057400" y="4402138"/>
          <p14:tracePt t="91728" x="2049463" y="4402138"/>
          <p14:tracePt t="91730" x="2041525" y="4402138"/>
          <p14:tracePt t="91732" x="2033588" y="4402138"/>
          <p14:tracePt t="91734" x="2017713" y="4402138"/>
          <p14:tracePt t="91736" x="2009775" y="4394200"/>
          <p14:tracePt t="91738" x="2001838" y="4394200"/>
          <p14:tracePt t="91740" x="1993900" y="4394200"/>
          <p14:tracePt t="91744" x="1978025" y="4394200"/>
          <p14:tracePt t="91746" x="1970088" y="4394200"/>
          <p14:tracePt t="91748" x="1962150" y="4394200"/>
          <p14:tracePt t="91750" x="1954213" y="4394200"/>
          <p14:tracePt t="91752" x="1946275" y="4394200"/>
          <p14:tracePt t="91754" x="1938338" y="4394200"/>
          <p14:tracePt t="91757" x="1930400" y="4394200"/>
          <p14:tracePt t="91760" x="1905000" y="4394200"/>
          <p14:tracePt t="91762" x="1897063" y="4394200"/>
          <p14:tracePt t="91764" x="1889125" y="4394200"/>
          <p14:tracePt t="91766" x="1881188" y="4386263"/>
          <p14:tracePt t="91768" x="1873250" y="4386263"/>
          <p14:tracePt t="91770" x="1865313" y="4386263"/>
          <p14:tracePt t="91773" x="1857375" y="4386263"/>
          <p14:tracePt t="91777" x="1841500" y="4386263"/>
          <p14:tracePt t="91778" x="1833563" y="4386263"/>
          <p14:tracePt t="91780" x="1817688" y="4386263"/>
          <p14:tracePt t="91782" x="1809750" y="4386263"/>
          <p14:tracePt t="91784" x="1801813" y="4386263"/>
          <p14:tracePt t="91786" x="1793875" y="4386263"/>
          <p14:tracePt t="91790" x="1770063" y="4386263"/>
          <p14:tracePt t="91792" x="1762125" y="4386263"/>
          <p14:tracePt t="91794" x="1754188" y="4386263"/>
          <p14:tracePt t="91796" x="1746250" y="4386263"/>
          <p14:tracePt t="91798" x="1738313" y="4386263"/>
          <p14:tracePt t="91800" x="1722438" y="4386263"/>
          <p14:tracePt t="91802" x="1714500" y="4386263"/>
          <p14:tracePt t="91804" x="1706563" y="4386263"/>
          <p14:tracePt t="91808" x="1698625" y="4386263"/>
          <p14:tracePt t="91810" x="1690688" y="4386263"/>
          <p14:tracePt t="91812" x="1682750" y="4378325"/>
          <p14:tracePt t="91814" x="1674813" y="4378325"/>
          <p14:tracePt t="91818" x="1666875" y="4378325"/>
          <p14:tracePt t="91820" x="1658938" y="4378325"/>
          <p14:tracePt t="91824" x="1643063" y="4386263"/>
          <p14:tracePt t="91826" x="1635125" y="4386263"/>
          <p14:tracePt t="91830" x="1627188" y="4378325"/>
          <p14:tracePt t="91832" x="1619250" y="4378325"/>
          <p14:tracePt t="91834" x="1611313" y="4378325"/>
          <p14:tracePt t="91836" x="1603375" y="4378325"/>
          <p14:tracePt t="91840" x="1587500" y="4378325"/>
          <p14:tracePt t="91842" x="1579563" y="4378325"/>
          <p14:tracePt t="91844" x="1571625" y="4378325"/>
          <p14:tracePt t="91846" x="1562100" y="4378325"/>
          <p14:tracePt t="91848" x="1554163" y="4378325"/>
          <p14:tracePt t="91850" x="1546225" y="4378325"/>
          <p14:tracePt t="91852" x="1538288" y="4370388"/>
          <p14:tracePt t="91854" x="1530350" y="4370388"/>
          <p14:tracePt t="91856" x="1522413" y="4370388"/>
          <p14:tracePt t="91859" x="1514475" y="4370388"/>
          <p14:tracePt t="91860" x="1506538" y="4370388"/>
          <p14:tracePt t="91862" x="1498600" y="4370388"/>
          <p14:tracePt t="91864" x="1490663" y="4362450"/>
          <p14:tracePt t="91866" x="1474788" y="4362450"/>
          <p14:tracePt t="91868" x="1466850" y="4362450"/>
          <p14:tracePt t="91870" x="1458913" y="4362450"/>
          <p14:tracePt t="91874" x="1443038" y="4362450"/>
          <p14:tracePt t="91876" x="1427163" y="4354513"/>
          <p14:tracePt t="91878" x="1419225" y="4354513"/>
          <p14:tracePt t="91880" x="1411288" y="4354513"/>
          <p14:tracePt t="91882" x="1395413" y="4354513"/>
          <p14:tracePt t="91884" x="1387475" y="4354513"/>
          <p14:tracePt t="91886" x="1379538" y="4346575"/>
          <p14:tracePt t="91888" x="1371600" y="4346575"/>
          <p14:tracePt t="91890" x="1363663" y="4346575"/>
          <p14:tracePt t="91893" x="1347788" y="4346575"/>
          <p14:tracePt t="91894" x="1339850" y="4346575"/>
          <p14:tracePt t="91896" x="1331913" y="4346575"/>
          <p14:tracePt t="91898" x="1316038" y="4338638"/>
          <p14:tracePt t="91900" x="1308100" y="4338638"/>
          <p14:tracePt t="91902" x="1300163" y="4338638"/>
          <p14:tracePt t="91904" x="1292225" y="4338638"/>
          <p14:tracePt t="91907" x="1284288" y="4330700"/>
          <p14:tracePt t="91909" x="1276350" y="4330700"/>
          <p14:tracePt t="91910" x="1268413" y="4330700"/>
          <p14:tracePt t="91912" x="1260475" y="4330700"/>
          <p14:tracePt t="91914" x="1252538" y="4322763"/>
          <p14:tracePt t="91916" x="1244600" y="4322763"/>
          <p14:tracePt t="91920" x="1236663" y="4322763"/>
          <p14:tracePt t="91924" x="1228725" y="4314825"/>
          <p14:tracePt t="91926" x="1220788" y="4314825"/>
          <p14:tracePt t="91930" x="1211263" y="4314825"/>
          <p14:tracePt t="91934" x="1211263" y="4306888"/>
          <p14:tracePt t="91936" x="1203325" y="4306888"/>
          <p14:tracePt t="91944" x="1195388" y="4306888"/>
          <p14:tracePt t="91952" x="1195388" y="4298950"/>
          <p14:tracePt t="92292" x="1187450" y="4298950"/>
          <p14:tracePt t="92292" x="1187450" y="4291013"/>
          <p14:tracePt t="92295" x="1187450" y="4273550"/>
          <p14:tracePt t="92297" x="1187450" y="4257675"/>
          <p14:tracePt t="92298" x="1187450" y="4241800"/>
          <p14:tracePt t="92300" x="1187450" y="4225925"/>
          <p14:tracePt t="92302" x="1187450" y="4210050"/>
          <p14:tracePt t="92304" x="1187450" y="4186238"/>
          <p14:tracePt t="92309" x="1187450" y="4154488"/>
          <p14:tracePt t="92310" x="1187450" y="4138613"/>
          <p14:tracePt t="92312" x="1187450" y="4114800"/>
          <p14:tracePt t="92314" x="1187450" y="4098925"/>
          <p14:tracePt t="92316" x="1187450" y="4083050"/>
          <p14:tracePt t="92318" x="1187450" y="4067175"/>
          <p14:tracePt t="92320" x="1187450" y="4051300"/>
          <p14:tracePt t="92323" x="1187450" y="4035425"/>
          <p14:tracePt t="92326" x="1187450" y="4003675"/>
          <p14:tracePt t="92328" x="1195388" y="3979863"/>
          <p14:tracePt t="92330" x="1195388" y="3963988"/>
          <p14:tracePt t="92332" x="1195388" y="3948113"/>
          <p14:tracePt t="92334" x="1195388" y="3922713"/>
          <p14:tracePt t="92336" x="1195388" y="3906838"/>
          <p14:tracePt t="92338" x="1203325" y="3890963"/>
          <p14:tracePt t="92340" x="1203325" y="3867150"/>
          <p14:tracePt t="92343" x="1203325" y="3851275"/>
          <p14:tracePt t="92344" x="1203325" y="3827463"/>
          <p14:tracePt t="92346" x="1203325" y="3811588"/>
          <p14:tracePt t="92348" x="1211263" y="3795713"/>
          <p14:tracePt t="92350" x="1211263" y="3771900"/>
          <p14:tracePt t="92352" x="1211263" y="3756025"/>
          <p14:tracePt t="92354" x="1211263" y="3740150"/>
          <p14:tracePt t="92356" x="1220788" y="3724275"/>
          <p14:tracePt t="92359" x="1220788" y="3700463"/>
          <p14:tracePt t="92360" x="1220788" y="3684588"/>
          <p14:tracePt t="92362" x="1220788" y="3668713"/>
          <p14:tracePt t="92364" x="1228725" y="3652838"/>
          <p14:tracePt t="92366" x="1228725" y="3636963"/>
          <p14:tracePt t="92368" x="1228725" y="3621088"/>
          <p14:tracePt t="92370" x="1228725" y="3605213"/>
          <p14:tracePt t="92373" x="1236663" y="3587750"/>
          <p14:tracePt t="92376" x="1236663" y="3556000"/>
          <p14:tracePt t="92378" x="1236663" y="3540125"/>
          <p14:tracePt t="92380" x="1236663" y="3524250"/>
          <p14:tracePt t="92382" x="1244600" y="3508375"/>
          <p14:tracePt t="92384" x="1244600" y="3492500"/>
          <p14:tracePt t="92386" x="1244600" y="3476625"/>
          <p14:tracePt t="92388" x="1244600" y="3460750"/>
          <p14:tracePt t="92391" x="1252538" y="3444875"/>
          <p14:tracePt t="92394" x="1252538" y="3405188"/>
          <p14:tracePt t="92396" x="1252538" y="3389313"/>
          <p14:tracePt t="92398" x="1260475" y="3373438"/>
          <p14:tracePt t="92400" x="1260475" y="3357563"/>
          <p14:tracePt t="92402" x="1260475" y="3333750"/>
          <p14:tracePt t="92404" x="1260475" y="3317875"/>
          <p14:tracePt t="92407" x="1268413" y="3302000"/>
          <p14:tracePt t="92408" x="1268413" y="3286125"/>
          <p14:tracePt t="92410" x="1268413" y="3270250"/>
          <p14:tracePt t="92412" x="1276350" y="3252788"/>
          <p14:tracePt t="92414" x="1276350" y="3236913"/>
          <p14:tracePt t="92416" x="1276350" y="3221038"/>
          <p14:tracePt t="92418" x="1284288" y="3205163"/>
          <p14:tracePt t="92420" x="1284288" y="3189288"/>
          <p14:tracePt t="92424" x="1292225" y="3157538"/>
          <p14:tracePt t="92427" x="1292225" y="3141663"/>
          <p14:tracePt t="92428" x="1292225" y="3125788"/>
          <p14:tracePt t="92430" x="1292225" y="3109913"/>
          <p14:tracePt t="92432" x="1292225" y="3101975"/>
          <p14:tracePt t="92434" x="1292225" y="3086100"/>
          <p14:tracePt t="92436" x="1300163" y="3070225"/>
          <p14:tracePt t="92438" x="1300163" y="3062288"/>
          <p14:tracePt t="92440" x="1300163" y="3046413"/>
          <p14:tracePt t="92442" x="1300163" y="3038475"/>
          <p14:tracePt t="92444" x="1300163" y="3030538"/>
          <p14:tracePt t="92446" x="1308100" y="3014663"/>
          <p14:tracePt t="92448" x="1308100" y="3006725"/>
          <p14:tracePt t="92450" x="1308100" y="2990850"/>
          <p14:tracePt t="92452" x="1308100" y="2982913"/>
          <p14:tracePt t="92454" x="1308100" y="2967038"/>
          <p14:tracePt t="92457" x="1308100" y="2959100"/>
          <p14:tracePt t="92459" x="1316038" y="2951163"/>
          <p14:tracePt t="92461" x="1316038" y="2935288"/>
          <p14:tracePt t="92462" x="1316038" y="2927350"/>
          <p14:tracePt t="92464" x="1316038" y="2919413"/>
          <p14:tracePt t="92466" x="1316038" y="2901950"/>
          <p14:tracePt t="92468" x="1316038" y="2894013"/>
          <p14:tracePt t="92470" x="1316038" y="2886075"/>
          <p14:tracePt t="92474" x="1323975" y="2870200"/>
          <p14:tracePt t="92478" x="1323975" y="2846388"/>
          <p14:tracePt t="92480" x="1323975" y="2838450"/>
          <p14:tracePt t="92482" x="1323975" y="2830513"/>
          <p14:tracePt t="92484" x="1323975" y="2822575"/>
          <p14:tracePt t="92490" x="1323975" y="2806700"/>
          <p14:tracePt t="92493" x="1323975" y="2798763"/>
          <p14:tracePt t="92494" x="1323975" y="2790825"/>
          <p14:tracePt t="92498" x="1323975" y="2782888"/>
          <p14:tracePt t="92500" x="1323975" y="2774950"/>
          <p14:tracePt t="92504" x="1323975" y="2767013"/>
          <p14:tracePt t="92507" x="1323975" y="2759075"/>
          <p14:tracePt t="92510" x="1323975" y="2751138"/>
          <p14:tracePt t="92512" x="1316038" y="2751138"/>
          <p14:tracePt t="92514" x="1316038" y="2743200"/>
          <p14:tracePt t="92516" x="1316038" y="2735263"/>
          <p14:tracePt t="92520" x="1316038" y="2727325"/>
          <p14:tracePt t="92526" x="1316038" y="2719388"/>
          <p14:tracePt t="92528" x="1316038" y="2711450"/>
          <p14:tracePt t="92534" x="1316038" y="2703513"/>
          <p14:tracePt t="92538" x="1308100" y="2695575"/>
          <p14:tracePt t="92544" x="1308100" y="2687638"/>
          <p14:tracePt t="92550" x="1308100" y="2679700"/>
          <p14:tracePt t="92558" x="1308100" y="2671763"/>
          <p14:tracePt t="92566" x="1300163" y="2663825"/>
          <p14:tracePt t="92574" x="1300163" y="2655888"/>
          <p14:tracePt t="92584" x="1300163" y="2647950"/>
          <p14:tracePt t="92596" x="1300163" y="2640013"/>
          <p14:tracePt t="92616" x="1292225" y="2632075"/>
          <p14:tracePt t="92686" x="1292225" y="2624138"/>
          <p14:tracePt t="92689" x="1292225" y="2632075"/>
          <p14:tracePt t="92694" x="1292225" y="2640013"/>
          <p14:tracePt t="92696" x="1284288" y="2647950"/>
          <p14:tracePt t="92698" x="1284288" y="2655888"/>
          <p14:tracePt t="92700" x="1284288" y="2663825"/>
          <p14:tracePt t="92702" x="1276350" y="2671763"/>
          <p14:tracePt t="92704" x="1276350" y="2679700"/>
          <p14:tracePt t="92707" x="1276350" y="2687638"/>
          <p14:tracePt t="92710" x="1268413" y="2711450"/>
          <p14:tracePt t="92713" x="1260475" y="2719388"/>
          <p14:tracePt t="92714" x="1260475" y="2735263"/>
          <p14:tracePt t="92716" x="1252538" y="2751138"/>
          <p14:tracePt t="92718" x="1252538" y="2759075"/>
          <p14:tracePt t="92720" x="1252538" y="2774950"/>
          <p14:tracePt t="92725" x="1244600" y="2798763"/>
          <p14:tracePt t="92729" x="1236663" y="2830513"/>
          <p14:tracePt t="92730" x="1236663" y="2838450"/>
          <p14:tracePt t="92732" x="1228725" y="2854325"/>
          <p14:tracePt t="92734" x="1228725" y="2870200"/>
          <p14:tracePt t="92736" x="1228725" y="2878138"/>
          <p14:tracePt t="92738" x="1228725" y="2894013"/>
          <p14:tracePt t="92740" x="1228725" y="2901950"/>
          <p14:tracePt t="92745" x="1220788" y="2927350"/>
          <p14:tracePt t="92747" x="1220788" y="2943225"/>
          <p14:tracePt t="92748" x="1220788" y="2951163"/>
          <p14:tracePt t="92750" x="1220788" y="2967038"/>
          <p14:tracePt t="92752" x="1220788" y="2974975"/>
          <p14:tracePt t="92754" x="1220788" y="2990850"/>
          <p14:tracePt t="92756" x="1220788" y="3006725"/>
          <p14:tracePt t="92761" x="1211263" y="3030538"/>
          <p14:tracePt t="92762" x="1211263" y="3038475"/>
          <p14:tracePt t="92764" x="1211263" y="3054350"/>
          <p14:tracePt t="92766" x="1211263" y="3070225"/>
          <p14:tracePt t="92768" x="1211263" y="3078163"/>
          <p14:tracePt t="92770" x="1211263" y="3094038"/>
          <p14:tracePt t="92774" x="1203325" y="3117850"/>
          <p14:tracePt t="92777" x="1203325" y="3125788"/>
          <p14:tracePt t="92778" x="1203325" y="3141663"/>
          <p14:tracePt t="92780" x="1203325" y="3149600"/>
          <p14:tracePt t="92782" x="1203325" y="3165475"/>
          <p14:tracePt t="92784" x="1203325" y="3173413"/>
          <p14:tracePt t="92786" x="1203325" y="3189288"/>
          <p14:tracePt t="92788" x="1203325" y="3197225"/>
          <p14:tracePt t="92791" x="1203325" y="3205163"/>
          <p14:tracePt t="92793" x="1203325" y="3213100"/>
          <p14:tracePt t="92794" x="1203325" y="3228975"/>
          <p14:tracePt t="92796" x="1203325" y="3236913"/>
          <p14:tracePt t="92798" x="1203325" y="3244850"/>
          <p14:tracePt t="92800" x="1203325" y="3252788"/>
          <p14:tracePt t="92802" x="1203325" y="3262313"/>
          <p14:tracePt t="92806" x="1203325" y="3278188"/>
          <p14:tracePt t="92808" x="1203325" y="3286125"/>
          <p14:tracePt t="92811" x="1203325" y="3302000"/>
          <p14:tracePt t="92812" x="1211263" y="3309938"/>
          <p14:tracePt t="92814" x="1211263" y="3317875"/>
          <p14:tracePt t="92816" x="1211263" y="3325813"/>
          <p14:tracePt t="92818" x="1211263" y="3333750"/>
          <p14:tracePt t="92820" x="1211263" y="3341688"/>
          <p14:tracePt t="92824" x="1211263" y="3357563"/>
          <p14:tracePt t="92826" x="1211263" y="3365500"/>
          <p14:tracePt t="92828" x="1220788" y="3373438"/>
          <p14:tracePt t="92830" x="1220788" y="3389313"/>
          <p14:tracePt t="92831" x="1220788" y="3397250"/>
          <p14:tracePt t="92833" x="1220788" y="3405188"/>
          <p14:tracePt t="92835" x="1228725" y="3413125"/>
          <p14:tracePt t="92838" x="1228725" y="3421063"/>
          <p14:tracePt t="92840" x="1228725" y="3436938"/>
          <p14:tracePt t="92841" x="1228725" y="3444875"/>
          <p14:tracePt t="92843" x="1236663" y="3452813"/>
          <p14:tracePt t="92845" x="1236663" y="3460750"/>
          <p14:tracePt t="92847" x="1236663" y="3476625"/>
          <p14:tracePt t="92849" x="1236663" y="3484563"/>
          <p14:tracePt t="92851" x="1244600" y="3492500"/>
          <p14:tracePt t="92853" x="1244600" y="3500438"/>
          <p14:tracePt t="92855" x="1244600" y="3516313"/>
          <p14:tracePt t="92857" x="1252538" y="3524250"/>
          <p14:tracePt t="92859" x="1252538" y="3532188"/>
          <p14:tracePt t="92861" x="1252538" y="3540125"/>
          <p14:tracePt t="92863" x="1252538" y="3556000"/>
          <p14:tracePt t="92865" x="1252538" y="3563938"/>
          <p14:tracePt t="92867" x="1260475" y="3571875"/>
          <p14:tracePt t="92869" x="1260475" y="3579813"/>
          <p14:tracePt t="92872" x="1260475" y="3587750"/>
          <p14:tracePt t="92873" x="1260475" y="3605213"/>
          <p14:tracePt t="92875" x="1260475" y="3613150"/>
          <p14:tracePt t="92877" x="1268413" y="3621088"/>
          <p14:tracePt t="92879" x="1268413" y="3629025"/>
          <p14:tracePt t="92881" x="1268413" y="3636963"/>
          <p14:tracePt t="92883" x="1268413" y="3644900"/>
          <p14:tracePt t="92885" x="1268413" y="3652838"/>
          <p14:tracePt t="92888" x="1268413" y="3660775"/>
          <p14:tracePt t="92890" x="1268413" y="3668713"/>
          <p14:tracePt t="92891" x="1276350" y="3676650"/>
          <p14:tracePt t="92893" x="1276350" y="3684588"/>
          <p14:tracePt t="92895" x="1276350" y="3692525"/>
          <p14:tracePt t="92897" x="1276350" y="3700463"/>
          <p14:tracePt t="92899" x="1276350" y="3708400"/>
          <p14:tracePt t="92901" x="1276350" y="3716338"/>
          <p14:tracePt t="92903" x="1276350" y="3724275"/>
          <p14:tracePt t="92905" x="1276350" y="3732213"/>
          <p14:tracePt t="92907" x="1284288" y="3740150"/>
          <p14:tracePt t="92909" x="1284288" y="3748088"/>
          <p14:tracePt t="92911" x="1284288" y="3756025"/>
          <p14:tracePt t="92913" x="1284288" y="3763963"/>
          <p14:tracePt t="92915" x="1284288" y="3771900"/>
          <p14:tracePt t="92917" x="1284288" y="3779838"/>
          <p14:tracePt t="92922" x="1284288" y="3787775"/>
          <p14:tracePt t="92923" x="1284288" y="3795713"/>
          <p14:tracePt t="92925" x="1284288" y="3803650"/>
          <p14:tracePt t="92927" x="1284288" y="3811588"/>
          <p14:tracePt t="92929" x="1284288" y="3819525"/>
          <p14:tracePt t="92931" x="1292225" y="3827463"/>
          <p14:tracePt t="92933" x="1292225" y="3835400"/>
          <p14:tracePt t="92935" x="1292225" y="3843338"/>
          <p14:tracePt t="92937" x="1292225" y="3851275"/>
          <p14:tracePt t="92940" x="1292225" y="3859213"/>
          <p14:tracePt t="92941" x="1292225" y="3867150"/>
          <p14:tracePt t="92943" x="1292225" y="3875088"/>
          <p14:tracePt t="92945" x="1292225" y="3883025"/>
          <p14:tracePt t="92947" x="1292225" y="3890963"/>
          <p14:tracePt t="92949" x="1292225" y="3898900"/>
          <p14:tracePt t="92951" x="1292225" y="3906838"/>
          <p14:tracePt t="92953" x="1292225" y="3914775"/>
          <p14:tracePt t="92957" x="1292225" y="3922713"/>
          <p14:tracePt t="92958" x="1300163" y="3930650"/>
          <p14:tracePt t="92959" x="1300163" y="3938588"/>
          <p14:tracePt t="92961" x="1300163" y="3948113"/>
          <p14:tracePt t="92963" x="1300163" y="3956050"/>
          <p14:tracePt t="92965" x="1300163" y="3963988"/>
          <p14:tracePt t="92967" x="1300163" y="3971925"/>
          <p14:tracePt t="92969" x="1300163" y="3987800"/>
          <p14:tracePt t="92973" x="1308100" y="3995738"/>
          <p14:tracePt t="92975" x="1308100" y="4011613"/>
          <p14:tracePt t="92977" x="1308100" y="4019550"/>
          <p14:tracePt t="92979" x="1308100" y="4027488"/>
          <p14:tracePt t="92981" x="1308100" y="4035425"/>
          <p14:tracePt t="92983" x="1308100" y="4043363"/>
          <p14:tracePt t="92985" x="1308100" y="4051300"/>
          <p14:tracePt t="92987" x="1308100" y="4059238"/>
          <p14:tracePt t="92990" x="1308100" y="4067175"/>
          <p14:tracePt t="92991" x="1308100" y="4075113"/>
          <p14:tracePt t="92993" x="1308100" y="4083050"/>
          <p14:tracePt t="92995" x="1308100" y="4090988"/>
          <p14:tracePt t="92997" x="1316038" y="4098925"/>
          <p14:tracePt t="92999" x="1316038" y="4106863"/>
          <p14:tracePt t="93001" x="1316038" y="4114800"/>
          <p14:tracePt t="93003" x="1316038" y="4122738"/>
          <p14:tracePt t="93006" x="1316038" y="4138613"/>
          <p14:tracePt t="93007" x="1316038" y="4146550"/>
          <p14:tracePt t="93009" x="1316038" y="4154488"/>
          <p14:tracePt t="93011" x="1316038" y="4162425"/>
          <p14:tracePt t="93015" x="1323975" y="4170363"/>
          <p14:tracePt t="93017" x="1323975" y="4178300"/>
          <p14:tracePt t="93019" x="1323975" y="4186238"/>
          <p14:tracePt t="93022" x="1323975" y="4194175"/>
          <p14:tracePt t="93024" x="1323975" y="4202113"/>
          <p14:tracePt t="93025" x="1323975" y="4210050"/>
          <p14:tracePt t="93027" x="1323975" y="4217988"/>
          <p14:tracePt t="93029" x="1323975" y="4225925"/>
          <p14:tracePt t="93031" x="1323975" y="4233863"/>
          <p14:tracePt t="93033" x="1331913" y="4241800"/>
          <p14:tracePt t="93035" x="1331913" y="4249738"/>
          <p14:tracePt t="93037" x="1331913" y="4257675"/>
          <p14:tracePt t="93040" x="1331913" y="4265613"/>
          <p14:tracePt t="93041" x="1331913" y="4273550"/>
          <p14:tracePt t="93045" x="1331913" y="4281488"/>
          <p14:tracePt t="93047" x="1331913" y="4291013"/>
          <p14:tracePt t="93049" x="1331913" y="4298950"/>
          <p14:tracePt t="93053" x="1331913" y="4306888"/>
          <p14:tracePt t="93056" x="1331913" y="4314825"/>
          <p14:tracePt t="93059" x="1331913" y="4322763"/>
          <p14:tracePt t="93061" x="1331913" y="4330700"/>
          <p14:tracePt t="93065" x="1331913" y="4338638"/>
          <p14:tracePt t="93069" x="1331913" y="4346575"/>
          <p14:tracePt t="93073" x="1331913" y="4354513"/>
          <p14:tracePt t="93077" x="1331913" y="4362450"/>
          <p14:tracePt t="93081" x="1331913" y="4370388"/>
          <p14:tracePt t="93085" x="1331913" y="4378325"/>
          <p14:tracePt t="93090" x="1331913" y="4386263"/>
          <p14:tracePt t="93093" x="1331913" y="4394200"/>
          <p14:tracePt t="93097" x="1331913" y="4402138"/>
          <p14:tracePt t="93102" x="1331913" y="4410075"/>
          <p14:tracePt t="93107" x="1331913" y="4418013"/>
          <p14:tracePt t="93108" x="1331913" y="4425950"/>
          <p14:tracePt t="93112" x="1323975" y="4433888"/>
          <p14:tracePt t="93116" x="1323975" y="4441825"/>
          <p14:tracePt t="93119" x="1323975" y="4449763"/>
          <p14:tracePt t="93123" x="1323975" y="4457700"/>
          <p14:tracePt t="93126" x="1323975" y="4465638"/>
          <p14:tracePt t="93128" x="1323975" y="4473575"/>
          <p14:tracePt t="93132" x="1323975" y="4481513"/>
          <p14:tracePt t="93138" x="1323975" y="4489450"/>
          <p14:tracePt t="93142" x="1323975" y="4497388"/>
          <p14:tracePt t="93150" x="1323975" y="4505325"/>
          <p14:tracePt t="93162" x="1323975" y="4513263"/>
          <p14:tracePt t="93231" x="1323975" y="4505325"/>
          <p14:tracePt t="93246" x="1323975" y="4497388"/>
          <p14:tracePt t="93250" x="1316038" y="4489450"/>
          <p14:tracePt t="93252" x="1316038" y="4481513"/>
          <p14:tracePt t="93259" x="1316038" y="4457700"/>
          <p14:tracePt t="93260" x="1316038" y="4449763"/>
          <p14:tracePt t="93262" x="1316038" y="4441825"/>
          <p14:tracePt t="93264" x="1316038" y="4425950"/>
          <p14:tracePt t="93266" x="1316038" y="4418013"/>
          <p14:tracePt t="93268" x="1316038" y="4402138"/>
          <p14:tracePt t="93270" x="1308100" y="4386263"/>
          <p14:tracePt t="93273" x="1308100" y="4370388"/>
          <p14:tracePt t="93276" x="1308100" y="4346575"/>
          <p14:tracePt t="93278" x="1308100" y="4330700"/>
          <p14:tracePt t="93280" x="1308100" y="4314825"/>
          <p14:tracePt t="93282" x="1300163" y="4298950"/>
          <p14:tracePt t="93284" x="1300163" y="4281488"/>
          <p14:tracePt t="93286" x="1300163" y="4265613"/>
          <p14:tracePt t="93288" x="1300163" y="4257675"/>
          <p14:tracePt t="93292" x="1292225" y="4225925"/>
          <p14:tracePt t="93294" x="1292225" y="4210050"/>
          <p14:tracePt t="93296" x="1292225" y="4194175"/>
          <p14:tracePt t="93298" x="1292225" y="4178300"/>
          <p14:tracePt t="93300" x="1284288" y="4162425"/>
          <p14:tracePt t="93302" x="1284288" y="4146550"/>
          <p14:tracePt t="93304" x="1284288" y="4130675"/>
          <p14:tracePt t="93307" x="1284288" y="4114800"/>
          <p14:tracePt t="93310" x="1284288" y="4083050"/>
          <p14:tracePt t="93312" x="1284288" y="4067175"/>
          <p14:tracePt t="93314" x="1276350" y="4051300"/>
          <p14:tracePt t="93316" x="1276350" y="4035425"/>
          <p14:tracePt t="93318" x="1276350" y="4019550"/>
          <p14:tracePt t="93320" x="1276350" y="4003675"/>
          <p14:tracePt t="93323" x="1276350" y="3987800"/>
          <p14:tracePt t="93326" x="1276350" y="3956050"/>
          <p14:tracePt t="93328" x="1276350" y="3930650"/>
          <p14:tracePt t="93330" x="1276350" y="3914775"/>
          <p14:tracePt t="93332" x="1268413" y="3898900"/>
          <p14:tracePt t="93334" x="1268413" y="3883025"/>
          <p14:tracePt t="93336" x="1268413" y="3867150"/>
          <p14:tracePt t="93338" x="1268413" y="3851275"/>
          <p14:tracePt t="93340" x="1268413" y="3835400"/>
          <p14:tracePt t="93343" x="1268413" y="3819525"/>
          <p14:tracePt t="93344" x="1268413" y="3795713"/>
          <p14:tracePt t="93346" x="1268413" y="3787775"/>
          <p14:tracePt t="93348" x="1268413" y="3771900"/>
          <p14:tracePt t="93350" x="1268413" y="3756025"/>
          <p14:tracePt t="93352" x="1268413" y="3740150"/>
          <p14:tracePt t="93354" x="1268413" y="3724275"/>
          <p14:tracePt t="93357" x="1268413" y="3708400"/>
          <p14:tracePt t="93358" x="1268413" y="3700463"/>
          <p14:tracePt t="93360" x="1268413" y="3684588"/>
          <p14:tracePt t="93362" x="1276350" y="3668713"/>
          <p14:tracePt t="93364" x="1276350" y="3652838"/>
          <p14:tracePt t="93366" x="1276350" y="3644900"/>
          <p14:tracePt t="93368" x="1276350" y="3629025"/>
          <p14:tracePt t="93370" x="1276350" y="3613150"/>
          <p14:tracePt t="93374" x="1276350" y="3587750"/>
          <p14:tracePt t="93376" x="1276350" y="3571875"/>
          <p14:tracePt t="93378" x="1276350" y="3548063"/>
          <p14:tracePt t="93380" x="1276350" y="3540125"/>
          <p14:tracePt t="93382" x="1276350" y="3524250"/>
          <p14:tracePt t="93384" x="1276350" y="3508375"/>
          <p14:tracePt t="93386" x="1276350" y="3500438"/>
          <p14:tracePt t="93388" x="1284288" y="3484563"/>
          <p14:tracePt t="93390" x="1276350" y="3468688"/>
          <p14:tracePt t="93393" x="1276350" y="3452813"/>
          <p14:tracePt t="93394" x="1276350" y="3436938"/>
          <p14:tracePt t="93396" x="1276350" y="3429000"/>
          <p14:tracePt t="93398" x="1276350" y="3413125"/>
          <p14:tracePt t="93400" x="1276350" y="3397250"/>
          <p14:tracePt t="93402" x="1276350" y="3389313"/>
          <p14:tracePt t="93404" x="1276350" y="3373438"/>
          <p14:tracePt t="93407" x="1276350" y="3365500"/>
          <p14:tracePt t="93409" x="1276350" y="3349625"/>
          <p14:tracePt t="93410" x="1276350" y="3341688"/>
          <p14:tracePt t="93412" x="1276350" y="3333750"/>
          <p14:tracePt t="93414" x="1276350" y="3325813"/>
          <p14:tracePt t="93416" x="1276350" y="3317875"/>
          <p14:tracePt t="93418" x="1276350" y="3309938"/>
          <p14:tracePt t="93420" x="1276350" y="3302000"/>
          <p14:tracePt t="93424" x="1276350" y="3286125"/>
          <p14:tracePt t="93428" x="1276350" y="3278188"/>
          <p14:tracePt t="93430" x="1276350" y="3270250"/>
          <p14:tracePt t="93432" x="1276350" y="3262313"/>
          <p14:tracePt t="93436" x="1276350" y="3252788"/>
          <p14:tracePt t="93438" x="1276350" y="3244850"/>
          <p14:tracePt t="93440" x="1276350" y="3236913"/>
          <p14:tracePt t="93442" x="1268413" y="3228975"/>
          <p14:tracePt t="93446" x="1268413" y="3213100"/>
          <p14:tracePt t="93450" x="1268413" y="3205163"/>
          <p14:tracePt t="93452" x="1268413" y="3197225"/>
          <p14:tracePt t="93454" x="1268413" y="3189288"/>
          <p14:tracePt t="93458" x="1268413" y="3181350"/>
          <p14:tracePt t="93460" x="1268413" y="3173413"/>
          <p14:tracePt t="93462" x="1268413" y="3165475"/>
          <p14:tracePt t="93464" x="1268413" y="3157538"/>
          <p14:tracePt t="93466" x="1268413" y="3149600"/>
          <p14:tracePt t="93468" x="1268413" y="3141663"/>
          <p14:tracePt t="93474" x="1268413" y="3133725"/>
          <p14:tracePt t="93475" x="1268413" y="3125788"/>
          <p14:tracePt t="93478" x="1260475" y="3109913"/>
          <p14:tracePt t="93482" x="1260475" y="3101975"/>
          <p14:tracePt t="93484" x="1260475" y="3094038"/>
          <p14:tracePt t="93486" x="1260475" y="3086100"/>
          <p14:tracePt t="93488" x="1260475" y="3078163"/>
          <p14:tracePt t="93494" x="1260475" y="3062288"/>
          <p14:tracePt t="93496" x="1260475" y="3054350"/>
          <p14:tracePt t="93498" x="1260475" y="3046413"/>
          <p14:tracePt t="93500" x="1260475" y="3038475"/>
          <p14:tracePt t="93504" x="1260475" y="3030538"/>
          <p14:tracePt t="93507" x="1260475" y="3022600"/>
          <p14:tracePt t="93510" x="1260475" y="3006725"/>
          <p14:tracePt t="93514" x="1260475" y="2998788"/>
          <p14:tracePt t="93516" x="1260475" y="2990850"/>
          <p14:tracePt t="93518" x="1260475" y="2982913"/>
          <p14:tracePt t="93520" x="1252538" y="2982913"/>
          <p14:tracePt t="93524" x="1252538" y="2967038"/>
          <p14:tracePt t="93527" x="1252538" y="2959100"/>
          <p14:tracePt t="93530" x="1252538" y="2951163"/>
          <p14:tracePt t="93532" x="1252538" y="2943225"/>
          <p14:tracePt t="93534" x="1260475" y="2935288"/>
          <p14:tracePt t="93538" x="1260475" y="2927350"/>
          <p14:tracePt t="93541" x="1260475" y="2919413"/>
          <p14:tracePt t="93543" x="1260475" y="2909888"/>
          <p14:tracePt t="93546" x="1260475" y="2901950"/>
          <p14:tracePt t="93548" x="1260475" y="2894013"/>
          <p14:tracePt t="93552" x="1260475" y="2886075"/>
          <p14:tracePt t="93558" x="1260475" y="2870200"/>
          <p14:tracePt t="93562" x="1260475" y="2862263"/>
          <p14:tracePt t="93566" x="1260475" y="2854325"/>
          <p14:tracePt t="93574" x="1260475" y="2846388"/>
          <p14:tracePt t="93576" x="1260475" y="2838450"/>
          <p14:tracePt t="93580" x="1260475" y="2830513"/>
          <p14:tracePt t="93582" x="1260475" y="2822575"/>
          <p14:tracePt t="93586" x="1260475" y="2814638"/>
          <p14:tracePt t="93590" x="1260475" y="2806700"/>
          <p14:tracePt t="93592" x="1260475" y="2798763"/>
          <p14:tracePt t="93596" x="1260475" y="2790825"/>
          <p14:tracePt t="93600" x="1260475" y="2782888"/>
          <p14:tracePt t="93604" x="1260475" y="2774950"/>
          <p14:tracePt t="93610" x="1260475" y="2767013"/>
          <p14:tracePt t="93618" x="1260475" y="2759075"/>
          <p14:tracePt t="93692" x="1260475" y="2767013"/>
          <p14:tracePt t="93696" x="1260475" y="2774950"/>
          <p14:tracePt t="93699" x="1252538" y="2782888"/>
          <p14:tracePt t="93700" x="1252538" y="2790825"/>
          <p14:tracePt t="93702" x="1252538" y="2798763"/>
          <p14:tracePt t="93704" x="1252538" y="2806700"/>
          <p14:tracePt t="93707" x="1252538" y="2814638"/>
          <p14:tracePt t="93709" x="1244600" y="2822575"/>
          <p14:tracePt t="93710" x="1244600" y="2830513"/>
          <p14:tracePt t="93712" x="1244600" y="2846388"/>
          <p14:tracePt t="93714" x="1244600" y="2854325"/>
          <p14:tracePt t="93716" x="1244600" y="2862263"/>
          <p14:tracePt t="93718" x="1236663" y="2870200"/>
          <p14:tracePt t="93720" x="1236663" y="2878138"/>
          <p14:tracePt t="93725" x="1228725" y="2901950"/>
          <p14:tracePt t="93728" x="1228725" y="2927350"/>
          <p14:tracePt t="93730" x="1228725" y="2943225"/>
          <p14:tracePt t="93732" x="1220788" y="2951163"/>
          <p14:tracePt t="93734" x="1220788" y="2967038"/>
          <p14:tracePt t="93736" x="1220788" y="2982913"/>
          <p14:tracePt t="93738" x="1220788" y="2998788"/>
          <p14:tracePt t="93740" x="1220788" y="3006725"/>
          <p14:tracePt t="93746" x="1211263" y="3046413"/>
          <p14:tracePt t="93748" x="1211263" y="3062288"/>
          <p14:tracePt t="93750" x="1211263" y="3070225"/>
          <p14:tracePt t="93752" x="1211263" y="3086100"/>
          <p14:tracePt t="93754" x="1211263" y="3094038"/>
          <p14:tracePt t="93756" x="1211263" y="3109913"/>
          <p14:tracePt t="93761" x="1203325" y="3141663"/>
          <p14:tracePt t="93762" x="1203325" y="3149600"/>
          <p14:tracePt t="93764" x="1203325" y="3165475"/>
          <p14:tracePt t="93766" x="1203325" y="3181350"/>
          <p14:tracePt t="93768" x="1203325" y="3197225"/>
          <p14:tracePt t="93770" x="1203325" y="3213100"/>
          <p14:tracePt t="93774" x="1203325" y="3236913"/>
          <p14:tracePt t="93777" x="1203325" y="3252788"/>
          <p14:tracePt t="93778" x="1203325" y="3270250"/>
          <p14:tracePt t="93780" x="1195388" y="3286125"/>
          <p14:tracePt t="93782" x="1195388" y="3302000"/>
          <p14:tracePt t="93784" x="1195388" y="3317875"/>
          <p14:tracePt t="93786" x="1195388" y="3325813"/>
          <p14:tracePt t="93788" x="1187450" y="3341688"/>
          <p14:tracePt t="93791" x="1187450" y="3357563"/>
          <p14:tracePt t="93794" x="1187450" y="3389313"/>
          <p14:tracePt t="93796" x="1179513" y="3405188"/>
          <p14:tracePt t="93798" x="1179513" y="3413125"/>
          <p14:tracePt t="93800" x="1179513" y="3429000"/>
          <p14:tracePt t="93802" x="1179513" y="3444875"/>
          <p14:tracePt t="93804" x="1179513" y="3460750"/>
          <p14:tracePt t="93807" x="1171575" y="3468688"/>
          <p14:tracePt t="93809" x="1171575" y="3484563"/>
          <p14:tracePt t="93811" x="1171575" y="3500438"/>
          <p14:tracePt t="93812" x="1171575" y="3516313"/>
          <p14:tracePt t="93814" x="1171575" y="3524250"/>
          <p14:tracePt t="93816" x="1171575" y="3540125"/>
          <p14:tracePt t="93818" x="1163638" y="3556000"/>
          <p14:tracePt t="93820" x="1163638" y="3571875"/>
          <p14:tracePt t="93823" x="1163638" y="3579813"/>
          <p14:tracePt t="93825" x="1163638" y="3587750"/>
          <p14:tracePt t="93826" x="1163638" y="3605213"/>
          <p14:tracePt t="93828" x="1163638" y="3613150"/>
          <p14:tracePt t="93830" x="1163638" y="3629025"/>
          <p14:tracePt t="93832" x="1163638" y="3636963"/>
          <p14:tracePt t="93834" x="1163638" y="3652838"/>
          <p14:tracePt t="93836" x="1155700" y="3660775"/>
          <p14:tracePt t="93838" x="1155700" y="3676650"/>
          <p14:tracePt t="93840" x="1155700" y="3684588"/>
          <p14:tracePt t="93843" x="1163638" y="3700463"/>
          <p14:tracePt t="93844" x="1163638" y="3708400"/>
          <p14:tracePt t="93846" x="1163638" y="3724275"/>
          <p14:tracePt t="93848" x="1163638" y="3732213"/>
          <p14:tracePt t="93850" x="1163638" y="3748088"/>
          <p14:tracePt t="93852" x="1163638" y="3763963"/>
          <p14:tracePt t="93854" x="1163638" y="3771900"/>
          <p14:tracePt t="93857" x="1163638" y="3787775"/>
          <p14:tracePt t="93858" x="1163638" y="3795713"/>
          <p14:tracePt t="93860" x="1163638" y="3811588"/>
          <p14:tracePt t="93862" x="1163638" y="3819525"/>
          <p14:tracePt t="93864" x="1163638" y="3835400"/>
          <p14:tracePt t="93866" x="1163638" y="3843338"/>
          <p14:tracePt t="93868" x="1171575" y="3859213"/>
          <p14:tracePt t="93870" x="1171575" y="3867150"/>
          <p14:tracePt t="93874" x="1171575" y="3890963"/>
          <p14:tracePt t="93876" x="1179513" y="3906838"/>
          <p14:tracePt t="93878" x="1179513" y="3914775"/>
          <p14:tracePt t="93880" x="1179513" y="3930650"/>
          <p14:tracePt t="93882" x="1179513" y="3938588"/>
          <p14:tracePt t="93884" x="1179513" y="3956050"/>
          <p14:tracePt t="93886" x="1179513" y="3971925"/>
          <p14:tracePt t="93888" x="1179513" y="3979863"/>
          <p14:tracePt t="93890" x="1179513" y="3995738"/>
          <p14:tracePt t="93893" x="1179513" y="4003675"/>
          <p14:tracePt t="93894" x="1179513" y="4019550"/>
          <p14:tracePt t="93896" x="1179513" y="4027488"/>
          <p14:tracePt t="93898" x="1179513" y="4043363"/>
          <p14:tracePt t="93900" x="1187450" y="4051300"/>
          <p14:tracePt t="93902" x="1187450" y="4067175"/>
          <p14:tracePt t="93904" x="1187450" y="4075113"/>
          <p14:tracePt t="93907" x="1187450" y="4090988"/>
          <p14:tracePt t="93909" x="1187450" y="4106863"/>
          <p14:tracePt t="93910" x="1187450" y="4114800"/>
          <p14:tracePt t="93912" x="1187450" y="4122738"/>
          <p14:tracePt t="93914" x="1187450" y="4138613"/>
          <p14:tracePt t="93916" x="1195388" y="4146550"/>
          <p14:tracePt t="93918" x="1195388" y="4154488"/>
          <p14:tracePt t="93920" x="1195388" y="4170363"/>
          <p14:tracePt t="93924" x="1195388" y="4186238"/>
          <p14:tracePt t="93926" x="1203325" y="4202113"/>
          <p14:tracePt t="93928" x="1203325" y="4210050"/>
          <p14:tracePt t="93930" x="1203325" y="4217988"/>
          <p14:tracePt t="93932" x="1203325" y="4225925"/>
          <p14:tracePt t="93934" x="1203325" y="4233863"/>
          <p14:tracePt t="93936" x="1203325" y="4241800"/>
          <p14:tracePt t="93938" x="1203325" y="4249738"/>
          <p14:tracePt t="93941" x="1211263" y="4257675"/>
          <p14:tracePt t="93943" x="1211263" y="4265613"/>
          <p14:tracePt t="93946" x="1211263" y="4273550"/>
          <p14:tracePt t="93948" x="1211263" y="4281488"/>
          <p14:tracePt t="93950" x="1220788" y="4291013"/>
          <p14:tracePt t="93952" x="1220788" y="4298950"/>
          <p14:tracePt t="93961" x="1220788" y="4322763"/>
          <p14:tracePt t="93963" x="1228725" y="4322763"/>
          <p14:tracePt t="93964" x="1228725" y="4330700"/>
          <p14:tracePt t="93966" x="1228725" y="4338638"/>
          <p14:tracePt t="93968" x="1228725" y="4346575"/>
          <p14:tracePt t="93973" x="1228725" y="4354513"/>
          <p14:tracePt t="93975" x="1236663" y="4362450"/>
          <p14:tracePt t="93978" x="1236663" y="4370388"/>
          <p14:tracePt t="93982" x="1236663" y="4378325"/>
          <p14:tracePt t="93984" x="1236663" y="4386263"/>
          <p14:tracePt t="93986" x="1244600" y="4386263"/>
          <p14:tracePt t="93988" x="1244600" y="4394200"/>
          <p14:tracePt t="93991" x="1244600" y="4402138"/>
          <p14:tracePt t="93994" x="1244600" y="4410075"/>
          <p14:tracePt t="93998" x="1244600" y="4418013"/>
          <p14:tracePt t="94000" x="1252538" y="4418013"/>
          <p14:tracePt t="94002" x="1252538" y="4425950"/>
          <p14:tracePt t="94004" x="1252538" y="4433888"/>
          <p14:tracePt t="94009" x="1252538" y="4441825"/>
          <p14:tracePt t="94012" x="1260475" y="4449763"/>
          <p14:tracePt t="94014" x="1260475" y="4457700"/>
          <p14:tracePt t="94020" x="1260475" y="4465638"/>
          <p14:tracePt t="94026" x="1260475" y="4473575"/>
          <p14:tracePt t="94028" x="1260475" y="4481513"/>
          <p14:tracePt t="94032" x="1260475" y="4489450"/>
          <p14:tracePt t="94034" x="1268413" y="4489450"/>
          <p14:tracePt t="94038" x="1268413" y="4497388"/>
          <p14:tracePt t="94044" x="1268413" y="4505325"/>
          <p14:tracePt t="94054" x="1268413" y="4513263"/>
          <p14:tracePt t="94302" x="1268413" y="4505325"/>
          <p14:tracePt t="94310" x="1268413" y="4497388"/>
          <p14:tracePt t="94316" x="1268413" y="4489450"/>
          <p14:tracePt t="94320" x="1268413" y="4481513"/>
          <p14:tracePt t="94324" x="1268413" y="4473575"/>
          <p14:tracePt t="94326" x="1268413" y="4465638"/>
          <p14:tracePt t="94330" x="1268413" y="4457700"/>
          <p14:tracePt t="94334" x="1268413" y="4449763"/>
          <p14:tracePt t="94338" x="1268413" y="4441825"/>
          <p14:tracePt t="94342" x="1260475" y="4433888"/>
          <p14:tracePt t="94346" x="1260475" y="4425950"/>
          <p14:tracePt t="94350" x="1260475" y="4418013"/>
          <p14:tracePt t="94356" x="1260475" y="4410075"/>
          <p14:tracePt t="94360" x="1260475" y="4402138"/>
          <p14:tracePt t="94364" x="1260475" y="4394200"/>
          <p14:tracePt t="94370" x="1260475" y="4386263"/>
          <p14:tracePt t="94376" x="1260475" y="4378325"/>
          <p14:tracePt t="94382" x="1260475" y="4370388"/>
          <p14:tracePt t="94388" x="1260475" y="4362450"/>
          <p14:tracePt t="94390" x="1252538" y="4362450"/>
          <p14:tracePt t="94396" x="1252538" y="4354513"/>
          <p14:tracePt t="94408" x="1252538" y="4346575"/>
          <p14:tracePt t="94518" x="1252538" y="4338638"/>
          <p14:tracePt t="94531" x="1252538" y="4330700"/>
          <p14:tracePt t="94534" x="1244600" y="4330700"/>
          <p14:tracePt t="94540" x="1244600" y="4322763"/>
          <p14:tracePt t="94556" x="1244600" y="4314825"/>
          <p14:tracePt t="94800" x="1252538" y="4314825"/>
          <p14:tracePt t="94846" x="1252538" y="4306888"/>
          <p14:tracePt t="99728" x="1260475" y="4298950"/>
          <p14:tracePt t="99744" x="1268413" y="4298950"/>
          <p14:tracePt t="99748" x="1268413" y="4291013"/>
          <p14:tracePt t="99758" x="1276350" y="4291013"/>
          <p14:tracePt t="99770" x="1276350" y="4281488"/>
          <p14:tracePt t="99782" x="1284288" y="4281488"/>
          <p14:tracePt t="104437" x="1276350" y="4273550"/>
          <p14:tracePt t="104441" x="1276350" y="4265613"/>
          <p14:tracePt t="104448" x="1276350" y="4257675"/>
          <p14:tracePt t="104454" x="1268413" y="4257675"/>
          <p14:tracePt t="104460" x="1268413" y="4249738"/>
          <p14:tracePt t="104478" x="1268413" y="4241800"/>
          <p14:tracePt t="104498" x="1268413" y="4233863"/>
          <p14:tracePt t="104504" x="1260475" y="4233863"/>
          <p14:tracePt t="104526" x="1260475" y="4225925"/>
          <p14:tracePt t="104538" x="1260475" y="4217988"/>
          <p14:tracePt t="104544" x="1260475" y="4210050"/>
          <p14:tracePt t="104548" x="1260475" y="4202113"/>
          <p14:tracePt t="104550" x="1260475" y="4194175"/>
          <p14:tracePt t="104554" x="1260475" y="4186238"/>
          <p14:tracePt t="104557" x="1260475" y="4178300"/>
          <p14:tracePt t="104560" x="1260475" y="4170363"/>
          <p14:tracePt t="104562" x="1260475" y="4162425"/>
          <p14:tracePt t="104564" x="1260475" y="4154488"/>
          <p14:tracePt t="104566" x="1260475" y="4146550"/>
          <p14:tracePt t="104568" x="1260475" y="4138613"/>
          <p14:tracePt t="104570" x="1260475" y="4130675"/>
          <p14:tracePt t="104574" x="1260475" y="4114800"/>
          <p14:tracePt t="104578" x="1260475" y="4106863"/>
          <p14:tracePt t="104580" x="1260475" y="4090988"/>
          <p14:tracePt t="104584" x="1260475" y="4083050"/>
          <p14:tracePt t="104586" x="1260475" y="4067175"/>
          <p14:tracePt t="104588" x="1260475" y="4059238"/>
          <p14:tracePt t="104590" x="1260475" y="4051300"/>
          <p14:tracePt t="104592" x="1268413" y="4043363"/>
          <p14:tracePt t="104594" x="1268413" y="4035425"/>
          <p14:tracePt t="104596" x="1268413" y="4019550"/>
          <p14:tracePt t="104598" x="1268413" y="4011613"/>
          <p14:tracePt t="104600" x="1268413" y="4003675"/>
          <p14:tracePt t="104602" x="1268413" y="3995738"/>
          <p14:tracePt t="104604" x="1268413" y="3979863"/>
          <p14:tracePt t="104607" x="1268413" y="3971925"/>
          <p14:tracePt t="104608" x="1268413" y="3963988"/>
          <p14:tracePt t="104610" x="1268413" y="3948113"/>
          <p14:tracePt t="104612" x="1268413" y="3938588"/>
          <p14:tracePt t="104614" x="1268413" y="3930650"/>
          <p14:tracePt t="104616" x="1268413" y="3914775"/>
          <p14:tracePt t="104618" x="1268413" y="3906838"/>
          <p14:tracePt t="104620" x="1276350" y="3898900"/>
          <p14:tracePt t="104624" x="1276350" y="3883025"/>
          <p14:tracePt t="104626" x="1276350" y="3867150"/>
          <p14:tracePt t="104628" x="1276350" y="3859213"/>
          <p14:tracePt t="104630" x="1276350" y="3851275"/>
          <p14:tracePt t="104632" x="1276350" y="3835400"/>
          <p14:tracePt t="104634" x="1276350" y="3827463"/>
          <p14:tracePt t="104636" x="1284288" y="3819525"/>
          <p14:tracePt t="104639" x="1284288" y="3803650"/>
          <p14:tracePt t="104641" x="1284288" y="3795713"/>
          <p14:tracePt t="104643" x="1284288" y="3787775"/>
          <p14:tracePt t="104644" x="1284288" y="3771900"/>
          <p14:tracePt t="104646" x="1292225" y="3763963"/>
          <p14:tracePt t="104648" x="1292225" y="3748088"/>
          <p14:tracePt t="104650" x="1292225" y="3740150"/>
          <p14:tracePt t="104652" x="1292225" y="3724275"/>
          <p14:tracePt t="104654" x="1300163" y="3716338"/>
          <p14:tracePt t="104657" x="1300163" y="3700463"/>
          <p14:tracePt t="104660" x="1308100" y="3676650"/>
          <p14:tracePt t="104662" x="1308100" y="3668713"/>
          <p14:tracePt t="104664" x="1308100" y="3652838"/>
          <p14:tracePt t="104666" x="1316038" y="3636963"/>
          <p14:tracePt t="104668" x="1316038" y="3621088"/>
          <p14:tracePt t="104670" x="1323975" y="3605213"/>
          <p14:tracePt t="104674" x="1323975" y="3571875"/>
          <p14:tracePt t="104676" x="1331913" y="3556000"/>
          <p14:tracePt t="104678" x="1339850" y="3540125"/>
          <p14:tracePt t="104681" x="1339850" y="3524250"/>
          <p14:tracePt t="104682" x="1347788" y="3508375"/>
          <p14:tracePt t="104684" x="1347788" y="3492500"/>
          <p14:tracePt t="104686" x="1355725" y="3476625"/>
          <p14:tracePt t="104688" x="1355725" y="3460750"/>
          <p14:tracePt t="104690" x="1363663" y="3444875"/>
          <p14:tracePt t="104692" x="1371600" y="3429000"/>
          <p14:tracePt t="104697" x="1379538" y="3397250"/>
          <p14:tracePt t="104698" x="1379538" y="3381375"/>
          <p14:tracePt t="104700" x="1387475" y="3365500"/>
          <p14:tracePt t="104702" x="1395413" y="3349625"/>
          <p14:tracePt t="104704" x="1395413" y="3325813"/>
          <p14:tracePt t="104707" x="1403350" y="3309938"/>
          <p14:tracePt t="104708" x="1411288" y="3294063"/>
          <p14:tracePt t="104712" x="1419225" y="3262313"/>
          <p14:tracePt t="104715" x="1427163" y="3244850"/>
          <p14:tracePt t="104716" x="1435100" y="3228975"/>
          <p14:tracePt t="104718" x="1435100" y="3213100"/>
          <p14:tracePt t="104720" x="1443038" y="3197225"/>
          <p14:tracePt t="104724" x="1450975" y="3165475"/>
          <p14:tracePt t="104731" x="1466850" y="3125788"/>
          <p14:tracePt t="104732" x="1474788" y="3109913"/>
          <p14:tracePt t="104734" x="1474788" y="3101975"/>
          <p14:tracePt t="104736" x="1482725" y="3086100"/>
          <p14:tracePt t="104738" x="1482725" y="3078163"/>
          <p14:tracePt t="104740" x="1490663" y="3062288"/>
          <p14:tracePt t="104746" x="1498600" y="3038475"/>
          <p14:tracePt t="104748" x="1498600" y="3030538"/>
          <p14:tracePt t="104750" x="1498600" y="3022600"/>
          <p14:tracePt t="104752" x="1498600" y="3014663"/>
          <p14:tracePt t="104754" x="1506538" y="3006725"/>
          <p14:tracePt t="104757" x="1506538" y="2998788"/>
          <p14:tracePt t="104761" x="1506538" y="2990850"/>
          <p14:tracePt t="104762" x="1506538" y="2982913"/>
          <p14:tracePt t="104764" x="1506538" y="2974975"/>
          <p14:tracePt t="104768" x="1506538" y="2967038"/>
          <p14:tracePt t="104770" x="1498600" y="2967038"/>
          <p14:tracePt t="104772" x="1498600" y="2959100"/>
          <p14:tracePt t="104775" x="1498600" y="2951163"/>
          <p14:tracePt t="104779" x="1490663" y="2943225"/>
          <p14:tracePt t="104783" x="1490663" y="2935288"/>
          <p14:tracePt t="104787" x="1482725" y="2927350"/>
          <p14:tracePt t="104791" x="1474788" y="2919413"/>
          <p14:tracePt t="104795" x="1466850" y="2909888"/>
          <p14:tracePt t="104799" x="1458913" y="2901950"/>
          <p14:tracePt t="104801" x="1450975" y="2901950"/>
          <p14:tracePt t="104804" x="1443038" y="2894013"/>
          <p14:tracePt t="104807" x="1435100" y="2886075"/>
          <p14:tracePt t="104810" x="1427163" y="2878138"/>
          <p14:tracePt t="104812" x="1419225" y="2878138"/>
          <p14:tracePt t="104814" x="1411288" y="2870200"/>
          <p14:tracePt t="104816" x="1403350" y="2870200"/>
          <p14:tracePt t="104818" x="1395413" y="2862263"/>
          <p14:tracePt t="104820" x="1387475" y="2862263"/>
          <p14:tracePt t="104824" x="1363663" y="2854325"/>
          <p14:tracePt t="104828" x="1355725" y="2838450"/>
          <p14:tracePt t="104830" x="1347788" y="2838450"/>
          <p14:tracePt t="104832" x="1339850" y="2838450"/>
          <p14:tracePt t="104834" x="1331913" y="2830513"/>
          <p14:tracePt t="104836" x="1323975" y="2830513"/>
          <p14:tracePt t="104838" x="1316038" y="2822575"/>
          <p14:tracePt t="104840" x="1308100" y="2814638"/>
          <p14:tracePt t="104842" x="1300163" y="2814638"/>
          <p14:tracePt t="104845" x="1292225" y="2806700"/>
          <p14:tracePt t="104848" x="1284288" y="2798763"/>
          <p14:tracePt t="104850" x="1276350" y="2798763"/>
          <p14:tracePt t="104854" x="1276350" y="2790825"/>
          <p14:tracePt t="104857" x="1268413" y="2790825"/>
          <p14:tracePt t="104858" x="1268413" y="2782888"/>
          <p14:tracePt t="104862" x="1260475" y="2774950"/>
          <p14:tracePt t="104866" x="1252538" y="2774950"/>
          <p14:tracePt t="104868" x="1252538" y="2767013"/>
          <p14:tracePt t="104873" x="1252538" y="2759075"/>
          <p14:tracePt t="104875" x="1244600" y="2759075"/>
          <p14:tracePt t="104878" x="1244600" y="2751138"/>
          <p14:tracePt t="104884" x="1244600" y="2743200"/>
          <p14:tracePt t="104890" x="1244600" y="2735263"/>
          <p14:tracePt t="104898" x="1244600" y="2727325"/>
          <p14:tracePt t="104907" x="1244600" y="2719388"/>
          <p14:tracePt t="104908" x="1252538" y="2719388"/>
          <p14:tracePt t="104912" x="1252538" y="2711450"/>
          <p14:tracePt t="104914" x="1260475" y="2711450"/>
          <p14:tracePt t="104918" x="1268413" y="2703513"/>
          <p14:tracePt t="104924" x="1276350" y="2695575"/>
          <p14:tracePt t="104926" x="1284288" y="2695575"/>
          <p14:tracePt t="104930" x="1292225" y="2695575"/>
          <p14:tracePt t="104932" x="1300163" y="2695575"/>
          <p14:tracePt t="104934" x="1308100" y="2687638"/>
          <p14:tracePt t="104936" x="1316038" y="2687638"/>
          <p14:tracePt t="104938" x="1323975" y="2687638"/>
          <p14:tracePt t="104940" x="1331913" y="2687638"/>
          <p14:tracePt t="104945" x="1339850" y="2687638"/>
          <p14:tracePt t="104946" x="1347788" y="2679700"/>
          <p14:tracePt t="104948" x="1355725" y="2679700"/>
          <p14:tracePt t="104950" x="1363663" y="2679700"/>
          <p14:tracePt t="104952" x="1371600" y="2679700"/>
          <p14:tracePt t="104954" x="1379538" y="2679700"/>
          <p14:tracePt t="104959" x="1387475" y="2679700"/>
          <p14:tracePt t="104962" x="1403350" y="2679700"/>
          <p14:tracePt t="104966" x="1411288" y="2687638"/>
          <p14:tracePt t="104968" x="1419225" y="2687638"/>
          <p14:tracePt t="104974" x="1427163" y="2687638"/>
          <p14:tracePt t="104978" x="1435100" y="2687638"/>
          <p14:tracePt t="104980" x="1435100" y="2695575"/>
          <p14:tracePt t="104996" x="1443038" y="2695575"/>
          <p14:tracePt t="105000" x="1443038" y="2703513"/>
          <p14:tracePt t="105009" x="1435100" y="2719388"/>
          <p14:tracePt t="105010" x="1435100" y="2727325"/>
          <p14:tracePt t="105011" x="1435100" y="2735263"/>
          <p14:tracePt t="105013" x="1427163" y="2751138"/>
          <p14:tracePt t="105015" x="1427163" y="2759075"/>
          <p14:tracePt t="105017" x="1419225" y="2767013"/>
          <p14:tracePt t="105019" x="1419225" y="2782888"/>
          <p14:tracePt t="105022" x="1419225" y="2790825"/>
          <p14:tracePt t="105025" x="1411288" y="2806700"/>
          <p14:tracePt t="105025" x="1403350" y="2814638"/>
          <p14:tracePt t="105027" x="1403350" y="2830513"/>
          <p14:tracePt t="105029" x="1395413" y="2846388"/>
          <p14:tracePt t="105031" x="1387475" y="2854325"/>
          <p14:tracePt t="105033" x="1387475" y="2870200"/>
          <p14:tracePt t="105035" x="1379538" y="2886075"/>
          <p14:tracePt t="105037" x="1371600" y="2894013"/>
          <p14:tracePt t="105039" x="1371600" y="2909888"/>
          <p14:tracePt t="105042" x="1363663" y="2927350"/>
          <p14:tracePt t="105044" x="1355725" y="2943225"/>
          <p14:tracePt t="105046" x="1347788" y="2959100"/>
          <p14:tracePt t="105048" x="1347788" y="2974975"/>
          <p14:tracePt t="105050" x="1339850" y="2990850"/>
          <p14:tracePt t="105052" x="1331913" y="3006725"/>
          <p14:tracePt t="105054" x="1331913" y="3022600"/>
          <p14:tracePt t="105058" x="1316038" y="3054350"/>
          <p14:tracePt t="105061" x="1316038" y="3070225"/>
          <p14:tracePt t="105065" x="1308100" y="3094038"/>
          <p14:tracePt t="105066" x="1300163" y="3109913"/>
          <p14:tracePt t="105068" x="1300163" y="3125788"/>
          <p14:tracePt t="105070" x="1292225" y="3141663"/>
          <p14:tracePt t="105074" x="1292225" y="3165475"/>
          <p14:tracePt t="105078" x="1284288" y="3197225"/>
          <p14:tracePt t="105080" x="1284288" y="3205163"/>
          <p14:tracePt t="105082" x="1284288" y="3221038"/>
          <p14:tracePt t="105084" x="1284288" y="3228975"/>
          <p14:tracePt t="105087" x="1284288" y="3244850"/>
          <p14:tracePt t="105088" x="1284288" y="3252788"/>
          <p14:tracePt t="105090" x="1292225" y="3270250"/>
          <p14:tracePt t="105092" x="1292225" y="3278188"/>
          <p14:tracePt t="105094" x="1292225" y="3286125"/>
          <p14:tracePt t="105096" x="1292225" y="3294063"/>
          <p14:tracePt t="105098" x="1292225" y="3302000"/>
          <p14:tracePt t="105100" x="1300163" y="3317875"/>
          <p14:tracePt t="105102" x="1300163" y="3325813"/>
          <p14:tracePt t="105106" x="1308100" y="3333750"/>
          <p14:tracePt t="105109" x="1308100" y="3341688"/>
          <p14:tracePt t="105110" x="1316038" y="3341688"/>
          <p14:tracePt t="105112" x="1316038" y="3349625"/>
          <p14:tracePt t="105116" x="1323975" y="3349625"/>
          <p14:tracePt t="105120" x="1323975" y="3357563"/>
          <p14:tracePt t="105124" x="1331913" y="3357563"/>
          <p14:tracePt t="105132" x="1339850" y="3357563"/>
          <p14:tracePt t="105136" x="1339850" y="3349625"/>
          <p14:tracePt t="105138" x="1347788" y="3349625"/>
          <p14:tracePt t="105143" x="1347788" y="3341688"/>
          <p14:tracePt t="105146" x="1355725" y="3333750"/>
          <p14:tracePt t="105150" x="1355725" y="3325813"/>
          <p14:tracePt t="105152" x="1355725" y="3317875"/>
          <p14:tracePt t="105154" x="1355725" y="3309938"/>
          <p14:tracePt t="105156" x="1355725" y="3302000"/>
          <p14:tracePt t="105159" x="1355725" y="3294063"/>
          <p14:tracePt t="105160" x="1355725" y="3286125"/>
          <p14:tracePt t="105162" x="1355725" y="3278188"/>
          <p14:tracePt t="105164" x="1355725" y="3270250"/>
          <p14:tracePt t="105166" x="1355725" y="3262313"/>
          <p14:tracePt t="105168" x="1347788" y="3252788"/>
          <p14:tracePt t="105170" x="1347788" y="3244850"/>
          <p14:tracePt t="105174" x="1339850" y="3221038"/>
          <p14:tracePt t="105176" x="1339850" y="3213100"/>
          <p14:tracePt t="105178" x="1339850" y="3205163"/>
          <p14:tracePt t="105180" x="1331913" y="3197225"/>
          <p14:tracePt t="105182" x="1331913" y="3189288"/>
          <p14:tracePt t="105184" x="1323975" y="3181350"/>
          <p14:tracePt t="105186" x="1316038" y="3165475"/>
          <p14:tracePt t="105188" x="1316038" y="3157538"/>
          <p14:tracePt t="105190" x="1308100" y="3149600"/>
          <p14:tracePt t="105193" x="1300163" y="3141663"/>
          <p14:tracePt t="105196" x="1292225" y="3117850"/>
          <p14:tracePt t="105198" x="1284288" y="3109913"/>
          <p14:tracePt t="105200" x="1276350" y="3101975"/>
          <p14:tracePt t="105202" x="1276350" y="3094038"/>
          <p14:tracePt t="105204" x="1268413" y="3086100"/>
          <p14:tracePt t="105207" x="1260475" y="3078163"/>
          <p14:tracePt t="105208" x="1260475" y="3070225"/>
          <p14:tracePt t="105213" x="1252538" y="3054350"/>
          <p14:tracePt t="105216" x="1236663" y="3046413"/>
          <p14:tracePt t="105218" x="1236663" y="3038475"/>
          <p14:tracePt t="105220" x="1228725" y="3030538"/>
          <p14:tracePt t="105224" x="1220788" y="3022600"/>
          <p14:tracePt t="105228" x="1220788" y="3014663"/>
          <p14:tracePt t="105230" x="1211263" y="3006725"/>
          <p14:tracePt t="105234" x="1211263" y="2998788"/>
          <p14:tracePt t="105240" x="1203325" y="2990850"/>
          <p14:tracePt t="105302" x="1203325" y="2982913"/>
          <p14:tracePt t="105310" x="1211263" y="2982913"/>
          <p14:tracePt t="105374" x="1203325" y="2982913"/>
          <p14:tracePt t="105386" x="1195388" y="2990850"/>
          <p14:tracePt t="105390" x="1195388" y="2998788"/>
          <p14:tracePt t="105393" x="1187450" y="3006725"/>
          <p14:tracePt t="105396" x="1187450" y="3014663"/>
          <p14:tracePt t="105398" x="1179513" y="3022600"/>
          <p14:tracePt t="105400" x="1179513" y="3030538"/>
          <p14:tracePt t="105402" x="1179513" y="3038475"/>
          <p14:tracePt t="105407" x="1171575" y="3046413"/>
          <p14:tracePt t="105409" x="1171575" y="3054350"/>
          <p14:tracePt t="105410" x="1171575" y="3062288"/>
          <p14:tracePt t="105412" x="1163638" y="3070225"/>
          <p14:tracePt t="105414" x="1163638" y="3078163"/>
          <p14:tracePt t="105416" x="1163638" y="3086100"/>
          <p14:tracePt t="105418" x="1163638" y="3101975"/>
          <p14:tracePt t="105420" x="1155700" y="3109913"/>
          <p14:tracePt t="105424" x="1155700" y="3125788"/>
          <p14:tracePt t="105428" x="1155700" y="3149600"/>
          <p14:tracePt t="105430" x="1155700" y="3157538"/>
          <p14:tracePt t="105431" x="1147763" y="3165475"/>
          <p14:tracePt t="105433" x="1147763" y="3181350"/>
          <p14:tracePt t="105435" x="1147763" y="3189288"/>
          <p14:tracePt t="105437" x="1147763" y="3197225"/>
          <p14:tracePt t="105440" x="1147763" y="3213100"/>
          <p14:tracePt t="105441" x="1147763" y="3221038"/>
          <p14:tracePt t="105443" x="1147763" y="3228975"/>
          <p14:tracePt t="105445" x="1155700" y="3236913"/>
          <p14:tracePt t="105447" x="1155700" y="3244850"/>
          <p14:tracePt t="105449" x="1155700" y="3252788"/>
          <p14:tracePt t="105451" x="1155700" y="3262313"/>
          <p14:tracePt t="105456" x="1163638" y="3270250"/>
          <p14:tracePt t="105457" x="1163638" y="3278188"/>
          <p14:tracePt t="105461" x="1171575" y="3286125"/>
          <p14:tracePt t="105464" x="1179513" y="3294063"/>
          <p14:tracePt t="105466" x="1179513" y="3302000"/>
          <p14:tracePt t="105468" x="1187450" y="3302000"/>
          <p14:tracePt t="105470" x="1187450" y="3309938"/>
          <p14:tracePt t="105473" x="1195388" y="3309938"/>
          <p14:tracePt t="105476" x="1203325" y="3317875"/>
          <p14:tracePt t="105478" x="1211263" y="3317875"/>
          <p14:tracePt t="105482" x="1220788" y="3317875"/>
          <p14:tracePt t="105484" x="1228725" y="3317875"/>
          <p14:tracePt t="105488" x="1236663" y="3317875"/>
          <p14:tracePt t="105490" x="1244600" y="3317875"/>
          <p14:tracePt t="105496" x="1260475" y="3309938"/>
          <p14:tracePt t="105498" x="1268413" y="3309938"/>
          <p14:tracePt t="105500" x="1276350" y="3302000"/>
          <p14:tracePt t="105502" x="1284288" y="3302000"/>
          <p14:tracePt t="105504" x="1284288" y="3294063"/>
          <p14:tracePt t="105507" x="1292225" y="3294063"/>
          <p14:tracePt t="105512" x="1308100" y="3278188"/>
          <p14:tracePt t="105513" x="1308100" y="3270250"/>
          <p14:tracePt t="105514" x="1316038" y="3262313"/>
          <p14:tracePt t="105516" x="1323975" y="3252788"/>
          <p14:tracePt t="105518" x="1331913" y="3244850"/>
          <p14:tracePt t="105520" x="1331913" y="3236913"/>
          <p14:tracePt t="105524" x="1347788" y="3221038"/>
          <p14:tracePt t="105529" x="1355725" y="3205163"/>
          <p14:tracePt t="105530" x="1355725" y="3189288"/>
          <p14:tracePt t="105532" x="1363663" y="3181350"/>
          <p14:tracePt t="105534" x="1363663" y="3173413"/>
          <p14:tracePt t="105536" x="1371600" y="3165475"/>
          <p14:tracePt t="105538" x="1371600" y="3157538"/>
          <p14:tracePt t="105541" x="1371600" y="3141663"/>
          <p14:tracePt t="105542" x="1371600" y="3133725"/>
          <p14:tracePt t="105546" x="1379538" y="3117850"/>
          <p14:tracePt t="105548" x="1379538" y="3109913"/>
          <p14:tracePt t="105550" x="1379538" y="3101975"/>
          <p14:tracePt t="105552" x="1379538" y="3094038"/>
          <p14:tracePt t="105554" x="1379538" y="3086100"/>
          <p14:tracePt t="105557" x="1379538" y="3078163"/>
          <p14:tracePt t="105560" x="1371600" y="3070225"/>
          <p14:tracePt t="105562" x="1371600" y="3062288"/>
          <p14:tracePt t="105570" x="1363663" y="3054350"/>
          <p14:tracePt t="105584" x="1355725" y="3054350"/>
          <p14:tracePt t="105609" x="1355725" y="3062288"/>
          <p14:tracePt t="105612" x="1347788" y="3078163"/>
          <p14:tracePt t="105614" x="1347788" y="3086100"/>
          <p14:tracePt t="105616" x="1347788" y="3094038"/>
          <p14:tracePt t="105618" x="1347788" y="3109913"/>
          <p14:tracePt t="105620" x="1347788" y="3125788"/>
          <p14:tracePt t="105624" x="1347788" y="3157538"/>
          <p14:tracePt t="105626" x="1347788" y="3173413"/>
          <p14:tracePt t="105628" x="1347788" y="3189288"/>
          <p14:tracePt t="105630" x="1347788" y="3205163"/>
          <p14:tracePt t="105632" x="1347788" y="3221038"/>
          <p14:tracePt t="105634" x="1347788" y="3236913"/>
          <p14:tracePt t="105637" x="1347788" y="3252788"/>
          <p14:tracePt t="105641" x="1355725" y="3286125"/>
          <p14:tracePt t="105642" x="1363663" y="3294063"/>
          <p14:tracePt t="105644" x="1363663" y="3309938"/>
          <p14:tracePt t="105645" x="1371600" y="3325813"/>
          <p14:tracePt t="105648" x="1371600" y="3341688"/>
          <p14:tracePt t="105649" x="1379538" y="3357563"/>
          <p14:tracePt t="105651" x="1387475" y="3373438"/>
          <p14:tracePt t="105653" x="1387475" y="3381375"/>
          <p14:tracePt t="105655" x="1395413" y="3397250"/>
          <p14:tracePt t="105657" x="1403350" y="3413125"/>
          <p14:tracePt t="105659" x="1403350" y="3421063"/>
          <p14:tracePt t="105661" x="1411288" y="3436938"/>
          <p14:tracePt t="105663" x="1419225" y="3444875"/>
          <p14:tracePt t="105665" x="1427163" y="3452813"/>
          <p14:tracePt t="105667" x="1435100" y="3460750"/>
          <p14:tracePt t="105669" x="1443038" y="3476625"/>
          <p14:tracePt t="105672" x="1450975" y="3484563"/>
          <p14:tracePt t="105673" x="1458913" y="3492500"/>
          <p14:tracePt t="105676" x="1466850" y="3500438"/>
          <p14:tracePt t="105677" x="1474788" y="3508375"/>
          <p14:tracePt t="105679" x="1490663" y="3508375"/>
          <p14:tracePt t="105681" x="1498600" y="3516313"/>
          <p14:tracePt t="105683" x="1506538" y="3516313"/>
          <p14:tracePt t="105685" x="1514475" y="3524250"/>
          <p14:tracePt t="105687" x="1530350" y="3524250"/>
          <p14:tracePt t="105689" x="1538288" y="3532188"/>
          <p14:tracePt t="105693" x="1546225" y="3532188"/>
          <p14:tracePt t="105695" x="1554163" y="3532188"/>
          <p14:tracePt t="105696" x="1562100" y="3532188"/>
          <p14:tracePt t="105697" x="1579563" y="3532188"/>
          <p14:tracePt t="105699" x="1587500" y="3532188"/>
          <p14:tracePt t="105701" x="1595438" y="3532188"/>
          <p14:tracePt t="105703" x="1603375" y="3532188"/>
          <p14:tracePt t="105706" x="1611313" y="3532188"/>
          <p14:tracePt t="105708" x="1619250" y="3524250"/>
          <p14:tracePt t="105711" x="1627188" y="3524250"/>
          <p14:tracePt t="105713" x="1635125" y="3524250"/>
          <p14:tracePt t="105715" x="1635125" y="3516313"/>
          <p14:tracePt t="105717" x="1643063" y="3516313"/>
          <p14:tracePt t="105724" x="1651000" y="3508375"/>
          <p14:tracePt t="105729" x="1658938" y="3500438"/>
          <p14:tracePt t="105733" x="1658938" y="3492500"/>
          <p14:tracePt t="105735" x="1658938" y="3484563"/>
          <p14:tracePt t="105737" x="1658938" y="3476625"/>
          <p14:tracePt t="105742" x="1658938" y="3468688"/>
          <p14:tracePt t="105743" x="1658938" y="3460750"/>
          <p14:tracePt t="105745" x="1658938" y="3452813"/>
          <p14:tracePt t="105747" x="1651000" y="3444875"/>
          <p14:tracePt t="105749" x="1651000" y="3436938"/>
          <p14:tracePt t="105751" x="1651000" y="3429000"/>
          <p14:tracePt t="105753" x="1643063" y="3421063"/>
          <p14:tracePt t="105756" x="1643063" y="3405188"/>
          <p14:tracePt t="105758" x="1635125" y="3397250"/>
          <p14:tracePt t="105759" x="1627188" y="3389313"/>
          <p14:tracePt t="105761" x="1627188" y="3381375"/>
          <p14:tracePt t="105763" x="1619250" y="3373438"/>
          <p14:tracePt t="105765" x="1611313" y="3365500"/>
          <p14:tracePt t="105767" x="1603375" y="3357563"/>
          <p14:tracePt t="105769" x="1595438" y="3349625"/>
          <p14:tracePt t="105773" x="1587500" y="3341688"/>
          <p14:tracePt t="105776" x="1571625" y="3325813"/>
          <p14:tracePt t="105777" x="1562100" y="3317875"/>
          <p14:tracePt t="105779" x="1554163" y="3309938"/>
          <p14:tracePt t="105781" x="1546225" y="3302000"/>
          <p14:tracePt t="105783" x="1538288" y="3294063"/>
          <p14:tracePt t="105785" x="1530350" y="3294063"/>
          <p14:tracePt t="105787" x="1522413" y="3286125"/>
          <p14:tracePt t="105789" x="1506538" y="3278188"/>
          <p14:tracePt t="105793" x="1498600" y="3278188"/>
          <p14:tracePt t="105795" x="1490663" y="3270250"/>
          <p14:tracePt t="105796" x="1482725" y="3270250"/>
          <p14:tracePt t="105797" x="1474788" y="3262313"/>
          <p14:tracePt t="105799" x="1466850" y="3262313"/>
          <p14:tracePt t="105801" x="1458913" y="3262313"/>
          <p14:tracePt t="105804" x="1458913" y="3252788"/>
          <p14:tracePt t="105806" x="1450975" y="3252788"/>
          <p14:tracePt t="105808" x="1443038" y="3252788"/>
          <p14:tracePt t="105811" x="1435100" y="3252788"/>
          <p14:tracePt t="105815" x="1427163" y="3252788"/>
          <p14:tracePt t="105826" x="1419225" y="3252788"/>
          <p14:tracePt t="105833" x="1419225" y="3262313"/>
          <p14:tracePt t="105835" x="1419225" y="3270250"/>
          <p14:tracePt t="105837" x="1419225" y="3278188"/>
          <p14:tracePt t="105840" x="1419225" y="3286125"/>
          <p14:tracePt t="105841" x="1419225" y="3294063"/>
          <p14:tracePt t="105843" x="1419225" y="3302000"/>
          <p14:tracePt t="105845" x="1427163" y="3309938"/>
          <p14:tracePt t="105847" x="1427163" y="3325813"/>
          <p14:tracePt t="105849" x="1427163" y="3333750"/>
          <p14:tracePt t="105851" x="1427163" y="3349625"/>
          <p14:tracePt t="105853" x="1427163" y="3357563"/>
          <p14:tracePt t="105856" x="1435100" y="3373438"/>
          <p14:tracePt t="105858" x="1435100" y="3381375"/>
          <p14:tracePt t="105859" x="1435100" y="3389313"/>
          <p14:tracePt t="105861" x="1443038" y="3405188"/>
          <p14:tracePt t="105863" x="1443038" y="3413125"/>
          <p14:tracePt t="105865" x="1443038" y="3429000"/>
          <p14:tracePt t="105867" x="1450975" y="3436938"/>
          <p14:tracePt t="105869" x="1458913" y="3452813"/>
          <p14:tracePt t="105872" x="1458913" y="3460750"/>
          <p14:tracePt t="105874" x="1458913" y="3468688"/>
          <p14:tracePt t="105875" x="1466850" y="3476625"/>
          <p14:tracePt t="105877" x="1474788" y="3492500"/>
          <p14:tracePt t="105880" x="1474788" y="3500438"/>
          <p14:tracePt t="105881" x="1482725" y="3508375"/>
          <p14:tracePt t="105883" x="1482725" y="3516313"/>
          <p14:tracePt t="105885" x="1490663" y="3524250"/>
          <p14:tracePt t="105887" x="1498600" y="3532188"/>
          <p14:tracePt t="105889" x="1498600" y="3540125"/>
          <p14:tracePt t="105893" x="1506538" y="3540125"/>
          <p14:tracePt t="105894" x="1506538" y="3548063"/>
          <p14:tracePt t="105895" x="1514475" y="3556000"/>
          <p14:tracePt t="105899" x="1522413" y="3563938"/>
          <p14:tracePt t="105903" x="1522413" y="3571875"/>
          <p14:tracePt t="105906" x="1530350" y="3571875"/>
          <p14:tracePt t="105908" x="1530350" y="3579813"/>
          <p14:tracePt t="105913" x="1538288" y="3579813"/>
          <p14:tracePt t="105917" x="1538288" y="3587750"/>
          <p14:tracePt t="105958" x="1538288" y="3595688"/>
          <p14:tracePt t="105964" x="1530350" y="3605213"/>
          <p14:tracePt t="105968" x="1522413" y="3621088"/>
          <p14:tracePt t="105974" x="1514475" y="3636963"/>
          <p14:tracePt t="105976" x="1514475" y="3644900"/>
          <p14:tracePt t="105979" x="1506538" y="3652838"/>
          <p14:tracePt t="105980" x="1498600" y="3660775"/>
          <p14:tracePt t="105982" x="1498600" y="3668713"/>
          <p14:tracePt t="105984" x="1498600" y="3676650"/>
          <p14:tracePt t="105986" x="1490663" y="3692525"/>
          <p14:tracePt t="105988" x="1490663" y="3700463"/>
          <p14:tracePt t="105991" x="1482725" y="3708400"/>
          <p14:tracePt t="105996" x="1474788" y="3740150"/>
          <p14:tracePt t="105998" x="1466850" y="3756025"/>
          <p14:tracePt t="106000" x="1466850" y="3771900"/>
          <p14:tracePt t="106002" x="1458913" y="3779838"/>
          <p14:tracePt t="106004" x="1458913" y="3787775"/>
          <p14:tracePt t="106007" x="1450975" y="3803650"/>
          <p14:tracePt t="106012" x="1443038" y="3843338"/>
          <p14:tracePt t="106014" x="1435100" y="3859213"/>
          <p14:tracePt t="106016" x="1435100" y="3875088"/>
          <p14:tracePt t="106018" x="1427163" y="3883025"/>
          <p14:tracePt t="106020" x="1419225" y="3906838"/>
          <p14:tracePt t="106024" x="1411288" y="3930650"/>
          <p14:tracePt t="106028" x="1403350" y="3963988"/>
          <p14:tracePt t="106030" x="1395413" y="3979863"/>
          <p14:tracePt t="106031" x="1395413" y="3987800"/>
          <p14:tracePt t="106034" x="1395413" y="4003675"/>
          <p14:tracePt t="106036" x="1387475" y="4019550"/>
          <p14:tracePt t="106038" x="1379538" y="4027488"/>
          <p14:tracePt t="106042" x="1371600" y="4059238"/>
          <p14:tracePt t="106046" x="1363663" y="4083050"/>
          <p14:tracePt t="106048" x="1363663" y="4090988"/>
          <p14:tracePt t="106050" x="1355725" y="4106863"/>
          <p14:tracePt t="106052" x="1355725" y="4114800"/>
          <p14:tracePt t="106054" x="1347788" y="4130675"/>
          <p14:tracePt t="106057" x="1347788" y="4138613"/>
          <p14:tracePt t="106058" x="1339850" y="4146550"/>
          <p14:tracePt t="106062" x="1331913" y="4170363"/>
          <p14:tracePt t="106064" x="1331913" y="4178300"/>
          <p14:tracePt t="106066" x="1323975" y="4186238"/>
          <p14:tracePt t="106068" x="1323975" y="4194175"/>
          <p14:tracePt t="106070" x="1316038" y="4202113"/>
          <p14:tracePt t="106074" x="1316038" y="4217988"/>
          <p14:tracePt t="106077" x="1308100" y="4225925"/>
          <p14:tracePt t="106080" x="1300163" y="4233863"/>
          <p14:tracePt t="106082" x="1300163" y="4241800"/>
          <p14:tracePt t="106086" x="1292225" y="4249738"/>
          <p14:tracePt t="106088" x="1292225" y="4257675"/>
          <p14:tracePt t="106090" x="1284288" y="4257675"/>
          <p14:tracePt t="106092" x="1284288" y="4265613"/>
          <p14:tracePt t="106093" x="1276350" y="4265613"/>
          <p14:tracePt t="106095" x="1276350" y="4273550"/>
          <p14:tracePt t="106097" x="1268413" y="4273550"/>
          <p14:tracePt t="106099" x="1260475" y="4273550"/>
          <p14:tracePt t="106103" x="1252538" y="4281488"/>
          <p14:tracePt t="106106" x="1244600" y="4281488"/>
          <p14:tracePt t="106109" x="1236663" y="4281488"/>
          <p14:tracePt t="106111" x="1228725" y="4281488"/>
          <p14:tracePt t="106113" x="1220788" y="4281488"/>
          <p14:tracePt t="106117" x="1211263" y="4281488"/>
          <p14:tracePt t="106119" x="1203325" y="4281488"/>
          <p14:tracePt t="106123" x="1195388" y="4281488"/>
          <p14:tracePt t="106125" x="1195388" y="4273550"/>
          <p14:tracePt t="106129" x="1187450" y="4273550"/>
          <p14:tracePt t="106133" x="1179513" y="4273550"/>
          <p14:tracePt t="106137" x="1179513" y="4265613"/>
          <p14:tracePt t="106140" x="1171575" y="4265613"/>
          <p14:tracePt t="106141" x="1171575" y="4257675"/>
          <p14:tracePt t="106145" x="1163638" y="4249738"/>
          <p14:tracePt t="106149" x="1163638" y="4241800"/>
          <p14:tracePt t="106152" x="1155700" y="4241800"/>
          <p14:tracePt t="106154" x="1155700" y="4233863"/>
          <p14:tracePt t="106157" x="1155700" y="4225925"/>
          <p14:tracePt t="106160" x="1147763" y="4210050"/>
          <p14:tracePt t="106162" x="1147763" y="4202113"/>
          <p14:tracePt t="106164" x="1147763" y="4194175"/>
          <p14:tracePt t="106166" x="1147763" y="4186238"/>
          <p14:tracePt t="106168" x="1147763" y="4178300"/>
          <p14:tracePt t="106170" x="1139825" y="4162425"/>
          <p14:tracePt t="106174" x="1139825" y="4146550"/>
          <p14:tracePt t="106176" x="1147763" y="4138613"/>
          <p14:tracePt t="106178" x="1147763" y="4122738"/>
          <p14:tracePt t="106180" x="1147763" y="4114800"/>
          <p14:tracePt t="106182" x="1147763" y="4106863"/>
          <p14:tracePt t="106184" x="1147763" y="4098925"/>
          <p14:tracePt t="106186" x="1147763" y="4083050"/>
          <p14:tracePt t="106188" x="1155700" y="4075113"/>
          <p14:tracePt t="106191" x="1155700" y="4067175"/>
          <p14:tracePt t="106194" x="1163638" y="4051300"/>
          <p14:tracePt t="106196" x="1171575" y="4043363"/>
          <p14:tracePt t="106198" x="1171575" y="4027488"/>
          <p14:tracePt t="106200" x="1179513" y="4019550"/>
          <p14:tracePt t="106202" x="1179513" y="4011613"/>
          <p14:tracePt t="106204" x="1187450" y="4011613"/>
          <p14:tracePt t="106207" x="1187450" y="4003675"/>
          <p14:tracePt t="106209" x="1195388" y="3995738"/>
          <p14:tracePt t="106212" x="1203325" y="3987800"/>
          <p14:tracePt t="106216" x="1211263" y="3979863"/>
          <p14:tracePt t="106224" x="1220788" y="3979863"/>
          <p14:tracePt t="106227" x="1220788" y="3971925"/>
          <p14:tracePt t="106249" x="1220788" y="3979863"/>
          <p14:tracePt t="106254" x="1228725" y="3979863"/>
          <p14:tracePt t="106257" x="1228725" y="3987800"/>
          <p14:tracePt t="106260" x="1236663" y="3987800"/>
          <p14:tracePt t="106262" x="1236663" y="3995738"/>
          <p14:tracePt t="106264" x="1236663" y="4003675"/>
          <p14:tracePt t="106266" x="1244600" y="4019550"/>
          <p14:tracePt t="106268" x="1244600" y="4027488"/>
          <p14:tracePt t="106270" x="1252538" y="4043363"/>
          <p14:tracePt t="106274" x="1252538" y="4059238"/>
          <p14:tracePt t="106278" x="1260475" y="4083050"/>
          <p14:tracePt t="106280" x="1260475" y="4098925"/>
          <p14:tracePt t="106282" x="1268413" y="4106863"/>
          <p14:tracePt t="106284" x="1268413" y="4122738"/>
          <p14:tracePt t="106286" x="1268413" y="4130675"/>
          <p14:tracePt t="106288" x="1268413" y="4138613"/>
          <p14:tracePt t="106292" x="1268413" y="4162425"/>
          <p14:tracePt t="106294" x="1268413" y="4178300"/>
          <p14:tracePt t="106296" x="1268413" y="4186238"/>
          <p14:tracePt t="106298" x="1268413" y="4202113"/>
          <p14:tracePt t="106300" x="1276350" y="4210050"/>
          <p14:tracePt t="106302" x="1276350" y="4217988"/>
          <p14:tracePt t="106304" x="1276350" y="4233863"/>
          <p14:tracePt t="106308" x="1276350" y="4241800"/>
          <p14:tracePt t="106310" x="1276350" y="4273550"/>
          <p14:tracePt t="106312" x="1276350" y="4281488"/>
          <p14:tracePt t="106314" x="1276350" y="4291013"/>
          <p14:tracePt t="106316" x="1276350" y="4306888"/>
          <p14:tracePt t="106318" x="1276350" y="4314825"/>
          <p14:tracePt t="106320" x="1276350" y="4330700"/>
          <p14:tracePt t="106324" x="1276350" y="4346575"/>
          <p14:tracePt t="106326" x="1284288" y="4354513"/>
          <p14:tracePt t="106328" x="1284288" y="4362450"/>
          <p14:tracePt t="106330" x="1284288" y="4378325"/>
          <p14:tracePt t="106332" x="1284288" y="4386263"/>
          <p14:tracePt t="106334" x="1284288" y="4394200"/>
          <p14:tracePt t="106336" x="1284288" y="4402138"/>
          <p14:tracePt t="106338" x="1284288" y="4410075"/>
          <p14:tracePt t="106340" x="1284288" y="4418013"/>
          <p14:tracePt t="106342" x="1284288" y="4425950"/>
          <p14:tracePt t="106344" x="1276350" y="4433888"/>
          <p14:tracePt t="106346" x="1276350" y="4441825"/>
          <p14:tracePt t="106348" x="1276350" y="4449763"/>
          <p14:tracePt t="106350" x="1276350" y="4457700"/>
          <p14:tracePt t="106352" x="1276350" y="4465638"/>
          <p14:tracePt t="106354" x="1276350" y="4473575"/>
          <p14:tracePt t="106359" x="1268413" y="4481513"/>
          <p14:tracePt t="106364" x="1268413" y="4489450"/>
          <p14:tracePt t="106368" x="1260475" y="4489450"/>
          <p14:tracePt t="106370" x="1260475" y="4497388"/>
          <p14:tracePt t="106378" x="1260475" y="4505325"/>
          <p14:tracePt t="106380" x="1252538" y="4505325"/>
          <p14:tracePt t="106391" x="1252538" y="4513263"/>
          <p14:tracePt t="106396" x="1244600" y="4513263"/>
          <p14:tracePt t="106408" x="1236663" y="4513263"/>
          <p14:tracePt t="106410" x="1236663" y="4521200"/>
          <p14:tracePt t="106426" x="1228725" y="4521200"/>
          <p14:tracePt t="106480" x="1228725" y="4529138"/>
          <p14:tracePt t="106486" x="1220788" y="4537075"/>
          <p14:tracePt t="106490" x="1220788" y="4545013"/>
          <p14:tracePt t="106494" x="1220788" y="4552950"/>
          <p14:tracePt t="106496" x="1220788" y="4560888"/>
          <p14:tracePt t="106500" x="1220788" y="4568825"/>
          <p14:tracePt t="106502" x="1220788" y="4576763"/>
          <p14:tracePt t="106507" x="1228725" y="4584700"/>
          <p14:tracePt t="106510" x="1228725" y="4600575"/>
          <p14:tracePt t="106514" x="1228725" y="4608513"/>
          <p14:tracePt t="106516" x="1228725" y="4616450"/>
          <p14:tracePt t="106518" x="1228725" y="4624388"/>
          <p14:tracePt t="106520" x="1236663" y="4633913"/>
          <p14:tracePt t="106523" x="1236663" y="4641850"/>
          <p14:tracePt t="106526" x="1244600" y="4649788"/>
          <p14:tracePt t="106528" x="1244600" y="4657725"/>
          <p14:tracePt t="106530" x="1252538" y="4665663"/>
          <p14:tracePt t="106532" x="1252538" y="4673600"/>
          <p14:tracePt t="106534" x="1260475" y="4681538"/>
          <p14:tracePt t="106536" x="1260475" y="4689475"/>
          <p14:tracePt t="106538" x="1268413" y="4697413"/>
          <p14:tracePt t="106541" x="1268413" y="4705350"/>
          <p14:tracePt t="106542" x="1276350" y="4705350"/>
          <p14:tracePt t="106545" x="1276350" y="4713288"/>
          <p14:tracePt t="106546" x="1284288" y="4721225"/>
          <p14:tracePt t="106548" x="1292225" y="4729163"/>
          <p14:tracePt t="106550" x="1300163" y="4737100"/>
          <p14:tracePt t="106552" x="1300163" y="4745038"/>
          <p14:tracePt t="106554" x="1308100" y="4745038"/>
          <p14:tracePt t="106557" x="1316038" y="4752975"/>
          <p14:tracePt t="106560" x="1323975" y="4768850"/>
          <p14:tracePt t="106564" x="1331913" y="4776788"/>
          <p14:tracePt t="106566" x="1339850" y="4776788"/>
          <p14:tracePt t="106568" x="1339850" y="4784725"/>
          <p14:tracePt t="106570" x="1347788" y="4792663"/>
          <p14:tracePt t="106574" x="1355725" y="4800600"/>
          <p14:tracePt t="106575" x="1355725" y="4808538"/>
          <p14:tracePt t="106577" x="1363663" y="4808538"/>
          <p14:tracePt t="106579" x="1371600" y="4816475"/>
          <p14:tracePt t="106581" x="1371600" y="4824413"/>
          <p14:tracePt t="106583" x="1379538" y="4832350"/>
          <p14:tracePt t="106587" x="1387475" y="4840288"/>
          <p14:tracePt t="106589" x="1387475" y="4848225"/>
          <p14:tracePt t="106591" x="1387475" y="4856163"/>
          <p14:tracePt t="106593" x="1395413" y="4856163"/>
          <p14:tracePt t="106595" x="1395413" y="4864100"/>
          <p14:tracePt t="106597" x="1395413" y="4872038"/>
          <p14:tracePt t="106599" x="1403350" y="4879975"/>
          <p14:tracePt t="106603" x="1403350" y="4887913"/>
          <p14:tracePt t="106607" x="1411288" y="4895850"/>
          <p14:tracePt t="106611" x="1411288" y="4903788"/>
          <p14:tracePt t="106617" x="1411288" y="4911725"/>
          <p14:tracePt t="106627" x="1411288" y="4919663"/>
          <p14:tracePt t="106658" x="1411288" y="4911725"/>
          <p14:tracePt t="106660" x="1403350" y="4911725"/>
          <p14:tracePt t="106664" x="1403350" y="4903788"/>
          <p14:tracePt t="106666" x="1395413" y="4895850"/>
          <p14:tracePt t="106668" x="1387475" y="4895850"/>
          <p14:tracePt t="106670" x="1379538" y="4887913"/>
          <p14:tracePt t="106674" x="1371600" y="4872038"/>
          <p14:tracePt t="106676" x="1371600" y="4864100"/>
          <p14:tracePt t="106678" x="1363663" y="4864100"/>
          <p14:tracePt t="106680" x="1355725" y="4856163"/>
          <p14:tracePt t="106682" x="1355725" y="4848225"/>
          <p14:tracePt t="106684" x="1347788" y="4840288"/>
          <p14:tracePt t="106686" x="1347788" y="4832350"/>
          <p14:tracePt t="106688" x="1339850" y="4832350"/>
          <p14:tracePt t="106691" x="1339850" y="4824413"/>
          <p14:tracePt t="106693" x="1331913" y="4816475"/>
          <p14:tracePt t="106697" x="1323975" y="4808538"/>
          <p14:tracePt t="106698" x="1323975" y="4800600"/>
          <p14:tracePt t="106700" x="1316038" y="4800600"/>
          <p14:tracePt t="106702" x="1316038" y="4792663"/>
          <p14:tracePt t="106707" x="1308100" y="4792663"/>
          <p14:tracePt t="106709" x="1308100" y="4784725"/>
          <p14:tracePt t="106714" x="1300163" y="4784725"/>
          <p14:tracePt t="106726" x="1292225" y="4776788"/>
          <p14:tracePt t="106736" x="1292225" y="4784725"/>
          <p14:tracePt t="106738" x="1284288" y="4792663"/>
          <p14:tracePt t="106742" x="1284288" y="4800600"/>
          <p14:tracePt t="106744" x="1284288" y="4808538"/>
          <p14:tracePt t="106746" x="1284288" y="4824413"/>
          <p14:tracePt t="106748" x="1284288" y="4832350"/>
          <p14:tracePt t="106750" x="1276350" y="4848225"/>
          <p14:tracePt t="106752" x="1276350" y="4856163"/>
          <p14:tracePt t="106754" x="1276350" y="4864100"/>
          <p14:tracePt t="106757" x="1276350" y="4879975"/>
          <p14:tracePt t="106761" x="1276350" y="4903788"/>
          <p14:tracePt t="106762" x="1276350" y="4911725"/>
          <p14:tracePt t="106764" x="1276350" y="4919663"/>
          <p14:tracePt t="106766" x="1276350" y="4935538"/>
          <p14:tracePt t="106768" x="1276350" y="4943475"/>
          <p14:tracePt t="106770" x="1276350" y="4959350"/>
          <p14:tracePt t="106774" x="1268413" y="4976813"/>
          <p14:tracePt t="106777" x="1268413" y="4992688"/>
          <p14:tracePt t="106778" x="1268413" y="5008563"/>
          <p14:tracePt t="106780" x="1268413" y="5024438"/>
          <p14:tracePt t="106782" x="1260475" y="5032375"/>
          <p14:tracePt t="106784" x="1260475" y="5048250"/>
          <p14:tracePt t="106786" x="1260475" y="5064125"/>
          <p14:tracePt t="106788" x="1252538" y="5080000"/>
          <p14:tracePt t="106791" x="1252538" y="5095875"/>
          <p14:tracePt t="106794" x="1244600" y="5119688"/>
          <p14:tracePt t="106796" x="1244600" y="5135563"/>
          <p14:tracePt t="106798" x="1236663" y="5151438"/>
          <p14:tracePt t="106800" x="1236663" y="5159375"/>
          <p14:tracePt t="106802" x="1236663" y="5175250"/>
          <p14:tracePt t="106804" x="1228725" y="5183188"/>
          <p14:tracePt t="106808" x="1228725" y="5207000"/>
          <p14:tracePt t="106811" x="1220788" y="5214938"/>
          <p14:tracePt t="106812" x="1220788" y="5222875"/>
          <p14:tracePt t="106814" x="1211263" y="5230813"/>
          <p14:tracePt t="106818" x="1203325" y="5238750"/>
          <p14:tracePt t="106824" x="1195388" y="5246688"/>
          <p14:tracePt t="106827" x="1195388" y="5254625"/>
          <p14:tracePt t="106830" x="1187450" y="5254625"/>
          <p14:tracePt t="106841" x="1187450" y="5262563"/>
          <p14:tracePt t="106844" x="1187450" y="5254625"/>
          <p14:tracePt t="106858" x="1187450" y="5246688"/>
          <p14:tracePt t="106860" x="1187450" y="5238750"/>
          <p14:tracePt t="106862" x="1179513" y="5238750"/>
          <p14:tracePt t="106864" x="1179513" y="5222875"/>
          <p14:tracePt t="106866" x="1179513" y="5214938"/>
          <p14:tracePt t="106868" x="1179513" y="5207000"/>
          <p14:tracePt t="106870" x="1179513" y="5199063"/>
          <p14:tracePt t="106874" x="1179513" y="5175250"/>
          <p14:tracePt t="106876" x="1187450" y="5167313"/>
          <p14:tracePt t="106878" x="1187450" y="5159375"/>
          <p14:tracePt t="106880" x="1187450" y="5151438"/>
          <p14:tracePt t="106882" x="1187450" y="5143500"/>
          <p14:tracePt t="106884" x="1187450" y="5135563"/>
          <p14:tracePt t="106886" x="1187450" y="5127625"/>
          <p14:tracePt t="106890" x="1187450" y="5119688"/>
          <p14:tracePt t="106892" x="1187450" y="5111750"/>
          <p14:tracePt t="106894" x="1187450" y="5103813"/>
          <p14:tracePt t="106932" x="1187450" y="5111750"/>
          <p14:tracePt t="106936" x="1187450" y="5119688"/>
          <p14:tracePt t="106938" x="1187450" y="5127625"/>
          <p14:tracePt t="106940" x="1187450" y="5135563"/>
          <p14:tracePt t="106942" x="1187450" y="5143500"/>
          <p14:tracePt t="106944" x="1179513" y="5151438"/>
          <p14:tracePt t="106946" x="1179513" y="5159375"/>
          <p14:tracePt t="106961" x="1187450" y="5246688"/>
          <p14:tracePt t="106963" x="1187450" y="5254625"/>
          <p14:tracePt t="106964" x="1187450" y="5262563"/>
          <p14:tracePt t="106966" x="1187450" y="5278438"/>
          <p14:tracePt t="106968" x="1187450" y="5286375"/>
          <p14:tracePt t="106970" x="1195388" y="5302250"/>
          <p14:tracePt t="106974" x="1195388" y="5327650"/>
          <p14:tracePt t="106976" x="1195388" y="5335588"/>
          <p14:tracePt t="106979" x="1195388" y="5343525"/>
          <p14:tracePt t="106980" x="1195388" y="5351463"/>
          <p14:tracePt t="106982" x="1203325" y="5359400"/>
          <p14:tracePt t="106986" x="1203325" y="5367338"/>
          <p14:tracePt t="106988" x="1203325" y="5375275"/>
          <p14:tracePt t="106990" x="1203325" y="5383213"/>
          <p14:tracePt t="106994" x="1211263" y="5391150"/>
          <p14:tracePt t="106998" x="1211263" y="5399088"/>
          <p14:tracePt t="107000" x="1220788" y="5399088"/>
          <p14:tracePt t="107002" x="1220788" y="5407025"/>
          <p14:tracePt t="107007" x="1228725" y="5407025"/>
          <p14:tracePt t="107010" x="1228725" y="5414963"/>
          <p14:tracePt t="107014" x="1236663" y="5422900"/>
          <p14:tracePt t="107023" x="1244600" y="5430838"/>
          <p14:tracePt t="107030" x="1252538" y="5430838"/>
          <p14:tracePt t="107090" x="1252538" y="5438775"/>
          <p14:tracePt t="107106" x="1252538" y="5446713"/>
          <p14:tracePt t="107123" x="1252538" y="5454650"/>
          <p14:tracePt t="107138" x="1252538" y="5462588"/>
          <p14:tracePt t="107141" x="1244600" y="5462588"/>
          <p14:tracePt t="107260" x="1252538" y="5462588"/>
          <p14:tracePt t="107266" x="1252538" y="5470525"/>
          <p14:tracePt t="107276" x="1252538" y="5478463"/>
          <p14:tracePt t="107284" x="1252538" y="5486400"/>
          <p14:tracePt t="107296" x="1252538" y="5494338"/>
          <p14:tracePt t="107386" x="1260475" y="5494338"/>
          <p14:tracePt t="107430" x="1260475" y="5502275"/>
          <p14:tracePt t="107440" x="1260475" y="5510213"/>
          <p14:tracePt t="107448" x="1260475" y="5518150"/>
          <p14:tracePt t="107454" x="1260475" y="5526088"/>
          <p14:tracePt t="107457" x="1268413" y="5526088"/>
          <p14:tracePt t="107462" x="1268413" y="5534025"/>
          <p14:tracePt t="107470" x="1268413" y="5541963"/>
          <p14:tracePt t="107478" x="1276350" y="5541963"/>
          <p14:tracePt t="107480" x="1276350" y="5549900"/>
          <p14:tracePt t="107488" x="1276350" y="5557838"/>
          <p14:tracePt t="107498" x="1276350" y="5565775"/>
          <p14:tracePt t="107502" x="1284288" y="5565775"/>
          <p14:tracePt t="107504" x="1284288" y="5573713"/>
          <p14:tracePt t="107512" x="1284288" y="5581650"/>
          <p14:tracePt t="107520" x="1284288" y="5589588"/>
          <p14:tracePt t="107526" x="1284288" y="5597525"/>
          <p14:tracePt t="107530" x="1292225" y="5605463"/>
          <p14:tracePt t="107532" x="1292225" y="5613400"/>
          <p14:tracePt t="107536" x="1292225" y="5621338"/>
          <p14:tracePt t="107538" x="1292225" y="5629275"/>
          <p14:tracePt t="107541" x="1300163" y="5637213"/>
          <p14:tracePt t="107543" x="1300163" y="5645150"/>
          <p14:tracePt t="107544" x="1300163" y="5653088"/>
          <p14:tracePt t="107546" x="1300163" y="5662613"/>
          <p14:tracePt t="107548" x="1300163" y="5670550"/>
          <p14:tracePt t="107550" x="1300163" y="5678488"/>
          <p14:tracePt t="107552" x="1308100" y="5686425"/>
          <p14:tracePt t="107554" x="1308100" y="5694363"/>
          <p14:tracePt t="107557" x="1308100" y="5702300"/>
          <p14:tracePt t="107560" x="1308100" y="5718175"/>
          <p14:tracePt t="107562" x="1308100" y="5726113"/>
          <p14:tracePt t="107564" x="1308100" y="5734050"/>
          <p14:tracePt t="107566" x="1308100" y="5741988"/>
          <p14:tracePt t="107568" x="1308100" y="5757863"/>
          <p14:tracePt t="107570" x="1308100" y="5765800"/>
          <p14:tracePt t="107575" x="1308100" y="5781675"/>
          <p14:tracePt t="107576" x="1308100" y="5797550"/>
          <p14:tracePt t="107578" x="1308100" y="5805488"/>
          <p14:tracePt t="107580" x="1300163" y="5821363"/>
          <p14:tracePt t="107582" x="1300163" y="5829300"/>
          <p14:tracePt t="107584" x="1300163" y="5837238"/>
          <p14:tracePt t="107586" x="1300163" y="5853113"/>
          <p14:tracePt t="107588" x="1300163" y="5861050"/>
          <p14:tracePt t="107591" x="1300163" y="5876925"/>
          <p14:tracePt t="107593" x="1292225" y="5884863"/>
          <p14:tracePt t="107594" x="1292225" y="5892800"/>
          <p14:tracePt t="107596" x="1292225" y="5908675"/>
          <p14:tracePt t="107598" x="1292225" y="5916613"/>
          <p14:tracePt t="107600" x="1292225" y="5924550"/>
          <p14:tracePt t="107602" x="1284288" y="5932488"/>
          <p14:tracePt t="107604" x="1284288" y="5940425"/>
          <p14:tracePt t="107607" x="1284288" y="5948363"/>
          <p14:tracePt t="107610" x="1284288" y="5972175"/>
          <p14:tracePt t="107614" x="1284288" y="5980113"/>
          <p14:tracePt t="107652" x="1284288" y="5988050"/>
          <p14:tracePt t="107659" x="1284288" y="5980113"/>
          <p14:tracePt t="107665" x="1284288" y="5972175"/>
          <p14:tracePt t="107667" x="1284288" y="5964238"/>
          <p14:tracePt t="107669" x="1284288" y="5956300"/>
          <p14:tracePt t="107673" x="1284288" y="5948363"/>
          <p14:tracePt t="107675" x="1284288" y="5940425"/>
          <p14:tracePt t="107677" x="1284288" y="5932488"/>
          <p14:tracePt t="107679" x="1284288" y="5924550"/>
          <p14:tracePt t="107684" x="1284288" y="5916613"/>
          <p14:tracePt t="107686" x="1284288" y="5908675"/>
          <p14:tracePt t="107690" x="1284288" y="5900738"/>
          <p14:tracePt t="107694" x="1284288" y="5892800"/>
          <p14:tracePt t="107696" x="1284288" y="5884863"/>
          <p14:tracePt t="107700" x="1284288" y="5876925"/>
          <p14:tracePt t="107707" x="1284288" y="5868988"/>
          <p14:tracePt t="107712" x="1284288" y="5861050"/>
          <p14:tracePt t="107750" x="1284288" y="5868988"/>
          <p14:tracePt t="107754" x="1284288" y="5876925"/>
          <p14:tracePt t="107758" x="1292225" y="5900738"/>
          <p14:tracePt t="107760" x="1292225" y="5908675"/>
          <p14:tracePt t="107762" x="1292225" y="5916613"/>
          <p14:tracePt t="107764" x="1292225" y="5932488"/>
          <p14:tracePt t="107766" x="1292225" y="5940425"/>
          <p14:tracePt t="107768" x="1300163" y="5948363"/>
          <p14:tracePt t="107770" x="1300163" y="5956300"/>
          <p14:tracePt t="107774" x="1300163" y="5972175"/>
          <p14:tracePt t="107777" x="1300163" y="5980113"/>
          <p14:tracePt t="107778" x="1308100" y="5988050"/>
          <p14:tracePt t="107780" x="1308100" y="5995988"/>
          <p14:tracePt t="107782" x="1308100" y="6005513"/>
          <p14:tracePt t="107786" x="1308100" y="6013450"/>
          <p14:tracePt t="107788" x="1308100" y="6021388"/>
          <p14:tracePt t="107792" x="1316038" y="6029325"/>
          <p14:tracePt t="107794" x="1316038" y="6045200"/>
          <p14:tracePt t="107798" x="1316038" y="6053138"/>
          <p14:tracePt t="107802" x="1316038" y="6061075"/>
          <p14:tracePt t="107804" x="1323975" y="6061075"/>
          <p14:tracePt t="107807" x="1323975" y="6069013"/>
          <p14:tracePt t="107810" x="1323975" y="6076950"/>
          <p14:tracePt t="107818" x="1323975" y="6084888"/>
          <p14:tracePt t="107876" x="1323975" y="6076950"/>
          <p14:tracePt t="107880" x="1316038" y="6076950"/>
          <p14:tracePt t="107890" x="1308100" y="6069013"/>
          <p14:tracePt t="107935" x="1308100" y="6076950"/>
          <p14:tracePt t="107944" x="1308100" y="6084888"/>
          <p14:tracePt t="107948" x="1300163" y="6084888"/>
          <p14:tracePt t="108059" x="1300163" y="6076950"/>
          <p14:tracePt t="108090" x="1308100" y="6076950"/>
          <p14:tracePt t="108098" x="1316038" y="6069013"/>
          <p14:tracePt t="108102" x="1323975" y="6069013"/>
          <p14:tracePt t="108107" x="1331913" y="6069013"/>
          <p14:tracePt t="108110" x="1339850" y="6061075"/>
          <p14:tracePt t="108114" x="1347788" y="6061075"/>
          <p14:tracePt t="108116" x="1355725" y="6061075"/>
          <p14:tracePt t="108120" x="1363663" y="6053138"/>
          <p14:tracePt t="108124" x="1371600" y="6053138"/>
          <p14:tracePt t="108128" x="1379538" y="6045200"/>
          <p14:tracePt t="108136" x="1387475" y="6045200"/>
          <p14:tracePt t="108619" x="1387475" y="6037263"/>
          <p14:tracePt t="108624" x="1395413" y="6037263"/>
          <p14:tracePt t="108641" x="1403350" y="6029325"/>
          <p14:tracePt t="109006" x="1395413" y="6029325"/>
          <p14:tracePt t="109012" x="1387475" y="6029325"/>
          <p14:tracePt t="109016" x="1379538" y="6021388"/>
          <p14:tracePt t="109020" x="1371600" y="6021388"/>
          <p14:tracePt t="109024" x="1363663" y="6021388"/>
          <p14:tracePt t="109026" x="1355725" y="6021388"/>
          <p14:tracePt t="109030" x="1347788" y="6021388"/>
          <p14:tracePt t="109032" x="1339850" y="6021388"/>
          <p14:tracePt t="109036" x="1331913" y="6021388"/>
          <p14:tracePt t="109044" x="1323975" y="6021388"/>
          <p14:tracePt t="109074" x="1323975" y="6029325"/>
          <p14:tracePt t="109096" x="1323975" y="6021388"/>
          <p14:tracePt t="109945" x="1316038" y="6021388"/>
          <p14:tracePt t="109960" x="1316038" y="6013450"/>
          <p14:tracePt t="110075" x="1308100" y="6013450"/>
          <p14:tracePt t="110079" x="1308100" y="6005513"/>
          <p14:tracePt t="110108" x="1308100" y="5995988"/>
          <p14:tracePt t="110141" x="1308100" y="5988050"/>
          <p14:tracePt t="110143" x="1300163" y="5988050"/>
          <p14:tracePt t="110548" x="1300163" y="5980113"/>
          <p14:tracePt t="110552" x="1300163" y="5972175"/>
          <p14:tracePt t="110557" x="1300163" y="5956300"/>
          <p14:tracePt t="110558" x="1292225" y="5948363"/>
          <p14:tracePt t="110561" x="1292225" y="5940425"/>
          <p14:tracePt t="110562" x="1292225" y="5932488"/>
          <p14:tracePt t="110564" x="1292225" y="5924550"/>
          <p14:tracePt t="110566" x="1300163" y="5908675"/>
          <p14:tracePt t="110568" x="1300163" y="5900738"/>
          <p14:tracePt t="110570" x="1300163" y="5892800"/>
          <p14:tracePt t="110575" x="1300163" y="5868988"/>
          <p14:tracePt t="110576" x="1308100" y="5861050"/>
          <p14:tracePt t="110578" x="1308100" y="5845175"/>
          <p14:tracePt t="110580" x="1308100" y="5829300"/>
          <p14:tracePt t="110582" x="1308100" y="5821363"/>
          <p14:tracePt t="110584" x="1316038" y="5805488"/>
          <p14:tracePt t="110586" x="1316038" y="5789613"/>
          <p14:tracePt t="110588" x="1323975" y="5765800"/>
          <p14:tracePt t="110592" x="1331913" y="5734050"/>
          <p14:tracePt t="110594" x="1331913" y="5710238"/>
          <p14:tracePt t="110596" x="1339850" y="5686425"/>
          <p14:tracePt t="110598" x="1339850" y="5662613"/>
          <p14:tracePt t="110600" x="1347788" y="5629275"/>
          <p14:tracePt t="110602" x="1355725" y="5605463"/>
          <p14:tracePt t="110604" x="1355725" y="5581650"/>
          <p14:tracePt t="110608" x="1363663" y="5549900"/>
          <p14:tracePt t="110610" x="1371600" y="5486400"/>
          <p14:tracePt t="110612" x="1379538" y="5454650"/>
          <p14:tracePt t="110614" x="1379538" y="5414963"/>
          <p14:tracePt t="110616" x="1379538" y="5383213"/>
          <p14:tracePt t="110618" x="1387475" y="5351463"/>
          <p14:tracePt t="110620" x="1387475" y="5310188"/>
          <p14:tracePt t="110624" x="1395413" y="5238750"/>
          <p14:tracePt t="110627" x="1395413" y="5207000"/>
          <p14:tracePt t="110630" x="1403350" y="5135563"/>
          <p14:tracePt t="110632" x="1403350" y="5095875"/>
          <p14:tracePt t="110634" x="1403350" y="5056188"/>
          <p14:tracePt t="110636" x="1403350" y="5024438"/>
          <p14:tracePt t="110638" x="1403350" y="4992688"/>
          <p14:tracePt t="110640" x="1403350" y="4951413"/>
          <p14:tracePt t="110644" x="1395413" y="4879975"/>
          <p14:tracePt t="110646" x="1395413" y="4840288"/>
          <p14:tracePt t="110648" x="1395413" y="4808538"/>
          <p14:tracePt t="110650" x="1395413" y="4768850"/>
          <p14:tracePt t="110652" x="1395413" y="4729163"/>
          <p14:tracePt t="110654" x="1387475" y="4689475"/>
          <p14:tracePt t="110657" x="1387475" y="4649788"/>
          <p14:tracePt t="110660" x="1379538" y="4568825"/>
          <p14:tracePt t="110662" x="1379538" y="4529138"/>
          <p14:tracePt t="110664" x="1379538" y="4489450"/>
          <p14:tracePt t="110666" x="1371600" y="4441825"/>
          <p14:tracePt t="110668" x="1371600" y="4394200"/>
          <p14:tracePt t="110670" x="1363663" y="4354513"/>
          <p14:tracePt t="110674" x="1355725" y="4273550"/>
          <p14:tracePt t="110678" x="1347788" y="4194175"/>
          <p14:tracePt t="110680" x="1347788" y="4154488"/>
          <p14:tracePt t="110682" x="1347788" y="4114800"/>
          <p14:tracePt t="110684" x="1339850" y="4083050"/>
          <p14:tracePt t="110686" x="1339850" y="4043363"/>
          <p14:tracePt t="110688" x="1339850" y="4011613"/>
          <p14:tracePt t="110690" x="1339850" y="3971925"/>
          <p14:tracePt t="110694" x="1339850" y="3906838"/>
          <p14:tracePt t="110696" x="1339850" y="3867150"/>
          <p14:tracePt t="110698" x="1339850" y="3835400"/>
          <p14:tracePt t="110700" x="1339850" y="3803650"/>
          <p14:tracePt t="110702" x="1339850" y="3771900"/>
          <p14:tracePt t="110704" x="1339850" y="3748088"/>
          <p14:tracePt t="110708" x="1339850" y="3692525"/>
          <p14:tracePt t="110710" x="1339850" y="3660775"/>
          <p14:tracePt t="110712" x="1347788" y="3636963"/>
          <p14:tracePt t="110714" x="1347788" y="3613150"/>
          <p14:tracePt t="110716" x="1347788" y="3587750"/>
          <p14:tracePt t="110718" x="1355725" y="3563938"/>
          <p14:tracePt t="110720" x="1355725" y="3540125"/>
          <p14:tracePt t="110724" x="1363663" y="3492500"/>
          <p14:tracePt t="110728" x="1363663" y="3452813"/>
          <p14:tracePt t="110730" x="1371600" y="3429000"/>
          <p14:tracePt t="110732" x="1371600" y="3405188"/>
          <p14:tracePt t="110734" x="1371600" y="3389313"/>
          <p14:tracePt t="110736" x="1379538" y="3357563"/>
          <p14:tracePt t="110738" x="1379538" y="3349625"/>
          <p14:tracePt t="110740" x="1379538" y="3325813"/>
          <p14:tracePt t="110745" x="1379538" y="3286125"/>
          <p14:tracePt t="110746" x="1379538" y="3270250"/>
          <p14:tracePt t="110748" x="1379538" y="3252788"/>
          <p14:tracePt t="110750" x="1379538" y="3236913"/>
          <p14:tracePt t="110752" x="1379538" y="3221038"/>
          <p14:tracePt t="110754" x="1379538" y="3213100"/>
          <p14:tracePt t="110757" x="1379538" y="3197225"/>
          <p14:tracePt t="110761" x="1379538" y="3173413"/>
          <p14:tracePt t="110762" x="1379538" y="3165475"/>
          <p14:tracePt t="110766" x="1379538" y="3157538"/>
          <p14:tracePt t="110768" x="1379538" y="3149600"/>
          <p14:tracePt t="110770" x="1379538" y="3133725"/>
          <p14:tracePt t="110775" x="1379538" y="3125788"/>
          <p14:tracePt t="110778" x="1379538" y="3117850"/>
          <p14:tracePt t="110793" x="1379538" y="3109913"/>
          <p14:tracePt t="110838" x="1379538" y="3101975"/>
          <p14:tracePt t="110851" x="1379538" y="3094038"/>
          <p14:tracePt t="110855" x="1371600" y="3094038"/>
          <p14:tracePt t="110862" x="1371600" y="3086100"/>
          <p14:tracePt t="110870" x="1371600" y="3078163"/>
          <p14:tracePt t="110880" x="1371600" y="3070225"/>
          <p14:tracePt t="110882" x="1363663" y="3070225"/>
          <p14:tracePt t="110894" x="1363663" y="3062288"/>
          <p14:tracePt t="110907" x="1355725" y="3062288"/>
          <p14:tracePt t="110936" x="1355725" y="3054350"/>
          <p14:tracePt t="110940" x="1347788" y="3054350"/>
          <p14:tracePt t="110946" x="1347788" y="3046413"/>
          <p14:tracePt t="110954" x="1339850" y="3046413"/>
          <p14:tracePt t="110957" x="1339850" y="3038475"/>
          <p14:tracePt t="110977" x="1331913" y="3022600"/>
          <p14:tracePt t="110988" x="1323975" y="3022600"/>
          <p14:tracePt t="110996" x="1323975" y="3014663"/>
          <p14:tracePt t="111032" x="1316038" y="3006725"/>
          <p14:tracePt t="111052" x="1316038" y="2998788"/>
          <p14:tracePt t="111056" x="1308100" y="2998788"/>
          <p14:tracePt t="111066" x="1308100" y="2990850"/>
          <p14:tracePt t="111070" x="1300163" y="2990850"/>
          <p14:tracePt t="111076" x="1300163" y="2982913"/>
          <p14:tracePt t="111080" x="1292225" y="2982913"/>
          <p14:tracePt t="111088" x="1284288" y="2974975"/>
          <p14:tracePt t="111096" x="1276350" y="2974975"/>
          <p14:tracePt t="111100" x="1276350" y="2967038"/>
          <p14:tracePt t="111107" x="1268413" y="2967038"/>
          <p14:tracePt t="111126" x="1260475" y="2967038"/>
          <p14:tracePt t="111138" x="1260475" y="2959100"/>
          <p14:tracePt t="111154" x="1252538" y="2959100"/>
          <p14:tracePt t="111516" x="1260475" y="2959100"/>
          <p14:tracePt t="111519" x="1260475" y="2951163"/>
          <p14:tracePt t="111524" x="1260475" y="2943225"/>
          <p14:tracePt t="111526" x="1268413" y="2943225"/>
          <p14:tracePt t="111528" x="1268413" y="2935288"/>
          <p14:tracePt t="111532" x="1276350" y="2927350"/>
          <p14:tracePt t="111536" x="1284288" y="2927350"/>
          <p14:tracePt t="111538" x="1284288" y="2919413"/>
          <p14:tracePt t="111543" x="1292225" y="2909888"/>
          <p14:tracePt t="111548" x="1300163" y="2901950"/>
          <p14:tracePt t="111552" x="1308100" y="2901950"/>
          <p14:tracePt t="111554" x="1308100" y="2894013"/>
          <p14:tracePt t="111559" x="1316038" y="2886075"/>
          <p14:tracePt t="111562" x="1323975" y="2886075"/>
          <p14:tracePt t="111564" x="1331913" y="2878138"/>
          <p14:tracePt t="111568" x="1339850" y="2870200"/>
          <p14:tracePt t="111570" x="1347788" y="2870200"/>
          <p14:tracePt t="111574" x="1363663" y="2862263"/>
          <p14:tracePt t="111578" x="1379538" y="2854325"/>
          <p14:tracePt t="111580" x="1387475" y="2846388"/>
          <p14:tracePt t="111582" x="1395413" y="2846388"/>
          <p14:tracePt t="111584" x="1403350" y="2838450"/>
          <p14:tracePt t="111586" x="1411288" y="2838450"/>
          <p14:tracePt t="111588" x="1419225" y="2830513"/>
          <p14:tracePt t="111591" x="1427163" y="2830513"/>
          <p14:tracePt t="111592" x="1435100" y="2822575"/>
          <p14:tracePt t="111596" x="1458913" y="2814638"/>
          <p14:tracePt t="111598" x="1466850" y="2814638"/>
          <p14:tracePt t="111600" x="1474788" y="2806700"/>
          <p14:tracePt t="111602" x="1490663" y="2806700"/>
          <p14:tracePt t="111604" x="1498600" y="2798763"/>
          <p14:tracePt t="111607" x="1506538" y="2798763"/>
          <p14:tracePt t="111608" x="1514475" y="2798763"/>
          <p14:tracePt t="111612" x="1530350" y="2790825"/>
          <p14:tracePt t="111614" x="1538288" y="2782888"/>
          <p14:tracePt t="111616" x="1546225" y="2782888"/>
          <p14:tracePt t="111620" x="1554163" y="2774950"/>
          <p14:tracePt t="111624" x="1562100" y="2774950"/>
          <p14:tracePt t="111627" x="1562100" y="2767013"/>
          <p14:tracePt t="111630" x="1571625" y="2767013"/>
          <p14:tracePt t="111636" x="1579563" y="2767013"/>
          <p14:tracePt t="111646" x="1579563" y="2759075"/>
          <p14:tracePt t="111761" x="1579563" y="2767013"/>
          <p14:tracePt t="111764" x="1579563" y="2774950"/>
          <p14:tracePt t="111766" x="1579563" y="2782888"/>
          <p14:tracePt t="111768" x="1579563" y="2790825"/>
          <p14:tracePt t="111770" x="1571625" y="2790825"/>
          <p14:tracePt t="111774" x="1571625" y="2806700"/>
          <p14:tracePt t="111776" x="1571625" y="2814638"/>
          <p14:tracePt t="111778" x="1571625" y="2822575"/>
          <p14:tracePt t="111780" x="1571625" y="2830513"/>
          <p14:tracePt t="111782" x="1571625" y="2838450"/>
          <p14:tracePt t="111784" x="1571625" y="2846388"/>
          <p14:tracePt t="111786" x="1571625" y="2854325"/>
          <p14:tracePt t="111788" x="1579563" y="2854325"/>
          <p14:tracePt t="111791" x="1579563" y="2862263"/>
          <p14:tracePt t="111793" x="1579563" y="2870200"/>
          <p14:tracePt t="111794" x="1579563" y="2878138"/>
          <p14:tracePt t="111796" x="1579563" y="2886075"/>
          <p14:tracePt t="111798" x="1587500" y="2886075"/>
          <p14:tracePt t="111800" x="1587500" y="2894013"/>
          <p14:tracePt t="111802" x="1595438" y="2901950"/>
          <p14:tracePt t="111804" x="1595438" y="2909888"/>
          <p14:tracePt t="111807" x="1603375" y="2919413"/>
          <p14:tracePt t="111810" x="1611313" y="2935288"/>
          <p14:tracePt t="111812" x="1611313" y="2943225"/>
          <p14:tracePt t="111814" x="1619250" y="2951163"/>
          <p14:tracePt t="111816" x="1627188" y="2959100"/>
          <p14:tracePt t="111818" x="1635125" y="2967038"/>
          <p14:tracePt t="111820" x="1643063" y="2974975"/>
          <p14:tracePt t="111824" x="1658938" y="2998788"/>
          <p14:tracePt t="111826" x="1666875" y="2998788"/>
          <p14:tracePt t="111829" x="1674813" y="3006725"/>
          <p14:tracePt t="111830" x="1682750" y="3014663"/>
          <p14:tracePt t="111832" x="1690688" y="3030538"/>
          <p14:tracePt t="111834" x="1698625" y="3038475"/>
          <p14:tracePt t="111836" x="1714500" y="3046413"/>
          <p14:tracePt t="111838" x="1722438" y="3054350"/>
          <p14:tracePt t="111840" x="1738313" y="3062288"/>
          <p14:tracePt t="111842" x="1746250" y="3070225"/>
          <p14:tracePt t="111844" x="1762125" y="3078163"/>
          <p14:tracePt t="111849" x="1785938" y="3094038"/>
          <p14:tracePt t="111851" x="1801813" y="3101975"/>
          <p14:tracePt t="111853" x="1825625" y="3109913"/>
          <p14:tracePt t="111854" x="1841500" y="3117850"/>
          <p14:tracePt t="111857" x="1857375" y="3125788"/>
          <p14:tracePt t="111859" x="1881188" y="3141663"/>
          <p14:tracePt t="111861" x="1897063" y="3141663"/>
          <p14:tracePt t="111866" x="1970088" y="3173413"/>
          <p14:tracePt t="111868" x="1993900" y="3181350"/>
          <p14:tracePt t="111870" x="2017713" y="3189288"/>
          <p14:tracePt t="111874" x="2065338" y="3197225"/>
          <p14:tracePt t="111877" x="2089150" y="3205163"/>
          <p14:tracePt t="111881" x="2136775" y="3213100"/>
          <p14:tracePt t="111882" x="2160588" y="3221038"/>
          <p14:tracePt t="111884" x="2192338" y="3221038"/>
          <p14:tracePt t="111886" x="2216150" y="3228975"/>
          <p14:tracePt t="111888" x="2239963" y="3228975"/>
          <p14:tracePt t="111891" x="2265363" y="3236913"/>
          <p14:tracePt t="111892" x="2297113" y="3236913"/>
          <p14:tracePt t="111896" x="2336800" y="3244850"/>
          <p14:tracePt t="111898" x="2360613" y="3252788"/>
          <p14:tracePt t="111901" x="2384425" y="3252788"/>
          <p14:tracePt t="111902" x="2408238" y="3252788"/>
          <p14:tracePt t="111904" x="2432050" y="3262313"/>
          <p14:tracePt t="111907" x="2455863" y="3262313"/>
          <p14:tracePt t="111909" x="2479675" y="3270250"/>
          <p14:tracePt t="111912" x="2519363" y="3270250"/>
          <p14:tracePt t="111916" x="2566988" y="3278188"/>
          <p14:tracePt t="111918" x="2590800" y="3286125"/>
          <p14:tracePt t="111920" x="2606675" y="3286125"/>
          <p14:tracePt t="111924" x="2647950" y="3286125"/>
          <p14:tracePt t="111928" x="2687638" y="3294063"/>
          <p14:tracePt t="111931" x="2711450" y="3294063"/>
          <p14:tracePt t="111932" x="2727325" y="3302000"/>
          <p14:tracePt t="111934" x="2751138" y="3302000"/>
          <p14:tracePt t="111936" x="2767013" y="3302000"/>
          <p14:tracePt t="111938" x="2790825" y="3302000"/>
          <p14:tracePt t="111940" x="2806700" y="3302000"/>
          <p14:tracePt t="111943" x="2822575" y="3302000"/>
          <p14:tracePt t="111946" x="2854325" y="3309938"/>
          <p14:tracePt t="111948" x="2870200" y="3309938"/>
          <p14:tracePt t="111950" x="2886075" y="3309938"/>
          <p14:tracePt t="111961" x="2949575" y="3309938"/>
          <p14:tracePt t="111964" x="2967038" y="3309938"/>
          <p14:tracePt t="111966" x="2974975" y="3309938"/>
          <p14:tracePt t="111968" x="2982913" y="3317875"/>
          <p14:tracePt t="111970" x="2990850" y="3317875"/>
          <p14:tracePt t="111972" x="2998788" y="3317875"/>
          <p14:tracePt t="111976" x="3014663" y="3317875"/>
          <p14:tracePt t="111980" x="3022600" y="3317875"/>
          <p14:tracePt t="111984" x="3030538" y="3317875"/>
          <p14:tracePt t="112036" x="3030538" y="3309938"/>
          <p14:tracePt t="112061" x="3022600" y="3309938"/>
          <p14:tracePt t="112071" x="3014663" y="3309938"/>
          <p14:tracePt t="112078" x="3006725" y="3309938"/>
          <p14:tracePt t="112084" x="2998788" y="3309938"/>
          <p14:tracePt t="112091" x="2990850" y="3309938"/>
          <p14:tracePt t="112096" x="2982913" y="3309938"/>
          <p14:tracePt t="112100" x="2974975" y="3309938"/>
          <p14:tracePt t="112104" x="2967038" y="3309938"/>
          <p14:tracePt t="112108" x="2957513" y="3309938"/>
          <p14:tracePt t="112110" x="2949575" y="3309938"/>
          <p14:tracePt t="112114" x="2941638" y="3309938"/>
          <p14:tracePt t="112116" x="2933700" y="3309938"/>
          <p14:tracePt t="112120" x="2925763" y="3309938"/>
          <p14:tracePt t="112122" x="2925763" y="3317875"/>
          <p14:tracePt t="112125" x="2917825" y="3317875"/>
          <p14:tracePt t="112126" x="2909888" y="3317875"/>
          <p14:tracePt t="112130" x="2901950" y="3317875"/>
          <p14:tracePt t="112134" x="2894013" y="3317875"/>
          <p14:tracePt t="112136" x="2886075" y="3317875"/>
          <p14:tracePt t="112141" x="2878138" y="3317875"/>
          <p14:tracePt t="112142" x="2870200" y="3317875"/>
          <p14:tracePt t="112146" x="2862263" y="3317875"/>
          <p14:tracePt t="112148" x="2854325" y="3325813"/>
          <p14:tracePt t="112150" x="2846388" y="3325813"/>
          <p14:tracePt t="112154" x="2838450" y="3325813"/>
          <p14:tracePt t="112157" x="2830513" y="3325813"/>
          <p14:tracePt t="112159" x="2822575" y="3325813"/>
          <p14:tracePt t="112160" x="2814638" y="3325813"/>
          <p14:tracePt t="112162" x="2806700" y="3325813"/>
          <p14:tracePt t="112164" x="2798763" y="3325813"/>
          <p14:tracePt t="112166" x="2790825" y="3325813"/>
          <p14:tracePt t="112168" x="2782888" y="3325813"/>
          <p14:tracePt t="112170" x="2774950" y="3325813"/>
          <p14:tracePt t="112174" x="2751138" y="3325813"/>
          <p14:tracePt t="112176" x="2743200" y="3325813"/>
          <p14:tracePt t="112178" x="2735263" y="3325813"/>
          <p14:tracePt t="112180" x="2727325" y="3325813"/>
          <p14:tracePt t="112182" x="2719388" y="3317875"/>
          <p14:tracePt t="112184" x="2703513" y="3317875"/>
          <p14:tracePt t="112186" x="2695575" y="3317875"/>
          <p14:tracePt t="112188" x="2687638" y="3317875"/>
          <p14:tracePt t="112191" x="2671763" y="3317875"/>
          <p14:tracePt t="112192" x="2663825" y="3317875"/>
          <p14:tracePt t="112194" x="2647950" y="3309938"/>
          <p14:tracePt t="112196" x="2640013" y="3309938"/>
          <p14:tracePt t="112198" x="2616200" y="3309938"/>
          <p14:tracePt t="112200" x="2606675" y="3309938"/>
          <p14:tracePt t="112202" x="2590800" y="3302000"/>
          <p14:tracePt t="112204" x="2582863" y="3302000"/>
          <p14:tracePt t="112208" x="2551113" y="3294063"/>
          <p14:tracePt t="112212" x="2535238" y="3294063"/>
          <p14:tracePt t="112214" x="2503488" y="3286125"/>
          <p14:tracePt t="112216" x="2487613" y="3286125"/>
          <p14:tracePt t="112218" x="2479675" y="3286125"/>
          <p14:tracePt t="112220" x="2463800" y="3278188"/>
          <p14:tracePt t="112222" x="2447925" y="3278188"/>
          <p14:tracePt t="112225" x="2432050" y="3270250"/>
          <p14:tracePt t="112229" x="2400300" y="3262313"/>
          <p14:tracePt t="112232" x="2360613" y="3252788"/>
          <p14:tracePt t="112234" x="2344738" y="3252788"/>
          <p14:tracePt t="112236" x="2328863" y="3244850"/>
          <p14:tracePt t="112238" x="2312988" y="3236913"/>
          <p14:tracePt t="112240" x="2297113" y="3236913"/>
          <p14:tracePt t="112242" x="2273300" y="3228975"/>
          <p14:tracePt t="112243" x="2255838" y="3228975"/>
          <p14:tracePt t="112245" x="2239963" y="3221038"/>
          <p14:tracePt t="112247" x="2224088" y="3213100"/>
          <p14:tracePt t="112249" x="2200275" y="3205163"/>
          <p14:tracePt t="112251" x="2184400" y="3205163"/>
          <p14:tracePt t="112253" x="2160588" y="3197225"/>
          <p14:tracePt t="112256" x="2144713" y="3197225"/>
          <p14:tracePt t="112257" x="2128838" y="3189288"/>
          <p14:tracePt t="112259" x="2105025" y="3181350"/>
          <p14:tracePt t="112261" x="2089150" y="3181350"/>
          <p14:tracePt t="112263" x="2065338" y="3173413"/>
          <p14:tracePt t="112265" x="2041525" y="3165475"/>
          <p14:tracePt t="112267" x="2025650" y="3165475"/>
          <p14:tracePt t="112269" x="2009775" y="3157538"/>
          <p14:tracePt t="112271" x="1993900" y="3149600"/>
          <p14:tracePt t="112273" x="1978025" y="3149600"/>
          <p14:tracePt t="112275" x="1962150" y="3141663"/>
          <p14:tracePt t="112277" x="1946275" y="3133725"/>
          <p14:tracePt t="112279" x="1930400" y="3133725"/>
          <p14:tracePt t="112281" x="1912938" y="3125788"/>
          <p14:tracePt t="112283" x="1897063" y="3117850"/>
          <p14:tracePt t="112285" x="1881188" y="3117850"/>
          <p14:tracePt t="112287" x="1873250" y="3109913"/>
          <p14:tracePt t="112289" x="1857375" y="3109913"/>
          <p14:tracePt t="112291" x="1849438" y="3101975"/>
          <p14:tracePt t="112293" x="1841500" y="3101975"/>
          <p14:tracePt t="112295" x="1833563" y="3094038"/>
          <p14:tracePt t="112297" x="1825625" y="3094038"/>
          <p14:tracePt t="112299" x="1817688" y="3086100"/>
          <p14:tracePt t="112301" x="1809750" y="3086100"/>
          <p14:tracePt t="112303" x="1809750" y="3078163"/>
          <p14:tracePt t="112306" x="1801813" y="3078163"/>
          <p14:tracePt t="112309" x="1793875" y="3070225"/>
          <p14:tracePt t="112313" x="1785938" y="3070225"/>
          <p14:tracePt t="112315" x="1785938" y="3062288"/>
          <p14:tracePt t="112323" x="1778000" y="3054350"/>
          <p14:tracePt t="112336" x="1778000" y="3046413"/>
          <p14:tracePt t="112340" x="1785938" y="3046413"/>
          <p14:tracePt t="112346" x="1785938" y="3038475"/>
          <p14:tracePt t="112348" x="1793875" y="3038475"/>
          <p14:tracePt t="112350" x="1793875" y="3030538"/>
          <p14:tracePt t="112352" x="1801813" y="3030538"/>
          <p14:tracePt t="112354" x="1809750" y="3030538"/>
          <p14:tracePt t="112357" x="1817688" y="3022600"/>
          <p14:tracePt t="112359" x="1825625" y="3022600"/>
          <p14:tracePt t="112360" x="1833563" y="3022600"/>
          <p14:tracePt t="112362" x="1841500" y="3014663"/>
          <p14:tracePt t="112364" x="1849438" y="3014663"/>
          <p14:tracePt t="112366" x="1865313" y="3014663"/>
          <p14:tracePt t="112368" x="1881188" y="3006725"/>
          <p14:tracePt t="112370" x="1889125" y="3006725"/>
          <p14:tracePt t="112372" x="1905000" y="3006725"/>
          <p14:tracePt t="112375" x="1922463" y="3006725"/>
          <p14:tracePt t="112378" x="1954213" y="2998788"/>
          <p14:tracePt t="112380" x="1970088" y="2998788"/>
          <p14:tracePt t="112382" x="1985963" y="2998788"/>
          <p14:tracePt t="112384" x="2009775" y="2998788"/>
          <p14:tracePt t="112386" x="2025650" y="2990850"/>
          <p14:tracePt t="112388" x="2049463" y="2990850"/>
          <p14:tracePt t="112391" x="2073275" y="2990850"/>
          <p14:tracePt t="112393" x="2097088" y="2990850"/>
          <p14:tracePt t="112396" x="2144713" y="2990850"/>
          <p14:tracePt t="112398" x="2168525" y="2990850"/>
          <p14:tracePt t="112400" x="2192338" y="2990850"/>
          <p14:tracePt t="112402" x="2232025" y="2990850"/>
          <p14:tracePt t="112404" x="2255838" y="2982913"/>
          <p14:tracePt t="112407" x="2281238" y="2982913"/>
          <p14:tracePt t="112410" x="2352675" y="2982913"/>
          <p14:tracePt t="112412" x="2384425" y="2982913"/>
          <p14:tracePt t="112414" x="2416175" y="2982913"/>
          <p14:tracePt t="112416" x="2455863" y="2974975"/>
          <p14:tracePt t="112418" x="2487613" y="2974975"/>
          <p14:tracePt t="112420" x="2527300" y="2974975"/>
          <p14:tracePt t="112422" x="2566988" y="2974975"/>
          <p14:tracePt t="112424" x="2598738" y="2974975"/>
          <p14:tracePt t="112427" x="2640013" y="2974975"/>
          <p14:tracePt t="112428" x="2679700" y="2974975"/>
          <p14:tracePt t="112430" x="2727325" y="2974975"/>
          <p14:tracePt t="112432" x="2767013" y="2974975"/>
          <p14:tracePt t="112434" x="2806700" y="2974975"/>
          <p14:tracePt t="112436" x="2862263" y="2974975"/>
          <p14:tracePt t="112438" x="2894013" y="2974975"/>
          <p14:tracePt t="112441" x="2941638" y="2967038"/>
          <p14:tracePt t="112443" x="2982913" y="2967038"/>
          <p14:tracePt t="112444" x="3030538" y="2967038"/>
          <p14:tracePt t="112446" x="3086100" y="2967038"/>
          <p14:tracePt t="112448" x="3133725" y="2967038"/>
          <p14:tracePt t="112450" x="3181350" y="2967038"/>
          <p14:tracePt t="112452" x="3228975" y="2967038"/>
          <p14:tracePt t="112454" x="3284538" y="2967038"/>
          <p14:tracePt t="112457" x="3333750" y="2967038"/>
          <p14:tracePt t="112459" x="3381375" y="2967038"/>
          <p14:tracePt t="112462" x="3484563" y="2974975"/>
          <p14:tracePt t="112464" x="3540125" y="2974975"/>
          <p14:tracePt t="112466" x="3587750" y="2967038"/>
          <p14:tracePt t="112468" x="3643313" y="2967038"/>
          <p14:tracePt t="112470" x="3708400" y="2967038"/>
          <p14:tracePt t="112472" x="3740150" y="2967038"/>
          <p14:tracePt t="112475" x="3787775" y="2967038"/>
          <p14:tracePt t="112479" x="3890963" y="2967038"/>
          <p14:tracePt t="112480" x="3938588" y="2967038"/>
          <p14:tracePt t="112482" x="3986213" y="2967038"/>
          <p14:tracePt t="112484" x="4035425" y="2967038"/>
          <p14:tracePt t="112486" x="4083050" y="2967038"/>
          <p14:tracePt t="112488" x="4130675" y="2967038"/>
          <p14:tracePt t="112490" x="4178300" y="2967038"/>
          <p14:tracePt t="112494" x="4225925" y="2967038"/>
          <p14:tracePt t="112494" x="4273550" y="2967038"/>
          <p14:tracePt t="112496" x="4321175" y="2967038"/>
          <p14:tracePt t="112498" x="4370388" y="2967038"/>
          <p14:tracePt t="112500" x="4418013" y="2967038"/>
          <p14:tracePt t="112502" x="4465638" y="2967038"/>
          <p14:tracePt t="112504" x="4529138" y="2967038"/>
          <p14:tracePt t="112507" x="4560888" y="2967038"/>
          <p14:tracePt t="112510" x="4648200" y="2967038"/>
          <p14:tracePt t="112512" x="4695825" y="2967038"/>
          <p14:tracePt t="112514" x="4745038" y="2967038"/>
          <p14:tracePt t="112516" x="4784725" y="2967038"/>
          <p14:tracePt t="112518" x="4832350" y="2974975"/>
          <p14:tracePt t="112520" x="4879975" y="2974975"/>
          <p14:tracePt t="112524" x="4967288" y="2974975"/>
          <p14:tracePt t="112527" x="5006975" y="2974975"/>
          <p14:tracePt t="112528" x="5046663" y="2974975"/>
          <p14:tracePt t="112530" x="5095875" y="2974975"/>
          <p14:tracePt t="112532" x="5135563" y="2974975"/>
          <p14:tracePt t="112534" x="5183188" y="2974975"/>
          <p14:tracePt t="112536" x="5222875" y="2982913"/>
          <p14:tracePt t="112538" x="5270500" y="2982913"/>
          <p14:tracePt t="112541" x="5302250" y="2982913"/>
          <p14:tracePt t="112543" x="5341938" y="2982913"/>
          <p14:tracePt t="112545" x="5381625" y="2982913"/>
          <p14:tracePt t="112546" x="5422900" y="2982913"/>
          <p14:tracePt t="112548" x="5454650" y="2982913"/>
          <p14:tracePt t="112550" x="5494338" y="2982913"/>
          <p14:tracePt t="112552" x="5526088" y="2982913"/>
          <p14:tracePt t="112554" x="5557838" y="2982913"/>
          <p14:tracePt t="112557" x="5589588" y="2982913"/>
          <p14:tracePt t="112559" x="5621338" y="2982913"/>
          <p14:tracePt t="112560" x="5653088" y="2990850"/>
          <p14:tracePt t="112562" x="5684838" y="2990850"/>
          <p14:tracePt t="112564" x="5708650" y="2990850"/>
          <p14:tracePt t="112566" x="5740400" y="2990850"/>
          <p14:tracePt t="112568" x="5765800" y="2990850"/>
          <p14:tracePt t="112570" x="5789613" y="2990850"/>
          <p14:tracePt t="112574" x="5837238" y="2990850"/>
          <p14:tracePt t="112576" x="5861050" y="2990850"/>
          <p14:tracePt t="112578" x="5884863" y="2998788"/>
          <p14:tracePt t="112580" x="5908675" y="2998788"/>
          <p14:tracePt t="112582" x="5924550" y="2998788"/>
          <p14:tracePt t="112584" x="5940425" y="2998788"/>
          <p14:tracePt t="112586" x="5964238" y="2998788"/>
          <p14:tracePt t="112588" x="5980113" y="2998788"/>
          <p14:tracePt t="112590" x="5995988" y="2998788"/>
          <p14:tracePt t="112593" x="6011863" y="2998788"/>
          <p14:tracePt t="112594" x="6027738" y="3006725"/>
          <p14:tracePt t="112596" x="6043613" y="3006725"/>
          <p14:tracePt t="112598" x="6051550" y="3006725"/>
          <p14:tracePt t="112600" x="6067425" y="3006725"/>
          <p14:tracePt t="112602" x="6075363" y="3006725"/>
          <p14:tracePt t="112604" x="6083300" y="3014663"/>
          <p14:tracePt t="112607" x="6100763" y="3014663"/>
          <p14:tracePt t="112610" x="6108700" y="3014663"/>
          <p14:tracePt t="112612" x="6116638" y="3014663"/>
          <p14:tracePt t="112614" x="6124575" y="3022600"/>
          <p14:tracePt t="112616" x="6132513" y="3022600"/>
          <p14:tracePt t="112618" x="6140450" y="3022600"/>
          <p14:tracePt t="112620" x="6148388" y="3022600"/>
          <p14:tracePt t="112622" x="6148388" y="3030538"/>
          <p14:tracePt t="112624" x="6156325" y="3030538"/>
          <p14:tracePt t="112627" x="6164263" y="3030538"/>
          <p14:tracePt t="112630" x="6172200" y="3030538"/>
          <p14:tracePt t="112632" x="6172200" y="3038475"/>
          <p14:tracePt t="112634" x="6180138" y="3038475"/>
          <p14:tracePt t="112638" x="6188075" y="3038475"/>
          <p14:tracePt t="112642" x="6196013" y="3038475"/>
          <p14:tracePt t="112648" x="6203950" y="3038475"/>
          <p14:tracePt t="112650" x="6203950" y="3046413"/>
          <p14:tracePt t="112654" x="6211888" y="3046413"/>
          <p14:tracePt t="112710" x="6219825" y="3046413"/>
          <p14:tracePt t="112716" x="6219825" y="3038475"/>
          <p14:tracePt t="112720" x="6227763" y="3038475"/>
          <p14:tracePt t="112726" x="6227763" y="3030538"/>
          <p14:tracePt t="112728" x="6235700" y="3030538"/>
          <p14:tracePt t="112730" x="6235700" y="3022600"/>
          <p14:tracePt t="112732" x="6243638" y="3022600"/>
          <p14:tracePt t="112736" x="6251575" y="3014663"/>
          <p14:tracePt t="112740" x="6259513" y="3006725"/>
          <p14:tracePt t="112744" x="6267450" y="3006725"/>
          <p14:tracePt t="112746" x="6275388" y="2998788"/>
          <p14:tracePt t="112750" x="6283325" y="2998788"/>
          <p14:tracePt t="112752" x="6291263" y="2990850"/>
          <p14:tracePt t="112754" x="6299200" y="2990850"/>
          <p14:tracePt t="112760" x="6315075" y="2982913"/>
          <p14:tracePt t="112762" x="6323013" y="2982913"/>
          <p14:tracePt t="112764" x="6330950" y="2982913"/>
          <p14:tracePt t="112766" x="6338888" y="2982913"/>
          <p14:tracePt t="112768" x="6338888" y="2974975"/>
          <p14:tracePt t="112770" x="6346825" y="2974975"/>
          <p14:tracePt t="112773" x="6354763" y="2974975"/>
          <p14:tracePt t="112776" x="6370638" y="2974975"/>
          <p14:tracePt t="112779" x="6378575" y="2974975"/>
          <p14:tracePt t="112780" x="6394450" y="2974975"/>
          <p14:tracePt t="112784" x="6402388" y="2967038"/>
          <p14:tracePt t="112786" x="6410325" y="2967038"/>
          <p14:tracePt t="112788" x="6426200" y="2974975"/>
          <p14:tracePt t="112792" x="6442075" y="2974975"/>
          <p14:tracePt t="112795" x="6451600" y="2974975"/>
          <p14:tracePt t="112796" x="6459538" y="2974975"/>
          <p14:tracePt t="112798" x="6467475" y="2974975"/>
          <p14:tracePt t="112800" x="6483350" y="2974975"/>
          <p14:tracePt t="112804" x="6499225" y="2974975"/>
          <p14:tracePt t="112807" x="6507163" y="2974975"/>
          <p14:tracePt t="112809" x="6515100" y="2974975"/>
          <p14:tracePt t="112810" x="6523038" y="2974975"/>
          <p14:tracePt t="112812" x="6530975" y="2974975"/>
          <p14:tracePt t="112814" x="6546850" y="2974975"/>
          <p14:tracePt t="112816" x="6554788" y="2982913"/>
          <p14:tracePt t="112818" x="6562725" y="2982913"/>
          <p14:tracePt t="112820" x="6578600" y="2982913"/>
          <p14:tracePt t="112825" x="6594475" y="2982913"/>
          <p14:tracePt t="112826" x="6602413" y="2982913"/>
          <p14:tracePt t="112828" x="6610350" y="2982913"/>
          <p14:tracePt t="112830" x="6626225" y="2982913"/>
          <p14:tracePt t="112832" x="6634163" y="2990850"/>
          <p14:tracePt t="112834" x="6642100" y="2990850"/>
          <p14:tracePt t="112836" x="6657975" y="2990850"/>
          <p14:tracePt t="112838" x="6665913" y="2990850"/>
          <p14:tracePt t="112840" x="6681788" y="2998788"/>
          <p14:tracePt t="112841" x="6689725" y="2998788"/>
          <p14:tracePt t="112843" x="6705600" y="2998788"/>
          <p14:tracePt t="112845" x="6713538" y="2998788"/>
          <p14:tracePt t="112847" x="6729413" y="2998788"/>
          <p14:tracePt t="112849" x="6737350" y="2998788"/>
          <p14:tracePt t="112851" x="6753225" y="2998788"/>
          <p14:tracePt t="112854" x="6761163" y="2998788"/>
          <p14:tracePt t="112856" x="6777038" y="3006725"/>
          <p14:tracePt t="112857" x="6784975" y="3006725"/>
          <p14:tracePt t="112859" x="6802438" y="3006725"/>
          <p14:tracePt t="112861" x="6810375" y="3006725"/>
          <p14:tracePt t="112863" x="6826250" y="3006725"/>
          <p14:tracePt t="112865" x="6834188" y="3006725"/>
          <p14:tracePt t="112867" x="6842125" y="3006725"/>
          <p14:tracePt t="112869" x="6858000" y="3006725"/>
          <p14:tracePt t="112872" x="6865938" y="3006725"/>
          <p14:tracePt t="112874" x="6873875" y="3006725"/>
          <p14:tracePt t="112875" x="6889750" y="3006725"/>
          <p14:tracePt t="112877" x="6897688" y="3006725"/>
          <p14:tracePt t="112879" x="6905625" y="3006725"/>
          <p14:tracePt t="112881" x="6913563" y="3006725"/>
          <p14:tracePt t="112883" x="6921500" y="3006725"/>
          <p14:tracePt t="112885" x="6929438" y="3006725"/>
          <p14:tracePt t="112887" x="6937375" y="3006725"/>
          <p14:tracePt t="112890" x="6945313" y="3006725"/>
          <p14:tracePt t="112893" x="6953250" y="3006725"/>
          <p14:tracePt t="112895" x="6961188" y="2998788"/>
          <p14:tracePt t="112899" x="6969125" y="2998788"/>
          <p14:tracePt t="112906" x="6977063" y="2998788"/>
          <p14:tracePt t="112920" x="6985000" y="2998788"/>
          <p14:tracePt t="113010" x="6985000" y="3006725"/>
          <p14:tracePt t="113013" x="6992938" y="3006725"/>
          <p14:tracePt t="113023" x="7000875" y="3006725"/>
          <p14:tracePt t="113030" x="7008813" y="3014663"/>
          <p14:tracePt t="113041" x="7016750" y="3022600"/>
          <p14:tracePt t="113046" x="7016750" y="3030538"/>
          <p14:tracePt t="113050" x="7024688" y="3038475"/>
          <p14:tracePt t="113054" x="7024688" y="3046413"/>
          <p14:tracePt t="113057" x="7024688" y="3054350"/>
          <p14:tracePt t="113060" x="7032625" y="3062288"/>
          <p14:tracePt t="113062" x="7032625" y="3070225"/>
          <p14:tracePt t="113064" x="7032625" y="3078163"/>
          <p14:tracePt t="113068" x="7040563" y="3086100"/>
          <p14:tracePt t="113070" x="7040563" y="3094038"/>
          <p14:tracePt t="113072" x="7040563" y="3101975"/>
          <p14:tracePt t="113074" x="7040563" y="3109913"/>
          <p14:tracePt t="113077" x="7040563" y="3117850"/>
          <p14:tracePt t="113078" x="7040563" y="3125788"/>
          <p14:tracePt t="113080" x="7048500" y="3133725"/>
          <p14:tracePt t="113082" x="7048500" y="3141663"/>
          <p14:tracePt t="113084" x="7048500" y="3149600"/>
          <p14:tracePt t="113086" x="7048500" y="3165475"/>
          <p14:tracePt t="113088" x="7048500" y="3173413"/>
          <p14:tracePt t="113090" x="7048500" y="3189288"/>
          <p14:tracePt t="113093" x="7048500" y="3197225"/>
          <p14:tracePt t="113094" x="7040563" y="3213100"/>
          <p14:tracePt t="113096" x="7040563" y="3228975"/>
          <p14:tracePt t="113098" x="7040563" y="3236913"/>
          <p14:tracePt t="113100" x="7040563" y="3262313"/>
          <p14:tracePt t="113102" x="7032625" y="3270250"/>
          <p14:tracePt t="113104" x="7032625" y="3286125"/>
          <p14:tracePt t="113107" x="7024688" y="3302000"/>
          <p14:tracePt t="113110" x="7016750" y="3325813"/>
          <p14:tracePt t="113112" x="7008813" y="3341688"/>
          <p14:tracePt t="113114" x="7008813" y="3357563"/>
          <p14:tracePt t="113118" x="7000875" y="3373438"/>
          <p14:tracePt t="113119" x="6992938" y="3397250"/>
          <p14:tracePt t="113120" x="6985000" y="3413125"/>
          <p14:tracePt t="113124" x="6961188" y="3444875"/>
          <p14:tracePt t="113128" x="6945313" y="3476625"/>
          <p14:tracePt t="113130" x="6929438" y="3492500"/>
          <p14:tracePt t="113132" x="6921500" y="3508375"/>
          <p14:tracePt t="113134" x="6905625" y="3532188"/>
          <p14:tracePt t="113136" x="6897688" y="3548063"/>
          <p14:tracePt t="113138" x="6881813" y="3563938"/>
          <p14:tracePt t="113140" x="6858000" y="3587750"/>
          <p14:tracePt t="113142" x="6850063" y="3595688"/>
          <p14:tracePt t="113146" x="6818313" y="3636963"/>
          <p14:tracePt t="113148" x="6802438" y="3652838"/>
          <p14:tracePt t="113150" x="6784975" y="3668713"/>
          <p14:tracePt t="113152" x="6769100" y="3684588"/>
          <p14:tracePt t="113154" x="6753225" y="3700463"/>
          <p14:tracePt t="113157" x="6737350" y="3716338"/>
          <p14:tracePt t="113158" x="6721475" y="3732213"/>
          <p14:tracePt t="113161" x="6705600" y="3748088"/>
          <p14:tracePt t="113164" x="6665913" y="3779838"/>
          <p14:tracePt t="113167" x="6650038" y="3795713"/>
          <p14:tracePt t="113168" x="6634163" y="3811588"/>
          <p14:tracePt t="113170" x="6610350" y="3827463"/>
          <p14:tracePt t="113172" x="6594475" y="3843338"/>
          <p14:tracePt t="113174" x="6570663" y="3859213"/>
          <p14:tracePt t="113176" x="6554788" y="3875088"/>
          <p14:tracePt t="113180" x="6507163" y="3906838"/>
          <p14:tracePt t="113185" x="6475413" y="3938588"/>
          <p14:tracePt t="113186" x="6459538" y="3948113"/>
          <p14:tracePt t="113188" x="6434138" y="3963988"/>
          <p14:tracePt t="113191" x="6418263" y="3979863"/>
          <p14:tracePt t="113192" x="6402388" y="3995738"/>
          <p14:tracePt t="113194" x="6378575" y="4011613"/>
          <p14:tracePt t="113198" x="6338888" y="4043363"/>
          <p14:tracePt t="113200" x="6315075" y="4067175"/>
          <p14:tracePt t="113202" x="6307138" y="4075113"/>
          <p14:tracePt t="113204" x="6291263" y="4090988"/>
          <p14:tracePt t="113208" x="6259513" y="4114800"/>
          <p14:tracePt t="113211" x="6243638" y="4130675"/>
          <p14:tracePt t="113214" x="6203950" y="4154488"/>
          <p14:tracePt t="113216" x="6188075" y="4170363"/>
          <p14:tracePt t="113218" x="6172200" y="4186238"/>
          <p14:tracePt t="113220" x="6156325" y="4202113"/>
          <p14:tracePt t="113222" x="6148388" y="4210050"/>
          <p14:tracePt t="113225" x="6132513" y="4217988"/>
          <p14:tracePt t="113227" x="6116638" y="4233863"/>
          <p14:tracePt t="113230" x="6091238" y="4257675"/>
          <p14:tracePt t="113234" x="6059488" y="4273550"/>
          <p14:tracePt t="113237" x="6051550" y="4281488"/>
          <p14:tracePt t="113240" x="6019800" y="4298950"/>
          <p14:tracePt t="113244" x="6003925" y="4314825"/>
          <p14:tracePt t="113248" x="5980113" y="4322763"/>
          <p14:tracePt t="113251" x="5964238" y="4330700"/>
          <p14:tracePt t="113252" x="5956300" y="4338638"/>
          <p14:tracePt t="113254" x="5940425" y="4338638"/>
          <p14:tracePt t="113257" x="5932488" y="4346575"/>
          <p14:tracePt t="113260" x="5908675" y="4346575"/>
          <p14:tracePt t="113263" x="5900738" y="4354513"/>
          <p14:tracePt t="113265" x="5884863" y="4354513"/>
          <p14:tracePt t="113266" x="5876925" y="4362450"/>
          <p14:tracePt t="113268" x="5868988" y="4362450"/>
          <p14:tracePt t="113270" x="5853113" y="4362450"/>
          <p14:tracePt t="113272" x="5837238" y="4370388"/>
          <p14:tracePt t="113276" x="5813425" y="4370388"/>
          <p14:tracePt t="113278" x="5805488" y="4370388"/>
          <p14:tracePt t="113280" x="5781675" y="4378325"/>
          <p14:tracePt t="113282" x="5773738" y="4378325"/>
          <p14:tracePt t="113284" x="5757863" y="4378325"/>
          <p14:tracePt t="113286" x="5740400" y="4378325"/>
          <p14:tracePt t="113288" x="5716588" y="4378325"/>
          <p14:tracePt t="113291" x="5700713" y="4378325"/>
          <p14:tracePt t="113293" x="5684838" y="4378325"/>
          <p14:tracePt t="113295" x="5668963" y="4378325"/>
          <p14:tracePt t="113296" x="5645150" y="4378325"/>
          <p14:tracePt t="113298" x="5629275" y="4378325"/>
          <p14:tracePt t="113300" x="5597525" y="4378325"/>
          <p14:tracePt t="113302" x="5581650" y="4378325"/>
          <p14:tracePt t="113304" x="5557838" y="4378325"/>
          <p14:tracePt t="113309" x="5510213" y="4378325"/>
          <p14:tracePt t="113311" x="5486400" y="4378325"/>
          <p14:tracePt t="113313" x="5462588" y="4378325"/>
          <p14:tracePt t="113315" x="5438775" y="4386263"/>
          <p14:tracePt t="113316" x="5407025" y="4386263"/>
          <p14:tracePt t="113318" x="5381625" y="4386263"/>
          <p14:tracePt t="113321" x="5349875" y="4386263"/>
          <p14:tracePt t="113321" x="5318125" y="4386263"/>
          <p14:tracePt t="113323" x="5286375" y="4386263"/>
          <p14:tracePt t="113325" x="5254625" y="4394200"/>
          <p14:tracePt t="113327" x="5222875" y="4394200"/>
          <p14:tracePt t="113329" x="5191125" y="4394200"/>
          <p14:tracePt t="113331" x="5159375" y="4394200"/>
          <p14:tracePt t="113333" x="5119688" y="4394200"/>
          <p14:tracePt t="113335" x="5087938" y="4394200"/>
          <p14:tracePt t="113337" x="5046663" y="4394200"/>
          <p14:tracePt t="113340" x="4999038" y="4394200"/>
          <p14:tracePt t="113341" x="4967288" y="4394200"/>
          <p14:tracePt t="113343" x="4927600" y="4394200"/>
          <p14:tracePt t="113345" x="4887913" y="4394200"/>
          <p14:tracePt t="113347" x="4848225" y="4394200"/>
          <p14:tracePt t="113349" x="4808538" y="4386263"/>
          <p14:tracePt t="113351" x="4760913" y="4386263"/>
          <p14:tracePt t="113353" x="4721225" y="4386263"/>
          <p14:tracePt t="113356" x="4672013" y="4386263"/>
          <p14:tracePt t="113357" x="4632325" y="4378325"/>
          <p14:tracePt t="113359" x="4568825" y="4378325"/>
          <p14:tracePt t="113361" x="4537075" y="4378325"/>
          <p14:tracePt t="113363" x="4497388" y="4378325"/>
          <p14:tracePt t="113365" x="4449763" y="4370388"/>
          <p14:tracePt t="113367" x="4402138" y="4370388"/>
          <p14:tracePt t="113369" x="4352925" y="4370388"/>
          <p14:tracePt t="113371" x="4305300" y="4370388"/>
          <p14:tracePt t="113373" x="4265613" y="4370388"/>
          <p14:tracePt t="113375" x="4217988" y="4370388"/>
          <p14:tracePt t="113377" x="4170363" y="4370388"/>
          <p14:tracePt t="113379" x="4122738" y="4370388"/>
          <p14:tracePt t="113381" x="4090988" y="4370388"/>
          <p14:tracePt t="113383" x="4051300" y="4370388"/>
          <p14:tracePt t="113385" x="4002088" y="4370388"/>
          <p14:tracePt t="113387" x="3962400" y="4378325"/>
          <p14:tracePt t="113390" x="3930650" y="4378325"/>
          <p14:tracePt t="113391" x="3890963" y="4378325"/>
          <p14:tracePt t="113393" x="3851275" y="4378325"/>
          <p14:tracePt t="113395" x="3819525" y="4386263"/>
          <p14:tracePt t="113397" x="3787775" y="4386263"/>
          <p14:tracePt t="113399" x="3748088" y="4386263"/>
          <p14:tracePt t="113401" x="3716338" y="4386263"/>
          <p14:tracePt t="113403" x="3684588" y="4378325"/>
          <p14:tracePt t="113406" x="3651250" y="4378325"/>
          <p14:tracePt t="113407" x="3619500" y="4378325"/>
          <p14:tracePt t="113409" x="3587750" y="4378325"/>
          <p14:tracePt t="113411" x="3563938" y="4378325"/>
          <p14:tracePt t="113413" x="3532188" y="4378325"/>
          <p14:tracePt t="113415" x="3508375" y="4378325"/>
          <p14:tracePt t="113417" x="3476625" y="4370388"/>
          <p14:tracePt t="113419" x="3452813" y="4370388"/>
          <p14:tracePt t="113421" x="3429000" y="4362450"/>
          <p14:tracePt t="113424" x="3405188" y="4362450"/>
          <p14:tracePt t="113425" x="3381375" y="4362450"/>
          <p14:tracePt t="113427" x="3357563" y="4354513"/>
          <p14:tracePt t="113429" x="3333750" y="4354513"/>
          <p14:tracePt t="113431" x="3308350" y="4346575"/>
          <p14:tracePt t="113433" x="3292475" y="4338638"/>
          <p14:tracePt t="113435" x="3276600" y="4338638"/>
          <p14:tracePt t="113437" x="3252788" y="4330700"/>
          <p14:tracePt t="113439" x="3236913" y="4330700"/>
          <p14:tracePt t="113441" x="3221038" y="4322763"/>
          <p14:tracePt t="113443" x="3213100" y="4322763"/>
          <p14:tracePt t="113445" x="3197225" y="4314825"/>
          <p14:tracePt t="113447" x="3181350" y="4314825"/>
          <p14:tracePt t="113449" x="3165475" y="4314825"/>
          <p14:tracePt t="113451" x="3157538" y="4306888"/>
          <p14:tracePt t="113453" x="3149600" y="4306888"/>
          <p14:tracePt t="113456" x="3141663" y="4298950"/>
          <p14:tracePt t="113457" x="3133725" y="4298950"/>
          <p14:tracePt t="113459" x="3117850" y="4298950"/>
          <p14:tracePt t="113461" x="3117850" y="4291013"/>
          <p14:tracePt t="113463" x="3109913" y="4291013"/>
          <p14:tracePt t="113465" x="3101975" y="4291013"/>
          <p14:tracePt t="113467" x="3101975" y="4281488"/>
          <p14:tracePt t="113469" x="3094038" y="4281488"/>
          <p14:tracePt t="113471" x="3094038" y="4273550"/>
          <p14:tracePt t="113474" x="3086100" y="4273550"/>
          <p14:tracePt t="113477" x="3086100" y="4265613"/>
          <p14:tracePt t="113479" x="3078163" y="4265613"/>
          <p14:tracePt t="113483" x="3078163" y="4257675"/>
          <p14:tracePt t="113487" x="3070225" y="4249738"/>
          <p14:tracePt t="113491" x="3070225" y="4241800"/>
          <p14:tracePt t="113497" x="3070225" y="4233863"/>
          <p14:tracePt t="113499" x="3070225" y="4225925"/>
          <p14:tracePt t="113504" x="3070225" y="4217988"/>
          <p14:tracePt t="113508" x="3062288" y="4217988"/>
          <p14:tracePt t="113510" x="3062288" y="4202113"/>
          <p14:tracePt t="113514" x="3062288" y="4194175"/>
          <p14:tracePt t="113516" x="3062288" y="4186238"/>
          <p14:tracePt t="113518" x="3062288" y="4178300"/>
          <p14:tracePt t="113520" x="3062288" y="4170363"/>
          <p14:tracePt t="113524" x="3062288" y="4162425"/>
          <p14:tracePt t="113528" x="3062288" y="4154488"/>
          <p14:tracePt t="113530" x="3062288" y="4146550"/>
          <p14:tracePt t="113534" x="3062288" y="4138613"/>
          <p14:tracePt t="113538" x="3062288" y="4130675"/>
          <p14:tracePt t="113541" x="3062288" y="4122738"/>
          <p14:tracePt t="113544" x="3062288" y="4114800"/>
          <p14:tracePt t="113548" x="3062288" y="4106863"/>
          <p14:tracePt t="113552" x="3062288" y="4098925"/>
          <p14:tracePt t="113558" x="3062288" y="4083050"/>
          <p14:tracePt t="113560" x="3070225" y="4083050"/>
          <p14:tracePt t="113562" x="3070225" y="4075113"/>
          <p14:tracePt t="113566" x="3070225" y="4067175"/>
          <p14:tracePt t="113568" x="3070225" y="4059238"/>
          <p14:tracePt t="113570" x="3070225" y="4051300"/>
          <p14:tracePt t="113572" x="3070225" y="4043363"/>
          <p14:tracePt t="113576" x="3070225" y="4035425"/>
          <p14:tracePt t="113578" x="3078163" y="4027488"/>
          <p14:tracePt t="113580" x="3078163" y="4019550"/>
          <p14:tracePt t="113582" x="3078163" y="4011613"/>
          <p14:tracePt t="113584" x="3078163" y="4003675"/>
          <p14:tracePt t="113586" x="3086100" y="3995738"/>
          <p14:tracePt t="113588" x="3086100" y="3987800"/>
          <p14:tracePt t="113590" x="3086100" y="3979863"/>
          <p14:tracePt t="113593" x="3086100" y="3971925"/>
          <p14:tracePt t="113594" x="3094038" y="3963988"/>
          <p14:tracePt t="113596" x="3094038" y="3956050"/>
          <p14:tracePt t="113598" x="3101975" y="3948113"/>
          <p14:tracePt t="113600" x="3101975" y="3938588"/>
          <p14:tracePt t="113602" x="3101975" y="3930650"/>
          <p14:tracePt t="113604" x="3109913" y="3922713"/>
          <p14:tracePt t="113607" x="3117850" y="3914775"/>
          <p14:tracePt t="113610" x="3125788" y="3906838"/>
          <p14:tracePt t="113612" x="3125788" y="3898900"/>
          <p14:tracePt t="113614" x="3133725" y="3890963"/>
          <p14:tracePt t="113616" x="3141663" y="3883025"/>
          <p14:tracePt t="113618" x="3149600" y="3875088"/>
          <p14:tracePt t="113620" x="3157538" y="3867150"/>
          <p14:tracePt t="113622" x="3165475" y="3867150"/>
          <p14:tracePt t="113625" x="3173413" y="3859213"/>
          <p14:tracePt t="113627" x="3181350" y="3851275"/>
          <p14:tracePt t="113630" x="3197225" y="3835400"/>
          <p14:tracePt t="113634" x="3205163" y="3827463"/>
          <p14:tracePt t="113634" x="3221038" y="3819525"/>
          <p14:tracePt t="113636" x="3228975" y="3811588"/>
          <p14:tracePt t="113638" x="3236913" y="3803650"/>
          <p14:tracePt t="113641" x="3252788" y="3795713"/>
          <p14:tracePt t="113642" x="3268663" y="3787775"/>
          <p14:tracePt t="113645" x="3276600" y="3779838"/>
          <p14:tracePt t="113648" x="3300413" y="3771900"/>
          <p14:tracePt t="113651" x="3317875" y="3763963"/>
          <p14:tracePt t="113653" x="3333750" y="3756025"/>
          <p14:tracePt t="113654" x="3349625" y="3756025"/>
          <p14:tracePt t="113657" x="3357563" y="3748088"/>
          <p14:tracePt t="113658" x="3373438" y="3740150"/>
          <p14:tracePt t="113662" x="3405188" y="3732213"/>
          <p14:tracePt t="113665" x="3421063" y="3724275"/>
          <p14:tracePt t="113666" x="3436938" y="3724275"/>
          <p14:tracePt t="113668" x="3452813" y="3716338"/>
          <p14:tracePt t="113670" x="3468688" y="3716338"/>
          <p14:tracePt t="113674" x="3508375" y="3708400"/>
          <p14:tracePt t="113681" x="3571875" y="3692525"/>
          <p14:tracePt t="113682" x="3579813" y="3692525"/>
          <p14:tracePt t="113684" x="3603625" y="3684588"/>
          <p14:tracePt t="113686" x="3619500" y="3684588"/>
          <p14:tracePt t="113688" x="3643313" y="3676650"/>
          <p14:tracePt t="113690" x="3668713" y="3676650"/>
          <p14:tracePt t="113692" x="3684588" y="3676650"/>
          <p14:tracePt t="113696" x="3732213" y="3668713"/>
          <p14:tracePt t="113698" x="3756025" y="3668713"/>
          <p14:tracePt t="113700" x="3779838" y="3660775"/>
          <p14:tracePt t="113702" x="3803650" y="3660775"/>
          <p14:tracePt t="113704" x="3827463" y="3660775"/>
          <p14:tracePt t="113707" x="3851275" y="3652838"/>
          <p14:tracePt t="113709" x="3875088" y="3652838"/>
          <p14:tracePt t="113713" x="3922713" y="3652838"/>
          <p14:tracePt t="113714" x="3946525" y="3652838"/>
          <p14:tracePt t="113716" x="3970338" y="3652838"/>
          <p14:tracePt t="113718" x="3994150" y="3652838"/>
          <p14:tracePt t="113720" x="4019550" y="3644900"/>
          <p14:tracePt t="113722" x="4035425" y="3644900"/>
          <p14:tracePt t="113725" x="4059238" y="3644900"/>
          <p14:tracePt t="113729" x="4106863" y="3644900"/>
          <p14:tracePt t="113730" x="4130675" y="3644900"/>
          <p14:tracePt t="113732" x="4154488" y="3644900"/>
          <p14:tracePt t="113734" x="4178300" y="3644900"/>
          <p14:tracePt t="113736" x="4202113" y="3644900"/>
          <p14:tracePt t="113738" x="4217988" y="3652838"/>
          <p14:tracePt t="113741" x="4249738" y="3652838"/>
          <p14:tracePt t="113745" x="4281488" y="3652838"/>
          <p14:tracePt t="113746" x="4305300" y="3652838"/>
          <p14:tracePt t="113748" x="4329113" y="3652838"/>
          <p14:tracePt t="113750" x="4344988" y="3660775"/>
          <p14:tracePt t="113752" x="4362450" y="3660775"/>
          <p14:tracePt t="113754" x="4386263" y="3660775"/>
          <p14:tracePt t="113757" x="4402138" y="3668713"/>
          <p14:tracePt t="113761" x="4441825" y="3668713"/>
          <p14:tracePt t="113762" x="4449763" y="3668713"/>
          <p14:tracePt t="113764" x="4465638" y="3668713"/>
          <p14:tracePt t="113766" x="4481513" y="3676650"/>
          <p14:tracePt t="113768" x="4489450" y="3676650"/>
          <p14:tracePt t="113770" x="4505325" y="3676650"/>
          <p14:tracePt t="113772" x="4513263" y="3676650"/>
          <p14:tracePt t="113775" x="4529138" y="3676650"/>
          <p14:tracePt t="113777" x="4537075" y="3676650"/>
          <p14:tracePt t="113778" x="4545013" y="3676650"/>
          <p14:tracePt t="113780" x="4552950" y="3676650"/>
          <p14:tracePt t="113782" x="4560888" y="3676650"/>
          <p14:tracePt t="113784" x="4568825" y="3676650"/>
          <p14:tracePt t="113788" x="4576763" y="3676650"/>
          <p14:tracePt t="113791" x="4584700" y="3676650"/>
          <p14:tracePt t="113794" x="4584700" y="3668713"/>
          <p14:tracePt t="113830" x="4576763" y="3660775"/>
          <p14:tracePt t="113834" x="4568825" y="3660775"/>
          <p14:tracePt t="113836" x="4568825" y="3652838"/>
          <p14:tracePt t="113838" x="4560888" y="3652838"/>
          <p14:tracePt t="113840" x="4552950" y="3644900"/>
          <p14:tracePt t="113842" x="4545013" y="3644900"/>
          <p14:tracePt t="113844" x="4537075" y="3636963"/>
          <p14:tracePt t="113846" x="4529138" y="3636963"/>
          <p14:tracePt t="113848" x="4513263" y="3629025"/>
          <p14:tracePt t="113850" x="4505325" y="3629025"/>
          <p14:tracePt t="113852" x="4497388" y="3621088"/>
          <p14:tracePt t="113854" x="4489450" y="3613150"/>
          <p14:tracePt t="113857" x="4473575" y="3613150"/>
          <p14:tracePt t="113860" x="4449763" y="3595688"/>
          <p14:tracePt t="113862" x="4441825" y="3595688"/>
          <p14:tracePt t="113864" x="4425950" y="3587750"/>
          <p14:tracePt t="113866" x="4410075" y="3579813"/>
          <p14:tracePt t="113868" x="4394200" y="3579813"/>
          <p14:tracePt t="113870" x="4378325" y="3571875"/>
          <p14:tracePt t="113872" x="4362450" y="3563938"/>
          <p14:tracePt t="113874" x="4344988" y="3556000"/>
          <p14:tracePt t="113876" x="4329113" y="3556000"/>
          <p14:tracePt t="113880" x="4297363" y="3540125"/>
          <p14:tracePt t="113882" x="4281488" y="3532188"/>
          <p14:tracePt t="113884" x="4257675" y="3524250"/>
          <p14:tracePt t="113886" x="4241800" y="3516313"/>
          <p14:tracePt t="113888" x="4225925" y="3508375"/>
          <p14:tracePt t="113890" x="4202113" y="3500438"/>
          <p14:tracePt t="113892" x="4186238" y="3492500"/>
          <p14:tracePt t="113896" x="4146550" y="3476625"/>
          <p14:tracePt t="113900" x="4098925" y="3460750"/>
          <p14:tracePt t="113902" x="4075113" y="3452813"/>
          <p14:tracePt t="113904" x="4051300" y="3444875"/>
          <p14:tracePt t="113907" x="4027488" y="3436938"/>
          <p14:tracePt t="113908" x="4002088" y="3429000"/>
          <p14:tracePt t="113912" x="3978275" y="3413125"/>
          <p14:tracePt t="113914" x="3922713" y="3397250"/>
          <p14:tracePt t="113917" x="3898900" y="3389313"/>
          <p14:tracePt t="113918" x="3875088" y="3381375"/>
          <p14:tracePt t="113920" x="3835400" y="3365500"/>
          <p14:tracePt t="113922" x="3819525" y="3357563"/>
          <p14:tracePt t="113925" x="3787775" y="3349625"/>
          <p14:tracePt t="113926" x="3763963" y="3341688"/>
          <p14:tracePt t="113928" x="3732213" y="3333750"/>
          <p14:tracePt t="113932" x="3676650" y="3309938"/>
          <p14:tracePt t="113934" x="3651250" y="3302000"/>
          <p14:tracePt t="113936" x="3619500" y="3294063"/>
          <p14:tracePt t="113938" x="3595688" y="3286125"/>
          <p14:tracePt t="113940" x="3571875" y="3286125"/>
          <p14:tracePt t="113942" x="3540125" y="3278188"/>
          <p14:tracePt t="113949" x="3468688" y="3262313"/>
          <p14:tracePt t="113951" x="3444875" y="3252788"/>
          <p14:tracePt t="113952" x="3421063" y="3244850"/>
          <p14:tracePt t="113954" x="3397250" y="3244850"/>
          <p14:tracePt t="113957" x="3373438" y="3236913"/>
          <p14:tracePt t="113958" x="3349625" y="3228975"/>
          <p14:tracePt t="113965" x="3292475" y="3213100"/>
          <p14:tracePt t="113966" x="3276600" y="3213100"/>
          <p14:tracePt t="113977" x="3189288" y="3181350"/>
          <p14:tracePt t="113982" x="3149600" y="3165475"/>
          <p14:tracePt t="113984" x="3133725" y="3157538"/>
          <p14:tracePt t="113986" x="3117850" y="3149600"/>
          <p14:tracePt t="113988" x="3101975" y="3141663"/>
          <p14:tracePt t="113991" x="3094038" y="3133725"/>
          <p14:tracePt t="113995" x="3062288" y="3125788"/>
          <p14:tracePt t="113997" x="3054350" y="3117850"/>
          <p14:tracePt t="113998" x="3038475" y="3109913"/>
          <p14:tracePt t="114000" x="3022600" y="3101975"/>
          <p14:tracePt t="114002" x="3014663" y="3101975"/>
          <p14:tracePt t="114004" x="3006725" y="3094038"/>
          <p14:tracePt t="114007" x="2998788" y="3086100"/>
          <p14:tracePt t="114012" x="2982913" y="3070225"/>
          <p14:tracePt t="114014" x="2974975" y="3062288"/>
          <p14:tracePt t="114018" x="2974975" y="3054350"/>
          <p14:tracePt t="114020" x="2967038" y="3054350"/>
          <p14:tracePt t="114023" x="2967038" y="3046413"/>
          <p14:tracePt t="114046" x="2974975" y="3046413"/>
          <p14:tracePt t="114054" x="2982913" y="3046413"/>
          <p14:tracePt t="114058" x="2998788" y="3046413"/>
          <p14:tracePt t="114060" x="3006725" y="3046413"/>
          <p14:tracePt t="114062" x="3014663" y="3046413"/>
          <p14:tracePt t="114064" x="3022600" y="3046413"/>
          <p14:tracePt t="114066" x="3038475" y="3054350"/>
          <p14:tracePt t="114068" x="3046413" y="3054350"/>
          <p14:tracePt t="114070" x="3062288" y="3054350"/>
          <p14:tracePt t="114072" x="3078163" y="3062288"/>
          <p14:tracePt t="114075" x="3094038" y="3062288"/>
          <p14:tracePt t="114078" x="3109913" y="3062288"/>
          <p14:tracePt t="114078" x="3125788" y="3070225"/>
          <p14:tracePt t="114080" x="3141663" y="3070225"/>
          <p14:tracePt t="114082" x="3165475" y="3078163"/>
          <p14:tracePt t="114084" x="3181350" y="3078163"/>
          <p14:tracePt t="114086" x="3197225" y="3086100"/>
          <p14:tracePt t="114088" x="3213100" y="3086100"/>
          <p14:tracePt t="114091" x="3236913" y="3094038"/>
          <p14:tracePt t="114092" x="3252788" y="3094038"/>
          <p14:tracePt t="114095" x="3276600" y="3101975"/>
          <p14:tracePt t="114096" x="3300413" y="3109913"/>
          <p14:tracePt t="114098" x="3317875" y="3109913"/>
          <p14:tracePt t="114100" x="3349625" y="3117850"/>
          <p14:tracePt t="114102" x="3365500" y="3125788"/>
          <p14:tracePt t="114104" x="3389313" y="3125788"/>
          <p14:tracePt t="114107" x="3413125" y="3133725"/>
          <p14:tracePt t="114109" x="3436938" y="3141663"/>
          <p14:tracePt t="114112" x="3484563" y="3149600"/>
          <p14:tracePt t="114114" x="3508375" y="3157538"/>
          <p14:tracePt t="114116" x="3540125" y="3165475"/>
          <p14:tracePt t="114118" x="3563938" y="3173413"/>
          <p14:tracePt t="114120" x="3595688" y="3181350"/>
          <p14:tracePt t="114124" x="3643313" y="3197225"/>
          <p14:tracePt t="114126" x="3668713" y="3205163"/>
          <p14:tracePt t="114130" x="3724275" y="3221038"/>
          <p14:tracePt t="114133" x="3748088" y="3228975"/>
          <p14:tracePt t="114134" x="3779838" y="3236913"/>
          <p14:tracePt t="114136" x="3803650" y="3236913"/>
          <p14:tracePt t="114138" x="3827463" y="3244850"/>
          <p14:tracePt t="114140" x="3851275" y="3252788"/>
          <p14:tracePt t="114142" x="3883025" y="3262313"/>
          <p14:tracePt t="114146" x="3930650" y="3270250"/>
          <p14:tracePt t="114150" x="3978275" y="3286125"/>
          <p14:tracePt t="114152" x="4002088" y="3294063"/>
          <p14:tracePt t="114154" x="4019550" y="3309938"/>
          <p14:tracePt t="114157" x="4043363" y="3317875"/>
          <p14:tracePt t="114159" x="4059238" y="3325813"/>
          <p14:tracePt t="114162" x="4098925" y="3341688"/>
          <p14:tracePt t="114164" x="4114800" y="3349625"/>
          <p14:tracePt t="114166" x="4130675" y="3357563"/>
          <p14:tracePt t="114168" x="4138613" y="3357563"/>
          <p14:tracePt t="114170" x="4154488" y="3365500"/>
          <p14:tracePt t="114172" x="4162425" y="3373438"/>
          <p14:tracePt t="114174" x="4170363" y="3381375"/>
          <p14:tracePt t="114176" x="4178300" y="3389313"/>
          <p14:tracePt t="114180" x="4194175" y="3405188"/>
          <p14:tracePt t="114184" x="4202113" y="3413125"/>
          <p14:tracePt t="114188" x="4210050" y="3421063"/>
          <p14:tracePt t="114192" x="4210050" y="3429000"/>
          <p14:tracePt t="114196" x="4210050" y="3436938"/>
          <p14:tracePt t="114200" x="4210050" y="3444875"/>
          <p14:tracePt t="114204" x="4202113" y="3452813"/>
          <p14:tracePt t="114209" x="4194175" y="3460750"/>
          <p14:tracePt t="114212" x="4194175" y="3468688"/>
          <p14:tracePt t="114214" x="4186238" y="3476625"/>
          <p14:tracePt t="114216" x="4178300" y="3476625"/>
          <p14:tracePt t="114218" x="4170363" y="3484563"/>
          <p14:tracePt t="114220" x="4162425" y="3492500"/>
          <p14:tracePt t="114222" x="4154488" y="3500438"/>
          <p14:tracePt t="114224" x="4138613" y="3508375"/>
          <p14:tracePt t="114227" x="4130675" y="3516313"/>
          <p14:tracePt t="114230" x="4106863" y="3524250"/>
          <p14:tracePt t="114232" x="4090988" y="3532188"/>
          <p14:tracePt t="114234" x="4075113" y="3540125"/>
          <p14:tracePt t="114236" x="4059238" y="3548063"/>
          <p14:tracePt t="114238" x="4043363" y="3556000"/>
          <p14:tracePt t="114240" x="4019550" y="3563938"/>
          <p14:tracePt t="114243" x="4011613" y="3571875"/>
          <p14:tracePt t="114246" x="3970338" y="3579813"/>
          <p14:tracePt t="114249" x="3954463" y="3587750"/>
          <p14:tracePt t="114251" x="3930650" y="3595688"/>
          <p14:tracePt t="114252" x="3906838" y="3605213"/>
          <p14:tracePt t="114254" x="3890963" y="3613150"/>
          <p14:tracePt t="114258" x="3843338" y="3629025"/>
          <p14:tracePt t="114261" x="3819525" y="3644900"/>
          <p14:tracePt t="114265" x="3779838" y="3652838"/>
          <p14:tracePt t="114267" x="3763963" y="3660775"/>
          <p14:tracePt t="114268" x="3740150" y="3668713"/>
          <p14:tracePt t="114270" x="3716338" y="3684588"/>
          <p14:tracePt t="114274" x="3676650" y="3700463"/>
          <p14:tracePt t="114279" x="3635375" y="3716338"/>
          <p14:tracePt t="114282" x="3595688" y="3732213"/>
          <p14:tracePt t="114284" x="3571875" y="3740150"/>
          <p14:tracePt t="114286" x="3556000" y="3748088"/>
          <p14:tracePt t="114288" x="3540125" y="3756025"/>
          <p14:tracePt t="114291" x="3516313" y="3763963"/>
          <p14:tracePt t="114292" x="3500438" y="3771900"/>
          <p14:tracePt t="114294" x="3484563" y="3779838"/>
          <p14:tracePt t="114298" x="3460750" y="3795713"/>
          <p14:tracePt t="114301" x="3444875" y="3803650"/>
          <p14:tracePt t="114302" x="3429000" y="3811588"/>
          <p14:tracePt t="114304" x="3413125" y="3819525"/>
          <p14:tracePt t="114309" x="3389313" y="3827463"/>
          <p14:tracePt t="114310" x="3381375" y="3835400"/>
          <p14:tracePt t="114313" x="3365500" y="3843338"/>
          <p14:tracePt t="114315" x="3357563" y="3851275"/>
          <p14:tracePt t="114316" x="3349625" y="3859213"/>
          <p14:tracePt t="114317" x="3333750" y="3859213"/>
          <p14:tracePt t="114319" x="3317875" y="3875088"/>
          <p14:tracePt t="114323" x="3300413" y="3883025"/>
          <p14:tracePt t="114326" x="3292475" y="3890963"/>
          <p14:tracePt t="114327" x="3284538" y="3890963"/>
          <p14:tracePt t="114329" x="3276600" y="3898900"/>
          <p14:tracePt t="114331" x="3268663" y="3906838"/>
          <p14:tracePt t="114333" x="3260725" y="3914775"/>
          <p14:tracePt t="114335" x="3252788" y="3922713"/>
          <p14:tracePt t="114337" x="3244850" y="3930650"/>
          <p14:tracePt t="114339" x="3236913" y="3938588"/>
          <p14:tracePt t="114343" x="3228975" y="3948113"/>
          <p14:tracePt t="114346" x="3221038" y="3956050"/>
          <p14:tracePt t="114348" x="3221038" y="3963988"/>
          <p14:tracePt t="114350" x="3213100" y="3971925"/>
          <p14:tracePt t="114351" x="3205163" y="3971925"/>
          <p14:tracePt t="114354" x="3205163" y="3979863"/>
          <p14:tracePt t="114356" x="3197225" y="3987800"/>
          <p14:tracePt t="114359" x="3189288" y="3995738"/>
          <p14:tracePt t="114361" x="3189288" y="4003675"/>
          <p14:tracePt t="114365" x="3181350" y="4011613"/>
          <p14:tracePt t="114369" x="3173413" y="4019550"/>
          <p14:tracePt t="114374" x="3173413" y="4027488"/>
          <p14:tracePt t="114375" x="3165475" y="4027488"/>
          <p14:tracePt t="114377" x="3165475" y="4035425"/>
          <p14:tracePt t="114379" x="3157538" y="4035425"/>
          <p14:tracePt t="114381" x="3157538" y="4043363"/>
          <p14:tracePt t="114385" x="3149600" y="4051300"/>
          <p14:tracePt t="114391" x="3141663" y="4059238"/>
          <p14:tracePt t="114395" x="3141663" y="4067175"/>
          <p14:tracePt t="114397" x="3133725" y="4067175"/>
          <p14:tracePt t="114403" x="3133725" y="4075113"/>
          <p14:tracePt t="114406" x="3125788" y="4075113"/>
          <p14:tracePt t="114413" x="3125788" y="4083050"/>
          <p14:tracePt t="114419" x="3117850" y="4083050"/>
          <p14:tracePt t="114451" x="3109913" y="4075113"/>
          <p14:tracePt t="114455" x="3101975" y="4067175"/>
          <p14:tracePt t="114458" x="3094038" y="4067175"/>
          <p14:tracePt t="114459" x="3086100" y="4059238"/>
          <p14:tracePt t="114462" x="3086100" y="4051300"/>
          <p14:tracePt t="114464" x="3078163" y="4043363"/>
          <p14:tracePt t="114466" x="3070225" y="4035425"/>
          <p14:tracePt t="114468" x="3062288" y="4027488"/>
          <p14:tracePt t="114470" x="3054350" y="4019550"/>
          <p14:tracePt t="114472" x="3046413" y="4011613"/>
          <p14:tracePt t="114474" x="3038475" y="4003675"/>
          <p14:tracePt t="114476" x="3030538" y="3987800"/>
          <p14:tracePt t="114481" x="3006725" y="3963988"/>
          <p14:tracePt t="114482" x="2998788" y="3956050"/>
          <p14:tracePt t="114484" x="2990850" y="3948113"/>
          <p14:tracePt t="114486" x="2982913" y="3930650"/>
          <p14:tracePt t="114488" x="2974975" y="3914775"/>
          <p14:tracePt t="114490" x="2957513" y="3906838"/>
          <p14:tracePt t="114494" x="2941638" y="3883025"/>
          <p14:tracePt t="114497" x="2925763" y="3867150"/>
          <p14:tracePt t="114500" x="2901950" y="3835400"/>
          <p14:tracePt t="114502" x="2894013" y="3827463"/>
          <p14:tracePt t="114504" x="2878138" y="3811588"/>
          <p14:tracePt t="114507" x="2870200" y="3795713"/>
          <p14:tracePt t="114511" x="2838450" y="3771900"/>
          <p14:tracePt t="114514" x="2814638" y="3740150"/>
          <p14:tracePt t="114516" x="2806700" y="3724275"/>
          <p14:tracePt t="114518" x="2790825" y="3708400"/>
          <p14:tracePt t="114520" x="2774950" y="3700463"/>
          <p14:tracePt t="114522" x="2767013" y="3684588"/>
          <p14:tracePt t="114525" x="2751138" y="3668713"/>
          <p14:tracePt t="114526" x="2743200" y="3652838"/>
          <p14:tracePt t="114530" x="2719388" y="3629025"/>
          <p14:tracePt t="114532" x="2703513" y="3613150"/>
          <p14:tracePt t="114534" x="2695575" y="3595688"/>
          <p14:tracePt t="114536" x="2679700" y="3587750"/>
          <p14:tracePt t="114538" x="2671763" y="3571875"/>
          <p14:tracePt t="114541" x="2655888" y="3556000"/>
          <p14:tracePt t="114542" x="2647950" y="3548063"/>
          <p14:tracePt t="114545" x="2640013" y="3532188"/>
          <p14:tracePt t="114549" x="2616200" y="3508375"/>
          <p14:tracePt t="114550" x="2606675" y="3492500"/>
          <p14:tracePt t="114552" x="2598738" y="3484563"/>
          <p14:tracePt t="114554" x="2582863" y="3468688"/>
          <p14:tracePt t="114557" x="2574925" y="3460750"/>
          <p14:tracePt t="114558" x="2566988" y="3452813"/>
          <p14:tracePt t="114561" x="2559050" y="3436938"/>
          <p14:tracePt t="114565" x="2543175" y="3413125"/>
          <p14:tracePt t="114566" x="2535238" y="3405188"/>
          <p14:tracePt t="114568" x="2527300" y="3389313"/>
          <p14:tracePt t="114570" x="2519363" y="3381375"/>
          <p14:tracePt t="114573" x="2511425" y="3365500"/>
          <p14:tracePt t="114575" x="2503488" y="3357563"/>
          <p14:tracePt t="114576" x="2495550" y="3349625"/>
          <p14:tracePt t="114579" x="2487613" y="3341688"/>
          <p14:tracePt t="114582" x="2479675" y="3317875"/>
          <p14:tracePt t="114584" x="2471738" y="3309938"/>
          <p14:tracePt t="114587" x="2471738" y="3302000"/>
          <p14:tracePt t="114588" x="2463800" y="3294063"/>
          <p14:tracePt t="114592" x="2455863" y="3286125"/>
          <p14:tracePt t="114595" x="2455863" y="3278188"/>
          <p14:tracePt t="114598" x="2447925" y="3270250"/>
          <p14:tracePt t="114600" x="2447925" y="3262313"/>
          <p14:tracePt t="114607" x="2447925" y="3252788"/>
          <p14:tracePt t="114608" x="2439988" y="3252788"/>
          <p14:tracePt t="114614" x="2439988" y="3244850"/>
          <p14:tracePt t="114653" x="2439988" y="3252788"/>
          <p14:tracePt t="114657" x="2447925" y="3262313"/>
          <p14:tracePt t="114659" x="2447925" y="3270250"/>
          <p14:tracePt t="114661" x="2447925" y="3286125"/>
          <p14:tracePt t="114664" x="2455863" y="3309938"/>
          <p14:tracePt t="114666" x="2455863" y="3317875"/>
          <p14:tracePt t="114668" x="2455863" y="3333750"/>
          <p14:tracePt t="114670" x="2463800" y="3349625"/>
          <p14:tracePt t="114672" x="2463800" y="3357563"/>
          <p14:tracePt t="114675" x="2463800" y="3373438"/>
          <p14:tracePt t="114677" x="2463800" y="3389313"/>
          <p14:tracePt t="114678" x="2463800" y="3397250"/>
          <p14:tracePt t="114681" x="2463800" y="3421063"/>
          <p14:tracePt t="114682" x="2463800" y="3429000"/>
          <p14:tracePt t="114684" x="2463800" y="3444875"/>
          <p14:tracePt t="114686" x="2471738" y="3460750"/>
          <p14:tracePt t="114688" x="2471738" y="3476625"/>
          <p14:tracePt t="114691" x="2471738" y="3492500"/>
          <p14:tracePt t="114693" x="2471738" y="3516313"/>
          <p14:tracePt t="114696" x="2471738" y="3556000"/>
          <p14:tracePt t="114698" x="2471738" y="3571875"/>
          <p14:tracePt t="114700" x="2479675" y="3595688"/>
          <p14:tracePt t="114702" x="2479675" y="3613150"/>
          <p14:tracePt t="114704" x="2479675" y="3629025"/>
          <p14:tracePt t="114707" x="2471738" y="3644900"/>
          <p14:tracePt t="114710" x="2471738" y="3684588"/>
          <p14:tracePt t="114712" x="2471738" y="3700463"/>
          <p14:tracePt t="114714" x="2479675" y="3716338"/>
          <p14:tracePt t="114716" x="2479675" y="3740150"/>
          <p14:tracePt t="114718" x="2479675" y="3756025"/>
          <p14:tracePt t="114720" x="2479675" y="3763963"/>
          <p14:tracePt t="114724" x="2479675" y="3795713"/>
          <p14:tracePt t="114726" x="2479675" y="3803650"/>
          <p14:tracePt t="114728" x="2479675" y="3819525"/>
          <p14:tracePt t="114730" x="2479675" y="3827463"/>
          <p14:tracePt t="114732" x="2479675" y="3835400"/>
          <p14:tracePt t="114734" x="2479675" y="3843338"/>
          <p14:tracePt t="114738" x="2479675" y="3851275"/>
          <p14:tracePt t="114740" x="2479675" y="3859213"/>
          <p14:tracePt t="114746" x="2479675" y="3867150"/>
          <p14:tracePt t="114750" x="2487613" y="3867150"/>
          <p14:tracePt t="114754" x="2487613" y="3875088"/>
          <p14:tracePt t="114804" x="2487613" y="3867150"/>
          <p14:tracePt t="114808" x="2487613" y="3859213"/>
          <p14:tracePt t="114812" x="2487613" y="3851275"/>
          <p14:tracePt t="114814" x="2487613" y="3843338"/>
          <p14:tracePt t="114816" x="2487613" y="3835400"/>
          <p14:tracePt t="114818" x="2487613" y="3827463"/>
          <p14:tracePt t="114822" x="2487613" y="3819525"/>
          <p14:tracePt t="114824" x="2487613" y="3811588"/>
          <p14:tracePt t="114828" x="2487613" y="3803650"/>
          <p14:tracePt t="114860" x="2487613" y="3795713"/>
          <p14:tracePt t="114862" x="2487613" y="3803650"/>
          <p14:tracePt t="114882" x="2487613" y="3811588"/>
          <p14:tracePt t="114886" x="2487613" y="3819525"/>
          <p14:tracePt t="114888" x="2487613" y="3835400"/>
          <p14:tracePt t="114890" x="2487613" y="3843338"/>
          <p14:tracePt t="114892" x="2487613" y="3859213"/>
          <p14:tracePt t="114894" x="2479675" y="3867150"/>
          <p14:tracePt t="114896" x="2479675" y="3883025"/>
          <p14:tracePt t="114898" x="2479675" y="3898900"/>
          <p14:tracePt t="114900" x="2479675" y="3906838"/>
          <p14:tracePt t="114902" x="2471738" y="3922713"/>
          <p14:tracePt t="114904" x="2471738" y="3938588"/>
          <p14:tracePt t="114908" x="2463800" y="3963988"/>
          <p14:tracePt t="114910" x="2463800" y="3979863"/>
          <p14:tracePt t="114912" x="2463800" y="3987800"/>
          <p14:tracePt t="114914" x="2463800" y="4003675"/>
          <p14:tracePt t="114916" x="2463800" y="4011613"/>
          <p14:tracePt t="114918" x="2455863" y="4027488"/>
          <p14:tracePt t="114920" x="2455863" y="4043363"/>
          <p14:tracePt t="114924" x="2455863" y="4059238"/>
          <p14:tracePt t="114927" x="2455863" y="4067175"/>
          <p14:tracePt t="114928" x="2455863" y="4075113"/>
          <p14:tracePt t="114930" x="2455863" y="4083050"/>
          <p14:tracePt t="114934" x="2447925" y="4090988"/>
          <p14:tracePt t="114940" x="2447925" y="4098925"/>
          <p14:tracePt t="114988" x="2447925" y="4106863"/>
          <p14:tracePt t="114996" x="2447925" y="4098925"/>
          <p14:tracePt t="115000" x="2439988" y="4090988"/>
          <p14:tracePt t="115002" x="2439988" y="4083050"/>
          <p14:tracePt t="115004" x="2439988" y="4075113"/>
          <p14:tracePt t="115007" x="2432050" y="4075113"/>
          <p14:tracePt t="115010" x="2424113" y="4059238"/>
          <p14:tracePt t="115012" x="2424113" y="4051300"/>
          <p14:tracePt t="115014" x="2416175" y="4043363"/>
          <p14:tracePt t="115016" x="2408238" y="4043363"/>
          <p14:tracePt t="115018" x="2400300" y="4035425"/>
          <p14:tracePt t="115020" x="2392363" y="4027488"/>
          <p14:tracePt t="115022" x="2392363" y="4019550"/>
          <p14:tracePt t="115026" x="2368550" y="4003675"/>
          <p14:tracePt t="115028" x="2360613" y="3995738"/>
          <p14:tracePt t="115030" x="2352675" y="3987800"/>
          <p14:tracePt t="115032" x="2344738" y="3987800"/>
          <p14:tracePt t="115034" x="2336800" y="3979863"/>
          <p14:tracePt t="115036" x="2320925" y="3971925"/>
          <p14:tracePt t="115038" x="2312988" y="3963988"/>
          <p14:tracePt t="115041" x="2297113" y="3963988"/>
          <p14:tracePt t="115042" x="2289175" y="3956050"/>
          <p14:tracePt t="115046" x="2255838" y="3948113"/>
          <p14:tracePt t="115048" x="2247900" y="3938588"/>
          <p14:tracePt t="115050" x="2232025" y="3930650"/>
          <p14:tracePt t="115052" x="2216150" y="3930650"/>
          <p14:tracePt t="115054" x="2208213" y="3930650"/>
          <p14:tracePt t="115057" x="2192338" y="3922713"/>
          <p14:tracePt t="115058" x="2176463" y="3922713"/>
          <p14:tracePt t="115062" x="2144713" y="3914775"/>
          <p14:tracePt t="115064" x="2128838" y="3914775"/>
          <p14:tracePt t="115066" x="2112963" y="3914775"/>
          <p14:tracePt t="115068" x="2097088" y="3914775"/>
          <p14:tracePt t="115070" x="2081213" y="3914775"/>
          <p14:tracePt t="115072" x="2065338" y="3914775"/>
          <p14:tracePt t="115075" x="2049463" y="3914775"/>
          <p14:tracePt t="115077" x="2041525" y="3914775"/>
          <p14:tracePt t="115079" x="2025650" y="3914775"/>
          <p14:tracePt t="115080" x="2009775" y="3914775"/>
          <p14:tracePt t="115082" x="2001838" y="3922713"/>
          <p14:tracePt t="115084" x="1993900" y="3922713"/>
          <p14:tracePt t="115086" x="1985963" y="3922713"/>
          <p14:tracePt t="115088" x="1978025" y="3922713"/>
          <p14:tracePt t="115090" x="1970088" y="3922713"/>
          <p14:tracePt t="115092" x="1962150" y="3922713"/>
          <p14:tracePt t="115094" x="1954213" y="3922713"/>
          <p14:tracePt t="115096" x="1946275" y="3930650"/>
          <p14:tracePt t="115102" x="1938338" y="3930650"/>
          <p14:tracePt t="115120" x="1938338" y="3938588"/>
          <p14:tracePt t="115124" x="1946275" y="3938588"/>
          <p14:tracePt t="115128" x="1954213" y="3948113"/>
          <p14:tracePt t="115130" x="1962150" y="3956050"/>
          <p14:tracePt t="115132" x="1970088" y="3956050"/>
          <p14:tracePt t="115134" x="1978025" y="3963988"/>
          <p14:tracePt t="115136" x="1993900" y="3963988"/>
          <p14:tracePt t="115138" x="2009775" y="3971925"/>
          <p14:tracePt t="115140" x="2025650" y="3979863"/>
          <p14:tracePt t="115144" x="2057400" y="3987800"/>
          <p14:tracePt t="115146" x="2073275" y="3987800"/>
          <p14:tracePt t="115148" x="2097088" y="3995738"/>
          <p14:tracePt t="115150" x="2120900" y="4003675"/>
          <p14:tracePt t="115152" x="2144713" y="4003675"/>
          <p14:tracePt t="115154" x="2168525" y="4011613"/>
          <p14:tracePt t="115158" x="2224088" y="4019550"/>
          <p14:tracePt t="115160" x="2255838" y="4027488"/>
          <p14:tracePt t="115163" x="2289175" y="4027488"/>
          <p14:tracePt t="115164" x="2312988" y="4027488"/>
          <p14:tracePt t="115167" x="2344738" y="4035425"/>
          <p14:tracePt t="115168" x="2376488" y="4035425"/>
          <p14:tracePt t="115170" x="2408238" y="4043363"/>
          <p14:tracePt t="115172" x="2439988" y="4043363"/>
          <p14:tracePt t="115174" x="2471738" y="4043363"/>
          <p14:tracePt t="115176" x="2495550" y="4043363"/>
          <p14:tracePt t="115180" x="2566988" y="4051300"/>
          <p14:tracePt t="115182" x="2590800" y="4051300"/>
          <p14:tracePt t="115184" x="2624138" y="4051300"/>
          <p14:tracePt t="115186" x="2647950" y="4051300"/>
          <p14:tracePt t="115188" x="2679700" y="4051300"/>
          <p14:tracePt t="115191" x="2711450" y="4051300"/>
          <p14:tracePt t="115192" x="2735263" y="4051300"/>
          <p14:tracePt t="115194" x="2767013" y="4051300"/>
          <p14:tracePt t="115196" x="2790825" y="4051300"/>
          <p14:tracePt t="115198" x="2814638" y="4051300"/>
          <p14:tracePt t="115200" x="2846388" y="4051300"/>
          <p14:tracePt t="115202" x="2862263" y="4051300"/>
          <p14:tracePt t="115204" x="2878138" y="4059238"/>
          <p14:tracePt t="115207" x="2901950" y="4059238"/>
          <p14:tracePt t="115209" x="2917825" y="4059238"/>
          <p14:tracePt t="115210" x="2933700" y="4059238"/>
          <p14:tracePt t="115212" x="2949575" y="4059238"/>
          <p14:tracePt t="115214" x="2967038" y="4067175"/>
          <p14:tracePt t="115216" x="2974975" y="4067175"/>
          <p14:tracePt t="115218" x="2982913" y="4067175"/>
          <p14:tracePt t="115220" x="2998788" y="4067175"/>
          <p14:tracePt t="115224" x="3006725" y="4067175"/>
          <p14:tracePt t="115226" x="3014663" y="4067175"/>
          <p14:tracePt t="115230" x="3022600" y="4067175"/>
          <p14:tracePt t="115248" x="3014663" y="4067175"/>
          <p14:tracePt t="115253" x="3006725" y="4067175"/>
          <p14:tracePt t="115255" x="2998788" y="4067175"/>
          <p14:tracePt t="115258" x="2974975" y="4075113"/>
          <p14:tracePt t="115260" x="2957513" y="4075113"/>
          <p14:tracePt t="115262" x="2941638" y="4075113"/>
          <p14:tracePt t="115264" x="2925763" y="4075113"/>
          <p14:tracePt t="115266" x="2909888" y="4075113"/>
          <p14:tracePt t="115268" x="2886075" y="4075113"/>
          <p14:tracePt t="115270" x="2862263" y="4075113"/>
          <p14:tracePt t="115272" x="2838450" y="4083050"/>
          <p14:tracePt t="115275" x="2814638" y="4083050"/>
          <p14:tracePt t="115278" x="2790825" y="4083050"/>
          <p14:tracePt t="115278" x="2767013" y="4083050"/>
          <p14:tracePt t="115280" x="2735263" y="4083050"/>
          <p14:tracePt t="115282" x="2719388" y="4083050"/>
          <p14:tracePt t="115284" x="2687638" y="4083050"/>
          <p14:tracePt t="115286" x="2663825" y="4090988"/>
          <p14:tracePt t="115288" x="2640013" y="4090988"/>
          <p14:tracePt t="115291" x="2624138" y="4090988"/>
          <p14:tracePt t="115294" x="2582863" y="4090988"/>
          <p14:tracePt t="115296" x="2559050" y="4090988"/>
          <p14:tracePt t="115298" x="2543175" y="4098925"/>
          <p14:tracePt t="115300" x="2527300" y="4098925"/>
          <p14:tracePt t="115302" x="2519363" y="4098925"/>
          <p14:tracePt t="115304" x="2503488" y="4098925"/>
          <p14:tracePt t="115308" x="2479675" y="4106863"/>
          <p14:tracePt t="115310" x="2463800" y="4106863"/>
          <p14:tracePt t="115316" x="2455863" y="4106863"/>
          <p14:tracePt t="115348" x="2463800" y="4106863"/>
          <p14:tracePt t="115354" x="2471738" y="4106863"/>
          <p14:tracePt t="115357" x="2479675" y="4106863"/>
          <p14:tracePt t="115359" x="2487613" y="4106863"/>
          <p14:tracePt t="115360" x="2503488" y="4106863"/>
          <p14:tracePt t="115362" x="2511425" y="4106863"/>
          <p14:tracePt t="115364" x="2519363" y="4106863"/>
          <p14:tracePt t="115366" x="2535238" y="4106863"/>
          <p14:tracePt t="115368" x="2543175" y="4106863"/>
          <p14:tracePt t="115370" x="2559050" y="4106863"/>
          <p14:tracePt t="115374" x="2582863" y="4114800"/>
          <p14:tracePt t="115376" x="2590800" y="4114800"/>
          <p14:tracePt t="115378" x="2606675" y="4114800"/>
          <p14:tracePt t="115380" x="2624138" y="4114800"/>
          <p14:tracePt t="115382" x="2632075" y="4122738"/>
          <p14:tracePt t="115384" x="2640013" y="4122738"/>
          <p14:tracePt t="115386" x="2647950" y="4122738"/>
          <p14:tracePt t="115388" x="2655888" y="4122738"/>
          <p14:tracePt t="115390" x="2663825" y="4130675"/>
          <p14:tracePt t="115393" x="2671763" y="4130675"/>
          <p14:tracePt t="115396" x="2679700" y="4130675"/>
          <p14:tracePt t="115400" x="2679700" y="4138613"/>
          <p14:tracePt t="115402" x="2687638" y="4138613"/>
          <p14:tracePt t="115412" x="2687638" y="4146550"/>
          <p14:tracePt t="115416" x="2695575" y="4146550"/>
          <p14:tracePt t="115420" x="2687638" y="4146550"/>
          <p14:tracePt t="115426" x="2687638" y="4154488"/>
          <p14:tracePt t="115430" x="2687638" y="4162425"/>
          <p14:tracePt t="115434" x="2679700" y="4170363"/>
          <p14:tracePt t="115438" x="2671763" y="4178300"/>
          <p14:tracePt t="115442" x="2663825" y="4178300"/>
          <p14:tracePt t="115444" x="2663825" y="4186238"/>
          <p14:tracePt t="115446" x="2655888" y="4186238"/>
          <p14:tracePt t="115448" x="2655888" y="4194175"/>
          <p14:tracePt t="115450" x="2647950" y="4194175"/>
          <p14:tracePt t="115452" x="2647950" y="4202113"/>
          <p14:tracePt t="115454" x="2640013" y="4202113"/>
          <p14:tracePt t="115459" x="2632075" y="4210050"/>
          <p14:tracePt t="115464" x="2624138" y="4217988"/>
          <p14:tracePt t="115468" x="2616200" y="4217988"/>
          <p14:tracePt t="115477" x="2616200" y="4225925"/>
          <p14:tracePt t="115512" x="2616200" y="4217988"/>
          <p14:tracePt t="115518" x="2616200" y="4210050"/>
          <p14:tracePt t="115520" x="2616200" y="4202113"/>
          <p14:tracePt t="115524" x="2616200" y="4194175"/>
          <p14:tracePt t="115526" x="2616200" y="4186238"/>
          <p14:tracePt t="115528" x="2616200" y="4178300"/>
          <p14:tracePt t="115530" x="2616200" y="4170363"/>
          <p14:tracePt t="115532" x="2616200" y="4162425"/>
          <p14:tracePt t="115534" x="2616200" y="4154488"/>
          <p14:tracePt t="115538" x="2616200" y="4146550"/>
          <p14:tracePt t="115542" x="2616200" y="4138613"/>
          <p14:tracePt t="115542" x="2616200" y="4130675"/>
          <p14:tracePt t="115544" x="2616200" y="4122738"/>
          <p14:tracePt t="115548" x="2616200" y="4114800"/>
          <p14:tracePt t="115550" x="2616200" y="4106863"/>
          <p14:tracePt t="115554" x="2616200" y="4098925"/>
          <p14:tracePt t="115557" x="2616200" y="4090988"/>
          <p14:tracePt t="115560" x="2616200" y="4083050"/>
          <p14:tracePt t="115566" x="2616200" y="4075113"/>
          <p14:tracePt t="115570" x="2606675" y="4075113"/>
          <p14:tracePt t="115572" x="2606675" y="4067175"/>
          <p14:tracePt t="115620" x="2606675" y="4075113"/>
          <p14:tracePt t="115624" x="2606675" y="4083050"/>
          <p14:tracePt t="115627" x="2606675" y="4090988"/>
          <p14:tracePt t="115630" x="2606675" y="4098925"/>
          <p14:tracePt t="115632" x="2606675" y="4106863"/>
          <p14:tracePt t="115634" x="2616200" y="4114800"/>
          <p14:tracePt t="115638" x="2624138" y="4122738"/>
          <p14:tracePt t="115641" x="2624138" y="4130675"/>
          <p14:tracePt t="115644" x="2632075" y="4138613"/>
          <p14:tracePt t="115646" x="2640013" y="4146550"/>
          <p14:tracePt t="115648" x="2647950" y="4146550"/>
          <p14:tracePt t="115650" x="2655888" y="4154488"/>
          <p14:tracePt t="115652" x="2663825" y="4162425"/>
          <p14:tracePt t="115654" x="2671763" y="4162425"/>
          <p14:tracePt t="115657" x="2679700" y="4170363"/>
          <p14:tracePt t="115660" x="2695575" y="4178300"/>
          <p14:tracePt t="115662" x="2703513" y="4178300"/>
          <p14:tracePt t="115664" x="2711450" y="4186238"/>
          <p14:tracePt t="115666" x="2719388" y="4186238"/>
          <p14:tracePt t="115668" x="2735263" y="4186238"/>
          <p14:tracePt t="115670" x="2743200" y="4194175"/>
          <p14:tracePt t="115672" x="2751138" y="4194175"/>
          <p14:tracePt t="115675" x="2759075" y="4194175"/>
          <p14:tracePt t="115676" x="2774950" y="4202113"/>
          <p14:tracePt t="115679" x="2782888" y="4202113"/>
          <p14:tracePt t="115682" x="2798763" y="4202113"/>
          <p14:tracePt t="115684" x="2806700" y="4202113"/>
          <p14:tracePt t="115686" x="2814638" y="4202113"/>
          <p14:tracePt t="115688" x="2822575" y="4210050"/>
          <p14:tracePt t="115690" x="2830513" y="4210050"/>
          <p14:tracePt t="115693" x="2838450" y="4210050"/>
          <p14:tracePt t="115696" x="2846388" y="4210050"/>
          <p14:tracePt t="115698" x="2854325" y="4210050"/>
          <p14:tracePt t="115702" x="2862263" y="4210050"/>
          <p14:tracePt t="115710" x="2870200" y="4210050"/>
          <p14:tracePt t="115714" x="2870200" y="4217988"/>
          <p14:tracePt t="115732" x="2862263" y="4217988"/>
          <p14:tracePt t="115736" x="2854325" y="4217988"/>
          <p14:tracePt t="115738" x="2846388" y="4217988"/>
          <p14:tracePt t="115741" x="2838450" y="4217988"/>
          <p14:tracePt t="115744" x="2814638" y="4217988"/>
          <p14:tracePt t="115746" x="2798763" y="4217988"/>
          <p14:tracePt t="115748" x="2782888" y="4217988"/>
          <p14:tracePt t="115750" x="2767013" y="4217988"/>
          <p14:tracePt t="115752" x="2751138" y="4217988"/>
          <p14:tracePt t="115754" x="2735263" y="4217988"/>
          <p14:tracePt t="115757" x="2719388" y="4217988"/>
          <p14:tracePt t="115760" x="2679700" y="4225925"/>
          <p14:tracePt t="115762" x="2671763" y="4225925"/>
          <p14:tracePt t="115764" x="2655888" y="4217988"/>
          <p14:tracePt t="115766" x="2640013" y="4217988"/>
          <p14:tracePt t="115768" x="2632075" y="4217988"/>
          <p14:tracePt t="115770" x="2624138" y="4217988"/>
          <p14:tracePt t="115772" x="2616200" y="4217988"/>
          <p14:tracePt t="115776" x="2606675" y="4217988"/>
          <p14:tracePt t="115780" x="2598738" y="4225925"/>
          <p14:tracePt t="115838" x="2606675" y="4217988"/>
          <p14:tracePt t="115842" x="2616200" y="4217988"/>
          <p14:tracePt t="115846" x="2616200" y="4210050"/>
          <p14:tracePt t="115848" x="2624138" y="4210050"/>
          <p14:tracePt t="115852" x="2632075" y="4210050"/>
          <p14:tracePt t="115854" x="2632075" y="4202113"/>
          <p14:tracePt t="115857" x="2640013" y="4202113"/>
          <p14:tracePt t="115862" x="2647950" y="4202113"/>
          <p14:tracePt t="115870" x="2647950" y="4194175"/>
          <p14:tracePt t="115983" x="2647950" y="4202113"/>
          <p14:tracePt t="116040" x="2647950" y="4194175"/>
          <p14:tracePt t="116048" x="2640013" y="4194175"/>
          <p14:tracePt t="116051" x="2640013" y="4186238"/>
          <p14:tracePt t="116052" x="2632075" y="4186238"/>
          <p14:tracePt t="116058" x="2606675" y="4178300"/>
          <p14:tracePt t="116060" x="2598738" y="4178300"/>
          <p14:tracePt t="116062" x="2590800" y="4178300"/>
          <p14:tracePt t="116064" x="2574925" y="4178300"/>
          <p14:tracePt t="116066" x="2566988" y="4170363"/>
          <p14:tracePt t="116068" x="2551113" y="4170363"/>
          <p14:tracePt t="116070" x="2543175" y="4170363"/>
          <p14:tracePt t="116072" x="2527300" y="4170363"/>
          <p14:tracePt t="116074" x="2519363" y="4162425"/>
          <p14:tracePt t="116077" x="2503488" y="4162425"/>
          <p14:tracePt t="116078" x="2495550" y="4162425"/>
          <p14:tracePt t="116080" x="2479675" y="4154488"/>
          <p14:tracePt t="116082" x="2471738" y="4154488"/>
          <p14:tracePt t="116084" x="2463800" y="4154488"/>
          <p14:tracePt t="116086" x="2455863" y="4154488"/>
          <p14:tracePt t="116088" x="2447925" y="4154488"/>
          <p14:tracePt t="116091" x="2439988" y="4154488"/>
          <p14:tracePt t="116094" x="2424113" y="4146550"/>
          <p14:tracePt t="116098" x="2416175" y="4146550"/>
          <p14:tracePt t="116100" x="2408238" y="4146550"/>
          <p14:tracePt t="116104" x="2400300" y="4146550"/>
          <p14:tracePt t="116134" x="2392363" y="4146550"/>
          <p14:tracePt t="116224" x="2392363" y="4154488"/>
          <p14:tracePt t="116272" x="2392363" y="4146550"/>
          <p14:tracePt t="116960" x="2392363" y="4154488"/>
          <p14:tracePt t="116982" x="2400300" y="4154488"/>
          <p14:tracePt t="116986" x="2400300" y="4162425"/>
          <p14:tracePt t="116992" x="2408238" y="4162425"/>
          <p14:tracePt t="116998" x="2416175" y="4170363"/>
          <p14:tracePt t="117002" x="2416175" y="4178300"/>
          <p14:tracePt t="117004" x="2424113" y="4178300"/>
          <p14:tracePt t="117007" x="2424113" y="4186238"/>
          <p14:tracePt t="117010" x="2432050" y="4194175"/>
          <p14:tracePt t="117014" x="2432050" y="4202113"/>
          <p14:tracePt t="117016" x="2439988" y="4202113"/>
          <p14:tracePt t="117020" x="2439988" y="4210050"/>
          <p14:tracePt t="117024" x="2439988" y="4217988"/>
          <p14:tracePt t="117028" x="2447925" y="4217988"/>
          <p14:tracePt t="117029" x="2447925" y="4225925"/>
          <p14:tracePt t="117032" x="2447925" y="4233863"/>
          <p14:tracePt t="117034" x="2447925" y="4241800"/>
          <p14:tracePt t="117038" x="2447925" y="4249738"/>
          <p14:tracePt t="117041" x="2447925" y="4257675"/>
          <p14:tracePt t="117044" x="2447925" y="4265613"/>
          <p14:tracePt t="117046" x="2439988" y="4273550"/>
          <p14:tracePt t="117050" x="2439988" y="4281488"/>
          <p14:tracePt t="117052" x="2439988" y="4291013"/>
          <p14:tracePt t="117054" x="2439988" y="4298950"/>
          <p14:tracePt t="117057" x="2432050" y="4298950"/>
          <p14:tracePt t="117059" x="2432050" y="4306888"/>
          <p14:tracePt t="117060" x="2432050" y="4314825"/>
          <p14:tracePt t="117062" x="2424113" y="4322763"/>
          <p14:tracePt t="117064" x="2424113" y="4330700"/>
          <p14:tracePt t="117066" x="2416175" y="4338638"/>
          <p14:tracePt t="117068" x="2416175" y="4346575"/>
          <p14:tracePt t="117070" x="2408238" y="4346575"/>
          <p14:tracePt t="117072" x="2400300" y="4354513"/>
          <p14:tracePt t="117074" x="2392363" y="4362450"/>
          <p14:tracePt t="117078" x="2384425" y="4378325"/>
          <p14:tracePt t="117080" x="2368550" y="4386263"/>
          <p14:tracePt t="117082" x="2368550" y="4394200"/>
          <p14:tracePt t="117084" x="2360613" y="4394200"/>
          <p14:tracePt t="117086" x="2344738" y="4402138"/>
          <p14:tracePt t="117088" x="2336800" y="4410075"/>
          <p14:tracePt t="117091" x="2328863" y="4418013"/>
          <p14:tracePt t="117092" x="2320925" y="4418013"/>
          <p14:tracePt t="117096" x="2297113" y="4433888"/>
          <p14:tracePt t="117098" x="2281238" y="4433888"/>
          <p14:tracePt t="117100" x="2265363" y="4441825"/>
          <p14:tracePt t="117102" x="2255838" y="4449763"/>
          <p14:tracePt t="117104" x="2239963" y="4449763"/>
          <p14:tracePt t="117107" x="2224088" y="4457700"/>
          <p14:tracePt t="117108" x="2200275" y="4457700"/>
          <p14:tracePt t="117112" x="2168525" y="4465638"/>
          <p14:tracePt t="117114" x="2152650" y="4473575"/>
          <p14:tracePt t="117116" x="2128838" y="4473575"/>
          <p14:tracePt t="117119" x="2112963" y="4473575"/>
          <p14:tracePt t="117120" x="2089150" y="4481513"/>
          <p14:tracePt t="117124" x="2041525" y="4489450"/>
          <p14:tracePt t="117128" x="1993900" y="4497388"/>
          <p14:tracePt t="117130" x="1970088" y="4497388"/>
          <p14:tracePt t="117132" x="1946275" y="4497388"/>
          <p14:tracePt t="117134" x="1912938" y="4497388"/>
          <p14:tracePt t="117136" x="1889125" y="4505325"/>
          <p14:tracePt t="117138" x="1865313" y="4505325"/>
          <p14:tracePt t="117141" x="1825625" y="4513263"/>
          <p14:tracePt t="117142" x="1809750" y="4513263"/>
          <p14:tracePt t="117145" x="1785938" y="4521200"/>
          <p14:tracePt t="117146" x="1754188" y="4521200"/>
          <p14:tracePt t="117148" x="1730375" y="4529138"/>
          <p14:tracePt t="117150" x="1698625" y="4529138"/>
          <p14:tracePt t="117152" x="1674813" y="4537075"/>
          <p14:tracePt t="117154" x="1643063" y="4537075"/>
          <p14:tracePt t="117158" x="1587500" y="4545013"/>
          <p14:tracePt t="117162" x="1530350" y="4545013"/>
          <p14:tracePt t="117165" x="1498600" y="4552950"/>
          <p14:tracePt t="117166" x="1474788" y="4552950"/>
          <p14:tracePt t="117168" x="1443038" y="4552950"/>
          <p14:tracePt t="117170" x="1411288" y="4552950"/>
          <p14:tracePt t="117172" x="1379538" y="4552950"/>
          <p14:tracePt t="117174" x="1347788" y="4552950"/>
          <p14:tracePt t="117178" x="1292225" y="4552950"/>
          <p14:tracePt t="117180" x="1244600" y="4545013"/>
          <p14:tracePt t="117182" x="1228725" y="4545013"/>
          <p14:tracePt t="117184" x="1195388" y="4545013"/>
          <p14:tracePt t="117186" x="1163638" y="4545013"/>
          <p14:tracePt t="117188" x="1131888" y="4537075"/>
          <p14:tracePt t="117190" x="1100138" y="4537075"/>
          <p14:tracePt t="117194" x="1036638" y="4529138"/>
          <p14:tracePt t="117196" x="1004888" y="4529138"/>
          <p14:tracePt t="117198" x="981075" y="4521200"/>
          <p14:tracePt t="117200" x="949325" y="4521200"/>
          <p14:tracePt t="117202" x="917575" y="4521200"/>
          <p14:tracePt t="117204" x="893763" y="4521200"/>
          <p14:tracePt t="117208" x="868363" y="4513263"/>
          <p14:tracePt t="117210" x="812800" y="4513263"/>
          <p14:tracePt t="117213" x="788988" y="4505325"/>
          <p14:tracePt t="117214" x="765175" y="4505325"/>
          <p14:tracePt t="117216" x="741363" y="4505325"/>
          <p14:tracePt t="117218" x="725488" y="4497388"/>
          <p14:tracePt t="117220" x="693738" y="4497388"/>
          <p14:tracePt t="117222" x="685800" y="4489450"/>
          <p14:tracePt t="117224" x="661988" y="4489450"/>
          <p14:tracePt t="117226" x="646113" y="4489450"/>
          <p14:tracePt t="117230" x="614363" y="4481513"/>
          <p14:tracePt t="117232" x="598488" y="4481513"/>
          <p14:tracePt t="117234" x="590550" y="4473575"/>
          <p14:tracePt t="117236" x="574675" y="4473575"/>
          <p14:tracePt t="117238" x="558800" y="4473575"/>
          <p14:tracePt t="117240" x="542925" y="4465638"/>
          <p14:tracePt t="117246" x="509588" y="4457700"/>
          <p14:tracePt t="117248" x="501650" y="4457700"/>
          <p14:tracePt t="117250" x="493713" y="4457700"/>
          <p14:tracePt t="117252" x="485775" y="4457700"/>
          <p14:tracePt t="117254" x="477838" y="4449763"/>
          <p14:tracePt t="117257" x="469900" y="4449763"/>
          <p14:tracePt t="117261" x="461963" y="4449763"/>
          <p14:tracePt t="117268" x="461963" y="4441825"/>
          <p14:tracePt t="117278" x="454025" y="4441825"/>
          <p14:tracePt t="117291" x="461963" y="4441825"/>
          <p14:tracePt t="117302" x="461963" y="4433888"/>
          <p14:tracePt t="117304" x="469900" y="4433888"/>
          <p14:tracePt t="117309" x="477838" y="4433888"/>
          <p14:tracePt t="117312" x="485775" y="4433888"/>
          <p14:tracePt t="117316" x="493713" y="4433888"/>
          <p14:tracePt t="117318" x="501650" y="4433888"/>
          <p14:tracePt t="117322" x="509588" y="4433888"/>
          <p14:tracePt t="117325" x="517525" y="4433888"/>
          <p14:tracePt t="117326" x="527050" y="4433888"/>
          <p14:tracePt t="117330" x="534988" y="4433888"/>
          <p14:tracePt t="117332" x="542925" y="4433888"/>
          <p14:tracePt t="117334" x="542925" y="4441825"/>
          <p14:tracePt t="117336" x="550863" y="4441825"/>
          <p14:tracePt t="117338" x="558800" y="4441825"/>
          <p14:tracePt t="117340" x="566738" y="4441825"/>
          <p14:tracePt t="117344" x="574675" y="4441825"/>
          <p14:tracePt t="117346" x="582613" y="4441825"/>
          <p14:tracePt t="117348" x="590550" y="4441825"/>
          <p14:tracePt t="117352" x="598488" y="4449763"/>
          <p14:tracePt t="117354" x="606425" y="4449763"/>
          <p14:tracePt t="117357" x="614363" y="4449763"/>
          <p14:tracePt t="117359" x="622300" y="4449763"/>
          <p14:tracePt t="117362" x="630238" y="4449763"/>
          <p14:tracePt t="117364" x="638175" y="4457700"/>
          <p14:tracePt t="117366" x="646113" y="4457700"/>
          <p14:tracePt t="117368" x="654050" y="4457700"/>
          <p14:tracePt t="117370" x="661988" y="4457700"/>
          <p14:tracePt t="117372" x="669925" y="4457700"/>
          <p14:tracePt t="117374" x="677863" y="4465638"/>
          <p14:tracePt t="117377" x="685800" y="4465638"/>
          <p14:tracePt t="117378" x="693738" y="4465638"/>
          <p14:tracePt t="117380" x="709613" y="4465638"/>
          <p14:tracePt t="117382" x="717550" y="4465638"/>
          <p14:tracePt t="117384" x="725488" y="4465638"/>
          <p14:tracePt t="117386" x="733425" y="4473575"/>
          <p14:tracePt t="117388" x="741363" y="4473575"/>
          <p14:tracePt t="117390" x="749300" y="4473575"/>
          <p14:tracePt t="117394" x="773113" y="4481513"/>
          <p14:tracePt t="117396" x="781050" y="4481513"/>
          <p14:tracePt t="117398" x="788988" y="4481513"/>
          <p14:tracePt t="117400" x="804863" y="4481513"/>
          <p14:tracePt t="117402" x="812800" y="4481513"/>
          <p14:tracePt t="117404" x="820738" y="4481513"/>
          <p14:tracePt t="117408" x="844550" y="4489450"/>
          <p14:tracePt t="117410" x="852488" y="4489450"/>
          <p14:tracePt t="117412" x="860425" y="4489450"/>
          <p14:tracePt t="117414" x="877888" y="4489450"/>
          <p14:tracePt t="117416" x="885825" y="4489450"/>
          <p14:tracePt t="117418" x="901700" y="4489450"/>
          <p14:tracePt t="117420" x="917575" y="4497388"/>
          <p14:tracePt t="117422" x="925513" y="4497388"/>
          <p14:tracePt t="117424" x="933450" y="4497388"/>
          <p14:tracePt t="117427" x="941388" y="4497388"/>
          <p14:tracePt t="117430" x="965200" y="4497388"/>
          <p14:tracePt t="117432" x="981075" y="4497388"/>
          <p14:tracePt t="117434" x="989013" y="4497388"/>
          <p14:tracePt t="117436" x="996950" y="4497388"/>
          <p14:tracePt t="117438" x="1012825" y="4497388"/>
          <p14:tracePt t="117441" x="1020763" y="4497388"/>
          <p14:tracePt t="117443" x="1028700" y="4497388"/>
          <p14:tracePt t="117446" x="1044575" y="4497388"/>
          <p14:tracePt t="117446" x="1052513" y="4497388"/>
          <p14:tracePt t="117448" x="1068388" y="4497388"/>
          <p14:tracePt t="117450" x="1076325" y="4497388"/>
          <p14:tracePt t="117452" x="1092200" y="4497388"/>
          <p14:tracePt t="117454" x="1100138" y="4497388"/>
          <p14:tracePt t="117457" x="1108075" y="4497388"/>
          <p14:tracePt t="117459" x="1123950" y="4497388"/>
          <p14:tracePt t="117462" x="1131888" y="4497388"/>
          <p14:tracePt t="117462" x="1139825" y="4489450"/>
          <p14:tracePt t="117464" x="1147763" y="4489450"/>
          <p14:tracePt t="117466" x="1155700" y="4489450"/>
          <p14:tracePt t="117468" x="1163638" y="4489450"/>
          <p14:tracePt t="117470" x="1171575" y="4489450"/>
          <p14:tracePt t="117474" x="1187450" y="4489450"/>
          <p14:tracePt t="117476" x="1195388" y="4489450"/>
          <p14:tracePt t="117478" x="1203325" y="4489450"/>
          <p14:tracePt t="117480" x="1211263" y="4489450"/>
          <p14:tracePt t="117482" x="1220788" y="4481513"/>
          <p14:tracePt t="117484" x="1228725" y="4481513"/>
          <p14:tracePt t="117486" x="1236663" y="4481513"/>
          <p14:tracePt t="117488" x="1244600" y="4481513"/>
          <p14:tracePt t="117493" x="1252538" y="4481513"/>
          <p14:tracePt t="117494" x="1260475" y="4481513"/>
          <p14:tracePt t="117496" x="1268413" y="4473575"/>
          <p14:tracePt t="117498" x="1276350" y="4473575"/>
          <p14:tracePt t="117500" x="1284288" y="4473575"/>
          <p14:tracePt t="117504" x="1292225" y="4473575"/>
          <p14:tracePt t="117510" x="1300163" y="4465638"/>
          <p14:tracePt t="117512" x="1308100" y="4465638"/>
          <p14:tracePt t="117518" x="1316038" y="4465638"/>
          <p14:tracePt t="117526" x="1316038" y="4457700"/>
          <p14:tracePt t="117528" x="1323975" y="4457700"/>
          <p14:tracePt t="117604" x="1323975" y="4449763"/>
          <p14:tracePt t="117616" x="1323975" y="4441825"/>
          <p14:tracePt t="117620" x="1331913" y="4441825"/>
          <p14:tracePt t="117626" x="1331913" y="4433888"/>
          <p14:tracePt t="117640" x="1331913" y="4425950"/>
          <p14:tracePt t="117646" x="1331913" y="4418013"/>
          <p14:tracePt t="117652" x="1331913" y="4410075"/>
          <p14:tracePt t="117658" x="1339850" y="4402138"/>
          <p14:tracePt t="117660" x="1339850" y="4394200"/>
          <p14:tracePt t="117666" x="1339850" y="4386263"/>
          <p14:tracePt t="117670" x="1339850" y="4378325"/>
          <p14:tracePt t="117674" x="1339850" y="4370388"/>
          <p14:tracePt t="117676" x="1339850" y="4362450"/>
          <p14:tracePt t="117680" x="1339850" y="4354513"/>
          <p14:tracePt t="117682" x="1339850" y="4346575"/>
          <p14:tracePt t="117686" x="1339850" y="4338638"/>
          <p14:tracePt t="117688" x="1339850" y="4330700"/>
          <p14:tracePt t="117692" x="1339850" y="4322763"/>
          <p14:tracePt t="117694" x="1339850" y="4314825"/>
          <p14:tracePt t="117696" x="1331913" y="4314825"/>
          <p14:tracePt t="117698" x="1331913" y="4306888"/>
          <p14:tracePt t="117700" x="1331913" y="4298950"/>
          <p14:tracePt t="117702" x="1331913" y="4291013"/>
          <p14:tracePt t="117708" x="1331913" y="4273550"/>
          <p14:tracePt t="117710" x="1331913" y="4265613"/>
          <p14:tracePt t="117714" x="1331913" y="4257675"/>
          <p14:tracePt t="117716" x="1331913" y="4249738"/>
          <p14:tracePt t="117720" x="1331913" y="4241800"/>
          <p14:tracePt t="117724" x="1323975" y="4233863"/>
          <p14:tracePt t="117726" x="1323975" y="4225925"/>
          <p14:tracePt t="117728" x="1323975" y="4217988"/>
          <p14:tracePt t="117732" x="1323975" y="4210050"/>
          <p14:tracePt t="117734" x="1316038" y="4210050"/>
          <p14:tracePt t="117736" x="1316038" y="4202113"/>
          <p14:tracePt t="117744" x="1308100" y="4194175"/>
          <p14:tracePt t="117750" x="1308100" y="4186238"/>
          <p14:tracePt t="117760" x="1300163" y="4186238"/>
          <p14:tracePt t="117838" x="1292225" y="4194175"/>
          <p14:tracePt t="117842" x="1284288" y="4202113"/>
          <p14:tracePt t="117844" x="1284288" y="4210050"/>
          <p14:tracePt t="117846" x="1284288" y="4217988"/>
          <p14:tracePt t="117848" x="1276350" y="4225925"/>
          <p14:tracePt t="117850" x="1276350" y="4233863"/>
          <p14:tracePt t="117852" x="1268413" y="4241800"/>
          <p14:tracePt t="117854" x="1268413" y="4249738"/>
          <p14:tracePt t="117857" x="1260475" y="4257675"/>
          <p14:tracePt t="117860" x="1252538" y="4273550"/>
          <p14:tracePt t="117862" x="1244600" y="4291013"/>
          <p14:tracePt t="117864" x="1236663" y="4298950"/>
          <p14:tracePt t="117866" x="1236663" y="4314825"/>
          <p14:tracePt t="117868" x="1228725" y="4322763"/>
          <p14:tracePt t="117870" x="1220788" y="4338638"/>
          <p14:tracePt t="117872" x="1220788" y="4354513"/>
          <p14:tracePt t="117875" x="1211263" y="4362450"/>
          <p14:tracePt t="117878" x="1195388" y="4394200"/>
          <p14:tracePt t="117880" x="1195388" y="4410075"/>
          <p14:tracePt t="117882" x="1187450" y="4418013"/>
          <p14:tracePt t="117885" x="1179513" y="4433888"/>
          <p14:tracePt t="117886" x="1179513" y="4449763"/>
          <p14:tracePt t="117888" x="1171575" y="4465638"/>
          <p14:tracePt t="117891" x="1163638" y="4481513"/>
          <p14:tracePt t="117892" x="1155700" y="4497388"/>
          <p14:tracePt t="117896" x="1147763" y="4529138"/>
          <p14:tracePt t="117898" x="1139825" y="4545013"/>
          <p14:tracePt t="117900" x="1131888" y="4560888"/>
          <p14:tracePt t="117902" x="1123950" y="4576763"/>
          <p14:tracePt t="117904" x="1123950" y="4592638"/>
          <p14:tracePt t="117907" x="1116013" y="4608513"/>
          <p14:tracePt t="117908" x="1108075" y="4624388"/>
          <p14:tracePt t="117915" x="1100138" y="4673600"/>
          <p14:tracePt t="117916" x="1092200" y="4689475"/>
          <p14:tracePt t="117918" x="1092200" y="4705350"/>
          <p14:tracePt t="117920" x="1084263" y="4721225"/>
          <p14:tracePt t="117922" x="1084263" y="4737100"/>
          <p14:tracePt t="117925" x="1076325" y="4752975"/>
          <p14:tracePt t="117926" x="1076325" y="4768850"/>
          <p14:tracePt t="117928" x="1076325" y="4784725"/>
          <p14:tracePt t="117934" x="1060450" y="4824413"/>
          <p14:tracePt t="117936" x="1060450" y="4840288"/>
          <p14:tracePt t="117938" x="1060450" y="4848225"/>
          <p14:tracePt t="117941" x="1052513" y="4864100"/>
          <p14:tracePt t="117943" x="1052513" y="4879975"/>
          <p14:tracePt t="117947" x="1052513" y="4903788"/>
          <p14:tracePt t="117948" x="1044575" y="4919663"/>
          <p14:tracePt t="117961" x="1036638" y="5000625"/>
          <p14:tracePt t="117964" x="1028700" y="5032375"/>
          <p14:tracePt t="117966" x="1028700" y="5048250"/>
          <p14:tracePt t="117968" x="1028700" y="5056188"/>
          <p14:tracePt t="117970" x="1028700" y="5072063"/>
          <p14:tracePt t="117974" x="1028700" y="5095875"/>
          <p14:tracePt t="117978" x="1028700" y="5119688"/>
          <p14:tracePt t="117980" x="1028700" y="5135563"/>
          <p14:tracePt t="117982" x="1028700" y="5143500"/>
          <p14:tracePt t="117984" x="1028700" y="5159375"/>
          <p14:tracePt t="117986" x="1028700" y="5167313"/>
          <p14:tracePt t="117988" x="1028700" y="5175250"/>
          <p14:tracePt t="117990" x="1028700" y="5183188"/>
          <p14:tracePt t="117995" x="1028700" y="5207000"/>
          <p14:tracePt t="117996" x="1028700" y="5214938"/>
          <p14:tracePt t="117998" x="1036638" y="5222875"/>
          <p14:tracePt t="118000" x="1036638" y="5230813"/>
          <p14:tracePt t="118004" x="1036638" y="5238750"/>
          <p14:tracePt t="118007" x="1036638" y="5246688"/>
          <p14:tracePt t="118010" x="1036638" y="5254625"/>
          <p14:tracePt t="118012" x="1044575" y="5254625"/>
          <p14:tracePt t="118014" x="1044575" y="5262563"/>
          <p14:tracePt t="118020" x="1044575" y="5270500"/>
          <p14:tracePt t="118030" x="1044575" y="5278438"/>
          <p14:tracePt t="118062" x="1044575" y="5270500"/>
          <p14:tracePt t="118074" x="1044575" y="5262563"/>
          <p14:tracePt t="118078" x="1044575" y="5254625"/>
          <p14:tracePt t="118080" x="1044575" y="5246688"/>
          <p14:tracePt t="118084" x="1044575" y="5238750"/>
          <p14:tracePt t="118088" x="1044575" y="5230813"/>
          <p14:tracePt t="118091" x="1044575" y="5222875"/>
          <p14:tracePt t="118092" x="1044575" y="5214938"/>
          <p14:tracePt t="118094" x="1044575" y="5207000"/>
          <p14:tracePt t="118096" x="1044575" y="5199063"/>
          <p14:tracePt t="118098" x="1044575" y="5191125"/>
          <p14:tracePt t="118100" x="1044575" y="5183188"/>
          <p14:tracePt t="118102" x="1044575" y="5175250"/>
          <p14:tracePt t="118104" x="1044575" y="5167313"/>
          <p14:tracePt t="118108" x="1044575" y="5151438"/>
          <p14:tracePt t="118110" x="1044575" y="5143500"/>
          <p14:tracePt t="118112" x="1044575" y="5135563"/>
          <p14:tracePt t="118114" x="1044575" y="5127625"/>
          <p14:tracePt t="118116" x="1044575" y="5111750"/>
          <p14:tracePt t="118118" x="1044575" y="5103813"/>
          <p14:tracePt t="118120" x="1044575" y="5095875"/>
          <p14:tracePt t="118122" x="1044575" y="5087938"/>
          <p14:tracePt t="118124" x="1052513" y="5072063"/>
          <p14:tracePt t="118126" x="1052513" y="5064125"/>
          <p14:tracePt t="118128" x="1052513" y="5056188"/>
          <p14:tracePt t="118130" x="1052513" y="5048250"/>
          <p14:tracePt t="118132" x="1052513" y="5032375"/>
          <p14:tracePt t="118136" x="1052513" y="5024438"/>
          <p14:tracePt t="118136" x="1060450" y="5016500"/>
          <p14:tracePt t="118138" x="1060450" y="5008563"/>
          <p14:tracePt t="118140" x="1060450" y="4992688"/>
          <p14:tracePt t="118143" x="1060450" y="4984750"/>
          <p14:tracePt t="118144" x="1068388" y="4976813"/>
          <p14:tracePt t="118146" x="1068388" y="4967288"/>
          <p14:tracePt t="118148" x="1068388" y="4951413"/>
          <p14:tracePt t="118152" x="1076325" y="4935538"/>
          <p14:tracePt t="118154" x="1076325" y="4927600"/>
          <p14:tracePt t="118159" x="1076325" y="4911725"/>
          <p14:tracePt t="118162" x="1084263" y="4895850"/>
          <p14:tracePt t="118164" x="1084263" y="4887913"/>
          <p14:tracePt t="118166" x="1084263" y="4879975"/>
          <p14:tracePt t="118168" x="1084263" y="4872038"/>
          <p14:tracePt t="118170" x="1084263" y="4864100"/>
          <p14:tracePt t="118172" x="1084263" y="4856163"/>
          <p14:tracePt t="118174" x="1092200" y="4848225"/>
          <p14:tracePt t="118178" x="1092200" y="4840288"/>
          <p14:tracePt t="118180" x="1092200" y="4832350"/>
          <p14:tracePt t="118182" x="1092200" y="4824413"/>
          <p14:tracePt t="118184" x="1092200" y="4816475"/>
          <p14:tracePt t="118186" x="1092200" y="4808538"/>
          <p14:tracePt t="118188" x="1092200" y="4800600"/>
          <p14:tracePt t="118191" x="1100138" y="4792663"/>
          <p14:tracePt t="118194" x="1100138" y="4776788"/>
          <p14:tracePt t="118198" x="1100138" y="4768850"/>
          <p14:tracePt t="118200" x="1100138" y="4760913"/>
          <p14:tracePt t="118204" x="1108075" y="4752975"/>
          <p14:tracePt t="118207" x="1108075" y="4745038"/>
          <p14:tracePt t="118210" x="1108075" y="4737100"/>
          <p14:tracePt t="118216" x="1108075" y="4729163"/>
          <p14:tracePt t="118220" x="1108075" y="4721225"/>
          <p14:tracePt t="118228" x="1116013" y="4721225"/>
          <p14:tracePt t="118382" x="1116013" y="4713288"/>
          <p14:tracePt t="118390" x="1123950" y="4713288"/>
          <p14:tracePt t="118393" x="1123950" y="4705350"/>
          <p14:tracePt t="118396" x="1131888" y="4697413"/>
          <p14:tracePt t="118400" x="1139825" y="4697413"/>
          <p14:tracePt t="118402" x="1139825" y="4689475"/>
          <p14:tracePt t="118404" x="1147763" y="4681538"/>
          <p14:tracePt t="118408" x="1155700" y="4673600"/>
          <p14:tracePt t="118412" x="1163638" y="4665663"/>
          <p14:tracePt t="118414" x="1163638" y="4657725"/>
          <p14:tracePt t="118416" x="1171575" y="4657725"/>
          <p14:tracePt t="118418" x="1171575" y="4649788"/>
          <p14:tracePt t="118420" x="1179513" y="4641850"/>
          <p14:tracePt t="118422" x="1179513" y="4633913"/>
          <p14:tracePt t="118424" x="1187450" y="4624388"/>
          <p14:tracePt t="118428" x="1195388" y="4608513"/>
          <p14:tracePt t="118431" x="1195388" y="4600575"/>
          <p14:tracePt t="118432" x="1203325" y="4592638"/>
          <p14:tracePt t="118434" x="1203325" y="4584700"/>
          <p14:tracePt t="118436" x="1211263" y="4576763"/>
          <p14:tracePt t="118438" x="1211263" y="4568825"/>
          <p14:tracePt t="118441" x="1220788" y="4552950"/>
          <p14:tracePt t="118442" x="1220788" y="4545013"/>
          <p14:tracePt t="118445" x="1228725" y="4537075"/>
          <p14:tracePt t="118448" x="1228725" y="4521200"/>
          <p14:tracePt t="118450" x="1236663" y="4513263"/>
          <p14:tracePt t="118454" x="1236663" y="4505325"/>
          <p14:tracePt t="118457" x="1244600" y="4497388"/>
          <p14:tracePt t="118460" x="1244600" y="4481513"/>
          <p14:tracePt t="118462" x="1252538" y="4473575"/>
          <p14:tracePt t="118466" x="1252538" y="4465638"/>
          <p14:tracePt t="118470" x="1252538" y="4457700"/>
          <p14:tracePt t="118474" x="1260475" y="4449763"/>
          <p14:tracePt t="118480" x="1260475" y="4441825"/>
          <p14:tracePt t="118539" x="1268413" y="4441825"/>
          <p14:tracePt t="118548" x="1268413" y="4449763"/>
          <p14:tracePt t="118552" x="1268413" y="4457700"/>
          <p14:tracePt t="118554" x="1276350" y="4465638"/>
          <p14:tracePt t="118558" x="1276350" y="4473575"/>
          <p14:tracePt t="118562" x="1276350" y="4481513"/>
          <p14:tracePt t="118564" x="1284288" y="4481513"/>
          <p14:tracePt t="118566" x="1284288" y="4489450"/>
          <p14:tracePt t="118574" x="1284288" y="4497388"/>
          <p14:tracePt t="118620" x="1292225" y="4497388"/>
          <p14:tracePt t="118626" x="1292225" y="4489450"/>
          <p14:tracePt t="118628" x="1292225" y="4481513"/>
          <p14:tracePt t="118630" x="1292225" y="4473575"/>
          <p14:tracePt t="118632" x="1292225" y="4465638"/>
          <p14:tracePt t="118636" x="1300163" y="4441825"/>
          <p14:tracePt t="118638" x="1300163" y="4433888"/>
          <p14:tracePt t="118640" x="1300163" y="4418013"/>
          <p14:tracePt t="118643" x="1300163" y="4410075"/>
          <p14:tracePt t="118644" x="1300163" y="4394200"/>
          <p14:tracePt t="118646" x="1300163" y="4386263"/>
          <p14:tracePt t="118648" x="1308100" y="4370388"/>
          <p14:tracePt t="118650" x="1308100" y="4362450"/>
          <p14:tracePt t="118652" x="1308100" y="4346575"/>
          <p14:tracePt t="118654" x="1308100" y="4338638"/>
          <p14:tracePt t="118657" x="1308100" y="4330700"/>
          <p14:tracePt t="118660" x="1308100" y="4306888"/>
          <p14:tracePt t="118662" x="1308100" y="4298950"/>
          <p14:tracePt t="118664" x="1308100" y="4291013"/>
          <p14:tracePt t="118666" x="1308100" y="4273550"/>
          <p14:tracePt t="118668" x="1308100" y="4265613"/>
          <p14:tracePt t="118670" x="1308100" y="4257675"/>
          <p14:tracePt t="118672" x="1308100" y="4249738"/>
          <p14:tracePt t="118674" x="1308100" y="4241800"/>
          <p14:tracePt t="118678" x="1308100" y="4233863"/>
          <p14:tracePt t="118680" x="1308100" y="4225925"/>
          <p14:tracePt t="118684" x="1308100" y="4217988"/>
          <p14:tracePt t="118691" x="1308100" y="4210050"/>
          <p14:tracePt t="118698" x="1308100" y="4202113"/>
          <p14:tracePt t="118732" x="1308100" y="4210050"/>
          <p14:tracePt t="118738" x="1308100" y="4217988"/>
          <p14:tracePt t="118743" x="1308100" y="4233863"/>
          <p14:tracePt t="118744" x="1308100" y="4241800"/>
          <p14:tracePt t="118746" x="1308100" y="4257675"/>
          <p14:tracePt t="118748" x="1308100" y="4265613"/>
          <p14:tracePt t="118750" x="1308100" y="4273550"/>
          <p14:tracePt t="118752" x="1316038" y="4291013"/>
          <p14:tracePt t="118754" x="1316038" y="4298950"/>
          <p14:tracePt t="118758" x="1316038" y="4314825"/>
          <p14:tracePt t="118761" x="1316038" y="4330700"/>
          <p14:tracePt t="118762" x="1316038" y="4338638"/>
          <p14:tracePt t="118764" x="1316038" y="4346575"/>
          <p14:tracePt t="118766" x="1323975" y="4354513"/>
          <p14:tracePt t="118768" x="1323975" y="4362450"/>
          <p14:tracePt t="118772" x="1323975" y="4370388"/>
          <p14:tracePt t="118775" x="1331913" y="4378325"/>
          <p14:tracePt t="118778" x="1331913" y="4386263"/>
          <p14:tracePt t="118840" x="1331913" y="4378325"/>
          <p14:tracePt t="118843" x="1331913" y="4370388"/>
          <p14:tracePt t="118845" x="1331913" y="4362450"/>
          <p14:tracePt t="118847" x="1331913" y="4354513"/>
          <p14:tracePt t="118850" x="1331913" y="4346575"/>
          <p14:tracePt t="118852" x="1331913" y="4338638"/>
          <p14:tracePt t="118854" x="1331913" y="4330700"/>
          <p14:tracePt t="118857" x="1331913" y="4322763"/>
          <p14:tracePt t="118860" x="1331913" y="4314825"/>
          <p14:tracePt t="118864" x="1331913" y="4306888"/>
          <p14:tracePt t="118866" x="1331913" y="4298950"/>
          <p14:tracePt t="118870" x="1331913" y="4291013"/>
          <p14:tracePt t="118924" x="1331913" y="4298950"/>
          <p14:tracePt t="118930" x="1331913" y="4306888"/>
          <p14:tracePt t="118932" x="1331913" y="4314825"/>
          <p14:tracePt t="118934" x="1331913" y="4322763"/>
          <p14:tracePt t="118936" x="1331913" y="4330700"/>
          <p14:tracePt t="118938" x="1331913" y="4338638"/>
          <p14:tracePt t="118942" x="1339850" y="4354513"/>
          <p14:tracePt t="118944" x="1339850" y="4362450"/>
          <p14:tracePt t="118960" x="1339850" y="4394200"/>
          <p14:tracePt t="118962" x="1347788" y="4394200"/>
          <p14:tracePt t="118964" x="1347788" y="4402138"/>
          <p14:tracePt t="119360" x="1347788" y="4394200"/>
          <p14:tracePt t="119368" x="1347788" y="4386263"/>
          <p14:tracePt t="119374" x="1347788" y="4378325"/>
          <p14:tracePt t="119380" x="1355725" y="4370388"/>
          <p14:tracePt t="119386" x="1355725" y="4362450"/>
          <p14:tracePt t="119392" x="1355725" y="4354513"/>
          <p14:tracePt t="119399" x="1355725" y="4346575"/>
          <p14:tracePt t="119404" x="1355725" y="4338638"/>
          <p14:tracePt t="119471" x="1355725" y="4346575"/>
          <p14:tracePt t="119476" x="1355725" y="4354513"/>
          <p14:tracePt t="119479" x="1355725" y="4362450"/>
          <p14:tracePt t="119480" x="1355725" y="4370388"/>
          <p14:tracePt t="119482" x="1355725" y="4378325"/>
          <p14:tracePt t="119484" x="1363663" y="4378325"/>
          <p14:tracePt t="119486" x="1363663" y="4386263"/>
          <p14:tracePt t="119488" x="1363663" y="4394200"/>
          <p14:tracePt t="119491" x="1363663" y="4402138"/>
          <p14:tracePt t="119494" x="1363663" y="4410075"/>
          <p14:tracePt t="119496" x="1363663" y="4418013"/>
          <p14:tracePt t="119498" x="1371600" y="4425950"/>
          <p14:tracePt t="119502" x="1371600" y="4433888"/>
          <p14:tracePt t="119507" x="1371600" y="4441825"/>
          <p14:tracePt t="119511" x="1371600" y="4449763"/>
          <p14:tracePt t="119514" x="1371600" y="4457700"/>
          <p14:tracePt t="119520" x="1379538" y="4465638"/>
          <p14:tracePt t="119604" x="1379538" y="4457700"/>
          <p14:tracePt t="119610" x="1379538" y="4449763"/>
          <p14:tracePt t="119614" x="1379538" y="4441825"/>
          <p14:tracePt t="119624" x="1379538" y="4433888"/>
          <p14:tracePt t="119630" x="1379538" y="4425950"/>
          <p14:tracePt t="119646" x="1379538" y="4418013"/>
          <p14:tracePt t="119814" x="1379538" y="4410075"/>
          <p14:tracePt t="119836" x="1379538" y="4402138"/>
          <p14:tracePt t="120101" x="1379538" y="4410075"/>
          <p14:tracePt t="120104" x="1379538" y="4418013"/>
          <p14:tracePt t="120108" x="1379538" y="4425950"/>
          <p14:tracePt t="120110" x="1379538" y="4433888"/>
          <p14:tracePt t="120112" x="1379538" y="4441825"/>
          <p14:tracePt t="120114" x="1387475" y="4449763"/>
          <p14:tracePt t="120116" x="1387475" y="4457700"/>
          <p14:tracePt t="120118" x="1387475" y="4465638"/>
          <p14:tracePt t="120120" x="1387475" y="4473575"/>
          <p14:tracePt t="120122" x="1387475" y="4481513"/>
          <p14:tracePt t="120125" x="1387475" y="4489450"/>
          <p14:tracePt t="120126" x="1395413" y="4489450"/>
          <p14:tracePt t="120128" x="1395413" y="4497388"/>
          <p14:tracePt t="120130" x="1395413" y="4505325"/>
          <p14:tracePt t="120132" x="1395413" y="4513263"/>
          <p14:tracePt t="120134" x="1395413" y="4521200"/>
          <p14:tracePt t="120136" x="1395413" y="4529138"/>
          <p14:tracePt t="120138" x="1395413" y="4537075"/>
          <p14:tracePt t="120140" x="1403350" y="4545013"/>
          <p14:tracePt t="120143" x="1403350" y="4552950"/>
          <p14:tracePt t="120144" x="1403350" y="4560888"/>
          <p14:tracePt t="120146" x="1403350" y="4568825"/>
          <p14:tracePt t="120148" x="1403350" y="4576763"/>
          <p14:tracePt t="120150" x="1403350" y="4584700"/>
          <p14:tracePt t="120152" x="1403350" y="4592638"/>
          <p14:tracePt t="120154" x="1411288" y="4600575"/>
          <p14:tracePt t="120158" x="1411288" y="4616450"/>
          <p14:tracePt t="120160" x="1411288" y="4624388"/>
          <p14:tracePt t="120164" x="1411288" y="4633913"/>
          <p14:tracePt t="120166" x="1411288" y="4641850"/>
          <p14:tracePt t="120172" x="1411288" y="4649788"/>
          <p14:tracePt t="120175" x="1419225" y="4649788"/>
          <p14:tracePt t="120178" x="1419225" y="4657725"/>
          <p14:tracePt t="120184" x="1419225" y="4665663"/>
          <p14:tracePt t="120194" x="1419225" y="4673600"/>
          <p14:tracePt t="120208" x="1419225" y="4681538"/>
          <p14:tracePt t="120227" x="1419225" y="4673600"/>
          <p14:tracePt t="120232" x="1411288" y="4673600"/>
          <p14:tracePt t="120236" x="1411288" y="4665663"/>
          <p14:tracePt t="120241" x="1411288" y="4657725"/>
          <p14:tracePt t="120244" x="1411288" y="4649788"/>
          <p14:tracePt t="120248" x="1403350" y="4641850"/>
          <p14:tracePt t="120252" x="1403350" y="4633913"/>
          <p14:tracePt t="120258" x="1395413" y="4624388"/>
          <p14:tracePt t="120261" x="1395413" y="4616450"/>
          <p14:tracePt t="120262" x="1387475" y="4608513"/>
          <p14:tracePt t="120266" x="1387475" y="4600575"/>
          <p14:tracePt t="120269" x="1379538" y="4600575"/>
          <p14:tracePt t="120272" x="1371600" y="4592638"/>
          <p14:tracePt t="120275" x="1371600" y="4584700"/>
          <p14:tracePt t="120278" x="1363663" y="4576763"/>
          <p14:tracePt t="120280" x="1355725" y="4576763"/>
          <p14:tracePt t="120282" x="1355725" y="4568825"/>
          <p14:tracePt t="120284" x="1347788" y="4568825"/>
          <p14:tracePt t="120286" x="1347788" y="4560888"/>
          <p14:tracePt t="120288" x="1339850" y="4560888"/>
          <p14:tracePt t="120292" x="1331913" y="4552950"/>
          <p14:tracePt t="120295" x="1331913" y="4545013"/>
          <p14:tracePt t="120296" x="1323975" y="4545013"/>
          <p14:tracePt t="120298" x="1323975" y="4537075"/>
          <p14:tracePt t="120300" x="1316038" y="4537075"/>
          <p14:tracePt t="120302" x="1316038" y="4529138"/>
          <p14:tracePt t="120304" x="1308100" y="4529138"/>
          <p14:tracePt t="120309" x="1300163" y="4521200"/>
          <p14:tracePt t="120312" x="1292225" y="4521200"/>
          <p14:tracePt t="120316" x="1284288" y="4521200"/>
          <p14:tracePt t="120318" x="1284288" y="4513263"/>
          <p14:tracePt t="120322" x="1276350" y="4513263"/>
          <p14:tracePt t="120328" x="1268413" y="4513263"/>
          <p14:tracePt t="120336" x="1268413" y="4505325"/>
          <p14:tracePt t="120338" x="1260475" y="4505325"/>
          <p14:tracePt t="120410" x="1268413" y="4505325"/>
          <p14:tracePt t="120438" x="1276350" y="4505325"/>
          <p14:tracePt t="120441" x="1276350" y="4497388"/>
          <p14:tracePt t="120448" x="1284288" y="4497388"/>
          <p14:tracePt t="120452" x="1284288" y="4489450"/>
          <p14:tracePt t="120454" x="1292225" y="4489450"/>
          <p14:tracePt t="120460" x="1300163" y="4489450"/>
          <p14:tracePt t="120462" x="1300163" y="4481513"/>
          <p14:tracePt t="120468" x="1308100" y="4481513"/>
          <p14:tracePt t="120472" x="1308100" y="4473575"/>
          <p14:tracePt t="120644" x="1308100" y="4465638"/>
          <p14:tracePt t="120650" x="1316038" y="4465638"/>
          <p14:tracePt t="120656" x="1316038" y="4457700"/>
          <p14:tracePt t="120662" x="1316038" y="4449763"/>
          <p14:tracePt t="120666" x="1316038" y="4441825"/>
          <p14:tracePt t="120668" x="1316038" y="4433888"/>
          <p14:tracePt t="120672" x="1316038" y="4425950"/>
          <p14:tracePt t="120674" x="1316038" y="4418013"/>
          <p14:tracePt t="120678" x="1323975" y="4410075"/>
          <p14:tracePt t="120682" x="1323975" y="4402138"/>
          <p14:tracePt t="120684" x="1323975" y="4394200"/>
          <p14:tracePt t="120688" x="1323975" y="4386263"/>
          <p14:tracePt t="120692" x="1323975" y="4378325"/>
          <p14:tracePt t="120696" x="1323975" y="4370388"/>
          <p14:tracePt t="120698" x="1323975" y="4362450"/>
          <p14:tracePt t="120702" x="1323975" y="4354513"/>
          <p14:tracePt t="120704" x="1331913" y="4354513"/>
          <p14:tracePt t="120707" x="1331913" y="4346575"/>
          <p14:tracePt t="120710" x="1331913" y="4338638"/>
          <p14:tracePt t="120714" x="1331913" y="4330700"/>
          <p14:tracePt t="120720" x="1331913" y="4322763"/>
          <p14:tracePt t="120728" x="1331913" y="4314825"/>
          <p14:tracePt t="120730" x="1339850" y="4314825"/>
          <p14:tracePt t="120852" x="1339850" y="4306888"/>
          <p14:tracePt t="120878" x="1339850" y="4298950"/>
          <p14:tracePt t="120881" x="1347788" y="4298950"/>
          <p14:tracePt t="120886" x="1347788" y="4291013"/>
          <p14:tracePt t="120892" x="1355725" y="4291013"/>
          <p14:tracePt t="120894" x="1355725" y="4281488"/>
          <p14:tracePt t="120904" x="1355725" y="4273550"/>
          <p14:tracePt t="121106" x="1363663" y="4273550"/>
          <p14:tracePt t="121350" x="1371600" y="4273550"/>
          <p14:tracePt t="121354" x="1379538" y="4273550"/>
          <p14:tracePt t="121357" x="1379538" y="4281488"/>
          <p14:tracePt t="121360" x="1395413" y="4281488"/>
          <p14:tracePt t="121365" x="1403350" y="4281488"/>
          <p14:tracePt t="121366" x="1411288" y="4281488"/>
          <p14:tracePt t="121370" x="1419225" y="4281488"/>
          <p14:tracePt t="121372" x="1427163" y="4291013"/>
          <p14:tracePt t="121376" x="1435100" y="4291013"/>
          <p14:tracePt t="121380" x="1443038" y="4291013"/>
          <p14:tracePt t="121391" x="1450975" y="4291013"/>
          <p14:tracePt t="121402" x="1450975" y="4298950"/>
          <p14:tracePt t="121438" x="1443038" y="4298950"/>
          <p14:tracePt t="121446" x="1435100" y="4298950"/>
          <p14:tracePt t="121449" x="1427163" y="4306888"/>
          <p14:tracePt t="121450" x="1419225" y="4306888"/>
          <p14:tracePt t="121452" x="1411288" y="4306888"/>
          <p14:tracePt t="121458" x="1395413" y="4306888"/>
          <p14:tracePt t="121461" x="1387475" y="4314825"/>
          <p14:tracePt t="121462" x="1379538" y="4314825"/>
          <p14:tracePt t="121464" x="1371600" y="4314825"/>
          <p14:tracePt t="121466" x="1363663" y="4314825"/>
          <p14:tracePt t="121468" x="1355725" y="4314825"/>
          <p14:tracePt t="121470" x="1347788" y="4314825"/>
          <p14:tracePt t="121472" x="1339850" y="4314825"/>
          <p14:tracePt t="121476" x="1331913" y="4314825"/>
          <p14:tracePt t="121478" x="1323975" y="4314825"/>
          <p14:tracePt t="121482" x="1316038" y="4314825"/>
          <p14:tracePt t="121484" x="1316038" y="4322763"/>
          <p14:tracePt t="121486" x="1308100" y="4322763"/>
          <p14:tracePt t="121494" x="1300163" y="4322763"/>
          <p14:tracePt t="121548" x="1308100" y="4322763"/>
          <p14:tracePt t="121558" x="1308100" y="4314825"/>
          <p14:tracePt t="121562" x="1316038" y="4314825"/>
          <p14:tracePt t="121568" x="1323975" y="4314825"/>
          <p14:tracePt t="121572" x="1331913" y="4314825"/>
          <p14:tracePt t="121576" x="1339850" y="4306888"/>
          <p14:tracePt t="121580" x="1347788" y="4306888"/>
          <p14:tracePt t="121586" x="1355725" y="4306888"/>
          <p14:tracePt t="121590" x="1363663" y="4306888"/>
          <p14:tracePt t="121594" x="1371600" y="4306888"/>
          <p14:tracePt t="121598" x="1371600" y="4298950"/>
          <p14:tracePt t="121600" x="1379538" y="4298950"/>
          <p14:tracePt t="121607" x="1387475" y="4298950"/>
          <p14:tracePt t="121612" x="1395413" y="4298950"/>
          <p14:tracePt t="123544" x="1395413" y="4291013"/>
          <p14:tracePt t="123547" x="1403350" y="4291013"/>
          <p14:tracePt t="123550" x="1403350" y="4281488"/>
          <p14:tracePt t="123552" x="1403350" y="4273550"/>
          <p14:tracePt t="123558" x="1411288" y="4257675"/>
          <p14:tracePt t="123562" x="1411288" y="4249738"/>
          <p14:tracePt t="123564" x="1419225" y="4249738"/>
          <p14:tracePt t="123568" x="1419225" y="4241800"/>
          <p14:tracePt t="123572" x="1419225" y="4233863"/>
          <p14:tracePt t="123576" x="1427163" y="4225925"/>
          <p14:tracePt t="123580" x="1427163" y="4217988"/>
          <p14:tracePt t="123582" x="1435100" y="4217988"/>
          <p14:tracePt t="123584" x="1435100" y="4210050"/>
          <p14:tracePt t="123588" x="1435100" y="4202113"/>
          <p14:tracePt t="123591" x="1443038" y="4194175"/>
          <p14:tracePt t="123594" x="1450975" y="4186238"/>
          <p14:tracePt t="123596" x="1450975" y="4178300"/>
          <p14:tracePt t="123598" x="1450975" y="4170363"/>
          <p14:tracePt t="123600" x="1458913" y="4162425"/>
          <p14:tracePt t="123602" x="1458913" y="4154488"/>
          <p14:tracePt t="123604" x="1466850" y="4146550"/>
          <p14:tracePt t="123608" x="1474788" y="4138613"/>
          <p14:tracePt t="123611" x="1474788" y="4130675"/>
          <p14:tracePt t="123612" x="1482725" y="4122738"/>
          <p14:tracePt t="123614" x="1482725" y="4114800"/>
          <p14:tracePt t="123616" x="1490663" y="4106863"/>
          <p14:tracePt t="123618" x="1498600" y="4090988"/>
          <p14:tracePt t="123620" x="1498600" y="4083050"/>
          <p14:tracePt t="123622" x="1506538" y="4067175"/>
          <p14:tracePt t="123624" x="1506538" y="4059238"/>
          <p14:tracePt t="123626" x="1514475" y="4043363"/>
          <p14:tracePt t="123630" x="1522413" y="4019550"/>
          <p14:tracePt t="123632" x="1530350" y="4003675"/>
          <p14:tracePt t="123635" x="1538288" y="3995738"/>
          <p14:tracePt t="123636" x="1538288" y="3979863"/>
          <p14:tracePt t="123638" x="1546225" y="3963988"/>
          <p14:tracePt t="123641" x="1554163" y="3948113"/>
          <p14:tracePt t="123642" x="1554163" y="3938588"/>
          <p14:tracePt t="123646" x="1571625" y="3906838"/>
          <p14:tracePt t="123648" x="1579563" y="3890963"/>
          <p14:tracePt t="123650" x="1579563" y="3875088"/>
          <p14:tracePt t="123652" x="1587500" y="3859213"/>
          <p14:tracePt t="123654" x="1587500" y="3851275"/>
          <p14:tracePt t="123658" x="1595438" y="3835400"/>
          <p14:tracePt t="123663" x="1611313" y="3787775"/>
          <p14:tracePt t="123666" x="1619250" y="3763963"/>
          <p14:tracePt t="123668" x="1619250" y="3748088"/>
          <p14:tracePt t="123670" x="1619250" y="3732213"/>
          <p14:tracePt t="123672" x="1627188" y="3716338"/>
          <p14:tracePt t="123674" x="1627188" y="3700463"/>
          <p14:tracePt t="123676" x="1627188" y="3684588"/>
          <p14:tracePt t="123679" x="1635125" y="3676650"/>
          <p14:tracePt t="123682" x="1635125" y="3644900"/>
          <p14:tracePt t="123684" x="1635125" y="3629025"/>
          <p14:tracePt t="123686" x="1643063" y="3613150"/>
          <p14:tracePt t="123688" x="1643063" y="3595688"/>
          <p14:tracePt t="123691" x="1643063" y="3587750"/>
          <p14:tracePt t="123692" x="1651000" y="3571875"/>
          <p14:tracePt t="123695" x="1651000" y="3563938"/>
          <p14:tracePt t="123697" x="1651000" y="3548063"/>
          <p14:tracePt t="123698" x="1658938" y="3540125"/>
          <p14:tracePt t="123700" x="1658938" y="3524250"/>
          <p14:tracePt t="123702" x="1658938" y="3516313"/>
          <p14:tracePt t="123704" x="1666875" y="3500438"/>
          <p14:tracePt t="123708" x="1666875" y="3476625"/>
          <p14:tracePt t="123711" x="1666875" y="3468688"/>
          <p14:tracePt t="123714" x="1674813" y="3436938"/>
          <p14:tracePt t="123716" x="1674813" y="3429000"/>
          <p14:tracePt t="123718" x="1674813" y="3413125"/>
          <p14:tracePt t="123720" x="1674813" y="3405188"/>
          <p14:tracePt t="123722" x="1674813" y="3389313"/>
          <p14:tracePt t="123724" x="1674813" y="3381375"/>
          <p14:tracePt t="123727" x="1674813" y="3373438"/>
          <p14:tracePt t="123730" x="1674813" y="3349625"/>
          <p14:tracePt t="123732" x="1682750" y="3333750"/>
          <p14:tracePt t="123734" x="1682750" y="3325813"/>
          <p14:tracePt t="123736" x="1682750" y="3317875"/>
          <p14:tracePt t="123738" x="1682750" y="3302000"/>
          <p14:tracePt t="123741" x="1682750" y="3294063"/>
          <p14:tracePt t="123745" x="1682750" y="3270250"/>
          <p14:tracePt t="123746" x="1682750" y="3262313"/>
          <p14:tracePt t="123748" x="1682750" y="3252788"/>
          <p14:tracePt t="123750" x="1682750" y="3236913"/>
          <p14:tracePt t="123752" x="1682750" y="3228975"/>
          <p14:tracePt t="123754" x="1682750" y="3213100"/>
          <p14:tracePt t="123758" x="1674813" y="3189288"/>
          <p14:tracePt t="123760" x="1674813" y="3181350"/>
          <p14:tracePt t="123762" x="1674813" y="3165475"/>
          <p14:tracePt t="123764" x="1674813" y="3157538"/>
          <p14:tracePt t="123766" x="1674813" y="3141663"/>
          <p14:tracePt t="123768" x="1674813" y="3133725"/>
          <p14:tracePt t="123770" x="1674813" y="3125788"/>
          <p14:tracePt t="123772" x="1666875" y="3109913"/>
          <p14:tracePt t="123775" x="1666875" y="3101975"/>
          <p14:tracePt t="123777" x="1666875" y="3094038"/>
          <p14:tracePt t="123778" x="1666875" y="3086100"/>
          <p14:tracePt t="123780" x="1666875" y="3070225"/>
          <p14:tracePt t="123782" x="1658938" y="3062288"/>
          <p14:tracePt t="123784" x="1658938" y="3054350"/>
          <p14:tracePt t="123786" x="1658938" y="3046413"/>
          <p14:tracePt t="123788" x="1651000" y="3038475"/>
          <p14:tracePt t="123791" x="1651000" y="3030538"/>
          <p14:tracePt t="123793" x="1651000" y="3014663"/>
          <p14:tracePt t="123794" x="1643063" y="3006725"/>
          <p14:tracePt t="123796" x="1643063" y="2998788"/>
          <p14:tracePt t="123798" x="1635125" y="2990850"/>
          <p14:tracePt t="123800" x="1635125" y="2982913"/>
          <p14:tracePt t="123802" x="1627188" y="2974975"/>
          <p14:tracePt t="123804" x="1627188" y="2967038"/>
          <p14:tracePt t="123808" x="1619250" y="2943225"/>
          <p14:tracePt t="123811" x="1611313" y="2935288"/>
          <p14:tracePt t="123812" x="1611313" y="2927350"/>
          <p14:tracePt t="123814" x="1611313" y="2919413"/>
          <p14:tracePt t="123816" x="1603375" y="2909888"/>
          <p14:tracePt t="123818" x="1603375" y="2901950"/>
          <p14:tracePt t="123820" x="1595438" y="2894013"/>
          <p14:tracePt t="123822" x="1595438" y="2886075"/>
          <p14:tracePt t="123824" x="1587500" y="2878138"/>
          <p14:tracePt t="123826" x="1587500" y="2870200"/>
          <p14:tracePt t="123830" x="1579563" y="2854325"/>
          <p14:tracePt t="123832" x="1571625" y="2846388"/>
          <p14:tracePt t="123834" x="1571625" y="2838450"/>
          <p14:tracePt t="123836" x="1562100" y="2830513"/>
          <p14:tracePt t="123841" x="1554163" y="2822575"/>
          <p14:tracePt t="123842" x="1554163" y="2814638"/>
          <p14:tracePt t="123846" x="1546225" y="2806700"/>
          <p14:tracePt t="123848" x="1538288" y="2798763"/>
          <p14:tracePt t="123854" x="1530350" y="2790825"/>
          <p14:tracePt t="123858" x="1530350" y="2782888"/>
          <p14:tracePt t="123862" x="1522413" y="2782888"/>
          <p14:tracePt t="123864" x="1522413" y="2774950"/>
          <p14:tracePt t="123872" x="1514475" y="2774950"/>
          <p14:tracePt t="123874" x="1514475" y="2767013"/>
          <p14:tracePt t="123882" x="1506538" y="2767013"/>
          <p14:tracePt t="123884" x="1506538" y="2759075"/>
          <p14:tracePt t="123896" x="1506538" y="2751138"/>
          <p14:tracePt t="123898" x="1498600" y="2751138"/>
          <p14:tracePt t="123994" x="1490663" y="2743200"/>
          <p14:tracePt t="124010" x="1482725" y="2743200"/>
          <p14:tracePt t="124022" x="1474788" y="2743200"/>
          <p14:tracePt t="124036" x="1466850" y="2743200"/>
          <p14:tracePt t="124048" x="1458913" y="2743200"/>
          <p14:tracePt t="124058" x="1450975" y="2743200"/>
          <p14:tracePt t="124064" x="1450975" y="2751138"/>
          <p14:tracePt t="124068" x="1443038" y="2751138"/>
          <p14:tracePt t="124072" x="1443038" y="2759075"/>
          <p14:tracePt t="124074" x="1435100" y="2759075"/>
          <p14:tracePt t="124078" x="1435100" y="2767013"/>
          <p14:tracePt t="124080" x="1427163" y="2767013"/>
          <p14:tracePt t="124082" x="1427163" y="2774950"/>
          <p14:tracePt t="124084" x="1419225" y="2782888"/>
          <p14:tracePt t="124088" x="1419225" y="2790825"/>
          <p14:tracePt t="124091" x="1411288" y="2790825"/>
          <p14:tracePt t="124094" x="1403350" y="2806700"/>
          <p14:tracePt t="124096" x="1403350" y="2814638"/>
          <p14:tracePt t="124100" x="1395413" y="2822575"/>
          <p14:tracePt t="124102" x="1395413" y="2830513"/>
          <p14:tracePt t="124104" x="1387475" y="2830513"/>
          <p14:tracePt t="124108" x="1387475" y="2846388"/>
          <p14:tracePt t="124110" x="1379538" y="2854325"/>
          <p14:tracePt t="124114" x="1379538" y="2862263"/>
          <p14:tracePt t="124116" x="1379538" y="2870200"/>
          <p14:tracePt t="124118" x="1371600" y="2878138"/>
          <p14:tracePt t="124120" x="1371600" y="2886075"/>
          <p14:tracePt t="124124" x="1371600" y="2894013"/>
          <p14:tracePt t="124128" x="1363663" y="2901950"/>
          <p14:tracePt t="124129" x="1363663" y="2909888"/>
          <p14:tracePt t="124132" x="1363663" y="2919413"/>
          <p14:tracePt t="124134" x="1363663" y="2927350"/>
          <p14:tracePt t="124138" x="1355725" y="2935288"/>
          <p14:tracePt t="124143" x="1355725" y="2943225"/>
          <p14:tracePt t="124146" x="1355725" y="2951163"/>
          <p14:tracePt t="124150" x="1355725" y="2959100"/>
          <p14:tracePt t="124154" x="1347788" y="2959100"/>
          <p14:tracePt t="124157" x="1347788" y="2967038"/>
          <p14:tracePt t="124514" x="1339850" y="2967038"/>
          <p14:tracePt t="124520" x="1331913" y="2959100"/>
          <p14:tracePt t="124525" x="1323975" y="2959100"/>
          <p14:tracePt t="124526" x="1316038" y="2959100"/>
          <p14:tracePt t="124528" x="1308100" y="2959100"/>
          <p14:tracePt t="124532" x="1300163" y="2959100"/>
          <p14:tracePt t="124534" x="1292225" y="2959100"/>
          <p14:tracePt t="124536" x="1284288" y="2959100"/>
          <p14:tracePt t="124538" x="1276350" y="2959100"/>
          <p14:tracePt t="124542" x="1268413" y="2951163"/>
          <p14:tracePt t="124544" x="1260475" y="2951163"/>
          <p14:tracePt t="124546" x="1252538" y="2951163"/>
          <p14:tracePt t="124548" x="1244600" y="2951163"/>
          <p14:tracePt t="124550" x="1236663" y="2951163"/>
          <p14:tracePt t="124552" x="1228725" y="2951163"/>
          <p14:tracePt t="124554" x="1220788" y="2951163"/>
          <p14:tracePt t="124558" x="1203325" y="2951163"/>
          <p14:tracePt t="124562" x="1195388" y="2951163"/>
          <p14:tracePt t="124564" x="1187450" y="2951163"/>
          <p14:tracePt t="124566" x="1179513" y="2951163"/>
          <p14:tracePt t="124568" x="1171575" y="2951163"/>
          <p14:tracePt t="124570" x="1163638" y="2951163"/>
          <p14:tracePt t="124572" x="1155700" y="2951163"/>
          <p14:tracePt t="124574" x="1147763" y="2951163"/>
          <p14:tracePt t="124578" x="1139825" y="2951163"/>
          <p14:tracePt t="124580" x="1131888" y="2951163"/>
          <p14:tracePt t="124584" x="1123950" y="2951163"/>
          <p14:tracePt t="124586" x="1123950" y="2959100"/>
          <p14:tracePt t="124588" x="1116013" y="2959100"/>
          <p14:tracePt t="124592" x="1108075" y="2959100"/>
          <p14:tracePt t="124598" x="1100138" y="2959100"/>
          <p14:tracePt t="124746" x="1108075" y="2959100"/>
          <p14:tracePt t="124752" x="1116013" y="2959100"/>
          <p14:tracePt t="124755" x="1123950" y="2959100"/>
          <p14:tracePt t="124759" x="1139825" y="2959100"/>
          <p14:tracePt t="124762" x="1147763" y="2959100"/>
          <p14:tracePt t="124764" x="1155700" y="2959100"/>
          <p14:tracePt t="124766" x="1171575" y="2959100"/>
          <p14:tracePt t="124768" x="1179513" y="2959100"/>
          <p14:tracePt t="124770" x="1187450" y="2959100"/>
          <p14:tracePt t="124772" x="1195388" y="2959100"/>
          <p14:tracePt t="124775" x="1203325" y="2959100"/>
          <p14:tracePt t="124776" x="1211263" y="2959100"/>
          <p14:tracePt t="124778" x="1220788" y="2967038"/>
          <p14:tracePt t="124780" x="1228725" y="2967038"/>
          <p14:tracePt t="124782" x="1236663" y="2967038"/>
          <p14:tracePt t="124784" x="1252538" y="2967038"/>
          <p14:tracePt t="124786" x="1260475" y="2967038"/>
          <p14:tracePt t="124788" x="1268413" y="2967038"/>
          <p14:tracePt t="124791" x="1276350" y="2967038"/>
          <p14:tracePt t="124793" x="1292225" y="2974975"/>
          <p14:tracePt t="124794" x="1300163" y="2974975"/>
          <p14:tracePt t="124796" x="1308100" y="2974975"/>
          <p14:tracePt t="124798" x="1323975" y="2974975"/>
          <p14:tracePt t="124800" x="1331913" y="2974975"/>
          <p14:tracePt t="124802" x="1339850" y="2974975"/>
          <p14:tracePt t="124804" x="1355725" y="2982913"/>
          <p14:tracePt t="124809" x="1371600" y="2982913"/>
          <p14:tracePt t="124811" x="1387475" y="2982913"/>
          <p14:tracePt t="124813" x="1395413" y="2982913"/>
          <p14:tracePt t="124814" x="1403350" y="2982913"/>
          <p14:tracePt t="124816" x="1419225" y="2990850"/>
          <p14:tracePt t="124818" x="1427163" y="2990850"/>
          <p14:tracePt t="124820" x="1435100" y="2990850"/>
          <p14:tracePt t="124822" x="1443038" y="2990850"/>
          <p14:tracePt t="124824" x="1458913" y="2990850"/>
          <p14:tracePt t="124827" x="1466850" y="2998788"/>
          <p14:tracePt t="124828" x="1474788" y="2998788"/>
          <p14:tracePt t="124830" x="1482725" y="2998788"/>
          <p14:tracePt t="124832" x="1490663" y="2998788"/>
          <p14:tracePt t="124834" x="1498600" y="2998788"/>
          <p14:tracePt t="124838" x="1506538" y="2998788"/>
          <p14:tracePt t="124841" x="1514475" y="2998788"/>
          <p14:tracePt t="124844" x="1522413" y="2998788"/>
          <p14:tracePt t="124848" x="1530350" y="2998788"/>
          <p14:tracePt t="124850" x="1530350" y="3006725"/>
          <p14:tracePt t="125042" x="1530350" y="3014663"/>
          <p14:tracePt t="125046" x="1522413" y="3022600"/>
          <p14:tracePt t="125049" x="1522413" y="3030538"/>
          <p14:tracePt t="125050" x="1522413" y="3038475"/>
          <p14:tracePt t="125052" x="1522413" y="3046413"/>
          <p14:tracePt t="125055" x="1514475" y="3054350"/>
          <p14:tracePt t="125059" x="1514475" y="3070225"/>
          <p14:tracePt t="125060" x="1514475" y="3078163"/>
          <p14:tracePt t="125062" x="1514475" y="3086100"/>
          <p14:tracePt t="125064" x="1514475" y="3094038"/>
          <p14:tracePt t="125066" x="1506538" y="3101975"/>
          <p14:tracePt t="125068" x="1506538" y="3109913"/>
          <p14:tracePt t="125070" x="1506538" y="3125788"/>
          <p14:tracePt t="125072" x="1506538" y="3141663"/>
          <p14:tracePt t="125074" x="1506538" y="3149600"/>
          <p14:tracePt t="125077" x="1506538" y="3165475"/>
          <p14:tracePt t="125078" x="1506538" y="3189288"/>
          <p14:tracePt t="125080" x="1506538" y="3205163"/>
          <p14:tracePt t="125082" x="1506538" y="3221038"/>
          <p14:tracePt t="125084" x="1506538" y="3244850"/>
          <p14:tracePt t="125086" x="1506538" y="3270250"/>
          <p14:tracePt t="125088" x="1498600" y="3294063"/>
          <p14:tracePt t="125091" x="1498600" y="3317875"/>
          <p14:tracePt t="125093" x="1506538" y="3341688"/>
          <p14:tracePt t="125094" x="1506538" y="3365500"/>
          <p14:tracePt t="125096" x="1506538" y="3389313"/>
          <p14:tracePt t="125098" x="1506538" y="3413125"/>
          <p14:tracePt t="125100" x="1506538" y="3444875"/>
          <p14:tracePt t="125102" x="1506538" y="3468688"/>
          <p14:tracePt t="125104" x="1506538" y="3492500"/>
          <p14:tracePt t="125108" x="1514475" y="3548063"/>
          <p14:tracePt t="125110" x="1514475" y="3571875"/>
          <p14:tracePt t="125112" x="1514475" y="3595688"/>
          <p14:tracePt t="125114" x="1514475" y="3621088"/>
          <p14:tracePt t="125116" x="1522413" y="3644900"/>
          <p14:tracePt t="125118" x="1522413" y="3676650"/>
          <p14:tracePt t="125120" x="1522413" y="3700463"/>
          <p14:tracePt t="125122" x="1522413" y="3724275"/>
          <p14:tracePt t="125124" x="1522413" y="3748088"/>
          <p14:tracePt t="125127" x="1530350" y="3771900"/>
          <p14:tracePt t="125128" x="1530350" y="3787775"/>
          <p14:tracePt t="125130" x="1538288" y="3811588"/>
          <p14:tracePt t="125132" x="1538288" y="3835400"/>
          <p14:tracePt t="125134" x="1538288" y="3859213"/>
          <p14:tracePt t="125136" x="1546225" y="3883025"/>
          <p14:tracePt t="125138" x="1554163" y="3898900"/>
          <p14:tracePt t="125141" x="1554163" y="3922713"/>
          <p14:tracePt t="125143" x="1562100" y="3938588"/>
          <p14:tracePt t="125145" x="1562100" y="3963988"/>
          <p14:tracePt t="125146" x="1571625" y="3979863"/>
          <p14:tracePt t="125149" x="1579563" y="3995738"/>
          <p14:tracePt t="125150" x="1579563" y="4019550"/>
          <p14:tracePt t="125152" x="1587500" y="4035425"/>
          <p14:tracePt t="125154" x="1595438" y="4051300"/>
          <p14:tracePt t="125158" x="1611313" y="4083050"/>
          <p14:tracePt t="125161" x="1619250" y="4098925"/>
          <p14:tracePt t="125163" x="1627188" y="4106863"/>
          <p14:tracePt t="125166" x="1643063" y="4138613"/>
          <p14:tracePt t="125168" x="1651000" y="4154488"/>
          <p14:tracePt t="125170" x="1658938" y="4162425"/>
          <p14:tracePt t="125172" x="1666875" y="4178300"/>
          <p14:tracePt t="125175" x="1674813" y="4194175"/>
          <p14:tracePt t="125176" x="1682750" y="4202113"/>
          <p14:tracePt t="125180" x="1698625" y="4225925"/>
          <p14:tracePt t="125183" x="1706563" y="4233863"/>
          <p14:tracePt t="125184" x="1714500" y="4249738"/>
          <p14:tracePt t="125186" x="1722438" y="4257675"/>
          <p14:tracePt t="125188" x="1730375" y="4265613"/>
          <p14:tracePt t="125191" x="1738313" y="4273550"/>
          <p14:tracePt t="125192" x="1746250" y="4281488"/>
          <p14:tracePt t="125196" x="1762125" y="4298950"/>
          <p14:tracePt t="125200" x="1778000" y="4314825"/>
          <p14:tracePt t="125202" x="1778000" y="4322763"/>
          <p14:tracePt t="125204" x="1785938" y="4330700"/>
          <p14:tracePt t="125208" x="1801813" y="4338638"/>
          <p14:tracePt t="125214" x="1825625" y="4354513"/>
          <p14:tracePt t="125216" x="1825625" y="4362450"/>
          <p14:tracePt t="125218" x="1833563" y="4362450"/>
          <p14:tracePt t="125220" x="1841500" y="4370388"/>
          <p14:tracePt t="125222" x="1849438" y="4370388"/>
          <p14:tracePt t="125227" x="1857375" y="4370388"/>
          <p14:tracePt t="125230" x="1865313" y="4378325"/>
          <p14:tracePt t="125232" x="1873250" y="4378325"/>
          <p14:tracePt t="125234" x="1881188" y="4378325"/>
          <p14:tracePt t="125238" x="1889125" y="4378325"/>
          <p14:tracePt t="125243" x="1897063" y="4378325"/>
          <p14:tracePt t="125246" x="1905000" y="4378325"/>
          <p14:tracePt t="125252" x="1912938" y="4378325"/>
          <p14:tracePt t="125260" x="1922463" y="4378325"/>
          <p14:tracePt t="125264" x="1930400" y="4378325"/>
          <p14:tracePt t="125266" x="1930400" y="4370388"/>
          <p14:tracePt t="125268" x="1938338" y="4370388"/>
          <p14:tracePt t="125275" x="1946275" y="4370388"/>
          <p14:tracePt t="125281" x="1954213" y="4370388"/>
          <p14:tracePt t="125284" x="1962150" y="4362450"/>
          <p14:tracePt t="125291" x="1970088" y="4362450"/>
          <p14:tracePt t="125296" x="1978025" y="4354513"/>
          <p14:tracePt t="125300" x="1985963" y="4354513"/>
          <p14:tracePt t="125308" x="1993900" y="4346575"/>
          <p14:tracePt t="125310" x="2001838" y="4346575"/>
          <p14:tracePt t="125316" x="2009775" y="4346575"/>
          <p14:tracePt t="125318" x="2009775" y="4338638"/>
          <p14:tracePt t="125322" x="2017713" y="4338638"/>
          <p14:tracePt t="125327" x="2025650" y="4338638"/>
          <p14:tracePt t="125328" x="2025650" y="4330700"/>
          <p14:tracePt t="125330" x="2033588" y="4330700"/>
          <p14:tracePt t="125334" x="2041525" y="4330700"/>
          <p14:tracePt t="125336" x="2041525" y="4322763"/>
          <p14:tracePt t="125338" x="2049463" y="4322763"/>
          <p14:tracePt t="125341" x="2057400" y="4322763"/>
          <p14:tracePt t="125343" x="2065338" y="4322763"/>
          <p14:tracePt t="125344" x="2065338" y="4314825"/>
          <p14:tracePt t="125346" x="2073275" y="4314825"/>
          <p14:tracePt t="125348" x="2081213" y="4314825"/>
          <p14:tracePt t="125350" x="2089150" y="4314825"/>
          <p14:tracePt t="125352" x="2097088" y="4314825"/>
          <p14:tracePt t="125354" x="2105025" y="4306888"/>
          <p14:tracePt t="125357" x="2112963" y="4306888"/>
          <p14:tracePt t="125360" x="2120900" y="4306888"/>
          <p14:tracePt t="125362" x="2128838" y="4298950"/>
          <p14:tracePt t="125364" x="2136775" y="4298950"/>
          <p14:tracePt t="125366" x="2144713" y="4298950"/>
          <p14:tracePt t="125368" x="2152650" y="4291013"/>
          <p14:tracePt t="125370" x="2160588" y="4291013"/>
          <p14:tracePt t="125372" x="2168525" y="4291013"/>
          <p14:tracePt t="125376" x="2184400" y="4291013"/>
          <p14:tracePt t="125378" x="2192338" y="4281488"/>
          <p14:tracePt t="125380" x="2208213" y="4281488"/>
          <p14:tracePt t="125382" x="2216150" y="4281488"/>
          <p14:tracePt t="125384" x="2224088" y="4281488"/>
          <p14:tracePt t="125386" x="2232025" y="4281488"/>
          <p14:tracePt t="125388" x="2247900" y="4273550"/>
          <p14:tracePt t="125391" x="2255838" y="4273550"/>
          <p14:tracePt t="125394" x="2273300" y="4265613"/>
          <p14:tracePt t="125396" x="2289175" y="4265613"/>
          <p14:tracePt t="125398" x="2297113" y="4265613"/>
          <p14:tracePt t="125400" x="2312988" y="4265613"/>
          <p14:tracePt t="125402" x="2320925" y="4257675"/>
          <p14:tracePt t="125404" x="2328863" y="4257675"/>
          <p14:tracePt t="125408" x="2352675" y="4257675"/>
          <p14:tracePt t="125410" x="2368550" y="4249738"/>
          <p14:tracePt t="125411" x="2376488" y="4249738"/>
          <p14:tracePt t="125413" x="2392363" y="4249738"/>
          <p14:tracePt t="125415" x="2400300" y="4249738"/>
          <p14:tracePt t="125417" x="2416175" y="4249738"/>
          <p14:tracePt t="125419" x="2424113" y="4241800"/>
          <p14:tracePt t="125421" x="2439988" y="4241800"/>
          <p14:tracePt t="125424" x="2447925" y="4241800"/>
          <p14:tracePt t="125425" x="2463800" y="4241800"/>
          <p14:tracePt t="125427" x="2471738" y="4233863"/>
          <p14:tracePt t="125429" x="2487613" y="4233863"/>
          <p14:tracePt t="125431" x="2495550" y="4233863"/>
          <p14:tracePt t="125433" x="2511425" y="4233863"/>
          <p14:tracePt t="125435" x="2519363" y="4225925"/>
          <p14:tracePt t="125437" x="2535238" y="4225925"/>
          <p14:tracePt t="125439" x="2543175" y="4225925"/>
          <p14:tracePt t="125441" x="2551113" y="4225925"/>
          <p14:tracePt t="125443" x="2566988" y="4225925"/>
          <p14:tracePt t="125445" x="2574925" y="4217988"/>
          <p14:tracePt t="125447" x="2582863" y="4217988"/>
          <p14:tracePt t="125449" x="2590800" y="4217988"/>
          <p14:tracePt t="125451" x="2598738" y="4217988"/>
          <p14:tracePt t="125453" x="2606675" y="4217988"/>
          <p14:tracePt t="125456" x="2616200" y="4217988"/>
          <p14:tracePt t="125457" x="2624138" y="4217988"/>
          <p14:tracePt t="125459" x="2632075" y="4217988"/>
          <p14:tracePt t="125461" x="2632075" y="4210050"/>
          <p14:tracePt t="125463" x="2640013" y="4210050"/>
          <p14:tracePt t="125465" x="2647950" y="4210050"/>
          <p14:tracePt t="125469" x="2655888" y="4210050"/>
          <p14:tracePt t="125475" x="2663825" y="4210050"/>
          <p14:tracePt t="125478" x="2671763" y="4210050"/>
          <p14:tracePt t="125482" x="2671763" y="4202113"/>
          <p14:tracePt t="125880" x="2679700" y="4202113"/>
          <p14:tracePt t="125890" x="2687638" y="4194175"/>
          <p14:tracePt t="125893" x="2695575" y="4194175"/>
          <p14:tracePt t="125897" x="2703513" y="4194175"/>
          <p14:tracePt t="125900" x="2711450" y="4194175"/>
          <p14:tracePt t="125901" x="2719388" y="4194175"/>
          <p14:tracePt t="125902" x="2727325" y="4186238"/>
          <p14:tracePt t="125904" x="2735263" y="4186238"/>
          <p14:tracePt t="125908" x="2751138" y="4186238"/>
          <p14:tracePt t="125910" x="2759075" y="4178300"/>
          <p14:tracePt t="125912" x="2767013" y="4178300"/>
          <p14:tracePt t="125914" x="2782888" y="4178300"/>
          <p14:tracePt t="125916" x="2790825" y="4178300"/>
          <p14:tracePt t="125918" x="2798763" y="4170363"/>
          <p14:tracePt t="125920" x="2814638" y="4170363"/>
          <p14:tracePt t="125922" x="2822575" y="4170363"/>
          <p14:tracePt t="125925" x="2838450" y="4170363"/>
          <p14:tracePt t="125927" x="2846388" y="4162425"/>
          <p14:tracePt t="125928" x="2862263" y="4162425"/>
          <p14:tracePt t="125930" x="2878138" y="4162425"/>
          <p14:tracePt t="125932" x="2894013" y="4154488"/>
          <p14:tracePt t="125934" x="2901950" y="4154488"/>
          <p14:tracePt t="125936" x="2917825" y="4154488"/>
          <p14:tracePt t="125938" x="2933700" y="4146550"/>
          <p14:tracePt t="125941" x="2949575" y="4146550"/>
          <p14:tracePt t="125943" x="2967038" y="4146550"/>
          <p14:tracePt t="125947" x="2998788" y="4138613"/>
          <p14:tracePt t="125948" x="3014663" y="4138613"/>
          <p14:tracePt t="125950" x="3030538" y="4138613"/>
          <p14:tracePt t="125952" x="3046413" y="4138613"/>
          <p14:tracePt t="125954" x="3070225" y="4138613"/>
          <p14:tracePt t="125958" x="3101975" y="4130675"/>
          <p14:tracePt t="125960" x="3125788" y="4130675"/>
          <p14:tracePt t="125978" x="3325813" y="4122738"/>
          <p14:tracePt t="125980" x="3349625" y="4114800"/>
          <p14:tracePt t="125982" x="3373438" y="4114800"/>
          <p14:tracePt t="125984" x="3397250" y="4114800"/>
          <p14:tracePt t="125986" x="3421063" y="4114800"/>
          <p14:tracePt t="125988" x="3444875" y="4114800"/>
          <p14:tracePt t="125991" x="3468688" y="4114800"/>
          <p14:tracePt t="125995" x="3524250" y="4106863"/>
          <p14:tracePt t="125996" x="3548063" y="4106863"/>
          <p14:tracePt t="125998" x="3579813" y="4106863"/>
          <p14:tracePt t="126000" x="3603625" y="4106863"/>
          <p14:tracePt t="126002" x="3635375" y="4106863"/>
          <p14:tracePt t="126004" x="3660775" y="4098925"/>
          <p14:tracePt t="126008" x="3716338" y="4098925"/>
          <p14:tracePt t="126011" x="3748088" y="4098925"/>
          <p14:tracePt t="126012" x="3779838" y="4090988"/>
          <p14:tracePt t="126013" x="3803650" y="4090988"/>
          <p14:tracePt t="126015" x="3835400" y="4090988"/>
          <p14:tracePt t="126017" x="3867150" y="4083050"/>
          <p14:tracePt t="126019" x="3890963" y="4083050"/>
          <p14:tracePt t="126021" x="3922713" y="4083050"/>
          <p14:tracePt t="126023" x="3946525" y="4075113"/>
          <p14:tracePt t="126026" x="3978275" y="4075113"/>
          <p14:tracePt t="126027" x="4011613" y="4067175"/>
          <p14:tracePt t="126029" x="4035425" y="4067175"/>
          <p14:tracePt t="126031" x="4059238" y="4059238"/>
          <p14:tracePt t="126033" x="4090988" y="4059238"/>
          <p14:tracePt t="126035" x="4114800" y="4051300"/>
          <p14:tracePt t="126037" x="4138613" y="4051300"/>
          <p14:tracePt t="126040" x="4162425" y="4051300"/>
          <p14:tracePt t="126042" x="4186238" y="4051300"/>
          <p14:tracePt t="126043" x="4210050" y="4043363"/>
          <p14:tracePt t="126045" x="4233863" y="4043363"/>
          <p14:tracePt t="126047" x="4257675" y="4043363"/>
          <p14:tracePt t="126049" x="4273550" y="4035425"/>
          <p14:tracePt t="126051" x="4297363" y="4035425"/>
          <p14:tracePt t="126053" x="4321175" y="4035425"/>
          <p14:tracePt t="126056" x="4337050" y="4027488"/>
          <p14:tracePt t="126058" x="4352925" y="4027488"/>
          <p14:tracePt t="126059" x="4378325" y="4027488"/>
          <p14:tracePt t="126061" x="4394200" y="4027488"/>
          <p14:tracePt t="126064" x="4410075" y="4019550"/>
          <p14:tracePt t="126065" x="4425950" y="4019550"/>
          <p14:tracePt t="126068" x="4441825" y="4019550"/>
          <p14:tracePt t="126069" x="4457700" y="4011613"/>
          <p14:tracePt t="126072" x="4465638" y="4011613"/>
          <p14:tracePt t="126073" x="4481513" y="4011613"/>
          <p14:tracePt t="126076" x="4497388" y="4003675"/>
          <p14:tracePt t="126077" x="4505325" y="4003675"/>
          <p14:tracePt t="126079" x="4521200" y="4003675"/>
          <p14:tracePt t="126081" x="4529138" y="4003675"/>
          <p14:tracePt t="126083" x="4545013" y="4003675"/>
          <p14:tracePt t="126085" x="4552950" y="4003675"/>
          <p14:tracePt t="126087" x="4568825" y="3995738"/>
          <p14:tracePt t="126090" x="4576763" y="3995738"/>
          <p14:tracePt t="126091" x="4584700" y="3995738"/>
          <p14:tracePt t="126093" x="4592638" y="3995738"/>
          <p14:tracePt t="126095" x="4600575" y="3987800"/>
          <p14:tracePt t="126097" x="4608513" y="3987800"/>
          <p14:tracePt t="126099" x="4616450" y="3987800"/>
          <p14:tracePt t="126102" x="4624388" y="3987800"/>
          <p14:tracePt t="126103" x="4632325" y="3987800"/>
          <p14:tracePt t="126106" x="4640263" y="3987800"/>
          <p14:tracePt t="126109" x="4648200" y="3987800"/>
          <p14:tracePt t="126113" x="4656138" y="3979863"/>
          <p14:tracePt t="126118" x="4664075" y="3979863"/>
          <p14:tracePt t="126144" x="4672013" y="3979863"/>
          <p14:tracePt t="126250" x="4664075" y="3979863"/>
          <p14:tracePt t="126256" x="4672013" y="3979863"/>
          <p14:tracePt t="126262" x="4664075" y="3979863"/>
          <p14:tracePt t="126266" x="4656138" y="3979863"/>
          <p14:tracePt t="126270" x="4648200" y="3979863"/>
          <p14:tracePt t="126272" x="4640263" y="3979863"/>
          <p14:tracePt t="126275" x="4632325" y="3979863"/>
          <p14:tracePt t="126278" x="4624388" y="3979863"/>
          <p14:tracePt t="126280" x="4616450" y="3979863"/>
          <p14:tracePt t="126283" x="4608513" y="3979863"/>
          <p14:tracePt t="126285" x="4600575" y="3979863"/>
          <p14:tracePt t="126288" x="4576763" y="3971925"/>
          <p14:tracePt t="126291" x="4568825" y="3971925"/>
          <p14:tracePt t="126293" x="4560888" y="3971925"/>
          <p14:tracePt t="126295" x="4552950" y="3971925"/>
          <p14:tracePt t="126296" x="4545013" y="3971925"/>
          <p14:tracePt t="126298" x="4537075" y="3971925"/>
          <p14:tracePt t="126300" x="4529138" y="3971925"/>
          <p14:tracePt t="126302" x="4521200" y="3971925"/>
          <p14:tracePt t="126304" x="4513263" y="3971925"/>
          <p14:tracePt t="126308" x="4497388" y="3971925"/>
          <p14:tracePt t="126310" x="4489450" y="3963988"/>
          <p14:tracePt t="126312" x="4481513" y="3963988"/>
          <p14:tracePt t="126314" x="4473575" y="3963988"/>
          <p14:tracePt t="126318" x="4465638" y="3963988"/>
          <p14:tracePt t="126320" x="4457700" y="3963988"/>
          <p14:tracePt t="126322" x="4449763" y="3963988"/>
          <p14:tracePt t="126324" x="4441825" y="3963988"/>
          <p14:tracePt t="126328" x="4433888" y="3963988"/>
          <p14:tracePt t="126330" x="4425950" y="3963988"/>
          <p14:tracePt t="126334" x="4418013" y="3963988"/>
          <p14:tracePt t="126336" x="4418013" y="3956050"/>
          <p14:tracePt t="126338" x="4410075" y="3956050"/>
          <p14:tracePt t="126342" x="4402138" y="3956050"/>
          <p14:tracePt t="126346" x="4394200" y="3956050"/>
          <p14:tracePt t="126350" x="4386263" y="3956050"/>
          <p14:tracePt t="126357" x="4378325" y="3956050"/>
          <p14:tracePt t="126362" x="4370388" y="3956050"/>
          <p14:tracePt t="126366" x="4362450" y="3956050"/>
          <p14:tracePt t="126374" x="4352925" y="3956050"/>
          <p14:tracePt t="126383" x="4344988" y="3956050"/>
          <p14:tracePt t="126392" x="4337050" y="3956050"/>
          <p14:tracePt t="126400" x="4329113" y="3956050"/>
          <p14:tracePt t="126408" x="4321175" y="3956050"/>
          <p14:tracePt t="126414" x="4313238" y="3956050"/>
          <p14:tracePt t="126420" x="4305300" y="3956050"/>
          <p14:tracePt t="126424" x="4297363" y="3956050"/>
          <p14:tracePt t="126430" x="4289425" y="3956050"/>
          <p14:tracePt t="126434" x="4281488" y="3956050"/>
          <p14:tracePt t="126438" x="4273550" y="3956050"/>
          <p14:tracePt t="126442" x="4265613" y="3956050"/>
          <p14:tracePt t="126448" x="4257675" y="3956050"/>
          <p14:tracePt t="126452" x="4249738" y="3956050"/>
          <p14:tracePt t="126454" x="4241800" y="3963988"/>
          <p14:tracePt t="126459" x="4233863" y="3963988"/>
          <p14:tracePt t="126462" x="4225925" y="3963988"/>
          <p14:tracePt t="126464" x="4217988" y="3963988"/>
          <p14:tracePt t="126468" x="4210050" y="3963988"/>
          <p14:tracePt t="126472" x="4202113" y="3963988"/>
          <p14:tracePt t="126474" x="4194175" y="3963988"/>
          <p14:tracePt t="126478" x="4186238" y="3963988"/>
          <p14:tracePt t="126482" x="4178300" y="3963988"/>
          <p14:tracePt t="126486" x="4170363" y="3971925"/>
          <p14:tracePt t="126491" x="4162425" y="3971925"/>
          <p14:tracePt t="126494" x="4154488" y="3971925"/>
          <p14:tracePt t="126498" x="4146550" y="3971925"/>
          <p14:tracePt t="126502" x="4138613" y="3971925"/>
          <p14:tracePt t="126504" x="4130675" y="3971925"/>
          <p14:tracePt t="126510" x="4122738" y="3971925"/>
          <p14:tracePt t="126512" x="4114800" y="3971925"/>
          <p14:tracePt t="126514" x="4106863" y="3971925"/>
          <p14:tracePt t="126518" x="4098925" y="3971925"/>
          <p14:tracePt t="126522" x="4090988" y="3971925"/>
          <p14:tracePt t="126525" x="4083050" y="3971925"/>
          <p14:tracePt t="126528" x="4075113" y="3971925"/>
          <p14:tracePt t="126530" x="4067175" y="3971925"/>
          <p14:tracePt t="126534" x="4059238" y="3971925"/>
          <p14:tracePt t="126538" x="4051300" y="3979863"/>
          <p14:tracePt t="126541" x="4043363" y="3979863"/>
          <p14:tracePt t="126544" x="4035425" y="3979863"/>
          <p14:tracePt t="126546" x="4027488" y="3979863"/>
          <p14:tracePt t="126550" x="4019550" y="3979863"/>
          <p14:tracePt t="126552" x="4011613" y="3979863"/>
          <p14:tracePt t="126558" x="3994150" y="3979863"/>
          <p14:tracePt t="126562" x="3986213" y="3979863"/>
          <p14:tracePt t="126564" x="3978275" y="3979863"/>
          <p14:tracePt t="126568" x="3970338" y="3979863"/>
          <p14:tracePt t="126570" x="3962400" y="3987800"/>
          <p14:tracePt t="126573" x="3954463" y="3987800"/>
          <p14:tracePt t="126576" x="3946525" y="3987800"/>
          <p14:tracePt t="126578" x="3938588" y="3987800"/>
          <p14:tracePt t="126580" x="3930650" y="3987800"/>
          <p14:tracePt t="126584" x="3922713" y="3987800"/>
          <p14:tracePt t="126586" x="3914775" y="3987800"/>
          <p14:tracePt t="126591" x="3906838" y="3987800"/>
          <p14:tracePt t="126593" x="3898900" y="3987800"/>
          <p14:tracePt t="126594" x="3890963" y="3987800"/>
          <p14:tracePt t="126598" x="3883025" y="3987800"/>
          <p14:tracePt t="126600" x="3875088" y="3987800"/>
          <p14:tracePt t="126602" x="3867150" y="3987800"/>
          <p14:tracePt t="126607" x="3859213" y="3987800"/>
          <p14:tracePt t="126608" x="3851275" y="3987800"/>
          <p14:tracePt t="126610" x="3843338" y="3987800"/>
          <p14:tracePt t="126614" x="3835400" y="3987800"/>
          <p14:tracePt t="126616" x="3827463" y="3987800"/>
          <p14:tracePt t="126618" x="3819525" y="3987800"/>
          <p14:tracePt t="126622" x="3811588" y="3979863"/>
          <p14:tracePt t="126624" x="3803650" y="3979863"/>
          <p14:tracePt t="126626" x="3795713" y="3979863"/>
          <p14:tracePt t="126630" x="3787775" y="3979863"/>
          <p14:tracePt t="126632" x="3779838" y="3979863"/>
          <p14:tracePt t="126636" x="3771900" y="3979863"/>
          <p14:tracePt t="126641" x="3763963" y="3979863"/>
          <p14:tracePt t="126644" x="3756025" y="3979863"/>
          <p14:tracePt t="126648" x="3748088" y="3979863"/>
          <p14:tracePt t="126654" x="3740150" y="3979863"/>
          <p14:tracePt t="126660" x="3732213" y="3979863"/>
          <p14:tracePt t="126668" x="3724275" y="3971925"/>
          <p14:tracePt t="126682" x="3716338" y="3971925"/>
          <p14:tracePt t="126776" x="3716338" y="3979863"/>
          <p14:tracePt t="127181" x="3708400" y="3979863"/>
          <p14:tracePt t="127186" x="3700463" y="3979863"/>
          <p14:tracePt t="127190" x="3700463" y="3971925"/>
          <p14:tracePt t="127192" x="3692525" y="3971925"/>
          <p14:tracePt t="127196" x="3684588" y="3971925"/>
          <p14:tracePt t="127200" x="3676650" y="3971925"/>
          <p14:tracePt t="127204" x="3668713" y="3971925"/>
          <p14:tracePt t="127210" x="3660775" y="3971925"/>
          <p14:tracePt t="127211" x="3660775" y="3963988"/>
          <p14:tracePt t="127213" x="3651250" y="3963988"/>
          <p14:tracePt t="127217" x="3643313" y="3963988"/>
          <p14:tracePt t="127221" x="3635375" y="3963988"/>
          <p14:tracePt t="127225" x="3627438" y="3963988"/>
          <p14:tracePt t="127229" x="3619500" y="3963988"/>
          <p14:tracePt t="127235" x="3611563" y="3963988"/>
          <p14:tracePt t="127240" x="3603625" y="3963988"/>
          <p14:tracePt t="127241" x="3603625" y="3956050"/>
          <p14:tracePt t="127247" x="3595688" y="3956050"/>
          <p14:tracePt t="127253" x="3587750" y="3956050"/>
          <p14:tracePt t="127257" x="3587750" y="3948113"/>
          <p14:tracePt t="127259" x="3579813" y="3948113"/>
          <p14:tracePt t="127265" x="3571875" y="3948113"/>
          <p14:tracePt t="127269" x="3563938" y="3938588"/>
          <p14:tracePt t="127271" x="3556000" y="3938588"/>
          <p14:tracePt t="127276" x="3548063" y="3938588"/>
          <p14:tracePt t="127278" x="3540125" y="3930650"/>
          <p14:tracePt t="127280" x="3532188" y="3930650"/>
          <p14:tracePt t="127282" x="3524250" y="3922713"/>
          <p14:tracePt t="127284" x="3516313" y="3922713"/>
          <p14:tracePt t="127286" x="3508375" y="3922713"/>
          <p14:tracePt t="127288" x="3500438" y="3914775"/>
          <p14:tracePt t="127293" x="3476625" y="3906838"/>
          <p14:tracePt t="127296" x="3452813" y="3906838"/>
          <p14:tracePt t="127298" x="3436938" y="3898900"/>
          <p14:tracePt t="127300" x="3421063" y="3898900"/>
          <p14:tracePt t="127302" x="3405188" y="3890963"/>
          <p14:tracePt t="127304" x="3389313" y="3890963"/>
          <p14:tracePt t="127308" x="3349625" y="3883025"/>
          <p14:tracePt t="127312" x="3317875" y="3875088"/>
          <p14:tracePt t="127314" x="3292475" y="3875088"/>
          <p14:tracePt t="127316" x="3276600" y="3875088"/>
          <p14:tracePt t="127318" x="3260725" y="3867150"/>
          <p14:tracePt t="127320" x="3236913" y="3867150"/>
          <p14:tracePt t="127322" x="3221038" y="3867150"/>
          <p14:tracePt t="127325" x="3197225" y="3867150"/>
          <p14:tracePt t="127327" x="3173413" y="3867150"/>
          <p14:tracePt t="127329" x="3157538" y="3867150"/>
          <p14:tracePt t="127330" x="3133725" y="3859213"/>
          <p14:tracePt t="127332" x="3109913" y="3859213"/>
          <p14:tracePt t="127334" x="3094038" y="3859213"/>
          <p14:tracePt t="127336" x="3070225" y="3859213"/>
          <p14:tracePt t="127338" x="3046413" y="3859213"/>
          <p14:tracePt t="127341" x="3030538" y="3859213"/>
          <p14:tracePt t="127342" x="3006725" y="3859213"/>
          <p14:tracePt t="127344" x="2990850" y="3859213"/>
          <p14:tracePt t="127346" x="2974975" y="3851275"/>
          <p14:tracePt t="127348" x="2949575" y="3851275"/>
          <p14:tracePt t="127350" x="2933700" y="3851275"/>
          <p14:tracePt t="127352" x="2917825" y="3851275"/>
          <p14:tracePt t="127354" x="2901950" y="3851275"/>
          <p14:tracePt t="127357" x="2878138" y="3851275"/>
          <p14:tracePt t="127360" x="2846388" y="3851275"/>
          <p14:tracePt t="127362" x="2830513" y="3851275"/>
          <p14:tracePt t="127364" x="2814638" y="3851275"/>
          <p14:tracePt t="127366" x="2806700" y="3851275"/>
          <p14:tracePt t="127368" x="2790825" y="3851275"/>
          <p14:tracePt t="127370" x="2782888" y="3851275"/>
          <p14:tracePt t="127372" x="2767013" y="3851275"/>
          <p14:tracePt t="127374" x="2759075" y="3851275"/>
          <p14:tracePt t="127376" x="2743200" y="3859213"/>
          <p14:tracePt t="127378" x="2735263" y="3859213"/>
          <p14:tracePt t="127380" x="2719388" y="3859213"/>
          <p14:tracePt t="127382" x="2711450" y="3859213"/>
          <p14:tracePt t="127384" x="2703513" y="3859213"/>
          <p14:tracePt t="127386" x="2687638" y="3867150"/>
          <p14:tracePt t="127388" x="2679700" y="3867150"/>
          <p14:tracePt t="127391" x="2663825" y="3867150"/>
          <p14:tracePt t="127393" x="2655888" y="3875088"/>
          <p14:tracePt t="127394" x="2640013" y="3875088"/>
          <p14:tracePt t="127396" x="2632075" y="3875088"/>
          <p14:tracePt t="127398" x="2616200" y="3875088"/>
          <p14:tracePt t="127400" x="2606675" y="3875088"/>
          <p14:tracePt t="127402" x="2590800" y="3883025"/>
          <p14:tracePt t="127404" x="2582863" y="3883025"/>
          <p14:tracePt t="127408" x="2559050" y="3883025"/>
          <p14:tracePt t="127411" x="2551113" y="3883025"/>
          <p14:tracePt t="127412" x="2535238" y="3890963"/>
          <p14:tracePt t="127414" x="2527300" y="3890963"/>
          <p14:tracePt t="127416" x="2511425" y="3890963"/>
          <p14:tracePt t="127418" x="2503488" y="3890963"/>
          <p14:tracePt t="127420" x="2495550" y="3890963"/>
          <p14:tracePt t="127422" x="2479675" y="3890963"/>
          <p14:tracePt t="127425" x="2471738" y="3890963"/>
          <p14:tracePt t="127428" x="2447925" y="3898900"/>
          <p14:tracePt t="127431" x="2439988" y="3898900"/>
          <p14:tracePt t="127432" x="2432050" y="3898900"/>
          <p14:tracePt t="127434" x="2416175" y="3898900"/>
          <p14:tracePt t="127436" x="2408238" y="3898900"/>
          <p14:tracePt t="127438" x="2400300" y="3906838"/>
          <p14:tracePt t="127441" x="2384425" y="3906838"/>
          <p14:tracePt t="127443" x="2376488" y="3906838"/>
          <p14:tracePt t="127446" x="2360613" y="3906838"/>
          <p14:tracePt t="127448" x="2344738" y="3906838"/>
          <p14:tracePt t="127450" x="2336800" y="3906838"/>
          <p14:tracePt t="127452" x="2328863" y="3906838"/>
          <p14:tracePt t="127454" x="2320925" y="3906838"/>
          <p14:tracePt t="127458" x="2297113" y="3906838"/>
          <p14:tracePt t="127460" x="2289175" y="3906838"/>
          <p14:tracePt t="127462" x="2281238" y="3906838"/>
          <p14:tracePt t="127464" x="2273300" y="3906838"/>
          <p14:tracePt t="127466" x="2255838" y="3906838"/>
          <p14:tracePt t="127468" x="2247900" y="3906838"/>
          <p14:tracePt t="127470" x="2239963" y="3906838"/>
          <p14:tracePt t="127472" x="2232025" y="3914775"/>
          <p14:tracePt t="127474" x="2224088" y="3914775"/>
          <p14:tracePt t="127478" x="2200275" y="3914775"/>
          <p14:tracePt t="127480" x="2192338" y="3914775"/>
          <p14:tracePt t="127482" x="2184400" y="3914775"/>
          <p14:tracePt t="127484" x="2176463" y="3914775"/>
          <p14:tracePt t="127486" x="2160588" y="3914775"/>
          <p14:tracePt t="127488" x="2152650" y="3914775"/>
          <p14:tracePt t="127491" x="2144713" y="3922713"/>
          <p14:tracePt t="127494" x="2120900" y="3922713"/>
          <p14:tracePt t="127496" x="2112963" y="3922713"/>
          <p14:tracePt t="127498" x="2105025" y="3922713"/>
          <p14:tracePt t="127500" x="2097088" y="3922713"/>
          <p14:tracePt t="127502" x="2081213" y="3922713"/>
          <p14:tracePt t="127504" x="2073275" y="3922713"/>
          <p14:tracePt t="127508" x="2065338" y="3922713"/>
          <p14:tracePt t="127511" x="2049463" y="3922713"/>
          <p14:tracePt t="127512" x="2033588" y="3922713"/>
          <p14:tracePt t="127514" x="2025650" y="3930650"/>
          <p14:tracePt t="127516" x="2017713" y="3930650"/>
          <p14:tracePt t="127518" x="2009775" y="3930650"/>
          <p14:tracePt t="127520" x="2001838" y="3930650"/>
          <p14:tracePt t="127522" x="1993900" y="3930650"/>
          <p14:tracePt t="127526" x="1978025" y="3930650"/>
          <p14:tracePt t="127528" x="1970088" y="3930650"/>
          <p14:tracePt t="127530" x="1962150" y="3930650"/>
          <p14:tracePt t="127532" x="1954213" y="3930650"/>
          <p14:tracePt t="127534" x="1946275" y="3930650"/>
          <p14:tracePt t="127536" x="1938338" y="3930650"/>
          <p14:tracePt t="127538" x="1930400" y="3930650"/>
          <p14:tracePt t="127541" x="1922463" y="3938588"/>
          <p14:tracePt t="127543" x="1912938" y="3938588"/>
          <p14:tracePt t="127546" x="1905000" y="3938588"/>
          <p14:tracePt t="127548" x="1897063" y="3938588"/>
          <p14:tracePt t="127550" x="1889125" y="3938588"/>
          <p14:tracePt t="127554" x="1881188" y="3938588"/>
          <p14:tracePt t="127559" x="1873250" y="3938588"/>
          <p14:tracePt t="127560" x="1865313" y="3938588"/>
          <p14:tracePt t="127564" x="1857375" y="3938588"/>
          <p14:tracePt t="127568" x="1849438" y="3938588"/>
          <p14:tracePt t="127574" x="1841500" y="3938588"/>
          <p14:tracePt t="127578" x="1841500" y="3948113"/>
          <p14:tracePt t="127580" x="1833563" y="3948113"/>
          <p14:tracePt t="127586" x="1825625" y="3948113"/>
          <p14:tracePt t="127600" x="1817688" y="3948113"/>
          <p14:tracePt t="128111" x="1825625" y="3948113"/>
          <p14:tracePt t="128116" x="1825625" y="3956050"/>
          <p14:tracePt t="128122" x="1833563" y="3956050"/>
          <p14:tracePt t="128128" x="1833563" y="3963988"/>
          <p14:tracePt t="128132" x="1841500" y="3963988"/>
          <p14:tracePt t="128139" x="1841500" y="3971925"/>
          <p14:tracePt t="128141" x="1849438" y="3971925"/>
          <p14:tracePt t="128148" x="1849438" y="3979863"/>
          <p14:tracePt t="128150" x="1857375" y="3979863"/>
          <p14:tracePt t="128157" x="1865313" y="3987800"/>
          <p14:tracePt t="128162" x="1873250" y="3987800"/>
          <p14:tracePt t="128164" x="1873250" y="3995738"/>
          <p14:tracePt t="128168" x="1881188" y="3995738"/>
          <p14:tracePt t="128172" x="1881188" y="4003675"/>
          <p14:tracePt t="128174" x="1889125" y="4003675"/>
          <p14:tracePt t="128178" x="1897063" y="4003675"/>
          <p14:tracePt t="128180" x="1897063" y="4011613"/>
          <p14:tracePt t="128184" x="1905000" y="4011613"/>
          <p14:tracePt t="128188" x="1912938" y="4019550"/>
          <p14:tracePt t="128193" x="1922463" y="4019550"/>
          <p14:tracePt t="128196" x="1922463" y="4027488"/>
          <p14:tracePt t="128198" x="1930400" y="4027488"/>
          <p14:tracePt t="128202" x="1938338" y="4027488"/>
          <p14:tracePt t="128204" x="1938338" y="4035425"/>
          <p14:tracePt t="128208" x="1954213" y="4035425"/>
          <p14:tracePt t="128212" x="1962150" y="4035425"/>
          <p14:tracePt t="128214" x="1962150" y="4043363"/>
          <p14:tracePt t="128216" x="1970088" y="4043363"/>
          <p14:tracePt t="128218" x="1978025" y="4043363"/>
          <p14:tracePt t="128222" x="1985963" y="4051300"/>
          <p14:tracePt t="128224" x="1993900" y="4051300"/>
          <p14:tracePt t="128228" x="2001838" y="4051300"/>
          <p14:tracePt t="128230" x="2009775" y="4059238"/>
          <p14:tracePt t="128232" x="2017713" y="4059238"/>
          <p14:tracePt t="128234" x="2025650" y="4059238"/>
          <p14:tracePt t="128238" x="2033588" y="4067175"/>
          <p14:tracePt t="128241" x="2041525" y="4067175"/>
          <p14:tracePt t="128246" x="2065338" y="4075113"/>
          <p14:tracePt t="128248" x="2073275" y="4075113"/>
          <p14:tracePt t="128250" x="2089150" y="4075113"/>
          <p14:tracePt t="128252" x="2097088" y="4075113"/>
          <p14:tracePt t="128254" x="2105025" y="4075113"/>
          <p14:tracePt t="128258" x="2112963" y="4083050"/>
          <p14:tracePt t="128262" x="2136775" y="4090988"/>
          <p14:tracePt t="128264" x="2144713" y="4090988"/>
          <p14:tracePt t="128266" x="2152650" y="4090988"/>
          <p14:tracePt t="128268" x="2160588" y="4098925"/>
          <p14:tracePt t="128270" x="2168525" y="4098925"/>
          <p14:tracePt t="128272" x="2176463" y="4098925"/>
          <p14:tracePt t="128275" x="2192338" y="4098925"/>
          <p14:tracePt t="128277" x="2200275" y="4098925"/>
          <p14:tracePt t="128279" x="2208213" y="4098925"/>
          <p14:tracePt t="128280" x="2216150" y="4098925"/>
          <p14:tracePt t="128282" x="2224088" y="4106863"/>
          <p14:tracePt t="128284" x="2232025" y="4106863"/>
          <p14:tracePt t="128286" x="2239963" y="4106863"/>
          <p14:tracePt t="128288" x="2255838" y="4106863"/>
          <p14:tracePt t="128291" x="2265363" y="4106863"/>
          <p14:tracePt t="128293" x="2273300" y="4114800"/>
          <p14:tracePt t="128294" x="2281238" y="4114800"/>
          <p14:tracePt t="128296" x="2289175" y="4114800"/>
          <p14:tracePt t="128299" x="2297113" y="4114800"/>
          <p14:tracePt t="128301" x="2305050" y="4114800"/>
          <p14:tracePt t="128303" x="2320925" y="4114800"/>
          <p14:tracePt t="128304" x="2328863" y="4114800"/>
          <p14:tracePt t="128308" x="2344738" y="4114800"/>
          <p14:tracePt t="128310" x="2352675" y="4114800"/>
          <p14:tracePt t="128312" x="2360613" y="4122738"/>
          <p14:tracePt t="128314" x="2368550" y="4122738"/>
          <p14:tracePt t="128316" x="2376488" y="4122738"/>
          <p14:tracePt t="128318" x="2384425" y="4122738"/>
          <p14:tracePt t="128320" x="2392363" y="4122738"/>
          <p14:tracePt t="128322" x="2400300" y="4122738"/>
          <p14:tracePt t="128324" x="2408238" y="4122738"/>
          <p14:tracePt t="128327" x="2416175" y="4122738"/>
          <p14:tracePt t="128328" x="2424113" y="4122738"/>
          <p14:tracePt t="128330" x="2432050" y="4122738"/>
          <p14:tracePt t="128332" x="2439988" y="4122738"/>
          <p14:tracePt t="128334" x="2447925" y="4122738"/>
          <p14:tracePt t="128336" x="2463800" y="4122738"/>
          <p14:tracePt t="128338" x="2471738" y="4122738"/>
          <p14:tracePt t="128341" x="2479675" y="4122738"/>
          <p14:tracePt t="128343" x="2487613" y="4122738"/>
          <p14:tracePt t="128344" x="2495550" y="4122738"/>
          <p14:tracePt t="128346" x="2503488" y="4122738"/>
          <p14:tracePt t="128348" x="2511425" y="4130675"/>
          <p14:tracePt t="128350" x="2519363" y="4130675"/>
          <p14:tracePt t="128352" x="2527300" y="4130675"/>
          <p14:tracePt t="128354" x="2535238" y="4130675"/>
          <p14:tracePt t="128358" x="2551113" y="4130675"/>
          <p14:tracePt t="128360" x="2559050" y="4130675"/>
          <p14:tracePt t="128362" x="2566988" y="4130675"/>
          <p14:tracePt t="128364" x="2574925" y="4130675"/>
          <p14:tracePt t="128366" x="2582863" y="4130675"/>
          <p14:tracePt t="128368" x="2590800" y="4130675"/>
          <p14:tracePt t="128370" x="2598738" y="4138613"/>
          <p14:tracePt t="128372" x="2606675" y="4138613"/>
          <p14:tracePt t="128375" x="2616200" y="4138613"/>
          <p14:tracePt t="128377" x="2624138" y="4138613"/>
          <p14:tracePt t="128378" x="2632075" y="4138613"/>
          <p14:tracePt t="128380" x="2640013" y="4138613"/>
          <p14:tracePt t="128382" x="2647950" y="4138613"/>
          <p14:tracePt t="128384" x="2655888" y="4138613"/>
          <p14:tracePt t="128388" x="2663825" y="4138613"/>
          <p14:tracePt t="128391" x="2671763" y="4138613"/>
          <p14:tracePt t="128392" x="2679700" y="4138613"/>
          <p14:tracePt t="128394" x="2687638" y="4138613"/>
          <p14:tracePt t="128396" x="2687638" y="4146550"/>
          <p14:tracePt t="128398" x="2695575" y="4146550"/>
          <p14:tracePt t="128400" x="2703513" y="4146550"/>
          <p14:tracePt t="128404" x="2711450" y="4146550"/>
          <p14:tracePt t="128407" x="2719388" y="4146550"/>
          <p14:tracePt t="128410" x="2727325" y="4146550"/>
          <p14:tracePt t="128412" x="2735263" y="4146550"/>
          <p14:tracePt t="128416" x="2743200" y="4146550"/>
          <p14:tracePt t="128418" x="2743200" y="4154488"/>
          <p14:tracePt t="128420" x="2751138" y="4154488"/>
          <p14:tracePt t="128422" x="2759075" y="4154488"/>
          <p14:tracePt t="128426" x="2767013" y="4154488"/>
          <p14:tracePt t="128430" x="2774950" y="4154488"/>
          <p14:tracePt t="128434" x="2782888" y="4154488"/>
          <p14:tracePt t="128438" x="2790825" y="4154488"/>
          <p14:tracePt t="128441" x="2790825" y="4162425"/>
          <p14:tracePt t="128443" x="2798763" y="4162425"/>
          <p14:tracePt t="128446" x="2806700" y="4162425"/>
          <p14:tracePt t="128452" x="2814638" y="4162425"/>
          <p14:tracePt t="128457" x="2822575" y="4162425"/>
          <p14:tracePt t="128460" x="2830513" y="4162425"/>
          <p14:tracePt t="128464" x="2838450" y="4170363"/>
          <p14:tracePt t="128466" x="2846388" y="4170363"/>
          <p14:tracePt t="128470" x="2854325" y="4170363"/>
          <p14:tracePt t="128474" x="2862263" y="4170363"/>
          <p14:tracePt t="128478" x="2870200" y="4170363"/>
          <p14:tracePt t="128480" x="2878138" y="4170363"/>
          <p14:tracePt t="128484" x="2886075" y="4170363"/>
          <p14:tracePt t="128486" x="2894013" y="4178300"/>
          <p14:tracePt t="128491" x="2901950" y="4178300"/>
          <p14:tracePt t="128494" x="2917825" y="4178300"/>
          <p14:tracePt t="128498" x="2925763" y="4178300"/>
          <p14:tracePt t="128500" x="2933700" y="4178300"/>
          <p14:tracePt t="128503" x="2941638" y="4186238"/>
          <p14:tracePt t="128506" x="2949575" y="4186238"/>
          <p14:tracePt t="128508" x="2957513" y="4186238"/>
          <p14:tracePt t="128509" x="2967038" y="4186238"/>
          <p14:tracePt t="128511" x="2974975" y="4186238"/>
          <p14:tracePt t="128515" x="2982913" y="4186238"/>
          <p14:tracePt t="128517" x="2990850" y="4186238"/>
          <p14:tracePt t="128519" x="2998788" y="4186238"/>
          <p14:tracePt t="128521" x="3006725" y="4194175"/>
          <p14:tracePt t="128524" x="3014663" y="4194175"/>
          <p14:tracePt t="128525" x="3022600" y="4194175"/>
          <p14:tracePt t="128527" x="3030538" y="4194175"/>
          <p14:tracePt t="128529" x="3038475" y="4194175"/>
          <p14:tracePt t="128531" x="3046413" y="4194175"/>
          <p14:tracePt t="128533" x="3054350" y="4194175"/>
          <p14:tracePt t="128535" x="3062288" y="4194175"/>
          <p14:tracePt t="128537" x="3070225" y="4194175"/>
          <p14:tracePt t="128540" x="3078163" y="4194175"/>
          <p14:tracePt t="128541" x="3094038" y="4194175"/>
          <p14:tracePt t="128543" x="3101975" y="4202113"/>
          <p14:tracePt t="128545" x="3109913" y="4202113"/>
          <p14:tracePt t="128547" x="3117850" y="4202113"/>
          <p14:tracePt t="128549" x="3125788" y="4202113"/>
          <p14:tracePt t="128551" x="3133725" y="4202113"/>
          <p14:tracePt t="128553" x="3141663" y="4202113"/>
          <p14:tracePt t="128556" x="3149600" y="4202113"/>
          <p14:tracePt t="128557" x="3157538" y="4202113"/>
          <p14:tracePt t="128559" x="3173413" y="4202113"/>
          <p14:tracePt t="128561" x="3181350" y="4202113"/>
          <p14:tracePt t="128563" x="3189288" y="4210050"/>
          <p14:tracePt t="128565" x="3197225" y="4210050"/>
          <p14:tracePt t="128567" x="3205163" y="4210050"/>
          <p14:tracePt t="128569" x="3221038" y="4210050"/>
          <p14:tracePt t="128571" x="3228975" y="4210050"/>
          <p14:tracePt t="128574" x="3236913" y="4210050"/>
          <p14:tracePt t="128575" x="3244850" y="4210050"/>
          <p14:tracePt t="128577" x="3252788" y="4210050"/>
          <p14:tracePt t="128580" x="3268663" y="4217988"/>
          <p14:tracePt t="128581" x="3276600" y="4217988"/>
          <p14:tracePt t="128583" x="3284538" y="4217988"/>
          <p14:tracePt t="128585" x="3300413" y="4217988"/>
          <p14:tracePt t="128587" x="3308350" y="4217988"/>
          <p14:tracePt t="128590" x="3325813" y="4217988"/>
          <p14:tracePt t="128591" x="3333750" y="4217988"/>
          <p14:tracePt t="128593" x="3349625" y="4217988"/>
          <p14:tracePt t="128595" x="3357563" y="4225925"/>
          <p14:tracePt t="128597" x="3373438" y="4225925"/>
          <p14:tracePt t="128599" x="3381375" y="4225925"/>
          <p14:tracePt t="128601" x="3397250" y="4225925"/>
          <p14:tracePt t="128603" x="3413125" y="4225925"/>
          <p14:tracePt t="128606" x="3429000" y="4225925"/>
          <p14:tracePt t="128607" x="3436938" y="4225925"/>
          <p14:tracePt t="128609" x="3452813" y="4233863"/>
          <p14:tracePt t="128611" x="3468688" y="4233863"/>
          <p14:tracePt t="128613" x="3476625" y="4233863"/>
          <p14:tracePt t="128616" x="3492500" y="4233863"/>
          <p14:tracePt t="128617" x="3508375" y="4233863"/>
          <p14:tracePt t="128619" x="3516313" y="4233863"/>
          <p14:tracePt t="128621" x="3532188" y="4241800"/>
          <p14:tracePt t="128624" x="3548063" y="4241800"/>
          <p14:tracePt t="128625" x="3556000" y="4241800"/>
          <p14:tracePt t="128627" x="3571875" y="4241800"/>
          <p14:tracePt t="128629" x="3587750" y="4241800"/>
          <p14:tracePt t="128631" x="3595688" y="4249738"/>
          <p14:tracePt t="128633" x="3611563" y="4249738"/>
          <p14:tracePt t="128635" x="3627438" y="4249738"/>
          <p14:tracePt t="128637" x="3635375" y="4249738"/>
          <p14:tracePt t="128640" x="3651250" y="4249738"/>
          <p14:tracePt t="128641" x="3668713" y="4249738"/>
          <p14:tracePt t="128643" x="3676650" y="4249738"/>
          <p14:tracePt t="128645" x="3692525" y="4249738"/>
          <p14:tracePt t="128647" x="3700463" y="4249738"/>
          <p14:tracePt t="128649" x="3716338" y="4249738"/>
          <p14:tracePt t="128651" x="3724275" y="4249738"/>
          <p14:tracePt t="128653" x="3740150" y="4249738"/>
          <p14:tracePt t="128656" x="3748088" y="4249738"/>
          <p14:tracePt t="128657" x="3763963" y="4249738"/>
          <p14:tracePt t="128659" x="3771900" y="4249738"/>
          <p14:tracePt t="128661" x="3787775" y="4249738"/>
          <p14:tracePt t="128663" x="3803650" y="4249738"/>
          <p14:tracePt t="128665" x="3811588" y="4249738"/>
          <p14:tracePt t="128667" x="3827463" y="4249738"/>
          <p14:tracePt t="128669" x="3835400" y="4249738"/>
          <p14:tracePt t="128671" x="3851275" y="4249738"/>
          <p14:tracePt t="128673" x="3859213" y="4249738"/>
          <p14:tracePt t="128675" x="3875088" y="4249738"/>
          <p14:tracePt t="128677" x="3890963" y="4257675"/>
          <p14:tracePt t="128679" x="3898900" y="4249738"/>
          <p14:tracePt t="128681" x="3914775" y="4249738"/>
          <p14:tracePt t="128683" x="3922713" y="4249738"/>
          <p14:tracePt t="128686" x="3938588" y="4249738"/>
          <p14:tracePt t="128687" x="3946525" y="4249738"/>
          <p14:tracePt t="128690" x="3962400" y="4249738"/>
          <p14:tracePt t="128691" x="3970338" y="4249738"/>
          <p14:tracePt t="128693" x="3986213" y="4249738"/>
          <p14:tracePt t="128695" x="3994150" y="4249738"/>
          <p14:tracePt t="128697" x="4011613" y="4249738"/>
          <p14:tracePt t="128699" x="4019550" y="4249738"/>
          <p14:tracePt t="128701" x="4035425" y="4249738"/>
          <p14:tracePt t="128703" x="4051300" y="4241800"/>
          <p14:tracePt t="128706" x="4059238" y="4241800"/>
          <p14:tracePt t="128707" x="4075113" y="4241800"/>
          <p14:tracePt t="128709" x="4090988" y="4241800"/>
          <p14:tracePt t="128711" x="4098925" y="4241800"/>
          <p14:tracePt t="128713" x="4114800" y="4241800"/>
          <p14:tracePt t="128715" x="4130675" y="4233863"/>
          <p14:tracePt t="128717" x="4146550" y="4233863"/>
          <p14:tracePt t="128719" x="4154488" y="4233863"/>
          <p14:tracePt t="128721" x="4170363" y="4233863"/>
          <p14:tracePt t="128724" x="4186238" y="4233863"/>
          <p14:tracePt t="128725" x="4202113" y="4225925"/>
          <p14:tracePt t="128727" x="4217988" y="4225925"/>
          <p14:tracePt t="128729" x="4233863" y="4225925"/>
          <p14:tracePt t="128731" x="4249738" y="4225925"/>
          <p14:tracePt t="128733" x="4265613" y="4217988"/>
          <p14:tracePt t="128735" x="4281488" y="4217988"/>
          <p14:tracePt t="128737" x="4297363" y="4217988"/>
          <p14:tracePt t="128740" x="4313238" y="4217988"/>
          <p14:tracePt t="128741" x="4329113" y="4217988"/>
          <p14:tracePt t="128743" x="4344988" y="4210050"/>
          <p14:tracePt t="128745" x="4362450" y="4210050"/>
          <p14:tracePt t="128747" x="4378325" y="4210050"/>
          <p14:tracePt t="128749" x="4394200" y="4210050"/>
          <p14:tracePt t="128751" x="4410075" y="4202113"/>
          <p14:tracePt t="128753" x="4433888" y="4202113"/>
          <p14:tracePt t="128756" x="4449763" y="4194175"/>
          <p14:tracePt t="128759" x="4465638" y="4194175"/>
          <p14:tracePt t="128759" x="4481513" y="4186238"/>
          <p14:tracePt t="128761" x="4497388" y="4186238"/>
          <p14:tracePt t="128763" x="4521200" y="4186238"/>
          <p14:tracePt t="128765" x="4537075" y="4178300"/>
          <p14:tracePt t="128767" x="4552950" y="4178300"/>
          <p14:tracePt t="128769" x="4568825" y="4170363"/>
          <p14:tracePt t="128771" x="4584700" y="4170363"/>
          <p14:tracePt t="128774" x="4600575" y="4162425"/>
          <p14:tracePt t="128775" x="4624388" y="4154488"/>
          <p14:tracePt t="128777" x="4640263" y="4154488"/>
          <p14:tracePt t="128779" x="4656138" y="4146550"/>
          <p14:tracePt t="128781" x="4672013" y="4138613"/>
          <p14:tracePt t="128783" x="4687888" y="4130675"/>
          <p14:tracePt t="128785" x="4713288" y="4130675"/>
          <p14:tracePt t="128787" x="4729163" y="4122738"/>
          <p14:tracePt t="128790" x="4745038" y="4114800"/>
          <p14:tracePt t="128792" x="4760913" y="4106863"/>
          <p14:tracePt t="128793" x="4784725" y="4098925"/>
          <p14:tracePt t="128795" x="4800600" y="4090988"/>
          <p14:tracePt t="128797" x="4816475" y="4083050"/>
          <p14:tracePt t="128799" x="4832350" y="4075113"/>
          <p14:tracePt t="128801" x="4848225" y="4067175"/>
          <p14:tracePt t="128803" x="4872038" y="4059238"/>
          <p14:tracePt t="128806" x="4887913" y="4051300"/>
          <p14:tracePt t="128807" x="4903788" y="4043363"/>
          <p14:tracePt t="128809" x="4919663" y="4035425"/>
          <p14:tracePt t="128811" x="4935538" y="4027488"/>
          <p14:tracePt t="128813" x="4943475" y="4011613"/>
          <p14:tracePt t="128815" x="4959350" y="4003675"/>
          <p14:tracePt t="128817" x="4975225" y="3995738"/>
          <p14:tracePt t="128819" x="4983163" y="3987800"/>
          <p14:tracePt t="128821" x="4999038" y="3979863"/>
          <p14:tracePt t="128823" x="5006975" y="3971925"/>
          <p14:tracePt t="128826" x="5022850" y="3963988"/>
          <p14:tracePt t="128828" x="5030788" y="3963988"/>
          <p14:tracePt t="128829" x="5046663" y="3956050"/>
          <p14:tracePt t="128831" x="5056188" y="3948113"/>
          <p14:tracePt t="128833" x="5064125" y="3938588"/>
          <p14:tracePt t="128835" x="5072063" y="3930650"/>
          <p14:tracePt t="128837" x="5080000" y="3922713"/>
          <p14:tracePt t="128839" x="5087938" y="3914775"/>
          <p14:tracePt t="128842" x="5095875" y="3906838"/>
          <p14:tracePt t="128844" x="5103813" y="3898900"/>
          <p14:tracePt t="128845" x="5103813" y="3890963"/>
          <p14:tracePt t="128847" x="5111750" y="3883025"/>
          <p14:tracePt t="128849" x="5119688" y="3875088"/>
          <p14:tracePt t="128851" x="5127625" y="3867150"/>
          <p14:tracePt t="128853" x="5127625" y="3859213"/>
          <p14:tracePt t="128856" x="5135563" y="3851275"/>
          <p14:tracePt t="128858" x="5135563" y="3843338"/>
          <p14:tracePt t="128860" x="5143500" y="3835400"/>
          <p14:tracePt t="128861" x="5143500" y="3827463"/>
          <p14:tracePt t="128863" x="5151438" y="3819525"/>
          <p14:tracePt t="128865" x="5151438" y="3811588"/>
          <p14:tracePt t="128867" x="5159375" y="3811588"/>
          <p14:tracePt t="128869" x="5159375" y="3803650"/>
          <p14:tracePt t="128871" x="5159375" y="3795713"/>
          <p14:tracePt t="128873" x="5167313" y="3787775"/>
          <p14:tracePt t="128876" x="5167313" y="3779838"/>
          <p14:tracePt t="128877" x="5167313" y="3771900"/>
          <p14:tracePt t="128879" x="5167313" y="3763963"/>
          <p14:tracePt t="128881" x="5167313" y="3756025"/>
          <p14:tracePt t="128883" x="5175250" y="3748088"/>
          <p14:tracePt t="128887" x="5175250" y="3740150"/>
          <p14:tracePt t="128890" x="5175250" y="3732213"/>
          <p14:tracePt t="128891" x="5175250" y="3724275"/>
          <p14:tracePt t="128893" x="5175250" y="3716338"/>
          <p14:tracePt t="128895" x="5175250" y="3708400"/>
          <p14:tracePt t="128897" x="5175250" y="3700463"/>
          <p14:tracePt t="128899" x="5175250" y="3692525"/>
          <p14:tracePt t="128901" x="5175250" y="3684588"/>
          <p14:tracePt t="128903" x="5175250" y="3676650"/>
          <p14:tracePt t="128906" x="5175250" y="3668713"/>
          <p14:tracePt t="128908" x="5175250" y="3660775"/>
          <p14:tracePt t="128909" x="5183188" y="3652838"/>
          <p14:tracePt t="128911" x="5183188" y="3644900"/>
          <p14:tracePt t="128913" x="5183188" y="3636963"/>
          <p14:tracePt t="128915" x="5183188" y="3629025"/>
          <p14:tracePt t="128917" x="5183188" y="3621088"/>
          <p14:tracePt t="128919" x="5183188" y="3613150"/>
          <p14:tracePt t="128921" x="5183188" y="3605213"/>
          <p14:tracePt t="128925" x="5183188" y="3595688"/>
          <p14:tracePt t="128927" x="5183188" y="3587750"/>
          <p14:tracePt t="128929" x="5183188" y="3579813"/>
          <p14:tracePt t="128931" x="5183188" y="3571875"/>
          <p14:tracePt t="128935" x="5183188" y="3563938"/>
          <p14:tracePt t="128937" x="5183188" y="3556000"/>
          <p14:tracePt t="128941" x="5183188" y="3548063"/>
          <p14:tracePt t="128943" x="5183188" y="3540125"/>
          <p14:tracePt t="128947" x="5183188" y="3532188"/>
          <p14:tracePt t="128949" x="5183188" y="3524250"/>
          <p14:tracePt t="128951" x="5183188" y="3516313"/>
          <p14:tracePt t="128956" x="5183188" y="3508375"/>
          <p14:tracePt t="128957" x="5183188" y="3500438"/>
          <p14:tracePt t="128959" x="5183188" y="3492500"/>
          <p14:tracePt t="128961" x="5175250" y="3492500"/>
          <p14:tracePt t="128963" x="5175250" y="3484563"/>
          <p14:tracePt t="128965" x="5175250" y="3476625"/>
          <p14:tracePt t="128969" x="5167313" y="3468688"/>
          <p14:tracePt t="128971" x="5167313" y="3460750"/>
          <p14:tracePt t="128975" x="5159375" y="3452813"/>
          <p14:tracePt t="128977" x="5159375" y="3444875"/>
          <p14:tracePt t="128979" x="5151438" y="3436938"/>
          <p14:tracePt t="128981" x="5151438" y="3429000"/>
          <p14:tracePt t="128983" x="5143500" y="3429000"/>
          <p14:tracePt t="128985" x="5135563" y="3421063"/>
          <p14:tracePt t="128987" x="5127625" y="3413125"/>
          <p14:tracePt t="128989" x="5127625" y="3405188"/>
          <p14:tracePt t="128991" x="5119688" y="3397250"/>
          <p14:tracePt t="128993" x="5111750" y="3389313"/>
          <p14:tracePt t="128995" x="5103813" y="3381375"/>
          <p14:tracePt t="128997" x="5087938" y="3373438"/>
          <p14:tracePt t="129008" x="5038725" y="3341688"/>
          <p14:tracePt t="129010" x="5022850" y="3341688"/>
          <p14:tracePt t="129011" x="5006975" y="3333750"/>
          <p14:tracePt t="129013" x="4999038" y="3325813"/>
          <p14:tracePt t="129015" x="4983163" y="3317875"/>
          <p14:tracePt t="129017" x="4967288" y="3317875"/>
          <p14:tracePt t="129019" x="4951413" y="3309938"/>
          <p14:tracePt t="129021" x="4935538" y="3302000"/>
          <p14:tracePt t="129023" x="4919663" y="3294063"/>
          <p14:tracePt t="129026" x="4903788" y="3294063"/>
          <p14:tracePt t="129027" x="4887913" y="3286125"/>
          <p14:tracePt t="129029" x="4872038" y="3286125"/>
          <p14:tracePt t="129031" x="4856163" y="3278188"/>
          <p14:tracePt t="129033" x="4832350" y="3270250"/>
          <p14:tracePt t="129035" x="4816475" y="3270250"/>
          <p14:tracePt t="129037" x="4792663" y="3262313"/>
          <p14:tracePt t="129040" x="4776788" y="3262313"/>
          <p14:tracePt t="129042" x="4752975" y="3252788"/>
          <p14:tracePt t="129044" x="4737100" y="3252788"/>
          <p14:tracePt t="129045" x="4713288" y="3244850"/>
          <p14:tracePt t="129047" x="4695825" y="3244850"/>
          <p14:tracePt t="129049" x="4672013" y="3244850"/>
          <p14:tracePt t="129051" x="4648200" y="3236913"/>
          <p14:tracePt t="129053" x="4632325" y="3236913"/>
          <p14:tracePt t="129056" x="4608513" y="3236913"/>
          <p14:tracePt t="129058" x="4584700" y="3228975"/>
          <p14:tracePt t="129059" x="4560888" y="3228975"/>
          <p14:tracePt t="129061" x="4537075" y="3228975"/>
          <p14:tracePt t="129063" x="4513263" y="3228975"/>
          <p14:tracePt t="129065" x="4489450" y="3221038"/>
          <p14:tracePt t="129067" x="4465638" y="3221038"/>
          <p14:tracePt t="129069" x="4441825" y="3221038"/>
          <p14:tracePt t="129072" x="4418013" y="3221038"/>
          <p14:tracePt t="129075" x="4394200" y="3213100"/>
          <p14:tracePt t="129076" x="4370388" y="3213100"/>
          <p14:tracePt t="129078" x="4344988" y="3213100"/>
          <p14:tracePt t="129080" x="4313238" y="3213100"/>
          <p14:tracePt t="129082" x="4297363" y="3213100"/>
          <p14:tracePt t="129084" x="4265613" y="3213100"/>
          <p14:tracePt t="129086" x="4241800" y="3213100"/>
          <p14:tracePt t="129088" x="4217988" y="3205163"/>
          <p14:tracePt t="129091" x="4194175" y="3205163"/>
          <p14:tracePt t="129094" x="4170363" y="3205163"/>
          <p14:tracePt t="129094" x="4146550" y="3205163"/>
          <p14:tracePt t="129096" x="4122738" y="3205163"/>
          <p14:tracePt t="129098" x="4098925" y="3205163"/>
          <p14:tracePt t="129100" x="4075113" y="3205163"/>
          <p14:tracePt t="129102" x="4051300" y="3197225"/>
          <p14:tracePt t="129104" x="4027488" y="3197225"/>
          <p14:tracePt t="129108" x="3978275" y="3197225"/>
          <p14:tracePt t="129110" x="3954463" y="3197225"/>
          <p14:tracePt t="129112" x="3930650" y="3197225"/>
          <p14:tracePt t="129114" x="3906838" y="3197225"/>
          <p14:tracePt t="129116" x="3883025" y="3197225"/>
          <p14:tracePt t="129118" x="3859213" y="3197225"/>
          <p14:tracePt t="129120" x="3835400" y="3205163"/>
          <p14:tracePt t="129122" x="3811588" y="3205163"/>
          <p14:tracePt t="129124" x="3787775" y="3205163"/>
          <p14:tracePt t="129126" x="3763963" y="3205163"/>
          <p14:tracePt t="129128" x="3748088" y="3205163"/>
          <p14:tracePt t="129130" x="3724275" y="3205163"/>
          <p14:tracePt t="129133" x="3692525" y="3205163"/>
          <p14:tracePt t="129134" x="3668713" y="3197225"/>
          <p14:tracePt t="129136" x="3643313" y="3197225"/>
          <p14:tracePt t="129138" x="3619500" y="3197225"/>
          <p14:tracePt t="129140" x="3595688" y="3197225"/>
          <p14:tracePt t="129143" x="3571875" y="3197225"/>
          <p14:tracePt t="129144" x="3548063" y="3197225"/>
          <p14:tracePt t="129146" x="3524250" y="3197225"/>
          <p14:tracePt t="129148" x="3492500" y="3197225"/>
          <p14:tracePt t="129150" x="3476625" y="3197225"/>
          <p14:tracePt t="129152" x="3452813" y="3197225"/>
          <p14:tracePt t="129154" x="3429000" y="3197225"/>
          <p14:tracePt t="129158" x="3381375" y="3197225"/>
          <p14:tracePt t="129160" x="3357563" y="3197225"/>
          <p14:tracePt t="129162" x="3341688" y="3197225"/>
          <p14:tracePt t="129164" x="3317875" y="3205163"/>
          <p14:tracePt t="129166" x="3292475" y="3205163"/>
          <p14:tracePt t="129168" x="3276600" y="3205163"/>
          <p14:tracePt t="129170" x="3260725" y="3205163"/>
          <p14:tracePt t="129172" x="3236913" y="3205163"/>
          <p14:tracePt t="129174" x="3221038" y="3205163"/>
          <p14:tracePt t="129177" x="3205163" y="3205163"/>
          <p14:tracePt t="129178" x="3189288" y="3205163"/>
          <p14:tracePt t="129180" x="3173413" y="3205163"/>
          <p14:tracePt t="129182" x="3157538" y="3205163"/>
          <p14:tracePt t="129184" x="3141663" y="3205163"/>
          <p14:tracePt t="129186" x="3133725" y="3205163"/>
          <p14:tracePt t="129188" x="3117850" y="3213100"/>
          <p14:tracePt t="129190" x="3101975" y="3213100"/>
          <p14:tracePt t="129191" x="3086100" y="3213100"/>
          <p14:tracePt t="129193" x="3070225" y="3213100"/>
          <p14:tracePt t="129195" x="3054350" y="3213100"/>
          <p14:tracePt t="129197" x="3038475" y="3213100"/>
          <p14:tracePt t="129199" x="3022600" y="3213100"/>
          <p14:tracePt t="129201" x="3006725" y="3213100"/>
          <p14:tracePt t="129203" x="2990850" y="3213100"/>
          <p14:tracePt t="129206" x="2974975" y="3213100"/>
          <p14:tracePt t="129207" x="2957513" y="3213100"/>
          <p14:tracePt t="129209" x="2941638" y="3213100"/>
          <p14:tracePt t="129211" x="2925763" y="3213100"/>
          <p14:tracePt t="129213" x="2909888" y="3213100"/>
          <p14:tracePt t="129215" x="2894013" y="3213100"/>
          <p14:tracePt t="129217" x="2886075" y="3213100"/>
          <p14:tracePt t="129219" x="2870200" y="3213100"/>
          <p14:tracePt t="129221" x="2854325" y="3213100"/>
          <p14:tracePt t="129223" x="2838450" y="3213100"/>
          <p14:tracePt t="129225" x="2830513" y="3213100"/>
          <p14:tracePt t="129227" x="2814638" y="3213100"/>
          <p14:tracePt t="129229" x="2798763" y="3221038"/>
          <p14:tracePt t="129231" x="2790825" y="3221038"/>
          <p14:tracePt t="129233" x="2774950" y="3221038"/>
          <p14:tracePt t="129235" x="2759075" y="3221038"/>
          <p14:tracePt t="129237" x="2751138" y="3221038"/>
          <p14:tracePt t="129240" x="2735263" y="3228975"/>
          <p14:tracePt t="129241" x="2719388" y="3228975"/>
          <p14:tracePt t="129243" x="2711450" y="3228975"/>
          <p14:tracePt t="129245" x="2695575" y="3228975"/>
          <p14:tracePt t="129247" x="2679700" y="3236913"/>
          <p14:tracePt t="129249" x="2671763" y="3236913"/>
          <p14:tracePt t="129251" x="2655888" y="3244850"/>
          <p14:tracePt t="129253" x="2647950" y="3244850"/>
          <p14:tracePt t="129256" x="2632075" y="3244850"/>
          <p14:tracePt t="129258" x="2616200" y="3252788"/>
          <p14:tracePt t="129259" x="2606675" y="3252788"/>
          <p14:tracePt t="129261" x="2590800" y="3262313"/>
          <p14:tracePt t="129263" x="2574925" y="3262313"/>
          <p14:tracePt t="129265" x="2566988" y="3262313"/>
          <p14:tracePt t="129267" x="2551113" y="3270250"/>
          <p14:tracePt t="129269" x="2535238" y="3278188"/>
          <p14:tracePt t="129271" x="2527300" y="3278188"/>
          <p14:tracePt t="129274" x="2511425" y="3286125"/>
          <p14:tracePt t="129275" x="2495550" y="3294063"/>
          <p14:tracePt t="129277" x="2487613" y="3294063"/>
          <p14:tracePt t="129279" x="2471738" y="3302000"/>
          <p14:tracePt t="129281" x="2463800" y="3302000"/>
          <p14:tracePt t="129283" x="2447925" y="3309938"/>
          <p14:tracePt t="129285" x="2439988" y="3309938"/>
          <p14:tracePt t="129287" x="2424113" y="3317875"/>
          <p14:tracePt t="129289" x="2416175" y="3317875"/>
          <p14:tracePt t="129291" x="2400300" y="3325813"/>
          <p14:tracePt t="129293" x="2392363" y="3325813"/>
          <p14:tracePt t="129295" x="2376488" y="3333750"/>
          <p14:tracePt t="129297" x="2368550" y="3333750"/>
          <p14:tracePt t="129299" x="2360613" y="3341688"/>
          <p14:tracePt t="129301" x="2344738" y="3341688"/>
          <p14:tracePt t="129303" x="2336800" y="3349625"/>
          <p14:tracePt t="129306" x="2328863" y="3349625"/>
          <p14:tracePt t="129308" x="2320925" y="3357563"/>
          <p14:tracePt t="129309" x="2312988" y="3357563"/>
          <p14:tracePt t="129311" x="2305050" y="3365500"/>
          <p14:tracePt t="129313" x="2289175" y="3365500"/>
          <p14:tracePt t="129315" x="2281238" y="3373438"/>
          <p14:tracePt t="129317" x="2273300" y="3373438"/>
          <p14:tracePt t="129319" x="2273300" y="3381375"/>
          <p14:tracePt t="129321" x="2265363" y="3381375"/>
          <p14:tracePt t="129323" x="2255838" y="3389313"/>
          <p14:tracePt t="129325" x="2247900" y="3389313"/>
          <p14:tracePt t="129327" x="2239963" y="3389313"/>
          <p14:tracePt t="129329" x="2232025" y="3397250"/>
          <p14:tracePt t="129331" x="2224088" y="3397250"/>
          <p14:tracePt t="129333" x="2216150" y="3397250"/>
          <p14:tracePt t="129335" x="2208213" y="3405188"/>
          <p14:tracePt t="129337" x="2200275" y="3405188"/>
          <p14:tracePt t="129339" x="2192338" y="3413125"/>
          <p14:tracePt t="129343" x="2184400" y="3413125"/>
          <p14:tracePt t="129345" x="2176463" y="3421063"/>
          <p14:tracePt t="129349" x="2168525" y="3421063"/>
          <p14:tracePt t="129351" x="2160588" y="3421063"/>
          <p14:tracePt t="129353" x="2160588" y="3429000"/>
          <p14:tracePt t="129356" x="2152650" y="3429000"/>
          <p14:tracePt t="129361" x="2144713" y="3429000"/>
          <p14:tracePt t="129363" x="2144713" y="3436938"/>
          <p14:tracePt t="129365" x="2136775" y="3436938"/>
          <p14:tracePt t="129371" x="2128838" y="3436938"/>
          <p14:tracePt t="129376" x="2128838" y="3444875"/>
          <p14:tracePt t="129378" x="2120900" y="3444875"/>
          <p14:tracePt t="129387" x="2112963" y="3452813"/>
          <p14:tracePt t="129392" x="2105025" y="3452813"/>
          <p14:tracePt t="129396" x="2105025" y="3460750"/>
          <p14:tracePt t="129400" x="2097088" y="3460750"/>
          <p14:tracePt t="129407" x="2097088" y="3468688"/>
          <p14:tracePt t="129410" x="2089150" y="3468688"/>
          <p14:tracePt t="129414" x="2089150" y="3476625"/>
          <p14:tracePt t="129418" x="2081213" y="3476625"/>
          <p14:tracePt t="129420" x="2081213" y="3484563"/>
          <p14:tracePt t="129426" x="2073275" y="3492500"/>
          <p14:tracePt t="129430" x="2073275" y="3500438"/>
          <p14:tracePt t="129432" x="2065338" y="3500438"/>
          <p14:tracePt t="129434" x="2065338" y="3508375"/>
          <p14:tracePt t="129438" x="2057400" y="3508375"/>
          <p14:tracePt t="129442" x="2057400" y="3516313"/>
          <p14:tracePt t="129445" x="2049463" y="3524250"/>
          <p14:tracePt t="129448" x="2049463" y="3532188"/>
          <p14:tracePt t="129450" x="2041525" y="3532188"/>
          <p14:tracePt t="129454" x="2041525" y="3540125"/>
          <p14:tracePt t="129458" x="2033588" y="3548063"/>
          <p14:tracePt t="129464" x="2025650" y="3556000"/>
          <p14:tracePt t="129468" x="2025650" y="3563938"/>
          <p14:tracePt t="129470" x="2017713" y="3563938"/>
          <p14:tracePt t="129474" x="2017713" y="3571875"/>
          <p14:tracePt t="129478" x="2009775" y="3579813"/>
          <p14:tracePt t="129482" x="2001838" y="3579813"/>
          <p14:tracePt t="129484" x="2001838" y="3587750"/>
          <p14:tracePt t="129488" x="1993900" y="3587750"/>
          <p14:tracePt t="129491" x="1993900" y="3595688"/>
          <p14:tracePt t="129494" x="1985963" y="3595688"/>
          <p14:tracePt t="129496" x="1985963" y="3605213"/>
          <p14:tracePt t="129500" x="1978025" y="3605213"/>
          <p14:tracePt t="129502" x="1978025" y="3613150"/>
          <p14:tracePt t="129510" x="1970088" y="3621088"/>
          <p14:tracePt t="129520" x="1970088" y="3629025"/>
          <p14:tracePt t="129526" x="1962150" y="3629025"/>
          <p14:tracePt t="129550" x="1962150" y="3636963"/>
          <p14:tracePt t="129632" x="1962150" y="3644900"/>
          <p14:tracePt t="129651" x="1954213" y="3644900"/>
          <p14:tracePt t="129662" x="1954213" y="3652838"/>
          <p14:tracePt t="129950" x="1954213" y="3660775"/>
          <p14:tracePt t="129955" x="1962150" y="3660775"/>
          <p14:tracePt t="129970" x="1962150" y="3668713"/>
          <p14:tracePt t="129982" x="1970088" y="3668713"/>
          <p14:tracePt t="129986" x="1970088" y="3676650"/>
          <p14:tracePt t="129993" x="1978025" y="3676650"/>
          <p14:tracePt t="129996" x="1978025" y="3684588"/>
          <p14:tracePt t="129998" x="1985963" y="3684588"/>
          <p14:tracePt t="130002" x="1985963" y="3692525"/>
          <p14:tracePt t="130004" x="1993900" y="3692525"/>
          <p14:tracePt t="130008" x="2001838" y="3700463"/>
          <p14:tracePt t="130012" x="2009775" y="3708400"/>
          <p14:tracePt t="130014" x="2017713" y="3708400"/>
          <p14:tracePt t="130016" x="2017713" y="3716338"/>
          <p14:tracePt t="130018" x="2025650" y="3724275"/>
          <p14:tracePt t="130020" x="2033588" y="3724275"/>
          <p14:tracePt t="130022" x="2033588" y="3732213"/>
          <p14:tracePt t="130025" x="2041525" y="3740150"/>
          <p14:tracePt t="130027" x="2049463" y="3740150"/>
          <p14:tracePt t="130029" x="2049463" y="3748088"/>
          <p14:tracePt t="130030" x="2057400" y="3748088"/>
          <p14:tracePt t="130032" x="2065338" y="3756025"/>
          <p14:tracePt t="130034" x="2073275" y="3763963"/>
          <p14:tracePt t="130036" x="2073275" y="3771900"/>
          <p14:tracePt t="130038" x="2081213" y="3771900"/>
          <p14:tracePt t="130042" x="2097088" y="3787775"/>
          <p14:tracePt t="130046" x="2105025" y="3795713"/>
          <p14:tracePt t="130048" x="2112963" y="3803650"/>
          <p14:tracePt t="130050" x="2120900" y="3803650"/>
          <p14:tracePt t="130052" x="2120900" y="3811588"/>
          <p14:tracePt t="130054" x="2128838" y="3819525"/>
          <p14:tracePt t="130058" x="2144713" y="3827463"/>
          <p14:tracePt t="130062" x="2152650" y="3843338"/>
          <p14:tracePt t="130064" x="2160588" y="3843338"/>
          <p14:tracePt t="130066" x="2160588" y="3851275"/>
          <p14:tracePt t="130068" x="2168525" y="3859213"/>
          <p14:tracePt t="130070" x="2176463" y="3859213"/>
          <p14:tracePt t="130072" x="2176463" y="3867150"/>
          <p14:tracePt t="130074" x="2184400" y="3875088"/>
          <p14:tracePt t="130077" x="2192338" y="3883025"/>
          <p14:tracePt t="130080" x="2200275" y="3890963"/>
          <p14:tracePt t="130082" x="2208213" y="3898900"/>
          <p14:tracePt t="130084" x="2216150" y="3906838"/>
          <p14:tracePt t="130086" x="2224088" y="3906838"/>
          <p14:tracePt t="130088" x="2224088" y="3914775"/>
          <p14:tracePt t="130091" x="2232025" y="3922713"/>
          <p14:tracePt t="130092" x="2239963" y="3922713"/>
          <p14:tracePt t="130097" x="2247900" y="3938588"/>
          <p14:tracePt t="130098" x="2255838" y="3938588"/>
          <p14:tracePt t="130100" x="2265363" y="3948113"/>
          <p14:tracePt t="130102" x="2265363" y="3956050"/>
          <p14:tracePt t="130104" x="2273300" y="3956050"/>
          <p14:tracePt t="130108" x="2281238" y="3971925"/>
          <p14:tracePt t="130111" x="2289175" y="3971925"/>
          <p14:tracePt t="130114" x="2297113" y="3987800"/>
          <p14:tracePt t="130118" x="2312988" y="3995738"/>
          <p14:tracePt t="130122" x="2320925" y="4003675"/>
          <p14:tracePt t="130124" x="2328863" y="4003675"/>
          <p14:tracePt t="130126" x="2328863" y="4011613"/>
          <p14:tracePt t="130129" x="2336800" y="4011613"/>
          <p14:tracePt t="130130" x="2344738" y="4019550"/>
          <p14:tracePt t="130134" x="2352675" y="4027488"/>
          <p14:tracePt t="130138" x="2360613" y="4035425"/>
          <p14:tracePt t="130141" x="2368550" y="4035425"/>
          <p14:tracePt t="130143" x="2368550" y="4043363"/>
          <p14:tracePt t="130146" x="2376488" y="4051300"/>
          <p14:tracePt t="130148" x="2384425" y="4051300"/>
          <p14:tracePt t="130150" x="2392363" y="4051300"/>
          <p14:tracePt t="130152" x="2392363" y="4059238"/>
          <p14:tracePt t="130154" x="2400300" y="4059238"/>
          <p14:tracePt t="130158" x="2408238" y="4067175"/>
          <p14:tracePt t="130162" x="2416175" y="4075113"/>
          <p14:tracePt t="130164" x="2424113" y="4075113"/>
          <p14:tracePt t="130166" x="2424113" y="4083050"/>
          <p14:tracePt t="130168" x="2432050" y="4083050"/>
          <p14:tracePt t="130170" x="2432050" y="4090988"/>
          <p14:tracePt t="130172" x="2439988" y="4090988"/>
          <p14:tracePt t="130175" x="2447925" y="4090988"/>
          <p14:tracePt t="130177" x="2447925" y="4098925"/>
          <p14:tracePt t="130179" x="2455863" y="4098925"/>
          <p14:tracePt t="130182" x="2463800" y="4106863"/>
          <p14:tracePt t="130186" x="2471738" y="4114800"/>
          <p14:tracePt t="130188" x="2479675" y="4114800"/>
          <p14:tracePt t="130194" x="2487613" y="4122738"/>
          <p14:tracePt t="130197" x="2495550" y="4122738"/>
          <p14:tracePt t="130200" x="2503488" y="4130675"/>
          <p14:tracePt t="130204" x="2511425" y="4130675"/>
          <p14:tracePt t="130209" x="2519363" y="4138613"/>
          <p14:tracePt t="130212" x="2527300" y="4138613"/>
          <p14:tracePt t="130214" x="2535238" y="4138613"/>
          <p14:tracePt t="130216" x="2535238" y="4146550"/>
          <p14:tracePt t="130218" x="2543175" y="4146550"/>
          <p14:tracePt t="130222" x="2551113" y="4146550"/>
          <p14:tracePt t="130226" x="2559050" y="4146550"/>
          <p14:tracePt t="130228" x="2559050" y="4154488"/>
          <p14:tracePt t="130230" x="2566988" y="4154488"/>
          <p14:tracePt t="130234" x="2574925" y="4154488"/>
          <p14:tracePt t="130238" x="2582863" y="4154488"/>
          <p14:tracePt t="130244" x="2590800" y="4162425"/>
          <p14:tracePt t="130246" x="2598738" y="4162425"/>
          <p14:tracePt t="130250" x="2606675" y="4162425"/>
          <p14:tracePt t="130254" x="2616200" y="4162425"/>
          <p14:tracePt t="130260" x="2624138" y="4162425"/>
          <p14:tracePt t="130262" x="2632075" y="4162425"/>
          <p14:tracePt t="130266" x="2640013" y="4170363"/>
          <p14:tracePt t="130270" x="2647950" y="4170363"/>
          <p14:tracePt t="130274" x="2655888" y="4170363"/>
          <p14:tracePt t="130280" x="2663825" y="4170363"/>
          <p14:tracePt t="130284" x="2671763" y="4170363"/>
          <p14:tracePt t="130288" x="2679700" y="4170363"/>
          <p14:tracePt t="130294" x="2687638" y="4170363"/>
          <p14:tracePt t="130300" x="2695575" y="4170363"/>
          <p14:tracePt t="130309" x="2703513" y="4170363"/>
          <p14:tracePt t="130312" x="2711450" y="4170363"/>
          <p14:tracePt t="130320" x="2719388" y="4170363"/>
          <p14:tracePt t="130328" x="2727325" y="4170363"/>
          <p14:tracePt t="130336" x="2735263" y="4170363"/>
          <p14:tracePt t="130346" x="2743200" y="4170363"/>
          <p14:tracePt t="130354" x="2751138" y="4170363"/>
          <p14:tracePt t="130364" x="2759075" y="4170363"/>
          <p14:tracePt t="130370" x="2767013" y="4162425"/>
          <p14:tracePt t="130376" x="2774950" y="4162425"/>
          <p14:tracePt t="130382" x="2782888" y="4162425"/>
          <p14:tracePt t="130388" x="2790825" y="4162425"/>
          <p14:tracePt t="130392" x="2798763" y="4162425"/>
          <p14:tracePt t="130398" x="2806700" y="4162425"/>
          <p14:tracePt t="130404" x="2814638" y="4162425"/>
          <p14:tracePt t="130410" x="2822575" y="4162425"/>
          <p14:tracePt t="130416" x="2830513" y="4162425"/>
          <p14:tracePt t="130424" x="2838450" y="4162425"/>
          <p14:tracePt t="130434" x="2838450" y="4154488"/>
          <p14:tracePt t="130436" x="2846388" y="4154488"/>
          <p14:tracePt t="130450" x="2854325" y="4154488"/>
          <p14:tracePt t="130464" x="2862263" y="4154488"/>
          <p14:tracePt t="131450" x="2870200" y="4162425"/>
          <p14:tracePt t="131457" x="2878138" y="4170363"/>
          <p14:tracePt t="131461" x="2886075" y="4178300"/>
          <p14:tracePt t="131465" x="2894013" y="4186238"/>
          <p14:tracePt t="131466" x="2901950" y="4186238"/>
          <p14:tracePt t="131468" x="2901950" y="4194175"/>
          <p14:tracePt t="131470" x="2909888" y="4202113"/>
          <p14:tracePt t="131472" x="2917825" y="4202113"/>
          <p14:tracePt t="131474" x="2925763" y="4210050"/>
          <p14:tracePt t="131479" x="2933700" y="4225925"/>
          <p14:tracePt t="131480" x="2941638" y="4225925"/>
          <p14:tracePt t="131482" x="2949575" y="4233863"/>
          <p14:tracePt t="131484" x="2957513" y="4241800"/>
          <p14:tracePt t="131486" x="2967038" y="4241800"/>
          <p14:tracePt t="131488" x="2974975" y="4249738"/>
          <p14:tracePt t="131491" x="2982913" y="4249738"/>
          <p14:tracePt t="131496" x="2998788" y="4265613"/>
          <p14:tracePt t="131498" x="3006725" y="4273550"/>
          <p14:tracePt t="131500" x="3014663" y="4273550"/>
          <p14:tracePt t="131501" x="3022600" y="4281488"/>
          <p14:tracePt t="131503" x="3030538" y="4281488"/>
          <p14:tracePt t="131506" x="3038475" y="4281488"/>
          <p14:tracePt t="131508" x="3046413" y="4291013"/>
          <p14:tracePt t="131509" x="3054350" y="4298950"/>
          <p14:tracePt t="131511" x="3062288" y="4298950"/>
          <p14:tracePt t="131513" x="3070225" y="4306888"/>
          <p14:tracePt t="131515" x="3086100" y="4306888"/>
          <p14:tracePt t="131517" x="3094038" y="4314825"/>
          <p14:tracePt t="131519" x="3101975" y="4314825"/>
          <p14:tracePt t="131521" x="3109913" y="4322763"/>
          <p14:tracePt t="131525" x="3125788" y="4322763"/>
          <p14:tracePt t="131526" x="3133725" y="4330700"/>
          <p14:tracePt t="131527" x="3149600" y="4330700"/>
          <p14:tracePt t="131529" x="3157538" y="4338638"/>
          <p14:tracePt t="131531" x="3173413" y="4338638"/>
          <p14:tracePt t="131533" x="3181350" y="4346575"/>
          <p14:tracePt t="131535" x="3197225" y="4346575"/>
          <p14:tracePt t="131537" x="3205163" y="4354513"/>
          <p14:tracePt t="131540" x="3221038" y="4354513"/>
          <p14:tracePt t="131542" x="3228975" y="4362450"/>
          <p14:tracePt t="131543" x="3244850" y="4362450"/>
          <p14:tracePt t="131545" x="3252788" y="4370388"/>
          <p14:tracePt t="131547" x="3268663" y="4370388"/>
          <p14:tracePt t="131549" x="3276600" y="4370388"/>
          <p14:tracePt t="131551" x="3292475" y="4378325"/>
          <p14:tracePt t="131553" x="3300413" y="4378325"/>
          <p14:tracePt t="131556" x="3317875" y="4378325"/>
          <p14:tracePt t="131558" x="3325813" y="4378325"/>
          <p14:tracePt t="131559" x="3341688" y="4386263"/>
          <p14:tracePt t="131561" x="3349625" y="4386263"/>
          <p14:tracePt t="131563" x="3365500" y="4386263"/>
          <p14:tracePt t="131565" x="3373438" y="4386263"/>
          <p14:tracePt t="131567" x="3381375" y="4386263"/>
          <p14:tracePt t="131569" x="3389313" y="4386263"/>
          <p14:tracePt t="131572" x="3405188" y="4386263"/>
          <p14:tracePt t="131574" x="3413125" y="4386263"/>
          <p14:tracePt t="131575" x="3421063" y="4386263"/>
          <p14:tracePt t="131577" x="3436938" y="4386263"/>
          <p14:tracePt t="131579" x="3444875" y="4386263"/>
          <p14:tracePt t="131581" x="3452813" y="4386263"/>
          <p14:tracePt t="131583" x="3468688" y="4378325"/>
          <p14:tracePt t="131585" x="3476625" y="4378325"/>
          <p14:tracePt t="131587" x="3484563" y="4370388"/>
          <p14:tracePt t="131590" x="3500438" y="4370388"/>
          <p14:tracePt t="131592" x="3508375" y="4370388"/>
          <p14:tracePt t="131593" x="3516313" y="4362450"/>
          <p14:tracePt t="131596" x="3532188" y="4362450"/>
          <p14:tracePt t="131597" x="3540125" y="4354513"/>
          <p14:tracePt t="131599" x="3548063" y="4346575"/>
          <p14:tracePt t="131601" x="3556000" y="4346575"/>
          <p14:tracePt t="131603" x="3563938" y="4338638"/>
          <p14:tracePt t="131606" x="3571875" y="4330700"/>
          <p14:tracePt t="131608" x="3579813" y="4322763"/>
          <p14:tracePt t="131611" x="3587750" y="4314825"/>
          <p14:tracePt t="131613" x="3595688" y="4306888"/>
          <p14:tracePt t="131615" x="3595688" y="4298950"/>
          <p14:tracePt t="131617" x="3603625" y="4291013"/>
          <p14:tracePt t="131619" x="3603625" y="4281488"/>
          <p14:tracePt t="131621" x="3611563" y="4273550"/>
          <p14:tracePt t="131623" x="3611563" y="4265613"/>
          <p14:tracePt t="131625" x="3611563" y="4257675"/>
          <p14:tracePt t="131627" x="3619500" y="4241800"/>
          <p14:tracePt t="131629" x="3619500" y="4233863"/>
          <p14:tracePt t="131631" x="3619500" y="4225925"/>
          <p14:tracePt t="131633" x="3619500" y="4210050"/>
          <p14:tracePt t="131635" x="3627438" y="4202113"/>
          <p14:tracePt t="131637" x="3627438" y="4186238"/>
          <p14:tracePt t="131640" x="3627438" y="4178300"/>
          <p14:tracePt t="131642" x="3627438" y="4162425"/>
          <p14:tracePt t="131643" x="3627438" y="4154488"/>
          <p14:tracePt t="131645" x="3627438" y="4138613"/>
          <p14:tracePt t="131647" x="3619500" y="4130675"/>
          <p14:tracePt t="131649" x="3619500" y="4114800"/>
          <p14:tracePt t="131651" x="3619500" y="4098925"/>
          <p14:tracePt t="131653" x="3611563" y="4090988"/>
          <p14:tracePt t="131656" x="3611563" y="4075113"/>
          <p14:tracePt t="131657" x="3603625" y="4067175"/>
          <p14:tracePt t="131659" x="3595688" y="4051300"/>
          <p14:tracePt t="131661" x="3595688" y="4035425"/>
          <p14:tracePt t="131663" x="3587750" y="4019550"/>
          <p14:tracePt t="131665" x="3579813" y="4011613"/>
          <p14:tracePt t="131667" x="3571875" y="3995738"/>
          <p14:tracePt t="131669" x="3563938" y="3987800"/>
          <p14:tracePt t="131671" x="3556000" y="3971925"/>
          <p14:tracePt t="131673" x="3548063" y="3956050"/>
          <p14:tracePt t="131676" x="3540125" y="3948113"/>
          <p14:tracePt t="131677" x="3532188" y="3938588"/>
          <p14:tracePt t="131679" x="3524250" y="3922713"/>
          <p14:tracePt t="131681" x="3508375" y="3906838"/>
          <p14:tracePt t="131683" x="3500438" y="3898900"/>
          <p14:tracePt t="131685" x="3484563" y="3883025"/>
          <p14:tracePt t="131687" x="3476625" y="3875088"/>
          <p14:tracePt t="131690" x="3460750" y="3859213"/>
          <p14:tracePt t="131691" x="3452813" y="3851275"/>
          <p14:tracePt t="131694" x="3436938" y="3843338"/>
          <p14:tracePt t="131695" x="3429000" y="3827463"/>
          <p14:tracePt t="131697" x="3413125" y="3819525"/>
          <p14:tracePt t="131699" x="3405188" y="3811588"/>
          <p14:tracePt t="131701" x="3389313" y="3795713"/>
          <p14:tracePt t="131703" x="3373438" y="3787775"/>
          <p14:tracePt t="131706" x="3357563" y="3779838"/>
          <p14:tracePt t="131707" x="3341688" y="3771900"/>
          <p14:tracePt t="131709" x="3333750" y="3763963"/>
          <p14:tracePt t="131711" x="3317875" y="3756025"/>
          <p14:tracePt t="131713" x="3300413" y="3748088"/>
          <p14:tracePt t="131715" x="3284538" y="3740150"/>
          <p14:tracePt t="131717" x="3260725" y="3732213"/>
          <p14:tracePt t="131719" x="3244850" y="3724275"/>
          <p14:tracePt t="131721" x="3228975" y="3716338"/>
          <p14:tracePt t="131723" x="3205163" y="3708400"/>
          <p14:tracePt t="131726" x="3189288" y="3700463"/>
          <p14:tracePt t="131730" x="3149600" y="3676650"/>
          <p14:tracePt t="131731" x="3117850" y="3668713"/>
          <p14:tracePt t="131733" x="3101975" y="3660775"/>
          <p14:tracePt t="131735" x="3078163" y="3660775"/>
          <p14:tracePt t="131737" x="3046413" y="3652838"/>
          <p14:tracePt t="131740" x="3022600" y="3644900"/>
          <p14:tracePt t="131742" x="2998788" y="3636963"/>
          <p14:tracePt t="131745" x="2941638" y="3621088"/>
          <p14:tracePt t="131747" x="2909888" y="3613150"/>
          <p14:tracePt t="131749" x="2886075" y="3613150"/>
          <p14:tracePt t="131751" x="2854325" y="3605213"/>
          <p14:tracePt t="131753" x="2830513" y="3605213"/>
          <p14:tracePt t="131756" x="2798763" y="3595688"/>
          <p14:tracePt t="131758" x="2774950" y="3595688"/>
          <p14:tracePt t="131759" x="2743200" y="3595688"/>
          <p14:tracePt t="131762" x="2719388" y="3595688"/>
          <p14:tracePt t="131763" x="2687638" y="3595688"/>
          <p14:tracePt t="131765" x="2655888" y="3595688"/>
          <p14:tracePt t="131767" x="2640013" y="3595688"/>
          <p14:tracePt t="131769" x="2616200" y="3595688"/>
          <p14:tracePt t="131771" x="2590800" y="3605213"/>
          <p14:tracePt t="131775" x="2543175" y="3605213"/>
          <p14:tracePt t="131777" x="2519363" y="3613150"/>
          <p14:tracePt t="131779" x="2495550" y="3613150"/>
          <p14:tracePt t="131781" x="2479675" y="3621088"/>
          <p14:tracePt t="131783" x="2463800" y="3621088"/>
          <p14:tracePt t="131785" x="2447925" y="3621088"/>
          <p14:tracePt t="131787" x="2432050" y="3629025"/>
          <p14:tracePt t="131789" x="2416175" y="3629025"/>
          <p14:tracePt t="131791" x="2400300" y="3636963"/>
          <p14:tracePt t="131793" x="2384425" y="3644900"/>
          <p14:tracePt t="131795" x="2368550" y="3652838"/>
          <p14:tracePt t="131797" x="2360613" y="3652838"/>
          <p14:tracePt t="131799" x="2344738" y="3668713"/>
          <p14:tracePt t="131801" x="2336800" y="3668713"/>
          <p14:tracePt t="131803" x="2320925" y="3684588"/>
          <p14:tracePt t="131806" x="2312988" y="3692525"/>
          <p14:tracePt t="131808" x="2297113" y="3700463"/>
          <p14:tracePt t="131809" x="2289175" y="3708400"/>
          <p14:tracePt t="131811" x="2281238" y="3716338"/>
          <p14:tracePt t="131813" x="2273300" y="3732213"/>
          <p14:tracePt t="131815" x="2265363" y="3740150"/>
          <p14:tracePt t="131817" x="2255838" y="3748088"/>
          <p14:tracePt t="131819" x="2247900" y="3763963"/>
          <p14:tracePt t="131821" x="2239963" y="3771900"/>
          <p14:tracePt t="131823" x="2232025" y="3787775"/>
          <p14:tracePt t="131826" x="2232025" y="3795713"/>
          <p14:tracePt t="131827" x="2224088" y="3811588"/>
          <p14:tracePt t="131829" x="2216150" y="3827463"/>
          <p14:tracePt t="131831" x="2216150" y="3843338"/>
          <p14:tracePt t="131833" x="2216150" y="3859213"/>
          <p14:tracePt t="131835" x="2208213" y="3867150"/>
          <p14:tracePt t="131837" x="2208213" y="3883025"/>
          <p14:tracePt t="131840" x="2208213" y="3898900"/>
          <p14:tracePt t="131842" x="2208213" y="3914775"/>
          <p14:tracePt t="131843" x="2216150" y="3930650"/>
          <p14:tracePt t="131845" x="2216150" y="3938588"/>
          <p14:tracePt t="131847" x="2216150" y="3956050"/>
          <p14:tracePt t="131849" x="2216150" y="3963988"/>
          <p14:tracePt t="131851" x="2216150" y="3979863"/>
          <p14:tracePt t="131853" x="2224088" y="3995738"/>
          <p14:tracePt t="131856" x="2224088" y="4003675"/>
          <p14:tracePt t="131858" x="2232025" y="4019550"/>
          <p14:tracePt t="131859" x="2239963" y="4035425"/>
          <p14:tracePt t="131861" x="2239963" y="4043363"/>
          <p14:tracePt t="131863" x="2247900" y="4059238"/>
          <p14:tracePt t="131865" x="2255838" y="4075113"/>
          <p14:tracePt t="131867" x="2265363" y="4090988"/>
          <p14:tracePt t="131869" x="2273300" y="4098925"/>
          <p14:tracePt t="131871" x="2281238" y="4114800"/>
          <p14:tracePt t="131873" x="2289175" y="4122738"/>
          <p14:tracePt t="131875" x="2297113" y="4138613"/>
          <p14:tracePt t="131877" x="2305050" y="4154488"/>
          <p14:tracePt t="131879" x="2320925" y="4162425"/>
          <p14:tracePt t="131881" x="2328863" y="4178300"/>
          <p14:tracePt t="131883" x="2336800" y="4194175"/>
          <p14:tracePt t="131885" x="2352675" y="4202113"/>
          <p14:tracePt t="131887" x="2368550" y="4217988"/>
          <p14:tracePt t="131890" x="2376488" y="4233863"/>
          <p14:tracePt t="131892" x="2392363" y="4241800"/>
          <p14:tracePt t="131894" x="2408238" y="4257675"/>
          <p14:tracePt t="131895" x="2416175" y="4273550"/>
          <p14:tracePt t="131897" x="2432050" y="4281488"/>
          <p14:tracePt t="131899" x="2447925" y="4298950"/>
          <p14:tracePt t="131901" x="2471738" y="4314825"/>
          <p14:tracePt t="131903" x="2479675" y="4322763"/>
          <p14:tracePt t="131906" x="2495550" y="4338638"/>
          <p14:tracePt t="131907" x="2511425" y="4346575"/>
          <p14:tracePt t="131909" x="2527300" y="4362450"/>
          <p14:tracePt t="131911" x="2551113" y="4370388"/>
          <p14:tracePt t="131913" x="2566988" y="4378325"/>
          <p14:tracePt t="131915" x="2582863" y="4394200"/>
          <p14:tracePt t="131917" x="2606675" y="4402138"/>
          <p14:tracePt t="131919" x="2624138" y="4410075"/>
          <p14:tracePt t="131922" x="2647950" y="4418013"/>
          <p14:tracePt t="131923" x="2671763" y="4433888"/>
          <p14:tracePt t="131926" x="2695575" y="4441825"/>
          <p14:tracePt t="131928" x="2719388" y="4449763"/>
          <p14:tracePt t="131930" x="2743200" y="4457700"/>
          <p14:tracePt t="131931" x="2759075" y="4465638"/>
          <p14:tracePt t="131933" x="2790825" y="4473575"/>
          <p14:tracePt t="131935" x="2814638" y="4481513"/>
          <p14:tracePt t="131937" x="2838450" y="4481513"/>
          <p14:tracePt t="131940" x="2862263" y="4489450"/>
          <p14:tracePt t="131942" x="2886075" y="4497388"/>
          <p14:tracePt t="131944" x="2917825" y="4497388"/>
          <p14:tracePt t="131945" x="2941638" y="4505325"/>
          <p14:tracePt t="131947" x="2967038" y="4505325"/>
          <p14:tracePt t="131949" x="2998788" y="4513263"/>
          <p14:tracePt t="131951" x="3022600" y="4513263"/>
          <p14:tracePt t="131953" x="3054350" y="4513263"/>
          <p14:tracePt t="131956" x="3086100" y="4521200"/>
          <p14:tracePt t="131958" x="3109913" y="4521200"/>
          <p14:tracePt t="131961" x="3141663" y="4521200"/>
          <p14:tracePt t="131976" x="3389313" y="4521200"/>
          <p14:tracePt t="131977" x="3421063" y="4521200"/>
          <p14:tracePt t="131979" x="3452813" y="4521200"/>
          <p14:tracePt t="131981" x="3484563" y="4513263"/>
          <p14:tracePt t="131983" x="3508375" y="4513263"/>
          <p14:tracePt t="131985" x="3540125" y="4513263"/>
          <p14:tracePt t="131987" x="3571875" y="4505325"/>
          <p14:tracePt t="131990" x="3603625" y="4505325"/>
          <p14:tracePt t="131991" x="3635375" y="4497388"/>
          <p14:tracePt t="131993" x="3660775" y="4489450"/>
          <p14:tracePt t="131995" x="3692525" y="4481513"/>
          <p14:tracePt t="131997" x="3716338" y="4481513"/>
          <p14:tracePt t="131999" x="3748088" y="4473575"/>
          <p14:tracePt t="132001" x="3771900" y="4465638"/>
          <p14:tracePt t="132003" x="3803650" y="4457700"/>
          <p14:tracePt t="132006" x="3827463" y="4449763"/>
          <p14:tracePt t="132008" x="3851275" y="4441825"/>
          <p14:tracePt t="132010" x="3875088" y="4433888"/>
          <p14:tracePt t="132011" x="3898900" y="4425950"/>
          <p14:tracePt t="132013" x="3922713" y="4410075"/>
          <p14:tracePt t="132015" x="3946525" y="4402138"/>
          <p14:tracePt t="132017" x="3970338" y="4394200"/>
          <p14:tracePt t="132019" x="3994150" y="4378325"/>
          <p14:tracePt t="132021" x="4019550" y="4370388"/>
          <p14:tracePt t="132024" x="4035425" y="4354513"/>
          <p14:tracePt t="132026" x="4059238" y="4338638"/>
          <p14:tracePt t="132027" x="4075113" y="4322763"/>
          <p14:tracePt t="132029" x="4098925" y="4306888"/>
          <p14:tracePt t="132031" x="4114800" y="4291013"/>
          <p14:tracePt t="132033" x="4130675" y="4273550"/>
          <p14:tracePt t="132035" x="4154488" y="4257675"/>
          <p14:tracePt t="132037" x="4170363" y="4233863"/>
          <p14:tracePt t="132040" x="4186238" y="4217988"/>
          <p14:tracePt t="132041" x="4202113" y="4202113"/>
          <p14:tracePt t="132044" x="4210050" y="4186238"/>
          <p14:tracePt t="132045" x="4225925" y="4170363"/>
          <p14:tracePt t="132047" x="4241800" y="4146550"/>
          <p14:tracePt t="132049" x="4249738" y="4130675"/>
          <p14:tracePt t="132051" x="4257675" y="4114800"/>
          <p14:tracePt t="132053" x="4273550" y="4098925"/>
          <p14:tracePt t="132056" x="4281488" y="4083050"/>
          <p14:tracePt t="132057" x="4289425" y="4059238"/>
          <p14:tracePt t="132060" x="4297363" y="4043363"/>
          <p14:tracePt t="132061" x="4297363" y="4027488"/>
          <p14:tracePt t="132063" x="4297363" y="4011613"/>
          <p14:tracePt t="132065" x="4305300" y="3987800"/>
          <p14:tracePt t="132067" x="4305300" y="3971925"/>
          <p14:tracePt t="132069" x="4305300" y="3956050"/>
          <p14:tracePt t="132071" x="4297363" y="3930650"/>
          <p14:tracePt t="132073" x="4297363" y="3922713"/>
          <p14:tracePt t="132075" x="4289425" y="3898900"/>
          <p14:tracePt t="132077" x="4281488" y="3883025"/>
          <p14:tracePt t="132079" x="4273550" y="3867150"/>
          <p14:tracePt t="132081" x="4265613" y="3851275"/>
          <p14:tracePt t="132083" x="4257675" y="3835400"/>
          <p14:tracePt t="132085" x="4249738" y="3819525"/>
          <p14:tracePt t="132087" x="4233863" y="3803650"/>
          <p14:tracePt t="132090" x="4225925" y="3787775"/>
          <p14:tracePt t="132092" x="4210050" y="3771900"/>
          <p14:tracePt t="132094" x="4202113" y="3756025"/>
          <p14:tracePt t="132095" x="4186238" y="3740150"/>
          <p14:tracePt t="132097" x="4162425" y="3724275"/>
          <p14:tracePt t="132099" x="4146550" y="3716338"/>
          <p14:tracePt t="132101" x="4130675" y="3700463"/>
          <p14:tracePt t="132103" x="4114800" y="3684588"/>
          <p14:tracePt t="132106" x="4090988" y="3668713"/>
          <p14:tracePt t="132107" x="4075113" y="3660775"/>
          <p14:tracePt t="132110" x="4051300" y="3644900"/>
          <p14:tracePt t="132111" x="4027488" y="3636963"/>
          <p14:tracePt t="132113" x="4002088" y="3629025"/>
          <p14:tracePt t="132115" x="3978275" y="3613150"/>
          <p14:tracePt t="132117" x="3962400" y="3605213"/>
          <p14:tracePt t="132119" x="3938588" y="3595688"/>
          <p14:tracePt t="132121" x="3914775" y="3587750"/>
          <p14:tracePt t="132123" x="3890963" y="3579813"/>
          <p14:tracePt t="132126" x="3867150" y="3571875"/>
          <p14:tracePt t="132128" x="3843338" y="3571875"/>
          <p14:tracePt t="132129" x="3819525" y="3563938"/>
          <p14:tracePt t="132131" x="3787775" y="3556000"/>
          <p14:tracePt t="132133" x="3763963" y="3548063"/>
          <p14:tracePt t="132135" x="3740150" y="3548063"/>
          <p14:tracePt t="132137" x="3716338" y="3540125"/>
          <p14:tracePt t="132140" x="3684588" y="3540125"/>
          <p14:tracePt t="132142" x="3668713" y="3532188"/>
          <p14:tracePt t="132143" x="3635375" y="3532188"/>
          <p14:tracePt t="132145" x="3611563" y="3532188"/>
          <p14:tracePt t="132147" x="3587750" y="3532188"/>
          <p14:tracePt t="132149" x="3563938" y="3524250"/>
          <p14:tracePt t="132151" x="3532188" y="3524250"/>
          <p14:tracePt t="132153" x="3508375" y="3524250"/>
          <p14:tracePt t="132156" x="3476625" y="3524250"/>
          <p14:tracePt t="132158" x="3452813" y="3524250"/>
          <p14:tracePt t="132159" x="3429000" y="3532188"/>
          <p14:tracePt t="132161" x="3397250" y="3532188"/>
          <p14:tracePt t="132163" x="3373438" y="3532188"/>
          <p14:tracePt t="132165" x="3341688" y="3532188"/>
          <p14:tracePt t="132167" x="3317875" y="3540125"/>
          <p14:tracePt t="132169" x="3284538" y="3540125"/>
          <p14:tracePt t="132171" x="3260725" y="3548063"/>
          <p14:tracePt t="132173" x="3228975" y="3548063"/>
          <p14:tracePt t="132175" x="3205163" y="3556000"/>
          <p14:tracePt t="132177" x="3181350" y="3556000"/>
          <p14:tracePt t="132179" x="3157538" y="3563938"/>
          <p14:tracePt t="132181" x="3133725" y="3571875"/>
          <p14:tracePt t="132183" x="3101975" y="3579813"/>
          <p14:tracePt t="132185" x="3078163" y="3587750"/>
          <p14:tracePt t="132187" x="3054350" y="3595688"/>
          <p14:tracePt t="132190" x="3030538" y="3595688"/>
          <p14:tracePt t="132192" x="3014663" y="3605213"/>
          <p14:tracePt t="132193" x="2990850" y="3613150"/>
          <p14:tracePt t="132195" x="2967038" y="3629025"/>
          <p14:tracePt t="132197" x="2949575" y="3636963"/>
          <p14:tracePt t="132199" x="2933700" y="3644900"/>
          <p14:tracePt t="132201" x="2909888" y="3652838"/>
          <p14:tracePt t="132203" x="2894013" y="3668713"/>
          <p14:tracePt t="132206" x="2878138" y="3676650"/>
          <p14:tracePt t="132207" x="2854325" y="3692525"/>
          <p14:tracePt t="132210" x="2846388" y="3708400"/>
          <p14:tracePt t="132211" x="2830513" y="3716338"/>
          <p14:tracePt t="132213" x="2814638" y="3732213"/>
          <p14:tracePt t="132215" x="2798763" y="3748088"/>
          <p14:tracePt t="132217" x="2790825" y="3756025"/>
          <p14:tracePt t="132219" x="2774950" y="3771900"/>
          <p14:tracePt t="132221" x="2767013" y="3787775"/>
          <p14:tracePt t="132223" x="2751138" y="3803650"/>
          <p14:tracePt t="132226" x="2743200" y="3811588"/>
          <p14:tracePt t="132230" x="2719388" y="3843338"/>
          <p14:tracePt t="132231" x="2711450" y="3859213"/>
          <p14:tracePt t="132233" x="2703513" y="3875088"/>
          <p14:tracePt t="132235" x="2695575" y="3890963"/>
          <p14:tracePt t="132237" x="2687638" y="3906838"/>
          <p14:tracePt t="132240" x="2687638" y="3922713"/>
          <p14:tracePt t="132241" x="2679700" y="3938588"/>
          <p14:tracePt t="132243" x="2671763" y="3948113"/>
          <p14:tracePt t="132245" x="2671763" y="3963988"/>
          <p14:tracePt t="132247" x="2663825" y="3979863"/>
          <p14:tracePt t="132249" x="2663825" y="3995738"/>
          <p14:tracePt t="132251" x="2663825" y="4011613"/>
          <p14:tracePt t="132253" x="2663825" y="4027488"/>
          <p14:tracePt t="132256" x="2663825" y="4043363"/>
          <p14:tracePt t="132258" x="2663825" y="4051300"/>
          <p14:tracePt t="132259" x="2671763" y="4067175"/>
          <p14:tracePt t="132261" x="2671763" y="4083050"/>
          <p14:tracePt t="132263" x="2671763" y="4090988"/>
          <p14:tracePt t="132265" x="2679700" y="4106863"/>
          <p14:tracePt t="132267" x="2679700" y="4122738"/>
          <p14:tracePt t="132269" x="2679700" y="4130675"/>
          <p14:tracePt t="132271" x="2687638" y="4146550"/>
          <p14:tracePt t="132275" x="2703513" y="4170363"/>
          <p14:tracePt t="132277" x="2703513" y="4178300"/>
          <p14:tracePt t="132279" x="2711450" y="4186238"/>
          <p14:tracePt t="132281" x="2719388" y="4194175"/>
          <p14:tracePt t="132283" x="2727325" y="4202113"/>
          <p14:tracePt t="132285" x="2735263" y="4217988"/>
          <p14:tracePt t="132287" x="2743200" y="4225925"/>
          <p14:tracePt t="132290" x="2751138" y="4233863"/>
          <p14:tracePt t="132292" x="2767013" y="4241800"/>
          <p14:tracePt t="132293" x="2774950" y="4249738"/>
          <p14:tracePt t="132295" x="2782888" y="4257675"/>
          <p14:tracePt t="132297" x="2798763" y="4265613"/>
          <p14:tracePt t="132299" x="2806700" y="4273550"/>
          <p14:tracePt t="132301" x="2822575" y="4281488"/>
          <p14:tracePt t="132303" x="2830513" y="4291013"/>
          <p14:tracePt t="132306" x="2846388" y="4298950"/>
          <p14:tracePt t="132307" x="2862263" y="4298950"/>
          <p14:tracePt t="132310" x="2878138" y="4306888"/>
          <p14:tracePt t="132311" x="2886075" y="4306888"/>
          <p14:tracePt t="132313" x="2901950" y="4314825"/>
          <p14:tracePt t="132315" x="2909888" y="4314825"/>
          <p14:tracePt t="132317" x="2925763" y="4314825"/>
          <p14:tracePt t="132319" x="2941638" y="4322763"/>
          <p14:tracePt t="132321" x="2957513" y="4322763"/>
          <p14:tracePt t="132323" x="2974975" y="4322763"/>
          <p14:tracePt t="132325" x="2990850" y="4322763"/>
          <p14:tracePt t="132327" x="3006725" y="4322763"/>
          <p14:tracePt t="132329" x="3022600" y="4322763"/>
          <p14:tracePt t="132331" x="3030538" y="4322763"/>
          <p14:tracePt t="132333" x="3046413" y="4322763"/>
          <p14:tracePt t="132336" x="3062288" y="4322763"/>
          <p14:tracePt t="132337" x="3078163" y="4322763"/>
          <p14:tracePt t="132340" x="3094038" y="4322763"/>
          <p14:tracePt t="132341" x="3101975" y="4322763"/>
          <p14:tracePt t="132343" x="3117850" y="4314825"/>
          <p14:tracePt t="132346" x="3133725" y="4314825"/>
          <p14:tracePt t="132347" x="3141663" y="4314825"/>
          <p14:tracePt t="132349" x="3157538" y="4306888"/>
          <p14:tracePt t="132351" x="3165475" y="4306888"/>
          <p14:tracePt t="132353" x="3173413" y="4306888"/>
          <p14:tracePt t="132356" x="3189288" y="4298950"/>
          <p14:tracePt t="132358" x="3197225" y="4298950"/>
          <p14:tracePt t="132359" x="3205163" y="4291013"/>
          <p14:tracePt t="132361" x="3213100" y="4291013"/>
          <p14:tracePt t="132363" x="3221038" y="4281488"/>
          <p14:tracePt t="132365" x="3228975" y="4281488"/>
          <p14:tracePt t="132367" x="3236913" y="4273550"/>
          <p14:tracePt t="132369" x="3244850" y="4265613"/>
          <p14:tracePt t="132373" x="3252788" y="4257675"/>
          <p14:tracePt t="132375" x="3260725" y="4257675"/>
          <p14:tracePt t="132377" x="3268663" y="4249738"/>
          <p14:tracePt t="132381" x="3276600" y="4241800"/>
          <p14:tracePt t="132385" x="3276600" y="4233863"/>
          <p14:tracePt t="132387" x="3284538" y="4225925"/>
          <p14:tracePt t="132392" x="3284538" y="4217988"/>
          <p14:tracePt t="132395" x="3284538" y="4210050"/>
          <p14:tracePt t="132397" x="3284538" y="4202113"/>
          <p14:tracePt t="132401" x="3284538" y="4194175"/>
          <p14:tracePt t="132403" x="3284538" y="4186238"/>
          <p14:tracePt t="132407" x="3276600" y="4178300"/>
          <p14:tracePt t="132409" x="3276600" y="4170363"/>
          <p14:tracePt t="132411" x="3268663" y="4162425"/>
          <p14:tracePt t="132413" x="3268663" y="4154488"/>
          <p14:tracePt t="132415" x="3268663" y="4146550"/>
          <p14:tracePt t="132417" x="3260725" y="4138613"/>
          <p14:tracePt t="132419" x="3252788" y="4138613"/>
          <p14:tracePt t="132421" x="3252788" y="4130675"/>
          <p14:tracePt t="132424" x="3244850" y="4122738"/>
          <p14:tracePt t="132425" x="3236913" y="4114800"/>
          <p14:tracePt t="132427" x="3228975" y="4106863"/>
          <p14:tracePt t="132429" x="3221038" y="4098925"/>
          <p14:tracePt t="132431" x="3213100" y="4090988"/>
          <p14:tracePt t="132433" x="3205163" y="4083050"/>
          <p14:tracePt t="132435" x="3197225" y="4075113"/>
          <p14:tracePt t="132437" x="3189288" y="4075113"/>
          <p14:tracePt t="132440" x="3181350" y="4067175"/>
          <p14:tracePt t="132442" x="3173413" y="4059238"/>
          <p14:tracePt t="132443" x="3165475" y="4051300"/>
          <p14:tracePt t="132445" x="3149600" y="4043363"/>
          <p14:tracePt t="132447" x="3141663" y="4043363"/>
          <p14:tracePt t="132449" x="3133725" y="4035425"/>
          <p14:tracePt t="132451" x="3125788" y="4027488"/>
          <p14:tracePt t="132453" x="3117850" y="4027488"/>
          <p14:tracePt t="132456" x="3101975" y="4019550"/>
          <p14:tracePt t="132457" x="3094038" y="4019550"/>
          <p14:tracePt t="132460" x="3086100" y="4011613"/>
          <p14:tracePt t="132461" x="3078163" y="4003675"/>
          <p14:tracePt t="132463" x="3070225" y="4003675"/>
          <p14:tracePt t="132465" x="3062288" y="3995738"/>
          <p14:tracePt t="132467" x="3054350" y="3995738"/>
          <p14:tracePt t="132469" x="3046413" y="3995738"/>
          <p14:tracePt t="132471" x="3038475" y="3987800"/>
          <p14:tracePt t="132473" x="3030538" y="3987800"/>
          <p14:tracePt t="132477" x="3014663" y="3979863"/>
          <p14:tracePt t="132479" x="3006725" y="3979863"/>
          <p14:tracePt t="132481" x="2998788" y="3971925"/>
          <p14:tracePt t="132485" x="2990850" y="3971925"/>
          <p14:tracePt t="132487" x="2982913" y="3971925"/>
          <p14:tracePt t="132490" x="2974975" y="3971925"/>
          <p14:tracePt t="132492" x="2967038" y="3971925"/>
          <p14:tracePt t="132493" x="2957513" y="3963988"/>
          <p14:tracePt t="132495" x="2949575" y="3963988"/>
          <p14:tracePt t="132497" x="2941638" y="3963988"/>
          <p14:tracePt t="132499" x="2933700" y="3963988"/>
          <p14:tracePt t="132501" x="2925763" y="3963988"/>
          <p14:tracePt t="132506" x="2917825" y="3963988"/>
          <p14:tracePt t="132508" x="2909888" y="3963988"/>
          <p14:tracePt t="132509" x="2901950" y="3963988"/>
          <p14:tracePt t="132513" x="2894013" y="3963988"/>
          <p14:tracePt t="132515" x="2886075" y="3963988"/>
          <p14:tracePt t="132519" x="2878138" y="3971925"/>
          <p14:tracePt t="132525" x="2870200" y="3971925"/>
          <p14:tracePt t="132531" x="2862263" y="3971925"/>
          <p14:tracePt t="132537" x="2854325" y="3971925"/>
          <p14:tracePt t="132545" x="2846388" y="3971925"/>
          <p14:tracePt t="132558" x="2838450" y="3971925"/>
          <p14:tracePt t="132566" x="2846388" y="3971925"/>
          <p14:tracePt t="132568" x="2846388" y="3979863"/>
          <p14:tracePt t="132570" x="2854325" y="3979863"/>
          <p14:tracePt t="132574" x="2862263" y="3979863"/>
          <p14:tracePt t="132576" x="2870200" y="3987800"/>
          <p14:tracePt t="132578" x="2878138" y="3987800"/>
          <p14:tracePt t="132580" x="2886075" y="3987800"/>
          <p14:tracePt t="132582" x="2894013" y="3995738"/>
          <p14:tracePt t="132584" x="2901950" y="3995738"/>
          <p14:tracePt t="132586" x="2917825" y="4003675"/>
          <p14:tracePt t="132588" x="2925763" y="4003675"/>
          <p14:tracePt t="132591" x="2941638" y="4011613"/>
          <p14:tracePt t="132593" x="2957513" y="4011613"/>
          <p14:tracePt t="132594" x="2974975" y="4019550"/>
          <p14:tracePt t="132596" x="2990850" y="4019550"/>
          <p14:tracePt t="132598" x="3006725" y="4027488"/>
          <p14:tracePt t="132600" x="3022600" y="4027488"/>
          <p14:tracePt t="132602" x="3038475" y="4035425"/>
          <p14:tracePt t="132604" x="3046413" y="4035425"/>
          <p14:tracePt t="132608" x="3078163" y="4043363"/>
          <p14:tracePt t="132611" x="3101975" y="4043363"/>
          <p14:tracePt t="132613" x="3117850" y="4043363"/>
          <p14:tracePt t="132614" x="3133725" y="4043363"/>
          <p14:tracePt t="132616" x="3149600" y="4051300"/>
          <p14:tracePt t="132618" x="3165475" y="4051300"/>
          <p14:tracePt t="132620" x="3181350" y="4051300"/>
          <p14:tracePt t="132622" x="3205163" y="4051300"/>
          <p14:tracePt t="132625" x="3221038" y="4051300"/>
          <p14:tracePt t="132627" x="3236913" y="4051300"/>
          <p14:tracePt t="132629" x="3260725" y="4059238"/>
          <p14:tracePt t="132630" x="3276600" y="4059238"/>
          <p14:tracePt t="132632" x="3300413" y="4059238"/>
          <p14:tracePt t="132634" x="3317875" y="4059238"/>
          <p14:tracePt t="132636" x="3333750" y="4059238"/>
          <p14:tracePt t="132638" x="3357563" y="4059238"/>
          <p14:tracePt t="132641" x="3373438" y="4051300"/>
          <p14:tracePt t="132644" x="3413125" y="4051300"/>
          <p14:tracePt t="132646" x="3429000" y="4051300"/>
          <p14:tracePt t="132648" x="3444875" y="4051300"/>
          <p14:tracePt t="132650" x="3468688" y="4051300"/>
          <p14:tracePt t="132652" x="3476625" y="4043363"/>
          <p14:tracePt t="132654" x="3492500" y="4043363"/>
          <p14:tracePt t="132658" x="3524250" y="4043363"/>
          <p14:tracePt t="132661" x="3540125" y="4035425"/>
          <p14:tracePt t="132662" x="3548063" y="4035425"/>
          <p14:tracePt t="132664" x="3563938" y="4035425"/>
          <p14:tracePt t="132666" x="3571875" y="4035425"/>
          <p14:tracePt t="132668" x="3579813" y="4035425"/>
          <p14:tracePt t="132670" x="3595688" y="4027488"/>
          <p14:tracePt t="132674" x="3603625" y="4027488"/>
          <p14:tracePt t="132677" x="3611563" y="4019550"/>
          <p14:tracePt t="132678" x="3619500" y="4019550"/>
          <p14:tracePt t="132682" x="3611563" y="4011613"/>
          <p14:tracePt t="132688" x="3611563" y="4003675"/>
          <p14:tracePt t="132694" x="3603625" y="3995738"/>
          <p14:tracePt t="132698" x="3603625" y="3987800"/>
          <p14:tracePt t="132700" x="3595688" y="3987800"/>
          <p14:tracePt t="132702" x="3595688" y="3979863"/>
          <p14:tracePt t="132704" x="3587750" y="3971925"/>
          <p14:tracePt t="132708" x="3571875" y="3963988"/>
          <p14:tracePt t="132710" x="3563938" y="3956050"/>
          <p14:tracePt t="132712" x="3556000" y="3948113"/>
          <p14:tracePt t="132714" x="3540125" y="3938588"/>
          <p14:tracePt t="132716" x="3532188" y="3938588"/>
          <p14:tracePt t="132718" x="3508375" y="3930650"/>
          <p14:tracePt t="132720" x="3500438" y="3922713"/>
          <p14:tracePt t="132722" x="3484563" y="3914775"/>
          <p14:tracePt t="132724" x="3468688" y="3914775"/>
          <p14:tracePt t="132726" x="3452813" y="3906838"/>
          <p14:tracePt t="132731" x="3413125" y="3898900"/>
          <p14:tracePt t="132732" x="3389313" y="3890963"/>
          <p14:tracePt t="132734" x="3365500" y="3883025"/>
          <p14:tracePt t="132736" x="3341688" y="3883025"/>
          <p14:tracePt t="132738" x="3325813" y="3875088"/>
          <p14:tracePt t="132741" x="3300413" y="3875088"/>
          <p14:tracePt t="132747" x="3228975" y="3859213"/>
          <p14:tracePt t="132749" x="3205163" y="3851275"/>
          <p14:tracePt t="132750" x="3181350" y="3851275"/>
          <p14:tracePt t="132752" x="3149600" y="3851275"/>
          <p14:tracePt t="132754" x="3133725" y="3851275"/>
          <p14:tracePt t="132758" x="3086100" y="3843338"/>
          <p14:tracePt t="132763" x="3046413" y="3843338"/>
          <p14:tracePt t="132764" x="3030538" y="3843338"/>
          <p14:tracePt t="132766" x="3014663" y="3843338"/>
          <p14:tracePt t="132768" x="2998788" y="3843338"/>
          <p14:tracePt t="132770" x="2982913" y="3843338"/>
          <p14:tracePt t="132772" x="2967038" y="3843338"/>
          <p14:tracePt t="132775" x="2949575" y="3843338"/>
          <p14:tracePt t="132777" x="2941638" y="3843338"/>
          <p14:tracePt t="132778" x="2925763" y="3851275"/>
          <p14:tracePt t="132780" x="2917825" y="3851275"/>
          <p14:tracePt t="132782" x="2909888" y="3851275"/>
          <p14:tracePt t="132784" x="2901950" y="3851275"/>
          <p14:tracePt t="132786" x="2894013" y="3859213"/>
          <p14:tracePt t="132788" x="2886075" y="3859213"/>
          <p14:tracePt t="132793" x="2878138" y="3859213"/>
          <p14:tracePt t="132794" x="2878138" y="3867150"/>
          <p14:tracePt t="132798" x="2870200" y="3867150"/>
          <p14:tracePt t="132800" x="2870200" y="3875088"/>
          <p14:tracePt t="132808" x="2862263" y="3883025"/>
          <p14:tracePt t="132814" x="2862263" y="3890963"/>
          <p14:tracePt t="132816" x="2870200" y="3890963"/>
          <p14:tracePt t="132818" x="2870200" y="3898900"/>
          <p14:tracePt t="132820" x="2878138" y="3906838"/>
          <p14:tracePt t="132822" x="2878138" y="3914775"/>
          <p14:tracePt t="132825" x="2886075" y="3922713"/>
          <p14:tracePt t="132828" x="2894013" y="3930650"/>
          <p14:tracePt t="132830" x="2901950" y="3938588"/>
          <p14:tracePt t="132832" x="2909888" y="3948113"/>
          <p14:tracePt t="132834" x="2917825" y="3956050"/>
          <p14:tracePt t="132836" x="2925763" y="3963988"/>
          <p14:tracePt t="132838" x="2933700" y="3971925"/>
          <p14:tracePt t="132841" x="2949575" y="3979863"/>
          <p14:tracePt t="132842" x="2957513" y="3987800"/>
          <p14:tracePt t="132846" x="2982913" y="4003675"/>
          <p14:tracePt t="132848" x="2998788" y="4011613"/>
          <p14:tracePt t="132850" x="3006725" y="4011613"/>
          <p14:tracePt t="132852" x="3022600" y="4019550"/>
          <p14:tracePt t="132854" x="3038475" y="4027488"/>
          <p14:tracePt t="132858" x="3062288" y="4043363"/>
          <p14:tracePt t="132860" x="3078163" y="4043363"/>
          <p14:tracePt t="132864" x="3101975" y="4059238"/>
          <p14:tracePt t="132868" x="3133725" y="4067175"/>
          <p14:tracePt t="132870" x="3141663" y="4075113"/>
          <p14:tracePt t="132872" x="3157538" y="4083050"/>
          <p14:tracePt t="132874" x="3173413" y="4083050"/>
          <p14:tracePt t="132876" x="3181350" y="4090988"/>
          <p14:tracePt t="132880" x="3213100" y="4098925"/>
          <p14:tracePt t="132882" x="3221038" y="4106863"/>
          <p14:tracePt t="132885" x="3236913" y="4114800"/>
          <p14:tracePt t="132886" x="3244850" y="4114800"/>
          <p14:tracePt t="132888" x="3260725" y="4122738"/>
          <p14:tracePt t="132891" x="3268663" y="4122738"/>
          <p14:tracePt t="132892" x="3276600" y="4130675"/>
          <p14:tracePt t="132896" x="3300413" y="4138613"/>
          <p14:tracePt t="132898" x="3308350" y="4138613"/>
          <p14:tracePt t="132900" x="3317875" y="4138613"/>
          <p14:tracePt t="132902" x="3333750" y="4146550"/>
          <p14:tracePt t="132904" x="3341688" y="4146550"/>
          <p14:tracePt t="132907" x="3349625" y="4146550"/>
          <p14:tracePt t="132912" x="3365500" y="4154488"/>
          <p14:tracePt t="132914" x="3373438" y="4154488"/>
          <p14:tracePt t="132918" x="3381375" y="4162425"/>
          <p14:tracePt t="132922" x="3389313" y="4162425"/>
          <p14:tracePt t="132928" x="3397250" y="4170363"/>
          <p14:tracePt t="132932" x="3405188" y="4170363"/>
          <p14:tracePt t="132944" x="3413125" y="4170363"/>
          <p14:tracePt t="132960" x="3413125" y="4178300"/>
          <p14:tracePt t="134082" x="3405188" y="4178300"/>
          <p14:tracePt t="134087" x="3405188" y="4186238"/>
          <p14:tracePt t="134090" x="3397250" y="4186238"/>
          <p14:tracePt t="134094" x="3389313" y="4186238"/>
          <p14:tracePt t="134098" x="3389313" y="4194175"/>
          <p14:tracePt t="134100" x="3381375" y="4194175"/>
          <p14:tracePt t="134107" x="3373438" y="4194175"/>
          <p14:tracePt t="134112" x="3365500" y="4194175"/>
          <p14:tracePt t="134118" x="3357563" y="4202113"/>
          <p14:tracePt t="134125" x="3349625" y="4202113"/>
          <p14:tracePt t="134128" x="3341688" y="4202113"/>
          <p14:tracePt t="134134" x="3333750" y="4202113"/>
          <p14:tracePt t="134138" x="3325813" y="4202113"/>
          <p14:tracePt t="134144" x="3317875" y="4202113"/>
          <p14:tracePt t="134150" x="3308350" y="4210050"/>
          <p14:tracePt t="134157" x="3300413" y="4210050"/>
          <p14:tracePt t="134164" x="3292475" y="4210050"/>
          <p14:tracePt t="134174" x="3284538" y="4210050"/>
          <p14:tracePt t="134196" x="3276600" y="4210050"/>
          <p14:tracePt t="134214" x="3268663" y="4210050"/>
          <p14:tracePt t="134230" x="3260725" y="4210050"/>
          <p14:tracePt t="134244" x="3252788" y="4210050"/>
          <p14:tracePt t="134560" x="3244850" y="4210050"/>
          <p14:tracePt t="134563" x="3244850" y="4202113"/>
          <p14:tracePt t="134576" x="3236913" y="4202113"/>
          <p14:tracePt t="134580" x="3236913" y="4194175"/>
          <p14:tracePt t="134592" x="3228975" y="4194175"/>
          <p14:tracePt t="134609" x="3221038" y="4186238"/>
          <p14:tracePt t="134633" x="3213100" y="4186238"/>
          <p14:tracePt t="134710" x="3213100" y="4194175"/>
          <p14:tracePt t="134714" x="3205163" y="4194175"/>
          <p14:tracePt t="135165" x="3197225" y="4194175"/>
          <p14:tracePt t="135174" x="3197225" y="4186238"/>
          <p14:tracePt t="135176" x="3189288" y="4186238"/>
          <p14:tracePt t="135184" x="3181350" y="4186238"/>
          <p14:tracePt t="135194" x="3173413" y="4178300"/>
          <p14:tracePt t="135208" x="3165475" y="4178300"/>
          <p14:tracePt t="135396" x="3165475" y="4170363"/>
          <p14:tracePt t="135402" x="3157538" y="4170363"/>
          <p14:tracePt t="135404" x="3157538" y="4162425"/>
          <p14:tracePt t="135410" x="3157538" y="4154488"/>
          <p14:tracePt t="135414" x="3149600" y="4154488"/>
          <p14:tracePt t="135416" x="3149600" y="4146550"/>
          <p14:tracePt t="135423" x="3149600" y="4138613"/>
          <p14:tracePt t="135426" x="3141663" y="4138613"/>
          <p14:tracePt t="135430" x="3141663" y="4130675"/>
          <p14:tracePt t="135436" x="3141663" y="4122738"/>
          <p14:tracePt t="135438" x="3133725" y="4122738"/>
          <p14:tracePt t="135444" x="3133725" y="4114800"/>
          <p14:tracePt t="135448" x="3125788" y="4114800"/>
          <p14:tracePt t="135452" x="3125788" y="4106863"/>
          <p14:tracePt t="135460" x="3125788" y="4098925"/>
          <p14:tracePt t="135462" x="3117850" y="4098925"/>
          <p14:tracePt t="135478" x="3117850" y="4090988"/>
          <p14:tracePt t="135491" x="3109913" y="4090988"/>
          <p14:tracePt t="135500" x="3109913" y="4083050"/>
          <p14:tracePt t="135512" x="3101975" y="4075113"/>
          <p14:tracePt t="135522" x="3101975" y="4067175"/>
          <p14:tracePt t="135532" x="3094038" y="4059238"/>
          <p14:tracePt t="135546" x="3094038" y="4051300"/>
          <p14:tracePt t="135558" x="3094038" y="4043363"/>
          <p14:tracePt t="135562" x="3086100" y="4043363"/>
          <p14:tracePt t="135575" x="3086100" y="4035425"/>
          <p14:tracePt t="135594" x="3086100" y="4027488"/>
          <p14:tracePt t="135610" x="3086100" y="4019550"/>
          <p14:tracePt t="135620" x="3086100" y="4011613"/>
          <p14:tracePt t="135630" x="3078163" y="4003675"/>
          <p14:tracePt t="135641" x="3078163" y="3995738"/>
          <p14:tracePt t="135652" x="3086100" y="3995738"/>
          <p14:tracePt t="135669" x="3094038" y="3995738"/>
          <p14:tracePt t="135685" x="3094038" y="3987800"/>
          <p14:tracePt t="135691" x="3086100" y="3987800"/>
          <p14:tracePt t="135696" x="3078163" y="3979863"/>
          <p14:tracePt t="135698" x="3070225" y="3979863"/>
          <p14:tracePt t="135700" x="3062288" y="3971925"/>
          <p14:tracePt t="135702" x="3054350" y="3971925"/>
          <p14:tracePt t="135704" x="3046413" y="3963988"/>
          <p14:tracePt t="135708" x="3022600" y="3956050"/>
          <p14:tracePt t="135712" x="3014663" y="3948113"/>
          <p14:tracePt t="135712" x="3006725" y="3938588"/>
          <p14:tracePt t="135714" x="2998788" y="3938588"/>
          <p14:tracePt t="135716" x="2982913" y="3930650"/>
          <p14:tracePt t="135718" x="2974975" y="3922713"/>
          <p14:tracePt t="135720" x="2967038" y="3914775"/>
          <p14:tracePt t="135722" x="2949575" y="3906838"/>
          <p14:tracePt t="135724" x="2941638" y="3906838"/>
          <p14:tracePt t="135726" x="2925763" y="3898900"/>
          <p14:tracePt t="135732" x="2894013" y="3883025"/>
          <p14:tracePt t="135734" x="2886075" y="3875088"/>
          <p14:tracePt t="135736" x="2870200" y="3867150"/>
          <p14:tracePt t="135738" x="2862263" y="3859213"/>
          <p14:tracePt t="135741" x="2846388" y="3859213"/>
          <p14:tracePt t="135747" x="2814638" y="3843338"/>
          <p14:tracePt t="135749" x="2798763" y="3835400"/>
          <p14:tracePt t="135750" x="2790825" y="3835400"/>
          <p14:tracePt t="135752" x="2774950" y="3827463"/>
          <p14:tracePt t="135754" x="2767013" y="3819525"/>
          <p14:tracePt t="135758" x="2743200" y="3811588"/>
          <p14:tracePt t="135763" x="2711450" y="3803650"/>
          <p14:tracePt t="135764" x="2695575" y="3795713"/>
          <p14:tracePt t="135766" x="2679700" y="3795713"/>
          <p14:tracePt t="135768" x="2663825" y="3787775"/>
          <p14:tracePt t="135770" x="2647950" y="3779838"/>
          <p14:tracePt t="135772" x="2640013" y="3771900"/>
          <p14:tracePt t="135775" x="2624138" y="3771900"/>
          <p14:tracePt t="135776" x="2606675" y="3763963"/>
          <p14:tracePt t="135780" x="2566988" y="3756025"/>
          <p14:tracePt t="135782" x="2551113" y="3748088"/>
          <p14:tracePt t="135784" x="2535238" y="3740150"/>
          <p14:tracePt t="135786" x="2511425" y="3732213"/>
          <p14:tracePt t="135788" x="2503488" y="3732213"/>
          <p14:tracePt t="135792" x="2463800" y="3716338"/>
          <p14:tracePt t="135794" x="2447925" y="3708400"/>
          <p14:tracePt t="135798" x="2408238" y="3700463"/>
          <p14:tracePt t="135800" x="2384425" y="3692525"/>
          <p14:tracePt t="135802" x="2368550" y="3684588"/>
          <p14:tracePt t="135804" x="2352675" y="3676650"/>
          <p14:tracePt t="135808" x="2312988" y="3668713"/>
          <p14:tracePt t="135810" x="2297113" y="3660775"/>
          <p14:tracePt t="135812" x="2273300" y="3652838"/>
          <p14:tracePt t="135814" x="2255838" y="3652838"/>
          <p14:tracePt t="135816" x="2232025" y="3636963"/>
          <p14:tracePt t="135818" x="2216150" y="3636963"/>
          <p14:tracePt t="135820" x="2200275" y="3621088"/>
          <p14:tracePt t="135822" x="2176463" y="3613150"/>
          <p14:tracePt t="135824" x="2160588" y="3595688"/>
          <p14:tracePt t="135826" x="2136775" y="3587750"/>
          <p14:tracePt t="135830" x="2097088" y="3571875"/>
          <p14:tracePt t="135832" x="2073275" y="3556000"/>
          <p14:tracePt t="135834" x="2049463" y="3548063"/>
          <p14:tracePt t="135836" x="2033588" y="3532188"/>
          <p14:tracePt t="135838" x="2009775" y="3516313"/>
          <p14:tracePt t="135841" x="1985963" y="3508375"/>
          <p14:tracePt t="135842" x="1962150" y="3492500"/>
          <p14:tracePt t="135845" x="1946275" y="3476625"/>
          <p14:tracePt t="135849" x="1897063" y="3452813"/>
          <p14:tracePt t="135850" x="1881188" y="3436938"/>
          <p14:tracePt t="135853" x="1857375" y="3421063"/>
          <p14:tracePt t="135854" x="1833563" y="3405188"/>
          <p14:tracePt t="135858" x="1793875" y="3373438"/>
          <p14:tracePt t="135860" x="1770063" y="3357563"/>
          <p14:tracePt t="135864" x="1730375" y="3325813"/>
          <p14:tracePt t="135866" x="1714500" y="3309938"/>
          <p14:tracePt t="135868" x="1698625" y="3294063"/>
          <p14:tracePt t="135871" x="1674813" y="3278188"/>
          <p14:tracePt t="135872" x="1658938" y="3262313"/>
          <p14:tracePt t="135874" x="1635125" y="3244850"/>
          <p14:tracePt t="135876" x="1611313" y="3228975"/>
          <p14:tracePt t="135880" x="1579563" y="3197225"/>
          <p14:tracePt t="135882" x="1562100" y="3181350"/>
          <p14:tracePt t="135884" x="1546225" y="3165475"/>
          <p14:tracePt t="135886" x="1530350" y="3149600"/>
          <p14:tracePt t="135888" x="1506538" y="3133725"/>
          <p14:tracePt t="135891" x="1490663" y="3109913"/>
          <p14:tracePt t="135892" x="1474788" y="3094038"/>
          <p14:tracePt t="135894" x="1458913" y="3070225"/>
          <p14:tracePt t="135898" x="1427163" y="3030538"/>
          <p14:tracePt t="135901" x="1411288" y="3006725"/>
          <p14:tracePt t="135902" x="1395413" y="2982913"/>
          <p14:tracePt t="135904" x="1379538" y="2959100"/>
          <p14:tracePt t="135908" x="1347788" y="2919413"/>
          <p14:tracePt t="135910" x="1323975" y="2894013"/>
          <p14:tracePt t="135914" x="1292225" y="2846388"/>
          <p14:tracePt t="135918" x="1260475" y="2798763"/>
          <p14:tracePt t="135920" x="1244600" y="2767013"/>
          <p14:tracePt t="135922" x="1228725" y="2743200"/>
          <p14:tracePt t="135925" x="1211263" y="2719388"/>
          <p14:tracePt t="135926" x="1195388" y="2687638"/>
          <p14:tracePt t="135928" x="1179513" y="2663825"/>
          <p14:tracePt t="135935" x="1123950" y="2566988"/>
          <p14:tracePt t="135936" x="1108075" y="2535238"/>
          <p14:tracePt t="135938" x="1092200" y="2503488"/>
          <p14:tracePt t="135941" x="1068388" y="2463800"/>
          <p14:tracePt t="135942" x="1052513" y="2432050"/>
          <p14:tracePt t="135946" x="1020763" y="2352675"/>
          <p14:tracePt t="135950" x="981075" y="2273300"/>
          <p14:tracePt t="135952" x="957263" y="2233613"/>
          <p14:tracePt t="135954" x="941388" y="2192338"/>
          <p14:tracePt t="135958" x="893763" y="2105025"/>
          <p14:tracePt t="135974" x="717550" y="1770063"/>
          <p14:tracePt t="135976" x="693738" y="1722438"/>
          <p14:tracePt t="135979" x="669925" y="1682750"/>
          <p14:tracePt t="135980" x="646113" y="1643063"/>
          <p14:tracePt t="135983" x="622300" y="1595438"/>
          <p14:tracePt t="135984" x="598488" y="1555750"/>
          <p14:tracePt t="135986" x="582613" y="1506538"/>
          <p14:tracePt t="135988" x="558800" y="1466850"/>
          <p14:tracePt t="135991" x="534988" y="1427163"/>
          <p14:tracePt t="135994" x="485775" y="1347788"/>
          <p14:tracePt t="135997" x="454025" y="1292225"/>
          <p14:tracePt t="135998" x="438150" y="1268413"/>
          <p14:tracePt t="136000" x="414338" y="1228725"/>
          <p14:tracePt t="136002" x="390525" y="1195388"/>
          <p14:tracePt t="136004" x="366713" y="1155700"/>
          <p14:tracePt t="136008" x="319088" y="1084263"/>
          <p14:tracePt t="136012" x="271463" y="1012825"/>
          <p14:tracePt t="136015" x="247650" y="973138"/>
          <p14:tracePt t="136016" x="231775" y="941388"/>
          <p14:tracePt t="136018" x="207963" y="909638"/>
          <p14:tracePt t="136020" x="184150" y="877888"/>
          <p14:tracePt t="136022" x="166688" y="836613"/>
          <p14:tracePt t="136025" x="142875" y="804863"/>
          <p14:tracePt t="136026" x="119063" y="765175"/>
          <p14:tracePt t="136029" x="103188" y="741363"/>
          <p14:tracePt t="136033" x="63500" y="685800"/>
          <p14:tracePt t="136034" x="47625" y="661988"/>
          <p14:tracePt t="136036" x="31750" y="630238"/>
          <p14:tracePt t="136038" x="7938" y="6064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2: read the file line by line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412212-AAA0-41C4-9782-32CA6383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>
            <a:normAutofit/>
          </a:bodyPr>
          <a:lstStyle/>
          <a:p>
            <a:r>
              <a:rPr lang="en-GB" sz="2400" dirty="0"/>
              <a:t>Read the file line by line so that only the meaningful records are printed. </a:t>
            </a:r>
            <a:br>
              <a:rPr lang="en-GB" sz="2400" dirty="0"/>
            </a:br>
            <a:r>
              <a:rPr lang="en-GB" sz="2400" dirty="0"/>
              <a:t>In other words, the blank lines are not retained.</a:t>
            </a:r>
          </a:p>
          <a:p>
            <a:r>
              <a:rPr lang="en-GB" sz="2400" dirty="0"/>
              <a:t>The </a:t>
            </a:r>
            <a:r>
              <a:rPr lang="en-GB" sz="2400" dirty="0" err="1"/>
              <a:t>readline</a:t>
            </a:r>
            <a:r>
              <a:rPr lang="en-GB" sz="2400" dirty="0"/>
              <a:t>() method of the handle reads an </a:t>
            </a:r>
            <a:br>
              <a:rPr lang="en-GB" sz="2400" dirty="0"/>
            </a:br>
            <a:r>
              <a:rPr lang="en-GB" sz="2400" dirty="0"/>
              <a:t>entire line from the file up to the newline character.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3E713E6-C2B8-4D82-83DC-EFAFF899D2BC}"/>
              </a:ext>
            </a:extLst>
          </p:cNvPr>
          <p:cNvSpPr/>
          <p:nvPr/>
        </p:nvSpPr>
        <p:spPr>
          <a:xfrm>
            <a:off x="7591231" y="5314988"/>
            <a:ext cx="3717957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A blank line may not be printed.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CE6C855-A65F-459E-AC64-E9EB24C4EDA6}"/>
              </a:ext>
            </a:extLst>
          </p:cNvPr>
          <p:cNvSpPr/>
          <p:nvPr/>
        </p:nvSpPr>
        <p:spPr>
          <a:xfrm>
            <a:off x="7591230" y="4995516"/>
            <a:ext cx="3717957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 As long as there are lines... (true)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BF6A363-51F6-4AA4-9626-AD98E83C9594}"/>
              </a:ext>
            </a:extLst>
          </p:cNvPr>
          <p:cNvSpPr/>
          <p:nvPr/>
        </p:nvSpPr>
        <p:spPr>
          <a:xfrm>
            <a:off x="7591232" y="5984376"/>
            <a:ext cx="3717956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Read next line</a:t>
            </a: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502946DA-A041-4327-A49D-3888929B79EE}"/>
              </a:ext>
            </a:extLst>
          </p:cNvPr>
          <p:cNvSpPr/>
          <p:nvPr/>
        </p:nvSpPr>
        <p:spPr>
          <a:xfrm>
            <a:off x="7591232" y="5647494"/>
            <a:ext cx="3717956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Strip the character  \n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6178E6C-68B1-476D-A7ED-3936C3133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64" y="3404335"/>
            <a:ext cx="5655402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1: open file</a:t>
            </a:r>
            <a:b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</a:p>
          <a:p>
            <a:pPr marL="0" marR="0" lvl="0" indent="0" algn="l" defTabSz="914400" rtl="0" eaLnBrk="0" fontAlgn="base" latinLnBrk="0" hangingPunct="0"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2: read line by line</a:t>
            </a:r>
            <a:b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line.rstrip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line = 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BE86D44-AC18-40E2-B522-25F4853D1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230" y="2142984"/>
            <a:ext cx="4282925" cy="16441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E4A281-E1F1-4DB0-8784-DABD47B59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641"/>
    </mc:Choice>
    <mc:Fallback xmlns="">
      <p:transition spd="slow" advTm="268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69072" x="47625" y="2655888"/>
          <p14:tracePt t="69075" x="111125" y="2671763"/>
          <p14:tracePt t="69078" x="142875" y="2671763"/>
          <p14:tracePt t="69081" x="207963" y="2687638"/>
          <p14:tracePt t="69084" x="239713" y="2695575"/>
          <p14:tracePt t="69088" x="311150" y="2711450"/>
          <p14:tracePt t="69090" x="342900" y="2719388"/>
          <p14:tracePt t="69093" x="406400" y="2735263"/>
          <p14:tracePt t="69095" x="438150" y="2743200"/>
          <p14:tracePt t="69097" x="469900" y="2751138"/>
          <p14:tracePt t="69099" x="501650" y="2759075"/>
          <p14:tracePt t="69102" x="542925" y="2767013"/>
          <p14:tracePt t="69106" x="606425" y="2782888"/>
          <p14:tracePt t="69110" x="669925" y="2806700"/>
          <p14:tracePt t="69111" x="693738" y="2814638"/>
          <p14:tracePt t="69113" x="725488" y="2822575"/>
          <p14:tracePt t="69115" x="757238" y="2838450"/>
          <p14:tracePt t="69117" x="788988" y="2846388"/>
          <p14:tracePt t="69121" x="844550" y="2862263"/>
          <p14:tracePt t="69126" x="893763" y="2878138"/>
          <p14:tracePt t="69128" x="925513" y="2886075"/>
          <p14:tracePt t="69129" x="949325" y="2894013"/>
          <p14:tracePt t="69131" x="973138" y="2901950"/>
          <p14:tracePt t="69133" x="996950" y="2909888"/>
          <p14:tracePt t="69135" x="1020763" y="2919413"/>
          <p14:tracePt t="69139" x="1052513" y="2927350"/>
          <p14:tracePt t="69140" x="1068388" y="2935288"/>
          <p14:tracePt t="69144" x="1116013" y="2943225"/>
          <p14:tracePt t="69146" x="1139825" y="2951163"/>
          <p14:tracePt t="69149" x="1187450" y="2967038"/>
          <p14:tracePt t="69151" x="1211263" y="2974975"/>
          <p14:tracePt t="69154" x="1236663" y="2982913"/>
          <p14:tracePt t="69155" x="1252538" y="2990850"/>
          <p14:tracePt t="69159" x="1292225" y="3006725"/>
          <p14:tracePt t="69162" x="1308100" y="3014663"/>
          <p14:tracePt t="69163" x="1331913" y="3030538"/>
          <p14:tracePt t="69166" x="1347788" y="3038475"/>
          <p14:tracePt t="69168" x="1363663" y="3046413"/>
          <p14:tracePt t="69172" x="1403350" y="3062288"/>
          <p14:tracePt t="69173" x="1419225" y="3070225"/>
          <p14:tracePt t="69176" x="1435100" y="3078163"/>
          <p14:tracePt t="69178" x="1450975" y="3086100"/>
          <p14:tracePt t="69181" x="1474788" y="3109913"/>
          <p14:tracePt t="69183" x="1490663" y="3117850"/>
          <p14:tracePt t="69187" x="1514475" y="3133725"/>
          <p14:tracePt t="69189" x="1522413" y="3141663"/>
          <p14:tracePt t="69194" x="1546225" y="3157538"/>
          <p14:tracePt t="69196" x="1554163" y="3165475"/>
          <p14:tracePt t="69197" x="1562100" y="3173413"/>
          <p14:tracePt t="69199" x="1571625" y="3181350"/>
          <p14:tracePt t="69201" x="1579563" y="3189288"/>
          <p14:tracePt t="69204" x="1587500" y="3197225"/>
          <p14:tracePt t="69205" x="1603375" y="3205163"/>
          <p14:tracePt t="69209" x="1611313" y="3221038"/>
          <p14:tracePt t="69212" x="1619250" y="3228975"/>
          <p14:tracePt t="69213" x="1627188" y="3236913"/>
          <p14:tracePt t="69215" x="1635125" y="3244850"/>
          <p14:tracePt t="69217" x="1643063" y="3252788"/>
          <p14:tracePt t="69221" x="1651000" y="3270250"/>
          <p14:tracePt t="69225" x="1658938" y="3278188"/>
          <p14:tracePt t="69229" x="1674813" y="3309938"/>
          <p14:tracePt t="69231" x="1682750" y="3317875"/>
          <p14:tracePt t="69233" x="1690688" y="3325813"/>
          <p14:tracePt t="69235" x="1690688" y="3333750"/>
          <p14:tracePt t="69237" x="1698625" y="3341688"/>
          <p14:tracePt t="69239" x="1706563" y="3357563"/>
          <p14:tracePt t="69241" x="1706563" y="3365500"/>
          <p14:tracePt t="69243" x="1714500" y="3373438"/>
          <p14:tracePt t="69245" x="1714500" y="3381375"/>
          <p14:tracePt t="69247" x="1722438" y="3397250"/>
          <p14:tracePt t="69249" x="1722438" y="3405188"/>
          <p14:tracePt t="69251" x="1722438" y="3413125"/>
          <p14:tracePt t="69253" x="1730375" y="3421063"/>
          <p14:tracePt t="69255" x="1730375" y="3436938"/>
          <p14:tracePt t="69257" x="1738313" y="3444875"/>
          <p14:tracePt t="69259" x="1738313" y="3452813"/>
          <p14:tracePt t="69261" x="1738313" y="3468688"/>
          <p14:tracePt t="69263" x="1738313" y="3476625"/>
          <p14:tracePt t="69265" x="1746250" y="3492500"/>
          <p14:tracePt t="69267" x="1746250" y="3500438"/>
          <p14:tracePt t="69269" x="1746250" y="3516313"/>
          <p14:tracePt t="69271" x="1746250" y="3524250"/>
          <p14:tracePt t="69274" x="1754188" y="3540125"/>
          <p14:tracePt t="69275" x="1754188" y="3548063"/>
          <p14:tracePt t="69277" x="1754188" y="3563938"/>
          <p14:tracePt t="69279" x="1754188" y="3579813"/>
          <p14:tracePt t="69281" x="1754188" y="3587750"/>
          <p14:tracePt t="69283" x="1754188" y="3605213"/>
          <p14:tracePt t="69285" x="1754188" y="3621088"/>
          <p14:tracePt t="69287" x="1754188" y="3629025"/>
          <p14:tracePt t="69289" x="1754188" y="3644900"/>
          <p14:tracePt t="69291" x="1754188" y="3660775"/>
          <p14:tracePt t="69293" x="1754188" y="3676650"/>
          <p14:tracePt t="69295" x="1754188" y="3684588"/>
          <p14:tracePt t="69297" x="1746250" y="3700463"/>
          <p14:tracePt t="69299" x="1746250" y="3716338"/>
          <p14:tracePt t="69301" x="1746250" y="3732213"/>
          <p14:tracePt t="69303" x="1746250" y="3748088"/>
          <p14:tracePt t="69305" x="1738313" y="3763963"/>
          <p14:tracePt t="69307" x="1738313" y="3779838"/>
          <p14:tracePt t="69309" x="1730375" y="3787775"/>
          <p14:tracePt t="69311" x="1730375" y="3803650"/>
          <p14:tracePt t="69313" x="1730375" y="3811588"/>
          <p14:tracePt t="69315" x="1722438" y="3827463"/>
          <p14:tracePt t="69317" x="1722438" y="3843338"/>
          <p14:tracePt t="69320" x="1714500" y="3851275"/>
          <p14:tracePt t="69321" x="1714500" y="3867150"/>
          <p14:tracePt t="69323" x="1706563" y="3875088"/>
          <p14:tracePt t="69325" x="1706563" y="3890963"/>
          <p14:tracePt t="69327" x="1698625" y="3898900"/>
          <p14:tracePt t="69329" x="1698625" y="3914775"/>
          <p14:tracePt t="69331" x="1690688" y="3922713"/>
          <p14:tracePt t="69333" x="1690688" y="3930650"/>
          <p14:tracePt t="69335" x="1682750" y="3948113"/>
          <p14:tracePt t="69337" x="1682750" y="3956050"/>
          <p14:tracePt t="69339" x="1674813" y="3963988"/>
          <p14:tracePt t="69341" x="1674813" y="3971925"/>
          <p14:tracePt t="69343" x="1666875" y="3979863"/>
          <p14:tracePt t="69345" x="1666875" y="3987800"/>
          <p14:tracePt t="69347" x="1658938" y="3995738"/>
          <p14:tracePt t="69349" x="1658938" y="4003675"/>
          <p14:tracePt t="69351" x="1651000" y="4011613"/>
          <p14:tracePt t="69353" x="1651000" y="4019550"/>
          <p14:tracePt t="69356" x="1643063" y="4027488"/>
          <p14:tracePt t="69359" x="1635125" y="4035425"/>
          <p14:tracePt t="69361" x="1635125" y="4043363"/>
          <p14:tracePt t="69363" x="1635125" y="4051300"/>
          <p14:tracePt t="69365" x="1627188" y="4051300"/>
          <p14:tracePt t="69367" x="1627188" y="4059238"/>
          <p14:tracePt t="69369" x="1619250" y="4067175"/>
          <p14:tracePt t="69373" x="1619250" y="4075113"/>
          <p14:tracePt t="69375" x="1611313" y="4083050"/>
          <p14:tracePt t="69379" x="1611313" y="4090988"/>
          <p14:tracePt t="69381" x="1603375" y="4090988"/>
          <p14:tracePt t="69383" x="1603375" y="4098925"/>
          <p14:tracePt t="69387" x="1595438" y="4098925"/>
          <p14:tracePt t="69389" x="1595438" y="4106863"/>
          <p14:tracePt t="69391" x="1587500" y="4106863"/>
          <p14:tracePt t="69393" x="1587500" y="4114800"/>
          <p14:tracePt t="69397" x="1579563" y="4114800"/>
          <p14:tracePt t="69401" x="1579563" y="4122738"/>
          <p14:tracePt t="69405" x="1571625" y="4122738"/>
          <p14:tracePt t="69412" x="1571625" y="4130675"/>
          <p14:tracePt t="69414" x="1562100" y="4130675"/>
          <p14:tracePt t="69426" x="1554163" y="4130675"/>
          <p14:tracePt t="69445" x="1554163" y="4138613"/>
          <p14:tracePt t="69449" x="1546225" y="4138613"/>
          <p14:tracePt t="69467" x="1538288" y="4138613"/>
          <p14:tracePt t="69483" x="1530350" y="4138613"/>
          <p14:tracePt t="69493" x="1530350" y="4146550"/>
          <p14:tracePt t="69495" x="1522413" y="4146550"/>
          <p14:tracePt t="69504" x="1514475" y="4146550"/>
          <p14:tracePt t="69509" x="1506538" y="4146550"/>
          <p14:tracePt t="69515" x="1498600" y="4154488"/>
          <p14:tracePt t="69523" x="1490663" y="4154488"/>
          <p14:tracePt t="69525" x="1482725" y="4154488"/>
          <p14:tracePt t="69529" x="1474788" y="4162425"/>
          <p14:tracePt t="69535" x="1466850" y="4162425"/>
          <p14:tracePt t="69540" x="1458913" y="4162425"/>
          <p14:tracePt t="69543" x="1450975" y="4170363"/>
          <p14:tracePt t="69547" x="1443038" y="4170363"/>
          <p14:tracePt t="69551" x="1435100" y="4170363"/>
          <p14:tracePt t="69557" x="1427163" y="4178300"/>
          <p14:tracePt t="69559" x="1419225" y="4178300"/>
          <p14:tracePt t="69563" x="1411288" y="4178300"/>
          <p14:tracePt t="69567" x="1403350" y="4186238"/>
          <p14:tracePt t="69572" x="1395413" y="4186238"/>
          <p14:tracePt t="69577" x="1387475" y="4186238"/>
          <p14:tracePt t="69579" x="1387475" y="4194175"/>
          <p14:tracePt t="69581" x="1379538" y="4194175"/>
          <p14:tracePt t="69585" x="1371600" y="4194175"/>
          <p14:tracePt t="69588" x="1371600" y="4202113"/>
          <p14:tracePt t="69590" x="1363663" y="4202113"/>
          <p14:tracePt t="69593" x="1355725" y="4202113"/>
          <p14:tracePt t="69597" x="1347788" y="4210050"/>
          <p14:tracePt t="69601" x="1339850" y="4210050"/>
          <p14:tracePt t="69606" x="1331913" y="4217988"/>
          <p14:tracePt t="69609" x="1323975" y="4217988"/>
          <p14:tracePt t="69613" x="1316038" y="4225925"/>
          <p14:tracePt t="69617" x="1308100" y="4225925"/>
          <p14:tracePt t="69623" x="1300163" y="4225925"/>
          <p14:tracePt t="69625" x="1300163" y="4233863"/>
          <p14:tracePt t="69627" x="1292225" y="4233863"/>
          <p14:tracePt t="69635" x="1284288" y="4233863"/>
          <p14:tracePt t="69641" x="1276350" y="4233863"/>
          <p14:tracePt t="69649" x="1268413" y="4241800"/>
          <p14:tracePt t="69661" x="1260475" y="4241800"/>
          <p14:tracePt t="69673" x="1252538" y="4241800"/>
          <p14:tracePt t="69681" x="1252538" y="4233863"/>
          <p14:tracePt t="69683" x="1244600" y="4233863"/>
          <p14:tracePt t="69691" x="1236663" y="4233863"/>
          <p14:tracePt t="69697" x="1228725" y="4233863"/>
          <p14:tracePt t="69704" x="1220788" y="4233863"/>
          <p14:tracePt t="69707" x="1220788" y="4225925"/>
          <p14:tracePt t="69709" x="1211263" y="4225925"/>
          <p14:tracePt t="69713" x="1203325" y="4225925"/>
          <p14:tracePt t="69722" x="1195388" y="4217988"/>
          <p14:tracePt t="69725" x="1187450" y="4217988"/>
          <p14:tracePt t="69733" x="1179513" y="4217988"/>
          <p14:tracePt t="69739" x="1179513" y="4210050"/>
          <p14:tracePt t="69741" x="1171575" y="4210050"/>
          <p14:tracePt t="69749" x="1163638" y="4210050"/>
          <p14:tracePt t="69756" x="1155700" y="4202113"/>
          <p14:tracePt t="69759" x="1147763" y="4202113"/>
          <p14:tracePt t="69763" x="1139825" y="4202113"/>
          <p14:tracePt t="69768" x="1131888" y="4194175"/>
          <p14:tracePt t="69773" x="1123950" y="4194175"/>
          <p14:tracePt t="69775" x="1116013" y="4194175"/>
          <p14:tracePt t="69777" x="1108075" y="4186238"/>
          <p14:tracePt t="69781" x="1100138" y="4186238"/>
          <p14:tracePt t="69783" x="1092200" y="4178300"/>
          <p14:tracePt t="69788" x="1084263" y="4178300"/>
          <p14:tracePt t="69792" x="1076325" y="4170363"/>
          <p14:tracePt t="69795" x="1068388" y="4170363"/>
          <p14:tracePt t="69797" x="1060450" y="4170363"/>
          <p14:tracePt t="69801" x="1052513" y="4162425"/>
          <p14:tracePt t="69806" x="1044575" y="4162425"/>
          <p14:tracePt t="69809" x="1036638" y="4162425"/>
          <p14:tracePt t="69811" x="1036638" y="4154488"/>
          <p14:tracePt t="69813" x="1028700" y="4154488"/>
          <p14:tracePt t="69817" x="1020763" y="4154488"/>
          <p14:tracePt t="69823" x="1012825" y="4146550"/>
          <p14:tracePt t="69829" x="1004888" y="4146550"/>
          <p14:tracePt t="69837" x="996950" y="4138613"/>
          <p14:tracePt t="69843" x="989013" y="4138613"/>
          <p14:tracePt t="69847" x="989013" y="4130675"/>
          <p14:tracePt t="69851" x="981075" y="4130675"/>
          <p14:tracePt t="69859" x="981075" y="4122738"/>
          <p14:tracePt t="69861" x="973138" y="4122738"/>
          <p14:tracePt t="69875" x="973138" y="4114800"/>
          <p14:tracePt t="69879" x="965200" y="4114800"/>
          <p14:tracePt t="69915" x="965200" y="4106863"/>
          <p14:tracePt t="69923" x="957263" y="4106863"/>
          <p14:tracePt t="69933" x="957263" y="4098925"/>
          <p14:tracePt t="69941" x="949325" y="4098925"/>
          <p14:tracePt t="69947" x="949325" y="4090988"/>
          <p14:tracePt t="69959" x="941388" y="4090988"/>
          <p14:tracePt t="69963" x="941388" y="4083050"/>
          <p14:tracePt t="69985" x="941388" y="4075113"/>
          <p14:tracePt t="69990" x="933450" y="4075113"/>
          <p14:tracePt t="70013" x="933450" y="4067175"/>
          <p14:tracePt t="70131" x="933450" y="4059238"/>
          <p14:tracePt t="70137" x="941388" y="4059238"/>
          <p14:tracePt t="70153" x="941388" y="4051300"/>
          <p14:tracePt t="70161" x="949325" y="4051300"/>
          <p14:tracePt t="70167" x="949325" y="4043363"/>
          <p14:tracePt t="70173" x="957263" y="4043363"/>
          <p14:tracePt t="70177" x="957263" y="4035425"/>
          <p14:tracePt t="70183" x="965200" y="4035425"/>
          <p14:tracePt t="70189" x="965200" y="4027488"/>
          <p14:tracePt t="70191" x="973138" y="4027488"/>
          <p14:tracePt t="70199" x="981075" y="4019550"/>
          <p14:tracePt t="70206" x="989013" y="4019550"/>
          <p14:tracePt t="70209" x="989013" y="4011613"/>
          <p14:tracePt t="70213" x="996950" y="4011613"/>
          <p14:tracePt t="70221" x="1004888" y="4003675"/>
          <p14:tracePt t="70225" x="1012825" y="4003675"/>
          <p14:tracePt t="70231" x="1012825" y="3995738"/>
          <p14:tracePt t="70235" x="1020763" y="3995738"/>
          <p14:tracePt t="70249" x="1028700" y="3995738"/>
          <p14:tracePt t="70257" x="1028700" y="3987800"/>
          <p14:tracePt t="81930" x="1036638" y="3987800"/>
          <p14:tracePt t="81935" x="1036638" y="3979863"/>
          <p14:tracePt t="81943" x="1044575" y="3979863"/>
          <p14:tracePt t="81955" x="1052513" y="3979863"/>
          <p14:tracePt t="81959" x="1052513" y="3971925"/>
          <p14:tracePt t="81962" x="1060450" y="3971925"/>
          <p14:tracePt t="81967" x="1068388" y="3971925"/>
          <p14:tracePt t="81977" x="1076325" y="3971925"/>
          <p14:tracePt t="82079" x="1068388" y="3971925"/>
          <p14:tracePt t="82089" x="1060450" y="3971925"/>
          <p14:tracePt t="82093" x="1052513" y="3971925"/>
          <p14:tracePt t="82097" x="1044575" y="3971925"/>
          <p14:tracePt t="82101" x="1036638" y="3971925"/>
          <p14:tracePt t="82104" x="1028700" y="3971925"/>
          <p14:tracePt t="82106" x="1020763" y="3971925"/>
          <p14:tracePt t="82109" x="1012825" y="3971925"/>
          <p14:tracePt t="82111" x="1004888" y="3971925"/>
          <p14:tracePt t="82113" x="996950" y="3971925"/>
          <p14:tracePt t="82117" x="989013" y="3971925"/>
          <p14:tracePt t="82121" x="981075" y="3971925"/>
          <p14:tracePt t="82123" x="973138" y="3971925"/>
          <p14:tracePt t="82125" x="965200" y="3971925"/>
          <p14:tracePt t="82129" x="957263" y="3971925"/>
          <p14:tracePt t="82131" x="949325" y="3971925"/>
          <p14:tracePt t="82133" x="949325" y="3963988"/>
          <p14:tracePt t="82136" x="941388" y="3963988"/>
          <p14:tracePt t="82138" x="933450" y="3963988"/>
          <p14:tracePt t="82141" x="925513" y="3963988"/>
          <p14:tracePt t="82143" x="917575" y="3963988"/>
          <p14:tracePt t="82147" x="909638" y="3963988"/>
          <p14:tracePt t="82151" x="901700" y="3963988"/>
          <p14:tracePt t="82154" x="893763" y="3963988"/>
          <p14:tracePt t="82157" x="885825" y="3963988"/>
          <p14:tracePt t="82163" x="877888" y="3963988"/>
          <p14:tracePt t="82173" x="868363" y="3963988"/>
          <p14:tracePt t="82209" x="868363" y="3956050"/>
          <p14:tracePt t="82236" x="860425" y="3948113"/>
          <p14:tracePt t="82263" x="860425" y="3938588"/>
          <p14:tracePt t="82270" x="860425" y="3930650"/>
          <p14:tracePt t="82275" x="852488" y="3922713"/>
          <p14:tracePt t="82279" x="852488" y="3914775"/>
          <p14:tracePt t="82283" x="852488" y="3906838"/>
          <p14:tracePt t="82289" x="844550" y="3898900"/>
          <p14:tracePt t="82291" x="844550" y="3890963"/>
          <p14:tracePt t="82295" x="844550" y="3883025"/>
          <p14:tracePt t="82299" x="844550" y="3875088"/>
          <p14:tracePt t="82305" x="844550" y="3867150"/>
          <p14:tracePt t="82307" x="844550" y="3859213"/>
          <p14:tracePt t="82309" x="836613" y="3859213"/>
          <p14:tracePt t="82311" x="836613" y="3851275"/>
          <p14:tracePt t="82315" x="836613" y="3843338"/>
          <p14:tracePt t="82322" x="836613" y="3827463"/>
          <p14:tracePt t="82325" x="836613" y="3819525"/>
          <p14:tracePt t="82329" x="836613" y="3811588"/>
          <p14:tracePt t="82333" x="836613" y="3803650"/>
          <p14:tracePt t="82338" x="836613" y="3795713"/>
          <p14:tracePt t="82341" x="836613" y="3787775"/>
          <p14:tracePt t="82347" x="836613" y="3779838"/>
          <p14:tracePt t="82355" x="836613" y="3771900"/>
          <p14:tracePt t="82363" x="836613" y="3763963"/>
          <p14:tracePt t="82375" x="836613" y="3756025"/>
          <p14:tracePt t="82391" x="836613" y="3748088"/>
          <p14:tracePt t="82421" x="836613" y="3740150"/>
          <p14:tracePt t="82435" x="836613" y="3732213"/>
          <p14:tracePt t="82445" x="844550" y="3724275"/>
          <p14:tracePt t="82451" x="844550" y="3716338"/>
          <p14:tracePt t="82459" x="844550" y="3708400"/>
          <p14:tracePt t="82471" x="844550" y="3700463"/>
          <p14:tracePt t="82501" x="844550" y="3692525"/>
          <p14:tracePt t="82525" x="844550" y="3684588"/>
          <p14:tracePt t="82531" x="852488" y="3684588"/>
          <p14:tracePt t="82543" x="852488" y="3676650"/>
          <p14:tracePt t="82559" x="860425" y="3676650"/>
          <p14:tracePt t="82563" x="860425" y="3668713"/>
          <p14:tracePt t="82577" x="868363" y="3668713"/>
          <p14:tracePt t="82585" x="868363" y="3660775"/>
          <p14:tracePt t="82723" x="877888" y="3660775"/>
          <p14:tracePt t="82747" x="877888" y="3652838"/>
          <p14:tracePt t="82831" x="885825" y="3652838"/>
          <p14:tracePt t="82841" x="893763" y="3652838"/>
          <p14:tracePt t="82845" x="893763" y="3644900"/>
          <p14:tracePt t="82849" x="901700" y="3644900"/>
          <p14:tracePt t="82854" x="909638" y="3636963"/>
          <p14:tracePt t="82857" x="917575" y="3636963"/>
          <p14:tracePt t="82861" x="925513" y="3636963"/>
          <p14:tracePt t="82863" x="933450" y="3629025"/>
          <p14:tracePt t="82872" x="949325" y="3621088"/>
          <p14:tracePt t="82875" x="957263" y="3621088"/>
          <p14:tracePt t="82877" x="957263" y="3613150"/>
          <p14:tracePt t="82879" x="965200" y="3613150"/>
          <p14:tracePt t="82881" x="973138" y="3613150"/>
          <p14:tracePt t="82883" x="973138" y="3605213"/>
          <p14:tracePt t="82885" x="981075" y="3605213"/>
          <p14:tracePt t="82888" x="989013" y="3605213"/>
          <p14:tracePt t="82892" x="996950" y="3595688"/>
          <p14:tracePt t="82893" x="1004888" y="3587750"/>
          <p14:tracePt t="82895" x="1012825" y="3587750"/>
          <p14:tracePt t="82899" x="1020763" y="3579813"/>
          <p14:tracePt t="82901" x="1028700" y="3579813"/>
          <p14:tracePt t="82904" x="1028700" y="3571875"/>
          <p14:tracePt t="82905" x="1036638" y="3571875"/>
          <p14:tracePt t="82908" x="1044575" y="3571875"/>
          <p14:tracePt t="82909" x="1052513" y="3563938"/>
          <p14:tracePt t="82911" x="1060450" y="3563938"/>
          <p14:tracePt t="82913" x="1060450" y="3556000"/>
          <p14:tracePt t="82915" x="1068388" y="3556000"/>
          <p14:tracePt t="82917" x="1076325" y="3556000"/>
          <p14:tracePt t="82921" x="1084263" y="3548063"/>
          <p14:tracePt t="82923" x="1092200" y="3548063"/>
          <p14:tracePt t="82925" x="1100138" y="3540125"/>
          <p14:tracePt t="82929" x="1108075" y="3540125"/>
          <p14:tracePt t="82933" x="1116013" y="3532188"/>
          <p14:tracePt t="82939" x="1123950" y="3532188"/>
          <p14:tracePt t="82943" x="1131888" y="3532188"/>
          <p14:tracePt t="82946" x="1131888" y="3524250"/>
          <p14:tracePt t="82958" x="1139825" y="3524250"/>
          <p14:tracePt t="84593" x="1139825" y="3516313"/>
          <p14:tracePt t="84599" x="1139825" y="3508375"/>
          <p14:tracePt t="84603" x="1131888" y="3508375"/>
          <p14:tracePt t="84606" x="1131888" y="3500438"/>
          <p14:tracePt t="84609" x="1131888" y="3492500"/>
          <p14:tracePt t="84611" x="1123950" y="3492500"/>
          <p14:tracePt t="84617" x="1123950" y="3484563"/>
          <p14:tracePt t="84621" x="1116013" y="3484563"/>
          <p14:tracePt t="84717" x="1116013" y="3476625"/>
          <p14:tracePt t="84735" x="1116013" y="3468688"/>
          <p14:tracePt t="84741" x="1116013" y="3460750"/>
          <p14:tracePt t="84747" x="1116013" y="3452813"/>
          <p14:tracePt t="84754" x="1108075" y="3444875"/>
          <p14:tracePt t="84762" x="1108075" y="3436938"/>
          <p14:tracePt t="84773" x="1108075" y="3429000"/>
          <p14:tracePt t="84788" x="1108075" y="3421063"/>
          <p14:tracePt t="84797" x="1108075" y="3413125"/>
          <p14:tracePt t="84805" x="1108075" y="3405188"/>
          <p14:tracePt t="84813" x="1108075" y="3397250"/>
          <p14:tracePt t="84821" x="1108075" y="3389313"/>
          <p14:tracePt t="84823" x="1108075" y="3381375"/>
          <p14:tracePt t="84827" x="1116013" y="3381375"/>
          <p14:tracePt t="84829" x="1116013" y="3373438"/>
          <p14:tracePt t="84838" x="1116013" y="3365500"/>
          <p14:tracePt t="85006" x="1108075" y="3365500"/>
          <p14:tracePt t="85010" x="1108075" y="3357563"/>
          <p14:tracePt t="85017" x="1100138" y="3357563"/>
          <p14:tracePt t="85021" x="1092200" y="3349625"/>
          <p14:tracePt t="85025" x="1084263" y="3349625"/>
          <p14:tracePt t="85029" x="1076325" y="3341688"/>
          <p14:tracePt t="85033" x="1068388" y="3341688"/>
          <p14:tracePt t="85038" x="1060450" y="3341688"/>
          <p14:tracePt t="85041" x="1052513" y="3341688"/>
          <p14:tracePt t="85045" x="1044575" y="3333750"/>
          <p14:tracePt t="85049" x="1036638" y="3333750"/>
          <p14:tracePt t="85051" x="1028700" y="3333750"/>
          <p14:tracePt t="85057" x="1020763" y="3333750"/>
          <p14:tracePt t="85059" x="1012825" y="3333750"/>
          <p14:tracePt t="85063" x="1004888" y="3333750"/>
          <p14:tracePt t="85065" x="996950" y="3333750"/>
          <p14:tracePt t="85067" x="989013" y="3333750"/>
          <p14:tracePt t="85072" x="981075" y="3333750"/>
          <p14:tracePt t="85073" x="973138" y="3333750"/>
          <p14:tracePt t="85078" x="965200" y="3333750"/>
          <p14:tracePt t="85079" x="957263" y="3333750"/>
          <p14:tracePt t="85081" x="949325" y="3333750"/>
          <p14:tracePt t="85083" x="941388" y="3333750"/>
          <p14:tracePt t="85088" x="933450" y="3333750"/>
          <p14:tracePt t="85090" x="925513" y="3333750"/>
          <p14:tracePt t="85091" x="917575" y="3333750"/>
          <p14:tracePt t="85095" x="909638" y="3333750"/>
          <p14:tracePt t="85097" x="901700" y="3333750"/>
          <p14:tracePt t="85104" x="885825" y="3333750"/>
          <p14:tracePt t="85107" x="877888" y="3333750"/>
          <p14:tracePt t="85111" x="868363" y="3333750"/>
          <p14:tracePt t="85115" x="860425" y="3341688"/>
          <p14:tracePt t="85121" x="852488" y="3341688"/>
          <p14:tracePt t="85125" x="844550" y="3341688"/>
          <p14:tracePt t="85133" x="836613" y="3341688"/>
          <p14:tracePt t="85179" x="828675" y="3341688"/>
          <p14:tracePt t="85237" x="828675" y="3349625"/>
          <p14:tracePt t="85243" x="836613" y="3349625"/>
          <p14:tracePt t="85249" x="836613" y="3357563"/>
          <p14:tracePt t="85267" x="836613" y="3365500"/>
          <p14:tracePt t="85339" x="836613" y="3373438"/>
          <p14:tracePt t="85342" x="828675" y="3373438"/>
          <p14:tracePt t="85346" x="828675" y="3381375"/>
          <p14:tracePt t="85347" x="828675" y="3389313"/>
          <p14:tracePt t="85351" x="828675" y="3397250"/>
          <p14:tracePt t="85354" x="828675" y="3405188"/>
          <p14:tracePt t="85356" x="828675" y="3421063"/>
          <p14:tracePt t="85357" x="820738" y="3429000"/>
          <p14:tracePt t="85359" x="820738" y="3436938"/>
          <p14:tracePt t="85361" x="820738" y="3444875"/>
          <p14:tracePt t="85363" x="820738" y="3460750"/>
          <p14:tracePt t="85365" x="812800" y="3468688"/>
          <p14:tracePt t="85367" x="812800" y="3484563"/>
          <p14:tracePt t="85371" x="812800" y="3516313"/>
          <p14:tracePt t="85373" x="804863" y="3532188"/>
          <p14:tracePt t="85375" x="804863" y="3540125"/>
          <p14:tracePt t="85377" x="804863" y="3556000"/>
          <p14:tracePt t="85379" x="796925" y="3571875"/>
          <p14:tracePt t="85381" x="796925" y="3587750"/>
          <p14:tracePt t="85383" x="796925" y="3605213"/>
          <p14:tracePt t="85385" x="788988" y="3621088"/>
          <p14:tracePt t="85388" x="788988" y="3636963"/>
          <p14:tracePt t="85391" x="781050" y="3676650"/>
          <p14:tracePt t="85393" x="781050" y="3692525"/>
          <p14:tracePt t="85395" x="781050" y="3708400"/>
          <p14:tracePt t="85397" x="773113" y="3724275"/>
          <p14:tracePt t="85399" x="773113" y="3748088"/>
          <p14:tracePt t="85401" x="773113" y="3763963"/>
          <p14:tracePt t="85405" x="765175" y="3779838"/>
          <p14:tracePt t="85406" x="765175" y="3795713"/>
          <p14:tracePt t="85409" x="757238" y="3835400"/>
          <p14:tracePt t="85411" x="757238" y="3851275"/>
          <p14:tracePt t="85413" x="757238" y="3867150"/>
          <p14:tracePt t="85415" x="749300" y="3883025"/>
          <p14:tracePt t="85417" x="749300" y="3898900"/>
          <p14:tracePt t="85422" x="749300" y="3930650"/>
          <p14:tracePt t="85424" x="741363" y="3948113"/>
          <p14:tracePt t="85425" x="741363" y="3963988"/>
          <p14:tracePt t="85427" x="741363" y="3979863"/>
          <p14:tracePt t="85429" x="733425" y="3995738"/>
          <p14:tracePt t="85431" x="733425" y="4011613"/>
          <p14:tracePt t="85433" x="733425" y="4027488"/>
          <p14:tracePt t="85435" x="725488" y="4043363"/>
          <p14:tracePt t="85438" x="725488" y="4051300"/>
          <p14:tracePt t="85439" x="725488" y="4067175"/>
          <p14:tracePt t="85442" x="725488" y="4083050"/>
          <p14:tracePt t="85443" x="717550" y="4090988"/>
          <p14:tracePt t="85445" x="717550" y="4098925"/>
          <p14:tracePt t="85447" x="717550" y="4114800"/>
          <p14:tracePt t="85449" x="717550" y="4122738"/>
          <p14:tracePt t="85451" x="709613" y="4138613"/>
          <p14:tracePt t="85454" x="709613" y="4146550"/>
          <p14:tracePt t="85458" x="709613" y="4162425"/>
          <p14:tracePt t="85459" x="709613" y="4178300"/>
          <p14:tracePt t="85462" x="709613" y="4186238"/>
          <p14:tracePt t="85463" x="709613" y="4194175"/>
          <p14:tracePt t="85467" x="709613" y="4202113"/>
          <p14:tracePt t="85471" x="709613" y="4217988"/>
          <p14:tracePt t="85475" x="709613" y="4225925"/>
          <p14:tracePt t="85479" x="709613" y="4233863"/>
          <p14:tracePt t="85483" x="709613" y="4241800"/>
          <p14:tracePt t="85491" x="709613" y="4249738"/>
          <p14:tracePt t="85714" x="717550" y="4241800"/>
          <p14:tracePt t="85723" x="717550" y="4233863"/>
          <p14:tracePt t="85733" x="717550" y="4225925"/>
          <p14:tracePt t="85737" x="725488" y="4225925"/>
          <p14:tracePt t="85745" x="725488" y="4217988"/>
          <p14:tracePt t="85755" x="733425" y="4217988"/>
          <p14:tracePt t="85759" x="733425" y="4210050"/>
          <p14:tracePt t="85929" x="741363" y="4210050"/>
          <p14:tracePt t="85935" x="741363" y="4202113"/>
          <p14:tracePt t="85943" x="749300" y="4202113"/>
          <p14:tracePt t="85949" x="749300" y="4194175"/>
          <p14:tracePt t="85955" x="757238" y="4194175"/>
          <p14:tracePt t="85974" x="765175" y="4178300"/>
          <p14:tracePt t="85975" x="773113" y="4178300"/>
          <p14:tracePt t="85981" x="781050" y="4178300"/>
          <p14:tracePt t="85983" x="781050" y="4170363"/>
          <p14:tracePt t="85989" x="788988" y="4170363"/>
          <p14:tracePt t="85991" x="788988" y="4162425"/>
          <p14:tracePt t="85997" x="796925" y="4162425"/>
          <p14:tracePt t="86001" x="796925" y="4154488"/>
          <p14:tracePt t="86006" x="804863" y="4154488"/>
          <p14:tracePt t="86013" x="804863" y="4146550"/>
          <p14:tracePt t="86017" x="812800" y="4146550"/>
          <p14:tracePt t="87781" x="820738" y="4146550"/>
          <p14:tracePt t="87795" x="828675" y="4146550"/>
          <p14:tracePt t="87801" x="836613" y="4146550"/>
          <p14:tracePt t="87807" x="844550" y="4146550"/>
          <p14:tracePt t="87811" x="852488" y="4146550"/>
          <p14:tracePt t="87813" x="852488" y="4138613"/>
          <p14:tracePt t="87815" x="860425" y="4138613"/>
          <p14:tracePt t="87822" x="868363" y="4138613"/>
          <p14:tracePt t="87824" x="877888" y="4138613"/>
          <p14:tracePt t="87827" x="885825" y="4138613"/>
          <p14:tracePt t="87831" x="893763" y="4138613"/>
          <p14:tracePt t="87835" x="901700" y="4138613"/>
          <p14:tracePt t="87839" x="909638" y="4130675"/>
          <p14:tracePt t="87843" x="917575" y="4130675"/>
          <p14:tracePt t="87847" x="925513" y="4130675"/>
          <p14:tracePt t="87851" x="933450" y="4130675"/>
          <p14:tracePt t="87857" x="941388" y="4130675"/>
          <p14:tracePt t="87859" x="941388" y="4122738"/>
          <p14:tracePt t="87861" x="949325" y="4122738"/>
          <p14:tracePt t="87865" x="957263" y="4122738"/>
          <p14:tracePt t="87872" x="965200" y="4122738"/>
          <p14:tracePt t="87875" x="973138" y="4122738"/>
          <p14:tracePt t="87885" x="981075" y="4122738"/>
          <p14:tracePt t="88189" x="989013" y="4122738"/>
          <p14:tracePt t="88192" x="989013" y="4130675"/>
          <p14:tracePt t="88195" x="996950" y="4130675"/>
          <p14:tracePt t="88197" x="1004888" y="4138613"/>
          <p14:tracePt t="88201" x="1012825" y="4146550"/>
          <p14:tracePt t="88206" x="1020763" y="4146550"/>
          <p14:tracePt t="88207" x="1020763" y="4154488"/>
          <p14:tracePt t="88209" x="1028700" y="4154488"/>
          <p14:tracePt t="88213" x="1036638" y="4162425"/>
          <p14:tracePt t="88217" x="1044575" y="4170363"/>
          <p14:tracePt t="88221" x="1052513" y="4170363"/>
          <p14:tracePt t="88225" x="1060450" y="4178300"/>
          <p14:tracePt t="88231" x="1068388" y="4178300"/>
          <p14:tracePt t="88233" x="1068388" y="4186238"/>
          <p14:tracePt t="88238" x="1076325" y="4186238"/>
          <p14:tracePt t="88243" x="1084263" y="4186238"/>
          <p14:tracePt t="88245" x="1084263" y="4194175"/>
          <p14:tracePt t="88249" x="1092200" y="4194175"/>
          <p14:tracePt t="88259" x="1100138" y="4194175"/>
          <p14:tracePt t="88261" x="1100138" y="4202113"/>
          <p14:tracePt t="88265" x="1108075" y="4202113"/>
          <p14:tracePt t="88335" x="1116013" y="4202113"/>
          <p14:tracePt t="88343" x="1116013" y="4210050"/>
          <p14:tracePt t="88361" x="1123950" y="4210050"/>
          <p14:tracePt t="88365" x="1123950" y="4217988"/>
          <p14:tracePt t="88377" x="1131888" y="4217988"/>
          <p14:tracePt t="88395" x="1139825" y="4217988"/>
          <p14:tracePt t="88401" x="1139825" y="4225925"/>
          <p14:tracePt t="88420" x="1147763" y="4225925"/>
          <p14:tracePt t="88425" x="1147763" y="4217988"/>
          <p14:tracePt t="88433" x="1155700" y="4217988"/>
          <p14:tracePt t="88443" x="1163638" y="4217988"/>
          <p14:tracePt t="88445" x="1163638" y="4210050"/>
          <p14:tracePt t="88454" x="1171575" y="4210050"/>
          <p14:tracePt t="88456" x="1171575" y="4202113"/>
          <p14:tracePt t="88461" x="1171575" y="4194175"/>
          <p14:tracePt t="88465" x="1179513" y="4194175"/>
          <p14:tracePt t="88467" x="1179513" y="4186238"/>
          <p14:tracePt t="88473" x="1179513" y="4178300"/>
          <p14:tracePt t="88477" x="1179513" y="4170363"/>
          <p14:tracePt t="88483" x="1179513" y="4162425"/>
          <p14:tracePt t="88489" x="1171575" y="4162425"/>
          <p14:tracePt t="88491" x="1171575" y="4154488"/>
          <p14:tracePt t="88497" x="1171575" y="4146550"/>
          <p14:tracePt t="88506" x="1171575" y="4138613"/>
          <p14:tracePt t="88509" x="1163638" y="4138613"/>
          <p14:tracePt t="88513" x="1163638" y="4130675"/>
          <p14:tracePt t="88522" x="1155700" y="4122738"/>
          <p14:tracePt t="88527" x="1155700" y="4114800"/>
          <p14:tracePt t="88529" x="1147763" y="4114800"/>
          <p14:tracePt t="88536" x="1139825" y="4106863"/>
          <p14:tracePt t="88542" x="1131888" y="4106863"/>
          <p14:tracePt t="88544" x="1131888" y="4098925"/>
          <p14:tracePt t="88546" x="1123950" y="4098925"/>
          <p14:tracePt t="88549" x="1116013" y="4098925"/>
          <p14:tracePt t="88555" x="1108075" y="4090988"/>
          <p14:tracePt t="88557" x="1100138" y="4090988"/>
          <p14:tracePt t="88559" x="1092200" y="4090988"/>
          <p14:tracePt t="88563" x="1084263" y="4090988"/>
          <p14:tracePt t="88565" x="1076325" y="4090988"/>
          <p14:tracePt t="88572" x="1060450" y="4083050"/>
          <p14:tracePt t="88574" x="1052513" y="4083050"/>
          <p14:tracePt t="88575" x="1044575" y="4083050"/>
          <p14:tracePt t="88579" x="1036638" y="4083050"/>
          <p14:tracePt t="88581" x="1028700" y="4090988"/>
          <p14:tracePt t="88583" x="1020763" y="4090988"/>
          <p14:tracePt t="88585" x="1012825" y="4090988"/>
          <p14:tracePt t="88588" x="1004888" y="4090988"/>
          <p14:tracePt t="88591" x="996950" y="4090988"/>
          <p14:tracePt t="88593" x="989013" y="4090988"/>
          <p14:tracePt t="88595" x="981075" y="4090988"/>
          <p14:tracePt t="88599" x="973138" y="4090988"/>
          <p14:tracePt t="88601" x="965200" y="4090988"/>
          <p14:tracePt t="88605" x="957263" y="4090988"/>
          <p14:tracePt t="88607" x="949325" y="4090988"/>
          <p14:tracePt t="88611" x="941388" y="4090988"/>
          <p14:tracePt t="88615" x="933450" y="4090988"/>
          <p14:tracePt t="88621" x="925513" y="4090988"/>
          <p14:tracePt t="88623" x="917575" y="4090988"/>
          <p14:tracePt t="88629" x="909638" y="4090988"/>
          <p14:tracePt t="88635" x="901700" y="4090988"/>
          <p14:tracePt t="88643" x="893763" y="4098925"/>
          <p14:tracePt t="88654" x="885825" y="4098925"/>
          <p14:tracePt t="88683" x="885825" y="4090988"/>
          <p14:tracePt t="88711" x="885825" y="4083050"/>
          <p14:tracePt t="88717" x="885825" y="4075113"/>
          <p14:tracePt t="88722" x="893763" y="4067175"/>
          <p14:tracePt t="88725" x="893763" y="4059238"/>
          <p14:tracePt t="88727" x="893763" y="4051300"/>
          <p14:tracePt t="88729" x="893763" y="4043363"/>
          <p14:tracePt t="88731" x="893763" y="4035425"/>
          <p14:tracePt t="88733" x="893763" y="4027488"/>
          <p14:tracePt t="88735" x="893763" y="4019550"/>
          <p14:tracePt t="88738" x="901700" y="4011613"/>
          <p14:tracePt t="88740" x="901700" y="4003675"/>
          <p14:tracePt t="88742" x="901700" y="3995738"/>
          <p14:tracePt t="88744" x="901700" y="3987800"/>
          <p14:tracePt t="88745" x="901700" y="3979863"/>
          <p14:tracePt t="88747" x="901700" y="3971925"/>
          <p14:tracePt t="88749" x="909638" y="3963988"/>
          <p14:tracePt t="88751" x="909638" y="3956050"/>
          <p14:tracePt t="88756" x="909638" y="3948113"/>
          <p14:tracePt t="88759" x="917575" y="3930650"/>
          <p14:tracePt t="88761" x="917575" y="3922713"/>
          <p14:tracePt t="88763" x="917575" y="3914775"/>
          <p14:tracePt t="88765" x="917575" y="3906838"/>
          <p14:tracePt t="88767" x="925513" y="3898900"/>
          <p14:tracePt t="88769" x="925513" y="3890963"/>
          <p14:tracePt t="88772" x="925513" y="3883025"/>
          <p14:tracePt t="88776" x="925513" y="3867150"/>
          <p14:tracePt t="88777" x="933450" y="3859213"/>
          <p14:tracePt t="88779" x="933450" y="3851275"/>
          <p14:tracePt t="88781" x="941388" y="3843338"/>
          <p14:tracePt t="88783" x="941388" y="3835400"/>
          <p14:tracePt t="88785" x="941388" y="3827463"/>
          <p14:tracePt t="88788" x="949325" y="3811588"/>
          <p14:tracePt t="88793" x="957263" y="3787775"/>
          <p14:tracePt t="88795" x="965200" y="3779838"/>
          <p14:tracePt t="88797" x="965200" y="3771900"/>
          <p14:tracePt t="88799" x="965200" y="3763963"/>
          <p14:tracePt t="88801" x="973138" y="3756025"/>
          <p14:tracePt t="88805" x="973138" y="3740150"/>
          <p14:tracePt t="88808" x="981075" y="3732213"/>
          <p14:tracePt t="88811" x="981075" y="3724275"/>
          <p14:tracePt t="88813" x="981075" y="3716338"/>
          <p14:tracePt t="88815" x="981075" y="3708400"/>
          <p14:tracePt t="88822" x="981075" y="3692525"/>
          <p14:tracePt t="88825" x="981075" y="3684588"/>
          <p14:tracePt t="88827" x="981075" y="3676650"/>
          <p14:tracePt t="88829" x="981075" y="3668713"/>
          <p14:tracePt t="88833" x="981075" y="3660775"/>
          <p14:tracePt t="88835" x="981075" y="3652838"/>
          <p14:tracePt t="88839" x="981075" y="3644900"/>
          <p14:tracePt t="88842" x="981075" y="3636963"/>
          <p14:tracePt t="88843" x="973138" y="3636963"/>
          <p14:tracePt t="88845" x="973138" y="3629025"/>
          <p14:tracePt t="88849" x="973138" y="3621088"/>
          <p14:tracePt t="88851" x="973138" y="3613150"/>
          <p14:tracePt t="88856" x="965200" y="3605213"/>
          <p14:tracePt t="88861" x="965200" y="3595688"/>
          <p14:tracePt t="88863" x="957263" y="3595688"/>
          <p14:tracePt t="88867" x="957263" y="3587750"/>
          <p14:tracePt t="88871" x="949325" y="3587750"/>
          <p14:tracePt t="88875" x="941388" y="3579813"/>
          <p14:tracePt t="88881" x="933450" y="3579813"/>
          <p14:tracePt t="88885" x="925513" y="3579813"/>
          <p14:tracePt t="88891" x="917575" y="3571875"/>
          <p14:tracePt t="88895" x="909638" y="3571875"/>
          <p14:tracePt t="88897" x="901700" y="3571875"/>
          <p14:tracePt t="88901" x="893763" y="3571875"/>
          <p14:tracePt t="88906" x="885825" y="3571875"/>
          <p14:tracePt t="88907" x="877888" y="3571875"/>
          <p14:tracePt t="88909" x="877888" y="3579813"/>
          <p14:tracePt t="88911" x="868363" y="3579813"/>
          <p14:tracePt t="88913" x="860425" y="3579813"/>
          <p14:tracePt t="88917" x="852488" y="3587750"/>
          <p14:tracePt t="88922" x="836613" y="3587750"/>
          <p14:tracePt t="88924" x="836613" y="3595688"/>
          <p14:tracePt t="88925" x="828675" y="3595688"/>
          <p14:tracePt t="88927" x="820738" y="3595688"/>
          <p14:tracePt t="88929" x="820738" y="3605213"/>
          <p14:tracePt t="88931" x="812800" y="3605213"/>
          <p14:tracePt t="88933" x="804863" y="3605213"/>
          <p14:tracePt t="88935" x="804863" y="3613150"/>
          <p14:tracePt t="88938" x="796925" y="3621088"/>
          <p14:tracePt t="88940" x="788988" y="3621088"/>
          <p14:tracePt t="88942" x="788988" y="3629025"/>
          <p14:tracePt t="88943" x="781050" y="3636963"/>
          <p14:tracePt t="88945" x="773113" y="3644900"/>
          <p14:tracePt t="88949" x="765175" y="3652838"/>
          <p14:tracePt t="88951" x="757238" y="3660775"/>
          <p14:tracePt t="88954" x="757238" y="3668713"/>
          <p14:tracePt t="88955" x="749300" y="3676650"/>
          <p14:tracePt t="88959" x="741363" y="3692525"/>
          <p14:tracePt t="88962" x="733425" y="3700463"/>
          <p14:tracePt t="88963" x="725488" y="3716338"/>
          <p14:tracePt t="88974" x="709613" y="3763963"/>
          <p14:tracePt t="88980" x="701675" y="3795713"/>
          <p14:tracePt t="88981" x="693738" y="3803650"/>
          <p14:tracePt t="88983" x="693738" y="3811588"/>
          <p14:tracePt t="88986" x="693738" y="3827463"/>
          <p14:tracePt t="88988" x="693738" y="3835400"/>
          <p14:tracePt t="88990" x="685800" y="3851275"/>
          <p14:tracePt t="88996" x="685800" y="3883025"/>
          <p14:tracePt t="88997" x="685800" y="3890963"/>
          <p14:tracePt t="88999" x="685800" y="3906838"/>
          <p14:tracePt t="89001" x="693738" y="3914775"/>
          <p14:tracePt t="89004" x="693738" y="3930650"/>
          <p14:tracePt t="89007" x="693738" y="3956050"/>
          <p14:tracePt t="89011" x="701675" y="3963988"/>
          <p14:tracePt t="89012" x="701675" y="3979863"/>
          <p14:tracePt t="89013" x="701675" y="3987800"/>
          <p14:tracePt t="89015" x="709613" y="4003675"/>
          <p14:tracePt t="89017" x="709613" y="4011613"/>
          <p14:tracePt t="89021" x="725488" y="4035425"/>
          <p14:tracePt t="89025" x="733425" y="4067175"/>
          <p14:tracePt t="89027" x="741363" y="4075113"/>
          <p14:tracePt t="89029" x="749300" y="4083050"/>
          <p14:tracePt t="89031" x="757238" y="4098925"/>
          <p14:tracePt t="89033" x="757238" y="4106863"/>
          <p14:tracePt t="89035" x="765175" y="4114800"/>
          <p14:tracePt t="89037" x="773113" y="4122738"/>
          <p14:tracePt t="89040" x="781050" y="4138613"/>
          <p14:tracePt t="89041" x="788988" y="4146550"/>
          <p14:tracePt t="89043" x="796925" y="4154488"/>
          <p14:tracePt t="89045" x="804863" y="4162425"/>
          <p14:tracePt t="89047" x="812800" y="4170363"/>
          <p14:tracePt t="89049" x="820738" y="4178300"/>
          <p14:tracePt t="89051" x="828675" y="4186238"/>
          <p14:tracePt t="89054" x="844550" y="4194175"/>
          <p14:tracePt t="89055" x="852488" y="4210050"/>
          <p14:tracePt t="89058" x="860425" y="4217988"/>
          <p14:tracePt t="89059" x="868363" y="4225925"/>
          <p14:tracePt t="89061" x="877888" y="4233863"/>
          <p14:tracePt t="89063" x="893763" y="4241800"/>
          <p14:tracePt t="89065" x="901700" y="4241800"/>
          <p14:tracePt t="89067" x="909638" y="4249738"/>
          <p14:tracePt t="89070" x="917575" y="4257675"/>
          <p14:tracePt t="89071" x="933450" y="4265613"/>
          <p14:tracePt t="89073" x="941388" y="4265613"/>
          <p14:tracePt t="89076" x="949325" y="4273550"/>
          <p14:tracePt t="89077" x="965200" y="4281488"/>
          <p14:tracePt t="89079" x="973138" y="4281488"/>
          <p14:tracePt t="89081" x="989013" y="4281488"/>
          <p14:tracePt t="89083" x="996950" y="4281488"/>
          <p14:tracePt t="89085" x="1004888" y="4291013"/>
          <p14:tracePt t="89087" x="1020763" y="4291013"/>
          <p14:tracePt t="89089" x="1028700" y="4291013"/>
          <p14:tracePt t="89091" x="1036638" y="4291013"/>
          <p14:tracePt t="89093" x="1052513" y="4291013"/>
          <p14:tracePt t="89095" x="1060450" y="4291013"/>
          <p14:tracePt t="89097" x="1068388" y="4291013"/>
          <p14:tracePt t="89099" x="1084263" y="4291013"/>
          <p14:tracePt t="89101" x="1092200" y="4291013"/>
          <p14:tracePt t="89103" x="1100138" y="4291013"/>
          <p14:tracePt t="89105" x="1108075" y="4281488"/>
          <p14:tracePt t="89107" x="1123950" y="4281488"/>
          <p14:tracePt t="89109" x="1131888" y="4281488"/>
          <p14:tracePt t="89111" x="1139825" y="4281488"/>
          <p14:tracePt t="89113" x="1147763" y="4273550"/>
          <p14:tracePt t="89115" x="1155700" y="4273550"/>
          <p14:tracePt t="89119" x="1163638" y="4265613"/>
          <p14:tracePt t="89121" x="1171575" y="4265613"/>
          <p14:tracePt t="89123" x="1179513" y="4257675"/>
          <p14:tracePt t="89127" x="1187450" y="4257675"/>
          <p14:tracePt t="89129" x="1187450" y="4249738"/>
          <p14:tracePt t="89131" x="1195388" y="4249738"/>
          <p14:tracePt t="89133" x="1195388" y="4241800"/>
          <p14:tracePt t="89135" x="1203325" y="4233863"/>
          <p14:tracePt t="89139" x="1203325" y="4225925"/>
          <p14:tracePt t="89141" x="1211263" y="4217988"/>
          <p14:tracePt t="89145" x="1211263" y="4210050"/>
          <p14:tracePt t="89147" x="1220788" y="4202113"/>
          <p14:tracePt t="89148" x="1220788" y="4194175"/>
          <p14:tracePt t="89152" x="1220788" y="4186238"/>
          <p14:tracePt t="89154" x="1220788" y="4178300"/>
          <p14:tracePt t="89158" x="1220788" y="4170363"/>
          <p14:tracePt t="89160" x="1228725" y="4162425"/>
          <p14:tracePt t="89162" x="1228725" y="4154488"/>
          <p14:tracePt t="89164" x="1228725" y="4146550"/>
          <p14:tracePt t="89166" x="1228725" y="4138613"/>
          <p14:tracePt t="89170" x="1220788" y="4130675"/>
          <p14:tracePt t="89172" x="1220788" y="4122738"/>
          <p14:tracePt t="89174" x="1220788" y="4114800"/>
          <p14:tracePt t="89176" x="1211263" y="4106863"/>
          <p14:tracePt t="89178" x="1211263" y="4098925"/>
          <p14:tracePt t="89180" x="1203325" y="4090988"/>
          <p14:tracePt t="89184" x="1203325" y="4083050"/>
          <p14:tracePt t="89186" x="1195388" y="4075113"/>
          <p14:tracePt t="89188" x="1187450" y="4067175"/>
          <p14:tracePt t="89190" x="1187450" y="4059238"/>
          <p14:tracePt t="89192" x="1179513" y="4059238"/>
          <p14:tracePt t="89194" x="1171575" y="4051300"/>
          <p14:tracePt t="89196" x="1171575" y="4043363"/>
          <p14:tracePt t="89198" x="1163638" y="4043363"/>
          <p14:tracePt t="89200" x="1155700" y="4035425"/>
          <p14:tracePt t="89203" x="1147763" y="4027488"/>
          <p14:tracePt t="89204" x="1139825" y="4027488"/>
          <p14:tracePt t="89206" x="1131888" y="4019550"/>
          <p14:tracePt t="89208" x="1123950" y="4019550"/>
          <p14:tracePt t="89211" x="1123950" y="4011613"/>
          <p14:tracePt t="89213" x="1116013" y="4011613"/>
          <p14:tracePt t="89214" x="1108075" y="4011613"/>
          <p14:tracePt t="89217" x="1100138" y="4011613"/>
          <p14:tracePt t="89219" x="1092200" y="4011613"/>
          <p14:tracePt t="89221" x="1084263" y="4003675"/>
          <p14:tracePt t="89223" x="1076325" y="4003675"/>
          <p14:tracePt t="89225" x="1068388" y="4003675"/>
          <p14:tracePt t="89227" x="1060450" y="4003675"/>
          <p14:tracePt t="89229" x="1052513" y="4011613"/>
          <p14:tracePt t="89231" x="1044575" y="4011613"/>
          <p14:tracePt t="89235" x="1036638" y="4011613"/>
          <p14:tracePt t="89237" x="1028700" y="4011613"/>
          <p14:tracePt t="89239" x="1020763" y="4011613"/>
          <p14:tracePt t="89241" x="1012825" y="4019550"/>
          <p14:tracePt t="89243" x="1004888" y="4019550"/>
          <p14:tracePt t="89244" x="996950" y="4019550"/>
          <p14:tracePt t="89246" x="989013" y="4027488"/>
          <p14:tracePt t="89249" x="981075" y="4035425"/>
          <p14:tracePt t="89253" x="973138" y="4043363"/>
          <p14:tracePt t="89255" x="965200" y="4043363"/>
          <p14:tracePt t="89257" x="957263" y="4051300"/>
          <p14:tracePt t="89261" x="949325" y="4059238"/>
          <p14:tracePt t="89262" x="941388" y="4067175"/>
          <p14:tracePt t="89265" x="941388" y="4075113"/>
          <p14:tracePt t="89267" x="933450" y="4083050"/>
          <p14:tracePt t="89269" x="925513" y="4090988"/>
          <p14:tracePt t="89271" x="925513" y="4098925"/>
          <p14:tracePt t="89273" x="917575" y="4106863"/>
          <p14:tracePt t="89274" x="917575" y="4114800"/>
          <p14:tracePt t="89276" x="909638" y="4122738"/>
          <p14:tracePt t="89279" x="901700" y="4130675"/>
          <p14:tracePt t="89281" x="901700" y="4138613"/>
          <p14:tracePt t="89282" x="901700" y="4154488"/>
          <p14:tracePt t="89284" x="893763" y="4154488"/>
          <p14:tracePt t="89287" x="893763" y="4170363"/>
          <p14:tracePt t="89289" x="893763" y="4178300"/>
          <p14:tracePt t="89291" x="893763" y="4186238"/>
          <p14:tracePt t="89293" x="893763" y="4194175"/>
          <p14:tracePt t="89295" x="893763" y="4202113"/>
          <p14:tracePt t="89296" x="893763" y="4210050"/>
          <p14:tracePt t="89301" x="893763" y="4217988"/>
          <p14:tracePt t="89304" x="893763" y="4225925"/>
          <p14:tracePt t="89309" x="901700" y="4241800"/>
          <p14:tracePt t="89310" x="901700" y="4249738"/>
          <p14:tracePt t="89311" x="901700" y="4257675"/>
          <p14:tracePt t="89313" x="909638" y="4265613"/>
          <p14:tracePt t="89317" x="917575" y="4281488"/>
          <p14:tracePt t="89321" x="925513" y="4291013"/>
          <p14:tracePt t="89324" x="933450" y="4298950"/>
          <p14:tracePt t="89325" x="941388" y="4306888"/>
          <p14:tracePt t="89327" x="949325" y="4306888"/>
          <p14:tracePt t="89329" x="949325" y="4314825"/>
          <p14:tracePt t="89331" x="957263" y="4314825"/>
          <p14:tracePt t="89333" x="973138" y="4322763"/>
          <p14:tracePt t="89335" x="981075" y="4322763"/>
          <p14:tracePt t="89338" x="989013" y="4330700"/>
          <p14:tracePt t="89340" x="996950" y="4330700"/>
          <p14:tracePt t="89343" x="1020763" y="4338638"/>
          <p14:tracePt t="89345" x="1028700" y="4338638"/>
          <p14:tracePt t="89347" x="1044575" y="4338638"/>
          <p14:tracePt t="89349" x="1052513" y="4346575"/>
          <p14:tracePt t="89351" x="1068388" y="4346575"/>
          <p14:tracePt t="89354" x="1084263" y="4346575"/>
          <p14:tracePt t="89356" x="1092200" y="4346575"/>
          <p14:tracePt t="89358" x="1108075" y="4346575"/>
          <p14:tracePt t="89359" x="1123950" y="4346575"/>
          <p14:tracePt t="89361" x="1139825" y="4346575"/>
          <p14:tracePt t="89363" x="1155700" y="4338638"/>
          <p14:tracePt t="89365" x="1171575" y="4338638"/>
          <p14:tracePt t="89367" x="1187450" y="4338638"/>
          <p14:tracePt t="89369" x="1203325" y="4330700"/>
          <p14:tracePt t="89371" x="1211263" y="4330700"/>
          <p14:tracePt t="89373" x="1228725" y="4322763"/>
          <p14:tracePt t="89375" x="1244600" y="4322763"/>
          <p14:tracePt t="89377" x="1260475" y="4322763"/>
          <p14:tracePt t="89379" x="1276350" y="4314825"/>
          <p14:tracePt t="89381" x="1292225" y="4306888"/>
          <p14:tracePt t="89383" x="1300163" y="4306888"/>
          <p14:tracePt t="89385" x="1316038" y="4298950"/>
          <p14:tracePt t="89387" x="1331913" y="4291013"/>
          <p14:tracePt t="89389" x="1339850" y="4291013"/>
          <p14:tracePt t="89391" x="1347788" y="4281488"/>
          <p14:tracePt t="89393" x="1363663" y="4273550"/>
          <p14:tracePt t="89395" x="1371600" y="4265613"/>
          <p14:tracePt t="89397" x="1379538" y="4257675"/>
          <p14:tracePt t="89399" x="1387475" y="4249738"/>
          <p14:tracePt t="89401" x="1395413" y="4249738"/>
          <p14:tracePt t="89403" x="1403350" y="4241800"/>
          <p14:tracePt t="89406" x="1411288" y="4233863"/>
          <p14:tracePt t="89407" x="1419225" y="4225925"/>
          <p14:tracePt t="89409" x="1419225" y="4217988"/>
          <p14:tracePt t="89411" x="1427163" y="4210050"/>
          <p14:tracePt t="89413" x="1427163" y="4202113"/>
          <p14:tracePt t="89415" x="1435100" y="4202113"/>
          <p14:tracePt t="89417" x="1435100" y="4194175"/>
          <p14:tracePt t="89419" x="1435100" y="4178300"/>
          <p14:tracePt t="89423" x="1427163" y="4170363"/>
          <p14:tracePt t="89425" x="1427163" y="4162425"/>
          <p14:tracePt t="89427" x="1419225" y="4154488"/>
          <p14:tracePt t="89429" x="1419225" y="4146550"/>
          <p14:tracePt t="89431" x="1411288" y="4146550"/>
          <p14:tracePt t="89433" x="1411288" y="4138613"/>
          <p14:tracePt t="89435" x="1403350" y="4130675"/>
          <p14:tracePt t="89437" x="1395413" y="4122738"/>
          <p14:tracePt t="89441" x="1387475" y="4114800"/>
          <p14:tracePt t="89443" x="1379538" y="4106863"/>
          <p14:tracePt t="89445" x="1363663" y="4098925"/>
          <p14:tracePt t="89447" x="1355725" y="4098925"/>
          <p14:tracePt t="89449" x="1347788" y="4090988"/>
          <p14:tracePt t="89451" x="1331913" y="4083050"/>
          <p14:tracePt t="89453" x="1323975" y="4083050"/>
          <p14:tracePt t="89455" x="1308100" y="4083050"/>
          <p14:tracePt t="89457" x="1300163" y="4075113"/>
          <p14:tracePt t="89459" x="1284288" y="4075113"/>
          <p14:tracePt t="89461" x="1268413" y="4075113"/>
          <p14:tracePt t="89463" x="1252538" y="4075113"/>
          <p14:tracePt t="89465" x="1236663" y="4067175"/>
          <p14:tracePt t="89467" x="1220788" y="4067175"/>
          <p14:tracePt t="89469" x="1203325" y="4075113"/>
          <p14:tracePt t="89471" x="1187450" y="4075113"/>
          <p14:tracePt t="89473" x="1171575" y="4075113"/>
          <p14:tracePt t="89475" x="1147763" y="4075113"/>
          <p14:tracePt t="89477" x="1131888" y="4083050"/>
          <p14:tracePt t="89479" x="1116013" y="4083050"/>
          <p14:tracePt t="89481" x="1100138" y="4090988"/>
          <p14:tracePt t="89483" x="1084263" y="4090988"/>
          <p14:tracePt t="89485" x="1068388" y="4098925"/>
          <p14:tracePt t="89487" x="1044575" y="4106863"/>
          <p14:tracePt t="89489" x="1036638" y="4106863"/>
          <p14:tracePt t="89491" x="1020763" y="4114800"/>
          <p14:tracePt t="89493" x="1004888" y="4122738"/>
          <p14:tracePt t="89495" x="989013" y="4130675"/>
          <p14:tracePt t="89497" x="981075" y="4138613"/>
          <p14:tracePt t="89499" x="965200" y="4146550"/>
          <p14:tracePt t="89501" x="957263" y="4154488"/>
          <p14:tracePt t="89503" x="949325" y="4162425"/>
          <p14:tracePt t="89506" x="941388" y="4170363"/>
          <p14:tracePt t="89508" x="925513" y="4178300"/>
          <p14:tracePt t="89509" x="917575" y="4186238"/>
          <p14:tracePt t="89511" x="909638" y="4194175"/>
          <p14:tracePt t="89513" x="901700" y="4202113"/>
          <p14:tracePt t="89515" x="893763" y="4210050"/>
          <p14:tracePt t="89517" x="893763" y="4217988"/>
          <p14:tracePt t="89519" x="885825" y="4225925"/>
          <p14:tracePt t="89521" x="877888" y="4233863"/>
          <p14:tracePt t="89524" x="877888" y="4241800"/>
          <p14:tracePt t="89525" x="877888" y="4249738"/>
          <p14:tracePt t="89527" x="868363" y="4257675"/>
          <p14:tracePt t="89529" x="868363" y="4265613"/>
          <p14:tracePt t="89531" x="868363" y="4273550"/>
          <p14:tracePt t="89533" x="868363" y="4281488"/>
          <p14:tracePt t="89535" x="868363" y="4291013"/>
          <p14:tracePt t="89537" x="868363" y="4298950"/>
          <p14:tracePt t="89540" x="868363" y="4306888"/>
          <p14:tracePt t="89541" x="868363" y="4314825"/>
          <p14:tracePt t="89543" x="868363" y="4322763"/>
          <p14:tracePt t="89545" x="868363" y="4330700"/>
          <p14:tracePt t="89547" x="868363" y="4338638"/>
          <p14:tracePt t="89549" x="868363" y="4346575"/>
          <p14:tracePt t="89551" x="877888" y="4354513"/>
          <p14:tracePt t="89554" x="885825" y="4362450"/>
          <p14:tracePt t="89556" x="885825" y="4370388"/>
          <p14:tracePt t="89557" x="893763" y="4370388"/>
          <p14:tracePt t="89559" x="901700" y="4378325"/>
          <p14:tracePt t="89561" x="909638" y="4386263"/>
          <p14:tracePt t="89563" x="917575" y="4394200"/>
          <p14:tracePt t="89565" x="925513" y="4402138"/>
          <p14:tracePt t="89567" x="933450" y="4410075"/>
          <p14:tracePt t="89569" x="941388" y="4418013"/>
          <p14:tracePt t="89571" x="957263" y="4418013"/>
          <p14:tracePt t="89573" x="965200" y="4425950"/>
          <p14:tracePt t="89575" x="973138" y="4433888"/>
          <p14:tracePt t="89577" x="989013" y="4441825"/>
          <p14:tracePt t="89579" x="996950" y="4441825"/>
          <p14:tracePt t="89581" x="1012825" y="4441825"/>
          <p14:tracePt t="89583" x="1028700" y="4449763"/>
          <p14:tracePt t="89585" x="1036638" y="4449763"/>
          <p14:tracePt t="89587" x="1052513" y="4449763"/>
          <p14:tracePt t="89590" x="1068388" y="4449763"/>
          <p14:tracePt t="89591" x="1076325" y="4449763"/>
          <p14:tracePt t="89593" x="1092200" y="4449763"/>
          <p14:tracePt t="89595" x="1108075" y="4449763"/>
          <p14:tracePt t="89597" x="1123950" y="4449763"/>
          <p14:tracePt t="89599" x="1139825" y="4449763"/>
          <p14:tracePt t="89601" x="1155700" y="4441825"/>
          <p14:tracePt t="89603" x="1171575" y="4441825"/>
          <p14:tracePt t="89605" x="1187450" y="4441825"/>
          <p14:tracePt t="89607" x="1203325" y="4441825"/>
          <p14:tracePt t="89609" x="1220788" y="4433888"/>
          <p14:tracePt t="89611" x="1236663" y="4433888"/>
          <p14:tracePt t="89613" x="1252538" y="4433888"/>
          <p14:tracePt t="89615" x="1268413" y="4425950"/>
          <p14:tracePt t="89617" x="1284288" y="4425950"/>
          <p14:tracePt t="89619" x="1300163" y="4425950"/>
          <p14:tracePt t="89621" x="1308100" y="4418013"/>
          <p14:tracePt t="89623" x="1323975" y="4410075"/>
          <p14:tracePt t="89625" x="1331913" y="4402138"/>
          <p14:tracePt t="89627" x="1347788" y="4402138"/>
          <p14:tracePt t="89629" x="1355725" y="4394200"/>
          <p14:tracePt t="89631" x="1363663" y="4386263"/>
          <p14:tracePt t="89633" x="1371600" y="4378325"/>
          <p14:tracePt t="89635" x="1379538" y="4370388"/>
          <p14:tracePt t="89637" x="1387475" y="4362450"/>
          <p14:tracePt t="89639" x="1395413" y="4354513"/>
          <p14:tracePt t="89641" x="1403350" y="4346575"/>
          <p14:tracePt t="89643" x="1411288" y="4338638"/>
          <p14:tracePt t="89645" x="1411288" y="4330700"/>
          <p14:tracePt t="89647" x="1419225" y="4322763"/>
          <p14:tracePt t="89649" x="1419225" y="4314825"/>
          <p14:tracePt t="89651" x="1427163" y="4306888"/>
          <p14:tracePt t="89653" x="1427163" y="4298950"/>
          <p14:tracePt t="89655" x="1427163" y="4291013"/>
          <p14:tracePt t="89657" x="1435100" y="4281488"/>
          <p14:tracePt t="89659" x="1435100" y="4273550"/>
          <p14:tracePt t="89661" x="1435100" y="4265613"/>
          <p14:tracePt t="89663" x="1435100" y="4257675"/>
          <p14:tracePt t="89665" x="1435100" y="4249738"/>
          <p14:tracePt t="89667" x="1435100" y="4241800"/>
          <p14:tracePt t="89669" x="1427163" y="4233863"/>
          <p14:tracePt t="89671" x="1427163" y="4225925"/>
          <p14:tracePt t="89675" x="1419225" y="4217988"/>
          <p14:tracePt t="89677" x="1419225" y="4210050"/>
          <p14:tracePt t="89679" x="1411288" y="4202113"/>
          <p14:tracePt t="89683" x="1403350" y="4194175"/>
          <p14:tracePt t="89685" x="1395413" y="4194175"/>
          <p14:tracePt t="89687" x="1395413" y="4186238"/>
          <p14:tracePt t="89689" x="1387475" y="4178300"/>
          <p14:tracePt t="89691" x="1379538" y="4178300"/>
          <p14:tracePt t="89693" x="1371600" y="4170363"/>
          <p14:tracePt t="89695" x="1363663" y="4170363"/>
          <p14:tracePt t="89697" x="1355725" y="4162425"/>
          <p14:tracePt t="89699" x="1347788" y="4162425"/>
          <p14:tracePt t="89701" x="1339850" y="4162425"/>
          <p14:tracePt t="89703" x="1331913" y="4162425"/>
          <p14:tracePt t="89705" x="1323975" y="4154488"/>
          <p14:tracePt t="89707" x="1316038" y="4154488"/>
          <p14:tracePt t="89709" x="1308100" y="4154488"/>
          <p14:tracePt t="89711" x="1300163" y="4154488"/>
          <p14:tracePt t="89713" x="1292225" y="4154488"/>
          <p14:tracePt t="89715" x="1284288" y="4146550"/>
          <p14:tracePt t="89717" x="1276350" y="4154488"/>
          <p14:tracePt t="89719" x="1260475" y="4154488"/>
          <p14:tracePt t="89721" x="1252538" y="4154488"/>
          <p14:tracePt t="89723" x="1244600" y="4162425"/>
          <p14:tracePt t="89725" x="1236663" y="4162425"/>
          <p14:tracePt t="89727" x="1228725" y="4162425"/>
          <p14:tracePt t="89729" x="1211263" y="4170363"/>
          <p14:tracePt t="89731" x="1203325" y="4170363"/>
          <p14:tracePt t="89733" x="1195388" y="4178300"/>
          <p14:tracePt t="89737" x="1187450" y="4186238"/>
          <p14:tracePt t="89739" x="1179513" y="4194175"/>
          <p14:tracePt t="89741" x="1171575" y="4202113"/>
          <p14:tracePt t="89743" x="1163638" y="4210050"/>
          <p14:tracePt t="89747" x="1155700" y="4217988"/>
          <p14:tracePt t="89749" x="1147763" y="4225925"/>
          <p14:tracePt t="89751" x="1147763" y="4233863"/>
          <p14:tracePt t="89753" x="1139825" y="4249738"/>
          <p14:tracePt t="89756" x="1139825" y="4257675"/>
          <p14:tracePt t="89757" x="1131888" y="4265613"/>
          <p14:tracePt t="89759" x="1131888" y="4281488"/>
          <p14:tracePt t="89761" x="1123950" y="4291013"/>
          <p14:tracePt t="89763" x="1123950" y="4298950"/>
          <p14:tracePt t="89765" x="1116013" y="4314825"/>
          <p14:tracePt t="89767" x="1116013" y="4322763"/>
          <p14:tracePt t="89769" x="1116013" y="4338638"/>
          <p14:tracePt t="89771" x="1108075" y="4346575"/>
          <p14:tracePt t="89773" x="1108075" y="4354513"/>
          <p14:tracePt t="89775" x="1108075" y="4370388"/>
          <p14:tracePt t="89777" x="1108075" y="4378325"/>
          <p14:tracePt t="89779" x="1108075" y="4394200"/>
          <p14:tracePt t="89781" x="1100138" y="4402138"/>
          <p14:tracePt t="89783" x="1100138" y="4418013"/>
          <p14:tracePt t="89785" x="1108075" y="4425950"/>
          <p14:tracePt t="89787" x="1108075" y="4441825"/>
          <p14:tracePt t="89789" x="1108075" y="4449763"/>
          <p14:tracePt t="89791" x="1108075" y="4457700"/>
          <p14:tracePt t="89793" x="1108075" y="4473575"/>
          <p14:tracePt t="89795" x="1116013" y="4481513"/>
          <p14:tracePt t="89797" x="1116013" y="4489450"/>
          <p14:tracePt t="89799" x="1116013" y="4497388"/>
          <p14:tracePt t="89801" x="1123950" y="4505325"/>
          <p14:tracePt t="89803" x="1123950" y="4513263"/>
          <p14:tracePt t="89805" x="1131888" y="4521200"/>
          <p14:tracePt t="89807" x="1131888" y="4529138"/>
          <p14:tracePt t="89809" x="1139825" y="4537075"/>
          <p14:tracePt t="89811" x="1147763" y="4545013"/>
          <p14:tracePt t="89813" x="1155700" y="4552950"/>
          <p14:tracePt t="89815" x="1163638" y="4560888"/>
          <p14:tracePt t="89817" x="1171575" y="4568825"/>
          <p14:tracePt t="89819" x="1179513" y="4576763"/>
          <p14:tracePt t="89821" x="1187450" y="4584700"/>
          <p14:tracePt t="89823" x="1195388" y="4584700"/>
          <p14:tracePt t="89825" x="1211263" y="4592638"/>
          <p14:tracePt t="89827" x="1220788" y="4600575"/>
          <p14:tracePt t="89829" x="1236663" y="4600575"/>
          <p14:tracePt t="89831" x="1244600" y="4608513"/>
          <p14:tracePt t="89833" x="1260475" y="4608513"/>
          <p14:tracePt t="89835" x="1276350" y="4616450"/>
          <p14:tracePt t="89837" x="1292225" y="4616450"/>
          <p14:tracePt t="89840" x="1308100" y="4624388"/>
          <p14:tracePt t="89841" x="1323975" y="4624388"/>
          <p14:tracePt t="89843" x="1339850" y="4624388"/>
          <p14:tracePt t="89845" x="1355725" y="4624388"/>
          <p14:tracePt t="89847" x="1379538" y="4624388"/>
          <p14:tracePt t="89849" x="1395413" y="4624388"/>
          <p14:tracePt t="89851" x="1411288" y="4616450"/>
          <p14:tracePt t="89853" x="1427163" y="4616450"/>
          <p14:tracePt t="89855" x="1450975" y="4616450"/>
          <p14:tracePt t="89857" x="1466850" y="4608513"/>
          <p14:tracePt t="89859" x="1482725" y="4608513"/>
          <p14:tracePt t="89861" x="1506538" y="4608513"/>
          <p14:tracePt t="89863" x="1522413" y="4600575"/>
          <p14:tracePt t="89865" x="1538288" y="4600575"/>
          <p14:tracePt t="89867" x="1554163" y="4592638"/>
          <p14:tracePt t="89870" x="1562100" y="4584700"/>
          <p14:tracePt t="89871" x="1579563" y="4576763"/>
          <p14:tracePt t="89873" x="1595438" y="4576763"/>
          <p14:tracePt t="89875" x="1603375" y="4568825"/>
          <p14:tracePt t="89877" x="1619250" y="4560888"/>
          <p14:tracePt t="89879" x="1627188" y="4552950"/>
          <p14:tracePt t="89881" x="1635125" y="4545013"/>
          <p14:tracePt t="89883" x="1643063" y="4537075"/>
          <p14:tracePt t="89885" x="1651000" y="4529138"/>
          <p14:tracePt t="89887" x="1651000" y="4521200"/>
          <p14:tracePt t="89889" x="1658938" y="4505325"/>
          <p14:tracePt t="89891" x="1666875" y="4497388"/>
          <p14:tracePt t="89893" x="1666875" y="4489450"/>
          <p14:tracePt t="89895" x="1666875" y="4473575"/>
          <p14:tracePt t="89899" x="1674813" y="4457700"/>
          <p14:tracePt t="89901" x="1674813" y="4449763"/>
          <p14:tracePt t="89903" x="1674813" y="4441825"/>
          <p14:tracePt t="89905" x="1674813" y="4433888"/>
          <p14:tracePt t="89907" x="1666875" y="4418013"/>
          <p14:tracePt t="89909" x="1666875" y="4410075"/>
          <p14:tracePt t="89911" x="1658938" y="4402138"/>
          <p14:tracePt t="89913" x="1651000" y="4394200"/>
          <p14:tracePt t="89915" x="1643063" y="4386263"/>
          <p14:tracePt t="89917" x="1635125" y="4370388"/>
          <p14:tracePt t="89919" x="1627188" y="4362450"/>
          <p14:tracePt t="89921" x="1619250" y="4354513"/>
          <p14:tracePt t="89923" x="1611313" y="4346575"/>
          <p14:tracePt t="89925" x="1603375" y="4338638"/>
          <p14:tracePt t="89927" x="1587500" y="4330700"/>
          <p14:tracePt t="89929" x="1571625" y="4314825"/>
          <p14:tracePt t="89931" x="1562100" y="4306888"/>
          <p14:tracePt t="89933" x="1546225" y="4298950"/>
          <p14:tracePt t="89935" x="1530350" y="4291013"/>
          <p14:tracePt t="89937" x="1514475" y="4281488"/>
          <p14:tracePt t="89940" x="1498600" y="4273550"/>
          <p14:tracePt t="89941" x="1482725" y="4265613"/>
          <p14:tracePt t="89943" x="1466850" y="4257675"/>
          <p14:tracePt t="89945" x="1443038" y="4257675"/>
          <p14:tracePt t="89947" x="1427163" y="4249738"/>
          <p14:tracePt t="89955" x="1347788" y="4241800"/>
          <p14:tracePt t="89958" x="1323975" y="4241800"/>
          <p14:tracePt t="89959" x="1308100" y="4241800"/>
          <p14:tracePt t="89961" x="1284288" y="4241800"/>
          <p14:tracePt t="89963" x="1268413" y="4241800"/>
          <p14:tracePt t="89965" x="1252538" y="4241800"/>
          <p14:tracePt t="89967" x="1228725" y="4249738"/>
          <p14:tracePt t="89969" x="1211263" y="4249738"/>
          <p14:tracePt t="89971" x="1195388" y="4257675"/>
          <p14:tracePt t="89973" x="1179513" y="4257675"/>
          <p14:tracePt t="89975" x="1163638" y="4265613"/>
          <p14:tracePt t="89977" x="1155700" y="4265613"/>
          <p14:tracePt t="89979" x="1139825" y="4273550"/>
          <p14:tracePt t="89981" x="1131888" y="4281488"/>
          <p14:tracePt t="89983" x="1116013" y="4291013"/>
          <p14:tracePt t="89985" x="1108075" y="4298950"/>
          <p14:tracePt t="89987" x="1100138" y="4306888"/>
          <p14:tracePt t="89989" x="1084263" y="4314825"/>
          <p14:tracePt t="89991" x="1076325" y="4322763"/>
          <p14:tracePt t="89993" x="1068388" y="4330700"/>
          <p14:tracePt t="89995" x="1060450" y="4338638"/>
          <p14:tracePt t="89997" x="1060450" y="4354513"/>
          <p14:tracePt t="89999" x="1052513" y="4362450"/>
          <p14:tracePt t="90001" x="1052513" y="4370388"/>
          <p14:tracePt t="90003" x="1044575" y="4378325"/>
          <p14:tracePt t="90005" x="1044575" y="4386263"/>
          <p14:tracePt t="90008" x="1044575" y="4394200"/>
          <p14:tracePt t="90009" x="1036638" y="4410075"/>
          <p14:tracePt t="90011" x="1036638" y="4418013"/>
          <p14:tracePt t="90013" x="1036638" y="4425950"/>
          <p14:tracePt t="90015" x="1036638" y="4441825"/>
          <p14:tracePt t="90017" x="1036638" y="4449763"/>
          <p14:tracePt t="90019" x="1036638" y="4465638"/>
          <p14:tracePt t="90023" x="1036638" y="4473575"/>
          <p14:tracePt t="90024" x="1044575" y="4481513"/>
          <p14:tracePt t="90025" x="1044575" y="4497388"/>
          <p14:tracePt t="90027" x="1044575" y="4505325"/>
          <p14:tracePt t="90029" x="1052513" y="4521200"/>
          <p14:tracePt t="90031" x="1052513" y="4537075"/>
          <p14:tracePt t="90033" x="1060450" y="4545013"/>
          <p14:tracePt t="90035" x="1060450" y="4552950"/>
          <p14:tracePt t="90037" x="1068388" y="4568825"/>
          <p14:tracePt t="90039" x="1076325" y="4576763"/>
          <p14:tracePt t="90041" x="1084263" y="4592638"/>
          <p14:tracePt t="90043" x="1084263" y="4600575"/>
          <p14:tracePt t="90045" x="1092200" y="4608513"/>
          <p14:tracePt t="90047" x="1100138" y="4624388"/>
          <p14:tracePt t="90049" x="1108075" y="4633913"/>
          <p14:tracePt t="90051" x="1123950" y="4641850"/>
          <p14:tracePt t="90053" x="1131888" y="4641850"/>
          <p14:tracePt t="90055" x="1139825" y="4649788"/>
          <p14:tracePt t="90057" x="1147763" y="4657725"/>
          <p14:tracePt t="90059" x="1155700" y="4657725"/>
          <p14:tracePt t="90061" x="1171575" y="4657725"/>
          <p14:tracePt t="90063" x="1179513" y="4665663"/>
          <p14:tracePt t="90065" x="1195388" y="4665663"/>
          <p14:tracePt t="90067" x="1203325" y="4665663"/>
          <p14:tracePt t="90070" x="1220788" y="4673600"/>
          <p14:tracePt t="90071" x="1228725" y="4673600"/>
          <p14:tracePt t="90074" x="1244600" y="4673600"/>
          <p14:tracePt t="90075" x="1260475" y="4673600"/>
          <p14:tracePt t="90077" x="1276350" y="4665663"/>
          <p14:tracePt t="90079" x="1292225" y="4665663"/>
          <p14:tracePt t="90081" x="1308100" y="4665663"/>
          <p14:tracePt t="90083" x="1323975" y="4665663"/>
          <p14:tracePt t="90085" x="1339850" y="4665663"/>
          <p14:tracePt t="90087" x="1355725" y="4657725"/>
          <p14:tracePt t="90089" x="1371600" y="4657725"/>
          <p14:tracePt t="90091" x="1387475" y="4649788"/>
          <p14:tracePt t="90093" x="1403350" y="4641850"/>
          <p14:tracePt t="90095" x="1419225" y="4633913"/>
          <p14:tracePt t="90097" x="1435100" y="4624388"/>
          <p14:tracePt t="90099" x="1450975" y="4616450"/>
          <p14:tracePt t="90101" x="1458913" y="4608513"/>
          <p14:tracePt t="90103" x="1474788" y="4600575"/>
          <p14:tracePt t="90106" x="1490663" y="4592638"/>
          <p14:tracePt t="90107" x="1506538" y="4584700"/>
          <p14:tracePt t="90109" x="1514475" y="4576763"/>
          <p14:tracePt t="90111" x="1530350" y="4560888"/>
          <p14:tracePt t="90113" x="1538288" y="4552950"/>
          <p14:tracePt t="90115" x="1546225" y="4545013"/>
          <p14:tracePt t="90117" x="1554163" y="4529138"/>
          <p14:tracePt t="90119" x="1562100" y="4521200"/>
          <p14:tracePt t="90121" x="1571625" y="4505325"/>
          <p14:tracePt t="90124" x="1571625" y="4489450"/>
          <p14:tracePt t="90125" x="1579563" y="4481513"/>
          <p14:tracePt t="90127" x="1579563" y="4465638"/>
          <p14:tracePt t="90129" x="1587500" y="4457700"/>
          <p14:tracePt t="90131" x="1587500" y="4449763"/>
          <p14:tracePt t="90133" x="1587500" y="4433888"/>
          <p14:tracePt t="90135" x="1587500" y="4425950"/>
          <p14:tracePt t="90137" x="1587500" y="4418013"/>
          <p14:tracePt t="90140" x="1587500" y="4410075"/>
          <p14:tracePt t="90141" x="1587500" y="4402138"/>
          <p14:tracePt t="90143" x="1579563" y="4394200"/>
          <p14:tracePt t="90145" x="1579563" y="4386263"/>
          <p14:tracePt t="90147" x="1571625" y="4370388"/>
          <p14:tracePt t="90149" x="1571625" y="4362450"/>
          <p14:tracePt t="90151" x="1562100" y="4362450"/>
          <p14:tracePt t="90153" x="1554163" y="4354513"/>
          <p14:tracePt t="90155" x="1546225" y="4346575"/>
          <p14:tracePt t="90157" x="1538288" y="4338638"/>
          <p14:tracePt t="90159" x="1538288" y="4330700"/>
          <p14:tracePt t="90161" x="1530350" y="4330700"/>
          <p14:tracePt t="90163" x="1522413" y="4322763"/>
          <p14:tracePt t="90165" x="1514475" y="4314825"/>
          <p14:tracePt t="90167" x="1498600" y="4314825"/>
          <p14:tracePt t="90170" x="1490663" y="4314825"/>
          <p14:tracePt t="90171" x="1482725" y="4306888"/>
          <p14:tracePt t="90173" x="1474788" y="4306888"/>
          <p14:tracePt t="90175" x="1466850" y="4306888"/>
          <p14:tracePt t="90177" x="1458913" y="4306888"/>
          <p14:tracePt t="90179" x="1450975" y="4306888"/>
          <p14:tracePt t="90181" x="1443038" y="4306888"/>
          <p14:tracePt t="90183" x="1435100" y="4306888"/>
          <p14:tracePt t="90185" x="1419225" y="4306888"/>
          <p14:tracePt t="90187" x="1411288" y="4314825"/>
          <p14:tracePt t="90191" x="1403350" y="4314825"/>
          <p14:tracePt t="90193" x="1395413" y="4314825"/>
          <p14:tracePt t="90195" x="1387475" y="4322763"/>
          <p14:tracePt t="90197" x="1379538" y="4322763"/>
          <p14:tracePt t="90199" x="1371600" y="4330700"/>
          <p14:tracePt t="90201" x="1363663" y="4330700"/>
          <p14:tracePt t="90203" x="1355725" y="4338638"/>
          <p14:tracePt t="90205" x="1355725" y="4346575"/>
          <p14:tracePt t="90207" x="1347788" y="4346575"/>
          <p14:tracePt t="90209" x="1339850" y="4354513"/>
          <p14:tracePt t="90211" x="1331913" y="4362450"/>
          <p14:tracePt t="90213" x="1331913" y="4370388"/>
          <p14:tracePt t="90215" x="1323975" y="4378325"/>
          <p14:tracePt t="90217" x="1316038" y="4386263"/>
          <p14:tracePt t="90220" x="1316038" y="4394200"/>
          <p14:tracePt t="90221" x="1308100" y="4402138"/>
          <p14:tracePt t="90223" x="1300163" y="4410075"/>
          <p14:tracePt t="90225" x="1300163" y="4418013"/>
          <p14:tracePt t="90227" x="1292225" y="4425950"/>
          <p14:tracePt t="90229" x="1284288" y="4433888"/>
          <p14:tracePt t="90231" x="1284288" y="4441825"/>
          <p14:tracePt t="90233" x="1284288" y="4449763"/>
          <p14:tracePt t="90235" x="1276350" y="4457700"/>
          <p14:tracePt t="90237" x="1276350" y="4465638"/>
          <p14:tracePt t="90239" x="1268413" y="4465638"/>
          <p14:tracePt t="90241" x="1268413" y="4473575"/>
          <p14:tracePt t="90243" x="1268413" y="4481513"/>
          <p14:tracePt t="90245" x="1268413" y="4489450"/>
          <p14:tracePt t="90247" x="1260475" y="4489450"/>
          <p14:tracePt t="90249" x="1260475" y="4497388"/>
          <p14:tracePt t="90251" x="1260475" y="4505325"/>
          <p14:tracePt t="90255" x="1260475" y="4513263"/>
          <p14:tracePt t="90259" x="1260475" y="4521200"/>
          <p14:tracePt t="90270" x="1260475" y="4529138"/>
          <p14:tracePt t="90283" x="1268413" y="4529138"/>
          <p14:tracePt t="90291" x="1276350" y="4529138"/>
          <p14:tracePt t="90295" x="1284288" y="4521200"/>
          <p14:tracePt t="90299" x="1292225" y="4521200"/>
          <p14:tracePt t="90301" x="1292225" y="4513263"/>
          <p14:tracePt t="90304" x="1300163" y="4513263"/>
          <p14:tracePt t="90308" x="1308100" y="4505325"/>
          <p14:tracePt t="90309" x="1308100" y="4497388"/>
          <p14:tracePt t="90311" x="1316038" y="4497388"/>
          <p14:tracePt t="90313" x="1316038" y="4489450"/>
          <p14:tracePt t="90315" x="1323975" y="4481513"/>
          <p14:tracePt t="90317" x="1323975" y="4473575"/>
          <p14:tracePt t="90321" x="1331913" y="4457700"/>
          <p14:tracePt t="90324" x="1339850" y="4449763"/>
          <p14:tracePt t="90326" x="1339850" y="4441825"/>
          <p14:tracePt t="90327" x="1347788" y="4433888"/>
          <p14:tracePt t="90329" x="1347788" y="4425950"/>
          <p14:tracePt t="90331" x="1347788" y="4410075"/>
          <p14:tracePt t="90333" x="1355725" y="4402138"/>
          <p14:tracePt t="90335" x="1355725" y="4394200"/>
          <p14:tracePt t="90338" x="1355725" y="4378325"/>
          <p14:tracePt t="90340" x="1355725" y="4370388"/>
          <p14:tracePt t="90342" x="1363663" y="4362450"/>
          <p14:tracePt t="90343" x="1363663" y="4346575"/>
          <p14:tracePt t="90345" x="1363663" y="4338638"/>
          <p14:tracePt t="90347" x="1363663" y="4330700"/>
          <p14:tracePt t="90349" x="1363663" y="4322763"/>
          <p14:tracePt t="90351" x="1363663" y="4306888"/>
          <p14:tracePt t="90354" x="1363663" y="4298950"/>
          <p14:tracePt t="90355" x="1363663" y="4291013"/>
          <p14:tracePt t="90358" x="1355725" y="4281488"/>
          <p14:tracePt t="90360" x="1355725" y="4273550"/>
          <p14:tracePt t="90361" x="1355725" y="4265613"/>
          <p14:tracePt t="90363" x="1347788" y="4257675"/>
          <p14:tracePt t="90365" x="1347788" y="4249738"/>
          <p14:tracePt t="90367" x="1347788" y="4241800"/>
          <p14:tracePt t="90370" x="1339850" y="4233863"/>
          <p14:tracePt t="90372" x="1339850" y="4225925"/>
          <p14:tracePt t="90374" x="1331913" y="4217988"/>
          <p14:tracePt t="90376" x="1331913" y="4210050"/>
          <p14:tracePt t="90377" x="1323975" y="4202113"/>
          <p14:tracePt t="90379" x="1316038" y="4202113"/>
          <p14:tracePt t="90381" x="1316038" y="4194175"/>
          <p14:tracePt t="90383" x="1308100" y="4186238"/>
          <p14:tracePt t="90385" x="1300163" y="4186238"/>
          <p14:tracePt t="90388" x="1300163" y="4178300"/>
          <p14:tracePt t="90389" x="1292225" y="4178300"/>
          <p14:tracePt t="90393" x="1284288" y="4170363"/>
          <p14:tracePt t="90395" x="1276350" y="4162425"/>
          <p14:tracePt t="90399" x="1268413" y="4162425"/>
          <p14:tracePt t="90401" x="1260475" y="4162425"/>
          <p14:tracePt t="90404" x="1252538" y="4154488"/>
          <p14:tracePt t="90407" x="1244600" y="4154488"/>
          <p14:tracePt t="90409" x="1236663" y="4154488"/>
          <p14:tracePt t="90413" x="1228725" y="4146550"/>
          <p14:tracePt t="90415" x="1220788" y="4146550"/>
          <p14:tracePt t="90421" x="1211263" y="4146550"/>
          <p14:tracePt t="90423" x="1203325" y="4146550"/>
          <p14:tracePt t="90427" x="1195388" y="4146550"/>
          <p14:tracePt t="90433" x="1187450" y="4146550"/>
          <p14:tracePt t="90587" x="1179513" y="4146550"/>
          <p14:tracePt t="90591" x="1179513" y="4138613"/>
          <p14:tracePt t="90680" x="1179513" y="4146550"/>
          <p14:tracePt t="91019" x="1171575" y="4146550"/>
          <p14:tracePt t="91024" x="1171575" y="4138613"/>
          <p14:tracePt t="91026" x="1163638" y="4138613"/>
          <p14:tracePt t="91029" x="1155700" y="4138613"/>
          <p14:tracePt t="91033" x="1147763" y="4138613"/>
          <p14:tracePt t="91039" x="1139825" y="4130675"/>
          <p14:tracePt t="91042" x="1131888" y="4130675"/>
          <p14:tracePt t="91047" x="1123950" y="4130675"/>
          <p14:tracePt t="91051" x="1116013" y="4130675"/>
          <p14:tracePt t="91056" x="1116013" y="4122738"/>
          <p14:tracePt t="91059" x="1108075" y="4122738"/>
          <p14:tracePt t="91065" x="1100138" y="4122738"/>
          <p14:tracePt t="91071" x="1092200" y="4114800"/>
          <p14:tracePt t="91075" x="1084263" y="4114800"/>
          <p14:tracePt t="91077" x="1084263" y="4106863"/>
          <p14:tracePt t="91081" x="1076325" y="4106863"/>
          <p14:tracePt t="91085" x="1076325" y="4098925"/>
          <p14:tracePt t="91088" x="1068388" y="4098925"/>
          <p14:tracePt t="91093" x="1068388" y="4090988"/>
          <p14:tracePt t="91095" x="1060450" y="4090988"/>
          <p14:tracePt t="91102" x="1060450" y="4083050"/>
          <p14:tracePt t="91105" x="1052513" y="4083050"/>
          <p14:tracePt t="91109" x="1052513" y="4075113"/>
          <p14:tracePt t="91122" x="1044575" y="4067175"/>
          <p14:tracePt t="91139" x="1044575" y="4059238"/>
          <p14:tracePt t="91161" x="1044575" y="4051300"/>
          <p14:tracePt t="91163" x="1036638" y="4051300"/>
          <p14:tracePt t="91173" x="1036638" y="4043363"/>
          <p14:tracePt t="91177" x="1036638" y="4035425"/>
          <p14:tracePt t="91181" x="1036638" y="4027488"/>
          <p14:tracePt t="91183" x="1028700" y="4027488"/>
          <p14:tracePt t="91185" x="1028700" y="4019550"/>
          <p14:tracePt t="91188" x="1028700" y="4011613"/>
          <p14:tracePt t="91190" x="1028700" y="4003675"/>
          <p14:tracePt t="91191" x="1028700" y="3995738"/>
          <p14:tracePt t="91193" x="1028700" y="3987800"/>
          <p14:tracePt t="91195" x="1028700" y="3979863"/>
          <p14:tracePt t="91197" x="1028700" y="3971925"/>
          <p14:tracePt t="91199" x="1028700" y="3963988"/>
          <p14:tracePt t="91201" x="1028700" y="3956050"/>
          <p14:tracePt t="91204" x="1028700" y="3948113"/>
          <p14:tracePt t="91206" x="1028700" y="3938588"/>
          <p14:tracePt t="91207" x="1036638" y="3930650"/>
          <p14:tracePt t="91209" x="1036638" y="3922713"/>
          <p14:tracePt t="91211" x="1036638" y="3914775"/>
          <p14:tracePt t="91213" x="1036638" y="3906838"/>
          <p14:tracePt t="91215" x="1036638" y="3898900"/>
          <p14:tracePt t="91217" x="1036638" y="3890963"/>
          <p14:tracePt t="91220" x="1044575" y="3883025"/>
          <p14:tracePt t="91222" x="1044575" y="3875088"/>
          <p14:tracePt t="91224" x="1052513" y="3867150"/>
          <p14:tracePt t="91227" x="1052513" y="3859213"/>
          <p14:tracePt t="91229" x="1052513" y="3851275"/>
          <p14:tracePt t="91231" x="1060450" y="3843338"/>
          <p14:tracePt t="91233" x="1060450" y="3835400"/>
          <p14:tracePt t="91238" x="1068388" y="3827463"/>
          <p14:tracePt t="91240" x="1068388" y="3819525"/>
          <p14:tracePt t="91243" x="1076325" y="3811588"/>
          <p14:tracePt t="91245" x="1076325" y="3803650"/>
          <p14:tracePt t="91249" x="1084263" y="3795713"/>
          <p14:tracePt t="91254" x="1084263" y="3787775"/>
          <p14:tracePt t="91258" x="1092200" y="3779838"/>
          <p14:tracePt t="91261" x="1092200" y="3771900"/>
          <p14:tracePt t="91265" x="1100138" y="3771900"/>
          <p14:tracePt t="91267" x="1100138" y="3763963"/>
          <p14:tracePt t="91271" x="1108075" y="3756025"/>
          <p14:tracePt t="91275" x="1108075" y="3748088"/>
          <p14:tracePt t="91279" x="1116013" y="3748088"/>
          <p14:tracePt t="91281" x="1116013" y="3740150"/>
          <p14:tracePt t="91288" x="1123950" y="3732213"/>
          <p14:tracePt t="91291" x="1123950" y="3724275"/>
          <p14:tracePt t="91295" x="1131888" y="3724275"/>
          <p14:tracePt t="91297" x="1131888" y="3716338"/>
          <p14:tracePt t="91301" x="1139825" y="3716338"/>
          <p14:tracePt t="91307" x="1147763" y="3708400"/>
          <p14:tracePt t="91309" x="1147763" y="3700463"/>
          <p14:tracePt t="91313" x="1155700" y="3700463"/>
          <p14:tracePt t="91315" x="1155700" y="3692525"/>
          <p14:tracePt t="91317" x="1163638" y="3692525"/>
          <p14:tracePt t="91321" x="1171575" y="3692525"/>
          <p14:tracePt t="91324" x="1171575" y="3684588"/>
          <p14:tracePt t="91325" x="1179513" y="3684588"/>
          <p14:tracePt t="91329" x="1187450" y="3676650"/>
          <p14:tracePt t="91333" x="1195388" y="3676650"/>
          <p14:tracePt t="91338" x="1203325" y="3668713"/>
          <p14:tracePt t="91340" x="1211263" y="3668713"/>
          <p14:tracePt t="91343" x="1220788" y="3668713"/>
          <p14:tracePt t="91345" x="1228725" y="3668713"/>
          <p14:tracePt t="91347" x="1236663" y="3668713"/>
          <p14:tracePt t="91349" x="1236663" y="3660775"/>
          <p14:tracePt t="91351" x="1244600" y="3660775"/>
          <p14:tracePt t="91355" x="1260475" y="3660775"/>
          <p14:tracePt t="91357" x="1268413" y="3660775"/>
          <p14:tracePt t="91361" x="1276350" y="3660775"/>
          <p14:tracePt t="91363" x="1284288" y="3660775"/>
          <p14:tracePt t="91365" x="1292225" y="3652838"/>
          <p14:tracePt t="91367" x="1300163" y="3652838"/>
          <p14:tracePt t="91371" x="1308100" y="3652838"/>
          <p14:tracePt t="91374" x="1316038" y="3652838"/>
          <p14:tracePt t="91375" x="1323975" y="3652838"/>
          <p14:tracePt t="91377" x="1331913" y="3652838"/>
          <p14:tracePt t="91379" x="1339850" y="3652838"/>
          <p14:tracePt t="91381" x="1347788" y="3652838"/>
          <p14:tracePt t="91385" x="1355725" y="3652838"/>
          <p14:tracePt t="91388" x="1363663" y="3652838"/>
          <p14:tracePt t="91390" x="1371600" y="3652838"/>
          <p14:tracePt t="91393" x="1379538" y="3652838"/>
          <p14:tracePt t="91395" x="1387475" y="3652838"/>
          <p14:tracePt t="91399" x="1395413" y="3644900"/>
          <p14:tracePt t="91401" x="1403350" y="3644900"/>
          <p14:tracePt t="91406" x="1411288" y="3644900"/>
          <p14:tracePt t="91407" x="1419225" y="3636963"/>
          <p14:tracePt t="91411" x="1427163" y="3636963"/>
          <p14:tracePt t="91413" x="1435100" y="3636963"/>
          <p14:tracePt t="91415" x="1435100" y="3629025"/>
          <p14:tracePt t="91417" x="1443038" y="3629025"/>
          <p14:tracePt t="91420" x="1450975" y="3629025"/>
          <p14:tracePt t="91422" x="1450975" y="3621088"/>
          <p14:tracePt t="91425" x="1466850" y="3621088"/>
          <p14:tracePt t="91427" x="1466850" y="3613150"/>
          <p14:tracePt t="91429" x="1474788" y="3613150"/>
          <p14:tracePt t="91433" x="1482725" y="3605213"/>
          <p14:tracePt t="91435" x="1490663" y="3605213"/>
          <p14:tracePt t="91437" x="1490663" y="3595688"/>
          <p14:tracePt t="91439" x="1498600" y="3595688"/>
          <p14:tracePt t="91441" x="1498600" y="3587750"/>
          <p14:tracePt t="91443" x="1506538" y="3587750"/>
          <p14:tracePt t="91445" x="1514475" y="3579813"/>
          <p14:tracePt t="91447" x="1514475" y="3571875"/>
          <p14:tracePt t="91449" x="1522413" y="3571875"/>
          <p14:tracePt t="91451" x="1522413" y="3563938"/>
          <p14:tracePt t="91453" x="1530350" y="3556000"/>
          <p14:tracePt t="91455" x="1530350" y="3548063"/>
          <p14:tracePt t="91457" x="1538288" y="3548063"/>
          <p14:tracePt t="91459" x="1546225" y="3540125"/>
          <p14:tracePt t="91461" x="1546225" y="3532188"/>
          <p14:tracePt t="91463" x="1554163" y="3532188"/>
          <p14:tracePt t="91465" x="1554163" y="3524250"/>
          <p14:tracePt t="91467" x="1562100" y="3516313"/>
          <p14:tracePt t="91471" x="1571625" y="3508375"/>
          <p14:tracePt t="91473" x="1571625" y="3500438"/>
          <p14:tracePt t="91475" x="1579563" y="3492500"/>
          <p14:tracePt t="91479" x="1587500" y="3484563"/>
          <p14:tracePt t="91481" x="1587500" y="3476625"/>
          <p14:tracePt t="91483" x="1595438" y="3476625"/>
          <p14:tracePt t="91485" x="1595438" y="3468688"/>
          <p14:tracePt t="91487" x="1603375" y="3460750"/>
          <p14:tracePt t="91491" x="1611313" y="3452813"/>
          <p14:tracePt t="91493" x="1611313" y="3444875"/>
          <p14:tracePt t="91497" x="1619250" y="3436938"/>
          <p14:tracePt t="91501" x="1619250" y="3429000"/>
          <p14:tracePt t="91503" x="1627188" y="3429000"/>
          <p14:tracePt t="91505" x="1627188" y="3421063"/>
          <p14:tracePt t="91509" x="1635125" y="3413125"/>
          <p14:tracePt t="91513" x="1635125" y="3405188"/>
          <p14:tracePt t="91520" x="1643063" y="3397250"/>
          <p14:tracePt t="91525" x="1643063" y="3389313"/>
          <p14:tracePt t="91533" x="1643063" y="3381375"/>
          <p14:tracePt t="91539" x="1651000" y="3381375"/>
          <p14:tracePt t="91607" x="1643063" y="3381375"/>
          <p14:tracePt t="91615" x="1643063" y="3373438"/>
          <p14:tracePt t="91623" x="1635125" y="3373438"/>
          <p14:tracePt t="91629" x="1627188" y="3373438"/>
          <p14:tracePt t="91638" x="1619250" y="3373438"/>
          <p14:tracePt t="91641" x="1611313" y="3373438"/>
          <p14:tracePt t="91645" x="1603375" y="3373438"/>
          <p14:tracePt t="91649" x="1595438" y="3373438"/>
          <p14:tracePt t="91654" x="1587500" y="3373438"/>
          <p14:tracePt t="91657" x="1579563" y="3373438"/>
          <p14:tracePt t="91659" x="1571625" y="3373438"/>
          <p14:tracePt t="91663" x="1562100" y="3373438"/>
          <p14:tracePt t="91665" x="1554163" y="3373438"/>
          <p14:tracePt t="91670" x="1546225" y="3373438"/>
          <p14:tracePt t="91672" x="1538288" y="3373438"/>
          <p14:tracePt t="91675" x="1530350" y="3373438"/>
          <p14:tracePt t="91677" x="1522413" y="3373438"/>
          <p14:tracePt t="91679" x="1514475" y="3373438"/>
          <p14:tracePt t="91683" x="1506538" y="3373438"/>
          <p14:tracePt t="91685" x="1498600" y="3373438"/>
          <p14:tracePt t="91689" x="1490663" y="3373438"/>
          <p14:tracePt t="91691" x="1490663" y="3381375"/>
          <p14:tracePt t="91693" x="1482725" y="3381375"/>
          <p14:tracePt t="91695" x="1474788" y="3381375"/>
          <p14:tracePt t="91699" x="1466850" y="3381375"/>
          <p14:tracePt t="91706" x="1458913" y="3381375"/>
          <p14:tracePt t="91711" x="1450975" y="3381375"/>
          <p14:tracePt t="91715" x="1450975" y="3389313"/>
          <p14:tracePt t="91717" x="1443038" y="3389313"/>
          <p14:tracePt t="91723" x="1435100" y="3389313"/>
          <p14:tracePt t="91731" x="1427163" y="3389313"/>
          <p14:tracePt t="91738" x="1427163" y="3397250"/>
          <p14:tracePt t="91740" x="1419225" y="3397250"/>
          <p14:tracePt t="91749" x="1411288" y="3397250"/>
          <p14:tracePt t="91762" x="1403350" y="3397250"/>
          <p14:tracePt t="91765" x="1403350" y="3405188"/>
          <p14:tracePt t="91773" x="1395413" y="3405188"/>
          <p14:tracePt t="91783" x="1387475" y="3405188"/>
          <p14:tracePt t="91788" x="1387475" y="3413125"/>
          <p14:tracePt t="91795" x="1379538" y="3413125"/>
          <p14:tracePt t="91805" x="1371600" y="3413125"/>
          <p14:tracePt t="91811" x="1363663" y="3413125"/>
          <p14:tracePt t="91821" x="1355725" y="3421063"/>
          <p14:tracePt t="91825" x="1347788" y="3421063"/>
          <p14:tracePt t="91833" x="1339850" y="3421063"/>
          <p14:tracePt t="91841" x="1331913" y="3421063"/>
          <p14:tracePt t="91855" x="1323975" y="3421063"/>
          <p14:tracePt t="91885" x="1323975" y="3429000"/>
          <p14:tracePt t="92051" x="1323975" y="3421063"/>
          <p14:tracePt t="92056" x="1316038" y="3421063"/>
          <p14:tracePt t="92063" x="1308100" y="3413125"/>
          <p14:tracePt t="92067" x="1300163" y="3413125"/>
          <p14:tracePt t="92069" x="1300163" y="3405188"/>
          <p14:tracePt t="92072" x="1292225" y="3405188"/>
          <p14:tracePt t="92075" x="1284288" y="3397250"/>
          <p14:tracePt t="92079" x="1276350" y="3397250"/>
          <p14:tracePt t="92083" x="1268413" y="3389313"/>
          <p14:tracePt t="92085" x="1260475" y="3389313"/>
          <p14:tracePt t="92091" x="1244600" y="3381375"/>
          <p14:tracePt t="92093" x="1236663" y="3381375"/>
          <p14:tracePt t="92097" x="1228725" y="3381375"/>
          <p14:tracePt t="92099" x="1220788" y="3373438"/>
          <p14:tracePt t="92101" x="1211263" y="3373438"/>
          <p14:tracePt t="92104" x="1203325" y="3373438"/>
          <p14:tracePt t="92107" x="1187450" y="3365500"/>
          <p14:tracePt t="92109" x="1179513" y="3365500"/>
          <p14:tracePt t="92111" x="1171575" y="3365500"/>
          <p14:tracePt t="92113" x="1163638" y="3365500"/>
          <p14:tracePt t="92115" x="1155700" y="3365500"/>
          <p14:tracePt t="92118" x="1147763" y="3357563"/>
          <p14:tracePt t="92121" x="1131888" y="3357563"/>
          <p14:tracePt t="92124" x="1123950" y="3357563"/>
          <p14:tracePt t="92125" x="1116013" y="3357563"/>
          <p14:tracePt t="92127" x="1108075" y="3357563"/>
          <p14:tracePt t="92129" x="1100138" y="3357563"/>
          <p14:tracePt t="92131" x="1092200" y="3357563"/>
          <p14:tracePt t="92133" x="1084263" y="3357563"/>
          <p14:tracePt t="92135" x="1068388" y="3357563"/>
          <p14:tracePt t="92138" x="1060450" y="3357563"/>
          <p14:tracePt t="92140" x="1052513" y="3357563"/>
          <p14:tracePt t="92142" x="1044575" y="3357563"/>
          <p14:tracePt t="92143" x="1028700" y="3357563"/>
          <p14:tracePt t="92145" x="1020763" y="3357563"/>
          <p14:tracePt t="92147" x="1012825" y="3357563"/>
          <p14:tracePt t="92149" x="1004888" y="3357563"/>
          <p14:tracePt t="92151" x="989013" y="3357563"/>
          <p14:tracePt t="92154" x="981075" y="3357563"/>
          <p14:tracePt t="92156" x="973138" y="3357563"/>
          <p14:tracePt t="92157" x="957263" y="3357563"/>
          <p14:tracePt t="92159" x="949325" y="3357563"/>
          <p14:tracePt t="92161" x="941388" y="3357563"/>
          <p14:tracePt t="92163" x="925513" y="3365500"/>
          <p14:tracePt t="92165" x="917575" y="3365500"/>
          <p14:tracePt t="92167" x="901700" y="3365500"/>
          <p14:tracePt t="92169" x="893763" y="3365500"/>
          <p14:tracePt t="92172" x="877888" y="3373438"/>
          <p14:tracePt t="92174" x="868363" y="3373438"/>
          <p14:tracePt t="92175" x="852488" y="3373438"/>
          <p14:tracePt t="92177" x="844550" y="3381375"/>
          <p14:tracePt t="92179" x="828675" y="3381375"/>
          <p14:tracePt t="92181" x="820738" y="3381375"/>
          <p14:tracePt t="92183" x="804863" y="3389313"/>
          <p14:tracePt t="92185" x="796925" y="3389313"/>
          <p14:tracePt t="92187" x="781050" y="3397250"/>
          <p14:tracePt t="92189" x="773113" y="3397250"/>
          <p14:tracePt t="92191" x="757238" y="3405188"/>
          <p14:tracePt t="92193" x="749300" y="3405188"/>
          <p14:tracePt t="92195" x="733425" y="3413125"/>
          <p14:tracePt t="92197" x="725488" y="3413125"/>
          <p14:tracePt t="92199" x="717550" y="3421063"/>
          <p14:tracePt t="92201" x="701675" y="3421063"/>
          <p14:tracePt t="92203" x="693738" y="3429000"/>
          <p14:tracePt t="92205" x="685800" y="3436938"/>
          <p14:tracePt t="92207" x="677863" y="3436938"/>
          <p14:tracePt t="92209" x="669925" y="3444875"/>
          <p14:tracePt t="92211" x="661988" y="3444875"/>
          <p14:tracePt t="92213" x="661988" y="3452813"/>
          <p14:tracePt t="92215" x="654050" y="3460750"/>
          <p14:tracePt t="92217" x="646113" y="3460750"/>
          <p14:tracePt t="92219" x="638175" y="3468688"/>
          <p14:tracePt t="92221" x="638175" y="3476625"/>
          <p14:tracePt t="92223" x="630238" y="3484563"/>
          <p14:tracePt t="92227" x="622300" y="3492500"/>
          <p14:tracePt t="92229" x="622300" y="3500438"/>
          <p14:tracePt t="92231" x="614363" y="3508375"/>
          <p14:tracePt t="92233" x="614363" y="3516313"/>
          <p14:tracePt t="92235" x="606425" y="3524250"/>
          <p14:tracePt t="92237" x="606425" y="3532188"/>
          <p14:tracePt t="92239" x="606425" y="3540125"/>
          <p14:tracePt t="92241" x="598488" y="3548063"/>
          <p14:tracePt t="92245" x="598488" y="3563938"/>
          <p14:tracePt t="92247" x="590550" y="3571875"/>
          <p14:tracePt t="92249" x="590550" y="3579813"/>
          <p14:tracePt t="92251" x="590550" y="3587750"/>
          <p14:tracePt t="92253" x="590550" y="3595688"/>
          <p14:tracePt t="92255" x="590550" y="3605213"/>
          <p14:tracePt t="92257" x="582613" y="3621088"/>
          <p14:tracePt t="92259" x="582613" y="3629025"/>
          <p14:tracePt t="92261" x="582613" y="3636963"/>
          <p14:tracePt t="92263" x="582613" y="3652838"/>
          <p14:tracePt t="92265" x="582613" y="3660775"/>
          <p14:tracePt t="92267" x="582613" y="3676650"/>
          <p14:tracePt t="92269" x="582613" y="3684588"/>
          <p14:tracePt t="92271" x="582613" y="3692525"/>
          <p14:tracePt t="92273" x="582613" y="3708400"/>
          <p14:tracePt t="92275" x="590550" y="3724275"/>
          <p14:tracePt t="92277" x="590550" y="3732213"/>
          <p14:tracePt t="92279" x="590550" y="3740150"/>
          <p14:tracePt t="92281" x="590550" y="3756025"/>
          <p14:tracePt t="92283" x="598488" y="3763963"/>
          <p14:tracePt t="92285" x="598488" y="3771900"/>
          <p14:tracePt t="92287" x="598488" y="3787775"/>
          <p14:tracePt t="92289" x="606425" y="3795713"/>
          <p14:tracePt t="92291" x="606425" y="3803650"/>
          <p14:tracePt t="92293" x="606425" y="3819525"/>
          <p14:tracePt t="92295" x="614363" y="3827463"/>
          <p14:tracePt t="92297" x="614363" y="3835400"/>
          <p14:tracePt t="92299" x="614363" y="3843338"/>
          <p14:tracePt t="92301" x="622300" y="3859213"/>
          <p14:tracePt t="92304" x="622300" y="3867150"/>
          <p14:tracePt t="92306" x="630238" y="3875088"/>
          <p14:tracePt t="92307" x="630238" y="3883025"/>
          <p14:tracePt t="92309" x="638175" y="3898900"/>
          <p14:tracePt t="92313" x="646113" y="3906838"/>
          <p14:tracePt t="92315" x="646113" y="3914775"/>
          <p14:tracePt t="92317" x="654050" y="3922713"/>
          <p14:tracePt t="92319" x="661988" y="3930650"/>
          <p14:tracePt t="92321" x="661988" y="3938588"/>
          <p14:tracePt t="92323" x="669925" y="3948113"/>
          <p14:tracePt t="92325" x="669925" y="3956050"/>
          <p14:tracePt t="92327" x="677863" y="3956050"/>
          <p14:tracePt t="92329" x="677863" y="3963988"/>
          <p14:tracePt t="92331" x="685800" y="3971925"/>
          <p14:tracePt t="92333" x="693738" y="3979863"/>
          <p14:tracePt t="92337" x="701675" y="3987800"/>
          <p14:tracePt t="92339" x="701675" y="3995738"/>
          <p14:tracePt t="92341" x="709613" y="4003675"/>
          <p14:tracePt t="92343" x="717550" y="4011613"/>
          <p14:tracePt t="92347" x="725488" y="4011613"/>
          <p14:tracePt t="92349" x="725488" y="4019550"/>
          <p14:tracePt t="92351" x="733425" y="4019550"/>
          <p14:tracePt t="92353" x="733425" y="4027488"/>
          <p14:tracePt t="92355" x="741363" y="4027488"/>
          <p14:tracePt t="92357" x="741363" y="4035425"/>
          <p14:tracePt t="92359" x="749300" y="4035425"/>
          <p14:tracePt t="92363" x="749300" y="4043363"/>
          <p14:tracePt t="92365" x="757238" y="4043363"/>
          <p14:tracePt t="92369" x="765175" y="4043363"/>
          <p14:tracePt t="92371" x="765175" y="4051300"/>
          <p14:tracePt t="92375" x="773113" y="4051300"/>
          <p14:tracePt t="92381" x="773113" y="4059238"/>
          <p14:tracePt t="92383" x="781050" y="4059238"/>
          <p14:tracePt t="92552" x="781050" y="4067175"/>
          <p14:tracePt t="92555" x="788988" y="4067175"/>
          <p14:tracePt t="92573" x="796925" y="4067175"/>
          <p14:tracePt t="92583" x="804863" y="4067175"/>
          <p14:tracePt t="92586" x="804863" y="4075113"/>
          <p14:tracePt t="92591" x="812800" y="4075113"/>
          <p14:tracePt t="92601" x="820738" y="4075113"/>
          <p14:tracePt t="92610" x="828675" y="4075113"/>
          <p14:tracePt t="92627" x="836613" y="4075113"/>
          <p14:tracePt t="92815" x="844550" y="4075113"/>
          <p14:tracePt t="93010" x="844550" y="4083050"/>
          <p14:tracePt t="93041" x="844550" y="4090988"/>
          <p14:tracePt t="93055" x="844550" y="4098925"/>
          <p14:tracePt t="93063" x="844550" y="4106863"/>
          <p14:tracePt t="93071" x="852488" y="4106863"/>
          <p14:tracePt t="93075" x="852488" y="4114800"/>
          <p14:tracePt t="93089" x="852488" y="4122738"/>
          <p14:tracePt t="93090" x="860425" y="4122738"/>
          <p14:tracePt t="93099" x="860425" y="4130675"/>
          <p14:tracePt t="93101" x="868363" y="4130675"/>
          <p14:tracePt t="93109" x="877888" y="4130675"/>
          <p14:tracePt t="93112" x="877888" y="4138613"/>
          <p14:tracePt t="93117" x="885825" y="4138613"/>
          <p14:tracePt t="93121" x="893763" y="4138613"/>
          <p14:tracePt t="93127" x="901700" y="4146550"/>
          <p14:tracePt t="93133" x="909638" y="4146550"/>
          <p14:tracePt t="93139" x="917575" y="4146550"/>
          <p14:tracePt t="93145" x="925513" y="4146550"/>
          <p14:tracePt t="93155" x="925513" y="4138613"/>
          <p14:tracePt t="93157" x="933450" y="4138613"/>
          <p14:tracePt t="93205" x="933450" y="4130675"/>
          <p14:tracePt t="93253" x="925513" y="4130675"/>
          <p14:tracePt t="93261" x="925513" y="4122738"/>
          <p14:tracePt t="93265" x="917575" y="4122738"/>
          <p14:tracePt t="93273" x="909638" y="4114800"/>
          <p14:tracePt t="93283" x="901700" y="4114800"/>
          <p14:tracePt t="93291" x="893763" y="4106863"/>
          <p14:tracePt t="93305" x="885825" y="4106863"/>
          <p14:tracePt t="93331" x="893763" y="4106863"/>
          <p14:tracePt t="93338" x="893763" y="4098925"/>
          <p14:tracePt t="93341" x="901700" y="4098925"/>
          <p14:tracePt t="93347" x="909638" y="4098925"/>
          <p14:tracePt t="93349" x="917575" y="4098925"/>
          <p14:tracePt t="93354" x="925513" y="4098925"/>
          <p14:tracePt t="93356" x="933450" y="4098925"/>
          <p14:tracePt t="93357" x="941388" y="4098925"/>
          <p14:tracePt t="93359" x="949325" y="4098925"/>
          <p14:tracePt t="93361" x="957263" y="4098925"/>
          <p14:tracePt t="93363" x="965200" y="4098925"/>
          <p14:tracePt t="93365" x="973138" y="4098925"/>
          <p14:tracePt t="93367" x="981075" y="4098925"/>
          <p14:tracePt t="93369" x="996950" y="4098925"/>
          <p14:tracePt t="93372" x="1004888" y="4098925"/>
          <p14:tracePt t="93374" x="1012825" y="4098925"/>
          <p14:tracePt t="93375" x="1028700" y="4098925"/>
          <p14:tracePt t="93377" x="1036638" y="4106863"/>
          <p14:tracePt t="93379" x="1052513" y="4106863"/>
          <p14:tracePt t="93381" x="1068388" y="4106863"/>
          <p14:tracePt t="93383" x="1076325" y="4106863"/>
          <p14:tracePt t="93385" x="1092200" y="4106863"/>
          <p14:tracePt t="93388" x="1108075" y="4106863"/>
          <p14:tracePt t="93390" x="1116013" y="4106863"/>
          <p14:tracePt t="93391" x="1131888" y="4106863"/>
          <p14:tracePt t="93393" x="1147763" y="4106863"/>
          <p14:tracePt t="93395" x="1155700" y="4106863"/>
          <p14:tracePt t="93397" x="1171575" y="4106863"/>
          <p14:tracePt t="93399" x="1187450" y="4106863"/>
          <p14:tracePt t="93401" x="1203325" y="4106863"/>
          <p14:tracePt t="93406" x="1236663" y="4106863"/>
          <p14:tracePt t="93407" x="1252538" y="4106863"/>
          <p14:tracePt t="93409" x="1260475" y="4106863"/>
          <p14:tracePt t="93411" x="1276350" y="4106863"/>
          <p14:tracePt t="93414" x="1292225" y="4106863"/>
          <p14:tracePt t="93415" x="1308100" y="4106863"/>
          <p14:tracePt t="93417" x="1323975" y="4114800"/>
          <p14:tracePt t="93419" x="1331913" y="4114800"/>
          <p14:tracePt t="93422" x="1347788" y="4114800"/>
          <p14:tracePt t="93424" x="1371600" y="4114800"/>
          <p14:tracePt t="93425" x="1379538" y="4106863"/>
          <p14:tracePt t="93427" x="1395413" y="4106863"/>
          <p14:tracePt t="93429" x="1403350" y="4106863"/>
          <p14:tracePt t="93431" x="1419225" y="4106863"/>
          <p14:tracePt t="93433" x="1435100" y="4106863"/>
          <p14:tracePt t="93435" x="1450975" y="4106863"/>
          <p14:tracePt t="93438" x="1466850" y="4106863"/>
          <p14:tracePt t="93439" x="1474788" y="4106863"/>
          <p14:tracePt t="93441" x="1490663" y="4106863"/>
          <p14:tracePt t="93443" x="1506538" y="4106863"/>
          <p14:tracePt t="93445" x="1522413" y="4106863"/>
          <p14:tracePt t="93447" x="1538288" y="4106863"/>
          <p14:tracePt t="93449" x="1546225" y="4106863"/>
          <p14:tracePt t="93451" x="1562100" y="4106863"/>
          <p14:tracePt t="93454" x="1579563" y="4106863"/>
          <p14:tracePt t="93455" x="1587500" y="4106863"/>
          <p14:tracePt t="93457" x="1603375" y="4106863"/>
          <p14:tracePt t="93459" x="1611313" y="4106863"/>
          <p14:tracePt t="93461" x="1619250" y="4106863"/>
          <p14:tracePt t="93463" x="1635125" y="4106863"/>
          <p14:tracePt t="93465" x="1643063" y="4106863"/>
          <p14:tracePt t="93467" x="1651000" y="4106863"/>
          <p14:tracePt t="93469" x="1658938" y="4106863"/>
          <p14:tracePt t="93471" x="1674813" y="4106863"/>
          <p14:tracePt t="93473" x="1682750" y="4098925"/>
          <p14:tracePt t="93475" x="1690688" y="4098925"/>
          <p14:tracePt t="93477" x="1698625" y="4098925"/>
          <p14:tracePt t="93479" x="1706563" y="4098925"/>
          <p14:tracePt t="93481" x="1714500" y="4098925"/>
          <p14:tracePt t="93483" x="1722438" y="4098925"/>
          <p14:tracePt t="93487" x="1730375" y="4090988"/>
          <p14:tracePt t="93489" x="1738313" y="4090988"/>
          <p14:tracePt t="93491" x="1746250" y="4090988"/>
          <p14:tracePt t="93493" x="1754188" y="4090988"/>
          <p14:tracePt t="93497" x="1762125" y="4083050"/>
          <p14:tracePt t="93499" x="1770063" y="4083050"/>
          <p14:tracePt t="93501" x="1778000" y="4083050"/>
          <p14:tracePt t="93505" x="1785938" y="4083050"/>
          <p14:tracePt t="93507" x="1793875" y="4083050"/>
          <p14:tracePt t="93511" x="1801813" y="4075113"/>
          <p14:tracePt t="93513" x="1809750" y="4075113"/>
          <p14:tracePt t="93517" x="1817688" y="4075113"/>
          <p14:tracePt t="93521" x="1825625" y="4075113"/>
          <p14:tracePt t="93524" x="1825625" y="4067175"/>
          <p14:tracePt t="93525" x="1833563" y="4067175"/>
          <p14:tracePt t="93529" x="1841500" y="4067175"/>
          <p14:tracePt t="93535" x="1849438" y="4059238"/>
          <p14:tracePt t="93539" x="1857375" y="4059238"/>
          <p14:tracePt t="93543" x="1865313" y="4059238"/>
          <p14:tracePt t="93545" x="1865313" y="4051300"/>
          <p14:tracePt t="93547" x="1873250" y="4051300"/>
          <p14:tracePt t="93551" x="1881188" y="4051300"/>
          <p14:tracePt t="93555" x="1889125" y="4043363"/>
          <p14:tracePt t="93559" x="1897063" y="4043363"/>
          <p14:tracePt t="93563" x="1897063" y="4035425"/>
          <p14:tracePt t="93565" x="1905000" y="4035425"/>
          <p14:tracePt t="93570" x="1912938" y="4035425"/>
          <p14:tracePt t="93572" x="1912938" y="4027488"/>
          <p14:tracePt t="93573" x="1922463" y="4027488"/>
          <p14:tracePt t="93579" x="1930400" y="4027488"/>
          <p14:tracePt t="93583" x="1930400" y="4019550"/>
          <p14:tracePt t="93586" x="1938338" y="4019550"/>
          <p14:tracePt t="93591" x="1946275" y="4019550"/>
          <p14:tracePt t="93597" x="1946275" y="4011613"/>
          <p14:tracePt t="93599" x="1954213" y="4011613"/>
          <p14:tracePt t="93607" x="1962150" y="4011613"/>
          <p14:tracePt t="93613" x="1970088" y="4011613"/>
          <p14:tracePt t="93621" x="1978025" y="4011613"/>
          <p14:tracePt t="93625" x="1985963" y="4011613"/>
          <p14:tracePt t="93629" x="1993900" y="4011613"/>
          <p14:tracePt t="93633" x="2001838" y="4011613"/>
          <p14:tracePt t="93638" x="2009775" y="4011613"/>
          <p14:tracePt t="93639" x="2017713" y="4011613"/>
          <p14:tracePt t="93641" x="2025650" y="4011613"/>
          <p14:tracePt t="93645" x="2033588" y="4011613"/>
          <p14:tracePt t="93647" x="2041525" y="4011613"/>
          <p14:tracePt t="93649" x="2049463" y="4011613"/>
          <p14:tracePt t="93651" x="2057400" y="4011613"/>
          <p14:tracePt t="93655" x="2065338" y="4011613"/>
          <p14:tracePt t="93657" x="2073275" y="4011613"/>
          <p14:tracePt t="93659" x="2081213" y="4011613"/>
          <p14:tracePt t="93661" x="2089150" y="4011613"/>
          <p14:tracePt t="93663" x="2097088" y="4019550"/>
          <p14:tracePt t="93665" x="2105025" y="4019550"/>
          <p14:tracePt t="93667" x="2112963" y="4019550"/>
          <p14:tracePt t="93672" x="2128838" y="4019550"/>
          <p14:tracePt t="93673" x="2136775" y="4019550"/>
          <p14:tracePt t="93675" x="2144713" y="4019550"/>
          <p14:tracePt t="93677" x="2152650" y="4019550"/>
          <p14:tracePt t="93679" x="2160588" y="4019550"/>
          <p14:tracePt t="93681" x="2176463" y="4019550"/>
          <p14:tracePt t="93683" x="2184400" y="4019550"/>
          <p14:tracePt t="93685" x="2192338" y="4019550"/>
          <p14:tracePt t="93688" x="2200275" y="4019550"/>
          <p14:tracePt t="93690" x="2208213" y="4019550"/>
          <p14:tracePt t="93691" x="2216150" y="4027488"/>
          <p14:tracePt t="93693" x="2232025" y="4027488"/>
          <p14:tracePt t="93695" x="2239963" y="4027488"/>
          <p14:tracePt t="93697" x="2247900" y="4027488"/>
          <p14:tracePt t="93699" x="2265363" y="4027488"/>
          <p14:tracePt t="93701" x="2273300" y="4027488"/>
          <p14:tracePt t="93706" x="2297113" y="4027488"/>
          <p14:tracePt t="93707" x="2305050" y="4027488"/>
          <p14:tracePt t="93709" x="2312988" y="4027488"/>
          <p14:tracePt t="93711" x="2328863" y="4027488"/>
          <p14:tracePt t="93713" x="2336800" y="4027488"/>
          <p14:tracePt t="93715" x="2344738" y="4027488"/>
          <p14:tracePt t="93717" x="2352675" y="4027488"/>
          <p14:tracePt t="93720" x="2368550" y="4027488"/>
          <p14:tracePt t="93722" x="2376488" y="4027488"/>
          <p14:tracePt t="93724" x="2392363" y="4035425"/>
          <p14:tracePt t="93727" x="2408238" y="4035425"/>
          <p14:tracePt t="93729" x="2416175" y="4035425"/>
          <p14:tracePt t="93731" x="2424113" y="4035425"/>
          <p14:tracePt t="93733" x="2432050" y="4035425"/>
          <p14:tracePt t="93735" x="2447925" y="4035425"/>
          <p14:tracePt t="93737" x="2455863" y="4035425"/>
          <p14:tracePt t="93739" x="2463800" y="4035425"/>
          <p14:tracePt t="93741" x="2479675" y="4027488"/>
          <p14:tracePt t="93743" x="2487613" y="4027488"/>
          <p14:tracePt t="93745" x="2495550" y="4027488"/>
          <p14:tracePt t="93747" x="2511425" y="4027488"/>
          <p14:tracePt t="93749" x="2519363" y="4027488"/>
          <p14:tracePt t="93751" x="2527300" y="4027488"/>
          <p14:tracePt t="93753" x="2543175" y="4027488"/>
          <p14:tracePt t="93755" x="2551113" y="4027488"/>
          <p14:tracePt t="93757" x="2559050" y="4027488"/>
          <p14:tracePt t="93759" x="2574925" y="4027488"/>
          <p14:tracePt t="93761" x="2582863" y="4027488"/>
          <p14:tracePt t="93763" x="2598738" y="4027488"/>
          <p14:tracePt t="93765" x="2606675" y="4027488"/>
          <p14:tracePt t="93767" x="2624138" y="4027488"/>
          <p14:tracePt t="93769" x="2640013" y="4027488"/>
          <p14:tracePt t="93771" x="2647950" y="4027488"/>
          <p14:tracePt t="93773" x="2663825" y="4019550"/>
          <p14:tracePt t="93775" x="2671763" y="4019550"/>
          <p14:tracePt t="93777" x="2687638" y="4019550"/>
          <p14:tracePt t="93779" x="2695575" y="4019550"/>
          <p14:tracePt t="93781" x="2711450" y="4019550"/>
          <p14:tracePt t="93783" x="2727325" y="4019550"/>
          <p14:tracePt t="93785" x="2735263" y="4019550"/>
          <p14:tracePt t="93787" x="2743200" y="4011613"/>
          <p14:tracePt t="93789" x="2751138" y="4011613"/>
          <p14:tracePt t="93791" x="2767013" y="4011613"/>
          <p14:tracePt t="93793" x="2774950" y="4011613"/>
          <p14:tracePt t="93795" x="2782888" y="4011613"/>
          <p14:tracePt t="93797" x="2790825" y="4011613"/>
          <p14:tracePt t="93799" x="2806700" y="4011613"/>
          <p14:tracePt t="93801" x="2814638" y="4011613"/>
          <p14:tracePt t="93803" x="2822575" y="4003675"/>
          <p14:tracePt t="93805" x="2830513" y="4003675"/>
          <p14:tracePt t="93807" x="2846388" y="4003675"/>
          <p14:tracePt t="93809" x="2854325" y="4003675"/>
          <p14:tracePt t="93811" x="2862263" y="4003675"/>
          <p14:tracePt t="93813" x="2870200" y="4003675"/>
          <p14:tracePt t="93815" x="2878138" y="4003675"/>
          <p14:tracePt t="93817" x="2886075" y="4003675"/>
          <p14:tracePt t="93819" x="2894013" y="4003675"/>
          <p14:tracePt t="93821" x="2901950" y="4003675"/>
          <p14:tracePt t="93823" x="2909888" y="4003675"/>
          <p14:tracePt t="93825" x="2917825" y="4003675"/>
          <p14:tracePt t="93827" x="2925763" y="4003675"/>
          <p14:tracePt t="93829" x="2933700" y="4003675"/>
          <p14:tracePt t="93831" x="2941638" y="4003675"/>
          <p14:tracePt t="93835" x="2949575" y="4003675"/>
          <p14:tracePt t="93839" x="2957513" y="4003675"/>
          <p14:tracePt t="93845" x="2967038" y="4003675"/>
          <p14:tracePt t="93967" x="2957513" y="4003675"/>
          <p14:tracePt t="93981" x="2949575" y="4003675"/>
          <p14:tracePt t="93989" x="2941638" y="4003675"/>
          <p14:tracePt t="93995" x="2933700" y="4003675"/>
          <p14:tracePt t="93999" x="2925763" y="4003675"/>
          <p14:tracePt t="94004" x="2917825" y="4003675"/>
          <p14:tracePt t="94007" x="2909888" y="4003675"/>
          <p14:tracePt t="94009" x="2901950" y="4003675"/>
          <p14:tracePt t="94011" x="2894013" y="4003675"/>
          <p14:tracePt t="94015" x="2886075" y="4003675"/>
          <p14:tracePt t="94017" x="2878138" y="4003675"/>
          <p14:tracePt t="94021" x="2870200" y="4003675"/>
          <p14:tracePt t="94023" x="2854325" y="4003675"/>
          <p14:tracePt t="94027" x="2846388" y="4003675"/>
          <p14:tracePt t="94029" x="2838450" y="4003675"/>
          <p14:tracePt t="94032" x="2830513" y="4003675"/>
          <p14:tracePt t="94035" x="2822575" y="4011613"/>
          <p14:tracePt t="94038" x="2814638" y="4011613"/>
          <p14:tracePt t="94041" x="2806700" y="4011613"/>
          <p14:tracePt t="94043" x="2798763" y="4011613"/>
          <p14:tracePt t="94045" x="2790825" y="4011613"/>
          <p14:tracePt t="94049" x="2782888" y="4011613"/>
          <p14:tracePt t="94051" x="2774950" y="4011613"/>
          <p14:tracePt t="94056" x="2767013" y="4011613"/>
          <p14:tracePt t="94059" x="2759075" y="4011613"/>
          <p14:tracePt t="94063" x="2751138" y="4011613"/>
          <p14:tracePt t="94071" x="2743200" y="4011613"/>
          <p14:tracePt t="94073" x="2743200" y="4019550"/>
          <p14:tracePt t="94075" x="2735263" y="4019550"/>
          <p14:tracePt t="94081" x="2727325" y="4019550"/>
          <p14:tracePt t="94091" x="2719388" y="4019550"/>
          <p14:tracePt t="94099" x="2719388" y="4027488"/>
          <p14:tracePt t="94106" x="2711450" y="4027488"/>
          <p14:tracePt t="94121" x="2703513" y="4027488"/>
          <p14:tracePt t="94125" x="2703513" y="4035425"/>
          <p14:tracePt t="94135" x="2695575" y="4035425"/>
          <p14:tracePt t="94149" x="2695575" y="4043363"/>
          <p14:tracePt t="94151" x="2687638" y="4043363"/>
          <p14:tracePt t="94165" x="2679700" y="4043363"/>
          <p14:tracePt t="94172" x="2679700" y="4051300"/>
          <p14:tracePt t="94177" x="2671763" y="4051300"/>
          <p14:tracePt t="94193" x="2663825" y="4051300"/>
          <p14:tracePt t="94195" x="2663825" y="4059238"/>
          <p14:tracePt t="94448" x="2671763" y="4059238"/>
          <p14:tracePt t="94454" x="2679700" y="4059238"/>
          <p14:tracePt t="94457" x="2687638" y="4059238"/>
          <p14:tracePt t="94460" x="2695575" y="4059238"/>
          <p14:tracePt t="94463" x="2703513" y="4059238"/>
          <p14:tracePt t="94465" x="2711450" y="4059238"/>
          <p14:tracePt t="94467" x="2719388" y="4059238"/>
          <p14:tracePt t="94470" x="2727325" y="4059238"/>
          <p14:tracePt t="94472" x="2735263" y="4059238"/>
          <p14:tracePt t="94473" x="2751138" y="4059238"/>
          <p14:tracePt t="94475" x="2759075" y="4059238"/>
          <p14:tracePt t="94477" x="2767013" y="4059238"/>
          <p14:tracePt t="94479" x="2774950" y="4059238"/>
          <p14:tracePt t="94481" x="2790825" y="4059238"/>
          <p14:tracePt t="94483" x="2798763" y="4059238"/>
          <p14:tracePt t="94485" x="2814638" y="4059238"/>
          <p14:tracePt t="94489" x="2822575" y="4059238"/>
          <p14:tracePt t="94490" x="2838450" y="4059238"/>
          <p14:tracePt t="94492" x="2854325" y="4059238"/>
          <p14:tracePt t="94493" x="2862263" y="4059238"/>
          <p14:tracePt t="94495" x="2878138" y="4059238"/>
          <p14:tracePt t="94497" x="2894013" y="4059238"/>
          <p14:tracePt t="94499" x="2909888" y="4059238"/>
          <p14:tracePt t="94501" x="2917825" y="4059238"/>
          <p14:tracePt t="94505" x="2957513" y="4051300"/>
          <p14:tracePt t="94508" x="2974975" y="4051300"/>
          <p14:tracePt t="94509" x="2990850" y="4051300"/>
          <p14:tracePt t="94511" x="3006725" y="4059238"/>
          <p14:tracePt t="94513" x="3022600" y="4059238"/>
          <p14:tracePt t="94515" x="3038475" y="4059238"/>
          <p14:tracePt t="94517" x="3054350" y="4059238"/>
          <p14:tracePt t="94520" x="3078163" y="4059238"/>
          <p14:tracePt t="94522" x="3094038" y="4059238"/>
          <p14:tracePt t="94525" x="3125788" y="4051300"/>
          <p14:tracePt t="94527" x="3149600" y="4051300"/>
          <p14:tracePt t="94529" x="3165475" y="4059238"/>
          <p14:tracePt t="94531" x="3189288" y="4059238"/>
          <p14:tracePt t="94534" x="3205163" y="4059238"/>
          <p14:tracePt t="94535" x="3221038" y="4059238"/>
          <p14:tracePt t="94538" x="3236913" y="4059238"/>
          <p14:tracePt t="94542" x="3276600" y="4051300"/>
          <p14:tracePt t="94543" x="3292475" y="4051300"/>
          <p14:tracePt t="94545" x="3317875" y="4051300"/>
          <p14:tracePt t="94547" x="3333750" y="4051300"/>
          <p14:tracePt t="94549" x="3349625" y="4051300"/>
          <p14:tracePt t="94551" x="3365500" y="4051300"/>
          <p14:tracePt t="94555" x="3397250" y="4051300"/>
          <p14:tracePt t="94559" x="3413125" y="4051300"/>
          <p14:tracePt t="94560" x="3429000" y="4051300"/>
          <p14:tracePt t="94563" x="3460750" y="4043363"/>
          <p14:tracePt t="94565" x="3476625" y="4043363"/>
          <p14:tracePt t="94567" x="3492500" y="4043363"/>
          <p14:tracePt t="94571" x="3524250" y="4043363"/>
          <p14:tracePt t="94574" x="3540125" y="4043363"/>
          <p14:tracePt t="94576" x="3556000" y="4043363"/>
          <p14:tracePt t="94577" x="3571875" y="4035425"/>
          <p14:tracePt t="94579" x="3579813" y="4035425"/>
          <p14:tracePt t="94581" x="3595688" y="4035425"/>
          <p14:tracePt t="94583" x="3611563" y="4035425"/>
          <p14:tracePt t="94585" x="3619500" y="4035425"/>
          <p14:tracePt t="94588" x="3635375" y="4035425"/>
          <p14:tracePt t="94590" x="3651250" y="4027488"/>
          <p14:tracePt t="94591" x="3660775" y="4027488"/>
          <p14:tracePt t="94593" x="3676650" y="4027488"/>
          <p14:tracePt t="94595" x="3684588" y="4027488"/>
          <p14:tracePt t="94597" x="3700463" y="4027488"/>
          <p14:tracePt t="94599" x="3716338" y="4027488"/>
          <p14:tracePt t="94601" x="3724275" y="4027488"/>
          <p14:tracePt t="94605" x="3748088" y="4027488"/>
          <p14:tracePt t="94607" x="3763963" y="4027488"/>
          <p14:tracePt t="94609" x="3771900" y="4027488"/>
          <p14:tracePt t="94611" x="3779838" y="4027488"/>
          <p14:tracePt t="94613" x="3795713" y="4027488"/>
          <p14:tracePt t="94616" x="3803650" y="4027488"/>
          <p14:tracePt t="94618" x="3811588" y="4027488"/>
          <p14:tracePt t="94622" x="3835400" y="4027488"/>
          <p14:tracePt t="94624" x="3843338" y="4027488"/>
          <p14:tracePt t="94625" x="3851275" y="4027488"/>
          <p14:tracePt t="94627" x="3859213" y="4027488"/>
          <p14:tracePt t="94629" x="3867150" y="4027488"/>
          <p14:tracePt t="94631" x="3875088" y="4027488"/>
          <p14:tracePt t="94633" x="3883025" y="4027488"/>
          <p14:tracePt t="94635" x="3890963" y="4027488"/>
          <p14:tracePt t="94638" x="3898900" y="4035425"/>
          <p14:tracePt t="94641" x="3906838" y="4035425"/>
          <p14:tracePt t="94643" x="3914775" y="4035425"/>
          <p14:tracePt t="94645" x="3922713" y="4035425"/>
          <p14:tracePt t="94647" x="3930650" y="4035425"/>
          <p14:tracePt t="94649" x="3930650" y="4043363"/>
          <p14:tracePt t="94651" x="3938588" y="4043363"/>
          <p14:tracePt t="94654" x="3946525" y="4043363"/>
          <p14:tracePt t="94656" x="3954463" y="4043363"/>
          <p14:tracePt t="94659" x="3962400" y="4043363"/>
          <p14:tracePt t="94661" x="3970338" y="4043363"/>
          <p14:tracePt t="94663" x="3970338" y="4051300"/>
          <p14:tracePt t="94665" x="3978275" y="4051300"/>
          <p14:tracePt t="94667" x="3986213" y="4051300"/>
          <p14:tracePt t="94672" x="3994150" y="4051300"/>
          <p14:tracePt t="94674" x="4002088" y="4051300"/>
          <p14:tracePt t="94677" x="4011613" y="4051300"/>
          <p14:tracePt t="94679" x="4019550" y="4051300"/>
          <p14:tracePt t="94683" x="4027488" y="4051300"/>
          <p14:tracePt t="94688" x="4035425" y="4051300"/>
          <p14:tracePt t="94691" x="4043363" y="4051300"/>
          <p14:tracePt t="94695" x="4051300" y="4051300"/>
          <p14:tracePt t="94701" x="4059238" y="4051300"/>
          <p14:tracePt t="94705" x="4067175" y="4051300"/>
          <p14:tracePt t="94713" x="4075113" y="4051300"/>
          <p14:tracePt t="94721" x="4083050" y="4051300"/>
          <p14:tracePt t="94725" x="4090988" y="4051300"/>
          <p14:tracePt t="94733" x="4098925" y="4051300"/>
          <p14:tracePt t="94739" x="4106863" y="4051300"/>
          <p14:tracePt t="94747" x="4114800" y="4051300"/>
          <p14:tracePt t="94839" x="4122738" y="4051300"/>
          <p14:tracePt t="94843" x="4130675" y="4059238"/>
          <p14:tracePt t="94847" x="4138613" y="4059238"/>
          <p14:tracePt t="94851" x="4146550" y="4059238"/>
          <p14:tracePt t="94856" x="4162425" y="4059238"/>
          <p14:tracePt t="94857" x="4170363" y="4059238"/>
          <p14:tracePt t="94859" x="4178300" y="4067175"/>
          <p14:tracePt t="94861" x="4186238" y="4067175"/>
          <p14:tracePt t="94863" x="4194175" y="4067175"/>
          <p14:tracePt t="94865" x="4202113" y="4067175"/>
          <p14:tracePt t="94867" x="4210050" y="4067175"/>
          <p14:tracePt t="94872" x="4233863" y="4067175"/>
          <p14:tracePt t="94873" x="4249738" y="4067175"/>
          <p14:tracePt t="94875" x="4257675" y="4075113"/>
          <p14:tracePt t="94877" x="4265613" y="4075113"/>
          <p14:tracePt t="94879" x="4281488" y="4075113"/>
          <p14:tracePt t="94881" x="4297363" y="4075113"/>
          <p14:tracePt t="94883" x="4305300" y="4075113"/>
          <p14:tracePt t="94885" x="4321175" y="4075113"/>
          <p14:tracePt t="94888" x="4337050" y="4075113"/>
          <p14:tracePt t="94890" x="4344988" y="4083050"/>
          <p14:tracePt t="94891" x="4362450" y="4083050"/>
          <p14:tracePt t="94893" x="4378325" y="4083050"/>
          <p14:tracePt t="94895" x="4386263" y="4083050"/>
          <p14:tracePt t="94897" x="4402138" y="4083050"/>
          <p14:tracePt t="94899" x="4418013" y="4083050"/>
          <p14:tracePt t="94901" x="4433888" y="4083050"/>
          <p14:tracePt t="94905" x="4457700" y="4083050"/>
          <p14:tracePt t="94907" x="4473575" y="4083050"/>
          <p14:tracePt t="94909" x="4481513" y="4083050"/>
          <p14:tracePt t="94911" x="4497388" y="4083050"/>
          <p14:tracePt t="94913" x="4513263" y="4083050"/>
          <p14:tracePt t="94915" x="4521200" y="4083050"/>
          <p14:tracePt t="94917" x="4537075" y="4083050"/>
          <p14:tracePt t="94922" x="4560888" y="4083050"/>
          <p14:tracePt t="94924" x="4576763" y="4083050"/>
          <p14:tracePt t="94925" x="4584700" y="4083050"/>
          <p14:tracePt t="94927" x="4592638" y="4083050"/>
          <p14:tracePt t="94929" x="4608513" y="4083050"/>
          <p14:tracePt t="94931" x="4616450" y="4083050"/>
          <p14:tracePt t="94933" x="4624388" y="4090988"/>
          <p14:tracePt t="94935" x="4632325" y="4090988"/>
          <p14:tracePt t="94938" x="4648200" y="4090988"/>
          <p14:tracePt t="94940" x="4656138" y="4090988"/>
          <p14:tracePt t="94941" x="4664075" y="4090988"/>
          <p14:tracePt t="94943" x="4672013" y="4083050"/>
          <p14:tracePt t="94945" x="4679950" y="4083050"/>
          <p14:tracePt t="94947" x="4687888" y="4083050"/>
          <p14:tracePt t="94951" x="4695825" y="4083050"/>
          <p14:tracePt t="94956" x="4713288" y="4083050"/>
          <p14:tracePt t="94972" x="4737100" y="4075113"/>
          <p14:tracePt t="94979" x="4745038" y="4075113"/>
          <p14:tracePt t="94991" x="4752975" y="4075113"/>
          <p14:tracePt t="95001" x="4752975" y="4067175"/>
          <p14:tracePt t="95007" x="4760913" y="4067175"/>
          <p14:tracePt t="95041" x="4768850" y="4067175"/>
          <p14:tracePt t="95045" x="4768850" y="4059238"/>
          <p14:tracePt t="95117" x="4768850" y="4051300"/>
          <p14:tracePt t="95143" x="4760913" y="4051300"/>
          <p14:tracePt t="95245" x="4768850" y="4051300"/>
          <p14:tracePt t="95259" x="4776788" y="4051300"/>
          <p14:tracePt t="95263" x="4784725" y="4051300"/>
          <p14:tracePt t="95270" x="4792663" y="4051300"/>
          <p14:tracePt t="95271" x="4800600" y="4051300"/>
          <p14:tracePt t="95276" x="4808538" y="4051300"/>
          <p14:tracePt t="95277" x="4816475" y="4051300"/>
          <p14:tracePt t="95279" x="4824413" y="4059238"/>
          <p14:tracePt t="95281" x="4832350" y="4059238"/>
          <p14:tracePt t="95283" x="4840288" y="4059238"/>
          <p14:tracePt t="95285" x="4848225" y="4059238"/>
          <p14:tracePt t="95288" x="4856163" y="4059238"/>
          <p14:tracePt t="95292" x="4872038" y="4059238"/>
          <p14:tracePt t="95293" x="4879975" y="4059238"/>
          <p14:tracePt t="95295" x="4887913" y="4059238"/>
          <p14:tracePt t="95297" x="4895850" y="4059238"/>
          <p14:tracePt t="95299" x="4903788" y="4067175"/>
          <p14:tracePt t="95301" x="4911725" y="4067175"/>
          <p14:tracePt t="95306" x="4927600" y="4067175"/>
          <p14:tracePt t="95307" x="4935538" y="4067175"/>
          <p14:tracePt t="95309" x="4943475" y="4067175"/>
          <p14:tracePt t="95311" x="4951413" y="4067175"/>
          <p14:tracePt t="95313" x="4959350" y="4067175"/>
          <p14:tracePt t="95315" x="4967288" y="4067175"/>
          <p14:tracePt t="95317" x="4975225" y="4067175"/>
          <p14:tracePt t="95321" x="4991100" y="4067175"/>
          <p14:tracePt t="95323" x="4999038" y="4075113"/>
          <p14:tracePt t="95325" x="5006975" y="4075113"/>
          <p14:tracePt t="95327" x="5014913" y="4075113"/>
          <p14:tracePt t="95329" x="5022850" y="4075113"/>
          <p14:tracePt t="95331" x="5030788" y="4075113"/>
          <p14:tracePt t="95333" x="5038725" y="4075113"/>
          <p14:tracePt t="95335" x="5046663" y="4075113"/>
          <p14:tracePt t="95339" x="5056188" y="4075113"/>
          <p14:tracePt t="95341" x="5064125" y="4075113"/>
          <p14:tracePt t="95343" x="5072063" y="4075113"/>
          <p14:tracePt t="95345" x="5080000" y="4075113"/>
          <p14:tracePt t="95349" x="5087938" y="4075113"/>
          <p14:tracePt t="95351" x="5095875" y="4075113"/>
          <p14:tracePt t="95355" x="5103813" y="4075113"/>
          <p14:tracePt t="95357" x="5111750" y="4075113"/>
          <p14:tracePt t="95359" x="5119688" y="4075113"/>
          <p14:tracePt t="95363" x="5127625" y="4067175"/>
          <p14:tracePt t="95367" x="5135563" y="4067175"/>
          <p14:tracePt t="95371" x="5143500" y="4067175"/>
          <p14:tracePt t="95373" x="5151438" y="4067175"/>
          <p14:tracePt t="95378" x="5159375" y="4067175"/>
          <p14:tracePt t="95383" x="5167313" y="4067175"/>
          <p14:tracePt t="95388" x="5175250" y="4067175"/>
          <p14:tracePt t="95395" x="5183188" y="4067175"/>
          <p14:tracePt t="95405" x="5183188" y="4059238"/>
          <p14:tracePt t="95407" x="5191125" y="4059238"/>
          <p14:tracePt t="95440" x="5199063" y="4059238"/>
          <p14:tracePt t="95454" x="5207000" y="4059238"/>
          <p14:tracePt t="95463" x="5214938" y="4059238"/>
          <p14:tracePt t="95472" x="5222875" y="4059238"/>
          <p14:tracePt t="95477" x="5222875" y="4067175"/>
          <p14:tracePt t="95479" x="5230813" y="4067175"/>
          <p14:tracePt t="95488" x="5238750" y="4067175"/>
          <p14:tracePt t="95496" x="5246688" y="4067175"/>
          <p14:tracePt t="95504" x="5254625" y="4067175"/>
          <p14:tracePt t="95515" x="5262563" y="4067175"/>
          <p14:tracePt t="95639" x="5262563" y="4075113"/>
          <p14:tracePt t="95642" x="5270500" y="4075113"/>
          <p14:tracePt t="95657" x="5270500" y="4083050"/>
          <p14:tracePt t="95660" x="5278438" y="4083050"/>
          <p14:tracePt t="95669" x="5286375" y="4090988"/>
          <p14:tracePt t="95677" x="5294313" y="4090988"/>
          <p14:tracePt t="95681" x="5294313" y="4098925"/>
          <p14:tracePt t="95683" x="5302250" y="4098925"/>
          <p14:tracePt t="95690" x="5310188" y="4098925"/>
          <p14:tracePt t="95691" x="5310188" y="4106863"/>
          <p14:tracePt t="95695" x="5318125" y="4106863"/>
          <p14:tracePt t="95699" x="5326063" y="4106863"/>
          <p14:tracePt t="95705" x="5334000" y="4114800"/>
          <p14:tracePt t="95709" x="5341938" y="4114800"/>
          <p14:tracePt t="95713" x="5349875" y="4114800"/>
          <p14:tracePt t="95719" x="5357813" y="4114800"/>
          <p14:tracePt t="95724" x="5365750" y="4114800"/>
          <p14:tracePt t="95729" x="5373688" y="4114800"/>
          <p14:tracePt t="95731" x="5373688" y="4122738"/>
          <p14:tracePt t="95733" x="5381625" y="4122738"/>
          <p14:tracePt t="95738" x="5389563" y="4122738"/>
          <p14:tracePt t="95741" x="5397500" y="4122738"/>
          <p14:tracePt t="95745" x="5407025" y="4122738"/>
          <p14:tracePt t="95747" x="5407025" y="4114800"/>
          <p14:tracePt t="95749" x="5414963" y="4114800"/>
          <p14:tracePt t="95754" x="5422900" y="4114800"/>
          <p14:tracePt t="95757" x="5430838" y="4114800"/>
          <p14:tracePt t="95759" x="5438775" y="4114800"/>
          <p14:tracePt t="95761" x="5446713" y="4114800"/>
          <p14:tracePt t="95763" x="5454650" y="4114800"/>
          <p14:tracePt t="95767" x="5462588" y="4114800"/>
          <p14:tracePt t="95771" x="5470525" y="4106863"/>
          <p14:tracePt t="95774" x="5478463" y="4106863"/>
          <p14:tracePt t="95775" x="5486400" y="4106863"/>
          <p14:tracePt t="95777" x="5494338" y="4106863"/>
          <p14:tracePt t="95781" x="5502275" y="4106863"/>
          <p14:tracePt t="95783" x="5510213" y="4098925"/>
          <p14:tracePt t="95785" x="5518150" y="4098925"/>
          <p14:tracePt t="95791" x="5534025" y="4098925"/>
          <p14:tracePt t="95793" x="5534025" y="4090988"/>
          <p14:tracePt t="95795" x="5541963" y="4090988"/>
          <p14:tracePt t="95797" x="5549900" y="4090988"/>
          <p14:tracePt t="95799" x="5557838" y="4090988"/>
          <p14:tracePt t="95806" x="5573713" y="4083050"/>
          <p14:tracePt t="95809" x="5581650" y="4083050"/>
          <p14:tracePt t="95811" x="5589588" y="4075113"/>
          <p14:tracePt t="95815" x="5597525" y="4075113"/>
          <p14:tracePt t="95817" x="5605463" y="4067175"/>
          <p14:tracePt t="95821" x="5613400" y="4067175"/>
          <p14:tracePt t="95824" x="5621338" y="4059238"/>
          <p14:tracePt t="95829" x="5629275" y="4059238"/>
          <p14:tracePt t="95831" x="5629275" y="4051300"/>
          <p14:tracePt t="95833" x="5637213" y="4051300"/>
          <p14:tracePt t="95838" x="5645150" y="4051300"/>
          <p14:tracePt t="95840" x="5645150" y="4043363"/>
          <p14:tracePt t="95843" x="5653088" y="4043363"/>
          <p14:tracePt t="95847" x="5653088" y="4035425"/>
          <p14:tracePt t="95849" x="5661025" y="4035425"/>
          <p14:tracePt t="95855" x="5668963" y="4027488"/>
          <p14:tracePt t="95857" x="5668963" y="4019550"/>
          <p14:tracePt t="95861" x="5676900" y="4019550"/>
          <p14:tracePt t="95863" x="5676900" y="4011613"/>
          <p14:tracePt t="95867" x="5676900" y="4003675"/>
          <p14:tracePt t="95869" x="5684838" y="4003675"/>
          <p14:tracePt t="95872" x="5684838" y="3995738"/>
          <p14:tracePt t="95875" x="5684838" y="3987800"/>
          <p14:tracePt t="95877" x="5692775" y="3987800"/>
          <p14:tracePt t="95879" x="5692775" y="3979863"/>
          <p14:tracePt t="95881" x="5692775" y="3971925"/>
          <p14:tracePt t="95883" x="5692775" y="3963988"/>
          <p14:tracePt t="95888" x="5700713" y="3956050"/>
          <p14:tracePt t="95890" x="5700713" y="3948113"/>
          <p14:tracePt t="95893" x="5700713" y="3938588"/>
          <p14:tracePt t="95895" x="5700713" y="3930650"/>
          <p14:tracePt t="95897" x="5700713" y="3922713"/>
          <p14:tracePt t="95901" x="5700713" y="3914775"/>
          <p14:tracePt t="95905" x="5700713" y="3898900"/>
          <p14:tracePt t="95907" x="5700713" y="3890963"/>
          <p14:tracePt t="95911" x="5700713" y="3883025"/>
          <p14:tracePt t="95913" x="5700713" y="3875088"/>
          <p14:tracePt t="95915" x="5692775" y="3867150"/>
          <p14:tracePt t="95917" x="5692775" y="3859213"/>
          <p14:tracePt t="95921" x="5692775" y="3851275"/>
          <p14:tracePt t="95923" x="5692775" y="3843338"/>
          <p14:tracePt t="95925" x="5684838" y="3835400"/>
          <p14:tracePt t="95929" x="5684838" y="3827463"/>
          <p14:tracePt t="95931" x="5676900" y="3819525"/>
          <p14:tracePt t="95933" x="5676900" y="3811588"/>
          <p14:tracePt t="95938" x="5668963" y="3803650"/>
          <p14:tracePt t="95941" x="5668963" y="3795713"/>
          <p14:tracePt t="95943" x="5661025" y="3787775"/>
          <p14:tracePt t="95945" x="5661025" y="3779838"/>
          <p14:tracePt t="95949" x="5653088" y="3771900"/>
          <p14:tracePt t="95951" x="5653088" y="3763963"/>
          <p14:tracePt t="95959" x="5645150" y="3748088"/>
          <p14:tracePt t="95962" x="5637213" y="3748088"/>
          <p14:tracePt t="95963" x="5637213" y="3740150"/>
          <p14:tracePt t="95965" x="5629275" y="3740150"/>
          <p14:tracePt t="95967" x="5629275" y="3732213"/>
          <p14:tracePt t="95971" x="5621338" y="3724275"/>
          <p14:tracePt t="95974" x="5621338" y="3716338"/>
          <p14:tracePt t="95975" x="5613400" y="3716338"/>
          <p14:tracePt t="95978" x="5613400" y="3708400"/>
          <p14:tracePt t="95979" x="5605463" y="3708400"/>
          <p14:tracePt t="95981" x="5605463" y="3700463"/>
          <p14:tracePt t="95983" x="5597525" y="3700463"/>
          <p14:tracePt t="95985" x="5589588" y="3700463"/>
          <p14:tracePt t="95988" x="5589588" y="3692525"/>
          <p14:tracePt t="95991" x="5581650" y="3684588"/>
          <p14:tracePt t="95994" x="5573713" y="3684588"/>
          <p14:tracePt t="95995" x="5565775" y="3676650"/>
          <p14:tracePt t="95999" x="5557838" y="3676650"/>
          <p14:tracePt t="96001" x="5549900" y="3668713"/>
          <p14:tracePt t="96005" x="5541963" y="3668713"/>
          <p14:tracePt t="96008" x="5534025" y="3660775"/>
          <p14:tracePt t="96012" x="5518150" y="3660775"/>
          <p14:tracePt t="96013" x="5510213" y="3660775"/>
          <p14:tracePt t="96015" x="5502275" y="3652838"/>
          <p14:tracePt t="96022" x="5486400" y="3652838"/>
          <p14:tracePt t="96025" x="5478463" y="3644900"/>
          <p14:tracePt t="96026" x="5470525" y="3644900"/>
          <p14:tracePt t="96027" x="5462588" y="3644900"/>
          <p14:tracePt t="96029" x="5454650" y="3644900"/>
          <p14:tracePt t="96031" x="5446713" y="3644900"/>
          <p14:tracePt t="96033" x="5438775" y="3644900"/>
          <p14:tracePt t="96037" x="5430838" y="3644900"/>
          <p14:tracePt t="96040" x="5414963" y="3636963"/>
          <p14:tracePt t="96043" x="5397500" y="3636963"/>
          <p14:tracePt t="96045" x="5389563" y="3636963"/>
          <p14:tracePt t="96047" x="5381625" y="3636963"/>
          <p14:tracePt t="96049" x="5373688" y="3636963"/>
          <p14:tracePt t="96051" x="5365750" y="3636963"/>
          <p14:tracePt t="96055" x="5349875" y="3636963"/>
          <p14:tracePt t="96057" x="5341938" y="3636963"/>
          <p14:tracePt t="96059" x="5334000" y="3636963"/>
          <p14:tracePt t="96061" x="5326063" y="3636963"/>
          <p14:tracePt t="96063" x="5318125" y="3644900"/>
          <p14:tracePt t="96067" x="5310188" y="3644900"/>
          <p14:tracePt t="96072" x="5294313" y="3644900"/>
          <p14:tracePt t="96073" x="5286375" y="3644900"/>
          <p14:tracePt t="96075" x="5278438" y="3644900"/>
          <p14:tracePt t="96077" x="5270500" y="3644900"/>
          <p14:tracePt t="96079" x="5262563" y="3652838"/>
          <p14:tracePt t="96081" x="5254625" y="3652838"/>
          <p14:tracePt t="96083" x="5246688" y="3652838"/>
          <p14:tracePt t="96089" x="5230813" y="3660775"/>
          <p14:tracePt t="96091" x="5222875" y="3660775"/>
          <p14:tracePt t="96095" x="5214938" y="3660775"/>
          <p14:tracePt t="96097" x="5207000" y="3660775"/>
          <p14:tracePt t="96099" x="5207000" y="3668713"/>
          <p14:tracePt t="96101" x="5199063" y="3668713"/>
          <p14:tracePt t="96106" x="5191125" y="3668713"/>
          <p14:tracePt t="96109" x="5183188" y="3676650"/>
          <p14:tracePt t="96113" x="5175250" y="3676650"/>
          <p14:tracePt t="96121" x="5167313" y="3684588"/>
          <p14:tracePt t="96124" x="5159375" y="3684588"/>
          <p14:tracePt t="96129" x="5159375" y="3692525"/>
          <p14:tracePt t="96131" x="5151438" y="3692525"/>
          <p14:tracePt t="96138" x="5143500" y="3692525"/>
          <p14:tracePt t="96141" x="5143500" y="3700463"/>
          <p14:tracePt t="96147" x="5135563" y="3700463"/>
          <p14:tracePt t="96149" x="5135563" y="3708400"/>
          <p14:tracePt t="96157" x="5127625" y="3708400"/>
          <p14:tracePt t="96159" x="5127625" y="3716338"/>
          <p14:tracePt t="96169" x="5127625" y="3724275"/>
          <p14:tracePt t="96172" x="5119688" y="3724275"/>
          <p14:tracePt t="96175" x="5119688" y="3732213"/>
          <p14:tracePt t="96179" x="5111750" y="3740150"/>
          <p14:tracePt t="96185" x="5111750" y="3748088"/>
          <p14:tracePt t="96190" x="5103813" y="3748088"/>
          <p14:tracePt t="96191" x="5103813" y="3756025"/>
          <p14:tracePt t="96197" x="5095875" y="3763963"/>
          <p14:tracePt t="96201" x="5095875" y="3771900"/>
          <p14:tracePt t="96205" x="5087938" y="3771900"/>
          <p14:tracePt t="96208" x="5087938" y="3779838"/>
          <p14:tracePt t="96210" x="5080000" y="3779838"/>
          <p14:tracePt t="96213" x="5072063" y="3787775"/>
          <p14:tracePt t="96217" x="5072063" y="3795713"/>
          <p14:tracePt t="96219" x="5064125" y="3795713"/>
          <p14:tracePt t="96222" x="5064125" y="3803650"/>
          <p14:tracePt t="96223" x="5056188" y="3803650"/>
          <p14:tracePt t="96227" x="5056188" y="3811588"/>
          <p14:tracePt t="96229" x="5046663" y="3811588"/>
          <p14:tracePt t="96231" x="5046663" y="3819525"/>
          <p14:tracePt t="96233" x="5038725" y="3819525"/>
          <p14:tracePt t="96235" x="5038725" y="3827463"/>
          <p14:tracePt t="96238" x="5030788" y="3827463"/>
          <p14:tracePt t="96243" x="5022850" y="3843338"/>
          <p14:tracePt t="96247" x="5014913" y="3843338"/>
          <p14:tracePt t="96251" x="5006975" y="3851275"/>
          <p14:tracePt t="96258" x="4999038" y="3859213"/>
          <p14:tracePt t="96263" x="4991100" y="3867150"/>
          <p14:tracePt t="96271" x="4983163" y="3875088"/>
          <p14:tracePt t="96275" x="4983163" y="3883025"/>
          <p14:tracePt t="96277" x="4975225" y="3883025"/>
          <p14:tracePt t="96281" x="4975225" y="3890963"/>
          <p14:tracePt t="96283" x="4967288" y="3890963"/>
          <p14:tracePt t="96289" x="4967288" y="3898900"/>
          <p14:tracePt t="96293" x="4959350" y="3906838"/>
          <p14:tracePt t="96301" x="4959350" y="3914775"/>
          <p14:tracePt t="96307" x="4951413" y="3914775"/>
          <p14:tracePt t="96311" x="4951413" y="3922713"/>
          <p14:tracePt t="96319" x="4951413" y="3930650"/>
          <p14:tracePt t="96325" x="4951413" y="3938588"/>
          <p14:tracePt t="96329" x="4943475" y="3938588"/>
          <p14:tracePt t="96333" x="4943475" y="3948113"/>
          <p14:tracePt t="96339" x="4943475" y="3956050"/>
          <p14:tracePt t="96343" x="4943475" y="3963988"/>
          <p14:tracePt t="96349" x="4943475" y="3971925"/>
          <p14:tracePt t="96355" x="4943475" y="3979863"/>
          <p14:tracePt t="96361" x="4943475" y="3987800"/>
          <p14:tracePt t="96367" x="4943475" y="3995738"/>
          <p14:tracePt t="96372" x="4943475" y="4003675"/>
          <p14:tracePt t="96375" x="4951413" y="4003675"/>
          <p14:tracePt t="96377" x="4951413" y="4011613"/>
          <p14:tracePt t="96383" x="4951413" y="4019550"/>
          <p14:tracePt t="96389" x="4951413" y="4027488"/>
          <p14:tracePt t="96395" x="4959350" y="4035425"/>
          <p14:tracePt t="96404" x="4959350" y="4043363"/>
          <p14:tracePt t="96411" x="4959350" y="4051300"/>
          <p14:tracePt t="96413" x="4967288" y="4051300"/>
          <p14:tracePt t="96421" x="4967288" y="4059238"/>
          <p14:tracePt t="96426" x="4975225" y="4067175"/>
          <p14:tracePt t="96431" x="4975225" y="4075113"/>
          <p14:tracePt t="96433" x="4983163" y="4075113"/>
          <p14:tracePt t="96438" x="4983163" y="4083050"/>
          <p14:tracePt t="96440" x="4991100" y="4083050"/>
          <p14:tracePt t="96442" x="4991100" y="4090988"/>
          <p14:tracePt t="96444" x="4999038" y="4090988"/>
          <p14:tracePt t="96447" x="5006975" y="4098925"/>
          <p14:tracePt t="96451" x="5014913" y="4106863"/>
          <p14:tracePt t="96456" x="5022850" y="4114800"/>
          <p14:tracePt t="96459" x="5030788" y="4114800"/>
          <p14:tracePt t="96461" x="5030788" y="4122738"/>
          <p14:tracePt t="96463" x="5038725" y="4130675"/>
          <p14:tracePt t="96465" x="5046663" y="4130675"/>
          <p14:tracePt t="96471" x="5056188" y="4138613"/>
          <p14:tracePt t="96474" x="5064125" y="4138613"/>
          <p14:tracePt t="96476" x="5072063" y="4146550"/>
          <p14:tracePt t="96477" x="5080000" y="4146550"/>
          <p14:tracePt t="96479" x="5080000" y="4154488"/>
          <p14:tracePt t="96481" x="5087938" y="4154488"/>
          <p14:tracePt t="96483" x="5095875" y="4162425"/>
          <p14:tracePt t="96485" x="5103813" y="4162425"/>
          <p14:tracePt t="96488" x="5111750" y="4162425"/>
          <p14:tracePt t="96489" x="5111750" y="4170363"/>
          <p14:tracePt t="96493" x="5135563" y="4178300"/>
          <p14:tracePt t="96497" x="5143500" y="4178300"/>
          <p14:tracePt t="96499" x="5151438" y="4186238"/>
          <p14:tracePt t="96501" x="5159375" y="4186238"/>
          <p14:tracePt t="96505" x="5175250" y="4194175"/>
          <p14:tracePt t="96509" x="5183188" y="4194175"/>
          <p14:tracePt t="96511" x="5191125" y="4194175"/>
          <p14:tracePt t="96513" x="5199063" y="4202113"/>
          <p14:tracePt t="96515" x="5207000" y="4202113"/>
          <p14:tracePt t="96517" x="5214938" y="4202113"/>
          <p14:tracePt t="96521" x="5222875" y="4202113"/>
          <p14:tracePt t="96525" x="5230813" y="4210050"/>
          <p14:tracePt t="96527" x="5238750" y="4210050"/>
          <p14:tracePt t="96529" x="5246688" y="4210050"/>
          <p14:tracePt t="96533" x="5254625" y="4210050"/>
          <p14:tracePt t="96535" x="5262563" y="4210050"/>
          <p14:tracePt t="96541" x="5270500" y="4210050"/>
          <p14:tracePt t="96543" x="5278438" y="4210050"/>
          <p14:tracePt t="96547" x="5286375" y="4210050"/>
          <p14:tracePt t="96551" x="5294313" y="4210050"/>
          <p14:tracePt t="96554" x="5302250" y="4210050"/>
          <p14:tracePt t="96559" x="5310188" y="4210050"/>
          <p14:tracePt t="96563" x="5318125" y="4210050"/>
          <p14:tracePt t="96568" x="5326063" y="4210050"/>
          <p14:tracePt t="96572" x="5334000" y="4210050"/>
          <p14:tracePt t="96575" x="5341938" y="4210050"/>
          <p14:tracePt t="96579" x="5349875" y="4210050"/>
          <p14:tracePt t="96583" x="5357813" y="4210050"/>
          <p14:tracePt t="96585" x="5357813" y="4202113"/>
          <p14:tracePt t="96590" x="5365750" y="4202113"/>
          <p14:tracePt t="96595" x="5373688" y="4202113"/>
          <p14:tracePt t="96601" x="5381625" y="4202113"/>
          <p14:tracePt t="96607" x="5389563" y="4202113"/>
          <p14:tracePt t="96611" x="5389563" y="4194175"/>
          <p14:tracePt t="96613" x="5397500" y="4194175"/>
          <p14:tracePt t="96619" x="5407025" y="4194175"/>
          <p14:tracePt t="96625" x="5414963" y="4186238"/>
          <p14:tracePt t="96633" x="5422900" y="4186238"/>
          <p14:tracePt t="96638" x="5422900" y="4178300"/>
          <p14:tracePt t="96641" x="5430838" y="4178300"/>
          <p14:tracePt t="96649" x="5438775" y="4170363"/>
          <p14:tracePt t="96657" x="5438775" y="4162425"/>
          <p14:tracePt t="96659" x="5446713" y="4162425"/>
          <p14:tracePt t="96665" x="5446713" y="4154488"/>
          <p14:tracePt t="96672" x="5454650" y="4154488"/>
          <p14:tracePt t="96674" x="5454650" y="4146550"/>
          <p14:tracePt t="96681" x="5454650" y="4138613"/>
          <p14:tracePt t="96682" x="5462588" y="4138613"/>
          <p14:tracePt t="96685" x="5462588" y="4130675"/>
          <p14:tracePt t="96690" x="5462588" y="4122738"/>
          <p14:tracePt t="96693" x="5470525" y="4114800"/>
          <p14:tracePt t="96697" x="5470525" y="4106863"/>
          <p14:tracePt t="96701" x="5478463" y="4098925"/>
          <p14:tracePt t="96705" x="5478463" y="4090988"/>
          <p14:tracePt t="96707" x="5478463" y="4083050"/>
          <p14:tracePt t="96709" x="5478463" y="4075113"/>
          <p14:tracePt t="96711" x="5486400" y="4067175"/>
          <p14:tracePt t="96713" x="5486400" y="4059238"/>
          <p14:tracePt t="96717" x="5486400" y="4051300"/>
          <p14:tracePt t="96721" x="5494338" y="4035425"/>
          <p14:tracePt t="96724" x="5494338" y="4027488"/>
          <p14:tracePt t="96727" x="5494338" y="4019550"/>
          <p14:tracePt t="96729" x="5502275" y="4011613"/>
          <p14:tracePt t="96731" x="5502275" y="4003675"/>
          <p14:tracePt t="96733" x="5502275" y="3995738"/>
          <p14:tracePt t="96735" x="5502275" y="3987800"/>
          <p14:tracePt t="96738" x="5502275" y="3979863"/>
          <p14:tracePt t="96741" x="5502275" y="3971925"/>
          <p14:tracePt t="96743" x="5502275" y="3963988"/>
          <p14:tracePt t="96745" x="5502275" y="3956050"/>
          <p14:tracePt t="96747" x="5502275" y="3948113"/>
          <p14:tracePt t="96749" x="5502275" y="3938588"/>
          <p14:tracePt t="96751" x="5502275" y="3930650"/>
          <p14:tracePt t="96755" x="5510213" y="3922713"/>
          <p14:tracePt t="96758" x="5510213" y="3914775"/>
          <p14:tracePt t="96759" x="5510213" y="3906838"/>
          <p14:tracePt t="96761" x="5510213" y="3898900"/>
          <p14:tracePt t="96763" x="5510213" y="3890963"/>
          <p14:tracePt t="96767" x="5510213" y="3883025"/>
          <p14:tracePt t="96772" x="5510213" y="3867150"/>
          <p14:tracePt t="96775" x="5510213" y="3859213"/>
          <p14:tracePt t="96777" x="5510213" y="3851275"/>
          <p14:tracePt t="96781" x="5510213" y="3843338"/>
          <p14:tracePt t="96783" x="5510213" y="3835400"/>
          <p14:tracePt t="96788" x="5510213" y="3827463"/>
          <p14:tracePt t="96791" x="5510213" y="3819525"/>
          <p14:tracePt t="96793" x="5510213" y="3811588"/>
          <p14:tracePt t="96795" x="5510213" y="3803650"/>
          <p14:tracePt t="96799" x="5510213" y="3795713"/>
          <p14:tracePt t="96801" x="5510213" y="3787775"/>
          <p14:tracePt t="96805" x="5510213" y="3779838"/>
          <p14:tracePt t="96809" x="5510213" y="3771900"/>
          <p14:tracePt t="96811" x="5510213" y="3763963"/>
          <p14:tracePt t="96813" x="5502275" y="3756025"/>
          <p14:tracePt t="96817" x="5502275" y="3748088"/>
          <p14:tracePt t="96819" x="5502275" y="3740150"/>
          <p14:tracePt t="96823" x="5494338" y="3732213"/>
          <p14:tracePt t="96825" x="5494338" y="3724275"/>
          <p14:tracePt t="96829" x="5494338" y="3716338"/>
          <p14:tracePt t="96831" x="5486400" y="3708400"/>
          <p14:tracePt t="96833" x="5486400" y="3700463"/>
          <p14:tracePt t="96838" x="5486400" y="3692525"/>
          <p14:tracePt t="96840" x="5478463" y="3684588"/>
          <p14:tracePt t="96841" x="5478463" y="3676650"/>
          <p14:tracePt t="96845" x="5470525" y="3668713"/>
          <p14:tracePt t="96849" x="5462588" y="3660775"/>
          <p14:tracePt t="96851" x="5462588" y="3652838"/>
          <p14:tracePt t="96855" x="5454650" y="3652838"/>
          <p14:tracePt t="96856" x="5454650" y="3644900"/>
          <p14:tracePt t="96859" x="5446713" y="3644900"/>
          <p14:tracePt t="96860" x="5446713" y="3636963"/>
          <p14:tracePt t="96861" x="5438775" y="3629025"/>
          <p14:tracePt t="96865" x="5430838" y="3621088"/>
          <p14:tracePt t="96867" x="5422900" y="3621088"/>
          <p14:tracePt t="96869" x="5422900" y="3613150"/>
          <p14:tracePt t="96872" x="5414963" y="3613150"/>
          <p14:tracePt t="96874" x="5414963" y="3605213"/>
          <p14:tracePt t="96877" x="5407025" y="3605213"/>
          <p14:tracePt t="96878" x="5397500" y="3595688"/>
          <p14:tracePt t="96881" x="5389563" y="3587750"/>
          <p14:tracePt t="96883" x="5381625" y="3587750"/>
          <p14:tracePt t="96885" x="5381625" y="3579813"/>
          <p14:tracePt t="96888" x="5373688" y="3579813"/>
          <p14:tracePt t="96889" x="5365750" y="3579813"/>
          <p14:tracePt t="96892" x="5365750" y="3571875"/>
          <p14:tracePt t="96893" x="5357813" y="3571875"/>
          <p14:tracePt t="96895" x="5357813" y="3563938"/>
          <p14:tracePt t="96897" x="5349875" y="3563938"/>
          <p14:tracePt t="96899" x="5341938" y="3563938"/>
          <p14:tracePt t="96901" x="5341938" y="3556000"/>
          <p14:tracePt t="96905" x="5334000" y="3556000"/>
          <p14:tracePt t="96907" x="5326063" y="3556000"/>
          <p14:tracePt t="96909" x="5326063" y="3548063"/>
          <p14:tracePt t="96911" x="5318125" y="3548063"/>
          <p14:tracePt t="96915" x="5310188" y="3548063"/>
          <p14:tracePt t="96917" x="5302250" y="3540125"/>
          <p14:tracePt t="96921" x="5294313" y="3540125"/>
          <p14:tracePt t="96924" x="5294313" y="3532188"/>
          <p14:tracePt t="96925" x="5286375" y="3532188"/>
          <p14:tracePt t="96929" x="5278438" y="3532188"/>
          <p14:tracePt t="96931" x="5278438" y="3524250"/>
          <p14:tracePt t="96933" x="5270500" y="3524250"/>
          <p14:tracePt t="96935" x="5262563" y="3524250"/>
          <p14:tracePt t="96940" x="5254625" y="3524250"/>
          <p14:tracePt t="96942" x="5254625" y="3516313"/>
          <p14:tracePt t="96944" x="5246688" y="3516313"/>
          <p14:tracePt t="96947" x="5238750" y="3516313"/>
          <p14:tracePt t="96951" x="5230813" y="3516313"/>
          <p14:tracePt t="96971" x="5214938" y="3516313"/>
          <p14:tracePt t="96976" x="5207000" y="3516313"/>
          <p14:tracePt t="96985" x="5199063" y="3516313"/>
          <p14:tracePt t="96993" x="5191125" y="3516313"/>
          <p14:tracePt t="96995" x="5191125" y="3524250"/>
          <p14:tracePt t="97001" x="5183188" y="3524250"/>
          <p14:tracePt t="97006" x="5183188" y="3532188"/>
          <p14:tracePt t="97008" x="5175250" y="3532188"/>
          <p14:tracePt t="97011" x="5167313" y="3540125"/>
          <p14:tracePt t="97017" x="5159375" y="3548063"/>
          <p14:tracePt t="97024" x="5151438" y="3556000"/>
          <p14:tracePt t="97027" x="5151438" y="3563938"/>
          <p14:tracePt t="97029" x="5143500" y="3563938"/>
          <p14:tracePt t="97033" x="5135563" y="3571875"/>
          <p14:tracePt t="97038" x="5135563" y="3579813"/>
          <p14:tracePt t="97041" x="5127625" y="3587750"/>
          <p14:tracePt t="97045" x="5127625" y="3595688"/>
          <p14:tracePt t="97047" x="5119688" y="3595688"/>
          <p14:tracePt t="97049" x="5119688" y="3605213"/>
          <p14:tracePt t="97055" x="5111750" y="3613150"/>
          <p14:tracePt t="97057" x="5111750" y="3621088"/>
          <p14:tracePt t="97059" x="5111750" y="3629025"/>
          <p14:tracePt t="97061" x="5103813" y="3629025"/>
          <p14:tracePt t="97063" x="5103813" y="3636963"/>
          <p14:tracePt t="97065" x="5103813" y="3644900"/>
          <p14:tracePt t="97067" x="5095875" y="3644900"/>
          <p14:tracePt t="97072" x="5095875" y="3660775"/>
          <p14:tracePt t="97075" x="5087938" y="3668713"/>
          <p14:tracePt t="97079" x="5087938" y="3676650"/>
          <p14:tracePt t="97081" x="5087938" y="3684588"/>
          <p14:tracePt t="97085" x="5080000" y="3692525"/>
          <p14:tracePt t="97090" x="5080000" y="3700463"/>
          <p14:tracePt t="97093" x="5080000" y="3708400"/>
          <p14:tracePt t="97097" x="5080000" y="3716338"/>
          <p14:tracePt t="97101" x="5080000" y="3724275"/>
          <p14:tracePt t="97105" x="5080000" y="3732213"/>
          <p14:tracePt t="97111" x="5080000" y="3740150"/>
          <p14:tracePt t="97115" x="5080000" y="3748088"/>
          <p14:tracePt t="97122" x="5080000" y="3756025"/>
          <p14:tracePt t="97125" x="5080000" y="3763963"/>
          <p14:tracePt t="97131" x="5080000" y="3771900"/>
          <p14:tracePt t="97133" x="5080000" y="3779838"/>
          <p14:tracePt t="97139" x="5080000" y="3787775"/>
          <p14:tracePt t="97141" x="5080000" y="3795713"/>
          <p14:tracePt t="97143" x="5080000" y="3803650"/>
          <p14:tracePt t="97147" x="5080000" y="3811588"/>
          <p14:tracePt t="97149" x="5080000" y="3819525"/>
          <p14:tracePt t="97151" x="5080000" y="3827463"/>
          <p14:tracePt t="97155" x="5080000" y="3835400"/>
          <p14:tracePt t="97157" x="5080000" y="3843338"/>
          <p14:tracePt t="97159" x="5080000" y="3851275"/>
          <p14:tracePt t="97161" x="5080000" y="3859213"/>
          <p14:tracePt t="97163" x="5080000" y="3867150"/>
          <p14:tracePt t="97165" x="5087938" y="3875088"/>
          <p14:tracePt t="97169" x="5087938" y="3883025"/>
          <p14:tracePt t="97172" x="5087938" y="3890963"/>
          <p14:tracePt t="97174" x="5087938" y="3898900"/>
          <p14:tracePt t="97175" x="5087938" y="3906838"/>
          <p14:tracePt t="97177" x="5087938" y="3914775"/>
          <p14:tracePt t="97181" x="5087938" y="3922713"/>
          <p14:tracePt t="97183" x="5095875" y="3930650"/>
          <p14:tracePt t="97188" x="5095875" y="3938588"/>
          <p14:tracePt t="97190" x="5095875" y="3948113"/>
          <p14:tracePt t="97191" x="5095875" y="3956050"/>
          <p14:tracePt t="97196" x="5103813" y="3963988"/>
          <p14:tracePt t="97199" x="5103813" y="3971925"/>
          <p14:tracePt t="97201" x="5103813" y="3979863"/>
          <p14:tracePt t="97206" x="5111750" y="3987800"/>
          <p14:tracePt t="97209" x="5111750" y="3995738"/>
          <p14:tracePt t="97212" x="5119688" y="3995738"/>
          <p14:tracePt t="97213" x="5119688" y="4003675"/>
          <p14:tracePt t="97217" x="5127625" y="4011613"/>
          <p14:tracePt t="97221" x="5127625" y="4019550"/>
          <p14:tracePt t="97225" x="5135563" y="4027488"/>
          <p14:tracePt t="97231" x="5135563" y="4035425"/>
          <p14:tracePt t="97233" x="5143500" y="4035425"/>
          <p14:tracePt t="97235" x="5143500" y="4043363"/>
          <p14:tracePt t="97241" x="5151438" y="4051300"/>
          <p14:tracePt t="97247" x="5151438" y="4059238"/>
          <p14:tracePt t="97249" x="5159375" y="4059238"/>
          <p14:tracePt t="97254" x="5159375" y="4067175"/>
          <p14:tracePt t="97258" x="5167313" y="4067175"/>
          <p14:tracePt t="97259" x="5167313" y="4075113"/>
          <p14:tracePt t="97263" x="5167313" y="4083050"/>
          <p14:tracePt t="97267" x="5175250" y="4083050"/>
          <p14:tracePt t="97271" x="5175250" y="4090988"/>
          <p14:tracePt t="97276" x="5183188" y="4098925"/>
          <p14:tracePt t="97281" x="5183188" y="4106863"/>
          <p14:tracePt t="97283" x="5191125" y="4106863"/>
          <p14:tracePt t="97288" x="5191125" y="4114800"/>
          <p14:tracePt t="97291" x="5199063" y="4122738"/>
          <p14:tracePt t="97297" x="5207000" y="4130675"/>
          <p14:tracePt t="97305" x="5214938" y="4138613"/>
          <p14:tracePt t="97309" x="5214938" y="4146550"/>
          <p14:tracePt t="97313" x="5222875" y="4146550"/>
          <p14:tracePt t="97315" x="5222875" y="4154488"/>
          <p14:tracePt t="97321" x="5230813" y="4154488"/>
          <p14:tracePt t="97323" x="5230813" y="4162425"/>
          <p14:tracePt t="97331" x="5238750" y="4162425"/>
          <p14:tracePt t="97333" x="5238750" y="4170363"/>
          <p14:tracePt t="97343" x="5246688" y="4178300"/>
          <p14:tracePt t="97351" x="5254625" y="4186238"/>
          <p14:tracePt t="97361" x="5262563" y="4194175"/>
          <p14:tracePt t="97367" x="5270500" y="4194175"/>
          <p14:tracePt t="97371" x="5270500" y="4202113"/>
          <p14:tracePt t="97375" x="5278438" y="4202113"/>
          <p14:tracePt t="97382" x="5286375" y="4210050"/>
          <p14:tracePt t="97388" x="5294313" y="4210050"/>
          <p14:tracePt t="97391" x="5302250" y="4217988"/>
          <p14:tracePt t="97395" x="5310188" y="4217988"/>
          <p14:tracePt t="97399" x="5318125" y="4217988"/>
          <p14:tracePt t="97401" x="5318125" y="4225925"/>
          <p14:tracePt t="97405" x="5334000" y="4225925"/>
          <p14:tracePt t="97409" x="5341938" y="4225925"/>
          <p14:tracePt t="97413" x="5349875" y="4233863"/>
          <p14:tracePt t="97415" x="5357813" y="4233863"/>
          <p14:tracePt t="97419" x="5365750" y="4233863"/>
          <p14:tracePt t="97422" x="5373688" y="4233863"/>
          <p14:tracePt t="97424" x="5381625" y="4241800"/>
          <p14:tracePt t="97427" x="5389563" y="4241800"/>
          <p14:tracePt t="97429" x="5397500" y="4241800"/>
          <p14:tracePt t="97431" x="5407025" y="4241800"/>
          <p14:tracePt t="97433" x="5414963" y="4241800"/>
          <p14:tracePt t="97438" x="5422900" y="4241800"/>
          <p14:tracePt t="97440" x="5430838" y="4241800"/>
          <p14:tracePt t="97441" x="5438775" y="4241800"/>
          <p14:tracePt t="97443" x="5446713" y="4249738"/>
          <p14:tracePt t="97447" x="5454650" y="4249738"/>
          <p14:tracePt t="97449" x="5462588" y="4249738"/>
          <p14:tracePt t="97451" x="5470525" y="4249738"/>
          <p14:tracePt t="97455" x="5478463" y="4249738"/>
          <p14:tracePt t="97457" x="5486400" y="4249738"/>
          <p14:tracePt t="97459" x="5494338" y="4249738"/>
          <p14:tracePt t="97461" x="5502275" y="4249738"/>
          <p14:tracePt t="97463" x="5510213" y="4249738"/>
          <p14:tracePt t="97467" x="5518150" y="4241800"/>
          <p14:tracePt t="97469" x="5526088" y="4241800"/>
          <p14:tracePt t="97472" x="5534025" y="4241800"/>
          <p14:tracePt t="97474" x="5541963" y="4241800"/>
          <p14:tracePt t="97477" x="5549900" y="4241800"/>
          <p14:tracePt t="97479" x="5557838" y="4241800"/>
          <p14:tracePt t="97483" x="5565775" y="4233863"/>
          <p14:tracePt t="97485" x="5573713" y="4233863"/>
          <p14:tracePt t="97490" x="5581650" y="4233863"/>
          <p14:tracePt t="97493" x="5589588" y="4225925"/>
          <p14:tracePt t="97495" x="5597525" y="4225925"/>
          <p14:tracePt t="97501" x="5605463" y="4217988"/>
          <p14:tracePt t="97505" x="5613400" y="4217988"/>
          <p14:tracePt t="97509" x="5613400" y="4210050"/>
          <p14:tracePt t="97513" x="5621338" y="4210050"/>
          <p14:tracePt t="97519" x="5621338" y="4202113"/>
          <p14:tracePt t="97525" x="5629275" y="4202113"/>
          <p14:tracePt t="97527" x="5629275" y="4194175"/>
          <p14:tracePt t="97535" x="5629275" y="4186238"/>
          <p14:tracePt t="97538" x="5637213" y="4186238"/>
          <p14:tracePt t="97545" x="5637213" y="4178300"/>
          <p14:tracePt t="97555" x="5637213" y="4170363"/>
          <p14:tracePt t="97561" x="5637213" y="4162425"/>
          <p14:tracePt t="97567" x="5637213" y="4154488"/>
          <p14:tracePt t="97572" x="5645150" y="4146550"/>
          <p14:tracePt t="97577" x="5645150" y="4138613"/>
          <p14:tracePt t="97581" x="5645150" y="4130675"/>
          <p14:tracePt t="97585" x="5645150" y="4122738"/>
          <p14:tracePt t="97591" x="5645150" y="4114800"/>
          <p14:tracePt t="97597" x="5645150" y="4106863"/>
          <p14:tracePt t="97601" x="5645150" y="4098925"/>
          <p14:tracePt t="97607" x="5653088" y="4090988"/>
          <p14:tracePt t="97611" x="5653088" y="4083050"/>
          <p14:tracePt t="97615" x="5653088" y="4075113"/>
          <p14:tracePt t="97619" x="5653088" y="4067175"/>
          <p14:tracePt t="97622" x="5653088" y="4059238"/>
          <p14:tracePt t="97625" x="5653088" y="4051300"/>
          <p14:tracePt t="97629" x="5653088" y="4043363"/>
          <p14:tracePt t="97633" x="5653088" y="4035425"/>
          <p14:tracePt t="97635" x="5653088" y="4027488"/>
          <p14:tracePt t="97638" x="5653088" y="4019550"/>
          <p14:tracePt t="97641" x="5653088" y="4011613"/>
          <p14:tracePt t="97643" x="5653088" y="4003675"/>
          <p14:tracePt t="97645" x="5645150" y="3995738"/>
          <p14:tracePt t="97649" x="5645150" y="3987800"/>
          <p14:tracePt t="97651" x="5645150" y="3979863"/>
          <p14:tracePt t="97655" x="5645150" y="3963988"/>
          <p14:tracePt t="97657" x="5637213" y="3956050"/>
          <p14:tracePt t="97659" x="5637213" y="3948113"/>
          <p14:tracePt t="97663" x="5637213" y="3938588"/>
          <p14:tracePt t="97665" x="5637213" y="3930650"/>
          <p14:tracePt t="97667" x="5629275" y="3922713"/>
          <p14:tracePt t="97669" x="5629275" y="3914775"/>
          <p14:tracePt t="97672" x="5629275" y="3906838"/>
          <p14:tracePt t="97675" x="5621338" y="3898900"/>
          <p14:tracePt t="97677" x="5621338" y="3890963"/>
          <p14:tracePt t="97679" x="5613400" y="3883025"/>
          <p14:tracePt t="97681" x="5613400" y="3875088"/>
          <p14:tracePt t="97683" x="5613400" y="3867150"/>
          <p14:tracePt t="97685" x="5605463" y="3859213"/>
          <p14:tracePt t="97688" x="5605463" y="3851275"/>
          <p14:tracePt t="97691" x="5597525" y="3843338"/>
          <p14:tracePt t="97693" x="5597525" y="3835400"/>
          <p14:tracePt t="97695" x="5589588" y="3827463"/>
          <p14:tracePt t="97697" x="5589588" y="3819525"/>
          <p14:tracePt t="97699" x="5589588" y="3811588"/>
          <p14:tracePt t="97701" x="5581650" y="3803650"/>
          <p14:tracePt t="97705" x="5573713" y="3795713"/>
          <p14:tracePt t="97708" x="5565775" y="3787775"/>
          <p14:tracePt t="97711" x="5557838" y="3771900"/>
          <p14:tracePt t="97715" x="5549900" y="3763963"/>
          <p14:tracePt t="97717" x="5549900" y="3756025"/>
          <p14:tracePt t="97722" x="5541963" y="3748088"/>
          <p14:tracePt t="97724" x="5534025" y="3740150"/>
          <p14:tracePt t="97728" x="5526088" y="3732213"/>
          <p14:tracePt t="97729" x="5526088" y="3724275"/>
          <p14:tracePt t="97731" x="5518150" y="3716338"/>
          <p14:tracePt t="97733" x="5510213" y="3708400"/>
          <p14:tracePt t="97738" x="5502275" y="3700463"/>
          <p14:tracePt t="97739" x="5502275" y="3692525"/>
          <p14:tracePt t="97744" x="5486400" y="3676650"/>
          <p14:tracePt t="97747" x="5478463" y="3668713"/>
          <p14:tracePt t="97751" x="5470525" y="3660775"/>
          <p14:tracePt t="97755" x="5462588" y="3652838"/>
          <p14:tracePt t="97758" x="5454650" y="3644900"/>
          <p14:tracePt t="97762" x="5446713" y="3636963"/>
          <p14:tracePt t="97763" x="5438775" y="3629025"/>
          <p14:tracePt t="97767" x="5430838" y="3621088"/>
          <p14:tracePt t="97769" x="5422900" y="3613150"/>
          <p14:tracePt t="97773" x="5414963" y="3605213"/>
          <p14:tracePt t="97777" x="5414963" y="3595688"/>
          <p14:tracePt t="97779" x="5397500" y="3587750"/>
          <p14:tracePt t="97781" x="5397500" y="3579813"/>
          <p14:tracePt t="97783" x="5389563" y="3579813"/>
          <p14:tracePt t="97785" x="5381625" y="3571875"/>
          <p14:tracePt t="97789" x="5373688" y="3563938"/>
          <p14:tracePt t="97793" x="5357813" y="3556000"/>
          <p14:tracePt t="97795" x="5357813" y="3548063"/>
          <p14:tracePt t="97797" x="5349875" y="3548063"/>
          <p14:tracePt t="97799" x="5341938" y="3540125"/>
          <p14:tracePt t="97806" x="5326063" y="3532188"/>
          <p14:tracePt t="97811" x="5318125" y="3524250"/>
          <p14:tracePt t="97812" x="5310188" y="3524250"/>
          <p14:tracePt t="97813" x="5302250" y="3516313"/>
          <p14:tracePt t="97817" x="5294313" y="3508375"/>
          <p14:tracePt t="97822" x="5286375" y="3500438"/>
          <p14:tracePt t="97826" x="5270500" y="3500438"/>
          <p14:tracePt t="97831" x="5254625" y="3492500"/>
          <p14:tracePt t="97833" x="5246688" y="3492500"/>
          <p14:tracePt t="97835" x="5238750" y="3492500"/>
          <p14:tracePt t="97842" x="5222875" y="3484563"/>
          <p14:tracePt t="97843" x="5214938" y="3484563"/>
          <p14:tracePt t="97845" x="5207000" y="3484563"/>
          <p14:tracePt t="97847" x="5199063" y="3484563"/>
          <p14:tracePt t="97851" x="5191125" y="3484563"/>
          <p14:tracePt t="97856" x="5175250" y="3484563"/>
          <p14:tracePt t="97859" x="5167313" y="3484563"/>
          <p14:tracePt t="97861" x="5159375" y="3492500"/>
          <p14:tracePt t="97863" x="5151438" y="3492500"/>
          <p14:tracePt t="97865" x="5143500" y="3492500"/>
          <p14:tracePt t="97867" x="5135563" y="3492500"/>
          <p14:tracePt t="97871" x="5127625" y="3492500"/>
          <p14:tracePt t="97873" x="5119688" y="3492500"/>
          <p14:tracePt t="97875" x="5111750" y="3500438"/>
          <p14:tracePt t="97877" x="5103813" y="3500438"/>
          <p14:tracePt t="97879" x="5095875" y="3500438"/>
          <p14:tracePt t="97883" x="5087938" y="3508375"/>
          <p14:tracePt t="97886" x="5080000" y="3508375"/>
          <p14:tracePt t="97888" x="5072063" y="3508375"/>
          <p14:tracePt t="97890" x="5064125" y="3516313"/>
          <p14:tracePt t="97893" x="5056188" y="3516313"/>
          <p14:tracePt t="97895" x="5046663" y="3524250"/>
          <p14:tracePt t="97897" x="5038725" y="3524250"/>
          <p14:tracePt t="97899" x="5038725" y="3532188"/>
          <p14:tracePt t="97901" x="5030788" y="3532188"/>
          <p14:tracePt t="97905" x="5022850" y="3540125"/>
          <p14:tracePt t="97907" x="5014913" y="3540125"/>
          <p14:tracePt t="97909" x="5006975" y="3548063"/>
          <p14:tracePt t="97911" x="4999038" y="3548063"/>
          <p14:tracePt t="97913" x="4991100" y="3556000"/>
          <p14:tracePt t="97915" x="4991100" y="3563938"/>
          <p14:tracePt t="97917" x="4983163" y="3563938"/>
          <p14:tracePt t="97919" x="4975225" y="3571875"/>
          <p14:tracePt t="97922" x="4975225" y="3579813"/>
          <p14:tracePt t="97924" x="4967288" y="3579813"/>
          <p14:tracePt t="97926" x="4967288" y="3587750"/>
          <p14:tracePt t="97927" x="4959350" y="3587750"/>
          <p14:tracePt t="97929" x="4951413" y="3595688"/>
          <p14:tracePt t="97931" x="4951413" y="3605213"/>
          <p14:tracePt t="97933" x="4943475" y="3613150"/>
          <p14:tracePt t="97938" x="4935538" y="3621088"/>
          <p14:tracePt t="97941" x="4927600" y="3629025"/>
          <p14:tracePt t="97943" x="4927600" y="3636963"/>
          <p14:tracePt t="97945" x="4919663" y="3644900"/>
          <p14:tracePt t="97950" x="4911725" y="3652838"/>
          <p14:tracePt t="97951" x="4911725" y="3660775"/>
          <p14:tracePt t="97955" x="4903788" y="3668713"/>
          <p14:tracePt t="97976" x="4872038" y="3732213"/>
          <p14:tracePt t="97979" x="4864100" y="3748088"/>
          <p14:tracePt t="97981" x="4864100" y="3756025"/>
          <p14:tracePt t="97983" x="4856163" y="3763963"/>
          <p14:tracePt t="97988" x="4856163" y="3771900"/>
          <p14:tracePt t="97990" x="4848225" y="3779838"/>
          <p14:tracePt t="97993" x="4848225" y="3787775"/>
          <p14:tracePt t="97995" x="4848225" y="3795713"/>
          <p14:tracePt t="97997" x="4840288" y="3803650"/>
          <p14:tracePt t="97999" x="4840288" y="3811588"/>
          <p14:tracePt t="98005" x="4832350" y="3827463"/>
          <p14:tracePt t="98009" x="4824413" y="3835400"/>
          <p14:tracePt t="98011" x="4824413" y="3843338"/>
          <p14:tracePt t="98013" x="4824413" y="3851275"/>
          <p14:tracePt t="98015" x="4816475" y="3859213"/>
          <p14:tracePt t="98019" x="4816475" y="3867150"/>
          <p14:tracePt t="98022" x="4808538" y="3875088"/>
          <p14:tracePt t="98026" x="4808538" y="3883025"/>
          <p14:tracePt t="98027" x="4808538" y="3890963"/>
          <p14:tracePt t="98029" x="4800600" y="3898900"/>
          <p14:tracePt t="98031" x="4800600" y="3906838"/>
          <p14:tracePt t="98035" x="4800600" y="3914775"/>
          <p14:tracePt t="98040" x="4792663" y="3922713"/>
          <p14:tracePt t="98042" x="4792663" y="3930650"/>
          <p14:tracePt t="98045" x="4792663" y="3938588"/>
          <p14:tracePt t="98049" x="4792663" y="3948113"/>
          <p14:tracePt t="98051" x="4784725" y="3956050"/>
          <p14:tracePt t="98055" x="4784725" y="3963988"/>
          <p14:tracePt t="98059" x="4784725" y="3971925"/>
          <p14:tracePt t="98063" x="4784725" y="3979863"/>
          <p14:tracePt t="98067" x="4784725" y="3987800"/>
          <p14:tracePt t="98071" x="4784725" y="3995738"/>
          <p14:tracePt t="98075" x="4792663" y="4003675"/>
          <p14:tracePt t="98079" x="4792663" y="4011613"/>
          <p14:tracePt t="98083" x="4792663" y="4019550"/>
          <p14:tracePt t="98088" x="4792663" y="4027488"/>
          <p14:tracePt t="98090" x="4800600" y="4027488"/>
          <p14:tracePt t="98091" x="4800600" y="4035425"/>
          <p14:tracePt t="98095" x="4800600" y="4043363"/>
          <p14:tracePt t="98099" x="4808538" y="4051300"/>
          <p14:tracePt t="98105" x="4816475" y="4059238"/>
          <p14:tracePt t="98107" x="4816475" y="4067175"/>
          <p14:tracePt t="98111" x="4816475" y="4075113"/>
          <p14:tracePt t="98113" x="4824413" y="4083050"/>
          <p14:tracePt t="98117" x="4824413" y="4090988"/>
          <p14:tracePt t="98122" x="4832350" y="4098925"/>
          <p14:tracePt t="98124" x="4840288" y="4098925"/>
          <p14:tracePt t="98126" x="4840288" y="4106863"/>
          <p14:tracePt t="98129" x="4848225" y="4114800"/>
          <p14:tracePt t="98133" x="4856163" y="4122738"/>
          <p14:tracePt t="98138" x="4864100" y="4130675"/>
          <p14:tracePt t="98141" x="4872038" y="4138613"/>
          <p14:tracePt t="98145" x="4879975" y="4138613"/>
          <p14:tracePt t="98147" x="4879975" y="4146550"/>
          <p14:tracePt t="98149" x="4887913" y="4146550"/>
          <p14:tracePt t="98151" x="4895850" y="4154488"/>
          <p14:tracePt t="98155" x="4903788" y="4162425"/>
          <p14:tracePt t="98159" x="4911725" y="4162425"/>
          <p14:tracePt t="98161" x="4919663" y="4170363"/>
          <p14:tracePt t="98165" x="4927600" y="4170363"/>
          <p14:tracePt t="98167" x="4935538" y="4178300"/>
          <p14:tracePt t="98171" x="4943475" y="4178300"/>
          <p14:tracePt t="98175" x="4951413" y="4186238"/>
          <p14:tracePt t="98177" x="4959350" y="4186238"/>
          <p14:tracePt t="98179" x="4967288" y="4186238"/>
          <p14:tracePt t="98181" x="4975225" y="4194175"/>
          <p14:tracePt t="98183" x="4983163" y="4194175"/>
          <p14:tracePt t="98185" x="4991100" y="4194175"/>
          <p14:tracePt t="98190" x="4999038" y="4202113"/>
          <p14:tracePt t="98192" x="5006975" y="4202113"/>
          <p14:tracePt t="98193" x="5014913" y="4202113"/>
          <p14:tracePt t="98195" x="5022850" y="4202113"/>
          <p14:tracePt t="98197" x="5030788" y="4202113"/>
          <p14:tracePt t="98199" x="5038725" y="4210050"/>
          <p14:tracePt t="98205" x="5056188" y="4210050"/>
          <p14:tracePt t="98207" x="5064125" y="4210050"/>
          <p14:tracePt t="98209" x="5072063" y="4210050"/>
          <p14:tracePt t="98212" x="5080000" y="4210050"/>
          <p14:tracePt t="98213" x="5087938" y="4217988"/>
          <p14:tracePt t="98217" x="5095875" y="4217988"/>
          <p14:tracePt t="98219" x="5103813" y="4217988"/>
          <p14:tracePt t="98222" x="5111750" y="4217988"/>
          <p14:tracePt t="98224" x="5119688" y="4217988"/>
          <p14:tracePt t="98226" x="5127625" y="4217988"/>
          <p14:tracePt t="98228" x="5135563" y="4217988"/>
          <p14:tracePt t="98229" x="5143500" y="4217988"/>
          <p14:tracePt t="98231" x="5151438" y="4217988"/>
          <p14:tracePt t="98233" x="5159375" y="4217988"/>
          <p14:tracePt t="98236" x="5167313" y="4217988"/>
          <p14:tracePt t="98238" x="5175250" y="4217988"/>
          <p14:tracePt t="98241" x="5183188" y="4217988"/>
          <p14:tracePt t="98243" x="5199063" y="4217988"/>
          <p14:tracePt t="98247" x="5207000" y="4217988"/>
          <p14:tracePt t="98249" x="5214938" y="4210050"/>
          <p14:tracePt t="98251" x="5222875" y="4210050"/>
          <p14:tracePt t="98255" x="5230813" y="4210050"/>
          <p14:tracePt t="98258" x="5238750" y="4210050"/>
          <p14:tracePt t="98259" x="5246688" y="4202113"/>
          <p14:tracePt t="98261" x="5254625" y="4202113"/>
          <p14:tracePt t="98263" x="5262563" y="4202113"/>
          <p14:tracePt t="98265" x="5262563" y="4194175"/>
          <p14:tracePt t="98267" x="5270500" y="4194175"/>
          <p14:tracePt t="98269" x="5278438" y="4194175"/>
          <p14:tracePt t="98272" x="5286375" y="4186238"/>
          <p14:tracePt t="98275" x="5294313" y="4186238"/>
          <p14:tracePt t="98277" x="5302250" y="4178300"/>
          <p14:tracePt t="98279" x="5310188" y="4178300"/>
          <p14:tracePt t="98281" x="5310188" y="4170363"/>
          <p14:tracePt t="98283" x="5318125" y="4170363"/>
          <p14:tracePt t="98285" x="5326063" y="4162425"/>
          <p14:tracePt t="98289" x="5334000" y="4154488"/>
          <p14:tracePt t="98292" x="5341938" y="4154488"/>
          <p14:tracePt t="98293" x="5349875" y="4146550"/>
          <p14:tracePt t="98295" x="5349875" y="4138613"/>
          <p14:tracePt t="98297" x="5357813" y="4138613"/>
          <p14:tracePt t="98299" x="5365750" y="4130675"/>
          <p14:tracePt t="98301" x="5373688" y="4122738"/>
          <p14:tracePt t="98305" x="5381625" y="4114800"/>
          <p14:tracePt t="98308" x="5389563" y="4106863"/>
          <p14:tracePt t="98311" x="5407025" y="4098925"/>
          <p14:tracePt t="98313" x="5414963" y="4090988"/>
          <p14:tracePt t="98315" x="5422900" y="4083050"/>
          <p14:tracePt t="98317" x="5430838" y="4083050"/>
          <p14:tracePt t="98321" x="5446713" y="4067175"/>
          <p14:tracePt t="98323" x="5454650" y="4059238"/>
          <p14:tracePt t="98326" x="5462588" y="4059238"/>
          <p14:tracePt t="98328" x="5470525" y="4051300"/>
          <p14:tracePt t="98329" x="5478463" y="4043363"/>
          <p14:tracePt t="98331" x="5486400" y="4035425"/>
          <p14:tracePt t="98333" x="5494338" y="4027488"/>
          <p14:tracePt t="98335" x="5502275" y="4019550"/>
          <p14:tracePt t="98338" x="5510213" y="4019550"/>
          <p14:tracePt t="98339" x="5510213" y="4011613"/>
          <p14:tracePt t="98344" x="5526088" y="3995738"/>
          <p14:tracePt t="98345" x="5534025" y="3987800"/>
          <p14:tracePt t="98349" x="5541963" y="3979863"/>
          <p14:tracePt t="98351" x="5541963" y="3971925"/>
          <p14:tracePt t="98355" x="5549900" y="3963988"/>
          <p14:tracePt t="98357" x="5557838" y="3956050"/>
          <p14:tracePt t="98361" x="5565775" y="3948113"/>
          <p14:tracePt t="98365" x="5565775" y="3938588"/>
          <p14:tracePt t="98367" x="5573713" y="3930650"/>
          <p14:tracePt t="98371" x="5573713" y="3922713"/>
          <p14:tracePt t="98373" x="5581650" y="3914775"/>
          <p14:tracePt t="98377" x="5581650" y="3906838"/>
          <p14:tracePt t="98379" x="5589588" y="3898900"/>
          <p14:tracePt t="98381" x="5589588" y="3890963"/>
          <p14:tracePt t="98383" x="5589588" y="3883025"/>
          <p14:tracePt t="98388" x="5597525" y="3875088"/>
          <p14:tracePt t="98390" x="5597525" y="3867150"/>
          <p14:tracePt t="98393" x="5597525" y="3851275"/>
          <p14:tracePt t="98395" x="5597525" y="3843338"/>
          <p14:tracePt t="98397" x="5605463" y="3843338"/>
          <p14:tracePt t="98399" x="5605463" y="3835400"/>
          <p14:tracePt t="98401" x="5605463" y="3827463"/>
          <p14:tracePt t="98405" x="5605463" y="3819525"/>
          <p14:tracePt t="98408" x="5605463" y="3811588"/>
          <p14:tracePt t="98409" x="5597525" y="3803650"/>
          <p14:tracePt t="98415" x="5597525" y="3795713"/>
          <p14:tracePt t="98416" x="5597525" y="3787775"/>
          <p14:tracePt t="98419" x="5597525" y="3779838"/>
          <p14:tracePt t="98422" x="5589588" y="3771900"/>
          <p14:tracePt t="98424" x="5589588" y="3763963"/>
          <p14:tracePt t="98426" x="5589588" y="3756025"/>
          <p14:tracePt t="98427" x="5581650" y="3756025"/>
          <p14:tracePt t="98429" x="5581650" y="3748088"/>
          <p14:tracePt t="98431" x="5573713" y="3740150"/>
          <p14:tracePt t="98433" x="5573713" y="3732213"/>
          <p14:tracePt t="98435" x="5565775" y="3724275"/>
          <p14:tracePt t="98438" x="5565775" y="3716338"/>
          <p14:tracePt t="98440" x="5557838" y="3708400"/>
          <p14:tracePt t="98443" x="5549900" y="3700463"/>
          <p14:tracePt t="98445" x="5541963" y="3692525"/>
          <p14:tracePt t="98447" x="5541963" y="3684588"/>
          <p14:tracePt t="98449" x="5534025" y="3676650"/>
          <p14:tracePt t="98451" x="5526088" y="3668713"/>
          <p14:tracePt t="98455" x="5518150" y="3660775"/>
          <p14:tracePt t="98457" x="5510213" y="3652838"/>
          <p14:tracePt t="98461" x="5494338" y="3644900"/>
          <p14:tracePt t="98463" x="5486400" y="3636963"/>
          <p14:tracePt t="98465" x="5478463" y="3636963"/>
          <p14:tracePt t="98467" x="5478463" y="3629025"/>
          <p14:tracePt t="98469" x="5470525" y="3621088"/>
          <p14:tracePt t="98472" x="5462588" y="3621088"/>
          <p14:tracePt t="98473" x="5454650" y="3613150"/>
          <p14:tracePt t="98476" x="5446713" y="3613150"/>
          <p14:tracePt t="98480" x="5438775" y="3605213"/>
          <p14:tracePt t="98481" x="5430838" y="3605213"/>
          <p14:tracePt t="98483" x="5422900" y="3605213"/>
          <p14:tracePt t="98485" x="5414963" y="3595688"/>
          <p14:tracePt t="98490" x="5407025" y="3595688"/>
          <p14:tracePt t="98496" x="5381625" y="3587750"/>
          <p14:tracePt t="98499" x="5373688" y="3587750"/>
          <p14:tracePt t="98501" x="5365750" y="3587750"/>
          <p14:tracePt t="98506" x="5349875" y="3587750"/>
          <p14:tracePt t="98509" x="5334000" y="3587750"/>
          <p14:tracePt t="98511" x="5326063" y="3587750"/>
          <p14:tracePt t="98513" x="5310188" y="3587750"/>
          <p14:tracePt t="98515" x="5310188" y="3579813"/>
          <p14:tracePt t="98517" x="5302250" y="3579813"/>
          <p14:tracePt t="98519" x="5294313" y="3579813"/>
          <p14:tracePt t="98521" x="5286375" y="3579813"/>
          <p14:tracePt t="98523" x="5278438" y="3587750"/>
          <p14:tracePt t="98525" x="5270500" y="3587750"/>
          <p14:tracePt t="98529" x="5262563" y="3587750"/>
          <p14:tracePt t="98531" x="5254625" y="3587750"/>
          <p14:tracePt t="98534" x="5246688" y="3587750"/>
          <p14:tracePt t="98537" x="5238750" y="3587750"/>
          <p14:tracePt t="98539" x="5238750" y="3595688"/>
          <p14:tracePt t="98541" x="5230813" y="3595688"/>
          <p14:tracePt t="98545" x="5222875" y="3595688"/>
          <p14:tracePt t="98547" x="5214938" y="3595688"/>
          <p14:tracePt t="98548" x="5207000" y="3605213"/>
          <p14:tracePt t="98553" x="5199063" y="3613150"/>
          <p14:tracePt t="98557" x="5191125" y="3613150"/>
          <p14:tracePt t="98559" x="5183188" y="3613150"/>
          <p14:tracePt t="98561" x="5183188" y="3621088"/>
          <p14:tracePt t="98563" x="5175250" y="3621088"/>
          <p14:tracePt t="98565" x="5167313" y="3629025"/>
          <p14:tracePt t="98569" x="5159375" y="3636963"/>
          <p14:tracePt t="98572" x="5151438" y="3636963"/>
          <p14:tracePt t="98575" x="5143500" y="3644900"/>
          <p14:tracePt t="98578" x="5135563" y="3652838"/>
          <p14:tracePt t="98581" x="5127625" y="3660775"/>
          <p14:tracePt t="98583" x="5119688" y="3668713"/>
          <p14:tracePt t="98588" x="5111750" y="3676650"/>
          <p14:tracePt t="98589" x="5111750" y="3684588"/>
          <p14:tracePt t="98592" x="5103813" y="3684588"/>
          <p14:tracePt t="98593" x="5095875" y="3692525"/>
          <p14:tracePt t="98597" x="5087938" y="3700463"/>
          <p14:tracePt t="98599" x="5080000" y="3708400"/>
          <p14:tracePt t="98604" x="5072063" y="3716338"/>
          <p14:tracePt t="98605" x="5072063" y="3724275"/>
          <p14:tracePt t="98607" x="5064125" y="3724275"/>
          <p14:tracePt t="98609" x="5064125" y="3732213"/>
          <p14:tracePt t="98611" x="5056188" y="3740150"/>
          <p14:tracePt t="98615" x="5046663" y="3748088"/>
          <p14:tracePt t="98617" x="5046663" y="3756025"/>
          <p14:tracePt t="98619" x="5038725" y="3756025"/>
          <p14:tracePt t="98621" x="5038725" y="3763963"/>
          <p14:tracePt t="98624" x="5038725" y="3771900"/>
          <p14:tracePt t="98625" x="5030788" y="3771900"/>
          <p14:tracePt t="98627" x="5030788" y="3779838"/>
          <p14:tracePt t="98629" x="5030788" y="3787775"/>
          <p14:tracePt t="98633" x="5022850" y="3795713"/>
          <p14:tracePt t="98635" x="5022850" y="3803650"/>
          <p14:tracePt t="98639" x="5022850" y="3811588"/>
          <p14:tracePt t="98641" x="5014913" y="3819525"/>
          <p14:tracePt t="98643" x="5014913" y="3827463"/>
          <p14:tracePt t="98647" x="5014913" y="3835400"/>
          <p14:tracePt t="98649" x="5014913" y="3843338"/>
          <p14:tracePt t="98651" x="5014913" y="3851275"/>
          <p14:tracePt t="98654" x="5006975" y="3859213"/>
          <p14:tracePt t="98657" x="5006975" y="3867150"/>
          <p14:tracePt t="98659" x="5006975" y="3875088"/>
          <p14:tracePt t="98661" x="5006975" y="3883025"/>
          <p14:tracePt t="98665" x="5006975" y="3890963"/>
          <p14:tracePt t="98667" x="5006975" y="3898900"/>
          <p14:tracePt t="98669" x="5006975" y="3906838"/>
          <p14:tracePt t="98671" x="5006975" y="3914775"/>
          <p14:tracePt t="98675" x="5006975" y="3922713"/>
          <p14:tracePt t="98677" x="5006975" y="3930650"/>
          <p14:tracePt t="98681" x="5014913" y="3938588"/>
          <p14:tracePt t="98683" x="5014913" y="3948113"/>
          <p14:tracePt t="98685" x="5014913" y="3956050"/>
          <p14:tracePt t="98689" x="5014913" y="3963988"/>
          <p14:tracePt t="98693" x="5014913" y="3971925"/>
          <p14:tracePt t="98695" x="5014913" y="3979863"/>
          <p14:tracePt t="98697" x="5022850" y="3979863"/>
          <p14:tracePt t="98699" x="5022850" y="3987800"/>
          <p14:tracePt t="98703" x="5022850" y="3995738"/>
          <p14:tracePt t="98705" x="5030788" y="4003675"/>
          <p14:tracePt t="98709" x="5030788" y="4011613"/>
          <p14:tracePt t="98713" x="5038725" y="4019550"/>
          <p14:tracePt t="98717" x="5038725" y="4027488"/>
          <p14:tracePt t="98719" x="5046663" y="4035425"/>
          <p14:tracePt t="98723" x="5056188" y="4043363"/>
          <p14:tracePt t="98727" x="5064125" y="4051300"/>
          <p14:tracePt t="98731" x="5072063" y="4059238"/>
          <p14:tracePt t="98733" x="5072063" y="4067175"/>
          <p14:tracePt t="98737" x="5080000" y="4067175"/>
          <p14:tracePt t="98739" x="5080000" y="4075113"/>
          <p14:tracePt t="98741" x="5087938" y="4075113"/>
          <p14:tracePt t="98743" x="5087938" y="4083050"/>
          <p14:tracePt t="98747" x="5095875" y="4090988"/>
          <p14:tracePt t="98751" x="5103813" y="4090988"/>
          <p14:tracePt t="98753" x="5103813" y="4098925"/>
          <p14:tracePt t="98755" x="5111750" y="4098925"/>
          <p14:tracePt t="98758" x="5111750" y="4106863"/>
          <p14:tracePt t="98761" x="5119688" y="4106863"/>
          <p14:tracePt t="98763" x="5127625" y="4114800"/>
          <p14:tracePt t="98767" x="5135563" y="4122738"/>
          <p14:tracePt t="98771" x="5143500" y="4122738"/>
          <p14:tracePt t="98774" x="5151438" y="4130675"/>
          <p14:tracePt t="98775" x="5159375" y="4130675"/>
          <p14:tracePt t="98777" x="5159375" y="4138613"/>
          <p14:tracePt t="98779" x="5167313" y="4138613"/>
          <p14:tracePt t="98781" x="5175250" y="4146550"/>
          <p14:tracePt t="98783" x="5183188" y="4146550"/>
          <p14:tracePt t="98785" x="5191125" y="4146550"/>
          <p14:tracePt t="98787" x="5191125" y="4154488"/>
          <p14:tracePt t="98789" x="5199063" y="4154488"/>
          <p14:tracePt t="98791" x="5207000" y="4154488"/>
          <p14:tracePt t="98793" x="5214938" y="4162425"/>
          <p14:tracePt t="98795" x="5222875" y="4162425"/>
          <p14:tracePt t="98799" x="5230813" y="4170363"/>
          <p14:tracePt t="98801" x="5238750" y="4170363"/>
          <p14:tracePt t="98804" x="5246688" y="4170363"/>
          <p14:tracePt t="98806" x="5254625" y="4178300"/>
          <p14:tracePt t="98809" x="5262563" y="4186238"/>
          <p14:tracePt t="98811" x="5270500" y="4186238"/>
          <p14:tracePt t="98813" x="5278438" y="4186238"/>
          <p14:tracePt t="98815" x="5286375" y="4186238"/>
          <p14:tracePt t="98817" x="5294313" y="4186238"/>
          <p14:tracePt t="98819" x="5302250" y="4194175"/>
          <p14:tracePt t="98823" x="5318125" y="4194175"/>
          <p14:tracePt t="98827" x="5326063" y="4194175"/>
          <p14:tracePt t="98829" x="5334000" y="4202113"/>
          <p14:tracePt t="98831" x="5341938" y="4202113"/>
          <p14:tracePt t="98833" x="5349875" y="4202113"/>
          <p14:tracePt t="98837" x="5357813" y="4202113"/>
          <p14:tracePt t="98839" x="5365750" y="4202113"/>
          <p14:tracePt t="98841" x="5373688" y="4202113"/>
          <p14:tracePt t="98843" x="5373688" y="4210050"/>
          <p14:tracePt t="98845" x="5381625" y="4210050"/>
          <p14:tracePt t="98849" x="5389563" y="4210050"/>
          <p14:tracePt t="98854" x="5397500" y="4210050"/>
          <p14:tracePt t="98855" x="5407025" y="4210050"/>
          <p14:tracePt t="98859" x="5414963" y="4210050"/>
          <p14:tracePt t="98863" x="5422900" y="4210050"/>
          <p14:tracePt t="98867" x="5430838" y="4202113"/>
          <p14:tracePt t="98871" x="5438775" y="4202113"/>
          <p14:tracePt t="98877" x="5446713" y="4202113"/>
          <p14:tracePt t="98881" x="5454650" y="4194175"/>
          <p14:tracePt t="98885" x="5462588" y="4194175"/>
          <p14:tracePt t="98889" x="5470525" y="4186238"/>
          <p14:tracePt t="98895" x="5478463" y="4178300"/>
          <p14:tracePt t="98899" x="5486400" y="4178300"/>
          <p14:tracePt t="98901" x="5486400" y="4170363"/>
          <p14:tracePt t="98905" x="5494338" y="4170363"/>
          <p14:tracePt t="98907" x="5494338" y="4162425"/>
          <p14:tracePt t="98909" x="5502275" y="4162425"/>
          <p14:tracePt t="98911" x="5502275" y="4154488"/>
          <p14:tracePt t="98915" x="5502275" y="4146550"/>
          <p14:tracePt t="98917" x="5510213" y="4146550"/>
          <p14:tracePt t="98919" x="5510213" y="4138613"/>
          <p14:tracePt t="98923" x="5518150" y="4130675"/>
          <p14:tracePt t="98929" x="5518150" y="4122738"/>
          <p14:tracePt t="98931" x="5526088" y="4122738"/>
          <p14:tracePt t="98933" x="5526088" y="4114800"/>
          <p14:tracePt t="98937" x="5526088" y="4106863"/>
          <p14:tracePt t="98939" x="5534025" y="4106863"/>
          <p14:tracePt t="98941" x="5534025" y="4098925"/>
          <p14:tracePt t="98943" x="5534025" y="4090988"/>
          <p14:tracePt t="98945" x="5534025" y="4083050"/>
          <p14:tracePt t="98947" x="5541963" y="4083050"/>
          <p14:tracePt t="98949" x="5541963" y="4075113"/>
          <p14:tracePt t="98951" x="5541963" y="4067175"/>
          <p14:tracePt t="98954" x="5541963" y="4059238"/>
          <p14:tracePt t="98955" x="5549900" y="4059238"/>
          <p14:tracePt t="98957" x="5549900" y="4051300"/>
          <p14:tracePt t="98973" x="5565775" y="3995738"/>
          <p14:tracePt t="98975" x="5565775" y="3987800"/>
          <p14:tracePt t="98977" x="5565775" y="3979863"/>
          <p14:tracePt t="98979" x="5565775" y="3971925"/>
          <p14:tracePt t="98983" x="5565775" y="3956050"/>
          <p14:tracePt t="98985" x="5573713" y="3956050"/>
          <p14:tracePt t="98987" x="5573713" y="3948113"/>
          <p14:tracePt t="98989" x="5573713" y="3938588"/>
          <p14:tracePt t="98993" x="5573713" y="3930650"/>
          <p14:tracePt t="98995" x="5573713" y="3922713"/>
          <p14:tracePt t="98999" x="5573713" y="3914775"/>
          <p14:tracePt t="99001" x="5573713" y="3906838"/>
          <p14:tracePt t="99003" x="5573713" y="3898900"/>
          <p14:tracePt t="99007" x="5573713" y="3890963"/>
          <p14:tracePt t="99009" x="5573713" y="3883025"/>
          <p14:tracePt t="99013" x="5573713" y="3875088"/>
          <p14:tracePt t="99015" x="5565775" y="3867150"/>
          <p14:tracePt t="99017" x="5565775" y="3859213"/>
          <p14:tracePt t="99019" x="5565775" y="3851275"/>
          <p14:tracePt t="99021" x="5565775" y="3843338"/>
          <p14:tracePt t="99023" x="5565775" y="3835400"/>
          <p14:tracePt t="99025" x="5557838" y="3835400"/>
          <p14:tracePt t="99027" x="5557838" y="3827463"/>
          <p14:tracePt t="99029" x="5557838" y="3819525"/>
          <p14:tracePt t="99031" x="5557838" y="3811588"/>
          <p14:tracePt t="99033" x="5549900" y="3811588"/>
          <p14:tracePt t="99035" x="5549900" y="3803650"/>
          <p14:tracePt t="99037" x="5549900" y="3795713"/>
          <p14:tracePt t="99040" x="5541963" y="3795713"/>
          <p14:tracePt t="99041" x="5541963" y="3787775"/>
          <p14:tracePt t="99043" x="5534025" y="3787775"/>
          <p14:tracePt t="99045" x="5534025" y="3779838"/>
          <p14:tracePt t="99047" x="5534025" y="3771900"/>
          <p14:tracePt t="99049" x="5526088" y="3771900"/>
          <p14:tracePt t="99051" x="5526088" y="3763963"/>
          <p14:tracePt t="99054" x="5518150" y="3763963"/>
          <p14:tracePt t="99055" x="5518150" y="3756025"/>
          <p14:tracePt t="99059" x="5510213" y="3748088"/>
          <p14:tracePt t="99063" x="5502275" y="3740150"/>
          <p14:tracePt t="99067" x="5494338" y="3732213"/>
          <p14:tracePt t="99071" x="5486400" y="3724275"/>
          <p14:tracePt t="99075" x="5478463" y="3716338"/>
          <p14:tracePt t="99079" x="5470525" y="3716338"/>
          <p14:tracePt t="99081" x="5470525" y="3708400"/>
          <p14:tracePt t="99083" x="5462588" y="3708400"/>
          <p14:tracePt t="99085" x="5462588" y="3700463"/>
          <p14:tracePt t="99087" x="5454650" y="3700463"/>
          <p14:tracePt t="99091" x="5446713" y="3692525"/>
          <p14:tracePt t="99093" x="5438775" y="3692525"/>
          <p14:tracePt t="99097" x="5438775" y="3684588"/>
          <p14:tracePt t="99099" x="5430838" y="3684588"/>
          <p14:tracePt t="99104" x="5422900" y="3684588"/>
          <p14:tracePt t="99105" x="5422900" y="3676650"/>
          <p14:tracePt t="99107" x="5414963" y="3676650"/>
          <p14:tracePt t="99109" x="5407025" y="3676650"/>
          <p14:tracePt t="99113" x="5397500" y="3676650"/>
          <p14:tracePt t="99117" x="5389563" y="3668713"/>
          <p14:tracePt t="99119" x="5381625" y="3668713"/>
          <p14:tracePt t="99123" x="5373688" y="3668713"/>
          <p14:tracePt t="99125" x="5365750" y="3668713"/>
          <p14:tracePt t="99129" x="5357813" y="3668713"/>
          <p14:tracePt t="99131" x="5349875" y="3668713"/>
          <p14:tracePt t="99133" x="5341938" y="3668713"/>
          <p14:tracePt t="99135" x="5334000" y="3668713"/>
          <p14:tracePt t="99137" x="5326063" y="3668713"/>
          <p14:tracePt t="99141" x="5318125" y="3668713"/>
          <p14:tracePt t="99143" x="5310188" y="3668713"/>
          <p14:tracePt t="99145" x="5302250" y="3668713"/>
          <p14:tracePt t="99147" x="5294313" y="3668713"/>
          <p14:tracePt t="99149" x="5286375" y="3668713"/>
          <p14:tracePt t="99151" x="5278438" y="3668713"/>
          <p14:tracePt t="99154" x="5270500" y="3668713"/>
          <p14:tracePt t="99155" x="5262563" y="3668713"/>
          <p14:tracePt t="99159" x="5254625" y="3668713"/>
          <p14:tracePt t="99161" x="5246688" y="3668713"/>
          <p14:tracePt t="99163" x="5238750" y="3668713"/>
          <p14:tracePt t="99165" x="5230813" y="3668713"/>
          <p14:tracePt t="99167" x="5222875" y="3668713"/>
          <p14:tracePt t="99169" x="5214938" y="3668713"/>
          <p14:tracePt t="99171" x="5207000" y="3668713"/>
          <p14:tracePt t="99173" x="5199063" y="3676650"/>
          <p14:tracePt t="99177" x="5191125" y="3676650"/>
          <p14:tracePt t="99179" x="5183188" y="3676650"/>
          <p14:tracePt t="99183" x="5175250" y="3676650"/>
          <p14:tracePt t="99185" x="5167313" y="3676650"/>
          <p14:tracePt t="99187" x="5159375" y="3684588"/>
          <p14:tracePt t="99191" x="5151438" y="3684588"/>
          <p14:tracePt t="99193" x="5143500" y="3684588"/>
          <p14:tracePt t="99195" x="5135563" y="3684588"/>
          <p14:tracePt t="99197" x="5135563" y="3692525"/>
          <p14:tracePt t="99199" x="5127625" y="3692525"/>
          <p14:tracePt t="99201" x="5119688" y="3692525"/>
          <p14:tracePt t="99205" x="5111750" y="3700463"/>
          <p14:tracePt t="99209" x="5103813" y="3700463"/>
          <p14:tracePt t="99213" x="5095875" y="3708400"/>
          <p14:tracePt t="99217" x="5087938" y="3708400"/>
          <p14:tracePt t="99219" x="5087938" y="3716338"/>
          <p14:tracePt t="99221" x="5080000" y="3716338"/>
          <p14:tracePt t="99225" x="5072063" y="3716338"/>
          <p14:tracePt t="99227" x="5072063" y="3724275"/>
          <p14:tracePt t="99229" x="5064125" y="3724275"/>
          <p14:tracePt t="99231" x="5064125" y="3732213"/>
          <p14:tracePt t="99233" x="5056188" y="3732213"/>
          <p14:tracePt t="99237" x="5056188" y="3740150"/>
          <p14:tracePt t="99239" x="5046663" y="3740150"/>
          <p14:tracePt t="99243" x="5046663" y="3748088"/>
          <p14:tracePt t="99245" x="5038725" y="3748088"/>
          <p14:tracePt t="99247" x="5038725" y="3756025"/>
          <p14:tracePt t="99251" x="5030788" y="3763963"/>
          <p14:tracePt t="99256" x="5030788" y="3771900"/>
          <p14:tracePt t="99258" x="5022850" y="3771900"/>
          <p14:tracePt t="99259" x="5022850" y="3779838"/>
          <p14:tracePt t="99261" x="5022850" y="3787775"/>
          <p14:tracePt t="99263" x="5014913" y="3787775"/>
          <p14:tracePt t="99265" x="5014913" y="3795713"/>
          <p14:tracePt t="99267" x="5014913" y="3803650"/>
          <p14:tracePt t="99269" x="5006975" y="3803650"/>
          <p14:tracePt t="99271" x="5006975" y="3811588"/>
          <p14:tracePt t="99274" x="5006975" y="3819525"/>
          <p14:tracePt t="99275" x="4999038" y="3819525"/>
          <p14:tracePt t="99277" x="4999038" y="3827463"/>
          <p14:tracePt t="99279" x="4999038" y="3835400"/>
          <p14:tracePt t="99281" x="4991100" y="3843338"/>
          <p14:tracePt t="99285" x="4991100" y="3851275"/>
          <p14:tracePt t="99287" x="4983163" y="3859213"/>
          <p14:tracePt t="99290" x="4983163" y="3867150"/>
          <p14:tracePt t="99291" x="4983163" y="3875088"/>
          <p14:tracePt t="99293" x="4975225" y="3875088"/>
          <p14:tracePt t="99295" x="4975225" y="3883025"/>
          <p14:tracePt t="99297" x="4975225" y="3890963"/>
          <p14:tracePt t="99299" x="4975225" y="3898900"/>
          <p14:tracePt t="99301" x="4967288" y="3906838"/>
          <p14:tracePt t="99305" x="4967288" y="3914775"/>
          <p14:tracePt t="99307" x="4967288" y="3922713"/>
          <p14:tracePt t="99311" x="4967288" y="3930650"/>
          <p14:tracePt t="99313" x="4967288" y="3938588"/>
          <p14:tracePt t="99317" x="4967288" y="3948113"/>
          <p14:tracePt t="99319" x="4967288" y="3956050"/>
          <p14:tracePt t="99323" x="4967288" y="3963988"/>
          <p14:tracePt t="99327" x="4967288" y="3971925"/>
          <p14:tracePt t="99329" x="4967288" y="3979863"/>
          <p14:tracePt t="99331" x="4967288" y="3987800"/>
          <p14:tracePt t="99333" x="4975225" y="3987800"/>
          <p14:tracePt t="99335" x="4975225" y="3995738"/>
          <p14:tracePt t="99337" x="4975225" y="4003675"/>
          <p14:tracePt t="99341" x="4983163" y="4011613"/>
          <p14:tracePt t="99343" x="4983163" y="4019550"/>
          <p14:tracePt t="99347" x="4991100" y="4027488"/>
          <p14:tracePt t="99351" x="4991100" y="4035425"/>
          <p14:tracePt t="99354" x="4999038" y="4043363"/>
          <p14:tracePt t="99357" x="4999038" y="4051300"/>
          <p14:tracePt t="99359" x="5006975" y="4059238"/>
          <p14:tracePt t="99363" x="5006975" y="4067175"/>
          <p14:tracePt t="99365" x="5014913" y="4067175"/>
          <p14:tracePt t="99367" x="5014913" y="4075113"/>
          <p14:tracePt t="99369" x="5022850" y="4083050"/>
          <p14:tracePt t="99373" x="5030788" y="4090988"/>
          <p14:tracePt t="99377" x="5038725" y="4098925"/>
          <p14:tracePt t="99381" x="5046663" y="4106863"/>
          <p14:tracePt t="99385" x="5056188" y="4106863"/>
          <p14:tracePt t="99387" x="5056188" y="4114800"/>
          <p14:tracePt t="99389" x="5064125" y="4114800"/>
          <p14:tracePt t="99391" x="5064125" y="4122738"/>
          <p14:tracePt t="99393" x="5072063" y="4122738"/>
          <p14:tracePt t="99397" x="5080000" y="4130675"/>
          <p14:tracePt t="99401" x="5087938" y="4130675"/>
          <p14:tracePt t="99404" x="5095875" y="4138613"/>
          <p14:tracePt t="99407" x="5103813" y="4138613"/>
          <p14:tracePt t="99409" x="5103813" y="4146550"/>
          <p14:tracePt t="99411" x="5111750" y="4146550"/>
          <p14:tracePt t="99415" x="5119688" y="4154488"/>
          <p14:tracePt t="99417" x="5127625" y="4154488"/>
          <p14:tracePt t="99421" x="5135563" y="4154488"/>
          <p14:tracePt t="99423" x="5143500" y="4162425"/>
          <p14:tracePt t="99427" x="5151438" y="4162425"/>
          <p14:tracePt t="99429" x="5151438" y="4170363"/>
          <p14:tracePt t="99431" x="5159375" y="4170363"/>
          <p14:tracePt t="99433" x="5167313" y="4170363"/>
          <p14:tracePt t="99437" x="5175250" y="4170363"/>
          <p14:tracePt t="99439" x="5175250" y="4178300"/>
          <p14:tracePt t="99441" x="5183188" y="4178300"/>
          <p14:tracePt t="99443" x="5191125" y="4178300"/>
          <p14:tracePt t="99447" x="5199063" y="4186238"/>
          <p14:tracePt t="99449" x="5207000" y="4186238"/>
          <p14:tracePt t="99453" x="5214938" y="4186238"/>
          <p14:tracePt t="99455" x="5222875" y="4186238"/>
          <p14:tracePt t="99457" x="5222875" y="4194175"/>
          <p14:tracePt t="99459" x="5230813" y="4194175"/>
          <p14:tracePt t="99461" x="5238750" y="4194175"/>
          <p14:tracePt t="99465" x="5246688" y="4194175"/>
          <p14:tracePt t="99467" x="5254625" y="4202113"/>
          <p14:tracePt t="99471" x="5262563" y="4202113"/>
          <p14:tracePt t="99473" x="5270500" y="4202113"/>
          <p14:tracePt t="99475" x="5278438" y="4202113"/>
          <p14:tracePt t="99477" x="5278438" y="4210050"/>
          <p14:tracePt t="99479" x="5286375" y="4210050"/>
          <p14:tracePt t="99481" x="5294313" y="4210050"/>
          <p14:tracePt t="99485" x="5302250" y="4210050"/>
          <p14:tracePt t="99487" x="5310188" y="4210050"/>
          <p14:tracePt t="99489" x="5318125" y="4210050"/>
          <p14:tracePt t="99493" x="5326063" y="4217988"/>
          <p14:tracePt t="99495" x="5334000" y="4217988"/>
          <p14:tracePt t="99497" x="5341938" y="4217988"/>
          <p14:tracePt t="99499" x="5349875" y="4217988"/>
          <p14:tracePt t="99504" x="5357813" y="4217988"/>
          <p14:tracePt t="99505" x="5365750" y="4210050"/>
          <p14:tracePt t="99507" x="5373688" y="4210050"/>
          <p14:tracePt t="99511" x="5381625" y="4210050"/>
          <p14:tracePt t="99513" x="5389563" y="4210050"/>
          <p14:tracePt t="99517" x="5397500" y="4210050"/>
          <p14:tracePt t="99519" x="5407025" y="4210050"/>
          <p14:tracePt t="99521" x="5414963" y="4210050"/>
          <p14:tracePt t="99525" x="5422900" y="4210050"/>
          <p14:tracePt t="99527" x="5430838" y="4202113"/>
          <p14:tracePt t="99531" x="5438775" y="4202113"/>
          <p14:tracePt t="99533" x="5446713" y="4202113"/>
          <p14:tracePt t="99537" x="5454650" y="4194175"/>
          <p14:tracePt t="99540" x="5462588" y="4194175"/>
          <p14:tracePt t="99543" x="5470525" y="4194175"/>
          <p14:tracePt t="99545" x="5470525" y="4186238"/>
          <p14:tracePt t="99547" x="5478463" y="4186238"/>
          <p14:tracePt t="99551" x="5486400" y="4178300"/>
          <p14:tracePt t="99555" x="5494338" y="4178300"/>
          <p14:tracePt t="99557" x="5494338" y="4170363"/>
          <p14:tracePt t="99561" x="5502275" y="4170363"/>
          <p14:tracePt t="99563" x="5502275" y="4162425"/>
          <p14:tracePt t="99567" x="5510213" y="4154488"/>
          <p14:tracePt t="99571" x="5510213" y="4146550"/>
          <p14:tracePt t="99573" x="5518150" y="4146550"/>
          <p14:tracePt t="99575" x="5518150" y="4138613"/>
          <p14:tracePt t="99579" x="5518150" y="4130675"/>
          <p14:tracePt t="99581" x="5518150" y="4122738"/>
          <p14:tracePt t="99583" x="5526088" y="4122738"/>
          <p14:tracePt t="99585" x="5526088" y="4114800"/>
          <p14:tracePt t="99589" x="5526088" y="4106863"/>
          <p14:tracePt t="99591" x="5526088" y="4098925"/>
          <p14:tracePt t="99593" x="5534025" y="4098925"/>
          <p14:tracePt t="99595" x="5534025" y="4090988"/>
          <p14:tracePt t="99597" x="5534025" y="4083050"/>
          <p14:tracePt t="99599" x="5534025" y="4075113"/>
          <p14:tracePt t="99604" x="5534025" y="4067175"/>
          <p14:tracePt t="99605" x="5534025" y="4059238"/>
          <p14:tracePt t="99607" x="5541963" y="4051300"/>
          <p14:tracePt t="99609" x="5541963" y="4043363"/>
          <p14:tracePt t="99611" x="5541963" y="4035425"/>
          <p14:tracePt t="99615" x="5541963" y="4027488"/>
          <p14:tracePt t="99617" x="5541963" y="4019550"/>
          <p14:tracePt t="99619" x="5541963" y="4011613"/>
          <p14:tracePt t="99621" x="5541963" y="4003675"/>
          <p14:tracePt t="99623" x="5541963" y="3995738"/>
          <p14:tracePt t="99625" x="5541963" y="3987800"/>
          <p14:tracePt t="99627" x="5541963" y="3979863"/>
          <p14:tracePt t="99629" x="5541963" y="3971925"/>
          <p14:tracePt t="99631" x="5541963" y="3963988"/>
          <p14:tracePt t="99633" x="5541963" y="3956050"/>
          <p14:tracePt t="99635" x="5541963" y="3948113"/>
          <p14:tracePt t="99637" x="5541963" y="3938588"/>
          <p14:tracePt t="99639" x="5541963" y="3930650"/>
          <p14:tracePt t="99641" x="5541963" y="3922713"/>
          <p14:tracePt t="99643" x="5541963" y="3914775"/>
          <p14:tracePt t="99645" x="5541963" y="3906838"/>
          <p14:tracePt t="99647" x="5541963" y="3898900"/>
          <p14:tracePt t="99649" x="5541963" y="3890963"/>
          <p14:tracePt t="99651" x="5541963" y="3883025"/>
          <p14:tracePt t="99655" x="5541963" y="3875088"/>
          <p14:tracePt t="99657" x="5541963" y="3867150"/>
          <p14:tracePt t="99659" x="5541963" y="3859213"/>
          <p14:tracePt t="99661" x="5541963" y="3851275"/>
          <p14:tracePt t="99663" x="5534025" y="3851275"/>
          <p14:tracePt t="99665" x="5534025" y="3843338"/>
          <p14:tracePt t="99667" x="5534025" y="3835400"/>
          <p14:tracePt t="99671" x="5534025" y="3827463"/>
          <p14:tracePt t="99673" x="5534025" y="3819525"/>
          <p14:tracePt t="99677" x="5534025" y="3811588"/>
          <p14:tracePt t="99681" x="5534025" y="3803650"/>
          <p14:tracePt t="99685" x="5526088" y="3795713"/>
          <p14:tracePt t="99689" x="5526088" y="3787775"/>
          <p14:tracePt t="99693" x="5526088" y="3779838"/>
          <p14:tracePt t="99697" x="5526088" y="3771900"/>
          <p14:tracePt t="99701" x="5518150" y="3763963"/>
          <p14:tracePt t="99705" x="5518150" y="3756025"/>
          <p14:tracePt t="99709" x="5518150" y="3748088"/>
          <p14:tracePt t="99711" x="5510213" y="3748088"/>
          <p14:tracePt t="99713" x="5510213" y="3740150"/>
          <p14:tracePt t="99719" x="5510213" y="3732213"/>
          <p14:tracePt t="99721" x="5502275" y="3732213"/>
          <p14:tracePt t="99723" x="5502275" y="3724275"/>
          <p14:tracePt t="99727" x="5494338" y="3716338"/>
          <p14:tracePt t="99731" x="5494338" y="3708400"/>
          <p14:tracePt t="99733" x="5486400" y="3708400"/>
          <p14:tracePt t="99735" x="5486400" y="3700463"/>
          <p14:tracePt t="99739" x="5478463" y="3692525"/>
          <p14:tracePt t="99743" x="5470525" y="3684588"/>
          <p14:tracePt t="99747" x="5462588" y="3676650"/>
          <p14:tracePt t="99751" x="5454650" y="3676650"/>
          <p14:tracePt t="99754" x="5454650" y="3668713"/>
          <p14:tracePt t="99756" x="5446713" y="3668713"/>
          <p14:tracePt t="99759" x="5438775" y="3660775"/>
          <p14:tracePt t="99763" x="5430838" y="3660775"/>
          <p14:tracePt t="99767" x="5422900" y="3652838"/>
          <p14:tracePt t="99769" x="5414963" y="3652838"/>
          <p14:tracePt t="99773" x="5407025" y="3652838"/>
          <p14:tracePt t="99775" x="5407025" y="3644900"/>
          <p14:tracePt t="99777" x="5397500" y="3644900"/>
          <p14:tracePt t="99779" x="5389563" y="3644900"/>
          <p14:tracePt t="99783" x="5381625" y="3644900"/>
          <p14:tracePt t="99787" x="5373688" y="3636963"/>
          <p14:tracePt t="99790" x="5365750" y="3636963"/>
          <p14:tracePt t="99793" x="5357813" y="3636963"/>
          <p14:tracePt t="99795" x="5349875" y="3636963"/>
          <p14:tracePt t="99799" x="5341938" y="3636963"/>
          <p14:tracePt t="99801" x="5334000" y="3636963"/>
          <p14:tracePt t="99804" x="5326063" y="3636963"/>
          <p14:tracePt t="99807" x="5318125" y="3636963"/>
          <p14:tracePt t="99809" x="5310188" y="3629025"/>
          <p14:tracePt t="99811" x="5302250" y="3629025"/>
          <p14:tracePt t="99813" x="5294313" y="3629025"/>
          <p14:tracePt t="99815" x="5286375" y="3629025"/>
          <p14:tracePt t="99819" x="5278438" y="3629025"/>
          <p14:tracePt t="99821" x="5270500" y="3629025"/>
          <p14:tracePt t="99823" x="5262563" y="3629025"/>
          <p14:tracePt t="99825" x="5254625" y="3629025"/>
          <p14:tracePt t="99827" x="5254625" y="3636963"/>
          <p14:tracePt t="99829" x="5246688" y="3636963"/>
          <p14:tracePt t="99831" x="5238750" y="3636963"/>
          <p14:tracePt t="99835" x="5230813" y="3636963"/>
          <p14:tracePt t="99837" x="5222875" y="3636963"/>
          <p14:tracePt t="99841" x="5214938" y="3636963"/>
          <p14:tracePt t="99843" x="5207000" y="3644900"/>
          <p14:tracePt t="99847" x="5199063" y="3644900"/>
          <p14:tracePt t="99849" x="5191125" y="3644900"/>
          <p14:tracePt t="99854" x="5183188" y="3652838"/>
          <p14:tracePt t="99855" x="5175250" y="3652838"/>
          <p14:tracePt t="99859" x="5167313" y="3660775"/>
          <p14:tracePt t="99861" x="5159375" y="3660775"/>
          <p14:tracePt t="99863" x="5151438" y="3660775"/>
          <p14:tracePt t="99865" x="5151438" y="3668713"/>
          <p14:tracePt t="99867" x="5143500" y="3668713"/>
          <p14:tracePt t="99869" x="5135563" y="3668713"/>
          <p14:tracePt t="99871" x="5127625" y="3676650"/>
          <p14:tracePt t="99875" x="5119688" y="3676650"/>
          <p14:tracePt t="99877" x="5111750" y="3684588"/>
          <p14:tracePt t="99881" x="5103813" y="3684588"/>
          <p14:tracePt t="99883" x="5103813" y="3692525"/>
          <p14:tracePt t="99885" x="5095875" y="3692525"/>
          <p14:tracePt t="99887" x="5095875" y="3700463"/>
          <p14:tracePt t="99891" x="5087938" y="3708400"/>
          <p14:tracePt t="99895" x="5080000" y="3708400"/>
          <p14:tracePt t="99897" x="5080000" y="3716338"/>
          <p14:tracePt t="99899" x="5072063" y="3716338"/>
          <p14:tracePt t="99901" x="5072063" y="3724275"/>
          <p14:tracePt t="99905" x="5064125" y="3732213"/>
          <p14:tracePt t="99909" x="5064125" y="3740150"/>
          <p14:tracePt t="99913" x="5056188" y="3748088"/>
          <p14:tracePt t="99917" x="5056188" y="3756025"/>
          <p14:tracePt t="99921" x="5046663" y="3763963"/>
          <p14:tracePt t="99925" x="5046663" y="3771900"/>
          <p14:tracePt t="99929" x="5046663" y="3779838"/>
          <p14:tracePt t="99931" x="5038725" y="3779838"/>
          <p14:tracePt t="99933" x="5038725" y="3787775"/>
          <p14:tracePt t="99937" x="5038725" y="3795713"/>
          <p14:tracePt t="99941" x="5038725" y="3803650"/>
          <p14:tracePt t="99945" x="5038725" y="3811588"/>
          <p14:tracePt t="99947" x="5038725" y="3819525"/>
          <p14:tracePt t="99951" x="5038725" y="3827463"/>
          <p14:tracePt t="99954" x="5038725" y="3835400"/>
          <p14:tracePt t="99957" x="5030788" y="3843338"/>
          <p14:tracePt t="99960" x="5030788" y="3851275"/>
          <p14:tracePt t="99973" x="5038725" y="3890963"/>
          <p14:tracePt t="99977" x="5038725" y="3898900"/>
          <p14:tracePt t="99979" x="5038725" y="3906838"/>
          <p14:tracePt t="99981" x="5038725" y="3914775"/>
          <p14:tracePt t="99983" x="5046663" y="3914775"/>
          <p14:tracePt t="99985" x="5046663" y="3922713"/>
          <p14:tracePt t="99987" x="5046663" y="3930650"/>
          <p14:tracePt t="99989" x="5046663" y="3938588"/>
          <p14:tracePt t="99993" x="5056188" y="3948113"/>
          <p14:tracePt t="99995" x="5056188" y="3956050"/>
          <p14:tracePt t="99997" x="5056188" y="3963988"/>
          <p14:tracePt t="99999" x="5064125" y="3963988"/>
          <p14:tracePt t="100001" x="5064125" y="3971925"/>
          <p14:tracePt t="100004" x="5064125" y="3979863"/>
          <p14:tracePt t="100006" x="5072063" y="3979863"/>
          <p14:tracePt t="100007" x="5072063" y="3987800"/>
          <p14:tracePt t="100009" x="5072063" y="3995738"/>
          <p14:tracePt t="100011" x="5080000" y="4003675"/>
          <p14:tracePt t="100015" x="5080000" y="4011613"/>
          <p14:tracePt t="100017" x="5087938" y="4011613"/>
          <p14:tracePt t="100019" x="5087938" y="4019550"/>
          <p14:tracePt t="100021" x="5095875" y="4027488"/>
          <p14:tracePt t="100025" x="5103813" y="4035425"/>
          <p14:tracePt t="100029" x="5103813" y="4043363"/>
          <p14:tracePt t="100031" x="5111750" y="4043363"/>
          <p14:tracePt t="100033" x="5111750" y="4051300"/>
          <p14:tracePt t="100035" x="5119688" y="4059238"/>
          <p14:tracePt t="100037" x="5127625" y="4059238"/>
          <p14:tracePt t="100040" x="5127625" y="4067175"/>
          <p14:tracePt t="100041" x="5135563" y="4075113"/>
          <p14:tracePt t="100045" x="5143500" y="4083050"/>
          <p14:tracePt t="100047" x="5151438" y="4090988"/>
          <p14:tracePt t="100051" x="5159375" y="4098925"/>
          <p14:tracePt t="100054" x="5159375" y="4106863"/>
          <p14:tracePt t="100055" x="5167313" y="4106863"/>
          <p14:tracePt t="100057" x="5175250" y="4114800"/>
          <p14:tracePt t="100059" x="5183188" y="4122738"/>
          <p14:tracePt t="100063" x="5191125" y="4130675"/>
          <p14:tracePt t="100065" x="5199063" y="4138613"/>
          <p14:tracePt t="100067" x="5207000" y="4138613"/>
          <p14:tracePt t="100069" x="5207000" y="4146550"/>
          <p14:tracePt t="100072" x="5214938" y="4146550"/>
          <p14:tracePt t="100073" x="5222875" y="4154488"/>
          <p14:tracePt t="100077" x="5238750" y="4162425"/>
          <p14:tracePt t="100081" x="5246688" y="4170363"/>
          <p14:tracePt t="100083" x="5254625" y="4170363"/>
          <p14:tracePt t="100085" x="5262563" y="4178300"/>
          <p14:tracePt t="100088" x="5270500" y="4178300"/>
          <p14:tracePt t="100094" x="5286375" y="4186238"/>
          <p14:tracePt t="100095" x="5294313" y="4194175"/>
          <p14:tracePt t="100097" x="5302250" y="4194175"/>
          <p14:tracePt t="100099" x="5310188" y="4194175"/>
          <p14:tracePt t="100101" x="5310188" y="4202113"/>
          <p14:tracePt t="100105" x="5326063" y="4202113"/>
          <p14:tracePt t="100109" x="5334000" y="4210050"/>
          <p14:tracePt t="100110" x="5341938" y="4210050"/>
          <p14:tracePt t="100111" x="5349875" y="4210050"/>
          <p14:tracePt t="100115" x="5357813" y="4217988"/>
          <p14:tracePt t="100118" x="5365750" y="4217988"/>
          <p14:tracePt t="100119" x="5373688" y="4217988"/>
          <p14:tracePt t="100122" x="5381625" y="4217988"/>
          <p14:tracePt t="100124" x="5389563" y="4217988"/>
          <p14:tracePt t="100126" x="5397500" y="4225925"/>
          <p14:tracePt t="100129" x="5407025" y="4225925"/>
          <p14:tracePt t="100131" x="5414963" y="4225925"/>
          <p14:tracePt t="100133" x="5422900" y="4225925"/>
          <p14:tracePt t="100135" x="5430838" y="4225925"/>
          <p14:tracePt t="100140" x="5438775" y="4225925"/>
          <p14:tracePt t="100142" x="5446713" y="4225925"/>
          <p14:tracePt t="100143" x="5454650" y="4225925"/>
          <p14:tracePt t="100147" x="5462588" y="4225925"/>
          <p14:tracePt t="100149" x="5470525" y="4225925"/>
          <p14:tracePt t="100151" x="5478463" y="4225925"/>
          <p14:tracePt t="100155" x="5486400" y="4225925"/>
          <p14:tracePt t="100157" x="5494338" y="4225925"/>
          <p14:tracePt t="100159" x="5502275" y="4225925"/>
          <p14:tracePt t="100161" x="5510213" y="4225925"/>
          <p14:tracePt t="100163" x="5510213" y="4217988"/>
          <p14:tracePt t="100165" x="5518150" y="4217988"/>
          <p14:tracePt t="100167" x="5526088" y="4217988"/>
          <p14:tracePt t="100170" x="5534025" y="4217988"/>
          <p14:tracePt t="100173" x="5541963" y="4210050"/>
          <p14:tracePt t="100175" x="5549900" y="4210050"/>
          <p14:tracePt t="100177" x="5549900" y="4202113"/>
          <p14:tracePt t="100179" x="5557838" y="4202113"/>
          <p14:tracePt t="100183" x="5565775" y="4194175"/>
          <p14:tracePt t="100188" x="5573713" y="4186238"/>
          <p14:tracePt t="100191" x="5581650" y="4178300"/>
          <p14:tracePt t="100195" x="5581650" y="4170363"/>
          <p14:tracePt t="100197" x="5589588" y="4162425"/>
          <p14:tracePt t="100201" x="5597525" y="4154488"/>
          <p14:tracePt t="100205" x="5597525" y="4146550"/>
          <p14:tracePt t="100209" x="5605463" y="4138613"/>
          <p14:tracePt t="100212" x="5605463" y="4122738"/>
          <p14:tracePt t="100213" x="5613400" y="4114800"/>
          <p14:tracePt t="100215" x="5613400" y="4106863"/>
          <p14:tracePt t="100217" x="5613400" y="4098925"/>
          <p14:tracePt t="100219" x="5621338" y="4090988"/>
          <p14:tracePt t="100222" x="5621338" y="4083050"/>
          <p14:tracePt t="100225" x="5621338" y="4075113"/>
          <p14:tracePt t="100229" x="5629275" y="4067175"/>
          <p14:tracePt t="100230" x="5629275" y="4059238"/>
          <p14:tracePt t="100231" x="5629275" y="4051300"/>
          <p14:tracePt t="100233" x="5629275" y="4043363"/>
          <p14:tracePt t="100235" x="5629275" y="4035425"/>
          <p14:tracePt t="100238" x="5629275" y="4027488"/>
          <p14:tracePt t="100240" x="5629275" y="4019550"/>
          <p14:tracePt t="100243" x="5637213" y="4003675"/>
          <p14:tracePt t="100245" x="5637213" y="3995738"/>
          <p14:tracePt t="100247" x="5637213" y="3987800"/>
          <p14:tracePt t="100249" x="5637213" y="3979863"/>
          <p14:tracePt t="100251" x="5637213" y="3971925"/>
          <p14:tracePt t="100255" x="5637213" y="3956050"/>
          <p14:tracePt t="100258" x="5637213" y="3948113"/>
          <p14:tracePt t="100259" x="5637213" y="3938588"/>
          <p14:tracePt t="100261" x="5637213" y="3930650"/>
          <p14:tracePt t="100263" x="5637213" y="3922713"/>
          <p14:tracePt t="100265" x="5637213" y="3914775"/>
          <p14:tracePt t="100267" x="5637213" y="3906838"/>
          <p14:tracePt t="100269" x="5637213" y="3898900"/>
          <p14:tracePt t="100272" x="5629275" y="3898900"/>
          <p14:tracePt t="100275" x="5629275" y="3883025"/>
          <p14:tracePt t="100277" x="5629275" y="3875088"/>
          <p14:tracePt t="100279" x="5621338" y="3867150"/>
          <p14:tracePt t="100281" x="5621338" y="3859213"/>
          <p14:tracePt t="100283" x="5613400" y="3851275"/>
          <p14:tracePt t="100285" x="5613400" y="3843338"/>
          <p14:tracePt t="100291" x="5605463" y="3827463"/>
          <p14:tracePt t="100293" x="5597525" y="3819525"/>
          <p14:tracePt t="100295" x="5597525" y="3811588"/>
          <p14:tracePt t="100297" x="5589588" y="3811588"/>
          <p14:tracePt t="100299" x="5581650" y="3803650"/>
          <p14:tracePt t="100301" x="5581650" y="3795713"/>
          <p14:tracePt t="100305" x="5565775" y="3779838"/>
          <p14:tracePt t="100308" x="5565775" y="3771900"/>
          <p14:tracePt t="100309" x="5557838" y="3771900"/>
          <p14:tracePt t="100311" x="5549900" y="3763963"/>
          <p14:tracePt t="100313" x="5541963" y="3756025"/>
          <p14:tracePt t="100315" x="5534025" y="3748088"/>
          <p14:tracePt t="100317" x="5526088" y="3748088"/>
          <p14:tracePt t="100320" x="5518150" y="3740150"/>
          <p14:tracePt t="100323" x="5502275" y="3732213"/>
          <p14:tracePt t="100327" x="5486400" y="3716338"/>
          <p14:tracePt t="100329" x="5478463" y="3708400"/>
          <p14:tracePt t="100331" x="5462588" y="3708400"/>
          <p14:tracePt t="100333" x="5454650" y="3700463"/>
          <p14:tracePt t="100335" x="5446713" y="3692525"/>
          <p14:tracePt t="100338" x="5430838" y="3692525"/>
          <p14:tracePt t="100339" x="5422900" y="3684588"/>
          <p14:tracePt t="100343" x="5397500" y="3676650"/>
          <p14:tracePt t="100345" x="5381625" y="3676650"/>
          <p14:tracePt t="100347" x="5373688" y="3668713"/>
          <p14:tracePt t="100349" x="5357813" y="3668713"/>
          <p14:tracePt t="100351" x="5349875" y="3668713"/>
          <p14:tracePt t="100355" x="5326063" y="3660775"/>
          <p14:tracePt t="100359" x="5302250" y="3660775"/>
          <p14:tracePt t="100361" x="5286375" y="3660775"/>
          <p14:tracePt t="100363" x="5278438" y="3652838"/>
          <p14:tracePt t="100365" x="5270500" y="3652838"/>
          <p14:tracePt t="100367" x="5262563" y="3652838"/>
          <p14:tracePt t="100369" x="5246688" y="3652838"/>
          <p14:tracePt t="100372" x="5238750" y="3652838"/>
          <p14:tracePt t="100376" x="5222875" y="3652838"/>
          <p14:tracePt t="100377" x="5214938" y="3652838"/>
          <p14:tracePt t="100379" x="5207000" y="3652838"/>
          <p14:tracePt t="100381" x="5199063" y="3652838"/>
          <p14:tracePt t="100383" x="5191125" y="3652838"/>
          <p14:tracePt t="100385" x="5183188" y="3652838"/>
          <p14:tracePt t="100388" x="5175250" y="3660775"/>
          <p14:tracePt t="100390" x="5167313" y="3660775"/>
          <p14:tracePt t="100392" x="5159375" y="3660775"/>
          <p14:tracePt t="100393" x="5151438" y="3660775"/>
          <p14:tracePt t="100395" x="5143500" y="3668713"/>
          <p14:tracePt t="100398" x="5135563" y="3668713"/>
          <p14:tracePt t="100399" x="5127625" y="3668713"/>
          <p14:tracePt t="100405" x="5111750" y="3676650"/>
          <p14:tracePt t="100407" x="5103813" y="3676650"/>
          <p14:tracePt t="100409" x="5103813" y="3684588"/>
          <p14:tracePt t="100411" x="5095875" y="3684588"/>
          <p14:tracePt t="100415" x="5087938" y="3692525"/>
          <p14:tracePt t="100419" x="5080000" y="3692525"/>
          <p14:tracePt t="100422" x="5080000" y="3700463"/>
          <p14:tracePt t="100424" x="5072063" y="3700463"/>
          <p14:tracePt t="100426" x="5072063" y="3708400"/>
          <p14:tracePt t="100427" x="5064125" y="3708400"/>
          <p14:tracePt t="100429" x="5064125" y="3716338"/>
          <p14:tracePt t="100433" x="5056188" y="3724275"/>
          <p14:tracePt t="100438" x="5056188" y="3732213"/>
          <p14:tracePt t="100440" x="5046663" y="3740150"/>
          <p14:tracePt t="100443" x="5046663" y="3748088"/>
          <p14:tracePt t="100445" x="5046663" y="3756025"/>
          <p14:tracePt t="100447" x="5038725" y="3756025"/>
          <p14:tracePt t="100449" x="5038725" y="3763963"/>
          <p14:tracePt t="100451" x="5038725" y="3771900"/>
          <p14:tracePt t="100455" x="5038725" y="3787775"/>
          <p14:tracePt t="100458" x="5030788" y="3787775"/>
          <p14:tracePt t="100461" x="5030788" y="3803650"/>
          <p14:tracePt t="100463" x="5030788" y="3811588"/>
          <p14:tracePt t="100465" x="5030788" y="3819525"/>
          <p14:tracePt t="100467" x="5030788" y="3827463"/>
          <p14:tracePt t="100469" x="5030788" y="3835400"/>
          <p14:tracePt t="100472" x="5030788" y="3851275"/>
          <p14:tracePt t="100474" x="5030788" y="3859213"/>
          <p14:tracePt t="100476" x="5030788" y="3867150"/>
          <p14:tracePt t="100477" x="5030788" y="3875088"/>
          <p14:tracePt t="100479" x="5030788" y="3883025"/>
          <p14:tracePt t="100481" x="5030788" y="3890963"/>
          <p14:tracePt t="100483" x="5030788" y="3898900"/>
          <p14:tracePt t="100485" x="5030788" y="3906838"/>
          <p14:tracePt t="100487" x="5030788" y="3914775"/>
          <p14:tracePt t="100489" x="5030788" y="3922713"/>
          <p14:tracePt t="100491" x="5038725" y="3930650"/>
          <p14:tracePt t="100493" x="5038725" y="3948113"/>
          <p14:tracePt t="100495" x="5038725" y="3956050"/>
          <p14:tracePt t="100497" x="5046663" y="3963988"/>
          <p14:tracePt t="100499" x="5046663" y="3971925"/>
          <p14:tracePt t="100501" x="5046663" y="3979863"/>
          <p14:tracePt t="100503" x="5056188" y="3987800"/>
          <p14:tracePt t="100505" x="5056188" y="3995738"/>
          <p14:tracePt t="100507" x="5056188" y="4003675"/>
          <p14:tracePt t="100509" x="5064125" y="4011613"/>
          <p14:tracePt t="100511" x="5064125" y="4019550"/>
          <p14:tracePt t="100513" x="5072063" y="4027488"/>
          <p14:tracePt t="100515" x="5080000" y="4035425"/>
          <p14:tracePt t="100519" x="5087938" y="4043363"/>
          <p14:tracePt t="100521" x="5087938" y="4051300"/>
          <p14:tracePt t="100523" x="5095875" y="4059238"/>
          <p14:tracePt t="100527" x="5103813" y="4067175"/>
          <p14:tracePt t="100529" x="5111750" y="4075113"/>
          <p14:tracePt t="100533" x="5119688" y="4083050"/>
          <p14:tracePt t="100535" x="5127625" y="4090988"/>
          <p14:tracePt t="100537" x="5135563" y="4090988"/>
          <p14:tracePt t="100539" x="5135563" y="4098925"/>
          <p14:tracePt t="100541" x="5143500" y="4098925"/>
          <p14:tracePt t="100543" x="5151438" y="4106863"/>
          <p14:tracePt t="100545" x="5159375" y="4106863"/>
          <p14:tracePt t="100547" x="5167313" y="4106863"/>
          <p14:tracePt t="100549" x="5175250" y="4114800"/>
          <p14:tracePt t="100551" x="5183188" y="4114800"/>
          <p14:tracePt t="100554" x="5191125" y="4114800"/>
          <p14:tracePt t="100555" x="5199063" y="4122738"/>
          <p14:tracePt t="100557" x="5207000" y="4122738"/>
          <p14:tracePt t="100559" x="5214938" y="4122738"/>
          <p14:tracePt t="100561" x="5222875" y="4122738"/>
          <p14:tracePt t="100563" x="5230813" y="4122738"/>
          <p14:tracePt t="100565" x="5238750" y="4130675"/>
          <p14:tracePt t="100567" x="5246688" y="4130675"/>
          <p14:tracePt t="100569" x="5254625" y="4130675"/>
          <p14:tracePt t="100571" x="5262563" y="4130675"/>
          <p14:tracePt t="100573" x="5278438" y="4130675"/>
          <p14:tracePt t="100575" x="5286375" y="4130675"/>
          <p14:tracePt t="100577" x="5294313" y="4122738"/>
          <p14:tracePt t="100579" x="5302250" y="4122738"/>
          <p14:tracePt t="100581" x="5310188" y="4122738"/>
          <p14:tracePt t="100583" x="5318125" y="4122738"/>
          <p14:tracePt t="100585" x="5326063" y="4122738"/>
          <p14:tracePt t="100587" x="5334000" y="4122738"/>
          <p14:tracePt t="100589" x="5341938" y="4114800"/>
          <p14:tracePt t="100591" x="5349875" y="4114800"/>
          <p14:tracePt t="100593" x="5357813" y="4114800"/>
          <p14:tracePt t="100595" x="5365750" y="4106863"/>
          <p14:tracePt t="100597" x="5373688" y="4106863"/>
          <p14:tracePt t="100599" x="5381625" y="4098925"/>
          <p14:tracePt t="100601" x="5389563" y="4098925"/>
          <p14:tracePt t="100604" x="5389563" y="4090988"/>
          <p14:tracePt t="100605" x="5397500" y="4090988"/>
          <p14:tracePt t="100607" x="5407025" y="4083050"/>
          <p14:tracePt t="100609" x="5414963" y="4075113"/>
          <p14:tracePt t="100611" x="5422900" y="4075113"/>
          <p14:tracePt t="100613" x="5422900" y="4067175"/>
          <p14:tracePt t="100615" x="5430838" y="4059238"/>
          <p14:tracePt t="100617" x="5438775" y="4051300"/>
          <p14:tracePt t="100619" x="5446713" y="4043363"/>
          <p14:tracePt t="100621" x="5446713" y="4035425"/>
          <p14:tracePt t="100623" x="5454650" y="4027488"/>
          <p14:tracePt t="100625" x="5462588" y="4019550"/>
          <p14:tracePt t="100627" x="5462588" y="4011613"/>
          <p14:tracePt t="100629" x="5470525" y="4003675"/>
          <p14:tracePt t="100631" x="5478463" y="3995738"/>
          <p14:tracePt t="100633" x="5478463" y="3987800"/>
          <p14:tracePt t="100635" x="5486400" y="3979863"/>
          <p14:tracePt t="100637" x="5486400" y="3971925"/>
          <p14:tracePt t="100640" x="5494338" y="3963988"/>
          <p14:tracePt t="100641" x="5494338" y="3956050"/>
          <p14:tracePt t="100643" x="5494338" y="3948113"/>
          <p14:tracePt t="100645" x="5502275" y="3938588"/>
          <p14:tracePt t="100647" x="5502275" y="3922713"/>
          <p14:tracePt t="100649" x="5502275" y="3914775"/>
          <p14:tracePt t="100651" x="5502275" y="3906838"/>
          <p14:tracePt t="100653" x="5502275" y="3898900"/>
          <p14:tracePt t="100656" x="5494338" y="3890963"/>
          <p14:tracePt t="100657" x="5494338" y="3883025"/>
          <p14:tracePt t="100659" x="5494338" y="3875088"/>
          <p14:tracePt t="100661" x="5494338" y="3867150"/>
          <p14:tracePt t="100663" x="5486400" y="3859213"/>
          <p14:tracePt t="100665" x="5486400" y="3851275"/>
          <p14:tracePt t="100667" x="5478463" y="3835400"/>
          <p14:tracePt t="100669" x="5478463" y="3827463"/>
          <p14:tracePt t="100671" x="5470525" y="3819525"/>
          <p14:tracePt t="100673" x="5470525" y="3811588"/>
          <p14:tracePt t="100675" x="5462588" y="3803650"/>
          <p14:tracePt t="100677" x="5454650" y="3795713"/>
          <p14:tracePt t="100679" x="5454650" y="3787775"/>
          <p14:tracePt t="100681" x="5446713" y="3779838"/>
          <p14:tracePt t="100683" x="5438775" y="3771900"/>
          <p14:tracePt t="100685" x="5430838" y="3763963"/>
          <p14:tracePt t="100687" x="5422900" y="3756025"/>
          <p14:tracePt t="100690" x="5414963" y="3756025"/>
          <p14:tracePt t="100691" x="5407025" y="3748088"/>
          <p14:tracePt t="100693" x="5397500" y="3740150"/>
          <p14:tracePt t="100695" x="5389563" y="3732213"/>
          <p14:tracePt t="100697" x="5381625" y="3732213"/>
          <p14:tracePt t="100699" x="5373688" y="3724275"/>
          <p14:tracePt t="100701" x="5365750" y="3716338"/>
          <p14:tracePt t="100703" x="5349875" y="3716338"/>
          <p14:tracePt t="100705" x="5341938" y="3708400"/>
          <p14:tracePt t="100707" x="5334000" y="3708400"/>
          <p14:tracePt t="100709" x="5326063" y="3700463"/>
          <p14:tracePt t="100711" x="5318125" y="3700463"/>
          <p14:tracePt t="100713" x="5302250" y="3700463"/>
          <p14:tracePt t="100715" x="5294313" y="3700463"/>
          <p14:tracePt t="100717" x="5286375" y="3692525"/>
          <p14:tracePt t="100719" x="5270500" y="3692525"/>
          <p14:tracePt t="100721" x="5262563" y="3692525"/>
          <p14:tracePt t="100723" x="5254625" y="3692525"/>
          <p14:tracePt t="100725" x="5246688" y="3692525"/>
          <p14:tracePt t="100727" x="5230813" y="3692525"/>
          <p14:tracePt t="100729" x="5222875" y="3692525"/>
          <p14:tracePt t="100731" x="5214938" y="3692525"/>
          <p14:tracePt t="100733" x="5207000" y="3692525"/>
          <p14:tracePt t="100735" x="5199063" y="3700463"/>
          <p14:tracePt t="100737" x="5191125" y="3700463"/>
          <p14:tracePt t="100739" x="5183188" y="3700463"/>
          <p14:tracePt t="100741" x="5175250" y="3700463"/>
          <p14:tracePt t="100743" x="5167313" y="3708400"/>
          <p14:tracePt t="100745" x="5159375" y="3708400"/>
          <p14:tracePt t="100747" x="5151438" y="3708400"/>
          <p14:tracePt t="100749" x="5143500" y="3716338"/>
          <p14:tracePt t="100751" x="5135563" y="3716338"/>
          <p14:tracePt t="100753" x="5127625" y="3724275"/>
          <p14:tracePt t="100755" x="5119688" y="3724275"/>
          <p14:tracePt t="100757" x="5111750" y="3732213"/>
          <p14:tracePt t="100761" x="5103813" y="3740150"/>
          <p14:tracePt t="100763" x="5095875" y="3740150"/>
          <p14:tracePt t="100765" x="5087938" y="3748088"/>
          <p14:tracePt t="100769" x="5080000" y="3756025"/>
          <p14:tracePt t="100772" x="5080000" y="3763963"/>
          <p14:tracePt t="100775" x="5072063" y="3771900"/>
          <p14:tracePt t="100777" x="5072063" y="3779838"/>
          <p14:tracePt t="100779" x="5064125" y="3787775"/>
          <p14:tracePt t="100783" x="5064125" y="3795713"/>
          <p14:tracePt t="100785" x="5064125" y="3803650"/>
          <p14:tracePt t="100788" x="5056188" y="3811588"/>
          <p14:tracePt t="100793" x="5056188" y="3827463"/>
          <p14:tracePt t="100794" x="5056188" y="3835400"/>
          <p14:tracePt t="100795" x="5056188" y="3843338"/>
          <p14:tracePt t="100797" x="5056188" y="3851275"/>
          <p14:tracePt t="100799" x="5056188" y="3859213"/>
          <p14:tracePt t="100801" x="5056188" y="3867150"/>
          <p14:tracePt t="100805" x="5056188" y="3883025"/>
          <p14:tracePt t="100809" x="5056188" y="3898900"/>
          <p14:tracePt t="100811" x="5056188" y="3906838"/>
          <p14:tracePt t="100813" x="5056188" y="3914775"/>
          <p14:tracePt t="100815" x="5064125" y="3922713"/>
          <p14:tracePt t="100817" x="5064125" y="3930650"/>
          <p14:tracePt t="100820" x="5064125" y="3938588"/>
          <p14:tracePt t="100822" x="5072063" y="3948113"/>
          <p14:tracePt t="100825" x="5072063" y="3956050"/>
          <p14:tracePt t="100827" x="5080000" y="3963988"/>
          <p14:tracePt t="100829" x="5080000" y="3971925"/>
          <p14:tracePt t="100831" x="5087938" y="3979863"/>
          <p14:tracePt t="100835" x="5095875" y="3987800"/>
          <p14:tracePt t="100838" x="5103813" y="3995738"/>
          <p14:tracePt t="100841" x="5111750" y="4003675"/>
          <p14:tracePt t="100843" x="5119688" y="4003675"/>
          <p14:tracePt t="100845" x="5127625" y="4011613"/>
          <p14:tracePt t="100847" x="5135563" y="4011613"/>
          <p14:tracePt t="100849" x="5135563" y="4019550"/>
          <p14:tracePt t="100851" x="5143500" y="4019550"/>
          <p14:tracePt t="100855" x="5159375" y="4027488"/>
          <p14:tracePt t="100858" x="5167313" y="4027488"/>
          <p14:tracePt t="100861" x="5183188" y="4027488"/>
          <p14:tracePt t="100863" x="5191125" y="4027488"/>
          <p14:tracePt t="100865" x="5199063" y="4035425"/>
          <p14:tracePt t="100867" x="5207000" y="4035425"/>
          <p14:tracePt t="100870" x="5214938" y="4035425"/>
          <p14:tracePt t="100873" x="5230813" y="4035425"/>
          <p14:tracePt t="100876" x="5238750" y="4035425"/>
          <p14:tracePt t="100877" x="5246688" y="4035425"/>
          <p14:tracePt t="100879" x="5254625" y="4035425"/>
          <p14:tracePt t="100881" x="5262563" y="4027488"/>
          <p14:tracePt t="100883" x="5270500" y="4027488"/>
          <p14:tracePt t="100885" x="5278438" y="4027488"/>
          <p14:tracePt t="100888" x="5286375" y="4027488"/>
          <p14:tracePt t="100891" x="5302250" y="4019550"/>
          <p14:tracePt t="100893" x="5310188" y="4019550"/>
          <p14:tracePt t="100895" x="5318125" y="4011613"/>
          <p14:tracePt t="100897" x="5326063" y="4011613"/>
          <p14:tracePt t="100899" x="5334000" y="4003675"/>
          <p14:tracePt t="100901" x="5341938" y="4003675"/>
          <p14:tracePt t="100905" x="5357813" y="3987800"/>
          <p14:tracePt t="100909" x="5373688" y="3979863"/>
          <p14:tracePt t="100911" x="5381625" y="3971925"/>
          <p14:tracePt t="100913" x="5389563" y="3963988"/>
          <p14:tracePt t="100915" x="5397500" y="3963988"/>
          <p14:tracePt t="100917" x="5407025" y="3956050"/>
          <p14:tracePt t="100919" x="5414963" y="3948113"/>
          <p14:tracePt t="100922" x="5414963" y="3938588"/>
          <p14:tracePt t="100924" x="5422900" y="3930650"/>
          <p14:tracePt t="100927" x="5430838" y="3914775"/>
          <p14:tracePt t="100930" x="5438775" y="3906838"/>
          <p14:tracePt t="100931" x="5438775" y="3898900"/>
          <p14:tracePt t="100933" x="5446713" y="3890963"/>
          <p14:tracePt t="100935" x="5446713" y="3883025"/>
          <p14:tracePt t="100938" x="5446713" y="3875088"/>
          <p14:tracePt t="100939" x="5454650" y="3867150"/>
          <p14:tracePt t="100943" x="5454650" y="3859213"/>
          <p14:tracePt t="100945" x="5454650" y="3851275"/>
          <p14:tracePt t="100947" x="5454650" y="3843338"/>
          <p14:tracePt t="100951" x="5446713" y="3835400"/>
          <p14:tracePt t="100955" x="5446713" y="3827463"/>
          <p14:tracePt t="100958" x="5438775" y="3819525"/>
          <p14:tracePt t="100961" x="5438775" y="3811588"/>
          <p14:tracePt t="100963" x="5430838" y="3803650"/>
          <p14:tracePt t="100967" x="5422900" y="3803650"/>
          <p14:tracePt t="100969" x="5414963" y="3795713"/>
          <p14:tracePt t="100975" x="5407025" y="3787775"/>
          <p14:tracePt t="100977" x="5397500" y="3787775"/>
          <p14:tracePt t="100979" x="5389563" y="3779838"/>
          <p14:tracePt t="100981" x="5381625" y="3779838"/>
          <p14:tracePt t="100983" x="5373688" y="3779838"/>
          <p14:tracePt t="100985" x="5365750" y="3779838"/>
          <p14:tracePt t="100988" x="5357813" y="3779838"/>
          <p14:tracePt t="100991" x="5341938" y="3779838"/>
          <p14:tracePt t="100994" x="5334000" y="3771900"/>
          <p14:tracePt t="100995" x="5326063" y="3771900"/>
          <p14:tracePt t="100997" x="5310188" y="3771900"/>
          <p14:tracePt t="100999" x="5302250" y="3771900"/>
          <p14:tracePt t="101001" x="5294313" y="3779838"/>
          <p14:tracePt t="101005" x="5278438" y="3779838"/>
          <p14:tracePt t="101008" x="5270500" y="3779838"/>
          <p14:tracePt t="101009" x="5262563" y="3779838"/>
          <p14:tracePt t="101011" x="5254625" y="3779838"/>
          <p14:tracePt t="101015" x="5246688" y="3787775"/>
          <p14:tracePt t="101017" x="5238750" y="3787775"/>
          <p14:tracePt t="101022" x="5222875" y="3795713"/>
          <p14:tracePt t="101025" x="5214938" y="3803650"/>
          <p14:tracePt t="101027" x="5207000" y="3803650"/>
          <p14:tracePt t="101029" x="5207000" y="3811588"/>
          <p14:tracePt t="101031" x="5199063" y="3811588"/>
          <p14:tracePt t="101033" x="5191125" y="3819525"/>
          <p14:tracePt t="101035" x="5191125" y="3827463"/>
          <p14:tracePt t="101038" x="5183188" y="3827463"/>
          <p14:tracePt t="101042" x="5175250" y="3843338"/>
          <p14:tracePt t="101043" x="5167313" y="3851275"/>
          <p14:tracePt t="101047" x="5159375" y="3859213"/>
          <p14:tracePt t="101049" x="5159375" y="3867150"/>
          <p14:tracePt t="101051" x="5151438" y="3875088"/>
          <p14:tracePt t="101055" x="5151438" y="3883025"/>
          <p14:tracePt t="101059" x="5143500" y="3890963"/>
          <p14:tracePt t="101061" x="5143500" y="3898900"/>
          <p14:tracePt t="101065" x="5143500" y="3906838"/>
          <p14:tracePt t="101071" x="5143500" y="3914775"/>
          <p14:tracePt t="101076" x="5151438" y="3922713"/>
          <p14:tracePt t="101079" x="5151438" y="3930650"/>
          <p14:tracePt t="101083" x="5159375" y="3930650"/>
          <p14:tracePt t="101085" x="5159375" y="3938588"/>
          <p14:tracePt t="101091" x="5167313" y="3948113"/>
          <p14:tracePt t="101097" x="5175250" y="3948113"/>
          <p14:tracePt t="101101" x="5175250" y="3956050"/>
          <p14:tracePt t="101105" x="5183188" y="3956050"/>
          <p14:tracePt t="101107" x="5191125" y="3956050"/>
          <p14:tracePt t="101111" x="5199063" y="3956050"/>
          <p14:tracePt t="101117" x="5207000" y="3956050"/>
          <p14:tracePt t="101118" x="5214938" y="3956050"/>
          <p14:tracePt t="101128" x="5246688" y="3956050"/>
          <p14:tracePt t="101131" x="5254625" y="3956050"/>
          <p14:tracePt t="101134" x="5262563" y="3948113"/>
          <p14:tracePt t="101142" x="5278438" y="3948113"/>
          <p14:tracePt t="101144" x="5286375" y="3938588"/>
          <p14:tracePt t="101147" x="5294313" y="3938588"/>
          <p14:tracePt t="101151" x="5294313" y="3930650"/>
          <p14:tracePt t="101155" x="5302250" y="3930650"/>
          <p14:tracePt t="101159" x="5302250" y="3922713"/>
          <p14:tracePt t="101163" x="5310188" y="3922713"/>
          <p14:tracePt t="101167" x="5310188" y="3914775"/>
          <p14:tracePt t="101175" x="5310188" y="3906838"/>
          <p14:tracePt t="101184" x="5310188" y="3898900"/>
          <p14:tracePt t="101189" x="5310188" y="3890963"/>
          <p14:tracePt t="101199" x="5310188" y="3883025"/>
          <p14:tracePt t="101698" x="5310188" y="3875088"/>
          <p14:tracePt t="101705" x="5310188" y="3867150"/>
          <p14:tracePt t="101708" x="5318125" y="3867150"/>
          <p14:tracePt t="101712" x="5318125" y="3851275"/>
          <p14:tracePt t="101714" x="5318125" y="3843338"/>
          <p14:tracePt t="101717" x="5326063" y="3835400"/>
          <p14:tracePt t="101719" x="5326063" y="3827463"/>
          <p14:tracePt t="101722" x="5326063" y="3819525"/>
          <p14:tracePt t="101724" x="5326063" y="3811588"/>
          <p14:tracePt t="101727" x="5326063" y="3803650"/>
          <p14:tracePt t="101728" x="5326063" y="3795713"/>
          <p14:tracePt t="101729" x="5326063" y="3787775"/>
          <p14:tracePt t="101731" x="5318125" y="3771900"/>
          <p14:tracePt t="101733" x="5318125" y="3763963"/>
          <p14:tracePt t="101735" x="5318125" y="3756025"/>
          <p14:tracePt t="101738" x="5318125" y="3748088"/>
          <p14:tracePt t="101740" x="5310188" y="3740150"/>
          <p14:tracePt t="101743" x="5310188" y="3724275"/>
          <p14:tracePt t="101745" x="5310188" y="3716338"/>
          <p14:tracePt t="101747" x="5302250" y="3700463"/>
          <p14:tracePt t="101749" x="5302250" y="3692525"/>
          <p14:tracePt t="101751" x="5294313" y="3684588"/>
          <p14:tracePt t="101755" x="5294313" y="3668713"/>
          <p14:tracePt t="101759" x="5286375" y="3660775"/>
          <p14:tracePt t="101760" x="5286375" y="3652838"/>
          <p14:tracePt t="101761" x="5278438" y="3644900"/>
          <p14:tracePt t="101763" x="5270500" y="3636963"/>
          <p14:tracePt t="101765" x="5270500" y="3629025"/>
          <p14:tracePt t="101767" x="5262563" y="3629025"/>
          <p14:tracePt t="101769" x="5262563" y="3621088"/>
          <p14:tracePt t="101772" x="5254625" y="3613150"/>
          <p14:tracePt t="101775" x="5246688" y="3605213"/>
          <p14:tracePt t="101777" x="5238750" y="3605213"/>
          <p14:tracePt t="101779" x="5238750" y="3595688"/>
          <p14:tracePt t="101783" x="5230813" y="3595688"/>
          <p14:tracePt t="101789" x="5222875" y="3587750"/>
          <p14:tracePt t="101793" x="5214938" y="3587750"/>
          <p14:tracePt t="101801" x="5207000" y="3587750"/>
          <p14:tracePt t="101809" x="5199063" y="3587750"/>
          <p14:tracePt t="101815" x="5191125" y="3595688"/>
          <p14:tracePt t="101822" x="5183188" y="3605213"/>
          <p14:tracePt t="101824" x="5175250" y="3613150"/>
          <p14:tracePt t="101827" x="5167313" y="3621088"/>
          <p14:tracePt t="101829" x="5159375" y="3629025"/>
          <p14:tracePt t="101831" x="5159375" y="3636963"/>
          <p14:tracePt t="101833" x="5151438" y="3644900"/>
          <p14:tracePt t="101835" x="5143500" y="3652838"/>
          <p14:tracePt t="101838" x="5135563" y="3660775"/>
          <p14:tracePt t="101839" x="5135563" y="3668713"/>
          <p14:tracePt t="101842" x="5127625" y="3684588"/>
          <p14:tracePt t="101844" x="5119688" y="3692525"/>
          <p14:tracePt t="101845" x="5111750" y="3700463"/>
          <p14:tracePt t="101847" x="5111750" y="3708400"/>
          <p14:tracePt t="101849" x="5103813" y="3716338"/>
          <p14:tracePt t="101851" x="5095875" y="3724275"/>
          <p14:tracePt t="101856" x="5087938" y="3748088"/>
          <p14:tracePt t="101858" x="5087938" y="3756025"/>
          <p14:tracePt t="101860" x="5080000" y="3763963"/>
          <p14:tracePt t="101862" x="5080000" y="3771900"/>
          <p14:tracePt t="101863" x="5080000" y="3779838"/>
          <p14:tracePt t="101865" x="5072063" y="3787775"/>
          <p14:tracePt t="101867" x="5072063" y="3795713"/>
          <p14:tracePt t="101869" x="5072063" y="3803650"/>
          <p14:tracePt t="101872" x="5072063" y="3811588"/>
          <p14:tracePt t="101873" x="5072063" y="3819525"/>
          <p14:tracePt t="101877" x="5072063" y="3827463"/>
          <p14:tracePt t="101879" x="5072063" y="3835400"/>
          <p14:tracePt t="101883" x="5072063" y="3843338"/>
          <p14:tracePt t="101885" x="5072063" y="3851275"/>
          <p14:tracePt t="101890" x="5072063" y="3859213"/>
          <p14:tracePt t="101893" x="5080000" y="3867150"/>
          <p14:tracePt t="101897" x="5080000" y="3875088"/>
          <p14:tracePt t="101901" x="5087938" y="3875088"/>
          <p14:tracePt t="101905" x="5095875" y="3883025"/>
          <p14:tracePt t="101909" x="5103813" y="3890963"/>
          <p14:tracePt t="101913" x="5111750" y="3890963"/>
          <p14:tracePt t="101915" x="5119688" y="3890963"/>
          <p14:tracePt t="101920" x="5127625" y="3890963"/>
          <p14:tracePt t="101922" x="5135563" y="3890963"/>
          <p14:tracePt t="101925" x="5151438" y="3890963"/>
          <p14:tracePt t="101927" x="5159375" y="3890963"/>
          <p14:tracePt t="101929" x="5167313" y="3890963"/>
          <p14:tracePt t="101931" x="5175250" y="3890963"/>
          <p14:tracePt t="101933" x="5183188" y="3883025"/>
          <p14:tracePt t="101935" x="5191125" y="3883025"/>
          <p14:tracePt t="101940" x="5199063" y="3875088"/>
          <p14:tracePt t="101941" x="5207000" y="3875088"/>
          <p14:tracePt t="101943" x="5214938" y="3867150"/>
          <p14:tracePt t="101945" x="5222875" y="3867150"/>
          <p14:tracePt t="101947" x="5230813" y="3859213"/>
          <p14:tracePt t="101949" x="5238750" y="3859213"/>
          <p14:tracePt t="101951" x="5246688" y="3851275"/>
          <p14:tracePt t="101956" x="5254625" y="3843338"/>
          <p14:tracePt t="101973" x="5286375" y="3795713"/>
          <p14:tracePt t="101973" x="5294313" y="3787775"/>
          <p14:tracePt t="101978" x="5294313" y="3779838"/>
          <p14:tracePt t="101980" x="5294313" y="3771900"/>
          <p14:tracePt t="101983" x="5302250" y="3763963"/>
          <p14:tracePt t="101985" x="5294313" y="3763963"/>
          <p14:tracePt t="101988" x="5294313" y="3756025"/>
          <p14:tracePt t="101991" x="5294313" y="3748088"/>
          <p14:tracePt t="101993" x="5294313" y="3740150"/>
          <p14:tracePt t="101997" x="5286375" y="3732213"/>
          <p14:tracePt t="102001" x="5286375" y="3724275"/>
          <p14:tracePt t="102005" x="5278438" y="3716338"/>
          <p14:tracePt t="102008" x="5270500" y="3708400"/>
          <p14:tracePt t="102011" x="5262563" y="3700463"/>
          <p14:tracePt t="102013" x="5254625" y="3700463"/>
          <p14:tracePt t="102017" x="5246688" y="3692525"/>
          <p14:tracePt t="102019" x="5238750" y="3692525"/>
          <p14:tracePt t="102022" x="5230813" y="3692525"/>
          <p14:tracePt t="102026" x="5214938" y="3692525"/>
          <p14:tracePt t="102029" x="5207000" y="3692525"/>
          <p14:tracePt t="102031" x="5199063" y="3692525"/>
          <p14:tracePt t="102033" x="5191125" y="3692525"/>
          <p14:tracePt t="102035" x="5183188" y="3692525"/>
          <p14:tracePt t="102038" x="5167313" y="3692525"/>
          <p14:tracePt t="102042" x="5151438" y="3692525"/>
          <p14:tracePt t="102043" x="5143500" y="3700463"/>
          <p14:tracePt t="102045" x="5135563" y="3700463"/>
          <p14:tracePt t="102047" x="5127625" y="3700463"/>
          <p14:tracePt t="102049" x="5119688" y="3700463"/>
          <p14:tracePt t="102051" x="5103813" y="3708400"/>
          <p14:tracePt t="102056" x="5087938" y="3716338"/>
          <p14:tracePt t="102057" x="5080000" y="3724275"/>
          <p14:tracePt t="102059" x="5072063" y="3732213"/>
          <p14:tracePt t="102061" x="5064125" y="3740150"/>
          <p14:tracePt t="102063" x="5056188" y="3740150"/>
          <p14:tracePt t="102065" x="5046663" y="3748088"/>
          <p14:tracePt t="102067" x="5038725" y="3756025"/>
          <p14:tracePt t="102069" x="5038725" y="3763963"/>
          <p14:tracePt t="102072" x="5030788" y="3771900"/>
          <p14:tracePt t="102074" x="5022850" y="3779838"/>
          <p14:tracePt t="102078" x="5014913" y="3795713"/>
          <p14:tracePt t="102079" x="5014913" y="3803650"/>
          <p14:tracePt t="102081" x="5014913" y="3811588"/>
          <p14:tracePt t="102083" x="5006975" y="3819525"/>
          <p14:tracePt t="102088" x="5006975" y="3827463"/>
          <p14:tracePt t="102090" x="5006975" y="3835400"/>
          <p14:tracePt t="102093" x="4999038" y="3851275"/>
          <p14:tracePt t="102097" x="4999038" y="3859213"/>
          <p14:tracePt t="102099" x="4999038" y="3867150"/>
          <p14:tracePt t="102105" x="4999038" y="3883025"/>
          <p14:tracePt t="102109" x="4999038" y="3890963"/>
          <p14:tracePt t="102111" x="5006975" y="3890963"/>
          <p14:tracePt t="102113" x="5006975" y="3898900"/>
          <p14:tracePt t="102117" x="5006975" y="3906838"/>
          <p14:tracePt t="102120" x="5014913" y="3906838"/>
          <p14:tracePt t="102124" x="5014913" y="3914775"/>
          <p14:tracePt t="102126" x="5022850" y="3914775"/>
          <p14:tracePt t="102129" x="5022850" y="3922713"/>
          <p14:tracePt t="102131" x="5030788" y="3922713"/>
          <p14:tracePt t="102135" x="5038725" y="3922713"/>
          <p14:tracePt t="102138" x="5046663" y="3930650"/>
          <p14:tracePt t="102140" x="5056188" y="3930650"/>
          <p14:tracePt t="102142" x="5064125" y="3930650"/>
          <p14:tracePt t="102145" x="5080000" y="3930650"/>
          <p14:tracePt t="102147" x="5087938" y="3930650"/>
          <p14:tracePt t="102149" x="5095875" y="3930650"/>
          <p14:tracePt t="102151" x="5103813" y="3930650"/>
          <p14:tracePt t="102155" x="5119688" y="3922713"/>
          <p14:tracePt t="102158" x="5127625" y="3922713"/>
          <p14:tracePt t="102159" x="5143500" y="3922713"/>
          <p14:tracePt t="102161" x="5151438" y="3914775"/>
          <p14:tracePt t="102163" x="5159375" y="3914775"/>
          <p14:tracePt t="102165" x="5167313" y="3914775"/>
          <p14:tracePt t="102167" x="5175250" y="3906838"/>
          <p14:tracePt t="102169" x="5183188" y="3906838"/>
          <p14:tracePt t="102172" x="5191125" y="3898900"/>
          <p14:tracePt t="102174" x="5199063" y="3898900"/>
          <p14:tracePt t="102176" x="5207000" y="3890963"/>
          <p14:tracePt t="102177" x="5214938" y="3890963"/>
          <p14:tracePt t="102179" x="5222875" y="3883025"/>
          <p14:tracePt t="102181" x="5230813" y="3875088"/>
          <p14:tracePt t="102183" x="5238750" y="3875088"/>
          <p14:tracePt t="102185" x="5238750" y="3867150"/>
          <p14:tracePt t="102188" x="5246688" y="3859213"/>
          <p14:tracePt t="102192" x="5254625" y="3851275"/>
          <p14:tracePt t="102195" x="5254625" y="3843338"/>
          <p14:tracePt t="102197" x="5262563" y="3835400"/>
          <p14:tracePt t="102201" x="5262563" y="3827463"/>
          <p14:tracePt t="102205" x="5262563" y="3819525"/>
          <p14:tracePt t="102212" x="5262563" y="3811588"/>
          <p14:tracePt t="102217" x="5262563" y="3803650"/>
          <p14:tracePt t="102227" x="5262563" y="3795713"/>
          <p14:tracePt t="102231" x="5254625" y="3795713"/>
          <p14:tracePt t="102240" x="5246688" y="3795713"/>
          <p14:tracePt t="102243" x="5246688" y="3787775"/>
          <p14:tracePt t="102245" x="5238750" y="3787775"/>
          <p14:tracePt t="102249" x="5230813" y="3795713"/>
          <p14:tracePt t="102256" x="5214938" y="3795713"/>
          <p14:tracePt t="102259" x="5207000" y="3803650"/>
          <p14:tracePt t="102261" x="5199063" y="3803650"/>
          <p14:tracePt t="102263" x="5199063" y="3811588"/>
          <p14:tracePt t="102265" x="5191125" y="3819525"/>
          <p14:tracePt t="102269" x="5183188" y="3827463"/>
          <p14:tracePt t="102272" x="5183188" y="3835400"/>
          <p14:tracePt t="102277" x="5175250" y="3851275"/>
          <p14:tracePt t="102279" x="5175250" y="3859213"/>
          <p14:tracePt t="102281" x="5167313" y="3867150"/>
          <p14:tracePt t="102283" x="5167313" y="3875088"/>
          <p14:tracePt t="102285" x="5167313" y="3883025"/>
          <p14:tracePt t="102288" x="5167313" y="3890963"/>
          <p14:tracePt t="102292" x="5159375" y="3906838"/>
          <p14:tracePt t="102293" x="5159375" y="3914775"/>
          <p14:tracePt t="102295" x="5159375" y="3922713"/>
          <p14:tracePt t="102297" x="5159375" y="3930650"/>
          <p14:tracePt t="102299" x="5159375" y="3938588"/>
          <p14:tracePt t="102305" x="5159375" y="3956050"/>
          <p14:tracePt t="102308" x="5159375" y="3963988"/>
          <p14:tracePt t="102309" x="5159375" y="3971925"/>
          <p14:tracePt t="102313" x="5159375" y="3979863"/>
          <p14:tracePt t="102315" x="5167313" y="3979863"/>
          <p14:tracePt t="102317" x="5167313" y="3987800"/>
          <p14:tracePt t="102322" x="5167313" y="3995738"/>
          <p14:tracePt t="102325" x="5175250" y="3995738"/>
          <p14:tracePt t="102327" x="5175250" y="4003675"/>
          <p14:tracePt t="102329" x="5183188" y="4003675"/>
          <p14:tracePt t="102333" x="5191125" y="4003675"/>
          <p14:tracePt t="102338" x="5199063" y="4011613"/>
          <p14:tracePt t="102341" x="5214938" y="4011613"/>
          <p14:tracePt t="102343" x="5222875" y="4011613"/>
          <p14:tracePt t="102345" x="5230813" y="4011613"/>
          <p14:tracePt t="102347" x="5238750" y="4011613"/>
          <p14:tracePt t="102349" x="5246688" y="4011613"/>
          <p14:tracePt t="102351" x="5254625" y="4011613"/>
          <p14:tracePt t="102355" x="5278438" y="4011613"/>
          <p14:tracePt t="102357" x="5286375" y="4011613"/>
          <p14:tracePt t="102359" x="5302250" y="4003675"/>
          <p14:tracePt t="102361" x="5310188" y="4003675"/>
          <p14:tracePt t="102363" x="5326063" y="4003675"/>
          <p14:tracePt t="102365" x="5334000" y="4003675"/>
          <p14:tracePt t="102367" x="5341938" y="3995738"/>
          <p14:tracePt t="102369" x="5349875" y="3995738"/>
          <p14:tracePt t="102372" x="5357813" y="3987800"/>
          <p14:tracePt t="102374" x="5365750" y="3987800"/>
          <p14:tracePt t="102375" x="5373688" y="3987800"/>
          <p14:tracePt t="102377" x="5381625" y="3979863"/>
          <p14:tracePt t="102381" x="5389563" y="3979863"/>
          <p14:tracePt t="102383" x="5389563" y="3971925"/>
          <p14:tracePt t="102385" x="5397500" y="3971925"/>
          <p14:tracePt t="102388" x="5397500" y="3963988"/>
          <p14:tracePt t="102389" x="5407025" y="3963988"/>
          <p14:tracePt t="102392" x="5407025" y="3956050"/>
          <p14:tracePt t="102397" x="5414963" y="3948113"/>
          <p14:tracePt t="102405" x="5414963" y="3938588"/>
          <p14:tracePt t="102409" x="5414963" y="3930650"/>
          <p14:tracePt t="102413" x="5414963" y="3922713"/>
          <p14:tracePt t="102417" x="5414963" y="3914775"/>
          <p14:tracePt t="102423" x="5407025" y="3906838"/>
          <p14:tracePt t="102427" x="5407025" y="3898900"/>
          <p14:tracePt t="102431" x="5397500" y="3898900"/>
          <p14:tracePt t="102433" x="5397500" y="3890963"/>
          <p14:tracePt t="102438" x="5389563" y="3890963"/>
          <p14:tracePt t="102441" x="5389563" y="3883025"/>
          <p14:tracePt t="102443" x="5381625" y="3883025"/>
          <p14:tracePt t="102447" x="5373688" y="3883025"/>
          <p14:tracePt t="102455" x="5365750" y="3883025"/>
          <p14:tracePt t="102459" x="5357813" y="3883025"/>
          <p14:tracePt t="102467" x="5349875" y="3883025"/>
          <p14:tracePt t="102547" x="5349875" y="3890963"/>
          <p14:tracePt t="102817" x="5349875" y="3898900"/>
          <p14:tracePt t="102821" x="5341938" y="3898900"/>
          <p14:tracePt t="102824" x="5341938" y="3906838"/>
          <p14:tracePt t="102831" x="5341938" y="3914775"/>
          <p14:tracePt t="102833" x="5334000" y="3914775"/>
          <p14:tracePt t="102838" x="5334000" y="3922713"/>
          <p14:tracePt t="102847" x="5334000" y="3930650"/>
          <p14:tracePt t="102856" x="5326063" y="3930650"/>
          <p14:tracePt t="102857" x="5326063" y="3938588"/>
          <p14:tracePt t="102867" x="5326063" y="3948113"/>
          <p14:tracePt t="102875" x="5326063" y="3956050"/>
          <p14:tracePt t="102883" x="5326063" y="3963988"/>
          <p14:tracePt t="102893" x="5326063" y="3971925"/>
          <p14:tracePt t="102901" x="5326063" y="3979863"/>
          <p14:tracePt t="102909" x="5326063" y="3987800"/>
          <p14:tracePt t="102922" x="5326063" y="3995738"/>
          <p14:tracePt t="103277" x="5326063" y="3987800"/>
          <p14:tracePt t="103283" x="5326063" y="3979863"/>
          <p14:tracePt t="103286" x="5326063" y="3971925"/>
          <p14:tracePt t="103289" x="5326063" y="3963988"/>
          <p14:tracePt t="103292" x="5318125" y="3956050"/>
          <p14:tracePt t="103293" x="5318125" y="3948113"/>
          <p14:tracePt t="103295" x="5318125" y="3938588"/>
          <p14:tracePt t="103297" x="5318125" y="3930650"/>
          <p14:tracePt t="103299" x="5318125" y="3922713"/>
          <p14:tracePt t="103301" x="5310188" y="3914775"/>
          <p14:tracePt t="103306" x="5302250" y="3898900"/>
          <p14:tracePt t="103308" x="5302250" y="3890963"/>
          <p14:tracePt t="103309" x="5302250" y="3883025"/>
          <p14:tracePt t="103311" x="5294313" y="3875088"/>
          <p14:tracePt t="103313" x="5286375" y="3867150"/>
          <p14:tracePt t="103315" x="5286375" y="3859213"/>
          <p14:tracePt t="103317" x="5278438" y="3851275"/>
          <p14:tracePt t="103320" x="5270500" y="3843338"/>
          <p14:tracePt t="103323" x="5262563" y="3835400"/>
          <p14:tracePt t="103324" x="5254625" y="3827463"/>
          <p14:tracePt t="103328" x="5238750" y="3811588"/>
          <p14:tracePt t="103329" x="5230813" y="3795713"/>
          <p14:tracePt t="103331" x="5222875" y="3787775"/>
          <p14:tracePt t="103333" x="5207000" y="3779838"/>
          <p14:tracePt t="103335" x="5199063" y="3771900"/>
          <p14:tracePt t="103338" x="5191125" y="3763963"/>
          <p14:tracePt t="103339" x="5175250" y="3748088"/>
          <p14:tracePt t="103342" x="5167313" y="3740150"/>
          <p14:tracePt t="103346" x="5135563" y="3724275"/>
          <p14:tracePt t="103348" x="5127625" y="3716338"/>
          <p14:tracePt t="103349" x="5111750" y="3708400"/>
          <p14:tracePt t="103351" x="5095875" y="3692525"/>
          <p14:tracePt t="103355" x="5064125" y="3676650"/>
          <p14:tracePt t="103357" x="5046663" y="3668713"/>
          <p14:tracePt t="103362" x="5014913" y="3644900"/>
          <p14:tracePt t="103363" x="4991100" y="3636963"/>
          <p14:tracePt t="103366" x="4975225" y="3629025"/>
          <p14:tracePt t="103368" x="4959350" y="3621088"/>
          <p14:tracePt t="103370" x="4935538" y="3605213"/>
          <p14:tracePt t="103373" x="4895850" y="3587750"/>
          <p14:tracePt t="103376" x="4872038" y="3579813"/>
          <p14:tracePt t="103380" x="4824413" y="3563938"/>
          <p14:tracePt t="103381" x="4800600" y="3548063"/>
          <p14:tracePt t="103384" x="4768850" y="3540125"/>
          <p14:tracePt t="103385" x="4745038" y="3532188"/>
          <p14:tracePt t="103389" x="4687888" y="3516313"/>
          <p14:tracePt t="103391" x="4664075" y="3508375"/>
          <p14:tracePt t="103396" x="4608513" y="3492500"/>
          <p14:tracePt t="103397" x="4584700" y="3484563"/>
          <p14:tracePt t="103399" x="4560888" y="3476625"/>
          <p14:tracePt t="103401" x="4537075" y="3476625"/>
          <p14:tracePt t="103405" x="4481513" y="3460750"/>
          <p14:tracePt t="103408" x="4457700" y="3460750"/>
          <p14:tracePt t="103412" x="4410075" y="3452813"/>
          <p14:tracePt t="103415" x="4362450" y="3444875"/>
          <p14:tracePt t="103417" x="4337050" y="3444875"/>
          <p14:tracePt t="103419" x="4321175" y="3436938"/>
          <p14:tracePt t="103422" x="4297363" y="3436938"/>
          <p14:tracePt t="103424" x="4273550" y="3436938"/>
          <p14:tracePt t="103428" x="4233863" y="3429000"/>
          <p14:tracePt t="103430" x="4217988" y="3429000"/>
          <p14:tracePt t="103431" x="4194175" y="3429000"/>
          <p14:tracePt t="103433" x="4178300" y="3429000"/>
          <p14:tracePt t="103435" x="4162425" y="3429000"/>
          <p14:tracePt t="103438" x="4146550" y="3429000"/>
          <p14:tracePt t="103439" x="4130675" y="3429000"/>
          <p14:tracePt t="103442" x="4114800" y="3429000"/>
          <p14:tracePt t="103444" x="4098925" y="3436938"/>
          <p14:tracePt t="103445" x="4083050" y="3436938"/>
          <p14:tracePt t="103447" x="4067175" y="3436938"/>
          <p14:tracePt t="103449" x="4051300" y="3436938"/>
          <p14:tracePt t="103451" x="4035425" y="3436938"/>
          <p14:tracePt t="103456" x="4011613" y="3444875"/>
          <p14:tracePt t="103457" x="4002088" y="3444875"/>
          <p14:tracePt t="103459" x="3986213" y="3452813"/>
          <p14:tracePt t="103461" x="3978275" y="3452813"/>
          <p14:tracePt t="103463" x="3970338" y="3452813"/>
          <p14:tracePt t="103465" x="3954463" y="3460750"/>
          <p14:tracePt t="103467" x="3946525" y="3460750"/>
          <p14:tracePt t="103469" x="3938588" y="3468688"/>
          <p14:tracePt t="103472" x="3930650" y="3468688"/>
          <p14:tracePt t="103474" x="3922713" y="3476625"/>
          <p14:tracePt t="103476" x="3906838" y="3476625"/>
          <p14:tracePt t="103479" x="3898900" y="3484563"/>
          <p14:tracePt t="103480" x="3890963" y="3492500"/>
          <p14:tracePt t="103481" x="3883025" y="3492500"/>
          <p14:tracePt t="103483" x="3875088" y="3500438"/>
          <p14:tracePt t="103485" x="3867150" y="3508375"/>
          <p14:tracePt t="103488" x="3859213" y="3516313"/>
          <p14:tracePt t="103489" x="3859213" y="3524250"/>
          <p14:tracePt t="103493" x="3843338" y="3532188"/>
          <p14:tracePt t="103495" x="3835400" y="3540125"/>
          <p14:tracePt t="103497" x="3827463" y="3548063"/>
          <p14:tracePt t="103501" x="3819525" y="3556000"/>
          <p14:tracePt t="103505" x="3811588" y="3571875"/>
          <p14:tracePt t="103509" x="3803650" y="3579813"/>
          <p14:tracePt t="103512" x="3795713" y="3595688"/>
          <p14:tracePt t="103514" x="3787775" y="3605213"/>
          <p14:tracePt t="103517" x="3779838" y="3613150"/>
          <p14:tracePt t="103519" x="3771900" y="3621088"/>
          <p14:tracePt t="103522" x="3771900" y="3629025"/>
          <p14:tracePt t="103525" x="3763963" y="3636963"/>
          <p14:tracePt t="103528" x="3756025" y="3636963"/>
          <p14:tracePt t="103530" x="3756025" y="3644900"/>
          <p14:tracePt t="103531" x="3748088" y="3644900"/>
          <p14:tracePt t="103533" x="3748088" y="3652838"/>
          <p14:tracePt t="103538" x="3740150" y="3660775"/>
          <p14:tracePt t="103542" x="3740150" y="3668713"/>
          <p14:tracePt t="103543" x="3732213" y="3668713"/>
          <p14:tracePt t="103545" x="3732213" y="3676650"/>
          <p14:tracePt t="103549" x="3724275" y="3684588"/>
          <p14:tracePt t="103551" x="3724275" y="3692525"/>
          <p14:tracePt t="103555" x="3716338" y="3700463"/>
          <p14:tracePt t="103558" x="3716338" y="3708400"/>
          <p14:tracePt t="103559" x="3708400" y="3708400"/>
          <p14:tracePt t="103561" x="3708400" y="3716338"/>
          <p14:tracePt t="103563" x="3708400" y="3724275"/>
          <p14:tracePt t="103565" x="3700463" y="3724275"/>
          <p14:tracePt t="103567" x="3700463" y="3732213"/>
          <p14:tracePt t="103571" x="3692525" y="3740150"/>
          <p14:tracePt t="103575" x="3692525" y="3748088"/>
          <p14:tracePt t="103579" x="3684588" y="3756025"/>
          <p14:tracePt t="103583" x="3684588" y="3763963"/>
          <p14:tracePt t="103590" x="3676650" y="3763963"/>
          <p14:tracePt t="103592" x="3676650" y="3771900"/>
          <p14:tracePt t="103599" x="3668713" y="3771900"/>
          <p14:tracePt t="103605" x="3668713" y="3779838"/>
          <p14:tracePt t="103879" x="3668713" y="3771900"/>
          <p14:tracePt t="103889" x="3676650" y="3763963"/>
          <p14:tracePt t="103895" x="3684588" y="3756025"/>
          <p14:tracePt t="103899" x="3684588" y="3748088"/>
          <p14:tracePt t="103901" x="3692525" y="3748088"/>
          <p14:tracePt t="103906" x="3700463" y="3740150"/>
          <p14:tracePt t="103908" x="3708400" y="3740150"/>
          <p14:tracePt t="103909" x="3716338" y="3740150"/>
          <p14:tracePt t="103911" x="3724275" y="3732213"/>
          <p14:tracePt t="103915" x="3732213" y="3724275"/>
          <p14:tracePt t="103917" x="3740150" y="3724275"/>
          <p14:tracePt t="103919" x="3748088" y="3724275"/>
          <p14:tracePt t="103922" x="3756025" y="3716338"/>
          <p14:tracePt t="103924" x="3763963" y="3716338"/>
          <p14:tracePt t="103925" x="3779838" y="3716338"/>
          <p14:tracePt t="103927" x="3787775" y="3708400"/>
          <p14:tracePt t="103929" x="3795713" y="3708400"/>
          <p14:tracePt t="103931" x="3803650" y="3708400"/>
          <p14:tracePt t="103933" x="3811588" y="3700463"/>
          <p14:tracePt t="103935" x="3827463" y="3700463"/>
          <p14:tracePt t="103938" x="3835400" y="3692525"/>
          <p14:tracePt t="103939" x="3843338" y="3692525"/>
          <p14:tracePt t="103942" x="3859213" y="3684588"/>
          <p14:tracePt t="103943" x="3867150" y="3684588"/>
          <p14:tracePt t="103945" x="3875088" y="3676650"/>
          <p14:tracePt t="103947" x="3890963" y="3676650"/>
          <p14:tracePt t="103958" x="3946525" y="3652838"/>
          <p14:tracePt t="103963" x="3978275" y="3636963"/>
          <p14:tracePt t="103965" x="3994150" y="3629025"/>
          <p14:tracePt t="103967" x="4002088" y="3629025"/>
          <p14:tracePt t="103969" x="4011613" y="3621088"/>
          <p14:tracePt t="103972" x="4027488" y="3613150"/>
          <p14:tracePt t="103974" x="4035425" y="3613150"/>
          <p14:tracePt t="103978" x="4051300" y="3605213"/>
          <p14:tracePt t="103979" x="4059238" y="3595688"/>
          <p14:tracePt t="103981" x="4067175" y="3595688"/>
          <p14:tracePt t="103983" x="4075113" y="3587750"/>
          <p14:tracePt t="103985" x="4083050" y="3579813"/>
          <p14:tracePt t="103988" x="4090988" y="3579813"/>
          <p14:tracePt t="103989" x="4098925" y="3571875"/>
          <p14:tracePt t="103995" x="4114800" y="3563938"/>
          <p14:tracePt t="103997" x="4122738" y="3556000"/>
          <p14:tracePt t="104001" x="4122738" y="3548063"/>
          <p14:tracePt t="104004" x="4130675" y="3548063"/>
          <p14:tracePt t="104007" x="4130675" y="3540125"/>
          <p14:tracePt t="104011" x="4138613" y="3540125"/>
          <p14:tracePt t="104013" x="4138613" y="3532188"/>
          <p14:tracePt t="104023" x="4138613" y="3524250"/>
          <p14:tracePt t="104031" x="4130675" y="3524250"/>
          <p14:tracePt t="104035" x="4130675" y="3516313"/>
          <p14:tracePt t="104039" x="4122738" y="3516313"/>
          <p14:tracePt t="104043" x="4122738" y="3508375"/>
          <p14:tracePt t="104045" x="4114800" y="3508375"/>
          <p14:tracePt t="104049" x="4106863" y="3500438"/>
          <p14:tracePt t="104054" x="4098925" y="3500438"/>
          <p14:tracePt t="104055" x="4090988" y="3500438"/>
          <p14:tracePt t="104057" x="4090988" y="3492500"/>
          <p14:tracePt t="104059" x="4083050" y="3492500"/>
          <p14:tracePt t="104061" x="4075113" y="3492500"/>
          <p14:tracePt t="104063" x="4067175" y="3492500"/>
          <p14:tracePt t="104065" x="4059238" y="3492500"/>
          <p14:tracePt t="104069" x="4051300" y="3492500"/>
          <p14:tracePt t="104071" x="4043363" y="3484563"/>
          <p14:tracePt t="104073" x="4035425" y="3484563"/>
          <p14:tracePt t="104075" x="4027488" y="3484563"/>
          <p14:tracePt t="104079" x="4019550" y="3484563"/>
          <p14:tracePt t="104081" x="4011613" y="3484563"/>
          <p14:tracePt t="104083" x="4002088" y="3484563"/>
          <p14:tracePt t="104085" x="3994150" y="3484563"/>
          <p14:tracePt t="104087" x="3986213" y="3484563"/>
          <p14:tracePt t="104091" x="3978275" y="3492500"/>
          <p14:tracePt t="104093" x="3970338" y="3492500"/>
          <p14:tracePt t="104095" x="3962400" y="3492500"/>
          <p14:tracePt t="104097" x="3954463" y="3492500"/>
          <p14:tracePt t="104099" x="3946525" y="3492500"/>
          <p14:tracePt t="104101" x="3938588" y="3492500"/>
          <p14:tracePt t="104104" x="3930650" y="3492500"/>
          <p14:tracePt t="104105" x="3922713" y="3492500"/>
          <p14:tracePt t="104107" x="3914775" y="3492500"/>
          <p14:tracePt t="104109" x="3906838" y="3500438"/>
          <p14:tracePt t="104111" x="3898900" y="3500438"/>
          <p14:tracePt t="104113" x="3890963" y="3500438"/>
          <p14:tracePt t="104115" x="3883025" y="3500438"/>
          <p14:tracePt t="104117" x="3875088" y="3508375"/>
          <p14:tracePt t="104119" x="3867150" y="3508375"/>
          <p14:tracePt t="104121" x="3859213" y="3508375"/>
          <p14:tracePt t="104123" x="3851275" y="3516313"/>
          <p14:tracePt t="104125" x="3843338" y="3516313"/>
          <p14:tracePt t="104127" x="3835400" y="3516313"/>
          <p14:tracePt t="104129" x="3827463" y="3524250"/>
          <p14:tracePt t="104131" x="3819525" y="3524250"/>
          <p14:tracePt t="104133" x="3811588" y="3532188"/>
          <p14:tracePt t="104137" x="3803650" y="3540125"/>
          <p14:tracePt t="104139" x="3795713" y="3540125"/>
          <p14:tracePt t="104141" x="3787775" y="3548063"/>
          <p14:tracePt t="104143" x="3779838" y="3548063"/>
          <p14:tracePt t="104145" x="3771900" y="3556000"/>
          <p14:tracePt t="104147" x="3763963" y="3556000"/>
          <p14:tracePt t="104151" x="3756025" y="3563938"/>
          <p14:tracePt t="104154" x="3748088" y="3563938"/>
          <p14:tracePt t="104157" x="3740150" y="3571875"/>
          <p14:tracePt t="104161" x="3732213" y="3571875"/>
          <p14:tracePt t="104163" x="3732213" y="3579813"/>
          <p14:tracePt t="104165" x="3724275" y="3579813"/>
          <p14:tracePt t="104169" x="3716338" y="3579813"/>
          <p14:tracePt t="104171" x="3716338" y="3587750"/>
          <p14:tracePt t="104177" x="3708400" y="3587750"/>
          <p14:tracePt t="104225" x="3716338" y="3587750"/>
          <p14:tracePt t="104245" x="3724275" y="3587750"/>
          <p14:tracePt t="104254" x="3732213" y="3587750"/>
          <p14:tracePt t="104259" x="3740150" y="3587750"/>
          <p14:tracePt t="104263" x="3740150" y="3579813"/>
          <p14:tracePt t="104267" x="3748088" y="3579813"/>
          <p14:tracePt t="104331" x="3740150" y="3579813"/>
          <p14:tracePt t="104347" x="3740150" y="3587750"/>
          <p14:tracePt t="104359" x="3732213" y="3595688"/>
          <p14:tracePt t="104373" x="3724275" y="3595688"/>
          <p14:tracePt t="104379" x="3724275" y="3605213"/>
          <p14:tracePt t="104746" x="3724275" y="3595688"/>
          <p14:tracePt t="104805" x="3724275" y="3605213"/>
          <p14:tracePt t="104809" x="3732213" y="3605213"/>
          <p14:tracePt t="104823" x="3732213" y="3595688"/>
          <p14:tracePt t="104839" x="3724275" y="3605213"/>
          <p14:tracePt t="104842" x="3716338" y="3605213"/>
          <p14:tracePt t="104844" x="3700463" y="3605213"/>
          <p14:tracePt t="104845" x="3684588" y="3613150"/>
          <p14:tracePt t="104847" x="3676650" y="3613150"/>
          <p14:tracePt t="104849" x="3651250" y="3621088"/>
          <p14:tracePt t="104851" x="3635375" y="3629025"/>
          <p14:tracePt t="104856" x="3603625" y="3644900"/>
          <p14:tracePt t="104858" x="3579813" y="3652838"/>
          <p14:tracePt t="104859" x="3563938" y="3660775"/>
          <p14:tracePt t="104861" x="3548063" y="3660775"/>
          <p14:tracePt t="104863" x="3524250" y="3668713"/>
          <p14:tracePt t="104865" x="3508375" y="3668713"/>
          <p14:tracePt t="104867" x="3492500" y="3676650"/>
          <p14:tracePt t="104869" x="3468688" y="3676650"/>
          <p14:tracePt t="104872" x="3452813" y="3684588"/>
          <p14:tracePt t="104875" x="3429000" y="3684588"/>
          <p14:tracePt t="104878" x="3389313" y="3692525"/>
          <p14:tracePt t="104879" x="3373438" y="3700463"/>
          <p14:tracePt t="104881" x="3357563" y="3700463"/>
          <p14:tracePt t="104883" x="3333750" y="3700463"/>
          <p14:tracePt t="104885" x="3317875" y="3708400"/>
          <p14:tracePt t="104888" x="3292475" y="3716338"/>
          <p14:tracePt t="104889" x="3276600" y="3716338"/>
          <p14:tracePt t="104894" x="3228975" y="3724275"/>
          <p14:tracePt t="104895" x="3205163" y="3724275"/>
          <p14:tracePt t="104898" x="3181350" y="3732213"/>
          <p14:tracePt t="104899" x="3157538" y="3732213"/>
          <p14:tracePt t="104901" x="3133725" y="3740150"/>
          <p14:tracePt t="104905" x="3086100" y="3748088"/>
          <p14:tracePt t="104909" x="3030538" y="3763963"/>
          <p14:tracePt t="104911" x="3006725" y="3763963"/>
          <p14:tracePt t="104913" x="2982913" y="3771900"/>
          <p14:tracePt t="104915" x="2949575" y="3779838"/>
          <p14:tracePt t="104917" x="2925763" y="3787775"/>
          <p14:tracePt t="104919" x="2894013" y="3795713"/>
          <p14:tracePt t="104922" x="2870200" y="3803650"/>
          <p14:tracePt t="104923" x="2838450" y="3811588"/>
          <p14:tracePt t="104927" x="2790825" y="3827463"/>
          <p14:tracePt t="104930" x="2759075" y="3835400"/>
          <p14:tracePt t="104931" x="2735263" y="3843338"/>
          <p14:tracePt t="104933" x="2711450" y="3851275"/>
          <p14:tracePt t="104935" x="2687638" y="3859213"/>
          <p14:tracePt t="104939" x="2663825" y="3867150"/>
          <p14:tracePt t="104940" x="2640013" y="3875088"/>
          <p14:tracePt t="104944" x="2590800" y="3890963"/>
          <p14:tracePt t="104948" x="2543175" y="3914775"/>
          <p14:tracePt t="104949" x="2527300" y="3922713"/>
          <p14:tracePt t="104951" x="2503488" y="3930650"/>
          <p14:tracePt t="104955" x="2463800" y="3956050"/>
          <p14:tracePt t="104957" x="2447925" y="3963988"/>
          <p14:tracePt t="104960" x="2432050" y="3971925"/>
          <p14:tracePt t="104966" x="2384425" y="3995738"/>
          <p14:tracePt t="104967" x="2368550" y="4003675"/>
          <p14:tracePt t="104975" x="2312988" y="4027488"/>
          <p14:tracePt t="104982" x="2281238" y="4051300"/>
          <p14:tracePt t="104983" x="2265363" y="4059238"/>
          <p14:tracePt t="104985" x="2255838" y="4059238"/>
          <p14:tracePt t="104988" x="2247900" y="4067175"/>
          <p14:tracePt t="104994" x="2216150" y="4083050"/>
          <p14:tracePt t="104995" x="2208213" y="4090988"/>
          <p14:tracePt t="104997" x="2200275" y="4098925"/>
          <p14:tracePt t="104999" x="2192338" y="4098925"/>
          <p14:tracePt t="105001" x="2184400" y="4106863"/>
          <p14:tracePt t="105005" x="2168525" y="4114800"/>
          <p14:tracePt t="105010" x="2152650" y="4130675"/>
          <p14:tracePt t="105011" x="2144713" y="4130675"/>
          <p14:tracePt t="105013" x="2136775" y="4138613"/>
          <p14:tracePt t="105015" x="2136775" y="4146550"/>
          <p14:tracePt t="105017" x="2128838" y="4146550"/>
          <p14:tracePt t="105019" x="2120900" y="4154488"/>
          <p14:tracePt t="105022" x="2112963" y="4162425"/>
          <p14:tracePt t="105024" x="2105025" y="4162425"/>
          <p14:tracePt t="105028" x="2097088" y="4178300"/>
          <p14:tracePt t="105029" x="2089150" y="4178300"/>
          <p14:tracePt t="105031" x="2081213" y="4186238"/>
          <p14:tracePt t="105033" x="2073275" y="4194175"/>
          <p14:tracePt t="105035" x="2073275" y="4202113"/>
          <p14:tracePt t="105039" x="2057400" y="4210050"/>
          <p14:tracePt t="105042" x="2049463" y="4217988"/>
          <p14:tracePt t="105045" x="2041525" y="4225925"/>
          <p14:tracePt t="105047" x="2033588" y="4233863"/>
          <p14:tracePt t="105049" x="2025650" y="4233863"/>
          <p14:tracePt t="105051" x="2017713" y="4241800"/>
          <p14:tracePt t="105055" x="2009775" y="4249738"/>
          <p14:tracePt t="105057" x="2001838" y="4257675"/>
          <p14:tracePt t="105061" x="1985963" y="4265613"/>
          <p14:tracePt t="105063" x="1985963" y="4273550"/>
          <p14:tracePt t="105065" x="1978025" y="4273550"/>
          <p14:tracePt t="105067" x="1970088" y="4281488"/>
          <p14:tracePt t="105069" x="1962150" y="4281488"/>
          <p14:tracePt t="105072" x="1954213" y="4291013"/>
          <p14:tracePt t="105073" x="1946275" y="4298950"/>
          <p14:tracePt t="105077" x="1930400" y="4306888"/>
          <p14:tracePt t="105079" x="1922463" y="4306888"/>
          <p14:tracePt t="105081" x="1912938" y="4314825"/>
          <p14:tracePt t="105084" x="1897063" y="4314825"/>
          <p14:tracePt t="105086" x="1889125" y="4322763"/>
          <p14:tracePt t="105088" x="1881188" y="4322763"/>
          <p14:tracePt t="105089" x="1873250" y="4330700"/>
          <p14:tracePt t="105092" x="1865313" y="4330700"/>
          <p14:tracePt t="105094" x="1857375" y="4338638"/>
          <p14:tracePt t="105095" x="1849438" y="4338638"/>
          <p14:tracePt t="105097" x="1841500" y="4346575"/>
          <p14:tracePt t="105099" x="1825625" y="4346575"/>
          <p14:tracePt t="105101" x="1817688" y="4354513"/>
          <p14:tracePt t="105105" x="1801813" y="4362450"/>
          <p14:tracePt t="105108" x="1793875" y="4362450"/>
          <p14:tracePt t="105111" x="1778000" y="4370388"/>
          <p14:tracePt t="105115" x="1770063" y="4370388"/>
          <p14:tracePt t="105117" x="1762125" y="4370388"/>
          <p14:tracePt t="105119" x="1754188" y="4378325"/>
          <p14:tracePt t="105124" x="1746250" y="4378325"/>
          <p14:tracePt t="105127" x="1738313" y="4378325"/>
          <p14:tracePt t="105133" x="1730375" y="4378325"/>
          <p14:tracePt t="105189" x="1722438" y="4378325"/>
          <p14:tracePt t="105197" x="1714500" y="4378325"/>
          <p14:tracePt t="105201" x="1714500" y="4370388"/>
          <p14:tracePt t="105205" x="1706563" y="4362450"/>
          <p14:tracePt t="105211" x="1706563" y="4354513"/>
          <p14:tracePt t="105213" x="1698625" y="4354513"/>
          <p14:tracePt t="105215" x="1698625" y="4346575"/>
          <p14:tracePt t="105219" x="1690688" y="4338638"/>
          <p14:tracePt t="105223" x="1690688" y="4330700"/>
          <p14:tracePt t="105225" x="1682750" y="4330700"/>
          <p14:tracePt t="105227" x="1682750" y="4322763"/>
          <p14:tracePt t="105229" x="1682750" y="4314825"/>
          <p14:tracePt t="105231" x="1674813" y="4314825"/>
          <p14:tracePt t="105233" x="1674813" y="4306888"/>
          <p14:tracePt t="105238" x="1674813" y="4298950"/>
          <p14:tracePt t="105241" x="1674813" y="4291013"/>
          <p14:tracePt t="105249" x="1674813" y="4281488"/>
          <p14:tracePt t="105258" x="1682750" y="4281488"/>
          <p14:tracePt t="105261" x="1690688" y="4291013"/>
          <p14:tracePt t="105265" x="1698625" y="4298950"/>
          <p14:tracePt t="105267" x="1706563" y="4298950"/>
          <p14:tracePt t="105269" x="1714500" y="4306888"/>
          <p14:tracePt t="105272" x="1722438" y="4314825"/>
          <p14:tracePt t="105822" x="1714500" y="4306888"/>
          <p14:tracePt t="105826" x="1698625" y="4298950"/>
          <p14:tracePt t="105829" x="1682750" y="4281488"/>
          <p14:tracePt t="105831" x="1674813" y="4281488"/>
          <p14:tracePt t="105833" x="1658938" y="4273550"/>
          <p14:tracePt t="105835" x="1651000" y="4273550"/>
          <p14:tracePt t="105838" x="1643063" y="4265613"/>
          <p14:tracePt t="105840" x="1635125" y="4257675"/>
          <p14:tracePt t="105842" x="1627188" y="4257675"/>
          <p14:tracePt t="105843" x="1619250" y="4249738"/>
          <p14:tracePt t="105845" x="1611313" y="4241800"/>
          <p14:tracePt t="105847" x="1603375" y="4241800"/>
          <p14:tracePt t="105849" x="1595438" y="4233863"/>
          <p14:tracePt t="105851" x="1587500" y="4225925"/>
          <p14:tracePt t="105855" x="1571625" y="4217988"/>
          <p14:tracePt t="105859" x="1546225" y="4210050"/>
          <p14:tracePt t="105861" x="1538288" y="4202113"/>
          <p14:tracePt t="105863" x="1530350" y="4194175"/>
          <p14:tracePt t="105867" x="1530350" y="4186238"/>
          <p14:tracePt t="105872" x="1530350" y="4178300"/>
          <p14:tracePt t="105877" x="1530350" y="4170363"/>
          <p14:tracePt t="105879" x="1530350" y="4162425"/>
          <p14:tracePt t="105883" x="1530350" y="4154488"/>
          <p14:tracePt t="105891" x="1530350" y="4146550"/>
          <p14:tracePt t="105892" x="1522413" y="4146550"/>
          <p14:tracePt t="105899" x="1522413" y="4138613"/>
          <p14:tracePt t="105907" x="1514475" y="4138613"/>
          <p14:tracePt t="106175" x="1506538" y="4138613"/>
          <p14:tracePt t="106180" x="1498600" y="4146550"/>
          <p14:tracePt t="106181" x="1490663" y="4154488"/>
          <p14:tracePt t="106184" x="1490663" y="4162425"/>
          <p14:tracePt t="106186" x="1482725" y="4170363"/>
          <p14:tracePt t="106188" x="1474788" y="4178300"/>
          <p14:tracePt t="106190" x="1466850" y="4186238"/>
          <p14:tracePt t="106192" x="1458913" y="4194175"/>
          <p14:tracePt t="106193" x="1458913" y="4202113"/>
          <p14:tracePt t="106195" x="1450975" y="4210050"/>
          <p14:tracePt t="106197" x="1443038" y="4217988"/>
          <p14:tracePt t="106199" x="1435100" y="4225925"/>
          <p14:tracePt t="106201" x="1427163" y="4233863"/>
          <p14:tracePt t="106205" x="1419225" y="4257675"/>
          <p14:tracePt t="106208" x="1411288" y="4265613"/>
          <p14:tracePt t="106212" x="1395413" y="4281488"/>
          <p14:tracePt t="106213" x="1395413" y="4291013"/>
          <p14:tracePt t="106215" x="1387475" y="4298950"/>
          <p14:tracePt t="106217" x="1379538" y="4306888"/>
          <p14:tracePt t="106219" x="1371600" y="4314825"/>
          <p14:tracePt t="106222" x="1371600" y="4322763"/>
          <p14:tracePt t="106224" x="1363663" y="4330700"/>
          <p14:tracePt t="106228" x="1355725" y="4346575"/>
          <p14:tracePt t="106232" x="1347788" y="4362450"/>
          <p14:tracePt t="106233" x="1339850" y="4370388"/>
          <p14:tracePt t="106235" x="1339850" y="4378325"/>
          <p14:tracePt t="106238" x="1339850" y="4386263"/>
          <p14:tracePt t="106240" x="1331913" y="4394200"/>
          <p14:tracePt t="106245" x="1323975" y="4418013"/>
          <p14:tracePt t="106247" x="1316038" y="4425950"/>
          <p14:tracePt t="106249" x="1316038" y="4433888"/>
          <p14:tracePt t="106251" x="1308100" y="4433888"/>
          <p14:tracePt t="106255" x="1300163" y="4449763"/>
          <p14:tracePt t="106260" x="1300163" y="4457700"/>
          <p14:tracePt t="106261" x="1292225" y="4465638"/>
          <p14:tracePt t="106263" x="1292225" y="4473575"/>
          <p14:tracePt t="106265" x="1292225" y="4481513"/>
          <p14:tracePt t="106269" x="1284288" y="4489450"/>
          <p14:tracePt t="106272" x="1284288" y="4497388"/>
          <p14:tracePt t="106276" x="1284288" y="4505325"/>
          <p14:tracePt t="106279" x="1276350" y="4513263"/>
          <p14:tracePt t="106281" x="1276350" y="4521200"/>
          <p14:tracePt t="106285" x="1276350" y="4529138"/>
          <p14:tracePt t="106291" x="1276350" y="4537075"/>
          <p14:tracePt t="106293" x="1276350" y="4545013"/>
          <p14:tracePt t="106297" x="1276350" y="4552950"/>
          <p14:tracePt t="106305" x="1276350" y="4560888"/>
          <p14:tracePt t="106309" x="1276350" y="4568825"/>
          <p14:tracePt t="106315" x="1276350" y="4576763"/>
          <p14:tracePt t="106323" x="1276350" y="4584700"/>
          <p14:tracePt t="106331" x="1276350" y="4592638"/>
          <p14:tracePt t="106339" x="1276350" y="4600575"/>
          <p14:tracePt t="106345" x="1276350" y="4608513"/>
          <p14:tracePt t="106351" x="1284288" y="4608513"/>
          <p14:tracePt t="106355" x="1284288" y="4616450"/>
          <p14:tracePt t="106363" x="1284288" y="4624388"/>
          <p14:tracePt t="106478" x="1284288" y="4633913"/>
          <p14:tracePt t="106498" x="1292225" y="4633913"/>
          <p14:tracePt t="106502" x="1292225" y="4641850"/>
          <p14:tracePt t="106511" x="1292225" y="4649788"/>
          <p14:tracePt t="106514" x="1300163" y="4649788"/>
          <p14:tracePt t="106519" x="1300163" y="4657725"/>
          <p14:tracePt t="106527" x="1308100" y="4657725"/>
          <p14:tracePt t="106529" x="1308100" y="4665663"/>
          <p14:tracePt t="106538" x="1308100" y="4673600"/>
          <p14:tracePt t="106547" x="1316038" y="4673600"/>
          <p14:tracePt t="106549" x="1316038" y="4681538"/>
          <p14:tracePt t="106565" x="1316038" y="4689475"/>
          <p14:tracePt t="106572" x="1323975" y="4689475"/>
          <p14:tracePt t="106577" x="1323975" y="4697413"/>
          <p14:tracePt t="106585" x="1323975" y="4705350"/>
          <p14:tracePt t="106589" x="1331913" y="4705350"/>
          <p14:tracePt t="106594" x="1331913" y="4713288"/>
          <p14:tracePt t="106606" x="1331913" y="4721225"/>
          <p14:tracePt t="106613" x="1339850" y="4721225"/>
          <p14:tracePt t="106615" x="1339850" y="4729163"/>
          <p14:tracePt t="106621" x="1339850" y="4737100"/>
          <p14:tracePt t="106627" x="1339850" y="4745038"/>
          <p14:tracePt t="106631" x="1339850" y="4752975"/>
          <p14:tracePt t="106633" x="1347788" y="4752975"/>
          <p14:tracePt t="106640" x="1347788" y="4760913"/>
          <p14:tracePt t="106647" x="1347788" y="4768850"/>
          <p14:tracePt t="110111" x="1355725" y="4768850"/>
          <p14:tracePt t="110121" x="1355725" y="4776788"/>
          <p14:tracePt t="110129" x="1363663" y="4776788"/>
          <p14:tracePt t="110155" x="1371600" y="4776788"/>
          <p14:tracePt t="110171" x="1379538" y="4776788"/>
          <p14:tracePt t="110189" x="1387475" y="4776788"/>
          <p14:tracePt t="110264" x="1387475" y="4784725"/>
          <p14:tracePt t="110277" x="1379538" y="4792663"/>
          <p14:tracePt t="110287" x="1379538" y="4800600"/>
          <p14:tracePt t="110299" x="1379538" y="4808538"/>
          <p14:tracePt t="110302" x="1371600" y="4808538"/>
          <p14:tracePt t="110309" x="1371600" y="4816475"/>
          <p14:tracePt t="110317" x="1371600" y="4824413"/>
          <p14:tracePt t="110331" x="1371600" y="4832350"/>
          <p14:tracePt t="110343" x="1363663" y="4832350"/>
          <p14:tracePt t="110600" x="1371600" y="4832350"/>
          <p14:tracePt t="110756" x="1371600" y="4840288"/>
          <p14:tracePt t="110785" x="1371600" y="4848225"/>
          <p14:tracePt t="110805" x="1371600" y="4856163"/>
          <p14:tracePt t="110831" x="1371600" y="4864100"/>
          <p14:tracePt t="111075" x="1371600" y="4872038"/>
          <p14:tracePt t="111097" x="1371600" y="4879975"/>
          <p14:tracePt t="111109" x="1371600" y="4887913"/>
          <p14:tracePt t="111125" x="1371600" y="4895850"/>
          <p14:tracePt t="111137" x="1379538" y="4895850"/>
          <p14:tracePt t="111141" x="1379538" y="4903788"/>
          <p14:tracePt t="111153" x="1379538" y="4911725"/>
          <p14:tracePt t="111154" x="1387475" y="4911725"/>
          <p14:tracePt t="111159" x="1387475" y="4919663"/>
          <p14:tracePt t="111163" x="1395413" y="4919663"/>
          <p14:tracePt t="111167" x="1395413" y="4927600"/>
          <p14:tracePt t="111173" x="1403350" y="4927600"/>
          <p14:tracePt t="111175" x="1403350" y="4935538"/>
          <p14:tracePt t="111181" x="1411288" y="4935538"/>
          <p14:tracePt t="111183" x="1411288" y="4943475"/>
          <p14:tracePt t="111191" x="1419225" y="4943475"/>
          <p14:tracePt t="111197" x="1419225" y="4951413"/>
          <p14:tracePt t="111305" x="1427163" y="4951413"/>
          <p14:tracePt t="111317" x="1435100" y="4951413"/>
          <p14:tracePt t="111329" x="1443038" y="4951413"/>
          <p14:tracePt t="111341" x="1450975" y="4951413"/>
          <p14:tracePt t="111359" x="1458913" y="4951413"/>
          <p14:tracePt t="111390" x="1466850" y="4951413"/>
          <p14:tracePt t="111402" x="1474788" y="4951413"/>
          <p14:tracePt t="111409" x="1482725" y="4951413"/>
          <p14:tracePt t="111413" x="1490663" y="4951413"/>
          <p14:tracePt t="111416" x="1498600" y="4951413"/>
          <p14:tracePt t="111421" x="1506538" y="4951413"/>
          <p14:tracePt t="111422" x="1514475" y="4951413"/>
          <p14:tracePt t="111426" x="1522413" y="4951413"/>
          <p14:tracePt t="111428" x="1530350" y="4959350"/>
          <p14:tracePt t="111430" x="1538288" y="4959350"/>
          <p14:tracePt t="111434" x="1546225" y="4959350"/>
          <p14:tracePt t="111437" x="1554163" y="4959350"/>
          <p14:tracePt t="111439" x="1562100" y="4959350"/>
          <p14:tracePt t="111441" x="1571625" y="4967288"/>
          <p14:tracePt t="111443" x="1579563" y="4967288"/>
          <p14:tracePt t="111445" x="1587500" y="4967288"/>
          <p14:tracePt t="111447" x="1595438" y="4967288"/>
          <p14:tracePt t="111449" x="1603375" y="4967288"/>
          <p14:tracePt t="111451" x="1611313" y="4976813"/>
          <p14:tracePt t="111455" x="1619250" y="4976813"/>
          <p14:tracePt t="111458" x="1627188" y="4976813"/>
          <p14:tracePt t="111461" x="1635125" y="4976813"/>
          <p14:tracePt t="111463" x="1651000" y="4984750"/>
          <p14:tracePt t="111465" x="1658938" y="4984750"/>
          <p14:tracePt t="111467" x="1666875" y="4984750"/>
          <p14:tracePt t="111469" x="1674813" y="4992688"/>
          <p14:tracePt t="111472" x="1682750" y="4992688"/>
          <p14:tracePt t="111475" x="1698625" y="4992688"/>
          <p14:tracePt t="111477" x="1706563" y="4992688"/>
          <p14:tracePt t="111479" x="1714500" y="5000625"/>
          <p14:tracePt t="111481" x="1722438" y="5000625"/>
          <p14:tracePt t="111483" x="1730375" y="5000625"/>
          <p14:tracePt t="111488" x="1738313" y="5000625"/>
          <p14:tracePt t="111492" x="1754188" y="5008563"/>
          <p14:tracePt t="111495" x="1762125" y="5008563"/>
          <p14:tracePt t="111497" x="1770063" y="5008563"/>
          <p14:tracePt t="111501" x="1778000" y="5008563"/>
          <p14:tracePt t="111505" x="1785938" y="5016500"/>
          <p14:tracePt t="111509" x="1793875" y="5016500"/>
          <p14:tracePt t="111511" x="1801813" y="5016500"/>
          <p14:tracePt t="111517" x="1809750" y="5016500"/>
          <p14:tracePt t="111525" x="1817688" y="5016500"/>
          <p14:tracePt t="111535" x="1825625" y="5016500"/>
          <p14:tracePt t="111545" x="1833563" y="5016500"/>
          <p14:tracePt t="111557" x="1841500" y="5016500"/>
          <p14:tracePt t="111567" x="1849438" y="5016500"/>
          <p14:tracePt t="111577" x="1857375" y="5016500"/>
          <p14:tracePt t="111589" x="1865313" y="5016500"/>
          <p14:tracePt t="111593" x="1865313" y="5008563"/>
          <p14:tracePt t="111597" x="1873250" y="5008563"/>
          <p14:tracePt t="111606" x="1881188" y="5008563"/>
          <p14:tracePt t="111611" x="1889125" y="5008563"/>
          <p14:tracePt t="111619" x="1897063" y="5008563"/>
          <p14:tracePt t="111625" x="1905000" y="5008563"/>
          <p14:tracePt t="111631" x="1912938" y="5008563"/>
          <p14:tracePt t="111635" x="1922463" y="5008563"/>
          <p14:tracePt t="111641" x="1930400" y="5008563"/>
          <p14:tracePt t="111645" x="1938338" y="5008563"/>
          <p14:tracePt t="111649" x="1946275" y="5008563"/>
          <p14:tracePt t="111655" x="1954213" y="5008563"/>
          <p14:tracePt t="111657" x="1962150" y="5000625"/>
          <p14:tracePt t="111663" x="1970088" y="5000625"/>
          <p14:tracePt t="111667" x="1978025" y="5000625"/>
          <p14:tracePt t="111672" x="1985963" y="5000625"/>
          <p14:tracePt t="111675" x="1985963" y="4992688"/>
          <p14:tracePt t="111677" x="1993900" y="4992688"/>
          <p14:tracePt t="111681" x="2001838" y="4992688"/>
          <p14:tracePt t="111688" x="2009775" y="4992688"/>
          <p14:tracePt t="111691" x="2017713" y="4984750"/>
          <p14:tracePt t="111700" x="2025650" y="4984750"/>
          <p14:tracePt t="111705" x="2025650" y="4976813"/>
          <p14:tracePt t="111708" x="2033588" y="4976813"/>
          <p14:tracePt t="111722" x="2033588" y="4967288"/>
          <p14:tracePt t="111724" x="2041525" y="4967288"/>
          <p14:tracePt t="111741" x="2041525" y="4959350"/>
          <p14:tracePt t="111745" x="2049463" y="4959350"/>
          <p14:tracePt t="111755" x="2049463" y="4951413"/>
          <p14:tracePt t="111765" x="2057400" y="4951413"/>
          <p14:tracePt t="111769" x="2057400" y="4943475"/>
          <p14:tracePt t="111781" x="2057400" y="4935538"/>
          <p14:tracePt t="111785" x="2065338" y="4935538"/>
          <p14:tracePt t="111791" x="2065338" y="4927600"/>
          <p14:tracePt t="111801" x="2065338" y="4919663"/>
          <p14:tracePt t="111809" x="2065338" y="4911725"/>
          <p14:tracePt t="111811" x="2073275" y="4911725"/>
          <p14:tracePt t="111817" x="2073275" y="4903788"/>
          <p14:tracePt t="111825" x="2073275" y="4895850"/>
          <p14:tracePt t="111831" x="2073275" y="4887913"/>
          <p14:tracePt t="111839" x="2073275" y="4879975"/>
          <p14:tracePt t="111845" x="2073275" y="4872038"/>
          <p14:tracePt t="111851" x="2073275" y="4864100"/>
          <p14:tracePt t="111857" x="2073275" y="4856163"/>
          <p14:tracePt t="111865" x="2073275" y="4848225"/>
          <p14:tracePt t="111872" x="2073275" y="4840288"/>
          <p14:tracePt t="111875" x="2073275" y="4832350"/>
          <p14:tracePt t="111879" x="2065338" y="4824413"/>
          <p14:tracePt t="111883" x="2065338" y="4816475"/>
          <p14:tracePt t="111889" x="2065338" y="4808538"/>
          <p14:tracePt t="111893" x="2065338" y="4800600"/>
          <p14:tracePt t="111899" x="2065338" y="4792663"/>
          <p14:tracePt t="111901" x="2057400" y="4792663"/>
          <p14:tracePt t="111905" x="2057400" y="4784725"/>
          <p14:tracePt t="111911" x="2057400" y="4776788"/>
          <p14:tracePt t="111917" x="2057400" y="4768850"/>
          <p14:tracePt t="111922" x="2057400" y="4760913"/>
          <p14:tracePt t="111924" x="2049463" y="4760913"/>
          <p14:tracePt t="111929" x="2049463" y="4752975"/>
          <p14:tracePt t="111935" x="2049463" y="4745038"/>
          <p14:tracePt t="111939" x="2041525" y="4745038"/>
          <p14:tracePt t="111941" x="2041525" y="4737100"/>
          <p14:tracePt t="111958" x="2033588" y="4721225"/>
          <p14:tracePt t="111963" x="2033588" y="4713288"/>
          <p14:tracePt t="111965" x="2025650" y="4713288"/>
          <p14:tracePt t="111969" x="2025650" y="4705350"/>
          <p14:tracePt t="111977" x="2017713" y="4697413"/>
          <p14:tracePt t="111985" x="2017713" y="4689475"/>
          <p14:tracePt t="111988" x="2009775" y="4689475"/>
          <p14:tracePt t="111993" x="2009775" y="4681538"/>
          <p14:tracePt t="111995" x="2001838" y="4681538"/>
          <p14:tracePt t="111999" x="2001838" y="4673600"/>
          <p14:tracePt t="112005" x="1993900" y="4673600"/>
          <p14:tracePt t="112009" x="1993900" y="4665663"/>
          <p14:tracePt t="112015" x="1985963" y="4657725"/>
          <p14:tracePt t="112027" x="1985963" y="4649788"/>
          <p14:tracePt t="112029" x="1978025" y="4649788"/>
          <p14:tracePt t="112041" x="1970088" y="4641850"/>
          <p14:tracePt t="112051" x="1962150" y="4633913"/>
          <p14:tracePt t="112059" x="1954213" y="4633913"/>
          <p14:tracePt t="112061" x="1954213" y="4624388"/>
          <p14:tracePt t="112063" x="1946275" y="4624388"/>
          <p14:tracePt t="112067" x="1938338" y="4616450"/>
          <p14:tracePt t="112073" x="1930400" y="4616450"/>
          <p14:tracePt t="112075" x="1922463" y="4608513"/>
          <p14:tracePt t="112077" x="1912938" y="4600575"/>
          <p14:tracePt t="112079" x="1905000" y="4600575"/>
          <p14:tracePt t="112081" x="1897063" y="4600575"/>
          <p14:tracePt t="112083" x="1889125" y="4592638"/>
          <p14:tracePt t="112085" x="1881188" y="4592638"/>
          <p14:tracePt t="112088" x="1881188" y="4584700"/>
          <p14:tracePt t="112092" x="1865313" y="4584700"/>
          <p14:tracePt t="112093" x="1857375" y="4576763"/>
          <p14:tracePt t="112095" x="1849438" y="4576763"/>
          <p14:tracePt t="112097" x="1841500" y="4568825"/>
          <p14:tracePt t="112099" x="1833563" y="4568825"/>
          <p14:tracePt t="112101" x="1825625" y="4568825"/>
          <p14:tracePt t="112106" x="1809750" y="4560888"/>
          <p14:tracePt t="112109" x="1801813" y="4552950"/>
          <p14:tracePt t="112110" x="1793875" y="4552950"/>
          <p14:tracePt t="112111" x="1785938" y="4552950"/>
          <p14:tracePt t="112113" x="1778000" y="4545013"/>
          <p14:tracePt t="112115" x="1770063" y="4545013"/>
          <p14:tracePt t="112117" x="1762125" y="4545013"/>
          <p14:tracePt t="112119" x="1754188" y="4545013"/>
          <p14:tracePt t="112122" x="1746250" y="4537075"/>
          <p14:tracePt t="112125" x="1730375" y="4537075"/>
          <p14:tracePt t="112127" x="1722438" y="4529138"/>
          <p14:tracePt t="112129" x="1714500" y="4529138"/>
          <p14:tracePt t="112131" x="1706563" y="4529138"/>
          <p14:tracePt t="112133" x="1698625" y="4529138"/>
          <p14:tracePt t="112135" x="1690688" y="4521200"/>
          <p14:tracePt t="112138" x="1682750" y="4521200"/>
          <p14:tracePt t="112140" x="1674813" y="4521200"/>
          <p14:tracePt t="112143" x="1658938" y="4521200"/>
          <p14:tracePt t="112145" x="1651000" y="4521200"/>
          <p14:tracePt t="112147" x="1643063" y="4513263"/>
          <p14:tracePt t="112149" x="1635125" y="4513263"/>
          <p14:tracePt t="112155" x="1619250" y="4513263"/>
          <p14:tracePt t="112159" x="1611313" y="4513263"/>
          <p14:tracePt t="112161" x="1603375" y="4513263"/>
          <p14:tracePt t="112163" x="1603375" y="4505325"/>
          <p14:tracePt t="112165" x="1595438" y="4505325"/>
          <p14:tracePt t="112169" x="1587500" y="4505325"/>
          <p14:tracePt t="112173" x="1579563" y="4505325"/>
          <p14:tracePt t="112177" x="1571625" y="4505325"/>
          <p14:tracePt t="112181" x="1562100" y="4505325"/>
          <p14:tracePt t="112185" x="1554163" y="4505325"/>
          <p14:tracePt t="112193" x="1546225" y="4505325"/>
          <p14:tracePt t="112201" x="1538288" y="4505325"/>
          <p14:tracePt t="112213" x="1530350" y="4505325"/>
          <p14:tracePt t="112256" x="1530350" y="4513263"/>
          <p14:tracePt t="112263" x="1522413" y="4513263"/>
          <p14:tracePt t="112281" x="1522413" y="4521200"/>
          <p14:tracePt t="112284" x="1514475" y="4521200"/>
          <p14:tracePt t="112293" x="1506538" y="4529138"/>
          <p14:tracePt t="112301" x="1498600" y="4537075"/>
          <p14:tracePt t="112307" x="1498600" y="4545013"/>
          <p14:tracePt t="112309" x="1490663" y="4545013"/>
          <p14:tracePt t="112315" x="1490663" y="4552950"/>
          <p14:tracePt t="112317" x="1482725" y="4552950"/>
          <p14:tracePt t="112319" x="1482725" y="4560888"/>
          <p14:tracePt t="112324" x="1474788" y="4560888"/>
          <p14:tracePt t="112325" x="1474788" y="4568825"/>
          <p14:tracePt t="112329" x="1474788" y="4576763"/>
          <p14:tracePt t="112331" x="1466850" y="4576763"/>
          <p14:tracePt t="112337" x="1466850" y="4584700"/>
          <p14:tracePt t="112339" x="1458913" y="4592638"/>
          <p14:tracePt t="112343" x="1458913" y="4600575"/>
          <p14:tracePt t="112345" x="1450975" y="4600575"/>
          <p14:tracePt t="112349" x="1450975" y="4608513"/>
          <p14:tracePt t="112355" x="1443038" y="4616450"/>
          <p14:tracePt t="112357" x="1443038" y="4624388"/>
          <p14:tracePt t="112361" x="1435100" y="4633913"/>
          <p14:tracePt t="112367" x="1435100" y="4641850"/>
          <p14:tracePt t="112372" x="1427163" y="4649788"/>
          <p14:tracePt t="112375" x="1427163" y="4657725"/>
          <p14:tracePt t="112382" x="1427163" y="4665663"/>
          <p14:tracePt t="112384" x="1419225" y="4665663"/>
          <p14:tracePt t="112386" x="1419225" y="4673600"/>
          <p14:tracePt t="112392" x="1419225" y="4681538"/>
          <p14:tracePt t="112395" x="1419225" y="4689475"/>
          <p14:tracePt t="112401" x="1419225" y="4697413"/>
          <p14:tracePt t="112406" x="1411288" y="4697413"/>
          <p14:tracePt t="112407" x="1411288" y="4705350"/>
          <p14:tracePt t="112413" x="1411288" y="4713288"/>
          <p14:tracePt t="112419" x="1411288" y="4721225"/>
          <p14:tracePt t="112425" x="1411288" y="4729163"/>
          <p14:tracePt t="112429" x="1411288" y="4737100"/>
          <p14:tracePt t="112435" x="1411288" y="4745038"/>
          <p14:tracePt t="112438" x="1419225" y="4745038"/>
          <p14:tracePt t="112440" x="1419225" y="4752975"/>
          <p14:tracePt t="112446" x="1419225" y="4760913"/>
          <p14:tracePt t="112451" x="1419225" y="4768850"/>
          <p14:tracePt t="112457" x="1419225" y="4776788"/>
          <p14:tracePt t="112461" x="1419225" y="4784725"/>
          <p14:tracePt t="112465" x="1419225" y="4792663"/>
          <p14:tracePt t="112472" x="1419225" y="4800600"/>
          <p14:tracePt t="112474" x="1427163" y="4800600"/>
          <p14:tracePt t="112475" x="1427163" y="4808538"/>
          <p14:tracePt t="112479" x="1427163" y="4816475"/>
          <p14:tracePt t="112485" x="1427163" y="4824413"/>
          <p14:tracePt t="112490" x="1427163" y="4832350"/>
          <p14:tracePt t="112495" x="1435100" y="4840288"/>
          <p14:tracePt t="112499" x="1435100" y="4848225"/>
          <p14:tracePt t="112505" x="1435100" y="4856163"/>
          <p14:tracePt t="112511" x="1435100" y="4864100"/>
          <p14:tracePt t="112517" x="1435100" y="4872038"/>
          <p14:tracePt t="112525" x="1443038" y="4879975"/>
          <p14:tracePt t="112535" x="1443038" y="4887913"/>
          <p14:tracePt t="112549" x="1443038" y="4895850"/>
          <p14:tracePt t="112555" x="1450975" y="4895850"/>
          <p14:tracePt t="112561" x="1450975" y="4903788"/>
          <p14:tracePt t="112572" x="1458913" y="4911725"/>
          <p14:tracePt t="112583" x="1458913" y="4919663"/>
          <p14:tracePt t="112588" x="1466850" y="4919663"/>
          <p14:tracePt t="112595" x="1466850" y="4927600"/>
          <p14:tracePt t="112601" x="1474788" y="4927600"/>
          <p14:tracePt t="112606" x="1474788" y="4935538"/>
          <p14:tracePt t="112611" x="1482725" y="4935538"/>
          <p14:tracePt t="112618" x="1482725" y="4943475"/>
          <p14:tracePt t="112622" x="1490663" y="4943475"/>
          <p14:tracePt t="112631" x="1498600" y="4943475"/>
          <p14:tracePt t="112635" x="1498600" y="4951413"/>
          <p14:tracePt t="112640" x="1506538" y="4951413"/>
          <p14:tracePt t="112647" x="1514475" y="4951413"/>
          <p14:tracePt t="112655" x="1522413" y="4951413"/>
          <p14:tracePt t="112661" x="1530350" y="4959350"/>
          <p14:tracePt t="112667" x="1538288" y="4959350"/>
          <p14:tracePt t="112677" x="1546225" y="4959350"/>
          <p14:tracePt t="112685" x="1554163" y="4959350"/>
          <p14:tracePt t="112691" x="1562100" y="4959350"/>
          <p14:tracePt t="112697" x="1571625" y="4959350"/>
          <p14:tracePt t="112705" x="1579563" y="4951413"/>
          <p14:tracePt t="112707" x="1587500" y="4951413"/>
          <p14:tracePt t="112711" x="1595438" y="4951413"/>
          <p14:tracePt t="112713" x="1603375" y="4951413"/>
          <p14:tracePt t="112717" x="1611313" y="4951413"/>
          <p14:tracePt t="112722" x="1619250" y="4951413"/>
          <p14:tracePt t="112724" x="1627188" y="4951413"/>
          <p14:tracePt t="112728" x="1643063" y="4951413"/>
          <p14:tracePt t="112731" x="1651000" y="4951413"/>
          <p14:tracePt t="112733" x="1658938" y="4951413"/>
          <p14:tracePt t="112735" x="1666875" y="4951413"/>
          <p14:tracePt t="112740" x="1682750" y="4951413"/>
          <p14:tracePt t="112744" x="1706563" y="4951413"/>
          <p14:tracePt t="112746" x="1714500" y="4951413"/>
          <p14:tracePt t="112747" x="1722438" y="4951413"/>
          <p14:tracePt t="112749" x="1730375" y="4951413"/>
          <p14:tracePt t="112751" x="1738313" y="4951413"/>
          <p14:tracePt t="112756" x="1762125" y="4951413"/>
          <p14:tracePt t="112758" x="1770063" y="4951413"/>
          <p14:tracePt t="112759" x="1785938" y="4959350"/>
          <p14:tracePt t="112761" x="1793875" y="4959350"/>
          <p14:tracePt t="112763" x="1809750" y="4959350"/>
          <p14:tracePt t="112765" x="1817688" y="4959350"/>
          <p14:tracePt t="112767" x="1833563" y="4959350"/>
          <p14:tracePt t="112769" x="1841500" y="4959350"/>
          <p14:tracePt t="112772" x="1857375" y="4959350"/>
          <p14:tracePt t="112776" x="1881188" y="4967288"/>
          <p14:tracePt t="112777" x="1889125" y="4967288"/>
          <p14:tracePt t="112779" x="1905000" y="4967288"/>
          <p14:tracePt t="112781" x="1912938" y="4967288"/>
          <p14:tracePt t="112783" x="1930400" y="4967288"/>
          <p14:tracePt t="112785" x="1946275" y="4976813"/>
          <p14:tracePt t="112790" x="1970088" y="4976813"/>
          <p14:tracePt t="112792" x="1985963" y="4976813"/>
          <p14:tracePt t="112793" x="2001838" y="4984750"/>
          <p14:tracePt t="112795" x="2009775" y="4984750"/>
          <p14:tracePt t="112797" x="2025650" y="4984750"/>
          <p14:tracePt t="112799" x="2041525" y="4984750"/>
          <p14:tracePt t="112801" x="2049463" y="4992688"/>
          <p14:tracePt t="112806" x="2073275" y="4992688"/>
          <p14:tracePt t="112809" x="2097088" y="4992688"/>
          <p14:tracePt t="112811" x="2112963" y="4992688"/>
          <p14:tracePt t="112813" x="2120900" y="5000625"/>
          <p14:tracePt t="112815" x="2128838" y="5000625"/>
          <p14:tracePt t="112817" x="2144713" y="5000625"/>
          <p14:tracePt t="112819" x="2152650" y="5000625"/>
          <p14:tracePt t="112822" x="2160588" y="5000625"/>
          <p14:tracePt t="112824" x="2168525" y="5008563"/>
          <p14:tracePt t="112826" x="2176463" y="5008563"/>
          <p14:tracePt t="112827" x="2184400" y="5008563"/>
          <p14:tracePt t="112829" x="2192338" y="5008563"/>
          <p14:tracePt t="112831" x="2200275" y="5008563"/>
          <p14:tracePt t="112833" x="2208213" y="5008563"/>
          <p14:tracePt t="112835" x="2216150" y="5008563"/>
          <p14:tracePt t="112838" x="2224088" y="5016500"/>
          <p14:tracePt t="112841" x="2232025" y="5016500"/>
          <p14:tracePt t="112843" x="2239963" y="5016500"/>
          <p14:tracePt t="112847" x="2247900" y="5016500"/>
          <p14:tracePt t="112852" x="2255838" y="5016500"/>
          <p14:tracePt t="112855" x="2255838" y="5024438"/>
          <p14:tracePt t="112857" x="2265363" y="5024438"/>
          <p14:tracePt t="112872" x="2273300" y="5024438"/>
          <p14:tracePt t="113111" x="2265363" y="5024438"/>
          <p14:tracePt t="113114" x="2265363" y="5016500"/>
          <p14:tracePt t="113137" x="2265363" y="5008563"/>
          <p14:tracePt t="113301" x="2265363" y="5000625"/>
          <p14:tracePt t="113327" x="2265363" y="4992688"/>
          <p14:tracePt t="113333" x="2255838" y="4992688"/>
          <p14:tracePt t="113347" x="2255838" y="4984750"/>
          <p14:tracePt t="113351" x="2247900" y="4984750"/>
          <p14:tracePt t="113359" x="2247900" y="4976813"/>
          <p14:tracePt t="113361" x="2239963" y="4976813"/>
          <p14:tracePt t="113368" x="2232025" y="4976813"/>
          <p14:tracePt t="113372" x="2224088" y="4976813"/>
          <p14:tracePt t="113374" x="2224088" y="4967288"/>
          <p14:tracePt t="113375" x="2216150" y="4967288"/>
          <p14:tracePt t="113377" x="2208213" y="4967288"/>
          <p14:tracePt t="113382" x="2200275" y="4967288"/>
          <p14:tracePt t="113386" x="2192338" y="4959350"/>
          <p14:tracePt t="113390" x="2176463" y="4959350"/>
          <p14:tracePt t="113393" x="2168525" y="4959350"/>
          <p14:tracePt t="113395" x="2160588" y="4959350"/>
          <p14:tracePt t="113397" x="2152650" y="4951413"/>
          <p14:tracePt t="113399" x="2144713" y="4951413"/>
          <p14:tracePt t="113401" x="2136775" y="4951413"/>
          <p14:tracePt t="113405" x="2128838" y="4951413"/>
          <p14:tracePt t="113408" x="2120900" y="4951413"/>
          <p14:tracePt t="113409" x="2112963" y="4951413"/>
          <p14:tracePt t="113411" x="2105025" y="4951413"/>
          <p14:tracePt t="113415" x="2097088" y="4951413"/>
          <p14:tracePt t="113417" x="2089150" y="4951413"/>
          <p14:tracePt t="113419" x="2081213" y="4951413"/>
          <p14:tracePt t="113421" x="2073275" y="4951413"/>
          <p14:tracePt t="113425" x="2065338" y="4951413"/>
          <p14:tracePt t="113427" x="2057400" y="4951413"/>
          <p14:tracePt t="113429" x="2049463" y="4951413"/>
          <p14:tracePt t="113433" x="2041525" y="4951413"/>
          <p14:tracePt t="113434" x="2033588" y="4951413"/>
          <p14:tracePt t="113439" x="2025650" y="4951413"/>
          <p14:tracePt t="113440" x="2017713" y="4951413"/>
          <p14:tracePt t="113444" x="2009775" y="4951413"/>
          <p14:tracePt t="113447" x="2001838" y="4951413"/>
          <p14:tracePt t="113451" x="1993900" y="4951413"/>
          <p14:tracePt t="113455" x="1985963" y="4951413"/>
          <p14:tracePt t="113459" x="1978025" y="4951413"/>
          <p14:tracePt t="113461" x="1978025" y="4959350"/>
          <p14:tracePt t="113463" x="1970088" y="4959350"/>
          <p14:tracePt t="113469" x="1962150" y="4959350"/>
          <p14:tracePt t="113481" x="1954213" y="4959350"/>
          <p14:tracePt t="113535" x="1954213" y="4951413"/>
          <p14:tracePt t="113543" x="1946275" y="4951413"/>
          <p14:tracePt t="113546" x="1946275" y="4943475"/>
          <p14:tracePt t="113556" x="1938338" y="4935538"/>
          <p14:tracePt t="113561" x="1938338" y="4927600"/>
          <p14:tracePt t="113567" x="1930400" y="4927600"/>
          <p14:tracePt t="113569" x="1930400" y="4919663"/>
          <p14:tracePt t="113575" x="1930400" y="4911725"/>
          <p14:tracePt t="113577" x="1922463" y="4911725"/>
          <p14:tracePt t="113583" x="1922463" y="4903788"/>
          <p14:tracePt t="113591" x="1922463" y="4895850"/>
          <p14:tracePt t="113593" x="1912938" y="4895850"/>
          <p14:tracePt t="113605" x="1912938" y="4887913"/>
          <p14:tracePt t="113617" x="1912938" y="4879975"/>
          <p14:tracePt t="113624" x="1922463" y="4879975"/>
          <p14:tracePt t="113629" x="1922463" y="4872038"/>
          <p14:tracePt t="113643" x="1930400" y="4864100"/>
          <p14:tracePt t="113655" x="1938338" y="4864100"/>
          <p14:tracePt t="113657" x="1938338" y="4856163"/>
          <p14:tracePt t="113661" x="1946275" y="4856163"/>
          <p14:tracePt t="113669" x="1954213" y="4856163"/>
          <p14:tracePt t="113674" x="1954213" y="4848225"/>
          <p14:tracePt t="113675" x="1962150" y="4848225"/>
          <p14:tracePt t="113684" x="1970088" y="4848225"/>
          <p14:tracePt t="113688" x="1978025" y="4840288"/>
          <p14:tracePt t="113694" x="1985963" y="4840288"/>
          <p14:tracePt t="113697" x="1993900" y="4832350"/>
          <p14:tracePt t="113701" x="2001838" y="4832350"/>
          <p14:tracePt t="113705" x="2009775" y="4824413"/>
          <p14:tracePt t="113709" x="2017713" y="4824413"/>
          <p14:tracePt t="113713" x="2025650" y="4816475"/>
          <p14:tracePt t="113717" x="2033588" y="4816475"/>
          <p14:tracePt t="113719" x="2033588" y="4808538"/>
          <p14:tracePt t="113722" x="2041525" y="4808538"/>
          <p14:tracePt t="113725" x="2049463" y="4800600"/>
          <p14:tracePt t="113729" x="2057400" y="4792663"/>
          <p14:tracePt t="113733" x="2057400" y="4784725"/>
          <p14:tracePt t="113735" x="2065338" y="4784725"/>
          <p14:tracePt t="113738" x="2065338" y="4776788"/>
          <p14:tracePt t="113741" x="2065338" y="4768850"/>
          <p14:tracePt t="113743" x="2073275" y="4768850"/>
          <p14:tracePt t="113745" x="2073275" y="4760913"/>
          <p14:tracePt t="113747" x="2073275" y="4752975"/>
          <p14:tracePt t="113751" x="2073275" y="4745038"/>
          <p14:tracePt t="113755" x="2081213" y="4737100"/>
          <p14:tracePt t="113760" x="2073275" y="4729163"/>
          <p14:tracePt t="113761" x="2073275" y="4721225"/>
          <p14:tracePt t="113763" x="2073275" y="4713288"/>
          <p14:tracePt t="113765" x="2073275" y="4705350"/>
          <p14:tracePt t="113767" x="2073275" y="4697413"/>
          <p14:tracePt t="113769" x="2065338" y="4697413"/>
          <p14:tracePt t="113772" x="2065338" y="4689475"/>
          <p14:tracePt t="113776" x="2057400" y="4673600"/>
          <p14:tracePt t="113777" x="2057400" y="4665663"/>
          <p14:tracePt t="113779" x="2049463" y="4657725"/>
          <p14:tracePt t="113781" x="2049463" y="4649788"/>
          <p14:tracePt t="113783" x="2041525" y="4641850"/>
          <p14:tracePt t="113785" x="2041525" y="4633913"/>
          <p14:tracePt t="113790" x="2025650" y="4616450"/>
          <p14:tracePt t="113793" x="2017713" y="4608513"/>
          <p14:tracePt t="113794" x="2009775" y="4600575"/>
          <p14:tracePt t="113795" x="2009775" y="4592638"/>
          <p14:tracePt t="113797" x="2001838" y="4584700"/>
          <p14:tracePt t="113799" x="1985963" y="4576763"/>
          <p14:tracePt t="113801" x="1978025" y="4568825"/>
          <p14:tracePt t="113805" x="1962150" y="4552950"/>
          <p14:tracePt t="113809" x="1938338" y="4537075"/>
          <p14:tracePt t="113811" x="1930400" y="4537075"/>
          <p14:tracePt t="113813" x="1922463" y="4529138"/>
          <p14:tracePt t="113815" x="1905000" y="4521200"/>
          <p14:tracePt t="113817" x="1897063" y="4513263"/>
          <p14:tracePt t="113819" x="1889125" y="4513263"/>
          <p14:tracePt t="113822" x="1873250" y="4505325"/>
          <p14:tracePt t="113823" x="1865313" y="4505325"/>
          <p14:tracePt t="113825" x="1849438" y="4497388"/>
          <p14:tracePt t="113830" x="1825625" y="4489450"/>
          <p14:tracePt t="113831" x="1809750" y="4489450"/>
          <p14:tracePt t="113833" x="1793875" y="4481513"/>
          <p14:tracePt t="113835" x="1778000" y="4481513"/>
          <p14:tracePt t="113839" x="1754188" y="4473575"/>
          <p14:tracePt t="113843" x="1722438" y="4465638"/>
          <p14:tracePt t="113845" x="1714500" y="4465638"/>
          <p14:tracePt t="113847" x="1698625" y="4465638"/>
          <p14:tracePt t="113849" x="1682750" y="4457700"/>
          <p14:tracePt t="113851" x="1666875" y="4457700"/>
          <p14:tracePt t="113855" x="1643063" y="4457700"/>
          <p14:tracePt t="113858" x="1627188" y="4449763"/>
          <p14:tracePt t="113861" x="1611313" y="4449763"/>
          <p14:tracePt t="113862" x="1595438" y="4449763"/>
          <p14:tracePt t="113863" x="1579563" y="4449763"/>
          <p14:tracePt t="113865" x="1571625" y="4449763"/>
          <p14:tracePt t="113867" x="1554163" y="4449763"/>
          <p14:tracePt t="113869" x="1538288" y="4449763"/>
          <p14:tracePt t="113872" x="1522413" y="4449763"/>
          <p14:tracePt t="113875" x="1498600" y="4449763"/>
          <p14:tracePt t="113877" x="1490663" y="4449763"/>
          <p14:tracePt t="113879" x="1474788" y="4449763"/>
          <p14:tracePt t="113882" x="1466850" y="4449763"/>
          <p14:tracePt t="113884" x="1450975" y="4449763"/>
          <p14:tracePt t="113885" x="1443038" y="4449763"/>
          <p14:tracePt t="113888" x="1435100" y="4457700"/>
          <p14:tracePt t="113891" x="1419225" y="4457700"/>
          <p14:tracePt t="113893" x="1411288" y="4457700"/>
          <p14:tracePt t="113895" x="1403350" y="4465638"/>
          <p14:tracePt t="113897" x="1395413" y="4465638"/>
          <p14:tracePt t="113901" x="1387475" y="4473575"/>
          <p14:tracePt t="113905" x="1379538" y="4481513"/>
          <p14:tracePt t="113908" x="1371600" y="4481513"/>
          <p14:tracePt t="113909" x="1371600" y="4489450"/>
          <p14:tracePt t="113911" x="1363663" y="4489450"/>
          <p14:tracePt t="113913" x="1363663" y="4497388"/>
          <p14:tracePt t="113915" x="1355725" y="4497388"/>
          <p14:tracePt t="113917" x="1355725" y="4505325"/>
          <p14:tracePt t="113919" x="1355725" y="4513263"/>
          <p14:tracePt t="113922" x="1347788" y="4513263"/>
          <p14:tracePt t="113923" x="1347788" y="4521200"/>
          <p14:tracePt t="113926" x="1347788" y="4529138"/>
          <p14:tracePt t="113928" x="1347788" y="4537075"/>
          <p14:tracePt t="113931" x="1347788" y="4545013"/>
          <p14:tracePt t="113933" x="1347788" y="4552950"/>
          <p14:tracePt t="113935" x="1347788" y="4560888"/>
          <p14:tracePt t="113938" x="1347788" y="4568825"/>
          <p14:tracePt t="113941" x="1347788" y="4584700"/>
          <p14:tracePt t="113945" x="1347788" y="4592638"/>
          <p14:tracePt t="113946" x="1347788" y="4600575"/>
          <p14:tracePt t="113947" x="1355725" y="4608513"/>
          <p14:tracePt t="113958" x="1363663" y="4649788"/>
          <p14:tracePt t="113961" x="1371600" y="4665663"/>
          <p14:tracePt t="113963" x="1371600" y="4681538"/>
          <p14:tracePt t="113965" x="1379538" y="4689475"/>
          <p14:tracePt t="113967" x="1379538" y="4697413"/>
          <p14:tracePt t="113969" x="1387475" y="4705350"/>
          <p14:tracePt t="113972" x="1387475" y="4713288"/>
          <p14:tracePt t="113974" x="1395413" y="4721225"/>
          <p14:tracePt t="113976" x="1403350" y="4729163"/>
          <p14:tracePt t="113979" x="1411288" y="4745038"/>
          <p14:tracePt t="113981" x="1419225" y="4752975"/>
          <p14:tracePt t="113983" x="1427163" y="4760913"/>
          <p14:tracePt t="113985" x="1427163" y="4768850"/>
          <p14:tracePt t="113988" x="1435100" y="4776788"/>
          <p14:tracePt t="113990" x="1443038" y="4784725"/>
          <p14:tracePt t="113994" x="1458913" y="4800600"/>
          <p14:tracePt t="113996" x="1466850" y="4808538"/>
          <p14:tracePt t="113997" x="1474788" y="4816475"/>
          <p14:tracePt t="113999" x="1490663" y="4824413"/>
          <p14:tracePt t="114001" x="1498600" y="4832350"/>
          <p14:tracePt t="114005" x="1514475" y="4840288"/>
          <p14:tracePt t="114009" x="1530350" y="4848225"/>
          <p14:tracePt t="114012" x="1554163" y="4864100"/>
          <p14:tracePt t="114013" x="1562100" y="4872038"/>
          <p14:tracePt t="114015" x="1579563" y="4872038"/>
          <p14:tracePt t="114017" x="1587500" y="4879975"/>
          <p14:tracePt t="114019" x="1603375" y="4887913"/>
          <p14:tracePt t="114022" x="1619250" y="4895850"/>
          <p14:tracePt t="114024" x="1635125" y="4895850"/>
          <p14:tracePt t="114028" x="1658938" y="4911725"/>
          <p14:tracePt t="114030" x="1674813" y="4911725"/>
          <p14:tracePt t="114031" x="1690688" y="4919663"/>
          <p14:tracePt t="114033" x="1706563" y="4919663"/>
          <p14:tracePt t="114035" x="1722438" y="4927600"/>
          <p14:tracePt t="114038" x="1730375" y="4927600"/>
          <p14:tracePt t="114040" x="1746250" y="4935538"/>
          <p14:tracePt t="114042" x="1762125" y="4935538"/>
          <p14:tracePt t="114045" x="1793875" y="4943475"/>
          <p14:tracePt t="114047" x="1809750" y="4943475"/>
          <p14:tracePt t="114049" x="1825625" y="4951413"/>
          <p14:tracePt t="114051" x="1841500" y="4951413"/>
          <p14:tracePt t="114055" x="1881188" y="4951413"/>
          <p14:tracePt t="114059" x="1897063" y="4959350"/>
          <p14:tracePt t="114060" x="1905000" y="4959350"/>
          <p14:tracePt t="114061" x="1922463" y="4959350"/>
          <p14:tracePt t="114063" x="1938338" y="4967288"/>
          <p14:tracePt t="114065" x="1954213" y="4967288"/>
          <p14:tracePt t="114067" x="1970088" y="4967288"/>
          <p14:tracePt t="114069" x="1985963" y="4976813"/>
          <p14:tracePt t="114072" x="2001838" y="4976813"/>
          <p14:tracePt t="114075" x="2033588" y="4976813"/>
          <p14:tracePt t="114077" x="2041525" y="4976813"/>
          <p14:tracePt t="114079" x="2057400" y="4976813"/>
          <p14:tracePt t="114081" x="2073275" y="4976813"/>
          <p14:tracePt t="114083" x="2081213" y="4976813"/>
          <p14:tracePt t="114085" x="2097088" y="4976813"/>
          <p14:tracePt t="114089" x="2105025" y="4984750"/>
          <p14:tracePt t="114091" x="2128838" y="4984750"/>
          <p14:tracePt t="114093" x="2136775" y="4984750"/>
          <p14:tracePt t="114095" x="2144713" y="4984750"/>
          <p14:tracePt t="114097" x="2152650" y="4984750"/>
          <p14:tracePt t="114099" x="2160588" y="4984750"/>
          <p14:tracePt t="114101" x="2168525" y="4984750"/>
          <p14:tracePt t="114105" x="2184400" y="4984750"/>
          <p14:tracePt t="114107" x="2192338" y="4984750"/>
          <p14:tracePt t="114111" x="2200275" y="4984750"/>
          <p14:tracePt t="114113" x="2208213" y="4984750"/>
          <p14:tracePt t="114117" x="2216150" y="4984750"/>
          <p14:tracePt t="114119" x="2216150" y="4976813"/>
          <p14:tracePt t="114122" x="2224088" y="4976813"/>
          <p14:tracePt t="114129" x="2232025" y="4976813"/>
          <p14:tracePt t="114253" x="2239963" y="4976813"/>
          <p14:tracePt t="114459" x="2247900" y="4976813"/>
          <p14:tracePt t="114470" x="2255838" y="4976813"/>
          <p14:tracePt t="114476" x="2265363" y="4976813"/>
          <p14:tracePt t="114478" x="2265363" y="4984750"/>
          <p14:tracePt t="114482" x="2273300" y="4984750"/>
          <p14:tracePt t="114486" x="2281238" y="4984750"/>
          <p14:tracePt t="114488" x="2289175" y="4992688"/>
          <p14:tracePt t="114490" x="2297113" y="4992688"/>
          <p14:tracePt t="114492" x="2305050" y="4992688"/>
          <p14:tracePt t="114494" x="2312988" y="4992688"/>
          <p14:tracePt t="114499" x="2320925" y="4992688"/>
          <p14:tracePt t="114501" x="2328863" y="4992688"/>
          <p14:tracePt t="114503" x="2336800" y="5000625"/>
          <p14:tracePt t="114505" x="2344738" y="5000625"/>
          <p14:tracePt t="114507" x="2352675" y="5000625"/>
          <p14:tracePt t="114509" x="2360613" y="5000625"/>
          <p14:tracePt t="114511" x="2368550" y="5000625"/>
          <p14:tracePt t="114513" x="2376488" y="5000625"/>
          <p14:tracePt t="114515" x="2384425" y="5000625"/>
          <p14:tracePt t="114518" x="2392363" y="5000625"/>
          <p14:tracePt t="114521" x="2400300" y="5000625"/>
          <p14:tracePt t="114523" x="2408238" y="5000625"/>
          <p14:tracePt t="114527" x="2416175" y="5000625"/>
          <p14:tracePt t="114529" x="2424113" y="5000625"/>
          <p14:tracePt t="114533" x="2432050" y="5000625"/>
          <p14:tracePt t="114534" x="2439988" y="4992688"/>
          <p14:tracePt t="114539" x="2447925" y="4992688"/>
          <p14:tracePt t="114543" x="2455863" y="4992688"/>
          <p14:tracePt t="114547" x="2463800" y="4992688"/>
          <p14:tracePt t="114555" x="2471738" y="4992688"/>
          <p14:tracePt t="114561" x="2479675" y="4992688"/>
          <p14:tracePt t="114577" x="2487613" y="4992688"/>
          <p14:tracePt t="114791" x="2495550" y="4992688"/>
          <p14:tracePt t="114807" x="2503488" y="4992688"/>
          <p14:tracePt t="114811" x="2511425" y="4992688"/>
          <p14:tracePt t="114815" x="2519363" y="4992688"/>
          <p14:tracePt t="114819" x="2527300" y="4992688"/>
          <p14:tracePt t="114824" x="2543175" y="4992688"/>
          <p14:tracePt t="114825" x="2551113" y="5000625"/>
          <p14:tracePt t="114827" x="2559050" y="5000625"/>
          <p14:tracePt t="114829" x="2566988" y="5000625"/>
          <p14:tracePt t="114831" x="2574925" y="5000625"/>
          <p14:tracePt t="114833" x="2582863" y="5000625"/>
          <p14:tracePt t="114835" x="2590800" y="5000625"/>
          <p14:tracePt t="114839" x="2606675" y="5008563"/>
          <p14:tracePt t="114841" x="2624138" y="5008563"/>
          <p14:tracePt t="114843" x="2632075" y="5008563"/>
          <p14:tracePt t="114845" x="2640013" y="5008563"/>
          <p14:tracePt t="114847" x="2655888" y="5016500"/>
          <p14:tracePt t="114849" x="2663825" y="5016500"/>
          <p14:tracePt t="114851" x="2671763" y="5016500"/>
          <p14:tracePt t="114855" x="2695575" y="5016500"/>
          <p14:tracePt t="114858" x="2703513" y="5016500"/>
          <p14:tracePt t="114859" x="2711450" y="5024438"/>
          <p14:tracePt t="114861" x="2727325" y="5024438"/>
          <p14:tracePt t="114863" x="2735263" y="5024438"/>
          <p14:tracePt t="114865" x="2743200" y="5024438"/>
          <p14:tracePt t="114867" x="2751138" y="5024438"/>
          <p14:tracePt t="114869" x="2767013" y="5024438"/>
          <p14:tracePt t="114872" x="2774950" y="5032375"/>
          <p14:tracePt t="114874" x="2782888" y="5032375"/>
          <p14:tracePt t="114875" x="2790825" y="5032375"/>
          <p14:tracePt t="114877" x="2798763" y="5032375"/>
          <p14:tracePt t="114879" x="2814638" y="5032375"/>
          <p14:tracePt t="114881" x="2822575" y="5032375"/>
          <p14:tracePt t="114883" x="2830513" y="5032375"/>
          <p14:tracePt t="114885" x="2838450" y="5032375"/>
          <p14:tracePt t="114890" x="2862263" y="5032375"/>
          <p14:tracePt t="114892" x="2870200" y="5032375"/>
          <p14:tracePt t="114893" x="2878138" y="5032375"/>
          <p14:tracePt t="114895" x="2886075" y="5032375"/>
          <p14:tracePt t="114897" x="2894013" y="5032375"/>
          <p14:tracePt t="114899" x="2901950" y="5032375"/>
          <p14:tracePt t="114901" x="2909888" y="5032375"/>
          <p14:tracePt t="114905" x="2925763" y="5032375"/>
          <p14:tracePt t="114907" x="2933700" y="5032375"/>
          <p14:tracePt t="114909" x="2941638" y="5032375"/>
          <p14:tracePt t="114913" x="2949575" y="5032375"/>
          <p14:tracePt t="114915" x="2957513" y="5032375"/>
          <p14:tracePt t="114919" x="2967038" y="5032375"/>
          <p14:tracePt t="114923" x="2974975" y="5032375"/>
          <p14:tracePt t="114931" x="2982913" y="5032375"/>
          <p14:tracePt t="115005" x="2982913" y="5024438"/>
          <p14:tracePt t="115009" x="2990850" y="5024438"/>
          <p14:tracePt t="115025" x="2998788" y="5024438"/>
          <p14:tracePt t="115031" x="2998788" y="5016500"/>
          <p14:tracePt t="115033" x="3006725" y="5016500"/>
          <p14:tracePt t="115041" x="3014663" y="5016500"/>
          <p14:tracePt t="115049" x="3022600" y="5016500"/>
          <p14:tracePt t="115056" x="3030538" y="5016500"/>
          <p14:tracePt t="115061" x="3038475" y="5016500"/>
          <p14:tracePt t="115065" x="3038475" y="5008563"/>
          <p14:tracePt t="115067" x="3046413" y="5008563"/>
          <p14:tracePt t="115073" x="3054350" y="5008563"/>
          <p14:tracePt t="115081" x="3062288" y="5008563"/>
          <p14:tracePt t="115089" x="3070225" y="5008563"/>
          <p14:tracePt t="115099" x="3078163" y="5008563"/>
          <p14:tracePt t="115115" x="3086100" y="5008563"/>
          <p14:tracePt t="115225" x="3094038" y="5008563"/>
          <p14:tracePt t="115237" x="3101975" y="5008563"/>
          <p14:tracePt t="115243" x="3109913" y="5008563"/>
          <p14:tracePt t="115247" x="3109913" y="5000625"/>
          <p14:tracePt t="115249" x="3117850" y="5000625"/>
          <p14:tracePt t="115254" x="3125788" y="5000625"/>
          <p14:tracePt t="115256" x="3133725" y="5000625"/>
          <p14:tracePt t="115259" x="3141663" y="5000625"/>
          <p14:tracePt t="115261" x="3149600" y="5000625"/>
          <p14:tracePt t="115263" x="3157538" y="5000625"/>
          <p14:tracePt t="115267" x="3165475" y="5000625"/>
          <p14:tracePt t="115269" x="3173413" y="5000625"/>
          <p14:tracePt t="115272" x="3181350" y="5000625"/>
          <p14:tracePt t="115275" x="3205163" y="5000625"/>
          <p14:tracePt t="115277" x="3213100" y="5000625"/>
          <p14:tracePt t="115279" x="3221038" y="5000625"/>
          <p14:tracePt t="115281" x="3228975" y="5000625"/>
          <p14:tracePt t="115283" x="3244850" y="5000625"/>
          <p14:tracePt t="115285" x="3252788" y="5000625"/>
          <p14:tracePt t="115289" x="3268663" y="5000625"/>
          <p14:tracePt t="115292" x="3284538" y="5000625"/>
          <p14:tracePt t="115293" x="3292475" y="5000625"/>
          <p14:tracePt t="115295" x="3300413" y="5000625"/>
          <p14:tracePt t="115297" x="3317875" y="5000625"/>
          <p14:tracePt t="115299" x="3325813" y="5000625"/>
          <p14:tracePt t="115301" x="3333750" y="5000625"/>
          <p14:tracePt t="115305" x="3357563" y="5000625"/>
          <p14:tracePt t="115308" x="3365500" y="5000625"/>
          <p14:tracePt t="115309" x="3381375" y="5000625"/>
          <p14:tracePt t="115311" x="3389313" y="5000625"/>
          <p14:tracePt t="115313" x="3405188" y="5000625"/>
          <p14:tracePt t="115315" x="3413125" y="5000625"/>
          <p14:tracePt t="115317" x="3429000" y="5000625"/>
          <p14:tracePt t="115319" x="3436938" y="5008563"/>
          <p14:tracePt t="115322" x="3452813" y="5008563"/>
          <p14:tracePt t="115324" x="3460750" y="5008563"/>
          <p14:tracePt t="115325" x="3476625" y="5008563"/>
          <p14:tracePt t="115327" x="3492500" y="5008563"/>
          <p14:tracePt t="115329" x="3500438" y="5008563"/>
          <p14:tracePt t="115331" x="3516313" y="5016500"/>
          <p14:tracePt t="115333" x="3532188" y="5016500"/>
          <p14:tracePt t="115335" x="3540125" y="5016500"/>
          <p14:tracePt t="115338" x="3556000" y="5016500"/>
          <p14:tracePt t="115341" x="3579813" y="5016500"/>
          <p14:tracePt t="115343" x="3595688" y="5016500"/>
          <p14:tracePt t="115345" x="3603625" y="5016500"/>
          <p14:tracePt t="115347" x="3619500" y="5016500"/>
          <p14:tracePt t="115349" x="3635375" y="5016500"/>
          <p14:tracePt t="115351" x="3643313" y="5016500"/>
          <p14:tracePt t="115356" x="3668713" y="5016500"/>
          <p14:tracePt t="115357" x="3684588" y="5016500"/>
          <p14:tracePt t="115359" x="3692525" y="5016500"/>
          <p14:tracePt t="115361" x="3708400" y="5016500"/>
          <p14:tracePt t="115363" x="3724275" y="5016500"/>
          <p14:tracePt t="115365" x="3732213" y="5016500"/>
          <p14:tracePt t="115367" x="3748088" y="5016500"/>
          <p14:tracePt t="115369" x="3756025" y="5016500"/>
          <p14:tracePt t="115372" x="3771900" y="5016500"/>
          <p14:tracePt t="115373" x="3779838" y="5016500"/>
          <p14:tracePt t="115375" x="3795713" y="5016500"/>
          <p14:tracePt t="115377" x="3803650" y="5016500"/>
          <p14:tracePt t="115379" x="3819525" y="5016500"/>
          <p14:tracePt t="115381" x="3827463" y="5016500"/>
          <p14:tracePt t="115384" x="3843338" y="5016500"/>
          <p14:tracePt t="115386" x="3851275" y="5016500"/>
          <p14:tracePt t="115390" x="3875088" y="5016500"/>
          <p14:tracePt t="115392" x="3883025" y="5016500"/>
          <p14:tracePt t="115393" x="3898900" y="5016500"/>
          <p14:tracePt t="115395" x="3906838" y="5016500"/>
          <p14:tracePt t="115397" x="3922713" y="5016500"/>
          <p14:tracePt t="115399" x="3930650" y="5016500"/>
          <p14:tracePt t="115401" x="3938588" y="5016500"/>
          <p14:tracePt t="115403" x="3954463" y="5008563"/>
          <p14:tracePt t="115405" x="3962400" y="5008563"/>
          <p14:tracePt t="115407" x="3970338" y="5008563"/>
          <p14:tracePt t="115409" x="3986213" y="5008563"/>
          <p14:tracePt t="115411" x="3994150" y="5008563"/>
          <p14:tracePt t="115413" x="4002088" y="5000625"/>
          <p14:tracePt t="115415" x="4011613" y="5000625"/>
          <p14:tracePt t="115417" x="4027488" y="5000625"/>
          <p14:tracePt t="115419" x="4035425" y="5000625"/>
          <p14:tracePt t="115421" x="4043363" y="5000625"/>
          <p14:tracePt t="115423" x="4051300" y="5000625"/>
          <p14:tracePt t="115425" x="4067175" y="5000625"/>
          <p14:tracePt t="115427" x="4075113" y="4992688"/>
          <p14:tracePt t="115429" x="4083050" y="4992688"/>
          <p14:tracePt t="115431" x="4090988" y="4992688"/>
          <p14:tracePt t="115433" x="4098925" y="4992688"/>
          <p14:tracePt t="115435" x="4106863" y="4992688"/>
          <p14:tracePt t="115437" x="4114800" y="4992688"/>
          <p14:tracePt t="115439" x="4122738" y="4984750"/>
          <p14:tracePt t="115441" x="4130675" y="4984750"/>
          <p14:tracePt t="115445" x="4138613" y="4984750"/>
          <p14:tracePt t="115447" x="4146550" y="4984750"/>
          <p14:tracePt t="115449" x="4154488" y="4984750"/>
          <p14:tracePt t="115453" x="4162425" y="4984750"/>
          <p14:tracePt t="115455" x="4170363" y="4976813"/>
          <p14:tracePt t="115459" x="4178300" y="4976813"/>
          <p14:tracePt t="115463" x="4186238" y="4976813"/>
          <p14:tracePt t="115471" x="4194175" y="4976813"/>
          <p14:tracePt t="115745" x="4202113" y="4976813"/>
          <p14:tracePt t="115755" x="4210050" y="4976813"/>
          <p14:tracePt t="115761" x="4217988" y="4976813"/>
          <p14:tracePt t="115764" x="4225925" y="4976813"/>
          <p14:tracePt t="115765" x="4233863" y="4976813"/>
          <p14:tracePt t="115767" x="4241800" y="4976813"/>
          <p14:tracePt t="115769" x="4249738" y="4976813"/>
          <p14:tracePt t="115772" x="4257675" y="4976813"/>
          <p14:tracePt t="115774" x="4265613" y="4976813"/>
          <p14:tracePt t="115776" x="4273550" y="4976813"/>
          <p14:tracePt t="115777" x="4289425" y="4984750"/>
          <p14:tracePt t="115779" x="4297363" y="4984750"/>
          <p14:tracePt t="115781" x="4313238" y="4984750"/>
          <p14:tracePt t="115783" x="4321175" y="4984750"/>
          <p14:tracePt t="115785" x="4337050" y="4984750"/>
          <p14:tracePt t="115790" x="4362450" y="4984750"/>
          <p14:tracePt t="115791" x="4378325" y="4984750"/>
          <p14:tracePt t="115793" x="4394200" y="4976813"/>
          <p14:tracePt t="115795" x="4402138" y="4976813"/>
          <p14:tracePt t="115797" x="4418013" y="4976813"/>
          <p14:tracePt t="115799" x="4425950" y="4976813"/>
          <p14:tracePt t="115801" x="4441825" y="4976813"/>
          <p14:tracePt t="115803" x="4457700" y="4976813"/>
          <p14:tracePt t="115807" x="4481513" y="4976813"/>
          <p14:tracePt t="115809" x="4497388" y="4976813"/>
          <p14:tracePt t="115811" x="4505325" y="4976813"/>
          <p14:tracePt t="115813" x="4521200" y="4976813"/>
          <p14:tracePt t="115815" x="4537075" y="4967288"/>
          <p14:tracePt t="115817" x="4545013" y="4967288"/>
          <p14:tracePt t="115819" x="4560888" y="4967288"/>
          <p14:tracePt t="115822" x="4576763" y="4967288"/>
          <p14:tracePt t="115824" x="4592638" y="4967288"/>
          <p14:tracePt t="115825" x="4600575" y="4959350"/>
          <p14:tracePt t="115827" x="4616450" y="4959350"/>
          <p14:tracePt t="115829" x="4632325" y="4959350"/>
          <p14:tracePt t="115831" x="4640263" y="4959350"/>
          <p14:tracePt t="115833" x="4656138" y="4951413"/>
          <p14:tracePt t="115835" x="4672013" y="4951413"/>
          <p14:tracePt t="115839" x="4695825" y="4943475"/>
          <p14:tracePt t="115841" x="4713288" y="4935538"/>
          <p14:tracePt t="115843" x="4729163" y="4935538"/>
          <p14:tracePt t="115845" x="4745038" y="4935538"/>
          <p14:tracePt t="115847" x="4760913" y="4927600"/>
          <p14:tracePt t="115849" x="4768850" y="4927600"/>
          <p14:tracePt t="115851" x="4784725" y="4919663"/>
          <p14:tracePt t="115853" x="4800600" y="4919663"/>
          <p14:tracePt t="115856" x="4808538" y="4911725"/>
          <p14:tracePt t="115858" x="4824413" y="4911725"/>
          <p14:tracePt t="115861" x="4840288" y="4903788"/>
          <p14:tracePt t="115862" x="4848225" y="4903788"/>
          <p14:tracePt t="115863" x="4864100" y="4895850"/>
          <p14:tracePt t="115865" x="4872038" y="4895850"/>
          <p14:tracePt t="115868" x="4887913" y="4887913"/>
          <p14:tracePt t="115869" x="4903788" y="4879975"/>
          <p14:tracePt t="115872" x="4911725" y="4879975"/>
          <p14:tracePt t="115873" x="4919663" y="4872038"/>
          <p14:tracePt t="115876" x="4927600" y="4872038"/>
          <p14:tracePt t="115878" x="4935538" y="4864100"/>
          <p14:tracePt t="115879" x="4951413" y="4856163"/>
          <p14:tracePt t="115881" x="4959350" y="4848225"/>
          <p14:tracePt t="115883" x="4967288" y="4848225"/>
          <p14:tracePt t="115885" x="4975225" y="4840288"/>
          <p14:tracePt t="115889" x="4983163" y="4832350"/>
          <p14:tracePt t="115891" x="4991100" y="4824413"/>
          <p14:tracePt t="115895" x="4999038" y="4824413"/>
          <p14:tracePt t="115896" x="4999038" y="4816475"/>
          <p14:tracePt t="115899" x="5006975" y="4816475"/>
          <p14:tracePt t="115900" x="5006975" y="4808538"/>
          <p14:tracePt t="115901" x="5014913" y="4800600"/>
          <p14:tracePt t="115905" x="5022850" y="4792663"/>
          <p14:tracePt t="115910" x="5022850" y="4784725"/>
          <p14:tracePt t="115913" x="5030788" y="4776788"/>
          <p14:tracePt t="115917" x="5030788" y="4768850"/>
          <p14:tracePt t="115919" x="5030788" y="4760913"/>
          <p14:tracePt t="115925" x="5030788" y="4752975"/>
          <p14:tracePt t="115927" x="5030788" y="4745038"/>
          <p14:tracePt t="115931" x="5030788" y="4737100"/>
          <p14:tracePt t="115935" x="5030788" y="4729163"/>
          <p14:tracePt t="115940" x="5030788" y="4721225"/>
          <p14:tracePt t="115943" x="5030788" y="4713288"/>
          <p14:tracePt t="115949" x="5030788" y="4705350"/>
          <p14:tracePt t="115955" x="5022850" y="4697413"/>
          <p14:tracePt t="115974" x="5014913" y="4681538"/>
          <p14:tracePt t="116009" x="5006975" y="4681538"/>
          <p14:tracePt t="116013" x="5006975" y="4673600"/>
          <p14:tracePt t="116017" x="4999038" y="4673600"/>
          <p14:tracePt t="116023" x="4991100" y="4673600"/>
          <p14:tracePt t="116025" x="4991100" y="4665663"/>
          <p14:tracePt t="116027" x="4983163" y="4665663"/>
          <p14:tracePt t="116031" x="4975225" y="4665663"/>
          <p14:tracePt t="116035" x="4967288" y="4657725"/>
          <p14:tracePt t="116039" x="4959350" y="4657725"/>
          <p14:tracePt t="116042" x="4951413" y="4657725"/>
          <p14:tracePt t="116045" x="4943475" y="4657725"/>
          <p14:tracePt t="116047" x="4935538" y="4649788"/>
          <p14:tracePt t="116051" x="4927600" y="4649788"/>
          <p14:tracePt t="116056" x="4911725" y="4649788"/>
          <p14:tracePt t="116057" x="4903788" y="4649788"/>
          <p14:tracePt t="116061" x="4895850" y="4649788"/>
          <p14:tracePt t="116063" x="4887913" y="4641850"/>
          <p14:tracePt t="116065" x="4879975" y="4641850"/>
          <p14:tracePt t="116067" x="4872038" y="4641850"/>
          <p14:tracePt t="116069" x="4864100" y="4641850"/>
          <p14:tracePt t="116073" x="4848225" y="4641850"/>
          <p14:tracePt t="116075" x="4840288" y="4633913"/>
          <p14:tracePt t="116077" x="4832350" y="4633913"/>
          <p14:tracePt t="116079" x="4824413" y="4633913"/>
          <p14:tracePt t="116081" x="4816475" y="4633913"/>
          <p14:tracePt t="116083" x="4808538" y="4633913"/>
          <p14:tracePt t="116085" x="4800600" y="4624388"/>
          <p14:tracePt t="116088" x="4784725" y="4624388"/>
          <p14:tracePt t="116091" x="4776788" y="4624388"/>
          <p14:tracePt t="116092" x="4768850" y="4624388"/>
          <p14:tracePt t="116093" x="4760913" y="4624388"/>
          <p14:tracePt t="116095" x="4752975" y="4624388"/>
          <p14:tracePt t="116097" x="4745038" y="4624388"/>
          <p14:tracePt t="116099" x="4737100" y="4616450"/>
          <p14:tracePt t="116101" x="4729163" y="4616450"/>
          <p14:tracePt t="116103" x="4721225" y="4616450"/>
          <p14:tracePt t="116106" x="4713288" y="4616450"/>
          <p14:tracePt t="116109" x="4705350" y="4616450"/>
          <p14:tracePt t="116111" x="4695825" y="4616450"/>
          <p14:tracePt t="116113" x="4687888" y="4616450"/>
          <p14:tracePt t="116115" x="4679950" y="4616450"/>
          <p14:tracePt t="116117" x="4672013" y="4616450"/>
          <p14:tracePt t="116122" x="4664075" y="4616450"/>
          <p14:tracePt t="116124" x="4656138" y="4616450"/>
          <p14:tracePt t="116125" x="4648200" y="4616450"/>
          <p14:tracePt t="116129" x="4640263" y="4616450"/>
          <p14:tracePt t="116131" x="4632325" y="4616450"/>
          <p14:tracePt t="116134" x="4624388" y="4616450"/>
          <p14:tracePt t="116135" x="4616450" y="4616450"/>
          <p14:tracePt t="116139" x="4608513" y="4616450"/>
          <p14:tracePt t="116141" x="4600575" y="4616450"/>
          <p14:tracePt t="116143" x="4592638" y="4616450"/>
          <p14:tracePt t="116145" x="4584700" y="4624388"/>
          <p14:tracePt t="116147" x="4576763" y="4624388"/>
          <p14:tracePt t="116151" x="4568825" y="4624388"/>
          <p14:tracePt t="116153" x="4560888" y="4624388"/>
          <p14:tracePt t="116156" x="4552950" y="4624388"/>
          <p14:tracePt t="116158" x="4545013" y="4624388"/>
          <p14:tracePt t="116159" x="4537075" y="4624388"/>
          <p14:tracePt t="116163" x="4529138" y="4624388"/>
          <p14:tracePt t="116165" x="4521200" y="4624388"/>
          <p14:tracePt t="116169" x="4513263" y="4624388"/>
          <p14:tracePt t="116172" x="4505325" y="4624388"/>
          <p14:tracePt t="116175" x="4497388" y="4624388"/>
          <p14:tracePt t="116177" x="4489450" y="4624388"/>
          <p14:tracePt t="116181" x="4481513" y="4624388"/>
          <p14:tracePt t="116183" x="4473575" y="4624388"/>
          <p14:tracePt t="116185" x="4465638" y="4624388"/>
          <p14:tracePt t="116189" x="4457700" y="4624388"/>
          <p14:tracePt t="116191" x="4449763" y="4624388"/>
          <p14:tracePt t="116195" x="4441825" y="4624388"/>
          <p14:tracePt t="116197" x="4433888" y="4624388"/>
          <p14:tracePt t="116201" x="4425950" y="4624388"/>
          <p14:tracePt t="116205" x="4410075" y="4624388"/>
          <p14:tracePt t="116209" x="4402138" y="4624388"/>
          <p14:tracePt t="116213" x="4394200" y="4624388"/>
          <p14:tracePt t="116215" x="4386263" y="4624388"/>
          <p14:tracePt t="116219" x="4378325" y="4624388"/>
          <p14:tracePt t="116222" x="4370388" y="4624388"/>
          <p14:tracePt t="116225" x="4362450" y="4624388"/>
          <p14:tracePt t="116229" x="4352925" y="4624388"/>
          <p14:tracePt t="116231" x="4352925" y="4616450"/>
          <p14:tracePt t="116235" x="4344988" y="4616450"/>
          <p14:tracePt t="116243" x="4337050" y="4616450"/>
          <p14:tracePt t="116251" x="4329113" y="4616450"/>
          <p14:tracePt t="116253" x="4329113" y="4608513"/>
          <p14:tracePt t="116265" x="4321175" y="4608513"/>
          <p14:tracePt t="116319" x="4313238" y="4600575"/>
          <p14:tracePt t="116329" x="4305300" y="4600575"/>
          <p14:tracePt t="116335" x="4297363" y="4592638"/>
          <p14:tracePt t="116339" x="4289425" y="4592638"/>
          <p14:tracePt t="116341" x="4281488" y="4592638"/>
          <p14:tracePt t="116343" x="4281488" y="4584700"/>
          <p14:tracePt t="116345" x="4273550" y="4584700"/>
          <p14:tracePt t="116347" x="4265613" y="4584700"/>
          <p14:tracePt t="116349" x="4265613" y="4576763"/>
          <p14:tracePt t="116351" x="4257675" y="4576763"/>
          <p14:tracePt t="116354" x="4249738" y="4576763"/>
          <p14:tracePt t="116356" x="4241800" y="4568825"/>
          <p14:tracePt t="116359" x="4233863" y="4568825"/>
          <p14:tracePt t="116361" x="4225925" y="4560888"/>
          <p14:tracePt t="116363" x="4217988" y="4560888"/>
          <p14:tracePt t="116365" x="4210050" y="4560888"/>
          <p14:tracePt t="116367" x="4210050" y="4552950"/>
          <p14:tracePt t="116369" x="4202113" y="4552950"/>
          <p14:tracePt t="116372" x="4186238" y="4552950"/>
          <p14:tracePt t="116374" x="4178300" y="4545013"/>
          <p14:tracePt t="116376" x="4170363" y="4545013"/>
          <p14:tracePt t="116378" x="4162425" y="4545013"/>
          <p14:tracePt t="116379" x="4154488" y="4537075"/>
          <p14:tracePt t="116381" x="4138613" y="4537075"/>
          <p14:tracePt t="116383" x="4130675" y="4529138"/>
          <p14:tracePt t="116385" x="4122738" y="4529138"/>
          <p14:tracePt t="116388" x="4106863" y="4521200"/>
          <p14:tracePt t="116391" x="4098925" y="4521200"/>
          <p14:tracePt t="116393" x="4075113" y="4513263"/>
          <p14:tracePt t="116395" x="4067175" y="4505325"/>
          <p14:tracePt t="116397" x="4059238" y="4505325"/>
          <p14:tracePt t="116399" x="4043363" y="4505325"/>
          <p14:tracePt t="116401" x="4035425" y="4497388"/>
          <p14:tracePt t="116403" x="4027488" y="4489450"/>
          <p14:tracePt t="116406" x="4011613" y="4489450"/>
          <p14:tracePt t="116408" x="4002088" y="4489450"/>
          <p14:tracePt t="116412" x="3978275" y="4481513"/>
          <p14:tracePt t="116414" x="3962400" y="4473575"/>
          <p14:tracePt t="116415" x="3954463" y="4473575"/>
          <p14:tracePt t="116417" x="3938588" y="4465638"/>
          <p14:tracePt t="116419" x="3922713" y="4465638"/>
          <p14:tracePt t="116422" x="3914775" y="4457700"/>
          <p14:tracePt t="116423" x="3898900" y="4457700"/>
          <p14:tracePt t="116427" x="3875088" y="4449763"/>
          <p14:tracePt t="116431" x="3867150" y="4449763"/>
          <p14:tracePt t="116432" x="3851275" y="4441825"/>
          <p14:tracePt t="116433" x="3843338" y="4441825"/>
          <p14:tracePt t="116435" x="3827463" y="4433888"/>
          <p14:tracePt t="116439" x="3803650" y="4433888"/>
          <p14:tracePt t="116441" x="3795713" y="4425950"/>
          <p14:tracePt t="116444" x="3779838" y="4425950"/>
          <p14:tracePt t="116445" x="3771900" y="4425950"/>
          <p14:tracePt t="116447" x="3756025" y="4418013"/>
          <p14:tracePt t="116449" x="3748088" y="4418013"/>
          <p14:tracePt t="116451" x="3732213" y="4418013"/>
          <p14:tracePt t="116453" x="3724275" y="4410075"/>
          <p14:tracePt t="116456" x="3716338" y="4410075"/>
          <p14:tracePt t="116459" x="3700463" y="4410075"/>
          <p14:tracePt t="116463" x="3668713" y="4402138"/>
          <p14:tracePt t="116465" x="3660775" y="4402138"/>
          <p14:tracePt t="116467" x="3651250" y="4402138"/>
          <p14:tracePt t="116469" x="3643313" y="4402138"/>
          <p14:tracePt t="116472" x="3627438" y="4402138"/>
          <p14:tracePt t="116475" x="3619500" y="4394200"/>
          <p14:tracePt t="116478" x="3603625" y="4394200"/>
          <p14:tracePt t="116479" x="3595688" y="4394200"/>
          <p14:tracePt t="116481" x="3579813" y="4394200"/>
          <p14:tracePt t="116483" x="3571875" y="4394200"/>
          <p14:tracePt t="116485" x="3563938" y="4386263"/>
          <p14:tracePt t="116489" x="3548063" y="4386263"/>
          <p14:tracePt t="116491" x="3532188" y="4386263"/>
          <p14:tracePt t="116494" x="3524250" y="4386263"/>
          <p14:tracePt t="116496" x="3516313" y="4378325"/>
          <p14:tracePt t="116497" x="3508375" y="4378325"/>
          <p14:tracePt t="116499" x="3500438" y="4378325"/>
          <p14:tracePt t="116501" x="3484563" y="4378325"/>
          <p14:tracePt t="116503" x="3476625" y="4378325"/>
          <p14:tracePt t="116506" x="3468688" y="4370388"/>
          <p14:tracePt t="116509" x="3452813" y="4370388"/>
          <p14:tracePt t="116511" x="3444875" y="4370388"/>
          <p14:tracePt t="116513" x="3429000" y="4362450"/>
          <p14:tracePt t="116516" x="3421063" y="4362450"/>
          <p14:tracePt t="116517" x="3413125" y="4362450"/>
          <p14:tracePt t="116519" x="3405188" y="4362450"/>
          <p14:tracePt t="116522" x="3397250" y="4362450"/>
          <p14:tracePt t="116526" x="3373438" y="4354513"/>
          <p14:tracePt t="116527" x="3365500" y="4354513"/>
          <p14:tracePt t="116529" x="3357563" y="4354513"/>
          <p14:tracePt t="116531" x="3341688" y="4354513"/>
          <p14:tracePt t="116533" x="3333750" y="4354513"/>
          <p14:tracePt t="116535" x="3325813" y="4354513"/>
          <p14:tracePt t="116540" x="3300413" y="4354513"/>
          <p14:tracePt t="116542" x="3292475" y="4346575"/>
          <p14:tracePt t="116543" x="3284538" y="4346575"/>
          <p14:tracePt t="116545" x="3276600" y="4346575"/>
          <p14:tracePt t="116547" x="3260725" y="4346575"/>
          <p14:tracePt t="116549" x="3252788" y="4346575"/>
          <p14:tracePt t="116551" x="3244850" y="4346575"/>
          <p14:tracePt t="116555" x="3221038" y="4346575"/>
          <p14:tracePt t="116558" x="3213100" y="4346575"/>
          <p14:tracePt t="116560" x="3197225" y="4346575"/>
          <p14:tracePt t="116561" x="3189288" y="4346575"/>
          <p14:tracePt t="116563" x="3181350" y="4338638"/>
          <p14:tracePt t="116565" x="3165475" y="4338638"/>
          <p14:tracePt t="116567" x="3157538" y="4338638"/>
          <p14:tracePt t="116569" x="3149600" y="4338638"/>
          <p14:tracePt t="116572" x="3133725" y="4338638"/>
          <p14:tracePt t="116574" x="3125788" y="4338638"/>
          <p14:tracePt t="116575" x="3117850" y="4338638"/>
          <p14:tracePt t="116577" x="3109913" y="4338638"/>
          <p14:tracePt t="116579" x="3094038" y="4330700"/>
          <p14:tracePt t="116581" x="3086100" y="4330700"/>
          <p14:tracePt t="116583" x="3078163" y="4330700"/>
          <p14:tracePt t="116585" x="3070225" y="4330700"/>
          <p14:tracePt t="116588" x="3054350" y="4330700"/>
          <p14:tracePt t="116591" x="3038475" y="4330700"/>
          <p14:tracePt t="116593" x="3030538" y="4330700"/>
          <p14:tracePt t="116595" x="3022600" y="4330700"/>
          <p14:tracePt t="116597" x="3006725" y="4330700"/>
          <p14:tracePt t="116599" x="2998788" y="4330700"/>
          <p14:tracePt t="116601" x="2990850" y="4330700"/>
          <p14:tracePt t="116603" x="2982913" y="4330700"/>
          <p14:tracePt t="116606" x="2967038" y="4330700"/>
          <p14:tracePt t="116607" x="2957513" y="4330700"/>
          <p14:tracePt t="116609" x="2949575" y="4330700"/>
          <p14:tracePt t="116611" x="2941638" y="4330700"/>
          <p14:tracePt t="116614" x="2925763" y="4330700"/>
          <p14:tracePt t="116616" x="2917825" y="4330700"/>
          <p14:tracePt t="116618" x="2909888" y="4330700"/>
          <p14:tracePt t="116623" x="2886075" y="4330700"/>
          <p14:tracePt t="116625" x="2870200" y="4330700"/>
          <p14:tracePt t="116627" x="2862263" y="4330700"/>
          <p14:tracePt t="116629" x="2854325" y="4330700"/>
          <p14:tracePt t="116631" x="2846388" y="4330700"/>
          <p14:tracePt t="116633" x="2830513" y="4330700"/>
          <p14:tracePt t="116635" x="2822575" y="4330700"/>
          <p14:tracePt t="116640" x="2806700" y="4338638"/>
          <p14:tracePt t="116641" x="2798763" y="4338638"/>
          <p14:tracePt t="116643" x="2790825" y="4338638"/>
          <p14:tracePt t="116645" x="2782888" y="4338638"/>
          <p14:tracePt t="116647" x="2774950" y="4338638"/>
          <p14:tracePt t="116649" x="2767013" y="4338638"/>
          <p14:tracePt t="116651" x="2759075" y="4338638"/>
          <p14:tracePt t="116653" x="2751138" y="4346575"/>
          <p14:tracePt t="116656" x="2743200" y="4346575"/>
          <p14:tracePt t="116659" x="2735263" y="4346575"/>
          <p14:tracePt t="116661" x="2727325" y="4346575"/>
          <p14:tracePt t="116665" x="2719388" y="4346575"/>
          <p14:tracePt t="116667" x="2711450" y="4354513"/>
          <p14:tracePt t="116672" x="2703513" y="4354513"/>
          <p14:tracePt t="116677" x="2695575" y="4354513"/>
          <p14:tracePt t="116681" x="2695575" y="4362450"/>
          <p14:tracePt t="116683" x="2687638" y="4362450"/>
          <p14:tracePt t="116691" x="2679700" y="4362450"/>
          <p14:tracePt t="116693" x="2679700" y="4370388"/>
          <p14:tracePt t="116699" x="2671763" y="4370388"/>
          <p14:tracePt t="116703" x="2671763" y="4378325"/>
          <p14:tracePt t="116709" x="2663825" y="4378325"/>
          <p14:tracePt t="116714" x="2663825" y="4386263"/>
          <p14:tracePt t="116722" x="2655888" y="4394200"/>
          <p14:tracePt t="116729" x="2655888" y="4402138"/>
          <p14:tracePt t="116733" x="2647950" y="4410075"/>
          <p14:tracePt t="116740" x="2647950" y="4418013"/>
          <p14:tracePt t="116743" x="2640013" y="4425950"/>
          <p14:tracePt t="116747" x="2640013" y="4433888"/>
          <p14:tracePt t="116749" x="2632075" y="4433888"/>
          <p14:tracePt t="116753" x="2632075" y="4441825"/>
          <p14:tracePt t="116759" x="2624138" y="4449763"/>
          <p14:tracePt t="116763" x="2624138" y="4457700"/>
          <p14:tracePt t="116765" x="2616200" y="4457700"/>
          <p14:tracePt t="116767" x="2616200" y="4465638"/>
          <p14:tracePt t="116774" x="2606675" y="4473575"/>
          <p14:tracePt t="116776" x="2606675" y="4481513"/>
          <p14:tracePt t="116779" x="2598738" y="4489450"/>
          <p14:tracePt t="116783" x="2598738" y="4497388"/>
          <p14:tracePt t="116785" x="2590800" y="4497388"/>
          <p14:tracePt t="116791" x="2590800" y="4505325"/>
          <p14:tracePt t="116793" x="2582863" y="4513263"/>
          <p14:tracePt t="116797" x="2582863" y="4521200"/>
          <p14:tracePt t="116801" x="2574925" y="4529138"/>
          <p14:tracePt t="116806" x="2574925" y="4537075"/>
          <p14:tracePt t="116811" x="2566988" y="4545013"/>
          <p14:tracePt t="116815" x="2566988" y="4552950"/>
          <p14:tracePt t="116819" x="2566988" y="4560888"/>
          <p14:tracePt t="116824" x="2559050" y="4560888"/>
          <p14:tracePt t="116826" x="2559050" y="4568825"/>
          <p14:tracePt t="116831" x="2559050" y="4576763"/>
          <p14:tracePt t="116839" x="2559050" y="4584700"/>
          <p14:tracePt t="116841" x="2551113" y="4584700"/>
          <p14:tracePt t="116843" x="2551113" y="4592638"/>
          <p14:tracePt t="116849" x="2551113" y="4600575"/>
          <p14:tracePt t="116856" x="2551113" y="4608513"/>
          <p14:tracePt t="116861" x="2551113" y="4616450"/>
          <p14:tracePt t="116865" x="2543175" y="4616450"/>
          <p14:tracePt t="116867" x="2543175" y="4624388"/>
          <p14:tracePt t="116872" x="2543175" y="4633913"/>
          <p14:tracePt t="116875" x="2543175" y="4641850"/>
          <p14:tracePt t="116879" x="2543175" y="4649788"/>
          <p14:tracePt t="116883" x="2535238" y="4657725"/>
          <p14:tracePt t="116888" x="2535238" y="4665663"/>
          <p14:tracePt t="116893" x="2535238" y="4673600"/>
          <p14:tracePt t="116897" x="2535238" y="4681538"/>
          <p14:tracePt t="116901" x="2535238" y="4689475"/>
          <p14:tracePt t="116905" x="2527300" y="4689475"/>
          <p14:tracePt t="116907" x="2527300" y="4697413"/>
          <p14:tracePt t="116913" x="2527300" y="4705350"/>
          <p14:tracePt t="116917" x="2527300" y="4713288"/>
          <p14:tracePt t="116923" x="2527300" y="4721225"/>
          <p14:tracePt t="116927" x="2527300" y="4729163"/>
          <p14:tracePt t="116929" x="2519363" y="4729163"/>
          <p14:tracePt t="116933" x="2519363" y="4737100"/>
          <p14:tracePt t="116940" x="2519363" y="4745038"/>
          <p14:tracePt t="116947" x="2519363" y="4752975"/>
          <p14:tracePt t="116955" x="2519363" y="4760913"/>
          <p14:tracePt t="116975" x="2511425" y="4768850"/>
          <p14:tracePt t="116978" x="2511425" y="4776788"/>
          <p14:tracePt t="116995" x="2511425" y="4784725"/>
          <p14:tracePt t="117017" x="2511425" y="4792663"/>
          <p14:tracePt t="117031" x="2511425" y="4800600"/>
          <p14:tracePt t="117041" x="2511425" y="4808538"/>
          <p14:tracePt t="117049" x="2511425" y="4816475"/>
          <p14:tracePt t="117056" x="2511425" y="4824413"/>
          <p14:tracePt t="117063" x="2511425" y="4832350"/>
          <p14:tracePt t="117069" x="2511425" y="4840288"/>
          <p14:tracePt t="117077" x="2511425" y="4848225"/>
          <p14:tracePt t="117083" x="2511425" y="4856163"/>
          <p14:tracePt t="117090" x="2519363" y="4864100"/>
          <p14:tracePt t="117097" x="2519363" y="4872038"/>
          <p14:tracePt t="117105" x="2519363" y="4879975"/>
          <p14:tracePt t="117111" x="2519363" y="4887913"/>
          <p14:tracePt t="117122" x="2519363" y="4895850"/>
          <p14:tracePt t="117127" x="2527300" y="4895850"/>
          <p14:tracePt t="117131" x="2527300" y="4903788"/>
          <p14:tracePt t="117141" x="2527300" y="4911725"/>
          <p14:tracePt t="117145" x="2535238" y="4911725"/>
          <p14:tracePt t="117149" x="2535238" y="4919663"/>
          <p14:tracePt t="117157" x="2543175" y="4927600"/>
          <p14:tracePt t="117169" x="2551113" y="4935538"/>
          <p14:tracePt t="117177" x="2551113" y="4943475"/>
          <p14:tracePt t="117179" x="2559050" y="4943475"/>
          <p14:tracePt t="117190" x="2559050" y="4951413"/>
          <p14:tracePt t="117191" x="2566988" y="4951413"/>
          <p14:tracePt t="117201" x="2574925" y="4959350"/>
          <p14:tracePt t="117211" x="2582863" y="4967288"/>
          <p14:tracePt t="117219" x="2590800" y="4967288"/>
          <p14:tracePt t="117222" x="2590800" y="4976813"/>
          <p14:tracePt t="117225" x="2598738" y="4976813"/>
          <p14:tracePt t="117231" x="2606675" y="4976813"/>
          <p14:tracePt t="117233" x="2606675" y="4984750"/>
          <p14:tracePt t="117238" x="2616200" y="4984750"/>
          <p14:tracePt t="117241" x="2624138" y="4984750"/>
          <p14:tracePt t="117243" x="2624138" y="4992688"/>
          <p14:tracePt t="117245" x="2632075" y="4992688"/>
          <p14:tracePt t="117249" x="2640013" y="4992688"/>
          <p14:tracePt t="117251" x="2640013" y="5000625"/>
          <p14:tracePt t="117255" x="2647950" y="5000625"/>
          <p14:tracePt t="117259" x="2663825" y="5008563"/>
          <p14:tracePt t="117263" x="2671763" y="5008563"/>
          <p14:tracePt t="117267" x="2679700" y="5016500"/>
          <p14:tracePt t="117269" x="2687638" y="5016500"/>
          <p14:tracePt t="117274" x="2695575" y="5016500"/>
          <p14:tracePt t="117276" x="2703513" y="5024438"/>
          <p14:tracePt t="117279" x="2711450" y="5024438"/>
          <p14:tracePt t="117281" x="2719388" y="5032375"/>
          <p14:tracePt t="117283" x="2727325" y="5032375"/>
          <p14:tracePt t="117290" x="2743200" y="5040313"/>
          <p14:tracePt t="117293" x="2759075" y="5040313"/>
          <p14:tracePt t="117295" x="2759075" y="5048250"/>
          <p14:tracePt t="117297" x="2767013" y="5048250"/>
          <p14:tracePt t="117299" x="2774950" y="5048250"/>
          <p14:tracePt t="117301" x="2782888" y="5056188"/>
          <p14:tracePt t="117305" x="2790825" y="5056188"/>
          <p14:tracePt t="117307" x="2806700" y="5056188"/>
          <p14:tracePt t="117311" x="2814638" y="5064125"/>
          <p14:tracePt t="117312" x="2822575" y="5064125"/>
          <p14:tracePt t="117315" x="2830513" y="5064125"/>
          <p14:tracePt t="117317" x="2838450" y="5072063"/>
          <p14:tracePt t="117319" x="2846388" y="5072063"/>
          <p14:tracePt t="117322" x="2854325" y="5072063"/>
          <p14:tracePt t="117324" x="2862263" y="5072063"/>
          <p14:tracePt t="117326" x="2870200" y="5072063"/>
          <p14:tracePt t="117327" x="2878138" y="5080000"/>
          <p14:tracePt t="117331" x="2886075" y="5080000"/>
          <p14:tracePt t="117333" x="2894013" y="5080000"/>
          <p14:tracePt t="117335" x="2901950" y="5080000"/>
          <p14:tracePt t="117339" x="2917825" y="5087938"/>
          <p14:tracePt t="117341" x="2925763" y="5087938"/>
          <p14:tracePt t="117345" x="2933700" y="5087938"/>
          <p14:tracePt t="117347" x="2941638" y="5087938"/>
          <p14:tracePt t="117349" x="2949575" y="5095875"/>
          <p14:tracePt t="117351" x="2957513" y="5095875"/>
          <p14:tracePt t="117353" x="2967038" y="5095875"/>
          <p14:tracePt t="117358" x="2974975" y="5095875"/>
          <p14:tracePt t="117359" x="2982913" y="5095875"/>
          <p14:tracePt t="117361" x="2990850" y="5095875"/>
          <p14:tracePt t="117363" x="2990850" y="5103813"/>
          <p14:tracePt t="117365" x="2998788" y="5103813"/>
          <p14:tracePt t="117367" x="3006725" y="5103813"/>
          <p14:tracePt t="117372" x="3014663" y="5103813"/>
          <p14:tracePt t="117374" x="3022600" y="5103813"/>
          <p14:tracePt t="117377" x="3030538" y="5103813"/>
          <p14:tracePt t="117381" x="3038475" y="5111750"/>
          <p14:tracePt t="117383" x="3046413" y="5111750"/>
          <p14:tracePt t="117389" x="3054350" y="5111750"/>
          <p14:tracePt t="117391" x="3062288" y="5111750"/>
          <p14:tracePt t="117393" x="3070225" y="5111750"/>
          <p14:tracePt t="117397" x="3078163" y="5111750"/>
          <p14:tracePt t="117400" x="3086100" y="5111750"/>
          <p14:tracePt t="117404" x="3094038" y="5119688"/>
          <p14:tracePt t="117408" x="3101975" y="5119688"/>
          <p14:tracePt t="117408" x="3109913" y="5119688"/>
          <p14:tracePt t="117413" x="3117850" y="5119688"/>
          <p14:tracePt t="117414" x="3125788" y="5119688"/>
          <p14:tracePt t="117418" x="3133725" y="5119688"/>
          <p14:tracePt t="117421" x="3141663" y="5119688"/>
          <p14:tracePt t="117424" x="3149600" y="5119688"/>
          <p14:tracePt t="117428" x="3157538" y="5119688"/>
          <p14:tracePt t="117430" x="3165475" y="5119688"/>
          <p14:tracePt t="117434" x="3173413" y="5119688"/>
          <p14:tracePt t="117437" x="3173413" y="5127625"/>
          <p14:tracePt t="117439" x="3181350" y="5127625"/>
          <p14:tracePt t="117443" x="3189288" y="5127625"/>
          <p14:tracePt t="117447" x="3197225" y="5127625"/>
          <p14:tracePt t="117451" x="3205163" y="5127625"/>
          <p14:tracePt t="117456" x="3213100" y="5127625"/>
          <p14:tracePt t="117459" x="3221038" y="5127625"/>
          <p14:tracePt t="117463" x="3228975" y="5127625"/>
          <p14:tracePt t="117467" x="3236913" y="5127625"/>
          <p14:tracePt t="117472" x="3244850" y="5127625"/>
          <p14:tracePt t="117477" x="3252788" y="5135563"/>
          <p14:tracePt t="117481" x="3260725" y="5135563"/>
          <p14:tracePt t="117483" x="3268663" y="5135563"/>
          <p14:tracePt t="117488" x="3276600" y="5135563"/>
          <p14:tracePt t="117491" x="3284538" y="5135563"/>
          <p14:tracePt t="117495" x="3292475" y="5135563"/>
          <p14:tracePt t="117497" x="3300413" y="5135563"/>
          <p14:tracePt t="117501" x="3308350" y="5135563"/>
          <p14:tracePt t="117504" x="3317875" y="5135563"/>
          <p14:tracePt t="117506" x="3325813" y="5135563"/>
          <p14:tracePt t="117509" x="3333750" y="5143500"/>
          <p14:tracePt t="117511" x="3341688" y="5143500"/>
          <p14:tracePt t="117513" x="3349625" y="5143500"/>
          <p14:tracePt t="117515" x="3357563" y="5143500"/>
          <p14:tracePt t="117517" x="3365500" y="5143500"/>
          <p14:tracePt t="117519" x="3373438" y="5143500"/>
          <p14:tracePt t="117522" x="3381375" y="5143500"/>
          <p14:tracePt t="117525" x="3397250" y="5143500"/>
          <p14:tracePt t="117527" x="3405188" y="5143500"/>
          <p14:tracePt t="117529" x="3413125" y="5143500"/>
          <p14:tracePt t="117531" x="3421063" y="5143500"/>
          <p14:tracePt t="117533" x="3429000" y="5143500"/>
          <p14:tracePt t="117535" x="3436938" y="5143500"/>
          <p14:tracePt t="117540" x="3452813" y="5143500"/>
          <p14:tracePt t="117541" x="3460750" y="5151438"/>
          <p14:tracePt t="117543" x="3476625" y="5151438"/>
          <p14:tracePt t="117545" x="3484563" y="5151438"/>
          <p14:tracePt t="117547" x="3492500" y="5151438"/>
          <p14:tracePt t="117549" x="3500438" y="5151438"/>
          <p14:tracePt t="117551" x="3508375" y="5151438"/>
          <p14:tracePt t="117555" x="3524250" y="5151438"/>
          <p14:tracePt t="117558" x="3532188" y="5151438"/>
          <p14:tracePt t="117560" x="3548063" y="5151438"/>
          <p14:tracePt t="117561" x="3556000" y="5151438"/>
          <p14:tracePt t="117564" x="3563938" y="5151438"/>
          <p14:tracePt t="117565" x="3571875" y="5159375"/>
          <p14:tracePt t="117567" x="3579813" y="5159375"/>
          <p14:tracePt t="117569" x="3587750" y="5159375"/>
          <p14:tracePt t="117572" x="3595688" y="5159375"/>
          <p14:tracePt t="117574" x="3603625" y="5159375"/>
          <p14:tracePt t="117575" x="3611563" y="5159375"/>
          <p14:tracePt t="117577" x="3627438" y="5159375"/>
          <p14:tracePt t="117579" x="3635375" y="5159375"/>
          <p14:tracePt t="117581" x="3643313" y="5159375"/>
          <p14:tracePt t="117583" x="3651250" y="5159375"/>
          <p14:tracePt t="117585" x="3660775" y="5159375"/>
          <p14:tracePt t="117588" x="3668713" y="5159375"/>
          <p14:tracePt t="117591" x="3684588" y="5159375"/>
          <p14:tracePt t="117593" x="3692525" y="5159375"/>
          <p14:tracePt t="117595" x="3692525" y="5167313"/>
          <p14:tracePt t="117597" x="3700463" y="5167313"/>
          <p14:tracePt t="117599" x="3708400" y="5167313"/>
          <p14:tracePt t="117601" x="3716338" y="5167313"/>
          <p14:tracePt t="117606" x="3732213" y="5167313"/>
          <p14:tracePt t="117607" x="3740150" y="5167313"/>
          <p14:tracePt t="117609" x="3748088" y="5167313"/>
          <p14:tracePt t="117611" x="3756025" y="5167313"/>
          <p14:tracePt t="117613" x="3763963" y="5167313"/>
          <p14:tracePt t="117617" x="3771900" y="5167313"/>
          <p14:tracePt t="117619" x="3779838" y="5167313"/>
          <p14:tracePt t="117624" x="3795713" y="5167313"/>
          <p14:tracePt t="117625" x="3803650" y="5167313"/>
          <p14:tracePt t="117627" x="3811588" y="5167313"/>
          <p14:tracePt t="117631" x="3819525" y="5167313"/>
          <p14:tracePt t="117633" x="3827463" y="5167313"/>
          <p14:tracePt t="117635" x="3835400" y="5167313"/>
          <p14:tracePt t="117638" x="3843338" y="5167313"/>
          <p14:tracePt t="117640" x="3851275" y="5167313"/>
          <p14:tracePt t="117641" x="3859213" y="5167313"/>
          <p14:tracePt t="117643" x="3867150" y="5167313"/>
          <p14:tracePt t="117645" x="3875088" y="5167313"/>
          <p14:tracePt t="117649" x="3883025" y="5175250"/>
          <p14:tracePt t="117651" x="3890963" y="5175250"/>
          <p14:tracePt t="117653" x="3898900" y="5175250"/>
          <p14:tracePt t="117656" x="3906838" y="5175250"/>
          <p14:tracePt t="117658" x="3914775" y="5175250"/>
          <p14:tracePt t="117659" x="3922713" y="5175250"/>
          <p14:tracePt t="117661" x="3930650" y="5175250"/>
          <p14:tracePt t="117663" x="3938588" y="5175250"/>
          <p14:tracePt t="117665" x="3946525" y="5175250"/>
          <p14:tracePt t="117669" x="3954463" y="5175250"/>
          <p14:tracePt t="117672" x="3962400" y="5175250"/>
          <p14:tracePt t="117674" x="3970338" y="5183188"/>
          <p14:tracePt t="117675" x="3978275" y="5183188"/>
          <p14:tracePt t="117677" x="3986213" y="5183188"/>
          <p14:tracePt t="117681" x="3994150" y="5183188"/>
          <p14:tracePt t="117683" x="4002088" y="5183188"/>
          <p14:tracePt t="117685" x="4011613" y="5183188"/>
          <p14:tracePt t="117688" x="4019550" y="5183188"/>
          <p14:tracePt t="117690" x="4027488" y="5183188"/>
          <p14:tracePt t="117693" x="4035425" y="5183188"/>
          <p14:tracePt t="117695" x="4043363" y="5183188"/>
          <p14:tracePt t="117697" x="4051300" y="5183188"/>
          <p14:tracePt t="117699" x="4059238" y="5183188"/>
          <p14:tracePt t="117703" x="4067175" y="5183188"/>
          <p14:tracePt t="117706" x="4075113" y="5183188"/>
          <p14:tracePt t="117708" x="4083050" y="5183188"/>
          <p14:tracePt t="117712" x="4098925" y="5183188"/>
          <p14:tracePt t="117715" x="4106863" y="5183188"/>
          <p14:tracePt t="117718" x="4114800" y="5183188"/>
          <p14:tracePt t="117719" x="4122738" y="5183188"/>
          <p14:tracePt t="117722" x="4130675" y="5183188"/>
          <p14:tracePt t="117723" x="4138613" y="5183188"/>
          <p14:tracePt t="117725" x="4146550" y="5183188"/>
          <p14:tracePt t="117729" x="4154488" y="5183188"/>
          <p14:tracePt t="117731" x="4162425" y="5183188"/>
          <p14:tracePt t="117733" x="4170363" y="5183188"/>
          <p14:tracePt t="117735" x="4178300" y="5183188"/>
          <p14:tracePt t="117739" x="4186238" y="5183188"/>
          <p14:tracePt t="117741" x="4194175" y="5183188"/>
          <p14:tracePt t="117743" x="4202113" y="5183188"/>
          <p14:tracePt t="117745" x="4210050" y="5183188"/>
          <p14:tracePt t="117747" x="4217988" y="5183188"/>
          <p14:tracePt t="117749" x="4225925" y="5183188"/>
          <p14:tracePt t="117751" x="4233863" y="5183188"/>
          <p14:tracePt t="117753" x="4241800" y="5183188"/>
          <p14:tracePt t="117756" x="4249738" y="5183188"/>
          <p14:tracePt t="117759" x="4265613" y="5183188"/>
          <p14:tracePt t="117761" x="4273550" y="5183188"/>
          <p14:tracePt t="117763" x="4281488" y="5175250"/>
          <p14:tracePt t="117765" x="4289425" y="5175250"/>
          <p14:tracePt t="117769" x="4297363" y="5175250"/>
          <p14:tracePt t="117772" x="4305300" y="5175250"/>
          <p14:tracePt t="117775" x="4321175" y="5175250"/>
          <p14:tracePt t="117777" x="4329113" y="5175250"/>
          <p14:tracePt t="117779" x="4337050" y="5175250"/>
          <p14:tracePt t="117781" x="4344988" y="5175250"/>
          <p14:tracePt t="117783" x="4352925" y="5175250"/>
          <p14:tracePt t="117785" x="4362450" y="5175250"/>
          <p14:tracePt t="117788" x="4370388" y="5175250"/>
          <p14:tracePt t="117792" x="4386263" y="5175250"/>
          <p14:tracePt t="117793" x="4394200" y="5167313"/>
          <p14:tracePt t="117795" x="4402138" y="5167313"/>
          <p14:tracePt t="117797" x="4410075" y="5167313"/>
          <p14:tracePt t="117799" x="4418013" y="5167313"/>
          <p14:tracePt t="117801" x="4425950" y="5167313"/>
          <p14:tracePt t="117805" x="4441825" y="5167313"/>
          <p14:tracePt t="117807" x="4449763" y="5167313"/>
          <p14:tracePt t="117809" x="4457700" y="5167313"/>
          <p14:tracePt t="117811" x="4465638" y="5167313"/>
          <p14:tracePt t="117813" x="4473575" y="5167313"/>
          <p14:tracePt t="117815" x="4489450" y="5167313"/>
          <p14:tracePt t="117817" x="4497388" y="5159375"/>
          <p14:tracePt t="117819" x="4505325" y="5159375"/>
          <p14:tracePt t="117822" x="4513263" y="5159375"/>
          <p14:tracePt t="117824" x="4521200" y="5159375"/>
          <p14:tracePt t="117825" x="4529138" y="5159375"/>
          <p14:tracePt t="117827" x="4537075" y="5159375"/>
          <p14:tracePt t="117829" x="4545013" y="5159375"/>
          <p14:tracePt t="117831" x="4552950" y="5159375"/>
          <p14:tracePt t="117833" x="4560888" y="5159375"/>
          <p14:tracePt t="117835" x="4568825" y="5159375"/>
          <p14:tracePt t="117838" x="4576763" y="5159375"/>
          <p14:tracePt t="117841" x="4584700" y="5151438"/>
          <p14:tracePt t="117843" x="4592638" y="5151438"/>
          <p14:tracePt t="117845" x="4600575" y="5151438"/>
          <p14:tracePt t="117847" x="4608513" y="5151438"/>
          <p14:tracePt t="117849" x="4616450" y="5143500"/>
          <p14:tracePt t="117852" x="4624388" y="5143500"/>
          <p14:tracePt t="117856" x="4640263" y="5143500"/>
          <p14:tracePt t="117858" x="4648200" y="5135563"/>
          <p14:tracePt t="117859" x="4656138" y="5135563"/>
          <p14:tracePt t="117862" x="4664075" y="5135563"/>
          <p14:tracePt t="117863" x="4672013" y="5127625"/>
          <p14:tracePt t="117865" x="4679950" y="5127625"/>
          <p14:tracePt t="117867" x="4687888" y="5119688"/>
          <p14:tracePt t="117869" x="4695825" y="5119688"/>
          <p14:tracePt t="117873" x="4713288" y="5111750"/>
          <p14:tracePt t="117876" x="4721225" y="5111750"/>
          <p14:tracePt t="117878" x="4729163" y="5111750"/>
          <p14:tracePt t="117879" x="4729163" y="5103813"/>
          <p14:tracePt t="117881" x="4737100" y="5103813"/>
          <p14:tracePt t="117883" x="4745038" y="5095875"/>
          <p14:tracePt t="117885" x="4752975" y="5095875"/>
          <p14:tracePt t="117888" x="4752975" y="5087938"/>
          <p14:tracePt t="117889" x="4760913" y="5087938"/>
          <p14:tracePt t="117891" x="4760913" y="5080000"/>
          <p14:tracePt t="117893" x="4768850" y="5080000"/>
          <p14:tracePt t="117895" x="4768850" y="5072063"/>
          <p14:tracePt t="117897" x="4776788" y="5072063"/>
          <p14:tracePt t="117901" x="4784725" y="5064125"/>
          <p14:tracePt t="117905" x="4792663" y="5056188"/>
          <p14:tracePt t="117907" x="4792663" y="5048250"/>
          <p14:tracePt t="117909" x="4800600" y="5048250"/>
          <p14:tracePt t="117911" x="4800600" y="5040313"/>
          <p14:tracePt t="117915" x="4808538" y="5032375"/>
          <p14:tracePt t="117917" x="4808538" y="5024438"/>
          <p14:tracePt t="117919" x="4808538" y="5016500"/>
          <p14:tracePt t="117921" x="4816475" y="5016500"/>
          <p14:tracePt t="117923" x="4816475" y="5008563"/>
          <p14:tracePt t="117925" x="4824413" y="5000625"/>
          <p14:tracePt t="117929" x="4824413" y="4992688"/>
          <p14:tracePt t="117931" x="4824413" y="4984750"/>
          <p14:tracePt t="117933" x="4832350" y="4976813"/>
          <p14:tracePt t="117937" x="4832350" y="4967288"/>
          <p14:tracePt t="117939" x="4840288" y="4959350"/>
          <p14:tracePt t="117943" x="4840288" y="4951413"/>
          <p14:tracePt t="117945" x="4840288" y="4943475"/>
          <p14:tracePt t="117956" x="4848225" y="4919663"/>
          <p14:tracePt t="117957" x="4848225" y="4911725"/>
          <p14:tracePt t="117961" x="4848225" y="4903788"/>
          <p14:tracePt t="117965" x="4848225" y="4895850"/>
          <p14:tracePt t="117969" x="4848225" y="4887913"/>
          <p14:tracePt t="117971" x="4848225" y="4879975"/>
          <p14:tracePt t="117975" x="4848225" y="4872038"/>
          <p14:tracePt t="117979" x="4848225" y="4864100"/>
          <p14:tracePt t="117981" x="4840288" y="4864100"/>
          <p14:tracePt t="117983" x="4840288" y="4856163"/>
          <p14:tracePt t="117985" x="4840288" y="4848225"/>
          <p14:tracePt t="117989" x="4840288" y="4840288"/>
          <p14:tracePt t="117993" x="4840288" y="4832350"/>
          <p14:tracePt t="117995" x="4840288" y="4824413"/>
          <p14:tracePt t="117999" x="4832350" y="4816475"/>
          <p14:tracePt t="118001" x="4832350" y="4808538"/>
          <p14:tracePt t="118005" x="4832350" y="4800600"/>
          <p14:tracePt t="118009" x="4832350" y="4792663"/>
          <p14:tracePt t="118011" x="4824413" y="4784725"/>
          <p14:tracePt t="118015" x="4824413" y="4776788"/>
          <p14:tracePt t="118017" x="4824413" y="4768850"/>
          <p14:tracePt t="118022" x="4824413" y="4760913"/>
          <p14:tracePt t="118026" x="4816475" y="4752975"/>
          <p14:tracePt t="118029" x="4816475" y="4745038"/>
          <p14:tracePt t="118033" x="4816475" y="4737100"/>
          <p14:tracePt t="118035" x="4808538" y="4737100"/>
          <p14:tracePt t="118038" x="4808538" y="4729163"/>
          <p14:tracePt t="118041" x="4808538" y="4721225"/>
          <p14:tracePt t="118043" x="4808538" y="4713288"/>
          <p14:tracePt t="118047" x="4800600" y="4705350"/>
          <p14:tracePt t="118051" x="4800600" y="4697413"/>
          <p14:tracePt t="118055" x="4792663" y="4697413"/>
          <p14:tracePt t="118058" x="4792663" y="4681538"/>
          <p14:tracePt t="118060" x="4784725" y="4681538"/>
          <p14:tracePt t="118062" x="4784725" y="4673600"/>
          <p14:tracePt t="118063" x="4776788" y="4673600"/>
          <p14:tracePt t="118065" x="4776788" y="4665663"/>
          <p14:tracePt t="118067" x="4768850" y="4657725"/>
          <p14:tracePt t="118072" x="4760913" y="4649788"/>
          <p14:tracePt t="118075" x="4752975" y="4641850"/>
          <p14:tracePt t="118077" x="4752975" y="4633913"/>
          <p14:tracePt t="118079" x="4745038" y="4633913"/>
          <p14:tracePt t="118081" x="4737100" y="4624388"/>
          <p14:tracePt t="118085" x="4729163" y="4616450"/>
          <p14:tracePt t="118089" x="4721225" y="4608513"/>
          <p14:tracePt t="118092" x="4713288" y="4608513"/>
          <p14:tracePt t="118094" x="4713288" y="4600575"/>
          <p14:tracePt t="118095" x="4705350" y="4600575"/>
          <p14:tracePt t="118097" x="4695825" y="4592638"/>
          <p14:tracePt t="118099" x="4687888" y="4592638"/>
          <p14:tracePt t="118101" x="4679950" y="4592638"/>
          <p14:tracePt t="118106" x="4672013" y="4584700"/>
          <p14:tracePt t="118108" x="4664075" y="4576763"/>
          <p14:tracePt t="118110" x="4656138" y="4576763"/>
          <p14:tracePt t="118111" x="4648200" y="4568825"/>
          <p14:tracePt t="118113" x="4640263" y="4568825"/>
          <p14:tracePt t="118115" x="4632325" y="4568825"/>
          <p14:tracePt t="118117" x="4624388" y="4560888"/>
          <p14:tracePt t="118119" x="4616450" y="4560888"/>
          <p14:tracePt t="118122" x="4608513" y="4552950"/>
          <p14:tracePt t="118123" x="4600575" y="4552950"/>
          <p14:tracePt t="118126" x="4592638" y="4552950"/>
          <p14:tracePt t="118127" x="4584700" y="4545013"/>
          <p14:tracePt t="118129" x="4576763" y="4545013"/>
          <p14:tracePt t="118131" x="4568825" y="4537075"/>
          <p14:tracePt t="118133" x="4560888" y="4537075"/>
          <p14:tracePt t="118135" x="4552950" y="4537075"/>
          <p14:tracePt t="118137" x="4545013" y="4537075"/>
          <p14:tracePt t="118140" x="4537075" y="4529138"/>
          <p14:tracePt t="118141" x="4529138" y="4529138"/>
          <p14:tracePt t="118143" x="4521200" y="4529138"/>
          <p14:tracePt t="118145" x="4513263" y="4521200"/>
          <p14:tracePt t="118147" x="4505325" y="4521200"/>
          <p14:tracePt t="118149" x="4497388" y="4521200"/>
          <p14:tracePt t="118151" x="4489450" y="4521200"/>
          <p14:tracePt t="118153" x="4481513" y="4513263"/>
          <p14:tracePt t="118155" x="4473575" y="4513263"/>
          <p14:tracePt t="118157" x="4465638" y="4513263"/>
          <p14:tracePt t="118159" x="4457700" y="4505325"/>
          <p14:tracePt t="118161" x="4449763" y="4505325"/>
          <p14:tracePt t="118163" x="4441825" y="4505325"/>
          <p14:tracePt t="118165" x="4433888" y="4505325"/>
          <p14:tracePt t="118167" x="4418013" y="4497388"/>
          <p14:tracePt t="118169" x="4410075" y="4497388"/>
          <p14:tracePt t="118171" x="4402138" y="4497388"/>
          <p14:tracePt t="118173" x="4394200" y="4489450"/>
          <p14:tracePt t="118175" x="4386263" y="4489450"/>
          <p14:tracePt t="118177" x="4378325" y="4489450"/>
          <p14:tracePt t="118179" x="4362450" y="4481513"/>
          <p14:tracePt t="118181" x="4352925" y="4481513"/>
          <p14:tracePt t="118183" x="4344988" y="4481513"/>
          <p14:tracePt t="118185" x="4337050" y="4481513"/>
          <p14:tracePt t="118187" x="4329113" y="4473575"/>
          <p14:tracePt t="118189" x="4321175" y="4473575"/>
          <p14:tracePt t="118191" x="4313238" y="4473575"/>
          <p14:tracePt t="118193" x="4297363" y="4473575"/>
          <p14:tracePt t="118195" x="4289425" y="4473575"/>
          <p14:tracePt t="118197" x="4281488" y="4473575"/>
          <p14:tracePt t="118199" x="4273550" y="4473575"/>
          <p14:tracePt t="118201" x="4265613" y="4465638"/>
          <p14:tracePt t="118203" x="4249738" y="4465638"/>
          <p14:tracePt t="118205" x="4241800" y="4465638"/>
          <p14:tracePt t="118207" x="4233863" y="4465638"/>
          <p14:tracePt t="118209" x="4225925" y="4465638"/>
          <p14:tracePt t="118211" x="4217988" y="4465638"/>
          <p14:tracePt t="118213" x="4202113" y="4465638"/>
          <p14:tracePt t="118215" x="4194175" y="4465638"/>
          <p14:tracePt t="118217" x="4186238" y="4465638"/>
          <p14:tracePt t="118219" x="4170363" y="4465638"/>
          <p14:tracePt t="118221" x="4162425" y="4465638"/>
          <p14:tracePt t="118223" x="4154488" y="4465638"/>
          <p14:tracePt t="118225" x="4138613" y="4457700"/>
          <p14:tracePt t="118227" x="4130675" y="4457700"/>
          <p14:tracePt t="118229" x="4122738" y="4457700"/>
          <p14:tracePt t="118231" x="4106863" y="4457700"/>
          <p14:tracePt t="118233" x="4098925" y="4457700"/>
          <p14:tracePt t="118235" x="4090988" y="4457700"/>
          <p14:tracePt t="118237" x="4075113" y="4457700"/>
          <p14:tracePt t="118239" x="4067175" y="4457700"/>
          <p14:tracePt t="118241" x="4051300" y="4457700"/>
          <p14:tracePt t="118243" x="4043363" y="4457700"/>
          <p14:tracePt t="118245" x="4027488" y="4457700"/>
          <p14:tracePt t="118247" x="4019550" y="4457700"/>
          <p14:tracePt t="118249" x="4011613" y="4457700"/>
          <p14:tracePt t="118251" x="3994150" y="4457700"/>
          <p14:tracePt t="118253" x="3986213" y="4457700"/>
          <p14:tracePt t="118255" x="3970338" y="4457700"/>
          <p14:tracePt t="118257" x="3962400" y="4457700"/>
          <p14:tracePt t="118259" x="3946525" y="4457700"/>
          <p14:tracePt t="118261" x="3938588" y="4457700"/>
          <p14:tracePt t="118263" x="3922713" y="4457700"/>
          <p14:tracePt t="118265" x="3914775" y="4457700"/>
          <p14:tracePt t="118267" x="3906838" y="4457700"/>
          <p14:tracePt t="118269" x="3890963" y="4449763"/>
          <p14:tracePt t="118271" x="3883025" y="4449763"/>
          <p14:tracePt t="118273" x="3867150" y="4449763"/>
          <p14:tracePt t="118275" x="3859213" y="4449763"/>
          <p14:tracePt t="118277" x="3843338" y="4449763"/>
          <p14:tracePt t="118279" x="3835400" y="4449763"/>
          <p14:tracePt t="118281" x="3819525" y="4449763"/>
          <p14:tracePt t="118283" x="3811588" y="4449763"/>
          <p14:tracePt t="118285" x="3795713" y="4449763"/>
          <p14:tracePt t="118287" x="3787775" y="4449763"/>
          <p14:tracePt t="118289" x="3771900" y="4449763"/>
          <p14:tracePt t="118291" x="3763963" y="4449763"/>
          <p14:tracePt t="118293" x="3748088" y="4449763"/>
          <p14:tracePt t="118295" x="3740150" y="4449763"/>
          <p14:tracePt t="118297" x="3732213" y="4449763"/>
          <p14:tracePt t="118299" x="3716338" y="4449763"/>
          <p14:tracePt t="118301" x="3708400" y="4449763"/>
          <p14:tracePt t="118303" x="3692525" y="4441825"/>
          <p14:tracePt t="118305" x="3684588" y="4441825"/>
          <p14:tracePt t="118307" x="3676650" y="4441825"/>
          <p14:tracePt t="118309" x="3660775" y="4441825"/>
          <p14:tracePt t="118311" x="3651250" y="4441825"/>
          <p14:tracePt t="118313" x="3643313" y="4441825"/>
          <p14:tracePt t="118315" x="3635375" y="4441825"/>
          <p14:tracePt t="118317" x="3619500" y="4441825"/>
          <p14:tracePt t="118319" x="3611563" y="4441825"/>
          <p14:tracePt t="118321" x="3603625" y="4441825"/>
          <p14:tracePt t="118323" x="3595688" y="4441825"/>
          <p14:tracePt t="118325" x="3579813" y="4441825"/>
          <p14:tracePt t="118327" x="3571875" y="4433888"/>
          <p14:tracePt t="118329" x="3563938" y="4433888"/>
          <p14:tracePt t="118331" x="3556000" y="4433888"/>
          <p14:tracePt t="118333" x="3540125" y="4433888"/>
          <p14:tracePt t="118335" x="3532188" y="4433888"/>
          <p14:tracePt t="118338" x="3524250" y="4433888"/>
          <p14:tracePt t="118339" x="3516313" y="4425950"/>
          <p14:tracePt t="118341" x="3508375" y="4425950"/>
          <p14:tracePt t="118343" x="3500438" y="4425950"/>
          <p14:tracePt t="118345" x="3484563" y="4425950"/>
          <p14:tracePt t="118347" x="3476625" y="4425950"/>
          <p14:tracePt t="118349" x="3468688" y="4425950"/>
          <p14:tracePt t="118351" x="3460750" y="4425950"/>
          <p14:tracePt t="118353" x="3452813" y="4425950"/>
          <p14:tracePt t="118355" x="3444875" y="4425950"/>
          <p14:tracePt t="118357" x="3436938" y="4425950"/>
          <p14:tracePt t="118359" x="3429000" y="4425950"/>
          <p14:tracePt t="118361" x="3421063" y="4425950"/>
          <p14:tracePt t="118363" x="3413125" y="4425950"/>
          <p14:tracePt t="118365" x="3405188" y="4425950"/>
          <p14:tracePt t="118367" x="3397250" y="4425950"/>
          <p14:tracePt t="118369" x="3389313" y="4425950"/>
          <p14:tracePt t="118371" x="3381375" y="4425950"/>
          <p14:tracePt t="118373" x="3373438" y="4425950"/>
          <p14:tracePt t="118377" x="3365500" y="4425950"/>
          <p14:tracePt t="118379" x="3357563" y="4425950"/>
          <p14:tracePt t="118381" x="3349625" y="4425950"/>
          <p14:tracePt t="118385" x="3341688" y="4433888"/>
          <p14:tracePt t="118388" x="3333750" y="4433888"/>
          <p14:tracePt t="118389" x="3325813" y="4433888"/>
          <p14:tracePt t="118393" x="3317875" y="4433888"/>
          <p14:tracePt t="118395" x="3308350" y="4433888"/>
          <p14:tracePt t="118399" x="3300413" y="4433888"/>
          <p14:tracePt t="118403" x="3292475" y="4433888"/>
          <p14:tracePt t="118405" x="3284538" y="4433888"/>
          <p14:tracePt t="118409" x="3276600" y="4433888"/>
          <p14:tracePt t="118413" x="3268663" y="4433888"/>
          <p14:tracePt t="118417" x="3260725" y="4433888"/>
          <p14:tracePt t="118421" x="3252788" y="4433888"/>
          <p14:tracePt t="118423" x="3252788" y="4441825"/>
          <p14:tracePt t="118425" x="3244850" y="4441825"/>
          <p14:tracePt t="118431" x="3236913" y="4441825"/>
          <p14:tracePt t="118435" x="3228975" y="4441825"/>
          <p14:tracePt t="118438" x="3221038" y="4441825"/>
          <p14:tracePt t="118441" x="3213100" y="4441825"/>
          <p14:tracePt t="118445" x="3205163" y="4441825"/>
          <p14:tracePt t="118447" x="3205163" y="4449763"/>
          <p14:tracePt t="118449" x="3197225" y="4449763"/>
          <p14:tracePt t="118453" x="3189288" y="4449763"/>
          <p14:tracePt t="118455" x="3181350" y="4449763"/>
          <p14:tracePt t="118459" x="3173413" y="4449763"/>
          <p14:tracePt t="118461" x="3165475" y="4449763"/>
          <p14:tracePt t="118465" x="3157538" y="4449763"/>
          <p14:tracePt t="118467" x="3149600" y="4457700"/>
          <p14:tracePt t="118471" x="3141663" y="4457700"/>
          <p14:tracePt t="118473" x="3133725" y="4457700"/>
          <p14:tracePt t="118475" x="3125788" y="4457700"/>
          <p14:tracePt t="118477" x="3117850" y="4457700"/>
          <p14:tracePt t="118481" x="3109913" y="4457700"/>
          <p14:tracePt t="118483" x="3101975" y="4457700"/>
          <p14:tracePt t="118485" x="3094038" y="4465638"/>
          <p14:tracePt t="118489" x="3086100" y="4465638"/>
          <p14:tracePt t="118491" x="3078163" y="4465638"/>
          <p14:tracePt t="118495" x="3070225" y="4465638"/>
          <p14:tracePt t="118497" x="3062288" y="4465638"/>
          <p14:tracePt t="118499" x="3054350" y="4465638"/>
          <p14:tracePt t="118503" x="3046413" y="4465638"/>
          <p14:tracePt t="118505" x="3038475" y="4473575"/>
          <p14:tracePt t="118507" x="3030538" y="4473575"/>
          <p14:tracePt t="118511" x="3022600" y="4473575"/>
          <p14:tracePt t="118513" x="3014663" y="4473575"/>
          <p14:tracePt t="118515" x="3006725" y="4473575"/>
          <p14:tracePt t="118519" x="2998788" y="4473575"/>
          <p14:tracePt t="118521" x="2990850" y="4481513"/>
          <p14:tracePt t="118523" x="2982913" y="4481513"/>
          <p14:tracePt t="118527" x="2974975" y="4481513"/>
          <p14:tracePt t="118529" x="2967038" y="4481513"/>
          <p14:tracePt t="118531" x="2957513" y="4481513"/>
          <p14:tracePt t="118535" x="2949575" y="4481513"/>
          <p14:tracePt t="118537" x="2941638" y="4481513"/>
          <p14:tracePt t="118540" x="2941638" y="4489450"/>
          <p14:tracePt t="118541" x="2933700" y="4489450"/>
          <p14:tracePt t="118545" x="2925763" y="4489450"/>
          <p14:tracePt t="118549" x="2917825" y="4489450"/>
          <p14:tracePt t="118553" x="2917825" y="4497388"/>
          <p14:tracePt t="118555" x="2909888" y="4497388"/>
          <p14:tracePt t="118559" x="2901950" y="4497388"/>
          <p14:tracePt t="118567" x="2894013" y="4497388"/>
          <p14:tracePt t="118571" x="2894013" y="4505325"/>
          <p14:tracePt t="118573" x="2886075" y="4505325"/>
          <p14:tracePt t="118583" x="2878138" y="4505325"/>
          <p14:tracePt t="118588" x="2878138" y="4513263"/>
          <p14:tracePt t="118591" x="2870200" y="4513263"/>
          <p14:tracePt t="118601" x="2862263" y="4513263"/>
          <p14:tracePt t="118603" x="2862263" y="4521200"/>
          <p14:tracePt t="118609" x="2854325" y="4521200"/>
          <p14:tracePt t="118613" x="2854325" y="4529138"/>
          <p14:tracePt t="118615" x="2846388" y="4529138"/>
          <p14:tracePt t="118621" x="2838450" y="4529138"/>
          <p14:tracePt t="118623" x="2838450" y="4537075"/>
          <p14:tracePt t="118627" x="2830513" y="4537075"/>
          <p14:tracePt t="118633" x="2822575" y="4545013"/>
          <p14:tracePt t="118639" x="2814638" y="4545013"/>
          <p14:tracePt t="118645" x="2814638" y="4552950"/>
          <p14:tracePt t="118647" x="2806700" y="4552950"/>
          <p14:tracePt t="118653" x="2798763" y="4552950"/>
          <p14:tracePt t="118661" x="2790825" y="4560888"/>
          <p14:tracePt t="118667" x="2782888" y="4560888"/>
          <p14:tracePt t="118673" x="2774950" y="4560888"/>
          <p14:tracePt t="118675" x="2774950" y="4568825"/>
          <p14:tracePt t="118679" x="2767013" y="4568825"/>
          <p14:tracePt t="118685" x="2759075" y="4568825"/>
          <p14:tracePt t="118691" x="2751138" y="4568825"/>
          <p14:tracePt t="118693" x="2751138" y="4576763"/>
          <p14:tracePt t="118699" x="2743200" y="4576763"/>
          <p14:tracePt t="118707" x="2735263" y="4576763"/>
          <p14:tracePt t="118716" x="2735263" y="4584700"/>
          <p14:tracePt t="118718" x="2727325" y="4584700"/>
          <p14:tracePt t="118725" x="2719388" y="4584700"/>
          <p14:tracePt t="118731" x="2711450" y="4592638"/>
          <p14:tracePt t="118740" x="2703513" y="4592638"/>
          <p14:tracePt t="118745" x="2695575" y="4592638"/>
          <p14:tracePt t="118747" x="2695575" y="4600575"/>
          <p14:tracePt t="118758" x="2687638" y="4600575"/>
          <p14:tracePt t="118769" x="2687638" y="4608513"/>
          <p14:tracePt t="118772" x="2679700" y="4608513"/>
          <p14:tracePt t="118788" x="2671763" y="4608513"/>
          <p14:tracePt t="118791" x="2671763" y="4616450"/>
          <p14:tracePt t="118805" x="2663825" y="4616450"/>
          <p14:tracePt t="118822" x="2663825" y="4624388"/>
          <p14:tracePt t="118831" x="2655888" y="4624388"/>
          <p14:tracePt t="118853" x="2655888" y="4633913"/>
          <p14:tracePt t="118857" x="2647950" y="4633913"/>
          <p14:tracePt t="118893" x="2647950" y="4641850"/>
          <p14:tracePt t="118905" x="2640013" y="4641850"/>
          <p14:tracePt t="118931" x="2640013" y="4649788"/>
          <p14:tracePt t="118954" x="2632075" y="4649788"/>
          <p14:tracePt t="118959" x="2632075" y="4657725"/>
          <p14:tracePt t="118983" x="2632075" y="4665663"/>
          <p14:tracePt t="118989" x="2624138" y="4665663"/>
          <p14:tracePt t="119019" x="2624138" y="4673600"/>
          <p14:tracePt t="119035" x="2616200" y="4673600"/>
          <p14:tracePt t="119040" x="2616200" y="4681538"/>
          <p14:tracePt t="119059" x="2616200" y="4689475"/>
          <p14:tracePt t="119069" x="2606675" y="4689475"/>
          <p14:tracePt t="119077" x="2606675" y="4697413"/>
          <p14:tracePt t="119097" x="2606675" y="4705350"/>
          <p14:tracePt t="119453" x="2606675" y="4713288"/>
          <p14:tracePt t="119456" x="2616200" y="4713288"/>
          <p14:tracePt t="119461" x="2632075" y="4721225"/>
          <p14:tracePt t="119465" x="2640013" y="4721225"/>
          <p14:tracePt t="119469" x="2647950" y="4729163"/>
          <p14:tracePt t="119472" x="2655888" y="4729163"/>
          <p14:tracePt t="119475" x="2663825" y="4729163"/>
          <p14:tracePt t="119479" x="2679700" y="4737100"/>
          <p14:tracePt t="119481" x="2687638" y="4737100"/>
          <p14:tracePt t="119483" x="2695575" y="4745038"/>
          <p14:tracePt t="119485" x="2703513" y="4745038"/>
          <p14:tracePt t="119488" x="2711450" y="4752975"/>
          <p14:tracePt t="119490" x="2719388" y="4752975"/>
          <p14:tracePt t="119493" x="2735263" y="4760913"/>
          <p14:tracePt t="119495" x="2751138" y="4760913"/>
          <p14:tracePt t="119497" x="2759075" y="4768850"/>
          <p14:tracePt t="119499" x="2774950" y="4768850"/>
          <p14:tracePt t="119501" x="2782888" y="4776788"/>
          <p14:tracePt t="119503" x="2798763" y="4776788"/>
          <p14:tracePt t="119506" x="2806700" y="4776788"/>
          <p14:tracePt t="119511" x="2846388" y="4792663"/>
          <p14:tracePt t="119513" x="2862263" y="4792663"/>
          <p14:tracePt t="119515" x="2878138" y="4800600"/>
          <p14:tracePt t="119517" x="2894013" y="4808538"/>
          <p14:tracePt t="119519" x="2901950" y="4808538"/>
          <p14:tracePt t="119523" x="2917825" y="4816475"/>
          <p14:tracePt t="119525" x="2933700" y="4824413"/>
          <p14:tracePt t="119528" x="2967038" y="4832350"/>
          <p14:tracePt t="119529" x="2982913" y="4832350"/>
          <p14:tracePt t="119531" x="2998788" y="4832350"/>
          <p14:tracePt t="119533" x="3006725" y="4840288"/>
          <p14:tracePt t="119535" x="3022600" y="4840288"/>
          <p14:tracePt t="119539" x="3054350" y="4848225"/>
          <p14:tracePt t="119543" x="3070225" y="4856163"/>
          <p14:tracePt t="119544" x="3086100" y="4856163"/>
          <p14:tracePt t="119545" x="3101975" y="4856163"/>
          <p14:tracePt t="119547" x="3117850" y="4864100"/>
          <p14:tracePt t="119549" x="3133725" y="4864100"/>
          <p14:tracePt t="119551" x="3149600" y="4864100"/>
          <p14:tracePt t="119555" x="3181350" y="4872038"/>
          <p14:tracePt t="119558" x="3197225" y="4879975"/>
          <p14:tracePt t="119559" x="3213100" y="4879975"/>
          <p14:tracePt t="119562" x="3228975" y="4879975"/>
          <p14:tracePt t="119563" x="3244850" y="4887913"/>
          <p14:tracePt t="119565" x="3260725" y="4887913"/>
          <p14:tracePt t="119567" x="3276600" y="4887913"/>
          <p14:tracePt t="119569" x="3292475" y="4895850"/>
          <p14:tracePt t="119572" x="3308350" y="4895850"/>
          <p14:tracePt t="119574" x="3317875" y="4895850"/>
          <p14:tracePt t="119577" x="3333750" y="4895850"/>
          <p14:tracePt t="119577" x="3349625" y="4895850"/>
          <p14:tracePt t="119579" x="3365500" y="4903788"/>
          <p14:tracePt t="119581" x="3373438" y="4903788"/>
          <p14:tracePt t="119583" x="3389313" y="4903788"/>
          <p14:tracePt t="119585" x="3405188" y="4903788"/>
          <p14:tracePt t="119589" x="3429000" y="4911725"/>
          <p14:tracePt t="119592" x="3436938" y="4911725"/>
          <p14:tracePt t="119593" x="3444875" y="4911725"/>
          <p14:tracePt t="119595" x="3460750" y="4911725"/>
          <p14:tracePt t="119597" x="3468688" y="4911725"/>
          <p14:tracePt t="119599" x="3476625" y="4911725"/>
          <p14:tracePt t="119601" x="3484563" y="4911725"/>
          <p14:tracePt t="119604" x="3492500" y="4911725"/>
          <p14:tracePt t="119606" x="3500438" y="4911725"/>
          <p14:tracePt t="119608" x="3516313" y="4911725"/>
          <p14:tracePt t="119609" x="3524250" y="4919663"/>
          <p14:tracePt t="119611" x="3532188" y="4919663"/>
          <p14:tracePt t="119613" x="3540125" y="4919663"/>
          <p14:tracePt t="119617" x="3548063" y="4919663"/>
          <p14:tracePt t="119619" x="3556000" y="4919663"/>
          <p14:tracePt t="119622" x="3563938" y="4919663"/>
          <p14:tracePt t="119624" x="3571875" y="4919663"/>
          <p14:tracePt t="119626" x="3579813" y="4919663"/>
          <p14:tracePt t="119627" x="3587750" y="4919663"/>
          <p14:tracePt t="119631" x="3595688" y="4919663"/>
          <p14:tracePt t="119633" x="3603625" y="4919663"/>
          <p14:tracePt t="119638" x="3611563" y="4919663"/>
          <p14:tracePt t="119641" x="3619500" y="4919663"/>
          <p14:tracePt t="119645" x="3627438" y="4919663"/>
          <p14:tracePt t="119651" x="3635375" y="4919663"/>
          <p14:tracePt t="119659" x="3643313" y="4919663"/>
          <p14:tracePt t="119731" x="3643313" y="4911725"/>
          <p14:tracePt t="119737" x="3635375" y="4911725"/>
          <p14:tracePt t="119743" x="3635375" y="4903788"/>
          <p14:tracePt t="119746" x="3627438" y="4903788"/>
          <p14:tracePt t="119751" x="3619500" y="4903788"/>
          <p14:tracePt t="119753" x="3619500" y="4895850"/>
          <p14:tracePt t="119759" x="3611563" y="4895850"/>
          <p14:tracePt t="119761" x="3603625" y="4895850"/>
          <p14:tracePt t="119763" x="3603625" y="4887913"/>
          <p14:tracePt t="119765" x="3595688" y="4887913"/>
          <p14:tracePt t="119769" x="3587750" y="4887913"/>
          <p14:tracePt t="119772" x="3579813" y="4887913"/>
          <p14:tracePt t="119775" x="3571875" y="4879975"/>
          <p14:tracePt t="119777" x="3563938" y="4879975"/>
          <p14:tracePt t="119781" x="3556000" y="4879975"/>
          <p14:tracePt t="119783" x="3548063" y="4879975"/>
          <p14:tracePt t="119785" x="3540125" y="4872038"/>
          <p14:tracePt t="119789" x="3524250" y="4872038"/>
          <p14:tracePt t="119791" x="3516313" y="4872038"/>
          <p14:tracePt t="119795" x="3508375" y="4872038"/>
          <p14:tracePt t="119797" x="3500438" y="4864100"/>
          <p14:tracePt t="119799" x="3492500" y="4864100"/>
          <p14:tracePt t="119801" x="3484563" y="4864100"/>
          <p14:tracePt t="119805" x="3468688" y="4864100"/>
          <p14:tracePt t="119810" x="3460750" y="4864100"/>
          <p14:tracePt t="119811" x="3452813" y="4864100"/>
          <p14:tracePt t="119813" x="3444875" y="4856163"/>
          <p14:tracePt t="119817" x="3436938" y="4856163"/>
          <p14:tracePt t="119819" x="3429000" y="4856163"/>
          <p14:tracePt t="119823" x="3421063" y="4856163"/>
          <p14:tracePt t="119827" x="3413125" y="4856163"/>
          <p14:tracePt t="119831" x="3405188" y="4856163"/>
          <p14:tracePt t="119839" x="3397250" y="4856163"/>
          <p14:tracePt t="119845" x="3389313" y="4856163"/>
          <p14:tracePt t="119861" x="3381375" y="4856163"/>
          <p14:tracePt t="119879" x="3381375" y="4864100"/>
          <p14:tracePt t="119885" x="3373438" y="4864100"/>
          <p14:tracePt t="119895" x="3373438" y="4872038"/>
          <p14:tracePt t="119897" x="3365500" y="4872038"/>
          <p14:tracePt t="119907" x="3357563" y="4879975"/>
          <p14:tracePt t="119914" x="3349625" y="4887913"/>
          <p14:tracePt t="119915" x="3341688" y="4887913"/>
          <p14:tracePt t="119919" x="3341688" y="4895850"/>
          <p14:tracePt t="119922" x="3333750" y="4895850"/>
          <p14:tracePt t="119925" x="3325813" y="4895850"/>
          <p14:tracePt t="119928" x="3325813" y="4903788"/>
          <p14:tracePt t="119929" x="3317875" y="4903788"/>
          <p14:tracePt t="119933" x="3308350" y="4911725"/>
          <p14:tracePt t="119935" x="3300413" y="4911725"/>
          <p14:tracePt t="119937" x="3300413" y="4919663"/>
          <p14:tracePt t="119939" x="3292475" y="4919663"/>
          <p14:tracePt t="119941" x="3284538" y="4919663"/>
          <p14:tracePt t="119943" x="3284538" y="4927600"/>
          <p14:tracePt t="119945" x="3276600" y="4927600"/>
          <p14:tracePt t="119947" x="3268663" y="4935538"/>
          <p14:tracePt t="119951" x="3260725" y="4943475"/>
          <p14:tracePt t="119955" x="3244850" y="4943475"/>
          <p14:tracePt t="119957" x="3236913" y="4951413"/>
          <p14:tracePt t="119959" x="3228975" y="4951413"/>
          <p14:tracePt t="119961" x="3228975" y="4959350"/>
          <p14:tracePt t="119963" x="3221038" y="4959350"/>
          <p14:tracePt t="119965" x="3213100" y="4967288"/>
          <p14:tracePt t="119967" x="3205163" y="4967288"/>
          <p14:tracePt t="119969" x="3197225" y="4976813"/>
          <p14:tracePt t="119971" x="3189288" y="4976813"/>
          <p14:tracePt t="119973" x="3181350" y="4976813"/>
          <p14:tracePt t="119975" x="3173413" y="4984750"/>
          <p14:tracePt t="119977" x="3165475" y="4984750"/>
          <p14:tracePt t="119978" x="3157538" y="4992688"/>
          <p14:tracePt t="119981" x="3149600" y="4992688"/>
          <p14:tracePt t="119982" x="3141663" y="5000625"/>
          <p14:tracePt t="119985" x="3133725" y="5000625"/>
          <p14:tracePt t="119987" x="3125788" y="5000625"/>
          <p14:tracePt t="119991" x="3109913" y="5008563"/>
          <p14:tracePt t="119994" x="3101975" y="5008563"/>
          <p14:tracePt t="119995" x="3101975" y="5016500"/>
          <p14:tracePt t="119997" x="3094038" y="5016500"/>
          <p14:tracePt t="119999" x="3086100" y="5016500"/>
          <p14:tracePt t="120001" x="3078163" y="5016500"/>
          <p14:tracePt t="120003" x="3070225" y="5016500"/>
          <p14:tracePt t="120006" x="3062288" y="5024438"/>
          <p14:tracePt t="120009" x="3054350" y="5024438"/>
          <p14:tracePt t="120012" x="3046413" y="5024438"/>
          <p14:tracePt t="120013" x="3038475" y="5024438"/>
          <p14:tracePt t="120017" x="3030538" y="5032375"/>
          <p14:tracePt t="120019" x="3022600" y="5032375"/>
          <p14:tracePt t="120024" x="3006725" y="5032375"/>
          <p14:tracePt t="120027" x="2998788" y="5032375"/>
          <p14:tracePt t="120029" x="2990850" y="5032375"/>
          <p14:tracePt t="120031" x="2982913" y="5032375"/>
          <p14:tracePt t="120033" x="2974975" y="5032375"/>
          <p14:tracePt t="120035" x="2967038" y="5040313"/>
          <p14:tracePt t="120039" x="2949575" y="5040313"/>
          <p14:tracePt t="120042" x="2941638" y="5040313"/>
          <p14:tracePt t="120043" x="2933700" y="5040313"/>
          <p14:tracePt t="120045" x="2925763" y="5032375"/>
          <p14:tracePt t="120047" x="2917825" y="5032375"/>
          <p14:tracePt t="120049" x="2909888" y="5032375"/>
          <p14:tracePt t="120051" x="2901950" y="5032375"/>
          <p14:tracePt t="120056" x="2878138" y="5032375"/>
          <p14:tracePt t="120058" x="2870200" y="5032375"/>
          <p14:tracePt t="120060" x="2862263" y="5032375"/>
          <p14:tracePt t="120061" x="2854325" y="5032375"/>
          <p14:tracePt t="120063" x="2838450" y="5032375"/>
          <p14:tracePt t="120065" x="2830513" y="5032375"/>
          <p14:tracePt t="120067" x="2822575" y="5032375"/>
          <p14:tracePt t="120069" x="2814638" y="5032375"/>
          <p14:tracePt t="120073" x="2798763" y="5032375"/>
          <p14:tracePt t="120074" x="2790825" y="5032375"/>
          <p14:tracePt t="120076" x="2782888" y="5032375"/>
          <p14:tracePt t="120077" x="2774950" y="5032375"/>
          <p14:tracePt t="120079" x="2767013" y="5032375"/>
          <p14:tracePt t="120081" x="2751138" y="5024438"/>
          <p14:tracePt t="120083" x="2743200" y="5024438"/>
          <p14:tracePt t="120085" x="2735263" y="5024438"/>
          <p14:tracePt t="120090" x="2719388" y="5024438"/>
          <p14:tracePt t="120091" x="2711450" y="5024438"/>
          <p14:tracePt t="120093" x="2703513" y="5016500"/>
          <p14:tracePt t="120095" x="2687638" y="5016500"/>
          <p14:tracePt t="120097" x="2679700" y="5016500"/>
          <p14:tracePt t="120099" x="2671763" y="5016500"/>
          <p14:tracePt t="120102" x="2663825" y="5008563"/>
          <p14:tracePt t="120104" x="2655888" y="5008563"/>
          <p14:tracePt t="120106" x="2647950" y="5008563"/>
          <p14:tracePt t="120108" x="2640013" y="5000625"/>
          <p14:tracePt t="120110" x="2632075" y="5000625"/>
          <p14:tracePt t="120111" x="2624138" y="4992688"/>
          <p14:tracePt t="120113" x="2616200" y="4992688"/>
          <p14:tracePt t="120115" x="2606675" y="4984750"/>
          <p14:tracePt t="120117" x="2598738" y="4984750"/>
          <p14:tracePt t="120119" x="2590800" y="4976813"/>
          <p14:tracePt t="120123" x="2582863" y="4967288"/>
          <p14:tracePt t="120126" x="2574925" y="4959350"/>
          <p14:tracePt t="120129" x="2566988" y="4951413"/>
          <p14:tracePt t="120131" x="2566988" y="4943475"/>
          <p14:tracePt t="120133" x="2559050" y="4943475"/>
          <p14:tracePt t="120135" x="2559050" y="4935538"/>
          <p14:tracePt t="120138" x="2559050" y="4927600"/>
          <p14:tracePt t="120139" x="2551113" y="4919663"/>
          <p14:tracePt t="120142" x="2551113" y="4911725"/>
          <p14:tracePt t="120145" x="2551113" y="4903788"/>
          <p14:tracePt t="120147" x="2543175" y="4895850"/>
          <p14:tracePt t="120152" x="2543175" y="4887913"/>
          <p14:tracePt t="120154" x="2543175" y="4879975"/>
          <p14:tracePt t="120156" x="2543175" y="4872038"/>
          <p14:tracePt t="120158" x="2551113" y="4872038"/>
          <p14:tracePt t="120161" x="2551113" y="4856163"/>
          <p14:tracePt t="120165" x="2551113" y="4848225"/>
          <p14:tracePt t="120167" x="2559050" y="4840288"/>
          <p14:tracePt t="120172" x="2566988" y="4832350"/>
          <p14:tracePt t="120175" x="2566988" y="4824413"/>
          <p14:tracePt t="120177" x="2574925" y="4816475"/>
          <p14:tracePt t="120181" x="2582863" y="4808538"/>
          <p14:tracePt t="120183" x="2582863" y="4800600"/>
          <p14:tracePt t="120185" x="2590800" y="4800600"/>
          <p14:tracePt t="120189" x="2598738" y="4792663"/>
          <p14:tracePt t="120193" x="2606675" y="4784725"/>
          <p14:tracePt t="120199" x="2616200" y="4784725"/>
          <p14:tracePt t="120202" x="2616200" y="4776788"/>
          <p14:tracePt t="120205" x="2624138" y="4776788"/>
          <p14:tracePt t="120215" x="2632075" y="4768850"/>
          <p14:tracePt t="120502" x="2640013" y="4768850"/>
          <p14:tracePt t="120508" x="2640013" y="4760913"/>
          <p14:tracePt t="120511" x="2647950" y="4760913"/>
          <p14:tracePt t="120513" x="2647950" y="4752975"/>
          <p14:tracePt t="120517" x="2655888" y="4752975"/>
          <p14:tracePt t="120519" x="2655888" y="4745038"/>
          <p14:tracePt t="120525" x="2663825" y="4737100"/>
          <p14:tracePt t="120529" x="2671763" y="4729163"/>
          <p14:tracePt t="120533" x="2679700" y="4729163"/>
          <p14:tracePt t="120535" x="2679700" y="4721225"/>
          <p14:tracePt t="120540" x="2687638" y="4721225"/>
          <p14:tracePt t="120541" x="2687638" y="4713288"/>
          <p14:tracePt t="120543" x="2695575" y="4713288"/>
          <p14:tracePt t="120545" x="2695575" y="4705350"/>
          <p14:tracePt t="120547" x="2703513" y="4705350"/>
          <p14:tracePt t="120551" x="2711450" y="4697413"/>
          <p14:tracePt t="120555" x="2719388" y="4697413"/>
          <p14:tracePt t="120558" x="2727325" y="4689475"/>
          <p14:tracePt t="120561" x="2735263" y="4681538"/>
          <p14:tracePt t="120565" x="2743200" y="4681538"/>
          <p14:tracePt t="120567" x="2751138" y="4673600"/>
          <p14:tracePt t="120569" x="2759075" y="4673600"/>
          <p14:tracePt t="120575" x="2774950" y="4665663"/>
          <p14:tracePt t="120577" x="2782888" y="4665663"/>
          <p14:tracePt t="120579" x="2790825" y="4657725"/>
          <p14:tracePt t="120581" x="2798763" y="4657725"/>
          <p14:tracePt t="120583" x="2806700" y="4657725"/>
          <p14:tracePt t="120585" x="2814638" y="4649788"/>
          <p14:tracePt t="120589" x="2830513" y="4641850"/>
          <p14:tracePt t="120592" x="2838450" y="4641850"/>
          <p14:tracePt t="120594" x="2854325" y="4633913"/>
          <p14:tracePt t="120595" x="2862263" y="4633913"/>
          <p14:tracePt t="120597" x="2878138" y="4624388"/>
          <p14:tracePt t="120599" x="2886075" y="4624388"/>
          <p14:tracePt t="120601" x="2901950" y="4616450"/>
          <p14:tracePt t="120603" x="2909888" y="4616450"/>
          <p14:tracePt t="120606" x="2925763" y="4608513"/>
          <p14:tracePt t="120607" x="2933700" y="4608513"/>
          <p14:tracePt t="120610" x="2949575" y="4600575"/>
          <p14:tracePt t="120611" x="2967038" y="4592638"/>
          <p14:tracePt t="120613" x="2982913" y="4592638"/>
          <p14:tracePt t="120615" x="2998788" y="4584700"/>
          <p14:tracePt t="120617" x="3014663" y="4576763"/>
          <p14:tracePt t="120619" x="3022600" y="4576763"/>
          <p14:tracePt t="120622" x="3038475" y="4568825"/>
          <p14:tracePt t="120623" x="3054350" y="4560888"/>
          <p14:tracePt t="120628" x="3094038" y="4552950"/>
          <p14:tracePt t="120629" x="3109913" y="4545013"/>
          <p14:tracePt t="120632" x="3133725" y="4537075"/>
          <p14:tracePt t="120634" x="3149600" y="4537075"/>
          <p14:tracePt t="120637" x="3165475" y="4529138"/>
          <p14:tracePt t="120640" x="3213100" y="4513263"/>
          <p14:tracePt t="120641" x="3228975" y="4513263"/>
          <p14:tracePt t="120646" x="3268663" y="4497388"/>
          <p14:tracePt t="120648" x="3292475" y="4497388"/>
          <p14:tracePt t="120649" x="3317875" y="4489450"/>
          <p14:tracePt t="120651" x="3341688" y="4481513"/>
          <p14:tracePt t="120653" x="3357563" y="4481513"/>
          <p14:tracePt t="120659" x="3405188" y="4473575"/>
          <p14:tracePt t="120663" x="3476625" y="4457700"/>
          <p14:tracePt t="120666" x="3500438" y="4457700"/>
          <p14:tracePt t="120668" x="3524250" y="4449763"/>
          <p14:tracePt t="120669" x="3548063" y="4449763"/>
          <p14:tracePt t="120672" x="3571875" y="4441825"/>
          <p14:tracePt t="120673" x="3595688" y="4441825"/>
          <p14:tracePt t="120676" x="3619500" y="4433888"/>
          <p14:tracePt t="120678" x="3651250" y="4433888"/>
          <p14:tracePt t="120680" x="3676650" y="4425950"/>
          <p14:tracePt t="120681" x="3700463" y="4425950"/>
          <p14:tracePt t="120683" x="3732213" y="4418013"/>
          <p14:tracePt t="120685" x="3756025" y="4418013"/>
          <p14:tracePt t="120690" x="3811588" y="4410075"/>
          <p14:tracePt t="120694" x="3867150" y="4402138"/>
          <p14:tracePt t="120697" x="3898900" y="4402138"/>
          <p14:tracePt t="120698" x="3930650" y="4394200"/>
          <p14:tracePt t="120699" x="3954463" y="4394200"/>
          <p14:tracePt t="120701" x="3986213" y="4386263"/>
          <p14:tracePt t="120703" x="4011613" y="4386263"/>
          <p14:tracePt t="120706" x="4043363" y="4386263"/>
          <p14:tracePt t="120711" x="4090988" y="4378325"/>
          <p14:tracePt t="120715" x="4170363" y="4362450"/>
          <p14:tracePt t="120717" x="4194175" y="4362450"/>
          <p14:tracePt t="120719" x="4217988" y="4354513"/>
          <p14:tracePt t="120722" x="4241800" y="4354513"/>
          <p14:tracePt t="120723" x="4257675" y="4346575"/>
          <p14:tracePt t="120728" x="4305300" y="4338638"/>
          <p14:tracePt t="120729" x="4321175" y="4338638"/>
          <p14:tracePt t="120731" x="4344988" y="4330700"/>
          <p14:tracePt t="120733" x="4362450" y="4330700"/>
          <p14:tracePt t="120735" x="4378325" y="4322763"/>
          <p14:tracePt t="120738" x="4418013" y="4314825"/>
          <p14:tracePt t="120740" x="4433888" y="4306888"/>
          <p14:tracePt t="120742" x="4449763" y="4306888"/>
          <p14:tracePt t="120744" x="4465638" y="4298950"/>
          <p14:tracePt t="120746" x="4489450" y="4291013"/>
          <p14:tracePt t="120748" x="4505325" y="4291013"/>
          <p14:tracePt t="120750" x="4521200" y="4281488"/>
          <p14:tracePt t="120752" x="4537075" y="4281488"/>
          <p14:tracePt t="120755" x="4552950" y="4273550"/>
          <p14:tracePt t="120757" x="4576763" y="4273550"/>
          <p14:tracePt t="120758" x="4592638" y="4265613"/>
          <p14:tracePt t="120760" x="4608513" y="4257675"/>
          <p14:tracePt t="120762" x="4624388" y="4257675"/>
          <p14:tracePt t="120764" x="4640263" y="4249738"/>
          <p14:tracePt t="120766" x="4656138" y="4249738"/>
          <p14:tracePt t="120769" x="4672013" y="4241800"/>
          <p14:tracePt t="120772" x="4679950" y="4241800"/>
          <p14:tracePt t="120775" x="4713288" y="4233863"/>
          <p14:tracePt t="120778" x="4729163" y="4225925"/>
          <p14:tracePt t="120779" x="4737100" y="4225925"/>
          <p14:tracePt t="120781" x="4752975" y="4217988"/>
          <p14:tracePt t="120783" x="4768850" y="4217988"/>
          <p14:tracePt t="120785" x="4776788" y="4210050"/>
          <p14:tracePt t="120789" x="4800600" y="4210050"/>
          <p14:tracePt t="120793" x="4808538" y="4202113"/>
          <p14:tracePt t="120795" x="4824413" y="4202113"/>
          <p14:tracePt t="120799" x="4832350" y="4194175"/>
          <p14:tracePt t="120801" x="4840288" y="4194175"/>
          <p14:tracePt t="120809" x="4848225" y="4186238"/>
          <p14:tracePt t="120813" x="4856163" y="4186238"/>
          <p14:tracePt t="120888" x="4864100" y="4186238"/>
          <p14:tracePt t="121035" x="4856163" y="4186238"/>
          <p14:tracePt t="121057" x="4856163" y="4178300"/>
          <p14:tracePt t="121069" x="4856163" y="4170363"/>
          <p14:tracePt t="121077" x="4856163" y="4162425"/>
          <p14:tracePt t="121083" x="4856163" y="4154488"/>
          <p14:tracePt t="121085" x="4848225" y="4146550"/>
          <p14:tracePt t="121090" x="4848225" y="4138613"/>
          <p14:tracePt t="121093" x="4848225" y="4130675"/>
          <p14:tracePt t="121095" x="4840288" y="4130675"/>
          <p14:tracePt t="121097" x="4840288" y="4122738"/>
          <p14:tracePt t="121101" x="4840288" y="4114800"/>
          <p14:tracePt t="121103" x="4832350" y="4106863"/>
          <p14:tracePt t="121108" x="4832350" y="4098925"/>
          <p14:tracePt t="121109" x="4824413" y="4098925"/>
          <p14:tracePt t="121111" x="4824413" y="4090988"/>
          <p14:tracePt t="121115" x="4816475" y="4083050"/>
          <p14:tracePt t="121117" x="4816475" y="4075113"/>
          <p14:tracePt t="121122" x="4808538" y="4067175"/>
          <p14:tracePt t="121125" x="4808538" y="4059238"/>
          <p14:tracePt t="121127" x="4800600" y="4051300"/>
          <p14:tracePt t="121131" x="4792663" y="4043363"/>
          <p14:tracePt t="121133" x="4792663" y="4035425"/>
          <p14:tracePt t="121138" x="4784725" y="4027488"/>
          <p14:tracePt t="121141" x="4776788" y="4019550"/>
          <p14:tracePt t="121143" x="4776788" y="4011613"/>
          <p14:tracePt t="121145" x="4768850" y="4011613"/>
          <p14:tracePt t="121147" x="4768850" y="4003675"/>
          <p14:tracePt t="121149" x="4760913" y="3995738"/>
          <p14:tracePt t="121153" x="4752975" y="3987800"/>
          <p14:tracePt t="121156" x="4752975" y="3979863"/>
          <p14:tracePt t="121158" x="4745038" y="3971925"/>
          <p14:tracePt t="121161" x="4737100" y="3963988"/>
          <p14:tracePt t="121164" x="4729163" y="3956050"/>
          <p14:tracePt t="121165" x="4721225" y="3948113"/>
          <p14:tracePt t="121167" x="4713288" y="3948113"/>
          <p14:tracePt t="121169" x="4705350" y="3938588"/>
          <p14:tracePt t="121172" x="4705350" y="3930650"/>
          <p14:tracePt t="121174" x="4695825" y="3922713"/>
          <p14:tracePt t="121178" x="4679950" y="3914775"/>
          <p14:tracePt t="121181" x="4664075" y="3898900"/>
          <p14:tracePt t="121183" x="4656138" y="3898900"/>
          <p14:tracePt t="121185" x="4648200" y="3890963"/>
          <p14:tracePt t="121189" x="4632325" y="3875088"/>
          <p14:tracePt t="121192" x="4624388" y="3875088"/>
          <p14:tracePt t="121196" x="4608513" y="3859213"/>
          <p14:tracePt t="121198" x="4600575" y="3859213"/>
          <p14:tracePt t="121199" x="4592638" y="3851275"/>
          <p14:tracePt t="121201" x="4584700" y="3851275"/>
          <p14:tracePt t="121204" x="4576763" y="3843338"/>
          <p14:tracePt t="121206" x="4568825" y="3843338"/>
          <p14:tracePt t="121207" x="4560888" y="3835400"/>
          <p14:tracePt t="121211" x="4552950" y="3827463"/>
          <p14:tracePt t="121213" x="4545013" y="3827463"/>
          <p14:tracePt t="121215" x="4537075" y="3819525"/>
          <p14:tracePt t="121217" x="4529138" y="3819525"/>
          <p14:tracePt t="121219" x="4521200" y="3811588"/>
          <p14:tracePt t="121222" x="4513263" y="3811588"/>
          <p14:tracePt t="121224" x="4505325" y="3803650"/>
          <p14:tracePt t="121228" x="4497388" y="3803650"/>
          <p14:tracePt t="121229" x="4489450" y="3795713"/>
          <p14:tracePt t="121231" x="4481513" y="3795713"/>
          <p14:tracePt t="121233" x="4473575" y="3787775"/>
          <p14:tracePt t="121235" x="4465638" y="3787775"/>
          <p14:tracePt t="121239" x="4457700" y="3779838"/>
          <p14:tracePt t="121245" x="4433888" y="3771900"/>
          <p14:tracePt t="121247" x="4425950" y="3771900"/>
          <p14:tracePt t="121249" x="4418013" y="3763963"/>
          <p14:tracePt t="121255" x="4402138" y="3756025"/>
          <p14:tracePt t="121259" x="4386263" y="3748088"/>
          <p14:tracePt t="121261" x="4378325" y="3740150"/>
          <p14:tracePt t="121263" x="4370388" y="3740150"/>
          <p14:tracePt t="121265" x="4362450" y="3732213"/>
          <p14:tracePt t="121267" x="4352925" y="3732213"/>
          <p14:tracePt t="121269" x="4344988" y="3724275"/>
          <p14:tracePt t="121273" x="4337050" y="3716338"/>
          <p14:tracePt t="121278" x="4313238" y="3708400"/>
          <p14:tracePt t="121279" x="4305300" y="3700463"/>
          <p14:tracePt t="121281" x="4297363" y="3700463"/>
          <p14:tracePt t="121283" x="4289425" y="3692525"/>
          <p14:tracePt t="121285" x="4281488" y="3692525"/>
          <p14:tracePt t="121289" x="4257675" y="3684588"/>
          <p14:tracePt t="121292" x="4249738" y="3676650"/>
          <p14:tracePt t="121295" x="4233863" y="3668713"/>
          <p14:tracePt t="121297" x="4217988" y="3668713"/>
          <p14:tracePt t="121299" x="4210050" y="3660775"/>
          <p14:tracePt t="121301" x="4202113" y="3660775"/>
          <p14:tracePt t="121306" x="4186238" y="3652838"/>
          <p14:tracePt t="121308" x="4170363" y="3652838"/>
          <p14:tracePt t="121309" x="4162425" y="3652838"/>
          <p14:tracePt t="121311" x="4154488" y="3644900"/>
          <p14:tracePt t="121313" x="4146550" y="3644900"/>
          <p14:tracePt t="121315" x="4130675" y="3644900"/>
          <p14:tracePt t="121317" x="4122738" y="3636963"/>
          <p14:tracePt t="121319" x="4114800" y="3636963"/>
          <p14:tracePt t="121321" x="4106863" y="3636963"/>
          <p14:tracePt t="121323" x="4090988" y="3629025"/>
          <p14:tracePt t="121325" x="4083050" y="3629025"/>
          <p14:tracePt t="121327" x="4075113" y="3629025"/>
          <p14:tracePt t="121329" x="4067175" y="3621088"/>
          <p14:tracePt t="121331" x="4051300" y="3621088"/>
          <p14:tracePt t="121333" x="4043363" y="3621088"/>
          <p14:tracePt t="121335" x="4035425" y="3621088"/>
          <p14:tracePt t="121337" x="4019550" y="3613150"/>
          <p14:tracePt t="121339" x="4011613" y="3613150"/>
          <p14:tracePt t="121341" x="4002088" y="3613150"/>
          <p14:tracePt t="121343" x="3986213" y="3613150"/>
          <p14:tracePt t="121345" x="3978275" y="3605213"/>
          <p14:tracePt t="121347" x="3962400" y="3605213"/>
          <p14:tracePt t="121349" x="3954463" y="3605213"/>
          <p14:tracePt t="121351" x="3946525" y="3605213"/>
          <p14:tracePt t="121353" x="3930650" y="3595688"/>
          <p14:tracePt t="121355" x="3914775" y="3595688"/>
          <p14:tracePt t="121357" x="3906838" y="3595688"/>
          <p14:tracePt t="121359" x="3890963" y="3595688"/>
          <p14:tracePt t="121361" x="3883025" y="3595688"/>
          <p14:tracePt t="121363" x="3875088" y="3587750"/>
          <p14:tracePt t="121365" x="3859213" y="3587750"/>
          <p14:tracePt t="121367" x="3851275" y="3587750"/>
          <p14:tracePt t="121369" x="3843338" y="3587750"/>
          <p14:tracePt t="121371" x="3827463" y="3587750"/>
          <p14:tracePt t="121373" x="3819525" y="3587750"/>
          <p14:tracePt t="121375" x="3811588" y="3587750"/>
          <p14:tracePt t="121377" x="3795713" y="3587750"/>
          <p14:tracePt t="121379" x="3787775" y="3587750"/>
          <p14:tracePt t="121381" x="3779838" y="3587750"/>
          <p14:tracePt t="121383" x="3763963" y="3587750"/>
          <p14:tracePt t="121385" x="3756025" y="3587750"/>
          <p14:tracePt t="121387" x="3748088" y="3587750"/>
          <p14:tracePt t="121389" x="3740150" y="3587750"/>
          <p14:tracePt t="121391" x="3732213" y="3587750"/>
          <p14:tracePt t="121393" x="3716338" y="3587750"/>
          <p14:tracePt t="121395" x="3708400" y="3587750"/>
          <p14:tracePt t="121397" x="3700463" y="3587750"/>
          <p14:tracePt t="121399" x="3692525" y="3595688"/>
          <p14:tracePt t="121401" x="3684588" y="3595688"/>
          <p14:tracePt t="121403" x="3676650" y="3595688"/>
          <p14:tracePt t="121405" x="3668713" y="3595688"/>
          <p14:tracePt t="121407" x="3660775" y="3595688"/>
          <p14:tracePt t="121409" x="3651250" y="3605213"/>
          <p14:tracePt t="121411" x="3643313" y="3605213"/>
          <p14:tracePt t="121413" x="3635375" y="3605213"/>
          <p14:tracePt t="121415" x="3627438" y="3605213"/>
          <p14:tracePt t="121417" x="3627438" y="3613150"/>
          <p14:tracePt t="121419" x="3619500" y="3613150"/>
          <p14:tracePt t="121421" x="3611563" y="3613150"/>
          <p14:tracePt t="121425" x="3603625" y="3621088"/>
          <p14:tracePt t="121429" x="3595688" y="3621088"/>
          <p14:tracePt t="121433" x="3587750" y="3629025"/>
          <p14:tracePt t="121437" x="3579813" y="3629025"/>
          <p14:tracePt t="121443" x="3571875" y="3636963"/>
          <p14:tracePt t="121449" x="3563938" y="3636963"/>
          <p14:tracePt t="121455" x="3563938" y="3644900"/>
          <p14:tracePt t="121461" x="3556000" y="3644900"/>
          <p14:tracePt t="121469" x="3556000" y="3652838"/>
          <p14:tracePt t="121495" x="3556000" y="3660775"/>
          <p14:tracePt t="121499" x="3548063" y="3660775"/>
          <p14:tracePt t="121505" x="3548063" y="3668713"/>
          <p14:tracePt t="121513" x="3548063" y="3676650"/>
          <p14:tracePt t="121522" x="3540125" y="3684588"/>
          <p14:tracePt t="121529" x="3540125" y="3692525"/>
          <p14:tracePt t="121539" x="3540125" y="3700463"/>
          <p14:tracePt t="121543" x="3532188" y="3700463"/>
          <p14:tracePt t="121551" x="3532188" y="3708400"/>
          <p14:tracePt t="121871" x="3532188" y="3716338"/>
          <p14:tracePt t="121885" x="3532188" y="3724275"/>
          <p14:tracePt t="121893" x="3532188" y="3732213"/>
          <p14:tracePt t="121899" x="3524250" y="3740150"/>
          <p14:tracePt t="121901" x="3524250" y="3748088"/>
          <p14:tracePt t="121906" x="3524250" y="3756025"/>
          <p14:tracePt t="121907" x="3524250" y="3763963"/>
          <p14:tracePt t="121909" x="3524250" y="3771900"/>
          <p14:tracePt t="121913" x="3532188" y="3779838"/>
          <p14:tracePt t="121915" x="3532188" y="3787775"/>
          <p14:tracePt t="121917" x="3532188" y="3795713"/>
          <p14:tracePt t="121922" x="3532188" y="3803650"/>
          <p14:tracePt t="121923" x="3532188" y="3811588"/>
          <p14:tracePt t="121925" x="3524250" y="3811588"/>
          <p14:tracePt t="121927" x="3524250" y="3819525"/>
          <p14:tracePt t="121930" x="3524250" y="3827463"/>
          <p14:tracePt t="121933" x="3524250" y="3835400"/>
          <p14:tracePt t="121935" x="3524250" y="3843338"/>
          <p14:tracePt t="121939" x="3516313" y="3851275"/>
          <p14:tracePt t="121941" x="3516313" y="3859213"/>
          <p14:tracePt t="121943" x="3508375" y="3867150"/>
          <p14:tracePt t="121945" x="3508375" y="3875088"/>
          <p14:tracePt t="121947" x="3500438" y="3883025"/>
          <p14:tracePt t="121949" x="3500438" y="3890963"/>
          <p14:tracePt t="121951" x="3492500" y="3898900"/>
          <p14:tracePt t="121953" x="3492500" y="3906838"/>
          <p14:tracePt t="121956" x="3484563" y="3914775"/>
          <p14:tracePt t="121960" x="3476625" y="3930650"/>
          <p14:tracePt t="121979" x="3436938" y="4011613"/>
          <p14:tracePt t="121980" x="3436938" y="4019550"/>
          <p14:tracePt t="121981" x="3429000" y="4035425"/>
          <p14:tracePt t="121983" x="3421063" y="4043363"/>
          <p14:tracePt t="121985" x="3421063" y="4051300"/>
          <p14:tracePt t="121989" x="3413125" y="4067175"/>
          <p14:tracePt t="121990" x="3405188" y="4075113"/>
          <p14:tracePt t="121995" x="3389313" y="4114800"/>
          <p14:tracePt t="121997" x="3381375" y="4122738"/>
          <p14:tracePt t="121999" x="3373438" y="4138613"/>
          <p14:tracePt t="122001" x="3365500" y="4146550"/>
          <p14:tracePt t="122003" x="3357563" y="4162425"/>
          <p14:tracePt t="122006" x="3349625" y="4170363"/>
          <p14:tracePt t="122009" x="3333750" y="4202113"/>
          <p14:tracePt t="122012" x="3325813" y="4210050"/>
          <p14:tracePt t="122013" x="3317875" y="4225925"/>
          <p14:tracePt t="122015" x="3308350" y="4233863"/>
          <p14:tracePt t="122017" x="3300413" y="4249738"/>
          <p14:tracePt t="122019" x="3292475" y="4257675"/>
          <p14:tracePt t="122022" x="3284538" y="4273550"/>
          <p14:tracePt t="122026" x="3276600" y="4298950"/>
          <p14:tracePt t="122029" x="3260725" y="4322763"/>
          <p14:tracePt t="122031" x="3252788" y="4330700"/>
          <p14:tracePt t="122033" x="3244850" y="4346575"/>
          <p14:tracePt t="122035" x="3236913" y="4354513"/>
          <p14:tracePt t="122039" x="3228975" y="4378325"/>
          <p14:tracePt t="122041" x="3228975" y="4394200"/>
          <p14:tracePt t="122046" x="3213100" y="4418013"/>
          <p14:tracePt t="122048" x="3213100" y="4433888"/>
          <p14:tracePt t="122049" x="3205163" y="4441825"/>
          <p14:tracePt t="122051" x="3205163" y="4457700"/>
          <p14:tracePt t="122055" x="3197225" y="4481513"/>
          <p14:tracePt t="122058" x="3189288" y="4497388"/>
          <p14:tracePt t="122059" x="3189288" y="4505325"/>
          <p14:tracePt t="122063" x="3181350" y="4537075"/>
          <p14:tracePt t="122065" x="3181350" y="4545013"/>
          <p14:tracePt t="122067" x="3173413" y="4560888"/>
          <p14:tracePt t="122069" x="3173413" y="4568825"/>
          <p14:tracePt t="122072" x="3173413" y="4584700"/>
          <p14:tracePt t="122073" x="3173413" y="4592638"/>
          <p14:tracePt t="122076" x="3165475" y="4600575"/>
          <p14:tracePt t="122077" x="3165475" y="4616450"/>
          <p14:tracePt t="122079" x="3165475" y="4624388"/>
          <p14:tracePt t="122081" x="3165475" y="4633913"/>
          <p14:tracePt t="122083" x="3165475" y="4641850"/>
          <p14:tracePt t="122085" x="3165475" y="4649788"/>
          <p14:tracePt t="122089" x="3165475" y="4665663"/>
          <p14:tracePt t="122091" x="3165475" y="4673600"/>
          <p14:tracePt t="122093" x="3165475" y="4681538"/>
          <p14:tracePt t="122095" x="3165475" y="4689475"/>
          <p14:tracePt t="122097" x="3165475" y="4697413"/>
          <p14:tracePt t="122101" x="3165475" y="4705350"/>
          <p14:tracePt t="122103" x="3165475" y="4713288"/>
          <p14:tracePt t="122106" x="3165475" y="4721225"/>
          <p14:tracePt t="122108" x="3165475" y="4729163"/>
          <p14:tracePt t="122111" x="3165475" y="4737100"/>
          <p14:tracePt t="122115" x="3173413" y="4745038"/>
          <p14:tracePt t="122117" x="3173413" y="4752975"/>
          <p14:tracePt t="122122" x="3173413" y="4760913"/>
          <p14:tracePt t="122125" x="3173413" y="4768850"/>
          <p14:tracePt t="122129" x="3173413" y="4776788"/>
          <p14:tracePt t="122131" x="3181350" y="4776788"/>
          <p14:tracePt t="122133" x="3181350" y="4784725"/>
          <p14:tracePt t="122138" x="3181350" y="4792663"/>
          <p14:tracePt t="122143" x="3181350" y="4800600"/>
          <p14:tracePt t="122145" x="3189288" y="4800600"/>
          <p14:tracePt t="122149" x="3189288" y="4808538"/>
          <p14:tracePt t="122156" x="3189288" y="4816475"/>
          <p14:tracePt t="122157" x="3197225" y="4816475"/>
          <p14:tracePt t="122161" x="3197225" y="4824413"/>
          <p14:tracePt t="122165" x="3205163" y="4824413"/>
          <p14:tracePt t="122169" x="3205163" y="4832350"/>
          <p14:tracePt t="122172" x="3213100" y="4832350"/>
          <p14:tracePt t="122177" x="3213100" y="4840288"/>
          <p14:tracePt t="122179" x="3221038" y="4840288"/>
          <p14:tracePt t="122185" x="3228975" y="4840288"/>
          <p14:tracePt t="122189" x="3228975" y="4848225"/>
          <p14:tracePt t="122192" x="3236913" y="4848225"/>
          <p14:tracePt t="122195" x="3244850" y="4856163"/>
          <p14:tracePt t="122201" x="3252788" y="4856163"/>
          <p14:tracePt t="122205" x="3260725" y="4864100"/>
          <p14:tracePt t="122211" x="3268663" y="4864100"/>
          <p14:tracePt t="122213" x="3268663" y="4872038"/>
          <p14:tracePt t="122215" x="3276600" y="4872038"/>
          <p14:tracePt t="122219" x="3284538" y="4872038"/>
          <p14:tracePt t="122222" x="3284538" y="4879975"/>
          <p14:tracePt t="122224" x="3292475" y="4879975"/>
          <p14:tracePt t="122227" x="3300413" y="4879975"/>
          <p14:tracePt t="122229" x="3308350" y="4887913"/>
          <p14:tracePt t="122233" x="3317875" y="4887913"/>
          <p14:tracePt t="122235" x="3325813" y="4895850"/>
          <p14:tracePt t="122240" x="3341688" y="4895850"/>
          <p14:tracePt t="122244" x="3357563" y="4895850"/>
          <p14:tracePt t="122245" x="3357563" y="4903788"/>
          <p14:tracePt t="122247" x="3373438" y="4903788"/>
          <p14:tracePt t="122251" x="3381375" y="4903788"/>
          <p14:tracePt t="122253" x="3397250" y="4911725"/>
          <p14:tracePt t="122256" x="3405188" y="4911725"/>
          <p14:tracePt t="122261" x="3421063" y="4919663"/>
          <p14:tracePt t="122261" x="3429000" y="4919663"/>
          <p14:tracePt t="122263" x="3436938" y="4919663"/>
          <p14:tracePt t="122265" x="3452813" y="4927600"/>
          <p14:tracePt t="122267" x="3460750" y="4927600"/>
          <p14:tracePt t="122269" x="3476625" y="4927600"/>
          <p14:tracePt t="122272" x="3484563" y="4935538"/>
          <p14:tracePt t="122276" x="3500438" y="4935538"/>
          <p14:tracePt t="122277" x="3516313" y="4935538"/>
          <p14:tracePt t="122279" x="3524250" y="4943475"/>
          <p14:tracePt t="122281" x="3532188" y="4943475"/>
          <p14:tracePt t="122283" x="3548063" y="4943475"/>
          <p14:tracePt t="122285" x="3556000" y="4943475"/>
          <p14:tracePt t="122289" x="3579813" y="4951413"/>
          <p14:tracePt t="122292" x="3587750" y="4951413"/>
          <p14:tracePt t="122293" x="3595688" y="4951413"/>
          <p14:tracePt t="122295" x="3611563" y="4959350"/>
          <p14:tracePt t="122297" x="3619500" y="4959350"/>
          <p14:tracePt t="122299" x="3635375" y="4959350"/>
          <p14:tracePt t="122301" x="3643313" y="4959350"/>
          <p14:tracePt t="122303" x="3651250" y="4967288"/>
          <p14:tracePt t="122307" x="3676650" y="4967288"/>
          <p14:tracePt t="122310" x="3684588" y="4967288"/>
          <p14:tracePt t="122311" x="3692525" y="4967288"/>
          <p14:tracePt t="122313" x="3708400" y="4976813"/>
          <p14:tracePt t="122315" x="3716338" y="4976813"/>
          <p14:tracePt t="122317" x="3724275" y="4976813"/>
          <p14:tracePt t="122319" x="3732213" y="4976813"/>
          <p14:tracePt t="122322" x="3740150" y="4984750"/>
          <p14:tracePt t="122324" x="3748088" y="4984750"/>
          <p14:tracePt t="122326" x="3756025" y="4984750"/>
          <p14:tracePt t="122329" x="3763963" y="4984750"/>
          <p14:tracePt t="122331" x="3771900" y="4984750"/>
          <p14:tracePt t="122333" x="3779838" y="4992688"/>
          <p14:tracePt t="122339" x="3787775" y="4992688"/>
          <p14:tracePt t="122341" x="3795713" y="4992688"/>
          <p14:tracePt t="122345" x="3803650" y="4992688"/>
          <p14:tracePt t="122351" x="3811588" y="4992688"/>
          <p14:tracePt t="122359" x="3819525" y="4992688"/>
          <p14:tracePt t="122391" x="3811588" y="5000625"/>
          <p14:tracePt t="122401" x="3803650" y="5000625"/>
          <p14:tracePt t="122407" x="3795713" y="5000625"/>
          <p14:tracePt t="122415" x="3787775" y="5000625"/>
          <p14:tracePt t="122422" x="3779838" y="5000625"/>
          <p14:tracePt t="122429" x="3771900" y="5000625"/>
          <p14:tracePt t="122440" x="3763963" y="5000625"/>
          <p14:tracePt t="122445" x="3756025" y="5000625"/>
          <p14:tracePt t="122447" x="3756025" y="5008563"/>
          <p14:tracePt t="122451" x="3748088" y="5008563"/>
          <p14:tracePt t="122457" x="3740150" y="5008563"/>
          <p14:tracePt t="122461" x="3732213" y="5008563"/>
          <p14:tracePt t="122465" x="3724275" y="5008563"/>
          <p14:tracePt t="122469" x="3716338" y="5008563"/>
          <p14:tracePt t="122471" x="3708400" y="5008563"/>
          <p14:tracePt t="122475" x="3700463" y="5008563"/>
          <p14:tracePt t="122477" x="3692525" y="5016500"/>
          <p14:tracePt t="122481" x="3684588" y="5016500"/>
          <p14:tracePt t="122483" x="3676650" y="5016500"/>
          <p14:tracePt t="122489" x="3668713" y="5016500"/>
          <p14:tracePt t="122492" x="3660775" y="5016500"/>
          <p14:tracePt t="122495" x="3651250" y="5016500"/>
          <p14:tracePt t="122499" x="3643313" y="5016500"/>
          <p14:tracePt t="122503" x="3635375" y="5016500"/>
          <p14:tracePt t="122508" x="3627438" y="5016500"/>
          <p14:tracePt t="122511" x="3619500" y="5016500"/>
          <p14:tracePt t="122515" x="3611563" y="5016500"/>
          <p14:tracePt t="122517" x="3611563" y="5008563"/>
          <p14:tracePt t="122519" x="3603625" y="5008563"/>
          <p14:tracePt t="122524" x="3595688" y="5008563"/>
          <p14:tracePt t="122527" x="3587750" y="5008563"/>
          <p14:tracePt t="122529" x="3579813" y="5008563"/>
          <p14:tracePt t="122533" x="3571875" y="5008563"/>
          <p14:tracePt t="122539" x="3563938" y="5008563"/>
          <p14:tracePt t="122541" x="3556000" y="5008563"/>
          <p14:tracePt t="122545" x="3548063" y="5008563"/>
          <p14:tracePt t="122549" x="3540125" y="5008563"/>
          <p14:tracePt t="122555" x="3532188" y="5008563"/>
          <p14:tracePt t="122561" x="3524250" y="5008563"/>
          <p14:tracePt t="122567" x="3516313" y="5008563"/>
          <p14:tracePt t="122573" x="3508375" y="5008563"/>
          <p14:tracePt t="122579" x="3500438" y="5008563"/>
          <p14:tracePt t="122585" x="3492500" y="5008563"/>
          <p14:tracePt t="122591" x="3484563" y="5008563"/>
          <p14:tracePt t="122597" x="3476625" y="5008563"/>
          <p14:tracePt t="122603" x="3468688" y="5008563"/>
          <p14:tracePt t="122611" x="3460750" y="5008563"/>
          <p14:tracePt t="122619" x="3452813" y="5008563"/>
          <p14:tracePt t="122629" x="3444875" y="5008563"/>
          <p14:tracePt t="122641" x="3436938" y="5008563"/>
          <p14:tracePt t="122656" x="3429000" y="5008563"/>
          <p14:tracePt t="122665" x="3421063" y="5008563"/>
          <p14:tracePt t="122675" x="3413125" y="5008563"/>
          <p14:tracePt t="122683" x="3405188" y="5008563"/>
          <p14:tracePt t="122690" x="3397250" y="5008563"/>
          <p14:tracePt t="122695" x="3389313" y="5000625"/>
          <p14:tracePt t="122703" x="3381375" y="5000625"/>
          <p14:tracePt t="122709" x="3373438" y="5000625"/>
          <p14:tracePt t="122715" x="3365500" y="5000625"/>
          <p14:tracePt t="122722" x="3357563" y="5000625"/>
          <p14:tracePt t="122731" x="3349625" y="5000625"/>
          <p14:tracePt t="122747" x="3341688" y="5000625"/>
          <p14:tracePt t="122853" x="3341688" y="4992688"/>
          <p14:tracePt t="122901" x="3333750" y="4992688"/>
          <p14:tracePt t="122905" x="3333750" y="4984750"/>
          <p14:tracePt t="122917" x="3325813" y="4984750"/>
          <p14:tracePt t="122922" x="3325813" y="4976813"/>
          <p14:tracePt t="122925" x="3317875" y="4976813"/>
          <p14:tracePt t="122935" x="3308350" y="4976813"/>
          <p14:tracePt t="122939" x="3300413" y="4967288"/>
          <p14:tracePt t="122945" x="3292475" y="4967288"/>
          <p14:tracePt t="122951" x="3284538" y="4967288"/>
          <p14:tracePt t="122955" x="3276600" y="4959350"/>
          <p14:tracePt t="122963" x="3268663" y="4959350"/>
          <p14:tracePt t="122969" x="3260725" y="4959350"/>
          <p14:tracePt t="122975" x="3252788" y="4959350"/>
          <p14:tracePt t="122985" x="3244850" y="4959350"/>
          <p14:tracePt t="122989" x="3244850" y="4951413"/>
          <p14:tracePt t="122995" x="3236913" y="4951413"/>
          <p14:tracePt t="123017" x="3228975" y="4951413"/>
          <p14:tracePt t="123248" x="3221038" y="4951413"/>
          <p14:tracePt t="123253" x="3213100" y="4951413"/>
          <p14:tracePt t="123259" x="3205163" y="4951413"/>
          <p14:tracePt t="123263" x="3197225" y="4951413"/>
          <p14:tracePt t="123267" x="3189288" y="4951413"/>
          <p14:tracePt t="123272" x="3181350" y="4951413"/>
          <p14:tracePt t="123275" x="3181350" y="4943475"/>
          <p14:tracePt t="123277" x="3173413" y="4943475"/>
          <p14:tracePt t="123281" x="3165475" y="4943475"/>
          <p14:tracePt t="123285" x="3157538" y="4943475"/>
          <p14:tracePt t="123290" x="3149600" y="4943475"/>
          <p14:tracePt t="123293" x="3141663" y="4943475"/>
          <p14:tracePt t="123297" x="3133725" y="4943475"/>
          <p14:tracePt t="123301" x="3125788" y="4943475"/>
          <p14:tracePt t="123303" x="3117850" y="4943475"/>
          <p14:tracePt t="123307" x="3109913" y="4943475"/>
          <p14:tracePt t="123311" x="3101975" y="4943475"/>
          <p14:tracePt t="123313" x="3094038" y="4943475"/>
          <p14:tracePt t="123317" x="3086100" y="4943475"/>
          <p14:tracePt t="123319" x="3078163" y="4943475"/>
          <p14:tracePt t="123322" x="3070225" y="4943475"/>
          <p14:tracePt t="123325" x="3062288" y="4943475"/>
          <p14:tracePt t="123327" x="3054350" y="4943475"/>
          <p14:tracePt t="123329" x="3046413" y="4943475"/>
          <p14:tracePt t="123331" x="3046413" y="4935538"/>
          <p14:tracePt t="123333" x="3038475" y="4935538"/>
          <p14:tracePt t="123335" x="3030538" y="4935538"/>
          <p14:tracePt t="123339" x="3022600" y="4935538"/>
          <p14:tracePt t="123341" x="3014663" y="4935538"/>
          <p14:tracePt t="123343" x="3006725" y="4935538"/>
          <p14:tracePt t="123345" x="2998788" y="4935538"/>
          <p14:tracePt t="123349" x="2990850" y="4935538"/>
          <p14:tracePt t="123351" x="2982913" y="4935538"/>
          <p14:tracePt t="123355" x="2974975" y="4927600"/>
          <p14:tracePt t="123357" x="2967038" y="4927600"/>
          <p14:tracePt t="123359" x="2957513" y="4927600"/>
          <p14:tracePt t="123361" x="2949575" y="4927600"/>
          <p14:tracePt t="123365" x="2941638" y="4927600"/>
          <p14:tracePt t="123367" x="2933700" y="4927600"/>
          <p14:tracePt t="123370" x="2925763" y="4927600"/>
          <p14:tracePt t="123374" x="2917825" y="4927600"/>
          <p14:tracePt t="123376" x="2909888" y="4927600"/>
          <p14:tracePt t="123377" x="2901950" y="4927600"/>
          <p14:tracePt t="123381" x="2894013" y="4927600"/>
          <p14:tracePt t="123383" x="2886075" y="4927600"/>
          <p14:tracePt t="123389" x="2870200" y="4927600"/>
          <p14:tracePt t="123393" x="2862263" y="4927600"/>
          <p14:tracePt t="123397" x="2854325" y="4927600"/>
          <p14:tracePt t="123401" x="2846388" y="4927600"/>
          <p14:tracePt t="123406" x="2838450" y="4927600"/>
          <p14:tracePt t="123409" x="2830513" y="4927600"/>
          <p14:tracePt t="123413" x="2822575" y="4927600"/>
          <p14:tracePt t="123417" x="2814638" y="4927600"/>
          <p14:tracePt t="123423" x="2806700" y="4927600"/>
          <p14:tracePt t="123429" x="2798763" y="4927600"/>
          <p14:tracePt t="123435" x="2790825" y="4927600"/>
          <p14:tracePt t="123439" x="2790825" y="4935538"/>
          <p14:tracePt t="123441" x="2782888" y="4935538"/>
          <p14:tracePt t="123447" x="2774950" y="4935538"/>
          <p14:tracePt t="123456" x="2767013" y="4935538"/>
          <p14:tracePt t="123469" x="2759075" y="4935538"/>
          <p14:tracePt t="123493" x="2751138" y="4935538"/>
          <p14:tracePt t="123509" x="2743200" y="4935538"/>
          <p14:tracePt t="123519" x="2735263" y="4935538"/>
          <p14:tracePt t="123527" x="2727325" y="4935538"/>
          <p14:tracePt t="123535" x="2719388" y="4935538"/>
          <p14:tracePt t="123540" x="2719388" y="4943475"/>
          <p14:tracePt t="123542" x="2711450" y="4943475"/>
          <p14:tracePt t="123547" x="2703513" y="4943475"/>
          <p14:tracePt t="123553" x="2695575" y="4943475"/>
          <p14:tracePt t="123559" x="2687638" y="4943475"/>
          <p14:tracePt t="123567" x="2679700" y="4943475"/>
          <p14:tracePt t="123575" x="2671763" y="4943475"/>
          <p14:tracePt t="123583" x="2663825" y="4943475"/>
          <p14:tracePt t="123595" x="2655888" y="4951413"/>
          <p14:tracePt t="123607" x="2647950" y="4951413"/>
          <p14:tracePt t="123622" x="2640013" y="4951413"/>
          <p14:tracePt t="124304" x="2647950" y="4951413"/>
          <p14:tracePt t="124311" x="2647950" y="4959350"/>
          <p14:tracePt t="124314" x="2655888" y="4959350"/>
          <p14:tracePt t="124319" x="2663825" y="4959350"/>
          <p14:tracePt t="124323" x="2671763" y="4959350"/>
          <p14:tracePt t="124325" x="2679700" y="4959350"/>
          <p14:tracePt t="124327" x="2687638" y="4967288"/>
          <p14:tracePt t="124331" x="2695575" y="4967288"/>
          <p14:tracePt t="124333" x="2703513" y="4967288"/>
          <p14:tracePt t="124335" x="2711450" y="4967288"/>
          <p14:tracePt t="124340" x="2727325" y="4967288"/>
          <p14:tracePt t="124341" x="2727325" y="4976813"/>
          <p14:tracePt t="124343" x="2735263" y="4976813"/>
          <p14:tracePt t="124345" x="2743200" y="4976813"/>
          <p14:tracePt t="124347" x="2759075" y="4976813"/>
          <p14:tracePt t="124349" x="2767013" y="4976813"/>
          <p14:tracePt t="124351" x="2774950" y="4976813"/>
          <p14:tracePt t="124353" x="2782888" y="4984750"/>
          <p14:tracePt t="124356" x="2790825" y="4984750"/>
          <p14:tracePt t="124358" x="2806700" y="4984750"/>
          <p14:tracePt t="124360" x="2814638" y="4984750"/>
          <p14:tracePt t="124361" x="2830513" y="4984750"/>
          <p14:tracePt t="124363" x="2838450" y="4992688"/>
          <p14:tracePt t="124365" x="2854325" y="4992688"/>
          <p14:tracePt t="124367" x="2862263" y="4992688"/>
          <p14:tracePt t="124369" x="2878138" y="4992688"/>
          <p14:tracePt t="124372" x="2886075" y="4992688"/>
          <p14:tracePt t="124374" x="2901950" y="4992688"/>
          <p14:tracePt t="124376" x="2917825" y="5000625"/>
          <p14:tracePt t="124377" x="2925763" y="5000625"/>
          <p14:tracePt t="124379" x="2941638" y="5000625"/>
          <p14:tracePt t="124381" x="2957513" y="5000625"/>
          <p14:tracePt t="124383" x="2967038" y="5000625"/>
          <p14:tracePt t="124385" x="2982913" y="5000625"/>
          <p14:tracePt t="124389" x="3014663" y="5000625"/>
          <p14:tracePt t="124391" x="3030538" y="5008563"/>
          <p14:tracePt t="124393" x="3046413" y="5008563"/>
          <p14:tracePt t="124395" x="3062288" y="5008563"/>
          <p14:tracePt t="124397" x="3070225" y="5008563"/>
          <p14:tracePt t="124399" x="3086100" y="5008563"/>
          <p14:tracePt t="124401" x="3101975" y="5008563"/>
          <p14:tracePt t="124403" x="3117850" y="5008563"/>
          <p14:tracePt t="124405" x="3133725" y="5008563"/>
          <p14:tracePt t="124407" x="3149600" y="5016500"/>
          <p14:tracePt t="124409" x="3165475" y="5016500"/>
          <p14:tracePt t="124411" x="3181350" y="5016500"/>
          <p14:tracePt t="124413" x="3205163" y="5016500"/>
          <p14:tracePt t="124415" x="3221038" y="5016500"/>
          <p14:tracePt t="124417" x="3236913" y="5016500"/>
          <p14:tracePt t="124419" x="3252788" y="5016500"/>
          <p14:tracePt t="124421" x="3268663" y="5016500"/>
          <p14:tracePt t="124423" x="3292475" y="5016500"/>
          <p14:tracePt t="124425" x="3308350" y="5016500"/>
          <p14:tracePt t="124427" x="3325813" y="5016500"/>
          <p14:tracePt t="124429" x="3341688" y="5016500"/>
          <p14:tracePt t="124431" x="3357563" y="5016500"/>
          <p14:tracePt t="124433" x="3373438" y="5016500"/>
          <p14:tracePt t="124435" x="3389313" y="5016500"/>
          <p14:tracePt t="124437" x="3413125" y="5016500"/>
          <p14:tracePt t="124439" x="3429000" y="5024438"/>
          <p14:tracePt t="124441" x="3444875" y="5024438"/>
          <p14:tracePt t="124443" x="3460750" y="5024438"/>
          <p14:tracePt t="124445" x="3476625" y="5024438"/>
          <p14:tracePt t="124447" x="3492500" y="5024438"/>
          <p14:tracePt t="124449" x="3508375" y="5024438"/>
          <p14:tracePt t="124451" x="3524250" y="5024438"/>
          <p14:tracePt t="124453" x="3540125" y="5024438"/>
          <p14:tracePt t="124455" x="3556000" y="5024438"/>
          <p14:tracePt t="124457" x="3571875" y="5024438"/>
          <p14:tracePt t="124459" x="3587750" y="5024438"/>
          <p14:tracePt t="124461" x="3595688" y="5024438"/>
          <p14:tracePt t="124463" x="3611563" y="5024438"/>
          <p14:tracePt t="124465" x="3627438" y="5024438"/>
          <p14:tracePt t="124467" x="3643313" y="5024438"/>
          <p14:tracePt t="124469" x="3651250" y="5032375"/>
          <p14:tracePt t="124471" x="3668713" y="5032375"/>
          <p14:tracePt t="124473" x="3684588" y="5032375"/>
          <p14:tracePt t="124475" x="3700463" y="5032375"/>
          <p14:tracePt t="124477" x="3708400" y="5032375"/>
          <p14:tracePt t="124479" x="3724275" y="5032375"/>
          <p14:tracePt t="124481" x="3740150" y="5040313"/>
          <p14:tracePt t="124483" x="3748088" y="5040313"/>
          <p14:tracePt t="124485" x="3763963" y="5040313"/>
          <p14:tracePt t="124488" x="3771900" y="5040313"/>
          <p14:tracePt t="124490" x="3787775" y="5040313"/>
          <p14:tracePt t="124493" x="3811588" y="5040313"/>
          <p14:tracePt t="124495" x="3827463" y="5040313"/>
          <p14:tracePt t="124497" x="3835400" y="5040313"/>
          <p14:tracePt t="124499" x="3851275" y="5040313"/>
          <p14:tracePt t="124501" x="3859213" y="5040313"/>
          <p14:tracePt t="124503" x="3875088" y="5040313"/>
          <p14:tracePt t="124506" x="3883025" y="5048250"/>
          <p14:tracePt t="124509" x="3906838" y="5048250"/>
          <p14:tracePt t="124511" x="3914775" y="5048250"/>
          <p14:tracePt t="124513" x="3922713" y="5048250"/>
          <p14:tracePt t="124515" x="3930650" y="5056188"/>
          <p14:tracePt t="124517" x="3938588" y="5056188"/>
          <p14:tracePt t="124519" x="3954463" y="5056188"/>
          <p14:tracePt t="124522" x="3962400" y="5056188"/>
          <p14:tracePt t="124525" x="3978275" y="5056188"/>
          <p14:tracePt t="124527" x="3986213" y="5064125"/>
          <p14:tracePt t="124529" x="3994150" y="5064125"/>
          <p14:tracePt t="124531" x="4002088" y="5064125"/>
          <p14:tracePt t="124533" x="4011613" y="5064125"/>
          <p14:tracePt t="124535" x="4019550" y="5064125"/>
          <p14:tracePt t="124539" x="4035425" y="5064125"/>
          <p14:tracePt t="124542" x="4043363" y="5064125"/>
          <p14:tracePt t="124543" x="4051300" y="5064125"/>
          <p14:tracePt t="124545" x="4059238" y="5064125"/>
          <p14:tracePt t="124547" x="4067175" y="5064125"/>
          <p14:tracePt t="124549" x="4075113" y="5064125"/>
          <p14:tracePt t="124551" x="4083050" y="5064125"/>
          <p14:tracePt t="124556" x="4090988" y="5064125"/>
          <p14:tracePt t="124558" x="4098925" y="5064125"/>
          <p14:tracePt t="124559" x="4106863" y="5064125"/>
          <p14:tracePt t="124561" x="4114800" y="5064125"/>
          <p14:tracePt t="124565" x="4122738" y="5064125"/>
          <p14:tracePt t="124567" x="4130675" y="5064125"/>
          <p14:tracePt t="124572" x="4138613" y="5064125"/>
          <p14:tracePt t="124573" x="4146550" y="5064125"/>
          <p14:tracePt t="124577" x="4154488" y="5064125"/>
          <p14:tracePt t="124579" x="4162425" y="5064125"/>
          <p14:tracePt t="124583" x="4170363" y="5064125"/>
          <p14:tracePt t="124585" x="4170363" y="5056188"/>
          <p14:tracePt t="124589" x="4178300" y="5056188"/>
          <p14:tracePt t="124591" x="4186238" y="5056188"/>
          <p14:tracePt t="124595" x="4194175" y="5056188"/>
          <p14:tracePt t="124597" x="4202113" y="5056188"/>
          <p14:tracePt t="124601" x="4210050" y="5056188"/>
          <p14:tracePt t="124606" x="4217988" y="5056188"/>
          <p14:tracePt t="124609" x="4225925" y="5056188"/>
          <p14:tracePt t="124613" x="4233863" y="5056188"/>
          <p14:tracePt t="124617" x="4241800" y="5056188"/>
          <p14:tracePt t="124619" x="4241800" y="5048250"/>
          <p14:tracePt t="124622" x="4249738" y="5048250"/>
          <p14:tracePt t="124625" x="4257675" y="5048250"/>
          <p14:tracePt t="124629" x="4265613" y="5048250"/>
          <p14:tracePt t="124633" x="4273550" y="5048250"/>
          <p14:tracePt t="124639" x="4281488" y="5048250"/>
          <p14:tracePt t="124641" x="4289425" y="5048250"/>
          <p14:tracePt t="124645" x="4297363" y="5048250"/>
          <p14:tracePt t="124649" x="4305300" y="5048250"/>
          <p14:tracePt t="124651" x="4313238" y="5048250"/>
          <p14:tracePt t="124653" x="4313238" y="5040313"/>
          <p14:tracePt t="124656" x="4321175" y="5040313"/>
          <p14:tracePt t="124659" x="4329113" y="5040313"/>
          <p14:tracePt t="124663" x="4337050" y="5040313"/>
          <p14:tracePt t="124667" x="4344988" y="5040313"/>
          <p14:tracePt t="124669" x="4352925" y="5040313"/>
          <p14:tracePt t="124673" x="4362450" y="5040313"/>
          <p14:tracePt t="124677" x="4370388" y="5040313"/>
          <p14:tracePt t="124681" x="4378325" y="5040313"/>
          <p14:tracePt t="124685" x="4386263" y="5040313"/>
          <p14:tracePt t="124689" x="4394200" y="5040313"/>
          <p14:tracePt t="124691" x="4402138" y="5040313"/>
          <p14:tracePt t="124695" x="4410075" y="5040313"/>
          <p14:tracePt t="124697" x="4418013" y="5032375"/>
          <p14:tracePt t="124699" x="4425950" y="5032375"/>
          <p14:tracePt t="124701" x="4433888" y="5032375"/>
          <p14:tracePt t="124706" x="4441825" y="5032375"/>
          <p14:tracePt t="124707" x="4449763" y="5032375"/>
          <p14:tracePt t="124710" x="4457700" y="5032375"/>
          <p14:tracePt t="124712" x="4465638" y="5032375"/>
          <p14:tracePt t="124713" x="4473575" y="5032375"/>
          <p14:tracePt t="124715" x="4481513" y="5024438"/>
          <p14:tracePt t="124717" x="4489450" y="5024438"/>
          <p14:tracePt t="124719" x="4497388" y="5024438"/>
          <p14:tracePt t="124724" x="4505325" y="5024438"/>
          <p14:tracePt t="124726" x="4513263" y="5016500"/>
          <p14:tracePt t="124727" x="4521200" y="5016500"/>
          <p14:tracePt t="124729" x="4529138" y="5016500"/>
          <p14:tracePt t="124731" x="4537075" y="5008563"/>
          <p14:tracePt t="124733" x="4545013" y="5008563"/>
          <p14:tracePt t="124739" x="4560888" y="5000625"/>
          <p14:tracePt t="124743" x="4568825" y="5000625"/>
          <p14:tracePt t="124745" x="4576763" y="4992688"/>
          <p14:tracePt t="124747" x="4584700" y="4992688"/>
          <p14:tracePt t="124749" x="4584700" y="4984750"/>
          <p14:tracePt t="124751" x="4592638" y="4984750"/>
          <p14:tracePt t="124753" x="4600575" y="4984750"/>
          <p14:tracePt t="124756" x="4600575" y="4976813"/>
          <p14:tracePt t="124760" x="4616450" y="4967288"/>
          <p14:tracePt t="124761" x="4624388" y="4967288"/>
          <p14:tracePt t="124763" x="4624388" y="4959350"/>
          <p14:tracePt t="124765" x="4632325" y="4959350"/>
          <p14:tracePt t="124767" x="4640263" y="4951413"/>
          <p14:tracePt t="124769" x="4640263" y="4943475"/>
          <p14:tracePt t="124772" x="4648200" y="4943475"/>
          <p14:tracePt t="124777" x="4656138" y="4927600"/>
          <p14:tracePt t="124778" x="4664075" y="4927600"/>
          <p14:tracePt t="124779" x="4672013" y="4919663"/>
          <p14:tracePt t="124781" x="4672013" y="4911725"/>
          <p14:tracePt t="124783" x="4679950" y="4911725"/>
          <p14:tracePt t="124785" x="4679950" y="4903788"/>
          <p14:tracePt t="124789" x="4695825" y="4895850"/>
          <p14:tracePt t="124793" x="4695825" y="4887913"/>
          <p14:tracePt t="124794" x="4695825" y="4879975"/>
          <p14:tracePt t="124795" x="4705350" y="4872038"/>
          <p14:tracePt t="124799" x="4713288" y="4864100"/>
          <p14:tracePt t="124801" x="4713288" y="4856163"/>
          <p14:tracePt t="124803" x="4721225" y="4848225"/>
          <p14:tracePt t="124806" x="4721225" y="4840288"/>
          <p14:tracePt t="124809" x="4721225" y="4832350"/>
          <p14:tracePt t="124811" x="4729163" y="4824413"/>
          <p14:tracePt t="124813" x="4729163" y="4816475"/>
          <p14:tracePt t="124815" x="4729163" y="4808538"/>
          <p14:tracePt t="124817" x="4737100" y="4800600"/>
          <p14:tracePt t="124819" x="4737100" y="4792663"/>
          <p14:tracePt t="124823" x="4745038" y="4784725"/>
          <p14:tracePt t="124826" x="4745038" y="4776788"/>
          <p14:tracePt t="124828" x="4745038" y="4768850"/>
          <p14:tracePt t="124829" x="4745038" y="4760913"/>
          <p14:tracePt t="124831" x="4752975" y="4752975"/>
          <p14:tracePt t="124833" x="4752975" y="4745038"/>
          <p14:tracePt t="124835" x="4752975" y="4737100"/>
          <p14:tracePt t="124839" x="4752975" y="4729163"/>
          <p14:tracePt t="124842" x="4752975" y="4721225"/>
          <p14:tracePt t="124844" x="4752975" y="4713288"/>
          <p14:tracePt t="124845" x="4752975" y="4705350"/>
          <p14:tracePt t="124849" x="4752975" y="4697413"/>
          <p14:tracePt t="124851" x="4752975" y="4689475"/>
          <p14:tracePt t="124853" x="4745038" y="4681538"/>
          <p14:tracePt t="124856" x="4745038" y="4673600"/>
          <p14:tracePt t="124859" x="4745038" y="4665663"/>
          <p14:tracePt t="124861" x="4737100" y="4657725"/>
          <p14:tracePt t="124863" x="4737100" y="4649788"/>
          <p14:tracePt t="124865" x="4737100" y="4641850"/>
          <p14:tracePt t="124867" x="4737100" y="4633913"/>
          <p14:tracePt t="124869" x="4729163" y="4624388"/>
          <p14:tracePt t="124874" x="4729163" y="4616450"/>
          <p14:tracePt t="124876" x="4721225" y="4608513"/>
          <p14:tracePt t="124877" x="4721225" y="4600575"/>
          <p14:tracePt t="124879" x="4713288" y="4592638"/>
          <p14:tracePt t="124881" x="4713288" y="4584700"/>
          <p14:tracePt t="124883" x="4713288" y="4576763"/>
          <p14:tracePt t="124885" x="4705350" y="4576763"/>
          <p14:tracePt t="124889" x="4695825" y="4560888"/>
          <p14:tracePt t="124892" x="4695825" y="4552950"/>
          <p14:tracePt t="124893" x="4687888" y="4545013"/>
          <p14:tracePt t="124897" x="4679950" y="4537075"/>
          <p14:tracePt t="124899" x="4679950" y="4529138"/>
          <p14:tracePt t="124901" x="4672013" y="4529138"/>
          <p14:tracePt t="124903" x="4672013" y="4521200"/>
          <p14:tracePt t="124906" x="4664075" y="4513263"/>
          <p14:tracePt t="124907" x="4664075" y="4505325"/>
          <p14:tracePt t="124910" x="4656138" y="4505325"/>
          <p14:tracePt t="124911" x="4656138" y="4497388"/>
          <p14:tracePt t="124913" x="4648200" y="4489450"/>
          <p14:tracePt t="124917" x="4648200" y="4481513"/>
          <p14:tracePt t="124919" x="4640263" y="4473575"/>
          <p14:tracePt t="124924" x="4632325" y="4465638"/>
          <p14:tracePt t="124927" x="4624388" y="4457700"/>
          <p14:tracePt t="124931" x="4616450" y="4449763"/>
          <p14:tracePt t="124933" x="4608513" y="4449763"/>
          <p14:tracePt t="124935" x="4608513" y="4441825"/>
          <p14:tracePt t="124940" x="4600575" y="4433888"/>
          <p14:tracePt t="124944" x="4584700" y="4425950"/>
          <p14:tracePt t="124947" x="4576763" y="4418013"/>
          <p14:tracePt t="124958" x="4537075" y="4394200"/>
          <p14:tracePt t="124963" x="4521200" y="4386263"/>
          <p14:tracePt t="124965" x="4513263" y="4378325"/>
          <p14:tracePt t="124967" x="4505325" y="4370388"/>
          <p14:tracePt t="124969" x="4497388" y="4370388"/>
          <p14:tracePt t="124972" x="4481513" y="4362450"/>
          <p14:tracePt t="124973" x="4473575" y="4362450"/>
          <p14:tracePt t="124977" x="4457700" y="4354513"/>
          <p14:tracePt t="124980" x="4441825" y="4346575"/>
          <p14:tracePt t="124981" x="4433888" y="4346575"/>
          <p14:tracePt t="124983" x="4425950" y="4338638"/>
          <p14:tracePt t="124985" x="4410075" y="4338638"/>
          <p14:tracePt t="124989" x="4394200" y="4330700"/>
          <p14:tracePt t="124994" x="4370388" y="4322763"/>
          <p14:tracePt t="124995" x="4362450" y="4314825"/>
          <p14:tracePt t="124997" x="4344988" y="4314825"/>
          <p14:tracePt t="124999" x="4337050" y="4314825"/>
          <p14:tracePt t="125001" x="4321175" y="4314825"/>
          <p14:tracePt t="125003" x="4313238" y="4314825"/>
          <p14:tracePt t="125004" x="4297363" y="4306888"/>
          <p14:tracePt t="125007" x="4289425" y="4306888"/>
          <p14:tracePt t="125009" x="4273550" y="4306888"/>
          <p14:tracePt t="125011" x="4265613" y="4306888"/>
          <p14:tracePt t="125013" x="4249738" y="4306888"/>
          <p14:tracePt t="125015" x="4241800" y="4306888"/>
          <p14:tracePt t="125017" x="4225925" y="4306888"/>
          <p14:tracePt t="125019" x="4210050" y="4306888"/>
          <p14:tracePt t="125021" x="4194175" y="4306888"/>
          <p14:tracePt t="125023" x="4186238" y="4306888"/>
          <p14:tracePt t="125025" x="4170363" y="4306888"/>
          <p14:tracePt t="125027" x="4154488" y="4306888"/>
          <p14:tracePt t="125029" x="4146550" y="4306888"/>
          <p14:tracePt t="125031" x="4130675" y="4306888"/>
          <p14:tracePt t="125033" x="4122738" y="4306888"/>
          <p14:tracePt t="125035" x="4106863" y="4306888"/>
          <p14:tracePt t="125038" x="4090988" y="4306888"/>
          <p14:tracePt t="125039" x="4083050" y="4306888"/>
          <p14:tracePt t="125041" x="4067175" y="4306888"/>
          <p14:tracePt t="125043" x="4059238" y="4306888"/>
          <p14:tracePt t="125045" x="4043363" y="4306888"/>
          <p14:tracePt t="125047" x="4035425" y="4306888"/>
          <p14:tracePt t="125049" x="4019550" y="4306888"/>
          <p14:tracePt t="125051" x="4011613" y="4314825"/>
          <p14:tracePt t="125053" x="3994150" y="4314825"/>
          <p14:tracePt t="125055" x="3986213" y="4314825"/>
          <p14:tracePt t="125057" x="3978275" y="4314825"/>
          <p14:tracePt t="125059" x="3962400" y="4314825"/>
          <p14:tracePt t="125061" x="3954463" y="4314825"/>
          <p14:tracePt t="125063" x="3938588" y="4314825"/>
          <p14:tracePt t="125065" x="3930650" y="4314825"/>
          <p14:tracePt t="125067" x="3922713" y="4322763"/>
          <p14:tracePt t="125069" x="3906838" y="4322763"/>
          <p14:tracePt t="125071" x="3898900" y="4322763"/>
          <p14:tracePt t="125073" x="3890963" y="4322763"/>
          <p14:tracePt t="125075" x="3883025" y="4322763"/>
          <p14:tracePt t="125077" x="3867150" y="4322763"/>
          <p14:tracePt t="125079" x="3859213" y="4322763"/>
          <p14:tracePt t="125081" x="3851275" y="4322763"/>
          <p14:tracePt t="125083" x="3843338" y="4322763"/>
          <p14:tracePt t="125085" x="3827463" y="4330700"/>
          <p14:tracePt t="125087" x="3819525" y="4330700"/>
          <p14:tracePt t="125089" x="3811588" y="4330700"/>
          <p14:tracePt t="125091" x="3803650" y="4330700"/>
          <p14:tracePt t="125093" x="3795713" y="4330700"/>
          <p14:tracePt t="125095" x="3779838" y="4330700"/>
          <p14:tracePt t="125097" x="3771900" y="4330700"/>
          <p14:tracePt t="125099" x="3763963" y="4330700"/>
          <p14:tracePt t="125101" x="3756025" y="4330700"/>
          <p14:tracePt t="125103" x="3748088" y="4330700"/>
          <p14:tracePt t="125105" x="3732213" y="4330700"/>
          <p14:tracePt t="125107" x="3724275" y="4330700"/>
          <p14:tracePt t="125109" x="3716338" y="4330700"/>
          <p14:tracePt t="125111" x="3708400" y="4330700"/>
          <p14:tracePt t="125113" x="3700463" y="4338638"/>
          <p14:tracePt t="125115" x="3692525" y="4338638"/>
          <p14:tracePt t="125117" x="3684588" y="4338638"/>
          <p14:tracePt t="125119" x="3676650" y="4338638"/>
          <p14:tracePt t="125121" x="3668713" y="4338638"/>
          <p14:tracePt t="125123" x="3660775" y="4338638"/>
          <p14:tracePt t="125125" x="3643313" y="4338638"/>
          <p14:tracePt t="125127" x="3635375" y="4338638"/>
          <p14:tracePt t="125129" x="3627438" y="4338638"/>
          <p14:tracePt t="125131" x="3619500" y="4338638"/>
          <p14:tracePt t="125133" x="3611563" y="4338638"/>
          <p14:tracePt t="125135" x="3603625" y="4338638"/>
          <p14:tracePt t="125137" x="3595688" y="4338638"/>
          <p14:tracePt t="125139" x="3579813" y="4338638"/>
          <p14:tracePt t="125141" x="3571875" y="4338638"/>
          <p14:tracePt t="125143" x="3563938" y="4338638"/>
          <p14:tracePt t="125145" x="3556000" y="4338638"/>
          <p14:tracePt t="125147" x="3548063" y="4338638"/>
          <p14:tracePt t="125149" x="3532188" y="4338638"/>
          <p14:tracePt t="125151" x="3524250" y="4346575"/>
          <p14:tracePt t="125153" x="3516313" y="4346575"/>
          <p14:tracePt t="125155" x="3508375" y="4346575"/>
          <p14:tracePt t="125157" x="3492500" y="4346575"/>
          <p14:tracePt t="125159" x="3484563" y="4346575"/>
          <p14:tracePt t="125161" x="3476625" y="4346575"/>
          <p14:tracePt t="125163" x="3468688" y="4346575"/>
          <p14:tracePt t="125165" x="3460750" y="4346575"/>
          <p14:tracePt t="125167" x="3444875" y="4346575"/>
          <p14:tracePt t="125169" x="3436938" y="4346575"/>
          <p14:tracePt t="125171" x="3429000" y="4346575"/>
          <p14:tracePt t="125173" x="3421063" y="4346575"/>
          <p14:tracePt t="125175" x="3405188" y="4346575"/>
          <p14:tracePt t="125177" x="3397250" y="4346575"/>
          <p14:tracePt t="125179" x="3389313" y="4346575"/>
          <p14:tracePt t="125181" x="3381375" y="4346575"/>
          <p14:tracePt t="125183" x="3373438" y="4354513"/>
          <p14:tracePt t="125185" x="3365500" y="4354513"/>
          <p14:tracePt t="125187" x="3349625" y="4354513"/>
          <p14:tracePt t="125189" x="3341688" y="4354513"/>
          <p14:tracePt t="125191" x="3333750" y="4354513"/>
          <p14:tracePt t="125193" x="3325813" y="4354513"/>
          <p14:tracePt t="125195" x="3317875" y="4354513"/>
          <p14:tracePt t="125197" x="3308350" y="4354513"/>
          <p14:tracePt t="125199" x="3300413" y="4354513"/>
          <p14:tracePt t="125201" x="3292475" y="4354513"/>
          <p14:tracePt t="125203" x="3284538" y="4354513"/>
          <p14:tracePt t="125205" x="3276600" y="4354513"/>
          <p14:tracePt t="125207" x="3268663" y="4354513"/>
          <p14:tracePt t="125209" x="3260725" y="4354513"/>
          <p14:tracePt t="125211" x="3252788" y="4362450"/>
          <p14:tracePt t="125213" x="3244850" y="4362450"/>
          <p14:tracePt t="125215" x="3236913" y="4362450"/>
          <p14:tracePt t="125217" x="3228975" y="4362450"/>
          <p14:tracePt t="125219" x="3221038" y="4362450"/>
          <p14:tracePt t="125221" x="3213100" y="4362450"/>
          <p14:tracePt t="125223" x="3205163" y="4362450"/>
          <p14:tracePt t="125225" x="3197225" y="4362450"/>
          <p14:tracePt t="125229" x="3189288" y="4362450"/>
          <p14:tracePt t="125231" x="3181350" y="4362450"/>
          <p14:tracePt t="125233" x="3173413" y="4362450"/>
          <p14:tracePt t="125235" x="3173413" y="4370388"/>
          <p14:tracePt t="125237" x="3165475" y="4370388"/>
          <p14:tracePt t="125239" x="3157538" y="4370388"/>
          <p14:tracePt t="125243" x="3149600" y="4370388"/>
          <p14:tracePt t="125245" x="3141663" y="4370388"/>
          <p14:tracePt t="125249" x="3133725" y="4370388"/>
          <p14:tracePt t="125253" x="3125788" y="4370388"/>
          <p14:tracePt t="125257" x="3117850" y="4370388"/>
          <p14:tracePt t="125263" x="3109913" y="4370388"/>
          <p14:tracePt t="125267" x="3101975" y="4370388"/>
          <p14:tracePt t="125275" x="3094038" y="4370388"/>
          <p14:tracePt t="125293" x="3086100" y="4370388"/>
          <p14:tracePt t="125295" x="3086100" y="4378325"/>
          <p14:tracePt t="125313" x="3078163" y="4378325"/>
          <p14:tracePt t="125325" x="3070225" y="4378325"/>
          <p14:tracePt t="125331" x="3070225" y="4386263"/>
          <p14:tracePt t="125333" x="3062288" y="4386263"/>
          <p14:tracePt t="125341" x="3054350" y="4386263"/>
          <p14:tracePt t="125347" x="3046413" y="4386263"/>
          <p14:tracePt t="125353" x="3038475" y="4386263"/>
          <p14:tracePt t="125359" x="3030538" y="4386263"/>
          <p14:tracePt t="125363" x="3030538" y="4394200"/>
          <p14:tracePt t="125365" x="3022600" y="4394200"/>
          <p14:tracePt t="125373" x="3014663" y="4394200"/>
          <p14:tracePt t="125381" x="3006725" y="4394200"/>
          <p14:tracePt t="125407" x="2998788" y="4394200"/>
          <p14:tracePt t="125410" x="2998788" y="4402138"/>
          <p14:tracePt t="125423" x="2990850" y="4410075"/>
          <p14:tracePt t="125431" x="2982913" y="4418013"/>
          <p14:tracePt t="125439" x="2974975" y="4425950"/>
          <p14:tracePt t="125441" x="2974975" y="4433888"/>
          <p14:tracePt t="125443" x="2967038" y="4433888"/>
          <p14:tracePt t="125449" x="2957513" y="4441825"/>
          <p14:tracePt t="125455" x="2949575" y="4449763"/>
          <p14:tracePt t="125461" x="2941638" y="4449763"/>
          <p14:tracePt t="125463" x="2941638" y="4457700"/>
          <p14:tracePt t="125469" x="2933700" y="4457700"/>
          <p14:tracePt t="125474" x="2933700" y="4465638"/>
          <p14:tracePt t="125477" x="2925763" y="4465638"/>
          <p14:tracePt t="125483" x="2917825" y="4465638"/>
          <p14:tracePt t="125490" x="2909888" y="4473575"/>
          <p14:tracePt t="125497" x="2901950" y="4473575"/>
          <p14:tracePt t="125503" x="2894013" y="4473575"/>
          <p14:tracePt t="125506" x="2894013" y="4481513"/>
          <p14:tracePt t="125511" x="2886075" y="4481513"/>
          <p14:tracePt t="125522" x="2878138" y="4481513"/>
          <p14:tracePt t="125531" x="2870200" y="4481513"/>
          <p14:tracePt t="125543" x="2862263" y="4481513"/>
          <p14:tracePt t="125556" x="2854325" y="4481513"/>
          <p14:tracePt t="125565" x="2846388" y="4481513"/>
          <p14:tracePt t="125575" x="2838450" y="4481513"/>
          <p14:tracePt t="125583" x="2838450" y="4489450"/>
          <p14:tracePt t="125585" x="2830513" y="4489450"/>
          <p14:tracePt t="125595" x="2822575" y="4489450"/>
          <p14:tracePt t="125603" x="2814638" y="4489450"/>
          <p14:tracePt t="125611" x="2806700" y="4489450"/>
          <p14:tracePt t="125617" x="2798763" y="4489450"/>
          <p14:tracePt t="125623" x="2790825" y="4489450"/>
          <p14:tracePt t="125629" x="2782888" y="4489450"/>
          <p14:tracePt t="125636" x="2774950" y="4489450"/>
          <p14:tracePt t="125639" x="2767013" y="4489450"/>
          <p14:tracePt t="125641" x="2767013" y="4497388"/>
          <p14:tracePt t="125646" x="2759075" y="4497388"/>
          <p14:tracePt t="125651" x="2751138" y="4497388"/>
          <p14:tracePt t="125657" x="2743200" y="4497388"/>
          <p14:tracePt t="125663" x="2735263" y="4497388"/>
          <p14:tracePt t="125669" x="2735263" y="4505325"/>
          <p14:tracePt t="125672" x="2727325" y="4505325"/>
          <p14:tracePt t="125679" x="2719388" y="4505325"/>
          <p14:tracePt t="125690" x="2711450" y="4513263"/>
          <p14:tracePt t="125702" x="2703513" y="4513263"/>
          <p14:tracePt t="125703" x="2703513" y="4521200"/>
          <p14:tracePt t="125712" x="2695575" y="4521200"/>
          <p14:tracePt t="125717" x="2695575" y="4529138"/>
          <p14:tracePt t="125722" x="2687638" y="4529138"/>
          <p14:tracePt t="125729" x="2679700" y="4537075"/>
          <p14:tracePt t="125739" x="2671763" y="4537075"/>
          <p14:tracePt t="125745" x="2663825" y="4537075"/>
          <p14:tracePt t="125747" x="2663825" y="4545013"/>
          <p14:tracePt t="125753" x="2655888" y="4545013"/>
          <p14:tracePt t="125763" x="2647950" y="4545013"/>
          <p14:tracePt t="125769" x="2647950" y="4552950"/>
          <p14:tracePt t="125775" x="2640013" y="4552950"/>
          <p14:tracePt t="125783" x="2632075" y="4552950"/>
          <p14:tracePt t="125799" x="2624138" y="4552950"/>
          <p14:tracePt t="125803" x="2624138" y="4560888"/>
          <p14:tracePt t="125823" x="2616200" y="4560888"/>
          <p14:tracePt t="125840" x="2606675" y="4568825"/>
          <p14:tracePt t="125847" x="2598738" y="4568825"/>
          <p14:tracePt t="125859" x="2590800" y="4568825"/>
          <p14:tracePt t="125863" x="2590800" y="4576763"/>
          <p14:tracePt t="125869" x="2582863" y="4576763"/>
          <p14:tracePt t="125879" x="2574925" y="4576763"/>
          <p14:tracePt t="125891" x="2566988" y="4576763"/>
          <p14:tracePt t="125893" x="2566988" y="4584700"/>
          <p14:tracePt t="125957" x="2559050" y="4584700"/>
          <p14:tracePt t="125977" x="2551113" y="4584700"/>
          <p14:tracePt t="125989" x="2543175" y="4592638"/>
          <p14:tracePt t="125999" x="2535238" y="4592638"/>
          <p14:tracePt t="126009" x="2527300" y="4592638"/>
          <p14:tracePt t="126017" x="2519363" y="4600575"/>
          <p14:tracePt t="126025" x="2511425" y="4600575"/>
          <p14:tracePt t="126035" x="2503488" y="4600575"/>
          <p14:tracePt t="126043" x="2503488" y="4608513"/>
          <p14:tracePt t="126049" x="2495550" y="4608513"/>
          <p14:tracePt t="126593" x="2503488" y="4608513"/>
          <p14:tracePt t="126603" x="2503488" y="4600575"/>
          <p14:tracePt t="126607" x="2511425" y="4600575"/>
          <p14:tracePt t="126610" x="2511425" y="4592638"/>
          <p14:tracePt t="126613" x="2519363" y="4584700"/>
          <p14:tracePt t="126617" x="2519363" y="4576763"/>
          <p14:tracePt t="126619" x="2527300" y="4576763"/>
          <p14:tracePt t="126622" x="2527300" y="4568825"/>
          <p14:tracePt t="126624" x="2527300" y="4560888"/>
          <p14:tracePt t="126625" x="2535238" y="4560888"/>
          <p14:tracePt t="126627" x="2535238" y="4552950"/>
          <p14:tracePt t="126629" x="2543175" y="4545013"/>
          <p14:tracePt t="126631" x="2543175" y="4537075"/>
          <p14:tracePt t="126633" x="2543175" y="4529138"/>
          <p14:tracePt t="126635" x="2551113" y="4521200"/>
          <p14:tracePt t="126639" x="2559050" y="4505325"/>
          <p14:tracePt t="126642" x="2559050" y="4497388"/>
          <p14:tracePt t="126643" x="2566988" y="4489450"/>
          <p14:tracePt t="126645" x="2566988" y="4481513"/>
          <p14:tracePt t="126648" x="2574925" y="4473575"/>
          <p14:tracePt t="126650" x="2574925" y="4457700"/>
          <p14:tracePt t="126652" x="2574925" y="4449763"/>
          <p14:tracePt t="126656" x="2582863" y="4425950"/>
          <p14:tracePt t="126657" x="2590800" y="4418013"/>
          <p14:tracePt t="126660" x="2590800" y="4402138"/>
          <p14:tracePt t="126661" x="2598738" y="4394200"/>
          <p14:tracePt t="126663" x="2598738" y="4378325"/>
          <p14:tracePt t="126665" x="2606675" y="4362450"/>
          <p14:tracePt t="126667" x="2616200" y="4354513"/>
          <p14:tracePt t="126669" x="2616200" y="4338638"/>
          <p14:tracePt t="126672" x="2624138" y="4330700"/>
          <p14:tracePt t="126673" x="2624138" y="4314825"/>
          <p14:tracePt t="126677" x="2632075" y="4298950"/>
          <p14:tracePt t="126678" x="2632075" y="4281488"/>
          <p14:tracePt t="126680" x="2640013" y="4273550"/>
          <p14:tracePt t="126681" x="2640013" y="4257675"/>
          <p14:tracePt t="126683" x="2647950" y="4241800"/>
          <p14:tracePt t="126685" x="2655888" y="4225925"/>
          <p14:tracePt t="126689" x="2663825" y="4194175"/>
          <p14:tracePt t="126692" x="2671763" y="4186238"/>
          <p14:tracePt t="126695" x="2671763" y="4170363"/>
          <p14:tracePt t="126697" x="2687638" y="4138613"/>
          <p14:tracePt t="126699" x="2687638" y="4122738"/>
          <p14:tracePt t="126701" x="2695575" y="4106863"/>
          <p14:tracePt t="126703" x="2703513" y="4090988"/>
          <p14:tracePt t="126706" x="2703513" y="4075113"/>
          <p14:tracePt t="126707" x="2711450" y="4059238"/>
          <p14:tracePt t="126710" x="2719388" y="4051300"/>
          <p14:tracePt t="126712" x="2719388" y="4035425"/>
          <p14:tracePt t="126714" x="2727325" y="4019550"/>
          <p14:tracePt t="126715" x="2735263" y="4003675"/>
          <p14:tracePt t="126717" x="2735263" y="3987800"/>
          <p14:tracePt t="126719" x="2743200" y="3971925"/>
          <p14:tracePt t="126722" x="2751138" y="3956050"/>
          <p14:tracePt t="126723" x="2751138" y="3938588"/>
          <p14:tracePt t="126727" x="2767013" y="3914775"/>
          <p14:tracePt t="126730" x="2767013" y="3898900"/>
          <p14:tracePt t="126731" x="2774950" y="3883025"/>
          <p14:tracePt t="126733" x="2782888" y="3867150"/>
          <p14:tracePt t="126735" x="2782888" y="3851275"/>
          <p14:tracePt t="126739" x="2790825" y="3819525"/>
          <p14:tracePt t="126744" x="2798763" y="3787775"/>
          <p14:tracePt t="126746" x="2806700" y="3771900"/>
          <p14:tracePt t="126747" x="2814638" y="3756025"/>
          <p14:tracePt t="126749" x="2814638" y="3740150"/>
          <p14:tracePt t="126751" x="2822575" y="3724275"/>
          <p14:tracePt t="126753" x="2822575" y="3700463"/>
          <p14:tracePt t="126756" x="2830513" y="3684588"/>
          <p14:tracePt t="126760" x="2838450" y="3652838"/>
          <p14:tracePt t="126763" x="2846388" y="3613150"/>
          <p14:tracePt t="126765" x="2854325" y="3595688"/>
          <p14:tracePt t="126767" x="2854325" y="3579813"/>
          <p14:tracePt t="126769" x="2862263" y="3556000"/>
          <p14:tracePt t="126772" x="2862263" y="3540125"/>
          <p14:tracePt t="126776" x="2870200" y="3492500"/>
          <p14:tracePt t="126779" x="2878138" y="3444875"/>
          <p14:tracePt t="126781" x="2878138" y="3429000"/>
          <p14:tracePt t="126783" x="2878138" y="3405188"/>
          <p14:tracePt t="126785" x="2886075" y="3381375"/>
          <p14:tracePt t="126789" x="2886075" y="3341688"/>
          <p14:tracePt t="126793" x="2886075" y="3317875"/>
          <p14:tracePt t="126794" x="2886075" y="3294063"/>
          <p14:tracePt t="126795" x="2886075" y="3270250"/>
          <p14:tracePt t="126797" x="2894013" y="3252788"/>
          <p14:tracePt t="126799" x="2894013" y="3228975"/>
          <p14:tracePt t="126801" x="2894013" y="3205163"/>
          <p14:tracePt t="126803" x="2894013" y="3181350"/>
          <p14:tracePt t="126806" x="2894013" y="3157538"/>
          <p14:tracePt t="126808" x="2894013" y="3141663"/>
          <p14:tracePt t="126809" x="2894013" y="3117850"/>
          <p14:tracePt t="126811" x="2894013" y="3094038"/>
          <p14:tracePt t="126813" x="2894013" y="3070225"/>
          <p14:tracePt t="126815" x="2901950" y="3046413"/>
          <p14:tracePt t="126817" x="2901950" y="3030538"/>
          <p14:tracePt t="126819" x="2901950" y="3006725"/>
          <p14:tracePt t="126822" x="2901950" y="2974975"/>
          <p14:tracePt t="126824" x="2901950" y="2951163"/>
          <p14:tracePt t="126825" x="2901950" y="2927350"/>
          <p14:tracePt t="126827" x="2901950" y="2909888"/>
          <p14:tracePt t="126829" x="2901950" y="2886075"/>
          <p14:tracePt t="126831" x="2901950" y="2862263"/>
          <p14:tracePt t="126833" x="2901950" y="2838450"/>
          <p14:tracePt t="126835" x="2901950" y="2814638"/>
          <p14:tracePt t="126840" x="2909888" y="2767013"/>
          <p14:tracePt t="126841" x="2909888" y="2743200"/>
          <p14:tracePt t="126843" x="2909888" y="2727325"/>
          <p14:tracePt t="126845" x="2909888" y="2703513"/>
          <p14:tracePt t="126847" x="2909888" y="2679700"/>
          <p14:tracePt t="126849" x="2909888" y="2655888"/>
          <p14:tracePt t="126851" x="2909888" y="2632075"/>
          <p14:tracePt t="126853" x="2909888" y="2608263"/>
          <p14:tracePt t="126856" x="2909888" y="2584450"/>
          <p14:tracePt t="126858" x="2909888" y="2566988"/>
          <p14:tracePt t="126859" x="2909888" y="2543175"/>
          <p14:tracePt t="126861" x="2909888" y="2519363"/>
          <p14:tracePt t="126863" x="2901950" y="2503488"/>
          <p14:tracePt t="126865" x="2901950" y="2479675"/>
          <p14:tracePt t="126867" x="2901950" y="2463800"/>
          <p14:tracePt t="126869" x="2894013" y="2439988"/>
          <p14:tracePt t="126872" x="2894013" y="2424113"/>
          <p14:tracePt t="126874" x="2886075" y="2408238"/>
          <p14:tracePt t="126875" x="2886075" y="2392363"/>
          <p14:tracePt t="126877" x="2878138" y="2368550"/>
          <p14:tracePt t="126879" x="2878138" y="2352675"/>
          <p14:tracePt t="126881" x="2870200" y="2336800"/>
          <p14:tracePt t="126883" x="2870200" y="2320925"/>
          <p14:tracePt t="126885" x="2862263" y="2312988"/>
          <p14:tracePt t="126890" x="2846388" y="2281238"/>
          <p14:tracePt t="126893" x="2830513" y="2249488"/>
          <p14:tracePt t="126895" x="2830513" y="2233613"/>
          <p14:tracePt t="126897" x="2822575" y="2224088"/>
          <p14:tracePt t="126899" x="2806700" y="2208213"/>
          <p14:tracePt t="126901" x="2798763" y="2192338"/>
          <p14:tracePt t="126903" x="2790825" y="2176463"/>
          <p14:tracePt t="126906" x="2782888" y="2168525"/>
          <p14:tracePt t="126907" x="2774950" y="2152650"/>
          <p14:tracePt t="126911" x="2759075" y="2136775"/>
          <p14:tracePt t="126912" x="2751138" y="2128838"/>
          <p14:tracePt t="126914" x="2743200" y="2112963"/>
          <p14:tracePt t="126915" x="2727325" y="2105025"/>
          <p14:tracePt t="126917" x="2719388" y="2097088"/>
          <p14:tracePt t="126919" x="2703513" y="2081213"/>
          <p14:tracePt t="126923" x="2687638" y="2073275"/>
          <p14:tracePt t="126924" x="2679700" y="2065338"/>
          <p14:tracePt t="126926" x="2663825" y="2057400"/>
          <p14:tracePt t="126930" x="2640013" y="2033588"/>
          <p14:tracePt t="126933" x="2606675" y="2017713"/>
          <p14:tracePt t="126935" x="2590800" y="2009775"/>
          <p14:tracePt t="126939" x="2559050" y="1985963"/>
          <p14:tracePt t="126941" x="2543175" y="1978025"/>
          <p14:tracePt t="126946" x="2519363" y="1962150"/>
          <p14:tracePt t="126948" x="2503488" y="1954213"/>
          <p14:tracePt t="126950" x="2487613" y="1946275"/>
          <p14:tracePt t="126951" x="2471738" y="1938338"/>
          <p14:tracePt t="126953" x="2455863" y="1930400"/>
          <p14:tracePt t="126956" x="2439988" y="1914525"/>
          <p14:tracePt t="126957" x="2424113" y="1906588"/>
          <p14:tracePt t="126964" x="2376488" y="1881188"/>
          <p14:tracePt t="126965" x="2360613" y="1873250"/>
          <p14:tracePt t="126976" x="2273300" y="1825625"/>
          <p14:tracePt t="126982" x="2224088" y="1793875"/>
          <p14:tracePt t="126983" x="2200275" y="1785938"/>
          <p14:tracePt t="126985" x="2184400" y="1778000"/>
          <p14:tracePt t="126989" x="2144713" y="1762125"/>
          <p14:tracePt t="126995" x="2089150" y="1738313"/>
          <p14:tracePt t="126997" x="2065338" y="1738313"/>
          <p14:tracePt t="126999" x="2041525" y="1730375"/>
          <p14:tracePt t="127001" x="2025650" y="1730375"/>
          <p14:tracePt t="127003" x="2001838" y="1722438"/>
          <p14:tracePt t="127007" x="1962150" y="1722438"/>
          <p14:tracePt t="127012" x="1922463" y="1722438"/>
          <p14:tracePt t="127013" x="1897063" y="1722438"/>
          <p14:tracePt t="127015" x="1873250" y="1714500"/>
          <p14:tracePt t="127017" x="1857375" y="1714500"/>
          <p14:tracePt t="127019" x="1833563" y="1714500"/>
          <p14:tracePt t="127023" x="1793875" y="1714500"/>
          <p14:tracePt t="127025" x="1770063" y="1714500"/>
          <p14:tracePt t="127028" x="1746250" y="1714500"/>
          <p14:tracePt t="127029" x="1730375" y="1714500"/>
          <p14:tracePt t="127031" x="1706563" y="1714500"/>
          <p14:tracePt t="127033" x="1682750" y="1714500"/>
          <p14:tracePt t="127035" x="1666875" y="1714500"/>
          <p14:tracePt t="127040" x="1627188" y="1714500"/>
          <p14:tracePt t="127041" x="1611313" y="1714500"/>
          <p14:tracePt t="127043" x="1587500" y="1714500"/>
          <p14:tracePt t="127045" x="1571625" y="1714500"/>
          <p14:tracePt t="127047" x="1554163" y="1714500"/>
          <p14:tracePt t="127049" x="1538288" y="1714500"/>
          <p14:tracePt t="127051" x="1530350" y="1714500"/>
          <p14:tracePt t="127053" x="1514475" y="1714500"/>
          <p14:tracePt t="127057" x="1506538" y="1714500"/>
          <p14:tracePt t="127058" x="1498600" y="1714500"/>
          <p14:tracePt t="127059" x="1482725" y="1714500"/>
          <p14:tracePt t="127061" x="1474788" y="1714500"/>
          <p14:tracePt t="127063" x="1466850" y="1714500"/>
          <p14:tracePt t="127065" x="1458913" y="1714500"/>
          <p14:tracePt t="127067" x="1450975" y="1714500"/>
          <p14:tracePt t="127069" x="1443038" y="1714500"/>
          <p14:tracePt t="127072" x="1435100" y="1714500"/>
          <p14:tracePt t="127073" x="1435100" y="1706563"/>
          <p14:tracePt t="127075" x="1427163" y="1706563"/>
          <p14:tracePt t="127077" x="1419225" y="1706563"/>
          <p14:tracePt t="127079" x="1411288" y="1706563"/>
          <p14:tracePt t="127081" x="1411288" y="1698625"/>
          <p14:tracePt t="127083" x="1403350" y="1698625"/>
          <p14:tracePt t="127085" x="1395413" y="1698625"/>
          <p14:tracePt t="127090" x="1387475" y="1690688"/>
          <p14:tracePt t="127091" x="1379538" y="1690688"/>
          <p14:tracePt t="127093" x="1371600" y="1682750"/>
          <p14:tracePt t="127095" x="1363663" y="1682750"/>
          <p14:tracePt t="127097" x="1355725" y="1682750"/>
          <p14:tracePt t="127099" x="1347788" y="1674813"/>
          <p14:tracePt t="127103" x="1339850" y="1674813"/>
          <p14:tracePt t="127106" x="1331913" y="1666875"/>
          <p14:tracePt t="127109" x="1316038" y="1666875"/>
          <p14:tracePt t="127111" x="1308100" y="1666875"/>
          <p14:tracePt t="127113" x="1308100" y="1658938"/>
          <p14:tracePt t="127115" x="1300163" y="1658938"/>
          <p14:tracePt t="127117" x="1292225" y="1658938"/>
          <p14:tracePt t="127122" x="1284288" y="1658938"/>
          <p14:tracePt t="127125" x="1276350" y="1658938"/>
          <p14:tracePt t="127127" x="1276350" y="1651000"/>
          <p14:tracePt t="127129" x="1268413" y="1651000"/>
          <p14:tracePt t="127139" x="1260475" y="1651000"/>
          <p14:tracePt t="127303" x="1252538" y="1651000"/>
          <p14:tracePt t="127307" x="1252538" y="1658938"/>
          <p14:tracePt t="127311" x="1244600" y="1658938"/>
          <p14:tracePt t="127315" x="1236663" y="1658938"/>
          <p14:tracePt t="127319" x="1228725" y="1658938"/>
          <p14:tracePt t="127323" x="1220788" y="1666875"/>
          <p14:tracePt t="127325" x="1211263" y="1666875"/>
          <p14:tracePt t="127329" x="1203325" y="1666875"/>
          <p14:tracePt t="127333" x="1195388" y="1666875"/>
          <p14:tracePt t="127335" x="1187450" y="1666875"/>
          <p14:tracePt t="127340" x="1179513" y="1666875"/>
          <p14:tracePt t="127341" x="1171575" y="1674813"/>
          <p14:tracePt t="127345" x="1163638" y="1674813"/>
          <p14:tracePt t="127347" x="1155700" y="1674813"/>
          <p14:tracePt t="127351" x="1147763" y="1674813"/>
          <p14:tracePt t="127353" x="1139825" y="1674813"/>
          <p14:tracePt t="127357" x="1131888" y="1674813"/>
          <p14:tracePt t="127361" x="1123950" y="1674813"/>
          <p14:tracePt t="127363" x="1116013" y="1674813"/>
          <p14:tracePt t="127367" x="1108075" y="1674813"/>
          <p14:tracePt t="127369" x="1108075" y="1682750"/>
          <p14:tracePt t="127373" x="1100138" y="1682750"/>
          <p14:tracePt t="127377" x="1092200" y="1682750"/>
          <p14:tracePt t="127383" x="1084263" y="1682750"/>
          <p14:tracePt t="127390" x="1076325" y="1690688"/>
          <p14:tracePt t="127401" x="1068388" y="1690688"/>
          <p14:tracePt t="127449" x="1068388" y="1698625"/>
          <p14:tracePt t="127503" x="1068388" y="1706563"/>
          <p14:tracePt t="127508" x="1060450" y="1706563"/>
          <p14:tracePt t="127514" x="1060450" y="1714500"/>
          <p14:tracePt t="127517" x="1052513" y="1714500"/>
          <p14:tracePt t="127524" x="1052513" y="1722438"/>
          <p14:tracePt t="127533" x="1044575" y="1722438"/>
          <p14:tracePt t="127549" x="1044575" y="1730375"/>
          <p14:tracePt t="127593" x="1044575" y="1738313"/>
          <p14:tracePt t="127598" x="1036638" y="1738313"/>
          <p14:tracePt t="127611" x="1036638" y="1746250"/>
          <p14:tracePt t="127712" x="1036638" y="1738313"/>
          <p14:tracePt t="127721" x="1028700" y="1738313"/>
          <p14:tracePt t="127726" x="1028700" y="1730375"/>
          <p14:tracePt t="127741" x="1028700" y="1722438"/>
          <p14:tracePt t="127747" x="1020763" y="1722438"/>
          <p14:tracePt t="127753" x="1020763" y="1714500"/>
          <p14:tracePt t="127765" x="1020763" y="1706563"/>
          <p14:tracePt t="127772" x="1012825" y="1706563"/>
          <p14:tracePt t="127779" x="1012825" y="1698625"/>
          <p14:tracePt t="127815" x="1012825" y="1690688"/>
          <p14:tracePt t="127879" x="1012825" y="1682750"/>
          <p14:tracePt t="127883" x="1004888" y="1682750"/>
          <p14:tracePt t="127889" x="1004888" y="1674813"/>
          <p14:tracePt t="127899" x="1004888" y="1666875"/>
          <p14:tracePt t="127907" x="1004888" y="1658938"/>
          <p14:tracePt t="127909" x="996950" y="1658938"/>
          <p14:tracePt t="127913" x="996950" y="1651000"/>
          <p14:tracePt t="127922" x="996950" y="1643063"/>
          <p14:tracePt t="127929" x="989013" y="1635125"/>
          <p14:tracePt t="127941" x="989013" y="1627188"/>
          <p14:tracePt t="127958" x="981075" y="1619250"/>
          <p14:tracePt t="128054" x="981075" y="1627188"/>
          <p14:tracePt t="128059" x="981075" y="1635125"/>
          <p14:tracePt t="128063" x="981075" y="1643063"/>
          <p14:tracePt t="128067" x="981075" y="1651000"/>
          <p14:tracePt t="128072" x="981075" y="1658938"/>
          <p14:tracePt t="128083" x="981075" y="1666875"/>
          <p14:tracePt t="128342" x="973138" y="1666875"/>
          <p14:tracePt t="128345" x="973138" y="1658938"/>
          <p14:tracePt t="128353" x="965200" y="1651000"/>
          <p14:tracePt t="128359" x="965200" y="1643063"/>
          <p14:tracePt t="128367" x="965200" y="1635125"/>
          <p14:tracePt t="128368" x="957263" y="1635125"/>
          <p14:tracePt t="128372" x="957263" y="1627188"/>
          <p14:tracePt t="128377" x="949325" y="1619250"/>
          <p14:tracePt t="128382" x="949325" y="1611313"/>
          <p14:tracePt t="128385" x="941388" y="1603375"/>
          <p14:tracePt t="128393" x="941388" y="1595438"/>
          <p14:tracePt t="128394" x="933450" y="1595438"/>
          <p14:tracePt t="128396" x="933450" y="1587500"/>
          <p14:tracePt t="128399" x="933450" y="1579563"/>
          <p14:tracePt t="128401" x="925513" y="1579563"/>
          <p14:tracePt t="128404" x="925513" y="1571625"/>
          <p14:tracePt t="128409" x="925513" y="1563688"/>
          <p14:tracePt t="128411" x="917575" y="1563688"/>
          <p14:tracePt t="128414" x="917575" y="1555750"/>
          <p14:tracePt t="128419" x="917575" y="1547813"/>
          <p14:tracePt t="128423" x="909638" y="1547813"/>
          <p14:tracePt t="128424" x="909638" y="1538288"/>
          <p14:tracePt t="128431" x="909638" y="1530350"/>
          <p14:tracePt t="128437" x="909638" y="1522413"/>
          <p14:tracePt t="128449" x="901700" y="1522413"/>
          <p14:tracePt t="128547" x="909638" y="1522413"/>
          <p14:tracePt t="128565" x="909638" y="1530350"/>
          <p14:tracePt t="128611" x="909638" y="1538288"/>
          <p14:tracePt t="128615" x="917575" y="1538288"/>
          <p14:tracePt t="128670" x="909638" y="1538288"/>
          <p14:tracePt t="128725" x="917575" y="1538288"/>
          <p14:tracePt t="128741" x="917575" y="1547813"/>
          <p14:tracePt t="128751" x="917575" y="1555750"/>
          <p14:tracePt t="128755" x="925513" y="1555750"/>
          <p14:tracePt t="128893" x="925513" y="1563688"/>
          <p14:tracePt t="129147" x="925513" y="1555750"/>
          <p14:tracePt t="129189" x="933450" y="1555750"/>
          <p14:tracePt t="129275" x="925513" y="1555750"/>
          <p14:tracePt t="129460" x="933450" y="1555750"/>
          <p14:tracePt t="129490" x="941388" y="1555750"/>
          <p14:tracePt t="129493" x="941388" y="1563688"/>
          <p14:tracePt t="129497" x="949325" y="1563688"/>
          <p14:tracePt t="129499" x="949325" y="1571625"/>
          <p14:tracePt t="129503" x="957263" y="1571625"/>
          <p14:tracePt t="129506" x="957263" y="1579563"/>
          <p14:tracePt t="129511" x="965200" y="1579563"/>
          <p14:tracePt t="129513" x="965200" y="1587500"/>
          <p14:tracePt t="129517" x="973138" y="1587500"/>
          <p14:tracePt t="129519" x="973138" y="1595438"/>
          <p14:tracePt t="129526" x="981075" y="1603375"/>
          <p14:tracePt t="129529" x="989013" y="1603375"/>
          <p14:tracePt t="129531" x="989013" y="1611313"/>
          <p14:tracePt t="129539" x="996950" y="1619250"/>
          <p14:tracePt t="129543" x="996950" y="1627188"/>
          <p14:tracePt t="129545" x="1004888" y="1627188"/>
          <p14:tracePt t="129549" x="1004888" y="1635125"/>
          <p14:tracePt t="129553" x="1012825" y="1635125"/>
          <p14:tracePt t="129557" x="1012825" y="1643063"/>
          <p14:tracePt t="129565" x="1012825" y="1651000"/>
          <p14:tracePt t="129567" x="1020763" y="1651000"/>
          <p14:tracePt t="129574" x="1020763" y="1658938"/>
          <p14:tracePt t="129583" x="1020763" y="1666875"/>
          <p14:tracePt t="129589" x="1028700" y="1666875"/>
          <p14:tracePt t="129591" x="1028700" y="1674813"/>
          <p14:tracePt t="129597" x="1028700" y="1682750"/>
          <p14:tracePt t="129603" x="1028700" y="1690688"/>
          <p14:tracePt t="129607" x="1036638" y="1698625"/>
          <p14:tracePt t="129613" x="1036638" y="1706563"/>
          <p14:tracePt t="129617" x="1036638" y="1714500"/>
          <p14:tracePt t="129619" x="1044575" y="1714500"/>
          <p14:tracePt t="129622" x="1044575" y="1722438"/>
          <p14:tracePt t="129627" x="1044575" y="1730375"/>
          <p14:tracePt t="129631" x="1052513" y="1738313"/>
          <p14:tracePt t="129639" x="1052513" y="1746250"/>
          <p14:tracePt t="129641" x="1060450" y="1754188"/>
          <p14:tracePt t="129647" x="1060450" y="1762125"/>
          <p14:tracePt t="129657" x="1068388" y="1770063"/>
          <p14:tracePt t="129663" x="1068388" y="1778000"/>
          <p14:tracePt t="129943" x="1076325" y="1778000"/>
          <p14:tracePt t="129953" x="1084263" y="1778000"/>
          <p14:tracePt t="129962" x="1100138" y="1785938"/>
          <p14:tracePt t="129965" x="1108075" y="1785938"/>
          <p14:tracePt t="129967" x="1116013" y="1785938"/>
          <p14:tracePt t="129969" x="1123950" y="1785938"/>
          <p14:tracePt t="129972" x="1131888" y="1785938"/>
          <p14:tracePt t="129976" x="1147763" y="1785938"/>
          <p14:tracePt t="129978" x="1155700" y="1785938"/>
          <p14:tracePt t="129979" x="1163638" y="1785938"/>
          <p14:tracePt t="129981" x="1171575" y="1785938"/>
          <p14:tracePt t="129983" x="1179513" y="1785938"/>
          <p14:tracePt t="129985" x="1187450" y="1785938"/>
          <p14:tracePt t="129990" x="1211263" y="1785938"/>
          <p14:tracePt t="129992" x="1220788" y="1785938"/>
          <p14:tracePt t="129993" x="1228725" y="1785938"/>
          <p14:tracePt t="129995" x="1244600" y="1785938"/>
          <p14:tracePt t="129997" x="1252538" y="1785938"/>
          <p14:tracePt t="129999" x="1260475" y="1785938"/>
          <p14:tracePt t="130001" x="1276350" y="1785938"/>
          <p14:tracePt t="130003" x="1284288" y="1785938"/>
          <p14:tracePt t="130006" x="1300163" y="1785938"/>
          <p14:tracePt t="130009" x="1323975" y="1793875"/>
          <p14:tracePt t="130011" x="1331913" y="1793875"/>
          <p14:tracePt t="130013" x="1347788" y="1793875"/>
          <p14:tracePt t="130015" x="1355725" y="1793875"/>
          <p14:tracePt t="130018" x="1371600" y="1793875"/>
          <p14:tracePt t="130019" x="1379538" y="1793875"/>
          <p14:tracePt t="130022" x="1395413" y="1793875"/>
          <p14:tracePt t="130025" x="1419225" y="1793875"/>
          <p14:tracePt t="130027" x="1427163" y="1793875"/>
          <p14:tracePt t="130029" x="1435100" y="1793875"/>
          <p14:tracePt t="130031" x="1450975" y="1793875"/>
          <p14:tracePt t="130033" x="1458913" y="1793875"/>
          <p14:tracePt t="130035" x="1466850" y="1793875"/>
          <p14:tracePt t="130040" x="1490663" y="1793875"/>
          <p14:tracePt t="130041" x="1498600" y="1793875"/>
          <p14:tracePt t="130043" x="1506538" y="1793875"/>
          <p14:tracePt t="130045" x="1514475" y="1793875"/>
          <p14:tracePt t="130047" x="1530350" y="1793875"/>
          <p14:tracePt t="130049" x="1538288" y="1793875"/>
          <p14:tracePt t="130051" x="1546225" y="1793875"/>
          <p14:tracePt t="130053" x="1554163" y="1793875"/>
          <p14:tracePt t="130058" x="1571625" y="1793875"/>
          <p14:tracePt t="130059" x="1579563" y="1793875"/>
          <p14:tracePt t="130061" x="1587500" y="1793875"/>
          <p14:tracePt t="130063" x="1595438" y="1793875"/>
          <p14:tracePt t="130065" x="1603375" y="1793875"/>
          <p14:tracePt t="130067" x="1611313" y="1793875"/>
          <p14:tracePt t="130069" x="1619250" y="1793875"/>
          <p14:tracePt t="130072" x="1627188" y="1785938"/>
          <p14:tracePt t="130073" x="1635125" y="1785938"/>
          <p14:tracePt t="130075" x="1643063" y="1785938"/>
          <p14:tracePt t="130077" x="1651000" y="1785938"/>
          <p14:tracePt t="130079" x="1658938" y="1785938"/>
          <p14:tracePt t="130083" x="1666875" y="1785938"/>
          <p14:tracePt t="130085" x="1674813" y="1785938"/>
          <p14:tracePt t="130090" x="1690688" y="1785938"/>
          <p14:tracePt t="130091" x="1698625" y="1785938"/>
          <p14:tracePt t="130095" x="1706563" y="1785938"/>
          <p14:tracePt t="130097" x="1714500" y="1785938"/>
          <p14:tracePt t="130099" x="1722438" y="1785938"/>
          <p14:tracePt t="130101" x="1730375" y="1785938"/>
          <p14:tracePt t="130106" x="1738313" y="1785938"/>
          <p14:tracePt t="130108" x="1746250" y="1785938"/>
          <p14:tracePt t="130109" x="1754188" y="1785938"/>
          <p14:tracePt t="130111" x="1762125" y="1785938"/>
          <p14:tracePt t="130115" x="1770063" y="1785938"/>
          <p14:tracePt t="130117" x="1778000" y="1785938"/>
          <p14:tracePt t="130119" x="1785938" y="1778000"/>
          <p14:tracePt t="130122" x="1793875" y="1778000"/>
          <p14:tracePt t="130125" x="1801813" y="1778000"/>
          <p14:tracePt t="130127" x="1809750" y="1778000"/>
          <p14:tracePt t="130129" x="1817688" y="1778000"/>
          <p14:tracePt t="130131" x="1825625" y="1778000"/>
          <p14:tracePt t="130135" x="1833563" y="1778000"/>
          <p14:tracePt t="130139" x="1849438" y="1778000"/>
          <p14:tracePt t="130141" x="1857375" y="1778000"/>
          <p14:tracePt t="130145" x="1865313" y="1778000"/>
          <p14:tracePt t="130147" x="1873250" y="1778000"/>
          <p14:tracePt t="130149" x="1881188" y="1778000"/>
          <p14:tracePt t="130151" x="1889125" y="1778000"/>
          <p14:tracePt t="130153" x="1897063" y="1778000"/>
          <p14:tracePt t="130156" x="1905000" y="1778000"/>
          <p14:tracePt t="130159" x="1912938" y="1778000"/>
          <p14:tracePt t="130161" x="1922463" y="1778000"/>
          <p14:tracePt t="130163" x="1930400" y="1778000"/>
          <p14:tracePt t="130165" x="1938338" y="1778000"/>
          <p14:tracePt t="130167" x="1946275" y="1778000"/>
          <p14:tracePt t="130169" x="1954213" y="1778000"/>
          <p14:tracePt t="130172" x="1962150" y="1785938"/>
          <p14:tracePt t="130173" x="1970088" y="1785938"/>
          <p14:tracePt t="130175" x="1978025" y="1785938"/>
          <p14:tracePt t="130177" x="1985963" y="1785938"/>
          <p14:tracePt t="130179" x="2001838" y="1785938"/>
          <p14:tracePt t="130181" x="2009775" y="1785938"/>
          <p14:tracePt t="130183" x="2017713" y="1785938"/>
          <p14:tracePt t="130185" x="2025650" y="1785938"/>
          <p14:tracePt t="130190" x="2049463" y="1785938"/>
          <p14:tracePt t="130191" x="2057400" y="1785938"/>
          <p14:tracePt t="130193" x="2065338" y="1785938"/>
          <p14:tracePt t="130195" x="2081213" y="1785938"/>
          <p14:tracePt t="130197" x="2089150" y="1785938"/>
          <p14:tracePt t="130199" x="2097088" y="1785938"/>
          <p14:tracePt t="130201" x="2112963" y="1785938"/>
          <p14:tracePt t="130203" x="2120900" y="1785938"/>
          <p14:tracePt t="130206" x="2128838" y="1785938"/>
          <p14:tracePt t="130208" x="2144713" y="1793875"/>
          <p14:tracePt t="130209" x="2152650" y="1793875"/>
          <p14:tracePt t="130211" x="2160588" y="1793875"/>
          <p14:tracePt t="130213" x="2168525" y="1793875"/>
          <p14:tracePt t="130215" x="2184400" y="1793875"/>
          <p14:tracePt t="130217" x="2192338" y="1793875"/>
          <p14:tracePt t="130219" x="2208213" y="1793875"/>
          <p14:tracePt t="130222" x="2216150" y="1793875"/>
          <p14:tracePt t="130224" x="2224088" y="1793875"/>
          <p14:tracePt t="130225" x="2239963" y="1793875"/>
          <p14:tracePt t="130227" x="2247900" y="1793875"/>
          <p14:tracePt t="130229" x="2265363" y="1793875"/>
          <p14:tracePt t="130231" x="2273300" y="1793875"/>
          <p14:tracePt t="130233" x="2289175" y="1801813"/>
          <p14:tracePt t="130235" x="2297113" y="1801813"/>
          <p14:tracePt t="130240" x="2320925" y="1801813"/>
          <p14:tracePt t="130243" x="2344738" y="1801813"/>
          <p14:tracePt t="130245" x="2352675" y="1801813"/>
          <p14:tracePt t="130247" x="2360613" y="1801813"/>
          <p14:tracePt t="130249" x="2376488" y="1801813"/>
          <p14:tracePt t="130251" x="2384425" y="1801813"/>
          <p14:tracePt t="130253" x="2400300" y="1801813"/>
          <p14:tracePt t="130256" x="2408238" y="1801813"/>
          <p14:tracePt t="130260" x="2432050" y="1801813"/>
          <p14:tracePt t="130261" x="2439988" y="1801813"/>
          <p14:tracePt t="130263" x="2447925" y="1801813"/>
          <p14:tracePt t="130265" x="2463800" y="1801813"/>
          <p14:tracePt t="130267" x="2471738" y="1801813"/>
          <p14:tracePt t="130269" x="2479675" y="1801813"/>
          <p14:tracePt t="130272" x="2495550" y="1801813"/>
          <p14:tracePt t="130274" x="2503488" y="1801813"/>
          <p14:tracePt t="130276" x="2511425" y="1801813"/>
          <p14:tracePt t="130277" x="2519363" y="1801813"/>
          <p14:tracePt t="130279" x="2535238" y="1801813"/>
          <p14:tracePt t="130281" x="2543175" y="1801813"/>
          <p14:tracePt t="130283" x="2551113" y="1801813"/>
          <p14:tracePt t="130285" x="2566988" y="1809750"/>
          <p14:tracePt t="130289" x="2590800" y="1809750"/>
          <p14:tracePt t="130291" x="2598738" y="1809750"/>
          <p14:tracePt t="130293" x="2606675" y="1801813"/>
          <p14:tracePt t="130295" x="2624138" y="1809750"/>
          <p14:tracePt t="130297" x="2632075" y="1809750"/>
          <p14:tracePt t="130299" x="2640013" y="1809750"/>
          <p14:tracePt t="130301" x="2655888" y="1809750"/>
          <p14:tracePt t="130303" x="2663825" y="1809750"/>
          <p14:tracePt t="130306" x="2671763" y="1809750"/>
          <p14:tracePt t="130309" x="2695575" y="1809750"/>
          <p14:tracePt t="130311" x="2703513" y="1809750"/>
          <p14:tracePt t="130313" x="2711450" y="1809750"/>
          <p14:tracePt t="130315" x="2727325" y="1809750"/>
          <p14:tracePt t="130317" x="2735263" y="1809750"/>
          <p14:tracePt t="130319" x="2743200" y="1809750"/>
          <p14:tracePt t="130322" x="2759075" y="1809750"/>
          <p14:tracePt t="130323" x="2767013" y="1809750"/>
          <p14:tracePt t="130325" x="2774950" y="1809750"/>
          <p14:tracePt t="130327" x="2790825" y="1809750"/>
          <p14:tracePt t="130329" x="2798763" y="1801813"/>
          <p14:tracePt t="130331" x="2806700" y="1801813"/>
          <p14:tracePt t="130333" x="2822575" y="1801813"/>
          <p14:tracePt t="130335" x="2830513" y="1801813"/>
          <p14:tracePt t="130340" x="2854325" y="1801813"/>
          <p14:tracePt t="130341" x="2862263" y="1801813"/>
          <p14:tracePt t="130343" x="2878138" y="1801813"/>
          <p14:tracePt t="130345" x="2886075" y="1801813"/>
          <p14:tracePt t="130347" x="2901950" y="1801813"/>
          <p14:tracePt t="130349" x="2909888" y="1801813"/>
          <p14:tracePt t="130351" x="2925763" y="1801813"/>
          <p14:tracePt t="130353" x="2933700" y="1801813"/>
          <p14:tracePt t="130356" x="2949575" y="1801813"/>
          <p14:tracePt t="130358" x="2957513" y="1801813"/>
          <p14:tracePt t="130359" x="2974975" y="1801813"/>
          <p14:tracePt t="130361" x="2982913" y="1801813"/>
          <p14:tracePt t="130363" x="2998788" y="1801813"/>
          <p14:tracePt t="130365" x="3006725" y="1801813"/>
          <p14:tracePt t="130367" x="3022600" y="1801813"/>
          <p14:tracePt t="130369" x="3030538" y="1801813"/>
          <p14:tracePt t="130372" x="3046413" y="1801813"/>
          <p14:tracePt t="130373" x="3054350" y="1801813"/>
          <p14:tracePt t="130375" x="3070225" y="1801813"/>
          <p14:tracePt t="130378" x="3086100" y="1801813"/>
          <p14:tracePt t="130380" x="3101975" y="1793875"/>
          <p14:tracePt t="130384" x="3125788" y="1793875"/>
          <p14:tracePt t="130385" x="3133725" y="1793875"/>
          <p14:tracePt t="130390" x="3157538" y="1801813"/>
          <p14:tracePt t="130392" x="3173413" y="1801813"/>
          <p14:tracePt t="130393" x="3181350" y="1793875"/>
          <p14:tracePt t="130395" x="3197225" y="1793875"/>
          <p14:tracePt t="130397" x="3205163" y="1793875"/>
          <p14:tracePt t="130399" x="3221038" y="1801813"/>
          <p14:tracePt t="130401" x="3228975" y="1801813"/>
          <p14:tracePt t="130403" x="3244850" y="1793875"/>
          <p14:tracePt t="130406" x="3252788" y="1793875"/>
          <p14:tracePt t="130409" x="3284538" y="1793875"/>
          <p14:tracePt t="130411" x="3292475" y="1793875"/>
          <p14:tracePt t="130414" x="3308350" y="1793875"/>
          <p14:tracePt t="130415" x="3317875" y="1793875"/>
          <p14:tracePt t="130417" x="3333750" y="1793875"/>
          <p14:tracePt t="130419" x="3341688" y="1793875"/>
          <p14:tracePt t="130424" x="3365500" y="1793875"/>
          <p14:tracePt t="130427" x="3373438" y="1793875"/>
          <p14:tracePt t="130428" x="3389313" y="1793875"/>
          <p14:tracePt t="130429" x="3397250" y="1801813"/>
          <p14:tracePt t="130430" x="3413125" y="1801813"/>
          <p14:tracePt t="130432" x="3421063" y="1801813"/>
          <p14:tracePt t="130434" x="3436938" y="1793875"/>
          <p14:tracePt t="130437" x="3444875" y="1793875"/>
          <p14:tracePt t="130438" x="3460750" y="1793875"/>
          <p14:tracePt t="130440" x="3468688" y="1793875"/>
          <p14:tracePt t="130442" x="3484563" y="1793875"/>
          <p14:tracePt t="130444" x="3500438" y="1793875"/>
          <p14:tracePt t="130446" x="3508375" y="1793875"/>
          <p14:tracePt t="130448" x="3516313" y="1793875"/>
          <p14:tracePt t="130450" x="3532188" y="1793875"/>
          <p14:tracePt t="130452" x="3540125" y="1793875"/>
          <p14:tracePt t="130454" x="3556000" y="1793875"/>
          <p14:tracePt t="130456" x="3563938" y="1793875"/>
          <p14:tracePt t="130459" x="3579813" y="1793875"/>
          <p14:tracePt t="130460" x="3587750" y="1793875"/>
          <p14:tracePt t="130462" x="3603625" y="1793875"/>
          <p14:tracePt t="130464" x="3619500" y="1793875"/>
          <p14:tracePt t="130466" x="3627438" y="1793875"/>
          <p14:tracePt t="130469" x="3643313" y="1793875"/>
          <p14:tracePt t="130471" x="3651250" y="1801813"/>
          <p14:tracePt t="130472" x="3668713" y="1801813"/>
          <p14:tracePt t="130474" x="3684588" y="1793875"/>
          <p14:tracePt t="130476" x="3692525" y="1793875"/>
          <p14:tracePt t="130478" x="3708400" y="1793875"/>
          <p14:tracePt t="130480" x="3724275" y="1793875"/>
          <p14:tracePt t="130482" x="3732213" y="1793875"/>
          <p14:tracePt t="130484" x="3748088" y="1793875"/>
          <p14:tracePt t="130487" x="3763963" y="1793875"/>
          <p14:tracePt t="130489" x="3771900" y="1793875"/>
          <p14:tracePt t="130491" x="3787775" y="1793875"/>
          <p14:tracePt t="130492" x="3803650" y="1793875"/>
          <p14:tracePt t="130494" x="3819525" y="1793875"/>
          <p14:tracePt t="130496" x="3827463" y="1793875"/>
          <p14:tracePt t="130498" x="3843338" y="1793875"/>
          <p14:tracePt t="130500" x="3859213" y="1793875"/>
          <p14:tracePt t="130502" x="3867150" y="1793875"/>
          <p14:tracePt t="130505" x="3883025" y="1793875"/>
          <p14:tracePt t="130506" x="3898900" y="1793875"/>
          <p14:tracePt t="130508" x="3914775" y="1793875"/>
          <p14:tracePt t="130510" x="3922713" y="1793875"/>
          <p14:tracePt t="130512" x="3938588" y="1793875"/>
          <p14:tracePt t="130514" x="3954463" y="1793875"/>
          <p14:tracePt t="130516" x="3970338" y="1793875"/>
          <p14:tracePt t="130518" x="3986213" y="1793875"/>
          <p14:tracePt t="130521" x="3994150" y="1793875"/>
          <p14:tracePt t="130522" x="4011613" y="1793875"/>
          <p14:tracePt t="130524" x="4027488" y="1793875"/>
          <p14:tracePt t="130526" x="4035425" y="1793875"/>
          <p14:tracePt t="130528" x="4051300" y="1793875"/>
          <p14:tracePt t="130530" x="4067175" y="1801813"/>
          <p14:tracePt t="130532" x="4083050" y="1801813"/>
          <p14:tracePt t="130534" x="4098925" y="1801813"/>
          <p14:tracePt t="130537" x="4106863" y="1801813"/>
          <p14:tracePt t="130538" x="4122738" y="1801813"/>
          <p14:tracePt t="130541" x="4138613" y="1801813"/>
          <p14:tracePt t="130542" x="4146550" y="1801813"/>
          <p14:tracePt t="130544" x="4162425" y="1801813"/>
          <p14:tracePt t="130546" x="4178300" y="1801813"/>
          <p14:tracePt t="130549" x="4194175" y="1801813"/>
          <p14:tracePt t="130551" x="4202113" y="1801813"/>
          <p14:tracePt t="130553" x="4217988" y="1801813"/>
          <p14:tracePt t="130556" x="4233863" y="1801813"/>
          <p14:tracePt t="130558" x="4241800" y="1809750"/>
          <p14:tracePt t="130559" x="4257675" y="1809750"/>
          <p14:tracePt t="130561" x="4273550" y="1809750"/>
          <p14:tracePt t="130563" x="4289425" y="1809750"/>
          <p14:tracePt t="130565" x="4305300" y="1809750"/>
          <p14:tracePt t="130567" x="4313238" y="1809750"/>
          <p14:tracePt t="130569" x="4329113" y="1809750"/>
          <p14:tracePt t="130572" x="4337050" y="1809750"/>
          <p14:tracePt t="130574" x="4352925" y="1809750"/>
          <p14:tracePt t="130575" x="4370388" y="1809750"/>
          <p14:tracePt t="130577" x="4386263" y="1809750"/>
          <p14:tracePt t="130579" x="4394200" y="1809750"/>
          <p14:tracePt t="130581" x="4410075" y="1809750"/>
          <p14:tracePt t="130583" x="4418013" y="1809750"/>
          <p14:tracePt t="130585" x="4433888" y="1809750"/>
          <p14:tracePt t="130589" x="4457700" y="1809750"/>
          <p14:tracePt t="130591" x="4473575" y="1809750"/>
          <p14:tracePt t="130593" x="4481513" y="1809750"/>
          <p14:tracePt t="130595" x="4497388" y="1809750"/>
          <p14:tracePt t="130597" x="4513263" y="1809750"/>
          <p14:tracePt t="130599" x="4521200" y="1809750"/>
          <p14:tracePt t="130601" x="4537075" y="1809750"/>
          <p14:tracePt t="130603" x="4545013" y="1809750"/>
          <p14:tracePt t="130606" x="4560888" y="1809750"/>
          <p14:tracePt t="130607" x="4576763" y="1809750"/>
          <p14:tracePt t="130609" x="4592638" y="1809750"/>
          <p14:tracePt t="130611" x="4600575" y="1809750"/>
          <p14:tracePt t="130613" x="4616450" y="1809750"/>
          <p14:tracePt t="130615" x="4632325" y="1809750"/>
          <p14:tracePt t="130617" x="4648200" y="1801813"/>
          <p14:tracePt t="130619" x="4656138" y="1801813"/>
          <p14:tracePt t="130622" x="4672013" y="1801813"/>
          <p14:tracePt t="130624" x="4687888" y="1801813"/>
          <p14:tracePt t="130625" x="4705350" y="1801813"/>
          <p14:tracePt t="130627" x="4721225" y="1801813"/>
          <p14:tracePt t="130629" x="4737100" y="1801813"/>
          <p14:tracePt t="130631" x="4752975" y="1801813"/>
          <p14:tracePt t="130633" x="4768850" y="1793875"/>
          <p14:tracePt t="130635" x="4776788" y="1793875"/>
          <p14:tracePt t="130640" x="4808538" y="1793875"/>
          <p14:tracePt t="130642" x="4824413" y="1793875"/>
          <p14:tracePt t="130643" x="4840288" y="1793875"/>
          <p14:tracePt t="130645" x="4856163" y="1793875"/>
          <p14:tracePt t="130647" x="4872038" y="1793875"/>
          <p14:tracePt t="130649" x="4887913" y="1793875"/>
          <p14:tracePt t="130651" x="4903788" y="1793875"/>
          <p14:tracePt t="130653" x="4919663" y="1793875"/>
          <p14:tracePt t="130656" x="4943475" y="1793875"/>
          <p14:tracePt t="130658" x="4959350" y="1793875"/>
          <p14:tracePt t="130660" x="4975225" y="1793875"/>
          <p14:tracePt t="130662" x="4991100" y="1793875"/>
          <p14:tracePt t="130665" x="5006975" y="1793875"/>
          <p14:tracePt t="130668" x="5038725" y="1785938"/>
          <p14:tracePt t="130669" x="5056188" y="1785938"/>
          <p14:tracePt t="130672" x="5072063" y="1785938"/>
          <p14:tracePt t="130674" x="5087938" y="1785938"/>
          <p14:tracePt t="130675" x="5103813" y="1785938"/>
          <p14:tracePt t="130677" x="5119688" y="1785938"/>
          <p14:tracePt t="130679" x="5135563" y="1785938"/>
          <p14:tracePt t="130681" x="5151438" y="1785938"/>
          <p14:tracePt t="130683" x="5167313" y="1785938"/>
          <p14:tracePt t="130685" x="5183188" y="1785938"/>
          <p14:tracePt t="130690" x="5207000" y="1785938"/>
          <p14:tracePt t="130691" x="5222875" y="1785938"/>
          <p14:tracePt t="130693" x="5238750" y="1785938"/>
          <p14:tracePt t="130695" x="5254625" y="1785938"/>
          <p14:tracePt t="130697" x="5270500" y="1785938"/>
          <p14:tracePt t="130699" x="5278438" y="1785938"/>
          <p14:tracePt t="130701" x="5294313" y="1785938"/>
          <p14:tracePt t="130703" x="5310188" y="1785938"/>
          <p14:tracePt t="130706" x="5326063" y="1785938"/>
          <p14:tracePt t="130708" x="5334000" y="1785938"/>
          <p14:tracePt t="130709" x="5349875" y="1785938"/>
          <p14:tracePt t="130711" x="5365750" y="1785938"/>
          <p14:tracePt t="130713" x="5373688" y="1785938"/>
          <p14:tracePt t="130715" x="5389563" y="1785938"/>
          <p14:tracePt t="130717" x="5397500" y="1785938"/>
          <p14:tracePt t="130719" x="5414963" y="1785938"/>
          <p14:tracePt t="130722" x="5430838" y="1785938"/>
          <p14:tracePt t="130724" x="5438775" y="1785938"/>
          <p14:tracePt t="130725" x="5454650" y="1785938"/>
          <p14:tracePt t="130727" x="5462588" y="1785938"/>
          <p14:tracePt t="130729" x="5478463" y="1778000"/>
          <p14:tracePt t="130731" x="5494338" y="1778000"/>
          <p14:tracePt t="130733" x="5502275" y="1778000"/>
          <p14:tracePt t="130735" x="5518150" y="1778000"/>
          <p14:tracePt t="130740" x="5541963" y="1778000"/>
          <p14:tracePt t="130742" x="5549900" y="1778000"/>
          <p14:tracePt t="130744" x="5565775" y="1778000"/>
          <p14:tracePt t="130745" x="5581650" y="1770063"/>
          <p14:tracePt t="130747" x="5589588" y="1770063"/>
          <p14:tracePt t="130749" x="5597525" y="1770063"/>
          <p14:tracePt t="130751" x="5613400" y="1770063"/>
          <p14:tracePt t="130753" x="5629275" y="1770063"/>
          <p14:tracePt t="130756" x="5637213" y="1770063"/>
          <p14:tracePt t="130760" x="5668963" y="1770063"/>
          <p14:tracePt t="130761" x="5676900" y="1778000"/>
          <p14:tracePt t="130763" x="5692775" y="1778000"/>
          <p14:tracePt t="130765" x="5708650" y="1778000"/>
          <p14:tracePt t="130767" x="5716588" y="1778000"/>
          <p14:tracePt t="130769" x="5732463" y="1778000"/>
          <p14:tracePt t="130772" x="5740400" y="1778000"/>
          <p14:tracePt t="130776" x="5773738" y="1778000"/>
          <p14:tracePt t="130777" x="5781675" y="1770063"/>
          <p14:tracePt t="130779" x="5797550" y="1770063"/>
          <p14:tracePt t="130781" x="5805488" y="1770063"/>
          <p14:tracePt t="130783" x="5821363" y="1770063"/>
          <p14:tracePt t="130785" x="5829300" y="1770063"/>
          <p14:tracePt t="130789" x="5853113" y="1778000"/>
          <p14:tracePt t="130791" x="5868988" y="1778000"/>
          <p14:tracePt t="130793" x="5876925" y="1778000"/>
          <p14:tracePt t="130795" x="5892800" y="1778000"/>
          <p14:tracePt t="130797" x="5908675" y="1778000"/>
          <p14:tracePt t="130799" x="5924550" y="1778000"/>
          <p14:tracePt t="130801" x="5932488" y="1778000"/>
          <p14:tracePt t="130803" x="5948363" y="1778000"/>
          <p14:tracePt t="130806" x="5964238" y="1778000"/>
          <p14:tracePt t="130808" x="5972175" y="1778000"/>
          <p14:tracePt t="130809" x="5988050" y="1778000"/>
          <p14:tracePt t="130811" x="6003925" y="1778000"/>
          <p14:tracePt t="130813" x="6011863" y="1778000"/>
          <p14:tracePt t="130815" x="6027738" y="1770063"/>
          <p14:tracePt t="130817" x="6043613" y="1770063"/>
          <p14:tracePt t="130819" x="6051550" y="1770063"/>
          <p14:tracePt t="130822" x="6067425" y="1770063"/>
          <p14:tracePt t="130825" x="6091238" y="1770063"/>
          <p14:tracePt t="130827" x="6108700" y="1770063"/>
          <p14:tracePt t="130829" x="6116638" y="1770063"/>
          <p14:tracePt t="130831" x="6132513" y="1770063"/>
          <p14:tracePt t="130833" x="6148388" y="1770063"/>
          <p14:tracePt t="130835" x="6156325" y="1770063"/>
          <p14:tracePt t="130840" x="6180138" y="1770063"/>
          <p14:tracePt t="130841" x="6196013" y="1770063"/>
          <p14:tracePt t="130843" x="6203950" y="1770063"/>
          <p14:tracePt t="130845" x="6219825" y="1770063"/>
          <p14:tracePt t="130847" x="6235700" y="1762125"/>
          <p14:tracePt t="130849" x="6243638" y="1770063"/>
          <p14:tracePt t="130851" x="6259513" y="1770063"/>
          <p14:tracePt t="130853" x="6267450" y="1770063"/>
          <p14:tracePt t="130856" x="6283325" y="1770063"/>
          <p14:tracePt t="130858" x="6291263" y="1770063"/>
          <p14:tracePt t="130859" x="6307138" y="1770063"/>
          <p14:tracePt t="130861" x="6323013" y="1770063"/>
          <p14:tracePt t="130863" x="6330950" y="1770063"/>
          <p14:tracePt t="130865" x="6346825" y="1770063"/>
          <p14:tracePt t="130867" x="6354763" y="1770063"/>
          <p14:tracePt t="130869" x="6370638" y="1770063"/>
          <p14:tracePt t="130872" x="6378575" y="1770063"/>
          <p14:tracePt t="130874" x="6394450" y="1778000"/>
          <p14:tracePt t="130875" x="6410325" y="1778000"/>
          <p14:tracePt t="130877" x="6418263" y="1778000"/>
          <p14:tracePt t="130879" x="6434138" y="1778000"/>
          <p14:tracePt t="130881" x="6442075" y="1778000"/>
          <p14:tracePt t="130883" x="6459538" y="1778000"/>
          <p14:tracePt t="130885" x="6475413" y="1778000"/>
          <p14:tracePt t="130889" x="6499225" y="1785938"/>
          <p14:tracePt t="130891" x="6515100" y="1785938"/>
          <p14:tracePt t="130893" x="6523038" y="1785938"/>
          <p14:tracePt t="130895" x="6538913" y="1785938"/>
          <p14:tracePt t="130897" x="6554788" y="1785938"/>
          <p14:tracePt t="130899" x="6570663" y="1785938"/>
          <p14:tracePt t="130901" x="6578600" y="1793875"/>
          <p14:tracePt t="130903" x="6594475" y="1793875"/>
          <p14:tracePt t="130906" x="6610350" y="1793875"/>
          <p14:tracePt t="130908" x="6626225" y="1793875"/>
          <p14:tracePt t="130910" x="6642100" y="1793875"/>
          <p14:tracePt t="130911" x="6650038" y="1793875"/>
          <p14:tracePt t="130913" x="6665913" y="1793875"/>
          <p14:tracePt t="130915" x="6681788" y="1793875"/>
          <p14:tracePt t="130917" x="6697663" y="1793875"/>
          <p14:tracePt t="130919" x="6713538" y="1793875"/>
          <p14:tracePt t="130922" x="6729413" y="1793875"/>
          <p14:tracePt t="130924" x="6745288" y="1793875"/>
          <p14:tracePt t="130925" x="6769100" y="1793875"/>
          <p14:tracePt t="130927" x="6784975" y="1793875"/>
          <p14:tracePt t="130929" x="6802438" y="1793875"/>
          <p14:tracePt t="130931" x="6818313" y="1793875"/>
          <p14:tracePt t="130933" x="6834188" y="1793875"/>
          <p14:tracePt t="130935" x="6850063" y="1793875"/>
          <p14:tracePt t="130940" x="6889750" y="1793875"/>
          <p14:tracePt t="130941" x="6905625" y="1793875"/>
          <p14:tracePt t="130943" x="6921500" y="1793875"/>
          <p14:tracePt t="130945" x="6937375" y="1793875"/>
          <p14:tracePt t="130947" x="6953250" y="1793875"/>
          <p14:tracePt t="130949" x="6977063" y="1793875"/>
          <p14:tracePt t="130951" x="6992938" y="1793875"/>
          <p14:tracePt t="130953" x="7008813" y="1785938"/>
          <p14:tracePt t="130956" x="7024688" y="1785938"/>
          <p14:tracePt t="130973" x="7169150" y="1785938"/>
          <p14:tracePt t="130975" x="7185025" y="1785938"/>
          <p14:tracePt t="130980" x="7216775" y="1778000"/>
          <p14:tracePt t="130981" x="7232650" y="1778000"/>
          <p14:tracePt t="130983" x="7248525" y="1778000"/>
          <p14:tracePt t="130985" x="7264400" y="1778000"/>
          <p14:tracePt t="130990" x="7296150" y="1778000"/>
          <p14:tracePt t="130993" x="7327900" y="1778000"/>
          <p14:tracePt t="130995" x="7343775" y="1770063"/>
          <p14:tracePt t="130997" x="7359650" y="1770063"/>
          <p14:tracePt t="130999" x="7375525" y="1770063"/>
          <p14:tracePt t="131001" x="7383463" y="1770063"/>
          <p14:tracePt t="131003" x="7399338" y="1770063"/>
          <p14:tracePt t="131006" x="7415213" y="1770063"/>
          <p14:tracePt t="131009" x="7446963" y="1770063"/>
          <p14:tracePt t="131011" x="7454900" y="1770063"/>
          <p14:tracePt t="131013" x="7470775" y="1770063"/>
          <p14:tracePt t="131015" x="7486650" y="1770063"/>
          <p14:tracePt t="131017" x="7496175" y="1770063"/>
          <p14:tracePt t="131019" x="7512050" y="1770063"/>
          <p14:tracePt t="131022" x="7519988" y="1770063"/>
          <p14:tracePt t="131026" x="7551738" y="1770063"/>
          <p14:tracePt t="131027" x="7559675" y="1770063"/>
          <p14:tracePt t="131029" x="7575550" y="1770063"/>
          <p14:tracePt t="131031" x="7583488" y="1770063"/>
          <p14:tracePt t="131033" x="7599363" y="1770063"/>
          <p14:tracePt t="131035" x="7615238" y="1770063"/>
          <p14:tracePt t="131040" x="7639050" y="1770063"/>
          <p14:tracePt t="131041" x="7654925" y="1770063"/>
          <p14:tracePt t="131043" x="7662863" y="1770063"/>
          <p14:tracePt t="131045" x="7678738" y="1770063"/>
          <p14:tracePt t="131047" x="7686675" y="1770063"/>
          <p14:tracePt t="131049" x="7702550" y="1770063"/>
          <p14:tracePt t="131051" x="7718425" y="1770063"/>
          <p14:tracePt t="131053" x="7726363" y="1770063"/>
          <p14:tracePt t="131056" x="7742238" y="1770063"/>
          <p14:tracePt t="131058" x="7758113" y="1770063"/>
          <p14:tracePt t="131059" x="7766050" y="1770063"/>
          <p14:tracePt t="131061" x="7781925" y="1778000"/>
          <p14:tracePt t="131063" x="7797800" y="1778000"/>
          <p14:tracePt t="131065" x="7805738" y="1778000"/>
          <p14:tracePt t="131067" x="7821613" y="1778000"/>
          <p14:tracePt t="131069" x="7839075" y="1778000"/>
          <p14:tracePt t="131072" x="7854950" y="1778000"/>
          <p14:tracePt t="131074" x="7862888" y="1778000"/>
          <p14:tracePt t="131075" x="7878763" y="1785938"/>
          <p14:tracePt t="131077" x="7894638" y="1778000"/>
          <p14:tracePt t="131079" x="7902575" y="1778000"/>
          <p14:tracePt t="131081" x="7918450" y="1778000"/>
          <p14:tracePt t="131083" x="7934325" y="1778000"/>
          <p14:tracePt t="131085" x="7942263" y="1778000"/>
          <p14:tracePt t="131090" x="7974013" y="1778000"/>
          <p14:tracePt t="131092" x="7981950" y="1778000"/>
          <p14:tracePt t="131093" x="7997825" y="1778000"/>
          <p14:tracePt t="131095" x="8005763" y="1778000"/>
          <p14:tracePt t="131097" x="8021638" y="1778000"/>
          <p14:tracePt t="131099" x="8029575" y="1778000"/>
          <p14:tracePt t="131101" x="8037513" y="1778000"/>
          <p14:tracePt t="131103" x="8053388" y="1778000"/>
          <p14:tracePt t="131106" x="8061325" y="1778000"/>
          <p14:tracePt t="131108" x="8069263" y="1778000"/>
          <p14:tracePt t="131109" x="8085138" y="1778000"/>
          <p14:tracePt t="131111" x="8093075" y="1778000"/>
          <p14:tracePt t="131113" x="8101013" y="1778000"/>
          <p14:tracePt t="131115" x="8108950" y="1778000"/>
          <p14:tracePt t="131117" x="8124825" y="1778000"/>
          <p14:tracePt t="131119" x="8132763" y="1778000"/>
          <p14:tracePt t="131122" x="8140700" y="1778000"/>
          <p14:tracePt t="131123" x="8148638" y="1778000"/>
          <p14:tracePt t="131125" x="8156575" y="1778000"/>
          <p14:tracePt t="131127" x="8164513" y="1770063"/>
          <p14:tracePt t="131129" x="8172450" y="1770063"/>
          <p14:tracePt t="131131" x="8180388" y="1770063"/>
          <p14:tracePt t="131134" x="8189913" y="1770063"/>
          <p14:tracePt t="131135" x="8205788" y="1770063"/>
          <p14:tracePt t="131140" x="8221663" y="1770063"/>
          <p14:tracePt t="131141" x="8229600" y="1770063"/>
          <p14:tracePt t="131143" x="8237538" y="1770063"/>
          <p14:tracePt t="131145" x="8245475" y="1770063"/>
          <p14:tracePt t="131147" x="8253413" y="1770063"/>
          <p14:tracePt t="131149" x="8261350" y="1770063"/>
          <p14:tracePt t="131151" x="8269288" y="1770063"/>
          <p14:tracePt t="131154" x="8277225" y="1762125"/>
          <p14:tracePt t="131156" x="8285163" y="1762125"/>
          <p14:tracePt t="131159" x="8301038" y="1762125"/>
          <p14:tracePt t="131161" x="8308975" y="1762125"/>
          <p14:tracePt t="131163" x="8316913" y="1762125"/>
          <p14:tracePt t="131165" x="8324850" y="1762125"/>
          <p14:tracePt t="131167" x="8332788" y="1762125"/>
          <p14:tracePt t="131169" x="8340725" y="1762125"/>
          <p14:tracePt t="131172" x="8348663" y="1762125"/>
          <p14:tracePt t="131174" x="8356600" y="1762125"/>
          <p14:tracePt t="131176" x="8364538" y="1762125"/>
          <p14:tracePt t="131177" x="8372475" y="1762125"/>
          <p14:tracePt t="131179" x="8380413" y="1762125"/>
          <p14:tracePt t="131181" x="8388350" y="1762125"/>
          <p14:tracePt t="131183" x="8404225" y="1754188"/>
          <p14:tracePt t="131185" x="8412163" y="1754188"/>
          <p14:tracePt t="131190" x="8428038" y="1754188"/>
          <p14:tracePt t="131191" x="8435975" y="1762125"/>
          <p14:tracePt t="131193" x="8451850" y="1762125"/>
          <p14:tracePt t="131195" x="8459788" y="1762125"/>
          <p14:tracePt t="131197" x="8467725" y="1762125"/>
          <p14:tracePt t="131199" x="8483600" y="1762125"/>
          <p14:tracePt t="131201" x="8491538" y="1762125"/>
          <p14:tracePt t="131203" x="8499475" y="1762125"/>
          <p14:tracePt t="131206" x="8515350" y="1762125"/>
          <p14:tracePt t="131208" x="8523288" y="1762125"/>
          <p14:tracePt t="131212" x="8548688" y="1762125"/>
          <p14:tracePt t="131213" x="8556625" y="1762125"/>
          <p14:tracePt t="131215" x="8564563" y="1770063"/>
          <p14:tracePt t="131217" x="8580438" y="1770063"/>
          <p14:tracePt t="131219" x="8588375" y="1770063"/>
          <p14:tracePt t="131223" x="8596313" y="1770063"/>
          <p14:tracePt t="131225" x="8620125" y="1770063"/>
          <p14:tracePt t="131227" x="8628063" y="1770063"/>
          <p14:tracePt t="131229" x="8636000" y="1770063"/>
          <p14:tracePt t="131231" x="8651875" y="1770063"/>
          <p14:tracePt t="131233" x="8659813" y="1770063"/>
          <p14:tracePt t="131235" x="8667750" y="1778000"/>
          <p14:tracePt t="131240" x="8691563" y="1778000"/>
          <p14:tracePt t="131243" x="8699500" y="1778000"/>
          <p14:tracePt t="131244" x="8707438" y="1778000"/>
          <p14:tracePt t="131245" x="8715375" y="1778000"/>
          <p14:tracePt t="131247" x="8723313" y="1778000"/>
          <p14:tracePt t="131249" x="8739188" y="1778000"/>
          <p14:tracePt t="131251" x="8747125" y="1778000"/>
          <p14:tracePt t="131253" x="8755063" y="1778000"/>
          <p14:tracePt t="131256" x="8770938" y="1785938"/>
          <p14:tracePt t="131259" x="8786813" y="1785938"/>
          <p14:tracePt t="131261" x="8794750" y="1785938"/>
          <p14:tracePt t="131263" x="8802688" y="1785938"/>
          <p14:tracePt t="131265" x="8810625" y="1785938"/>
          <p14:tracePt t="131267" x="8826500" y="1785938"/>
          <p14:tracePt t="131269" x="8834438" y="1785938"/>
          <p14:tracePt t="131275" x="8858250" y="1785938"/>
          <p14:tracePt t="131277" x="8874125" y="1785938"/>
          <p14:tracePt t="131279" x="8883650" y="1785938"/>
          <p14:tracePt t="131281" x="8891588" y="1785938"/>
          <p14:tracePt t="131283" x="8899525" y="1785938"/>
          <p14:tracePt t="131285" x="8915400" y="1785938"/>
          <p14:tracePt t="131290" x="8931275" y="1793875"/>
          <p14:tracePt t="131291" x="8947150" y="1793875"/>
          <p14:tracePt t="131293" x="8955088" y="1793875"/>
          <p14:tracePt t="131295" x="8963025" y="1793875"/>
          <p14:tracePt t="131297" x="8978900" y="1793875"/>
          <p14:tracePt t="131299" x="8986838" y="1793875"/>
          <p14:tracePt t="131301" x="8994775" y="1793875"/>
          <p14:tracePt t="131303" x="9002713" y="1793875"/>
          <p14:tracePt t="131305" x="9018588" y="1793875"/>
          <p14:tracePt t="131307" x="9026525" y="1793875"/>
          <p14:tracePt t="131309" x="9034463" y="1801813"/>
          <p14:tracePt t="131311" x="9050338" y="1801813"/>
          <p14:tracePt t="131313" x="9058275" y="1801813"/>
          <p14:tracePt t="131315" x="9074150" y="1801813"/>
          <p14:tracePt t="131317" x="9082088" y="1801813"/>
          <p14:tracePt t="131319" x="9090025" y="1801813"/>
          <p14:tracePt t="131321" x="9097963" y="1801813"/>
          <p14:tracePt t="131323" x="9113838" y="1801813"/>
          <p14:tracePt t="131325" x="9121775" y="1801813"/>
          <p14:tracePt t="131327" x="9129713" y="1801813"/>
          <p14:tracePt t="131329" x="9137650" y="1801813"/>
          <p14:tracePt t="131331" x="9153525" y="1801813"/>
          <p14:tracePt t="131333" x="9161463" y="1801813"/>
          <p14:tracePt t="131335" x="9169400" y="1801813"/>
          <p14:tracePt t="131338" x="9185275" y="1801813"/>
          <p14:tracePt t="131339" x="9193213" y="1801813"/>
          <p14:tracePt t="131341" x="9201150" y="1801813"/>
          <p14:tracePt t="131343" x="9217025" y="1801813"/>
          <p14:tracePt t="131345" x="9224963" y="1801813"/>
          <p14:tracePt t="131347" x="9234488" y="1801813"/>
          <p14:tracePt t="131349" x="9250363" y="1801813"/>
          <p14:tracePt t="131351" x="9258300" y="1801813"/>
          <p14:tracePt t="131353" x="9266238" y="1801813"/>
          <p14:tracePt t="131355" x="9282113" y="1801813"/>
          <p14:tracePt t="131357" x="9290050" y="1801813"/>
          <p14:tracePt t="131359" x="9297988" y="1801813"/>
          <p14:tracePt t="131361" x="9313863" y="1801813"/>
          <p14:tracePt t="131363" x="9321800" y="1793875"/>
          <p14:tracePt t="131365" x="9337675" y="1793875"/>
          <p14:tracePt t="131367" x="9345613" y="1793875"/>
          <p14:tracePt t="131369" x="9353550" y="1793875"/>
          <p14:tracePt t="131371" x="9369425" y="1793875"/>
          <p14:tracePt t="131373" x="9377363" y="1793875"/>
          <p14:tracePt t="131375" x="9385300" y="1793875"/>
          <p14:tracePt t="131377" x="9393238" y="1793875"/>
          <p14:tracePt t="131379" x="9409113" y="1793875"/>
          <p14:tracePt t="131381" x="9417050" y="1793875"/>
          <p14:tracePt t="131383" x="9424988" y="1793875"/>
          <p14:tracePt t="131385" x="9432925" y="1793875"/>
          <p14:tracePt t="131388" x="9440863" y="1793875"/>
          <p14:tracePt t="131389" x="9448800" y="1793875"/>
          <p14:tracePt t="131391" x="9456738" y="1793875"/>
          <p14:tracePt t="131393" x="9472613" y="1793875"/>
          <p14:tracePt t="131395" x="9480550" y="1793875"/>
          <p14:tracePt t="131397" x="9488488" y="1793875"/>
          <p14:tracePt t="131399" x="9496425" y="1793875"/>
          <p14:tracePt t="131401" x="9504363" y="1793875"/>
          <p14:tracePt t="131403" x="9512300" y="1793875"/>
          <p14:tracePt t="131405" x="9520238" y="1793875"/>
          <p14:tracePt t="131407" x="9528175" y="1793875"/>
          <p14:tracePt t="131409" x="9544050" y="1793875"/>
          <p14:tracePt t="131411" x="9551988" y="1793875"/>
          <p14:tracePt t="131413" x="9559925" y="1793875"/>
          <p14:tracePt t="131415" x="9567863" y="1793875"/>
          <p14:tracePt t="131417" x="9575800" y="1793875"/>
          <p14:tracePt t="131419" x="9585325" y="1793875"/>
          <p14:tracePt t="131421" x="9593263" y="1793875"/>
          <p14:tracePt t="131423" x="9601200" y="1793875"/>
          <p14:tracePt t="131427" x="9609138" y="1793875"/>
          <p14:tracePt t="131429" x="9617075" y="1793875"/>
          <p14:tracePt t="131431" x="9625013" y="1793875"/>
          <p14:tracePt t="131433" x="9632950" y="1793875"/>
          <p14:tracePt t="131435" x="9640888" y="1793875"/>
          <p14:tracePt t="131439" x="9648825" y="1793875"/>
          <p14:tracePt t="131441" x="9656763" y="1793875"/>
          <p14:tracePt t="131445" x="9664700" y="1793875"/>
          <p14:tracePt t="131447" x="9672638" y="1793875"/>
          <p14:tracePt t="131451" x="9680575" y="1793875"/>
          <p14:tracePt t="131453" x="9688513" y="1793875"/>
          <p14:tracePt t="131457" x="9696450" y="1793875"/>
          <p14:tracePt t="131461" x="9704388" y="1793875"/>
          <p14:tracePt t="131465" x="9712325" y="1793875"/>
          <p14:tracePt t="131469" x="9720263" y="1793875"/>
          <p14:tracePt t="131473" x="9728200" y="1801813"/>
          <p14:tracePt t="131475" x="9736138" y="1801813"/>
          <p14:tracePt t="131479" x="9744075" y="1801813"/>
          <p14:tracePt t="131485" x="9752013" y="1801813"/>
          <p14:tracePt t="131489" x="9759950" y="1801813"/>
          <p14:tracePt t="131493" x="9767888" y="1801813"/>
          <p14:tracePt t="131499" x="9775825" y="1801813"/>
          <p14:tracePt t="131503" x="9783763" y="1801813"/>
          <p14:tracePt t="131509" x="9791700" y="1801813"/>
          <p14:tracePt t="131513" x="9799638" y="1801813"/>
          <p14:tracePt t="131517" x="9807575" y="1801813"/>
          <p14:tracePt t="131519" x="9807575" y="1793875"/>
          <p14:tracePt t="131523" x="9815513" y="1793875"/>
          <p14:tracePt t="131527" x="9823450" y="1793875"/>
          <p14:tracePt t="131531" x="9831388" y="1793875"/>
          <p14:tracePt t="131535" x="9839325" y="1793875"/>
          <p14:tracePt t="131541" x="9847263" y="1793875"/>
          <p14:tracePt t="131549" x="9855200" y="1793875"/>
          <p14:tracePt t="131559" x="9863138" y="1793875"/>
          <p14:tracePt t="131563" x="9863138" y="1785938"/>
          <p14:tracePt t="131631" x="9871075" y="1785938"/>
          <p14:tracePt t="131675" x="9879013" y="1785938"/>
          <p14:tracePt t="132149" x="9871075" y="1785938"/>
          <p14:tracePt t="132163" x="9871075" y="1793875"/>
          <p14:tracePt t="132168" x="9863138" y="1801813"/>
          <p14:tracePt t="132172" x="9863138" y="1809750"/>
          <p14:tracePt t="132174" x="9855200" y="1809750"/>
          <p14:tracePt t="132176" x="9847263" y="1817688"/>
          <p14:tracePt t="132179" x="9839325" y="1825625"/>
          <p14:tracePt t="132181" x="9831388" y="1833563"/>
          <p14:tracePt t="132183" x="9823450" y="1833563"/>
          <p14:tracePt t="132185" x="9815513" y="1841500"/>
          <p14:tracePt t="132190" x="9799638" y="1849438"/>
          <p14:tracePt t="132192" x="9783763" y="1849438"/>
          <p14:tracePt t="132195" x="9759950" y="1865313"/>
          <p14:tracePt t="132197" x="9752013" y="1865313"/>
          <p14:tracePt t="132199" x="9736138" y="1873250"/>
          <p14:tracePt t="132201" x="9720263" y="1873250"/>
          <p14:tracePt t="132203" x="9704388" y="1881188"/>
          <p14:tracePt t="132206" x="9688513" y="1890713"/>
          <p14:tracePt t="132207" x="9672638" y="1898650"/>
          <p14:tracePt t="132211" x="9632950" y="1906588"/>
          <p14:tracePt t="132214" x="9609138" y="1914525"/>
          <p14:tracePt t="132215" x="9585325" y="1922463"/>
          <p14:tracePt t="132217" x="9567863" y="1930400"/>
          <p14:tracePt t="132219" x="9544050" y="1938338"/>
          <p14:tracePt t="132222" x="9520238" y="1946275"/>
          <p14:tracePt t="132224" x="9496425" y="1954213"/>
          <p14:tracePt t="132231" x="9385300" y="1985963"/>
          <p14:tracePt t="132233" x="9353550" y="1993900"/>
          <p14:tracePt t="132235" x="9321800" y="2009775"/>
          <p14:tracePt t="132240" x="9258300" y="2025650"/>
          <p14:tracePt t="132245" x="9145588" y="2049463"/>
          <p14:tracePt t="132247" x="9113838" y="2057400"/>
          <p14:tracePt t="132249" x="9074150" y="2065338"/>
          <p14:tracePt t="132251" x="9034463" y="2073275"/>
          <p14:tracePt t="132253" x="8994775" y="2073275"/>
          <p14:tracePt t="132256" x="8955088" y="2081213"/>
          <p14:tracePt t="132261" x="8866188" y="2097088"/>
          <p14:tracePt t="132263" x="8778875" y="2112963"/>
          <p14:tracePt t="132265" x="8731250" y="2120900"/>
          <p14:tracePt t="132267" x="8691563" y="2128838"/>
          <p14:tracePt t="132269" x="8643938" y="2136775"/>
          <p14:tracePt t="132272" x="8596313" y="2136775"/>
          <p14:tracePt t="132275" x="8548688" y="2144713"/>
          <p14:tracePt t="132278" x="8443913" y="2144713"/>
          <p14:tracePt t="132280" x="8396288" y="2144713"/>
          <p14:tracePt t="132281" x="8348663" y="2144713"/>
          <p14:tracePt t="132283" x="8301038" y="2152650"/>
          <p14:tracePt t="132285" x="8245475" y="2152650"/>
          <p14:tracePt t="132290" x="8148638" y="2160588"/>
          <p14:tracePt t="132291" x="8101013" y="2168525"/>
          <p14:tracePt t="132294" x="8045450" y="2168525"/>
          <p14:tracePt t="132295" x="7997825" y="2176463"/>
          <p14:tracePt t="132297" x="7950200" y="2176463"/>
          <p14:tracePt t="132299" x="7902575" y="2184400"/>
          <p14:tracePt t="132301" x="7854950" y="2184400"/>
          <p14:tracePt t="132303" x="7797800" y="2192338"/>
          <p14:tracePt t="132307" x="7702550" y="2184400"/>
          <p14:tracePt t="132310" x="7654925" y="2192338"/>
          <p14:tracePt t="132312" x="7607300" y="2192338"/>
          <p14:tracePt t="132313" x="7551738" y="2200275"/>
          <p14:tracePt t="132315" x="7504113" y="2200275"/>
          <p14:tracePt t="132317" x="7454900" y="2208213"/>
          <p14:tracePt t="132319" x="7407275" y="2208213"/>
          <p14:tracePt t="132322" x="7351713" y="2208213"/>
          <p14:tracePt t="132323" x="7304088" y="2216150"/>
          <p14:tracePt t="132327" x="7208838" y="2216150"/>
          <p14:tracePt t="132329" x="7161213" y="2224088"/>
          <p14:tracePt t="132331" x="7112000" y="2224088"/>
          <p14:tracePt t="132333" x="7064375" y="2224088"/>
          <p14:tracePt t="132335" x="7008813" y="2224088"/>
          <p14:tracePt t="132339" x="6929438" y="2224088"/>
          <p14:tracePt t="132342" x="6881813" y="2224088"/>
          <p14:tracePt t="132344" x="6842125" y="2224088"/>
          <p14:tracePt t="132345" x="6794500" y="2233613"/>
          <p14:tracePt t="132347" x="6753225" y="2233613"/>
          <p14:tracePt t="132349" x="6713538" y="2233613"/>
          <p14:tracePt t="132351" x="6665913" y="2233613"/>
          <p14:tracePt t="132353" x="6626225" y="2224088"/>
          <p14:tracePt t="132356" x="6586538" y="2224088"/>
          <p14:tracePt t="132358" x="6546850" y="2224088"/>
          <p14:tracePt t="132360" x="6507163" y="2224088"/>
          <p14:tracePt t="132361" x="6467475" y="2224088"/>
          <p14:tracePt t="132363" x="6426200" y="2224088"/>
          <p14:tracePt t="132365" x="6378575" y="2224088"/>
          <p14:tracePt t="132367" x="6346825" y="2224088"/>
          <p14:tracePt t="132369" x="6307138" y="2224088"/>
          <p14:tracePt t="132372" x="6267450" y="2216150"/>
          <p14:tracePt t="132375" x="6196013" y="2216150"/>
          <p14:tracePt t="132377" x="6156325" y="2216150"/>
          <p14:tracePt t="132379" x="6116638" y="2216150"/>
          <p14:tracePt t="132381" x="6075363" y="2216150"/>
          <p14:tracePt t="132383" x="6035675" y="2208213"/>
          <p14:tracePt t="132385" x="6003925" y="2208213"/>
          <p14:tracePt t="132389" x="5924550" y="2208213"/>
          <p14:tracePt t="132391" x="5884863" y="2216150"/>
          <p14:tracePt t="132393" x="5845175" y="2216150"/>
          <p14:tracePt t="132395" x="5805488" y="2208213"/>
          <p14:tracePt t="132397" x="5773738" y="2208213"/>
          <p14:tracePt t="132399" x="5732463" y="2208213"/>
          <p14:tracePt t="132401" x="5692775" y="2208213"/>
          <p14:tracePt t="132403" x="5653088" y="2208213"/>
          <p14:tracePt t="132406" x="5613400" y="2208213"/>
          <p14:tracePt t="132408" x="5573713" y="2208213"/>
          <p14:tracePt t="132409" x="5541963" y="2208213"/>
          <p14:tracePt t="132411" x="5502275" y="2208213"/>
          <p14:tracePt t="132413" x="5462588" y="2208213"/>
          <p14:tracePt t="132415" x="5422900" y="2208213"/>
          <p14:tracePt t="132417" x="5381625" y="2208213"/>
          <p14:tracePt t="132419" x="5341938" y="2208213"/>
          <p14:tracePt t="132422" x="5302250" y="2208213"/>
          <p14:tracePt t="132425" x="5214938" y="2216150"/>
          <p14:tracePt t="132427" x="5183188" y="2216150"/>
          <p14:tracePt t="132430" x="5143500" y="2216150"/>
          <p14:tracePt t="132431" x="5103813" y="2216150"/>
          <p14:tracePt t="132433" x="5064125" y="2216150"/>
          <p14:tracePt t="132435" x="5022850" y="2216150"/>
          <p14:tracePt t="132440" x="4943475" y="2208213"/>
          <p14:tracePt t="132441" x="4903788" y="2208213"/>
          <p14:tracePt t="132443" x="4856163" y="2208213"/>
          <p14:tracePt t="132445" x="4816475" y="2208213"/>
          <p14:tracePt t="132447" x="4776788" y="2208213"/>
          <p14:tracePt t="132449" x="4729163" y="2208213"/>
          <p14:tracePt t="132451" x="4687888" y="2208213"/>
          <p14:tracePt t="132453" x="4640263" y="2208213"/>
          <p14:tracePt t="132456" x="4592638" y="2208213"/>
          <p14:tracePt t="132458" x="4552950" y="2208213"/>
          <p14:tracePt t="132459" x="4513263" y="2208213"/>
          <p14:tracePt t="132461" x="4473575" y="2208213"/>
          <p14:tracePt t="132463" x="4425950" y="2200275"/>
          <p14:tracePt t="132465" x="4386263" y="2200275"/>
          <p14:tracePt t="132467" x="4337050" y="2208213"/>
          <p14:tracePt t="132469" x="4297363" y="2208213"/>
          <p14:tracePt t="132472" x="4257675" y="2208213"/>
          <p14:tracePt t="132474" x="4217988" y="2208213"/>
          <p14:tracePt t="132477" x="4130675" y="2208213"/>
          <p14:tracePt t="132479" x="4090988" y="2208213"/>
          <p14:tracePt t="132481" x="4051300" y="2208213"/>
          <p14:tracePt t="132483" x="4011613" y="2208213"/>
          <p14:tracePt t="132485" x="3970338" y="2216150"/>
          <p14:tracePt t="132489" x="3898900" y="2216150"/>
          <p14:tracePt t="132494" x="3827463" y="2216150"/>
          <p14:tracePt t="132495" x="3787775" y="2224088"/>
          <p14:tracePt t="132497" x="3756025" y="2224088"/>
          <p14:tracePt t="132499" x="3724275" y="2224088"/>
          <p14:tracePt t="132501" x="3684588" y="2224088"/>
          <p14:tracePt t="132503" x="3651250" y="2224088"/>
          <p14:tracePt t="132506" x="3619500" y="2224088"/>
          <p14:tracePt t="132510" x="3556000" y="2224088"/>
          <p14:tracePt t="132512" x="3524250" y="2216150"/>
          <p14:tracePt t="132513" x="3492500" y="2216150"/>
          <p14:tracePt t="132515" x="3452813" y="2216150"/>
          <p14:tracePt t="132517" x="3429000" y="2216150"/>
          <p14:tracePt t="132519" x="3397250" y="2224088"/>
          <p14:tracePt t="132522" x="3365500" y="2216150"/>
          <p14:tracePt t="132524" x="3333750" y="2216150"/>
          <p14:tracePt t="132526" x="3300413" y="2216150"/>
          <p14:tracePt t="132527" x="3276600" y="2216150"/>
          <p14:tracePt t="132529" x="3244850" y="2216150"/>
          <p14:tracePt t="132531" x="3213100" y="2216150"/>
          <p14:tracePt t="132533" x="3181350" y="2216150"/>
          <p14:tracePt t="132535" x="3157538" y="2216150"/>
          <p14:tracePt t="132538" x="3125788" y="2208213"/>
          <p14:tracePt t="132539" x="3094038" y="2208213"/>
          <p14:tracePt t="132541" x="3070225" y="2208213"/>
          <p14:tracePt t="132543" x="3038475" y="2200275"/>
          <p14:tracePt t="132545" x="3006725" y="2200275"/>
          <p14:tracePt t="132547" x="2982913" y="2192338"/>
          <p14:tracePt t="132549" x="2949575" y="2192338"/>
          <p14:tracePt t="132551" x="2917825" y="2184400"/>
          <p14:tracePt t="132553" x="2894013" y="2184400"/>
          <p14:tracePt t="132555" x="2862263" y="2176463"/>
          <p14:tracePt t="132557" x="2830513" y="2176463"/>
          <p14:tracePt t="132559" x="2806700" y="2176463"/>
          <p14:tracePt t="132561" x="2774950" y="2168525"/>
          <p14:tracePt t="132563" x="2743200" y="2168525"/>
          <p14:tracePt t="132565" x="2719388" y="2160588"/>
          <p14:tracePt t="132567" x="2687638" y="2160588"/>
          <p14:tracePt t="132569" x="2663825" y="2160588"/>
          <p14:tracePt t="132572" x="2632075" y="2160588"/>
          <p14:tracePt t="132574" x="2606675" y="2152650"/>
          <p14:tracePt t="132577" x="2551113" y="2144713"/>
          <p14:tracePt t="132579" x="2527300" y="2144713"/>
          <p14:tracePt t="132581" x="2503488" y="2144713"/>
          <p14:tracePt t="132583" x="2471738" y="2136775"/>
          <p14:tracePt t="132585" x="2447925" y="2136775"/>
          <p14:tracePt t="132589" x="2408238" y="2128838"/>
          <p14:tracePt t="132591" x="2384425" y="2128838"/>
          <p14:tracePt t="132593" x="2360613" y="2128838"/>
          <p14:tracePt t="132595" x="2344738" y="2128838"/>
          <p14:tracePt t="132597" x="2320925" y="2128838"/>
          <p14:tracePt t="132599" x="2305050" y="2120900"/>
          <p14:tracePt t="132601" x="2281238" y="2120900"/>
          <p14:tracePt t="132603" x="2265363" y="2120900"/>
          <p14:tracePt t="132606" x="2239963" y="2120900"/>
          <p14:tracePt t="132609" x="2208213" y="2120900"/>
          <p14:tracePt t="132611" x="2192338" y="2112963"/>
          <p14:tracePt t="132613" x="2168525" y="2112963"/>
          <p14:tracePt t="132615" x="2152650" y="2112963"/>
          <p14:tracePt t="132617" x="2136775" y="2112963"/>
          <p14:tracePt t="132619" x="2120900" y="2105025"/>
          <p14:tracePt t="132621" x="2097088" y="2105025"/>
          <p14:tracePt t="132623" x="2081213" y="2105025"/>
          <p14:tracePt t="132625" x="2065338" y="2105025"/>
          <p14:tracePt t="132627" x="2041525" y="2097088"/>
          <p14:tracePt t="132629" x="2025650" y="2097088"/>
          <p14:tracePt t="132631" x="2009775" y="2097088"/>
          <p14:tracePt t="132633" x="1985963" y="2097088"/>
          <p14:tracePt t="132635" x="1970088" y="2089150"/>
          <p14:tracePt t="132638" x="1954213" y="2089150"/>
          <p14:tracePt t="132640" x="1930400" y="2089150"/>
          <p14:tracePt t="132641" x="1912938" y="2089150"/>
          <p14:tracePt t="132643" x="1897063" y="2089150"/>
          <p14:tracePt t="132645" x="1881188" y="2089150"/>
          <p14:tracePt t="132647" x="1857375" y="2089150"/>
          <p14:tracePt t="132649" x="1841500" y="2081213"/>
          <p14:tracePt t="132651" x="1825625" y="2081213"/>
          <p14:tracePt t="132653" x="1801813" y="2081213"/>
          <p14:tracePt t="132655" x="1785938" y="2081213"/>
          <p14:tracePt t="132657" x="1770063" y="2081213"/>
          <p14:tracePt t="132659" x="1754188" y="2073275"/>
          <p14:tracePt t="132661" x="1738313" y="2073275"/>
          <p14:tracePt t="132664" x="1722438" y="2073275"/>
          <p14:tracePt t="132665" x="1698625" y="2073275"/>
          <p14:tracePt t="132667" x="1690688" y="2073275"/>
          <p14:tracePt t="132669" x="1674813" y="2065338"/>
          <p14:tracePt t="132671" x="1658938" y="2065338"/>
          <p14:tracePt t="132673" x="1651000" y="2065338"/>
          <p14:tracePt t="132675" x="1635125" y="2065338"/>
          <p14:tracePt t="132677" x="1627188" y="2065338"/>
          <p14:tracePt t="132679" x="1611313" y="2057400"/>
          <p14:tracePt t="132681" x="1603375" y="2057400"/>
          <p14:tracePt t="132683" x="1595438" y="2057400"/>
          <p14:tracePt t="132685" x="1579563" y="2057400"/>
          <p14:tracePt t="132688" x="1571625" y="2057400"/>
          <p14:tracePt t="132689" x="1562100" y="2057400"/>
          <p14:tracePt t="132691" x="1554163" y="2057400"/>
          <p14:tracePt t="132693" x="1546225" y="2057400"/>
          <p14:tracePt t="132695" x="1538288" y="2057400"/>
          <p14:tracePt t="132697" x="1530350" y="2057400"/>
          <p14:tracePt t="132699" x="1522413" y="2049463"/>
          <p14:tracePt t="132703" x="1514475" y="2049463"/>
          <p14:tracePt t="132705" x="1506538" y="2049463"/>
          <p14:tracePt t="132707" x="1498600" y="2049463"/>
          <p14:tracePt t="132709" x="1490663" y="2049463"/>
          <p14:tracePt t="132713" x="1482725" y="2041525"/>
          <p14:tracePt t="132715" x="1474788" y="2041525"/>
          <p14:tracePt t="132717" x="1466850" y="2041525"/>
          <p14:tracePt t="132721" x="1458913" y="2041525"/>
          <p14:tracePt t="132723" x="1450975" y="2041525"/>
          <p14:tracePt t="132725" x="1443038" y="2041525"/>
          <p14:tracePt t="132727" x="1435100" y="2033588"/>
          <p14:tracePt t="132729" x="1427163" y="2033588"/>
          <p14:tracePt t="132733" x="1419225" y="2033588"/>
          <p14:tracePt t="132735" x="1411288" y="2033588"/>
          <p14:tracePt t="132738" x="1403350" y="2033588"/>
          <p14:tracePt t="132739" x="1395413" y="2033588"/>
          <p14:tracePt t="132741" x="1387475" y="2033588"/>
          <p14:tracePt t="132743" x="1379538" y="2025650"/>
          <p14:tracePt t="132745" x="1371600" y="2025650"/>
          <p14:tracePt t="132747" x="1363663" y="2025650"/>
          <p14:tracePt t="132749" x="1355725" y="2025650"/>
          <p14:tracePt t="132751" x="1347788" y="2025650"/>
          <p14:tracePt t="132753" x="1339850" y="2025650"/>
          <p14:tracePt t="132755" x="1331913" y="2025650"/>
          <p14:tracePt t="132757" x="1323975" y="2025650"/>
          <p14:tracePt t="132759" x="1316038" y="2025650"/>
          <p14:tracePt t="132761" x="1308100" y="2025650"/>
          <p14:tracePt t="132763" x="1300163" y="2017713"/>
          <p14:tracePt t="132765" x="1292225" y="2017713"/>
          <p14:tracePt t="132767" x="1284288" y="2017713"/>
          <p14:tracePt t="132769" x="1276350" y="2017713"/>
          <p14:tracePt t="132771" x="1268413" y="2017713"/>
          <p14:tracePt t="132775" x="1260475" y="2017713"/>
          <p14:tracePt t="132777" x="1252538" y="2017713"/>
          <p14:tracePt t="132779" x="1244600" y="2017713"/>
          <p14:tracePt t="132781" x="1236663" y="2017713"/>
          <p14:tracePt t="132783" x="1228725" y="2017713"/>
          <p14:tracePt t="132785" x="1220788" y="2017713"/>
          <p14:tracePt t="132788" x="1211263" y="2017713"/>
          <p14:tracePt t="132789" x="1203325" y="2017713"/>
          <p14:tracePt t="132791" x="1195388" y="2017713"/>
          <p14:tracePt t="132793" x="1179513" y="2017713"/>
          <p14:tracePt t="132795" x="1171575" y="2017713"/>
          <p14:tracePt t="132797" x="1163638" y="2017713"/>
          <p14:tracePt t="132799" x="1155700" y="2009775"/>
          <p14:tracePt t="132801" x="1147763" y="2009775"/>
          <p14:tracePt t="132803" x="1139825" y="2009775"/>
          <p14:tracePt t="132805" x="1131888" y="2009775"/>
          <p14:tracePt t="132807" x="1123950" y="2009775"/>
          <p14:tracePt t="132809" x="1116013" y="2009775"/>
          <p14:tracePt t="132811" x="1108075" y="2009775"/>
          <p14:tracePt t="132813" x="1092200" y="2009775"/>
          <p14:tracePt t="132815" x="1084263" y="2009775"/>
          <p14:tracePt t="132817" x="1076325" y="2009775"/>
          <p14:tracePt t="132819" x="1068388" y="2009775"/>
          <p14:tracePt t="132821" x="1060450" y="2001838"/>
          <p14:tracePt t="132823" x="1044575" y="2001838"/>
          <p14:tracePt t="132825" x="1036638" y="2001838"/>
          <p14:tracePt t="132827" x="1028700" y="2001838"/>
          <p14:tracePt t="132829" x="1020763" y="2001838"/>
          <p14:tracePt t="132831" x="1012825" y="2001838"/>
          <p14:tracePt t="132833" x="996950" y="2001838"/>
          <p14:tracePt t="132835" x="989013" y="2001838"/>
          <p14:tracePt t="132838" x="981075" y="2001838"/>
          <p14:tracePt t="132839" x="973138" y="2001838"/>
          <p14:tracePt t="132841" x="965200" y="2001838"/>
          <p14:tracePt t="132843" x="957263" y="2001838"/>
          <p14:tracePt t="132845" x="949325" y="2001838"/>
          <p14:tracePt t="132847" x="941388" y="2001838"/>
          <p14:tracePt t="132849" x="933450" y="2001838"/>
          <p14:tracePt t="132851" x="925513" y="2001838"/>
          <p14:tracePt t="132853" x="917575" y="2001838"/>
          <p14:tracePt t="132857" x="909638" y="2001838"/>
          <p14:tracePt t="132859" x="901700" y="2001838"/>
          <p14:tracePt t="132863" x="893763" y="2001838"/>
          <p14:tracePt t="132865" x="885825" y="2001838"/>
          <p14:tracePt t="132869" x="877888" y="2001838"/>
          <p14:tracePt t="132873" x="877888" y="2009775"/>
          <p14:tracePt t="132875" x="868363" y="2009775"/>
          <p14:tracePt t="132883" x="860425" y="2009775"/>
          <p14:tracePt t="133010" x="868363" y="2009775"/>
          <p14:tracePt t="133012" x="868363" y="2017713"/>
          <p14:tracePt t="133021" x="877888" y="2017713"/>
          <p14:tracePt t="133024" x="877888" y="2025650"/>
          <p14:tracePt t="133033" x="885825" y="2033588"/>
          <p14:tracePt t="133043" x="893763" y="2041525"/>
          <p14:tracePt t="133053" x="901700" y="2049463"/>
          <p14:tracePt t="133063" x="901700" y="2057400"/>
          <p14:tracePt t="133065" x="909638" y="2057400"/>
          <p14:tracePt t="133089" x="909638" y="2065338"/>
          <p14:tracePt t="133101" x="917575" y="2065338"/>
          <p14:tracePt t="133682" x="917575" y="2073275"/>
          <p14:tracePt t="136461" x="925513" y="2073275"/>
          <p14:tracePt t="136469" x="933450" y="2073275"/>
          <p14:tracePt t="136475" x="941388" y="2065338"/>
          <p14:tracePt t="136488" x="949325" y="2065338"/>
          <p14:tracePt t="137290" x="957263" y="2065338"/>
          <p14:tracePt t="137294" x="957263" y="2073275"/>
          <p14:tracePt t="137296" x="965200" y="2081213"/>
          <p14:tracePt t="137299" x="973138" y="2089150"/>
          <p14:tracePt t="137301" x="981075" y="2097088"/>
          <p14:tracePt t="137303" x="989013" y="2112963"/>
          <p14:tracePt t="137306" x="996950" y="2120900"/>
          <p14:tracePt t="137307" x="996950" y="2128838"/>
          <p14:tracePt t="137310" x="1004888" y="2144713"/>
          <p14:tracePt t="137311" x="1012825" y="2152650"/>
          <p14:tracePt t="137313" x="1028700" y="2168525"/>
          <p14:tracePt t="137315" x="1036638" y="2184400"/>
          <p14:tracePt t="137317" x="1044575" y="2192338"/>
          <p14:tracePt t="137319" x="1052513" y="2208213"/>
          <p14:tracePt t="137323" x="1068388" y="2241550"/>
          <p14:tracePt t="137328" x="1092200" y="2265363"/>
          <p14:tracePt t="137330" x="1100138" y="2281238"/>
          <p14:tracePt t="137331" x="1108075" y="2305050"/>
          <p14:tracePt t="137333" x="1123950" y="2320925"/>
          <p14:tracePt t="137335" x="1139825" y="2344738"/>
          <p14:tracePt t="137340" x="1155700" y="2376488"/>
          <p14:tracePt t="137341" x="1171575" y="2392363"/>
          <p14:tracePt t="137346" x="1203325" y="2447925"/>
          <p14:tracePt t="137347" x="1211263" y="2463800"/>
          <p14:tracePt t="137349" x="1228725" y="2487613"/>
          <p14:tracePt t="137351" x="1244600" y="2519363"/>
          <p14:tracePt t="137353" x="1260475" y="2543175"/>
          <p14:tracePt t="137356" x="1284288" y="2576513"/>
          <p14:tracePt t="137358" x="1292225" y="2592388"/>
          <p14:tracePt t="137362" x="1323975" y="2647950"/>
          <p14:tracePt t="137364" x="1339850" y="2679700"/>
          <p14:tracePt t="137365" x="1355725" y="2719388"/>
          <p14:tracePt t="137368" x="1371600" y="2735263"/>
          <p14:tracePt t="137369" x="1387475" y="2767013"/>
          <p14:tracePt t="137372" x="1403350" y="2798763"/>
          <p14:tracePt t="137373" x="1419225" y="2830513"/>
          <p14:tracePt t="137378" x="1450975" y="2894013"/>
          <p14:tracePt t="137380" x="1466850" y="2927350"/>
          <p14:tracePt t="137382" x="1482725" y="2959100"/>
          <p14:tracePt t="137384" x="1498600" y="2998788"/>
          <p14:tracePt t="137385" x="1522413" y="3038475"/>
          <p14:tracePt t="137389" x="1554163" y="3101975"/>
          <p14:tracePt t="137391" x="1579563" y="3133725"/>
          <p14:tracePt t="137393" x="1595438" y="3173413"/>
          <p14:tracePt t="137395" x="1619250" y="3221038"/>
          <p14:tracePt t="137397" x="1635125" y="3244850"/>
          <p14:tracePt t="137399" x="1651000" y="3286125"/>
          <p14:tracePt t="137401" x="1674813" y="3317875"/>
          <p14:tracePt t="137403" x="1690688" y="3357563"/>
          <p14:tracePt t="137405" x="1714500" y="3405188"/>
          <p14:tracePt t="137407" x="1722438" y="3436938"/>
          <p14:tracePt t="137409" x="1738313" y="3476625"/>
          <p14:tracePt t="137411" x="1754188" y="3516313"/>
          <p14:tracePt t="137413" x="1770063" y="3556000"/>
          <p14:tracePt t="137415" x="1793875" y="3613150"/>
          <p14:tracePt t="137417" x="1801813" y="3636963"/>
          <p14:tracePt t="137419" x="1809750" y="3676650"/>
          <p14:tracePt t="137421" x="1825625" y="3716338"/>
          <p14:tracePt t="137423" x="1841500" y="3763963"/>
          <p14:tracePt t="137425" x="1849438" y="3811588"/>
          <p14:tracePt t="137427" x="1857375" y="3835400"/>
          <p14:tracePt t="137429" x="1873250" y="3875088"/>
          <p14:tracePt t="137431" x="1889125" y="3914775"/>
          <p14:tracePt t="137433" x="1897063" y="3956050"/>
          <p14:tracePt t="137435" x="1912938" y="4003675"/>
          <p14:tracePt t="137438" x="1922463" y="4035425"/>
          <p14:tracePt t="137439" x="1938338" y="4067175"/>
          <p14:tracePt t="137442" x="1946275" y="4106863"/>
          <p14:tracePt t="137443" x="1954213" y="4138613"/>
          <p14:tracePt t="137445" x="1970088" y="4178300"/>
          <p14:tracePt t="137447" x="1970088" y="4202113"/>
          <p14:tracePt t="137449" x="1985963" y="4233863"/>
          <p14:tracePt t="137451" x="1993900" y="4265613"/>
          <p14:tracePt t="137453" x="2001838" y="4291013"/>
          <p14:tracePt t="137455" x="2009775" y="4322763"/>
          <p14:tracePt t="137457" x="2017713" y="4346575"/>
          <p14:tracePt t="137461" x="2033588" y="4394200"/>
          <p14:tracePt t="137463" x="2041525" y="4410075"/>
          <p14:tracePt t="137465" x="2057400" y="4441825"/>
          <p14:tracePt t="137467" x="2065338" y="4449763"/>
          <p14:tracePt t="137469" x="2073275" y="4473575"/>
          <p14:tracePt t="137471" x="2081213" y="4489450"/>
          <p14:tracePt t="137473" x="2089150" y="4505325"/>
          <p14:tracePt t="137476" x="2097088" y="4521200"/>
          <p14:tracePt t="137477" x="2105025" y="4537075"/>
          <p14:tracePt t="137479" x="2112963" y="4545013"/>
          <p14:tracePt t="137481" x="2120900" y="4560888"/>
          <p14:tracePt t="137483" x="2128838" y="4568825"/>
          <p14:tracePt t="137485" x="2136775" y="4584700"/>
          <p14:tracePt t="137488" x="2136775" y="4592638"/>
          <p14:tracePt t="137489" x="2144713" y="4600575"/>
          <p14:tracePt t="137491" x="2152650" y="4616450"/>
          <p14:tracePt t="137495" x="2160588" y="4633913"/>
          <p14:tracePt t="137497" x="2168525" y="4641850"/>
          <p14:tracePt t="137499" x="2176463" y="4649788"/>
          <p14:tracePt t="137501" x="2176463" y="4657725"/>
          <p14:tracePt t="137503" x="2184400" y="4665663"/>
          <p14:tracePt t="137505" x="2184400" y="4673600"/>
          <p14:tracePt t="137507" x="2192338" y="4673600"/>
          <p14:tracePt t="137509" x="2192338" y="4681538"/>
          <p14:tracePt t="137511" x="2200275" y="4689475"/>
          <p14:tracePt t="137515" x="2208213" y="4697413"/>
          <p14:tracePt t="137517" x="2208213" y="4705350"/>
          <p14:tracePt t="137519" x="2216150" y="4705350"/>
          <p14:tracePt t="137521" x="2216150" y="4713288"/>
          <p14:tracePt t="137525" x="2224088" y="4721225"/>
          <p14:tracePt t="137529" x="2224088" y="4729163"/>
          <p14:tracePt t="137531" x="2232025" y="4729163"/>
          <p14:tracePt t="137533" x="2232025" y="4737100"/>
          <p14:tracePt t="137535" x="2239963" y="4737100"/>
          <p14:tracePt t="137539" x="2239963" y="4745038"/>
          <p14:tracePt t="137543" x="2247900" y="4745038"/>
          <p14:tracePt t="137545" x="2247900" y="4752975"/>
          <p14:tracePt t="137551" x="2255838" y="4752975"/>
          <p14:tracePt t="137553" x="2255838" y="4760913"/>
          <p14:tracePt t="137557" x="2265363" y="4760913"/>
          <p14:tracePt t="137559" x="2265363" y="4768850"/>
          <p14:tracePt t="137565" x="2273300" y="4776788"/>
          <p14:tracePt t="137572" x="2281238" y="4784725"/>
          <p14:tracePt t="137577" x="2281238" y="4792663"/>
          <p14:tracePt t="137579" x="2289175" y="4792663"/>
          <p14:tracePt t="137583" x="2289175" y="4800600"/>
          <p14:tracePt t="137585" x="2297113" y="4800600"/>
          <p14:tracePt t="137589" x="2297113" y="4808538"/>
          <p14:tracePt t="137593" x="2305050" y="4808538"/>
          <p14:tracePt t="137595" x="2305050" y="4816475"/>
          <p14:tracePt t="137601" x="2312988" y="4824413"/>
          <p14:tracePt t="137608" x="2312988" y="4832350"/>
          <p14:tracePt t="137610" x="2320925" y="4832350"/>
          <p14:tracePt t="137613" x="2320925" y="4840288"/>
          <p14:tracePt t="137615" x="2328863" y="4840288"/>
          <p14:tracePt t="137622" x="2336800" y="4848225"/>
          <p14:tracePt t="137627" x="2344738" y="4856163"/>
          <p14:tracePt t="137633" x="2352675" y="4856163"/>
          <p14:tracePt t="137635" x="2352675" y="4864100"/>
          <p14:tracePt t="137639" x="2360613" y="4864100"/>
          <p14:tracePt t="137642" x="2368550" y="4872038"/>
          <p14:tracePt t="137645" x="2376488" y="4872038"/>
          <p14:tracePt t="137649" x="2384425" y="4879975"/>
          <p14:tracePt t="137653" x="2392363" y="4879975"/>
          <p14:tracePt t="137656" x="2400300" y="4879975"/>
          <p14:tracePt t="137659" x="2408238" y="4887913"/>
          <p14:tracePt t="137661" x="2416175" y="4887913"/>
          <p14:tracePt t="137663" x="2424113" y="4887913"/>
          <p14:tracePt t="137665" x="2432050" y="4887913"/>
          <p14:tracePt t="137669" x="2439988" y="4887913"/>
          <p14:tracePt t="137672" x="2447925" y="4887913"/>
          <p14:tracePt t="137676" x="2463800" y="4895850"/>
          <p14:tracePt t="137679" x="2471738" y="4895850"/>
          <p14:tracePt t="137681" x="2479675" y="4887913"/>
          <p14:tracePt t="137683" x="2487613" y="4887913"/>
          <p14:tracePt t="137689" x="2503488" y="4887913"/>
          <p14:tracePt t="137693" x="2511425" y="4879975"/>
          <p14:tracePt t="137697" x="2519363" y="4879975"/>
          <p14:tracePt t="137699" x="2519363" y="4872038"/>
          <p14:tracePt t="137701" x="2527300" y="4872038"/>
          <p14:tracePt t="137703" x="2527300" y="4864100"/>
          <p14:tracePt t="137706" x="2535238" y="4864100"/>
          <p14:tracePt t="137708" x="2535238" y="4856163"/>
          <p14:tracePt t="137711" x="2543175" y="4848225"/>
          <p14:tracePt t="137713" x="2551113" y="4840288"/>
          <p14:tracePt t="137715" x="2551113" y="4824413"/>
          <p14:tracePt t="137717" x="2559050" y="4816475"/>
          <p14:tracePt t="137719" x="2559050" y="4808538"/>
          <p14:tracePt t="137722" x="2559050" y="4800600"/>
          <p14:tracePt t="137724" x="2566988" y="4784725"/>
          <p14:tracePt t="137728" x="2566988" y="4752975"/>
          <p14:tracePt t="137730" x="2574925" y="4745038"/>
          <p14:tracePt t="137731" x="2574925" y="4721225"/>
          <p14:tracePt t="137733" x="2582863" y="4705350"/>
          <p14:tracePt t="137735" x="2582863" y="4689475"/>
          <p14:tracePt t="137740" x="2590800" y="4649788"/>
          <p14:tracePt t="137744" x="2590800" y="4608513"/>
          <p14:tracePt t="137746" x="2590800" y="4584700"/>
          <p14:tracePt t="137747" x="2590800" y="4568825"/>
          <p14:tracePt t="137749" x="2590800" y="4545013"/>
          <p14:tracePt t="137751" x="2590800" y="4521200"/>
          <p14:tracePt t="137753" x="2590800" y="4497388"/>
          <p14:tracePt t="137755" x="2590800" y="4465638"/>
          <p14:tracePt t="137757" x="2590800" y="4449763"/>
          <p14:tracePt t="137759" x="2590800" y="4425950"/>
          <p14:tracePt t="137761" x="2582863" y="4394200"/>
          <p14:tracePt t="137763" x="2582863" y="4370388"/>
          <p14:tracePt t="137765" x="2574925" y="4338638"/>
          <p14:tracePt t="137767" x="2574925" y="4322763"/>
          <p14:tracePt t="137769" x="2566988" y="4291013"/>
          <p14:tracePt t="137771" x="2566988" y="4265613"/>
          <p14:tracePt t="137773" x="2559050" y="4241800"/>
          <p14:tracePt t="137775" x="2559050" y="4210050"/>
          <p14:tracePt t="137777" x="2551113" y="4186238"/>
          <p14:tracePt t="137778" x="2543175" y="4162425"/>
          <p14:tracePt t="137780" x="2535238" y="4130675"/>
          <p14:tracePt t="137782" x="2535238" y="4106863"/>
          <p14:tracePt t="137785" x="2527300" y="4067175"/>
          <p14:tracePt t="137787" x="2519363" y="4051300"/>
          <p14:tracePt t="137788" x="2511425" y="4019550"/>
          <p14:tracePt t="137790" x="2503488" y="3995738"/>
          <p14:tracePt t="137792" x="2495550" y="3963988"/>
          <p14:tracePt t="137794" x="2487613" y="3922713"/>
          <p14:tracePt t="137796" x="2487613" y="3906838"/>
          <p14:tracePt t="137798" x="2479675" y="3875088"/>
          <p14:tracePt t="137800" x="2463800" y="3843338"/>
          <p14:tracePt t="137802" x="2455863" y="3819525"/>
          <p14:tracePt t="137804" x="2447925" y="3779838"/>
          <p14:tracePt t="137806" x="2439988" y="3756025"/>
          <p14:tracePt t="137808" x="2432050" y="3724275"/>
          <p14:tracePt t="137810" x="2424113" y="3700463"/>
          <p14:tracePt t="137812" x="2408238" y="3668713"/>
          <p14:tracePt t="137814" x="2400300" y="3629025"/>
          <p14:tracePt t="137816" x="2384425" y="3613150"/>
          <p14:tracePt t="137818" x="2376488" y="3579813"/>
          <p14:tracePt t="137820" x="2360613" y="3556000"/>
          <p14:tracePt t="137822" x="2344738" y="3532188"/>
          <p14:tracePt t="137824" x="2328863" y="3500438"/>
          <p14:tracePt t="137826" x="2320925" y="3476625"/>
          <p14:tracePt t="137828" x="2305050" y="3452813"/>
          <p14:tracePt t="137830" x="2289175" y="3429000"/>
          <p14:tracePt t="137832" x="2273300" y="3405188"/>
          <p14:tracePt t="137834" x="2255838" y="3381375"/>
          <p14:tracePt t="137837" x="2239963" y="3357563"/>
          <p14:tracePt t="137839" x="2224088" y="3333750"/>
          <p14:tracePt t="137841" x="2208213" y="3317875"/>
          <p14:tracePt t="137843" x="2192338" y="3294063"/>
          <p14:tracePt t="137845" x="2168525" y="3262313"/>
          <p14:tracePt t="137847" x="2160588" y="3244850"/>
          <p14:tracePt t="137849" x="2136775" y="3221038"/>
          <p14:tracePt t="137851" x="2120900" y="3205163"/>
          <p14:tracePt t="137853" x="2105025" y="3181350"/>
          <p14:tracePt t="137855" x="2081213" y="3157538"/>
          <p14:tracePt t="137857" x="2065338" y="3141663"/>
          <p14:tracePt t="137859" x="2049463" y="3125788"/>
          <p14:tracePt t="137861" x="2025650" y="3101975"/>
          <p14:tracePt t="137863" x="2009775" y="3086100"/>
          <p14:tracePt t="137865" x="1985963" y="3062288"/>
          <p14:tracePt t="137867" x="1970088" y="3054350"/>
          <p14:tracePt t="137869" x="1954213" y="3030538"/>
          <p14:tracePt t="137871" x="1938338" y="3014663"/>
          <p14:tracePt t="137873" x="1912938" y="2998788"/>
          <p14:tracePt t="137875" x="1889125" y="2974975"/>
          <p14:tracePt t="137877" x="1881188" y="2967038"/>
          <p14:tracePt t="137879" x="1857375" y="2951163"/>
          <p14:tracePt t="137881" x="1841500" y="2935288"/>
          <p14:tracePt t="137883" x="1825625" y="2919413"/>
          <p14:tracePt t="137885" x="1801813" y="2901950"/>
          <p14:tracePt t="137888" x="1793875" y="2894013"/>
          <p14:tracePt t="137889" x="1778000" y="2878138"/>
          <p14:tracePt t="137891" x="1754188" y="2862263"/>
          <p14:tracePt t="137893" x="1738313" y="2854325"/>
          <p14:tracePt t="137895" x="1722438" y="2838450"/>
          <p14:tracePt t="137897" x="1706563" y="2822575"/>
          <p14:tracePt t="137899" x="1690688" y="2814638"/>
          <p14:tracePt t="137901" x="1674813" y="2798763"/>
          <p14:tracePt t="137903" x="1658938" y="2782888"/>
          <p14:tracePt t="137905" x="1643063" y="2767013"/>
          <p14:tracePt t="137908" x="1635125" y="2759075"/>
          <p14:tracePt t="137909" x="1619250" y="2751138"/>
          <p14:tracePt t="137911" x="1603375" y="2735263"/>
          <p14:tracePt t="137913" x="1587500" y="2727325"/>
          <p14:tracePt t="137915" x="1571625" y="2711450"/>
          <p14:tracePt t="137917" x="1562100" y="2703513"/>
          <p14:tracePt t="137919" x="1546225" y="2695575"/>
          <p14:tracePt t="137921" x="1538288" y="2679700"/>
          <p14:tracePt t="137923" x="1522413" y="2671763"/>
          <p14:tracePt t="137926" x="1506538" y="2663825"/>
          <p14:tracePt t="137927" x="1498600" y="2655888"/>
          <p14:tracePt t="137929" x="1490663" y="2647950"/>
          <p14:tracePt t="137931" x="1482725" y="2640013"/>
          <p14:tracePt t="137933" x="1474788" y="2632075"/>
          <p14:tracePt t="137935" x="1466850" y="2624138"/>
          <p14:tracePt t="137938" x="1458913" y="2616200"/>
          <p14:tracePt t="137939" x="1450975" y="2616200"/>
          <p14:tracePt t="137942" x="1443038" y="2608263"/>
          <p14:tracePt t="137943" x="1435100" y="2600325"/>
          <p14:tracePt t="137945" x="1427163" y="2592388"/>
          <p14:tracePt t="137947" x="1419225" y="2592388"/>
          <p14:tracePt t="137949" x="1411288" y="2584450"/>
          <p14:tracePt t="137951" x="1403350" y="2576513"/>
          <p14:tracePt t="137957" x="1387475" y="2559050"/>
          <p14:tracePt t="137961" x="1379538" y="2551113"/>
          <p14:tracePt t="137963" x="1371600" y="2551113"/>
          <p14:tracePt t="137965" x="1371600" y="2543175"/>
          <p14:tracePt t="137967" x="1363663" y="2543175"/>
          <p14:tracePt t="137969" x="1363663" y="2535238"/>
          <p14:tracePt t="137974" x="1355725" y="2535238"/>
          <p14:tracePt t="137975" x="1355725" y="2527300"/>
          <p14:tracePt t="137977" x="1347788" y="2527300"/>
          <p14:tracePt t="137979" x="1347788" y="2519363"/>
          <p14:tracePt t="137983" x="1339850" y="2519363"/>
          <p14:tracePt t="137988" x="1339850" y="2511425"/>
          <p14:tracePt t="137993" x="1331913" y="2511425"/>
          <p14:tracePt t="137995" x="1331913" y="2503488"/>
          <p14:tracePt t="138001" x="1323975" y="2503488"/>
          <p14:tracePt t="138009" x="1323975" y="2495550"/>
          <p14:tracePt t="138015" x="1316038" y="2495550"/>
          <p14:tracePt t="138027" x="1316038" y="2487613"/>
          <p14:tracePt t="138029" x="1308100" y="2487613"/>
          <p14:tracePt t="138041" x="1300163" y="2487613"/>
          <p14:tracePt t="138045" x="1300163" y="2479675"/>
          <p14:tracePt t="138051" x="1292225" y="2479675"/>
          <p14:tracePt t="138056" x="1292225" y="2471738"/>
          <p14:tracePt t="138058" x="1284288" y="2471738"/>
          <p14:tracePt t="138059" x="1284288" y="2463800"/>
          <p14:tracePt t="138063" x="1276350" y="2455863"/>
          <p14:tracePt t="138067" x="1276350" y="2447925"/>
          <p14:tracePt t="138069" x="1268413" y="2447925"/>
          <p14:tracePt t="138072" x="1268413" y="2439988"/>
          <p14:tracePt t="138075" x="1260475" y="2432050"/>
          <p14:tracePt t="138077" x="1252538" y="2424113"/>
          <p14:tracePt t="138081" x="1252538" y="2416175"/>
          <p14:tracePt t="138083" x="1244600" y="2408238"/>
          <p14:tracePt t="138085" x="1236663" y="2400300"/>
          <p14:tracePt t="138090" x="1236663" y="2392363"/>
          <p14:tracePt t="138092" x="1228725" y="2384425"/>
          <p14:tracePt t="138094" x="1228725" y="2376488"/>
          <p14:tracePt t="138095" x="1220788" y="2368550"/>
          <p14:tracePt t="138097" x="1220788" y="2360613"/>
          <p14:tracePt t="138099" x="1211263" y="2352675"/>
          <p14:tracePt t="138101" x="1211263" y="2344738"/>
          <p14:tracePt t="138103" x="1203325" y="2336800"/>
          <p14:tracePt t="138106" x="1203325" y="2320925"/>
          <p14:tracePt t="138109" x="1195388" y="2305050"/>
          <p14:tracePt t="138111" x="1195388" y="2297113"/>
          <p14:tracePt t="138113" x="1187450" y="2289175"/>
          <p14:tracePt t="138115" x="1187450" y="2281238"/>
          <p14:tracePt t="138117" x="1179513" y="2273300"/>
          <p14:tracePt t="138119" x="1179513" y="2265363"/>
          <p14:tracePt t="138122" x="1179513" y="2257425"/>
          <p14:tracePt t="138126" x="1171575" y="2233613"/>
          <p14:tracePt t="138127" x="1163638" y="2224088"/>
          <p14:tracePt t="138129" x="1163638" y="2216150"/>
          <p14:tracePt t="138131" x="1163638" y="2208213"/>
          <p14:tracePt t="138133" x="1155700" y="2200275"/>
          <p14:tracePt t="138135" x="1155700" y="2184400"/>
          <p14:tracePt t="138140" x="1147763" y="2168525"/>
          <p14:tracePt t="138143" x="1147763" y="2144713"/>
          <p14:tracePt t="138145" x="1139825" y="2128838"/>
          <p14:tracePt t="138147" x="1139825" y="2120900"/>
          <p14:tracePt t="138149" x="1139825" y="2112963"/>
          <p14:tracePt t="138151" x="1139825" y="2105025"/>
          <p14:tracePt t="138153" x="1139825" y="2089150"/>
          <p14:tracePt t="138156" x="1131888" y="2081213"/>
          <p14:tracePt t="138158" x="1131888" y="2073275"/>
          <p14:tracePt t="138160" x="1131888" y="2065338"/>
          <p14:tracePt t="138161" x="1131888" y="2057400"/>
          <p14:tracePt t="138163" x="1123950" y="2049463"/>
          <p14:tracePt t="138165" x="1123950" y="2033588"/>
          <p14:tracePt t="138167" x="1123950" y="2025650"/>
          <p14:tracePt t="138169" x="1116013" y="2017713"/>
          <p14:tracePt t="138172" x="1116013" y="2009775"/>
          <p14:tracePt t="138175" x="1116013" y="1993900"/>
          <p14:tracePt t="138179" x="1108075" y="1985963"/>
          <p14:tracePt t="138181" x="1108075" y="1978025"/>
          <p14:tracePt t="138185" x="1108075" y="1970088"/>
          <p14:tracePt t="138189" x="1108075" y="1962150"/>
          <p14:tracePt t="138191" x="1108075" y="1954213"/>
          <p14:tracePt t="138193" x="1100138" y="1954213"/>
          <p14:tracePt t="138195" x="1100138" y="1946275"/>
          <p14:tracePt t="138201" x="1100138" y="1938338"/>
          <p14:tracePt t="138211" x="1092200" y="1930400"/>
          <p14:tracePt t="138241" x="1092200" y="1922463"/>
          <p14:tracePt t="138253" x="1092200" y="1914525"/>
          <p14:tracePt t="138258" x="1084263" y="1914525"/>
          <p14:tracePt t="138263" x="1084263" y="1906588"/>
          <p14:tracePt t="138265" x="1076325" y="1906588"/>
          <p14:tracePt t="138269" x="1076325" y="1898650"/>
          <p14:tracePt t="138275" x="1068388" y="1890713"/>
          <p14:tracePt t="138281" x="1068388" y="1881188"/>
          <p14:tracePt t="138285" x="1060450" y="1881188"/>
          <p14:tracePt t="138290" x="1060450" y="1873250"/>
          <p14:tracePt t="138295" x="1052513" y="1873250"/>
          <p14:tracePt t="138297" x="1052513" y="1865313"/>
          <p14:tracePt t="138307" x="1044575" y="1857375"/>
          <p14:tracePt t="138313" x="1044575" y="1849438"/>
          <p14:tracePt t="138315" x="1036638" y="1849438"/>
          <p14:tracePt t="138321" x="1036638" y="1841500"/>
          <p14:tracePt t="138329" x="1028700" y="1833563"/>
          <p14:tracePt t="138339" x="1028700" y="1825625"/>
          <p14:tracePt t="138345" x="1020763" y="1825625"/>
          <p14:tracePt t="138347" x="1020763" y="1817688"/>
          <p14:tracePt t="138355" x="1020763" y="1809750"/>
          <p14:tracePt t="138359" x="1020763" y="1801813"/>
          <p14:tracePt t="138361" x="1012825" y="1801813"/>
          <p14:tracePt t="138365" x="1012825" y="1793875"/>
          <p14:tracePt t="138369" x="1012825" y="1785938"/>
          <p14:tracePt t="138371" x="1012825" y="1778000"/>
          <p14:tracePt t="138373" x="1004888" y="1778000"/>
          <p14:tracePt t="138375" x="1004888" y="1770063"/>
          <p14:tracePt t="138376" x="1004888" y="1762125"/>
          <p14:tracePt t="138381" x="1004888" y="1754188"/>
          <p14:tracePt t="138383" x="996950" y="1754188"/>
          <p14:tracePt t="138385" x="996950" y="1746250"/>
          <p14:tracePt t="138389" x="996950" y="1738313"/>
          <p14:tracePt t="138393" x="996950" y="1730375"/>
          <p14:tracePt t="138395" x="989013" y="1730375"/>
          <p14:tracePt t="138397" x="989013" y="1722438"/>
          <p14:tracePt t="138401" x="989013" y="1714500"/>
          <p14:tracePt t="138408" x="989013" y="1706563"/>
          <p14:tracePt t="138409" x="981075" y="1706563"/>
          <p14:tracePt t="138413" x="981075" y="1698625"/>
          <p14:tracePt t="138422" x="981075" y="1690688"/>
          <p14:tracePt t="138425" x="973138" y="1690688"/>
          <p14:tracePt t="138431" x="973138" y="1682750"/>
          <p14:tracePt t="138555" x="981075" y="1682750"/>
          <p14:tracePt t="138567" x="989013" y="1682750"/>
          <p14:tracePt t="138572" x="1004888" y="1690688"/>
          <p14:tracePt t="138574" x="1012825" y="1690688"/>
          <p14:tracePt t="138576" x="1028700" y="1690688"/>
          <p14:tracePt t="138578" x="1036638" y="1690688"/>
          <p14:tracePt t="138579" x="1044575" y="1690688"/>
          <p14:tracePt t="138581" x="1060450" y="1698625"/>
          <p14:tracePt t="138583" x="1068388" y="1698625"/>
          <p14:tracePt t="138585" x="1084263" y="1698625"/>
          <p14:tracePt t="138589" x="1100138" y="1706563"/>
          <p14:tracePt t="138591" x="1116013" y="1706563"/>
          <p14:tracePt t="138593" x="1131888" y="1706563"/>
          <p14:tracePt t="138595" x="1147763" y="1706563"/>
          <p14:tracePt t="138597" x="1155700" y="1714500"/>
          <p14:tracePt t="138599" x="1171575" y="1714500"/>
          <p14:tracePt t="138601" x="1179513" y="1714500"/>
          <p14:tracePt t="138603" x="1195388" y="1714500"/>
          <p14:tracePt t="138605" x="1211263" y="1722438"/>
          <p14:tracePt t="138607" x="1228725" y="1722438"/>
          <p14:tracePt t="138609" x="1244600" y="1722438"/>
          <p14:tracePt t="138611" x="1252538" y="1722438"/>
          <p14:tracePt t="138613" x="1268413" y="1722438"/>
          <p14:tracePt t="138615" x="1292225" y="1730375"/>
          <p14:tracePt t="138617" x="1300163" y="1730375"/>
          <p14:tracePt t="138619" x="1316038" y="1730375"/>
          <p14:tracePt t="138621" x="1331913" y="1738313"/>
          <p14:tracePt t="138623" x="1355725" y="1738313"/>
          <p14:tracePt t="138625" x="1371600" y="1738313"/>
          <p14:tracePt t="138627" x="1387475" y="1738313"/>
          <p14:tracePt t="138629" x="1403350" y="1746250"/>
          <p14:tracePt t="138631" x="1419225" y="1746250"/>
          <p14:tracePt t="138633" x="1443038" y="1746250"/>
          <p14:tracePt t="138635" x="1458913" y="1746250"/>
          <p14:tracePt t="138638" x="1474788" y="1746250"/>
          <p14:tracePt t="138639" x="1490663" y="1754188"/>
          <p14:tracePt t="138641" x="1506538" y="1754188"/>
          <p14:tracePt t="138643" x="1530350" y="1754188"/>
          <p14:tracePt t="138645" x="1546225" y="1754188"/>
          <p14:tracePt t="138647" x="1562100" y="1762125"/>
          <p14:tracePt t="138649" x="1579563" y="1762125"/>
          <p14:tracePt t="138651" x="1595438" y="1762125"/>
          <p14:tracePt t="138653" x="1611313" y="1762125"/>
          <p14:tracePt t="138656" x="1635125" y="1770063"/>
          <p14:tracePt t="138659" x="1651000" y="1770063"/>
          <p14:tracePt t="138660" x="1666875" y="1770063"/>
          <p14:tracePt t="138661" x="1682750" y="1770063"/>
          <p14:tracePt t="138663" x="1706563" y="1778000"/>
          <p14:tracePt t="138665" x="1730375" y="1778000"/>
          <p14:tracePt t="138667" x="1738313" y="1778000"/>
          <p14:tracePt t="138669" x="1762125" y="1778000"/>
          <p14:tracePt t="138673" x="1778000" y="1785938"/>
          <p14:tracePt t="138675" x="1817688" y="1785938"/>
          <p14:tracePt t="138677" x="1833563" y="1785938"/>
          <p14:tracePt t="138680" x="1849438" y="1785938"/>
          <p14:tracePt t="138682" x="1865313" y="1785938"/>
          <p14:tracePt t="138684" x="1889125" y="1793875"/>
          <p14:tracePt t="138687" x="1905000" y="1793875"/>
          <p14:tracePt t="138690" x="1938338" y="1793875"/>
          <p14:tracePt t="138692" x="1954213" y="1793875"/>
          <p14:tracePt t="138693" x="1978025" y="1793875"/>
          <p14:tracePt t="138695" x="1993900" y="1801813"/>
          <p14:tracePt t="138697" x="2009775" y="1801813"/>
          <p14:tracePt t="138699" x="2025650" y="1801813"/>
          <p14:tracePt t="138701" x="2049463" y="1801813"/>
          <p14:tracePt t="138703" x="2065338" y="1801813"/>
          <p14:tracePt t="138706" x="2089150" y="1809750"/>
          <p14:tracePt t="138709" x="2120900" y="1809750"/>
          <p14:tracePt t="138711" x="2136775" y="1809750"/>
          <p14:tracePt t="138713" x="2152650" y="1809750"/>
          <p14:tracePt t="138715" x="2176463" y="1809750"/>
          <p14:tracePt t="138717" x="2192338" y="1809750"/>
          <p14:tracePt t="138719" x="2208213" y="1809750"/>
          <p14:tracePt t="138724" x="2239963" y="1809750"/>
          <p14:tracePt t="138725" x="2265363" y="1817688"/>
          <p14:tracePt t="138728" x="2273300" y="1817688"/>
          <p14:tracePt t="138729" x="2297113" y="1817688"/>
          <p14:tracePt t="138731" x="2312988" y="1817688"/>
          <p14:tracePt t="138733" x="2328863" y="1817688"/>
          <p14:tracePt t="138735" x="2344738" y="1817688"/>
          <p14:tracePt t="138740" x="2376488" y="1817688"/>
          <p14:tracePt t="138743" x="2392363" y="1817688"/>
          <p14:tracePt t="138744" x="2408238" y="1817688"/>
          <p14:tracePt t="138745" x="2424113" y="1817688"/>
          <p14:tracePt t="138747" x="2439988" y="1809750"/>
          <p14:tracePt t="138749" x="2455863" y="1809750"/>
          <p14:tracePt t="138751" x="2471738" y="1809750"/>
          <p14:tracePt t="138753" x="2487613" y="1817688"/>
          <p14:tracePt t="138756" x="2503488" y="1817688"/>
          <p14:tracePt t="138760" x="2527300" y="1817688"/>
          <p14:tracePt t="138761" x="2543175" y="1809750"/>
          <p14:tracePt t="138763" x="2559050" y="1809750"/>
          <p14:tracePt t="138765" x="2574925" y="1809750"/>
          <p14:tracePt t="138767" x="2582863" y="1809750"/>
          <p14:tracePt t="138769" x="2598738" y="1809750"/>
          <p14:tracePt t="138772" x="2606675" y="1809750"/>
          <p14:tracePt t="138775" x="2624138" y="1809750"/>
          <p14:tracePt t="138776" x="2640013" y="1809750"/>
          <p14:tracePt t="138777" x="2647950" y="1809750"/>
          <p14:tracePt t="138779" x="2655888" y="1801813"/>
          <p14:tracePt t="138781" x="2671763" y="1801813"/>
          <p14:tracePt t="138783" x="2679700" y="1801813"/>
          <p14:tracePt t="138785" x="2695575" y="1801813"/>
          <p14:tracePt t="138790" x="2711450" y="1801813"/>
          <p14:tracePt t="138792" x="2727325" y="1801813"/>
          <p14:tracePt t="138793" x="2735263" y="1801813"/>
          <p14:tracePt t="138795" x="2751138" y="1793875"/>
          <p14:tracePt t="138797" x="2767013" y="1793875"/>
          <p14:tracePt t="138799" x="2774950" y="1793875"/>
          <p14:tracePt t="138801" x="2790825" y="1793875"/>
          <p14:tracePt t="138803" x="2798763" y="1793875"/>
          <p14:tracePt t="138807" x="2814638" y="1793875"/>
          <p14:tracePt t="138809" x="2838450" y="1793875"/>
          <p14:tracePt t="138811" x="2854325" y="1793875"/>
          <p14:tracePt t="138813" x="2862263" y="1793875"/>
          <p14:tracePt t="138815" x="2886075" y="1793875"/>
          <p14:tracePt t="138817" x="2894013" y="1793875"/>
          <p14:tracePt t="138819" x="2901950" y="1793875"/>
          <p14:tracePt t="138823" x="2917825" y="1793875"/>
          <p14:tracePt t="138825" x="2933700" y="1793875"/>
          <p14:tracePt t="138826" x="2949575" y="1793875"/>
          <p14:tracePt t="138827" x="2957513" y="1793875"/>
          <p14:tracePt t="138829" x="2974975" y="1793875"/>
          <p14:tracePt t="138831" x="2990850" y="1793875"/>
          <p14:tracePt t="138833" x="3006725" y="1793875"/>
          <p14:tracePt t="138835" x="3022600" y="1785938"/>
          <p14:tracePt t="138840" x="3046413" y="1785938"/>
          <p14:tracePt t="138841" x="3062288" y="1785938"/>
          <p14:tracePt t="138843" x="3078163" y="1785938"/>
          <p14:tracePt t="138845" x="3101975" y="1785938"/>
          <p14:tracePt t="138847" x="3109913" y="1785938"/>
          <p14:tracePt t="138849" x="3125788" y="1785938"/>
          <p14:tracePt t="138851" x="3149600" y="1785938"/>
          <p14:tracePt t="138853" x="3165475" y="1785938"/>
          <p14:tracePt t="138856" x="3181350" y="1785938"/>
          <p14:tracePt t="138858" x="3197225" y="1785938"/>
          <p14:tracePt t="138859" x="3213100" y="1785938"/>
          <p14:tracePt t="138861" x="3228975" y="1785938"/>
          <p14:tracePt t="138863" x="3252788" y="1785938"/>
          <p14:tracePt t="138865" x="3276600" y="1785938"/>
          <p14:tracePt t="138867" x="3284538" y="1785938"/>
          <p14:tracePt t="138869" x="3300413" y="1785938"/>
          <p14:tracePt t="138872" x="3325813" y="1785938"/>
          <p14:tracePt t="138874" x="3341688" y="1785938"/>
          <p14:tracePt t="138875" x="3365500" y="1785938"/>
          <p14:tracePt t="138877" x="3381375" y="1785938"/>
          <p14:tracePt t="138879" x="3397250" y="1785938"/>
          <p14:tracePt t="138881" x="3421063" y="1785938"/>
          <p14:tracePt t="138883" x="3436938" y="1785938"/>
          <p14:tracePt t="138885" x="3460750" y="1793875"/>
          <p14:tracePt t="138890" x="3492500" y="1793875"/>
          <p14:tracePt t="138891" x="3516313" y="1793875"/>
          <p14:tracePt t="138893" x="3532188" y="1793875"/>
          <p14:tracePt t="138895" x="3556000" y="1793875"/>
          <p14:tracePt t="138897" x="3571875" y="1793875"/>
          <p14:tracePt t="138899" x="3587750" y="1793875"/>
          <p14:tracePt t="138901" x="3611563" y="1793875"/>
          <p14:tracePt t="138903" x="3627438" y="1793875"/>
          <p14:tracePt t="138906" x="3660775" y="1793875"/>
          <p14:tracePt t="138908" x="3668713" y="1793875"/>
          <p14:tracePt t="138909" x="3692525" y="1793875"/>
          <p14:tracePt t="138911" x="3708400" y="1793875"/>
          <p14:tracePt t="138913" x="3732213" y="1793875"/>
          <p14:tracePt t="138915" x="3756025" y="1793875"/>
          <p14:tracePt t="138917" x="3771900" y="1793875"/>
          <p14:tracePt t="138919" x="3787775" y="1793875"/>
          <p14:tracePt t="138922" x="3803650" y="1793875"/>
          <p14:tracePt t="138924" x="3827463" y="1793875"/>
          <p14:tracePt t="138925" x="3851275" y="1793875"/>
          <p14:tracePt t="138927" x="3867150" y="1793875"/>
          <p14:tracePt t="138929" x="3883025" y="1793875"/>
          <p14:tracePt t="138931" x="3898900" y="1793875"/>
          <p14:tracePt t="138933" x="3914775" y="1793875"/>
          <p14:tracePt t="138935" x="3938588" y="1793875"/>
          <p14:tracePt t="138939" x="3970338" y="1793875"/>
          <p14:tracePt t="138941" x="3986213" y="1793875"/>
          <p14:tracePt t="138943" x="4011613" y="1793875"/>
          <p14:tracePt t="138945" x="4035425" y="1793875"/>
          <p14:tracePt t="138947" x="4051300" y="1793875"/>
          <p14:tracePt t="138949" x="4067175" y="1793875"/>
          <p14:tracePt t="138951" x="4083050" y="1793875"/>
          <p14:tracePt t="138953" x="4098925" y="1793875"/>
          <p14:tracePt t="138957" x="4138613" y="1785938"/>
          <p14:tracePt t="138977" x="4297363" y="1778000"/>
          <p14:tracePt t="138979" x="4329113" y="1770063"/>
          <p14:tracePt t="138981" x="4344988" y="1770063"/>
          <p14:tracePt t="138983" x="4362450" y="1770063"/>
          <p14:tracePt t="138985" x="4386263" y="1770063"/>
          <p14:tracePt t="138989" x="4418013" y="1762125"/>
          <p14:tracePt t="138993" x="4449763" y="1762125"/>
          <p14:tracePt t="138995" x="4465638" y="1762125"/>
          <p14:tracePt t="138997" x="4481513" y="1754188"/>
          <p14:tracePt t="138999" x="4497388" y="1754188"/>
          <p14:tracePt t="139001" x="4513263" y="1754188"/>
          <p14:tracePt t="139003" x="4529138" y="1754188"/>
          <p14:tracePt t="139006" x="4545013" y="1754188"/>
          <p14:tracePt t="139011" x="4592638" y="1746250"/>
          <p14:tracePt t="139013" x="4608513" y="1746250"/>
          <p14:tracePt t="139015" x="4624388" y="1746250"/>
          <p14:tracePt t="139017" x="4640263" y="1746250"/>
          <p14:tracePt t="139019" x="4656138" y="1738313"/>
          <p14:tracePt t="139022" x="4672013" y="1738313"/>
          <p14:tracePt t="139024" x="4687888" y="1738313"/>
          <p14:tracePt t="139026" x="4713288" y="1738313"/>
          <p14:tracePt t="139027" x="4721225" y="1738313"/>
          <p14:tracePt t="139029" x="4745038" y="1738313"/>
          <p14:tracePt t="139031" x="4760913" y="1738313"/>
          <p14:tracePt t="139033" x="4776788" y="1738313"/>
          <p14:tracePt t="139035" x="4792663" y="1738313"/>
          <p14:tracePt t="139040" x="4832350" y="1738313"/>
          <p14:tracePt t="139041" x="4848225" y="1738313"/>
          <p14:tracePt t="139043" x="4864100" y="1738313"/>
          <p14:tracePt t="139045" x="4887913" y="1738313"/>
          <p14:tracePt t="139047" x="4895850" y="1738313"/>
          <p14:tracePt t="139049" x="4919663" y="1730375"/>
          <p14:tracePt t="139051" x="4935538" y="1730375"/>
          <p14:tracePt t="139053" x="4951413" y="1730375"/>
          <p14:tracePt t="139056" x="4967288" y="1730375"/>
          <p14:tracePt t="139059" x="4999038" y="1730375"/>
          <p14:tracePt t="139061" x="5014913" y="1730375"/>
          <p14:tracePt t="139063" x="5030788" y="1730375"/>
          <p14:tracePt t="139065" x="5056188" y="1730375"/>
          <p14:tracePt t="139067" x="5064125" y="1730375"/>
          <p14:tracePt t="139069" x="5080000" y="1730375"/>
          <p14:tracePt t="139073" x="5095875" y="1730375"/>
          <p14:tracePt t="139074" x="5111750" y="1730375"/>
          <p14:tracePt t="139076" x="5135563" y="1730375"/>
          <p14:tracePt t="139077" x="5143500" y="1730375"/>
          <p14:tracePt t="139079" x="5159375" y="1738313"/>
          <p14:tracePt t="139081" x="5175250" y="1738313"/>
          <p14:tracePt t="139083" x="5191125" y="1738313"/>
          <p14:tracePt t="139085" x="5214938" y="1738313"/>
          <p14:tracePt t="139090" x="5238750" y="1738313"/>
          <p14:tracePt t="139091" x="5254625" y="1738313"/>
          <p14:tracePt t="139093" x="5270500" y="1738313"/>
          <p14:tracePt t="139095" x="5294313" y="1738313"/>
          <p14:tracePt t="139097" x="5302250" y="1738313"/>
          <p14:tracePt t="139099" x="5318125" y="1738313"/>
          <p14:tracePt t="139101" x="5334000" y="1738313"/>
          <p14:tracePt t="139103" x="5349875" y="1738313"/>
          <p14:tracePt t="139106" x="5373688" y="1738313"/>
          <p14:tracePt t="139108" x="5389563" y="1746250"/>
          <p14:tracePt t="139109" x="5407025" y="1746250"/>
          <p14:tracePt t="139111" x="5422900" y="1746250"/>
          <p14:tracePt t="139113" x="5438775" y="1746250"/>
          <p14:tracePt t="139115" x="5454650" y="1746250"/>
          <p14:tracePt t="139117" x="5470525" y="1746250"/>
          <p14:tracePt t="139119" x="5486400" y="1746250"/>
          <p14:tracePt t="139123" x="5526088" y="1746250"/>
          <p14:tracePt t="139125" x="5541963" y="1746250"/>
          <p14:tracePt t="139127" x="5557838" y="1746250"/>
          <p14:tracePt t="139129" x="5573713" y="1746250"/>
          <p14:tracePt t="139131" x="5589588" y="1746250"/>
          <p14:tracePt t="139133" x="5605463" y="1746250"/>
          <p14:tracePt t="139135" x="5629275" y="1746250"/>
          <p14:tracePt t="139140" x="5653088" y="1746250"/>
          <p14:tracePt t="139142" x="5668963" y="1746250"/>
          <p14:tracePt t="139143" x="5684838" y="1746250"/>
          <p14:tracePt t="139145" x="5700713" y="1746250"/>
          <p14:tracePt t="139147" x="5716588" y="1746250"/>
          <p14:tracePt t="139149" x="5732463" y="1746250"/>
          <p14:tracePt t="139151" x="5749925" y="1746250"/>
          <p14:tracePt t="139153" x="5765800" y="1746250"/>
          <p14:tracePt t="139156" x="5789613" y="1746250"/>
          <p14:tracePt t="139158" x="5797550" y="1746250"/>
          <p14:tracePt t="139159" x="5813425" y="1746250"/>
          <p14:tracePt t="139161" x="5829300" y="1746250"/>
          <p14:tracePt t="139163" x="5845175" y="1746250"/>
          <p14:tracePt t="139165" x="5868988" y="1746250"/>
          <p14:tracePt t="139167" x="5876925" y="1738313"/>
          <p14:tracePt t="139169" x="5892800" y="1738313"/>
          <p14:tracePt t="139172" x="5908675" y="1738313"/>
          <p14:tracePt t="139175" x="5924550" y="1738313"/>
          <p14:tracePt t="139176" x="5940425" y="1738313"/>
          <p14:tracePt t="139177" x="5956300" y="1738313"/>
          <p14:tracePt t="139179" x="5972175" y="1738313"/>
          <p14:tracePt t="139181" x="5988050" y="1738313"/>
          <p14:tracePt t="139183" x="6003925" y="1738313"/>
          <p14:tracePt t="139185" x="6027738" y="1730375"/>
          <p14:tracePt t="139189" x="6051550" y="1730375"/>
          <p14:tracePt t="139191" x="6067425" y="1730375"/>
          <p14:tracePt t="139193" x="6083300" y="1730375"/>
          <p14:tracePt t="139195" x="6108700" y="1730375"/>
          <p14:tracePt t="139197" x="6116638" y="1730375"/>
          <p14:tracePt t="139199" x="6132513" y="1730375"/>
          <p14:tracePt t="139201" x="6148388" y="1730375"/>
          <p14:tracePt t="139203" x="6164263" y="1730375"/>
          <p14:tracePt t="139206" x="6188075" y="1722438"/>
          <p14:tracePt t="139208" x="6203950" y="1722438"/>
          <p14:tracePt t="139209" x="6219825" y="1722438"/>
          <p14:tracePt t="139211" x="6235700" y="1722438"/>
          <p14:tracePt t="139213" x="6251575" y="1722438"/>
          <p14:tracePt t="139215" x="6267450" y="1722438"/>
          <p14:tracePt t="139217" x="6283325" y="1722438"/>
          <p14:tracePt t="139219" x="6299200" y="1722438"/>
          <p14:tracePt t="139223" x="6315075" y="1714500"/>
          <p14:tracePt t="139224" x="6330950" y="1714500"/>
          <p14:tracePt t="139226" x="6346825" y="1714500"/>
          <p14:tracePt t="139228" x="6362700" y="1714500"/>
          <p14:tracePt t="139229" x="6378575" y="1714500"/>
          <p14:tracePt t="139231" x="6394450" y="1706563"/>
          <p14:tracePt t="139233" x="6410325" y="1706563"/>
          <p14:tracePt t="139235" x="6434138" y="1706563"/>
          <p14:tracePt t="139239" x="6459538" y="1706563"/>
          <p14:tracePt t="139243" x="6491288" y="1706563"/>
          <p14:tracePt t="139245" x="6507163" y="1698625"/>
          <p14:tracePt t="139247" x="6523038" y="1698625"/>
          <p14:tracePt t="139249" x="6538913" y="1698625"/>
          <p14:tracePt t="139251" x="6554788" y="1690688"/>
          <p14:tracePt t="139253" x="6570663" y="1690688"/>
          <p14:tracePt t="139256" x="6594475" y="1690688"/>
          <p14:tracePt t="139260" x="6618288" y="1682750"/>
          <p14:tracePt t="139262" x="6634163" y="1682750"/>
          <p14:tracePt t="139263" x="6650038" y="1682750"/>
          <p14:tracePt t="139265" x="6665913" y="1682750"/>
          <p14:tracePt t="139267" x="6681788" y="1682750"/>
          <p14:tracePt t="139269" x="6697663" y="1682750"/>
          <p14:tracePt t="139274" x="6729413" y="1674813"/>
          <p14:tracePt t="139276" x="6745288" y="1674813"/>
          <p14:tracePt t="139277" x="6761163" y="1674813"/>
          <p14:tracePt t="139279" x="6777038" y="1674813"/>
          <p14:tracePt t="139281" x="6794500" y="1674813"/>
          <p14:tracePt t="139283" x="6810375" y="1674813"/>
          <p14:tracePt t="139285" x="6826250" y="1674813"/>
          <p14:tracePt t="139289" x="6858000" y="1666875"/>
          <p14:tracePt t="139291" x="6873875" y="1666875"/>
          <p14:tracePt t="139293" x="6889750" y="1666875"/>
          <p14:tracePt t="139295" x="6905625" y="1666875"/>
          <p14:tracePt t="139297" x="6913563" y="1666875"/>
          <p14:tracePt t="139299" x="6929438" y="1666875"/>
          <p14:tracePt t="139301" x="6945313" y="1666875"/>
          <p14:tracePt t="139303" x="6961188" y="1666875"/>
          <p14:tracePt t="139307" x="6992938" y="1666875"/>
          <p14:tracePt t="139309" x="7008813" y="1666875"/>
          <p14:tracePt t="139311" x="7024688" y="1666875"/>
          <p14:tracePt t="139313" x="7040563" y="1666875"/>
          <p14:tracePt t="139315" x="7064375" y="1666875"/>
          <p14:tracePt t="139317" x="7072313" y="1666875"/>
          <p14:tracePt t="139319" x="7088188" y="1666875"/>
          <p14:tracePt t="139322" x="7104063" y="1666875"/>
          <p14:tracePt t="139324" x="7119938" y="1658938"/>
          <p14:tracePt t="139325" x="7145338" y="1658938"/>
          <p14:tracePt t="139327" x="7161213" y="1658938"/>
          <p14:tracePt t="139329" x="7177088" y="1658938"/>
          <p14:tracePt t="139331" x="7192963" y="1658938"/>
          <p14:tracePt t="139333" x="7208838" y="1658938"/>
          <p14:tracePt t="139335" x="7224713" y="1658938"/>
          <p14:tracePt t="139339" x="7256463" y="1651000"/>
          <p14:tracePt t="139341" x="7272338" y="1651000"/>
          <p14:tracePt t="139343" x="7288213" y="1651000"/>
          <p14:tracePt t="139345" x="7312025" y="1651000"/>
          <p14:tracePt t="139347" x="7327900" y="1651000"/>
          <p14:tracePt t="139349" x="7343775" y="1651000"/>
          <p14:tracePt t="139351" x="7359650" y="1651000"/>
          <p14:tracePt t="139353" x="7375525" y="1651000"/>
          <p14:tracePt t="139356" x="7399338" y="1651000"/>
          <p14:tracePt t="139358" x="7415213" y="1651000"/>
          <p14:tracePt t="139359" x="7431088" y="1651000"/>
          <p14:tracePt t="139361" x="7446963" y="1651000"/>
          <p14:tracePt t="139363" x="7470775" y="1651000"/>
          <p14:tracePt t="139365" x="7496175" y="1651000"/>
          <p14:tracePt t="139367" x="7512050" y="1651000"/>
          <p14:tracePt t="139369" x="7527925" y="1643063"/>
          <p14:tracePt t="139372" x="7543800" y="1643063"/>
          <p14:tracePt t="139375" x="7591425" y="1643063"/>
          <p14:tracePt t="139377" x="7607300" y="1643063"/>
          <p14:tracePt t="139379" x="7623175" y="1643063"/>
          <p14:tracePt t="139381" x="7646988" y="1643063"/>
          <p14:tracePt t="139383" x="7662863" y="1643063"/>
          <p14:tracePt t="139385" x="7694613" y="1643063"/>
          <p14:tracePt t="139390" x="7726363" y="1651000"/>
          <p14:tracePt t="139391" x="7750175" y="1651000"/>
          <p14:tracePt t="139393" x="7766050" y="1651000"/>
          <p14:tracePt t="139395" x="7789863" y="1651000"/>
          <p14:tracePt t="139397" x="7805738" y="1651000"/>
          <p14:tracePt t="139399" x="7829550" y="1651000"/>
          <p14:tracePt t="139401" x="7847013" y="1651000"/>
          <p14:tracePt t="139403" x="7870825" y="1651000"/>
          <p14:tracePt t="139406" x="7894638" y="1651000"/>
          <p14:tracePt t="139407" x="7910513" y="1651000"/>
          <p14:tracePt t="139409" x="7926388" y="1651000"/>
          <p14:tracePt t="139411" x="7950200" y="1651000"/>
          <p14:tracePt t="139413" x="7966075" y="1651000"/>
          <p14:tracePt t="139415" x="7989888" y="1651000"/>
          <p14:tracePt t="139417" x="8005763" y="1651000"/>
          <p14:tracePt t="139419" x="8021638" y="1651000"/>
          <p14:tracePt t="139422" x="8045450" y="1651000"/>
          <p14:tracePt t="139424" x="8061325" y="1651000"/>
          <p14:tracePt t="139425" x="8093075" y="1651000"/>
          <p14:tracePt t="139427" x="8101013" y="1651000"/>
          <p14:tracePt t="139429" x="8124825" y="1651000"/>
          <p14:tracePt t="139431" x="8140700" y="1651000"/>
          <p14:tracePt t="139433" x="8156575" y="1651000"/>
          <p14:tracePt t="139435" x="8189913" y="1651000"/>
          <p14:tracePt t="139440" x="8221663" y="1651000"/>
          <p14:tracePt t="139441" x="8237538" y="1643063"/>
          <p14:tracePt t="139443" x="8261350" y="1643063"/>
          <p14:tracePt t="139445" x="8277225" y="1643063"/>
          <p14:tracePt t="139447" x="8301038" y="1643063"/>
          <p14:tracePt t="139449" x="8316913" y="1643063"/>
          <p14:tracePt t="139451" x="8340725" y="1643063"/>
          <p14:tracePt t="139453" x="8356600" y="1643063"/>
          <p14:tracePt t="139456" x="8380413" y="1643063"/>
          <p14:tracePt t="139458" x="8396288" y="1643063"/>
          <p14:tracePt t="139459" x="8420100" y="1643063"/>
          <p14:tracePt t="139461" x="8435975" y="1635125"/>
          <p14:tracePt t="139463" x="8451850" y="1635125"/>
          <p14:tracePt t="139465" x="8475663" y="1635125"/>
          <p14:tracePt t="139467" x="8491538" y="1635125"/>
          <p14:tracePt t="139469" x="8507413" y="1635125"/>
          <p14:tracePt t="139472" x="8531225" y="1635125"/>
          <p14:tracePt t="139476" x="8564563" y="1635125"/>
          <p14:tracePt t="139477" x="8580438" y="1635125"/>
          <p14:tracePt t="139479" x="8596313" y="1635125"/>
          <p14:tracePt t="139481" x="8612188" y="1627188"/>
          <p14:tracePt t="139483" x="8628063" y="1627188"/>
          <p14:tracePt t="139485" x="8651875" y="1627188"/>
          <p14:tracePt t="139489" x="8675688" y="1627188"/>
          <p14:tracePt t="139493" x="8699500" y="1619250"/>
          <p14:tracePt t="139495" x="8723313" y="1619250"/>
          <p14:tracePt t="139497" x="8731250" y="1619250"/>
          <p14:tracePt t="139499" x="8747125" y="1619250"/>
          <p14:tracePt t="139501" x="8755063" y="1619250"/>
          <p14:tracePt t="139503" x="8770938" y="1611313"/>
          <p14:tracePt t="139507" x="8794750" y="1611313"/>
          <p14:tracePt t="139509" x="8810625" y="1611313"/>
          <p14:tracePt t="139512" x="8818563" y="1611313"/>
          <p14:tracePt t="139514" x="8826500" y="1611313"/>
          <p14:tracePt t="139515" x="8842375" y="1611313"/>
          <p14:tracePt t="139517" x="8850313" y="1611313"/>
          <p14:tracePt t="139519" x="8858250" y="1611313"/>
          <p14:tracePt t="139522" x="8874125" y="1611313"/>
          <p14:tracePt t="139526" x="8891588" y="1611313"/>
          <p14:tracePt t="139527" x="8899525" y="1611313"/>
          <p14:tracePt t="139529" x="8915400" y="1611313"/>
          <p14:tracePt t="139531" x="8923338" y="1611313"/>
          <p14:tracePt t="139533" x="8931275" y="1611313"/>
          <p14:tracePt t="139535" x="8947150" y="1611313"/>
          <p14:tracePt t="139539" x="8963025" y="1611313"/>
          <p14:tracePt t="139541" x="8970963" y="1611313"/>
          <p14:tracePt t="139543" x="8986838" y="1611313"/>
          <p14:tracePt t="139545" x="8994775" y="1619250"/>
          <p14:tracePt t="139547" x="9002713" y="1619250"/>
          <p14:tracePt t="139549" x="9010650" y="1619250"/>
          <p14:tracePt t="139551" x="9018588" y="1619250"/>
          <p14:tracePt t="139553" x="9026525" y="1619250"/>
          <p14:tracePt t="139557" x="9050338" y="1619250"/>
          <p14:tracePt t="139559" x="9058275" y="1619250"/>
          <p14:tracePt t="139561" x="9066213" y="1619250"/>
          <p14:tracePt t="139563" x="9074150" y="1619250"/>
          <p14:tracePt t="139565" x="9090025" y="1619250"/>
          <p14:tracePt t="139567" x="9097963" y="1619250"/>
          <p14:tracePt t="139569" x="9105900" y="1619250"/>
          <p14:tracePt t="139572" x="9113838" y="1619250"/>
          <p14:tracePt t="139574" x="9121775" y="1627188"/>
          <p14:tracePt t="139575" x="9137650" y="1627188"/>
          <p14:tracePt t="139577" x="9145588" y="1627188"/>
          <p14:tracePt t="139579" x="9161463" y="1627188"/>
          <p14:tracePt t="139581" x="9169400" y="1627188"/>
          <p14:tracePt t="139583" x="9177338" y="1627188"/>
          <p14:tracePt t="139585" x="9193213" y="1627188"/>
          <p14:tracePt t="139589" x="9209088" y="1627188"/>
          <p14:tracePt t="139591" x="9224963" y="1627188"/>
          <p14:tracePt t="139593" x="9234488" y="1627188"/>
          <p14:tracePt t="139595" x="9250363" y="1627188"/>
          <p14:tracePt t="139597" x="9258300" y="1627188"/>
          <p14:tracePt t="139599" x="9266238" y="1627188"/>
          <p14:tracePt t="139602" x="9282113" y="1627188"/>
          <p14:tracePt t="139603" x="9290050" y="1627188"/>
          <p14:tracePt t="139606" x="9305925" y="1627188"/>
          <p14:tracePt t="139608" x="9313863" y="1627188"/>
          <p14:tracePt t="139609" x="9321800" y="1627188"/>
          <p14:tracePt t="139611" x="9329738" y="1627188"/>
          <p14:tracePt t="139613" x="9337675" y="1627188"/>
          <p14:tracePt t="139615" x="9353550" y="1627188"/>
          <p14:tracePt t="139617" x="9361488" y="1627188"/>
          <p14:tracePt t="139619" x="9369425" y="1627188"/>
          <p14:tracePt t="139622" x="9385300" y="1627188"/>
          <p14:tracePt t="139624" x="9393238" y="1627188"/>
          <p14:tracePt t="139625" x="9401175" y="1627188"/>
          <p14:tracePt t="139627" x="9417050" y="1627188"/>
          <p14:tracePt t="139629" x="9424988" y="1627188"/>
          <p14:tracePt t="139631" x="9432925" y="1627188"/>
          <p14:tracePt t="139633" x="9440863" y="1627188"/>
          <p14:tracePt t="139635" x="9456738" y="1627188"/>
          <p14:tracePt t="139639" x="9464675" y="1627188"/>
          <p14:tracePt t="139641" x="9472613" y="1627188"/>
          <p14:tracePt t="139643" x="9480550" y="1627188"/>
          <p14:tracePt t="139645" x="9488488" y="1627188"/>
          <p14:tracePt t="139647" x="9496425" y="1627188"/>
          <p14:tracePt t="139649" x="9504363" y="1627188"/>
          <p14:tracePt t="139653" x="9512300" y="1627188"/>
          <p14:tracePt t="139656" x="9520238" y="1627188"/>
          <p14:tracePt t="139658" x="9528175" y="1627188"/>
          <p14:tracePt t="139661" x="9536113" y="1627188"/>
          <p14:tracePt t="139663" x="9544050" y="1627188"/>
          <p14:tracePt t="139667" x="9551988" y="1627188"/>
          <p14:tracePt t="139672" x="9559925" y="1627188"/>
          <p14:tracePt t="139675" x="9567863" y="1635125"/>
          <p14:tracePt t="139684" x="9575800" y="1635125"/>
          <p14:tracePt t="139821" x="9575800" y="1627188"/>
          <p14:tracePt t="139824" x="9585325" y="1627188"/>
          <p14:tracePt t="139835" x="9575800" y="1635125"/>
          <p14:tracePt t="139841" x="9575800" y="1643063"/>
          <p14:tracePt t="139843" x="9567863" y="1643063"/>
          <p14:tracePt t="139845" x="9559925" y="1651000"/>
          <p14:tracePt t="139847" x="9544050" y="1658938"/>
          <p14:tracePt t="139849" x="9512300" y="1666875"/>
          <p14:tracePt t="139851" x="9488488" y="1666875"/>
          <p14:tracePt t="139853" x="9456738" y="1674813"/>
          <p14:tracePt t="139856" x="9409113" y="1682750"/>
          <p14:tracePt t="139859" x="9345613" y="1698625"/>
          <p14:tracePt t="139861" x="9305925" y="1706563"/>
          <p14:tracePt t="139863" x="9258300" y="1714500"/>
          <p14:tracePt t="139866" x="9217025" y="1722438"/>
          <p14:tracePt t="139867" x="9161463" y="1730375"/>
          <p14:tracePt t="139869" x="9113838" y="1746250"/>
          <p14:tracePt t="139872" x="9058275" y="1762125"/>
          <p14:tracePt t="139873" x="8994775" y="1778000"/>
          <p14:tracePt t="139876" x="8915400" y="1801813"/>
          <p14:tracePt t="139880" x="8810625" y="1841500"/>
          <p14:tracePt t="139881" x="8739188" y="1873250"/>
          <p14:tracePt t="139884" x="8675688" y="1898650"/>
          <p14:tracePt t="139885" x="8612188" y="1922463"/>
          <p14:tracePt t="139889" x="8467725" y="1985963"/>
          <p14:tracePt t="139892" x="8396288" y="2017713"/>
          <p14:tracePt t="139896" x="8229600" y="2105025"/>
          <p14:tracePt t="139900" x="8108950" y="2168525"/>
          <p14:tracePt t="139901" x="8037513" y="2200275"/>
          <p14:tracePt t="139903" x="7958138" y="2241550"/>
          <p14:tracePt t="139906" x="7862888" y="2297113"/>
          <p14:tracePt t="139907" x="7805738" y="2320925"/>
          <p14:tracePt t="139910" x="7734300" y="2360613"/>
          <p14:tracePt t="139914" x="7583488" y="2439988"/>
          <p14:tracePt t="139917" x="7512050" y="2479675"/>
          <p14:tracePt t="139918" x="7431088" y="2519363"/>
          <p14:tracePt t="139919" x="7359650" y="2559050"/>
          <p14:tracePt t="139922" x="7280275" y="2592388"/>
          <p14:tracePt t="139923" x="7208838" y="2632075"/>
          <p14:tracePt t="139928" x="7064375" y="2703513"/>
          <p14:tracePt t="139931" x="6921500" y="2767013"/>
          <p14:tracePt t="139933" x="6858000" y="2798763"/>
          <p14:tracePt t="139935" x="6784975" y="2830513"/>
          <p14:tracePt t="139939" x="6657975" y="2894013"/>
          <p14:tracePt t="139941" x="6586538" y="2919413"/>
          <p14:tracePt t="139944" x="6530975" y="2951163"/>
          <p14:tracePt t="139950" x="6338888" y="3030538"/>
          <p14:tracePt t="139951" x="6283325" y="3054350"/>
          <p14:tracePt t="139953" x="6219825" y="3078163"/>
          <p14:tracePt t="139956" x="6148388" y="3109913"/>
          <p14:tracePt t="139976" x="5605463" y="3309938"/>
          <p14:tracePt t="139980" x="5526088" y="3333750"/>
          <p14:tracePt t="139981" x="5470525" y="3349625"/>
          <p14:tracePt t="139983" x="5422900" y="3365500"/>
          <p14:tracePt t="139985" x="5381625" y="3381375"/>
          <p14:tracePt t="139990" x="5286375" y="3413125"/>
          <p14:tracePt t="139994" x="5207000" y="3444875"/>
          <p14:tracePt t="139995" x="5167313" y="3460750"/>
          <p14:tracePt t="139997" x="5119688" y="3484563"/>
          <p14:tracePt t="139999" x="5087938" y="3492500"/>
          <p14:tracePt t="140001" x="5046663" y="3508375"/>
          <p14:tracePt t="140003" x="5006975" y="3524250"/>
          <p14:tracePt t="140006" x="4959350" y="3540125"/>
          <p14:tracePt t="140010" x="4903788" y="3563938"/>
          <p14:tracePt t="140012" x="4864100" y="3579813"/>
          <p14:tracePt t="140014" x="4832350" y="3587750"/>
          <p14:tracePt t="140016" x="4784725" y="3605213"/>
          <p14:tracePt t="140017" x="4760913" y="3613150"/>
          <p14:tracePt t="140019" x="4729163" y="3629025"/>
          <p14:tracePt t="140022" x="4695825" y="3636963"/>
          <p14:tracePt t="140025" x="4616450" y="3668713"/>
          <p14:tracePt t="140028" x="4600575" y="3676650"/>
          <p14:tracePt t="140032" x="4537075" y="3700463"/>
          <p14:tracePt t="140033" x="4505325" y="3716338"/>
          <p14:tracePt t="140035" x="4465638" y="3732213"/>
          <p14:tracePt t="140039" x="4425950" y="3748088"/>
          <p14:tracePt t="140042" x="4394200" y="3763963"/>
          <p14:tracePt t="140043" x="4370388" y="3771900"/>
          <p14:tracePt t="140046" x="4344988" y="3787775"/>
          <p14:tracePt t="140050" x="4297363" y="3811588"/>
          <p14:tracePt t="140051" x="4281488" y="3819525"/>
          <p14:tracePt t="140055" x="4233863" y="3835400"/>
          <p14:tracePt t="140058" x="4217988" y="3843338"/>
          <p14:tracePt t="140059" x="4202113" y="3851275"/>
          <p14:tracePt t="140061" x="4186238" y="3859213"/>
          <p14:tracePt t="140066" x="4146550" y="3883025"/>
          <p14:tracePt t="140068" x="4138613" y="3883025"/>
          <p14:tracePt t="140070" x="4122738" y="3890963"/>
          <p14:tracePt t="140074" x="4090988" y="3906838"/>
          <p14:tracePt t="140075" x="4067175" y="3914775"/>
          <p14:tracePt t="140079" x="4043363" y="3930650"/>
          <p14:tracePt t="140081" x="4027488" y="3938588"/>
          <p14:tracePt t="140083" x="4011613" y="3948113"/>
          <p14:tracePt t="140085" x="3994150" y="3956050"/>
          <p14:tracePt t="140090" x="3970338" y="3963988"/>
          <p14:tracePt t="140091" x="3954463" y="3971925"/>
          <p14:tracePt t="140096" x="3930650" y="3987800"/>
          <p14:tracePt t="140097" x="3922713" y="3995738"/>
          <p14:tracePt t="140099" x="3906838" y="4003675"/>
          <p14:tracePt t="140101" x="3890963" y="4011613"/>
          <p14:tracePt t="140103" x="3883025" y="4019550"/>
          <p14:tracePt t="140106" x="3867150" y="4027488"/>
          <p14:tracePt t="140107" x="3859213" y="4035425"/>
          <p14:tracePt t="140112" x="3835400" y="4059238"/>
          <p14:tracePt t="140114" x="3827463" y="4067175"/>
          <p14:tracePt t="140115" x="3811588" y="4083050"/>
          <p14:tracePt t="140118" x="3803650" y="4090988"/>
          <p14:tracePt t="140119" x="3795713" y="4098925"/>
          <p14:tracePt t="140123" x="3779838" y="4114800"/>
          <p14:tracePt t="140126" x="3763963" y="4130675"/>
          <p14:tracePt t="140130" x="3748088" y="4146550"/>
          <p14:tracePt t="140132" x="3740150" y="4154488"/>
          <p14:tracePt t="140134" x="3732213" y="4162425"/>
          <p14:tracePt t="140135" x="3724275" y="4178300"/>
          <p14:tracePt t="140139" x="3716338" y="4186238"/>
          <p14:tracePt t="140141" x="3708400" y="4194175"/>
          <p14:tracePt t="140146" x="3692525" y="4217988"/>
          <p14:tracePt t="140149" x="3676650" y="4225925"/>
          <p14:tracePt t="140151" x="3676650" y="4233863"/>
          <p14:tracePt t="140153" x="3668713" y="4241800"/>
          <p14:tracePt t="140156" x="3660775" y="4249738"/>
          <p14:tracePt t="140157" x="3651250" y="4257675"/>
          <p14:tracePt t="140160" x="3651250" y="4265613"/>
          <p14:tracePt t="140163" x="3635375" y="4273550"/>
          <p14:tracePt t="140166" x="3627438" y="4281488"/>
          <p14:tracePt t="140167" x="3619500" y="4291013"/>
          <p14:tracePt t="140169" x="3611563" y="4298950"/>
          <p14:tracePt t="140173" x="3603625" y="4298950"/>
          <p14:tracePt t="140174" x="3595688" y="4306888"/>
          <p14:tracePt t="140178" x="3571875" y="4322763"/>
          <p14:tracePt t="140181" x="3556000" y="4338638"/>
          <p14:tracePt t="140183" x="3548063" y="4346575"/>
          <p14:tracePt t="140185" x="3532188" y="4354513"/>
          <p14:tracePt t="140189" x="3508375" y="4362450"/>
          <p14:tracePt t="140191" x="3492500" y="4370388"/>
          <p14:tracePt t="140196" x="3468688" y="4394200"/>
          <p14:tracePt t="140199" x="3460750" y="4394200"/>
          <p14:tracePt t="140200" x="3444875" y="4410075"/>
          <p14:tracePt t="140201" x="3429000" y="4418013"/>
          <p14:tracePt t="140203" x="3413125" y="4425950"/>
          <p14:tracePt t="140206" x="3397250" y="4433888"/>
          <p14:tracePt t="140207" x="3381375" y="4441825"/>
          <p14:tracePt t="140212" x="3349625" y="4457700"/>
          <p14:tracePt t="140214" x="3333750" y="4473575"/>
          <p14:tracePt t="140215" x="3308350" y="4481513"/>
          <p14:tracePt t="140217" x="3300413" y="4489450"/>
          <p14:tracePt t="140219" x="3276600" y="4497388"/>
          <p14:tracePt t="140222" x="3260725" y="4505325"/>
          <p14:tracePt t="140224" x="3236913" y="4521200"/>
          <p14:tracePt t="140226" x="3221038" y="4529138"/>
          <p14:tracePt t="140232" x="3165475" y="4552950"/>
          <p14:tracePt t="140233" x="3149600" y="4560888"/>
          <p14:tracePt t="140235" x="3117850" y="4576763"/>
          <p14:tracePt t="140239" x="3086100" y="4592638"/>
          <p14:tracePt t="140245" x="3046413" y="4608513"/>
          <p14:tracePt t="140248" x="3014663" y="4624388"/>
          <p14:tracePt t="140249" x="2990850" y="4633913"/>
          <p14:tracePt t="140251" x="2974975" y="4641850"/>
          <p14:tracePt t="140253" x="2957513" y="4649788"/>
          <p14:tracePt t="140256" x="2933700" y="4657725"/>
          <p14:tracePt t="140260" x="2901950" y="4673600"/>
          <p14:tracePt t="140263" x="2862263" y="4689475"/>
          <p14:tracePt t="140265" x="2838450" y="4697413"/>
          <p14:tracePt t="140267" x="2830513" y="4697413"/>
          <p14:tracePt t="140269" x="2806700" y="4705350"/>
          <p14:tracePt t="140271" x="2790825" y="4713288"/>
          <p14:tracePt t="140273" x="2774950" y="4721225"/>
          <p14:tracePt t="140275" x="2759075" y="4729163"/>
          <p14:tracePt t="140277" x="2735263" y="4737100"/>
          <p14:tracePt t="140279" x="2719388" y="4737100"/>
          <p14:tracePt t="140281" x="2703513" y="4745038"/>
          <p14:tracePt t="140283" x="2687638" y="4745038"/>
          <p14:tracePt t="140285" x="2671763" y="4752975"/>
          <p14:tracePt t="140288" x="2655888" y="4760913"/>
          <p14:tracePt t="140289" x="2640013" y="4760913"/>
          <p14:tracePt t="140292" x="2624138" y="4768850"/>
          <p14:tracePt t="140293" x="2616200" y="4768850"/>
          <p14:tracePt t="140295" x="2590800" y="4776788"/>
          <p14:tracePt t="140297" x="2582863" y="4784725"/>
          <p14:tracePt t="140299" x="2566988" y="4784725"/>
          <p14:tracePt t="140301" x="2559050" y="4792663"/>
          <p14:tracePt t="140303" x="2543175" y="4792663"/>
          <p14:tracePt t="140305" x="2535238" y="4800600"/>
          <p14:tracePt t="140308" x="2519363" y="4800600"/>
          <p14:tracePt t="140309" x="2511425" y="4808538"/>
          <p14:tracePt t="140311" x="2495550" y="4808538"/>
          <p14:tracePt t="140313" x="2487613" y="4808538"/>
          <p14:tracePt t="140315" x="2471738" y="4816475"/>
          <p14:tracePt t="140317" x="2455863" y="4816475"/>
          <p14:tracePt t="140319" x="2447925" y="4816475"/>
          <p14:tracePt t="140321" x="2432050" y="4824413"/>
          <p14:tracePt t="140323" x="2424113" y="4824413"/>
          <p14:tracePt t="140325" x="2408238" y="4824413"/>
          <p14:tracePt t="140327" x="2400300" y="4832350"/>
          <p14:tracePt t="140329" x="2384425" y="4832350"/>
          <p14:tracePt t="140331" x="2376488" y="4832350"/>
          <p14:tracePt t="140333" x="2360613" y="4832350"/>
          <p14:tracePt t="140335" x="2344738" y="4840288"/>
          <p14:tracePt t="140337" x="2336800" y="4840288"/>
          <p14:tracePt t="140339" x="2328863" y="4840288"/>
          <p14:tracePt t="140341" x="2312988" y="4840288"/>
          <p14:tracePt t="140343" x="2305050" y="4840288"/>
          <p14:tracePt t="140345" x="2289175" y="4840288"/>
          <p14:tracePt t="140347" x="2281238" y="4840288"/>
          <p14:tracePt t="140349" x="2273300" y="4848225"/>
          <p14:tracePt t="140351" x="2265363" y="4848225"/>
          <p14:tracePt t="140353" x="2247900" y="4848225"/>
          <p14:tracePt t="140355" x="2239963" y="4848225"/>
          <p14:tracePt t="140357" x="2232025" y="4848225"/>
          <p14:tracePt t="140359" x="2216150" y="4848225"/>
          <p14:tracePt t="140361" x="2208213" y="4856163"/>
          <p14:tracePt t="140363" x="2200275" y="4856163"/>
          <p14:tracePt t="140365" x="2184400" y="4856163"/>
          <p14:tracePt t="140369" x="2168525" y="4856163"/>
          <p14:tracePt t="140371" x="2160588" y="4856163"/>
          <p14:tracePt t="140373" x="2152650" y="4856163"/>
          <p14:tracePt t="140375" x="2136775" y="4856163"/>
          <p14:tracePt t="140377" x="2128838" y="4864100"/>
          <p14:tracePt t="140379" x="2120900" y="4864100"/>
          <p14:tracePt t="140381" x="2112963" y="4864100"/>
          <p14:tracePt t="140383" x="2105025" y="4864100"/>
          <p14:tracePt t="140385" x="2097088" y="4864100"/>
          <p14:tracePt t="140387" x="2089150" y="4864100"/>
          <p14:tracePt t="140389" x="2073275" y="4864100"/>
          <p14:tracePt t="140391" x="2065338" y="4864100"/>
          <p14:tracePt t="140393" x="2057400" y="4864100"/>
          <p14:tracePt t="140395" x="2049463" y="4872038"/>
          <p14:tracePt t="140397" x="2041525" y="4872038"/>
          <p14:tracePt t="140399" x="2033588" y="4872038"/>
          <p14:tracePt t="140401" x="2025650" y="4872038"/>
          <p14:tracePt t="140403" x="2017713" y="4872038"/>
          <p14:tracePt t="140405" x="2009775" y="4872038"/>
          <p14:tracePt t="140407" x="2001838" y="4872038"/>
          <p14:tracePt t="140409" x="1993900" y="4872038"/>
          <p14:tracePt t="140411" x="1985963" y="4879975"/>
          <p14:tracePt t="140413" x="1978025" y="4879975"/>
          <p14:tracePt t="140415" x="1970088" y="4879975"/>
          <p14:tracePt t="140419" x="1962150" y="4879975"/>
          <p14:tracePt t="140421" x="1954213" y="4879975"/>
          <p14:tracePt t="140423" x="1946275" y="4879975"/>
          <p14:tracePt t="140425" x="1938338" y="4879975"/>
          <p14:tracePt t="140427" x="1938338" y="4887913"/>
          <p14:tracePt t="140429" x="1930400" y="4887913"/>
          <p14:tracePt t="140431" x="1922463" y="4887913"/>
          <p14:tracePt t="140435" x="1912938" y="4887913"/>
          <p14:tracePt t="140439" x="1905000" y="4887913"/>
          <p14:tracePt t="140443" x="1897063" y="4887913"/>
          <p14:tracePt t="140446" x="1889125" y="4887913"/>
          <p14:tracePt t="140450" x="1881188" y="4887913"/>
          <p14:tracePt t="140456" x="1873250" y="4887913"/>
          <p14:tracePt t="140462" x="1865313" y="4887913"/>
          <p14:tracePt t="140471" x="1857375" y="4887913"/>
          <p14:tracePt t="140633" x="1865313" y="4887913"/>
          <p14:tracePt t="140638" x="1865313" y="4879975"/>
          <p14:tracePt t="140641" x="1873250" y="4879975"/>
          <p14:tracePt t="140645" x="1881188" y="4872038"/>
          <p14:tracePt t="140649" x="1889125" y="4872038"/>
          <p14:tracePt t="140653" x="1897063" y="4864100"/>
          <p14:tracePt t="140658" x="1905000" y="4864100"/>
          <p14:tracePt t="140659" x="1905000" y="4856163"/>
          <p14:tracePt t="140661" x="1912938" y="4856163"/>
          <p14:tracePt t="140665" x="1922463" y="4848225"/>
          <p14:tracePt t="140669" x="1922463" y="4840288"/>
          <p14:tracePt t="140672" x="1930400" y="4840288"/>
          <p14:tracePt t="140675" x="1938338" y="4832350"/>
          <p14:tracePt t="140677" x="1938338" y="4824413"/>
          <p14:tracePt t="140681" x="1946275" y="4816475"/>
          <p14:tracePt t="140685" x="1946275" y="4808538"/>
          <p14:tracePt t="140689" x="1954213" y="4800600"/>
          <p14:tracePt t="140693" x="1954213" y="4792663"/>
          <p14:tracePt t="140697" x="1954213" y="4784725"/>
          <p14:tracePt t="140699" x="1954213" y="4776788"/>
          <p14:tracePt t="140701" x="1954213" y="4768850"/>
          <p14:tracePt t="140703" x="1954213" y="4760913"/>
          <p14:tracePt t="140708" x="1954213" y="4752975"/>
          <p14:tracePt t="140712" x="1954213" y="4737100"/>
          <p14:tracePt t="140715" x="1954213" y="4729163"/>
          <p14:tracePt t="140717" x="1954213" y="4721225"/>
          <p14:tracePt t="140719" x="1954213" y="4713288"/>
          <p14:tracePt t="140724" x="1946275" y="4705350"/>
          <p14:tracePt t="140725" x="1946275" y="4697413"/>
          <p14:tracePt t="140729" x="1938338" y="4681538"/>
          <p14:tracePt t="140731" x="1938338" y="4673600"/>
          <p14:tracePt t="140733" x="1930400" y="4665663"/>
          <p14:tracePt t="140735" x="1930400" y="4657725"/>
          <p14:tracePt t="140739" x="1922463" y="4649788"/>
          <p14:tracePt t="140742" x="1912938" y="4641850"/>
          <p14:tracePt t="140743" x="1905000" y="4633913"/>
          <p14:tracePt t="140747" x="1897063" y="4624388"/>
          <p14:tracePt t="140748" x="1889125" y="4616450"/>
          <p14:tracePt t="140749" x="1889125" y="4608513"/>
          <p14:tracePt t="140751" x="1881188" y="4608513"/>
          <p14:tracePt t="140753" x="1873250" y="4600575"/>
          <p14:tracePt t="140756" x="1865313" y="4592638"/>
          <p14:tracePt t="140758" x="1857375" y="4584700"/>
          <p14:tracePt t="140761" x="1841500" y="4576763"/>
          <p14:tracePt t="140763" x="1833563" y="4576763"/>
          <p14:tracePt t="140765" x="1825625" y="4568825"/>
          <p14:tracePt t="140769" x="1817688" y="4560888"/>
          <p14:tracePt t="140772" x="1809750" y="4560888"/>
          <p14:tracePt t="140775" x="1793875" y="4552950"/>
          <p14:tracePt t="140778" x="1785938" y="4545013"/>
          <p14:tracePt t="140780" x="1778000" y="4545013"/>
          <p14:tracePt t="140783" x="1770063" y="4545013"/>
          <p14:tracePt t="140785" x="1754188" y="4545013"/>
          <p14:tracePt t="140789" x="1746250" y="4537075"/>
          <p14:tracePt t="140792" x="1738313" y="4537075"/>
          <p14:tracePt t="140794" x="1730375" y="4537075"/>
          <p14:tracePt t="140795" x="1722438" y="4545013"/>
          <p14:tracePt t="140797" x="1714500" y="4545013"/>
          <p14:tracePt t="140799" x="1706563" y="4545013"/>
          <p14:tracePt t="140803" x="1698625" y="4545013"/>
          <p14:tracePt t="140807" x="1682750" y="4545013"/>
          <p14:tracePt t="140809" x="1674813" y="4545013"/>
          <p14:tracePt t="140811" x="1666875" y="4552950"/>
          <p14:tracePt t="140813" x="1658938" y="4552950"/>
          <p14:tracePt t="140815" x="1651000" y="4552950"/>
          <p14:tracePt t="140818" x="1643063" y="4552950"/>
          <p14:tracePt t="140821" x="1627188" y="4560888"/>
          <p14:tracePt t="140824" x="1619250" y="4560888"/>
          <p14:tracePt t="140826" x="1611313" y="4568825"/>
          <p14:tracePt t="140827" x="1603375" y="4568825"/>
          <p14:tracePt t="140829" x="1595438" y="4568825"/>
          <p14:tracePt t="140831" x="1587500" y="4576763"/>
          <p14:tracePt t="140833" x="1579563" y="4576763"/>
          <p14:tracePt t="140835" x="1562100" y="4584700"/>
          <p14:tracePt t="140840" x="1554163" y="4592638"/>
          <p14:tracePt t="140842" x="1538288" y="4600575"/>
          <p14:tracePt t="140844" x="1530350" y="4600575"/>
          <p14:tracePt t="140845" x="1522413" y="4608513"/>
          <p14:tracePt t="140847" x="1514475" y="4608513"/>
          <p14:tracePt t="140849" x="1506538" y="4616450"/>
          <p14:tracePt t="140851" x="1498600" y="4616450"/>
          <p14:tracePt t="140853" x="1498600" y="4624388"/>
          <p14:tracePt t="140856" x="1490663" y="4633913"/>
          <p14:tracePt t="140857" x="1482725" y="4633913"/>
          <p14:tracePt t="140860" x="1474788" y="4641850"/>
          <p14:tracePt t="140861" x="1466850" y="4641850"/>
          <p14:tracePt t="140863" x="1458913" y="4649788"/>
          <p14:tracePt t="140865" x="1450975" y="4649788"/>
          <p14:tracePt t="140867" x="1450975" y="4657725"/>
          <p14:tracePt t="140869" x="1443038" y="4657725"/>
          <p14:tracePt t="140872" x="1435100" y="4665663"/>
          <p14:tracePt t="140877" x="1419225" y="4681538"/>
          <p14:tracePt t="140881" x="1411288" y="4689475"/>
          <p14:tracePt t="140883" x="1403350" y="4697413"/>
          <p14:tracePt t="140889" x="1395413" y="4705350"/>
          <p14:tracePt t="140893" x="1387475" y="4721225"/>
          <p14:tracePt t="140895" x="1379538" y="4721225"/>
          <p14:tracePt t="140897" x="1379538" y="4729163"/>
          <p14:tracePt t="140899" x="1371600" y="4737100"/>
          <p14:tracePt t="140903" x="1363663" y="4745038"/>
          <p14:tracePt t="140906" x="1363663" y="4752975"/>
          <p14:tracePt t="140909" x="1355725" y="4760913"/>
          <p14:tracePt t="140911" x="1355725" y="4768850"/>
          <p14:tracePt t="140915" x="1355725" y="4776788"/>
          <p14:tracePt t="140919" x="1355725" y="4784725"/>
          <p14:tracePt t="140923" x="1355725" y="4792663"/>
          <p14:tracePt t="140925" x="1347788" y="4800600"/>
          <p14:tracePt t="140929" x="1347788" y="4808538"/>
          <p14:tracePt t="140933" x="1347788" y="4816475"/>
          <p14:tracePt t="140939" x="1355725" y="4824413"/>
          <p14:tracePt t="140941" x="1355725" y="4832350"/>
          <p14:tracePt t="140945" x="1355725" y="4840288"/>
          <p14:tracePt t="140949" x="1355725" y="4848225"/>
          <p14:tracePt t="140951" x="1363663" y="4848225"/>
          <p14:tracePt t="140953" x="1363663" y="4856163"/>
          <p14:tracePt t="140956" x="1363663" y="4864100"/>
          <p14:tracePt t="140959" x="1371600" y="4864100"/>
          <p14:tracePt t="140962" x="1371600" y="4872038"/>
          <p14:tracePt t="140976" x="1395413" y="4903788"/>
          <p14:tracePt t="140979" x="1403350" y="4903788"/>
          <p14:tracePt t="140981" x="1411288" y="4911725"/>
          <p14:tracePt t="140985" x="1419225" y="4919663"/>
          <p14:tracePt t="140988" x="1427163" y="4919663"/>
          <p14:tracePt t="140990" x="1435100" y="4919663"/>
          <p14:tracePt t="140995" x="1450975" y="4935538"/>
          <p14:tracePt t="140997" x="1458913" y="4935538"/>
          <p14:tracePt t="140999" x="1466850" y="4935538"/>
          <p14:tracePt t="141001" x="1474788" y="4943475"/>
          <p14:tracePt t="141003" x="1482725" y="4943475"/>
          <p14:tracePt t="141006" x="1490663" y="4943475"/>
          <p14:tracePt t="141010" x="1506538" y="4951413"/>
          <p14:tracePt t="141011" x="1522413" y="4959350"/>
          <p14:tracePt t="141013" x="1530350" y="4959350"/>
          <p14:tracePt t="141015" x="1546225" y="4959350"/>
          <p14:tracePt t="141017" x="1546225" y="4967288"/>
          <p14:tracePt t="141019" x="1562100" y="4967288"/>
          <p14:tracePt t="141023" x="1579563" y="4967288"/>
          <p14:tracePt t="141026" x="1595438" y="4976813"/>
          <p14:tracePt t="141028" x="1603375" y="4976813"/>
          <p14:tracePt t="141029" x="1611313" y="4976813"/>
          <p14:tracePt t="141031" x="1627188" y="4976813"/>
          <p14:tracePt t="141033" x="1635125" y="4976813"/>
          <p14:tracePt t="141035" x="1651000" y="4984750"/>
          <p14:tracePt t="141040" x="1666875" y="4984750"/>
          <p14:tracePt t="141042" x="1682750" y="4984750"/>
          <p14:tracePt t="141043" x="1690688" y="4984750"/>
          <p14:tracePt t="141046" x="1706563" y="4992688"/>
          <p14:tracePt t="141047" x="1714500" y="4992688"/>
          <p14:tracePt t="141049" x="1722438" y="4992688"/>
          <p14:tracePt t="141051" x="1738313" y="4992688"/>
          <p14:tracePt t="141053" x="1746250" y="4992688"/>
          <p14:tracePt t="141057" x="1770063" y="4992688"/>
          <p14:tracePt t="141059" x="1778000" y="4992688"/>
          <p14:tracePt t="141061" x="1785938" y="4992688"/>
          <p14:tracePt t="141063" x="1801813" y="4992688"/>
          <p14:tracePt t="141065" x="1809750" y="4992688"/>
          <p14:tracePt t="141067" x="1817688" y="4992688"/>
          <p14:tracePt t="141069" x="1833563" y="4992688"/>
          <p14:tracePt t="141072" x="1841500" y="4992688"/>
          <p14:tracePt t="141074" x="1849438" y="4992688"/>
          <p14:tracePt t="141075" x="1865313" y="4992688"/>
          <p14:tracePt t="141077" x="1873250" y="4992688"/>
          <p14:tracePt t="141079" x="1881188" y="4992688"/>
          <p14:tracePt t="141081" x="1889125" y="4992688"/>
          <p14:tracePt t="141083" x="1897063" y="4992688"/>
          <p14:tracePt t="141085" x="1905000" y="4984750"/>
          <p14:tracePt t="141087" x="1912938" y="4984750"/>
          <p14:tracePt t="141090" x="1922463" y="4984750"/>
          <p14:tracePt t="141092" x="1930400" y="4984750"/>
          <p14:tracePt t="141093" x="1938338" y="4984750"/>
          <p14:tracePt t="141095" x="1946275" y="4984750"/>
          <p14:tracePt t="141097" x="1954213" y="4976813"/>
          <p14:tracePt t="141101" x="1962150" y="4976813"/>
          <p14:tracePt t="141103" x="1970088" y="4976813"/>
          <p14:tracePt t="141106" x="1978025" y="4976813"/>
          <p14:tracePt t="141108" x="1978025" y="4967288"/>
          <p14:tracePt t="141111" x="1985963" y="4967288"/>
          <p14:tracePt t="141115" x="1993900" y="4967288"/>
          <p14:tracePt t="141117" x="1993900" y="4959350"/>
          <p14:tracePt t="141124" x="2001838" y="4959350"/>
          <p14:tracePt t="141131" x="2001838" y="4951413"/>
          <p14:tracePt t="141147" x="2001838" y="4943475"/>
          <p14:tracePt t="141153" x="2001838" y="4935538"/>
          <p14:tracePt t="141157" x="2001838" y="4927600"/>
          <p14:tracePt t="141161" x="2001838" y="4919663"/>
          <p14:tracePt t="141163" x="2001838" y="4911725"/>
          <p14:tracePt t="141165" x="1993900" y="4903788"/>
          <p14:tracePt t="141167" x="1993900" y="4895850"/>
          <p14:tracePt t="141169" x="1985963" y="4895850"/>
          <p14:tracePt t="141172" x="1985963" y="4887913"/>
          <p14:tracePt t="141175" x="1978025" y="4872038"/>
          <p14:tracePt t="141179" x="1970088" y="4864100"/>
          <p14:tracePt t="141181" x="1970088" y="4856163"/>
          <p14:tracePt t="141183" x="1962150" y="4856163"/>
          <p14:tracePt t="141185" x="1962150" y="4848225"/>
          <p14:tracePt t="141187" x="1954213" y="4840288"/>
          <p14:tracePt t="141192" x="1946275" y="4832350"/>
          <p14:tracePt t="141195" x="1938338" y="4824413"/>
          <p14:tracePt t="141199" x="1930400" y="4816475"/>
          <p14:tracePt t="141203" x="1922463" y="4808538"/>
          <p14:tracePt t="141208" x="1912938" y="4800600"/>
          <p14:tracePt t="141212" x="1905000" y="4792663"/>
          <p14:tracePt t="141213" x="1897063" y="4792663"/>
          <p14:tracePt t="141215" x="1889125" y="4784725"/>
          <p14:tracePt t="141219" x="1881188" y="4776788"/>
          <p14:tracePt t="141222" x="1873250" y="4776788"/>
          <p14:tracePt t="141224" x="1873250" y="4768850"/>
          <p14:tracePt t="141229" x="1857375" y="4760913"/>
          <p14:tracePt t="141231" x="1849438" y="4752975"/>
          <p14:tracePt t="141233" x="1841500" y="4752975"/>
          <p14:tracePt t="141235" x="1833563" y="4752975"/>
          <p14:tracePt t="141237" x="1833563" y="4745038"/>
          <p14:tracePt t="141240" x="1825625" y="4745038"/>
          <p14:tracePt t="141244" x="1809750" y="4737100"/>
          <p14:tracePt t="141246" x="1801813" y="4737100"/>
          <p14:tracePt t="141247" x="1793875" y="4729163"/>
          <p14:tracePt t="141249" x="1785938" y="4729163"/>
          <p14:tracePt t="141251" x="1778000" y="4729163"/>
          <p14:tracePt t="141253" x="1770063" y="4721225"/>
          <p14:tracePt t="141256" x="1762125" y="4721225"/>
          <p14:tracePt t="141260" x="1754188" y="4713288"/>
          <p14:tracePt t="141261" x="1746250" y="4713288"/>
          <p14:tracePt t="141263" x="1738313" y="4713288"/>
          <p14:tracePt t="141265" x="1730375" y="4713288"/>
          <p14:tracePt t="141267" x="1722438" y="4713288"/>
          <p14:tracePt t="141269" x="1714500" y="4713288"/>
          <p14:tracePt t="141274" x="1698625" y="4705350"/>
          <p14:tracePt t="141277" x="1682750" y="4705350"/>
          <p14:tracePt t="141279" x="1674813" y="4705350"/>
          <p14:tracePt t="141281" x="1666875" y="4705350"/>
          <p14:tracePt t="141283" x="1658938" y="4705350"/>
          <p14:tracePt t="141285" x="1643063" y="4697413"/>
          <p14:tracePt t="141289" x="1627188" y="4697413"/>
          <p14:tracePt t="141292" x="1611313" y="4697413"/>
          <p14:tracePt t="141294" x="1603375" y="4697413"/>
          <p14:tracePt t="141295" x="1587500" y="4697413"/>
          <p14:tracePt t="141297" x="1579563" y="4697413"/>
          <p14:tracePt t="141299" x="1571625" y="4697413"/>
          <p14:tracePt t="141301" x="1562100" y="4697413"/>
          <p14:tracePt t="141303" x="1554163" y="4697413"/>
          <p14:tracePt t="141306" x="1538288" y="4697413"/>
          <p14:tracePt t="141308" x="1530350" y="4697413"/>
          <p14:tracePt t="141309" x="1522413" y="4697413"/>
          <p14:tracePt t="141311" x="1514475" y="4697413"/>
          <p14:tracePt t="141313" x="1506538" y="4697413"/>
          <p14:tracePt t="141315" x="1498600" y="4705350"/>
          <p14:tracePt t="141317" x="1490663" y="4705350"/>
          <p14:tracePt t="141319" x="1482725" y="4705350"/>
          <p14:tracePt t="141324" x="1474788" y="4705350"/>
          <p14:tracePt t="141325" x="1466850" y="4705350"/>
          <p14:tracePt t="141327" x="1458913" y="4705350"/>
          <p14:tracePt t="141329" x="1450975" y="4713288"/>
          <p14:tracePt t="141333" x="1443038" y="4713288"/>
          <p14:tracePt t="141335" x="1435100" y="4713288"/>
          <p14:tracePt t="141337" x="1435100" y="4721225"/>
          <p14:tracePt t="141340" x="1427163" y="4721225"/>
          <p14:tracePt t="141342" x="1419225" y="4721225"/>
          <p14:tracePt t="141345" x="1411288" y="4729163"/>
          <p14:tracePt t="141349" x="1403350" y="4729163"/>
          <p14:tracePt t="141353" x="1403350" y="4737100"/>
          <p14:tracePt t="141356" x="1395413" y="4737100"/>
          <p14:tracePt t="141359" x="1395413" y="4745038"/>
          <p14:tracePt t="141363" x="1387475" y="4745038"/>
          <p14:tracePt t="141365" x="1387475" y="4752975"/>
          <p14:tracePt t="141374" x="1387475" y="4760913"/>
          <p14:tracePt t="141377" x="1379538" y="4768850"/>
          <p14:tracePt t="141381" x="1379538" y="4776788"/>
          <p14:tracePt t="141385" x="1379538" y="4784725"/>
          <p14:tracePt t="141389" x="1379538" y="4792663"/>
          <p14:tracePt t="141392" x="1379538" y="4800600"/>
          <p14:tracePt t="141395" x="1379538" y="4808538"/>
          <p14:tracePt t="141399" x="1387475" y="4816475"/>
          <p14:tracePt t="141403" x="1387475" y="4824413"/>
          <p14:tracePt t="141406" x="1387475" y="4832350"/>
          <p14:tracePt t="141409" x="1387475" y="4840288"/>
          <p14:tracePt t="141411" x="1387475" y="4848225"/>
          <p14:tracePt t="141415" x="1395413" y="4856163"/>
          <p14:tracePt t="141417" x="1395413" y="4864100"/>
          <p14:tracePt t="141422" x="1395413" y="4872038"/>
          <p14:tracePt t="141424" x="1403350" y="4872038"/>
          <p14:tracePt t="141425" x="1403350" y="4879975"/>
          <p14:tracePt t="141429" x="1403350" y="4887913"/>
          <p14:tracePt t="141431" x="1403350" y="4895850"/>
          <p14:tracePt t="141433" x="1411288" y="4895850"/>
          <p14:tracePt t="141435" x="1411288" y="4903788"/>
          <p14:tracePt t="141439" x="1419225" y="4911725"/>
          <p14:tracePt t="141442" x="1419225" y="4919663"/>
          <p14:tracePt t="141443" x="1427163" y="4919663"/>
          <p14:tracePt t="141445" x="1427163" y="4927600"/>
          <p14:tracePt t="141447" x="1435100" y="4935538"/>
          <p14:tracePt t="141451" x="1443038" y="4943475"/>
          <p14:tracePt t="141453" x="1450975" y="4951413"/>
          <p14:tracePt t="141456" x="1458913" y="4959350"/>
          <p14:tracePt t="141459" x="1466850" y="4967288"/>
          <p14:tracePt t="141461" x="1474788" y="4967288"/>
          <p14:tracePt t="141463" x="1482725" y="4976813"/>
          <p14:tracePt t="141465" x="1490663" y="4984750"/>
          <p14:tracePt t="141467" x="1498600" y="4984750"/>
          <p14:tracePt t="141469" x="1498600" y="4992688"/>
          <p14:tracePt t="141473" x="1514475" y="5000625"/>
          <p14:tracePt t="141476" x="1522413" y="5008563"/>
          <p14:tracePt t="141481" x="1546225" y="5016500"/>
          <p14:tracePt t="141483" x="1554163" y="5016500"/>
          <p14:tracePt t="141485" x="1562100" y="5024438"/>
          <p14:tracePt t="141487" x="1571625" y="5024438"/>
          <p14:tracePt t="141492" x="1587500" y="5032375"/>
          <p14:tracePt t="141496" x="1611313" y="5040313"/>
          <p14:tracePt t="141499" x="1627188" y="5040313"/>
          <p14:tracePt t="141501" x="1635125" y="5040313"/>
          <p14:tracePt t="141503" x="1643063" y="5040313"/>
          <p14:tracePt t="141506" x="1658938" y="5040313"/>
          <p14:tracePt t="141511" x="1682750" y="5048250"/>
          <p14:tracePt t="141513" x="1698625" y="5048250"/>
          <p14:tracePt t="141515" x="1706563" y="5048250"/>
          <p14:tracePt t="141517" x="1714500" y="5048250"/>
          <p14:tracePt t="141519" x="1730375" y="5048250"/>
          <p14:tracePt t="141522" x="1738313" y="5048250"/>
          <p14:tracePt t="141527" x="1770063" y="5048250"/>
          <p14:tracePt t="141529" x="1785938" y="5048250"/>
          <p14:tracePt t="141531" x="1793875" y="5048250"/>
          <p14:tracePt t="141533" x="1801813" y="5048250"/>
          <p14:tracePt t="141535" x="1817688" y="5048250"/>
          <p14:tracePt t="141540" x="1833563" y="5040313"/>
          <p14:tracePt t="141541" x="1841500" y="5040313"/>
          <p14:tracePt t="141543" x="1857375" y="5040313"/>
          <p14:tracePt t="141545" x="1865313" y="5032375"/>
          <p14:tracePt t="141547" x="1873250" y="5032375"/>
          <p14:tracePt t="141549" x="1881188" y="5032375"/>
          <p14:tracePt t="141551" x="1889125" y="5032375"/>
          <p14:tracePt t="141555" x="1912938" y="5024438"/>
          <p14:tracePt t="141558" x="1912938" y="5016500"/>
          <p14:tracePt t="141560" x="1922463" y="5016500"/>
          <p14:tracePt t="141562" x="1930400" y="5016500"/>
          <p14:tracePt t="141563" x="1938338" y="5008563"/>
          <p14:tracePt t="141567" x="1946275" y="5000625"/>
          <p14:tracePt t="141569" x="1954213" y="5000625"/>
          <p14:tracePt t="141574" x="1962150" y="4992688"/>
          <p14:tracePt t="141577" x="1962150" y="4984750"/>
          <p14:tracePt t="141581" x="1970088" y="4976813"/>
          <p14:tracePt t="141585" x="1970088" y="4967288"/>
          <p14:tracePt t="141589" x="1970088" y="4959350"/>
          <p14:tracePt t="141593" x="1970088" y="4951413"/>
          <p14:tracePt t="141595" x="1970088" y="4943475"/>
          <p14:tracePt t="141599" x="1970088" y="4935538"/>
          <p14:tracePt t="141603" x="1970088" y="4927600"/>
          <p14:tracePt t="141607" x="1970088" y="4911725"/>
          <p14:tracePt t="141610" x="1962150" y="4903788"/>
          <p14:tracePt t="141611" x="1962150" y="4895850"/>
          <p14:tracePt t="141613" x="1962150" y="4887913"/>
          <p14:tracePt t="141615" x="1954213" y="4879975"/>
          <p14:tracePt t="141617" x="1954213" y="4872038"/>
          <p14:tracePt t="141619" x="1946275" y="4872038"/>
          <p14:tracePt t="141623" x="1938338" y="4856163"/>
          <p14:tracePt t="141625" x="1938338" y="4848225"/>
          <p14:tracePt t="141627" x="1930400" y="4840288"/>
          <p14:tracePt t="141629" x="1930400" y="4832350"/>
          <p14:tracePt t="141631" x="1922463" y="4824413"/>
          <p14:tracePt t="141633" x="1922463" y="4816475"/>
          <p14:tracePt t="141635" x="1912938" y="4808538"/>
          <p14:tracePt t="141637" x="1912938" y="4800600"/>
          <p14:tracePt t="141640" x="1905000" y="4800600"/>
          <p14:tracePt t="141642" x="1905000" y="4792663"/>
          <p14:tracePt t="141645" x="1897063" y="4776788"/>
          <p14:tracePt t="141649" x="1889125" y="4768850"/>
          <p14:tracePt t="141653" x="1889125" y="4760913"/>
          <p14:tracePt t="141656" x="1881188" y="4760913"/>
          <p14:tracePt t="141658" x="1881188" y="4752975"/>
          <p14:tracePt t="141661" x="1873250" y="4745038"/>
          <p14:tracePt t="141665" x="1873250" y="4737100"/>
          <p14:tracePt t="141669" x="1865313" y="4737100"/>
          <p14:tracePt t="141672" x="1865313" y="4729163"/>
          <p14:tracePt t="141681" x="1857375" y="4721225"/>
          <p14:tracePt t="141695" x="1857375" y="4713288"/>
          <p14:tracePt t="141706" x="1849438" y="4713288"/>
          <p14:tracePt t="142259" x="1857375" y="4713288"/>
          <p14:tracePt t="142261" x="1865313" y="4705350"/>
          <p14:tracePt t="142265" x="1881188" y="4689475"/>
          <p14:tracePt t="142267" x="1889125" y="4689475"/>
          <p14:tracePt t="142269" x="1897063" y="4681538"/>
          <p14:tracePt t="142272" x="1905000" y="4673600"/>
          <p14:tracePt t="142277" x="1930400" y="4665663"/>
          <p14:tracePt t="142278" x="1938338" y="4657725"/>
          <p14:tracePt t="142279" x="1954213" y="4649788"/>
          <p14:tracePt t="142281" x="1962150" y="4649788"/>
          <p14:tracePt t="142283" x="1978025" y="4641850"/>
          <p14:tracePt t="142285" x="1993900" y="4641850"/>
          <p14:tracePt t="142289" x="2009775" y="4633913"/>
          <p14:tracePt t="142291" x="2041525" y="4624388"/>
          <p14:tracePt t="142295" x="2057400" y="4624388"/>
          <p14:tracePt t="142297" x="2105025" y="4616450"/>
          <p14:tracePt t="142299" x="2120900" y="4608513"/>
          <p14:tracePt t="142301" x="2152650" y="4600575"/>
          <p14:tracePt t="142303" x="2176463" y="4592638"/>
          <p14:tracePt t="142307" x="2232025" y="4576763"/>
          <p14:tracePt t="142309" x="2255838" y="4568825"/>
          <p14:tracePt t="142313" x="2312988" y="4560888"/>
          <p14:tracePt t="142315" x="2344738" y="4552950"/>
          <p14:tracePt t="142317" x="2376488" y="4545013"/>
          <p14:tracePt t="142319" x="2408238" y="4537075"/>
          <p14:tracePt t="142323" x="2471738" y="4521200"/>
          <p14:tracePt t="142328" x="2543175" y="4505325"/>
          <p14:tracePt t="142330" x="2582863" y="4497388"/>
          <p14:tracePt t="142331" x="2624138" y="4489450"/>
          <p14:tracePt t="142333" x="2663825" y="4481513"/>
          <p14:tracePt t="142335" x="2703513" y="4473575"/>
          <p14:tracePt t="142337" x="2751138" y="4465638"/>
          <p14:tracePt t="142341" x="2838450" y="4441825"/>
          <p14:tracePt t="142343" x="2886075" y="4425950"/>
          <p14:tracePt t="142348" x="2982913" y="4402138"/>
          <p14:tracePt t="142350" x="3030538" y="4394200"/>
          <p14:tracePt t="142352" x="3086100" y="4386263"/>
          <p14:tracePt t="142353" x="3133725" y="4370388"/>
          <p14:tracePt t="142356" x="3189288" y="4362450"/>
          <p14:tracePt t="142357" x="3244850" y="4346575"/>
          <p14:tracePt t="142362" x="3357563" y="4314825"/>
          <p14:tracePt t="142364" x="3413125" y="4298950"/>
          <p14:tracePt t="142367" x="3532188" y="4257675"/>
          <p14:tracePt t="142369" x="3595688" y="4241800"/>
          <p14:tracePt t="142372" x="3651250" y="4225925"/>
          <p14:tracePt t="142374" x="3716338" y="4210050"/>
          <p14:tracePt t="142375" x="3779838" y="4186238"/>
          <p14:tracePt t="142379" x="3906838" y="4154488"/>
          <p14:tracePt t="142381" x="3970338" y="4130675"/>
          <p14:tracePt t="142383" x="4035425" y="4114800"/>
          <p14:tracePt t="142385" x="4114800" y="4090988"/>
          <p14:tracePt t="142389" x="4225925" y="4051300"/>
          <p14:tracePt t="142391" x="4289425" y="4035425"/>
          <p14:tracePt t="142393" x="4352925" y="4011613"/>
          <p14:tracePt t="142397" x="4489450" y="3971925"/>
          <p14:tracePt t="142400" x="4552950" y="3956050"/>
          <p14:tracePt t="142401" x="4616450" y="3930650"/>
          <p14:tracePt t="142403" x="4679950" y="3906838"/>
          <p14:tracePt t="142406" x="4760913" y="3883025"/>
          <p14:tracePt t="142407" x="4808538" y="3875088"/>
          <p14:tracePt t="142409" x="4872038" y="3851275"/>
          <p14:tracePt t="142414" x="4991100" y="3811588"/>
          <p14:tracePt t="142417" x="5119688" y="3771900"/>
          <p14:tracePt t="142419" x="5175250" y="3756025"/>
          <p14:tracePt t="142423" x="5294313" y="3716338"/>
          <p14:tracePt t="142425" x="5373688" y="3684588"/>
          <p14:tracePt t="142430" x="5470525" y="3652838"/>
          <p14:tracePt t="142432" x="5526088" y="3636963"/>
          <p14:tracePt t="142433" x="5589588" y="3613150"/>
          <p14:tracePt t="142435" x="5645150" y="3595688"/>
          <p14:tracePt t="142439" x="5757863" y="3556000"/>
          <p14:tracePt t="142441" x="5813425" y="3532188"/>
          <p14:tracePt t="142446" x="5940425" y="3492500"/>
          <p14:tracePt t="142450" x="6035675" y="3460750"/>
          <p14:tracePt t="142451" x="6083300" y="3436938"/>
          <p14:tracePt t="142453" x="6140450" y="3421063"/>
          <p14:tracePt t="142456" x="6188075" y="3397250"/>
          <p14:tracePt t="142457" x="6235700" y="3381375"/>
          <p14:tracePt t="142460" x="6283325" y="3357563"/>
          <p14:tracePt t="142466" x="6434138" y="3302000"/>
          <p14:tracePt t="142467" x="6467475" y="3286125"/>
          <p14:tracePt t="142469" x="6507163" y="3270250"/>
          <p14:tracePt t="142472" x="6546850" y="3252788"/>
          <p14:tracePt t="142473" x="6578600" y="3228975"/>
          <p14:tracePt t="142475" x="6618288" y="3213100"/>
          <p14:tracePt t="142482" x="6721475" y="3165475"/>
          <p14:tracePt t="142483" x="6753225" y="3157538"/>
          <p14:tracePt t="142485" x="6794500" y="3133725"/>
          <p14:tracePt t="142487" x="6810375" y="3125788"/>
          <p14:tracePt t="142490" x="6842125" y="3117850"/>
          <p14:tracePt t="142493" x="6889750" y="3086100"/>
          <p14:tracePt t="142496" x="6921500" y="3070225"/>
          <p14:tracePt t="142500" x="6961188" y="3054350"/>
          <p14:tracePt t="142501" x="6977063" y="3046413"/>
          <p14:tracePt t="142503" x="7000875" y="3038475"/>
          <p14:tracePt t="142506" x="7016750" y="3022600"/>
          <p14:tracePt t="142510" x="7048500" y="3006725"/>
          <p14:tracePt t="142514" x="7072313" y="2990850"/>
          <p14:tracePt t="142515" x="7096125" y="2982913"/>
          <p14:tracePt t="142517" x="7104063" y="2974975"/>
          <p14:tracePt t="142519" x="7112000" y="2967038"/>
          <p14:tracePt t="142523" x="7135813" y="2943225"/>
          <p14:tracePt t="142528" x="7161213" y="2927350"/>
          <p14:tracePt t="142530" x="7169150" y="2919413"/>
          <p14:tracePt t="142532" x="7185025" y="2909888"/>
          <p14:tracePt t="142533" x="7192963" y="2909888"/>
          <p14:tracePt t="142535" x="7208838" y="2894013"/>
          <p14:tracePt t="142539" x="7224713" y="2886075"/>
          <p14:tracePt t="142541" x="7232650" y="2878138"/>
          <p14:tracePt t="142544" x="7240588" y="2870200"/>
          <p14:tracePt t="142546" x="7248525" y="2862263"/>
          <p14:tracePt t="142547" x="7256463" y="2862263"/>
          <p14:tracePt t="142549" x="7264400" y="2854325"/>
          <p14:tracePt t="142551" x="7272338" y="2846388"/>
          <p14:tracePt t="142553" x="7280275" y="2846388"/>
          <p14:tracePt t="142557" x="7288213" y="2838450"/>
          <p14:tracePt t="142558" x="7296150" y="2830513"/>
          <p14:tracePt t="142562" x="7312025" y="2822575"/>
          <p14:tracePt t="142563" x="7319963" y="2822575"/>
          <p14:tracePt t="142565" x="7327900" y="2814638"/>
          <p14:tracePt t="142567" x="7335838" y="2814638"/>
          <p14:tracePt t="142569" x="7335838" y="2806700"/>
          <p14:tracePt t="142573" x="7351713" y="2798763"/>
          <p14:tracePt t="142577" x="7359650" y="2798763"/>
          <p14:tracePt t="142579" x="7367588" y="2790825"/>
          <p14:tracePt t="142581" x="7375525" y="2790825"/>
          <p14:tracePt t="142585" x="7383463" y="2782888"/>
          <p14:tracePt t="142589" x="7391400" y="2782888"/>
          <p14:tracePt t="142593" x="7399338" y="2774950"/>
          <p14:tracePt t="142595" x="7399338" y="2767013"/>
          <p14:tracePt t="142599" x="7407275" y="2767013"/>
          <p14:tracePt t="142606" x="7407275" y="2759075"/>
          <p14:tracePt t="142609" x="7415213" y="2759075"/>
          <p14:tracePt t="142652" x="7415213" y="2751138"/>
          <p14:tracePt t="142657" x="7415213" y="2743200"/>
          <p14:tracePt t="142660" x="7423150" y="2743200"/>
          <p14:tracePt t="142662" x="7423150" y="2735263"/>
          <p14:tracePt t="142665" x="7431088" y="2727325"/>
          <p14:tracePt t="142669" x="7431088" y="2719388"/>
          <p14:tracePt t="142672" x="7439025" y="2719388"/>
          <p14:tracePt t="142675" x="7439025" y="2711450"/>
          <p14:tracePt t="142677" x="7446963" y="2711450"/>
          <p14:tracePt t="142679" x="7446963" y="2703513"/>
          <p14:tracePt t="142681" x="7454900" y="2703513"/>
          <p14:tracePt t="142683" x="7454900" y="2695575"/>
          <p14:tracePt t="142685" x="7462838" y="2695575"/>
          <p14:tracePt t="142687" x="7470775" y="2687638"/>
          <p14:tracePt t="142693" x="7478713" y="2679700"/>
          <p14:tracePt t="142696" x="7496175" y="2671763"/>
          <p14:tracePt t="142700" x="7504113" y="2663825"/>
          <p14:tracePt t="142702" x="7512050" y="2663825"/>
          <p14:tracePt t="142703" x="7519988" y="2655888"/>
          <p14:tracePt t="142706" x="7535863" y="2647950"/>
          <p14:tracePt t="142709" x="7543800" y="2640013"/>
          <p14:tracePt t="142711" x="7551738" y="2640013"/>
          <p14:tracePt t="142713" x="7559675" y="2632075"/>
          <p14:tracePt t="142715" x="7575550" y="2632075"/>
          <p14:tracePt t="142719" x="7583488" y="2624138"/>
          <p14:tracePt t="142723" x="7599363" y="2616200"/>
          <p14:tracePt t="142729" x="7615238" y="2608263"/>
          <p14:tracePt t="142731" x="7623175" y="2600325"/>
          <p14:tracePt t="142733" x="7631113" y="2600325"/>
          <p14:tracePt t="142739" x="7639050" y="2592388"/>
          <p14:tracePt t="142742" x="7646988" y="2592388"/>
          <p14:tracePt t="142746" x="7654925" y="2584450"/>
          <p14:tracePt t="142751" x="7654925" y="2576513"/>
          <p14:tracePt t="142756" x="7662863" y="2576513"/>
          <p14:tracePt t="142825" x="7662863" y="2566988"/>
          <p14:tracePt t="142835" x="7662863" y="2559050"/>
          <p14:tracePt t="142839" x="7662863" y="2551113"/>
          <p14:tracePt t="142845" x="7662863" y="2543175"/>
          <p14:tracePt t="142849" x="7662863" y="2535238"/>
          <p14:tracePt t="142853" x="7662863" y="2527300"/>
          <p14:tracePt t="142857" x="7662863" y="2519363"/>
          <p14:tracePt t="142859" x="7670800" y="2519363"/>
          <p14:tracePt t="142861" x="7670800" y="2511425"/>
          <p14:tracePt t="142865" x="7670800" y="2503488"/>
          <p14:tracePt t="142869" x="7670800" y="2495550"/>
          <p14:tracePt t="142873" x="7678738" y="2487613"/>
          <p14:tracePt t="142875" x="7678738" y="2479675"/>
          <p14:tracePt t="142879" x="7678738" y="2471738"/>
          <p14:tracePt t="142883" x="7678738" y="2463800"/>
          <p14:tracePt t="142887" x="7678738" y="2455863"/>
          <p14:tracePt t="142890" x="7686675" y="2455863"/>
          <p14:tracePt t="142892" x="7686675" y="2447925"/>
          <p14:tracePt t="142893" x="7686675" y="2439988"/>
          <p14:tracePt t="142897" x="7686675" y="2432050"/>
          <p14:tracePt t="142901" x="7686675" y="2424113"/>
          <p14:tracePt t="142906" x="7686675" y="2416175"/>
          <p14:tracePt t="142909" x="7686675" y="2408238"/>
          <p14:tracePt t="142913" x="7686675" y="2400300"/>
          <p14:tracePt t="142917" x="7686675" y="2392363"/>
          <p14:tracePt t="142923" x="7686675" y="2384425"/>
          <p14:tracePt t="142929" x="7686675" y="2376488"/>
          <p14:tracePt t="142935" x="7686675" y="2368550"/>
          <p14:tracePt t="142945" x="7686675" y="2360613"/>
          <p14:tracePt t="143125" x="7686675" y="2368550"/>
          <p14:tracePt t="143138" x="7686675" y="2376488"/>
          <p14:tracePt t="143257" x="7686675" y="2368550"/>
          <p14:tracePt t="143263" x="7686675" y="2360613"/>
          <p14:tracePt t="143269" x="7686675" y="2352675"/>
          <p14:tracePt t="143273" x="7686675" y="2344738"/>
          <p14:tracePt t="143281" x="7686675" y="2336800"/>
          <p14:tracePt t="143299" x="7686675" y="2328863"/>
          <p14:tracePt t="143395" x="7694613" y="2328863"/>
          <p14:tracePt t="143401" x="7702550" y="2328863"/>
          <p14:tracePt t="143405" x="7710488" y="2328863"/>
          <p14:tracePt t="143408" x="7718425" y="2328863"/>
          <p14:tracePt t="143409" x="7718425" y="2320925"/>
          <p14:tracePt t="143411" x="7726363" y="2320925"/>
          <p14:tracePt t="143414" x="7734300" y="2320925"/>
          <p14:tracePt t="143415" x="7742238" y="2312988"/>
          <p14:tracePt t="143417" x="7750175" y="2312988"/>
          <p14:tracePt t="143419" x="7758113" y="2305050"/>
          <p14:tracePt t="143425" x="7773988" y="2297113"/>
          <p14:tracePt t="143427" x="7781925" y="2297113"/>
          <p14:tracePt t="143429" x="7781925" y="2289175"/>
          <p14:tracePt t="143431" x="7789863" y="2289175"/>
          <p14:tracePt t="143433" x="7797800" y="2281238"/>
          <p14:tracePt t="143437" x="7805738" y="2281238"/>
          <p14:tracePt t="143440" x="7805738" y="2273300"/>
          <p14:tracePt t="143442" x="7813675" y="2273300"/>
          <p14:tracePt t="143445" x="7813675" y="2265363"/>
          <p14:tracePt t="143447" x="7821613" y="2257425"/>
          <p14:tracePt t="143453" x="7829550" y="2249488"/>
          <p14:tracePt t="143459" x="7829550" y="2241550"/>
          <p14:tracePt t="143465" x="7829550" y="2233613"/>
          <p14:tracePt t="143467" x="7821613" y="2233613"/>
          <p14:tracePt t="143474" x="7821613" y="2224088"/>
          <p14:tracePt t="143481" x="7813675" y="2224088"/>
          <p14:tracePt t="143488" x="7813675" y="2216150"/>
          <p14:tracePt t="143492" x="7805738" y="2216150"/>
          <p14:tracePt t="143494" x="7797800" y="2216150"/>
          <p14:tracePt t="143495" x="7789863" y="2216150"/>
          <p14:tracePt t="143499" x="7781925" y="2216150"/>
          <p14:tracePt t="143501" x="7773988" y="2216150"/>
          <p14:tracePt t="143503" x="7773988" y="2224088"/>
          <p14:tracePt t="143506" x="7766050" y="2224088"/>
          <p14:tracePt t="143509" x="7758113" y="2224088"/>
          <p14:tracePt t="143511" x="7750175" y="2233613"/>
          <p14:tracePt t="143515" x="7742238" y="2233613"/>
          <p14:tracePt t="143517" x="7742238" y="2241550"/>
          <p14:tracePt t="143519" x="7734300" y="2241550"/>
          <p14:tracePt t="143523" x="7734300" y="2249488"/>
          <p14:tracePt t="143526" x="7726363" y="2249488"/>
          <p14:tracePt t="143529" x="7726363" y="2257425"/>
          <p14:tracePt t="143539" x="7726363" y="2265363"/>
          <p14:tracePt t="143547" x="7726363" y="2273300"/>
          <p14:tracePt t="143551" x="7734300" y="2273300"/>
          <p14:tracePt t="143557" x="7734300" y="2281238"/>
          <p14:tracePt t="143561" x="7742238" y="2281238"/>
          <p14:tracePt t="143565" x="7750175" y="2281238"/>
          <p14:tracePt t="143567" x="7750175" y="2289175"/>
          <p14:tracePt t="143569" x="7758113" y="2289175"/>
          <p14:tracePt t="143572" x="7766050" y="2289175"/>
          <p14:tracePt t="143575" x="7773988" y="2289175"/>
          <p14:tracePt t="143577" x="7781925" y="2297113"/>
          <p14:tracePt t="143579" x="7789863" y="2297113"/>
          <p14:tracePt t="143581" x="7797800" y="2297113"/>
          <p14:tracePt t="143583" x="7805738" y="2297113"/>
          <p14:tracePt t="143585" x="7813675" y="2297113"/>
          <p14:tracePt t="143587" x="7821613" y="2297113"/>
          <p14:tracePt t="143590" x="7829550" y="2297113"/>
          <p14:tracePt t="143593" x="7839075" y="2297113"/>
          <p14:tracePt t="143595" x="7847013" y="2297113"/>
          <p14:tracePt t="143597" x="7854950" y="2297113"/>
          <p14:tracePt t="143599" x="7862888" y="2305050"/>
          <p14:tracePt t="143603" x="7870825" y="2305050"/>
          <p14:tracePt t="143606" x="7878763" y="2297113"/>
          <p14:tracePt t="143611" x="7886700" y="2297113"/>
          <p14:tracePt t="143643" x="7878763" y="2297113"/>
          <p14:tracePt t="143648" x="7878763" y="2305050"/>
          <p14:tracePt t="143651" x="7870825" y="2305050"/>
          <p14:tracePt t="143656" x="7862888" y="2312988"/>
          <p14:tracePt t="143658" x="7854950" y="2312988"/>
          <p14:tracePt t="143659" x="7847013" y="2312988"/>
          <p14:tracePt t="143661" x="7847013" y="2320925"/>
          <p14:tracePt t="143663" x="7839075" y="2320925"/>
          <p14:tracePt t="143665" x="7829550" y="2320925"/>
          <p14:tracePt t="143667" x="7829550" y="2328863"/>
          <p14:tracePt t="143669" x="7821613" y="2328863"/>
          <p14:tracePt t="143672" x="7813675" y="2336800"/>
          <p14:tracePt t="143675" x="7805738" y="2336800"/>
          <p14:tracePt t="143677" x="7805738" y="2344738"/>
          <p14:tracePt t="143679" x="7797800" y="2344738"/>
          <p14:tracePt t="143681" x="7797800" y="2352675"/>
          <p14:tracePt t="143685" x="7789863" y="2360613"/>
          <p14:tracePt t="143695" x="7789863" y="2368550"/>
          <p14:tracePt t="143709" x="7789863" y="2376488"/>
          <p14:tracePt t="143753" x="7797800" y="2376488"/>
          <p14:tracePt t="143756" x="7797800" y="2368550"/>
          <p14:tracePt t="143760" x="7805738" y="2368550"/>
          <p14:tracePt t="143763" x="7813675" y="2368550"/>
          <p14:tracePt t="143767" x="7821613" y="2368550"/>
          <p14:tracePt t="143772" x="7829550" y="2368550"/>
          <p14:tracePt t="143775" x="7821613" y="2368550"/>
          <p14:tracePt t="143777" x="7829550" y="2368550"/>
          <p14:tracePt t="143837" x="7821613" y="2368550"/>
          <p14:tracePt t="143847" x="7813675" y="2368550"/>
          <p14:tracePt t="143856" x="7805738" y="2368550"/>
          <p14:tracePt t="144151" x="7805738" y="2360613"/>
          <p14:tracePt t="144163" x="7805738" y="2352675"/>
          <p14:tracePt t="144167" x="7813675" y="2352675"/>
          <p14:tracePt t="144175" x="7813675" y="2344738"/>
          <p14:tracePt t="144273" x="7813675" y="2352675"/>
          <p14:tracePt t="144276" x="7821613" y="2352675"/>
          <p14:tracePt t="144281" x="7821613" y="2360613"/>
          <p14:tracePt t="144285" x="7829550" y="2360613"/>
          <p14:tracePt t="144290" x="7829550" y="2368550"/>
          <p14:tracePt t="144295" x="7839075" y="2368550"/>
          <p14:tracePt t="144299" x="7839075" y="2376488"/>
          <p14:tracePt t="144306" x="7847013" y="2376488"/>
          <p14:tracePt t="144317" x="7854950" y="2376488"/>
          <p14:tracePt t="144327" x="7862888" y="2376488"/>
          <p14:tracePt t="144334" x="7870825" y="2376488"/>
          <p14:tracePt t="144338" x="7878763" y="2376488"/>
          <p14:tracePt t="144341" x="7886700" y="2376488"/>
          <p14:tracePt t="144343" x="7894638" y="2376488"/>
          <p14:tracePt t="144348" x="7902575" y="2368550"/>
          <p14:tracePt t="144349" x="7910513" y="2368550"/>
          <p14:tracePt t="144353" x="7918450" y="2368550"/>
          <p14:tracePt t="144356" x="7926388" y="2368550"/>
          <p14:tracePt t="144358" x="7926388" y="2360613"/>
          <p14:tracePt t="144359" x="7934325" y="2360613"/>
          <p14:tracePt t="144363" x="7942263" y="2360613"/>
          <p14:tracePt t="144367" x="7950200" y="2352675"/>
          <p14:tracePt t="144374" x="7958138" y="2344738"/>
          <p14:tracePt t="144381" x="7958138" y="2336800"/>
          <p14:tracePt t="144383" x="7966075" y="2336800"/>
          <p14:tracePt t="144389" x="7966075" y="2328863"/>
          <p14:tracePt t="144397" x="7966075" y="2320925"/>
          <p14:tracePt t="144408" x="7966075" y="2312988"/>
          <p14:tracePt t="144410" x="7958138" y="2312988"/>
          <p14:tracePt t="144415" x="7958138" y="2305050"/>
          <p14:tracePt t="144417" x="7950200" y="2305050"/>
          <p14:tracePt t="144422" x="7942263" y="2305050"/>
          <p14:tracePt t="144425" x="7934325" y="2297113"/>
          <p14:tracePt t="144427" x="7926388" y="2297113"/>
          <p14:tracePt t="144429" x="7918450" y="2297113"/>
          <p14:tracePt t="144431" x="7910513" y="2297113"/>
          <p14:tracePt t="144433" x="7902575" y="2297113"/>
          <p14:tracePt t="144435" x="7894638" y="2297113"/>
          <p14:tracePt t="144437" x="7886700" y="2297113"/>
          <p14:tracePt t="144440" x="7878763" y="2297113"/>
          <p14:tracePt t="144442" x="7870825" y="2297113"/>
          <p14:tracePt t="144444" x="7862888" y="2297113"/>
          <p14:tracePt t="144446" x="7854950" y="2297113"/>
          <p14:tracePt t="144447" x="7847013" y="2297113"/>
          <p14:tracePt t="144449" x="7839075" y="2297113"/>
          <p14:tracePt t="144451" x="7829550" y="2297113"/>
          <p14:tracePt t="144453" x="7821613" y="2297113"/>
          <p14:tracePt t="144456" x="7813675" y="2297113"/>
          <p14:tracePt t="144459" x="7805738" y="2297113"/>
          <p14:tracePt t="144462" x="7797800" y="2297113"/>
          <p14:tracePt t="144463" x="7789863" y="2297113"/>
          <p14:tracePt t="144469" x="7781925" y="2297113"/>
          <p14:tracePt t="144521" x="7789863" y="2297113"/>
          <p14:tracePt t="144527" x="7797800" y="2297113"/>
          <p14:tracePt t="144531" x="7805738" y="2297113"/>
          <p14:tracePt t="144533" x="7805738" y="2289175"/>
          <p14:tracePt t="144535" x="7813675" y="2289175"/>
          <p14:tracePt t="144539" x="7821613" y="2289175"/>
          <p14:tracePt t="144545" x="7829550" y="2281238"/>
          <p14:tracePt t="144553" x="7839075" y="2281238"/>
          <p14:tracePt t="144604" x="7829550" y="2289175"/>
          <p14:tracePt t="144608" x="7829550" y="2297113"/>
          <p14:tracePt t="144612" x="7821613" y="2305050"/>
          <p14:tracePt t="144616" x="7821613" y="2312988"/>
          <p14:tracePt t="144618" x="7813675" y="2312988"/>
          <p14:tracePt t="144619" x="7813675" y="2320925"/>
          <p14:tracePt t="144624" x="7813675" y="2328863"/>
          <p14:tracePt t="144625" x="7805738" y="2328863"/>
          <p14:tracePt t="144627" x="7805738" y="2336800"/>
          <p14:tracePt t="144631" x="7805738" y="2344738"/>
          <p14:tracePt t="144635" x="7805738" y="2352675"/>
          <p14:tracePt t="144638" x="7797800" y="2352675"/>
          <p14:tracePt t="144640" x="7797800" y="2360613"/>
          <p14:tracePt t="144654" x="7797800" y="2368550"/>
          <p14:tracePt t="144689" x="7805738" y="2368550"/>
          <p14:tracePt t="144699" x="7813675" y="2368550"/>
          <p14:tracePt t="144706" x="7821613" y="2360613"/>
          <p14:tracePt t="144709" x="7829550" y="2360613"/>
          <p14:tracePt t="144713" x="7839075" y="2360613"/>
          <p14:tracePt t="144715" x="7839075" y="2352675"/>
          <p14:tracePt t="144719" x="7847013" y="2352675"/>
          <p14:tracePt t="144725" x="7847013" y="2344738"/>
          <p14:tracePt t="144727" x="7854950" y="2344738"/>
          <p14:tracePt t="144739" x="7854950" y="2336800"/>
          <p14:tracePt t="144863" x="7862888" y="2336800"/>
          <p14:tracePt t="144867" x="7862888" y="2328863"/>
          <p14:tracePt t="144875" x="7870825" y="2328863"/>
          <p14:tracePt t="144883" x="7878763" y="2328863"/>
          <p14:tracePt t="144890" x="7878763" y="2320925"/>
          <p14:tracePt t="144891" x="7886700" y="2320925"/>
          <p14:tracePt t="144897" x="7894638" y="2320925"/>
          <p14:tracePt t="144906" x="7902575" y="2312988"/>
          <p14:tracePt t="144915" x="7910513" y="2312988"/>
          <p14:tracePt t="144978" x="7910513" y="2320925"/>
          <p14:tracePt t="144980" x="7902575" y="2320925"/>
          <p14:tracePt t="144984" x="7902575" y="2328863"/>
          <p14:tracePt t="144991" x="7902575" y="2336800"/>
          <p14:tracePt t="144997" x="7902575" y="2344738"/>
          <p14:tracePt t="145006" x="7902575" y="2352675"/>
          <p14:tracePt t="145061" x="7902575" y="2344738"/>
          <p14:tracePt t="145067" x="7902575" y="2336800"/>
          <p14:tracePt t="145072" x="7894638" y="2328863"/>
          <p14:tracePt t="145075" x="7886700" y="2320925"/>
          <p14:tracePt t="145077" x="7878763" y="2320925"/>
          <p14:tracePt t="145079" x="7878763" y="2312988"/>
          <p14:tracePt t="145081" x="7870825" y="2312988"/>
          <p14:tracePt t="145083" x="7862888" y="2305050"/>
          <p14:tracePt t="145085" x="7854950" y="2305050"/>
          <p14:tracePt t="145087" x="7854950" y="2297113"/>
          <p14:tracePt t="145090" x="7847013" y="2297113"/>
          <p14:tracePt t="145092" x="7839075" y="2289175"/>
          <p14:tracePt t="145094" x="7829550" y="2289175"/>
          <p14:tracePt t="145095" x="7829550" y="2281238"/>
          <p14:tracePt t="145097" x="7821613" y="2281238"/>
          <p14:tracePt t="145099" x="7813675" y="2281238"/>
          <p14:tracePt t="145101" x="7805738" y="2273300"/>
          <p14:tracePt t="145106" x="7797800" y="2273300"/>
          <p14:tracePt t="145107" x="7797800" y="2265363"/>
          <p14:tracePt t="145110" x="7789863" y="2265363"/>
          <p14:tracePt t="145111" x="7781925" y="2265363"/>
          <p14:tracePt t="145113" x="7781925" y="2257425"/>
          <p14:tracePt t="145115" x="7773988" y="2257425"/>
          <p14:tracePt t="145119" x="7766050" y="2257425"/>
          <p14:tracePt t="145124" x="7758113" y="2257425"/>
          <p14:tracePt t="145126" x="7750175" y="2249488"/>
          <p14:tracePt t="145129" x="7742238" y="2249488"/>
          <p14:tracePt t="145135" x="7734300" y="2249488"/>
          <p14:tracePt t="145141" x="7726363" y="2249488"/>
          <p14:tracePt t="145151" x="7718425" y="2249488"/>
          <p14:tracePt t="145211" x="7726363" y="2249488"/>
          <p14:tracePt t="145219" x="7734300" y="2249488"/>
          <p14:tracePt t="145225" x="7734300" y="2257425"/>
          <p14:tracePt t="145229" x="7742238" y="2257425"/>
          <p14:tracePt t="145231" x="7750175" y="2257425"/>
          <p14:tracePt t="145235" x="7758113" y="2257425"/>
          <p14:tracePt t="145237" x="7766050" y="2257425"/>
          <p14:tracePt t="145240" x="7773988" y="2257425"/>
          <p14:tracePt t="145243" x="7781925" y="2257425"/>
          <p14:tracePt t="145245" x="7789863" y="2257425"/>
          <p14:tracePt t="145247" x="7797800" y="2257425"/>
          <p14:tracePt t="145249" x="7805738" y="2257425"/>
          <p14:tracePt t="145251" x="7813675" y="2257425"/>
          <p14:tracePt t="145253" x="7821613" y="2257425"/>
          <p14:tracePt t="145256" x="7829550" y="2257425"/>
          <p14:tracePt t="145259" x="7847013" y="2257425"/>
          <p14:tracePt t="145261" x="7862888" y="2257425"/>
          <p14:tracePt t="145263" x="7870825" y="2257425"/>
          <p14:tracePt t="145265" x="7878763" y="2257425"/>
          <p14:tracePt t="145267" x="7886700" y="2257425"/>
          <p14:tracePt t="145269" x="7902575" y="2257425"/>
          <p14:tracePt t="145274" x="7918450" y="2257425"/>
          <p14:tracePt t="145276" x="7934325" y="2257425"/>
          <p14:tracePt t="145277" x="7942263" y="2257425"/>
          <p14:tracePt t="145279" x="7958138" y="2257425"/>
          <p14:tracePt t="145281" x="7966075" y="2257425"/>
          <p14:tracePt t="145283" x="7981950" y="2257425"/>
          <p14:tracePt t="145285" x="7997825" y="2257425"/>
          <p14:tracePt t="145288" x="8005763" y="2257425"/>
          <p14:tracePt t="145290" x="8021638" y="2257425"/>
          <p14:tracePt t="145292" x="8037513" y="2249488"/>
          <p14:tracePt t="145294" x="8045450" y="2249488"/>
          <p14:tracePt t="145295" x="8061325" y="2249488"/>
          <p14:tracePt t="145297" x="8077200" y="2249488"/>
          <p14:tracePt t="145299" x="8093075" y="2249488"/>
          <p14:tracePt t="145301" x="8108950" y="2249488"/>
          <p14:tracePt t="145305" x="8124825" y="2241550"/>
          <p14:tracePt t="145308" x="8156575" y="2241550"/>
          <p14:tracePt t="145310" x="8172450" y="2241550"/>
          <p14:tracePt t="145311" x="8189913" y="2241550"/>
          <p14:tracePt t="145313" x="8205788" y="2241550"/>
          <p14:tracePt t="145315" x="8221663" y="2241550"/>
          <p14:tracePt t="145317" x="8237538" y="2241550"/>
          <p14:tracePt t="145319" x="8253413" y="2241550"/>
          <p14:tracePt t="145324" x="8285163" y="2233613"/>
          <p14:tracePt t="145325" x="8301038" y="2233613"/>
          <p14:tracePt t="145327" x="8316913" y="2233613"/>
          <p14:tracePt t="145329" x="8332788" y="2233613"/>
          <p14:tracePt t="145331" x="8348663" y="2233613"/>
          <p14:tracePt t="145333" x="8364538" y="2233613"/>
          <p14:tracePt t="145335" x="8380413" y="2233613"/>
          <p14:tracePt t="145337" x="8404225" y="2233613"/>
          <p14:tracePt t="145340" x="8420100" y="2233613"/>
          <p14:tracePt t="145342" x="8435975" y="2233613"/>
          <p14:tracePt t="145343" x="8451850" y="2224088"/>
          <p14:tracePt t="145345" x="8467725" y="2224088"/>
          <p14:tracePt t="145347" x="8491538" y="2224088"/>
          <p14:tracePt t="145349" x="8507413" y="2224088"/>
          <p14:tracePt t="145351" x="8523288" y="2224088"/>
          <p14:tracePt t="145353" x="8540750" y="2224088"/>
          <p14:tracePt t="145356" x="8556625" y="2224088"/>
          <p14:tracePt t="145359" x="8580438" y="2216150"/>
          <p14:tracePt t="145360" x="8596313" y="2216150"/>
          <p14:tracePt t="145361" x="8612188" y="2216150"/>
          <p14:tracePt t="145363" x="8628063" y="2216150"/>
          <p14:tracePt t="145365" x="8651875" y="2216150"/>
          <p14:tracePt t="145367" x="8667750" y="2216150"/>
          <p14:tracePt t="145369" x="8683625" y="2216150"/>
          <p14:tracePt t="145374" x="8723313" y="2216150"/>
          <p14:tracePt t="145375" x="8739188" y="2216150"/>
          <p14:tracePt t="145377" x="8763000" y="2216150"/>
          <p14:tracePt t="145379" x="8778875" y="2216150"/>
          <p14:tracePt t="145381" x="8794750" y="2208213"/>
          <p14:tracePt t="145383" x="8818563" y="2208213"/>
          <p14:tracePt t="145385" x="8834438" y="2208213"/>
          <p14:tracePt t="145387" x="8850313" y="2208213"/>
          <p14:tracePt t="145390" x="8874125" y="2208213"/>
          <p14:tracePt t="145392" x="8891588" y="2208213"/>
          <p14:tracePt t="145394" x="8907463" y="2208213"/>
          <p14:tracePt t="145395" x="8923338" y="2208213"/>
          <p14:tracePt t="145397" x="8939213" y="2216150"/>
          <p14:tracePt t="145399" x="8963025" y="2216150"/>
          <p14:tracePt t="145401" x="8978900" y="2216150"/>
          <p14:tracePt t="145403" x="8994775" y="2216150"/>
          <p14:tracePt t="145406" x="9010650" y="2216150"/>
          <p14:tracePt t="145408" x="9026525" y="2216150"/>
          <p14:tracePt t="145409" x="9042400" y="2208213"/>
          <p14:tracePt t="145411" x="9058275" y="2208213"/>
          <p14:tracePt t="145413" x="9074150" y="2208213"/>
          <p14:tracePt t="145415" x="9090025" y="2208213"/>
          <p14:tracePt t="145417" x="9097963" y="2208213"/>
          <p14:tracePt t="145419" x="9113838" y="2208213"/>
          <p14:tracePt t="145423" x="9145588" y="2208213"/>
          <p14:tracePt t="145425" x="9161463" y="2216150"/>
          <p14:tracePt t="145427" x="9177338" y="2216150"/>
          <p14:tracePt t="145429" x="9193213" y="2216150"/>
          <p14:tracePt t="145431" x="9209088" y="2216150"/>
          <p14:tracePt t="145433" x="9217025" y="2216150"/>
          <p14:tracePt t="145435" x="9234488" y="2216150"/>
          <p14:tracePt t="145438" x="9250363" y="2216150"/>
          <p14:tracePt t="145440" x="9258300" y="2216150"/>
          <p14:tracePt t="145442" x="9274175" y="2216150"/>
          <p14:tracePt t="145443" x="9282113" y="2216150"/>
          <p14:tracePt t="145445" x="9297988" y="2216150"/>
          <p14:tracePt t="145447" x="9305925" y="2216150"/>
          <p14:tracePt t="145449" x="9321800" y="2216150"/>
          <p14:tracePt t="145451" x="9329738" y="2216150"/>
          <p14:tracePt t="145453" x="9345613" y="2224088"/>
          <p14:tracePt t="145456" x="9353550" y="2224088"/>
          <p14:tracePt t="145458" x="9369425" y="2224088"/>
          <p14:tracePt t="145461" x="9393238" y="2224088"/>
          <p14:tracePt t="145463" x="9401175" y="2224088"/>
          <p14:tracePt t="145465" x="9417050" y="2233613"/>
          <p14:tracePt t="145467" x="9432925" y="2233613"/>
          <p14:tracePt t="145469" x="9440863" y="2233613"/>
          <p14:tracePt t="145472" x="9456738" y="2233613"/>
          <p14:tracePt t="145475" x="9480550" y="2233613"/>
          <p14:tracePt t="145478" x="9496425" y="2233613"/>
          <p14:tracePt t="145479" x="9504363" y="2233613"/>
          <p14:tracePt t="145481" x="9520238" y="2233613"/>
          <p14:tracePt t="145483" x="9528175" y="2233613"/>
          <p14:tracePt t="145485" x="9544050" y="2241550"/>
          <p14:tracePt t="145487" x="9551988" y="2241550"/>
          <p14:tracePt t="145489" x="9559925" y="2241550"/>
          <p14:tracePt t="145491" x="9575800" y="2241550"/>
          <p14:tracePt t="145493" x="9585325" y="2241550"/>
          <p14:tracePt t="145495" x="9593263" y="2241550"/>
          <p14:tracePt t="145497" x="9601200" y="2241550"/>
          <p14:tracePt t="145499" x="9617075" y="2241550"/>
          <p14:tracePt t="145501" x="9625013" y="2241550"/>
          <p14:tracePt t="145503" x="9632950" y="2241550"/>
          <p14:tracePt t="145505" x="9640888" y="2249488"/>
          <p14:tracePt t="145507" x="9648825" y="2249488"/>
          <p14:tracePt t="145509" x="9664700" y="2249488"/>
          <p14:tracePt t="145511" x="9672638" y="2249488"/>
          <p14:tracePt t="145513" x="9680575" y="2249488"/>
          <p14:tracePt t="145515" x="9696450" y="2249488"/>
          <p14:tracePt t="145517" x="9704388" y="2249488"/>
          <p14:tracePt t="145519" x="9712325" y="2249488"/>
          <p14:tracePt t="145521" x="9720263" y="2249488"/>
          <p14:tracePt t="145523" x="9736138" y="2249488"/>
          <p14:tracePt t="145525" x="9744075" y="2249488"/>
          <p14:tracePt t="145527" x="9759950" y="2249488"/>
          <p14:tracePt t="145529" x="9767888" y="2249488"/>
          <p14:tracePt t="145531" x="9775825" y="2249488"/>
          <p14:tracePt t="145533" x="9791700" y="2249488"/>
          <p14:tracePt t="145535" x="9799638" y="2249488"/>
          <p14:tracePt t="145537" x="9807575" y="2249488"/>
          <p14:tracePt t="145539" x="9823450" y="2249488"/>
          <p14:tracePt t="145541" x="9831388" y="2249488"/>
          <p14:tracePt t="145543" x="9847263" y="2257425"/>
          <p14:tracePt t="145545" x="9855200" y="2257425"/>
          <p14:tracePt t="145547" x="9863138" y="2257425"/>
          <p14:tracePt t="145549" x="9879013" y="2257425"/>
          <p14:tracePt t="145551" x="9886950" y="2257425"/>
          <p14:tracePt t="145553" x="9894888" y="2257425"/>
          <p14:tracePt t="145555" x="9910763" y="2257425"/>
          <p14:tracePt t="145557" x="9918700" y="2257425"/>
          <p14:tracePt t="145559" x="9936163" y="2257425"/>
          <p14:tracePt t="145561" x="9944100" y="2257425"/>
          <p14:tracePt t="145563" x="9959975" y="2257425"/>
          <p14:tracePt t="145565" x="9967913" y="2265363"/>
          <p14:tracePt t="145567" x="9975850" y="2265363"/>
          <p14:tracePt t="145569" x="9991725" y="2265363"/>
          <p14:tracePt t="145571" x="9999663" y="2265363"/>
          <p14:tracePt t="145573" x="10015538" y="2265363"/>
          <p14:tracePt t="145575" x="10023475" y="2265363"/>
          <p14:tracePt t="145577" x="10039350" y="2265363"/>
          <p14:tracePt t="145579" x="10047288" y="2265363"/>
          <p14:tracePt t="145581" x="10063163" y="2265363"/>
          <p14:tracePt t="145583" x="10079038" y="2265363"/>
          <p14:tracePt t="145585" x="10086975" y="2273300"/>
          <p14:tracePt t="145587" x="10102850" y="2273300"/>
          <p14:tracePt t="145589" x="10118725" y="2273300"/>
          <p14:tracePt t="145591" x="10126663" y="2273300"/>
          <p14:tracePt t="145593" x="10142538" y="2273300"/>
          <p14:tracePt t="145595" x="10158413" y="2273300"/>
          <p14:tracePt t="145597" x="10174288" y="2273300"/>
          <p14:tracePt t="145599" x="10190163" y="2273300"/>
          <p14:tracePt t="145601" x="10206038" y="2273300"/>
          <p14:tracePt t="145603" x="10221913" y="2273300"/>
          <p14:tracePt t="145605" x="10229850" y="2281238"/>
          <p14:tracePt t="145607" x="10245725" y="2281238"/>
          <p14:tracePt t="145609" x="10261600" y="2273300"/>
          <p14:tracePt t="145611" x="10279063" y="2273300"/>
          <p14:tracePt t="145613" x="10294938" y="2273300"/>
          <p14:tracePt t="145615" x="10310813" y="2273300"/>
          <p14:tracePt t="145617" x="10326688" y="2273300"/>
          <p14:tracePt t="145619" x="10342563" y="2273300"/>
          <p14:tracePt t="145621" x="10350500" y="2273300"/>
          <p14:tracePt t="145623" x="10366375" y="2273300"/>
          <p14:tracePt t="145625" x="10382250" y="2273300"/>
          <p14:tracePt t="145627" x="10398125" y="2273300"/>
          <p14:tracePt t="145629" x="10414000" y="2273300"/>
          <p14:tracePt t="145631" x="10429875" y="2273300"/>
          <p14:tracePt t="145633" x="10445750" y="2273300"/>
          <p14:tracePt t="145635" x="10461625" y="2273300"/>
          <p14:tracePt t="145637" x="10469563" y="2273300"/>
          <p14:tracePt t="145639" x="10485438" y="2273300"/>
          <p14:tracePt t="145641" x="10501313" y="2273300"/>
          <p14:tracePt t="145643" x="10517188" y="2273300"/>
          <p14:tracePt t="145645" x="10525125" y="2265363"/>
          <p14:tracePt t="145647" x="10541000" y="2265363"/>
          <p14:tracePt t="145649" x="10548938" y="2265363"/>
          <p14:tracePt t="145651" x="10564813" y="2265363"/>
          <p14:tracePt t="145653" x="10580688" y="2265363"/>
          <p14:tracePt t="145655" x="10588625" y="2265363"/>
          <p14:tracePt t="145657" x="10604500" y="2265363"/>
          <p14:tracePt t="145659" x="10612438" y="2265363"/>
          <p14:tracePt t="145661" x="10629900" y="2265363"/>
          <p14:tracePt t="145663" x="10637838" y="2265363"/>
          <p14:tracePt t="145665" x="10653713" y="2265363"/>
          <p14:tracePt t="145667" x="10661650" y="2265363"/>
          <p14:tracePt t="145669" x="10677525" y="2265363"/>
          <p14:tracePt t="145671" x="10685463" y="2265363"/>
          <p14:tracePt t="145673" x="10701338" y="2265363"/>
          <p14:tracePt t="145675" x="10709275" y="2265363"/>
          <p14:tracePt t="145677" x="10717213" y="2273300"/>
          <p14:tracePt t="145679" x="10733088" y="2273300"/>
          <p14:tracePt t="145681" x="10741025" y="2273300"/>
          <p14:tracePt t="145683" x="10756900" y="2273300"/>
          <p14:tracePt t="145685" x="10764838" y="2273300"/>
          <p14:tracePt t="145687" x="10772775" y="2273300"/>
          <p14:tracePt t="145689" x="10788650" y="2273300"/>
          <p14:tracePt t="145691" x="10796588" y="2273300"/>
          <p14:tracePt t="145693" x="10804525" y="2281238"/>
          <p14:tracePt t="145695" x="10820400" y="2281238"/>
          <p14:tracePt t="145697" x="10828338" y="2281238"/>
          <p14:tracePt t="145699" x="10836275" y="2281238"/>
          <p14:tracePt t="145701" x="10852150" y="2281238"/>
          <p14:tracePt t="145703" x="10860088" y="2281238"/>
          <p14:tracePt t="145705" x="10868025" y="2289175"/>
          <p14:tracePt t="145707" x="10875963" y="2289175"/>
          <p14:tracePt t="145709" x="10891838" y="2289175"/>
          <p14:tracePt t="145711" x="10899775" y="2289175"/>
          <p14:tracePt t="145713" x="10907713" y="2289175"/>
          <p14:tracePt t="145715" x="10923588" y="2289175"/>
          <p14:tracePt t="145717" x="10931525" y="2297113"/>
          <p14:tracePt t="145719" x="10939463" y="2297113"/>
          <p14:tracePt t="145721" x="10955338" y="2297113"/>
          <p14:tracePt t="145723" x="10963275" y="2297113"/>
          <p14:tracePt t="145726" x="10980738" y="2297113"/>
          <p14:tracePt t="145727" x="10988675" y="2297113"/>
          <p14:tracePt t="145729" x="10996613" y="2297113"/>
          <p14:tracePt t="145731" x="11004550" y="2305050"/>
          <p14:tracePt t="145733" x="11020425" y="2305050"/>
          <p14:tracePt t="145735" x="11028363" y="2305050"/>
          <p14:tracePt t="145737" x="11036300" y="2305050"/>
          <p14:tracePt t="145740" x="11052175" y="2305050"/>
          <p14:tracePt t="145742" x="11060113" y="2305050"/>
          <p14:tracePt t="145743" x="11068050" y="2305050"/>
          <p14:tracePt t="145745" x="11083925" y="2305050"/>
          <p14:tracePt t="145747" x="11091863" y="2305050"/>
          <p14:tracePt t="145749" x="11099800" y="2305050"/>
          <p14:tracePt t="145751" x="11107738" y="2305050"/>
          <p14:tracePt t="145753" x="11123613" y="2305050"/>
          <p14:tracePt t="145756" x="11131550" y="2297113"/>
          <p14:tracePt t="145758" x="11139488" y="2297113"/>
          <p14:tracePt t="145758" x="11147425" y="2297113"/>
          <p14:tracePt t="145760" x="11155363" y="2297113"/>
          <p14:tracePt t="145762" x="11163300" y="2297113"/>
          <p14:tracePt t="145764" x="11171238" y="2297113"/>
          <p14:tracePt t="145766" x="11179175" y="2297113"/>
          <p14:tracePt t="145768" x="11187113" y="2297113"/>
          <p14:tracePt t="145771" x="11195050" y="2297113"/>
          <p14:tracePt t="145772" x="11202988" y="2297113"/>
          <p14:tracePt t="145774" x="11210925" y="2297113"/>
          <p14:tracePt t="145776" x="11218863" y="2289175"/>
          <p14:tracePt t="145778" x="11226800" y="2289175"/>
          <p14:tracePt t="145780" x="11234738" y="2289175"/>
          <p14:tracePt t="145782" x="11242675" y="2289175"/>
          <p14:tracePt t="145784" x="11250613" y="2289175"/>
          <p14:tracePt t="145786" x="11258550" y="2289175"/>
          <p14:tracePt t="145788" x="11266488" y="2289175"/>
          <p14:tracePt t="145790" x="11274425" y="2289175"/>
          <p14:tracePt t="145792" x="11282363" y="2289175"/>
          <p14:tracePt t="145794" x="11290300" y="2289175"/>
          <p14:tracePt t="145796" x="11298238" y="2289175"/>
          <p14:tracePt t="145798" x="11306175" y="2289175"/>
          <p14:tracePt t="145800" x="11314113" y="2281238"/>
          <p14:tracePt t="145802" x="11331575" y="2281238"/>
          <p14:tracePt t="145805" x="11339513" y="2281238"/>
          <p14:tracePt t="145806" x="11347450" y="2281238"/>
          <p14:tracePt t="145808" x="11355388" y="2281238"/>
          <p14:tracePt t="145810" x="11363325" y="2281238"/>
          <p14:tracePt t="145812" x="11371263" y="2281238"/>
          <p14:tracePt t="145814" x="11387138" y="2281238"/>
          <p14:tracePt t="145816" x="11395075" y="2281238"/>
          <p14:tracePt t="145818" x="11403013" y="2281238"/>
          <p14:tracePt t="145821" x="11410950" y="2281238"/>
          <p14:tracePt t="145823" x="11418888" y="2281238"/>
          <p14:tracePt t="145825" x="11426825" y="2281238"/>
          <p14:tracePt t="145827" x="11434763" y="2281238"/>
          <p14:tracePt t="145829" x="11442700" y="2281238"/>
          <p14:tracePt t="145831" x="11458575" y="2281238"/>
          <p14:tracePt t="145833" x="11466513" y="2273300"/>
          <p14:tracePt t="145835" x="11474450" y="2273300"/>
          <p14:tracePt t="145840" x="11490325" y="2273300"/>
          <p14:tracePt t="145842" x="11498263" y="2273300"/>
          <p14:tracePt t="145843" x="11506200" y="2273300"/>
          <p14:tracePt t="145845" x="11514138" y="2273300"/>
          <p14:tracePt t="145847" x="11522075" y="2273300"/>
          <p14:tracePt t="145849" x="11530013" y="2273300"/>
          <p14:tracePt t="145851" x="11537950" y="2273300"/>
          <p14:tracePt t="145853" x="11545888" y="2273300"/>
          <p14:tracePt t="145856" x="11553825" y="2273300"/>
          <p14:tracePt t="145857" x="11561763" y="2273300"/>
          <p14:tracePt t="145859" x="11569700" y="2265363"/>
          <p14:tracePt t="145861" x="11577638" y="2265363"/>
          <p14:tracePt t="145863" x="11585575" y="2265363"/>
          <p14:tracePt t="145867" x="11593513" y="2265363"/>
          <p14:tracePt t="145869" x="11601450" y="2265363"/>
          <p14:tracePt t="145873" x="11617325" y="2265363"/>
          <p14:tracePt t="145875" x="11625263" y="2265363"/>
          <p14:tracePt t="145877" x="11633200" y="2265363"/>
          <p14:tracePt t="145879" x="11641138" y="2265363"/>
          <p14:tracePt t="145881" x="11649075" y="2265363"/>
          <p14:tracePt t="145885" x="11657013" y="2257425"/>
          <p14:tracePt t="145887" x="11664950" y="2257425"/>
          <p14:tracePt t="145890" x="11674475" y="2257425"/>
          <p14:tracePt t="145893" x="11682413" y="2257425"/>
          <p14:tracePt t="145895" x="11690350" y="2257425"/>
          <p14:tracePt t="145899" x="11698288" y="2257425"/>
          <p14:tracePt t="145901" x="11706225" y="2257425"/>
          <p14:tracePt t="145903" x="11706225" y="2249488"/>
          <p14:tracePt t="145906" x="11714163" y="2249488"/>
          <p14:tracePt t="145908" x="11722100" y="2249488"/>
          <p14:tracePt t="145911" x="11730038" y="2249488"/>
          <p14:tracePt t="145915" x="11737975" y="2249488"/>
          <p14:tracePt t="145919" x="11745913" y="2249488"/>
          <p14:tracePt t="145923" x="11753850" y="2249488"/>
          <p14:tracePt t="145925" x="11753850" y="2241550"/>
          <p14:tracePt t="145931" x="11761788" y="2241550"/>
          <p14:tracePt t="145940" x="11769725" y="2241550"/>
          <p14:tracePt t="146053" x="11769725" y="2249488"/>
          <p14:tracePt t="146056" x="11761788" y="2249488"/>
          <p14:tracePt t="146060" x="11753850" y="2249488"/>
          <p14:tracePt t="146061" x="11745913" y="2257425"/>
          <p14:tracePt t="146063" x="11737975" y="2257425"/>
          <p14:tracePt t="146065" x="11730038" y="2265363"/>
          <p14:tracePt t="146067" x="11722100" y="2265363"/>
          <p14:tracePt t="146069" x="11714163" y="2265363"/>
          <p14:tracePt t="146073" x="11690350" y="2273300"/>
          <p14:tracePt t="146075" x="11674475" y="2281238"/>
          <p14:tracePt t="146077" x="11664950" y="2281238"/>
          <p14:tracePt t="146079" x="11649075" y="2289175"/>
          <p14:tracePt t="146081" x="11633200" y="2289175"/>
          <p14:tracePt t="146083" x="11609388" y="2297113"/>
          <p14:tracePt t="146085" x="11593513" y="2305050"/>
          <p14:tracePt t="146089" x="11553825" y="2312988"/>
          <p14:tracePt t="146091" x="11522075" y="2320925"/>
          <p14:tracePt t="146095" x="11474450" y="2328863"/>
          <p14:tracePt t="146097" x="11442700" y="2336800"/>
          <p14:tracePt t="146099" x="11418888" y="2344738"/>
          <p14:tracePt t="146101" x="11387138" y="2352675"/>
          <p14:tracePt t="146103" x="11347450" y="2360613"/>
          <p14:tracePt t="146106" x="11314113" y="2376488"/>
          <p14:tracePt t="146107" x="11274425" y="2384425"/>
          <p14:tracePt t="146112" x="11195050" y="2408238"/>
          <p14:tracePt t="146113" x="11155363" y="2416175"/>
          <p14:tracePt t="146115" x="11107738" y="2432050"/>
          <p14:tracePt t="146117" x="11060113" y="2447925"/>
          <p14:tracePt t="146119" x="11012488" y="2455863"/>
          <p14:tracePt t="146121" x="10955338" y="2471738"/>
          <p14:tracePt t="146123" x="10907713" y="2479675"/>
          <p14:tracePt t="146125" x="10852150" y="2495550"/>
          <p14:tracePt t="146127" x="10788650" y="2511425"/>
          <p14:tracePt t="146129" x="10725150" y="2519363"/>
          <p14:tracePt t="146131" x="10661650" y="2535238"/>
          <p14:tracePt t="146133" x="10596563" y="2551113"/>
          <p14:tracePt t="146135" x="10533063" y="2559050"/>
          <p14:tracePt t="146137" x="10461625" y="2576513"/>
          <p14:tracePt t="146139" x="10390188" y="2584450"/>
          <p14:tracePt t="146142" x="10318750" y="2600325"/>
          <p14:tracePt t="146143" x="10245725" y="2616200"/>
          <p14:tracePt t="146145" x="10166350" y="2632075"/>
          <p14:tracePt t="146147" x="10086975" y="2647950"/>
          <p14:tracePt t="146149" x="10007600" y="2663825"/>
          <p14:tracePt t="146151" x="9926638" y="2679700"/>
          <p14:tracePt t="146153" x="9839325" y="2695575"/>
          <p14:tracePt t="146155" x="9752013" y="2711450"/>
          <p14:tracePt t="146157" x="9664700" y="2727325"/>
          <p14:tracePt t="146159" x="9575800" y="2743200"/>
          <p14:tracePt t="146161" x="9488488" y="2759075"/>
          <p14:tracePt t="146163" x="9393238" y="2774950"/>
          <p14:tracePt t="146165" x="9305925" y="2790825"/>
          <p14:tracePt t="146167" x="9209088" y="2814638"/>
          <p14:tracePt t="146169" x="9113838" y="2830513"/>
          <p14:tracePt t="146171" x="9018588" y="2854325"/>
          <p14:tracePt t="146173" x="8931275" y="2870200"/>
          <p14:tracePt t="146175" x="8834438" y="2894013"/>
          <p14:tracePt t="146177" x="8739188" y="2909888"/>
          <p14:tracePt t="146179" x="8636000" y="2935288"/>
          <p14:tracePt t="146181" x="8540750" y="2951163"/>
          <p14:tracePt t="146183" x="8443913" y="2967038"/>
          <p14:tracePt t="146185" x="8348663" y="2990850"/>
          <p14:tracePt t="146187" x="8253413" y="3006725"/>
          <p14:tracePt t="146189" x="8156575" y="3022600"/>
          <p14:tracePt t="146191" x="8061325" y="3046413"/>
          <p14:tracePt t="146193" x="7966075" y="3062288"/>
          <p14:tracePt t="146195" x="7878763" y="3086100"/>
          <p14:tracePt t="146197" x="7781925" y="3101975"/>
          <p14:tracePt t="146199" x="7686675" y="3125788"/>
          <p14:tracePt t="146201" x="7599363" y="3141663"/>
          <p14:tracePt t="146203" x="7512050" y="3157538"/>
          <p14:tracePt t="146205" x="7415213" y="3181350"/>
          <p14:tracePt t="146207" x="7327900" y="3197225"/>
          <p14:tracePt t="146209" x="7240588" y="3221038"/>
          <p14:tracePt t="146211" x="7153275" y="3236913"/>
          <p14:tracePt t="146213" x="7064375" y="3262313"/>
          <p14:tracePt t="146215" x="6985000" y="3278188"/>
          <p14:tracePt t="146217" x="6897688" y="3302000"/>
          <p14:tracePt t="146219" x="6810375" y="3317875"/>
          <p14:tracePt t="146221" x="6721475" y="3341688"/>
          <p14:tracePt t="146223" x="6642100" y="3357563"/>
          <p14:tracePt t="146225" x="6554788" y="3373438"/>
          <p14:tracePt t="146227" x="6475413" y="3389313"/>
          <p14:tracePt t="146229" x="6386513" y="3405188"/>
          <p14:tracePt t="146231" x="6307138" y="3421063"/>
          <p14:tracePt t="146233" x="6219825" y="3436938"/>
          <p14:tracePt t="146235" x="6140450" y="3452813"/>
          <p14:tracePt t="146237" x="6059488" y="3468688"/>
          <p14:tracePt t="146239" x="5980113" y="3484563"/>
          <p14:tracePt t="146243" x="5813425" y="3508375"/>
          <p14:tracePt t="146245" x="5724525" y="3524250"/>
          <p14:tracePt t="146247" x="5645150" y="3532188"/>
          <p14:tracePt t="146249" x="5565775" y="3548063"/>
          <p14:tracePt t="146251" x="5478463" y="3556000"/>
          <p14:tracePt t="146253" x="5397500" y="3571875"/>
          <p14:tracePt t="146255" x="5318125" y="3579813"/>
          <p14:tracePt t="146257" x="5246688" y="3595688"/>
          <p14:tracePt t="146259" x="5167313" y="3613150"/>
          <p14:tracePt t="146261" x="5095875" y="3621088"/>
          <p14:tracePt t="146263" x="5014913" y="3636963"/>
          <p14:tracePt t="146265" x="4951413" y="3652838"/>
          <p14:tracePt t="146267" x="4879975" y="3660775"/>
          <p14:tracePt t="146269" x="4808538" y="3676650"/>
          <p14:tracePt t="146272" x="4745038" y="3692525"/>
          <p14:tracePt t="146273" x="4679950" y="3708400"/>
          <p14:tracePt t="146275" x="4624388" y="3724275"/>
          <p14:tracePt t="146277" x="4568825" y="3740150"/>
          <p14:tracePt t="146279" x="4513263" y="3756025"/>
          <p14:tracePt t="146281" x="4457700" y="3771900"/>
          <p14:tracePt t="146283" x="4410075" y="3787775"/>
          <p14:tracePt t="146285" x="4352925" y="3803650"/>
          <p14:tracePt t="146287" x="4305300" y="3811588"/>
          <p14:tracePt t="146289" x="4257675" y="3827463"/>
          <p14:tracePt t="146292" x="4217988" y="3843338"/>
          <p14:tracePt t="146293" x="4170363" y="3859213"/>
          <p14:tracePt t="146295" x="4130675" y="3867150"/>
          <p14:tracePt t="146297" x="4090988" y="3883025"/>
          <p14:tracePt t="146299" x="4059238" y="3890963"/>
          <p14:tracePt t="146301" x="4019550" y="3906838"/>
          <p14:tracePt t="146303" x="3986213" y="3914775"/>
          <p14:tracePt t="146305" x="3954463" y="3922713"/>
          <p14:tracePt t="146307" x="3922713" y="3930650"/>
          <p14:tracePt t="146309" x="3898900" y="3938588"/>
          <p14:tracePt t="146311" x="3875088" y="3948113"/>
          <p14:tracePt t="146313" x="3843338" y="3956050"/>
          <p14:tracePt t="146315" x="3819525" y="3956050"/>
          <p14:tracePt t="146317" x="3795713" y="3963988"/>
          <p14:tracePt t="146319" x="3779838" y="3963988"/>
          <p14:tracePt t="146321" x="3756025" y="3971925"/>
          <p14:tracePt t="146323" x="3740150" y="3971925"/>
          <p14:tracePt t="146325" x="3724275" y="3979863"/>
          <p14:tracePt t="146327" x="3708400" y="3979863"/>
          <p14:tracePt t="146329" x="3692525" y="3979863"/>
          <p14:tracePt t="146331" x="3684588" y="3987800"/>
          <p14:tracePt t="146333" x="3668713" y="3987800"/>
          <p14:tracePt t="146335" x="3660775" y="3995738"/>
          <p14:tracePt t="146337" x="3643313" y="3995738"/>
          <p14:tracePt t="146339" x="3635375" y="3995738"/>
          <p14:tracePt t="146341" x="3627438" y="3995738"/>
          <p14:tracePt t="146345" x="3619500" y="4003675"/>
          <p14:tracePt t="146347" x="3611563" y="4003675"/>
          <p14:tracePt t="146353" x="3603625" y="4003675"/>
          <p14:tracePt t="146359" x="3595688" y="4003675"/>
          <p14:tracePt t="146379" x="3595688" y="4011613"/>
          <p14:tracePt t="146381" x="3595688" y="4019550"/>
          <p14:tracePt t="146389" x="3595688" y="4027488"/>
          <p14:tracePt t="146391" x="3603625" y="4035425"/>
          <p14:tracePt t="146395" x="3603625" y="4043363"/>
          <p14:tracePt t="146399" x="3603625" y="4051300"/>
          <p14:tracePt t="146403" x="3603625" y="4059238"/>
          <p14:tracePt t="146407" x="3603625" y="4067175"/>
          <p14:tracePt t="146411" x="3603625" y="4075113"/>
          <p14:tracePt t="146413" x="3603625" y="4083050"/>
          <p14:tracePt t="146417" x="3603625" y="4090988"/>
          <p14:tracePt t="146423" x="3603625" y="4106863"/>
          <p14:tracePt t="146427" x="3603625" y="4114800"/>
          <p14:tracePt t="146429" x="3595688" y="4122738"/>
          <p14:tracePt t="146431" x="3595688" y="4130675"/>
          <p14:tracePt t="146435" x="3595688" y="4138613"/>
          <p14:tracePt t="146437" x="3587750" y="4146550"/>
          <p14:tracePt t="146441" x="3579813" y="4154488"/>
          <p14:tracePt t="146443" x="3579813" y="4162425"/>
          <p14:tracePt t="146445" x="3571875" y="4170363"/>
          <p14:tracePt t="146449" x="3563938" y="4178300"/>
          <p14:tracePt t="146451" x="3563938" y="4186238"/>
          <p14:tracePt t="146453" x="3556000" y="4194175"/>
          <p14:tracePt t="146456" x="3548063" y="4202113"/>
          <p14:tracePt t="146457" x="3540125" y="4210050"/>
          <p14:tracePt t="146461" x="3532188" y="4217988"/>
          <p14:tracePt t="146463" x="3524250" y="4225925"/>
          <p14:tracePt t="146465" x="3524250" y="4233863"/>
          <p14:tracePt t="146467" x="3516313" y="4241800"/>
          <p14:tracePt t="146469" x="3508375" y="4241800"/>
          <p14:tracePt t="146473" x="3500438" y="4257675"/>
          <p14:tracePt t="146480" x="3476625" y="4265613"/>
          <p14:tracePt t="146481" x="3476625" y="4273550"/>
          <p14:tracePt t="146483" x="3468688" y="4281488"/>
          <p14:tracePt t="146485" x="3460750" y="4281488"/>
          <p14:tracePt t="146487" x="3452813" y="4291013"/>
          <p14:tracePt t="146490" x="3452813" y="4298950"/>
          <p14:tracePt t="146494" x="3436938" y="4306888"/>
          <p14:tracePt t="146497" x="3429000" y="4314825"/>
          <p14:tracePt t="146499" x="3421063" y="4314825"/>
          <p14:tracePt t="146501" x="3421063" y="4322763"/>
          <p14:tracePt t="146503" x="3413125" y="4322763"/>
          <p14:tracePt t="146506" x="3405188" y="4330700"/>
          <p14:tracePt t="146508" x="3397250" y="4338638"/>
          <p14:tracePt t="146511" x="3389313" y="4346575"/>
          <p14:tracePt t="146513" x="3381375" y="4346575"/>
          <p14:tracePt t="146515" x="3373438" y="4354513"/>
          <p14:tracePt t="146519" x="3365500" y="4362450"/>
          <p14:tracePt t="146521" x="3357563" y="4370388"/>
          <p14:tracePt t="146524" x="3349625" y="4370388"/>
          <p14:tracePt t="146525" x="3341688" y="4378325"/>
          <p14:tracePt t="146527" x="3325813" y="4386263"/>
          <p14:tracePt t="146529" x="3317875" y="4386263"/>
          <p14:tracePt t="146531" x="3308350" y="4394200"/>
          <p14:tracePt t="146533" x="3292475" y="4402138"/>
          <p14:tracePt t="146535" x="3284538" y="4410075"/>
          <p14:tracePt t="146537" x="3276600" y="4418013"/>
          <p14:tracePt t="146539" x="3260725" y="4425950"/>
          <p14:tracePt t="146541" x="3252788" y="4433888"/>
          <p14:tracePt t="146543" x="3236913" y="4433888"/>
          <p14:tracePt t="146545" x="3228975" y="4441825"/>
          <p14:tracePt t="146547" x="3213100" y="4449763"/>
          <p14:tracePt t="146549" x="3197225" y="4457700"/>
          <p14:tracePt t="146551" x="3189288" y="4465638"/>
          <p14:tracePt t="146553" x="3173413" y="4473575"/>
          <p14:tracePt t="146555" x="3157538" y="4481513"/>
          <p14:tracePt t="146557" x="3141663" y="4489450"/>
          <p14:tracePt t="146559" x="3125788" y="4505325"/>
          <p14:tracePt t="146561" x="3109913" y="4513263"/>
          <p14:tracePt t="146563" x="3094038" y="4521200"/>
          <p14:tracePt t="146565" x="3078163" y="4529138"/>
          <p14:tracePt t="146567" x="3062288" y="4537075"/>
          <p14:tracePt t="146569" x="3046413" y="4545013"/>
          <p14:tracePt t="146571" x="3022600" y="4552950"/>
          <p14:tracePt t="146573" x="3006725" y="4568825"/>
          <p14:tracePt t="146575" x="2990850" y="4576763"/>
          <p14:tracePt t="146577" x="2974975" y="4584700"/>
          <p14:tracePt t="146579" x="2957513" y="4592638"/>
          <p14:tracePt t="146581" x="2941638" y="4600575"/>
          <p14:tracePt t="146583" x="2917825" y="4608513"/>
          <p14:tracePt t="146585" x="2901950" y="4616450"/>
          <p14:tracePt t="146587" x="2886075" y="4624388"/>
          <p14:tracePt t="146589" x="2870200" y="4633913"/>
          <p14:tracePt t="146591" x="2854325" y="4641850"/>
          <p14:tracePt t="146593" x="2838450" y="4649788"/>
          <p14:tracePt t="146595" x="2822575" y="4657725"/>
          <p14:tracePt t="146597" x="2798763" y="4665663"/>
          <p14:tracePt t="146599" x="2782888" y="4681538"/>
          <p14:tracePt t="146601" x="2767013" y="4689475"/>
          <p14:tracePt t="146603" x="2751138" y="4697413"/>
          <p14:tracePt t="146605" x="2735263" y="4705350"/>
          <p14:tracePt t="146607" x="2711450" y="4713288"/>
          <p14:tracePt t="146609" x="2695575" y="4721225"/>
          <p14:tracePt t="146611" x="2679700" y="4729163"/>
          <p14:tracePt t="146613" x="2663825" y="4737100"/>
          <p14:tracePt t="146615" x="2647950" y="4745038"/>
          <p14:tracePt t="146617" x="2624138" y="4760913"/>
          <p14:tracePt t="146619" x="2606675" y="4768850"/>
          <p14:tracePt t="146621" x="2590800" y="4776788"/>
          <p14:tracePt t="146623" x="2574925" y="4792663"/>
          <p14:tracePt t="146625" x="2551113" y="4800600"/>
          <p14:tracePt t="146627" x="2535238" y="4808538"/>
          <p14:tracePt t="146629" x="2519363" y="4816475"/>
          <p14:tracePt t="146631" x="2503488" y="4832350"/>
          <p14:tracePt t="146633" x="2487613" y="4840288"/>
          <p14:tracePt t="146635" x="2471738" y="4848225"/>
          <p14:tracePt t="146637" x="2447925" y="4856163"/>
          <p14:tracePt t="146639" x="2432050" y="4864100"/>
          <p14:tracePt t="146642" x="2416175" y="4872038"/>
          <p14:tracePt t="146643" x="2400300" y="4879975"/>
          <p14:tracePt t="146645" x="2392363" y="4895850"/>
          <p14:tracePt t="146647" x="2376488" y="4903788"/>
          <p14:tracePt t="146649" x="2360613" y="4911725"/>
          <p14:tracePt t="146651" x="2344738" y="4919663"/>
          <p14:tracePt t="146653" x="2336800" y="4927600"/>
          <p14:tracePt t="146655" x="2320925" y="4935538"/>
          <p14:tracePt t="146657" x="2305050" y="4935538"/>
          <p14:tracePt t="146659" x="2297113" y="4943475"/>
          <p14:tracePt t="146661" x="2281238" y="4951413"/>
          <p14:tracePt t="146663" x="2273300" y="4959350"/>
          <p14:tracePt t="146665" x="2255838" y="4959350"/>
          <p14:tracePt t="146667" x="2247900" y="4967288"/>
          <p14:tracePt t="146669" x="2239963" y="4976813"/>
          <p14:tracePt t="146671" x="2224088" y="4976813"/>
          <p14:tracePt t="146673" x="2216150" y="4984750"/>
          <p14:tracePt t="146675" x="2208213" y="4984750"/>
          <p14:tracePt t="146677" x="2192338" y="4992688"/>
          <p14:tracePt t="146679" x="2184400" y="4992688"/>
          <p14:tracePt t="146681" x="2176463" y="5000625"/>
          <p14:tracePt t="146683" x="2168525" y="5000625"/>
          <p14:tracePt t="146685" x="2160588" y="5008563"/>
          <p14:tracePt t="146687" x="2144713" y="5016500"/>
          <p14:tracePt t="146689" x="2136775" y="5016500"/>
          <p14:tracePt t="146691" x="2128838" y="5024438"/>
          <p14:tracePt t="146693" x="2120900" y="5024438"/>
          <p14:tracePt t="146695" x="2112963" y="5024438"/>
          <p14:tracePt t="146697" x="2097088" y="5032375"/>
          <p14:tracePt t="146699" x="2089150" y="5032375"/>
          <p14:tracePt t="146701" x="2081213" y="5032375"/>
          <p14:tracePt t="146703" x="2073275" y="5040313"/>
          <p14:tracePt t="146705" x="2065338" y="5040313"/>
          <p14:tracePt t="146707" x="2049463" y="5040313"/>
          <p14:tracePt t="146709" x="2041525" y="5040313"/>
          <p14:tracePt t="146711" x="2033588" y="5040313"/>
          <p14:tracePt t="146713" x="2025650" y="5048250"/>
          <p14:tracePt t="146715" x="2017713" y="5048250"/>
          <p14:tracePt t="146717" x="2009775" y="5048250"/>
          <p14:tracePt t="146719" x="2001838" y="5048250"/>
          <p14:tracePt t="146721" x="1993900" y="5048250"/>
          <p14:tracePt t="146723" x="1985963" y="5048250"/>
          <p14:tracePt t="146725" x="1978025" y="5048250"/>
          <p14:tracePt t="146727" x="1970088" y="5048250"/>
          <p14:tracePt t="146731" x="1962150" y="5056188"/>
          <p14:tracePt t="146733" x="1954213" y="5056188"/>
          <p14:tracePt t="146735" x="1946275" y="5056188"/>
          <p14:tracePt t="146737" x="1938338" y="5056188"/>
          <p14:tracePt t="146741" x="1930400" y="5056188"/>
          <p14:tracePt t="146743" x="1922463" y="5056188"/>
          <p14:tracePt t="146745" x="1912938" y="5056188"/>
          <p14:tracePt t="146749" x="1905000" y="5056188"/>
          <p14:tracePt t="146751" x="1897063" y="5056188"/>
          <p14:tracePt t="146753" x="1897063" y="5048250"/>
          <p14:tracePt t="146755" x="1889125" y="5048250"/>
          <p14:tracePt t="146761" x="1881188" y="5048250"/>
          <p14:tracePt t="146767" x="1873250" y="5048250"/>
          <p14:tracePt t="146799" x="1865313" y="5048250"/>
          <p14:tracePt t="146811" x="1857375" y="5048250"/>
          <p14:tracePt t="146817" x="1849438" y="5048250"/>
          <p14:tracePt t="146820" x="1841500" y="5048250"/>
          <p14:tracePt t="146823" x="1833563" y="5048250"/>
          <p14:tracePt t="146825" x="1825625" y="5048250"/>
          <p14:tracePt t="146827" x="1817688" y="5048250"/>
          <p14:tracePt t="146829" x="1809750" y="5048250"/>
          <p14:tracePt t="146831" x="1801813" y="5048250"/>
          <p14:tracePt t="146833" x="1793875" y="5048250"/>
          <p14:tracePt t="146835" x="1785938" y="5048250"/>
          <p14:tracePt t="146837" x="1778000" y="5048250"/>
          <p14:tracePt t="146840" x="1770063" y="5040313"/>
          <p14:tracePt t="146841" x="1762125" y="5040313"/>
          <p14:tracePt t="146843" x="1754188" y="5040313"/>
          <p14:tracePt t="146845" x="1746250" y="5040313"/>
          <p14:tracePt t="146847" x="1738313" y="5040313"/>
          <p14:tracePt t="146849" x="1730375" y="5040313"/>
          <p14:tracePt t="146851" x="1722438" y="5040313"/>
          <p14:tracePt t="146854" x="1714500" y="5040313"/>
          <p14:tracePt t="146856" x="1706563" y="5040313"/>
          <p14:tracePt t="146859" x="1698625" y="5040313"/>
          <p14:tracePt t="146860" x="1690688" y="5040313"/>
          <p14:tracePt t="146861" x="1682750" y="5040313"/>
          <p14:tracePt t="146863" x="1674813" y="5032375"/>
          <p14:tracePt t="146867" x="1666875" y="5032375"/>
          <p14:tracePt t="146869" x="1658938" y="5032375"/>
          <p14:tracePt t="146874" x="1643063" y="5032375"/>
          <p14:tracePt t="146875" x="1635125" y="5024438"/>
          <p14:tracePt t="146879" x="1627188" y="5024438"/>
          <p14:tracePt t="146883" x="1619250" y="5024438"/>
          <p14:tracePt t="146885" x="1619250" y="5016500"/>
          <p14:tracePt t="146889" x="1611313" y="5016500"/>
          <p14:tracePt t="146892" x="1603375" y="5016500"/>
          <p14:tracePt t="146895" x="1603375" y="5008563"/>
          <p14:tracePt t="146897" x="1595438" y="5008563"/>
          <p14:tracePt t="146903" x="1595438" y="5000625"/>
          <p14:tracePt t="146908" x="1587500" y="5000625"/>
          <p14:tracePt t="146913" x="1587500" y="4992688"/>
          <p14:tracePt t="146923" x="1587500" y="4984750"/>
          <p14:tracePt t="146929" x="1587500" y="4976813"/>
          <p14:tracePt t="146935" x="1587500" y="4967288"/>
          <p14:tracePt t="146943" x="1587500" y="4959350"/>
          <p14:tracePt t="146949" x="1587500" y="4951413"/>
          <p14:tracePt t="146957" x="1587500" y="4943475"/>
          <p14:tracePt t="146976" x="1579563" y="4935538"/>
          <p14:tracePt t="146978" x="1579563" y="4927600"/>
          <p14:tracePt t="146990" x="1579563" y="4919663"/>
          <p14:tracePt t="147025" x="1571625" y="4919663"/>
          <p14:tracePt t="147049" x="1562100" y="4919663"/>
          <p14:tracePt t="147074" x="1562100" y="4927600"/>
          <p14:tracePt t="147079" x="1554163" y="4927600"/>
          <p14:tracePt t="147095" x="1554163" y="4935538"/>
          <p14:tracePt t="147101" x="1562100" y="4935538"/>
          <p14:tracePt t="147109" x="1562100" y="4943475"/>
          <p14:tracePt t="147111" x="1571625" y="4943475"/>
          <p14:tracePt t="147115" x="1579563" y="4943475"/>
          <p14:tracePt t="147117" x="1587500" y="4951413"/>
          <p14:tracePt t="147119" x="1595438" y="4951413"/>
          <p14:tracePt t="147122" x="1603375" y="4951413"/>
          <p14:tracePt t="147124" x="1611313" y="4951413"/>
          <p14:tracePt t="147125" x="1619250" y="4951413"/>
          <p14:tracePt t="147127" x="1627188" y="4959350"/>
          <p14:tracePt t="147129" x="1635125" y="4959350"/>
          <p14:tracePt t="147131" x="1643063" y="4959350"/>
          <p14:tracePt t="147133" x="1651000" y="4959350"/>
          <p14:tracePt t="147135" x="1658938" y="4959350"/>
          <p14:tracePt t="147139" x="1682750" y="4959350"/>
          <p14:tracePt t="147142" x="1698625" y="4951413"/>
          <p14:tracePt t="147143" x="1706563" y="4951413"/>
          <p14:tracePt t="147145" x="1714500" y="4951413"/>
          <p14:tracePt t="147147" x="1730375" y="4951413"/>
          <p14:tracePt t="147149" x="1738313" y="4943475"/>
          <p14:tracePt t="147151" x="1754188" y="4943475"/>
          <p14:tracePt t="147153" x="1762125" y="4943475"/>
          <p14:tracePt t="147156" x="1770063" y="4943475"/>
          <p14:tracePt t="147158" x="1785938" y="4935538"/>
          <p14:tracePt t="147159" x="1793875" y="4935538"/>
          <p14:tracePt t="147161" x="1801813" y="4935538"/>
          <p14:tracePt t="147163" x="1809750" y="4927600"/>
          <p14:tracePt t="147165" x="1825625" y="4927600"/>
          <p14:tracePt t="147167" x="1833563" y="4927600"/>
          <p14:tracePt t="147169" x="1841500" y="4919663"/>
          <p14:tracePt t="147173" x="1849438" y="4919663"/>
          <p14:tracePt t="147175" x="1857375" y="4919663"/>
          <p14:tracePt t="147177" x="1865313" y="4911725"/>
          <p14:tracePt t="147179" x="1873250" y="4911725"/>
          <p14:tracePt t="147183" x="1881188" y="4911725"/>
          <p14:tracePt t="147185" x="1881188" y="4903788"/>
          <p14:tracePt t="147192" x="1889125" y="4903788"/>
          <p14:tracePt t="147195" x="1889125" y="4895850"/>
          <p14:tracePt t="147207" x="1889125" y="4887913"/>
          <p14:tracePt t="147209" x="1881188" y="4887913"/>
          <p14:tracePt t="147213" x="1881188" y="4879975"/>
          <p14:tracePt t="147215" x="1873250" y="4879975"/>
          <p14:tracePt t="147217" x="1873250" y="4872038"/>
          <p14:tracePt t="147219" x="1865313" y="4872038"/>
          <p14:tracePt t="147223" x="1849438" y="4864100"/>
          <p14:tracePt t="147227" x="1841500" y="4856163"/>
          <p14:tracePt t="147229" x="1833563" y="4856163"/>
          <p14:tracePt t="147231" x="1825625" y="4856163"/>
          <p14:tracePt t="147233" x="1817688" y="4856163"/>
          <p14:tracePt t="147235" x="1809750" y="4848225"/>
          <p14:tracePt t="147237" x="1801813" y="4848225"/>
          <p14:tracePt t="147240" x="1793875" y="4848225"/>
          <p14:tracePt t="147245" x="1778000" y="4848225"/>
          <p14:tracePt t="147246" x="1770063" y="4848225"/>
          <p14:tracePt t="147247" x="1762125" y="4848225"/>
          <p14:tracePt t="147249" x="1746250" y="4848225"/>
          <p14:tracePt t="147251" x="1738313" y="4848225"/>
          <p14:tracePt t="147253" x="1730375" y="4848225"/>
          <p14:tracePt t="147256" x="1722438" y="4848225"/>
          <p14:tracePt t="147260" x="1706563" y="4848225"/>
          <p14:tracePt t="147261" x="1698625" y="4848225"/>
          <p14:tracePt t="147263" x="1690688" y="4856163"/>
          <p14:tracePt t="147267" x="1682750" y="4856163"/>
          <p14:tracePt t="147269" x="1674813" y="4856163"/>
          <p14:tracePt t="147273" x="1674813" y="4864100"/>
          <p14:tracePt t="147275" x="1666875" y="4864100"/>
          <p14:tracePt t="147281" x="1658938" y="4864100"/>
          <p14:tracePt t="147283" x="1658938" y="4872038"/>
          <p14:tracePt t="147288" x="1651000" y="4872038"/>
          <p14:tracePt t="147323" x="1651000" y="4879975"/>
          <p14:tracePt t="147326" x="1658938" y="4879975"/>
          <p14:tracePt t="147329" x="1666875" y="4887913"/>
          <p14:tracePt t="147331" x="1674813" y="4887913"/>
          <p14:tracePt t="147333" x="1674813" y="4895850"/>
          <p14:tracePt t="147335" x="1682750" y="4895850"/>
          <p14:tracePt t="147337" x="1690688" y="4903788"/>
          <p14:tracePt t="147340" x="1698625" y="4903788"/>
          <p14:tracePt t="147342" x="1706563" y="4903788"/>
          <p14:tracePt t="147344" x="1714500" y="4911725"/>
          <p14:tracePt t="147345" x="1722438" y="4911725"/>
          <p14:tracePt t="147347" x="1730375" y="4911725"/>
          <p14:tracePt t="147350" x="1738313" y="4911725"/>
          <p14:tracePt t="147352" x="1746250" y="4919663"/>
          <p14:tracePt t="147353" x="1754188" y="4919663"/>
          <p14:tracePt t="147356" x="1762125" y="4919663"/>
          <p14:tracePt t="147358" x="1778000" y="4927600"/>
          <p14:tracePt t="147360" x="1785938" y="4927600"/>
          <p14:tracePt t="147361" x="1793875" y="4927600"/>
          <p14:tracePt t="147363" x="1801813" y="4927600"/>
          <p14:tracePt t="147365" x="1809750" y="4927600"/>
          <p14:tracePt t="147367" x="1817688" y="4927600"/>
          <p14:tracePt t="147369" x="1825625" y="4927600"/>
          <p14:tracePt t="147373" x="1841500" y="4935538"/>
          <p14:tracePt t="147376" x="1849438" y="4935538"/>
          <p14:tracePt t="147377" x="1865313" y="4935538"/>
          <p14:tracePt t="147379" x="1873250" y="4935538"/>
          <p14:tracePt t="147381" x="1881188" y="4927600"/>
          <p14:tracePt t="147383" x="1889125" y="4927600"/>
          <p14:tracePt t="147385" x="1897063" y="4927600"/>
          <p14:tracePt t="147387" x="1905000" y="4927600"/>
          <p14:tracePt t="147390" x="1912938" y="4927600"/>
          <p14:tracePt t="147393" x="1922463" y="4919663"/>
          <p14:tracePt t="147395" x="1930400" y="4919663"/>
          <p14:tracePt t="147397" x="1938338" y="4919663"/>
          <p14:tracePt t="147401" x="1946275" y="4911725"/>
          <p14:tracePt t="147403" x="1954213" y="4911725"/>
          <p14:tracePt t="147408" x="1962150" y="4903788"/>
          <p14:tracePt t="147411" x="1970088" y="4903788"/>
          <p14:tracePt t="147413" x="1970088" y="4895850"/>
          <p14:tracePt t="147419" x="1970088" y="4887913"/>
          <p14:tracePt t="147424" x="1970088" y="4879975"/>
          <p14:tracePt t="147427" x="1970088" y="4872038"/>
          <p14:tracePt t="147431" x="1970088" y="4864100"/>
          <p14:tracePt t="147433" x="1962150" y="4856163"/>
          <p14:tracePt t="147437" x="1954213" y="4848225"/>
          <p14:tracePt t="147440" x="1954213" y="4840288"/>
          <p14:tracePt t="147442" x="1946275" y="4832350"/>
          <p14:tracePt t="147446" x="1938338" y="4824413"/>
          <p14:tracePt t="147447" x="1930400" y="4816475"/>
          <p14:tracePt t="147449" x="1922463" y="4816475"/>
          <p14:tracePt t="147451" x="1912938" y="4808538"/>
          <p14:tracePt t="147453" x="1905000" y="4800600"/>
          <p14:tracePt t="147456" x="1897063" y="4800600"/>
          <p14:tracePt t="147457" x="1889125" y="4792663"/>
          <p14:tracePt t="147460" x="1881188" y="4784725"/>
          <p14:tracePt t="147464" x="1857375" y="4776788"/>
          <p14:tracePt t="147465" x="1849438" y="4776788"/>
          <p14:tracePt t="147467" x="1841500" y="4768850"/>
          <p14:tracePt t="147469" x="1833563" y="4768850"/>
          <p14:tracePt t="147473" x="1809750" y="4768850"/>
          <p14:tracePt t="147475" x="1801813" y="4760913"/>
          <p14:tracePt t="147478" x="1793875" y="4760913"/>
          <p14:tracePt t="147479" x="1785938" y="4760913"/>
          <p14:tracePt t="147482" x="1778000" y="4760913"/>
          <p14:tracePt t="147483" x="1770063" y="4760913"/>
          <p14:tracePt t="147485" x="1762125" y="4760913"/>
          <p14:tracePt t="147487" x="1754188" y="4760913"/>
          <p14:tracePt t="147494" x="1738313" y="4768850"/>
          <p14:tracePt t="147495" x="1730375" y="4768850"/>
          <p14:tracePt t="147497" x="1722438" y="4768850"/>
          <p14:tracePt t="147499" x="1714500" y="4776788"/>
          <p14:tracePt t="147503" x="1706563" y="4776788"/>
          <p14:tracePt t="147506" x="1698625" y="4784725"/>
          <p14:tracePt t="147509" x="1690688" y="4784725"/>
          <p14:tracePt t="147511" x="1690688" y="4792663"/>
          <p14:tracePt t="147513" x="1682750" y="4792663"/>
          <p14:tracePt t="147517" x="1674813" y="4800600"/>
          <p14:tracePt t="147519" x="1674813" y="4808538"/>
          <p14:tracePt t="147526" x="1666875" y="4816475"/>
          <p14:tracePt t="147527" x="1666875" y="4824413"/>
          <p14:tracePt t="147529" x="1658938" y="4832350"/>
          <p14:tracePt t="147533" x="1658938" y="4840288"/>
          <p14:tracePt t="147535" x="1658938" y="4848225"/>
          <p14:tracePt t="147539" x="1658938" y="4856163"/>
          <p14:tracePt t="147543" x="1658938" y="4864100"/>
          <p14:tracePt t="147545" x="1658938" y="4872038"/>
          <p14:tracePt t="147549" x="1658938" y="4879975"/>
          <p14:tracePt t="147553" x="1658938" y="4887913"/>
          <p14:tracePt t="147558" x="1658938" y="4895850"/>
          <p14:tracePt t="147559" x="1666875" y="4895850"/>
          <p14:tracePt t="147561" x="1666875" y="4903788"/>
          <p14:tracePt t="147563" x="1666875" y="4911725"/>
          <p14:tracePt t="147565" x="1674813" y="4911725"/>
          <p14:tracePt t="147567" x="1674813" y="4919663"/>
          <p14:tracePt t="147569" x="1682750" y="4919663"/>
          <p14:tracePt t="147574" x="1690688" y="4927600"/>
          <p14:tracePt t="147577" x="1698625" y="4935538"/>
          <p14:tracePt t="147579" x="1706563" y="4935538"/>
          <p14:tracePt t="147581" x="1714500" y="4935538"/>
          <p14:tracePt t="147583" x="1714500" y="4943475"/>
          <p14:tracePt t="147585" x="1722438" y="4943475"/>
          <p14:tracePt t="147587" x="1730375" y="4943475"/>
          <p14:tracePt t="147591" x="1746250" y="4951413"/>
          <p14:tracePt t="147594" x="1754188" y="4951413"/>
          <p14:tracePt t="147595" x="1762125" y="4951413"/>
          <p14:tracePt t="147597" x="1770063" y="4951413"/>
          <p14:tracePt t="147599" x="1778000" y="4951413"/>
          <p14:tracePt t="147601" x="1793875" y="4951413"/>
          <p14:tracePt t="147603" x="1801813" y="4951413"/>
          <p14:tracePt t="147606" x="1809750" y="4951413"/>
          <p14:tracePt t="147608" x="1817688" y="4943475"/>
          <p14:tracePt t="147610" x="1833563" y="4943475"/>
          <p14:tracePt t="147611" x="1841500" y="4943475"/>
          <p14:tracePt t="147613" x="1849438" y="4935538"/>
          <p14:tracePt t="147615" x="1865313" y="4935538"/>
          <p14:tracePt t="147617" x="1873250" y="4927600"/>
          <p14:tracePt t="147619" x="1881188" y="4927600"/>
          <p14:tracePt t="147623" x="1905000" y="4919663"/>
          <p14:tracePt t="147626" x="1912938" y="4911725"/>
          <p14:tracePt t="147627" x="1922463" y="4911725"/>
          <p14:tracePt t="147629" x="1930400" y="4903788"/>
          <p14:tracePt t="147631" x="1938338" y="4903788"/>
          <p14:tracePt t="147633" x="1946275" y="4895850"/>
          <p14:tracePt t="147635" x="1954213" y="4895850"/>
          <p14:tracePt t="147637" x="1954213" y="4887913"/>
          <p14:tracePt t="147640" x="1962150" y="4887913"/>
          <p14:tracePt t="147642" x="1962150" y="4879975"/>
          <p14:tracePt t="147645" x="1970088" y="4872038"/>
          <p14:tracePt t="147648" x="1970088" y="4864100"/>
          <p14:tracePt t="147651" x="1970088" y="4856163"/>
          <p14:tracePt t="147656" x="1970088" y="4848225"/>
          <p14:tracePt t="147659" x="1970088" y="4840288"/>
          <p14:tracePt t="147661" x="1962150" y="4832350"/>
          <p14:tracePt t="147665" x="1962150" y="4824413"/>
          <p14:tracePt t="147667" x="1954213" y="4824413"/>
          <p14:tracePt t="147669" x="1954213" y="4816475"/>
          <p14:tracePt t="147674" x="1938338" y="4808538"/>
          <p14:tracePt t="147676" x="1930400" y="4808538"/>
          <p14:tracePt t="147677" x="1922463" y="4800600"/>
          <p14:tracePt t="147679" x="1912938" y="4800600"/>
          <p14:tracePt t="147681" x="1905000" y="4792663"/>
          <p14:tracePt t="147683" x="1897063" y="4792663"/>
          <p14:tracePt t="147685" x="1881188" y="4784725"/>
          <p14:tracePt t="147688" x="1873250" y="4784725"/>
          <p14:tracePt t="147691" x="1849438" y="4784725"/>
          <p14:tracePt t="147695" x="1841500" y="4776788"/>
          <p14:tracePt t="147697" x="1817688" y="4776788"/>
          <p14:tracePt t="147699" x="1801813" y="4776788"/>
          <p14:tracePt t="147701" x="1793875" y="4776788"/>
          <p14:tracePt t="147703" x="1785938" y="4776788"/>
          <p14:tracePt t="147707" x="1770063" y="4776788"/>
          <p14:tracePt t="147708" x="1762125" y="4784725"/>
          <p14:tracePt t="147712" x="1746250" y="4784725"/>
          <p14:tracePt t="147714" x="1738313" y="4784725"/>
          <p14:tracePt t="147716" x="1722438" y="4784725"/>
          <p14:tracePt t="147718" x="1714500" y="4792663"/>
          <p14:tracePt t="147719" x="1706563" y="4792663"/>
          <p14:tracePt t="147723" x="1698625" y="4792663"/>
          <p14:tracePt t="147725" x="1690688" y="4792663"/>
          <p14:tracePt t="147727" x="1682750" y="4800600"/>
          <p14:tracePt t="147731" x="1674813" y="4800600"/>
          <p14:tracePt t="147735" x="1666875" y="4808538"/>
          <p14:tracePt t="147741" x="1666875" y="4816475"/>
          <p14:tracePt t="147749" x="1666875" y="4824413"/>
          <p14:tracePt t="147759" x="1666875" y="4832350"/>
          <p14:tracePt t="147767" x="1674813" y="4840288"/>
          <p14:tracePt t="147774" x="1690688" y="4848225"/>
          <p14:tracePt t="147776" x="1690688" y="4856163"/>
          <p14:tracePt t="147777" x="1698625" y="4856163"/>
          <p14:tracePt t="147779" x="1706563" y="4864100"/>
          <p14:tracePt t="147781" x="1714500" y="4864100"/>
          <p14:tracePt t="147783" x="1722438" y="4864100"/>
          <p14:tracePt t="147785" x="1730375" y="4864100"/>
          <p14:tracePt t="147790" x="1746250" y="4872038"/>
          <p14:tracePt t="147792" x="1754188" y="4872038"/>
          <p14:tracePt t="147794" x="1762125" y="4872038"/>
          <p14:tracePt t="147796" x="1770063" y="4872038"/>
          <p14:tracePt t="147797" x="1785938" y="4872038"/>
          <p14:tracePt t="147799" x="1793875" y="4872038"/>
          <p14:tracePt t="147801" x="1801813" y="4872038"/>
          <p14:tracePt t="147803" x="1809750" y="4872038"/>
          <p14:tracePt t="147806" x="1817688" y="4872038"/>
          <p14:tracePt t="147807" x="1833563" y="4872038"/>
          <p14:tracePt t="147809" x="1841500" y="4872038"/>
          <p14:tracePt t="147811" x="1849438" y="4872038"/>
          <p14:tracePt t="147813" x="1857375" y="4872038"/>
          <p14:tracePt t="147815" x="1865313" y="4872038"/>
          <p14:tracePt t="147817" x="1873250" y="4872038"/>
          <p14:tracePt t="147819" x="1881188" y="4864100"/>
          <p14:tracePt t="147823" x="1897063" y="4864100"/>
          <p14:tracePt t="147827" x="1905000" y="4864100"/>
          <p14:tracePt t="147829" x="1912938" y="4864100"/>
          <p14:tracePt t="147833" x="1922463" y="4864100"/>
          <p14:tracePt t="147835" x="1922463" y="4856163"/>
          <p14:tracePt t="147837" x="1930400" y="4856163"/>
          <p14:tracePt t="147843" x="1938338" y="4856163"/>
          <p14:tracePt t="147851" x="1946275" y="4856163"/>
          <p14:tracePt t="147856" x="1946275" y="4848225"/>
          <p14:tracePt t="147859" x="1938338" y="4848225"/>
          <p14:tracePt t="147873" x="1930400" y="4840288"/>
          <p14:tracePt t="147875" x="1922463" y="4840288"/>
          <p14:tracePt t="147879" x="1912938" y="4832350"/>
          <p14:tracePt t="147883" x="1905000" y="4832350"/>
          <p14:tracePt t="147887" x="1897063" y="4832350"/>
          <p14:tracePt t="147892" x="1889125" y="4832350"/>
          <p14:tracePt t="147895" x="1881188" y="4832350"/>
          <p14:tracePt t="147899" x="1873250" y="4832350"/>
          <p14:tracePt t="147901" x="1873250" y="4824413"/>
          <p14:tracePt t="147903" x="1865313" y="4824413"/>
          <p14:tracePt t="147908" x="1857375" y="4824413"/>
          <p14:tracePt t="147911" x="1849438" y="4824413"/>
          <p14:tracePt t="147917" x="1841500" y="4824413"/>
          <p14:tracePt t="147980" x="1841500" y="4832350"/>
          <p14:tracePt t="148021" x="1841500" y="4840288"/>
          <p14:tracePt t="148031" x="1849438" y="4840288"/>
          <p14:tracePt t="148547" x="1841500" y="4840288"/>
          <p14:tracePt t="148553" x="1841500" y="4832350"/>
          <p14:tracePt t="149793" x="1849438" y="4832350"/>
          <p14:tracePt t="149813" x="1857375" y="4832350"/>
          <p14:tracePt t="149837" x="1865313" y="4832350"/>
          <p14:tracePt t="149847" x="1865313" y="4840288"/>
          <p14:tracePt t="149892" x="1865313" y="4832350"/>
          <p14:tracePt t="149899" x="1857375" y="4832350"/>
          <p14:tracePt t="150053" x="1857375" y="4840288"/>
          <p14:tracePt t="150058" x="1865313" y="4840288"/>
          <p14:tracePt t="150060" x="1865313" y="4848225"/>
          <p14:tracePt t="150063" x="1873250" y="4856163"/>
          <p14:tracePt t="150067" x="1873250" y="4864100"/>
          <p14:tracePt t="150069" x="1881188" y="4864100"/>
          <p14:tracePt t="150073" x="1881188" y="4872038"/>
          <p14:tracePt t="150075" x="1889125" y="4879975"/>
          <p14:tracePt t="150081" x="1897063" y="4887913"/>
          <p14:tracePt t="150089" x="1905000" y="4895850"/>
          <p14:tracePt t="150127" x="1912938" y="4895850"/>
          <p14:tracePt t="150179" x="1922463" y="4887913"/>
          <p14:tracePt t="150185" x="1922463" y="4879975"/>
          <p14:tracePt t="150191" x="1922463" y="4872038"/>
          <p14:tracePt t="150593" x="1930400" y="4872038"/>
          <p14:tracePt t="150641" x="1938338" y="4872038"/>
          <p14:tracePt t="150659" x="1930400" y="4872038"/>
          <p14:tracePt t="150669" x="1930400" y="4879975"/>
          <p14:tracePt t="150673" x="1922463" y="4879975"/>
          <p14:tracePt t="150783" x="1922463" y="4872038"/>
          <p14:tracePt t="150790" x="1922463" y="4864100"/>
          <p14:tracePt t="150793" x="1922463" y="4856163"/>
          <p14:tracePt t="150795" x="1922463" y="4848225"/>
          <p14:tracePt t="150797" x="1922463" y="4840288"/>
          <p14:tracePt t="150799" x="1922463" y="4832350"/>
          <p14:tracePt t="150803" x="1912938" y="4824413"/>
          <p14:tracePt t="150807" x="1912938" y="4816475"/>
          <p14:tracePt t="150809" x="1905000" y="4808538"/>
          <p14:tracePt t="150813" x="1897063" y="4800600"/>
          <p14:tracePt t="150817" x="1889125" y="4792663"/>
          <p14:tracePt t="150822" x="1881188" y="4784725"/>
          <p14:tracePt t="150825" x="1873250" y="4776788"/>
          <p14:tracePt t="150829" x="1865313" y="4776788"/>
          <p14:tracePt t="150831" x="1865313" y="4768850"/>
          <p14:tracePt t="150833" x="1857375" y="4768850"/>
          <p14:tracePt t="150841" x="1849438" y="4768850"/>
          <p14:tracePt t="150843" x="1849438" y="4760913"/>
          <p14:tracePt t="150845" x="1841500" y="4760913"/>
          <p14:tracePt t="150893" x="1841500" y="4768850"/>
          <p14:tracePt t="150900" x="1841500" y="4784725"/>
          <p14:tracePt t="150903" x="1849438" y="4792663"/>
          <p14:tracePt t="150905" x="1849438" y="4800600"/>
          <p14:tracePt t="150910" x="1857375" y="4808538"/>
          <p14:tracePt t="150915" x="1857375" y="4816475"/>
          <p14:tracePt t="150923" x="1865313" y="4824413"/>
          <p14:tracePt t="150980" x="1865313" y="4816475"/>
          <p14:tracePt t="150985" x="1857375" y="4808538"/>
          <p14:tracePt t="150989" x="1857375" y="4800600"/>
          <p14:tracePt t="150995" x="1849438" y="4792663"/>
          <p14:tracePt t="151003" x="1841500" y="4784725"/>
          <p14:tracePt t="151009" x="1833563" y="4784725"/>
          <p14:tracePt t="151013" x="1833563" y="4776788"/>
          <p14:tracePt t="151017" x="1825625" y="4776788"/>
          <p14:tracePt t="151029" x="1817688" y="4776788"/>
          <p14:tracePt t="151051" x="1809750" y="4776788"/>
          <p14:tracePt t="151079" x="1801813" y="4784725"/>
          <p14:tracePt t="151089" x="1801813" y="4792663"/>
          <p14:tracePt t="151093" x="1793875" y="4792663"/>
          <p14:tracePt t="151095" x="1793875" y="4800600"/>
          <p14:tracePt t="151099" x="1793875" y="4808538"/>
          <p14:tracePt t="151103" x="1785938" y="4816475"/>
          <p14:tracePt t="151107" x="1785938" y="4824413"/>
          <p14:tracePt t="151114" x="1778000" y="4832350"/>
          <p14:tracePt t="151117" x="1778000" y="4840288"/>
          <p14:tracePt t="151123" x="1770063" y="4848225"/>
          <p14:tracePt t="151127" x="1770063" y="4856163"/>
          <p14:tracePt t="151133" x="1770063" y="4864100"/>
          <p14:tracePt t="151135" x="1762125" y="4864100"/>
          <p14:tracePt t="151137" x="1762125" y="4872038"/>
          <p14:tracePt t="151143" x="1762125" y="4879975"/>
          <p14:tracePt t="151147" x="1762125" y="4887913"/>
          <p14:tracePt t="151149" x="1754188" y="4887913"/>
          <p14:tracePt t="151156" x="1754188" y="4895850"/>
          <p14:tracePt t="151159" x="1754188" y="4903788"/>
          <p14:tracePt t="151161" x="1754188" y="4911725"/>
          <p14:tracePt t="151163" x="1754188" y="4919663"/>
          <p14:tracePt t="151167" x="1754188" y="4927600"/>
          <p14:tracePt t="151169" x="1754188" y="4935538"/>
          <p14:tracePt t="151174" x="1754188" y="4951413"/>
          <p14:tracePt t="151175" x="1754188" y="4959350"/>
          <p14:tracePt t="151177" x="1754188" y="4967288"/>
          <p14:tracePt t="151179" x="1754188" y="4976813"/>
          <p14:tracePt t="151181" x="1762125" y="4984750"/>
          <p14:tracePt t="151183" x="1762125" y="5000625"/>
          <p14:tracePt t="151185" x="1762125" y="5008563"/>
          <p14:tracePt t="151187" x="1762125" y="5016500"/>
          <p14:tracePt t="151190" x="1770063" y="5032375"/>
          <p14:tracePt t="151192" x="1770063" y="5040313"/>
          <p14:tracePt t="151193" x="1770063" y="5048250"/>
          <p14:tracePt t="151195" x="1778000" y="5064125"/>
          <p14:tracePt t="151197" x="1778000" y="5072063"/>
          <p14:tracePt t="151199" x="1785938" y="5080000"/>
          <p14:tracePt t="151201" x="1785938" y="5095875"/>
          <p14:tracePt t="151203" x="1785938" y="5103813"/>
          <p14:tracePt t="151206" x="1793875" y="5111750"/>
          <p14:tracePt t="151209" x="1793875" y="5127625"/>
          <p14:tracePt t="151211" x="1801813" y="5143500"/>
          <p14:tracePt t="151213" x="1801813" y="5151438"/>
          <p14:tracePt t="151215" x="1809750" y="5159375"/>
          <p14:tracePt t="151217" x="1809750" y="5167313"/>
          <p14:tracePt t="151219" x="1817688" y="5175250"/>
          <p14:tracePt t="151223" x="1825625" y="5199063"/>
          <p14:tracePt t="151229" x="1833563" y="5214938"/>
          <p14:tracePt t="151231" x="1833563" y="5222875"/>
          <p14:tracePt t="151233" x="1841500" y="5230813"/>
          <p14:tracePt t="151235" x="1841500" y="5238750"/>
          <p14:tracePt t="151237" x="1849438" y="5246688"/>
          <p14:tracePt t="151242" x="1849438" y="5254625"/>
          <p14:tracePt t="151245" x="1857375" y="5262563"/>
          <p14:tracePt t="151247" x="1857375" y="5270500"/>
          <p14:tracePt t="151249" x="1865313" y="5270500"/>
          <p14:tracePt t="151253" x="1865313" y="5278438"/>
          <p14:tracePt t="151259" x="1865313" y="5286375"/>
          <p14:tracePt t="151261" x="1873250" y="5286375"/>
          <p14:tracePt t="151295" x="1873250" y="5294313"/>
          <p14:tracePt t="151367" x="1873250" y="5286375"/>
          <p14:tracePt t="151372" x="1865313" y="5278438"/>
          <p14:tracePt t="151377" x="1857375" y="5278438"/>
          <p14:tracePt t="151379" x="1857375" y="5270500"/>
          <p14:tracePt t="151383" x="1849438" y="5270500"/>
          <p14:tracePt t="151468" x="1841500" y="5270500"/>
          <p14:tracePt t="151481" x="1841500" y="5278438"/>
          <p14:tracePt t="151485" x="1833563" y="5278438"/>
          <p14:tracePt t="151505" x="1841500" y="5278438"/>
          <p14:tracePt t="151513" x="1849438" y="5278438"/>
          <p14:tracePt t="151515" x="1849438" y="5286375"/>
          <p14:tracePt t="151517" x="1857375" y="5286375"/>
          <p14:tracePt t="151523" x="1865313" y="5286375"/>
          <p14:tracePt t="151526" x="1873250" y="5286375"/>
          <p14:tracePt t="151527" x="1881188" y="5294313"/>
          <p14:tracePt t="151531" x="1889125" y="5294313"/>
          <p14:tracePt t="151535" x="1897063" y="5302250"/>
          <p14:tracePt t="151540" x="1905000" y="5302250"/>
          <p14:tracePt t="151543" x="1912938" y="5302250"/>
          <p14:tracePt t="151545" x="1912938" y="5310188"/>
          <p14:tracePt t="151547" x="1922463" y="5310188"/>
          <p14:tracePt t="151553" x="1930400" y="5310188"/>
          <p14:tracePt t="151557" x="1930400" y="5319713"/>
          <p14:tracePt t="151559" x="1938338" y="5319713"/>
          <p14:tracePt t="151563" x="1946275" y="5319713"/>
          <p14:tracePt t="151569" x="1954213" y="5319713"/>
          <p14:tracePt t="151573" x="1962150" y="5319713"/>
          <p14:tracePt t="151577" x="1970088" y="5319713"/>
          <p14:tracePt t="151581" x="1978025" y="5319713"/>
          <p14:tracePt t="151583" x="1985963" y="5319713"/>
          <p14:tracePt t="151587" x="1993900" y="5319713"/>
          <p14:tracePt t="151590" x="2001838" y="5319713"/>
          <p14:tracePt t="151592" x="2009775" y="5310188"/>
          <p14:tracePt t="151595" x="2017713" y="5310188"/>
          <p14:tracePt t="151597" x="2025650" y="5302250"/>
          <p14:tracePt t="151599" x="2033588" y="5302250"/>
          <p14:tracePt t="151601" x="2041525" y="5294313"/>
          <p14:tracePt t="151603" x="2049463" y="5294313"/>
          <p14:tracePt t="151606" x="2057400" y="5294313"/>
          <p14:tracePt t="151608" x="2057400" y="5286375"/>
          <p14:tracePt t="151609" x="2065338" y="5286375"/>
          <p14:tracePt t="151611" x="2073275" y="5278438"/>
          <p14:tracePt t="151613" x="2081213" y="5270500"/>
          <p14:tracePt t="151617" x="2097088" y="5254625"/>
          <p14:tracePt t="151619" x="2105025" y="5246688"/>
          <p14:tracePt t="151623" x="2120900" y="5238750"/>
          <p14:tracePt t="151626" x="2128838" y="5230813"/>
          <p14:tracePt t="151629" x="2144713" y="5214938"/>
          <p14:tracePt t="151631" x="2144713" y="5199063"/>
          <p14:tracePt t="151633" x="2152650" y="5191125"/>
          <p14:tracePt t="151635" x="2160588" y="5183188"/>
          <p14:tracePt t="151637" x="2168525" y="5175250"/>
          <p14:tracePt t="151640" x="2176463" y="5167313"/>
          <p14:tracePt t="151641" x="2176463" y="5151438"/>
          <p14:tracePt t="151645" x="2192338" y="5135563"/>
          <p14:tracePt t="151648" x="2200275" y="5119688"/>
          <p14:tracePt t="151649" x="2208213" y="5111750"/>
          <p14:tracePt t="151651" x="2208213" y="5103813"/>
          <p14:tracePt t="151653" x="2216150" y="5087938"/>
          <p14:tracePt t="151656" x="2216150" y="5080000"/>
          <p14:tracePt t="151657" x="2224088" y="5064125"/>
          <p14:tracePt t="151662" x="2232025" y="5048250"/>
          <p14:tracePt t="151665" x="2239963" y="5024438"/>
          <p14:tracePt t="151667" x="2239963" y="5016500"/>
          <p14:tracePt t="151669" x="2247900" y="5000625"/>
          <p14:tracePt t="151673" x="2247900" y="4984750"/>
          <p14:tracePt t="151675" x="2255838" y="4976813"/>
          <p14:tracePt t="151679" x="2255838" y="4951413"/>
          <p14:tracePt t="151681" x="2255838" y="4943475"/>
          <p14:tracePt t="151685" x="2255838" y="4935538"/>
          <p14:tracePt t="151687" x="2255838" y="4927600"/>
          <p14:tracePt t="151690" x="2255838" y="4919663"/>
          <p14:tracePt t="151693" x="2255838" y="4911725"/>
          <p14:tracePt t="151695" x="2247900" y="4911725"/>
          <p14:tracePt t="151697" x="2247900" y="4903788"/>
          <p14:tracePt t="151703" x="2247900" y="4895850"/>
          <p14:tracePt t="151707" x="2239963" y="4895850"/>
          <p14:tracePt t="151713" x="2232025" y="4887913"/>
          <p14:tracePt t="151715" x="2224088" y="4887913"/>
          <p14:tracePt t="151719" x="2216150" y="4887913"/>
          <p14:tracePt t="151725" x="2200275" y="4887913"/>
          <p14:tracePt t="151728" x="2184400" y="4895850"/>
          <p14:tracePt t="151730" x="2176463" y="4895850"/>
          <p14:tracePt t="151731" x="2168525" y="4903788"/>
          <p14:tracePt t="151733" x="2160588" y="4911725"/>
          <p14:tracePt t="151735" x="2152650" y="4911725"/>
          <p14:tracePt t="151737" x="2144713" y="4919663"/>
          <p14:tracePt t="151740" x="2136775" y="4927600"/>
          <p14:tracePt t="151745" x="2120900" y="4943475"/>
          <p14:tracePt t="151746" x="2112963" y="4951413"/>
          <p14:tracePt t="151747" x="2105025" y="4959350"/>
          <p14:tracePt t="151749" x="2097088" y="4967288"/>
          <p14:tracePt t="151751" x="2089150" y="4976813"/>
          <p14:tracePt t="151753" x="2081213" y="4984750"/>
          <p14:tracePt t="151756" x="2073275" y="4992688"/>
          <p14:tracePt t="151758" x="2073275" y="5008563"/>
          <p14:tracePt t="151762" x="2057400" y="5032375"/>
          <p14:tracePt t="151764" x="2049463" y="5040313"/>
          <p14:tracePt t="151765" x="2049463" y="5056188"/>
          <p14:tracePt t="151767" x="2041525" y="5072063"/>
          <p14:tracePt t="151769" x="2033588" y="5080000"/>
          <p14:tracePt t="151774" x="2025650" y="5111750"/>
          <p14:tracePt t="151780" x="2017713" y="5159375"/>
          <p14:tracePt t="151782" x="2009775" y="5175250"/>
          <p14:tracePt t="151783" x="2009775" y="5183188"/>
          <p14:tracePt t="151785" x="2009775" y="5199063"/>
          <p14:tracePt t="151787" x="2001838" y="5207000"/>
          <p14:tracePt t="151790" x="2001838" y="5222875"/>
          <p14:tracePt t="151791" x="2001838" y="5238750"/>
          <p14:tracePt t="151793" x="2001838" y="5246688"/>
          <p14:tracePt t="151797" x="2009775" y="5270500"/>
          <p14:tracePt t="151799" x="2017713" y="5278438"/>
          <p14:tracePt t="151801" x="2017713" y="5286375"/>
          <p14:tracePt t="151803" x="2025650" y="5302250"/>
          <p14:tracePt t="151807" x="2041525" y="5319713"/>
          <p14:tracePt t="151810" x="2049463" y="5327650"/>
          <p14:tracePt t="151811" x="2057400" y="5335588"/>
          <p14:tracePt t="151813" x="2073275" y="5343525"/>
          <p14:tracePt t="151815" x="2081213" y="5343525"/>
          <p14:tracePt t="151817" x="2097088" y="5351463"/>
          <p14:tracePt t="151819" x="2105025" y="5359400"/>
          <p14:tracePt t="151823" x="2128838" y="5359400"/>
          <p14:tracePt t="151827" x="2160588" y="5367338"/>
          <p14:tracePt t="151829" x="2168525" y="5367338"/>
          <p14:tracePt t="151831" x="2184400" y="5367338"/>
          <p14:tracePt t="151833" x="2192338" y="5367338"/>
          <p14:tracePt t="151835" x="2208213" y="5367338"/>
          <p14:tracePt t="151837" x="2224088" y="5367338"/>
          <p14:tracePt t="151840" x="2232025" y="5367338"/>
          <p14:tracePt t="151841" x="2247900" y="5367338"/>
          <p14:tracePt t="151845" x="2273300" y="5359400"/>
          <p14:tracePt t="151847" x="2281238" y="5359400"/>
          <p14:tracePt t="151849" x="2297113" y="5351463"/>
          <p14:tracePt t="151851" x="2305050" y="5351463"/>
          <p14:tracePt t="151853" x="2312988" y="5351463"/>
          <p14:tracePt t="151856" x="2328863" y="5343525"/>
          <p14:tracePt t="151858" x="2336800" y="5343525"/>
          <p14:tracePt t="151860" x="2344738" y="5335588"/>
          <p14:tracePt t="151861" x="2352675" y="5335588"/>
          <p14:tracePt t="151863" x="2360613" y="5327650"/>
          <p14:tracePt t="151865" x="2368550" y="5327650"/>
          <p14:tracePt t="151867" x="2376488" y="5319713"/>
          <p14:tracePt t="151869" x="2384425" y="5310188"/>
          <p14:tracePt t="151873" x="2392363" y="5302250"/>
          <p14:tracePt t="151878" x="2408238" y="5286375"/>
          <p14:tracePt t="151879" x="2408238" y="5278438"/>
          <p14:tracePt t="151881" x="2416175" y="5278438"/>
          <p14:tracePt t="151883" x="2416175" y="5270500"/>
          <p14:tracePt t="151885" x="2416175" y="5262563"/>
          <p14:tracePt t="151887" x="2424113" y="5254625"/>
          <p14:tracePt t="151890" x="2424113" y="5246688"/>
          <p14:tracePt t="151894" x="2424113" y="5238750"/>
          <p14:tracePt t="151895" x="2424113" y="5230813"/>
          <p14:tracePt t="151897" x="2424113" y="5222875"/>
          <p14:tracePt t="151901" x="2416175" y="5214938"/>
          <p14:tracePt t="151903" x="2416175" y="5207000"/>
          <p14:tracePt t="151906" x="2416175" y="5199063"/>
          <p14:tracePt t="151909" x="2408238" y="5191125"/>
          <p14:tracePt t="151911" x="2400300" y="5183188"/>
          <p14:tracePt t="151913" x="2392363" y="5175250"/>
          <p14:tracePt t="151915" x="2384425" y="5167313"/>
          <p14:tracePt t="151917" x="2368550" y="5167313"/>
          <p14:tracePt t="151919" x="2360613" y="5159375"/>
          <p14:tracePt t="151923" x="2336800" y="5151438"/>
          <p14:tracePt t="151927" x="2320925" y="5143500"/>
          <p14:tracePt t="151930" x="2297113" y="5135563"/>
          <p14:tracePt t="151931" x="2281238" y="5135563"/>
          <p14:tracePt t="151933" x="2265363" y="5135563"/>
          <p14:tracePt t="151935" x="2239963" y="5127625"/>
          <p14:tracePt t="151937" x="2224088" y="5127625"/>
          <p14:tracePt t="151940" x="2208213" y="5127625"/>
          <p14:tracePt t="151941" x="2184400" y="5119688"/>
          <p14:tracePt t="151945" x="2144713" y="5119688"/>
          <p14:tracePt t="151947" x="2120900" y="5119688"/>
          <p14:tracePt t="151949" x="2105025" y="5119688"/>
          <p14:tracePt t="151951" x="2089150" y="5119688"/>
          <p14:tracePt t="151953" x="2065338" y="5119688"/>
          <p14:tracePt t="151956" x="2049463" y="5119688"/>
          <p14:tracePt t="151957" x="2033588" y="5127625"/>
          <p14:tracePt t="151960" x="2017713" y="5127625"/>
          <p14:tracePt t="151963" x="2001838" y="5135563"/>
          <p14:tracePt t="151963" x="1985963" y="5135563"/>
          <p14:tracePt t="151976" x="1912938" y="5167313"/>
          <p14:tracePt t="151979" x="1897063" y="5183188"/>
          <p14:tracePt t="151981" x="1889125" y="5183188"/>
          <p14:tracePt t="151983" x="1889125" y="5191125"/>
          <p14:tracePt t="151985" x="1881188" y="5199063"/>
          <p14:tracePt t="151987" x="1873250" y="5199063"/>
          <p14:tracePt t="151990" x="1873250" y="5207000"/>
          <p14:tracePt t="151993" x="1873250" y="5214938"/>
          <p14:tracePt t="151997" x="1873250" y="5222875"/>
          <p14:tracePt t="152001" x="1873250" y="5230813"/>
          <p14:tracePt t="152006" x="1873250" y="5238750"/>
          <p14:tracePt t="152009" x="1881188" y="5246688"/>
          <p14:tracePt t="152011" x="1881188" y="5254625"/>
          <p14:tracePt t="152013" x="1889125" y="5254625"/>
          <p14:tracePt t="152015" x="1897063" y="5262563"/>
          <p14:tracePt t="152017" x="1905000" y="5262563"/>
          <p14:tracePt t="152019" x="1912938" y="5270500"/>
          <p14:tracePt t="152024" x="1930400" y="5278438"/>
          <p14:tracePt t="152026" x="1946275" y="5278438"/>
          <p14:tracePt t="152027" x="1954213" y="5278438"/>
          <p14:tracePt t="152029" x="1970088" y="5286375"/>
          <p14:tracePt t="152031" x="1978025" y="5286375"/>
          <p14:tracePt t="152033" x="1993900" y="5286375"/>
          <p14:tracePt t="152035" x="2001838" y="5286375"/>
          <p14:tracePt t="152037" x="2017713" y="5294313"/>
          <p14:tracePt t="152040" x="2033588" y="5294313"/>
          <p14:tracePt t="152042" x="2041525" y="5294313"/>
          <p14:tracePt t="152045" x="2065338" y="5294313"/>
          <p14:tracePt t="152047" x="2081213" y="5294313"/>
          <p14:tracePt t="152049" x="2089150" y="5294313"/>
          <p14:tracePt t="152051" x="2105025" y="5294313"/>
          <p14:tracePt t="152053" x="2112963" y="5286375"/>
          <p14:tracePt t="152057" x="2120900" y="5286375"/>
          <p14:tracePt t="152059" x="2144713" y="5286375"/>
          <p14:tracePt t="152061" x="2152650" y="5286375"/>
          <p14:tracePt t="152065" x="2160588" y="5286375"/>
          <p14:tracePt t="152067" x="2168525" y="5286375"/>
          <p14:tracePt t="152069" x="2176463" y="5286375"/>
          <p14:tracePt t="152074" x="2184400" y="5278438"/>
          <p14:tracePt t="152075" x="2192338" y="5278438"/>
          <p14:tracePt t="152079" x="2200275" y="5278438"/>
          <p14:tracePt t="152090" x="2208213" y="5278438"/>
          <p14:tracePt t="152107" x="2208213" y="5270500"/>
          <p14:tracePt t="152113" x="2200275" y="5262563"/>
          <p14:tracePt t="152117" x="2192338" y="5254625"/>
          <p14:tracePt t="152119" x="2184400" y="5246688"/>
          <p14:tracePt t="152124" x="2168525" y="5238750"/>
          <p14:tracePt t="152126" x="2160588" y="5238750"/>
          <p14:tracePt t="152127" x="2152650" y="5230813"/>
          <p14:tracePt t="152129" x="2144713" y="5230813"/>
          <p14:tracePt t="152133" x="2136775" y="5222875"/>
          <p14:tracePt t="152134" x="2128838" y="5222875"/>
          <p14:tracePt t="152135" x="2112963" y="5222875"/>
          <p14:tracePt t="152137" x="2105025" y="5214938"/>
          <p14:tracePt t="152140" x="2097088" y="5214938"/>
          <p14:tracePt t="152143" x="2081213" y="5214938"/>
          <p14:tracePt t="152145" x="2065338" y="5214938"/>
          <p14:tracePt t="152149" x="2057400" y="5207000"/>
          <p14:tracePt t="152149" x="2049463" y="5207000"/>
          <p14:tracePt t="152151" x="2041525" y="5207000"/>
          <p14:tracePt t="152153" x="2033588" y="5207000"/>
          <p14:tracePt t="152156" x="2017713" y="5207000"/>
          <p14:tracePt t="152157" x="2009775" y="5207000"/>
          <p14:tracePt t="152160" x="2001838" y="5207000"/>
          <p14:tracePt t="152161" x="1993900" y="5207000"/>
          <p14:tracePt t="152163" x="1985963" y="5207000"/>
          <p14:tracePt t="152165" x="1978025" y="5207000"/>
          <p14:tracePt t="152167" x="1970088" y="5207000"/>
          <p14:tracePt t="152169" x="1962150" y="5207000"/>
          <p14:tracePt t="152174" x="1946275" y="5207000"/>
          <p14:tracePt t="152177" x="1938338" y="5207000"/>
          <p14:tracePt t="152179" x="1930400" y="5207000"/>
          <p14:tracePt t="152181" x="1922463" y="5207000"/>
          <p14:tracePt t="152185" x="1912938" y="5207000"/>
          <p14:tracePt t="152190" x="1905000" y="5207000"/>
          <p14:tracePt t="152193" x="1897063" y="5207000"/>
          <p14:tracePt t="152201" x="1889125" y="5214938"/>
          <p14:tracePt t="152315" x="1889125" y="5207000"/>
          <p14:tracePt t="152320" x="1881188" y="5207000"/>
          <p14:tracePt t="152335" x="1873250" y="5207000"/>
          <p14:tracePt t="152345" x="1865313" y="5207000"/>
          <p14:tracePt t="152357" x="1857375" y="5199063"/>
          <p14:tracePt t="152361" x="1849438" y="5199063"/>
          <p14:tracePt t="152367" x="1841500" y="5199063"/>
          <p14:tracePt t="152373" x="1833563" y="5199063"/>
          <p14:tracePt t="152379" x="1825625" y="5191125"/>
          <p14:tracePt t="152385" x="1817688" y="5191125"/>
          <p14:tracePt t="152391" x="1809750" y="5191125"/>
          <p14:tracePt t="152403" x="1801813" y="5191125"/>
          <p14:tracePt t="152499" x="1801813" y="5183188"/>
          <p14:tracePt t="152507" x="1793875" y="5183188"/>
          <p14:tracePt t="152527" x="1785938" y="5175250"/>
          <p14:tracePt t="152545" x="1778000" y="5167313"/>
          <p14:tracePt t="152557" x="1770063" y="5167313"/>
          <p14:tracePt t="152575" x="1762125" y="5167313"/>
          <p14:tracePt t="153873" x="1770063" y="5167313"/>
          <p14:tracePt t="153878" x="1770063" y="5175250"/>
          <p14:tracePt t="153884" x="1770063" y="5183188"/>
          <p14:tracePt t="153888" x="1778000" y="5183188"/>
          <p14:tracePt t="153890" x="1778000" y="5191125"/>
          <p14:tracePt t="153893" x="1785938" y="5191125"/>
          <p14:tracePt t="153895" x="1785938" y="5199063"/>
          <p14:tracePt t="153897" x="1793875" y="5199063"/>
          <p14:tracePt t="153901" x="1801813" y="5207000"/>
          <p14:tracePt t="153906" x="1809750" y="5207000"/>
          <p14:tracePt t="153908" x="1809750" y="5214938"/>
          <p14:tracePt t="153910" x="1817688" y="5214938"/>
          <p14:tracePt t="153911" x="1825625" y="5214938"/>
          <p14:tracePt t="153915" x="1833563" y="5214938"/>
          <p14:tracePt t="153917" x="1841500" y="5214938"/>
          <p14:tracePt t="153919" x="1849438" y="5222875"/>
          <p14:tracePt t="153923" x="1865313" y="5222875"/>
          <p14:tracePt t="153926" x="1873250" y="5222875"/>
          <p14:tracePt t="153927" x="1881188" y="5222875"/>
          <p14:tracePt t="153930" x="1889125" y="5222875"/>
          <p14:tracePt t="153931" x="1905000" y="5222875"/>
          <p14:tracePt t="153933" x="1912938" y="5222875"/>
          <p14:tracePt t="153935" x="1930400" y="5222875"/>
          <p14:tracePt t="153938" x="1938338" y="5222875"/>
          <p14:tracePt t="153940" x="1954213" y="5222875"/>
          <p14:tracePt t="153942" x="1970088" y="5222875"/>
          <p14:tracePt t="153945" x="2001838" y="5222875"/>
          <p14:tracePt t="153947" x="2017713" y="5214938"/>
          <p14:tracePt t="153949" x="2033588" y="5214938"/>
          <p14:tracePt t="153960" x="2136775" y="5199063"/>
          <p14:tracePt t="153962" x="2152650" y="5199063"/>
          <p14:tracePt t="153963" x="2176463" y="5191125"/>
          <p14:tracePt t="153965" x="2208213" y="5191125"/>
          <p14:tracePt t="153967" x="2232025" y="5183188"/>
          <p14:tracePt t="153969" x="2255838" y="5183188"/>
          <p14:tracePt t="153973" x="2312988" y="5167313"/>
          <p14:tracePt t="153976" x="2344738" y="5167313"/>
          <p14:tracePt t="153977" x="2376488" y="5159375"/>
          <p14:tracePt t="153980" x="2416175" y="5159375"/>
          <p14:tracePt t="153981" x="2447925" y="5151438"/>
          <p14:tracePt t="153983" x="2487613" y="5143500"/>
          <p14:tracePt t="153985" x="2527300" y="5135563"/>
          <p14:tracePt t="153987" x="2559050" y="5135563"/>
          <p14:tracePt t="153990" x="2606675" y="5127625"/>
          <p14:tracePt t="153994" x="2687638" y="5111750"/>
          <p14:tracePt t="153996" x="2735263" y="5103813"/>
          <p14:tracePt t="153998" x="2782888" y="5095875"/>
          <p14:tracePt t="153999" x="2830513" y="5087938"/>
          <p14:tracePt t="154001" x="2878138" y="5080000"/>
          <p14:tracePt t="154003" x="2925763" y="5072063"/>
          <p14:tracePt t="154006" x="2974975" y="5056188"/>
          <p14:tracePt t="154008" x="3022600" y="5048250"/>
          <p14:tracePt t="154012" x="3125788" y="5024438"/>
          <p14:tracePt t="154014" x="3181350" y="5016500"/>
          <p14:tracePt t="154016" x="3236913" y="5008563"/>
          <p14:tracePt t="154017" x="3292475" y="4992688"/>
          <p14:tracePt t="154019" x="3349625" y="4984750"/>
          <p14:tracePt t="154023" x="3460750" y="4959350"/>
          <p14:tracePt t="154025" x="3516313" y="4951413"/>
          <p14:tracePt t="154028" x="3579813" y="4935538"/>
          <p14:tracePt t="154030" x="3635375" y="4927600"/>
          <p14:tracePt t="154032" x="3692525" y="4919663"/>
          <p14:tracePt t="154033" x="3748088" y="4903788"/>
          <p14:tracePt t="154035" x="3811588" y="4895850"/>
          <p14:tracePt t="154037" x="3867150" y="4879975"/>
          <p14:tracePt t="154040" x="3922713" y="4864100"/>
          <p14:tracePt t="154041" x="3978275" y="4856163"/>
          <p14:tracePt t="154044" x="4043363" y="4840288"/>
          <p14:tracePt t="154048" x="4154488" y="4808538"/>
          <p14:tracePt t="154050" x="4210050" y="4800600"/>
          <p14:tracePt t="154051" x="4273550" y="4784725"/>
          <p14:tracePt t="154053" x="4329113" y="4768850"/>
          <p14:tracePt t="154057" x="4441825" y="4737100"/>
          <p14:tracePt t="154059" x="4497388" y="4721225"/>
          <p14:tracePt t="154063" x="4608513" y="4689475"/>
          <p14:tracePt t="154065" x="4664075" y="4673600"/>
          <p14:tracePt t="154067" x="4721225" y="4657725"/>
          <p14:tracePt t="154069" x="4768850" y="4641850"/>
          <p14:tracePt t="154074" x="4879975" y="4608513"/>
          <p14:tracePt t="154075" x="4927600" y="4592638"/>
          <p14:tracePt t="154080" x="5030788" y="4560888"/>
          <p14:tracePt t="154081" x="5080000" y="4537075"/>
          <p14:tracePt t="154083" x="5135563" y="4521200"/>
          <p14:tracePt t="154085" x="5183188" y="4505325"/>
          <p14:tracePt t="154087" x="5222875" y="4489450"/>
          <p14:tracePt t="154090" x="5270500" y="4473575"/>
          <p14:tracePt t="154091" x="5318125" y="4457700"/>
          <p14:tracePt t="154096" x="5407025" y="4425950"/>
          <p14:tracePt t="154098" x="5446713" y="4410075"/>
          <p14:tracePt t="154099" x="5494338" y="4394200"/>
          <p14:tracePt t="154101" x="5534025" y="4378325"/>
          <p14:tracePt t="154103" x="5573713" y="4362450"/>
          <p14:tracePt t="154106" x="5613400" y="4346575"/>
          <p14:tracePt t="154107" x="5653088" y="4330700"/>
          <p14:tracePt t="154109" x="5692775" y="4314825"/>
          <p14:tracePt t="154114" x="5765800" y="4291013"/>
          <p14:tracePt t="154115" x="5805488" y="4273550"/>
          <p14:tracePt t="154118" x="5837238" y="4265613"/>
          <p14:tracePt t="154119" x="5876925" y="4249738"/>
          <p14:tracePt t="154123" x="5940425" y="4217988"/>
          <p14:tracePt t="154125" x="5972175" y="4202113"/>
          <p14:tracePt t="154130" x="6043613" y="4178300"/>
          <p14:tracePt t="154132" x="6075363" y="4162425"/>
          <p14:tracePt t="154136" x="6132513" y="4138613"/>
          <p14:tracePt t="154138" x="6164263" y="4122738"/>
          <p14:tracePt t="154140" x="6188075" y="4106863"/>
          <p14:tracePt t="154141" x="6219825" y="4098925"/>
          <p14:tracePt t="154143" x="6243638" y="4083050"/>
          <p14:tracePt t="154148" x="6299200" y="4059238"/>
          <p14:tracePt t="154151" x="6346825" y="4027488"/>
          <p14:tracePt t="154153" x="6370638" y="4011613"/>
          <p14:tracePt t="154156" x="6394450" y="4003675"/>
          <p14:tracePt t="154157" x="6418263" y="3987800"/>
          <p14:tracePt t="154160" x="6434138" y="3971925"/>
          <p14:tracePt t="154161" x="6459538" y="3956050"/>
          <p14:tracePt t="154163" x="6475413" y="3948113"/>
          <p14:tracePt t="154165" x="6499225" y="3930650"/>
          <p14:tracePt t="154167" x="6515100" y="3914775"/>
          <p14:tracePt t="154169" x="6530975" y="3906838"/>
          <p14:tracePt t="154171" x="6554788" y="3890963"/>
          <p14:tracePt t="154173" x="6570663" y="3875088"/>
          <p14:tracePt t="154175" x="6586538" y="3859213"/>
          <p14:tracePt t="154177" x="6602413" y="3851275"/>
          <p14:tracePt t="154179" x="6610350" y="3835400"/>
          <p14:tracePt t="154181" x="6626225" y="3827463"/>
          <p14:tracePt t="154183" x="6634163" y="3811588"/>
          <p14:tracePt t="154185" x="6650038" y="3803650"/>
          <p14:tracePt t="154187" x="6665913" y="3787775"/>
          <p14:tracePt t="154189" x="6673850" y="3779838"/>
          <p14:tracePt t="154191" x="6681788" y="3763963"/>
          <p14:tracePt t="154193" x="6697663" y="3756025"/>
          <p14:tracePt t="154195" x="6705600" y="3748088"/>
          <p14:tracePt t="154197" x="6713538" y="3732213"/>
          <p14:tracePt t="154199" x="6721475" y="3724275"/>
          <p14:tracePt t="154201" x="6729413" y="3716338"/>
          <p14:tracePt t="154203" x="6737350" y="3708400"/>
          <p14:tracePt t="154205" x="6745288" y="3692525"/>
          <p14:tracePt t="154207" x="6745288" y="3684588"/>
          <p14:tracePt t="154209" x="6753225" y="3676650"/>
          <p14:tracePt t="154211" x="6761163" y="3668713"/>
          <p14:tracePt t="154213" x="6769100" y="3660775"/>
          <p14:tracePt t="154215" x="6769100" y="3652838"/>
          <p14:tracePt t="154217" x="6777038" y="3644900"/>
          <p14:tracePt t="154223" x="6784975" y="3629025"/>
          <p14:tracePt t="154229" x="6794500" y="3621088"/>
          <p14:tracePt t="154231" x="6802438" y="3613150"/>
          <p14:tracePt t="154237" x="6810375" y="3605213"/>
          <p14:tracePt t="154244" x="6810375" y="3595688"/>
          <p14:tracePt t="154247" x="6818313" y="3595688"/>
          <p14:tracePt t="154309" x="6818313" y="3587750"/>
          <p14:tracePt t="154315" x="6826250" y="3587750"/>
          <p14:tracePt t="154322" x="6826250" y="3579813"/>
          <p14:tracePt t="154325" x="6834188" y="3579813"/>
          <p14:tracePt t="154327" x="6834188" y="3571875"/>
          <p14:tracePt t="154329" x="6842125" y="3571875"/>
          <p14:tracePt t="154331" x="6842125" y="3563938"/>
          <p14:tracePt t="154333" x="6850063" y="3556000"/>
          <p14:tracePt t="154337" x="6850063" y="3548063"/>
          <p14:tracePt t="154340" x="6858000" y="3540125"/>
          <p14:tracePt t="154343" x="6865938" y="3532188"/>
          <p14:tracePt t="154345" x="6873875" y="3524250"/>
          <p14:tracePt t="154347" x="6873875" y="3516313"/>
          <p14:tracePt t="154349" x="6881813" y="3508375"/>
          <p14:tracePt t="154351" x="6889750" y="3500438"/>
          <p14:tracePt t="154353" x="6897688" y="3492500"/>
          <p14:tracePt t="154356" x="6897688" y="3484563"/>
          <p14:tracePt t="154357" x="6905625" y="3468688"/>
          <p14:tracePt t="154360" x="6913563" y="3460750"/>
          <p14:tracePt t="154361" x="6921500" y="3452813"/>
          <p14:tracePt t="154363" x="6929438" y="3436938"/>
          <p14:tracePt t="154365" x="6937375" y="3429000"/>
          <p14:tracePt t="154367" x="6945313" y="3421063"/>
          <p14:tracePt t="154369" x="6953250" y="3405188"/>
          <p14:tracePt t="154373" x="6977063" y="3381375"/>
          <p14:tracePt t="154378" x="7000875" y="3349625"/>
          <p14:tracePt t="154382" x="7024688" y="3325813"/>
          <p14:tracePt t="154384" x="7040563" y="3309938"/>
          <p14:tracePt t="154385" x="7056438" y="3294063"/>
          <p14:tracePt t="154387" x="7072313" y="3286125"/>
          <p14:tracePt t="154390" x="7088188" y="3270250"/>
          <p14:tracePt t="154391" x="7104063" y="3252788"/>
          <p14:tracePt t="154396" x="7135813" y="3221038"/>
          <p14:tracePt t="154399" x="7161213" y="3205163"/>
          <p14:tracePt t="154400" x="7177088" y="3181350"/>
          <p14:tracePt t="154401" x="7200900" y="3165475"/>
          <p14:tracePt t="154403" x="7224713" y="3149600"/>
          <p14:tracePt t="154406" x="7240588" y="3133725"/>
          <p14:tracePt t="154407" x="7264400" y="3117850"/>
          <p14:tracePt t="154410" x="7288213" y="3094038"/>
          <p14:tracePt t="154416" x="7359650" y="3038475"/>
          <p14:tracePt t="154418" x="7391400" y="3022600"/>
          <p14:tracePt t="154419" x="7415213" y="3006725"/>
          <p14:tracePt t="154423" x="7470775" y="2967038"/>
          <p14:tracePt t="154426" x="7496175" y="2943225"/>
          <p14:tracePt t="154429" x="7551738" y="2901950"/>
          <p14:tracePt t="154431" x="7575550" y="2886075"/>
          <p14:tracePt t="154433" x="7607300" y="2862263"/>
          <p14:tracePt t="154435" x="7631113" y="2846388"/>
          <p14:tracePt t="154437" x="7654925" y="2830513"/>
          <p14:tracePt t="154439" x="7678738" y="2806700"/>
          <p14:tracePt t="154441" x="7710488" y="2790825"/>
          <p14:tracePt t="154443" x="7734300" y="2767013"/>
          <p14:tracePt t="154445" x="7758113" y="2751138"/>
          <p14:tracePt t="154447" x="7781925" y="2735263"/>
          <p14:tracePt t="154449" x="7805738" y="2719388"/>
          <p14:tracePt t="154451" x="7829550" y="2695575"/>
          <p14:tracePt t="154453" x="7854950" y="2679700"/>
          <p14:tracePt t="154455" x="7878763" y="2663825"/>
          <p14:tracePt t="154457" x="7902575" y="2647950"/>
          <p14:tracePt t="154459" x="7926388" y="2632075"/>
          <p14:tracePt t="154461" x="7950200" y="2616200"/>
          <p14:tracePt t="154463" x="7966075" y="2600325"/>
          <p14:tracePt t="154465" x="7989888" y="2584450"/>
          <p14:tracePt t="154467" x="8013700" y="2566988"/>
          <p14:tracePt t="154469" x="8029575" y="2551113"/>
          <p14:tracePt t="154472" x="8053388" y="2535238"/>
          <p14:tracePt t="154473" x="8069263" y="2527300"/>
          <p14:tracePt t="154475" x="8093075" y="2511425"/>
          <p14:tracePt t="154477" x="8108950" y="2495550"/>
          <p14:tracePt t="154479" x="8132763" y="2487613"/>
          <p14:tracePt t="154481" x="8148638" y="2471738"/>
          <p14:tracePt t="154483" x="8164513" y="2463800"/>
          <p14:tracePt t="154485" x="8180388" y="2447925"/>
          <p14:tracePt t="154487" x="8205788" y="2439988"/>
          <p14:tracePt t="154489" x="8221663" y="2432050"/>
          <p14:tracePt t="154491" x="8237538" y="2416175"/>
          <p14:tracePt t="154494" x="8253413" y="2408238"/>
          <p14:tracePt t="154495" x="8269288" y="2400300"/>
          <p14:tracePt t="154497" x="8277225" y="2392363"/>
          <p14:tracePt t="154499" x="8293100" y="2384425"/>
          <p14:tracePt t="154501" x="8308975" y="2376488"/>
          <p14:tracePt t="154503" x="8316913" y="2368550"/>
          <p14:tracePt t="154505" x="8332788" y="2360613"/>
          <p14:tracePt t="154507" x="8340725" y="2352675"/>
          <p14:tracePt t="154509" x="8348663" y="2352675"/>
          <p14:tracePt t="154511" x="8356600" y="2344738"/>
          <p14:tracePt t="154513" x="8372475" y="2336800"/>
          <p14:tracePt t="154515" x="8380413" y="2336800"/>
          <p14:tracePt t="154517" x="8388350" y="2328863"/>
          <p14:tracePt t="154519" x="8396288" y="2320925"/>
          <p14:tracePt t="154523" x="8404225" y="2312988"/>
          <p14:tracePt t="154525" x="8412163" y="2312988"/>
          <p14:tracePt t="154527" x="8420100" y="2312988"/>
          <p14:tracePt t="154529" x="8420100" y="2305050"/>
          <p14:tracePt t="154531" x="8428038" y="2305050"/>
          <p14:tracePt t="154533" x="8435975" y="2305050"/>
          <p14:tracePt t="154538" x="8443913" y="2297113"/>
          <p14:tracePt t="154545" x="8451850" y="2297113"/>
          <p14:tracePt t="154615" x="8443913" y="2297113"/>
          <p14:tracePt t="154629" x="8435975" y="2297113"/>
          <p14:tracePt t="154634" x="8435975" y="2289175"/>
          <p14:tracePt t="154657" x="8435975" y="2281238"/>
          <p14:tracePt t="154661" x="8435975" y="2273300"/>
          <p14:tracePt t="154665" x="8435975" y="2265363"/>
          <p14:tracePt t="154667" x="8435975" y="2257425"/>
          <p14:tracePt t="154673" x="8435975" y="2241550"/>
          <p14:tracePt t="154675" x="8443913" y="2233613"/>
          <p14:tracePt t="154679" x="8443913" y="2224088"/>
          <p14:tracePt t="154681" x="8451850" y="2216150"/>
          <p14:tracePt t="154683" x="8451850" y="2208213"/>
          <p14:tracePt t="154685" x="8459788" y="2200275"/>
          <p14:tracePt t="154687" x="8467725" y="2200275"/>
          <p14:tracePt t="154690" x="8467725" y="2192338"/>
          <p14:tracePt t="154692" x="8475663" y="2184400"/>
          <p14:tracePt t="154695" x="8483600" y="2176463"/>
          <p14:tracePt t="154697" x="8491538" y="2168525"/>
          <p14:tracePt t="154699" x="8499475" y="2168525"/>
          <p14:tracePt t="154701" x="8515350" y="2160588"/>
          <p14:tracePt t="154703" x="8523288" y="2152650"/>
          <p14:tracePt t="154706" x="8531225" y="2152650"/>
          <p14:tracePt t="154707" x="8548688" y="2144713"/>
          <p14:tracePt t="154711" x="8572500" y="2144713"/>
          <p14:tracePt t="154713" x="8588375" y="2136775"/>
          <p14:tracePt t="154715" x="8604250" y="2128838"/>
          <p14:tracePt t="154717" x="8620125" y="2128838"/>
          <p14:tracePt t="154719" x="8636000" y="2120900"/>
          <p14:tracePt t="154723" x="8667750" y="2120900"/>
          <p14:tracePt t="154726" x="8683625" y="2112963"/>
          <p14:tracePt t="154732" x="8739188" y="2112963"/>
          <p14:tracePt t="154734" x="8763000" y="2112963"/>
          <p14:tracePt t="154735" x="8778875" y="2112963"/>
          <p14:tracePt t="154741" x="8842375" y="2120900"/>
          <p14:tracePt t="154744" x="8866188" y="2120900"/>
          <p14:tracePt t="154745" x="8891588" y="2128838"/>
          <p14:tracePt t="154748" x="8907463" y="2128838"/>
          <p14:tracePt t="154749" x="8931275" y="2136775"/>
          <p14:tracePt t="154751" x="8955088" y="2144713"/>
          <p14:tracePt t="154753" x="8978900" y="2152650"/>
          <p14:tracePt t="154756" x="8994775" y="2160588"/>
          <p14:tracePt t="154762" x="9058275" y="2184400"/>
          <p14:tracePt t="154763" x="9074150" y="2200275"/>
          <p14:tracePt t="154765" x="9097963" y="2208213"/>
          <p14:tracePt t="154767" x="9113838" y="2224088"/>
          <p14:tracePt t="154769" x="9129713" y="2233613"/>
          <p14:tracePt t="154773" x="9169400" y="2257425"/>
          <p14:tracePt t="154775" x="9185275" y="2273300"/>
          <p14:tracePt t="154779" x="9224963" y="2297113"/>
          <p14:tracePt t="154781" x="9242425" y="2312988"/>
          <p14:tracePt t="154783" x="9258300" y="2328863"/>
          <p14:tracePt t="154785" x="9266238" y="2344738"/>
          <p14:tracePt t="154787" x="9282113" y="2360613"/>
          <p14:tracePt t="154790" x="9297988" y="2376488"/>
          <p14:tracePt t="154792" x="9305925" y="2392363"/>
          <p14:tracePt t="154793" x="9313863" y="2408238"/>
          <p14:tracePt t="154797" x="9337675" y="2447925"/>
          <p14:tracePt t="154799" x="9345613" y="2463800"/>
          <p14:tracePt t="154801" x="9353550" y="2479675"/>
          <p14:tracePt t="154803" x="9361488" y="2495550"/>
          <p14:tracePt t="154807" x="9361488" y="2519363"/>
          <p14:tracePt t="154808" x="9369425" y="2535238"/>
          <p14:tracePt t="154809" x="9369425" y="2551113"/>
          <p14:tracePt t="154813" x="9361488" y="2592388"/>
          <p14:tracePt t="154815" x="9361488" y="2608263"/>
          <p14:tracePt t="154817" x="9361488" y="2624138"/>
          <p14:tracePt t="154819" x="9353550" y="2640013"/>
          <p14:tracePt t="154823" x="9337675" y="2671763"/>
          <p14:tracePt t="154825" x="9329738" y="2687638"/>
          <p14:tracePt t="154830" x="9313863" y="2727325"/>
          <p14:tracePt t="154831" x="9305925" y="2743200"/>
          <p14:tracePt t="154833" x="9290050" y="2759075"/>
          <p14:tracePt t="154835" x="9274175" y="2774950"/>
          <p14:tracePt t="154838" x="9258300" y="2790825"/>
          <p14:tracePt t="154840" x="9242425" y="2806700"/>
          <p14:tracePt t="154841" x="9224963" y="2822575"/>
          <p14:tracePt t="154845" x="9193213" y="2846388"/>
          <p14:tracePt t="154847" x="9169400" y="2854325"/>
          <p14:tracePt t="154849" x="9153525" y="2870200"/>
          <p14:tracePt t="154851" x="9129713" y="2886075"/>
          <p14:tracePt t="154853" x="9105900" y="2894013"/>
          <p14:tracePt t="154856" x="9090025" y="2901950"/>
          <p14:tracePt t="154857" x="9066213" y="2909888"/>
          <p14:tracePt t="154862" x="9018588" y="2927350"/>
          <p14:tracePt t="154864" x="8994775" y="2927350"/>
          <p14:tracePt t="154866" x="8970963" y="2935288"/>
          <p14:tracePt t="154868" x="8955088" y="2943225"/>
          <p14:tracePt t="154869" x="8931275" y="2943225"/>
          <p14:tracePt t="154873" x="8883650" y="2951163"/>
          <p14:tracePt t="154875" x="8866188" y="2951163"/>
          <p14:tracePt t="154879" x="8826500" y="2951163"/>
          <p14:tracePt t="154882" x="8802688" y="2959100"/>
          <p14:tracePt t="154884" x="8786813" y="2959100"/>
          <p14:tracePt t="154885" x="8770938" y="2959100"/>
          <p14:tracePt t="154887" x="8747125" y="2959100"/>
          <p14:tracePt t="154890" x="8731250" y="2959100"/>
          <p14:tracePt t="154891" x="8715375" y="2959100"/>
          <p14:tracePt t="154895" x="8683625" y="2959100"/>
          <p14:tracePt t="154898" x="8675688" y="2951163"/>
          <p14:tracePt t="154899" x="8659813" y="2951163"/>
          <p14:tracePt t="154901" x="8651875" y="2951163"/>
          <p14:tracePt t="154903" x="8643938" y="2951163"/>
          <p14:tracePt t="154906" x="8636000" y="2951163"/>
          <p14:tracePt t="154909" x="8628063" y="2951163"/>
          <p14:tracePt t="154909" x="8620125" y="2951163"/>
          <p14:tracePt t="154913" x="8612188" y="2943225"/>
          <p14:tracePt t="154919" x="8604250" y="2943225"/>
          <p14:tracePt t="154979" x="8604250" y="2951163"/>
          <p14:tracePt t="154982" x="8604250" y="2959100"/>
          <p14:tracePt t="154986" x="8604250" y="2974975"/>
          <p14:tracePt t="154987" x="8596313" y="2982913"/>
          <p14:tracePt t="154990" x="8596313" y="2998788"/>
          <p14:tracePt t="154994" x="8588375" y="3022600"/>
          <p14:tracePt t="154995" x="8580438" y="3038475"/>
          <p14:tracePt t="154997" x="8572500" y="3054350"/>
          <p14:tracePt t="154999" x="8556625" y="3070225"/>
          <p14:tracePt t="155001" x="8548688" y="3086100"/>
          <p14:tracePt t="155003" x="8531225" y="3101975"/>
          <p14:tracePt t="155006" x="8515350" y="3125788"/>
          <p14:tracePt t="155007" x="8507413" y="3141663"/>
          <p14:tracePt t="155010" x="8483600" y="3165475"/>
          <p14:tracePt t="155011" x="8467725" y="3181350"/>
          <p14:tracePt t="155013" x="8451850" y="3205163"/>
          <p14:tracePt t="155015" x="8428038" y="3228975"/>
          <p14:tracePt t="155017" x="8404225" y="3252788"/>
          <p14:tracePt t="155020" x="8380413" y="3278188"/>
          <p14:tracePt t="155024" x="8324850" y="3325813"/>
          <p14:tracePt t="155025" x="8301038" y="3349625"/>
          <p14:tracePt t="155029" x="8237538" y="3397250"/>
          <p14:tracePt t="155032" x="8205788" y="3421063"/>
          <p14:tracePt t="155033" x="8172450" y="3444875"/>
          <p14:tracePt t="155035" x="8132763" y="3476625"/>
          <p14:tracePt t="155037" x="8101013" y="3500438"/>
          <p14:tracePt t="155040" x="8069263" y="3524250"/>
          <p14:tracePt t="155041" x="8029575" y="3556000"/>
          <p14:tracePt t="155044" x="7989888" y="3579813"/>
          <p14:tracePt t="155048" x="7918450" y="3636963"/>
          <p14:tracePt t="155050" x="7878763" y="3668713"/>
          <p14:tracePt t="155051" x="7839075" y="3692525"/>
          <p14:tracePt t="155054" x="7789863" y="3724275"/>
          <p14:tracePt t="155056" x="7750175" y="3748088"/>
          <p14:tracePt t="155057" x="7710488" y="3771900"/>
          <p14:tracePt t="155059" x="7670800" y="3795713"/>
          <p14:tracePt t="155064" x="7583488" y="3851275"/>
          <p14:tracePt t="155065" x="7543800" y="3875088"/>
          <p14:tracePt t="155067" x="7504113" y="3898900"/>
          <p14:tracePt t="155069" x="7454900" y="3922713"/>
          <p14:tracePt t="155073" x="7375525" y="3971925"/>
          <p14:tracePt t="155075" x="7327900" y="3995738"/>
          <p14:tracePt t="155080" x="7232650" y="4043363"/>
          <p14:tracePt t="155081" x="7192963" y="4059238"/>
          <p14:tracePt t="155083" x="7145338" y="4083050"/>
          <p14:tracePt t="155085" x="7096125" y="4106863"/>
          <p14:tracePt t="155087" x="7048500" y="4122738"/>
          <p14:tracePt t="155090" x="7000875" y="4146550"/>
          <p14:tracePt t="155091" x="6961188" y="4162425"/>
          <p14:tracePt t="155094" x="6913563" y="4186238"/>
          <p14:tracePt t="155098" x="6818313" y="4217988"/>
          <p14:tracePt t="155100" x="6769100" y="4241800"/>
          <p14:tracePt t="155103" x="6721475" y="4257675"/>
          <p14:tracePt t="155104" x="6665913" y="4273550"/>
          <p14:tracePt t="155107" x="6570663" y="4314825"/>
          <p14:tracePt t="155109" x="6515100" y="4330700"/>
          <p14:tracePt t="155114" x="6410325" y="4370388"/>
          <p14:tracePt t="155116" x="6362700" y="4386263"/>
          <p14:tracePt t="155118" x="6307138" y="4402138"/>
          <p14:tracePt t="155120" x="6251575" y="4425950"/>
          <p14:tracePt t="155123" x="6148388" y="4457700"/>
          <p14:tracePt t="155125" x="6091238" y="4473575"/>
          <p14:tracePt t="155130" x="5988050" y="4505325"/>
          <p14:tracePt t="155131" x="5932488" y="4521200"/>
          <p14:tracePt t="155134" x="5884863" y="4537075"/>
          <p14:tracePt t="155135" x="5829300" y="4545013"/>
          <p14:tracePt t="155137" x="5773738" y="4560888"/>
          <p14:tracePt t="155140" x="5724525" y="4576763"/>
          <p14:tracePt t="155142" x="5668963" y="4592638"/>
          <p14:tracePt t="155146" x="5565775" y="4624388"/>
          <p14:tracePt t="155149" x="5470525" y="4649788"/>
          <p14:tracePt t="155151" x="5414963" y="4665663"/>
          <p14:tracePt t="155153" x="5365750" y="4673600"/>
          <p14:tracePt t="155156" x="5318125" y="4689475"/>
          <p14:tracePt t="155157" x="5270500" y="4697413"/>
          <p14:tracePt t="155159" x="5222875" y="4713288"/>
          <p14:tracePt t="155163" x="5127625" y="4737100"/>
          <p14:tracePt t="155166" x="5080000" y="4745038"/>
          <p14:tracePt t="155167" x="5030788" y="4752975"/>
          <p14:tracePt t="155169" x="4983163" y="4768850"/>
          <p14:tracePt t="155174" x="4879975" y="4784725"/>
          <p14:tracePt t="155175" x="4832350" y="4792663"/>
          <p14:tracePt t="155180" x="4737100" y="4816475"/>
          <p14:tracePt t="155182" x="4687888" y="4824413"/>
          <p14:tracePt t="155183" x="4640263" y="4832350"/>
          <p14:tracePt t="155185" x="4592638" y="4840288"/>
          <p14:tracePt t="155187" x="4545013" y="4840288"/>
          <p14:tracePt t="155190" x="4497388" y="4848225"/>
          <p14:tracePt t="155191" x="4449763" y="4856163"/>
          <p14:tracePt t="155194" x="4402138" y="4856163"/>
          <p14:tracePt t="155200" x="4257675" y="4872038"/>
          <p14:tracePt t="155201" x="4210050" y="4879975"/>
          <p14:tracePt t="155203" x="4154488" y="4879975"/>
          <p14:tracePt t="155206" x="4106863" y="4887913"/>
          <p14:tracePt t="155207" x="4059238" y="4895850"/>
          <p14:tracePt t="155211" x="3954463" y="4903788"/>
          <p14:tracePt t="155214" x="3906838" y="4911725"/>
          <p14:tracePt t="155215" x="3859213" y="4911725"/>
          <p14:tracePt t="155217" x="3803650" y="4919663"/>
          <p14:tracePt t="155219" x="3756025" y="4919663"/>
          <p14:tracePt t="155223" x="3651250" y="4927600"/>
          <p14:tracePt t="155230" x="3500438" y="4951413"/>
          <p14:tracePt t="155231" x="3444875" y="4951413"/>
          <p14:tracePt t="155233" x="3397250" y="4959350"/>
          <p14:tracePt t="155235" x="3341688" y="4967288"/>
          <p14:tracePt t="155237" x="3292475" y="4976813"/>
          <p14:tracePt t="155240" x="3244850" y="4976813"/>
          <p14:tracePt t="155242" x="3189288" y="4984750"/>
          <p14:tracePt t="155246" x="3094038" y="5000625"/>
          <p14:tracePt t="155247" x="3038475" y="5000625"/>
          <p14:tracePt t="155249" x="2990850" y="5008563"/>
          <p14:tracePt t="155251" x="2941638" y="5016500"/>
          <p14:tracePt t="155253" x="2894013" y="5024438"/>
          <p14:tracePt t="155256" x="2846388" y="5032375"/>
          <p14:tracePt t="155258" x="2798763" y="5032375"/>
          <p14:tracePt t="155260" x="2751138" y="5040313"/>
          <p14:tracePt t="155264" x="2655888" y="5056188"/>
          <p14:tracePt t="155265" x="2606675" y="5056188"/>
          <p14:tracePt t="155267" x="2559050" y="5064125"/>
          <p14:tracePt t="155269" x="2519363" y="5064125"/>
          <p14:tracePt t="155273" x="2432050" y="5072063"/>
          <p14:tracePt t="155275" x="2384425" y="5080000"/>
          <p14:tracePt t="155279" x="2305050" y="5087938"/>
          <p14:tracePt t="155281" x="2265363" y="5087938"/>
          <p14:tracePt t="155283" x="2224088" y="5095875"/>
          <p14:tracePt t="155285" x="2184400" y="5095875"/>
          <p14:tracePt t="155287" x="2144713" y="5095875"/>
          <p14:tracePt t="155290" x="2112963" y="5103813"/>
          <p14:tracePt t="155291" x="2073275" y="5111750"/>
          <p14:tracePt t="155295" x="2009775" y="5111750"/>
          <p14:tracePt t="155297" x="1970088" y="5119688"/>
          <p14:tracePt t="155299" x="1938338" y="5119688"/>
          <p14:tracePt t="155301" x="1905000" y="5119688"/>
          <p14:tracePt t="155303" x="1873250" y="5119688"/>
          <p14:tracePt t="155306" x="1841500" y="5119688"/>
          <p14:tracePt t="155307" x="1809750" y="5127625"/>
          <p14:tracePt t="155310" x="1785938" y="5127625"/>
          <p14:tracePt t="155312" x="1754188" y="5127625"/>
          <p14:tracePt t="155313" x="1722438" y="5127625"/>
          <p14:tracePt t="155315" x="1698625" y="5127625"/>
          <p14:tracePt t="155317" x="1666875" y="5127625"/>
          <p14:tracePt t="155319" x="1643063" y="5135563"/>
          <p14:tracePt t="155323" x="1587500" y="5135563"/>
          <p14:tracePt t="155326" x="1562100" y="5135563"/>
          <p14:tracePt t="155327" x="1538288" y="5135563"/>
          <p14:tracePt t="155329" x="1514475" y="5143500"/>
          <p14:tracePt t="155331" x="1490663" y="5143500"/>
          <p14:tracePt t="155333" x="1466850" y="5143500"/>
          <p14:tracePt t="155335" x="1443038" y="5143500"/>
          <p14:tracePt t="155337" x="1419225" y="5143500"/>
          <p14:tracePt t="155341" x="1379538" y="5143500"/>
          <p14:tracePt t="155343" x="1355725" y="5143500"/>
          <p14:tracePt t="155345" x="1339850" y="5151438"/>
          <p14:tracePt t="155347" x="1323975" y="5151438"/>
          <p14:tracePt t="155349" x="1308100" y="5151438"/>
          <p14:tracePt t="155351" x="1292225" y="5151438"/>
          <p14:tracePt t="155353" x="1276350" y="5151438"/>
          <p14:tracePt t="155356" x="1260475" y="5151438"/>
          <p14:tracePt t="155359" x="1236663" y="5159375"/>
          <p14:tracePt t="155361" x="1228725" y="5159375"/>
          <p14:tracePt t="155363" x="1220788" y="5159375"/>
          <p14:tracePt t="155365" x="1203325" y="5159375"/>
          <p14:tracePt t="155367" x="1195388" y="5159375"/>
          <p14:tracePt t="155369" x="1195388" y="5167313"/>
          <p14:tracePt t="155373" x="1179513" y="5167313"/>
          <p14:tracePt t="155379" x="1171575" y="5167313"/>
          <p14:tracePt t="155390" x="1163638" y="5167313"/>
          <p14:tracePt t="155522" x="1163638" y="5175250"/>
          <p14:tracePt t="155526" x="1171575" y="5183188"/>
          <p14:tracePt t="155528" x="1171575" y="5191125"/>
          <p14:tracePt t="155530" x="1179513" y="5199063"/>
          <p14:tracePt t="155531" x="1179513" y="5207000"/>
          <p14:tracePt t="155533" x="1179513" y="5214938"/>
          <p14:tracePt t="155535" x="1187450" y="5214938"/>
          <p14:tracePt t="155538" x="1187450" y="5222875"/>
          <p14:tracePt t="155541" x="1195388" y="5238750"/>
          <p14:tracePt t="155543" x="1195388" y="5246688"/>
          <p14:tracePt t="155545" x="1203325" y="5254625"/>
          <p14:tracePt t="155547" x="1203325" y="5262563"/>
          <p14:tracePt t="155549" x="1211263" y="5262563"/>
          <p14:tracePt t="155551" x="1211263" y="5270500"/>
          <p14:tracePt t="155553" x="1220788" y="5270500"/>
          <p14:tracePt t="155556" x="1220788" y="5278438"/>
          <p14:tracePt t="155559" x="1228725" y="5286375"/>
          <p14:tracePt t="155561" x="1236663" y="5286375"/>
          <p14:tracePt t="155563" x="1244600" y="5294313"/>
          <p14:tracePt t="155567" x="1252538" y="5302250"/>
          <p14:tracePt t="155569" x="1260475" y="5302250"/>
          <p14:tracePt t="155573" x="1276350" y="5310188"/>
          <p14:tracePt t="155576" x="1284288" y="5319713"/>
          <p14:tracePt t="155579" x="1300163" y="5327650"/>
          <p14:tracePt t="155581" x="1308100" y="5327650"/>
          <p14:tracePt t="155583" x="1316038" y="5335588"/>
          <p14:tracePt t="155585" x="1323975" y="5335588"/>
          <p14:tracePt t="155587" x="1331913" y="5335588"/>
          <p14:tracePt t="155590" x="1339850" y="5343525"/>
          <p14:tracePt t="155591" x="1347788" y="5343525"/>
          <p14:tracePt t="155594" x="1363663" y="5343525"/>
          <p14:tracePt t="155596" x="1371600" y="5351463"/>
          <p14:tracePt t="155597" x="1379538" y="5351463"/>
          <p14:tracePt t="155599" x="1387475" y="5359400"/>
          <p14:tracePt t="155601" x="1403350" y="5359400"/>
          <p14:tracePt t="155603" x="1411288" y="5359400"/>
          <p14:tracePt t="155606" x="1419225" y="5367338"/>
          <p14:tracePt t="155607" x="1435100" y="5367338"/>
          <p14:tracePt t="155611" x="1450975" y="5367338"/>
          <p14:tracePt t="155613" x="1466850" y="5367338"/>
          <p14:tracePt t="155615" x="1474788" y="5367338"/>
          <p14:tracePt t="155617" x="1490663" y="5367338"/>
          <p14:tracePt t="155619" x="1498600" y="5367338"/>
          <p14:tracePt t="155623" x="1522413" y="5367338"/>
          <p14:tracePt t="155625" x="1538288" y="5367338"/>
          <p14:tracePt t="155627" x="1554163" y="5367338"/>
          <p14:tracePt t="155629" x="1562100" y="5367338"/>
          <p14:tracePt t="155631" x="1579563" y="5367338"/>
          <p14:tracePt t="155633" x="1587500" y="5367338"/>
          <p14:tracePt t="155635" x="1603375" y="5367338"/>
          <p14:tracePt t="155637" x="1619250" y="5367338"/>
          <p14:tracePt t="155639" x="1627188" y="5367338"/>
          <p14:tracePt t="155641" x="1643063" y="5367338"/>
          <p14:tracePt t="155643" x="1651000" y="5367338"/>
          <p14:tracePt t="155645" x="1658938" y="5359400"/>
          <p14:tracePt t="155647" x="1674813" y="5359400"/>
          <p14:tracePt t="155649" x="1682750" y="5359400"/>
          <p14:tracePt t="155651" x="1690688" y="5359400"/>
          <p14:tracePt t="155653" x="1706563" y="5359400"/>
          <p14:tracePt t="155655" x="1714500" y="5359400"/>
          <p14:tracePt t="155657" x="1722438" y="5359400"/>
          <p14:tracePt t="155659" x="1738313" y="5359400"/>
          <p14:tracePt t="155661" x="1746250" y="5351463"/>
          <p14:tracePt t="155663" x="1754188" y="5351463"/>
          <p14:tracePt t="155665" x="1762125" y="5351463"/>
          <p14:tracePt t="155667" x="1770063" y="5351463"/>
          <p14:tracePt t="155669" x="1778000" y="5351463"/>
          <p14:tracePt t="155672" x="1785938" y="5343525"/>
          <p14:tracePt t="155673" x="1793875" y="5343525"/>
          <p14:tracePt t="155675" x="1801813" y="5343525"/>
          <p14:tracePt t="155677" x="1809750" y="5343525"/>
          <p14:tracePt t="155681" x="1817688" y="5335588"/>
          <p14:tracePt t="155683" x="1825625" y="5335588"/>
          <p14:tracePt t="155685" x="1833563" y="5335588"/>
          <p14:tracePt t="155689" x="1841500" y="5335588"/>
          <p14:tracePt t="155691" x="1849438" y="5335588"/>
          <p14:tracePt t="155693" x="1849438" y="5327650"/>
          <p14:tracePt t="155695" x="1857375" y="5327650"/>
          <p14:tracePt t="155701" x="1865313" y="5327650"/>
          <p14:tracePt t="155705" x="1865313" y="5319713"/>
          <p14:tracePt t="155707" x="1873250" y="5319713"/>
          <p14:tracePt t="155717" x="1881188" y="5310188"/>
          <p14:tracePt t="155727" x="1889125" y="5310188"/>
          <p14:tracePt t="155729" x="1889125" y="5302250"/>
          <p14:tracePt t="155737" x="1897063" y="5302250"/>
          <p14:tracePt t="155741" x="1897063" y="5294313"/>
          <p14:tracePt t="155745" x="1905000" y="5294313"/>
          <p14:tracePt t="155747" x="1905000" y="5286375"/>
          <p14:tracePt t="155751" x="1912938" y="5286375"/>
          <p14:tracePt t="155756" x="1912938" y="5278438"/>
          <p14:tracePt t="155759" x="1922463" y="5278438"/>
          <p14:tracePt t="155763" x="1922463" y="5270500"/>
          <p14:tracePt t="155765" x="1930400" y="5270500"/>
          <p14:tracePt t="155773" x="1938338" y="5262563"/>
          <p14:tracePt t="155779" x="1946275" y="5254625"/>
          <p14:tracePt t="155791" x="1954213" y="5246688"/>
          <p14:tracePt t="156363" x="1946275" y="5246688"/>
          <p14:tracePt t="156373" x="1938338" y="5246688"/>
          <p14:tracePt t="156379" x="1930400" y="5254625"/>
          <p14:tracePt t="156384" x="1922463" y="5254625"/>
          <p14:tracePt t="156385" x="1912938" y="5254625"/>
          <p14:tracePt t="156387" x="1905000" y="5254625"/>
          <p14:tracePt t="156390" x="1897063" y="5254625"/>
          <p14:tracePt t="156393" x="1889125" y="5254625"/>
          <p14:tracePt t="156395" x="1881188" y="5254625"/>
          <p14:tracePt t="156397" x="1873250" y="5254625"/>
          <p14:tracePt t="156399" x="1865313" y="5254625"/>
          <p14:tracePt t="156403" x="1857375" y="5254625"/>
          <p14:tracePt t="156406" x="1849438" y="5254625"/>
          <p14:tracePt t="156408" x="1841500" y="5254625"/>
          <p14:tracePt t="156409" x="1833563" y="5254625"/>
          <p14:tracePt t="156413" x="1825625" y="5254625"/>
          <p14:tracePt t="156415" x="1817688" y="5254625"/>
          <p14:tracePt t="156417" x="1809750" y="5262563"/>
          <p14:tracePt t="156419" x="1801813" y="5262563"/>
          <p14:tracePt t="156424" x="1793875" y="5262563"/>
          <p14:tracePt t="156426" x="1785938" y="5262563"/>
          <p14:tracePt t="156427" x="1778000" y="5262563"/>
          <p14:tracePt t="156429" x="1770063" y="5262563"/>
          <p14:tracePt t="156433" x="1762125" y="5262563"/>
          <p14:tracePt t="156435" x="1754188" y="5262563"/>
          <p14:tracePt t="156437" x="1746250" y="5262563"/>
          <p14:tracePt t="156440" x="1738313" y="5262563"/>
          <p14:tracePt t="156443" x="1730375" y="5262563"/>
          <p14:tracePt t="156445" x="1722438" y="5262563"/>
          <p14:tracePt t="156447" x="1714500" y="5262563"/>
          <p14:tracePt t="156451" x="1706563" y="5262563"/>
          <p14:tracePt t="156456" x="1698625" y="5262563"/>
          <p14:tracePt t="156457" x="1690688" y="5262563"/>
          <p14:tracePt t="156461" x="1682750" y="5262563"/>
          <p14:tracePt t="156464" x="1682750" y="5270500"/>
          <p14:tracePt t="156467" x="1674813" y="5270500"/>
          <p14:tracePt t="156474" x="1666875" y="5270500"/>
          <p14:tracePt t="156857" x="1658938" y="5262563"/>
          <p14:tracePt t="156875" x="1651000" y="5262563"/>
          <p14:tracePt t="158331" x="1643063" y="5262563"/>
          <p14:tracePt t="158337" x="1635125" y="5262563"/>
          <p14:tracePt t="158339" x="1627188" y="5270500"/>
          <p14:tracePt t="158344" x="1619250" y="5270500"/>
          <p14:tracePt t="158346" x="1611313" y="5270500"/>
          <p14:tracePt t="158349" x="1603375" y="5270500"/>
          <p14:tracePt t="158354" x="1595438" y="5270500"/>
          <p14:tracePt t="158356" x="1587500" y="5278438"/>
          <p14:tracePt t="158361" x="1579563" y="5278438"/>
          <p14:tracePt t="158423" x="1587500" y="5278438"/>
          <p14:tracePt t="158431" x="1595438" y="5286375"/>
          <p14:tracePt t="158435" x="1595438" y="5278438"/>
          <p14:tracePt t="158437" x="1603375" y="5278438"/>
          <p14:tracePt t="158441" x="1611313" y="5278438"/>
          <p14:tracePt t="158445" x="1619250" y="5278438"/>
          <p14:tracePt t="158449" x="1627188" y="5270500"/>
          <p14:tracePt t="158453" x="1635125" y="5270500"/>
          <p14:tracePt t="158458" x="1643063" y="5270500"/>
          <p14:tracePt t="158459" x="1643063" y="5262563"/>
          <p14:tracePt t="158461" x="1651000" y="5262563"/>
          <p14:tracePt t="158465" x="1658938" y="5262563"/>
          <p14:tracePt t="158469" x="1666875" y="5262563"/>
          <p14:tracePt t="158473" x="1674813" y="5262563"/>
          <p14:tracePt t="158477" x="1682750" y="5262563"/>
          <p14:tracePt t="158479" x="1682750" y="5254625"/>
          <p14:tracePt t="158481" x="1690688" y="5254625"/>
          <p14:tracePt t="158485" x="1698625" y="5254625"/>
          <p14:tracePt t="158492" x="1706563" y="5254625"/>
          <p14:tracePt t="158497" x="1714500" y="5254625"/>
          <p14:tracePt t="158623" x="1722438" y="5254625"/>
          <p14:tracePt t="159474" x="1714500" y="5254625"/>
          <p14:tracePt t="159477" x="1714500" y="5262563"/>
          <p14:tracePt t="159483" x="1706563" y="5262563"/>
          <p14:tracePt t="159487" x="1698625" y="5262563"/>
          <p14:tracePt t="159492" x="1690688" y="5262563"/>
          <p14:tracePt t="159495" x="1682750" y="5270500"/>
          <p14:tracePt t="159499" x="1674813" y="5270500"/>
          <p14:tracePt t="159501" x="1666875" y="5270500"/>
          <p14:tracePt t="159503" x="1658938" y="5270500"/>
          <p14:tracePt t="159509" x="1643063" y="5270500"/>
          <p14:tracePt t="159513" x="1635125" y="5270500"/>
          <p14:tracePt t="159515" x="1627188" y="5270500"/>
          <p14:tracePt t="159517" x="1619250" y="5270500"/>
          <p14:tracePt t="159519" x="1611313" y="5278438"/>
          <p14:tracePt t="159523" x="1603375" y="5278438"/>
          <p14:tracePt t="159526" x="1595438" y="5278438"/>
          <p14:tracePt t="159527" x="1587500" y="5278438"/>
          <p14:tracePt t="159529" x="1579563" y="5278438"/>
          <p14:tracePt t="159531" x="1571625" y="5278438"/>
          <p14:tracePt t="159533" x="1562100" y="5278438"/>
          <p14:tracePt t="159535" x="1554163" y="5286375"/>
          <p14:tracePt t="159541" x="1546225" y="5286375"/>
          <p14:tracePt t="159543" x="1530350" y="5286375"/>
          <p14:tracePt t="159545" x="1522413" y="5286375"/>
          <p14:tracePt t="159547" x="1514475" y="5286375"/>
          <p14:tracePt t="159549" x="1506538" y="5286375"/>
          <p14:tracePt t="159551" x="1498600" y="5294313"/>
          <p14:tracePt t="159553" x="1490663" y="5294313"/>
          <p14:tracePt t="159556" x="1482725" y="5294313"/>
          <p14:tracePt t="159559" x="1474788" y="5294313"/>
          <p14:tracePt t="159561" x="1466850" y="5294313"/>
          <p14:tracePt t="159563" x="1458913" y="5294313"/>
          <p14:tracePt t="159565" x="1450975" y="5294313"/>
          <p14:tracePt t="159567" x="1443038" y="5302250"/>
          <p14:tracePt t="159573" x="1427163" y="5302250"/>
          <p14:tracePt t="159577" x="1419225" y="5302250"/>
          <p14:tracePt t="159581" x="1411288" y="5302250"/>
          <p14:tracePt t="159587" x="1403350" y="5302250"/>
          <p14:tracePt t="159595" x="1395413" y="5302250"/>
          <p14:tracePt t="159864" x="1403350" y="5302250"/>
          <p14:tracePt t="159872" x="1411288" y="5302250"/>
          <p14:tracePt t="159874" x="1411288" y="5294313"/>
          <p14:tracePt t="159878" x="1419225" y="5294313"/>
          <p14:tracePt t="159881" x="1427163" y="5294313"/>
          <p14:tracePt t="159883" x="1427163" y="5286375"/>
          <p14:tracePt t="159885" x="1435100" y="5286375"/>
          <p14:tracePt t="159890" x="1443038" y="5286375"/>
          <p14:tracePt t="159892" x="1450975" y="5286375"/>
          <p14:tracePt t="159893" x="1450975" y="5278438"/>
          <p14:tracePt t="159895" x="1458913" y="5278438"/>
          <p14:tracePt t="159899" x="1466850" y="5278438"/>
          <p14:tracePt t="159901" x="1474788" y="5278438"/>
          <p14:tracePt t="159903" x="1482725" y="5278438"/>
          <p14:tracePt t="159907" x="1490663" y="5270500"/>
          <p14:tracePt t="159909" x="1498600" y="5270500"/>
          <p14:tracePt t="159911" x="1506538" y="5270500"/>
          <p14:tracePt t="159913" x="1514475" y="5270500"/>
          <p14:tracePt t="159917" x="1522413" y="5270500"/>
          <p14:tracePt t="159919" x="1530350" y="5270500"/>
          <p14:tracePt t="159923" x="1546225" y="5270500"/>
          <p14:tracePt t="159925" x="1554163" y="5270500"/>
          <p14:tracePt t="159927" x="1554163" y="5262563"/>
          <p14:tracePt t="159929" x="1562100" y="5262563"/>
          <p14:tracePt t="159931" x="1571625" y="5262563"/>
          <p14:tracePt t="159933" x="1579563" y="5262563"/>
          <p14:tracePt t="159935" x="1587500" y="5262563"/>
          <p14:tracePt t="159937" x="1595438" y="5262563"/>
          <p14:tracePt t="159941" x="1603375" y="5262563"/>
          <p14:tracePt t="159943" x="1611313" y="5262563"/>
          <p14:tracePt t="159945" x="1619250" y="5262563"/>
          <p14:tracePt t="159947" x="1627188" y="5262563"/>
          <p14:tracePt t="159949" x="1627188" y="5254625"/>
          <p14:tracePt t="159951" x="1635125" y="5254625"/>
          <p14:tracePt t="159953" x="1643063" y="5254625"/>
          <p14:tracePt t="159960" x="1658938" y="5254625"/>
          <p14:tracePt t="159963" x="1666875" y="5254625"/>
          <p14:tracePt t="159964" x="1674813" y="5254625"/>
          <p14:tracePt t="159965" x="1682750" y="5246688"/>
          <p14:tracePt t="159969" x="1690688" y="5246688"/>
          <p14:tracePt t="159974" x="1706563" y="5246688"/>
          <p14:tracePt t="159977" x="1714500" y="5246688"/>
          <p14:tracePt t="159979" x="1722438" y="5246688"/>
          <p14:tracePt t="159981" x="1730375" y="5246688"/>
          <p14:tracePt t="159985" x="1738313" y="5238750"/>
          <p14:tracePt t="159987" x="1746250" y="5238750"/>
          <p14:tracePt t="159992" x="1754188" y="5238750"/>
          <p14:tracePt t="159994" x="1762125" y="5238750"/>
          <p14:tracePt t="159997" x="1770063" y="5238750"/>
          <p14:tracePt t="160001" x="1778000" y="5238750"/>
          <p14:tracePt t="160006" x="1785938" y="5238750"/>
          <p14:tracePt t="160011" x="1793875" y="5238750"/>
          <p14:tracePt t="160023" x="1801813" y="5238750"/>
          <p14:tracePt t="160137" x="1809750" y="5230813"/>
          <p14:tracePt t="160143" x="1817688" y="5230813"/>
          <p14:tracePt t="160148" x="1825625" y="5230813"/>
          <p14:tracePt t="160151" x="1833563" y="5230813"/>
          <p14:tracePt t="160153" x="1833563" y="5222875"/>
          <p14:tracePt t="160156" x="1841500" y="5222875"/>
          <p14:tracePt t="160158" x="1849438" y="5222875"/>
          <p14:tracePt t="160161" x="1857375" y="5222875"/>
          <p14:tracePt t="160163" x="1865313" y="5222875"/>
          <p14:tracePt t="160167" x="1873250" y="5222875"/>
          <p14:tracePt t="160169" x="1881188" y="5222875"/>
          <p14:tracePt t="160173" x="1889125" y="5214938"/>
          <p14:tracePt t="160175" x="1897063" y="5214938"/>
          <p14:tracePt t="160177" x="1905000" y="5214938"/>
          <p14:tracePt t="160179" x="1912938" y="5214938"/>
          <p14:tracePt t="160181" x="1922463" y="5214938"/>
          <p14:tracePt t="160183" x="1930400" y="5214938"/>
          <p14:tracePt t="160185" x="1930400" y="5207000"/>
          <p14:tracePt t="160187" x="1938338" y="5207000"/>
          <p14:tracePt t="160190" x="1946275" y="5207000"/>
          <p14:tracePt t="160192" x="1962150" y="5207000"/>
          <p14:tracePt t="160195" x="1978025" y="5207000"/>
          <p14:tracePt t="160197" x="1985963" y="5207000"/>
          <p14:tracePt t="160199" x="1993900" y="5199063"/>
          <p14:tracePt t="160201" x="2001838" y="5199063"/>
          <p14:tracePt t="160203" x="2009775" y="5199063"/>
          <p14:tracePt t="160206" x="2017713" y="5199063"/>
          <p14:tracePt t="160208" x="2025650" y="5199063"/>
          <p14:tracePt t="160212" x="2049463" y="5191125"/>
          <p14:tracePt t="160213" x="2057400" y="5191125"/>
          <p14:tracePt t="160215" x="2065338" y="5191125"/>
          <p14:tracePt t="160217" x="2073275" y="5191125"/>
          <p14:tracePt t="160219" x="2081213" y="5191125"/>
          <p14:tracePt t="160224" x="2097088" y="5183188"/>
          <p14:tracePt t="160228" x="2120900" y="5183188"/>
          <p14:tracePt t="160229" x="2128838" y="5183188"/>
          <p14:tracePt t="160231" x="2136775" y="5183188"/>
          <p14:tracePt t="160233" x="2144713" y="5175250"/>
          <p14:tracePt t="160235" x="2152650" y="5175250"/>
          <p14:tracePt t="160237" x="2160588" y="5175250"/>
          <p14:tracePt t="160240" x="2168525" y="5175250"/>
          <p14:tracePt t="160244" x="2184400" y="5175250"/>
          <p14:tracePt t="160245" x="2192338" y="5175250"/>
          <p14:tracePt t="160247" x="2200275" y="5167313"/>
          <p14:tracePt t="160249" x="2208213" y="5167313"/>
          <p14:tracePt t="160251" x="2216150" y="5167313"/>
          <p14:tracePt t="160253" x="2224088" y="5167313"/>
          <p14:tracePt t="160257" x="2232025" y="5167313"/>
          <p14:tracePt t="160262" x="2255838" y="5159375"/>
          <p14:tracePt t="160265" x="2265363" y="5159375"/>
          <p14:tracePt t="160267" x="2273300" y="5159375"/>
          <p14:tracePt t="160269" x="2281238" y="5151438"/>
          <p14:tracePt t="160273" x="2289175" y="5151438"/>
          <p14:tracePt t="160275" x="2297113" y="5151438"/>
          <p14:tracePt t="160277" x="2305050" y="5151438"/>
          <p14:tracePt t="160281" x="2312988" y="5151438"/>
          <p14:tracePt t="160285" x="2320925" y="5151438"/>
          <p14:tracePt t="160287" x="2320925" y="5143500"/>
          <p14:tracePt t="160291" x="2328863" y="5143500"/>
          <p14:tracePt t="160295" x="2336800" y="5143500"/>
          <p14:tracePt t="160307" x="2344738" y="5143500"/>
          <p14:tracePt t="160423" x="2344738" y="5151438"/>
          <p14:tracePt t="160426" x="2352675" y="5151438"/>
          <p14:tracePt t="160431" x="2352675" y="5159375"/>
          <p14:tracePt t="160433" x="2360613" y="5159375"/>
          <p14:tracePt t="160440" x="2368550" y="5167313"/>
          <p14:tracePt t="160447" x="2376488" y="5167313"/>
          <p14:tracePt t="160453" x="2384425" y="5175250"/>
          <p14:tracePt t="160461" x="2392363" y="5175250"/>
          <p14:tracePt t="160473" x="2400300" y="5175250"/>
          <p14:tracePt t="160481" x="2400300" y="5183188"/>
          <p14:tracePt t="160690" x="2408238" y="5183188"/>
          <p14:tracePt t="160703" x="2416175" y="5183188"/>
          <p14:tracePt t="160713" x="2424113" y="5183188"/>
          <p14:tracePt t="160725" x="2432050" y="5183188"/>
          <p14:tracePt t="160741" x="2439988" y="5183188"/>
          <p14:tracePt t="160775" x="2447925" y="5183188"/>
          <p14:tracePt t="160845" x="2455863" y="5183188"/>
          <p14:tracePt t="160857" x="2455863" y="5175250"/>
          <p14:tracePt t="160863" x="2463800" y="5175250"/>
          <p14:tracePt t="161031" x="2471738" y="5175250"/>
          <p14:tracePt t="161037" x="2479675" y="5175250"/>
          <p14:tracePt t="161042" x="2487613" y="5175250"/>
          <p14:tracePt t="161045" x="2495550" y="5175250"/>
          <p14:tracePt t="161051" x="2503488" y="5175250"/>
          <p14:tracePt t="161053" x="2503488" y="5167313"/>
          <p14:tracePt t="161057" x="2511425" y="5167313"/>
          <p14:tracePt t="161063" x="2519363" y="5167313"/>
          <p14:tracePt t="161069" x="2527300" y="5167313"/>
          <p14:tracePt t="161075" x="2535238" y="5167313"/>
          <p14:tracePt t="161081" x="2543175" y="5167313"/>
          <p14:tracePt t="161085" x="2551113" y="5167313"/>
          <p14:tracePt t="161091" x="2559050" y="5167313"/>
          <p14:tracePt t="161095" x="2566988" y="5167313"/>
          <p14:tracePt t="161097" x="2566988" y="5159375"/>
          <p14:tracePt t="161101" x="2574925" y="5159375"/>
          <p14:tracePt t="161108" x="2582863" y="5159375"/>
          <p14:tracePt t="161113" x="2590800" y="5159375"/>
          <p14:tracePt t="161124" x="2598738" y="5159375"/>
          <p14:tracePt t="161135" x="2598738" y="5167313"/>
          <p14:tracePt t="161309" x="2606675" y="5167313"/>
          <p14:tracePt t="161664" x="2606675" y="5175250"/>
          <p14:tracePt t="161693" x="2616200" y="5175250"/>
          <p14:tracePt t="161713" x="2624138" y="5175250"/>
          <p14:tracePt t="161717" x="2624138" y="5183188"/>
          <p14:tracePt t="161725" x="2632075" y="5183188"/>
          <p14:tracePt t="161733" x="2640013" y="5175250"/>
          <p14:tracePt t="161741" x="2647950" y="5175250"/>
          <p14:tracePt t="161747" x="2655888" y="5175250"/>
          <p14:tracePt t="161753" x="2663825" y="5175250"/>
          <p14:tracePt t="161761" x="2671763" y="5175250"/>
          <p14:tracePt t="161763" x="2671763" y="5167313"/>
          <p14:tracePt t="161769" x="2679700" y="5167313"/>
          <p14:tracePt t="161775" x="2687638" y="5167313"/>
          <p14:tracePt t="161781" x="2687638" y="5159375"/>
          <p14:tracePt t="161783" x="2695575" y="5159375"/>
          <p14:tracePt t="161790" x="2703513" y="5159375"/>
          <p14:tracePt t="161797" x="2711450" y="5151438"/>
          <p14:tracePt t="161803" x="2719388" y="5151438"/>
          <p14:tracePt t="161811" x="2727325" y="5151438"/>
          <p14:tracePt t="161813" x="2727325" y="5143500"/>
          <p14:tracePt t="161821" x="2735263" y="5143500"/>
          <p14:tracePt t="165032" x="2735263" y="5135563"/>
          <p14:tracePt t="165039" x="2727325" y="5135563"/>
          <p14:tracePt t="165045" x="2727325" y="5127625"/>
          <p14:tracePt t="165049" x="2719388" y="5127625"/>
          <p14:tracePt t="165611" x="2719388" y="5135563"/>
          <p14:tracePt t="165627" x="2711450" y="5135563"/>
          <p14:tracePt t="165630" x="2711450" y="5143500"/>
          <p14:tracePt t="165635" x="2703513" y="5143500"/>
          <p14:tracePt t="165640" x="2703513" y="5151438"/>
          <p14:tracePt t="165642" x="2695575" y="5151438"/>
          <p14:tracePt t="165645" x="2687638" y="5159375"/>
          <p14:tracePt t="165649" x="2679700" y="5159375"/>
          <p14:tracePt t="165651" x="2679700" y="5167313"/>
          <p14:tracePt t="165653" x="2671763" y="5167313"/>
          <p14:tracePt t="165658" x="2663825" y="5175250"/>
          <p14:tracePt t="165661" x="2655888" y="5175250"/>
          <p14:tracePt t="165665" x="2647950" y="5183188"/>
          <p14:tracePt t="165673" x="2640013" y="5191125"/>
          <p14:tracePt t="165675" x="2632075" y="5191125"/>
          <p14:tracePt t="165677" x="2632075" y="5199063"/>
          <p14:tracePt t="165679" x="2624138" y="5199063"/>
          <p14:tracePt t="165683" x="2616200" y="5199063"/>
          <p14:tracePt t="165685" x="2616200" y="5207000"/>
          <p14:tracePt t="165687" x="2606675" y="5207000"/>
          <p14:tracePt t="165692" x="2598738" y="5207000"/>
          <p14:tracePt t="165695" x="2598738" y="5214938"/>
          <p14:tracePt t="165697" x="2590800" y="5214938"/>
          <p14:tracePt t="165701" x="2582863" y="5222875"/>
          <p14:tracePt t="165706" x="2574925" y="5222875"/>
          <p14:tracePt t="165711" x="2566988" y="5222875"/>
          <p14:tracePt t="165713" x="2566988" y="5230813"/>
          <p14:tracePt t="165717" x="2559050" y="5230813"/>
          <p14:tracePt t="165723" x="2551113" y="5230813"/>
          <p14:tracePt t="165729" x="2543175" y="5238750"/>
          <p14:tracePt t="165747" x="2535238" y="5238750"/>
          <p14:tracePt t="165835" x="2535238" y="5246688"/>
          <p14:tracePt t="165849" x="2535238" y="5254625"/>
          <p14:tracePt t="165852" x="2527300" y="5254625"/>
          <p14:tracePt t="165861" x="2527300" y="5262563"/>
          <p14:tracePt t="165863" x="2519363" y="5262563"/>
          <p14:tracePt t="165869" x="2519363" y="5270500"/>
          <p14:tracePt t="165873" x="2511425" y="5270500"/>
          <p14:tracePt t="165877" x="2503488" y="5278438"/>
          <p14:tracePt t="165883" x="2495550" y="5278438"/>
          <p14:tracePt t="165885" x="2495550" y="5286375"/>
          <p14:tracePt t="165887" x="2487613" y="5286375"/>
          <p14:tracePt t="165893" x="2479675" y="5286375"/>
          <p14:tracePt t="165899" x="2471738" y="5294313"/>
          <p14:tracePt t="165908" x="2463800" y="5294313"/>
          <p14:tracePt t="165919" x="2455863" y="5294313"/>
          <p14:tracePt t="165935" x="2455863" y="5286375"/>
          <p14:tracePt t="165957" x="2455863" y="5278438"/>
          <p14:tracePt t="165974" x="2463800" y="5238750"/>
          <p14:tracePt t="165978" x="2463800" y="5230813"/>
          <p14:tracePt t="165979" x="2471738" y="5230813"/>
          <p14:tracePt t="165981" x="2471738" y="5222875"/>
          <p14:tracePt t="165983" x="2471738" y="5214938"/>
          <p14:tracePt t="165985" x="2479675" y="5214938"/>
          <p14:tracePt t="165987" x="2479675" y="5207000"/>
          <p14:tracePt t="165990" x="2479675" y="5199063"/>
          <p14:tracePt t="165994" x="2487613" y="5183188"/>
          <p14:tracePt t="165995" x="2495550" y="5183188"/>
          <p14:tracePt t="165997" x="2495550" y="5175250"/>
          <p14:tracePt t="165999" x="2503488" y="5167313"/>
          <p14:tracePt t="166001" x="2511425" y="5159375"/>
          <p14:tracePt t="166006" x="2519363" y="5151438"/>
          <p14:tracePt t="166011" x="2535238" y="5143500"/>
          <p14:tracePt t="166012" x="2543175" y="5135563"/>
          <p14:tracePt t="166013" x="2551113" y="5135563"/>
          <p14:tracePt t="166015" x="2559050" y="5127625"/>
          <p14:tracePt t="166017" x="2566988" y="5119688"/>
          <p14:tracePt t="166019" x="2574925" y="5119688"/>
          <p14:tracePt t="166024" x="2590800" y="5111750"/>
          <p14:tracePt t="166025" x="2598738" y="5103813"/>
          <p14:tracePt t="166029" x="2624138" y="5103813"/>
          <p14:tracePt t="166031" x="2640013" y="5095875"/>
          <p14:tracePt t="166033" x="2647950" y="5095875"/>
          <p14:tracePt t="166035" x="2663825" y="5095875"/>
          <p14:tracePt t="166037" x="2679700" y="5095875"/>
          <p14:tracePt t="166040" x="2687638" y="5087938"/>
          <p14:tracePt t="166042" x="2703513" y="5087938"/>
          <p14:tracePt t="166046" x="2735263" y="5087938"/>
          <p14:tracePt t="166047" x="2743200" y="5087938"/>
          <p14:tracePt t="166049" x="2759075" y="5087938"/>
          <p14:tracePt t="166051" x="2774950" y="5087938"/>
          <p14:tracePt t="166053" x="2790825" y="5087938"/>
          <p14:tracePt t="166056" x="2806700" y="5087938"/>
          <p14:tracePt t="166059" x="2838450" y="5095875"/>
          <p14:tracePt t="166061" x="2854325" y="5095875"/>
          <p14:tracePt t="166063" x="2870200" y="5095875"/>
          <p14:tracePt t="166065" x="2886075" y="5095875"/>
          <p14:tracePt t="166067" x="2901950" y="5095875"/>
          <p14:tracePt t="166069" x="2917825" y="5095875"/>
          <p14:tracePt t="166073" x="2957513" y="5103813"/>
          <p14:tracePt t="166075" x="2982913" y="5103813"/>
          <p14:tracePt t="166077" x="2990850" y="5111750"/>
          <p14:tracePt t="166079" x="3006725" y="5111750"/>
          <p14:tracePt t="166081" x="3030538" y="5111750"/>
          <p14:tracePt t="166083" x="3046413" y="5119688"/>
          <p14:tracePt t="166085" x="3062288" y="5127625"/>
          <p14:tracePt t="166087" x="3078163" y="5127625"/>
          <p14:tracePt t="166090" x="3094038" y="5135563"/>
          <p14:tracePt t="166091" x="3109913" y="5143500"/>
          <p14:tracePt t="166094" x="3125788" y="5143500"/>
          <p14:tracePt t="166095" x="3141663" y="5151438"/>
          <p14:tracePt t="166097" x="3157538" y="5159375"/>
          <p14:tracePt t="166099" x="3173413" y="5167313"/>
          <p14:tracePt t="166101" x="3189288" y="5175250"/>
          <p14:tracePt t="166103" x="3205163" y="5175250"/>
          <p14:tracePt t="166107" x="3236913" y="5191125"/>
          <p14:tracePt t="166112" x="3260725" y="5207000"/>
          <p14:tracePt t="166113" x="3268663" y="5214938"/>
          <p14:tracePt t="166115" x="3284538" y="5222875"/>
          <p14:tracePt t="166117" x="3292475" y="5230813"/>
          <p14:tracePt t="166119" x="3300413" y="5238750"/>
          <p14:tracePt t="166123" x="3317875" y="5262563"/>
          <p14:tracePt t="166126" x="3325813" y="5270500"/>
          <p14:tracePt t="166130" x="3341688" y="5294313"/>
          <p14:tracePt t="166131" x="3349625" y="5302250"/>
          <p14:tracePt t="166134" x="3349625" y="5310188"/>
          <p14:tracePt t="166135" x="3357563" y="5327650"/>
          <p14:tracePt t="166137" x="3357563" y="5335588"/>
          <p14:tracePt t="166140" x="3357563" y="5343525"/>
          <p14:tracePt t="166141" x="3357563" y="5359400"/>
          <p14:tracePt t="166146" x="3357563" y="5375275"/>
          <p14:tracePt t="166149" x="3357563" y="5399088"/>
          <p14:tracePt t="166151" x="3357563" y="5407025"/>
          <p14:tracePt t="166153" x="3357563" y="5422900"/>
          <p14:tracePt t="166157" x="3349625" y="5446713"/>
          <p14:tracePt t="166160" x="3341688" y="5462588"/>
          <p14:tracePt t="166161" x="3341688" y="5470525"/>
          <p14:tracePt t="166164" x="3333750" y="5486400"/>
          <p14:tracePt t="166165" x="3333750" y="5494338"/>
          <p14:tracePt t="166167" x="3325813" y="5510213"/>
          <p14:tracePt t="166169" x="3325813" y="5518150"/>
          <p14:tracePt t="166173" x="3308350" y="5549900"/>
          <p14:tracePt t="166176" x="3300413" y="5557838"/>
          <p14:tracePt t="166177" x="3292475" y="5573713"/>
          <p14:tracePt t="166180" x="3292475" y="5581650"/>
          <p14:tracePt t="166181" x="3284538" y="5597525"/>
          <p14:tracePt t="166183" x="3276600" y="5605463"/>
          <p14:tracePt t="166185" x="3268663" y="5621338"/>
          <p14:tracePt t="166187" x="3252788" y="5629275"/>
          <p14:tracePt t="166190" x="3244850" y="5645150"/>
          <p14:tracePt t="166191" x="3236913" y="5653088"/>
          <p14:tracePt t="166196" x="3213100" y="5678488"/>
          <p14:tracePt t="166198" x="3197225" y="5686425"/>
          <p14:tracePt t="166200" x="3189288" y="5702300"/>
          <p14:tracePt t="166201" x="3173413" y="5710238"/>
          <p14:tracePt t="166203" x="3157538" y="5718175"/>
          <p14:tracePt t="166207" x="3149600" y="5726113"/>
          <p14:tracePt t="166208" x="3133725" y="5734050"/>
          <p14:tracePt t="166209" x="3117850" y="5741988"/>
          <p14:tracePt t="166216" x="3078163" y="5765800"/>
          <p14:tracePt t="166217" x="3062288" y="5773738"/>
          <p14:tracePt t="166219" x="3046413" y="5781675"/>
          <p14:tracePt t="166221" x="3038475" y="5781675"/>
          <p14:tracePt t="166224" x="3022600" y="5789613"/>
          <p14:tracePt t="166227" x="2990850" y="5805488"/>
          <p14:tracePt t="166229" x="2967038" y="5805488"/>
          <p14:tracePt t="166232" x="2949575" y="5813425"/>
          <p14:tracePt t="166234" x="2933700" y="5821363"/>
          <p14:tracePt t="166235" x="2917825" y="5829300"/>
          <p14:tracePt t="166237" x="2901950" y="5829300"/>
          <p14:tracePt t="166240" x="2886075" y="5837238"/>
          <p14:tracePt t="166244" x="2854325" y="5837238"/>
          <p14:tracePt t="166247" x="2822575" y="5845175"/>
          <p14:tracePt t="166249" x="2806700" y="5845175"/>
          <p14:tracePt t="166251" x="2790825" y="5845175"/>
          <p14:tracePt t="166253" x="2774950" y="5845175"/>
          <p14:tracePt t="166256" x="2759075" y="5853113"/>
          <p14:tracePt t="166261" x="2727325" y="5845175"/>
          <p14:tracePt t="166262" x="2711450" y="5845175"/>
          <p14:tracePt t="166263" x="2703513" y="5845175"/>
          <p14:tracePt t="166265" x="2687638" y="5845175"/>
          <p14:tracePt t="166267" x="2671763" y="5845175"/>
          <p14:tracePt t="166269" x="2655888" y="5845175"/>
          <p14:tracePt t="166273" x="2624138" y="5845175"/>
          <p14:tracePt t="166276" x="2606675" y="5837238"/>
          <p14:tracePt t="166277" x="2590800" y="5837238"/>
          <p14:tracePt t="166279" x="2574925" y="5837238"/>
          <p14:tracePt t="166281" x="2559050" y="5829300"/>
          <p14:tracePt t="166283" x="2543175" y="5829300"/>
          <p14:tracePt t="166285" x="2527300" y="5821363"/>
          <p14:tracePt t="166287" x="2511425" y="5821363"/>
          <p14:tracePt t="166290" x="2495550" y="5813425"/>
          <p14:tracePt t="166292" x="2479675" y="5813425"/>
          <p14:tracePt t="166294" x="2471738" y="5805488"/>
          <p14:tracePt t="166295" x="2455863" y="5805488"/>
          <p14:tracePt t="166297" x="2439988" y="5797550"/>
          <p14:tracePt t="166299" x="2424113" y="5789613"/>
          <p14:tracePt t="166301" x="2416175" y="5789613"/>
          <p14:tracePt t="166303" x="2400300" y="5781675"/>
          <p14:tracePt t="166307" x="2376488" y="5757863"/>
          <p14:tracePt t="166311" x="2360613" y="5741988"/>
          <p14:tracePt t="166313" x="2344738" y="5734050"/>
          <p14:tracePt t="166315" x="2336800" y="5726113"/>
          <p14:tracePt t="166317" x="2328863" y="5710238"/>
          <p14:tracePt t="166319" x="2320925" y="5702300"/>
          <p14:tracePt t="166324" x="2312988" y="5686425"/>
          <p14:tracePt t="166325" x="2305050" y="5670550"/>
          <p14:tracePt t="166328" x="2297113" y="5662613"/>
          <p14:tracePt t="166330" x="2297113" y="5645150"/>
          <p14:tracePt t="166331" x="2289175" y="5637213"/>
          <p14:tracePt t="166333" x="2289175" y="5629275"/>
          <p14:tracePt t="166335" x="2281238" y="5613400"/>
          <p14:tracePt t="166337" x="2281238" y="5605463"/>
          <p14:tracePt t="166340" x="2281238" y="5589588"/>
          <p14:tracePt t="166341" x="2273300" y="5581650"/>
          <p14:tracePt t="166346" x="2273300" y="5557838"/>
          <p14:tracePt t="166347" x="2281238" y="5549900"/>
          <p14:tracePt t="166349" x="2281238" y="5541963"/>
          <p14:tracePt t="166351" x="2281238" y="5526088"/>
          <p14:tracePt t="166353" x="2281238" y="5518150"/>
          <p14:tracePt t="166357" x="2289175" y="5502275"/>
          <p14:tracePt t="166359" x="2289175" y="5486400"/>
          <p14:tracePt t="166361" x="2297113" y="5478463"/>
          <p14:tracePt t="166363" x="2297113" y="5470525"/>
          <p14:tracePt t="166365" x="2297113" y="5462588"/>
          <p14:tracePt t="166367" x="2305050" y="5446713"/>
          <p14:tracePt t="166369" x="2312988" y="5438775"/>
          <p14:tracePt t="166373" x="2328863" y="5422900"/>
          <p14:tracePt t="166376" x="2336800" y="5414963"/>
          <p14:tracePt t="166378" x="2344738" y="5407025"/>
          <p14:tracePt t="166379" x="2352675" y="5399088"/>
          <p14:tracePt t="166381" x="2368550" y="5383213"/>
          <p14:tracePt t="166383" x="2376488" y="5375275"/>
          <p14:tracePt t="166385" x="2384425" y="5367338"/>
          <p14:tracePt t="166387" x="2400300" y="5359400"/>
          <p14:tracePt t="166390" x="2408238" y="5359400"/>
          <p14:tracePt t="166392" x="2424113" y="5351463"/>
          <p14:tracePt t="166394" x="2439988" y="5343525"/>
          <p14:tracePt t="166399" x="2479675" y="5319713"/>
          <p14:tracePt t="166401" x="2495550" y="5310188"/>
          <p14:tracePt t="166403" x="2511425" y="5310188"/>
          <p14:tracePt t="166407" x="2551113" y="5294313"/>
          <p14:tracePt t="166411" x="2566988" y="5294313"/>
          <p14:tracePt t="166414" x="2598738" y="5286375"/>
          <p14:tracePt t="166415" x="2624138" y="5286375"/>
          <p14:tracePt t="166417" x="2640013" y="5286375"/>
          <p14:tracePt t="166419" x="2663825" y="5278438"/>
          <p14:tracePt t="166423" x="2703513" y="5278438"/>
          <p14:tracePt t="166428" x="2751138" y="5278438"/>
          <p14:tracePt t="166430" x="2767013" y="5278438"/>
          <p14:tracePt t="166432" x="2790825" y="5278438"/>
          <p14:tracePt t="166433" x="2806700" y="5278438"/>
          <p14:tracePt t="166435" x="2830513" y="5278438"/>
          <p14:tracePt t="166437" x="2846388" y="5278438"/>
          <p14:tracePt t="166440" x="2870200" y="5286375"/>
          <p14:tracePt t="166442" x="2894013" y="5286375"/>
          <p14:tracePt t="166446" x="2933700" y="5294313"/>
          <p14:tracePt t="166447" x="2949575" y="5294313"/>
          <p14:tracePt t="166449" x="2974975" y="5302250"/>
          <p14:tracePt t="166451" x="2990850" y="5302250"/>
          <p14:tracePt t="166453" x="3006725" y="5302250"/>
          <p14:tracePt t="166456" x="3030538" y="5310188"/>
          <p14:tracePt t="166459" x="3062288" y="5319713"/>
          <p14:tracePt t="166462" x="3078163" y="5319713"/>
          <p14:tracePt t="166463" x="3094038" y="5327650"/>
          <p14:tracePt t="166465" x="3109913" y="5335588"/>
          <p14:tracePt t="166467" x="3125788" y="5335588"/>
          <p14:tracePt t="166469" x="3141663" y="5343525"/>
          <p14:tracePt t="166473" x="3165475" y="5351463"/>
          <p14:tracePt t="166478" x="3189288" y="5367338"/>
          <p14:tracePt t="166480" x="3197225" y="5375275"/>
          <p14:tracePt t="166481" x="3213100" y="5383213"/>
          <p14:tracePt t="166483" x="3221038" y="5391150"/>
          <p14:tracePt t="166485" x="3228975" y="5399088"/>
          <p14:tracePt t="166487" x="3236913" y="5407025"/>
          <p14:tracePt t="166490" x="3244850" y="5414963"/>
          <p14:tracePt t="166494" x="3260725" y="5430838"/>
          <p14:tracePt t="166496" x="3268663" y="5438775"/>
          <p14:tracePt t="166498" x="3276600" y="5446713"/>
          <p14:tracePt t="166499" x="3284538" y="5454650"/>
          <p14:tracePt t="166501" x="3292475" y="5462588"/>
          <p14:tracePt t="166503" x="3300413" y="5470525"/>
          <p14:tracePt t="166507" x="3308350" y="5486400"/>
          <p14:tracePt t="166510" x="3308350" y="5494338"/>
          <p14:tracePt t="166512" x="3317875" y="5502275"/>
          <p14:tracePt t="166514" x="3317875" y="5518150"/>
          <p14:tracePt t="166517" x="3317875" y="5541963"/>
          <p14:tracePt t="166523" x="3325813" y="5565775"/>
          <p14:tracePt t="166527" x="3325813" y="5573713"/>
          <p14:tracePt t="166530" x="3317875" y="5597525"/>
          <p14:tracePt t="166531" x="3317875" y="5613400"/>
          <p14:tracePt t="166533" x="3317875" y="5621338"/>
          <p14:tracePt t="166535" x="3317875" y="5629275"/>
          <p14:tracePt t="166539" x="3308350" y="5653088"/>
          <p14:tracePt t="166542" x="3300413" y="5662613"/>
          <p14:tracePt t="166544" x="3300413" y="5678488"/>
          <p14:tracePt t="166546" x="3292475" y="5686425"/>
          <p14:tracePt t="166547" x="3292475" y="5694363"/>
          <p14:tracePt t="166549" x="3284538" y="5710238"/>
          <p14:tracePt t="166551" x="3276600" y="5718175"/>
          <p14:tracePt t="166553" x="3276600" y="5726113"/>
          <p14:tracePt t="166557" x="3260725" y="5749925"/>
          <p14:tracePt t="166560" x="3260725" y="5757863"/>
          <p14:tracePt t="166563" x="3244850" y="5773738"/>
          <p14:tracePt t="166565" x="3236913" y="5789613"/>
          <p14:tracePt t="166567" x="3228975" y="5797550"/>
          <p14:tracePt t="166569" x="3221038" y="5805488"/>
          <p14:tracePt t="166573" x="3213100" y="5821363"/>
          <p14:tracePt t="166576" x="3205163" y="5829300"/>
          <p14:tracePt t="166579" x="3189288" y="5845175"/>
          <p14:tracePt t="166581" x="3181350" y="5853113"/>
          <p14:tracePt t="166583" x="3173413" y="5861050"/>
          <p14:tracePt t="166585" x="3157538" y="5868988"/>
          <p14:tracePt t="166587" x="3149600" y="5876925"/>
          <p14:tracePt t="166590" x="3141663" y="5884863"/>
          <p14:tracePt t="166591" x="3133725" y="5892800"/>
          <p14:tracePt t="166596" x="3117850" y="5908675"/>
          <p14:tracePt t="166597" x="3109913" y="5916613"/>
          <p14:tracePt t="166599" x="3101975" y="5924550"/>
          <p14:tracePt t="166601" x="3086100" y="5924550"/>
          <p14:tracePt t="166603" x="3078163" y="5932488"/>
          <p14:tracePt t="166606" x="3070225" y="5940425"/>
          <p14:tracePt t="166607" x="3062288" y="5948363"/>
          <p14:tracePt t="166610" x="3054350" y="5956300"/>
          <p14:tracePt t="166614" x="3030538" y="5972175"/>
          <p14:tracePt t="166615" x="3022600" y="5972175"/>
          <p14:tracePt t="166618" x="3014663" y="5980113"/>
          <p14:tracePt t="166619" x="2998788" y="5988050"/>
          <p14:tracePt t="166623" x="2982913" y="5995988"/>
          <p14:tracePt t="166626" x="2967038" y="6005513"/>
          <p14:tracePt t="166630" x="2949575" y="6021388"/>
          <p14:tracePt t="166633" x="2925763" y="6029325"/>
          <p14:tracePt t="166635" x="2917825" y="6037263"/>
          <p14:tracePt t="166637" x="2901950" y="6037263"/>
          <p14:tracePt t="166640" x="2894013" y="6045200"/>
          <p14:tracePt t="166641" x="2886075" y="6053138"/>
          <p14:tracePt t="166646" x="2862263" y="6061075"/>
          <p14:tracePt t="166648" x="2854325" y="6069013"/>
          <p14:tracePt t="166649" x="2846388" y="6069013"/>
          <p14:tracePt t="166651" x="2838450" y="6076950"/>
          <p14:tracePt t="166653" x="2830513" y="6076950"/>
          <p14:tracePt t="166657" x="2814638" y="6084888"/>
          <p14:tracePt t="166662" x="2798763" y="6084888"/>
          <p14:tracePt t="166664" x="2790825" y="6092825"/>
          <p14:tracePt t="166665" x="2782888" y="6092825"/>
          <p14:tracePt t="166667" x="2774950" y="6092825"/>
          <p14:tracePt t="166669" x="2767013" y="6092825"/>
          <p14:tracePt t="166673" x="2759075" y="6100763"/>
          <p14:tracePt t="166676" x="2751138" y="6100763"/>
          <p14:tracePt t="166679" x="2743200" y="6100763"/>
          <p14:tracePt t="166681" x="2735263" y="6100763"/>
          <p14:tracePt t="166686" x="2727325" y="6100763"/>
          <p14:tracePt t="166690" x="2719388" y="6100763"/>
          <p14:tracePt t="166693" x="2711450" y="6100763"/>
          <p14:tracePt t="166697" x="2703513" y="6100763"/>
          <p14:tracePt t="166701" x="2703513" y="6092825"/>
          <p14:tracePt t="166703" x="2695575" y="6092825"/>
          <p14:tracePt t="166709" x="2687638" y="6092825"/>
          <p14:tracePt t="166717" x="2679700" y="6092825"/>
          <p14:tracePt t="166723" x="2679700" y="6084888"/>
          <p14:tracePt t="166727" x="2671763" y="6084888"/>
          <p14:tracePt t="166735" x="2663825" y="6084888"/>
          <p14:tracePt t="166740" x="2663825" y="6076950"/>
          <p14:tracePt t="166745" x="2655888" y="6076950"/>
          <p14:tracePt t="166753" x="2647950" y="6069013"/>
          <p14:tracePt t="166763" x="2640013" y="6069013"/>
          <p14:tracePt t="166765" x="2640013" y="6061075"/>
          <p14:tracePt t="166773" x="2632075" y="6061075"/>
          <p14:tracePt t="166775" x="2632075" y="6053138"/>
          <p14:tracePt t="166777" x="2624138" y="6053138"/>
          <p14:tracePt t="166783" x="2616200" y="6045200"/>
          <p14:tracePt t="166790" x="2606675" y="6045200"/>
          <p14:tracePt t="166793" x="2598738" y="6037263"/>
          <p14:tracePt t="166797" x="2590800" y="6037263"/>
          <p14:tracePt t="166799" x="2590800" y="6029325"/>
          <p14:tracePt t="166801" x="2582863" y="6029325"/>
          <p14:tracePt t="166807" x="2574925" y="6021388"/>
          <p14:tracePt t="166809" x="2566988" y="6021388"/>
          <p14:tracePt t="166811" x="2559050" y="6013450"/>
          <p14:tracePt t="166815" x="2551113" y="6005513"/>
          <p14:tracePt t="166817" x="2543175" y="6005513"/>
          <p14:tracePt t="166823" x="2527300" y="5995988"/>
          <p14:tracePt t="166826" x="2519363" y="5995988"/>
          <p14:tracePt t="166827" x="2511425" y="5988050"/>
          <p14:tracePt t="166831" x="2503488" y="5980113"/>
          <p14:tracePt t="166833" x="2495550" y="5980113"/>
          <p14:tracePt t="166835" x="2487613" y="5972175"/>
          <p14:tracePt t="166837" x="2479675" y="5972175"/>
          <p14:tracePt t="166840" x="2471738" y="5972175"/>
          <p14:tracePt t="166841" x="2463800" y="5964238"/>
          <p14:tracePt t="166844" x="2455863" y="5964238"/>
          <p14:tracePt t="166845" x="2447925" y="5956300"/>
          <p14:tracePt t="166847" x="2439988" y="5956300"/>
          <p14:tracePt t="166849" x="2432050" y="5948363"/>
          <p14:tracePt t="166851" x="2424113" y="5948363"/>
          <p14:tracePt t="166853" x="2408238" y="5940425"/>
          <p14:tracePt t="166857" x="2392363" y="5940425"/>
          <p14:tracePt t="166861" x="2376488" y="5932488"/>
          <p14:tracePt t="166863" x="2368550" y="5924550"/>
          <p14:tracePt t="166865" x="2360613" y="5924550"/>
          <p14:tracePt t="166867" x="2344738" y="5924550"/>
          <p14:tracePt t="166869" x="2336800" y="5916613"/>
          <p14:tracePt t="166873" x="2320925" y="5916613"/>
          <p14:tracePt t="166877" x="2305050" y="5908675"/>
          <p14:tracePt t="166879" x="2297113" y="5900738"/>
          <p14:tracePt t="166881" x="2289175" y="5900738"/>
          <p14:tracePt t="166883" x="2281238" y="5892800"/>
          <p14:tracePt t="166887" x="2273300" y="5884863"/>
          <p14:tracePt t="166890" x="2265363" y="5884863"/>
          <p14:tracePt t="166891" x="2255838" y="5876925"/>
          <p14:tracePt t="166895" x="2247900" y="5868988"/>
          <p14:tracePt t="166897" x="2239963" y="5868988"/>
          <p14:tracePt t="166899" x="2239963" y="5861050"/>
          <p14:tracePt t="166901" x="2232025" y="5861050"/>
          <p14:tracePt t="166903" x="2232025" y="5853113"/>
          <p14:tracePt t="166906" x="2224088" y="5845175"/>
          <p14:tracePt t="166908" x="2224088" y="5837238"/>
          <p14:tracePt t="166911" x="2216150" y="5829300"/>
          <p14:tracePt t="166913" x="2216150" y="5821363"/>
          <p14:tracePt t="166915" x="2216150" y="5813425"/>
          <p14:tracePt t="166917" x="2208213" y="5805488"/>
          <p14:tracePt t="166919" x="2208213" y="5797550"/>
          <p14:tracePt t="166921" x="2208213" y="5789613"/>
          <p14:tracePt t="166924" x="2208213" y="5781675"/>
          <p14:tracePt t="166925" x="2200275" y="5773738"/>
          <p14:tracePt t="166928" x="2200275" y="5765800"/>
          <p14:tracePt t="166930" x="2200275" y="5757863"/>
          <p14:tracePt t="166931" x="2200275" y="5749925"/>
          <p14:tracePt t="166933" x="2200275" y="5741988"/>
          <p14:tracePt t="166935" x="2200275" y="5734050"/>
          <p14:tracePt t="166938" x="2200275" y="5726113"/>
          <p14:tracePt t="166941" x="2208213" y="5710238"/>
          <p14:tracePt t="166944" x="2208213" y="5694363"/>
          <p14:tracePt t="166947" x="2216150" y="5678488"/>
          <p14:tracePt t="166960" x="2232025" y="5613400"/>
          <p14:tracePt t="166963" x="2239963" y="5597525"/>
          <p14:tracePt t="166965" x="2239963" y="5589588"/>
          <p14:tracePt t="166967" x="2247900" y="5581650"/>
          <p14:tracePt t="166969" x="2247900" y="5573713"/>
          <p14:tracePt t="166973" x="2255838" y="5557838"/>
          <p14:tracePt t="166976" x="2265363" y="5549900"/>
          <p14:tracePt t="166979" x="2265363" y="5541963"/>
          <p14:tracePt t="166981" x="2273300" y="5534025"/>
          <p14:tracePt t="166983" x="2273300" y="5526088"/>
          <p14:tracePt t="166985" x="2281238" y="5526088"/>
          <p14:tracePt t="166987" x="2281238" y="5518150"/>
          <p14:tracePt t="166990" x="2289175" y="5518150"/>
          <p14:tracePt t="166995" x="2297113" y="5502275"/>
          <p14:tracePt t="166999" x="2305050" y="5494338"/>
          <p14:tracePt t="167003" x="2312988" y="5486400"/>
          <p14:tracePt t="167012" x="2328863" y="5478463"/>
          <p14:tracePt t="167015" x="2336800" y="5470525"/>
          <p14:tracePt t="167023" x="2344738" y="5470525"/>
          <p14:tracePt t="167025" x="2352675" y="5462588"/>
          <p14:tracePt t="167029" x="2360613" y="5462588"/>
          <p14:tracePt t="167033" x="2368550" y="5462588"/>
          <p14:tracePt t="167037" x="2376488" y="5462588"/>
          <p14:tracePt t="167042" x="2384425" y="5462588"/>
          <p14:tracePt t="167045" x="2392363" y="5462588"/>
          <p14:tracePt t="167047" x="2400300" y="5462588"/>
          <p14:tracePt t="167051" x="2408238" y="5462588"/>
          <p14:tracePt t="167058" x="2424113" y="5462588"/>
          <p14:tracePt t="167059" x="2432050" y="5470525"/>
          <p14:tracePt t="167063" x="2439988" y="5470525"/>
          <p14:tracePt t="167065" x="2447925" y="5470525"/>
          <p14:tracePt t="167067" x="2455863" y="5478463"/>
          <p14:tracePt t="167069" x="2463800" y="5478463"/>
          <p14:tracePt t="167074" x="2471738" y="5478463"/>
          <p14:tracePt t="167076" x="2479675" y="5486400"/>
          <p14:tracePt t="167077" x="2487613" y="5486400"/>
          <p14:tracePt t="167079" x="2495550" y="5494338"/>
          <p14:tracePt t="167081" x="2503488" y="5494338"/>
          <p14:tracePt t="167083" x="2511425" y="5502275"/>
          <p14:tracePt t="167085" x="2519363" y="5502275"/>
          <p14:tracePt t="167087" x="2527300" y="5510213"/>
          <p14:tracePt t="167090" x="2535238" y="5510213"/>
          <p14:tracePt t="167093" x="2543175" y="5518150"/>
          <p14:tracePt t="167094" x="2551113" y="5518150"/>
          <p14:tracePt t="167096" x="2559050" y="5526088"/>
          <p14:tracePt t="167097" x="2566988" y="5534025"/>
          <p14:tracePt t="167099" x="2574925" y="5541963"/>
          <p14:tracePt t="167103" x="2582863" y="5549900"/>
          <p14:tracePt t="167106" x="2590800" y="5557838"/>
          <p14:tracePt t="167107" x="2598738" y="5557838"/>
          <p14:tracePt t="167110" x="2606675" y="5565775"/>
          <p14:tracePt t="167113" x="2616200" y="5573713"/>
          <p14:tracePt t="167115" x="2624138" y="5581650"/>
          <p14:tracePt t="167117" x="2632075" y="5589588"/>
          <p14:tracePt t="167119" x="2640013" y="5597525"/>
          <p14:tracePt t="167123" x="2647950" y="5613400"/>
          <p14:tracePt t="167126" x="2655888" y="5613400"/>
          <p14:tracePt t="167130" x="2663825" y="5629275"/>
          <p14:tracePt t="167131" x="2671763" y="5637213"/>
          <p14:tracePt t="167133" x="2671763" y="5645150"/>
          <p14:tracePt t="167135" x="2679700" y="5653088"/>
          <p14:tracePt t="167140" x="2679700" y="5662613"/>
          <p14:tracePt t="167141" x="2687638" y="5670550"/>
          <p14:tracePt t="167145" x="2687638" y="5678488"/>
          <p14:tracePt t="167149" x="2687638" y="5694363"/>
          <p14:tracePt t="167153" x="2695575" y="5702300"/>
          <p14:tracePt t="167157" x="2695575" y="5710238"/>
          <p14:tracePt t="167159" x="2695575" y="5718175"/>
          <p14:tracePt t="167161" x="2687638" y="5726113"/>
          <p14:tracePt t="167165" x="2687638" y="5734050"/>
          <p14:tracePt t="167167" x="2687638" y="5741988"/>
          <p14:tracePt t="167171" x="2687638" y="5749925"/>
          <p14:tracePt t="167174" x="2687638" y="5757863"/>
          <p14:tracePt t="167177" x="2679700" y="5765800"/>
          <p14:tracePt t="167183" x="2671763" y="5773738"/>
          <p14:tracePt t="167188" x="2671763" y="5781675"/>
          <p14:tracePt t="167190" x="2663825" y="5781675"/>
          <p14:tracePt t="167192" x="2663825" y="5789613"/>
          <p14:tracePt t="167195" x="2655888" y="5789613"/>
          <p14:tracePt t="167197" x="2655888" y="5797550"/>
          <p14:tracePt t="167199" x="2647950" y="5797550"/>
          <p14:tracePt t="167203" x="2640013" y="5805488"/>
          <p14:tracePt t="167206" x="2632075" y="5805488"/>
          <p14:tracePt t="167208" x="2632075" y="5813425"/>
          <p14:tracePt t="167210" x="2624138" y="5813425"/>
          <p14:tracePt t="167213" x="2606675" y="5821363"/>
          <p14:tracePt t="167217" x="2598738" y="5821363"/>
          <p14:tracePt t="167219" x="2590800" y="5821363"/>
          <p14:tracePt t="167223" x="2574925" y="5829300"/>
          <p14:tracePt t="167228" x="2559050" y="5829300"/>
          <p14:tracePt t="167229" x="2551113" y="5829300"/>
          <p14:tracePt t="167231" x="2543175" y="5829300"/>
          <p14:tracePt t="167235" x="2535238" y="5829300"/>
          <p14:tracePt t="167237" x="2527300" y="5829300"/>
          <p14:tracePt t="167240" x="2519363" y="5837238"/>
          <p14:tracePt t="167244" x="2503488" y="5837238"/>
          <p14:tracePt t="167245" x="2495550" y="5837238"/>
          <p14:tracePt t="167247" x="2479675" y="5829300"/>
          <p14:tracePt t="167251" x="2463800" y="5829300"/>
          <p14:tracePt t="167253" x="2455863" y="5829300"/>
          <p14:tracePt t="167256" x="2447925" y="5829300"/>
          <p14:tracePt t="167260" x="2432050" y="5829300"/>
          <p14:tracePt t="167261" x="2424113" y="5829300"/>
          <p14:tracePt t="167263" x="2416175" y="5829300"/>
          <p14:tracePt t="167265" x="2408238" y="5821363"/>
          <p14:tracePt t="167267" x="2400300" y="5821363"/>
          <p14:tracePt t="167269" x="2392363" y="5821363"/>
          <p14:tracePt t="167274" x="2376488" y="5813425"/>
          <p14:tracePt t="167276" x="2368550" y="5813425"/>
          <p14:tracePt t="167277" x="2360613" y="5813425"/>
          <p14:tracePt t="167279" x="2352675" y="5805488"/>
          <p14:tracePt t="167281" x="2344738" y="5805488"/>
          <p14:tracePt t="167283" x="2336800" y="5797550"/>
          <p14:tracePt t="167287" x="2328863" y="5789613"/>
          <p14:tracePt t="167290" x="2320925" y="5789613"/>
          <p14:tracePt t="167292" x="2312988" y="5781675"/>
          <p14:tracePt t="167294" x="2305050" y="5773738"/>
          <p14:tracePt t="167297" x="2297113" y="5765800"/>
          <p14:tracePt t="167299" x="2289175" y="5757863"/>
          <p14:tracePt t="167303" x="2281238" y="5749925"/>
          <p14:tracePt t="167307" x="2273300" y="5741988"/>
          <p14:tracePt t="167311" x="2265363" y="5734050"/>
          <p14:tracePt t="167313" x="2265363" y="5726113"/>
          <p14:tracePt t="167315" x="2255838" y="5718175"/>
          <p14:tracePt t="167319" x="2255838" y="5710238"/>
          <p14:tracePt t="167323" x="2247900" y="5694363"/>
          <p14:tracePt t="167327" x="2239963" y="5686425"/>
          <p14:tracePt t="167329" x="2239963" y="5678488"/>
          <p14:tracePt t="167331" x="2239963" y="5670550"/>
          <p14:tracePt t="167335" x="2232025" y="5662613"/>
          <p14:tracePt t="167337" x="2232025" y="5653088"/>
          <p14:tracePt t="167340" x="2232025" y="5645150"/>
          <p14:tracePt t="167342" x="2232025" y="5637213"/>
          <p14:tracePt t="167344" x="2232025" y="5629275"/>
          <p14:tracePt t="167347" x="2232025" y="5621338"/>
          <p14:tracePt t="167349" x="2224088" y="5613400"/>
          <p14:tracePt t="167351" x="2224088" y="5605463"/>
          <p14:tracePt t="167356" x="2224088" y="5597525"/>
          <p14:tracePt t="167357" x="2224088" y="5589588"/>
          <p14:tracePt t="167360" x="2224088" y="5581650"/>
          <p14:tracePt t="167363" x="2232025" y="5573713"/>
          <p14:tracePt t="167365" x="2232025" y="5565775"/>
          <p14:tracePt t="167367" x="2232025" y="5557838"/>
          <p14:tracePt t="167372" x="2232025" y="5549900"/>
          <p14:tracePt t="167374" x="2232025" y="5541963"/>
          <p14:tracePt t="167377" x="2232025" y="5534025"/>
          <p14:tracePt t="167379" x="2232025" y="5526088"/>
          <p14:tracePt t="167383" x="2239963" y="5518150"/>
          <p14:tracePt t="167387" x="2239963" y="5510213"/>
          <p14:tracePt t="167391" x="2239963" y="5502275"/>
          <p14:tracePt t="167395" x="2239963" y="5494338"/>
          <p14:tracePt t="167399" x="2247900" y="5486400"/>
          <p14:tracePt t="167406" x="2247900" y="5478463"/>
          <p14:tracePt t="167411" x="2247900" y="5470525"/>
          <p14:tracePt t="167417" x="2255838" y="5462588"/>
          <p14:tracePt t="167423" x="2255838" y="5454650"/>
          <p14:tracePt t="167429" x="2265363" y="5454650"/>
          <p14:tracePt t="167431" x="2265363" y="5446713"/>
          <p14:tracePt t="167437" x="2265363" y="5438775"/>
          <p14:tracePt t="167441" x="2273300" y="5438775"/>
          <p14:tracePt t="167445" x="2273300" y="5430838"/>
          <p14:tracePt t="167449" x="2281238" y="5430838"/>
          <p14:tracePt t="167456" x="2281238" y="5422900"/>
          <p14:tracePt t="167459" x="2289175" y="5422900"/>
          <p14:tracePt t="167467" x="2289175" y="5414963"/>
          <p14:tracePt t="167473" x="2297113" y="5414963"/>
          <p14:tracePt t="167483" x="2297113" y="5407025"/>
          <p14:tracePt t="167501" x="2305050" y="5407025"/>
          <p14:tracePt t="167870" x="2305050" y="5414963"/>
          <p14:tracePt t="167879" x="2305050" y="5422900"/>
          <p14:tracePt t="167889" x="2305050" y="5430838"/>
          <p14:tracePt t="167901" x="2297113" y="5430838"/>
          <p14:tracePt t="167907" x="2297113" y="5438775"/>
          <p14:tracePt t="167925" x="2297113" y="5446713"/>
          <p14:tracePt t="168031" x="2297113" y="5454650"/>
          <p14:tracePt t="168034" x="2289175" y="5454650"/>
          <p14:tracePt t="168043" x="2281238" y="5454650"/>
          <p14:tracePt t="168051" x="2273300" y="5462588"/>
          <p14:tracePt t="168063" x="2265363" y="5462588"/>
          <p14:tracePt t="168262" x="2255838" y="5462588"/>
          <p14:tracePt t="168266" x="2255838" y="5470525"/>
          <p14:tracePt t="168279" x="2255838" y="5478463"/>
          <p14:tracePt t="168282" x="2247900" y="5478463"/>
          <p14:tracePt t="168307" x="2247900" y="5486400"/>
          <p14:tracePt t="168359" x="2239963" y="5486400"/>
          <p14:tracePt t="168503" x="2239963" y="5494338"/>
          <p14:tracePt t="168519" x="2232025" y="5494338"/>
          <p14:tracePt t="168529" x="2232025" y="5502275"/>
          <p14:tracePt t="168654" x="2232025" y="5510213"/>
          <p14:tracePt t="168667" x="2232025" y="5518150"/>
          <p14:tracePt t="168681" x="2224088" y="5518150"/>
          <p14:tracePt t="168684" x="2224088" y="5526088"/>
          <p14:tracePt t="168697" x="2224088" y="5534025"/>
          <p14:tracePt t="168812" x="2224088" y="5541963"/>
          <p14:tracePt t="168823" x="2224088" y="5549900"/>
          <p14:tracePt t="168833" x="2216150" y="5549900"/>
          <p14:tracePt t="168836" x="2216150" y="5557838"/>
          <p14:tracePt t="168867" x="2216150" y="5565775"/>
          <p14:tracePt t="169716" x="2224088" y="5565775"/>
          <p14:tracePt t="169723" x="2232025" y="5565775"/>
          <p14:tracePt t="169728" x="2239963" y="5565775"/>
          <p14:tracePt t="169731" x="2247900" y="5565775"/>
          <p14:tracePt t="169733" x="2255838" y="5565775"/>
          <p14:tracePt t="169737" x="2265363" y="5565775"/>
          <p14:tracePt t="169742" x="2273300" y="5565775"/>
          <p14:tracePt t="169743" x="2281238" y="5565775"/>
          <p14:tracePt t="169747" x="2289175" y="5565775"/>
          <p14:tracePt t="169749" x="2297113" y="5565775"/>
          <p14:tracePt t="169753" x="2305050" y="5565775"/>
          <p14:tracePt t="169756" x="2312988" y="5565775"/>
          <p14:tracePt t="169759" x="2320925" y="5565775"/>
          <p14:tracePt t="169762" x="2328863" y="5565775"/>
          <p14:tracePt t="169764" x="2336800" y="5565775"/>
          <p14:tracePt t="169767" x="2344738" y="5565775"/>
          <p14:tracePt t="169769" x="2352675" y="5565775"/>
          <p14:tracePt t="169773" x="2360613" y="5565775"/>
          <p14:tracePt t="169776" x="2368550" y="5565775"/>
          <p14:tracePt t="169777" x="2376488" y="5565775"/>
          <p14:tracePt t="169779" x="2384425" y="5565775"/>
          <p14:tracePt t="169781" x="2392363" y="5565775"/>
          <p14:tracePt t="169785" x="2400300" y="5557838"/>
          <p14:tracePt t="169787" x="2408238" y="5557838"/>
          <p14:tracePt t="169790" x="2416175" y="5557838"/>
          <p14:tracePt t="169793" x="2424113" y="5557838"/>
          <p14:tracePt t="169795" x="2432050" y="5557838"/>
          <p14:tracePt t="169799" x="2439988" y="5557838"/>
          <p14:tracePt t="169803" x="2447925" y="5557838"/>
          <p14:tracePt t="169806" x="2455863" y="5557838"/>
          <p14:tracePt t="169809" x="2463800" y="5557838"/>
          <p14:tracePt t="169813" x="2471738" y="5557838"/>
          <p14:tracePt t="169817" x="2479675" y="5557838"/>
          <p14:tracePt t="169823" x="2487613" y="5557838"/>
          <p14:tracePt t="169829" x="2495550" y="5557838"/>
          <p14:tracePt t="169835" x="2503488" y="5557838"/>
          <p14:tracePt t="169843" x="2503488" y="5549900"/>
          <p14:tracePt t="169845" x="2511425" y="5549900"/>
          <p14:tracePt t="169859" x="2519363" y="5549900"/>
          <p14:tracePt t="169886" x="2527300" y="5549900"/>
          <p14:tracePt t="169903" x="2535238" y="5549900"/>
          <p14:tracePt t="169911" x="2543175" y="5549900"/>
          <p14:tracePt t="169917" x="2551113" y="5549900"/>
          <p14:tracePt t="169923" x="2559050" y="5549900"/>
          <p14:tracePt t="169927" x="2566988" y="5549900"/>
          <p14:tracePt t="169933" x="2574925" y="5549900"/>
          <p14:tracePt t="169937" x="2582863" y="5549900"/>
          <p14:tracePt t="169940" x="2582863" y="5557838"/>
          <p14:tracePt t="169943" x="2590800" y="5557838"/>
          <p14:tracePt t="169949" x="2598738" y="5557838"/>
          <p14:tracePt t="169960" x="2606675" y="5557838"/>
          <p14:tracePt t="169962" x="2616200" y="5557838"/>
          <p14:tracePt t="169967" x="2616200" y="5565775"/>
          <p14:tracePt t="169969" x="2624138" y="5565775"/>
          <p14:tracePt t="169982" x="2632075" y="5565775"/>
          <p14:tracePt t="170200" x="2640013" y="5565775"/>
          <p14:tracePt t="170211" x="2647950" y="5565775"/>
          <p14:tracePt t="170214" x="2647950" y="5573713"/>
          <p14:tracePt t="170217" x="2655888" y="5573713"/>
          <p14:tracePt t="170222" x="2663825" y="5573713"/>
          <p14:tracePt t="170227" x="2671763" y="5573713"/>
          <p14:tracePt t="170229" x="2679700" y="5573713"/>
          <p14:tracePt t="170233" x="2687638" y="5573713"/>
          <p14:tracePt t="170235" x="2695575" y="5573713"/>
          <p14:tracePt t="170240" x="2703513" y="5573713"/>
          <p14:tracePt t="170243" x="2711450" y="5573713"/>
          <p14:tracePt t="170245" x="2719388" y="5573713"/>
          <p14:tracePt t="170249" x="2727325" y="5573713"/>
          <p14:tracePt t="170251" x="2735263" y="5573713"/>
          <p14:tracePt t="170256" x="2743200" y="5573713"/>
          <p14:tracePt t="170259" x="2751138" y="5573713"/>
          <p14:tracePt t="170261" x="2759075" y="5573713"/>
          <p14:tracePt t="170263" x="2767013" y="5573713"/>
          <p14:tracePt t="170267" x="2774950" y="5573713"/>
          <p14:tracePt t="170269" x="2782888" y="5573713"/>
          <p14:tracePt t="170273" x="2790825" y="5573713"/>
          <p14:tracePt t="170276" x="2798763" y="5573713"/>
          <p14:tracePt t="170277" x="2806700" y="5573713"/>
          <p14:tracePt t="170279" x="2806700" y="5565775"/>
          <p14:tracePt t="170281" x="2814638" y="5565775"/>
          <p14:tracePt t="170283" x="2822575" y="5565775"/>
          <p14:tracePt t="170287" x="2830513" y="5565775"/>
          <p14:tracePt t="170290" x="2838450" y="5565775"/>
          <p14:tracePt t="170292" x="2846388" y="5565775"/>
          <p14:tracePt t="170295" x="2854325" y="5565775"/>
          <p14:tracePt t="170297" x="2862263" y="5565775"/>
          <p14:tracePt t="170301" x="2870200" y="5565775"/>
          <p14:tracePt t="170303" x="2878138" y="5565775"/>
          <p14:tracePt t="170307" x="2886075" y="5565775"/>
          <p14:tracePt t="170309" x="2894013" y="5565775"/>
          <p14:tracePt t="170313" x="2901950" y="5565775"/>
          <p14:tracePt t="170317" x="2909888" y="5565775"/>
          <p14:tracePt t="170319" x="2917825" y="5565775"/>
          <p14:tracePt t="170324" x="2925763" y="5565775"/>
          <p14:tracePt t="170325" x="2933700" y="5565775"/>
          <p14:tracePt t="170329" x="2941638" y="5557838"/>
          <p14:tracePt t="170333" x="2949575" y="5557838"/>
          <p14:tracePt t="170335" x="2957513" y="5557838"/>
          <p14:tracePt t="170340" x="2967038" y="5557838"/>
          <p14:tracePt t="170343" x="2974975" y="5557838"/>
          <p14:tracePt t="170347" x="2982913" y="5557838"/>
          <p14:tracePt t="170349" x="2990850" y="5557838"/>
          <p14:tracePt t="170353" x="2998788" y="5557838"/>
          <p14:tracePt t="170358" x="3006725" y="5557838"/>
          <p14:tracePt t="170363" x="3014663" y="5557838"/>
          <p14:tracePt t="170367" x="3022600" y="5557838"/>
          <p14:tracePt t="170375" x="3030538" y="5557838"/>
          <p14:tracePt t="170381" x="3038475" y="5557838"/>
          <p14:tracePt t="170391" x="3046413" y="5557838"/>
          <p14:tracePt t="170404" x="3054350" y="5557838"/>
          <p14:tracePt t="170414" x="3062288" y="5557838"/>
          <p14:tracePt t="170423" x="3070225" y="5557838"/>
          <p14:tracePt t="170431" x="3078163" y="5557838"/>
          <p14:tracePt t="170440" x="3086100" y="5557838"/>
          <p14:tracePt t="170445" x="3094038" y="5557838"/>
          <p14:tracePt t="170452" x="3101975" y="5557838"/>
          <p14:tracePt t="170457" x="3109913" y="5557838"/>
          <p14:tracePt t="170461" x="3117850" y="5557838"/>
          <p14:tracePt t="170467" x="3125788" y="5557838"/>
          <p14:tracePt t="170469" x="3133725" y="5557838"/>
          <p14:tracePt t="170473" x="3141663" y="5549900"/>
          <p14:tracePt t="170477" x="3149600" y="5549900"/>
          <p14:tracePt t="170481" x="3157538" y="5549900"/>
          <p14:tracePt t="170485" x="3165475" y="5549900"/>
          <p14:tracePt t="170487" x="3173413" y="5549900"/>
          <p14:tracePt t="170492" x="3181350" y="5549900"/>
          <p14:tracePt t="170495" x="3189288" y="5549900"/>
          <p14:tracePt t="170499" x="3197225" y="5549900"/>
          <p14:tracePt t="170501" x="3205163" y="5549900"/>
          <p14:tracePt t="170506" x="3213100" y="5549900"/>
          <p14:tracePt t="170509" x="3221038" y="5549900"/>
          <p14:tracePt t="170511" x="3221038" y="5541963"/>
          <p14:tracePt t="170513" x="3228975" y="5541963"/>
          <p14:tracePt t="170517" x="3236913" y="5541963"/>
          <p14:tracePt t="170524" x="3252788" y="5541963"/>
          <p14:tracePt t="170529" x="3260725" y="5541963"/>
          <p14:tracePt t="170533" x="3268663" y="5541963"/>
          <p14:tracePt t="170537" x="3276600" y="5541963"/>
          <p14:tracePt t="170541" x="3284538" y="5541963"/>
          <p14:tracePt t="170547" x="3292475" y="5541963"/>
          <p14:tracePt t="170553" x="3300413" y="5541963"/>
          <p14:tracePt t="170563" x="3308350" y="5541963"/>
          <p14:tracePt t="170575" x="3317875" y="5541963"/>
          <p14:tracePt t="170601" x="3325813" y="5541963"/>
          <p14:tracePt t="170649" x="3333750" y="5541963"/>
          <p14:tracePt t="170673" x="3341688" y="5541963"/>
          <p14:tracePt t="170695" x="3349625" y="5541963"/>
          <p14:tracePt t="171384" x="3349625" y="5534025"/>
          <p14:tracePt t="171391" x="3349625" y="5526088"/>
          <p14:tracePt t="171397" x="3357563" y="5518150"/>
          <p14:tracePt t="171401" x="3357563" y="5510213"/>
          <p14:tracePt t="171406" x="3357563" y="5502275"/>
          <p14:tracePt t="171409" x="3357563" y="5494338"/>
          <p14:tracePt t="171413" x="3357563" y="5486400"/>
          <p14:tracePt t="171417" x="3357563" y="5478463"/>
          <p14:tracePt t="171424" x="3357563" y="5470525"/>
          <p14:tracePt t="171429" x="3357563" y="5462588"/>
          <p14:tracePt t="171435" x="3357563" y="5454650"/>
          <p14:tracePt t="171443" x="3357563" y="5446713"/>
          <p14:tracePt t="171453" x="3357563" y="5438775"/>
          <p14:tracePt t="171469" x="3357563" y="5430838"/>
          <p14:tracePt t="171567" x="3357563" y="5422900"/>
          <p14:tracePt t="171583" x="3349625" y="5422900"/>
          <p14:tracePt t="171588" x="3349625" y="5414963"/>
          <p14:tracePt t="171599" x="3349625" y="5407025"/>
          <p14:tracePt t="171603" x="3341688" y="5407025"/>
          <p14:tracePt t="171611" x="3341688" y="5399088"/>
          <p14:tracePt t="171622" x="3333750" y="5399088"/>
          <p14:tracePt t="171627" x="3333750" y="5391150"/>
          <p14:tracePt t="171813" x="3333750" y="5399088"/>
          <p14:tracePt t="171819" x="3333750" y="5407025"/>
          <p14:tracePt t="171823" x="3333750" y="5414963"/>
          <p14:tracePt t="171826" x="3333750" y="5422900"/>
          <p14:tracePt t="171829" x="3333750" y="5430838"/>
          <p14:tracePt t="171833" x="3333750" y="5438775"/>
          <p14:tracePt t="171835" x="3333750" y="5446713"/>
          <p14:tracePt t="171840" x="3333750" y="5454650"/>
          <p14:tracePt t="171843" x="3333750" y="5462588"/>
          <p14:tracePt t="171845" x="3333750" y="5470525"/>
          <p14:tracePt t="171849" x="3333750" y="5478463"/>
          <p14:tracePt t="171853" x="3333750" y="5486400"/>
          <p14:tracePt t="171857" x="3325813" y="5494338"/>
          <p14:tracePt t="171859" x="3325813" y="5502275"/>
          <p14:tracePt t="171861" x="3333750" y="5502275"/>
          <p14:tracePt t="171865" x="3333750" y="5510213"/>
          <p14:tracePt t="171869" x="3333750" y="5518150"/>
          <p14:tracePt t="171875" x="3333750" y="5526088"/>
          <p14:tracePt t="171881" x="3333750" y="5534025"/>
          <p14:tracePt t="171951" x="3341688" y="5534025"/>
          <p14:tracePt t="171954" x="3341688" y="5526088"/>
          <p14:tracePt t="171961" x="3341688" y="5518150"/>
          <p14:tracePt t="171963" x="3341688" y="5510213"/>
          <p14:tracePt t="171969" x="3349625" y="5502275"/>
          <p14:tracePt t="171977" x="3349625" y="5494338"/>
          <p14:tracePt t="171983" x="3349625" y="5486400"/>
          <p14:tracePt t="171991" x="3349625" y="5478463"/>
          <p14:tracePt t="171993" x="3341688" y="5478463"/>
          <p14:tracePt t="171995" x="3341688" y="5470525"/>
          <p14:tracePt t="172003" x="3341688" y="5462588"/>
          <p14:tracePt t="172011" x="3333750" y="5462588"/>
          <p14:tracePt t="172013" x="3333750" y="5454650"/>
          <p14:tracePt t="172025" x="3325813" y="5454650"/>
          <p14:tracePt t="172033" x="3325813" y="5446713"/>
          <p14:tracePt t="172035" x="3317875" y="5446713"/>
          <p14:tracePt t="172045" x="3308350" y="5446713"/>
          <p14:tracePt t="172053" x="3308350" y="5454650"/>
          <p14:tracePt t="172057" x="3300413" y="5454650"/>
          <p14:tracePt t="172069" x="3292475" y="5454650"/>
          <p14:tracePt t="172079" x="3292475" y="5462588"/>
          <p14:tracePt t="172085" x="3284538" y="5462588"/>
          <p14:tracePt t="172090" x="3284538" y="5470525"/>
          <p14:tracePt t="172097" x="3276600" y="5478463"/>
          <p14:tracePt t="172103" x="3276600" y="5486400"/>
          <p14:tracePt t="172108" x="3276600" y="5494338"/>
          <p14:tracePt t="172113" x="3276600" y="5502275"/>
          <p14:tracePt t="172119" x="3276600" y="5510213"/>
          <p14:tracePt t="172127" x="3276600" y="5518150"/>
          <p14:tracePt t="172133" x="3276600" y="5526088"/>
          <p14:tracePt t="172141" x="3276600" y="5534025"/>
          <p14:tracePt t="172157" x="3276600" y="5541963"/>
          <p14:tracePt t="172163" x="3284538" y="5541963"/>
          <p14:tracePt t="172269" x="3292475" y="5541963"/>
          <p14:tracePt t="172275" x="3300413" y="5541963"/>
          <p14:tracePt t="172279" x="3308350" y="5541963"/>
          <p14:tracePt t="172283" x="3317875" y="5541963"/>
          <p14:tracePt t="172287" x="3325813" y="5541963"/>
          <p14:tracePt t="172291" x="3333750" y="5534025"/>
          <p14:tracePt t="172295" x="3341688" y="5534025"/>
          <p14:tracePt t="172297" x="3349625" y="5534025"/>
          <p14:tracePt t="172301" x="3357563" y="5534025"/>
          <p14:tracePt t="172308" x="3373438" y="5534025"/>
          <p14:tracePt t="172311" x="3381375" y="5534025"/>
          <p14:tracePt t="172313" x="3389313" y="5534025"/>
          <p14:tracePt t="172317" x="3397250" y="5534025"/>
          <p14:tracePt t="172319" x="3405188" y="5534025"/>
          <p14:tracePt t="172323" x="3413125" y="5534025"/>
          <p14:tracePt t="172325" x="3421063" y="5534025"/>
          <p14:tracePt t="172327" x="3429000" y="5534025"/>
          <p14:tracePt t="172329" x="3436938" y="5534025"/>
          <p14:tracePt t="172333" x="3444875" y="5534025"/>
          <p14:tracePt t="172335" x="3452813" y="5534025"/>
          <p14:tracePt t="172337" x="3460750" y="5526088"/>
          <p14:tracePt t="172340" x="3468688" y="5526088"/>
          <p14:tracePt t="172343" x="3476625" y="5526088"/>
          <p14:tracePt t="172345" x="3484563" y="5526088"/>
          <p14:tracePt t="172347" x="3492500" y="5526088"/>
          <p14:tracePt t="172351" x="3500438" y="5526088"/>
          <p14:tracePt t="172353" x="3508375" y="5526088"/>
          <p14:tracePt t="172358" x="3524250" y="5526088"/>
          <p14:tracePt t="172361" x="3532188" y="5526088"/>
          <p14:tracePt t="172363" x="3540125" y="5526088"/>
          <p14:tracePt t="172365" x="3548063" y="5526088"/>
          <p14:tracePt t="172369" x="3556000" y="5526088"/>
          <p14:tracePt t="172371" x="3563938" y="5526088"/>
          <p14:tracePt t="172374" x="3571875" y="5526088"/>
          <p14:tracePt t="172375" x="3571875" y="5518150"/>
          <p14:tracePt t="172377" x="3579813" y="5518150"/>
          <p14:tracePt t="172381" x="3587750" y="5518150"/>
          <p14:tracePt t="172383" x="3595688" y="5518150"/>
          <p14:tracePt t="172387" x="3603625" y="5518150"/>
          <p14:tracePt t="172391" x="3611563" y="5518150"/>
          <p14:tracePt t="172393" x="3619500" y="5518150"/>
          <p14:tracePt t="172397" x="3627438" y="5518150"/>
          <p14:tracePt t="172401" x="3635375" y="5518150"/>
          <p14:tracePt t="172406" x="3643313" y="5518150"/>
          <p14:tracePt t="172409" x="3651250" y="5518150"/>
          <p14:tracePt t="172415" x="3660775" y="5518150"/>
          <p14:tracePt t="172420" x="3668713" y="5518150"/>
          <p14:tracePt t="172425" x="3676650" y="5518150"/>
          <p14:tracePt t="172433" x="3684588" y="5518150"/>
          <p14:tracePt t="172437" x="3684588" y="5510213"/>
          <p14:tracePt t="172440" x="3692525" y="5510213"/>
          <p14:tracePt t="172447" x="3700463" y="5510213"/>
          <p14:tracePt t="172458" x="3708400" y="5510213"/>
          <p14:tracePt t="172473" x="3716338" y="5510213"/>
          <p14:tracePt t="172485" x="3724275" y="5510213"/>
          <p14:tracePt t="172492" x="3724275" y="5502275"/>
          <p14:tracePt t="172511" x="3732213" y="5502275"/>
          <p14:tracePt t="172932" x="3732213" y="5510213"/>
          <p14:tracePt t="172964" x="3732213" y="5518150"/>
          <p14:tracePt t="173049" x="3740150" y="5518150"/>
          <p14:tracePt t="173061" x="3748088" y="5518150"/>
          <p14:tracePt t="173067" x="3756025" y="5518150"/>
          <p14:tracePt t="173072" x="3763963" y="5518150"/>
          <p14:tracePt t="173076" x="3771900" y="5518150"/>
          <p14:tracePt t="173077" x="3779838" y="5518150"/>
          <p14:tracePt t="173081" x="3787775" y="5518150"/>
          <p14:tracePt t="173083" x="3795713" y="5518150"/>
          <p14:tracePt t="173085" x="3803650" y="5518150"/>
          <p14:tracePt t="173090" x="3811588" y="5518150"/>
          <p14:tracePt t="173091" x="3819525" y="5518150"/>
          <p14:tracePt t="173093" x="3827463" y="5518150"/>
          <p14:tracePt t="173095" x="3835400" y="5510213"/>
          <p14:tracePt t="173097" x="3843338" y="5510213"/>
          <p14:tracePt t="173099" x="3851275" y="5510213"/>
          <p14:tracePt t="173103" x="3859213" y="5510213"/>
          <p14:tracePt t="173108" x="3883025" y="5510213"/>
          <p14:tracePt t="173109" x="3890963" y="5510213"/>
          <p14:tracePt t="173111" x="3898900" y="5502275"/>
          <p14:tracePt t="173113" x="3906838" y="5502275"/>
          <p14:tracePt t="173115" x="3914775" y="5502275"/>
          <p14:tracePt t="173117" x="3922713" y="5502275"/>
          <p14:tracePt t="173119" x="3930650" y="5502275"/>
          <p14:tracePt t="173121" x="3946525" y="5502275"/>
          <p14:tracePt t="173124" x="3954463" y="5502275"/>
          <p14:tracePt t="173126" x="3962400" y="5502275"/>
          <p14:tracePt t="173127" x="3970338" y="5502275"/>
          <p14:tracePt t="173129" x="3986213" y="5494338"/>
          <p14:tracePt t="173131" x="3994150" y="5494338"/>
          <p14:tracePt t="173133" x="4002088" y="5494338"/>
          <p14:tracePt t="173135" x="4011613" y="5494338"/>
          <p14:tracePt t="173137" x="4019550" y="5494338"/>
          <p14:tracePt t="173140" x="4027488" y="5494338"/>
          <p14:tracePt t="173142" x="4035425" y="5486400"/>
          <p14:tracePt t="173143" x="4043363" y="5486400"/>
          <p14:tracePt t="173145" x="4051300" y="5486400"/>
          <p14:tracePt t="173147" x="4067175" y="5486400"/>
          <p14:tracePt t="173151" x="4075113" y="5486400"/>
          <p14:tracePt t="173153" x="4083050" y="5478463"/>
          <p14:tracePt t="173157" x="4098925" y="5478463"/>
          <p14:tracePt t="173161" x="4106863" y="5470525"/>
          <p14:tracePt t="173163" x="4114800" y="5470525"/>
          <p14:tracePt t="173167" x="4122738" y="5470525"/>
          <p14:tracePt t="173169" x="4130675" y="5470525"/>
          <p14:tracePt t="173173" x="4138613" y="5462588"/>
          <p14:tracePt t="173181" x="4146550" y="5462588"/>
          <p14:tracePt t="173207" x="4146550" y="5454650"/>
          <p14:tracePt t="173215" x="4146550" y="5446713"/>
          <p14:tracePt t="173217" x="4138613" y="5446713"/>
          <p14:tracePt t="173221" x="4130675" y="5438775"/>
          <p14:tracePt t="173224" x="4122738" y="5438775"/>
          <p14:tracePt t="173228" x="4114800" y="5430838"/>
          <p14:tracePt t="173229" x="4106863" y="5422900"/>
          <p14:tracePt t="173231" x="4098925" y="5422900"/>
          <p14:tracePt t="173233" x="4090988" y="5422900"/>
          <p14:tracePt t="173235" x="4083050" y="5414963"/>
          <p14:tracePt t="173240" x="4075113" y="5414963"/>
          <p14:tracePt t="173243" x="4059238" y="5407025"/>
          <p14:tracePt t="173245" x="4051300" y="5399088"/>
          <p14:tracePt t="173247" x="4043363" y="5399088"/>
          <p14:tracePt t="173249" x="4035425" y="5399088"/>
          <p14:tracePt t="173251" x="4027488" y="5391150"/>
          <p14:tracePt t="173253" x="4019550" y="5391150"/>
          <p14:tracePt t="173256" x="4011613" y="5383213"/>
          <p14:tracePt t="173261" x="3994150" y="5375275"/>
          <p14:tracePt t="173262" x="3986213" y="5375275"/>
          <p14:tracePt t="173263" x="3978275" y="5375275"/>
          <p14:tracePt t="173265" x="3970338" y="5367338"/>
          <p14:tracePt t="173267" x="3962400" y="5367338"/>
          <p14:tracePt t="173269" x="3954463" y="5367338"/>
          <p14:tracePt t="173271" x="3946525" y="5359400"/>
          <p14:tracePt t="173273" x="3938588" y="5359400"/>
          <p14:tracePt t="173277" x="3930650" y="5359400"/>
          <p14:tracePt t="173279" x="3922713" y="5351463"/>
          <p14:tracePt t="173281" x="3914775" y="5351463"/>
          <p14:tracePt t="173283" x="3906838" y="5351463"/>
          <p14:tracePt t="173287" x="3898900" y="5351463"/>
          <p14:tracePt t="173289" x="3890963" y="5351463"/>
          <p14:tracePt t="173291" x="3890963" y="5343525"/>
          <p14:tracePt t="173295" x="3883025" y="5343525"/>
          <p14:tracePt t="173299" x="3875088" y="5343525"/>
          <p14:tracePt t="173309" x="3867150" y="5343525"/>
          <p14:tracePt t="173333" x="3875088" y="5351463"/>
          <p14:tracePt t="173340" x="3875088" y="5359400"/>
          <p14:tracePt t="173343" x="3875088" y="5367338"/>
          <p14:tracePt t="173345" x="3875088" y="5375275"/>
          <p14:tracePt t="173347" x="3875088" y="5383213"/>
          <p14:tracePt t="173349" x="3883025" y="5383213"/>
          <p14:tracePt t="173351" x="3883025" y="5391150"/>
          <p14:tracePt t="173353" x="3883025" y="5399088"/>
          <p14:tracePt t="173356" x="3883025" y="5407025"/>
          <p14:tracePt t="173358" x="3890963" y="5407025"/>
          <p14:tracePt t="173360" x="3890963" y="5414963"/>
          <p14:tracePt t="173361" x="3890963" y="5422900"/>
          <p14:tracePt t="173365" x="3890963" y="5430838"/>
          <p14:tracePt t="173367" x="3898900" y="5438775"/>
          <p14:tracePt t="173371" x="3898900" y="5446713"/>
          <p14:tracePt t="173376" x="3898900" y="5454650"/>
          <p14:tracePt t="173378" x="3906838" y="5454650"/>
          <p14:tracePt t="173379" x="3906838" y="5462588"/>
          <p14:tracePt t="173383" x="3906838" y="5470525"/>
          <p14:tracePt t="173385" x="3914775" y="5470525"/>
          <p14:tracePt t="173387" x="3914775" y="5478463"/>
          <p14:tracePt t="173393" x="3914775" y="5486400"/>
          <p14:tracePt t="173395" x="3922713" y="5486400"/>
          <p14:tracePt t="173401" x="3922713" y="5494338"/>
          <p14:tracePt t="173403" x="3930650" y="5494338"/>
          <p14:tracePt t="173409" x="3930650" y="5502275"/>
          <p14:tracePt t="173413" x="3938588" y="5502275"/>
          <p14:tracePt t="173467" x="3938588" y="5494338"/>
          <p14:tracePt t="173472" x="3938588" y="5486400"/>
          <p14:tracePt t="173477" x="3938588" y="5470525"/>
          <p14:tracePt t="173480" x="3930650" y="5462588"/>
          <p14:tracePt t="173481" x="3930650" y="5454650"/>
          <p14:tracePt t="173485" x="3930650" y="5446713"/>
          <p14:tracePt t="173487" x="3930650" y="5438775"/>
          <p14:tracePt t="173490" x="3922713" y="5430838"/>
          <p14:tracePt t="173493" x="3922713" y="5422900"/>
          <p14:tracePt t="173495" x="3922713" y="5414963"/>
          <p14:tracePt t="173497" x="3914775" y="5414963"/>
          <p14:tracePt t="173499" x="3914775" y="5407025"/>
          <p14:tracePt t="173501" x="3914775" y="5399088"/>
          <p14:tracePt t="173506" x="3906838" y="5391150"/>
          <p14:tracePt t="173510" x="3906838" y="5383213"/>
          <p14:tracePt t="173511" x="3898900" y="5375275"/>
          <p14:tracePt t="173515" x="3898900" y="5367338"/>
          <p14:tracePt t="173517" x="3890963" y="5367338"/>
          <p14:tracePt t="173519" x="3890963" y="5359400"/>
          <p14:tracePt t="173523" x="3890963" y="5351463"/>
          <p14:tracePt t="173526" x="3883025" y="5351463"/>
          <p14:tracePt t="173527" x="3883025" y="5343525"/>
          <p14:tracePt t="173531" x="3875088" y="5343525"/>
          <p14:tracePt t="173533" x="3875088" y="5335588"/>
          <p14:tracePt t="173537" x="3867150" y="5335588"/>
          <p14:tracePt t="173542" x="3867150" y="5327650"/>
          <p14:tracePt t="173551" x="3859213" y="5327650"/>
          <p14:tracePt t="173597" x="3867150" y="5327650"/>
          <p14:tracePt t="173602" x="3867150" y="5343525"/>
          <p14:tracePt t="173603" x="3867150" y="5351463"/>
          <p14:tracePt t="173606" x="3867150" y="5359400"/>
          <p14:tracePt t="173610" x="3875088" y="5375275"/>
          <p14:tracePt t="173611" x="3875088" y="5383213"/>
          <p14:tracePt t="173613" x="3875088" y="5391150"/>
          <p14:tracePt t="173615" x="3875088" y="5399088"/>
          <p14:tracePt t="173617" x="3883025" y="5407025"/>
          <p14:tracePt t="173619" x="3883025" y="5414963"/>
          <p14:tracePt t="173623" x="3890963" y="5422900"/>
          <p14:tracePt t="173625" x="3890963" y="5430838"/>
          <p14:tracePt t="173627" x="3890963" y="5438775"/>
          <p14:tracePt t="173629" x="3898900" y="5446713"/>
          <p14:tracePt t="173633" x="3906838" y="5454650"/>
          <p14:tracePt t="173635" x="3906838" y="5462588"/>
          <p14:tracePt t="173637" x="3906838" y="5470525"/>
          <p14:tracePt t="173640" x="3914775" y="5470525"/>
          <p14:tracePt t="173642" x="3914775" y="5478463"/>
          <p14:tracePt t="173644" x="3922713" y="5486400"/>
          <p14:tracePt t="173647" x="3930650" y="5494338"/>
          <p14:tracePt t="173649" x="3930650" y="5502275"/>
          <p14:tracePt t="173651" x="3938588" y="5502275"/>
          <p14:tracePt t="173653" x="3938588" y="5510213"/>
          <p14:tracePt t="173657" x="3946525" y="5518150"/>
          <p14:tracePt t="173660" x="3954463" y="5518150"/>
          <p14:tracePt t="173661" x="3954463" y="5526088"/>
          <p14:tracePt t="173665" x="3962400" y="5534025"/>
          <p14:tracePt t="173671" x="3962400" y="5541963"/>
          <p14:tracePt t="173674" x="3970338" y="5541963"/>
          <p14:tracePt t="173677" x="3970338" y="5549900"/>
          <p14:tracePt t="173681" x="3978275" y="5549900"/>
          <p14:tracePt t="173685" x="3978275" y="5557838"/>
          <p14:tracePt t="173737" x="3970338" y="5549900"/>
          <p14:tracePt t="173743" x="3954463" y="5526088"/>
          <p14:tracePt t="173746" x="3946525" y="5526088"/>
          <p14:tracePt t="173748" x="3946525" y="5518150"/>
          <p14:tracePt t="173749" x="3938588" y="5510213"/>
          <p14:tracePt t="173751" x="3930650" y="5502275"/>
          <p14:tracePt t="173753" x="3930650" y="5494338"/>
          <p14:tracePt t="173756" x="3922713" y="5486400"/>
          <p14:tracePt t="173760" x="3906838" y="5470525"/>
          <p14:tracePt t="173762" x="3898900" y="5462588"/>
          <p14:tracePt t="173763" x="3890963" y="5454650"/>
          <p14:tracePt t="173765" x="3890963" y="5446713"/>
          <p14:tracePt t="173767" x="3883025" y="5438775"/>
          <p14:tracePt t="173769" x="3875088" y="5438775"/>
          <p14:tracePt t="173773" x="3859213" y="5422900"/>
          <p14:tracePt t="173776" x="3859213" y="5414963"/>
          <p14:tracePt t="173778" x="3851275" y="5407025"/>
          <p14:tracePt t="173781" x="3835400" y="5391150"/>
          <p14:tracePt t="173785" x="3827463" y="5383213"/>
          <p14:tracePt t="173787" x="3819525" y="5375275"/>
          <p14:tracePt t="173791" x="3811588" y="5367338"/>
          <p14:tracePt t="173795" x="3803650" y="5359400"/>
          <p14:tracePt t="173799" x="3795713" y="5351463"/>
          <p14:tracePt t="173807" x="3787775" y="5343525"/>
          <p14:tracePt t="173853" x="3795713" y="5343525"/>
          <p14:tracePt t="173857" x="3803650" y="5359400"/>
          <p14:tracePt t="173862" x="3811588" y="5367338"/>
          <p14:tracePt t="173864" x="3819525" y="5375275"/>
          <p14:tracePt t="173867" x="3827463" y="5383213"/>
          <p14:tracePt t="173869" x="3835400" y="5391150"/>
          <p14:tracePt t="173873" x="3843338" y="5399088"/>
          <p14:tracePt t="173876" x="3851275" y="5407025"/>
          <p14:tracePt t="173877" x="3859213" y="5414963"/>
          <p14:tracePt t="173881" x="3867150" y="5422900"/>
          <p14:tracePt t="173883" x="3875088" y="5430838"/>
          <p14:tracePt t="173885" x="3883025" y="5438775"/>
          <p14:tracePt t="173887" x="3890963" y="5438775"/>
          <p14:tracePt t="173890" x="3898900" y="5446713"/>
          <p14:tracePt t="173891" x="3906838" y="5454650"/>
          <p14:tracePt t="173895" x="3930650" y="5470525"/>
          <p14:tracePt t="173898" x="3938588" y="5478463"/>
          <p14:tracePt t="173899" x="3946525" y="5478463"/>
          <p14:tracePt t="173901" x="3962400" y="5486400"/>
          <p14:tracePt t="173903" x="3970338" y="5494338"/>
          <p14:tracePt t="173907" x="3994150" y="5502275"/>
          <p14:tracePt t="173910" x="4002088" y="5510213"/>
          <p14:tracePt t="173914" x="4027488" y="5518150"/>
          <p14:tracePt t="173917" x="4035425" y="5526088"/>
          <p14:tracePt t="173918" x="4051300" y="5526088"/>
          <p14:tracePt t="173919" x="4059238" y="5534025"/>
          <p14:tracePt t="173921" x="4067175" y="5534025"/>
          <p14:tracePt t="173924" x="4083050" y="5541963"/>
          <p14:tracePt t="173926" x="4090988" y="5541963"/>
          <p14:tracePt t="173930" x="4114800" y="5549900"/>
          <p14:tracePt t="173933" x="4122738" y="5549900"/>
          <p14:tracePt t="173934" x="4138613" y="5557838"/>
          <p14:tracePt t="173935" x="4154488" y="5557838"/>
          <p14:tracePt t="173937" x="4162425" y="5557838"/>
          <p14:tracePt t="173940" x="4178300" y="5557838"/>
          <p14:tracePt t="173943" x="4186238" y="5565775"/>
          <p14:tracePt t="173947" x="4225925" y="5573713"/>
          <p14:tracePt t="173949" x="4233863" y="5573713"/>
          <p14:tracePt t="173951" x="4249738" y="5573713"/>
          <p14:tracePt t="173953" x="4257675" y="5573713"/>
          <p14:tracePt t="173960" x="4297363" y="5581650"/>
          <p14:tracePt t="173964" x="4321175" y="5581650"/>
          <p14:tracePt t="173965" x="4329113" y="5581650"/>
          <p14:tracePt t="173967" x="4337050" y="5581650"/>
          <p14:tracePt t="173969" x="4352925" y="5581650"/>
          <p14:tracePt t="173972" x="4362450" y="5581650"/>
          <p14:tracePt t="173974" x="4370388" y="5581650"/>
          <p14:tracePt t="173979" x="4402138" y="5573713"/>
          <p14:tracePt t="173981" x="4410075" y="5573713"/>
          <p14:tracePt t="173983" x="4418013" y="5573713"/>
          <p14:tracePt t="173985" x="4425950" y="5573713"/>
          <p14:tracePt t="173987" x="4433888" y="5573713"/>
          <p14:tracePt t="173990" x="4449763" y="5573713"/>
          <p14:tracePt t="173994" x="4465638" y="5565775"/>
          <p14:tracePt t="173995" x="4473575" y="5565775"/>
          <p14:tracePt t="173997" x="4481513" y="5565775"/>
          <p14:tracePt t="173999" x="4489450" y="5557838"/>
          <p14:tracePt t="174001" x="4497388" y="5557838"/>
          <p14:tracePt t="174003" x="4505325" y="5549900"/>
          <p14:tracePt t="174007" x="4529138" y="5549900"/>
          <p14:tracePt t="174012" x="4545013" y="5541963"/>
          <p14:tracePt t="174013" x="4552950" y="5541963"/>
          <p14:tracePt t="174015" x="4568825" y="5534025"/>
          <p14:tracePt t="174017" x="4576763" y="5534025"/>
          <p14:tracePt t="174019" x="4584700" y="5526088"/>
          <p14:tracePt t="174021" x="4592638" y="5526088"/>
          <p14:tracePt t="174024" x="4608513" y="5518150"/>
          <p14:tracePt t="174026" x="4624388" y="5510213"/>
          <p14:tracePt t="174028" x="4632325" y="5510213"/>
          <p14:tracePt t="174030" x="4648200" y="5502275"/>
          <p14:tracePt t="174031" x="4664075" y="5494338"/>
          <p14:tracePt t="174033" x="4679950" y="5494338"/>
          <p14:tracePt t="174035" x="4695825" y="5486400"/>
          <p14:tracePt t="174037" x="4713288" y="5478463"/>
          <p14:tracePt t="174041" x="4729163" y="5470525"/>
          <p14:tracePt t="174042" x="4752975" y="5462588"/>
          <p14:tracePt t="174046" x="4784725" y="5446713"/>
          <p14:tracePt t="174047" x="4808538" y="5438775"/>
          <p14:tracePt t="174049" x="4832350" y="5430838"/>
          <p14:tracePt t="174051" x="4856163" y="5422900"/>
          <p14:tracePt t="174053" x="4879975" y="5414963"/>
          <p14:tracePt t="174057" x="4927600" y="5399088"/>
          <p14:tracePt t="174059" x="4951413" y="5391150"/>
          <p14:tracePt t="174062" x="4983163" y="5375275"/>
          <p14:tracePt t="174066" x="5038725" y="5359400"/>
          <p14:tracePt t="174067" x="5072063" y="5343525"/>
          <p14:tracePt t="174069" x="5095875" y="5335588"/>
          <p14:tracePt t="174071" x="5127625" y="5327650"/>
          <p14:tracePt t="174074" x="5159375" y="5310188"/>
          <p14:tracePt t="174075" x="5191125" y="5302250"/>
          <p14:tracePt t="174080" x="5262563" y="5270500"/>
          <p14:tracePt t="174082" x="5294313" y="5262563"/>
          <p14:tracePt t="174083" x="5326063" y="5246688"/>
          <p14:tracePt t="174085" x="5365750" y="5238750"/>
          <p14:tracePt t="174087" x="5397500" y="5222875"/>
          <p14:tracePt t="174090" x="5438775" y="5207000"/>
          <p14:tracePt t="174091" x="5470525" y="5191125"/>
          <p14:tracePt t="174093" x="5510213" y="5183188"/>
          <p14:tracePt t="174098" x="5581650" y="5151438"/>
          <p14:tracePt t="174100" x="5621338" y="5143500"/>
          <p14:tracePt t="174102" x="5661025" y="5127625"/>
          <p14:tracePt t="174103" x="5692775" y="5111750"/>
          <p14:tracePt t="174107" x="5773738" y="5080000"/>
          <p14:tracePt t="174109" x="5813425" y="5064125"/>
          <p14:tracePt t="174113" x="5892800" y="5032375"/>
          <p14:tracePt t="174115" x="5932488" y="5016500"/>
          <p14:tracePt t="174118" x="5972175" y="5000625"/>
          <p14:tracePt t="174119" x="6011863" y="4984750"/>
          <p14:tracePt t="174121" x="6051550" y="4967288"/>
          <p14:tracePt t="174124" x="6083300" y="4951413"/>
          <p14:tracePt t="174125" x="6124575" y="4935538"/>
          <p14:tracePt t="174129" x="6203950" y="4895850"/>
          <p14:tracePt t="174132" x="6243638" y="4879975"/>
          <p14:tracePt t="174133" x="6283325" y="4856163"/>
          <p14:tracePt t="174136" x="6323013" y="4840288"/>
          <p14:tracePt t="174138" x="6362700" y="4816475"/>
          <p14:tracePt t="174140" x="6402388" y="4800600"/>
          <p14:tracePt t="174141" x="6442075" y="4784725"/>
          <p14:tracePt t="174144" x="6475413" y="4768850"/>
          <p14:tracePt t="174148" x="6562725" y="4729163"/>
          <p14:tracePt t="174151" x="6634163" y="4689475"/>
          <p14:tracePt t="174153" x="6673850" y="4665663"/>
          <p14:tracePt t="174157" x="6745288" y="4633913"/>
          <p14:tracePt t="174159" x="6777038" y="4616450"/>
          <p14:tracePt t="174164" x="6850063" y="4576763"/>
          <p14:tracePt t="174167" x="6921500" y="4537075"/>
          <p14:tracePt t="174169" x="6953250" y="4521200"/>
          <p14:tracePt t="174171" x="6992938" y="4505325"/>
          <p14:tracePt t="174174" x="7024688" y="4481513"/>
          <p14:tracePt t="174175" x="7056438" y="4465638"/>
          <p14:tracePt t="174180" x="7119938" y="4425950"/>
          <p14:tracePt t="174184" x="7177088" y="4394200"/>
          <p14:tracePt t="174185" x="7208838" y="4378325"/>
          <p14:tracePt t="174187" x="7232650" y="4354513"/>
          <p14:tracePt t="174190" x="7264400" y="4338638"/>
          <p14:tracePt t="174192" x="7288213" y="4322763"/>
          <p14:tracePt t="174196" x="7343775" y="4291013"/>
          <p14:tracePt t="174199" x="7391400" y="4257675"/>
          <p14:tracePt t="174201" x="7415213" y="4241800"/>
          <p14:tracePt t="174203" x="7439025" y="4233863"/>
          <p14:tracePt t="174207" x="7478713" y="4202113"/>
          <p14:tracePt t="174214" x="7527925" y="4178300"/>
          <p14:tracePt t="174215" x="7543800" y="4162425"/>
          <p14:tracePt t="174217" x="7559675" y="4154488"/>
          <p14:tracePt t="174219" x="7567613" y="4146550"/>
          <p14:tracePt t="174221" x="7583488" y="4130675"/>
          <p14:tracePt t="174224" x="7591425" y="4122738"/>
          <p14:tracePt t="174230" x="7623175" y="4098925"/>
          <p14:tracePt t="174232" x="7631113" y="4098925"/>
          <p14:tracePt t="174233" x="7646988" y="4090988"/>
          <p14:tracePt t="174235" x="7654925" y="4083050"/>
          <p14:tracePt t="174237" x="7662863" y="4075113"/>
          <p14:tracePt t="174240" x="7662863" y="4067175"/>
          <p14:tracePt t="174242" x="7670800" y="4067175"/>
          <p14:tracePt t="174246" x="7686675" y="4059238"/>
          <p14:tracePt t="174249" x="7694613" y="4051300"/>
          <p14:tracePt t="174257" x="7702550" y="4051300"/>
          <p14:tracePt t="174279" x="7702550" y="4059238"/>
          <p14:tracePt t="174281" x="7694613" y="4059238"/>
          <p14:tracePt t="174291" x="7686675" y="4059238"/>
          <p14:tracePt t="174295" x="7686675" y="4067175"/>
          <p14:tracePt t="174297" x="7678738" y="4067175"/>
          <p14:tracePt t="174301" x="7670800" y="4075113"/>
          <p14:tracePt t="174303" x="7662863" y="4075113"/>
          <p14:tracePt t="174307" x="7654925" y="4090988"/>
          <p14:tracePt t="174309" x="7654925" y="4098925"/>
          <p14:tracePt t="174311" x="7646988" y="4098925"/>
          <p14:tracePt t="174313" x="7646988" y="4106863"/>
          <p14:tracePt t="174315" x="7646988" y="4098925"/>
          <p14:tracePt t="174317" x="7639050" y="4098925"/>
          <p14:tracePt t="174321" x="7639050" y="4106863"/>
          <p14:tracePt t="174324" x="7631113" y="4106863"/>
          <p14:tracePt t="174342" x="7623175" y="4106863"/>
          <p14:tracePt t="174349" x="7623175" y="4114800"/>
          <p14:tracePt t="174358" x="7615238" y="4114800"/>
          <p14:tracePt t="174367" x="7615238" y="4122738"/>
          <p14:tracePt t="174377" x="7607300" y="4122738"/>
          <p14:tracePt t="174417" x="7615238" y="4122738"/>
          <p14:tracePt t="174425" x="7623175" y="4122738"/>
          <p14:tracePt t="174431" x="7631113" y="4114800"/>
          <p14:tracePt t="174432" x="7639050" y="4106863"/>
          <p14:tracePt t="174433" x="7654925" y="4106863"/>
          <p14:tracePt t="174435" x="7662863" y="4098925"/>
          <p14:tracePt t="174437" x="7670800" y="4090988"/>
          <p14:tracePt t="174440" x="7678738" y="4083050"/>
          <p14:tracePt t="174442" x="7694613" y="4075113"/>
          <p14:tracePt t="174445" x="7710488" y="4059238"/>
          <p14:tracePt t="174447" x="7726363" y="4043363"/>
          <p14:tracePt t="174449" x="7734300" y="4035425"/>
          <p14:tracePt t="174451" x="7742238" y="4027488"/>
          <p14:tracePt t="174453" x="7750175" y="4019550"/>
          <p14:tracePt t="174457" x="7758113" y="4011613"/>
          <p14:tracePt t="174458" x="7758113" y="3995738"/>
          <p14:tracePt t="174462" x="7773988" y="3979863"/>
          <p14:tracePt t="174464" x="7773988" y="3963988"/>
          <p14:tracePt t="174466" x="7781925" y="3956050"/>
          <p14:tracePt t="174468" x="7789863" y="3938588"/>
          <p14:tracePt t="174469" x="7789863" y="3930650"/>
          <p14:tracePt t="174471" x="7797800" y="3914775"/>
          <p14:tracePt t="174474" x="7797800" y="3906838"/>
          <p14:tracePt t="174476" x="7797800" y="3890963"/>
          <p14:tracePt t="174480" x="7813675" y="3867150"/>
          <p14:tracePt t="174482" x="7813675" y="3851275"/>
          <p14:tracePt t="174483" x="7821613" y="3835400"/>
          <p14:tracePt t="174485" x="7821613" y="3819525"/>
          <p14:tracePt t="174487" x="7829550" y="3795713"/>
          <p14:tracePt t="174490" x="7829550" y="3787775"/>
          <p14:tracePt t="174493" x="7839075" y="3771900"/>
          <p14:tracePt t="174496" x="7847013" y="3740150"/>
          <p14:tracePt t="174497" x="7854950" y="3724275"/>
          <p14:tracePt t="174499" x="7862888" y="3708400"/>
          <p14:tracePt t="174501" x="7870825" y="3692525"/>
          <p14:tracePt t="174503" x="7870825" y="3676650"/>
          <p14:tracePt t="174507" x="7878763" y="3644900"/>
          <p14:tracePt t="174512" x="7894638" y="3621088"/>
          <p14:tracePt t="174513" x="7902575" y="3605213"/>
          <p14:tracePt t="174515" x="7902575" y="3587750"/>
          <p14:tracePt t="174517" x="7910513" y="3571875"/>
          <p14:tracePt t="174519" x="7918450" y="3556000"/>
          <p14:tracePt t="174521" x="7918450" y="3540125"/>
          <p14:tracePt t="174525" x="7934325" y="3508375"/>
          <p14:tracePt t="174530" x="7942263" y="3484563"/>
          <p14:tracePt t="174531" x="7950200" y="3468688"/>
          <p14:tracePt t="174533" x="7950200" y="3452813"/>
          <p14:tracePt t="174535" x="7958138" y="3436938"/>
          <p14:tracePt t="174540" x="7966075" y="3413125"/>
          <p14:tracePt t="174542" x="7966075" y="3405188"/>
          <p14:tracePt t="174544" x="7966075" y="3397250"/>
          <p14:tracePt t="174548" x="7974013" y="3373438"/>
          <p14:tracePt t="174549" x="7974013" y="3365500"/>
          <p14:tracePt t="174551" x="7974013" y="3357563"/>
          <p14:tracePt t="174553" x="7974013" y="3349625"/>
          <p14:tracePt t="174557" x="7974013" y="3333750"/>
          <p14:tracePt t="174561" x="7981950" y="3317875"/>
          <p14:tracePt t="174563" x="7974013" y="3309938"/>
          <p14:tracePt t="174565" x="7974013" y="3302000"/>
          <p14:tracePt t="174567" x="7974013" y="3294063"/>
          <p14:tracePt t="174571" x="7974013" y="3286125"/>
          <p14:tracePt t="174575" x="7974013" y="3278188"/>
          <p14:tracePt t="174579" x="7966075" y="3270250"/>
          <p14:tracePt t="174585" x="7966075" y="3262313"/>
          <p14:tracePt t="174595" x="7966075" y="3252788"/>
          <p14:tracePt t="174635" x="7958138" y="3262313"/>
          <p14:tracePt t="174643" x="7950200" y="3262313"/>
          <p14:tracePt t="174647" x="7942263" y="3262313"/>
          <p14:tracePt t="174649" x="7934325" y="3262313"/>
          <p14:tracePt t="174651" x="7926388" y="3262313"/>
          <p14:tracePt t="174653" x="7918450" y="3262313"/>
          <p14:tracePt t="174657" x="7902575" y="3252788"/>
          <p14:tracePt t="174659" x="7894638" y="3252788"/>
          <p14:tracePt t="174661" x="7878763" y="3244850"/>
          <p14:tracePt t="174663" x="7870825" y="3244850"/>
          <p14:tracePt t="174665" x="7854950" y="3236913"/>
          <p14:tracePt t="174667" x="7847013" y="3236913"/>
          <p14:tracePt t="174669" x="7829550" y="3228975"/>
          <p14:tracePt t="174671" x="7813675" y="3221038"/>
          <p14:tracePt t="174674" x="7805738" y="3213100"/>
          <p14:tracePt t="174678" x="7773988" y="3197225"/>
          <p14:tracePt t="174680" x="7758113" y="3189288"/>
          <p14:tracePt t="174681" x="7742238" y="3181350"/>
          <p14:tracePt t="174683" x="7726363" y="3173413"/>
          <p14:tracePt t="174685" x="7710488" y="3165475"/>
          <p14:tracePt t="174687" x="7694613" y="3149600"/>
          <p14:tracePt t="174690" x="7678738" y="3141663"/>
          <p14:tracePt t="174691" x="7670800" y="3125788"/>
          <p14:tracePt t="174695" x="7654925" y="3117850"/>
          <p14:tracePt t="174700" x="7623175" y="3070225"/>
          <p14:tracePt t="174701" x="7607300" y="3054350"/>
          <p14:tracePt t="174703" x="7599363" y="3046413"/>
          <p14:tracePt t="174707" x="7583488" y="3014663"/>
          <p14:tracePt t="174709" x="7575550" y="2998788"/>
          <p14:tracePt t="174712" x="7567613" y="2982913"/>
          <p14:tracePt t="174716" x="7551738" y="2951163"/>
          <p14:tracePt t="174718" x="7551738" y="2935288"/>
          <p14:tracePt t="174719" x="7551738" y="2919413"/>
          <p14:tracePt t="174721" x="7543800" y="2901950"/>
          <p14:tracePt t="174724" x="7543800" y="2886075"/>
          <p14:tracePt t="174728" x="7543800" y="2846388"/>
          <p14:tracePt t="174730" x="7543800" y="2838450"/>
          <p14:tracePt t="174732" x="7543800" y="2822575"/>
          <p14:tracePt t="174733" x="7543800" y="2798763"/>
          <p14:tracePt t="174735" x="7551738" y="2782888"/>
          <p14:tracePt t="174737" x="7551738" y="2767013"/>
          <p14:tracePt t="174740" x="7551738" y="2751138"/>
          <p14:tracePt t="174745" x="7567613" y="2695575"/>
          <p14:tracePt t="174747" x="7575550" y="2679700"/>
          <p14:tracePt t="174749" x="7583488" y="2663825"/>
          <p14:tracePt t="174751" x="7591425" y="2640013"/>
          <p14:tracePt t="174753" x="7599363" y="2624138"/>
          <p14:tracePt t="174757" x="7623175" y="2584450"/>
          <p14:tracePt t="174761" x="7631113" y="2566988"/>
          <p14:tracePt t="174762" x="7639050" y="2551113"/>
          <p14:tracePt t="174763" x="7654925" y="2527300"/>
          <p14:tracePt t="174765" x="7670800" y="2511425"/>
          <p14:tracePt t="174767" x="7686675" y="2495550"/>
          <p14:tracePt t="174769" x="7702550" y="2479675"/>
          <p14:tracePt t="174771" x="7718425" y="2455863"/>
          <p14:tracePt t="174776" x="7750175" y="2424113"/>
          <p14:tracePt t="174778" x="7773988" y="2408238"/>
          <p14:tracePt t="174780" x="7789863" y="2400300"/>
          <p14:tracePt t="174784" x="7839075" y="2368550"/>
          <p14:tracePt t="174785" x="7854950" y="2360613"/>
          <p14:tracePt t="174788" x="7878763" y="2344738"/>
          <p14:tracePt t="174791" x="7926388" y="2328863"/>
          <p14:tracePt t="174793" x="7950200" y="2312988"/>
          <p14:tracePt t="174798" x="7997825" y="2297113"/>
          <p14:tracePt t="174800" x="8021638" y="2297113"/>
          <p14:tracePt t="174801" x="8045450" y="2289175"/>
          <p14:tracePt t="174803" x="8069263" y="2281238"/>
          <p14:tracePt t="174807" x="8116888" y="2273300"/>
          <p14:tracePt t="174810" x="8132763" y="2273300"/>
          <p14:tracePt t="174813" x="8180388" y="2265363"/>
          <p14:tracePt t="174815" x="8197850" y="2265363"/>
          <p14:tracePt t="174817" x="8221663" y="2265363"/>
          <p14:tracePt t="174819" x="8237538" y="2265363"/>
          <p14:tracePt t="174821" x="8261350" y="2273300"/>
          <p14:tracePt t="174824" x="8277225" y="2273300"/>
          <p14:tracePt t="174825" x="8293100" y="2273300"/>
          <p14:tracePt t="174828" x="8308975" y="2281238"/>
          <p14:tracePt t="174829" x="8324850" y="2281238"/>
          <p14:tracePt t="174831" x="8340725" y="2289175"/>
          <p14:tracePt t="174833" x="8356600" y="2297113"/>
          <p14:tracePt t="174835" x="8372475" y="2297113"/>
          <p14:tracePt t="174837" x="8388350" y="2305050"/>
          <p14:tracePt t="174840" x="8404225" y="2312988"/>
          <p14:tracePt t="174841" x="8412163" y="2328863"/>
          <p14:tracePt t="174844" x="8428038" y="2336800"/>
          <p14:tracePt t="174845" x="8443913" y="2344738"/>
          <p14:tracePt t="174847" x="8459788" y="2360613"/>
          <p14:tracePt t="174849" x="8467725" y="2368550"/>
          <p14:tracePt t="174851" x="8483600" y="2384425"/>
          <p14:tracePt t="174853" x="8491538" y="2400300"/>
          <p14:tracePt t="174858" x="8523288" y="2432050"/>
          <p14:tracePt t="174859" x="8531225" y="2447925"/>
          <p14:tracePt t="174863" x="8556625" y="2479675"/>
          <p14:tracePt t="174865" x="8564563" y="2495550"/>
          <p14:tracePt t="174867" x="8580438" y="2519363"/>
          <p14:tracePt t="174869" x="8588375" y="2535238"/>
          <p14:tracePt t="174871" x="8596313" y="2559050"/>
          <p14:tracePt t="174874" x="8604250" y="2576513"/>
          <p14:tracePt t="174875" x="8612188" y="2592388"/>
          <p14:tracePt t="174878" x="8628063" y="2616200"/>
          <p14:tracePt t="174882" x="8643938" y="2647950"/>
          <p14:tracePt t="174885" x="8651875" y="2687638"/>
          <p14:tracePt t="174887" x="8659813" y="2703513"/>
          <p14:tracePt t="174890" x="8659813" y="2719388"/>
          <p14:tracePt t="174891" x="8667750" y="2743200"/>
          <p14:tracePt t="174896" x="8675688" y="2774950"/>
          <p14:tracePt t="174900" x="8683625" y="2806700"/>
          <p14:tracePt t="174901" x="8683625" y="2822575"/>
          <p14:tracePt t="174903" x="8691563" y="2838450"/>
          <p14:tracePt t="174907" x="8691563" y="2870200"/>
          <p14:tracePt t="174912" x="8699500" y="2894013"/>
          <p14:tracePt t="174915" x="8699500" y="2909888"/>
          <p14:tracePt t="174916" x="8699500" y="2919413"/>
          <p14:tracePt t="174917" x="8699500" y="2935288"/>
          <p14:tracePt t="174919" x="8699500" y="2943225"/>
          <p14:tracePt t="174921" x="8699500" y="2951163"/>
          <p14:tracePt t="174924" x="8699500" y="2959100"/>
          <p14:tracePt t="174927" x="8699500" y="2982913"/>
          <p14:tracePt t="174930" x="8699500" y="2990850"/>
          <p14:tracePt t="174931" x="8699500" y="2998788"/>
          <p14:tracePt t="174933" x="8691563" y="3006725"/>
          <p14:tracePt t="174935" x="8691563" y="3014663"/>
          <p14:tracePt t="174937" x="8691563" y="3022600"/>
          <p14:tracePt t="174940" x="8691563" y="3030538"/>
          <p14:tracePt t="174943" x="8683625" y="3046413"/>
          <p14:tracePt t="174945" x="8683625" y="3054350"/>
          <p14:tracePt t="174947" x="8675688" y="3062288"/>
          <p14:tracePt t="174949" x="8675688" y="3070225"/>
          <p14:tracePt t="174951" x="8667750" y="3078163"/>
          <p14:tracePt t="174953" x="8667750" y="3086100"/>
          <p14:tracePt t="174960" x="8651875" y="3101975"/>
          <p14:tracePt t="174963" x="8643938" y="3117850"/>
          <p14:tracePt t="174967" x="8636000" y="3125788"/>
          <p14:tracePt t="174969" x="8628063" y="3133725"/>
          <p14:tracePt t="174973" x="8620125" y="3141663"/>
          <p14:tracePt t="174979" x="8612188" y="3149600"/>
          <p14:tracePt t="174980" x="8604250" y="3157538"/>
          <p14:tracePt t="174981" x="8596313" y="3165475"/>
          <p14:tracePt t="174983" x="8588375" y="3165475"/>
          <p14:tracePt t="174985" x="8580438" y="3173413"/>
          <p14:tracePt t="174987" x="8572500" y="3181350"/>
          <p14:tracePt t="174990" x="8564563" y="3181350"/>
          <p14:tracePt t="174993" x="8548688" y="3197225"/>
          <p14:tracePt t="174996" x="8540750" y="3205163"/>
          <p14:tracePt t="174998" x="8531225" y="3205163"/>
          <p14:tracePt t="175000" x="8523288" y="3213100"/>
          <p14:tracePt t="175001" x="8507413" y="3221038"/>
          <p14:tracePt t="175003" x="8499475" y="3221038"/>
          <p14:tracePt t="175007" x="8483600" y="3228975"/>
          <p14:tracePt t="175010" x="8467725" y="3236913"/>
          <p14:tracePt t="175013" x="8443913" y="3244850"/>
          <p14:tracePt t="175015" x="8435975" y="3252788"/>
          <p14:tracePt t="175017" x="8420100" y="3252788"/>
          <p14:tracePt t="175019" x="8412163" y="3262313"/>
          <p14:tracePt t="175022" x="8396288" y="3262313"/>
          <p14:tracePt t="175025" x="8372475" y="3278188"/>
          <p14:tracePt t="175030" x="8348663" y="3286125"/>
          <p14:tracePt t="175031" x="8332788" y="3286125"/>
          <p14:tracePt t="175033" x="8316913" y="3294063"/>
          <p14:tracePt t="175035" x="8301038" y="3302000"/>
          <p14:tracePt t="175037" x="8285163" y="3302000"/>
          <p14:tracePt t="175041" x="8261350" y="3309938"/>
          <p14:tracePt t="175044" x="8245475" y="3317875"/>
          <p14:tracePt t="175047" x="8221663" y="3325813"/>
          <p14:tracePt t="175049" x="8213725" y="3325813"/>
          <p14:tracePt t="175051" x="8197850" y="3333750"/>
          <p14:tracePt t="175053" x="8180388" y="3333750"/>
          <p14:tracePt t="175057" x="8156575" y="3341688"/>
          <p14:tracePt t="175060" x="8140700" y="3349625"/>
          <p14:tracePt t="175063" x="8116888" y="3357563"/>
          <p14:tracePt t="175065" x="8108950" y="3357563"/>
          <p14:tracePt t="175067" x="8093075" y="3365500"/>
          <p14:tracePt t="175069" x="8077200" y="3365500"/>
          <p14:tracePt t="175073" x="8053388" y="3373438"/>
          <p14:tracePt t="175078" x="8021638" y="3373438"/>
          <p14:tracePt t="175079" x="8013700" y="3381375"/>
          <p14:tracePt t="175081" x="7997825" y="3381375"/>
          <p14:tracePt t="175083" x="7989888" y="3381375"/>
          <p14:tracePt t="175085" x="7974013" y="3381375"/>
          <p14:tracePt t="175087" x="7958138" y="3381375"/>
          <p14:tracePt t="175090" x="7950200" y="3381375"/>
          <p14:tracePt t="175093" x="7942263" y="3381375"/>
          <p14:tracePt t="175095" x="7918450" y="3389313"/>
          <p14:tracePt t="175097" x="7910513" y="3389313"/>
          <p14:tracePt t="175099" x="7902575" y="3389313"/>
          <p14:tracePt t="175101" x="7894638" y="3389313"/>
          <p14:tracePt t="175103" x="7886700" y="3389313"/>
          <p14:tracePt t="175108" x="7870825" y="3389313"/>
          <p14:tracePt t="175109" x="7862888" y="3389313"/>
          <p14:tracePt t="175111" x="7854950" y="3389313"/>
          <p14:tracePt t="175113" x="7847013" y="3389313"/>
          <p14:tracePt t="175115" x="7839075" y="3389313"/>
          <p14:tracePt t="175117" x="7829550" y="3389313"/>
          <p14:tracePt t="175121" x="7821613" y="3381375"/>
          <p14:tracePt t="175124" x="7813675" y="3381375"/>
          <p14:tracePt t="175126" x="7805738" y="3381375"/>
          <p14:tracePt t="175128" x="7797800" y="3381375"/>
          <p14:tracePt t="175131" x="7789863" y="3381375"/>
          <p14:tracePt t="175133" x="7781925" y="3381375"/>
          <p14:tracePt t="175137" x="7773988" y="3373438"/>
          <p14:tracePt t="175141" x="7766050" y="3373438"/>
          <p14:tracePt t="175143" x="7758113" y="3373438"/>
          <p14:tracePt t="175148" x="7750175" y="3373438"/>
          <p14:tracePt t="175151" x="7742238" y="3365500"/>
          <p14:tracePt t="175156" x="7734300" y="3365500"/>
          <p14:tracePt t="175161" x="7726363" y="3365500"/>
          <p14:tracePt t="175169" x="7718425" y="3365500"/>
          <p14:tracePt t="175177" x="7710488" y="3365500"/>
          <p14:tracePt t="175185" x="7702550" y="3365500"/>
          <p14:tracePt t="175190" x="7702550" y="3373438"/>
          <p14:tracePt t="175192" x="7694613" y="3373438"/>
          <p14:tracePt t="175195" x="7686675" y="3381375"/>
          <p14:tracePt t="175197" x="7686675" y="3389313"/>
          <p14:tracePt t="175199" x="7678738" y="3389313"/>
          <p14:tracePt t="175201" x="7670800" y="3397250"/>
          <p14:tracePt t="175203" x="7670800" y="3405188"/>
          <p14:tracePt t="175207" x="7654925" y="3421063"/>
          <p14:tracePt t="175209" x="7646988" y="3429000"/>
          <p14:tracePt t="175212" x="7639050" y="3436938"/>
          <p14:tracePt t="175213" x="7631113" y="3444875"/>
          <p14:tracePt t="175215" x="7623175" y="3452813"/>
          <p14:tracePt t="175217" x="7615238" y="3468688"/>
          <p14:tracePt t="175219" x="7607300" y="3476625"/>
          <p14:tracePt t="175223" x="7583488" y="3508375"/>
          <p14:tracePt t="175226" x="7575550" y="3516313"/>
          <p14:tracePt t="175230" x="7551738" y="3548063"/>
          <p14:tracePt t="175232" x="7535863" y="3563938"/>
          <p14:tracePt t="175233" x="7519988" y="3579813"/>
          <p14:tracePt t="175235" x="7512050" y="3595688"/>
          <p14:tracePt t="175237" x="7496175" y="3621088"/>
          <p14:tracePt t="175240" x="7478713" y="3636963"/>
          <p14:tracePt t="175244" x="7454900" y="3668713"/>
          <p14:tracePt t="175248" x="7423150" y="3708400"/>
          <p14:tracePt t="175250" x="7407275" y="3724275"/>
          <p14:tracePt t="175251" x="7399338" y="3740150"/>
          <p14:tracePt t="175253" x="7383463" y="3763963"/>
          <p14:tracePt t="175257" x="7351713" y="3803650"/>
          <p14:tracePt t="175259" x="7343775" y="3819525"/>
          <p14:tracePt t="175262" x="7327900" y="3843338"/>
          <p14:tracePt t="175266" x="7296150" y="3875088"/>
          <p14:tracePt t="175267" x="7280275" y="3898900"/>
          <p14:tracePt t="175269" x="7272338" y="3914775"/>
          <p14:tracePt t="175271" x="7256463" y="3938588"/>
          <p14:tracePt t="175275" x="7224713" y="3979863"/>
          <p14:tracePt t="175277" x="7216775" y="4003675"/>
          <p14:tracePt t="175281" x="7192963" y="4043363"/>
          <p14:tracePt t="175283" x="7177088" y="4059238"/>
          <p14:tracePt t="175285" x="7161213" y="4083050"/>
          <p14:tracePt t="175287" x="7153275" y="4106863"/>
          <p14:tracePt t="175290" x="7135813" y="4122738"/>
          <p14:tracePt t="175291" x="7127875" y="4146550"/>
          <p14:tracePt t="175294" x="7112000" y="4162425"/>
          <p14:tracePt t="175298" x="7088188" y="4210050"/>
          <p14:tracePt t="175299" x="7080250" y="4225925"/>
          <p14:tracePt t="175301" x="7072313" y="4241800"/>
          <p14:tracePt t="175303" x="7056438" y="4257675"/>
          <p14:tracePt t="175307" x="7040563" y="4298950"/>
          <p14:tracePt t="175309" x="7032625" y="4314825"/>
          <p14:tracePt t="175313" x="7016750" y="4346575"/>
          <p14:tracePt t="175315" x="7008813" y="4362450"/>
          <p14:tracePt t="175317" x="7000875" y="4378325"/>
          <p14:tracePt t="175319" x="6992938" y="4394200"/>
          <p14:tracePt t="175321" x="6985000" y="4410075"/>
          <p14:tracePt t="175324" x="6977063" y="4425950"/>
          <p14:tracePt t="175325" x="6969125" y="4441825"/>
          <p14:tracePt t="175330" x="6961188" y="4473575"/>
          <p14:tracePt t="175332" x="6953250" y="4481513"/>
          <p14:tracePt t="175333" x="6945313" y="4497388"/>
          <p14:tracePt t="175335" x="6945313" y="4513263"/>
          <p14:tracePt t="175337" x="6937375" y="4529138"/>
          <p14:tracePt t="175340" x="6929438" y="4537075"/>
          <p14:tracePt t="175341" x="6929438" y="4552950"/>
          <p14:tracePt t="175346" x="6913563" y="4576763"/>
          <p14:tracePt t="175348" x="6913563" y="4592638"/>
          <p14:tracePt t="175349" x="6905625" y="4608513"/>
          <p14:tracePt t="175351" x="6905625" y="4616450"/>
          <p14:tracePt t="175353" x="6897688" y="4633913"/>
          <p14:tracePt t="175358" x="6889750" y="4657725"/>
          <p14:tracePt t="175360" x="6889750" y="4665663"/>
          <p14:tracePt t="175364" x="6881813" y="4689475"/>
          <p14:tracePt t="175365" x="6881813" y="4697413"/>
          <p14:tracePt t="175367" x="6873875" y="4705350"/>
          <p14:tracePt t="175369" x="6873875" y="4713288"/>
          <p14:tracePt t="175371" x="6873875" y="4729163"/>
          <p14:tracePt t="175374" x="6865938" y="4737100"/>
          <p14:tracePt t="175376" x="6865938" y="4745038"/>
          <p14:tracePt t="175378" x="6865938" y="4752975"/>
          <p14:tracePt t="175381" x="6858000" y="4760913"/>
          <p14:tracePt t="175383" x="6858000" y="4768850"/>
          <p14:tracePt t="175387" x="6858000" y="4776788"/>
          <p14:tracePt t="175391" x="6850063" y="4776788"/>
          <p14:tracePt t="175393" x="6850063" y="4784725"/>
          <p14:tracePt t="175399" x="6850063" y="4792663"/>
          <p14:tracePt t="175452" x="6842125" y="4792663"/>
          <p14:tracePt t="175456" x="6842125" y="4784725"/>
          <p14:tracePt t="175459" x="6834188" y="4784725"/>
          <p14:tracePt t="175461" x="6834188" y="4776788"/>
          <p14:tracePt t="175463" x="6826250" y="4768850"/>
          <p14:tracePt t="175465" x="6818313" y="4768850"/>
          <p14:tracePt t="175467" x="6818313" y="4752975"/>
          <p14:tracePt t="175469" x="6810375" y="4745038"/>
          <p14:tracePt t="175472" x="6802438" y="4737100"/>
          <p14:tracePt t="175474" x="6802438" y="4729163"/>
          <p14:tracePt t="175478" x="6784975" y="4705350"/>
          <p14:tracePt t="175480" x="6777038" y="4697413"/>
          <p14:tracePt t="175481" x="6769100" y="4681538"/>
          <p14:tracePt t="175483" x="6761163" y="4673600"/>
          <p14:tracePt t="175485" x="6753225" y="4657725"/>
          <p14:tracePt t="175487" x="6745288" y="4649788"/>
          <p14:tracePt t="175490" x="6737350" y="4641850"/>
          <p14:tracePt t="175492" x="6729413" y="4624388"/>
          <p14:tracePt t="175496" x="6713538" y="4600575"/>
          <p14:tracePt t="175497" x="6705600" y="4592638"/>
          <p14:tracePt t="175499" x="6697663" y="4584700"/>
          <p14:tracePt t="175501" x="6689725" y="4568825"/>
          <p14:tracePt t="175503" x="6681788" y="4560888"/>
          <p14:tracePt t="175507" x="6665913" y="4537075"/>
          <p14:tracePt t="175511" x="6657975" y="4529138"/>
          <p14:tracePt t="175514" x="6634163" y="4505325"/>
          <p14:tracePt t="175515" x="6626225" y="4489450"/>
          <p14:tracePt t="175517" x="6618288" y="4481513"/>
          <p14:tracePt t="175519" x="6602413" y="4465638"/>
          <p14:tracePt t="175521" x="6594475" y="4457700"/>
          <p14:tracePt t="175524" x="6586538" y="4441825"/>
          <p14:tracePt t="175525" x="6570663" y="4425950"/>
          <p14:tracePt t="175530" x="6546850" y="4402138"/>
          <p14:tracePt t="175532" x="6538913" y="4394200"/>
          <p14:tracePt t="175533" x="6530975" y="4378325"/>
          <p14:tracePt t="175535" x="6515100" y="4370388"/>
          <p14:tracePt t="175537" x="6507163" y="4354513"/>
          <p14:tracePt t="175540" x="6499225" y="4346575"/>
          <p14:tracePt t="175541" x="6491288" y="4330700"/>
          <p14:tracePt t="175544" x="6483350" y="4322763"/>
          <p14:tracePt t="175548" x="6467475" y="4298950"/>
          <p14:tracePt t="175549" x="6459538" y="4298950"/>
          <p14:tracePt t="175551" x="6459538" y="4291013"/>
          <p14:tracePt t="175553" x="6451600" y="4281488"/>
          <p14:tracePt t="175558" x="6451600" y="4273550"/>
          <p14:tracePt t="175559" x="6442075" y="4273550"/>
          <p14:tracePt t="175563" x="6442075" y="4265613"/>
          <p14:tracePt t="175569" x="6442075" y="4257675"/>
          <p14:tracePt t="175591" x="6434138" y="4257675"/>
          <p14:tracePt t="175597" x="6434138" y="4265613"/>
          <p14:tracePt t="175601" x="6442075" y="4265613"/>
          <p14:tracePt t="175603" x="6442075" y="4273550"/>
          <p14:tracePt t="175607" x="6467475" y="4281488"/>
          <p14:tracePt t="175609" x="6483350" y="4291013"/>
          <p14:tracePt t="175611" x="6491288" y="4298950"/>
          <p14:tracePt t="175613" x="6507163" y="4306888"/>
          <p14:tracePt t="175615" x="6523038" y="4314825"/>
          <p14:tracePt t="175617" x="6538913" y="4322763"/>
          <p14:tracePt t="175619" x="6554788" y="4338638"/>
          <p14:tracePt t="175621" x="6570663" y="4346575"/>
          <p14:tracePt t="175624" x="6586538" y="4362450"/>
          <p14:tracePt t="175626" x="6602413" y="4370388"/>
          <p14:tracePt t="175630" x="6642100" y="4402138"/>
          <p14:tracePt t="175633" x="6673850" y="4425950"/>
          <p14:tracePt t="175635" x="6697663" y="4441825"/>
          <p14:tracePt t="175637" x="6713538" y="4457700"/>
          <p14:tracePt t="175641" x="6753225" y="4481513"/>
          <p14:tracePt t="175643" x="6769100" y="4497388"/>
          <p14:tracePt t="175648" x="6810375" y="4529138"/>
          <p14:tracePt t="175651" x="6826250" y="4545013"/>
          <p14:tracePt t="175652" x="6850063" y="4552950"/>
          <p14:tracePt t="175653" x="6865938" y="4568825"/>
          <p14:tracePt t="175657" x="6905625" y="4592638"/>
          <p14:tracePt t="175660" x="6921500" y="4608513"/>
          <p14:tracePt t="175666" x="6977063" y="4649788"/>
          <p14:tracePt t="175667" x="7000875" y="4657725"/>
          <p14:tracePt t="175669" x="7016750" y="4673600"/>
          <p14:tracePt t="175671" x="7032625" y="4681538"/>
          <p14:tracePt t="175674" x="7048500" y="4697413"/>
          <p14:tracePt t="175675" x="7064375" y="4705350"/>
          <p14:tracePt t="175680" x="7096125" y="4721225"/>
          <p14:tracePt t="175682" x="7112000" y="4729163"/>
          <p14:tracePt t="175683" x="7127875" y="4745038"/>
          <p14:tracePt t="175685" x="7145338" y="4752975"/>
          <p14:tracePt t="175688" x="7161213" y="4760913"/>
          <p14:tracePt t="175690" x="7177088" y="4768850"/>
          <p14:tracePt t="175692" x="7185025" y="4776788"/>
          <p14:tracePt t="175696" x="7208838" y="4784725"/>
          <p14:tracePt t="175700" x="7232650" y="4800600"/>
          <p14:tracePt t="175701" x="7240588" y="4800600"/>
          <p14:tracePt t="175703" x="7248525" y="4808538"/>
          <p14:tracePt t="175707" x="7264400" y="4808538"/>
          <p14:tracePt t="175713" x="7272338" y="4816475"/>
          <p14:tracePt t="175717" x="7280275" y="4816475"/>
          <p14:tracePt t="175819" x="7280275" y="4824413"/>
          <p14:tracePt t="175824" x="7280275" y="4832350"/>
          <p14:tracePt t="175826" x="7272338" y="4832350"/>
          <p14:tracePt t="175828" x="7272338" y="4840288"/>
          <p14:tracePt t="175829" x="7272338" y="4848225"/>
          <p14:tracePt t="175831" x="7264400" y="4848225"/>
          <p14:tracePt t="175833" x="7264400" y="4856163"/>
          <p14:tracePt t="175835" x="7256463" y="4864100"/>
          <p14:tracePt t="175837" x="7256463" y="4872038"/>
          <p14:tracePt t="175840" x="7248525" y="4872038"/>
          <p14:tracePt t="175843" x="7240588" y="4887913"/>
          <p14:tracePt t="175845" x="7232650" y="4895850"/>
          <p14:tracePt t="175847" x="7224713" y="4903788"/>
          <p14:tracePt t="175849" x="7216775" y="4903788"/>
          <p14:tracePt t="175851" x="7216775" y="4911725"/>
          <p14:tracePt t="175853" x="7208838" y="4919663"/>
          <p14:tracePt t="175857" x="7185025" y="4935538"/>
          <p14:tracePt t="175861" x="7177088" y="4943475"/>
          <p14:tracePt t="175862" x="7169150" y="4943475"/>
          <p14:tracePt t="175863" x="7161213" y="4951413"/>
          <p14:tracePt t="175865" x="7145338" y="4959350"/>
          <p14:tracePt t="175867" x="7135813" y="4967288"/>
          <p14:tracePt t="175869" x="7119938" y="4967288"/>
          <p14:tracePt t="175871" x="7112000" y="4976813"/>
          <p14:tracePt t="175874" x="7096125" y="4976813"/>
          <p14:tracePt t="175875" x="7088188" y="4976813"/>
          <p14:tracePt t="175879" x="7056438" y="4984750"/>
          <p14:tracePt t="175882" x="7040563" y="4992688"/>
          <p14:tracePt t="175883" x="7024688" y="4992688"/>
          <p14:tracePt t="175885" x="7008813" y="5000625"/>
          <p14:tracePt t="175887" x="6992938" y="5000625"/>
          <p14:tracePt t="175890" x="6985000" y="5000625"/>
          <p14:tracePt t="175891" x="6969125" y="5000625"/>
          <p14:tracePt t="175895" x="6945313" y="5008563"/>
          <p14:tracePt t="175896" x="6929438" y="5008563"/>
          <p14:tracePt t="175898" x="6913563" y="5008563"/>
          <p14:tracePt t="175900" x="6897688" y="5000625"/>
          <p14:tracePt t="175901" x="6873875" y="5000625"/>
          <p14:tracePt t="175903" x="6858000" y="5000625"/>
          <p14:tracePt t="175907" x="6818313" y="4992688"/>
          <p14:tracePt t="175909" x="6802438" y="4992688"/>
          <p14:tracePt t="175911" x="6777038" y="4992688"/>
          <p14:tracePt t="175913" x="6761163" y="4984750"/>
          <p14:tracePt t="175915" x="6737350" y="4984750"/>
          <p14:tracePt t="175917" x="6721475" y="4976813"/>
          <p14:tracePt t="175919" x="6705600" y="4976813"/>
          <p14:tracePt t="175921" x="6681788" y="4967288"/>
          <p14:tracePt t="175923" x="6665913" y="4967288"/>
          <p14:tracePt t="175925" x="6650038" y="4967288"/>
          <p14:tracePt t="175927" x="6626225" y="4959350"/>
          <p14:tracePt t="175929" x="6610350" y="4951413"/>
          <p14:tracePt t="175931" x="6594475" y="4951413"/>
          <p14:tracePt t="175933" x="6570663" y="4943475"/>
          <p14:tracePt t="175935" x="6554788" y="4935538"/>
          <p14:tracePt t="175937" x="6530975" y="4927600"/>
          <p14:tracePt t="175939" x="6515100" y="4919663"/>
          <p14:tracePt t="175942" x="6499225" y="4911725"/>
          <p14:tracePt t="175943" x="6483350" y="4903788"/>
          <p14:tracePt t="175945" x="6467475" y="4895850"/>
          <p14:tracePt t="175947" x="6442075" y="4887913"/>
          <p14:tracePt t="175949" x="6426200" y="4887913"/>
          <p14:tracePt t="175951" x="6410325" y="4879975"/>
          <p14:tracePt t="175953" x="6394450" y="4872038"/>
          <p14:tracePt t="175957" x="6354763" y="4848225"/>
          <p14:tracePt t="175959" x="6338888" y="4840288"/>
          <p14:tracePt t="175961" x="6323013" y="4832350"/>
          <p14:tracePt t="175963" x="6307138" y="4816475"/>
          <p14:tracePt t="175965" x="6291263" y="4808538"/>
          <p14:tracePt t="175967" x="6275388" y="4792663"/>
          <p14:tracePt t="175969" x="6259513" y="4784725"/>
          <p14:tracePt t="175971" x="6251575" y="4768850"/>
          <p14:tracePt t="175973" x="6235700" y="4760913"/>
          <p14:tracePt t="175976" x="6219825" y="4752975"/>
          <p14:tracePt t="175978" x="6203950" y="4737100"/>
          <p14:tracePt t="175979" x="6196013" y="4729163"/>
          <p14:tracePt t="175981" x="6180138" y="4713288"/>
          <p14:tracePt t="175983" x="6172200" y="4705350"/>
          <p14:tracePt t="175985" x="6164263" y="4697413"/>
          <p14:tracePt t="175987" x="6148388" y="4681538"/>
          <p14:tracePt t="175989" x="6140450" y="4673600"/>
          <p14:tracePt t="175992" x="6132513" y="4665663"/>
          <p14:tracePt t="175994" x="6116638" y="4657725"/>
          <p14:tracePt t="175995" x="6108700" y="4641850"/>
          <p14:tracePt t="175997" x="6100763" y="4633913"/>
          <p14:tracePt t="175999" x="6091238" y="4624388"/>
          <p14:tracePt t="176001" x="6091238" y="4616450"/>
          <p14:tracePt t="176003" x="6083300" y="4600575"/>
          <p14:tracePt t="176005" x="6075363" y="4592638"/>
          <p14:tracePt t="176007" x="6075363" y="4584700"/>
          <p14:tracePt t="176009" x="6067425" y="4576763"/>
          <p14:tracePt t="176011" x="6067425" y="4568825"/>
          <p14:tracePt t="176013" x="6059488" y="4560888"/>
          <p14:tracePt t="176015" x="6059488" y="4552950"/>
          <p14:tracePt t="176017" x="6059488" y="4545013"/>
          <p14:tracePt t="176019" x="6059488" y="4537075"/>
          <p14:tracePt t="176021" x="6059488" y="4529138"/>
          <p14:tracePt t="176025" x="6059488" y="4521200"/>
          <p14:tracePt t="176027" x="6059488" y="4513263"/>
          <p14:tracePt t="176029" x="6067425" y="4505325"/>
          <p14:tracePt t="176031" x="6067425" y="4497388"/>
          <p14:tracePt t="176033" x="6075363" y="4497388"/>
          <p14:tracePt t="176035" x="6075363" y="4489450"/>
          <p14:tracePt t="176037" x="6083300" y="4481513"/>
          <p14:tracePt t="176039" x="6091238" y="4473575"/>
          <p14:tracePt t="176041" x="6091238" y="4465638"/>
          <p14:tracePt t="176043" x="6100763" y="4465638"/>
          <p14:tracePt t="176045" x="6108700" y="4457700"/>
          <p14:tracePt t="176047" x="6116638" y="4449763"/>
          <p14:tracePt t="176049" x="6124575" y="4449763"/>
          <p14:tracePt t="176051" x="6140450" y="4441825"/>
          <p14:tracePt t="176053" x="6148388" y="4433888"/>
          <p14:tracePt t="176055" x="6156325" y="4433888"/>
          <p14:tracePt t="176058" x="6172200" y="4425950"/>
          <p14:tracePt t="176059" x="6180138" y="4425950"/>
          <p14:tracePt t="176061" x="6188075" y="4418013"/>
          <p14:tracePt t="176063" x="6203950" y="4418013"/>
          <p14:tracePt t="176065" x="6219825" y="4410075"/>
          <p14:tracePt t="176067" x="6227763" y="4410075"/>
          <p14:tracePt t="176069" x="6243638" y="4402138"/>
          <p14:tracePt t="176071" x="6259513" y="4402138"/>
          <p14:tracePt t="176073" x="6267450" y="4402138"/>
          <p14:tracePt t="176075" x="6283325" y="4402138"/>
          <p14:tracePt t="176077" x="6307138" y="4394200"/>
          <p14:tracePt t="176079" x="6323013" y="4394200"/>
          <p14:tracePt t="176081" x="6338888" y="4394200"/>
          <p14:tracePt t="176083" x="6354763" y="4394200"/>
          <p14:tracePt t="176085" x="6370638" y="4386263"/>
          <p14:tracePt t="176087" x="6394450" y="4386263"/>
          <p14:tracePt t="176089" x="6418263" y="4386263"/>
          <p14:tracePt t="176091" x="6434138" y="4386263"/>
          <p14:tracePt t="176093" x="6459538" y="4386263"/>
          <p14:tracePt t="176095" x="6483350" y="4386263"/>
          <p14:tracePt t="176097" x="6507163" y="4386263"/>
          <p14:tracePt t="176099" x="6530975" y="4386263"/>
          <p14:tracePt t="176101" x="6554788" y="4386263"/>
          <p14:tracePt t="176103" x="6578600" y="4386263"/>
          <p14:tracePt t="176105" x="6602413" y="4386263"/>
          <p14:tracePt t="176107" x="6634163" y="4386263"/>
          <p14:tracePt t="176109" x="6657975" y="4386263"/>
          <p14:tracePt t="176111" x="6681788" y="4394200"/>
          <p14:tracePt t="176113" x="6705600" y="4394200"/>
          <p14:tracePt t="176115" x="6737350" y="4394200"/>
          <p14:tracePt t="176117" x="6769100" y="4394200"/>
          <p14:tracePt t="176119" x="6794500" y="4394200"/>
          <p14:tracePt t="176121" x="6818313" y="4394200"/>
          <p14:tracePt t="176123" x="6850063" y="4402138"/>
          <p14:tracePt t="176125" x="6873875" y="4402138"/>
          <p14:tracePt t="176127" x="6905625" y="4402138"/>
          <p14:tracePt t="176129" x="6937375" y="4402138"/>
          <p14:tracePt t="176131" x="6961188" y="4402138"/>
          <p14:tracePt t="176133" x="6992938" y="4410075"/>
          <p14:tracePt t="176135" x="7016750" y="4410075"/>
          <p14:tracePt t="176137" x="7048500" y="4410075"/>
          <p14:tracePt t="176139" x="7080250" y="4410075"/>
          <p14:tracePt t="176141" x="7104063" y="4418013"/>
          <p14:tracePt t="176143" x="7135813" y="4418013"/>
          <p14:tracePt t="176145" x="7169150" y="4418013"/>
          <p14:tracePt t="176147" x="7200900" y="4418013"/>
          <p14:tracePt t="176149" x="7224713" y="4418013"/>
          <p14:tracePt t="176151" x="7256463" y="4425950"/>
          <p14:tracePt t="176153" x="7288213" y="4425950"/>
          <p14:tracePt t="176155" x="7312025" y="4433888"/>
          <p14:tracePt t="176157" x="7351713" y="4433888"/>
          <p14:tracePt t="176159" x="7375525" y="4441825"/>
          <p14:tracePt t="176161" x="7407275" y="4441825"/>
          <p14:tracePt t="176163" x="7439025" y="4449763"/>
          <p14:tracePt t="176165" x="7470775" y="4449763"/>
          <p14:tracePt t="176167" x="7504113" y="4457700"/>
          <p14:tracePt t="176169" x="7527925" y="4457700"/>
          <p14:tracePt t="176171" x="7559675" y="4465638"/>
          <p14:tracePt t="176173" x="7583488" y="4473575"/>
          <p14:tracePt t="176175" x="7615238" y="4481513"/>
          <p14:tracePt t="176177" x="7646988" y="4489450"/>
          <p14:tracePt t="176179" x="7670800" y="4497388"/>
          <p14:tracePt t="176181" x="7694613" y="4505325"/>
          <p14:tracePt t="176183" x="7718425" y="4505325"/>
          <p14:tracePt t="176185" x="7750175" y="4513263"/>
          <p14:tracePt t="176187" x="7773988" y="4521200"/>
          <p14:tracePt t="176189" x="7797800" y="4529138"/>
          <p14:tracePt t="176192" x="7821613" y="4537075"/>
          <p14:tracePt t="176193" x="7847013" y="4552950"/>
          <p14:tracePt t="176195" x="7870825" y="4560888"/>
          <p14:tracePt t="176197" x="7902575" y="4568825"/>
          <p14:tracePt t="176199" x="7918450" y="4584700"/>
          <p14:tracePt t="176201" x="7942263" y="4592638"/>
          <p14:tracePt t="176203" x="7966075" y="4608513"/>
          <p14:tracePt t="176206" x="7981950" y="4616450"/>
          <p14:tracePt t="176207" x="8005763" y="4633913"/>
          <p14:tracePt t="176209" x="8021638" y="4649788"/>
          <p14:tracePt t="176211" x="8045450" y="4665663"/>
          <p14:tracePt t="176213" x="8061325" y="4681538"/>
          <p14:tracePt t="176215" x="8077200" y="4697413"/>
          <p14:tracePt t="176217" x="8101013" y="4721225"/>
          <p14:tracePt t="176219" x="8108950" y="4737100"/>
          <p14:tracePt t="176221" x="8124825" y="4752975"/>
          <p14:tracePt t="176223" x="8140700" y="4768850"/>
          <p14:tracePt t="176226" x="8156575" y="4784725"/>
          <p14:tracePt t="176228" x="8172450" y="4808538"/>
          <p14:tracePt t="176229" x="8180388" y="4824413"/>
          <p14:tracePt t="176231" x="8189913" y="4840288"/>
          <p14:tracePt t="176233" x="8205788" y="4864100"/>
          <p14:tracePt t="176235" x="8213725" y="4879975"/>
          <p14:tracePt t="176237" x="8221663" y="4903788"/>
          <p14:tracePt t="176239" x="8229600" y="4919663"/>
          <p14:tracePt t="176241" x="8229600" y="4935538"/>
          <p14:tracePt t="176243" x="8237538" y="4951413"/>
          <p14:tracePt t="176245" x="8245475" y="4967288"/>
          <p14:tracePt t="176247" x="8245475" y="4992688"/>
          <p14:tracePt t="176249" x="8253413" y="5008563"/>
          <p14:tracePt t="176251" x="8253413" y="5024438"/>
          <p14:tracePt t="176253" x="8253413" y="5040313"/>
          <p14:tracePt t="176255" x="8253413" y="5064125"/>
          <p14:tracePt t="176257" x="8253413" y="5080000"/>
          <p14:tracePt t="176259" x="8261350" y="5095875"/>
          <p14:tracePt t="176261" x="8261350" y="5111750"/>
          <p14:tracePt t="176263" x="8253413" y="5127625"/>
          <p14:tracePt t="176265" x="8253413" y="5143500"/>
          <p14:tracePt t="176267" x="8253413" y="5167313"/>
          <p14:tracePt t="176269" x="8245475" y="5183188"/>
          <p14:tracePt t="176271" x="8245475" y="5199063"/>
          <p14:tracePt t="176273" x="8237538" y="5214938"/>
          <p14:tracePt t="176275" x="8229600" y="5230813"/>
          <p14:tracePt t="176277" x="8221663" y="5254625"/>
          <p14:tracePt t="176279" x="8213725" y="5270500"/>
          <p14:tracePt t="176281" x="8205788" y="5286375"/>
          <p14:tracePt t="176283" x="8197850" y="5302250"/>
          <p14:tracePt t="176285" x="8189913" y="5319713"/>
          <p14:tracePt t="176287" x="8172450" y="5343525"/>
          <p14:tracePt t="176289" x="8164513" y="5359400"/>
          <p14:tracePt t="176291" x="8148638" y="5375275"/>
          <p14:tracePt t="176293" x="8132763" y="5391150"/>
          <p14:tracePt t="176295" x="8116888" y="5407025"/>
          <p14:tracePt t="176297" x="8101013" y="5430838"/>
          <p14:tracePt t="176299" x="8085138" y="5446713"/>
          <p14:tracePt t="176301" x="8069263" y="5462588"/>
          <p14:tracePt t="176303" x="8053388" y="5486400"/>
          <p14:tracePt t="176305" x="8037513" y="5502275"/>
          <p14:tracePt t="176307" x="8013700" y="5518150"/>
          <p14:tracePt t="176309" x="7989888" y="5534025"/>
          <p14:tracePt t="176311" x="7974013" y="5557838"/>
          <p14:tracePt t="176313" x="7950200" y="5573713"/>
          <p14:tracePt t="176315" x="7926388" y="5589588"/>
          <p14:tracePt t="176317" x="7894638" y="5605463"/>
          <p14:tracePt t="176319" x="7878763" y="5621338"/>
          <p14:tracePt t="176321" x="7854950" y="5645150"/>
          <p14:tracePt t="176323" x="7821613" y="5662613"/>
          <p14:tracePt t="176325" x="7797800" y="5678488"/>
          <p14:tracePt t="176327" x="7766050" y="5702300"/>
          <p14:tracePt t="176329" x="7742238" y="5718175"/>
          <p14:tracePt t="176331" x="7718425" y="5734050"/>
          <p14:tracePt t="176333" x="7694613" y="5749925"/>
          <p14:tracePt t="176335" x="7662863" y="5765800"/>
          <p14:tracePt t="176337" x="7631113" y="5789613"/>
          <p14:tracePt t="176339" x="7607300" y="5797550"/>
          <p14:tracePt t="176341" x="7583488" y="5813425"/>
          <p14:tracePt t="176343" x="7551738" y="5829300"/>
          <p14:tracePt t="176345" x="7519988" y="5845175"/>
          <p14:tracePt t="176347" x="7486650" y="5868988"/>
          <p14:tracePt t="176349" x="7462838" y="5876925"/>
          <p14:tracePt t="176351" x="7431088" y="5892800"/>
          <p14:tracePt t="176353" x="7399338" y="5908675"/>
          <p14:tracePt t="176355" x="7367588" y="5924550"/>
          <p14:tracePt t="176357" x="7335838" y="5940425"/>
          <p14:tracePt t="176359" x="7304088" y="5948363"/>
          <p14:tracePt t="176361" x="7272338" y="5964238"/>
          <p14:tracePt t="176363" x="7240588" y="5980113"/>
          <p14:tracePt t="176365" x="7208838" y="5988050"/>
          <p14:tracePt t="176367" x="7169150" y="6005513"/>
          <p14:tracePt t="176369" x="7135813" y="6013450"/>
          <p14:tracePt t="176371" x="7104063" y="6029325"/>
          <p14:tracePt t="176373" x="7072313" y="6037263"/>
          <p14:tracePt t="176376" x="7040563" y="6053138"/>
          <p14:tracePt t="176377" x="7000875" y="6069013"/>
          <p14:tracePt t="176379" x="6969125" y="6076950"/>
          <p14:tracePt t="176381" x="6937375" y="6084888"/>
          <p14:tracePt t="176383" x="6897688" y="6092825"/>
          <p14:tracePt t="176385" x="6865938" y="6108700"/>
          <p14:tracePt t="176387" x="6826250" y="6116638"/>
          <p14:tracePt t="176389" x="6794500" y="6124575"/>
          <p14:tracePt t="176391" x="6761163" y="6140450"/>
          <p14:tracePt t="176393" x="6729413" y="6148388"/>
          <p14:tracePt t="176395" x="6689725" y="6156325"/>
          <p14:tracePt t="176397" x="6650038" y="6164263"/>
          <p14:tracePt t="176399" x="6618288" y="6172200"/>
          <p14:tracePt t="176401" x="6586538" y="6180138"/>
          <p14:tracePt t="176403" x="6554788" y="6188075"/>
          <p14:tracePt t="176405" x="6515100" y="6203950"/>
          <p14:tracePt t="176407" x="6475413" y="6211888"/>
          <p14:tracePt t="176409" x="6442075" y="6219825"/>
          <p14:tracePt t="176411" x="6410325" y="6227763"/>
          <p14:tracePt t="176413" x="6378575" y="6235700"/>
          <p14:tracePt t="176415" x="6346825" y="6235700"/>
          <p14:tracePt t="176417" x="6307138" y="6243638"/>
          <p14:tracePt t="176419" x="6275388" y="6251575"/>
          <p14:tracePt t="176421" x="6243638" y="6259513"/>
          <p14:tracePt t="176423" x="6211888" y="6259513"/>
          <p14:tracePt t="176426" x="6180138" y="6267450"/>
          <p14:tracePt t="176427" x="6148388" y="6275388"/>
          <p14:tracePt t="176429" x="6124575" y="6275388"/>
          <p14:tracePt t="176431" x="6100763" y="6283325"/>
          <p14:tracePt t="176433" x="6075363" y="6283325"/>
          <p14:tracePt t="176435" x="6051550" y="6283325"/>
          <p14:tracePt t="176437" x="6027738" y="6291263"/>
          <p14:tracePt t="176439" x="6003925" y="6291263"/>
          <p14:tracePt t="176442" x="5988050" y="6299200"/>
          <p14:tracePt t="176444" x="5964238" y="6299200"/>
          <p14:tracePt t="176445" x="5948363" y="6299200"/>
          <p14:tracePt t="176447" x="5932488" y="6299200"/>
          <p14:tracePt t="176449" x="5916613" y="6307138"/>
          <p14:tracePt t="176451" x="5900738" y="6307138"/>
          <p14:tracePt t="176453" x="5884863" y="6307138"/>
          <p14:tracePt t="176455" x="5868988" y="6307138"/>
          <p14:tracePt t="176457" x="5861050" y="6315075"/>
          <p14:tracePt t="176459" x="5853113" y="6315075"/>
          <p14:tracePt t="176461" x="5837238" y="6315075"/>
          <p14:tracePt t="176463" x="5829300" y="6315075"/>
          <p14:tracePt t="176465" x="5821363" y="6315075"/>
          <p14:tracePt t="176467" x="5813425" y="6315075"/>
          <p14:tracePt t="176471" x="5805488" y="6323013"/>
          <p14:tracePt t="176475" x="5797550" y="6323013"/>
          <p14:tracePt t="176479" x="5789613" y="6323013"/>
          <p14:tracePt t="176613" x="5781675" y="6315075"/>
          <p14:tracePt t="176618" x="5773738" y="6315075"/>
          <p14:tracePt t="176620" x="5773738" y="6307138"/>
          <p14:tracePt t="176624" x="5765800" y="6299200"/>
          <p14:tracePt t="176626" x="5765800" y="6291263"/>
          <p14:tracePt t="176627" x="5757863" y="6275388"/>
          <p14:tracePt t="176629" x="5749925" y="6267450"/>
          <p14:tracePt t="176631" x="5740400" y="6259513"/>
          <p14:tracePt t="176633" x="5732463" y="6251575"/>
          <p14:tracePt t="176635" x="5724525" y="6243638"/>
          <p14:tracePt t="176637" x="5716588" y="6227763"/>
          <p14:tracePt t="176640" x="5708650" y="6219825"/>
          <p14:tracePt t="176642" x="5692775" y="6203950"/>
          <p14:tracePt t="176644" x="5676900" y="6188075"/>
          <p14:tracePt t="176646" x="5668963" y="6172200"/>
          <p14:tracePt t="176648" x="5653088" y="6156325"/>
          <p14:tracePt t="176649" x="5637213" y="6140450"/>
          <p14:tracePt t="176651" x="5621338" y="6124575"/>
          <p14:tracePt t="176653" x="5605463" y="6108700"/>
          <p14:tracePt t="176657" x="5565775" y="6069013"/>
          <p14:tracePt t="176659" x="5557838" y="6053138"/>
          <p14:tracePt t="176664" x="5518150" y="6021388"/>
          <p14:tracePt t="176666" x="5502275" y="5995988"/>
          <p14:tracePt t="176668" x="5478463" y="5972175"/>
          <p14:tracePt t="176669" x="5462588" y="5956300"/>
          <p14:tracePt t="176671" x="5438775" y="5940425"/>
          <p14:tracePt t="176674" x="5414963" y="5916613"/>
          <p14:tracePt t="176675" x="5389563" y="5892800"/>
          <p14:tracePt t="176678" x="5365750" y="5868988"/>
          <p14:tracePt t="176684" x="5302250" y="5805488"/>
          <p14:tracePt t="176685" x="5278438" y="5789613"/>
          <p14:tracePt t="176687" x="5254625" y="5757863"/>
          <p14:tracePt t="176691" x="5207000" y="5718175"/>
          <p14:tracePt t="176693" x="5183188" y="5694363"/>
          <p14:tracePt t="176701" x="5111750" y="5629275"/>
          <p14:tracePt t="176702" x="5087938" y="5613400"/>
          <p14:tracePt t="176703" x="5072063" y="5597525"/>
          <p14:tracePt t="176707" x="5014913" y="5557838"/>
          <p14:tracePt t="176710" x="4999038" y="5541963"/>
          <p14:tracePt t="176715" x="4935538" y="5486400"/>
          <p14:tracePt t="176717" x="4911725" y="5470525"/>
          <p14:tracePt t="176719" x="4895850" y="5454650"/>
          <p14:tracePt t="176721" x="4879975" y="5438775"/>
          <p14:tracePt t="176724" x="4856163" y="5422900"/>
          <p14:tracePt t="176725" x="4840288" y="5407025"/>
          <p14:tracePt t="176732" x="4792663" y="5375275"/>
          <p14:tracePt t="176733" x="4776788" y="5359400"/>
          <p14:tracePt t="176735" x="4760913" y="5351463"/>
          <p14:tracePt t="176737" x="4737100" y="5335588"/>
          <p14:tracePt t="176740" x="4721225" y="5327650"/>
          <p14:tracePt t="176744" x="4687888" y="5302250"/>
          <p14:tracePt t="176746" x="4679950" y="5294313"/>
          <p14:tracePt t="176748" x="4656138" y="5286375"/>
          <p14:tracePt t="176749" x="4648200" y="5278438"/>
          <p14:tracePt t="176751" x="4632325" y="5270500"/>
          <p14:tracePt t="176753" x="4616450" y="5262563"/>
          <p14:tracePt t="176758" x="4576763" y="5246688"/>
          <p14:tracePt t="176763" x="4529138" y="5230813"/>
          <p14:tracePt t="176766" x="4513263" y="5230813"/>
          <p14:tracePt t="176767" x="4489450" y="5222875"/>
          <p14:tracePt t="176769" x="4473575" y="5222875"/>
          <p14:tracePt t="176771" x="4457700" y="5214938"/>
          <p14:tracePt t="176774" x="4441825" y="5214938"/>
          <p14:tracePt t="176775" x="4418013" y="5214938"/>
          <p14:tracePt t="176780" x="4378325" y="5207000"/>
          <p14:tracePt t="176781" x="4362450" y="5207000"/>
          <p14:tracePt t="176783" x="4344988" y="5214938"/>
          <p14:tracePt t="176785" x="4321175" y="5214938"/>
          <p14:tracePt t="176789" x="4289425" y="5214938"/>
          <p14:tracePt t="176794" x="4249738" y="5214938"/>
          <p14:tracePt t="176796" x="4233863" y="5222875"/>
          <p14:tracePt t="176797" x="4217988" y="5222875"/>
          <p14:tracePt t="176799" x="4202113" y="5222875"/>
          <p14:tracePt t="176801" x="4186238" y="5230813"/>
          <p14:tracePt t="176803" x="4178300" y="5238750"/>
          <p14:tracePt t="176807" x="4146550" y="5246688"/>
          <p14:tracePt t="176810" x="4130675" y="5246688"/>
          <p14:tracePt t="176811" x="4122738" y="5254625"/>
          <p14:tracePt t="176813" x="4114800" y="5262563"/>
          <p14:tracePt t="176815" x="4098925" y="5270500"/>
          <p14:tracePt t="176817" x="4090988" y="5278438"/>
          <p14:tracePt t="176820" x="4083050" y="5278438"/>
          <p14:tracePt t="176824" x="4067175" y="5294313"/>
          <p14:tracePt t="176826" x="4059238" y="5302250"/>
          <p14:tracePt t="176829" x="4051300" y="5319713"/>
          <p14:tracePt t="176830" x="4043363" y="5327650"/>
          <p14:tracePt t="176831" x="4043363" y="5335588"/>
          <p14:tracePt t="176833" x="4035425" y="5343525"/>
          <p14:tracePt t="176835" x="4035425" y="5359400"/>
          <p14:tracePt t="176837" x="4027488" y="5367338"/>
          <p14:tracePt t="176840" x="4027488" y="5375275"/>
          <p14:tracePt t="176841" x="4019550" y="5391150"/>
          <p14:tracePt t="176846" x="4019550" y="5414963"/>
          <p14:tracePt t="176847" x="4011613" y="5430838"/>
          <p14:tracePt t="176849" x="4011613" y="5438775"/>
          <p14:tracePt t="176851" x="4011613" y="5454650"/>
          <p14:tracePt t="176853" x="4011613" y="5462588"/>
          <p14:tracePt t="176857" x="4011613" y="5486400"/>
          <p14:tracePt t="176859" x="4019550" y="5502275"/>
          <p14:tracePt t="176863" x="4019550" y="5510213"/>
          <p14:tracePt t="176864" x="4027488" y="5518150"/>
          <p14:tracePt t="176866" x="4027488" y="5534025"/>
          <p14:tracePt t="176867" x="4035425" y="5541963"/>
          <p14:tracePt t="176869" x="4035425" y="5549900"/>
          <p14:tracePt t="176871" x="4043363" y="5565775"/>
          <p14:tracePt t="176874" x="4051300" y="5573713"/>
          <p14:tracePt t="176875" x="4059238" y="5581650"/>
          <p14:tracePt t="176878" x="4067175" y="5589588"/>
          <p14:tracePt t="176879" x="4075113" y="5597525"/>
          <p14:tracePt t="176881" x="4083050" y="5605463"/>
          <p14:tracePt t="176883" x="4098925" y="5613400"/>
          <p14:tracePt t="176885" x="4106863" y="5621338"/>
          <p14:tracePt t="176887" x="4122738" y="5629275"/>
          <p14:tracePt t="176890" x="4130675" y="5637213"/>
          <p14:tracePt t="176891" x="4138613" y="5637213"/>
          <p14:tracePt t="176893" x="4154488" y="5645150"/>
          <p14:tracePt t="176898" x="4186238" y="5653088"/>
          <p14:tracePt t="176900" x="4194175" y="5662613"/>
          <p14:tracePt t="176901" x="4210050" y="5662613"/>
          <p14:tracePt t="176903" x="4217988" y="5662613"/>
          <p14:tracePt t="176907" x="4249738" y="5662613"/>
          <p14:tracePt t="176909" x="4257675" y="5670550"/>
          <p14:tracePt t="176913" x="4281488" y="5670550"/>
          <p14:tracePt t="176916" x="4289425" y="5670550"/>
          <p14:tracePt t="176917" x="4305300" y="5662613"/>
          <p14:tracePt t="176919" x="4313238" y="5662613"/>
          <p14:tracePt t="176921" x="4321175" y="5662613"/>
          <p14:tracePt t="176924" x="4329113" y="5662613"/>
          <p14:tracePt t="176927" x="4337050" y="5662613"/>
          <p14:tracePt t="176929" x="4344988" y="5653088"/>
          <p14:tracePt t="176933" x="4352925" y="5653088"/>
          <p14:tracePt t="176937" x="4352925" y="5645150"/>
          <p14:tracePt t="176940" x="4362450" y="5645150"/>
          <p14:tracePt t="176947" x="4362450" y="5637213"/>
          <p14:tracePt t="176953" x="4362450" y="5629275"/>
          <p14:tracePt t="176959" x="4362450" y="5621338"/>
          <p14:tracePt t="176961" x="4352925" y="5613400"/>
          <p14:tracePt t="176976" x="4297363" y="5557838"/>
          <p14:tracePt t="176978" x="4281488" y="5549900"/>
          <p14:tracePt t="176980" x="4273550" y="5541963"/>
          <p14:tracePt t="176982" x="4257675" y="5534025"/>
          <p14:tracePt t="176983" x="4241800" y="5526088"/>
          <p14:tracePt t="176985" x="4225925" y="5518150"/>
          <p14:tracePt t="176987" x="4210050" y="5510213"/>
          <p14:tracePt t="176991" x="4170363" y="5494338"/>
          <p14:tracePt t="176994" x="4154488" y="5486400"/>
          <p14:tracePt t="176997" x="4106863" y="5470525"/>
          <p14:tracePt t="176999" x="4083050" y="5462588"/>
          <p14:tracePt t="177001" x="4059238" y="5454650"/>
          <p14:tracePt t="177003" x="4043363" y="5454650"/>
          <p14:tracePt t="177007" x="3986213" y="5438775"/>
          <p14:tracePt t="177012" x="3938588" y="5438775"/>
          <p14:tracePt t="177015" x="3890963" y="5430838"/>
          <p14:tracePt t="177017" x="3859213" y="5430838"/>
          <p14:tracePt t="177019" x="3835400" y="5422900"/>
          <p14:tracePt t="177021" x="3811588" y="5422900"/>
          <p14:tracePt t="177024" x="3787775" y="5422900"/>
          <p14:tracePt t="177026" x="3763963" y="5422900"/>
          <p14:tracePt t="177030" x="3708400" y="5422900"/>
          <p14:tracePt t="177031" x="3684588" y="5422900"/>
          <p14:tracePt t="177033" x="3660775" y="5422900"/>
          <p14:tracePt t="177035" x="3627438" y="5422900"/>
          <p14:tracePt t="177037" x="3603625" y="5422900"/>
          <p14:tracePt t="177040" x="3579813" y="5422900"/>
          <p14:tracePt t="177043" x="3532188" y="5430838"/>
          <p14:tracePt t="177045" x="3508375" y="5430838"/>
          <p14:tracePt t="177047" x="3484563" y="5430838"/>
          <p14:tracePt t="177049" x="3460750" y="5438775"/>
          <p14:tracePt t="177051" x="3444875" y="5438775"/>
          <p14:tracePt t="177053" x="3421063" y="5438775"/>
          <p14:tracePt t="177057" x="3373438" y="5446713"/>
          <p14:tracePt t="177059" x="3357563" y="5446713"/>
          <p14:tracePt t="177061" x="3341688" y="5454650"/>
          <p14:tracePt t="177063" x="3325813" y="5454650"/>
          <p14:tracePt t="177065" x="3308350" y="5462588"/>
          <p14:tracePt t="177067" x="3284538" y="5462588"/>
          <p14:tracePt t="177069" x="3276600" y="5470525"/>
          <p14:tracePt t="177071" x="3260725" y="5478463"/>
          <p14:tracePt t="177074" x="3244850" y="5478463"/>
          <p14:tracePt t="177075" x="3228975" y="5486400"/>
          <p14:tracePt t="177079" x="3221038" y="5486400"/>
          <p14:tracePt t="177080" x="3205163" y="5494338"/>
          <p14:tracePt t="177081" x="3197225" y="5502275"/>
          <p14:tracePt t="177083" x="3181350" y="5502275"/>
          <p14:tracePt t="177085" x="3173413" y="5510213"/>
          <p14:tracePt t="177087" x="3165475" y="5518150"/>
          <p14:tracePt t="177090" x="3157538" y="5518150"/>
          <p14:tracePt t="177091" x="3149600" y="5526088"/>
          <p14:tracePt t="177095" x="3141663" y="5534025"/>
          <p14:tracePt t="177097" x="3133725" y="5534025"/>
          <p14:tracePt t="177099" x="3133725" y="5541963"/>
          <p14:tracePt t="177101" x="3125788" y="5541963"/>
          <p14:tracePt t="177107" x="3117850" y="5549900"/>
          <p14:tracePt t="177117" x="3117850" y="5557838"/>
          <p14:tracePt t="177331" x="3117850" y="5549900"/>
          <p14:tracePt t="177336" x="3109913" y="5549900"/>
          <p14:tracePt t="177343" x="3101975" y="5541963"/>
          <p14:tracePt t="177349" x="3094038" y="5541963"/>
          <p14:tracePt t="177351" x="3094038" y="5534025"/>
          <p14:tracePt t="177357" x="3086100" y="5526088"/>
          <p14:tracePt t="177361" x="3078163" y="5526088"/>
          <p14:tracePt t="177365" x="3070225" y="5518150"/>
          <p14:tracePt t="177369" x="3062288" y="5518150"/>
          <p14:tracePt t="177374" x="3054350" y="5510213"/>
          <p14:tracePt t="177377" x="3046413" y="5510213"/>
          <p14:tracePt t="177379" x="3046413" y="5502275"/>
          <p14:tracePt t="177381" x="3038475" y="5502275"/>
          <p14:tracePt t="177385" x="3030538" y="5502275"/>
          <p14:tracePt t="177387" x="3022600" y="5494338"/>
          <p14:tracePt t="177390" x="3014663" y="5494338"/>
          <p14:tracePt t="177393" x="3006725" y="5486400"/>
          <p14:tracePt t="177395" x="2998788" y="5486400"/>
          <p14:tracePt t="177397" x="2990850" y="5486400"/>
          <p14:tracePt t="177401" x="2982913" y="5478463"/>
          <p14:tracePt t="177403" x="2974975" y="5478463"/>
          <p14:tracePt t="177407" x="2957513" y="5478463"/>
          <p14:tracePt t="177411" x="2957513" y="5470525"/>
          <p14:tracePt t="177414" x="2941638" y="5470525"/>
          <p14:tracePt t="177415" x="2933700" y="5470525"/>
          <p14:tracePt t="177417" x="2925763" y="5470525"/>
          <p14:tracePt t="177419" x="2917825" y="5462588"/>
          <p14:tracePt t="177423" x="2909888" y="5462588"/>
          <p14:tracePt t="177426" x="2901950" y="5462588"/>
          <p14:tracePt t="177428" x="2894013" y="5462588"/>
          <p14:tracePt t="177431" x="2886075" y="5462588"/>
          <p14:tracePt t="177433" x="2878138" y="5462588"/>
          <p14:tracePt t="177435" x="2870200" y="5454650"/>
          <p14:tracePt t="177441" x="2862263" y="5454650"/>
          <p14:tracePt t="177443" x="2854325" y="5454650"/>
          <p14:tracePt t="177447" x="2846388" y="5454650"/>
          <p14:tracePt t="177451" x="2838450" y="5454650"/>
          <p14:tracePt t="177458" x="2830513" y="5454650"/>
          <p14:tracePt t="177463" x="2822575" y="5454650"/>
          <p14:tracePt t="177474" x="2814638" y="5454650"/>
          <p14:tracePt t="177493" x="2806700" y="5454650"/>
          <p14:tracePt t="177581" x="2806700" y="5462588"/>
          <p14:tracePt t="177593" x="2806700" y="5470525"/>
          <p14:tracePt t="177597" x="2814638" y="5470525"/>
          <p14:tracePt t="177607" x="2814638" y="5478463"/>
          <p14:tracePt t="177689" x="2806700" y="5478463"/>
          <p14:tracePt t="177699" x="2798763" y="5478463"/>
          <p14:tracePt t="177706" x="2790825" y="5478463"/>
          <p14:tracePt t="177707" x="2790825" y="5470525"/>
          <p14:tracePt t="177711" x="2782888" y="5470525"/>
          <p14:tracePt t="177714" x="2774950" y="5470525"/>
          <p14:tracePt t="177717" x="2767013" y="5470525"/>
          <p14:tracePt t="177719" x="2759075" y="5462588"/>
          <p14:tracePt t="177721" x="2751138" y="5462588"/>
          <p14:tracePt t="177724" x="2743200" y="5462588"/>
          <p14:tracePt t="177727" x="2727325" y="5454650"/>
          <p14:tracePt t="177731" x="2719388" y="5454650"/>
          <p14:tracePt t="177733" x="2711450" y="5454650"/>
          <p14:tracePt t="177735" x="2703513" y="5446713"/>
          <p14:tracePt t="177737" x="2695575" y="5446713"/>
          <p14:tracePt t="177740" x="2687638" y="5446713"/>
          <p14:tracePt t="177743" x="2671763" y="5438775"/>
          <p14:tracePt t="177745" x="2663825" y="5438775"/>
          <p14:tracePt t="177747" x="2647950" y="5438775"/>
          <p14:tracePt t="177749" x="2640013" y="5430838"/>
          <p14:tracePt t="177751" x="2632075" y="5430838"/>
          <p14:tracePt t="177753" x="2624138" y="5430838"/>
          <p14:tracePt t="177757" x="2598738" y="5430838"/>
          <p14:tracePt t="177762" x="2574925" y="5422900"/>
          <p14:tracePt t="177763" x="2566988" y="5422900"/>
          <p14:tracePt t="177765" x="2559050" y="5422900"/>
          <p14:tracePt t="177767" x="2543175" y="5422900"/>
          <p14:tracePt t="177769" x="2535238" y="5422900"/>
          <p14:tracePt t="177771" x="2527300" y="5422900"/>
          <p14:tracePt t="177774" x="2519363" y="5414963"/>
          <p14:tracePt t="177777" x="2503488" y="5414963"/>
          <p14:tracePt t="177779" x="2495550" y="5414963"/>
          <p14:tracePt t="177781" x="2487613" y="5414963"/>
          <p14:tracePt t="177783" x="2479675" y="5414963"/>
          <p14:tracePt t="177785" x="2471738" y="5414963"/>
          <p14:tracePt t="177788" x="2463800" y="5414963"/>
          <p14:tracePt t="177792" x="2447925" y="5414963"/>
          <p14:tracePt t="177795" x="2439988" y="5414963"/>
          <p14:tracePt t="177797" x="2432050" y="5414963"/>
          <p14:tracePt t="177799" x="2424113" y="5414963"/>
          <p14:tracePt t="177803" x="2416175" y="5414963"/>
          <p14:tracePt t="177807" x="2408238" y="5414963"/>
          <p14:tracePt t="177813" x="2400300" y="5414963"/>
          <p14:tracePt t="177817" x="2392363" y="5414963"/>
          <p14:tracePt t="177821" x="2392363" y="5422900"/>
          <p14:tracePt t="177827" x="2384425" y="5422900"/>
          <p14:tracePt t="177833" x="2384425" y="5430838"/>
          <p14:tracePt t="177840" x="2376488" y="5430838"/>
          <p14:tracePt t="177843" x="2376488" y="5438775"/>
          <p14:tracePt t="177847" x="2368550" y="5446713"/>
          <p14:tracePt t="177853" x="2368550" y="5454650"/>
          <p14:tracePt t="177857" x="2360613" y="5462588"/>
          <p14:tracePt t="177861" x="2360613" y="5470525"/>
          <p14:tracePt t="177863" x="2352675" y="5470525"/>
          <p14:tracePt t="177866" x="2352675" y="5478463"/>
          <p14:tracePt t="177869" x="2344738" y="5486400"/>
          <p14:tracePt t="177876" x="2344738" y="5494338"/>
          <p14:tracePt t="177877" x="2336800" y="5494338"/>
          <p14:tracePt t="177879" x="2336800" y="5502275"/>
          <p14:tracePt t="177886" x="2336800" y="5510213"/>
          <p14:tracePt t="177887" x="2328863" y="5510213"/>
          <p14:tracePt t="177890" x="2328863" y="5518150"/>
          <p14:tracePt t="177895" x="2328863" y="5526088"/>
          <p14:tracePt t="177897" x="2320925" y="5526088"/>
          <p14:tracePt t="177901" x="2320925" y="5534025"/>
          <p14:tracePt t="177908" x="2312988" y="5541963"/>
          <p14:tracePt t="177913" x="2312988" y="5549900"/>
          <p14:tracePt t="177919" x="2312988" y="5557838"/>
          <p14:tracePt t="177923" x="2305050" y="5557838"/>
          <p14:tracePt t="177929" x="2305050" y="5565775"/>
          <p14:tracePt t="177941" x="2305050" y="5573713"/>
          <p14:tracePt t="177947" x="2297113" y="5573713"/>
          <p14:tracePt t="177960" x="2297113" y="5581650"/>
          <p14:tracePt t="178009" x="2289175" y="5589588"/>
          <p14:tracePt t="178103" x="2297113" y="5589588"/>
          <p14:tracePt t="178115" x="2305050" y="5589588"/>
          <p14:tracePt t="178123" x="2312988" y="5589588"/>
          <p14:tracePt t="178126" x="2312988" y="5597525"/>
          <p14:tracePt t="178128" x="2320925" y="5597525"/>
          <p14:tracePt t="178131" x="2328863" y="5597525"/>
          <p14:tracePt t="178135" x="2336800" y="5597525"/>
          <p14:tracePt t="178141" x="2344738" y="5597525"/>
          <p14:tracePt t="178142" x="2352675" y="5597525"/>
          <p14:tracePt t="178145" x="2360613" y="5597525"/>
          <p14:tracePt t="178147" x="2368550" y="5597525"/>
          <p14:tracePt t="178151" x="2376488" y="5605463"/>
          <p14:tracePt t="178153" x="2384425" y="5605463"/>
          <p14:tracePt t="178158" x="2392363" y="5605463"/>
          <p14:tracePt t="178160" x="2400300" y="5605463"/>
          <p14:tracePt t="178161" x="2408238" y="5605463"/>
          <p14:tracePt t="178163" x="2416175" y="5605463"/>
          <p14:tracePt t="178165" x="2424113" y="5605463"/>
          <p14:tracePt t="178167" x="2432050" y="5605463"/>
          <p14:tracePt t="178169" x="2439988" y="5605463"/>
          <p14:tracePt t="178171" x="2447925" y="5605463"/>
          <p14:tracePt t="178174" x="2455863" y="5605463"/>
          <p14:tracePt t="178176" x="2463800" y="5605463"/>
          <p14:tracePt t="178177" x="2479675" y="5605463"/>
          <p14:tracePt t="178181" x="2495550" y="5605463"/>
          <p14:tracePt t="178183" x="2503488" y="5605463"/>
          <p14:tracePt t="178185" x="2511425" y="5605463"/>
          <p14:tracePt t="178187" x="2519363" y="5605463"/>
          <p14:tracePt t="178190" x="2527300" y="5605463"/>
          <p14:tracePt t="178192" x="2535238" y="5605463"/>
          <p14:tracePt t="178193" x="2543175" y="5605463"/>
          <p14:tracePt t="178195" x="2551113" y="5605463"/>
          <p14:tracePt t="178197" x="2559050" y="5605463"/>
          <p14:tracePt t="178199" x="2566988" y="5605463"/>
          <p14:tracePt t="178202" x="2574925" y="5605463"/>
          <p14:tracePt t="178203" x="2582863" y="5605463"/>
          <p14:tracePt t="178208" x="2598738" y="5605463"/>
          <p14:tracePt t="178211" x="2606675" y="5605463"/>
          <p14:tracePt t="178213" x="2616200" y="5605463"/>
          <p14:tracePt t="178215" x="2624138" y="5605463"/>
          <p14:tracePt t="178217" x="2632075" y="5605463"/>
          <p14:tracePt t="178221" x="2640013" y="5605463"/>
          <p14:tracePt t="178224" x="2647950" y="5605463"/>
          <p14:tracePt t="178227" x="2655888" y="5605463"/>
          <p14:tracePt t="178231" x="2663825" y="5605463"/>
          <p14:tracePt t="178237" x="2671763" y="5605463"/>
          <p14:tracePt t="178247" x="2679700" y="5605463"/>
          <p14:tracePt t="178400" x="2679700" y="5597525"/>
          <p14:tracePt t="178404" x="2687638" y="5597525"/>
          <p14:tracePt t="178409" x="2695575" y="5589588"/>
          <p14:tracePt t="178413" x="2703513" y="5589588"/>
          <p14:tracePt t="178417" x="2711450" y="5581650"/>
          <p14:tracePt t="178421" x="2719388" y="5581650"/>
          <p14:tracePt t="178426" x="2727325" y="5581650"/>
          <p14:tracePt t="178428" x="2735263" y="5573713"/>
          <p14:tracePt t="178431" x="2743200" y="5573713"/>
          <p14:tracePt t="178433" x="2751138" y="5573713"/>
          <p14:tracePt t="178435" x="2759075" y="5565775"/>
          <p14:tracePt t="178437" x="2767013" y="5565775"/>
          <p14:tracePt t="178440" x="2774950" y="5565775"/>
          <p14:tracePt t="178443" x="2790825" y="5557838"/>
          <p14:tracePt t="178446" x="2806700" y="5557838"/>
          <p14:tracePt t="178447" x="2814638" y="5549900"/>
          <p14:tracePt t="178449" x="2822575" y="5549900"/>
          <p14:tracePt t="178451" x="2838450" y="5549900"/>
          <p14:tracePt t="178453" x="2846388" y="5549900"/>
          <p14:tracePt t="178457" x="2878138" y="5541963"/>
          <p14:tracePt t="178460" x="2886075" y="5541963"/>
          <p14:tracePt t="178461" x="2901950" y="5534025"/>
          <p14:tracePt t="178464" x="2917825" y="5534025"/>
          <p14:tracePt t="178465" x="2925763" y="5534025"/>
          <p14:tracePt t="178467" x="2949575" y="5534025"/>
          <p14:tracePt t="178469" x="2967038" y="5526088"/>
          <p14:tracePt t="178471" x="2982913" y="5526088"/>
          <p14:tracePt t="178474" x="2998788" y="5526088"/>
          <p14:tracePt t="178479" x="3038475" y="5518150"/>
          <p14:tracePt t="178480" x="3054350" y="5518150"/>
          <p14:tracePt t="178481" x="3070225" y="5510213"/>
          <p14:tracePt t="178483" x="3094038" y="5510213"/>
          <p14:tracePt t="178485" x="3117850" y="5510213"/>
          <p14:tracePt t="178487" x="3141663" y="5502275"/>
          <p14:tracePt t="178490" x="3157538" y="5502275"/>
          <p14:tracePt t="178495" x="3221038" y="5494338"/>
          <p14:tracePt t="178497" x="3244850" y="5494338"/>
          <p14:tracePt t="178499" x="3268663" y="5494338"/>
          <p14:tracePt t="178501" x="3292475" y="5486400"/>
          <p14:tracePt t="178503" x="3317875" y="5486400"/>
          <p14:tracePt t="178507" x="3365500" y="5486400"/>
          <p14:tracePt t="178512" x="3405188" y="5486400"/>
          <p14:tracePt t="178513" x="3429000" y="5478463"/>
          <p14:tracePt t="178515" x="3452813" y="5478463"/>
          <p14:tracePt t="178517" x="3476625" y="5478463"/>
          <p14:tracePt t="178519" x="3500438" y="5478463"/>
          <p14:tracePt t="178521" x="3524250" y="5470525"/>
          <p14:tracePt t="178524" x="3540125" y="5470525"/>
          <p14:tracePt t="178527" x="3595688" y="5470525"/>
          <p14:tracePt t="178529" x="3611563" y="5462588"/>
          <p14:tracePt t="178531" x="3635375" y="5462588"/>
          <p14:tracePt t="178533" x="3651250" y="5462588"/>
          <p14:tracePt t="178535" x="3676650" y="5462588"/>
          <p14:tracePt t="178537" x="3700463" y="5454650"/>
          <p14:tracePt t="178540" x="3716338" y="5454650"/>
          <p14:tracePt t="178543" x="3756025" y="5454650"/>
          <p14:tracePt t="178545" x="3771900" y="5454650"/>
          <p14:tracePt t="178547" x="3795713" y="5446713"/>
          <p14:tracePt t="178549" x="3811588" y="5446713"/>
          <p14:tracePt t="178551" x="3827463" y="5446713"/>
          <p14:tracePt t="178553" x="3851275" y="5446713"/>
          <p14:tracePt t="178557" x="3883025" y="5446713"/>
          <p14:tracePt t="178559" x="3898900" y="5446713"/>
          <p14:tracePt t="178561" x="3914775" y="5446713"/>
          <p14:tracePt t="178563" x="3930650" y="5438775"/>
          <p14:tracePt t="178565" x="3946525" y="5438775"/>
          <p14:tracePt t="178567" x="3962400" y="5438775"/>
          <p14:tracePt t="178569" x="3970338" y="5438775"/>
          <p14:tracePt t="178571" x="3986213" y="5438775"/>
          <p14:tracePt t="178574" x="4002088" y="5438775"/>
          <p14:tracePt t="178576" x="4019550" y="5438775"/>
          <p14:tracePt t="178578" x="4027488" y="5438775"/>
          <p14:tracePt t="178579" x="4043363" y="5438775"/>
          <p14:tracePt t="178581" x="4051300" y="5438775"/>
          <p14:tracePt t="178583" x="4059238" y="5438775"/>
          <p14:tracePt t="178585" x="4075113" y="5438775"/>
          <p14:tracePt t="178587" x="4083050" y="5438775"/>
          <p14:tracePt t="178590" x="4090988" y="5438775"/>
          <p14:tracePt t="178592" x="4098925" y="5430838"/>
          <p14:tracePt t="178593" x="4106863" y="5430838"/>
          <p14:tracePt t="178595" x="4114800" y="5430838"/>
          <p14:tracePt t="178597" x="4122738" y="5430838"/>
          <p14:tracePt t="178601" x="4130675" y="5430838"/>
          <p14:tracePt t="178603" x="4138613" y="5430838"/>
          <p14:tracePt t="178609" x="4146550" y="5430838"/>
          <p14:tracePt t="178615" x="4154488" y="5430838"/>
          <p14:tracePt t="178753" x="4162425" y="5430838"/>
          <p14:tracePt t="178776" x="4170363" y="5430838"/>
          <p14:tracePt t="178779" x="4170363" y="5422900"/>
          <p14:tracePt t="178783" x="4178300" y="5422900"/>
          <p14:tracePt t="178790" x="4186238" y="5422900"/>
          <p14:tracePt t="178792" x="4186238" y="5414963"/>
          <p14:tracePt t="178793" x="4194175" y="5414963"/>
          <p14:tracePt t="178797" x="4202113" y="5414963"/>
          <p14:tracePt t="178801" x="4210050" y="5407025"/>
          <p14:tracePt t="178807" x="4217988" y="5407025"/>
          <p14:tracePt t="178809" x="4225925" y="5399088"/>
          <p14:tracePt t="178813" x="4233863" y="5399088"/>
          <p14:tracePt t="178817" x="4241800" y="5391150"/>
          <p14:tracePt t="178823" x="4249738" y="5383213"/>
          <p14:tracePt t="178827" x="4257675" y="5383213"/>
          <p14:tracePt t="178831" x="4257675" y="5375275"/>
          <p14:tracePt t="178833" x="4265613" y="5375275"/>
          <p14:tracePt t="178840" x="4273550" y="5367338"/>
          <p14:tracePt t="178845" x="4281488" y="5367338"/>
          <p14:tracePt t="178853" x="4289425" y="5359400"/>
          <p14:tracePt t="178861" x="4297363" y="5359400"/>
          <p14:tracePt t="178867" x="4305300" y="5359400"/>
          <p14:tracePt t="178875" x="4313238" y="5359400"/>
          <p14:tracePt t="178881" x="4321175" y="5359400"/>
          <p14:tracePt t="178885" x="4329113" y="5359400"/>
          <p14:tracePt t="178892" x="4337050" y="5359400"/>
          <p14:tracePt t="178895" x="4344988" y="5359400"/>
          <p14:tracePt t="178899" x="4352925" y="5359400"/>
          <p14:tracePt t="178907" x="4362450" y="5359400"/>
          <p14:tracePt t="178914" x="4370388" y="5359400"/>
          <p14:tracePt t="178921" x="4378325" y="5359400"/>
          <p14:tracePt t="178977" x="4370388" y="5359400"/>
          <p14:tracePt t="178988" x="4362450" y="5359400"/>
          <p14:tracePt t="178992" x="4362450" y="5367338"/>
          <p14:tracePt t="178995" x="4352925" y="5367338"/>
          <p14:tracePt t="179001" x="4344988" y="5367338"/>
          <p14:tracePt t="179009" x="4337050" y="5367338"/>
          <p14:tracePt t="179011" x="4329113" y="5367338"/>
          <p14:tracePt t="179013" x="4329113" y="5375275"/>
          <p14:tracePt t="179015" x="4321175" y="5375275"/>
          <p14:tracePt t="179019" x="4313238" y="5375275"/>
          <p14:tracePt t="179024" x="4305300" y="5375275"/>
          <p14:tracePt t="179026" x="4297363" y="5375275"/>
          <p14:tracePt t="179029" x="4289425" y="5375275"/>
          <p14:tracePt t="179033" x="4281488" y="5375275"/>
          <p14:tracePt t="179035" x="4273550" y="5375275"/>
          <p14:tracePt t="179037" x="4265613" y="5375275"/>
          <p14:tracePt t="179041" x="4257675" y="5375275"/>
          <p14:tracePt t="179043" x="4249738" y="5383213"/>
          <p14:tracePt t="179047" x="4241800" y="5383213"/>
          <p14:tracePt t="179049" x="4233863" y="5383213"/>
          <p14:tracePt t="179053" x="4225925" y="5383213"/>
          <p14:tracePt t="179057" x="4217988" y="5383213"/>
          <p14:tracePt t="179059" x="4210050" y="5383213"/>
          <p14:tracePt t="179063" x="4202113" y="5383213"/>
          <p14:tracePt t="179065" x="4194175" y="5383213"/>
          <p14:tracePt t="179069" x="4186238" y="5383213"/>
          <p14:tracePt t="179071" x="4186238" y="5391150"/>
          <p14:tracePt t="179074" x="4178300" y="5391150"/>
          <p14:tracePt t="179077" x="4170363" y="5391150"/>
          <p14:tracePt t="179083" x="4162425" y="5391150"/>
          <p14:tracePt t="179090" x="4154488" y="5391150"/>
          <p14:tracePt t="179092" x="4154488" y="5399088"/>
          <p14:tracePt t="179097" x="4146550" y="5399088"/>
          <p14:tracePt t="179211" x="4154488" y="5399088"/>
          <p14:tracePt t="179249" x="4154488" y="5407025"/>
          <p14:tracePt t="179261" x="4154488" y="5399088"/>
          <p14:tracePt t="179283" x="4154488" y="5391150"/>
          <p14:tracePt t="182201" x="4154488" y="5399088"/>
          <p14:tracePt t="182202" x="4146550" y="5399088"/>
          <p14:tracePt t="182206" x="4138613" y="5399088"/>
          <p14:tracePt t="182207" x="4138613" y="5407025"/>
          <p14:tracePt t="182212" x="4114800" y="5422900"/>
          <p14:tracePt t="182213" x="4106863" y="5422900"/>
          <p14:tracePt t="182215" x="4098925" y="5430838"/>
          <p14:tracePt t="182217" x="4090988" y="5438775"/>
          <p14:tracePt t="182219" x="4075113" y="5446713"/>
          <p14:tracePt t="182221" x="4067175" y="5454650"/>
          <p14:tracePt t="182224" x="4051300" y="5462588"/>
          <p14:tracePt t="182227" x="4043363" y="5470525"/>
          <p14:tracePt t="182230" x="4019550" y="5486400"/>
          <p14:tracePt t="182231" x="4002088" y="5502275"/>
          <p14:tracePt t="182233" x="3994150" y="5510213"/>
          <p14:tracePt t="182235" x="3978275" y="5518150"/>
          <p14:tracePt t="182237" x="3970338" y="5526088"/>
          <p14:tracePt t="182240" x="3954463" y="5541963"/>
          <p14:tracePt t="182242" x="3938588" y="5549900"/>
          <p14:tracePt t="182246" x="3914775" y="5565775"/>
          <p14:tracePt t="182247" x="3898900" y="5573713"/>
          <p14:tracePt t="182249" x="3883025" y="5589588"/>
          <p14:tracePt t="182252" x="3867150" y="5597525"/>
          <p14:tracePt t="182253" x="3859213" y="5605463"/>
          <p14:tracePt t="182257" x="3827463" y="5621338"/>
          <p14:tracePt t="182259" x="3811588" y="5637213"/>
          <p14:tracePt t="182262" x="3795713" y="5645150"/>
          <p14:tracePt t="182265" x="3763963" y="5670550"/>
          <p14:tracePt t="182267" x="3748088" y="5678488"/>
          <p14:tracePt t="182269" x="3732213" y="5686425"/>
          <p14:tracePt t="182271" x="3708400" y="5702300"/>
          <p14:tracePt t="182274" x="3692525" y="5710238"/>
          <p14:tracePt t="182275" x="3676650" y="5718175"/>
          <p14:tracePt t="182278" x="3651250" y="5734050"/>
          <p14:tracePt t="182282" x="3619500" y="5749925"/>
          <p14:tracePt t="182284" x="3603625" y="5757863"/>
          <p14:tracePt t="182285" x="3579813" y="5765800"/>
          <p14:tracePt t="182287" x="3563938" y="5773738"/>
          <p14:tracePt t="182290" x="3548063" y="5781675"/>
          <p14:tracePt t="182292" x="3524250" y="5789613"/>
          <p14:tracePt t="182293" x="3508375" y="5797550"/>
          <p14:tracePt t="182298" x="3476625" y="5805488"/>
          <p14:tracePt t="182299" x="3452813" y="5813425"/>
          <p14:tracePt t="182301" x="3436938" y="5821363"/>
          <p14:tracePt t="182303" x="3421063" y="5821363"/>
          <p14:tracePt t="182308" x="3389313" y="5829300"/>
          <p14:tracePt t="182310" x="3373438" y="5837238"/>
          <p14:tracePt t="182314" x="3341688" y="5845175"/>
          <p14:tracePt t="182316" x="3325813" y="5845175"/>
          <p14:tracePt t="182317" x="3308350" y="5845175"/>
          <p14:tracePt t="182319" x="3300413" y="5853113"/>
          <p14:tracePt t="182321" x="3284538" y="5853113"/>
          <p14:tracePt t="182324" x="3268663" y="5853113"/>
          <p14:tracePt t="182325" x="3260725" y="5853113"/>
          <p14:tracePt t="182330" x="3228975" y="5853113"/>
          <p14:tracePt t="182331" x="3221038" y="5853113"/>
          <p14:tracePt t="182333" x="3205163" y="5853113"/>
          <p14:tracePt t="182335" x="3197225" y="5853113"/>
          <p14:tracePt t="182337" x="3181350" y="5853113"/>
          <p14:tracePt t="182340" x="3173413" y="5853113"/>
          <p14:tracePt t="182343" x="3141663" y="5853113"/>
          <p14:tracePt t="182345" x="3125788" y="5861050"/>
          <p14:tracePt t="182347" x="3117850" y="5861050"/>
          <p14:tracePt t="182349" x="3109913" y="5861050"/>
          <p14:tracePt t="182351" x="3094038" y="5861050"/>
          <p14:tracePt t="182353" x="3086100" y="5861050"/>
          <p14:tracePt t="182358" x="3054350" y="5861050"/>
          <p14:tracePt t="182359" x="3046413" y="5861050"/>
          <p14:tracePt t="182361" x="3030538" y="5861050"/>
          <p14:tracePt t="182363" x="3022600" y="5861050"/>
          <p14:tracePt t="182365" x="3006725" y="5861050"/>
          <p14:tracePt t="182367" x="2998788" y="5861050"/>
          <p14:tracePt t="182369" x="2982913" y="5853113"/>
          <p14:tracePt t="182371" x="2974975" y="5853113"/>
          <p14:tracePt t="182374" x="2957513" y="5853113"/>
          <p14:tracePt t="182376" x="2949575" y="5861050"/>
          <p14:tracePt t="182377" x="2933700" y="5861050"/>
          <p14:tracePt t="182379" x="2917825" y="5861050"/>
          <p14:tracePt t="182381" x="2909888" y="5861050"/>
          <p14:tracePt t="182383" x="2901950" y="5861050"/>
          <p14:tracePt t="182385" x="2886075" y="5861050"/>
          <p14:tracePt t="182387" x="2878138" y="5861050"/>
          <p14:tracePt t="182390" x="2870200" y="5861050"/>
          <p14:tracePt t="182392" x="2854325" y="5861050"/>
          <p14:tracePt t="182393" x="2846388" y="5861050"/>
          <p14:tracePt t="182395" x="2838450" y="5861050"/>
          <p14:tracePt t="182397" x="2830513" y="5861050"/>
          <p14:tracePt t="182399" x="2822575" y="5861050"/>
          <p14:tracePt t="182401" x="2814638" y="5861050"/>
          <p14:tracePt t="182403" x="2806700" y="5861050"/>
          <p14:tracePt t="182408" x="2790825" y="5861050"/>
          <p14:tracePt t="182409" x="2782888" y="5861050"/>
          <p14:tracePt t="182411" x="2774950" y="5861050"/>
          <p14:tracePt t="182415" x="2767013" y="5861050"/>
          <p14:tracePt t="182417" x="2759075" y="5861050"/>
          <p14:tracePt t="182422" x="2751138" y="5861050"/>
          <p14:tracePt t="182427" x="2743200" y="5861050"/>
          <p14:tracePt t="182433" x="2735263" y="5853113"/>
          <p14:tracePt t="182443" x="2727325" y="5853113"/>
          <p14:tracePt t="182457" x="2719388" y="5853113"/>
          <p14:tracePt t="182583" x="2727325" y="5845175"/>
          <p14:tracePt t="182595" x="2727325" y="5837238"/>
          <p14:tracePt t="182598" x="2735263" y="5837238"/>
          <p14:tracePt t="182603" x="2735263" y="5829300"/>
          <p14:tracePt t="182609" x="2743200" y="5829300"/>
          <p14:tracePt t="182611" x="2751138" y="5829300"/>
          <p14:tracePt t="182613" x="2751138" y="5821363"/>
          <p14:tracePt t="182615" x="2759075" y="5821363"/>
          <p14:tracePt t="182617" x="2774950" y="5821363"/>
          <p14:tracePt t="182621" x="2790825" y="5821363"/>
          <p14:tracePt t="182624" x="2798763" y="5813425"/>
          <p14:tracePt t="182626" x="2806700" y="5813425"/>
          <p14:tracePt t="182627" x="2822575" y="5813425"/>
          <p14:tracePt t="182629" x="2838450" y="5813425"/>
          <p14:tracePt t="182631" x="2846388" y="5813425"/>
          <p14:tracePt t="182633" x="2862263" y="5813425"/>
          <p14:tracePt t="182635" x="2878138" y="5813425"/>
          <p14:tracePt t="182637" x="2894013" y="5813425"/>
          <p14:tracePt t="182640" x="2909888" y="5805488"/>
          <p14:tracePt t="182643" x="2941638" y="5805488"/>
          <p14:tracePt t="182645" x="2957513" y="5805488"/>
          <p14:tracePt t="182647" x="2974975" y="5805488"/>
          <p14:tracePt t="182649" x="2990850" y="5805488"/>
          <p14:tracePt t="182651" x="3014663" y="5805488"/>
          <p14:tracePt t="182653" x="3030538" y="5805488"/>
          <p14:tracePt t="182658" x="3070225" y="5805488"/>
          <p14:tracePt t="182660" x="3094038" y="5797550"/>
          <p14:tracePt t="182661" x="3109913" y="5797550"/>
          <p14:tracePt t="182663" x="3133725" y="5797550"/>
          <p14:tracePt t="182665" x="3149600" y="5797550"/>
          <p14:tracePt t="182667" x="3173413" y="5797550"/>
          <p14:tracePt t="182669" x="3197225" y="5797550"/>
          <p14:tracePt t="182671" x="3213100" y="5797550"/>
          <p14:tracePt t="182674" x="3236913" y="5797550"/>
          <p14:tracePt t="182676" x="3260725" y="5797550"/>
          <p14:tracePt t="182677" x="3284538" y="5797550"/>
          <p14:tracePt t="182679" x="3308350" y="5797550"/>
          <p14:tracePt t="182681" x="3333750" y="5797550"/>
          <p14:tracePt t="182683" x="3357563" y="5797550"/>
          <p14:tracePt t="182685" x="3389313" y="5797550"/>
          <p14:tracePt t="182687" x="3405188" y="5797550"/>
          <p14:tracePt t="182689" x="3429000" y="5797550"/>
          <p14:tracePt t="182691" x="3452813" y="5797550"/>
          <p14:tracePt t="182693" x="3476625" y="5797550"/>
          <p14:tracePt t="182695" x="3500438" y="5789613"/>
          <p14:tracePt t="182697" x="3524250" y="5789613"/>
          <p14:tracePt t="182699" x="3548063" y="5789613"/>
          <p14:tracePt t="182701" x="3563938" y="5789613"/>
          <p14:tracePt t="182703" x="3587750" y="5789613"/>
          <p14:tracePt t="182706" x="3611563" y="5789613"/>
          <p14:tracePt t="182707" x="3635375" y="5789613"/>
          <p14:tracePt t="182709" x="3660775" y="5789613"/>
          <p14:tracePt t="182711" x="3676650" y="5789613"/>
          <p14:tracePt t="182713" x="3700463" y="5789613"/>
          <p14:tracePt t="182715" x="3724275" y="5789613"/>
          <p14:tracePt t="182717" x="3740150" y="5789613"/>
          <p14:tracePt t="182719" x="3763963" y="5797550"/>
          <p14:tracePt t="182721" x="3779838" y="5797550"/>
          <p14:tracePt t="182723" x="3803650" y="5797550"/>
          <p14:tracePt t="182725" x="3819525" y="5797550"/>
          <p14:tracePt t="182727" x="3835400" y="5797550"/>
          <p14:tracePt t="182729" x="3859213" y="5797550"/>
          <p14:tracePt t="182731" x="3875088" y="5797550"/>
          <p14:tracePt t="182733" x="3890963" y="5797550"/>
          <p14:tracePt t="182735" x="3906838" y="5797550"/>
          <p14:tracePt t="182737" x="3922713" y="5797550"/>
          <p14:tracePt t="182739" x="3938588" y="5797550"/>
          <p14:tracePt t="182741" x="3946525" y="5797550"/>
          <p14:tracePt t="182743" x="3962400" y="5797550"/>
          <p14:tracePt t="182745" x="3970338" y="5797550"/>
          <p14:tracePt t="182747" x="3978275" y="5805488"/>
          <p14:tracePt t="182749" x="3994150" y="5805488"/>
          <p14:tracePt t="182751" x="4002088" y="5805488"/>
          <p14:tracePt t="182753" x="4011613" y="5805488"/>
          <p14:tracePt t="182757" x="4019550" y="5805488"/>
          <p14:tracePt t="182761" x="4027488" y="5805488"/>
          <p14:tracePt t="182767" x="4035425" y="5805488"/>
          <p14:tracePt t="182777" x="4043363" y="5805488"/>
          <p14:tracePt t="182809" x="4035425" y="5805488"/>
          <p14:tracePt t="182969" x="4043363" y="5805488"/>
          <p14:tracePt t="182992" x="4043363" y="5813425"/>
          <p14:tracePt t="182996" x="4051300" y="5813425"/>
          <p14:tracePt t="182999" x="4059238" y="5813425"/>
          <p14:tracePt t="183003" x="4067175" y="5813425"/>
          <p14:tracePt t="183007" x="4083050" y="5813425"/>
          <p14:tracePt t="183010" x="4090988" y="5813425"/>
          <p14:tracePt t="183011" x="4098925" y="5813425"/>
          <p14:tracePt t="183013" x="4106863" y="5813425"/>
          <p14:tracePt t="183015" x="4114800" y="5821363"/>
          <p14:tracePt t="183017" x="4122738" y="5821363"/>
          <p14:tracePt t="183019" x="4130675" y="5821363"/>
          <p14:tracePt t="183021" x="4146550" y="5821363"/>
          <p14:tracePt t="183024" x="4154488" y="5821363"/>
          <p14:tracePt t="183026" x="4162425" y="5821363"/>
          <p14:tracePt t="183027" x="4170363" y="5821363"/>
          <p14:tracePt t="183029" x="4186238" y="5821363"/>
          <p14:tracePt t="183031" x="4194175" y="5821363"/>
          <p14:tracePt t="183033" x="4202113" y="5829300"/>
          <p14:tracePt t="183035" x="4217988" y="5829300"/>
          <p14:tracePt t="183040" x="4241800" y="5829300"/>
          <p14:tracePt t="183043" x="4265613" y="5837238"/>
          <p14:tracePt t="183045" x="4273550" y="5837238"/>
          <p14:tracePt t="183047" x="4281488" y="5837238"/>
          <p14:tracePt t="183049" x="4297363" y="5837238"/>
          <p14:tracePt t="183051" x="4305300" y="5837238"/>
          <p14:tracePt t="183053" x="4321175" y="5837238"/>
          <p14:tracePt t="183058" x="4344988" y="5837238"/>
          <p14:tracePt t="183060" x="4362450" y="5837238"/>
          <p14:tracePt t="183061" x="4370388" y="5837238"/>
          <p14:tracePt t="183063" x="4378325" y="5845175"/>
          <p14:tracePt t="183065" x="4394200" y="5845175"/>
          <p14:tracePt t="183067" x="4410075" y="5845175"/>
          <p14:tracePt t="183069" x="4418013" y="5845175"/>
          <p14:tracePt t="183071" x="4433888" y="5845175"/>
          <p14:tracePt t="183074" x="4449763" y="5845175"/>
          <p14:tracePt t="183076" x="4457700" y="5845175"/>
          <p14:tracePt t="183078" x="4473575" y="5845175"/>
          <p14:tracePt t="183079" x="4489450" y="5845175"/>
          <p14:tracePt t="183081" x="4505325" y="5845175"/>
          <p14:tracePt t="183083" x="4513263" y="5845175"/>
          <p14:tracePt t="183085" x="4529138" y="5845175"/>
          <p14:tracePt t="183087" x="4537075" y="5845175"/>
          <p14:tracePt t="183091" x="4552950" y="5845175"/>
          <p14:tracePt t="183093" x="4576763" y="5845175"/>
          <p14:tracePt t="183095" x="4584700" y="5845175"/>
          <p14:tracePt t="183097" x="4600575" y="5845175"/>
          <p14:tracePt t="183099" x="4608513" y="5845175"/>
          <p14:tracePt t="183101" x="4624388" y="5845175"/>
          <p14:tracePt t="183103" x="4632325" y="5845175"/>
          <p14:tracePt t="183107" x="4648200" y="5845175"/>
          <p14:tracePt t="183109" x="4664075" y="5845175"/>
          <p14:tracePt t="183111" x="4672013" y="5845175"/>
          <p14:tracePt t="183113" x="4679950" y="5845175"/>
          <p14:tracePt t="183115" x="4687888" y="5845175"/>
          <p14:tracePt t="183117" x="4695825" y="5845175"/>
          <p14:tracePt t="183119" x="4705350" y="5845175"/>
          <p14:tracePt t="183121" x="4713288" y="5845175"/>
          <p14:tracePt t="183125" x="4721225" y="5845175"/>
          <p14:tracePt t="183127" x="4729163" y="5845175"/>
          <p14:tracePt t="183129" x="4737100" y="5845175"/>
          <p14:tracePt t="183133" x="4745038" y="5845175"/>
          <p14:tracePt t="183137" x="4752975" y="5845175"/>
          <p14:tracePt t="183143" x="4760913" y="5845175"/>
          <p14:tracePt t="183417" x="4768850" y="5845175"/>
          <p14:tracePt t="183425" x="4776788" y="5845175"/>
          <p14:tracePt t="183431" x="4792663" y="5837238"/>
          <p14:tracePt t="183434" x="4800600" y="5837238"/>
          <p14:tracePt t="183436" x="4808538" y="5837238"/>
          <p14:tracePt t="183437" x="4816475" y="5837238"/>
          <p14:tracePt t="183440" x="4824413" y="5837238"/>
          <p14:tracePt t="183442" x="4832350" y="5829300"/>
          <p14:tracePt t="183445" x="4848225" y="5821363"/>
          <p14:tracePt t="183447" x="4856163" y="5821363"/>
          <p14:tracePt t="183449" x="4872038" y="5813425"/>
          <p14:tracePt t="183451" x="4879975" y="5813425"/>
          <p14:tracePt t="183453" x="4895850" y="5805488"/>
          <p14:tracePt t="183457" x="4927600" y="5797550"/>
          <p14:tracePt t="183460" x="4943475" y="5789613"/>
          <p14:tracePt t="183463" x="4975225" y="5781675"/>
          <p14:tracePt t="183465" x="4991100" y="5773738"/>
          <p14:tracePt t="183467" x="5014913" y="5765800"/>
          <p14:tracePt t="183469" x="5030788" y="5757863"/>
          <p14:tracePt t="183471" x="5056188" y="5749925"/>
          <p14:tracePt t="183474" x="5080000" y="5741988"/>
          <p14:tracePt t="183475" x="5103813" y="5734050"/>
          <p14:tracePt t="183482" x="5183188" y="5718175"/>
          <p14:tracePt t="183484" x="5207000" y="5710238"/>
          <p14:tracePt t="183485" x="5238750" y="5702300"/>
          <p14:tracePt t="183487" x="5262563" y="5694363"/>
          <p14:tracePt t="183490" x="5294313" y="5686425"/>
          <p14:tracePt t="183492" x="5326063" y="5678488"/>
          <p14:tracePt t="183494" x="5357813" y="5670550"/>
          <p14:tracePt t="183498" x="5430838" y="5645150"/>
          <p14:tracePt t="183499" x="5462588" y="5637213"/>
          <p14:tracePt t="183501" x="5502275" y="5621338"/>
          <p14:tracePt t="183503" x="5526088" y="5613400"/>
          <p14:tracePt t="183507" x="5597525" y="5589588"/>
          <p14:tracePt t="183510" x="5637213" y="5573713"/>
          <p14:tracePt t="183514" x="5700713" y="5549900"/>
          <p14:tracePt t="183517" x="5773738" y="5518150"/>
          <p14:tracePt t="183519" x="5813425" y="5502275"/>
          <p14:tracePt t="183521" x="5853113" y="5486400"/>
          <p14:tracePt t="183524" x="5884863" y="5470525"/>
          <p14:tracePt t="183525" x="5924550" y="5454650"/>
          <p14:tracePt t="183528" x="5964238" y="5438775"/>
          <p14:tracePt t="183532" x="6043613" y="5407025"/>
          <p14:tracePt t="183534" x="6091238" y="5399088"/>
          <p14:tracePt t="183535" x="6148388" y="5375275"/>
          <p14:tracePt t="183537" x="6180138" y="5359400"/>
          <p14:tracePt t="183540" x="6219825" y="5343525"/>
          <p14:tracePt t="183542" x="6267450" y="5327650"/>
          <p14:tracePt t="183543" x="6307138" y="5302250"/>
          <p14:tracePt t="183546" x="6346825" y="5286375"/>
          <p14:tracePt t="183550" x="6434138" y="5246688"/>
          <p14:tracePt t="183551" x="6483350" y="5222875"/>
          <p14:tracePt t="183553" x="6530975" y="5207000"/>
          <p14:tracePt t="183558" x="6618288" y="5159375"/>
          <p14:tracePt t="183559" x="6657975" y="5143500"/>
          <p14:tracePt t="183564" x="6753225" y="5095875"/>
          <p14:tracePt t="183566" x="6802438" y="5072063"/>
          <p14:tracePt t="183567" x="6842125" y="5048250"/>
          <p14:tracePt t="183569" x="6905625" y="5016500"/>
          <p14:tracePt t="183571" x="6937375" y="5000625"/>
          <p14:tracePt t="183574" x="6985000" y="4967288"/>
          <p14:tracePt t="183576" x="7024688" y="4943475"/>
          <p14:tracePt t="183579" x="7072313" y="4919663"/>
          <p14:tracePt t="183582" x="7169150" y="4872038"/>
          <p14:tracePt t="183583" x="7216775" y="4840288"/>
          <p14:tracePt t="183585" x="7264400" y="4816475"/>
          <p14:tracePt t="183587" x="7304088" y="4784725"/>
          <p14:tracePt t="183590" x="7351713" y="4760913"/>
          <p14:tracePt t="183591" x="7399338" y="4729163"/>
          <p14:tracePt t="183593" x="7446963" y="4697413"/>
          <p14:tracePt t="183598" x="7543800" y="4641850"/>
          <p14:tracePt t="183599" x="7591425" y="4608513"/>
          <p14:tracePt t="183602" x="7639050" y="4576763"/>
          <p14:tracePt t="183603" x="7694613" y="4537075"/>
          <p14:tracePt t="183607" x="7773988" y="4481513"/>
          <p14:tracePt t="183609" x="7821613" y="4449763"/>
          <p14:tracePt t="183614" x="7902575" y="4386263"/>
          <p14:tracePt t="183615" x="7942263" y="4354513"/>
          <p14:tracePt t="183617" x="7981950" y="4314825"/>
          <p14:tracePt t="183619" x="8021638" y="4281488"/>
          <p14:tracePt t="183621" x="8061325" y="4249738"/>
          <p14:tracePt t="183623" x="8101013" y="4217988"/>
          <p14:tracePt t="183626" x="8140700" y="4178300"/>
          <p14:tracePt t="183627" x="8172450" y="4146550"/>
          <p14:tracePt t="183629" x="8213725" y="4114800"/>
          <p14:tracePt t="183631" x="8245475" y="4083050"/>
          <p14:tracePt t="183633" x="8277225" y="4043363"/>
          <p14:tracePt t="183635" x="8308975" y="4011613"/>
          <p14:tracePt t="183637" x="8348663" y="3971925"/>
          <p14:tracePt t="183639" x="8372475" y="3948113"/>
          <p14:tracePt t="183641" x="8404225" y="3914775"/>
          <p14:tracePt t="183643" x="8428038" y="3883025"/>
          <p14:tracePt t="183645" x="8451850" y="3851275"/>
          <p14:tracePt t="183647" x="8483600" y="3819525"/>
          <p14:tracePt t="183649" x="8507413" y="3795713"/>
          <p14:tracePt t="183651" x="8531225" y="3763963"/>
          <p14:tracePt t="183653" x="8548688" y="3732213"/>
          <p14:tracePt t="183656" x="8572500" y="3700463"/>
          <p14:tracePt t="183657" x="8588375" y="3676650"/>
          <p14:tracePt t="183659" x="8612188" y="3644900"/>
          <p14:tracePt t="183661" x="8628063" y="3621088"/>
          <p14:tracePt t="183663" x="8643938" y="3587750"/>
          <p14:tracePt t="183665" x="8659813" y="3556000"/>
          <p14:tracePt t="183667" x="8675688" y="3532188"/>
          <p14:tracePt t="183669" x="8691563" y="3508375"/>
          <p14:tracePt t="183671" x="8707438" y="3476625"/>
          <p14:tracePt t="183673" x="8715375" y="3452813"/>
          <p14:tracePt t="183675" x="8723313" y="3429000"/>
          <p14:tracePt t="183677" x="8739188" y="3405188"/>
          <p14:tracePt t="183679" x="8747125" y="3381375"/>
          <p14:tracePt t="183681" x="8755063" y="3357563"/>
          <p14:tracePt t="183683" x="8770938" y="3333750"/>
          <p14:tracePt t="183685" x="8778875" y="3317875"/>
          <p14:tracePt t="183687" x="8786813" y="3294063"/>
          <p14:tracePt t="183689" x="8794750" y="3270250"/>
          <p14:tracePt t="183691" x="8802688" y="3252788"/>
          <p14:tracePt t="183693" x="8802688" y="3228975"/>
          <p14:tracePt t="183695" x="8810625" y="3205163"/>
          <p14:tracePt t="183697" x="8818563" y="3189288"/>
          <p14:tracePt t="183699" x="8826500" y="3165475"/>
          <p14:tracePt t="183701" x="8826500" y="3149600"/>
          <p14:tracePt t="183703" x="8834438" y="3133725"/>
          <p14:tracePt t="183705" x="8834438" y="3109913"/>
          <p14:tracePt t="183707" x="8842375" y="3101975"/>
          <p14:tracePt t="183709" x="8842375" y="3078163"/>
          <p14:tracePt t="183711" x="8842375" y="3070225"/>
          <p14:tracePt t="183713" x="8850313" y="3054350"/>
          <p14:tracePt t="183715" x="8850313" y="3038475"/>
          <p14:tracePt t="183717" x="8850313" y="3022600"/>
          <p14:tracePt t="183719" x="8850313" y="3006725"/>
          <p14:tracePt t="183721" x="8858250" y="2998788"/>
          <p14:tracePt t="183723" x="8858250" y="2982913"/>
          <p14:tracePt t="183725" x="8858250" y="2974975"/>
          <p14:tracePt t="183727" x="8858250" y="2967038"/>
          <p14:tracePt t="183729" x="8858250" y="2951163"/>
          <p14:tracePt t="183731" x="8858250" y="2943225"/>
          <p14:tracePt t="183733" x="8858250" y="2935288"/>
          <p14:tracePt t="183735" x="8858250" y="2927350"/>
          <p14:tracePt t="183737" x="8858250" y="2919413"/>
          <p14:tracePt t="183739" x="8858250" y="2901950"/>
          <p14:tracePt t="183741" x="8858250" y="2894013"/>
          <p14:tracePt t="183745" x="8858250" y="2886075"/>
          <p14:tracePt t="183747" x="8858250" y="2878138"/>
          <p14:tracePt t="183749" x="8858250" y="2870200"/>
          <p14:tracePt t="183751" x="8858250" y="2862263"/>
          <p14:tracePt t="183753" x="8858250" y="2854325"/>
          <p14:tracePt t="183757" x="8858250" y="2846388"/>
          <p14:tracePt t="183759" x="8858250" y="2838450"/>
          <p14:tracePt t="183763" x="8858250" y="2830513"/>
          <p14:tracePt t="183765" x="8858250" y="2822575"/>
          <p14:tracePt t="183769" x="8858250" y="2814638"/>
          <p14:tracePt t="183771" x="8850313" y="2814638"/>
          <p14:tracePt t="183773" x="8850313" y="2806700"/>
          <p14:tracePt t="183779" x="8850313" y="2798763"/>
          <p14:tracePt t="183783" x="8850313" y="2790825"/>
          <p14:tracePt t="183791" x="8850313" y="2782888"/>
          <p14:tracePt t="183795" x="8842375" y="2782888"/>
          <p14:tracePt t="183804" x="8842375" y="2774950"/>
          <p14:tracePt t="183887" x="8834438" y="2774950"/>
          <p14:tracePt t="183890" x="8834438" y="2782888"/>
          <p14:tracePt t="183893" x="8826500" y="2782888"/>
          <p14:tracePt t="183895" x="8818563" y="2782888"/>
          <p14:tracePt t="183897" x="8810625" y="2782888"/>
          <p14:tracePt t="183899" x="8802688" y="2790825"/>
          <p14:tracePt t="183901" x="8794750" y="2790825"/>
          <p14:tracePt t="183903" x="8778875" y="2790825"/>
          <p14:tracePt t="183908" x="8747125" y="2798763"/>
          <p14:tracePt t="183909" x="8731250" y="2806700"/>
          <p14:tracePt t="183911" x="8715375" y="2806700"/>
          <p14:tracePt t="183913" x="8691563" y="2806700"/>
          <p14:tracePt t="183915" x="8667750" y="2806700"/>
          <p14:tracePt t="183917" x="8643938" y="2814638"/>
          <p14:tracePt t="183919" x="8620125" y="2822575"/>
          <p14:tracePt t="183921" x="8596313" y="2822575"/>
          <p14:tracePt t="183924" x="8564563" y="2830513"/>
          <p14:tracePt t="183928" x="8499475" y="2838450"/>
          <p14:tracePt t="183930" x="8467725" y="2846388"/>
          <p14:tracePt t="183931" x="8435975" y="2854325"/>
          <p14:tracePt t="183933" x="8396288" y="2862263"/>
          <p14:tracePt t="183935" x="8356600" y="2870200"/>
          <p14:tracePt t="183937" x="8316913" y="2878138"/>
          <p14:tracePt t="183941" x="8277225" y="2894013"/>
          <p14:tracePt t="183942" x="8237538" y="2901950"/>
          <p14:tracePt t="183945" x="8180388" y="2919413"/>
          <p14:tracePt t="183949" x="8053388" y="2959100"/>
          <p14:tracePt t="183951" x="8005763" y="2974975"/>
          <p14:tracePt t="183953" x="7958138" y="2990850"/>
          <p14:tracePt t="183957" x="7862888" y="3030538"/>
          <p14:tracePt t="183967" x="7631113" y="3133725"/>
          <p14:tracePt t="183969" x="7583488" y="3157538"/>
          <p14:tracePt t="183971" x="7543800" y="3181350"/>
          <p14:tracePt t="183975" x="7496175" y="3213100"/>
          <p14:tracePt t="183981" x="7375525" y="3286125"/>
          <p14:tracePt t="183983" x="7304088" y="3341688"/>
          <p14:tracePt t="183985" x="7272338" y="3365500"/>
          <p14:tracePt t="183987" x="7232650" y="3397250"/>
          <p14:tracePt t="183990" x="7200900" y="3421063"/>
          <p14:tracePt t="183996" x="7096125" y="3500438"/>
          <p14:tracePt t="183998" x="7056438" y="3524250"/>
          <p14:tracePt t="183999" x="7024688" y="3556000"/>
          <p14:tracePt t="184001" x="6992938" y="3579813"/>
          <p14:tracePt t="184003" x="6961188" y="3613150"/>
          <p14:tracePt t="184008" x="6889750" y="3668713"/>
          <p14:tracePt t="184014" x="6784975" y="3748088"/>
          <p14:tracePt t="184016" x="6753225" y="3771900"/>
          <p14:tracePt t="184017" x="6721475" y="3803650"/>
          <p14:tracePt t="184019" x="6689725" y="3827463"/>
          <p14:tracePt t="184021" x="6657975" y="3859213"/>
          <p14:tracePt t="184024" x="6626225" y="3883025"/>
          <p14:tracePt t="184025" x="6586538" y="3914775"/>
          <p14:tracePt t="184030" x="6523038" y="3963988"/>
          <p14:tracePt t="184032" x="6491288" y="3995738"/>
          <p14:tracePt t="184033" x="6459538" y="4019550"/>
          <p14:tracePt t="184035" x="6426200" y="4043363"/>
          <p14:tracePt t="184039" x="6362700" y="4090988"/>
          <p14:tracePt t="184042" x="6330950" y="4114800"/>
          <p14:tracePt t="184043" x="6299200" y="4138613"/>
          <p14:tracePt t="184045" x="6267450" y="4170363"/>
          <p14:tracePt t="184050" x="6219825" y="4210050"/>
          <p14:tracePt t="184051" x="6188075" y="4233863"/>
          <p14:tracePt t="184054" x="6164263" y="4249738"/>
          <p14:tracePt t="184057" x="6116638" y="4291013"/>
          <p14:tracePt t="184059" x="6091238" y="4314825"/>
          <p14:tracePt t="184064" x="6043613" y="4346575"/>
          <p14:tracePt t="184065" x="6027738" y="4370388"/>
          <p14:tracePt t="184067" x="6003925" y="4386263"/>
          <p14:tracePt t="184069" x="5988050" y="4402138"/>
          <p14:tracePt t="184071" x="5964238" y="4418013"/>
          <p14:tracePt t="184074" x="5948363" y="4433888"/>
          <p14:tracePt t="184076" x="5932488" y="4449763"/>
          <p14:tracePt t="184079" x="5908675" y="4465638"/>
          <p14:tracePt t="184082" x="5876925" y="4497388"/>
          <p14:tracePt t="184083" x="5861050" y="4513263"/>
          <p14:tracePt t="184085" x="5845175" y="4521200"/>
          <p14:tracePt t="184087" x="5829300" y="4537075"/>
          <p14:tracePt t="184090" x="5813425" y="4552950"/>
          <p14:tracePt t="184091" x="5797550" y="4560888"/>
          <p14:tracePt t="184093" x="5781675" y="4576763"/>
          <p14:tracePt t="184098" x="5757863" y="4600575"/>
          <p14:tracePt t="184099" x="5740400" y="4608513"/>
          <p14:tracePt t="184102" x="5732463" y="4616450"/>
          <p14:tracePt t="184103" x="5716588" y="4633913"/>
          <p14:tracePt t="184107" x="5692775" y="4649788"/>
          <p14:tracePt t="184109" x="5684838" y="4665663"/>
          <p14:tracePt t="184111" x="5668963" y="4673600"/>
          <p14:tracePt t="184116" x="5645150" y="4689475"/>
          <p14:tracePt t="184119" x="5637213" y="4705350"/>
          <p14:tracePt t="184120" x="5621338" y="4713288"/>
          <p14:tracePt t="184121" x="5613400" y="4721225"/>
          <p14:tracePt t="184124" x="5597525" y="4729163"/>
          <p14:tracePt t="184125" x="5589588" y="4745038"/>
          <p14:tracePt t="184128" x="5573713" y="4752975"/>
          <p14:tracePt t="184132" x="5557838" y="4776788"/>
          <p14:tracePt t="184135" x="5534025" y="4792663"/>
          <p14:tracePt t="184137" x="5518150" y="4800600"/>
          <p14:tracePt t="184140" x="5510213" y="4816475"/>
          <p14:tracePt t="184141" x="5494338" y="4824413"/>
          <p14:tracePt t="184143" x="5486400" y="4832350"/>
          <p14:tracePt t="184148" x="5454650" y="4856163"/>
          <p14:tracePt t="184151" x="5438775" y="4864100"/>
          <p14:tracePt t="184153" x="5430838" y="4879975"/>
          <p14:tracePt t="184157" x="5407025" y="4895850"/>
          <p14:tracePt t="184159" x="5389563" y="4903788"/>
          <p14:tracePt t="184162" x="5381625" y="4911725"/>
          <p14:tracePt t="184167" x="5349875" y="4943475"/>
          <p14:tracePt t="184169" x="5341938" y="4951413"/>
          <p14:tracePt t="184171" x="5334000" y="4959350"/>
          <p14:tracePt t="184174" x="5318125" y="4967288"/>
          <p14:tracePt t="184175" x="5310188" y="4984750"/>
          <p14:tracePt t="184179" x="5294313" y="5000625"/>
          <p14:tracePt t="184184" x="5270500" y="5024438"/>
          <p14:tracePt t="184185" x="5254625" y="5032375"/>
          <p14:tracePt t="184187" x="5246688" y="5048250"/>
          <p14:tracePt t="184189" x="5230813" y="5056188"/>
          <p14:tracePt t="184191" x="5222875" y="5064125"/>
          <p14:tracePt t="184193" x="5207000" y="5080000"/>
          <p14:tracePt t="184195" x="5199063" y="5087938"/>
          <p14:tracePt t="184197" x="5183188" y="5095875"/>
          <p14:tracePt t="184199" x="5175250" y="5111750"/>
          <p14:tracePt t="184201" x="5159375" y="5119688"/>
          <p14:tracePt t="184203" x="5143500" y="5127625"/>
          <p14:tracePt t="184206" x="5135563" y="5143500"/>
          <p14:tracePt t="184207" x="5119688" y="5151438"/>
          <p14:tracePt t="184209" x="5103813" y="5167313"/>
          <p14:tracePt t="184211" x="5095875" y="5175250"/>
          <p14:tracePt t="184213" x="5080000" y="5183188"/>
          <p14:tracePt t="184215" x="5064125" y="5199063"/>
          <p14:tracePt t="184217" x="5056188" y="5207000"/>
          <p14:tracePt t="184219" x="5046663" y="5222875"/>
          <p14:tracePt t="184221" x="5030788" y="5230813"/>
          <p14:tracePt t="184224" x="5014913" y="5246688"/>
          <p14:tracePt t="184227" x="4983163" y="5270500"/>
          <p14:tracePt t="184230" x="4967288" y="5278438"/>
          <p14:tracePt t="184232" x="4951413" y="5286375"/>
          <p14:tracePt t="184234" x="4943475" y="5302250"/>
          <p14:tracePt t="184236" x="4927600" y="5310188"/>
          <p14:tracePt t="184237" x="4911725" y="5319713"/>
          <p14:tracePt t="184241" x="4879975" y="5343525"/>
          <p14:tracePt t="184243" x="4864100" y="5351463"/>
          <p14:tracePt t="184248" x="4832350" y="5367338"/>
          <p14:tracePt t="184249" x="4824413" y="5383213"/>
          <p14:tracePt t="184252" x="4808538" y="5391150"/>
          <p14:tracePt t="184253" x="4792663" y="5399088"/>
          <p14:tracePt t="184257" x="4760913" y="5414963"/>
          <p14:tracePt t="184261" x="4752975" y="5430838"/>
          <p14:tracePt t="184265" x="4713288" y="5454650"/>
          <p14:tracePt t="184267" x="4695825" y="5462588"/>
          <p14:tracePt t="184269" x="4687888" y="5470525"/>
          <p14:tracePt t="184271" x="4672013" y="5478463"/>
          <p14:tracePt t="184274" x="4656138" y="5478463"/>
          <p14:tracePt t="184275" x="4648200" y="5486400"/>
          <p14:tracePt t="184279" x="4624388" y="5494338"/>
          <p14:tracePt t="184281" x="4616450" y="5502275"/>
          <p14:tracePt t="184283" x="4608513" y="5510213"/>
          <p14:tracePt t="184285" x="4600575" y="5510213"/>
          <p14:tracePt t="184290" x="4584700" y="5518150"/>
          <p14:tracePt t="184292" x="4576763" y="5526088"/>
          <p14:tracePt t="184293" x="4568825" y="5526088"/>
          <p14:tracePt t="184298" x="4552950" y="5534025"/>
          <p14:tracePt t="184299" x="4545013" y="5534025"/>
          <p14:tracePt t="184301" x="4537075" y="5541963"/>
          <p14:tracePt t="184307" x="4521200" y="5549900"/>
          <p14:tracePt t="184310" x="4513263" y="5549900"/>
          <p14:tracePt t="184313" x="4505325" y="5557838"/>
          <p14:tracePt t="184315" x="4497388" y="5557838"/>
          <p14:tracePt t="184317" x="4489450" y="5557838"/>
          <p14:tracePt t="184319" x="4489450" y="5565775"/>
          <p14:tracePt t="184321" x="4481513" y="5565775"/>
          <p14:tracePt t="184324" x="4473575" y="5565775"/>
          <p14:tracePt t="184326" x="4473575" y="5573713"/>
          <p14:tracePt t="184328" x="4465638" y="5573713"/>
          <p14:tracePt t="184329" x="4457700" y="5573713"/>
          <p14:tracePt t="184331" x="4449763" y="5573713"/>
          <p14:tracePt t="184333" x="4449763" y="5581650"/>
          <p14:tracePt t="184335" x="4441825" y="5581650"/>
          <p14:tracePt t="184337" x="4433888" y="5581650"/>
          <p14:tracePt t="184340" x="4425950" y="5589588"/>
          <p14:tracePt t="184343" x="4418013" y="5589588"/>
          <p14:tracePt t="184345" x="4410075" y="5597525"/>
          <p14:tracePt t="184347" x="4402138" y="5597525"/>
          <p14:tracePt t="184351" x="4394200" y="5605463"/>
          <p14:tracePt t="184353" x="4386263" y="5605463"/>
          <p14:tracePt t="184357" x="4378325" y="5605463"/>
          <p14:tracePt t="184360" x="4378325" y="5613400"/>
          <p14:tracePt t="184362" x="4370388" y="5613400"/>
          <p14:tracePt t="184363" x="4362450" y="5613400"/>
          <p14:tracePt t="184365" x="4362450" y="5621338"/>
          <p14:tracePt t="184367" x="4352925" y="5621338"/>
          <p14:tracePt t="184369" x="4344988" y="5629275"/>
          <p14:tracePt t="184374" x="4337050" y="5629275"/>
          <p14:tracePt t="184375" x="4329113" y="5637213"/>
          <p14:tracePt t="184379" x="4321175" y="5637213"/>
          <p14:tracePt t="184380" x="4321175" y="5645150"/>
          <p14:tracePt t="184384" x="4305300" y="5645150"/>
          <p14:tracePt t="184386" x="4297363" y="5653088"/>
          <p14:tracePt t="184387" x="4289425" y="5653088"/>
          <p14:tracePt t="184392" x="4273550" y="5662613"/>
          <p14:tracePt t="184395" x="4265613" y="5670550"/>
          <p14:tracePt t="184396" x="4257675" y="5670550"/>
          <p14:tracePt t="184398" x="4249738" y="5678488"/>
          <p14:tracePt t="184399" x="4241800" y="5678488"/>
          <p14:tracePt t="184401" x="4233863" y="5678488"/>
          <p14:tracePt t="184403" x="4225925" y="5686425"/>
          <p14:tracePt t="184406" x="4217988" y="5686425"/>
          <p14:tracePt t="184407" x="4210050" y="5694363"/>
          <p14:tracePt t="184409" x="4202113" y="5694363"/>
          <p14:tracePt t="184411" x="4202113" y="5702300"/>
          <p14:tracePt t="184413" x="4194175" y="5702300"/>
          <p14:tracePt t="184415" x="4186238" y="5710238"/>
          <p14:tracePt t="184417" x="4178300" y="5710238"/>
          <p14:tracePt t="184419" x="4170363" y="5718175"/>
          <p14:tracePt t="184421" x="4162425" y="5718175"/>
          <p14:tracePt t="184423" x="4154488" y="5718175"/>
          <p14:tracePt t="184425" x="4146550" y="5726113"/>
          <p14:tracePt t="184426" x="4138613" y="5726113"/>
          <p14:tracePt t="184430" x="4130675" y="5734050"/>
          <p14:tracePt t="184432" x="4122738" y="5734050"/>
          <p14:tracePt t="184434" x="4114800" y="5741988"/>
          <p14:tracePt t="184439" x="4106863" y="5741988"/>
          <p14:tracePt t="184441" x="4098925" y="5749925"/>
          <p14:tracePt t="184443" x="4090988" y="5749925"/>
          <p14:tracePt t="184447" x="4083050" y="5757863"/>
          <p14:tracePt t="184451" x="4075113" y="5757863"/>
          <p14:tracePt t="184453" x="4067175" y="5757863"/>
          <p14:tracePt t="184455" x="4067175" y="5765800"/>
          <p14:tracePt t="184457" x="4059238" y="5765800"/>
          <p14:tracePt t="184461" x="4051300" y="5773738"/>
          <p14:tracePt t="184465" x="4043363" y="5773738"/>
          <p14:tracePt t="184469" x="4035425" y="5781675"/>
          <p14:tracePt t="184473" x="4027488" y="5781675"/>
          <p14:tracePt t="184479" x="4019550" y="5789613"/>
          <p14:tracePt t="184483" x="4011613" y="5789613"/>
          <p14:tracePt t="184489" x="4002088" y="5789613"/>
          <p14:tracePt t="184491" x="4002088" y="5797550"/>
          <p14:tracePt t="184495" x="3994150" y="5797550"/>
          <p14:tracePt t="184503" x="3986213" y="5797550"/>
          <p14:tracePt t="184505" x="3986213" y="5805488"/>
          <p14:tracePt t="184513" x="3978275" y="5805488"/>
          <p14:tracePt t="184529" x="3970338" y="5805488"/>
          <p14:tracePt t="184543" x="3970338" y="5813425"/>
          <p14:tracePt t="184557" x="3962400" y="5813425"/>
          <p14:tracePt t="184567" x="3954463" y="5813425"/>
          <p14:tracePt t="184575" x="3946525" y="5813425"/>
          <p14:tracePt t="184583" x="3938588" y="5813425"/>
          <p14:tracePt t="184585" x="3938588" y="5821363"/>
          <p14:tracePt t="184591" x="3930650" y="5821363"/>
          <p14:tracePt t="184597" x="3922713" y="5821363"/>
          <p14:tracePt t="184608" x="3914775" y="5821363"/>
          <p14:tracePt t="184621" x="3906838" y="5821363"/>
          <p14:tracePt t="184719" x="3906838" y="5829300"/>
          <p14:tracePt t="184729" x="3898900" y="5829300"/>
          <p14:tracePt t="184741" x="3890963" y="5837238"/>
          <p14:tracePt t="184749" x="3883025" y="5837238"/>
          <p14:tracePt t="184758" x="3875088" y="5845175"/>
          <p14:tracePt t="184766" x="3867150" y="5845175"/>
          <p14:tracePt t="184771" x="3859213" y="5845175"/>
          <p14:tracePt t="184774" x="3859213" y="5853113"/>
          <p14:tracePt t="184777" x="3851275" y="5853113"/>
          <p14:tracePt t="184781" x="3843338" y="5853113"/>
          <p14:tracePt t="184785" x="3835400" y="5861050"/>
          <p14:tracePt t="184790" x="3827463" y="5861050"/>
          <p14:tracePt t="184793" x="3819525" y="5861050"/>
          <p14:tracePt t="184797" x="3811588" y="5861050"/>
          <p14:tracePt t="184799" x="3803650" y="5868988"/>
          <p14:tracePt t="184803" x="3795713" y="5868988"/>
          <p14:tracePt t="184809" x="3779838" y="5868988"/>
          <p14:tracePt t="184810" x="3771900" y="5876925"/>
          <p14:tracePt t="184813" x="3763963" y="5876925"/>
          <p14:tracePt t="184815" x="3756025" y="5876925"/>
          <p14:tracePt t="184817" x="3748088" y="5876925"/>
          <p14:tracePt t="184819" x="3740150" y="5884863"/>
          <p14:tracePt t="184821" x="3732213" y="5884863"/>
          <p14:tracePt t="184824" x="3724275" y="5884863"/>
          <p14:tracePt t="184827" x="3716338" y="5884863"/>
          <p14:tracePt t="184829" x="3708400" y="5892800"/>
          <p14:tracePt t="184831" x="3700463" y="5892800"/>
          <p14:tracePt t="184833" x="3692525" y="5892800"/>
          <p14:tracePt t="184835" x="3684588" y="5892800"/>
          <p14:tracePt t="184840" x="3676650" y="5892800"/>
          <p14:tracePt t="184842" x="3668713" y="5892800"/>
          <p14:tracePt t="184844" x="3660775" y="5892800"/>
          <p14:tracePt t="184845" x="3660775" y="5900738"/>
          <p14:tracePt t="184847" x="3651250" y="5900738"/>
          <p14:tracePt t="184851" x="3643313" y="5900738"/>
          <p14:tracePt t="184857" x="3635375" y="5900738"/>
          <p14:tracePt t="184859" x="3627438" y="5900738"/>
          <p14:tracePt t="184863" x="3619500" y="5900738"/>
          <p14:tracePt t="184871" x="3611563" y="5900738"/>
          <p14:tracePt t="184877" x="3611563" y="5908675"/>
          <p14:tracePt t="184879" x="3603625" y="5908675"/>
          <p14:tracePt t="185008" x="3611563" y="5908675"/>
          <p14:tracePt t="185012" x="3619500" y="5908675"/>
          <p14:tracePt t="185015" x="3627438" y="5908675"/>
          <p14:tracePt t="185017" x="3635375" y="5908675"/>
          <p14:tracePt t="185021" x="3643313" y="5900738"/>
          <p14:tracePt t="185024" x="3651250" y="5900738"/>
          <p14:tracePt t="185027" x="3660775" y="5900738"/>
          <p14:tracePt t="185029" x="3668713" y="5900738"/>
          <p14:tracePt t="185031" x="3676650" y="5900738"/>
          <p14:tracePt t="185033" x="3684588" y="5900738"/>
          <p14:tracePt t="185035" x="3692525" y="5900738"/>
          <p14:tracePt t="185037" x="3700463" y="5900738"/>
          <p14:tracePt t="185040" x="3708400" y="5900738"/>
          <p14:tracePt t="185043" x="3716338" y="5900738"/>
          <p14:tracePt t="185045" x="3724275" y="5900738"/>
          <p14:tracePt t="185047" x="3732213" y="5900738"/>
          <p14:tracePt t="185049" x="3740150" y="5900738"/>
          <p14:tracePt t="185051" x="3748088" y="5900738"/>
          <p14:tracePt t="185054" x="3756025" y="5900738"/>
          <p14:tracePt t="185058" x="3771900" y="5900738"/>
          <p14:tracePt t="185059" x="3779838" y="5900738"/>
          <p14:tracePt t="185061" x="3787775" y="5900738"/>
          <p14:tracePt t="185063" x="3803650" y="5908675"/>
          <p14:tracePt t="185065" x="3811588" y="5908675"/>
          <p14:tracePt t="185067" x="3819525" y="5908675"/>
          <p14:tracePt t="185069" x="3827463" y="5908675"/>
          <p14:tracePt t="185071" x="3835400" y="5908675"/>
          <p14:tracePt t="185074" x="3843338" y="5908675"/>
          <p14:tracePt t="185075" x="3859213" y="5908675"/>
          <p14:tracePt t="185077" x="3867150" y="5908675"/>
          <p14:tracePt t="185079" x="3875088" y="5908675"/>
          <p14:tracePt t="185081" x="3883025" y="5908675"/>
          <p14:tracePt t="185083" x="3898900" y="5908675"/>
          <p14:tracePt t="185085" x="3906838" y="5908675"/>
          <p14:tracePt t="185087" x="3914775" y="5908675"/>
          <p14:tracePt t="185091" x="3922713" y="5916613"/>
          <p14:tracePt t="185092" x="3930650" y="5916613"/>
          <p14:tracePt t="185093" x="3946525" y="5916613"/>
          <p14:tracePt t="185095" x="3954463" y="5916613"/>
          <p14:tracePt t="185097" x="3962400" y="5916613"/>
          <p14:tracePt t="185099" x="3978275" y="5916613"/>
          <p14:tracePt t="185101" x="3986213" y="5916613"/>
          <p14:tracePt t="185103" x="3994150" y="5916613"/>
          <p14:tracePt t="185107" x="4019550" y="5916613"/>
          <p14:tracePt t="185109" x="4027488" y="5916613"/>
          <p14:tracePt t="185111" x="4035425" y="5916613"/>
          <p14:tracePt t="185113" x="4043363" y="5916613"/>
          <p14:tracePt t="185115" x="4051300" y="5916613"/>
          <p14:tracePt t="185117" x="4059238" y="5924550"/>
          <p14:tracePt t="185119" x="4067175" y="5924550"/>
          <p14:tracePt t="185121" x="4075113" y="5924550"/>
          <p14:tracePt t="185124" x="4090988" y="5924550"/>
          <p14:tracePt t="185126" x="4098925" y="5924550"/>
          <p14:tracePt t="185128" x="4106863" y="5924550"/>
          <p14:tracePt t="185129" x="4114800" y="5924550"/>
          <p14:tracePt t="185131" x="4122738" y="5924550"/>
          <p14:tracePt t="185133" x="4130675" y="5924550"/>
          <p14:tracePt t="185135" x="4138613" y="5924550"/>
          <p14:tracePt t="185137" x="4146550" y="5924550"/>
          <p14:tracePt t="185141" x="4154488" y="5924550"/>
          <p14:tracePt t="185143" x="4162425" y="5916613"/>
          <p14:tracePt t="185145" x="4170363" y="5916613"/>
          <p14:tracePt t="185147" x="4178300" y="5916613"/>
          <p14:tracePt t="185149" x="4186238" y="5916613"/>
          <p14:tracePt t="185151" x="4194175" y="5916613"/>
          <p14:tracePt t="185153" x="4202113" y="5916613"/>
          <p14:tracePt t="185157" x="4210050" y="5916613"/>
          <p14:tracePt t="185159" x="4217988" y="5916613"/>
          <p14:tracePt t="185161" x="4225925" y="5916613"/>
          <p14:tracePt t="185165" x="4233863" y="5916613"/>
          <p14:tracePt t="185167" x="4241800" y="5916613"/>
          <p14:tracePt t="185171" x="4249738" y="5916613"/>
          <p14:tracePt t="185174" x="4257675" y="5916613"/>
          <p14:tracePt t="185177" x="4265613" y="5916613"/>
          <p14:tracePt t="185179" x="4273550" y="5916613"/>
          <p14:tracePt t="185183" x="4281488" y="5916613"/>
          <p14:tracePt t="185187" x="4289425" y="5916613"/>
          <p14:tracePt t="185192" x="4297363" y="5916613"/>
          <p14:tracePt t="185195" x="4305300" y="5916613"/>
          <p14:tracePt t="185201" x="4313238" y="5916613"/>
          <p14:tracePt t="185209" x="4321175" y="5916613"/>
          <p14:tracePt t="185515" x="4313238" y="5916613"/>
          <p14:tracePt t="185533" x="4305300" y="5916613"/>
          <p14:tracePt t="185536" x="4305300" y="5924550"/>
          <p14:tracePt t="185549" x="4297363" y="5924550"/>
          <p14:tracePt t="185563" x="4289425" y="5924550"/>
          <p14:tracePt t="185575" x="4281488" y="5924550"/>
          <p14:tracePt t="185587" x="4273550" y="5924550"/>
          <p14:tracePt t="185599" x="4265613" y="5924550"/>
          <p14:tracePt t="185611" x="4257675" y="5924550"/>
          <p14:tracePt t="185627" x="4249738" y="5924550"/>
          <p14:tracePt t="185637" x="4241800" y="5924550"/>
          <p14:tracePt t="185645" x="4233863" y="5924550"/>
          <p14:tracePt t="185657" x="4225925" y="5924550"/>
          <p14:tracePt t="185665" x="4217988" y="5924550"/>
          <p14:tracePt t="185817" x="4210050" y="5924550"/>
          <p14:tracePt t="185822" x="4210050" y="5916613"/>
          <p14:tracePt t="185825" x="4202113" y="5916613"/>
          <p14:tracePt t="185833" x="4194175" y="5916613"/>
          <p14:tracePt t="185841" x="4186238" y="5916613"/>
          <p14:tracePt t="185858" x="4178300" y="5916613"/>
          <p14:tracePt t="186237" x="4178300" y="5908675"/>
          <p14:tracePt t="186251" x="4178300" y="5900738"/>
          <p14:tracePt t="186257" x="4186238" y="5900738"/>
          <p14:tracePt t="186263" x="4186238" y="5892800"/>
          <p14:tracePt t="186275" x="4186238" y="5884863"/>
          <p14:tracePt t="186287" x="4186238" y="5876925"/>
          <p14:tracePt t="186297" x="4186238" y="5868988"/>
          <p14:tracePt t="186299" x="4194175" y="5868988"/>
          <p14:tracePt t="186307" x="4194175" y="5861050"/>
          <p14:tracePt t="186313" x="4194175" y="5853113"/>
          <p14:tracePt t="186321" x="4202113" y="5853113"/>
          <p14:tracePt t="186326" x="4202113" y="5845175"/>
          <p14:tracePt t="186341" x="4202113" y="5837238"/>
          <p14:tracePt t="186948" x="4210050" y="5837238"/>
          <p14:tracePt t="186955" x="4210050" y="5845175"/>
          <p14:tracePt t="186993" x="4210050" y="5837238"/>
          <p14:tracePt t="187003" x="4210050" y="5829300"/>
          <p14:tracePt t="189503" x="4217988" y="5829300"/>
          <p14:tracePt t="189509" x="4217988" y="5821363"/>
          <p14:tracePt t="189517" x="4225925" y="5821363"/>
          <p14:tracePt t="189524" x="4233863" y="5821363"/>
          <p14:tracePt t="189527" x="4241800" y="5821363"/>
          <p14:tracePt t="189531" x="4249738" y="5813425"/>
          <p14:tracePt t="189535" x="4257675" y="5813425"/>
          <p14:tracePt t="189537" x="4265613" y="5813425"/>
          <p14:tracePt t="189542" x="4273550" y="5813425"/>
          <p14:tracePt t="189543" x="4281488" y="5813425"/>
          <p14:tracePt t="189545" x="4289425" y="5813425"/>
          <p14:tracePt t="189547" x="4297363" y="5813425"/>
          <p14:tracePt t="189549" x="4305300" y="5805488"/>
          <p14:tracePt t="189551" x="4313238" y="5805488"/>
          <p14:tracePt t="189553" x="4321175" y="5805488"/>
          <p14:tracePt t="189558" x="4337050" y="5805488"/>
          <p14:tracePt t="189559" x="4344988" y="5805488"/>
          <p14:tracePt t="189561" x="4352925" y="5805488"/>
          <p14:tracePt t="189563" x="4362450" y="5805488"/>
          <p14:tracePt t="189565" x="4370388" y="5805488"/>
          <p14:tracePt t="189567" x="4378325" y="5805488"/>
          <p14:tracePt t="189569" x="4386263" y="5797550"/>
          <p14:tracePt t="189571" x="4394200" y="5797550"/>
          <p14:tracePt t="189574" x="4402138" y="5797550"/>
          <p14:tracePt t="189576" x="4410075" y="5797550"/>
          <p14:tracePt t="189577" x="4418013" y="5797550"/>
          <p14:tracePt t="189579" x="4425950" y="5797550"/>
          <p14:tracePt t="189581" x="4433888" y="5797550"/>
          <p14:tracePt t="189583" x="4441825" y="5797550"/>
          <p14:tracePt t="189585" x="4449763" y="5797550"/>
          <p14:tracePt t="189587" x="4457700" y="5797550"/>
          <p14:tracePt t="189590" x="4465638" y="5797550"/>
          <p14:tracePt t="189592" x="4473575" y="5789613"/>
          <p14:tracePt t="189593" x="4481513" y="5789613"/>
          <p14:tracePt t="189595" x="4489450" y="5789613"/>
          <p14:tracePt t="189597" x="4497388" y="5789613"/>
          <p14:tracePt t="189599" x="4505325" y="5789613"/>
          <p14:tracePt t="189601" x="4513263" y="5789613"/>
          <p14:tracePt t="189603" x="4521200" y="5789613"/>
          <p14:tracePt t="189608" x="4537075" y="5789613"/>
          <p14:tracePt t="189609" x="4545013" y="5789613"/>
          <p14:tracePt t="189611" x="4560888" y="5789613"/>
          <p14:tracePt t="189613" x="4568825" y="5789613"/>
          <p14:tracePt t="189615" x="4576763" y="5789613"/>
          <p14:tracePt t="189617" x="4584700" y="5789613"/>
          <p14:tracePt t="189619" x="4600575" y="5789613"/>
          <p14:tracePt t="189621" x="4608513" y="5789613"/>
          <p14:tracePt t="189623" x="4624388" y="5789613"/>
          <p14:tracePt t="189625" x="4632325" y="5789613"/>
          <p14:tracePt t="189627" x="4648200" y="5789613"/>
          <p14:tracePt t="189629" x="4656138" y="5789613"/>
          <p14:tracePt t="189631" x="4672013" y="5789613"/>
          <p14:tracePt t="189633" x="4679950" y="5789613"/>
          <p14:tracePt t="189635" x="4695825" y="5789613"/>
          <p14:tracePt t="189637" x="4713288" y="5781675"/>
          <p14:tracePt t="189639" x="4729163" y="5781675"/>
          <p14:tracePt t="189641" x="4737100" y="5781675"/>
          <p14:tracePt t="189643" x="4752975" y="5781675"/>
          <p14:tracePt t="189645" x="4768850" y="5781675"/>
          <p14:tracePt t="189647" x="4776788" y="5781675"/>
          <p14:tracePt t="189649" x="4792663" y="5781675"/>
          <p14:tracePt t="189651" x="4808538" y="5781675"/>
          <p14:tracePt t="189653" x="4824413" y="5781675"/>
          <p14:tracePt t="189656" x="4840288" y="5773738"/>
          <p14:tracePt t="189657" x="4848225" y="5773738"/>
          <p14:tracePt t="189659" x="4864100" y="5773738"/>
          <p14:tracePt t="189661" x="4879975" y="5773738"/>
          <p14:tracePt t="189663" x="4895850" y="5773738"/>
          <p14:tracePt t="189665" x="4911725" y="5773738"/>
          <p14:tracePt t="189667" x="4927600" y="5773738"/>
          <p14:tracePt t="189669" x="4943475" y="5765800"/>
          <p14:tracePt t="189671" x="4959350" y="5765800"/>
          <p14:tracePt t="189673" x="4975225" y="5765800"/>
          <p14:tracePt t="189675" x="4991100" y="5757863"/>
          <p14:tracePt t="189677" x="5006975" y="5757863"/>
          <p14:tracePt t="189679" x="5022850" y="5749925"/>
          <p14:tracePt t="189681" x="5038725" y="5749925"/>
          <p14:tracePt t="189683" x="5056188" y="5749925"/>
          <p14:tracePt t="189685" x="5072063" y="5741988"/>
          <p14:tracePt t="189687" x="5087938" y="5741988"/>
          <p14:tracePt t="189689" x="5103813" y="5734050"/>
          <p14:tracePt t="189691" x="5127625" y="5734050"/>
          <p14:tracePt t="189693" x="5143500" y="5726113"/>
          <p14:tracePt t="189695" x="5159375" y="5726113"/>
          <p14:tracePt t="189697" x="5175250" y="5718175"/>
          <p14:tracePt t="189699" x="5199063" y="5718175"/>
          <p14:tracePt t="189701" x="5214938" y="5710238"/>
          <p14:tracePt t="189703" x="5230813" y="5710238"/>
          <p14:tracePt t="189706" x="5254625" y="5702300"/>
          <p14:tracePt t="189707" x="5270500" y="5694363"/>
          <p14:tracePt t="189709" x="5294313" y="5694363"/>
          <p14:tracePt t="189711" x="5310188" y="5686425"/>
          <p14:tracePt t="189713" x="5334000" y="5678488"/>
          <p14:tracePt t="189715" x="5349875" y="5670550"/>
          <p14:tracePt t="189717" x="5373688" y="5670550"/>
          <p14:tracePt t="189719" x="5397500" y="5662613"/>
          <p14:tracePt t="189721" x="5422900" y="5653088"/>
          <p14:tracePt t="189723" x="5438775" y="5645150"/>
          <p14:tracePt t="189725" x="5462588" y="5637213"/>
          <p14:tracePt t="189727" x="5486400" y="5637213"/>
          <p14:tracePt t="189729" x="5518150" y="5629275"/>
          <p14:tracePt t="189731" x="5534025" y="5621338"/>
          <p14:tracePt t="189733" x="5565775" y="5605463"/>
          <p14:tracePt t="189735" x="5589588" y="5597525"/>
          <p14:tracePt t="189737" x="5613400" y="5589588"/>
          <p14:tracePt t="189739" x="5645150" y="5581650"/>
          <p14:tracePt t="189741" x="5668963" y="5565775"/>
          <p14:tracePt t="189743" x="5700713" y="5557838"/>
          <p14:tracePt t="189745" x="5724525" y="5549900"/>
          <p14:tracePt t="189747" x="5765800" y="5534025"/>
          <p14:tracePt t="189749" x="5789613" y="5526088"/>
          <p14:tracePt t="189751" x="5821363" y="5510213"/>
          <p14:tracePt t="189753" x="5853113" y="5502275"/>
          <p14:tracePt t="189756" x="5884863" y="5486400"/>
          <p14:tracePt t="189757" x="5916613" y="5470525"/>
          <p14:tracePt t="189759" x="5948363" y="5454650"/>
          <p14:tracePt t="189761" x="5980113" y="5438775"/>
          <p14:tracePt t="189763" x="6011863" y="5430838"/>
          <p14:tracePt t="189765" x="6051550" y="5407025"/>
          <p14:tracePt t="189767" x="6083300" y="5391150"/>
          <p14:tracePt t="189769" x="6124575" y="5375275"/>
          <p14:tracePt t="189771" x="6156325" y="5359400"/>
          <p14:tracePt t="189773" x="6196013" y="5335588"/>
          <p14:tracePt t="189775" x="6227763" y="5319713"/>
          <p14:tracePt t="189777" x="6259513" y="5294313"/>
          <p14:tracePt t="189779" x="6299200" y="5270500"/>
          <p14:tracePt t="189781" x="6338888" y="5246688"/>
          <p14:tracePt t="189783" x="6378575" y="5222875"/>
          <p14:tracePt t="189785" x="6410325" y="5199063"/>
          <p14:tracePt t="189787" x="6451600" y="5175250"/>
          <p14:tracePt t="189789" x="6491288" y="5151438"/>
          <p14:tracePt t="189791" x="6530975" y="5119688"/>
          <p14:tracePt t="189793" x="6570663" y="5087938"/>
          <p14:tracePt t="189795" x="6610350" y="5064125"/>
          <p14:tracePt t="189797" x="6650038" y="5032375"/>
          <p14:tracePt t="189799" x="6689725" y="5008563"/>
          <p14:tracePt t="189801" x="6729413" y="4967288"/>
          <p14:tracePt t="189803" x="6769100" y="4943475"/>
          <p14:tracePt t="189806" x="6810375" y="4903788"/>
          <p14:tracePt t="189807" x="6850063" y="4872038"/>
          <p14:tracePt t="189809" x="6889750" y="4832350"/>
          <p14:tracePt t="189811" x="6929438" y="4808538"/>
          <p14:tracePt t="189813" x="6977063" y="4768850"/>
          <p14:tracePt t="189815" x="7008813" y="4737100"/>
          <p14:tracePt t="189817" x="7048500" y="4697413"/>
          <p14:tracePt t="189819" x="7096125" y="4665663"/>
          <p14:tracePt t="189821" x="7135813" y="4633913"/>
          <p14:tracePt t="189823" x="7177088" y="4592638"/>
          <p14:tracePt t="189826" x="7216775" y="4552950"/>
          <p14:tracePt t="189828" x="7264400" y="4513263"/>
          <p14:tracePt t="189829" x="7296150" y="4481513"/>
          <p14:tracePt t="189831" x="7343775" y="4441825"/>
          <p14:tracePt t="189833" x="7375525" y="4410075"/>
          <p14:tracePt t="189835" x="7423150" y="4362450"/>
          <p14:tracePt t="189837" x="7454900" y="4330700"/>
          <p14:tracePt t="189839" x="7496175" y="4291013"/>
          <p14:tracePt t="189841" x="7543800" y="4249738"/>
          <p14:tracePt t="189843" x="7583488" y="4217988"/>
          <p14:tracePt t="189845" x="7623175" y="4178300"/>
          <p14:tracePt t="189847" x="7654925" y="4138613"/>
          <p14:tracePt t="189849" x="7694613" y="4098925"/>
          <p14:tracePt t="189851" x="7726363" y="4067175"/>
          <p14:tracePt t="189853" x="7773988" y="4027488"/>
          <p14:tracePt t="189856" x="7805738" y="3987800"/>
          <p14:tracePt t="189857" x="7847013" y="3948113"/>
          <p14:tracePt t="189859" x="7878763" y="3906838"/>
          <p14:tracePt t="189861" x="7910513" y="3867150"/>
          <p14:tracePt t="189863" x="7950200" y="3827463"/>
          <p14:tracePt t="189865" x="7981950" y="3795713"/>
          <p14:tracePt t="189867" x="8021638" y="3756025"/>
          <p14:tracePt t="189869" x="8053388" y="3724275"/>
          <p14:tracePt t="189871" x="8085138" y="3676650"/>
          <p14:tracePt t="189873" x="8116888" y="3644900"/>
          <p14:tracePt t="189876" x="8148638" y="3605213"/>
          <p14:tracePt t="189877" x="8180388" y="3571875"/>
          <p14:tracePt t="189879" x="8213725" y="3532188"/>
          <p14:tracePt t="189881" x="8237538" y="3500438"/>
          <p14:tracePt t="189883" x="8269288" y="3460750"/>
          <p14:tracePt t="189885" x="8301038" y="3421063"/>
          <p14:tracePt t="189887" x="8324850" y="3381375"/>
          <p14:tracePt t="189889" x="8348663" y="3349625"/>
          <p14:tracePt t="189891" x="8380413" y="3317875"/>
          <p14:tracePt t="189893" x="8404225" y="3278188"/>
          <p14:tracePt t="189895" x="8428038" y="3244850"/>
          <p14:tracePt t="189897" x="8451850" y="3213100"/>
          <p14:tracePt t="189899" x="8475663" y="3173413"/>
          <p14:tracePt t="189901" x="8499475" y="3141663"/>
          <p14:tracePt t="189903" x="8523288" y="3109913"/>
          <p14:tracePt t="189906" x="8540750" y="3086100"/>
          <p14:tracePt t="189907" x="8564563" y="3054350"/>
          <p14:tracePt t="189910" x="8580438" y="3022600"/>
          <p14:tracePt t="189911" x="8604250" y="2990850"/>
          <p14:tracePt t="189913" x="8620125" y="2967038"/>
          <p14:tracePt t="189915" x="8636000" y="2935288"/>
          <p14:tracePt t="189917" x="8651875" y="2909888"/>
          <p14:tracePt t="189919" x="8659813" y="2886075"/>
          <p14:tracePt t="189921" x="8675688" y="2862263"/>
          <p14:tracePt t="189923" x="8691563" y="2838450"/>
          <p14:tracePt t="189926" x="8699500" y="2814638"/>
          <p14:tracePt t="189927" x="8707438" y="2790825"/>
          <p14:tracePt t="189929" x="8723313" y="2767013"/>
          <p14:tracePt t="189931" x="8731250" y="2751138"/>
          <p14:tracePt t="189933" x="8739188" y="2727325"/>
          <p14:tracePt t="189935" x="8739188" y="2711450"/>
          <p14:tracePt t="189937" x="8747125" y="2695575"/>
          <p14:tracePt t="189939" x="8747125" y="2679700"/>
          <p14:tracePt t="189941" x="8755063" y="2671763"/>
          <p14:tracePt t="189943" x="8755063" y="2655888"/>
          <p14:tracePt t="189945" x="8755063" y="2647950"/>
          <p14:tracePt t="189947" x="8755063" y="2632075"/>
          <p14:tracePt t="189949" x="8755063" y="2624138"/>
          <p14:tracePt t="189951" x="8755063" y="2616200"/>
          <p14:tracePt t="189953" x="8755063" y="2608263"/>
          <p14:tracePt t="189956" x="8755063" y="2600325"/>
          <p14:tracePt t="189959" x="8755063" y="2592388"/>
          <p14:tracePt t="189974" x="8747125" y="2576513"/>
          <p14:tracePt t="189977" x="8739188" y="2576513"/>
          <p14:tracePt t="190027" x="8731250" y="2576513"/>
          <p14:tracePt t="190030" x="8731250" y="2584450"/>
          <p14:tracePt t="190034" x="8723313" y="2592388"/>
          <p14:tracePt t="190036" x="8723313" y="2600325"/>
          <p14:tracePt t="190037" x="8715375" y="2608263"/>
          <p14:tracePt t="190040" x="8715375" y="2616200"/>
          <p14:tracePt t="190043" x="8707438" y="2624138"/>
          <p14:tracePt t="190045" x="8707438" y="2632075"/>
          <p14:tracePt t="190047" x="8699500" y="2640013"/>
          <p14:tracePt t="190049" x="8699500" y="2647950"/>
          <p14:tracePt t="190051" x="8699500" y="2655888"/>
          <p14:tracePt t="190053" x="8691563" y="2663825"/>
          <p14:tracePt t="190057" x="8683625" y="2679700"/>
          <p14:tracePt t="190060" x="8683625" y="2687638"/>
          <p14:tracePt t="190061" x="8683625" y="2695575"/>
          <p14:tracePt t="190063" x="8675688" y="2703513"/>
          <p14:tracePt t="190067" x="8667750" y="2711450"/>
          <p14:tracePt t="190069" x="8667750" y="2719388"/>
          <p14:tracePt t="190071" x="8659813" y="2727325"/>
          <p14:tracePt t="190074" x="8659813" y="2735263"/>
          <p14:tracePt t="190076" x="8659813" y="2743200"/>
          <p14:tracePt t="190078" x="8651875" y="2751138"/>
          <p14:tracePt t="190079" x="8651875" y="2759075"/>
          <p14:tracePt t="190081" x="8643938" y="2767013"/>
          <p14:tracePt t="190083" x="8643938" y="2774950"/>
          <p14:tracePt t="190085" x="8643938" y="2782888"/>
          <p14:tracePt t="190087" x="8636000" y="2790825"/>
          <p14:tracePt t="190091" x="8636000" y="2806700"/>
          <p14:tracePt t="190095" x="8628063" y="2814638"/>
          <p14:tracePt t="190097" x="8628063" y="2822575"/>
          <p14:tracePt t="190099" x="8628063" y="2830513"/>
          <p14:tracePt t="190101" x="8628063" y="2838450"/>
          <p14:tracePt t="190107" x="8628063" y="2854325"/>
          <p14:tracePt t="190110" x="8620125" y="2862263"/>
          <p14:tracePt t="190113" x="8620125" y="2870200"/>
          <p14:tracePt t="190117" x="8620125" y="2878138"/>
          <p14:tracePt t="190121" x="8620125" y="2886075"/>
          <p14:tracePt t="190126" x="8620125" y="2894013"/>
          <p14:tracePt t="190133" x="8620125" y="2901950"/>
          <p14:tracePt t="190341" x="8612188" y="2909888"/>
          <p14:tracePt t="190346" x="8612188" y="2919413"/>
          <p14:tracePt t="190348" x="8612188" y="2927350"/>
          <p14:tracePt t="190350" x="8612188" y="2935288"/>
          <p14:tracePt t="190354" x="8604250" y="2951163"/>
          <p14:tracePt t="190358" x="8588375" y="2974975"/>
          <p14:tracePt t="190359" x="8588375" y="2990850"/>
          <p14:tracePt t="190361" x="8580438" y="3006725"/>
          <p14:tracePt t="190363" x="8572500" y="3022600"/>
          <p14:tracePt t="190365" x="8556625" y="3038475"/>
          <p14:tracePt t="190367" x="8548688" y="3054350"/>
          <p14:tracePt t="190369" x="8540750" y="3070225"/>
          <p14:tracePt t="190371" x="8531225" y="3086100"/>
          <p14:tracePt t="190374" x="8515350" y="3109913"/>
          <p14:tracePt t="190376" x="8507413" y="3125788"/>
          <p14:tracePt t="190379" x="8475663" y="3173413"/>
          <p14:tracePt t="190381" x="8467725" y="3189288"/>
          <p14:tracePt t="190383" x="8451850" y="3213100"/>
          <p14:tracePt t="190385" x="8435975" y="3236913"/>
          <p14:tracePt t="190387" x="8420100" y="3262313"/>
          <p14:tracePt t="190391" x="8388350" y="3309938"/>
          <p14:tracePt t="190393" x="8364538" y="3333750"/>
          <p14:tracePt t="190396" x="8348663" y="3357563"/>
          <p14:tracePt t="190402" x="8285163" y="3429000"/>
          <p14:tracePt t="190403" x="8261350" y="3452813"/>
          <p14:tracePt t="190407" x="8213725" y="3508375"/>
          <p14:tracePt t="190409" x="8180388" y="3532188"/>
          <p14:tracePt t="190413" x="8132763" y="3595688"/>
          <p14:tracePt t="190416" x="8101013" y="3621088"/>
          <p14:tracePt t="190418" x="8077200" y="3652838"/>
          <p14:tracePt t="190419" x="8045450" y="3684588"/>
          <p14:tracePt t="190421" x="8013700" y="3716338"/>
          <p14:tracePt t="190424" x="7981950" y="3748088"/>
          <p14:tracePt t="190425" x="7950200" y="3771900"/>
          <p14:tracePt t="190430" x="7878763" y="3835400"/>
          <p14:tracePt t="190432" x="7847013" y="3867150"/>
          <p14:tracePt t="190433" x="7805738" y="3898900"/>
          <p14:tracePt t="190435" x="7766050" y="3930650"/>
          <p14:tracePt t="190437" x="7734300" y="3963988"/>
          <p14:tracePt t="190440" x="7694613" y="3995738"/>
          <p14:tracePt t="190441" x="7654925" y="4035425"/>
          <p14:tracePt t="190443" x="7615238" y="4067175"/>
          <p14:tracePt t="190450" x="7486650" y="4170363"/>
          <p14:tracePt t="190452" x="7446963" y="4202113"/>
          <p14:tracePt t="190453" x="7407275" y="4241800"/>
          <p14:tracePt t="190457" x="7327900" y="4314825"/>
          <p14:tracePt t="190459" x="7288213" y="4346575"/>
          <p14:tracePt t="190464" x="7208838" y="4418013"/>
          <p14:tracePt t="190466" x="7169150" y="4449763"/>
          <p14:tracePt t="190467" x="7119938" y="4489450"/>
          <p14:tracePt t="190469" x="7080250" y="4521200"/>
          <p14:tracePt t="190471" x="7040563" y="4552950"/>
          <p14:tracePt t="190474" x="7000875" y="4584700"/>
          <p14:tracePt t="190478" x="6929438" y="4657725"/>
          <p14:tracePt t="190484" x="6818313" y="4745038"/>
          <p14:tracePt t="190485" x="6777038" y="4776788"/>
          <p14:tracePt t="190487" x="6745288" y="4808538"/>
          <p14:tracePt t="190490" x="6705600" y="4840288"/>
          <p14:tracePt t="190492" x="6673850" y="4864100"/>
          <p14:tracePt t="190495" x="6642100" y="4895850"/>
          <p14:tracePt t="190498" x="6570663" y="4951413"/>
          <p14:tracePt t="190499" x="6538913" y="4976813"/>
          <p14:tracePt t="190501" x="6507163" y="5000625"/>
          <p14:tracePt t="190503" x="6475413" y="5024438"/>
          <p14:tracePt t="190507" x="6410325" y="5072063"/>
          <p14:tracePt t="190510" x="6378575" y="5095875"/>
          <p14:tracePt t="190514" x="6323013" y="5127625"/>
          <p14:tracePt t="190515" x="6299200" y="5151438"/>
          <p14:tracePt t="190517" x="6267450" y="5167313"/>
          <p14:tracePt t="190519" x="6243638" y="5191125"/>
          <p14:tracePt t="190521" x="6211888" y="5207000"/>
          <p14:tracePt t="190524" x="6188075" y="5222875"/>
          <p14:tracePt t="190525" x="6164263" y="5246688"/>
          <p14:tracePt t="190528" x="6140450" y="5262563"/>
          <p14:tracePt t="190532" x="6091238" y="5294313"/>
          <p14:tracePt t="190534" x="6067425" y="5310188"/>
          <p14:tracePt t="190535" x="6043613" y="5319713"/>
          <p14:tracePt t="190539" x="5995988" y="5351463"/>
          <p14:tracePt t="190542" x="5980113" y="5367338"/>
          <p14:tracePt t="190543" x="5956300" y="5383213"/>
          <p14:tracePt t="190546" x="5932488" y="5391150"/>
          <p14:tracePt t="190550" x="5892800" y="5414963"/>
          <p14:tracePt t="190551" x="5876925" y="5430838"/>
          <p14:tracePt t="190554" x="5861050" y="5438775"/>
          <p14:tracePt t="190557" x="5821363" y="5462588"/>
          <p14:tracePt t="190559" x="5805488" y="5470525"/>
          <p14:tracePt t="190564" x="5773738" y="5486400"/>
          <p14:tracePt t="190566" x="5757863" y="5494338"/>
          <p14:tracePt t="190567" x="5740400" y="5502275"/>
          <p14:tracePt t="190570" x="5724525" y="5510213"/>
          <p14:tracePt t="190571" x="5708650" y="5518150"/>
          <p14:tracePt t="190574" x="5692775" y="5526088"/>
          <p14:tracePt t="190576" x="5676900" y="5534025"/>
          <p14:tracePt t="190578" x="5668963" y="5541963"/>
          <p14:tracePt t="190582" x="5637213" y="5549900"/>
          <p14:tracePt t="190583" x="5621338" y="5557838"/>
          <p14:tracePt t="190586" x="5613400" y="5565775"/>
          <p14:tracePt t="190587" x="5597525" y="5565775"/>
          <p14:tracePt t="190590" x="5581650" y="5573713"/>
          <p14:tracePt t="190591" x="5573713" y="5573713"/>
          <p14:tracePt t="190596" x="5549900" y="5581650"/>
          <p14:tracePt t="190598" x="5534025" y="5589588"/>
          <p14:tracePt t="190600" x="5518150" y="5589588"/>
          <p14:tracePt t="190601" x="5510213" y="5589588"/>
          <p14:tracePt t="190603" x="5494338" y="5597525"/>
          <p14:tracePt t="190607" x="5470525" y="5605463"/>
          <p14:tracePt t="190610" x="5454650" y="5605463"/>
          <p14:tracePt t="190614" x="5422900" y="5613400"/>
          <p14:tracePt t="190617" x="5414963" y="5613400"/>
          <p14:tracePt t="190618" x="5397500" y="5621338"/>
          <p14:tracePt t="190619" x="5381625" y="5621338"/>
          <p14:tracePt t="190621" x="5357813" y="5621338"/>
          <p14:tracePt t="190624" x="5341938" y="5621338"/>
          <p14:tracePt t="190626" x="5326063" y="5621338"/>
          <p14:tracePt t="190629" x="5310188" y="5621338"/>
          <p14:tracePt t="190630" x="5286375" y="5629275"/>
          <p14:tracePt t="190632" x="5270500" y="5629275"/>
          <p14:tracePt t="190633" x="5246688" y="5629275"/>
          <p14:tracePt t="190635" x="5222875" y="5629275"/>
          <p14:tracePt t="190637" x="5207000" y="5637213"/>
          <p14:tracePt t="190641" x="5159375" y="5637213"/>
          <p14:tracePt t="190644" x="5135563" y="5637213"/>
          <p14:tracePt t="190645" x="5111750" y="5645150"/>
          <p14:tracePt t="190647" x="5087938" y="5645150"/>
          <p14:tracePt t="190649" x="5056188" y="5645150"/>
          <p14:tracePt t="190651" x="5030788" y="5653088"/>
          <p14:tracePt t="190653" x="5006975" y="5653088"/>
          <p14:tracePt t="190658" x="4959350" y="5653088"/>
          <p14:tracePt t="190660" x="4927600" y="5653088"/>
          <p14:tracePt t="190662" x="4903788" y="5653088"/>
          <p14:tracePt t="190664" x="4872038" y="5653088"/>
          <p14:tracePt t="190665" x="4848225" y="5662613"/>
          <p14:tracePt t="190667" x="4824413" y="5662613"/>
          <p14:tracePt t="190669" x="4792663" y="5662613"/>
          <p14:tracePt t="190671" x="4768850" y="5670550"/>
          <p14:tracePt t="190674" x="4737100" y="5670550"/>
          <p14:tracePt t="190677" x="4713288" y="5678488"/>
          <p14:tracePt t="190679" x="4656138" y="5686425"/>
          <p14:tracePt t="190681" x="4632325" y="5686425"/>
          <p14:tracePt t="190683" x="4600575" y="5686425"/>
          <p14:tracePt t="190685" x="4576763" y="5686425"/>
          <p14:tracePt t="190687" x="4545013" y="5694363"/>
          <p14:tracePt t="190690" x="4521200" y="5694363"/>
          <p14:tracePt t="190693" x="4465638" y="5702300"/>
          <p14:tracePt t="190696" x="4441825" y="5702300"/>
          <p14:tracePt t="190697" x="4418013" y="5710238"/>
          <p14:tracePt t="190699" x="4386263" y="5710238"/>
          <p14:tracePt t="190701" x="4362450" y="5710238"/>
          <p14:tracePt t="190703" x="4337050" y="5718175"/>
          <p14:tracePt t="190707" x="4281488" y="5726113"/>
          <p14:tracePt t="190711" x="4233863" y="5734050"/>
          <p14:tracePt t="190714" x="4210050" y="5734050"/>
          <p14:tracePt t="190715" x="4186238" y="5734050"/>
          <p14:tracePt t="190717" x="4162425" y="5741988"/>
          <p14:tracePt t="190719" x="4146550" y="5741988"/>
          <p14:tracePt t="190721" x="4122738" y="5749925"/>
          <p14:tracePt t="190724" x="4098925" y="5749925"/>
          <p14:tracePt t="190728" x="4059238" y="5749925"/>
          <p14:tracePt t="190729" x="4043363" y="5757863"/>
          <p14:tracePt t="190731" x="4019550" y="5757863"/>
          <p14:tracePt t="190733" x="4002088" y="5757863"/>
          <p14:tracePt t="190735" x="3986213" y="5765800"/>
          <p14:tracePt t="190737" x="3970338" y="5765800"/>
          <p14:tracePt t="190739" x="3954463" y="5773738"/>
          <p14:tracePt t="190741" x="3938588" y="5773738"/>
          <p14:tracePt t="190743" x="3922713" y="5773738"/>
          <p14:tracePt t="190745" x="3906838" y="5773738"/>
          <p14:tracePt t="190747" x="3890963" y="5773738"/>
          <p14:tracePt t="190749" x="3883025" y="5781675"/>
          <p14:tracePt t="190751" x="3867150" y="5781675"/>
          <p14:tracePt t="190753" x="3851275" y="5781675"/>
          <p14:tracePt t="190756" x="3843338" y="5781675"/>
          <p14:tracePt t="190759" x="3827463" y="5781675"/>
          <p14:tracePt t="190761" x="3811588" y="5789613"/>
          <p14:tracePt t="190763" x="3803650" y="5789613"/>
          <p14:tracePt t="190765" x="3795713" y="5789613"/>
          <p14:tracePt t="190767" x="3787775" y="5789613"/>
          <p14:tracePt t="190769" x="3779838" y="5789613"/>
          <p14:tracePt t="190773" x="3771900" y="5797550"/>
          <p14:tracePt t="190775" x="3763963" y="5797550"/>
          <p14:tracePt t="190779" x="3756025" y="5797550"/>
          <p14:tracePt t="190783" x="3748088" y="5797550"/>
          <p14:tracePt t="190785" x="3748088" y="5805488"/>
          <p14:tracePt t="190787" x="3740150" y="5805488"/>
          <p14:tracePt t="190791" x="3732213" y="5805488"/>
          <p14:tracePt t="190797" x="3724275" y="5813425"/>
          <p14:tracePt t="190801" x="3716338" y="5813425"/>
          <p14:tracePt t="190807" x="3708400" y="5813425"/>
          <p14:tracePt t="190811" x="3708400" y="5821363"/>
          <p14:tracePt t="190813" x="3700463" y="5821363"/>
          <p14:tracePt t="190817" x="3692525" y="5821363"/>
          <p14:tracePt t="190823" x="3684588" y="5829300"/>
          <p14:tracePt t="190829" x="3676650" y="5829300"/>
          <p14:tracePt t="190835" x="3668713" y="5837238"/>
          <p14:tracePt t="190841" x="3660775" y="5837238"/>
          <p14:tracePt t="190845" x="3660775" y="5845175"/>
          <p14:tracePt t="190847" x="3651250" y="5845175"/>
          <p14:tracePt t="190853" x="3643313" y="5845175"/>
          <p14:tracePt t="190857" x="3635375" y="5853113"/>
          <p14:tracePt t="190863" x="3627438" y="5853113"/>
          <p14:tracePt t="190867" x="3619500" y="5853113"/>
          <p14:tracePt t="190869" x="3619500" y="5861050"/>
          <p14:tracePt t="190873" x="3611563" y="5861050"/>
          <p14:tracePt t="190877" x="3603625" y="5861050"/>
          <p14:tracePt t="190881" x="3595688" y="5861050"/>
          <p14:tracePt t="190883" x="3595688" y="5868988"/>
          <p14:tracePt t="190887" x="3587750" y="5868988"/>
          <p14:tracePt t="190891" x="3579813" y="5868988"/>
          <p14:tracePt t="190897" x="3571875" y="5868988"/>
          <p14:tracePt t="190901" x="3563938" y="5868988"/>
          <p14:tracePt t="190903" x="3563938" y="5876925"/>
          <p14:tracePt t="190907" x="3556000" y="5876925"/>
          <p14:tracePt t="190915" x="3548063" y="5876925"/>
          <p14:tracePt t="190923" x="3540125" y="5876925"/>
          <p14:tracePt t="190929" x="3540125" y="5884863"/>
          <p14:tracePt t="190935" x="3532188" y="5884863"/>
          <p14:tracePt t="191033" x="3524250" y="5884863"/>
          <p14:tracePt t="191041" x="3516313" y="5884863"/>
          <p14:tracePt t="191045" x="3508375" y="5884863"/>
          <p14:tracePt t="191048" x="3500438" y="5876925"/>
          <p14:tracePt t="191051" x="3492500" y="5876925"/>
          <p14:tracePt t="191054" x="3484563" y="5876925"/>
          <p14:tracePt t="191057" x="3476625" y="5876925"/>
          <p14:tracePt t="191059" x="3468688" y="5876925"/>
          <p14:tracePt t="191061" x="3460750" y="5876925"/>
          <p14:tracePt t="191063" x="3452813" y="5876925"/>
          <p14:tracePt t="191065" x="3444875" y="5876925"/>
          <p14:tracePt t="191067" x="3436938" y="5876925"/>
          <p14:tracePt t="191069" x="3429000" y="5876925"/>
          <p14:tracePt t="191071" x="3421063" y="5876925"/>
          <p14:tracePt t="191073" x="3413125" y="5876925"/>
          <p14:tracePt t="191075" x="3405188" y="5876925"/>
          <p14:tracePt t="191077" x="3397250" y="5876925"/>
          <p14:tracePt t="191079" x="3389313" y="5876925"/>
          <p14:tracePt t="191081" x="3381375" y="5876925"/>
          <p14:tracePt t="191083" x="3373438" y="5876925"/>
          <p14:tracePt t="191085" x="3365500" y="5876925"/>
          <p14:tracePt t="191087" x="3357563" y="5868988"/>
          <p14:tracePt t="191090" x="3349625" y="5868988"/>
          <p14:tracePt t="191091" x="3341688" y="5868988"/>
          <p14:tracePt t="191093" x="3333750" y="5868988"/>
          <p14:tracePt t="191097" x="3325813" y="5868988"/>
          <p14:tracePt t="191099" x="3317875" y="5868988"/>
          <p14:tracePt t="191101" x="3308350" y="5868988"/>
          <p14:tracePt t="191106" x="3300413" y="5868988"/>
          <p14:tracePt t="191107" x="3292475" y="5868988"/>
          <p14:tracePt t="191111" x="3284538" y="5868988"/>
          <p14:tracePt t="191117" x="3276600" y="5868988"/>
          <p14:tracePt t="191127" x="3268663" y="5868988"/>
          <p14:tracePt t="191143" x="3276600" y="5868988"/>
          <p14:tracePt t="191145" x="3268663" y="5868988"/>
          <p14:tracePt t="191149" x="3268663" y="5861050"/>
          <p14:tracePt t="191151" x="3276600" y="5861050"/>
          <p14:tracePt t="191159" x="3284538" y="5861050"/>
          <p14:tracePt t="191161" x="3292475" y="5861050"/>
          <p14:tracePt t="191163" x="3300413" y="5853113"/>
          <p14:tracePt t="191165" x="3317875" y="5853113"/>
          <p14:tracePt t="191167" x="3325813" y="5853113"/>
          <p14:tracePt t="191169" x="3341688" y="5853113"/>
          <p14:tracePt t="191171" x="3349625" y="5845175"/>
          <p14:tracePt t="191174" x="3365500" y="5845175"/>
          <p14:tracePt t="191176" x="3373438" y="5845175"/>
          <p14:tracePt t="191178" x="3389313" y="5845175"/>
          <p14:tracePt t="191180" x="3405188" y="5845175"/>
          <p14:tracePt t="191181" x="3413125" y="5845175"/>
          <p14:tracePt t="191183" x="3429000" y="5837238"/>
          <p14:tracePt t="191185" x="3444875" y="5837238"/>
          <p14:tracePt t="191187" x="3452813" y="5837238"/>
          <p14:tracePt t="191191" x="3476625" y="5837238"/>
          <p14:tracePt t="191193" x="3492500" y="5837238"/>
          <p14:tracePt t="191196" x="3500438" y="5837238"/>
          <p14:tracePt t="191197" x="3516313" y="5837238"/>
          <p14:tracePt t="191199" x="3532188" y="5837238"/>
          <p14:tracePt t="191201" x="3540125" y="5837238"/>
          <p14:tracePt t="191203" x="3548063" y="5837238"/>
          <p14:tracePt t="191207" x="3571875" y="5837238"/>
          <p14:tracePt t="191209" x="3579813" y="5837238"/>
          <p14:tracePt t="191212" x="3587750" y="5837238"/>
          <p14:tracePt t="191213" x="3595688" y="5837238"/>
          <p14:tracePt t="191215" x="3603625" y="5837238"/>
          <p14:tracePt t="191217" x="3611563" y="5837238"/>
          <p14:tracePt t="191219" x="3619500" y="5837238"/>
          <p14:tracePt t="191221" x="3627438" y="5837238"/>
          <p14:tracePt t="191225" x="3635375" y="5837238"/>
          <p14:tracePt t="191228" x="3651250" y="5837238"/>
          <p14:tracePt t="191230" x="3660775" y="5837238"/>
          <p14:tracePt t="191233" x="3668713" y="5837238"/>
          <p14:tracePt t="191235" x="3676650" y="5837238"/>
          <p14:tracePt t="191237" x="3684588" y="5837238"/>
          <p14:tracePt t="191240" x="3692525" y="5837238"/>
          <p14:tracePt t="191243" x="3700463" y="5837238"/>
          <p14:tracePt t="191245" x="3708400" y="5837238"/>
          <p14:tracePt t="191249" x="3716338" y="5837238"/>
          <p14:tracePt t="191251" x="3724275" y="5837238"/>
          <p14:tracePt t="191253" x="3732213" y="5837238"/>
          <p14:tracePt t="191258" x="3740150" y="5837238"/>
          <p14:tracePt t="191261" x="3748088" y="5837238"/>
          <p14:tracePt t="191263" x="3756025" y="5837238"/>
          <p14:tracePt t="191265" x="3763963" y="5837238"/>
          <p14:tracePt t="191267" x="3771900" y="5837238"/>
          <p14:tracePt t="191269" x="3779838" y="5829300"/>
          <p14:tracePt t="191274" x="3787775" y="5829300"/>
          <p14:tracePt t="191276" x="3795713" y="5829300"/>
          <p14:tracePt t="191277" x="3803650" y="5829300"/>
          <p14:tracePt t="191279" x="3811588" y="5829300"/>
          <p14:tracePt t="191281" x="3819525" y="5829300"/>
          <p14:tracePt t="191283" x="3827463" y="5829300"/>
          <p14:tracePt t="191285" x="3843338" y="5829300"/>
          <p14:tracePt t="191287" x="3851275" y="5821363"/>
          <p14:tracePt t="191291" x="3859213" y="5821363"/>
          <p14:tracePt t="191293" x="3883025" y="5821363"/>
          <p14:tracePt t="191295" x="3898900" y="5813425"/>
          <p14:tracePt t="191297" x="3914775" y="5813425"/>
          <p14:tracePt t="191299" x="3930650" y="5813425"/>
          <p14:tracePt t="191301" x="3946525" y="5805488"/>
          <p14:tracePt t="191303" x="3962400" y="5805488"/>
          <p14:tracePt t="191307" x="3994150" y="5797550"/>
          <p14:tracePt t="191310" x="4019550" y="5797550"/>
          <p14:tracePt t="191311" x="4035425" y="5789613"/>
          <p14:tracePt t="191313" x="4059238" y="5789613"/>
          <p14:tracePt t="191315" x="4075113" y="5781675"/>
          <p14:tracePt t="191317" x="4098925" y="5781675"/>
          <p14:tracePt t="191319" x="4122738" y="5773738"/>
          <p14:tracePt t="191321" x="4146550" y="5773738"/>
          <p14:tracePt t="191324" x="4170363" y="5765800"/>
          <p14:tracePt t="191325" x="4194175" y="5757863"/>
          <p14:tracePt t="191328" x="4217988" y="5757863"/>
          <p14:tracePt t="191329" x="4241800" y="5749925"/>
          <p14:tracePt t="191331" x="4265613" y="5749925"/>
          <p14:tracePt t="191333" x="4289425" y="5741988"/>
          <p14:tracePt t="191335" x="4313238" y="5741988"/>
          <p14:tracePt t="191337" x="4337050" y="5734050"/>
          <p14:tracePt t="191340" x="4370388" y="5726113"/>
          <p14:tracePt t="191341" x="4394200" y="5726113"/>
          <p14:tracePt t="191345" x="4418013" y="5718175"/>
          <p14:tracePt t="191346" x="4441825" y="5710238"/>
          <p14:tracePt t="191347" x="4465638" y="5710238"/>
          <p14:tracePt t="191349" x="4497388" y="5702300"/>
          <p14:tracePt t="191351" x="4521200" y="5702300"/>
          <p14:tracePt t="191353" x="4545013" y="5694363"/>
          <p14:tracePt t="191357" x="4592638" y="5686425"/>
          <p14:tracePt t="191360" x="4616450" y="5686425"/>
          <p14:tracePt t="191364" x="4664075" y="5678488"/>
          <p14:tracePt t="191365" x="4679950" y="5678488"/>
          <p14:tracePt t="191367" x="4705350" y="5678488"/>
          <p14:tracePt t="191369" x="4729163" y="5670550"/>
          <p14:tracePt t="191371" x="4752975" y="5670550"/>
          <p14:tracePt t="191374" x="4768850" y="5670550"/>
          <p14:tracePt t="191376" x="4792663" y="5662613"/>
          <p14:tracePt t="191381" x="4848225" y="5653088"/>
          <p14:tracePt t="191385" x="4872038" y="5653088"/>
          <p14:tracePt t="191386" x="4887913" y="5653088"/>
          <p14:tracePt t="191388" x="4903788" y="5653088"/>
          <p14:tracePt t="191391" x="4943475" y="5653088"/>
          <p14:tracePt t="191394" x="4959350" y="5645150"/>
          <p14:tracePt t="191395" x="4975225" y="5645150"/>
          <p14:tracePt t="191398" x="4991100" y="5645150"/>
          <p14:tracePt t="191399" x="5006975" y="5645150"/>
          <p14:tracePt t="191401" x="5022850" y="5645150"/>
          <p14:tracePt t="191403" x="5038725" y="5645150"/>
          <p14:tracePt t="191408" x="5064125" y="5645150"/>
          <p14:tracePt t="191410" x="5072063" y="5645150"/>
          <p14:tracePt t="191411" x="5087938" y="5645150"/>
          <p14:tracePt t="191413" x="5095875" y="5637213"/>
          <p14:tracePt t="191415" x="5111750" y="5637213"/>
          <p14:tracePt t="191417" x="5119688" y="5637213"/>
          <p14:tracePt t="191419" x="5127625" y="5637213"/>
          <p14:tracePt t="191421" x="5135563" y="5637213"/>
          <p14:tracePt t="191425" x="5151438" y="5637213"/>
          <p14:tracePt t="191428" x="5159375" y="5637213"/>
          <p14:tracePt t="191429" x="5167313" y="5637213"/>
          <p14:tracePt t="191432" x="5175250" y="5645150"/>
          <p14:tracePt t="191433" x="5183188" y="5645150"/>
          <p14:tracePt t="191435" x="5191125" y="5645150"/>
          <p14:tracePt t="191440" x="5199063" y="5645150"/>
          <p14:tracePt t="191443" x="5214938" y="5645150"/>
          <p14:tracePt t="191447" x="5222875" y="5645150"/>
          <p14:tracePt t="191449" x="5230813" y="5645150"/>
          <p14:tracePt t="191451" x="5238750" y="5653088"/>
          <p14:tracePt t="191455" x="5246688" y="5653088"/>
          <p14:tracePt t="191459" x="5254625" y="5653088"/>
          <p14:tracePt t="191461" x="5262563" y="5653088"/>
          <p14:tracePt t="191465" x="5270500" y="5653088"/>
          <p14:tracePt t="191469" x="5278438" y="5653088"/>
          <p14:tracePt t="191475" x="5286375" y="5653088"/>
          <p14:tracePt t="191477" x="5286375" y="5662613"/>
          <p14:tracePt t="191481" x="5294313" y="5662613"/>
          <p14:tracePt t="191489" x="5302250" y="5662613"/>
          <p14:tracePt t="191497" x="5310188" y="5670550"/>
          <p14:tracePt t="191506" x="5318125" y="5670550"/>
          <p14:tracePt t="191508" x="5318125" y="5678488"/>
          <p14:tracePt t="191511" x="5326063" y="5678488"/>
          <p14:tracePt t="191515" x="5334000" y="5678488"/>
          <p14:tracePt t="191517" x="5334000" y="5686425"/>
          <p14:tracePt t="191521" x="5341938" y="5686425"/>
          <p14:tracePt t="191526" x="5349875" y="5694363"/>
          <p14:tracePt t="191531" x="5357813" y="5694363"/>
          <p14:tracePt t="191533" x="5357813" y="5702300"/>
          <p14:tracePt t="191535" x="5365750" y="5702300"/>
          <p14:tracePt t="191541" x="5373688" y="5702300"/>
          <p14:tracePt t="191544" x="5381625" y="5702300"/>
          <p14:tracePt t="191545" x="5381625" y="5710238"/>
          <p14:tracePt t="191547" x="5389563" y="5710238"/>
          <p14:tracePt t="191551" x="5397500" y="5710238"/>
          <p14:tracePt t="191557" x="5414963" y="5718175"/>
          <p14:tracePt t="191560" x="5422900" y="5718175"/>
          <p14:tracePt t="191562" x="5430838" y="5718175"/>
          <p14:tracePt t="191565" x="5438775" y="5718175"/>
          <p14:tracePt t="191567" x="5446713" y="5718175"/>
          <p14:tracePt t="191570" x="5454650" y="5726113"/>
          <p14:tracePt t="191571" x="5462588" y="5726113"/>
          <p14:tracePt t="191574" x="5470525" y="5726113"/>
          <p14:tracePt t="191576" x="5478463" y="5726113"/>
          <p14:tracePt t="191577" x="5486400" y="5726113"/>
          <p14:tracePt t="191579" x="5494338" y="5726113"/>
          <p14:tracePt t="191581" x="5502275" y="5726113"/>
          <p14:tracePt t="191585" x="5510213" y="5734050"/>
          <p14:tracePt t="191587" x="5518150" y="5734050"/>
          <p14:tracePt t="191590" x="5526088" y="5734050"/>
          <p14:tracePt t="191592" x="5534025" y="5734050"/>
          <p14:tracePt t="191594" x="5541963" y="5734050"/>
          <p14:tracePt t="191597" x="5549900" y="5734050"/>
          <p14:tracePt t="191599" x="5557838" y="5734050"/>
          <p14:tracePt t="191603" x="5565775" y="5734050"/>
          <p14:tracePt t="191607" x="5573713" y="5734050"/>
          <p14:tracePt t="191609" x="5581650" y="5734050"/>
          <p14:tracePt t="191613" x="5589588" y="5734050"/>
          <p14:tracePt t="191619" x="5597525" y="5734050"/>
          <p14:tracePt t="191629" x="5605463" y="5734050"/>
          <p14:tracePt t="191701" x="5597525" y="5734050"/>
          <p14:tracePt t="191707" x="5589588" y="5734050"/>
          <p14:tracePt t="191711" x="5581650" y="5734050"/>
          <p14:tracePt t="191715" x="5573713" y="5726113"/>
          <p14:tracePt t="191717" x="5565775" y="5726113"/>
          <p14:tracePt t="191721" x="5557838" y="5726113"/>
          <p14:tracePt t="191724" x="5549900" y="5726113"/>
          <p14:tracePt t="191728" x="5541963" y="5718175"/>
          <p14:tracePt t="191729" x="5534025" y="5718175"/>
          <p14:tracePt t="191733" x="5526088" y="5718175"/>
          <p14:tracePt t="191735" x="5518150" y="5718175"/>
          <p14:tracePt t="191737" x="5518150" y="5710238"/>
          <p14:tracePt t="191740" x="5510213" y="5710238"/>
          <p14:tracePt t="191743" x="5502275" y="5710238"/>
          <p14:tracePt t="191747" x="5494338" y="5710238"/>
          <p14:tracePt t="191751" x="5486400" y="5702300"/>
          <p14:tracePt t="191757" x="5478463" y="5702300"/>
          <p14:tracePt t="191761" x="5470525" y="5702300"/>
          <p14:tracePt t="191767" x="5462588" y="5702300"/>
          <p14:tracePt t="191774" x="5454650" y="5694363"/>
          <p14:tracePt t="191777" x="5446713" y="5694363"/>
          <p14:tracePt t="191779" x="5438775" y="5694363"/>
          <p14:tracePt t="191783" x="5430838" y="5686425"/>
          <p14:tracePt t="191787" x="5422900" y="5686425"/>
          <p14:tracePt t="191790" x="5414963" y="5686425"/>
          <p14:tracePt t="191793" x="5407025" y="5686425"/>
          <p14:tracePt t="191795" x="5407025" y="5678488"/>
          <p14:tracePt t="191797" x="5397500" y="5678488"/>
          <p14:tracePt t="191799" x="5389563" y="5678488"/>
          <p14:tracePt t="191803" x="5381625" y="5678488"/>
          <p14:tracePt t="191807" x="5373688" y="5670550"/>
          <p14:tracePt t="191810" x="5365750" y="5670550"/>
          <p14:tracePt t="191813" x="5357813" y="5670550"/>
          <p14:tracePt t="191815" x="5357813" y="5662613"/>
          <p14:tracePt t="191817" x="5349875" y="5662613"/>
          <p14:tracePt t="191821" x="5341938" y="5662613"/>
          <p14:tracePt t="191826" x="5334000" y="5653088"/>
          <p14:tracePt t="191829" x="5326063" y="5653088"/>
          <p14:tracePt t="191833" x="5326063" y="5645150"/>
          <p14:tracePt t="191836" x="5318125" y="5645150"/>
          <p14:tracePt t="191839" x="5310188" y="5645150"/>
          <p14:tracePt t="191843" x="5310188" y="5637213"/>
          <p14:tracePt t="191845" x="5302250" y="5637213"/>
          <p14:tracePt t="191851" x="5294313" y="5637213"/>
          <p14:tracePt t="191853" x="5294313" y="5629275"/>
          <p14:tracePt t="191861" x="5286375" y="5629275"/>
          <p14:tracePt t="191867" x="5286375" y="5621338"/>
          <p14:tracePt t="191937" x="5294313" y="5621338"/>
          <p14:tracePt t="191953" x="5302250" y="5621338"/>
          <p14:tracePt t="191957" x="5310188" y="5621338"/>
          <p14:tracePt t="191962" x="5326063" y="5621338"/>
          <p14:tracePt t="191978" x="5381625" y="5629275"/>
          <p14:tracePt t="191980" x="5389563" y="5629275"/>
          <p14:tracePt t="191983" x="5397500" y="5637213"/>
          <p14:tracePt t="191985" x="5407025" y="5637213"/>
          <p14:tracePt t="191987" x="5414963" y="5637213"/>
          <p14:tracePt t="191990" x="5422900" y="5637213"/>
          <p14:tracePt t="191992" x="5430838" y="5637213"/>
          <p14:tracePt t="191993" x="5438775" y="5637213"/>
          <p14:tracePt t="191995" x="5446713" y="5645150"/>
          <p14:tracePt t="191997" x="5454650" y="5645150"/>
          <p14:tracePt t="191999" x="5462588" y="5645150"/>
          <p14:tracePt t="192001" x="5470525" y="5645150"/>
          <p14:tracePt t="192003" x="5478463" y="5645150"/>
          <p14:tracePt t="192005" x="5486400" y="5645150"/>
          <p14:tracePt t="192007" x="5494338" y="5653088"/>
          <p14:tracePt t="192009" x="5502275" y="5653088"/>
          <p14:tracePt t="192011" x="5510213" y="5653088"/>
          <p14:tracePt t="192013" x="5518150" y="5653088"/>
          <p14:tracePt t="192015" x="5526088" y="5653088"/>
          <p14:tracePt t="192017" x="5534025" y="5662613"/>
          <p14:tracePt t="192019" x="5541963" y="5662613"/>
          <p14:tracePt t="192023" x="5549900" y="5662613"/>
          <p14:tracePt t="192025" x="5557838" y="5670550"/>
          <p14:tracePt t="192029" x="5565775" y="5670550"/>
          <p14:tracePt t="192031" x="5565775" y="5678488"/>
          <p14:tracePt t="192033" x="5573713" y="5678488"/>
          <p14:tracePt t="192037" x="5581650" y="5678488"/>
          <p14:tracePt t="192039" x="5581650" y="5686425"/>
          <p14:tracePt t="192041" x="5589588" y="5686425"/>
          <p14:tracePt t="192049" x="5589588" y="5694363"/>
          <p14:tracePt t="192057" x="5597525" y="5694363"/>
          <p14:tracePt t="192067" x="5597525" y="5702300"/>
          <p14:tracePt t="192076" x="5589588" y="5702300"/>
          <p14:tracePt t="192079" x="5589588" y="5710238"/>
          <p14:tracePt t="192086" x="5589588" y="5718175"/>
          <p14:tracePt t="192091" x="5581650" y="5726113"/>
          <p14:tracePt t="192097" x="5573713" y="5734050"/>
          <p14:tracePt t="192101" x="5573713" y="5741988"/>
          <p14:tracePt t="192103" x="5565775" y="5741988"/>
          <p14:tracePt t="192105" x="5565775" y="5749925"/>
          <p14:tracePt t="192109" x="5557838" y="5749925"/>
          <p14:tracePt t="192111" x="5557838" y="5757863"/>
          <p14:tracePt t="192115" x="5549900" y="5765800"/>
          <p14:tracePt t="192119" x="5541963" y="5765800"/>
          <p14:tracePt t="192121" x="5541963" y="5773738"/>
          <p14:tracePt t="192125" x="5534025" y="5781675"/>
          <p14:tracePt t="192129" x="5526088" y="5789613"/>
          <p14:tracePt t="192133" x="5526088" y="5797550"/>
          <p14:tracePt t="192135" x="5518150" y="5797550"/>
          <p14:tracePt t="192137" x="5518150" y="5805488"/>
          <p14:tracePt t="192139" x="5510213" y="5805488"/>
          <p14:tracePt t="192140" x="5510213" y="5813425"/>
          <p14:tracePt t="192142" x="5502275" y="5813425"/>
          <p14:tracePt t="192144" x="5502275" y="5821363"/>
          <p14:tracePt t="192148" x="5494338" y="5829300"/>
          <p14:tracePt t="192152" x="5494338" y="5837238"/>
          <p14:tracePt t="192154" x="5486400" y="5837238"/>
          <p14:tracePt t="192158" x="5478463" y="5845175"/>
          <p14:tracePt t="192162" x="5478463" y="5853113"/>
          <p14:tracePt t="192164" x="5470525" y="5853113"/>
          <p14:tracePt t="192168" x="5462588" y="5861050"/>
          <p14:tracePt t="192174" x="5454650" y="5861050"/>
          <p14:tracePt t="192176" x="5454650" y="5868988"/>
          <p14:tracePt t="192182" x="5446713" y="5868988"/>
          <p14:tracePt t="192188" x="5446713" y="5876925"/>
          <p14:tracePt t="192190" x="5438775" y="5876925"/>
          <p14:tracePt t="192840" x="5446713" y="5868988"/>
          <p14:tracePt t="192847" x="5454650" y="5868988"/>
          <p14:tracePt t="192856" x="5462588" y="5868988"/>
          <p14:tracePt t="192859" x="5462588" y="5861050"/>
          <p14:tracePt t="192861" x="5470525" y="5861050"/>
          <p14:tracePt t="192867" x="5478463" y="5861050"/>
          <p14:tracePt t="192871" x="5486400" y="5861050"/>
          <p14:tracePt t="192875" x="5494338" y="5861050"/>
          <p14:tracePt t="192879" x="5502275" y="5861050"/>
          <p14:tracePt t="192885" x="5510213" y="5861050"/>
          <p14:tracePt t="192891" x="5518150" y="5861050"/>
          <p14:tracePt t="192893" x="5526088" y="5861050"/>
          <p14:tracePt t="192899" x="5534025" y="5861050"/>
          <p14:tracePt t="192908" x="5541963" y="5853113"/>
          <p14:tracePt t="192915" x="5549900" y="5853113"/>
          <p14:tracePt t="192988" x="5549900" y="5861050"/>
          <p14:tracePt t="193165" x="5549900" y="5853113"/>
          <p14:tracePt t="193175" x="5549900" y="5845175"/>
          <p14:tracePt t="193180" x="5541963" y="5837238"/>
          <p14:tracePt t="193183" x="5541963" y="5829300"/>
          <p14:tracePt t="193187" x="5541963" y="5821363"/>
          <p14:tracePt t="193191" x="5541963" y="5813425"/>
          <p14:tracePt t="193195" x="5541963" y="5805488"/>
          <p14:tracePt t="193201" x="5534025" y="5797550"/>
          <p14:tracePt t="193207" x="5534025" y="5789613"/>
          <p14:tracePt t="193211" x="5534025" y="5781675"/>
          <p14:tracePt t="193215" x="5534025" y="5773738"/>
          <p14:tracePt t="193221" x="5534025" y="5765800"/>
          <p14:tracePt t="193226" x="5526088" y="5757863"/>
          <p14:tracePt t="193231" x="5526088" y="5749925"/>
          <p14:tracePt t="193235" x="5526088" y="5741988"/>
          <p14:tracePt t="193243" x="5526088" y="5734050"/>
          <p14:tracePt t="193245" x="5518150" y="5726113"/>
          <p14:tracePt t="193249" x="5518150" y="5718175"/>
          <p14:tracePt t="193253" x="5518150" y="5710238"/>
          <p14:tracePt t="193257" x="5518150" y="5702300"/>
          <p14:tracePt t="193260" x="5510213" y="5702300"/>
          <p14:tracePt t="193261" x="5510213" y="5694363"/>
          <p14:tracePt t="193265" x="5510213" y="5686425"/>
          <p14:tracePt t="193269" x="5502275" y="5686425"/>
          <p14:tracePt t="193271" x="5502275" y="5678488"/>
          <p14:tracePt t="193277" x="5502275" y="5670550"/>
          <p14:tracePt t="193281" x="5494338" y="5670550"/>
          <p14:tracePt t="193285" x="5494338" y="5662613"/>
          <p14:tracePt t="193293" x="5486400" y="5662613"/>
          <p14:tracePt t="193297" x="5486400" y="5653088"/>
          <p14:tracePt t="193483" x="5494338" y="5653088"/>
          <p14:tracePt t="193489" x="5502275" y="5653088"/>
          <p14:tracePt t="193493" x="5510213" y="5653088"/>
          <p14:tracePt t="193496" x="5518150" y="5653088"/>
          <p14:tracePt t="193497" x="5526088" y="5653088"/>
          <p14:tracePt t="193499" x="5534025" y="5662613"/>
          <p14:tracePt t="193501" x="5541963" y="5662613"/>
          <p14:tracePt t="193503" x="5557838" y="5662613"/>
          <p14:tracePt t="193508" x="5573713" y="5662613"/>
          <p14:tracePt t="193510" x="5589588" y="5670550"/>
          <p14:tracePt t="193511" x="5597525" y="5670550"/>
          <p14:tracePt t="193513" x="5613400" y="5670550"/>
          <p14:tracePt t="193515" x="5629275" y="5670550"/>
          <p14:tracePt t="193518" x="5637213" y="5670550"/>
          <p14:tracePt t="193519" x="5653088" y="5670550"/>
          <p14:tracePt t="193521" x="5668963" y="5670550"/>
          <p14:tracePt t="193524" x="5676900" y="5670550"/>
          <p14:tracePt t="193526" x="5692775" y="5670550"/>
          <p14:tracePt t="193528" x="5708650" y="5678488"/>
          <p14:tracePt t="193529" x="5716588" y="5678488"/>
          <p14:tracePt t="193531" x="5732463" y="5678488"/>
          <p14:tracePt t="193533" x="5749925" y="5686425"/>
          <p14:tracePt t="193535" x="5765800" y="5686425"/>
          <p14:tracePt t="193538" x="5773738" y="5686425"/>
          <p14:tracePt t="193541" x="5805488" y="5694363"/>
          <p14:tracePt t="193543" x="5821363" y="5702300"/>
          <p14:tracePt t="193545" x="5837238" y="5710238"/>
          <p14:tracePt t="193547" x="5853113" y="5710238"/>
          <p14:tracePt t="193549" x="5868988" y="5718175"/>
          <p14:tracePt t="193551" x="5884863" y="5718175"/>
          <p14:tracePt t="193553" x="5900738" y="5726113"/>
          <p14:tracePt t="193556" x="5916613" y="5726113"/>
          <p14:tracePt t="193558" x="5932488" y="5734050"/>
          <p14:tracePt t="193559" x="5948363" y="5734050"/>
          <p14:tracePt t="193563" x="5972175" y="5741988"/>
          <p14:tracePt t="193565" x="5988050" y="5749925"/>
          <p14:tracePt t="193567" x="5995988" y="5749925"/>
          <p14:tracePt t="193569" x="6011863" y="5757863"/>
          <p14:tracePt t="193571" x="6019800" y="5757863"/>
          <p14:tracePt t="193574" x="6035675" y="5765800"/>
          <p14:tracePt t="193575" x="6043613" y="5773738"/>
          <p14:tracePt t="193579" x="6051550" y="5773738"/>
          <p14:tracePt t="193580" x="6067425" y="5781675"/>
          <p14:tracePt t="193581" x="6075363" y="5781675"/>
          <p14:tracePt t="193583" x="6083300" y="5789613"/>
          <p14:tracePt t="193585" x="6091238" y="5789613"/>
          <p14:tracePt t="193587" x="6100763" y="5797550"/>
          <p14:tracePt t="193590" x="6108700" y="5797550"/>
          <p14:tracePt t="193592" x="6116638" y="5805488"/>
          <p14:tracePt t="193595" x="6124575" y="5813425"/>
          <p14:tracePt t="193598" x="6132513" y="5813425"/>
          <p14:tracePt t="193599" x="6132513" y="5821363"/>
          <p14:tracePt t="193601" x="6140450" y="5821363"/>
          <p14:tracePt t="193603" x="6140450" y="5829300"/>
          <p14:tracePt t="193607" x="6148388" y="5837238"/>
          <p14:tracePt t="193611" x="6148388" y="5845175"/>
          <p14:tracePt t="193615" x="6156325" y="5845175"/>
          <p14:tracePt t="193617" x="6156325" y="5853113"/>
          <p14:tracePt t="193624" x="6156325" y="5861050"/>
          <p14:tracePt t="193631" x="6156325" y="5868988"/>
          <p14:tracePt t="193637" x="6148388" y="5868988"/>
          <p14:tracePt t="193641" x="6148388" y="5876925"/>
          <p14:tracePt t="193645" x="6148388" y="5884863"/>
          <p14:tracePt t="193651" x="6140450" y="5884863"/>
          <p14:tracePt t="193653" x="6140450" y="5892800"/>
          <p14:tracePt t="193659" x="6132513" y="5892800"/>
          <p14:tracePt t="193661" x="6132513" y="5900738"/>
          <p14:tracePt t="193665" x="6124575" y="5900738"/>
          <p14:tracePt t="193669" x="6116638" y="5900738"/>
          <p14:tracePt t="193671" x="6116638" y="5908675"/>
          <p14:tracePt t="193675" x="6108700" y="5908675"/>
          <p14:tracePt t="193677" x="6100763" y="5908675"/>
          <p14:tracePt t="193679" x="6100763" y="5916613"/>
          <p14:tracePt t="193681" x="6091238" y="5916613"/>
          <p14:tracePt t="193683" x="6083300" y="5916613"/>
          <p14:tracePt t="193687" x="6075363" y="5924550"/>
          <p14:tracePt t="193690" x="6067425" y="5924550"/>
          <p14:tracePt t="193692" x="6059488" y="5924550"/>
          <p14:tracePt t="193694" x="6051550" y="5932488"/>
          <p14:tracePt t="193696" x="6043613" y="5932488"/>
          <p14:tracePt t="193697" x="6035675" y="5932488"/>
          <p14:tracePt t="193699" x="6027738" y="5932488"/>
          <p14:tracePt t="193701" x="6019800" y="5932488"/>
          <p14:tracePt t="193703" x="6011863" y="5940425"/>
          <p14:tracePt t="193707" x="5988050" y="5940425"/>
          <p14:tracePt t="193710" x="5980113" y="5940425"/>
          <p14:tracePt t="193713" x="5964238" y="5948363"/>
          <p14:tracePt t="193715" x="5948363" y="5948363"/>
          <p14:tracePt t="193717" x="5940425" y="5948363"/>
          <p14:tracePt t="193719" x="5932488" y="5956300"/>
          <p14:tracePt t="193721" x="5916613" y="5956300"/>
          <p14:tracePt t="193724" x="5908675" y="5956300"/>
          <p14:tracePt t="193729" x="5868988" y="5964238"/>
          <p14:tracePt t="193731" x="5853113" y="5964238"/>
          <p14:tracePt t="193733" x="5837238" y="5964238"/>
          <p14:tracePt t="193735" x="5829300" y="5964238"/>
          <p14:tracePt t="193737" x="5813425" y="5964238"/>
          <p14:tracePt t="193740" x="5797550" y="5972175"/>
          <p14:tracePt t="193744" x="5765800" y="5972175"/>
          <p14:tracePt t="193745" x="5749925" y="5980113"/>
          <p14:tracePt t="193747" x="5732463" y="5980113"/>
          <p14:tracePt t="193749" x="5716588" y="5980113"/>
          <p14:tracePt t="193751" x="5700713" y="5988050"/>
          <p14:tracePt t="193753" x="5684838" y="5988050"/>
          <p14:tracePt t="193755" x="5668963" y="5988050"/>
          <p14:tracePt t="193759" x="5645150" y="5988050"/>
          <p14:tracePt t="193762" x="5613400" y="5995988"/>
          <p14:tracePt t="193763" x="5589588" y="5995988"/>
          <p14:tracePt t="193765" x="5573713" y="5995988"/>
          <p14:tracePt t="193767" x="5557838" y="5995988"/>
          <p14:tracePt t="193770" x="5534025" y="6005513"/>
          <p14:tracePt t="193771" x="5518150" y="6005513"/>
          <p14:tracePt t="193774" x="5502275" y="6005513"/>
          <p14:tracePt t="193778" x="5462588" y="6005513"/>
          <p14:tracePt t="193779" x="5438775" y="6005513"/>
          <p14:tracePt t="193781" x="5422900" y="6013450"/>
          <p14:tracePt t="193783" x="5407025" y="6013450"/>
          <p14:tracePt t="193785" x="5381625" y="6013450"/>
          <p14:tracePt t="193787" x="5365750" y="6013450"/>
          <p14:tracePt t="193791" x="5326063" y="6013450"/>
          <p14:tracePt t="193793" x="5302250" y="6021388"/>
          <p14:tracePt t="193795" x="5286375" y="6021388"/>
          <p14:tracePt t="193797" x="5262563" y="6021388"/>
          <p14:tracePt t="193799" x="5246688" y="6021388"/>
          <p14:tracePt t="193801" x="5222875" y="6021388"/>
          <p14:tracePt t="193803" x="5199063" y="6029325"/>
          <p14:tracePt t="193805" x="5183188" y="6029325"/>
          <p14:tracePt t="193808" x="5159375" y="6029325"/>
          <p14:tracePt t="193811" x="5119688" y="6029325"/>
          <p14:tracePt t="193813" x="5103813" y="6029325"/>
          <p14:tracePt t="193815" x="5080000" y="6029325"/>
          <p14:tracePt t="193817" x="5064125" y="6029325"/>
          <p14:tracePt t="193819" x="5038725" y="6029325"/>
          <p14:tracePt t="193821" x="5022850" y="6029325"/>
          <p14:tracePt t="193825" x="4983163" y="6029325"/>
          <p14:tracePt t="193827" x="4959350" y="6029325"/>
          <p14:tracePt t="193829" x="4943475" y="6029325"/>
          <p14:tracePt t="193831" x="4919663" y="6037263"/>
          <p14:tracePt t="193833" x="4903788" y="6037263"/>
          <p14:tracePt t="193835" x="4879975" y="6037263"/>
          <p14:tracePt t="193837" x="4856163" y="6037263"/>
          <p14:tracePt t="193840" x="4840288" y="6037263"/>
          <p14:tracePt t="193843" x="4792663" y="6037263"/>
          <p14:tracePt t="193845" x="4768850" y="6037263"/>
          <p14:tracePt t="193847" x="4745038" y="6037263"/>
          <p14:tracePt t="193849" x="4729163" y="6045200"/>
          <p14:tracePt t="193851" x="4705350" y="6045200"/>
          <p14:tracePt t="193853" x="4679950" y="6045200"/>
          <p14:tracePt t="193855" x="4656138" y="6045200"/>
          <p14:tracePt t="193858" x="4632325" y="6045200"/>
          <p14:tracePt t="193860" x="4608513" y="6045200"/>
          <p14:tracePt t="193861" x="4576763" y="6045200"/>
          <p14:tracePt t="193863" x="4552950" y="6045200"/>
          <p14:tracePt t="193865" x="4529138" y="6045200"/>
          <p14:tracePt t="193867" x="4505325" y="6045200"/>
          <p14:tracePt t="193869" x="4481513" y="6045200"/>
          <p14:tracePt t="193871" x="4449763" y="6045200"/>
          <p14:tracePt t="193874" x="4425950" y="6045200"/>
          <p14:tracePt t="193876" x="4394200" y="6045200"/>
          <p14:tracePt t="193877" x="4370388" y="6045200"/>
          <p14:tracePt t="193879" x="4337050" y="6053138"/>
          <p14:tracePt t="193881" x="4313238" y="6053138"/>
          <p14:tracePt t="193883" x="4289425" y="6053138"/>
          <p14:tracePt t="193885" x="4257675" y="6053138"/>
          <p14:tracePt t="193887" x="4233863" y="6053138"/>
          <p14:tracePt t="193891" x="4202113" y="6053138"/>
          <p14:tracePt t="193892" x="4170363" y="6053138"/>
          <p14:tracePt t="193894" x="4146550" y="6053138"/>
          <p14:tracePt t="193895" x="4114800" y="6053138"/>
          <p14:tracePt t="193897" x="4090988" y="6053138"/>
          <p14:tracePt t="193899" x="4059238" y="6053138"/>
          <p14:tracePt t="193901" x="4027488" y="6053138"/>
          <p14:tracePt t="193903" x="4002088" y="6053138"/>
          <p14:tracePt t="193905" x="3978275" y="6053138"/>
          <p14:tracePt t="193908" x="3946525" y="6053138"/>
          <p14:tracePt t="193910" x="3922713" y="6053138"/>
          <p14:tracePt t="193911" x="3898900" y="6053138"/>
          <p14:tracePt t="193913" x="3867150" y="6053138"/>
          <p14:tracePt t="193915" x="3843338" y="6053138"/>
          <p14:tracePt t="193917" x="3819525" y="6053138"/>
          <p14:tracePt t="193919" x="3787775" y="6061075"/>
          <p14:tracePt t="193921" x="3763963" y="6061075"/>
          <p14:tracePt t="193924" x="3740150" y="6061075"/>
          <p14:tracePt t="193926" x="3716338" y="6061075"/>
          <p14:tracePt t="193927" x="3692525" y="6061075"/>
          <p14:tracePt t="193929" x="3668713" y="6061075"/>
          <p14:tracePt t="193931" x="3643313" y="6061075"/>
          <p14:tracePt t="193933" x="3619500" y="6061075"/>
          <p14:tracePt t="193935" x="3595688" y="6061075"/>
          <p14:tracePt t="193937" x="3571875" y="6061075"/>
          <p14:tracePt t="193940" x="3548063" y="6061075"/>
          <p14:tracePt t="193942" x="3524250" y="6061075"/>
          <p14:tracePt t="193945" x="3484563" y="6061075"/>
          <p14:tracePt t="193947" x="3460750" y="6061075"/>
          <p14:tracePt t="193960" x="3349625" y="6053138"/>
          <p14:tracePt t="193963" x="3325813" y="6053138"/>
          <p14:tracePt t="193964" x="3308350" y="6053138"/>
          <p14:tracePt t="193965" x="3292475" y="6053138"/>
          <p14:tracePt t="193967" x="3276600" y="6053138"/>
          <p14:tracePt t="193969" x="3260725" y="6045200"/>
          <p14:tracePt t="193971" x="3244850" y="6045200"/>
          <p14:tracePt t="193974" x="3228975" y="6045200"/>
          <p14:tracePt t="193978" x="3197225" y="6045200"/>
          <p14:tracePt t="193979" x="3181350" y="6045200"/>
          <p14:tracePt t="193981" x="3173413" y="6045200"/>
          <p14:tracePt t="193983" x="3157538" y="6037263"/>
          <p14:tracePt t="193985" x="3149600" y="6037263"/>
          <p14:tracePt t="193987" x="3133725" y="6037263"/>
          <p14:tracePt t="193990" x="3125788" y="6037263"/>
          <p14:tracePt t="193994" x="3101975" y="6037263"/>
          <p14:tracePt t="193996" x="3094038" y="6037263"/>
          <p14:tracePt t="193997" x="3086100" y="6037263"/>
          <p14:tracePt t="193999" x="3078163" y="6037263"/>
          <p14:tracePt t="194001" x="3070225" y="6037263"/>
          <p14:tracePt t="194005" x="3062288" y="6037263"/>
          <p14:tracePt t="194008" x="3054350" y="6037263"/>
          <p14:tracePt t="194011" x="3046413" y="6037263"/>
          <p14:tracePt t="194067" x="3054350" y="6037263"/>
          <p14:tracePt t="194071" x="3062288" y="6037263"/>
          <p14:tracePt t="194077" x="3070225" y="6037263"/>
          <p14:tracePt t="194081" x="3078163" y="6037263"/>
          <p14:tracePt t="194087" x="3086100" y="6037263"/>
          <p14:tracePt t="194095" x="3094038" y="6037263"/>
          <p14:tracePt t="194108" x="3101975" y="6037263"/>
          <p14:tracePt t="194117" x="3101975" y="6045200"/>
          <p14:tracePt t="194121" x="3109913" y="6045200"/>
          <p14:tracePt t="194492" x="3117850" y="6045200"/>
          <p14:tracePt t="194495" x="3141663" y="6045200"/>
          <p14:tracePt t="194498" x="3149600" y="6045200"/>
          <p14:tracePt t="194500" x="3157538" y="6045200"/>
          <p14:tracePt t="194501" x="3173413" y="6045200"/>
          <p14:tracePt t="194503" x="3189288" y="6045200"/>
          <p14:tracePt t="194510" x="3244850" y="6045200"/>
          <p14:tracePt t="194511" x="3260725" y="6045200"/>
          <p14:tracePt t="194513" x="3284538" y="6045200"/>
          <p14:tracePt t="194515" x="3300413" y="6045200"/>
          <p14:tracePt t="194517" x="3325813" y="6045200"/>
          <p14:tracePt t="194519" x="3349625" y="6045200"/>
          <p14:tracePt t="194521" x="3373438" y="6037263"/>
          <p14:tracePt t="194523" x="3405188" y="6037263"/>
          <p14:tracePt t="194525" x="3429000" y="6037263"/>
          <p14:tracePt t="194527" x="3452813" y="6037263"/>
          <p14:tracePt t="194529" x="3484563" y="6037263"/>
          <p14:tracePt t="194531" x="3508375" y="6037263"/>
          <p14:tracePt t="194533" x="3540125" y="6029325"/>
          <p14:tracePt t="194535" x="3571875" y="6029325"/>
          <p14:tracePt t="194537" x="3603625" y="6029325"/>
          <p14:tracePt t="194539" x="3635375" y="6029325"/>
          <p14:tracePt t="194541" x="3668713" y="6021388"/>
          <p14:tracePt t="194543" x="3700463" y="6021388"/>
          <p14:tracePt t="194545" x="3732213" y="6021388"/>
          <p14:tracePt t="194547" x="3771900" y="6021388"/>
          <p14:tracePt t="194549" x="3803650" y="6021388"/>
          <p14:tracePt t="194551" x="3843338" y="6013450"/>
          <p14:tracePt t="194553" x="3883025" y="6013450"/>
          <p14:tracePt t="194555" x="3914775" y="6013450"/>
          <p14:tracePt t="194557" x="3954463" y="6005513"/>
          <p14:tracePt t="194559" x="3994150" y="6005513"/>
          <p14:tracePt t="194561" x="4035425" y="6005513"/>
          <p14:tracePt t="194563" x="4075113" y="6005513"/>
          <p14:tracePt t="194565" x="4114800" y="6005513"/>
          <p14:tracePt t="194567" x="4154488" y="6005513"/>
          <p14:tracePt t="194569" x="4194175" y="5995988"/>
          <p14:tracePt t="194571" x="4233863" y="5988050"/>
          <p14:tracePt t="194574" x="4273550" y="5988050"/>
          <p14:tracePt t="194577" x="4362450" y="5980113"/>
          <p14:tracePt t="194579" x="4402138" y="5972175"/>
          <p14:tracePt t="194581" x="4441825" y="5972175"/>
          <p14:tracePt t="194583" x="4473575" y="5972175"/>
          <p14:tracePt t="194585" x="4513263" y="5972175"/>
          <p14:tracePt t="194587" x="4552950" y="5964238"/>
          <p14:tracePt t="194590" x="4592638" y="5964238"/>
          <p14:tracePt t="194593" x="4672013" y="5956300"/>
          <p14:tracePt t="194595" x="4705350" y="5956300"/>
          <p14:tracePt t="194597" x="4745038" y="5948363"/>
          <p14:tracePt t="194599" x="4784725" y="5940425"/>
          <p14:tracePt t="194601" x="4816475" y="5940425"/>
          <p14:tracePt t="194603" x="4848225" y="5932488"/>
          <p14:tracePt t="194607" x="4919663" y="5924550"/>
          <p14:tracePt t="194609" x="4943475" y="5916613"/>
          <p14:tracePt t="194612" x="4975225" y="5908675"/>
          <p14:tracePt t="194613" x="5006975" y="5900738"/>
          <p14:tracePt t="194615" x="5030788" y="5900738"/>
          <p14:tracePt t="194617" x="5064125" y="5892800"/>
          <p14:tracePt t="194619" x="5087938" y="5884863"/>
          <p14:tracePt t="194621" x="5111750" y="5884863"/>
          <p14:tracePt t="194624" x="5135563" y="5876925"/>
          <p14:tracePt t="194625" x="5159375" y="5868988"/>
          <p14:tracePt t="194630" x="5199063" y="5861050"/>
          <p14:tracePt t="194631" x="5222875" y="5861050"/>
          <p14:tracePt t="194634" x="5238750" y="5853113"/>
          <p14:tracePt t="194635" x="5254625" y="5845175"/>
          <p14:tracePt t="194637" x="5270500" y="5837238"/>
          <p14:tracePt t="194640" x="5286375" y="5837238"/>
          <p14:tracePt t="194641" x="5294313" y="5829300"/>
          <p14:tracePt t="194644" x="5310188" y="5821363"/>
          <p14:tracePt t="194647" x="5318125" y="5821363"/>
          <p14:tracePt t="194650" x="5341938" y="5813425"/>
          <p14:tracePt t="194651" x="5341938" y="5805488"/>
          <p14:tracePt t="194653" x="5349875" y="5797550"/>
          <p14:tracePt t="194657" x="5357813" y="5789613"/>
          <p14:tracePt t="194661" x="5365750" y="5789613"/>
          <p14:tracePt t="194663" x="5365750" y="5781675"/>
          <p14:tracePt t="194667" x="5365750" y="5773738"/>
          <p14:tracePt t="194671" x="5365750" y="5765800"/>
          <p14:tracePt t="194674" x="5365750" y="5757863"/>
          <p14:tracePt t="194677" x="5357813" y="5749925"/>
          <p14:tracePt t="194679" x="5357813" y="5741988"/>
          <p14:tracePt t="194683" x="5349875" y="5734050"/>
          <p14:tracePt t="194685" x="5341938" y="5726113"/>
          <p14:tracePt t="194687" x="5341938" y="5718175"/>
          <p14:tracePt t="194691" x="5326063" y="5710238"/>
          <p14:tracePt t="194693" x="5318125" y="5702300"/>
          <p14:tracePt t="194696" x="5310188" y="5694363"/>
          <p14:tracePt t="194697" x="5302250" y="5686425"/>
          <p14:tracePt t="194699" x="5294313" y="5678488"/>
          <p14:tracePt t="194701" x="5286375" y="5678488"/>
          <p14:tracePt t="194703" x="5278438" y="5670550"/>
          <p14:tracePt t="194705" x="5262563" y="5662613"/>
          <p14:tracePt t="194708" x="5254625" y="5653088"/>
          <p14:tracePt t="194709" x="5246688" y="5645150"/>
          <p14:tracePt t="194715" x="5214938" y="5629275"/>
          <p14:tracePt t="194717" x="5207000" y="5621338"/>
          <p14:tracePt t="194719" x="5199063" y="5613400"/>
          <p14:tracePt t="194721" x="5183188" y="5605463"/>
          <p14:tracePt t="194724" x="5175250" y="5597525"/>
          <p14:tracePt t="194726" x="5167313" y="5597525"/>
          <p14:tracePt t="194729" x="5143500" y="5581650"/>
          <p14:tracePt t="194732" x="5127625" y="5573713"/>
          <p14:tracePt t="194733" x="5119688" y="5573713"/>
          <p14:tracePt t="194735" x="5111750" y="5565775"/>
          <p14:tracePt t="194737" x="5095875" y="5557838"/>
          <p14:tracePt t="194741" x="5072063" y="5549900"/>
          <p14:tracePt t="194746" x="5056188" y="5534025"/>
          <p14:tracePt t="194748" x="5046663" y="5534025"/>
          <p14:tracePt t="194749" x="5030788" y="5526088"/>
          <p14:tracePt t="194751" x="5022850" y="5526088"/>
          <p14:tracePt t="194753" x="5014913" y="5518150"/>
          <p14:tracePt t="194757" x="4999038" y="5510213"/>
          <p14:tracePt t="194759" x="4991100" y="5510213"/>
          <p14:tracePt t="194763" x="4975225" y="5502275"/>
          <p14:tracePt t="194765" x="4967288" y="5502275"/>
          <p14:tracePt t="194770" x="4959350" y="5494338"/>
          <p14:tracePt t="194774" x="4951413" y="5494338"/>
          <p14:tracePt t="194777" x="4943475" y="5486400"/>
          <p14:tracePt t="194781" x="4935538" y="5486400"/>
          <p14:tracePt t="194821" x="4943475" y="5486400"/>
          <p14:tracePt t="194826" x="4959350" y="5486400"/>
          <p14:tracePt t="194828" x="4967288" y="5486400"/>
          <p14:tracePt t="194831" x="4991100" y="5494338"/>
          <p14:tracePt t="194833" x="5006975" y="5494338"/>
          <p14:tracePt t="194835" x="5022850" y="5494338"/>
          <p14:tracePt t="194837" x="5038725" y="5502275"/>
          <p14:tracePt t="194840" x="5056188" y="5502275"/>
          <p14:tracePt t="194842" x="5072063" y="5502275"/>
          <p14:tracePt t="194844" x="5087938" y="5510213"/>
          <p14:tracePt t="194845" x="5103813" y="5510213"/>
          <p14:tracePt t="194847" x="5119688" y="5510213"/>
          <p14:tracePt t="194849" x="5135563" y="5518150"/>
          <p14:tracePt t="194851" x="5151438" y="5518150"/>
          <p14:tracePt t="194853" x="5175250" y="5526088"/>
          <p14:tracePt t="194855" x="5191125" y="5526088"/>
          <p14:tracePt t="194858" x="5207000" y="5534025"/>
          <p14:tracePt t="194861" x="5222875" y="5541963"/>
          <p14:tracePt t="194862" x="5246688" y="5541963"/>
          <p14:tracePt t="194864" x="5262563" y="5549900"/>
          <p14:tracePt t="194865" x="5278438" y="5549900"/>
          <p14:tracePt t="194867" x="5294313" y="5557838"/>
          <p14:tracePt t="194869" x="5318125" y="5565775"/>
          <p14:tracePt t="194871" x="5334000" y="5565775"/>
          <p14:tracePt t="194874" x="5349875" y="5573713"/>
          <p14:tracePt t="194875" x="5373688" y="5581650"/>
          <p14:tracePt t="194878" x="5389563" y="5581650"/>
          <p14:tracePt t="194879" x="5407025" y="5589588"/>
          <p14:tracePt t="194881" x="5422900" y="5597525"/>
          <p14:tracePt t="194883" x="5446713" y="5605463"/>
          <p14:tracePt t="194885" x="5462588" y="5605463"/>
          <p14:tracePt t="194887" x="5478463" y="5613400"/>
          <p14:tracePt t="194891" x="5518150" y="5629275"/>
          <p14:tracePt t="194894" x="5534025" y="5637213"/>
          <p14:tracePt t="194898" x="5573713" y="5662613"/>
          <p14:tracePt t="194900" x="5589588" y="5670550"/>
          <p14:tracePt t="194901" x="5605463" y="5678488"/>
          <p14:tracePt t="194903" x="5629275" y="5686425"/>
          <p14:tracePt t="194906" x="5645150" y="5694363"/>
          <p14:tracePt t="194908" x="5661025" y="5702300"/>
          <p14:tracePt t="194909" x="5676900" y="5710238"/>
          <p14:tracePt t="194912" x="5692775" y="5718175"/>
          <p14:tracePt t="194918" x="5740400" y="5749925"/>
          <p14:tracePt t="194919" x="5749925" y="5757863"/>
          <p14:tracePt t="194921" x="5765800" y="5765800"/>
          <p14:tracePt t="194924" x="5773738" y="5773738"/>
          <p14:tracePt t="194925" x="5789613" y="5781675"/>
          <p14:tracePt t="194930" x="5805488" y="5797550"/>
          <p14:tracePt t="194934" x="5821363" y="5813425"/>
          <p14:tracePt t="194935" x="5829300" y="5821363"/>
          <p14:tracePt t="194937" x="5837238" y="5829300"/>
          <p14:tracePt t="194942" x="5845175" y="5845175"/>
          <p14:tracePt t="194944" x="5845175" y="5853113"/>
          <p14:tracePt t="194950" x="5853113" y="5868988"/>
          <p14:tracePt t="194961" x="5845175" y="5900738"/>
          <p14:tracePt t="194966" x="5837238" y="5908675"/>
          <p14:tracePt t="194967" x="5829300" y="5916613"/>
          <p14:tracePt t="194969" x="5821363" y="5924550"/>
          <p14:tracePt t="194974" x="5805488" y="5932488"/>
          <p14:tracePt t="194980" x="5781675" y="5948363"/>
          <p14:tracePt t="194981" x="5773738" y="5956300"/>
          <p14:tracePt t="194983" x="5757863" y="5956300"/>
          <p14:tracePt t="194985" x="5740400" y="5964238"/>
          <p14:tracePt t="194987" x="5724525" y="5972175"/>
          <p14:tracePt t="194991" x="5692775" y="5980113"/>
          <p14:tracePt t="194996" x="5653088" y="5988050"/>
          <p14:tracePt t="194998" x="5629275" y="5995988"/>
          <p14:tracePt t="194999" x="5605463" y="5995988"/>
          <p14:tracePt t="195001" x="5581650" y="6005513"/>
          <p14:tracePt t="195003" x="5557838" y="6005513"/>
          <p14:tracePt t="195005" x="5534025" y="6013450"/>
          <p14:tracePt t="195008" x="5502275" y="6013450"/>
          <p14:tracePt t="195010" x="5478463" y="6021388"/>
          <p14:tracePt t="195014" x="5422900" y="6029325"/>
          <p14:tracePt t="195015" x="5389563" y="6029325"/>
          <p14:tracePt t="195017" x="5357813" y="6037263"/>
          <p14:tracePt t="195019" x="5326063" y="6037263"/>
          <p14:tracePt t="195024" x="5254625" y="6045200"/>
          <p14:tracePt t="195027" x="5222875" y="6045200"/>
          <p14:tracePt t="195028" x="5183188" y="6045200"/>
          <p14:tracePt t="195032" x="5111750" y="6053138"/>
          <p14:tracePt t="195033" x="5080000" y="6053138"/>
          <p14:tracePt t="195035" x="5038725" y="6053138"/>
          <p14:tracePt t="195037" x="4999038" y="6061075"/>
          <p14:tracePt t="195041" x="4927600" y="6061075"/>
          <p14:tracePt t="195045" x="4887913" y="6061075"/>
          <p14:tracePt t="195046" x="4848225" y="6061075"/>
          <p14:tracePt t="195047" x="4808538" y="6061075"/>
          <p14:tracePt t="195049" x="4768850" y="6061075"/>
          <p14:tracePt t="195051" x="4729163" y="6061075"/>
          <p14:tracePt t="195053" x="4695825" y="6069013"/>
          <p14:tracePt t="195057" x="4616450" y="6076950"/>
          <p14:tracePt t="195059" x="4584700" y="6076950"/>
          <p14:tracePt t="195061" x="4545013" y="6076950"/>
          <p14:tracePt t="195063" x="4513263" y="6076950"/>
          <p14:tracePt t="195065" x="4473575" y="6076950"/>
          <p14:tracePt t="195067" x="4441825" y="6076950"/>
          <p14:tracePt t="195069" x="4402138" y="6076950"/>
          <p14:tracePt t="195071" x="4370388" y="6076950"/>
          <p14:tracePt t="195074" x="4329113" y="6076950"/>
          <p14:tracePt t="195076" x="4297363" y="6076950"/>
          <p14:tracePt t="195077" x="4265613" y="6076950"/>
          <p14:tracePt t="195079" x="4233863" y="6076950"/>
          <p14:tracePt t="195081" x="4202113" y="6076950"/>
          <p14:tracePt t="195083" x="4170363" y="6076950"/>
          <p14:tracePt t="195085" x="4138613" y="6076950"/>
          <p14:tracePt t="195087" x="4106863" y="6076950"/>
          <p14:tracePt t="195091" x="4075113" y="6069013"/>
          <p14:tracePt t="195092" x="4043363" y="6069013"/>
          <p14:tracePt t="195094" x="4011613" y="6069013"/>
          <p14:tracePt t="195095" x="3978275" y="6069013"/>
          <p14:tracePt t="195097" x="3946525" y="6069013"/>
          <p14:tracePt t="195099" x="3922713" y="6069013"/>
          <p14:tracePt t="195101" x="3890963" y="6069013"/>
          <p14:tracePt t="195103" x="3859213" y="6069013"/>
          <p14:tracePt t="195105" x="3835400" y="6069013"/>
          <p14:tracePt t="195108" x="3803650" y="6069013"/>
          <p14:tracePt t="195110" x="3771900" y="6069013"/>
          <p14:tracePt t="195111" x="3748088" y="6069013"/>
          <p14:tracePt t="195113" x="3716338" y="6069013"/>
          <p14:tracePt t="195115" x="3684588" y="6061075"/>
          <p14:tracePt t="195117" x="3660775" y="6061075"/>
          <p14:tracePt t="195119" x="3627438" y="6061075"/>
          <p14:tracePt t="195121" x="3603625" y="6061075"/>
          <p14:tracePt t="195124" x="3571875" y="6061075"/>
          <p14:tracePt t="195126" x="3548063" y="6061075"/>
          <p14:tracePt t="195127" x="3516313" y="6061075"/>
          <p14:tracePt t="195129" x="3492500" y="6061075"/>
          <p14:tracePt t="195131" x="3468688" y="6061075"/>
          <p14:tracePt t="195133" x="3436938" y="6061075"/>
          <p14:tracePt t="195135" x="3413125" y="6061075"/>
          <p14:tracePt t="195137" x="3389313" y="6061075"/>
          <p14:tracePt t="195141" x="3365500" y="6061075"/>
          <p14:tracePt t="195142" x="3341688" y="6053138"/>
          <p14:tracePt t="195144" x="3317875" y="6053138"/>
          <p14:tracePt t="195145" x="3292475" y="6053138"/>
          <p14:tracePt t="195147" x="3268663" y="6053138"/>
          <p14:tracePt t="195149" x="3252788" y="6053138"/>
          <p14:tracePt t="195151" x="3228975" y="6053138"/>
          <p14:tracePt t="195153" x="3213100" y="6053138"/>
          <p14:tracePt t="195155" x="3189288" y="6053138"/>
          <p14:tracePt t="195158" x="3173413" y="6053138"/>
          <p14:tracePt t="195160" x="3157538" y="6053138"/>
          <p14:tracePt t="195161" x="3133725" y="6053138"/>
          <p14:tracePt t="195163" x="3117850" y="6053138"/>
          <p14:tracePt t="195165" x="3101975" y="6053138"/>
          <p14:tracePt t="195167" x="3094038" y="6061075"/>
          <p14:tracePt t="195169" x="3078163" y="6061075"/>
          <p14:tracePt t="195171" x="3062288" y="6061075"/>
          <p14:tracePt t="195174" x="3054350" y="6061075"/>
          <p14:tracePt t="195176" x="3046413" y="6061075"/>
          <p14:tracePt t="195177" x="3030538" y="6061075"/>
          <p14:tracePt t="195179" x="3022600" y="6061075"/>
          <p14:tracePt t="195181" x="3014663" y="6061075"/>
          <p14:tracePt t="195183" x="3006725" y="6061075"/>
          <p14:tracePt t="195185" x="2998788" y="6061075"/>
          <p14:tracePt t="195187" x="2990850" y="6061075"/>
          <p14:tracePt t="195191" x="2982913" y="6061075"/>
          <p14:tracePt t="195193" x="2974975" y="6061075"/>
          <p14:tracePt t="195195" x="2967038" y="6061075"/>
          <p14:tracePt t="195199" x="2957513" y="6061075"/>
          <p14:tracePt t="195203" x="2949575" y="6061075"/>
          <p14:tracePt t="195209" x="2941638" y="6061075"/>
          <p14:tracePt t="195277" x="2949575" y="6061075"/>
          <p14:tracePt t="195285" x="2957513" y="6061075"/>
          <p14:tracePt t="195291" x="2967038" y="6061075"/>
          <p14:tracePt t="195295" x="2974975" y="6061075"/>
          <p14:tracePt t="195299" x="2982913" y="6061075"/>
          <p14:tracePt t="195303" x="2990850" y="6053138"/>
          <p14:tracePt t="195308" x="2998788" y="6053138"/>
          <p14:tracePt t="195311" x="3006725" y="6053138"/>
          <p14:tracePt t="195315" x="3014663" y="6053138"/>
          <p14:tracePt t="195319" x="3022600" y="6053138"/>
          <p14:tracePt t="195324" x="3030538" y="6053138"/>
          <p14:tracePt t="195327" x="3038475" y="6053138"/>
          <p14:tracePt t="195333" x="3046413" y="6053138"/>
          <p14:tracePt t="195337" x="3046413" y="6045200"/>
          <p14:tracePt t="195341" x="3054350" y="6045200"/>
          <p14:tracePt t="195345" x="3062288" y="6045200"/>
          <p14:tracePt t="195477" x="3070225" y="6045200"/>
          <p14:tracePt t="195483" x="3078163" y="6045200"/>
          <p14:tracePt t="195486" x="3086100" y="6045200"/>
          <p14:tracePt t="195487" x="3086100" y="6053138"/>
          <p14:tracePt t="195490" x="3094038" y="6053138"/>
          <p14:tracePt t="195494" x="3109913" y="6053138"/>
          <p14:tracePt t="195495" x="3117850" y="6053138"/>
          <p14:tracePt t="195499" x="3125788" y="6053138"/>
          <p14:tracePt t="195501" x="3133725" y="6053138"/>
          <p14:tracePt t="195503" x="3141663" y="6053138"/>
          <p14:tracePt t="195506" x="3149600" y="6053138"/>
          <p14:tracePt t="195508" x="3157538" y="6061075"/>
          <p14:tracePt t="195510" x="3173413" y="6061075"/>
          <p14:tracePt t="195511" x="3181350" y="6061075"/>
          <p14:tracePt t="195513" x="3189288" y="6061075"/>
          <p14:tracePt t="195515" x="3197225" y="6061075"/>
          <p14:tracePt t="195517" x="3205163" y="6061075"/>
          <p14:tracePt t="195519" x="3221038" y="6061075"/>
          <p14:tracePt t="195521" x="3228975" y="6061075"/>
          <p14:tracePt t="195526" x="3252788" y="6069013"/>
          <p14:tracePt t="195527" x="3268663" y="6069013"/>
          <p14:tracePt t="195529" x="3276600" y="6069013"/>
          <p14:tracePt t="195531" x="3292475" y="6069013"/>
          <p14:tracePt t="195533" x="3308350" y="6069013"/>
          <p14:tracePt t="195535" x="3317875" y="6069013"/>
          <p14:tracePt t="195539" x="3333750" y="6069013"/>
          <p14:tracePt t="195542" x="3365500" y="6076950"/>
          <p14:tracePt t="195544" x="3381375" y="6076950"/>
          <p14:tracePt t="195545" x="3397250" y="6076950"/>
          <p14:tracePt t="195547" x="3413125" y="6076950"/>
          <p14:tracePt t="195549" x="3429000" y="6076950"/>
          <p14:tracePt t="195551" x="3444875" y="6076950"/>
          <p14:tracePt t="195553" x="3460750" y="6076950"/>
          <p14:tracePt t="195555" x="3476625" y="6076950"/>
          <p14:tracePt t="195558" x="3492500" y="6076950"/>
          <p14:tracePt t="195560" x="3516313" y="6076950"/>
          <p14:tracePt t="195562" x="3532188" y="6084888"/>
          <p14:tracePt t="195563" x="3548063" y="6084888"/>
          <p14:tracePt t="195565" x="3563938" y="6084888"/>
          <p14:tracePt t="195567" x="3587750" y="6084888"/>
          <p14:tracePt t="195569" x="3603625" y="6084888"/>
          <p14:tracePt t="195571" x="3619500" y="6084888"/>
          <p14:tracePt t="195574" x="3643313" y="6084888"/>
          <p14:tracePt t="195576" x="3660775" y="6084888"/>
          <p14:tracePt t="195577" x="3684588" y="6084888"/>
          <p14:tracePt t="195579" x="3700463" y="6084888"/>
          <p14:tracePt t="195581" x="3724275" y="6084888"/>
          <p14:tracePt t="195583" x="3740150" y="6084888"/>
          <p14:tracePt t="195585" x="3763963" y="6084888"/>
          <p14:tracePt t="195587" x="3779838" y="6084888"/>
          <p14:tracePt t="195590" x="3803650" y="6084888"/>
          <p14:tracePt t="195592" x="3819525" y="6084888"/>
          <p14:tracePt t="195593" x="3843338" y="6084888"/>
          <p14:tracePt t="195595" x="3867150" y="6084888"/>
          <p14:tracePt t="195597" x="3883025" y="6084888"/>
          <p14:tracePt t="195599" x="3906838" y="6084888"/>
          <p14:tracePt t="195601" x="3930650" y="6084888"/>
          <p14:tracePt t="195603" x="3954463" y="6076950"/>
          <p14:tracePt t="195605" x="3978275" y="6076950"/>
          <p14:tracePt t="195608" x="3994150" y="6076950"/>
          <p14:tracePt t="195609" x="4019550" y="6076950"/>
          <p14:tracePt t="195611" x="4043363" y="6076950"/>
          <p14:tracePt t="195613" x="4067175" y="6069013"/>
          <p14:tracePt t="195615" x="4090988" y="6069013"/>
          <p14:tracePt t="195617" x="4106863" y="6069013"/>
          <p14:tracePt t="195619" x="4130675" y="6069013"/>
          <p14:tracePt t="195621" x="4154488" y="6069013"/>
          <p14:tracePt t="195624" x="4170363" y="6069013"/>
          <p14:tracePt t="195626" x="4194175" y="6069013"/>
          <p14:tracePt t="195627" x="4217988" y="6069013"/>
          <p14:tracePt t="195629" x="4233863" y="6069013"/>
          <p14:tracePt t="195631" x="4257675" y="6061075"/>
          <p14:tracePt t="195635" x="4281488" y="6061075"/>
          <p14:tracePt t="195637" x="4321175" y="6061075"/>
          <p14:tracePt t="195644" x="4386263" y="6053138"/>
          <p14:tracePt t="195647" x="4425950" y="6053138"/>
          <p14:tracePt t="195650" x="4441825" y="6053138"/>
          <p14:tracePt t="195652" x="4465638" y="6045200"/>
          <p14:tracePt t="195658" x="4529138" y="6045200"/>
          <p14:tracePt t="195661" x="4568825" y="6037263"/>
          <p14:tracePt t="195666" x="4608513" y="6037263"/>
          <p14:tracePt t="195668" x="4632325" y="6037263"/>
          <p14:tracePt t="195670" x="4648200" y="6029325"/>
          <p14:tracePt t="195671" x="4672013" y="6029325"/>
          <p14:tracePt t="195674" x="4695825" y="6029325"/>
          <p14:tracePt t="195675" x="4713288" y="6029325"/>
          <p14:tracePt t="195678" x="4737100" y="6021388"/>
          <p14:tracePt t="195679" x="4752975" y="6021388"/>
          <p14:tracePt t="195681" x="4776788" y="6021388"/>
          <p14:tracePt t="195683" x="4792663" y="6021388"/>
          <p14:tracePt t="195685" x="4816475" y="6013450"/>
          <p14:tracePt t="195687" x="4832350" y="6013450"/>
          <p14:tracePt t="195689" x="4848225" y="6013450"/>
          <p14:tracePt t="195691" x="4872038" y="6005513"/>
          <p14:tracePt t="195693" x="4887913" y="6005513"/>
          <p14:tracePt t="195695" x="4903788" y="6005513"/>
          <p14:tracePt t="195697" x="4927600" y="5995988"/>
          <p14:tracePt t="195699" x="4943475" y="5995988"/>
          <p14:tracePt t="195701" x="4959350" y="5995988"/>
          <p14:tracePt t="195703" x="4983163" y="5988050"/>
          <p14:tracePt t="195705" x="4999038" y="5988050"/>
          <p14:tracePt t="195707" x="5014913" y="5988050"/>
          <p14:tracePt t="195709" x="5030788" y="5980113"/>
          <p14:tracePt t="195711" x="5046663" y="5980113"/>
          <p14:tracePt t="195713" x="5064125" y="5972175"/>
          <p14:tracePt t="195715" x="5080000" y="5972175"/>
          <p14:tracePt t="195717" x="5095875" y="5972175"/>
          <p14:tracePt t="195719" x="5111750" y="5964238"/>
          <p14:tracePt t="195721" x="5127625" y="5964238"/>
          <p14:tracePt t="195723" x="5143500" y="5964238"/>
          <p14:tracePt t="195725" x="5159375" y="5956300"/>
          <p14:tracePt t="195727" x="5175250" y="5956300"/>
          <p14:tracePt t="195729" x="5191125" y="5956300"/>
          <p14:tracePt t="195731" x="5207000" y="5948363"/>
          <p14:tracePt t="195733" x="5222875" y="5948363"/>
          <p14:tracePt t="195735" x="5238750" y="5948363"/>
          <p14:tracePt t="195737" x="5254625" y="5948363"/>
          <p14:tracePt t="195739" x="5270500" y="5940425"/>
          <p14:tracePt t="195741" x="5278438" y="5940425"/>
          <p14:tracePt t="195743" x="5294313" y="5940425"/>
          <p14:tracePt t="195745" x="5310188" y="5940425"/>
          <p14:tracePt t="195747" x="5326063" y="5932488"/>
          <p14:tracePt t="195749" x="5334000" y="5932488"/>
          <p14:tracePt t="195751" x="5349875" y="5932488"/>
          <p14:tracePt t="195753" x="5357813" y="5924550"/>
          <p14:tracePt t="195755" x="5373688" y="5924550"/>
          <p14:tracePt t="195759" x="5407025" y="5924550"/>
          <p14:tracePt t="195761" x="5414963" y="5916613"/>
          <p14:tracePt t="195763" x="5430838" y="5916613"/>
          <p14:tracePt t="195765" x="5446713" y="5916613"/>
          <p14:tracePt t="195767" x="5454650" y="5916613"/>
          <p14:tracePt t="195769" x="5470525" y="5908675"/>
          <p14:tracePt t="195771" x="5478463" y="5908675"/>
          <p14:tracePt t="195773" x="5494338" y="5908675"/>
          <p14:tracePt t="195775" x="5502275" y="5908675"/>
          <p14:tracePt t="195777" x="5518150" y="5900738"/>
          <p14:tracePt t="195779" x="5526088" y="5900738"/>
          <p14:tracePt t="195781" x="5541963" y="5900738"/>
          <p14:tracePt t="195783" x="5549900" y="5900738"/>
          <p14:tracePt t="195785" x="5565775" y="5892800"/>
          <p14:tracePt t="195787" x="5573713" y="5892800"/>
          <p14:tracePt t="195789" x="5589588" y="5892800"/>
          <p14:tracePt t="195791" x="5597525" y="5884863"/>
          <p14:tracePt t="195793" x="5605463" y="5884863"/>
          <p14:tracePt t="195795" x="5621338" y="5884863"/>
          <p14:tracePt t="195797" x="5629275" y="5876925"/>
          <p14:tracePt t="195799" x="5637213" y="5876925"/>
          <p14:tracePt t="195801" x="5645150" y="5868988"/>
          <p14:tracePt t="195803" x="5661025" y="5868988"/>
          <p14:tracePt t="195806" x="5668963" y="5868988"/>
          <p14:tracePt t="195807" x="5676900" y="5861050"/>
          <p14:tracePt t="195809" x="5684838" y="5861050"/>
          <p14:tracePt t="195811" x="5692775" y="5853113"/>
          <p14:tracePt t="195815" x="5700713" y="5845175"/>
          <p14:tracePt t="195817" x="5708650" y="5845175"/>
          <p14:tracePt t="195819" x="5716588" y="5837238"/>
          <p14:tracePt t="195821" x="5724525" y="5837238"/>
          <p14:tracePt t="195825" x="5732463" y="5829300"/>
          <p14:tracePt t="195829" x="5732463" y="5821363"/>
          <p14:tracePt t="195831" x="5740400" y="5821363"/>
          <p14:tracePt t="195833" x="5740400" y="5813425"/>
          <p14:tracePt t="195837" x="5740400" y="5805488"/>
          <p14:tracePt t="195839" x="5749925" y="5805488"/>
          <p14:tracePt t="195841" x="5749925" y="5797550"/>
          <p14:tracePt t="195845" x="5749925" y="5789613"/>
          <p14:tracePt t="195849" x="5749925" y="5781675"/>
          <p14:tracePt t="195853" x="5749925" y="5773738"/>
          <p14:tracePt t="195855" x="5749925" y="5765800"/>
          <p14:tracePt t="195859" x="5749925" y="5757863"/>
          <p14:tracePt t="195863" x="5749925" y="5749925"/>
          <p14:tracePt t="195865" x="5749925" y="5741988"/>
          <p14:tracePt t="195869" x="5749925" y="5734050"/>
          <p14:tracePt t="195873" x="5749925" y="5726113"/>
          <p14:tracePt t="195877" x="5749925" y="5718175"/>
          <p14:tracePt t="195883" x="5749925" y="5710238"/>
          <p14:tracePt t="195889" x="5749925" y="5702300"/>
          <p14:tracePt t="195897" x="5749925" y="5694363"/>
          <p14:tracePt t="195903" x="5740400" y="5686425"/>
          <p14:tracePt t="195911" x="5740400" y="5678488"/>
          <p14:tracePt t="195919" x="5749925" y="5678488"/>
          <p14:tracePt t="195921" x="5749925" y="5670550"/>
          <p14:tracePt t="195933" x="5749925" y="5662613"/>
          <p14:tracePt t="195941" x="5757863" y="5662613"/>
          <p14:tracePt t="195943" x="5757863" y="5653088"/>
          <p14:tracePt t="195951" x="5765800" y="5653088"/>
          <p14:tracePt t="195953" x="5765800" y="5645150"/>
          <p14:tracePt t="195962" x="5773738" y="5645150"/>
          <p14:tracePt t="195979" x="5781675" y="5645150"/>
          <p14:tracePt t="196119" x="5773738" y="5645150"/>
          <p14:tracePt t="196124" x="5773738" y="5653088"/>
          <p14:tracePt t="196128" x="5765800" y="5653088"/>
          <p14:tracePt t="196131" x="5757863" y="5653088"/>
          <p14:tracePt t="196133" x="5757863" y="5662613"/>
          <p14:tracePt t="196135" x="5749925" y="5662613"/>
          <p14:tracePt t="196137" x="5740400" y="5662613"/>
          <p14:tracePt t="196142" x="5732463" y="5670550"/>
          <p14:tracePt t="196143" x="5724525" y="5670550"/>
          <p14:tracePt t="196145" x="5716588" y="5670550"/>
          <p14:tracePt t="196147" x="5716588" y="5678488"/>
          <p14:tracePt t="196149" x="5708650" y="5678488"/>
          <p14:tracePt t="196151" x="5700713" y="5678488"/>
          <p14:tracePt t="196153" x="5692775" y="5678488"/>
          <p14:tracePt t="196157" x="5684838" y="5686425"/>
          <p14:tracePt t="196160" x="5676900" y="5686425"/>
          <p14:tracePt t="196161" x="5668963" y="5686425"/>
          <p14:tracePt t="196163" x="5661025" y="5694363"/>
          <p14:tracePt t="196165" x="5653088" y="5694363"/>
          <p14:tracePt t="196167" x="5645150" y="5694363"/>
          <p14:tracePt t="196169" x="5637213" y="5694363"/>
          <p14:tracePt t="196171" x="5629275" y="5702300"/>
          <p14:tracePt t="196174" x="5621338" y="5702300"/>
          <p14:tracePt t="196177" x="5613400" y="5702300"/>
          <p14:tracePt t="196179" x="5605463" y="5710238"/>
          <p14:tracePt t="196181" x="5597525" y="5710238"/>
          <p14:tracePt t="196183" x="5589588" y="5710238"/>
          <p14:tracePt t="196185" x="5581650" y="5710238"/>
          <p14:tracePt t="196187" x="5573713" y="5710238"/>
          <p14:tracePt t="196190" x="5565775" y="5718175"/>
          <p14:tracePt t="196193" x="5557838" y="5718175"/>
          <p14:tracePt t="196195" x="5549900" y="5718175"/>
          <p14:tracePt t="196197" x="5541963" y="5726113"/>
          <p14:tracePt t="196199" x="5534025" y="5726113"/>
          <p14:tracePt t="196201" x="5526088" y="5726113"/>
          <p14:tracePt t="196206" x="5518150" y="5726113"/>
          <p14:tracePt t="196208" x="5510213" y="5734050"/>
          <p14:tracePt t="196211" x="5502275" y="5734050"/>
          <p14:tracePt t="196213" x="5494338" y="5734050"/>
          <p14:tracePt t="196217" x="5486400" y="5734050"/>
          <p14:tracePt t="196221" x="5478463" y="5741988"/>
          <p14:tracePt t="196227" x="5470525" y="5741988"/>
          <p14:tracePt t="196235" x="5462588" y="5741988"/>
          <p14:tracePt t="196241" x="5462588" y="5749925"/>
          <p14:tracePt t="196338" x="5454650" y="5749925"/>
          <p14:tracePt t="196348" x="5454650" y="5757863"/>
          <p14:tracePt t="196351" x="5446713" y="5757863"/>
          <p14:tracePt t="196363" x="5446713" y="5765800"/>
          <p14:tracePt t="196375" x="5438775" y="5765800"/>
          <p14:tracePt t="196387" x="5438775" y="5773738"/>
          <p14:tracePt t="196459" x="5446713" y="5773738"/>
          <p14:tracePt t="196464" x="5454650" y="5773738"/>
          <p14:tracePt t="196466" x="5462588" y="5773738"/>
          <p14:tracePt t="196468" x="5470525" y="5765800"/>
          <p14:tracePt t="196469" x="5478463" y="5765800"/>
          <p14:tracePt t="196471" x="5486400" y="5765800"/>
          <p14:tracePt t="196474" x="5494338" y="5765800"/>
          <p14:tracePt t="196476" x="5502275" y="5765800"/>
          <p14:tracePt t="196477" x="5510213" y="5765800"/>
          <p14:tracePt t="196479" x="5526088" y="5757863"/>
          <p14:tracePt t="196481" x="5534025" y="5757863"/>
          <p14:tracePt t="196483" x="5541963" y="5757863"/>
          <p14:tracePt t="196485" x="5557838" y="5749925"/>
          <p14:tracePt t="196487" x="5565775" y="5749925"/>
          <p14:tracePt t="196492" x="5597525" y="5749925"/>
          <p14:tracePt t="196494" x="5605463" y="5741988"/>
          <p14:tracePt t="196495" x="5621338" y="5741988"/>
          <p14:tracePt t="196497" x="5637213" y="5734050"/>
          <p14:tracePt t="196499" x="5653088" y="5734050"/>
          <p14:tracePt t="196501" x="5676900" y="5726113"/>
          <p14:tracePt t="196503" x="5692775" y="5726113"/>
          <p14:tracePt t="196506" x="5708650" y="5718175"/>
          <p14:tracePt t="196509" x="5757863" y="5710238"/>
          <p14:tracePt t="196512" x="5781675" y="5702300"/>
          <p14:tracePt t="196514" x="5805488" y="5702300"/>
          <p14:tracePt t="196515" x="5829300" y="5694363"/>
          <p14:tracePt t="196517" x="5853113" y="5686425"/>
          <p14:tracePt t="196519" x="5876925" y="5678488"/>
          <p14:tracePt t="196521" x="5908675" y="5670550"/>
          <p14:tracePt t="196523" x="5932488" y="5662613"/>
          <p14:tracePt t="196525" x="5964238" y="5653088"/>
          <p14:tracePt t="196527" x="5995988" y="5645150"/>
          <p14:tracePt t="196529" x="6027738" y="5629275"/>
          <p14:tracePt t="196531" x="6059488" y="5621338"/>
          <p14:tracePt t="196533" x="6091238" y="5605463"/>
          <p14:tracePt t="196535" x="6124575" y="5597525"/>
          <p14:tracePt t="196537" x="6156325" y="5581650"/>
          <p14:tracePt t="196539" x="6196013" y="5565775"/>
          <p14:tracePt t="196541" x="6227763" y="5557838"/>
          <p14:tracePt t="196543" x="6267450" y="5541963"/>
          <p14:tracePt t="196545" x="6307138" y="5526088"/>
          <p14:tracePt t="196547" x="6346825" y="5510213"/>
          <p14:tracePt t="196549" x="6386513" y="5494338"/>
          <p14:tracePt t="196551" x="6426200" y="5478463"/>
          <p14:tracePt t="196553" x="6467475" y="5454650"/>
          <p14:tracePt t="196555" x="6507163" y="5438775"/>
          <p14:tracePt t="196557" x="6554788" y="5422900"/>
          <p14:tracePt t="196560" x="6594475" y="5399088"/>
          <p14:tracePt t="196561" x="6642100" y="5375275"/>
          <p14:tracePt t="196563" x="6681788" y="5359400"/>
          <p14:tracePt t="196565" x="6729413" y="5335588"/>
          <p14:tracePt t="196567" x="6777038" y="5310188"/>
          <p14:tracePt t="196569" x="6826250" y="5294313"/>
          <p14:tracePt t="196571" x="6873875" y="5270500"/>
          <p14:tracePt t="196573" x="6921500" y="5246688"/>
          <p14:tracePt t="196575" x="6969125" y="5222875"/>
          <p14:tracePt t="196577" x="7024688" y="5199063"/>
          <p14:tracePt t="196579" x="7072313" y="5175250"/>
          <p14:tracePt t="196581" x="7127875" y="5143500"/>
          <p14:tracePt t="196583" x="7177088" y="5119688"/>
          <p14:tracePt t="196585" x="7232650" y="5095875"/>
          <p14:tracePt t="196587" x="7288213" y="5064125"/>
          <p14:tracePt t="196589" x="7335838" y="5032375"/>
          <p14:tracePt t="196591" x="7391400" y="5000625"/>
          <p14:tracePt t="196593" x="7446963" y="4967288"/>
          <p14:tracePt t="196595" x="7504113" y="4935538"/>
          <p14:tracePt t="196597" x="7559675" y="4903788"/>
          <p14:tracePt t="196599" x="7607300" y="4864100"/>
          <p14:tracePt t="196601" x="7662863" y="4832350"/>
          <p14:tracePt t="196603" x="7718425" y="4800600"/>
          <p14:tracePt t="196605" x="7773988" y="4760913"/>
          <p14:tracePt t="196607" x="7829550" y="4729163"/>
          <p14:tracePt t="196609" x="7886700" y="4689475"/>
          <p14:tracePt t="196611" x="7942263" y="4649788"/>
          <p14:tracePt t="196613" x="7997825" y="4616450"/>
          <p14:tracePt t="196615" x="8053388" y="4576763"/>
          <p14:tracePt t="196617" x="8108950" y="4537075"/>
          <p14:tracePt t="196619" x="8164513" y="4497388"/>
          <p14:tracePt t="196621" x="8221663" y="4449763"/>
          <p14:tracePt t="196623" x="8277225" y="4410075"/>
          <p14:tracePt t="196625" x="8332788" y="4370388"/>
          <p14:tracePt t="196627" x="8388350" y="4322763"/>
          <p14:tracePt t="196629" x="8443913" y="4281488"/>
          <p14:tracePt t="196631" x="8491538" y="4233863"/>
          <p14:tracePt t="196633" x="8548688" y="4186238"/>
          <p14:tracePt t="196635" x="8604250" y="4146550"/>
          <p14:tracePt t="196637" x="8659813" y="4098925"/>
          <p14:tracePt t="196639" x="8715375" y="4051300"/>
          <p14:tracePt t="196641" x="8763000" y="4003675"/>
          <p14:tracePt t="196643" x="8810625" y="3963988"/>
          <p14:tracePt t="196645" x="8858250" y="3914775"/>
          <p14:tracePt t="196647" x="8907463" y="3875088"/>
          <p14:tracePt t="196649" x="8947150" y="3827463"/>
          <p14:tracePt t="196651" x="8994775" y="3779838"/>
          <p14:tracePt t="196653" x="9034463" y="3740150"/>
          <p14:tracePt t="196655" x="9074150" y="3700463"/>
          <p14:tracePt t="196657" x="9113838" y="3660775"/>
          <p14:tracePt t="196659" x="9145588" y="3621088"/>
          <p14:tracePt t="196661" x="9185275" y="3579813"/>
          <p14:tracePt t="196663" x="9217025" y="3548063"/>
          <p14:tracePt t="196665" x="9250363" y="3508375"/>
          <p14:tracePt t="196667" x="9282113" y="3468688"/>
          <p14:tracePt t="196669" x="9313863" y="3436938"/>
          <p14:tracePt t="196671" x="9337675" y="3405188"/>
          <p14:tracePt t="196673" x="9369425" y="3373438"/>
          <p14:tracePt t="196675" x="9385300" y="3341688"/>
          <p14:tracePt t="196677" x="9409113" y="3309938"/>
          <p14:tracePt t="196679" x="9432925" y="3278188"/>
          <p14:tracePt t="196681" x="9448800" y="3244850"/>
          <p14:tracePt t="196683" x="9464675" y="3221038"/>
          <p14:tracePt t="196685" x="9472613" y="3189288"/>
          <p14:tracePt t="196687" x="9488488" y="3165475"/>
          <p14:tracePt t="196689" x="9496425" y="3141663"/>
          <p14:tracePt t="196691" x="9504363" y="3109913"/>
          <p14:tracePt t="196693" x="9512300" y="3086100"/>
          <p14:tracePt t="196695" x="9520238" y="3062288"/>
          <p14:tracePt t="196697" x="9520238" y="3046413"/>
          <p14:tracePt t="196699" x="9520238" y="3022600"/>
          <p14:tracePt t="196701" x="9520238" y="2998788"/>
          <p14:tracePt t="196703" x="9520238" y="2974975"/>
          <p14:tracePt t="196706" x="9520238" y="2959100"/>
          <p14:tracePt t="196707" x="9520238" y="2935288"/>
          <p14:tracePt t="196710" x="9512300" y="2919413"/>
          <p14:tracePt t="196711" x="9512300" y="2894013"/>
          <p14:tracePt t="196713" x="9504363" y="2878138"/>
          <p14:tracePt t="196715" x="9496425" y="2854325"/>
          <p14:tracePt t="196717" x="9488488" y="2838450"/>
          <p14:tracePt t="196719" x="9480550" y="2822575"/>
          <p14:tracePt t="196721" x="9472613" y="2806700"/>
          <p14:tracePt t="196723" x="9464675" y="2790825"/>
          <p14:tracePt t="196725" x="9448800" y="2774950"/>
          <p14:tracePt t="196727" x="9440863" y="2759075"/>
          <p14:tracePt t="196729" x="9432925" y="2743200"/>
          <p14:tracePt t="196731" x="9417050" y="2735263"/>
          <p14:tracePt t="196733" x="9409113" y="2719388"/>
          <p14:tracePt t="196735" x="9393238" y="2711450"/>
          <p14:tracePt t="196737" x="9377363" y="2703513"/>
          <p14:tracePt t="196739" x="9361488" y="2695575"/>
          <p14:tracePt t="196741" x="9353550" y="2687638"/>
          <p14:tracePt t="196744" x="9337675" y="2679700"/>
          <p14:tracePt t="196745" x="9321800" y="2679700"/>
          <p14:tracePt t="196747" x="9305925" y="2671763"/>
          <p14:tracePt t="196749" x="9290050" y="2663825"/>
          <p14:tracePt t="196751" x="9274175" y="2663825"/>
          <p14:tracePt t="196753" x="9258300" y="2663825"/>
          <p14:tracePt t="196755" x="9234488" y="2655888"/>
          <p14:tracePt t="196757" x="9217025" y="2655888"/>
          <p14:tracePt t="196760" x="9201150" y="2647950"/>
          <p14:tracePt t="196761" x="9185275" y="2647950"/>
          <p14:tracePt t="196763" x="9161463" y="2647950"/>
          <p14:tracePt t="196765" x="9137650" y="2647950"/>
          <p14:tracePt t="196767" x="9121775" y="2655888"/>
          <p14:tracePt t="196769" x="9097963" y="2655888"/>
          <p14:tracePt t="196771" x="9074150" y="2655888"/>
          <p14:tracePt t="196773" x="9050338" y="2663825"/>
          <p14:tracePt t="196775" x="9026525" y="2663825"/>
          <p14:tracePt t="196777" x="9002713" y="2671763"/>
          <p14:tracePt t="196779" x="8978900" y="2679700"/>
          <p14:tracePt t="196781" x="8955088" y="2687638"/>
          <p14:tracePt t="196783" x="8931275" y="2687638"/>
          <p14:tracePt t="196785" x="8907463" y="2703513"/>
          <p14:tracePt t="196787" x="8883650" y="2711450"/>
          <p14:tracePt t="196789" x="8850313" y="2719388"/>
          <p14:tracePt t="196791" x="8826500" y="2735263"/>
          <p14:tracePt t="196793" x="8802688" y="2743200"/>
          <p14:tracePt t="196795" x="8778875" y="2759075"/>
          <p14:tracePt t="196797" x="8747125" y="2774950"/>
          <p14:tracePt t="196799" x="8715375" y="2790825"/>
          <p14:tracePt t="196801" x="8691563" y="2806700"/>
          <p14:tracePt t="196803" x="8659813" y="2822575"/>
          <p14:tracePt t="196805" x="8628063" y="2838450"/>
          <p14:tracePt t="196807" x="8604250" y="2862263"/>
          <p14:tracePt t="196809" x="8572500" y="2878138"/>
          <p14:tracePt t="196811" x="8540750" y="2901950"/>
          <p14:tracePt t="196813" x="8499475" y="2927350"/>
          <p14:tracePt t="196815" x="8467725" y="2951163"/>
          <p14:tracePt t="196817" x="8435975" y="2974975"/>
          <p14:tracePt t="196819" x="8404225" y="2998788"/>
          <p14:tracePt t="196821" x="8364538" y="3022600"/>
          <p14:tracePt t="196823" x="8332788" y="3046413"/>
          <p14:tracePt t="196825" x="8293100" y="3070225"/>
          <p14:tracePt t="196827" x="8253413" y="3101975"/>
          <p14:tracePt t="196829" x="8213725" y="3125788"/>
          <p14:tracePt t="196831" x="8180388" y="3157538"/>
          <p14:tracePt t="196833" x="8140700" y="3181350"/>
          <p14:tracePt t="196835" x="8101013" y="3213100"/>
          <p14:tracePt t="196837" x="8061325" y="3236913"/>
          <p14:tracePt t="196839" x="8021638" y="3270250"/>
          <p14:tracePt t="196841" x="7981950" y="3302000"/>
          <p14:tracePt t="196843" x="7934325" y="3333750"/>
          <p14:tracePt t="196845" x="7894638" y="3365500"/>
          <p14:tracePt t="196847" x="7847013" y="3397250"/>
          <p14:tracePt t="196849" x="7805738" y="3429000"/>
          <p14:tracePt t="196851" x="7758113" y="3460750"/>
          <p14:tracePt t="196853" x="7718425" y="3492500"/>
          <p14:tracePt t="196855" x="7670800" y="3524250"/>
          <p14:tracePt t="196857" x="7623175" y="3556000"/>
          <p14:tracePt t="196860" x="7575550" y="3587750"/>
          <p14:tracePt t="196861" x="7527925" y="3621088"/>
          <p14:tracePt t="196863" x="7486650" y="3652838"/>
          <p14:tracePt t="196865" x="7439025" y="3684588"/>
          <p14:tracePt t="196867" x="7391400" y="3716338"/>
          <p14:tracePt t="196869" x="7351713" y="3748088"/>
          <p14:tracePt t="196871" x="7304088" y="3779838"/>
          <p14:tracePt t="196873" x="7256463" y="3811588"/>
          <p14:tracePt t="196875" x="7208838" y="3843338"/>
          <p14:tracePt t="196877" x="7161213" y="3875088"/>
          <p14:tracePt t="196879" x="7112000" y="3906838"/>
          <p14:tracePt t="196881" x="7064375" y="3938588"/>
          <p14:tracePt t="196883" x="7024688" y="3971925"/>
          <p14:tracePt t="196885" x="6977063" y="3995738"/>
          <p14:tracePt t="196887" x="6929438" y="4027488"/>
          <p14:tracePt t="196889" x="6881813" y="4059238"/>
          <p14:tracePt t="196891" x="6834188" y="4083050"/>
          <p14:tracePt t="196893" x="6794500" y="4114800"/>
          <p14:tracePt t="196895" x="6745288" y="4146550"/>
          <p14:tracePt t="196897" x="6697663" y="4170363"/>
          <p14:tracePt t="196899" x="6650038" y="4202113"/>
          <p14:tracePt t="196901" x="6610350" y="4225925"/>
          <p14:tracePt t="196903" x="6562725" y="4249738"/>
          <p14:tracePt t="196905" x="6515100" y="4281488"/>
          <p14:tracePt t="196907" x="6475413" y="4306888"/>
          <p14:tracePt t="196910" x="6434138" y="4330700"/>
          <p14:tracePt t="196911" x="6394450" y="4354513"/>
          <p14:tracePt t="196913" x="6354763" y="4378325"/>
          <p14:tracePt t="196915" x="6315075" y="4402138"/>
          <p14:tracePt t="196917" x="6283325" y="4425950"/>
          <p14:tracePt t="196919" x="6243638" y="4449763"/>
          <p14:tracePt t="196921" x="6211888" y="4473575"/>
          <p14:tracePt t="196923" x="6172200" y="4489450"/>
          <p14:tracePt t="196926" x="6140450" y="4513263"/>
          <p14:tracePt t="196927" x="6100763" y="4537075"/>
          <p14:tracePt t="196929" x="6067425" y="4552950"/>
          <p14:tracePt t="196931" x="6035675" y="4576763"/>
          <p14:tracePt t="196933" x="6011863" y="4592638"/>
          <p14:tracePt t="196935" x="5980113" y="4608513"/>
          <p14:tracePt t="196937" x="5956300" y="4633913"/>
          <p14:tracePt t="196939" x="5924550" y="4649788"/>
          <p14:tracePt t="196941" x="5900738" y="4665663"/>
          <p14:tracePt t="196943" x="5876925" y="4681538"/>
          <p14:tracePt t="196945" x="5845175" y="4697413"/>
          <p14:tracePt t="196947" x="5821363" y="4721225"/>
          <p14:tracePt t="196949" x="5797550" y="4737100"/>
          <p14:tracePt t="196951" x="5773738" y="4752975"/>
          <p14:tracePt t="196953" x="5749925" y="4768850"/>
          <p14:tracePt t="196955" x="5732463" y="4784725"/>
          <p14:tracePt t="196957" x="5708650" y="4800600"/>
          <p14:tracePt t="196960" x="5684838" y="4816475"/>
          <p14:tracePt t="196974" x="5573713" y="4911725"/>
          <p14:tracePt t="196976" x="5557838" y="4919663"/>
          <p14:tracePt t="196977" x="5541963" y="4935538"/>
          <p14:tracePt t="196979" x="5526088" y="4943475"/>
          <p14:tracePt t="196981" x="5518150" y="4951413"/>
          <p14:tracePt t="196983" x="5510213" y="4959350"/>
          <p14:tracePt t="196985" x="5494338" y="4976813"/>
          <p14:tracePt t="196987" x="5486400" y="4984750"/>
          <p14:tracePt t="196989" x="5478463" y="4992688"/>
          <p14:tracePt t="196991" x="5462588" y="5000625"/>
          <p14:tracePt t="196993" x="5454650" y="5008563"/>
          <p14:tracePt t="196995" x="5446713" y="5016500"/>
          <p14:tracePt t="196997" x="5438775" y="5024438"/>
          <p14:tracePt t="196999" x="5430838" y="5032375"/>
          <p14:tracePt t="197001" x="5422900" y="5040313"/>
          <p14:tracePt t="197003" x="5422900" y="5048250"/>
          <p14:tracePt t="197005" x="5414963" y="5056188"/>
          <p14:tracePt t="197007" x="5407025" y="5056188"/>
          <p14:tracePt t="197009" x="5397500" y="5064125"/>
          <p14:tracePt t="197011" x="5397500" y="5072063"/>
          <p14:tracePt t="197013" x="5389563" y="5080000"/>
          <p14:tracePt t="197015" x="5381625" y="5087938"/>
          <p14:tracePt t="197017" x="5373688" y="5087938"/>
          <p14:tracePt t="197019" x="5373688" y="5095875"/>
          <p14:tracePt t="197021" x="5365750" y="5103813"/>
          <p14:tracePt t="197023" x="5365750" y="5111750"/>
          <p14:tracePt t="197026" x="5357813" y="5119688"/>
          <p14:tracePt t="197027" x="5349875" y="5119688"/>
          <p14:tracePt t="197029" x="5349875" y="5127625"/>
          <p14:tracePt t="197031" x="5341938" y="5135563"/>
          <p14:tracePt t="197033" x="5334000" y="5143500"/>
          <p14:tracePt t="197035" x="5326063" y="5151438"/>
          <p14:tracePt t="197037" x="5326063" y="5159375"/>
          <p14:tracePt t="197039" x="5318125" y="5167313"/>
          <p14:tracePt t="197041" x="5310188" y="5167313"/>
          <p14:tracePt t="197043" x="5302250" y="5175250"/>
          <p14:tracePt t="197045" x="5302250" y="5183188"/>
          <p14:tracePt t="197047" x="5294313" y="5191125"/>
          <p14:tracePt t="197049" x="5286375" y="5199063"/>
          <p14:tracePt t="197051" x="5278438" y="5207000"/>
          <p14:tracePt t="197053" x="5270500" y="5214938"/>
          <p14:tracePt t="197055" x="5262563" y="5222875"/>
          <p14:tracePt t="197057" x="5254625" y="5230813"/>
          <p14:tracePt t="197059" x="5246688" y="5238750"/>
          <p14:tracePt t="197061" x="5238750" y="5246688"/>
          <p14:tracePt t="197063" x="5230813" y="5246688"/>
          <p14:tracePt t="197065" x="5222875" y="5254625"/>
          <p14:tracePt t="197067" x="5214938" y="5262563"/>
          <p14:tracePt t="197069" x="5207000" y="5270500"/>
          <p14:tracePt t="197071" x="5199063" y="5278438"/>
          <p14:tracePt t="197073" x="5191125" y="5286375"/>
          <p14:tracePt t="197075" x="5183188" y="5294313"/>
          <p14:tracePt t="197077" x="5175250" y="5302250"/>
          <p14:tracePt t="197079" x="5167313" y="5310188"/>
          <p14:tracePt t="197081" x="5159375" y="5319713"/>
          <p14:tracePt t="197083" x="5151438" y="5327650"/>
          <p14:tracePt t="197085" x="5135563" y="5335588"/>
          <p14:tracePt t="197087" x="5127625" y="5343525"/>
          <p14:tracePt t="197089" x="5119688" y="5351463"/>
          <p14:tracePt t="197091" x="5111750" y="5351463"/>
          <p14:tracePt t="197093" x="5103813" y="5359400"/>
          <p14:tracePt t="197095" x="5095875" y="5367338"/>
          <p14:tracePt t="197097" x="5080000" y="5375275"/>
          <p14:tracePt t="197099" x="5072063" y="5383213"/>
          <p14:tracePt t="197101" x="5064125" y="5391150"/>
          <p14:tracePt t="197103" x="5056188" y="5391150"/>
          <p14:tracePt t="197105" x="5046663" y="5399088"/>
          <p14:tracePt t="197107" x="5038725" y="5407025"/>
          <p14:tracePt t="197110" x="5030788" y="5414963"/>
          <p14:tracePt t="197112" x="5022850" y="5414963"/>
          <p14:tracePt t="197113" x="5014913" y="5422900"/>
          <p14:tracePt t="197117" x="5006975" y="5430838"/>
          <p14:tracePt t="197119" x="4999038" y="5438775"/>
          <p14:tracePt t="197121" x="4991100" y="5438775"/>
          <p14:tracePt t="197123" x="4991100" y="5446713"/>
          <p14:tracePt t="197125" x="4983163" y="5446713"/>
          <p14:tracePt t="197127" x="4975225" y="5454650"/>
          <p14:tracePt t="197131" x="4967288" y="5462588"/>
          <p14:tracePt t="197135" x="4959350" y="5462588"/>
          <p14:tracePt t="197137" x="4959350" y="5470525"/>
          <p14:tracePt t="197139" x="4951413" y="5470525"/>
          <p14:tracePt t="197142" x="4951413" y="5478463"/>
          <p14:tracePt t="197143" x="4943475" y="5478463"/>
          <p14:tracePt t="197145" x="4943475" y="5486400"/>
          <p14:tracePt t="197149" x="4935538" y="5494338"/>
          <p14:tracePt t="197151" x="4935538" y="5502275"/>
          <p14:tracePt t="197153" x="4927600" y="5502275"/>
          <p14:tracePt t="197155" x="4927600" y="5510213"/>
          <p14:tracePt t="197157" x="4919663" y="5510213"/>
          <p14:tracePt t="197159" x="4919663" y="5518150"/>
          <p14:tracePt t="197161" x="4911725" y="5526088"/>
          <p14:tracePt t="197163" x="4903788" y="5526088"/>
          <p14:tracePt t="197165" x="4903788" y="5534025"/>
          <p14:tracePt t="197167" x="4895850" y="5541963"/>
          <p14:tracePt t="197171" x="4887913" y="5549900"/>
          <p14:tracePt t="197173" x="4879975" y="5557838"/>
          <p14:tracePt t="197175" x="4879975" y="5565775"/>
          <p14:tracePt t="197177" x="4872038" y="5565775"/>
          <p14:tracePt t="197179" x="4864100" y="5573713"/>
          <p14:tracePt t="197181" x="4856163" y="5581650"/>
          <p14:tracePt t="197183" x="4856163" y="5589588"/>
          <p14:tracePt t="197185" x="4848225" y="5597525"/>
          <p14:tracePt t="197187" x="4840288" y="5605463"/>
          <p14:tracePt t="197189" x="4832350" y="5613400"/>
          <p14:tracePt t="197191" x="4832350" y="5621338"/>
          <p14:tracePt t="197193" x="4824413" y="5629275"/>
          <p14:tracePt t="197195" x="4816475" y="5637213"/>
          <p14:tracePt t="197197" x="4808538" y="5645150"/>
          <p14:tracePt t="197199" x="4800600" y="5653088"/>
          <p14:tracePt t="197201" x="4792663" y="5662613"/>
          <p14:tracePt t="197203" x="4784725" y="5670550"/>
          <p14:tracePt t="197205" x="4776788" y="5678488"/>
          <p14:tracePt t="197207" x="4768850" y="5686425"/>
          <p14:tracePt t="197209" x="4768850" y="5694363"/>
          <p14:tracePt t="197211" x="4760913" y="5702300"/>
          <p14:tracePt t="197213" x="4752975" y="5702300"/>
          <p14:tracePt t="197215" x="4745038" y="5710238"/>
          <p14:tracePt t="197217" x="4737100" y="5718175"/>
          <p14:tracePt t="197219" x="4737100" y="5726113"/>
          <p14:tracePt t="197221" x="4729163" y="5726113"/>
          <p14:tracePt t="197223" x="4721225" y="5734050"/>
          <p14:tracePt t="197226" x="4713288" y="5741988"/>
          <p14:tracePt t="197229" x="4705350" y="5741988"/>
          <p14:tracePt t="197231" x="4695825" y="5749925"/>
          <p14:tracePt t="197235" x="4687888" y="5757863"/>
          <p14:tracePt t="197239" x="4679950" y="5757863"/>
          <p14:tracePt t="197241" x="4679950" y="5765800"/>
          <p14:tracePt t="197243" x="4672013" y="5765800"/>
          <p14:tracePt t="197247" x="4672013" y="5773738"/>
          <p14:tracePt t="197249" x="4664075" y="5773738"/>
          <p14:tracePt t="197253" x="4656138" y="5773738"/>
          <p14:tracePt t="197257" x="4656138" y="5781675"/>
          <p14:tracePt t="197259" x="4648200" y="5781675"/>
          <p14:tracePt t="197265" x="4640263" y="5781675"/>
          <p14:tracePt t="197267" x="4640263" y="5789613"/>
          <p14:tracePt t="197273" x="4632325" y="5789613"/>
          <p14:tracePt t="197277" x="4632325" y="5797550"/>
          <p14:tracePt t="197279" x="4624388" y="5797550"/>
          <p14:tracePt t="197285" x="4616450" y="5805488"/>
          <p14:tracePt t="197289" x="4608513" y="5805488"/>
          <p14:tracePt t="197293" x="4608513" y="5813425"/>
          <p14:tracePt t="197295" x="4600575" y="5813425"/>
          <p14:tracePt t="197297" x="4600575" y="5821363"/>
          <p14:tracePt t="197299" x="4592638" y="5821363"/>
          <p14:tracePt t="197301" x="4584700" y="5821363"/>
          <p14:tracePt t="197303" x="4584700" y="5829300"/>
          <p14:tracePt t="197305" x="4576763" y="5829300"/>
          <p14:tracePt t="197308" x="4576763" y="5837238"/>
          <p14:tracePt t="197311" x="4560888" y="5837238"/>
          <p14:tracePt t="197313" x="4560888" y="5845175"/>
          <p14:tracePt t="197315" x="4552950" y="5845175"/>
          <p14:tracePt t="197317" x="4545013" y="5853113"/>
          <p14:tracePt t="197321" x="4537075" y="5861050"/>
          <p14:tracePt t="197324" x="4529138" y="5861050"/>
          <p14:tracePt t="197326" x="4521200" y="5868988"/>
          <p14:tracePt t="197329" x="4513263" y="5868988"/>
          <p14:tracePt t="197331" x="4505325" y="5876925"/>
          <p14:tracePt t="197335" x="4497388" y="5884863"/>
          <p14:tracePt t="197337" x="4489450" y="5884863"/>
          <p14:tracePt t="197342" x="4481513" y="5892800"/>
          <p14:tracePt t="197345" x="4473575" y="5892800"/>
          <p14:tracePt t="197347" x="4465638" y="5892800"/>
          <p14:tracePt t="197349" x="4465638" y="5900738"/>
          <p14:tracePt t="197351" x="4457700" y="5900738"/>
          <p14:tracePt t="197355" x="4449763" y="5900738"/>
          <p14:tracePt t="197358" x="4449763" y="5908675"/>
          <p14:tracePt t="197361" x="4441825" y="5908675"/>
          <p14:tracePt t="197369" x="4433888" y="5908675"/>
          <p14:tracePt t="197377" x="4433888" y="5916613"/>
          <p14:tracePt t="197455" x="4425950" y="5916613"/>
          <p14:tracePt t="197465" x="4418013" y="5916613"/>
          <p14:tracePt t="197471" x="4410075" y="5916613"/>
          <p14:tracePt t="197476" x="4402138" y="5916613"/>
          <p14:tracePt t="197479" x="4394200" y="5916613"/>
          <p14:tracePt t="197481" x="4386263" y="5916613"/>
          <p14:tracePt t="197485" x="4378325" y="5916613"/>
          <p14:tracePt t="197487" x="4370388" y="5916613"/>
          <p14:tracePt t="197492" x="4362450" y="5916613"/>
          <p14:tracePt t="197493" x="4352925" y="5916613"/>
          <p14:tracePt t="197497" x="4344988" y="5916613"/>
          <p14:tracePt t="197499" x="4337050" y="5916613"/>
          <p14:tracePt t="197501" x="4329113" y="5916613"/>
          <p14:tracePt t="197505" x="4321175" y="5916613"/>
          <p14:tracePt t="197508" x="4313238" y="5916613"/>
          <p14:tracePt t="197510" x="4305300" y="5916613"/>
          <p14:tracePt t="197511" x="4297363" y="5916613"/>
          <p14:tracePt t="197515" x="4289425" y="5916613"/>
          <p14:tracePt t="197517" x="4281488" y="5924550"/>
          <p14:tracePt t="197519" x="4273550" y="5924550"/>
          <p14:tracePt t="197521" x="4265613" y="5924550"/>
          <p14:tracePt t="197526" x="4257675" y="5924550"/>
          <p14:tracePt t="197527" x="4249738" y="5924550"/>
          <p14:tracePt t="197531" x="4241800" y="5924550"/>
          <p14:tracePt t="197533" x="4233863" y="5924550"/>
          <p14:tracePt t="197536" x="4233863" y="5932488"/>
          <p14:tracePt t="197537" x="4225925" y="5932488"/>
          <p14:tracePt t="197543" x="4217988" y="5932488"/>
          <p14:tracePt t="197549" x="4210050" y="5932488"/>
          <p14:tracePt t="197558" x="4202113" y="5932488"/>
          <p14:tracePt t="197565" x="4194175" y="5932488"/>
          <p14:tracePt t="197925" x="4202113" y="5932488"/>
          <p14:tracePt t="197930" x="4194175" y="5932488"/>
          <p14:tracePt t="197937" x="4202113" y="5932488"/>
          <p14:tracePt t="197942" x="4210050" y="5932488"/>
          <p14:tracePt t="197943" x="4217988" y="5924550"/>
          <p14:tracePt t="197961" x="4297363" y="5924550"/>
          <p14:tracePt t="197964" x="4321175" y="5924550"/>
          <p14:tracePt t="197965" x="4337050" y="5924550"/>
          <p14:tracePt t="197967" x="4352925" y="5924550"/>
          <p14:tracePt t="197969" x="4362450" y="5924550"/>
          <p14:tracePt t="197971" x="4378325" y="5924550"/>
          <p14:tracePt t="197975" x="4410075" y="5924550"/>
          <p14:tracePt t="197977" x="4425950" y="5924550"/>
          <p14:tracePt t="197981" x="4465638" y="5932488"/>
          <p14:tracePt t="197983" x="4481513" y="5932488"/>
          <p14:tracePt t="197986" x="4497388" y="5932488"/>
          <p14:tracePt t="197987" x="4513263" y="5932488"/>
          <p14:tracePt t="197991" x="4552950" y="5932488"/>
          <p14:tracePt t="197993" x="4568825" y="5932488"/>
          <p14:tracePt t="197995" x="4584700" y="5932488"/>
          <p14:tracePt t="197997" x="4608513" y="5932488"/>
          <p14:tracePt t="197999" x="4624388" y="5932488"/>
          <p14:tracePt t="198001" x="4648200" y="5940425"/>
          <p14:tracePt t="198003" x="4664075" y="5940425"/>
          <p14:tracePt t="198005" x="4679950" y="5940425"/>
          <p14:tracePt t="198006" x="4705350" y="5940425"/>
          <p14:tracePt t="198009" x="4721225" y="5940425"/>
          <p14:tracePt t="198011" x="4745038" y="5940425"/>
          <p14:tracePt t="198013" x="4760913" y="5940425"/>
          <p14:tracePt t="198015" x="4776788" y="5940425"/>
          <p14:tracePt t="198017" x="4800600" y="5940425"/>
          <p14:tracePt t="198018" x="4816475" y="5940425"/>
          <p14:tracePt t="198020" x="4840288" y="5940425"/>
          <p14:tracePt t="198022" x="4856163" y="5948363"/>
          <p14:tracePt t="198024" x="4872038" y="5948363"/>
          <p14:tracePt t="198026" x="4887913" y="5948363"/>
          <p14:tracePt t="198028" x="4911725" y="5948363"/>
          <p14:tracePt t="198030" x="4927600" y="5948363"/>
          <p14:tracePt t="198032" x="4943475" y="5956300"/>
          <p14:tracePt t="198034" x="4959350" y="5956300"/>
          <p14:tracePt t="198036" x="4975225" y="5956300"/>
          <p14:tracePt t="198039" x="4991100" y="5956300"/>
          <p14:tracePt t="198040" x="5006975" y="5956300"/>
          <p14:tracePt t="198042" x="5022850" y="5956300"/>
          <p14:tracePt t="198044" x="5038725" y="5956300"/>
          <p14:tracePt t="198046" x="5056188" y="5956300"/>
          <p14:tracePt t="198048" x="5064125" y="5956300"/>
          <p14:tracePt t="198050" x="5080000" y="5964238"/>
          <p14:tracePt t="198052" x="5087938" y="5964238"/>
          <p14:tracePt t="198054" x="5103813" y="5964238"/>
          <p14:tracePt t="198056" x="5111750" y="5964238"/>
          <p14:tracePt t="198058" x="5127625" y="5964238"/>
          <p14:tracePt t="198060" x="5135563" y="5964238"/>
          <p14:tracePt t="198062" x="5143500" y="5964238"/>
          <p14:tracePt t="198064" x="5151438" y="5972175"/>
          <p14:tracePt t="198066" x="5159375" y="5972175"/>
          <p14:tracePt t="198068" x="5167313" y="5972175"/>
          <p14:tracePt t="198070" x="5175250" y="5972175"/>
          <p14:tracePt t="198074" x="5183188" y="5972175"/>
          <p14:tracePt t="198078" x="5191125" y="5972175"/>
          <p14:tracePt t="198082" x="5199063" y="5972175"/>
          <p14:tracePt t="198269" x="5207000" y="5972175"/>
          <p14:tracePt t="198911" x="5207000" y="5964238"/>
          <p14:tracePt t="198917" x="5207000" y="5956300"/>
          <p14:tracePt t="198921" x="5214938" y="5948363"/>
          <p14:tracePt t="198926" x="5214938" y="5940425"/>
          <p14:tracePt t="198929" x="5214938" y="5932488"/>
          <p14:tracePt t="198933" x="5214938" y="5924550"/>
          <p14:tracePt t="198937" x="5214938" y="5916613"/>
          <p14:tracePt t="198942" x="5222875" y="5908675"/>
          <p14:tracePt t="198943" x="5222875" y="5900738"/>
          <p14:tracePt t="198945" x="5222875" y="5892800"/>
          <p14:tracePt t="198947" x="5222875" y="5884863"/>
          <p14:tracePt t="198961" x="5222875" y="5821363"/>
          <p14:tracePt t="198963" x="5214938" y="5805488"/>
          <p14:tracePt t="198965" x="5214938" y="5789613"/>
          <p14:tracePt t="198967" x="5214938" y="5781675"/>
          <p14:tracePt t="198969" x="5214938" y="5765800"/>
          <p14:tracePt t="198971" x="5214938" y="5757863"/>
          <p14:tracePt t="198974" x="5214938" y="5741988"/>
          <p14:tracePt t="198978" x="5207000" y="5718175"/>
          <p14:tracePt t="198979" x="5199063" y="5702300"/>
          <p14:tracePt t="198981" x="5199063" y="5694363"/>
          <p14:tracePt t="198983" x="5191125" y="5678488"/>
          <p14:tracePt t="198985" x="5191125" y="5670550"/>
          <p14:tracePt t="198987" x="5183188" y="5653088"/>
          <p14:tracePt t="198991" x="5175250" y="5629275"/>
          <p14:tracePt t="198996" x="5159375" y="5613400"/>
          <p14:tracePt t="198997" x="5151438" y="5597525"/>
          <p14:tracePt t="198999" x="5143500" y="5589588"/>
          <p14:tracePt t="199001" x="5135563" y="5581650"/>
          <p14:tracePt t="199003" x="5127625" y="5573713"/>
          <p14:tracePt t="199005" x="5111750" y="5565775"/>
          <p14:tracePt t="199009" x="5095875" y="5541963"/>
          <p14:tracePt t="199013" x="5080000" y="5534025"/>
          <p14:tracePt t="199015" x="5056188" y="5518150"/>
          <p14:tracePt t="199017" x="5038725" y="5510213"/>
          <p14:tracePt t="199019" x="5022850" y="5502275"/>
          <p14:tracePt t="199021" x="5006975" y="5494338"/>
          <p14:tracePt t="199025" x="4975225" y="5478463"/>
          <p14:tracePt t="199028" x="4959350" y="5470525"/>
          <p14:tracePt t="199032" x="4919663" y="5454650"/>
          <p14:tracePt t="199034" x="4903788" y="5446713"/>
          <p14:tracePt t="199035" x="4879975" y="5438775"/>
          <p14:tracePt t="199037" x="4864100" y="5438775"/>
          <p14:tracePt t="199041" x="4816475" y="5422900"/>
          <p14:tracePt t="199043" x="4792663" y="5422900"/>
          <p14:tracePt t="199047" x="4752975" y="5407025"/>
          <p14:tracePt t="199049" x="4729163" y="5407025"/>
          <p14:tracePt t="199051" x="4705350" y="5399088"/>
          <p14:tracePt t="199053" x="4679950" y="5399088"/>
          <p14:tracePt t="199055" x="4656138" y="5391150"/>
          <p14:tracePt t="199058" x="4632325" y="5391150"/>
          <p14:tracePt t="199060" x="4608513" y="5383213"/>
          <p14:tracePt t="199063" x="4560888" y="5383213"/>
          <p14:tracePt t="199065" x="4537075" y="5375275"/>
          <p14:tracePt t="199067" x="4513263" y="5375275"/>
          <p14:tracePt t="199069" x="4497388" y="5375275"/>
          <p14:tracePt t="199071" x="4473575" y="5375275"/>
          <p14:tracePt t="199074" x="4457700" y="5367338"/>
          <p14:tracePt t="199075" x="4433888" y="5367338"/>
          <p14:tracePt t="199079" x="4418013" y="5367338"/>
          <p14:tracePt t="199080" x="4394200" y="5367338"/>
          <p14:tracePt t="199081" x="4378325" y="5367338"/>
          <p14:tracePt t="199083" x="4362450" y="5367338"/>
          <p14:tracePt t="199085" x="4337050" y="5367338"/>
          <p14:tracePt t="199087" x="4321175" y="5367338"/>
          <p14:tracePt t="199091" x="4289425" y="5359400"/>
          <p14:tracePt t="199093" x="4273550" y="5359400"/>
          <p14:tracePt t="199095" x="4257675" y="5359400"/>
          <p14:tracePt t="199097" x="4241800" y="5359400"/>
          <p14:tracePt t="199099" x="4217988" y="5359400"/>
          <p14:tracePt t="199101" x="4202113" y="5359400"/>
          <p14:tracePt t="199103" x="4186238" y="5351463"/>
          <p14:tracePt t="199105" x="4170363" y="5351463"/>
          <p14:tracePt t="199108" x="4162425" y="5351463"/>
          <p14:tracePt t="199111" x="4130675" y="5351463"/>
          <p14:tracePt t="199113" x="4122738" y="5351463"/>
          <p14:tracePt t="199115" x="4106863" y="5351463"/>
          <p14:tracePt t="199117" x="4098925" y="5351463"/>
          <p14:tracePt t="199119" x="4090988" y="5351463"/>
          <p14:tracePt t="199121" x="4075113" y="5351463"/>
          <p14:tracePt t="199124" x="4067175" y="5351463"/>
          <p14:tracePt t="199126" x="4059238" y="5351463"/>
          <p14:tracePt t="199127" x="4051300" y="5351463"/>
          <p14:tracePt t="199129" x="4043363" y="5351463"/>
          <p14:tracePt t="199131" x="4035425" y="5351463"/>
          <p14:tracePt t="199133" x="4027488" y="5351463"/>
          <p14:tracePt t="199135" x="4019550" y="5351463"/>
          <p14:tracePt t="199137" x="4011613" y="5351463"/>
          <p14:tracePt t="199141" x="4002088" y="5351463"/>
          <p14:tracePt t="199143" x="3994150" y="5351463"/>
          <p14:tracePt t="199145" x="3986213" y="5351463"/>
          <p14:tracePt t="199147" x="3986213" y="5359400"/>
          <p14:tracePt t="199150" x="3978275" y="5359400"/>
          <p14:tracePt t="199153" x="3970338" y="5359400"/>
          <p14:tracePt t="199158" x="3962400" y="5359400"/>
          <p14:tracePt t="199160" x="3962400" y="5367338"/>
          <p14:tracePt t="199163" x="3954463" y="5367338"/>
          <p14:tracePt t="199167" x="3954463" y="5375275"/>
          <p14:tracePt t="199169" x="3946525" y="5375275"/>
          <p14:tracePt t="199174" x="3946525" y="5383213"/>
          <p14:tracePt t="199176" x="3938588" y="5383213"/>
          <p14:tracePt t="199178" x="3938588" y="5391150"/>
          <p14:tracePt t="199183" x="3930650" y="5399088"/>
          <p14:tracePt t="199185" x="3930650" y="5407025"/>
          <p14:tracePt t="199190" x="3930650" y="5414963"/>
          <p14:tracePt t="199193" x="3922713" y="5422900"/>
          <p14:tracePt t="199196" x="3922713" y="5438775"/>
          <p14:tracePt t="199199" x="3914775" y="5446713"/>
          <p14:tracePt t="199201" x="3914775" y="5454650"/>
          <p14:tracePt t="199203" x="3914775" y="5462588"/>
          <p14:tracePt t="199205" x="3914775" y="5470525"/>
          <p14:tracePt t="199208" x="3914775" y="5478463"/>
          <p14:tracePt t="199210" x="3914775" y="5486400"/>
          <p14:tracePt t="199213" x="3914775" y="5502275"/>
          <p14:tracePt t="199215" x="3922713" y="5510213"/>
          <p14:tracePt t="199217" x="3922713" y="5518150"/>
          <p14:tracePt t="199219" x="3922713" y="5526088"/>
          <p14:tracePt t="199221" x="3922713" y="5534025"/>
          <p14:tracePt t="199224" x="3930650" y="5541963"/>
          <p14:tracePt t="199228" x="3930650" y="5557838"/>
          <p14:tracePt t="199229" x="3938588" y="5557838"/>
          <p14:tracePt t="199231" x="3938588" y="5565775"/>
          <p14:tracePt t="199233" x="3946525" y="5573713"/>
          <p14:tracePt t="199237" x="3954463" y="5581650"/>
          <p14:tracePt t="199242" x="3962400" y="5589588"/>
          <p14:tracePt t="199245" x="3970338" y="5597525"/>
          <p14:tracePt t="199247" x="3978275" y="5597525"/>
          <p14:tracePt t="199249" x="3986213" y="5605463"/>
          <p14:tracePt t="199251" x="3994150" y="5605463"/>
          <p14:tracePt t="199253" x="4002088" y="5605463"/>
          <p14:tracePt t="199255" x="4011613" y="5613400"/>
          <p14:tracePt t="199258" x="4019550" y="5613400"/>
          <p14:tracePt t="199259" x="4027488" y="5613400"/>
          <p14:tracePt t="199262" x="4035425" y="5613400"/>
          <p14:tracePt t="199263" x="4043363" y="5613400"/>
          <p14:tracePt t="199265" x="4051300" y="5613400"/>
          <p14:tracePt t="199267" x="4067175" y="5613400"/>
          <p14:tracePt t="199269" x="4075113" y="5613400"/>
          <p14:tracePt t="199271" x="4083050" y="5613400"/>
          <p14:tracePt t="199274" x="4098925" y="5613400"/>
          <p14:tracePt t="199276" x="4106863" y="5605463"/>
          <p14:tracePt t="199278" x="4114800" y="5605463"/>
          <p14:tracePt t="199279" x="4130675" y="5605463"/>
          <p14:tracePt t="199281" x="4138613" y="5597525"/>
          <p14:tracePt t="199283" x="4154488" y="5597525"/>
          <p14:tracePt t="199285" x="4162425" y="5589588"/>
          <p14:tracePt t="199287" x="4178300" y="5581650"/>
          <p14:tracePt t="199291" x="4202113" y="5565775"/>
          <p14:tracePt t="199295" x="4225925" y="5549900"/>
          <p14:tracePt t="199297" x="4241800" y="5541963"/>
          <p14:tracePt t="199299" x="4257675" y="5534025"/>
          <p14:tracePt t="199301" x="4265613" y="5526088"/>
          <p14:tracePt t="199303" x="4281488" y="5510213"/>
          <p14:tracePt t="199305" x="4297363" y="5502275"/>
          <p14:tracePt t="199308" x="4305300" y="5494338"/>
          <p14:tracePt t="199309" x="4321175" y="5478463"/>
          <p14:tracePt t="199314" x="4344988" y="5462588"/>
          <p14:tracePt t="199315" x="4352925" y="5446713"/>
          <p14:tracePt t="199317" x="4362450" y="5438775"/>
          <p14:tracePt t="199319" x="4370388" y="5422900"/>
          <p14:tracePt t="199321" x="4378325" y="5414963"/>
          <p14:tracePt t="199324" x="4386263" y="5407025"/>
          <p14:tracePt t="199326" x="4386263" y="5391150"/>
          <p14:tracePt t="199329" x="4394200" y="5383213"/>
          <p14:tracePt t="199332" x="4394200" y="5359400"/>
          <p14:tracePt t="199333" x="4394200" y="5343525"/>
          <p14:tracePt t="199337" x="4394200" y="5335588"/>
          <p14:tracePt t="199338" x="4394200" y="5319713"/>
          <p14:tracePt t="199341" x="4394200" y="5294313"/>
          <p14:tracePt t="199343" x="4394200" y="5278438"/>
          <p14:tracePt t="199348" x="4386263" y="5254625"/>
          <p14:tracePt t="199350" x="4386263" y="5246688"/>
          <p14:tracePt t="199352" x="4378325" y="5230813"/>
          <p14:tracePt t="199354" x="4378325" y="5222875"/>
          <p14:tracePt t="199355" x="4370388" y="5207000"/>
          <p14:tracePt t="199358" x="4362450" y="5199063"/>
          <p14:tracePt t="199360" x="4352925" y="5183188"/>
          <p14:tracePt t="199362" x="4344988" y="5175250"/>
          <p14:tracePt t="199363" x="4329113" y="5167313"/>
          <p14:tracePt t="199365" x="4321175" y="5159375"/>
          <p14:tracePt t="199367" x="4305300" y="5143500"/>
          <p14:tracePt t="199369" x="4297363" y="5135563"/>
          <p14:tracePt t="199371" x="4281488" y="5127625"/>
          <p14:tracePt t="199373" x="4265613" y="5111750"/>
          <p14:tracePt t="199375" x="4249738" y="5103813"/>
          <p14:tracePt t="199377" x="4233863" y="5095875"/>
          <p14:tracePt t="199379" x="4210050" y="5087938"/>
          <p14:tracePt t="199381" x="4194175" y="5080000"/>
          <p14:tracePt t="199383" x="4178300" y="5072063"/>
          <p14:tracePt t="199385" x="4154488" y="5064125"/>
          <p14:tracePt t="199387" x="4130675" y="5056188"/>
          <p14:tracePt t="199389" x="4106863" y="5048250"/>
          <p14:tracePt t="199391" x="4083050" y="5040313"/>
          <p14:tracePt t="199393" x="4059238" y="5032375"/>
          <p14:tracePt t="199395" x="4035425" y="5024438"/>
          <p14:tracePt t="199397" x="4011613" y="5016500"/>
          <p14:tracePt t="199399" x="3978275" y="5008563"/>
          <p14:tracePt t="199401" x="3954463" y="5000625"/>
          <p14:tracePt t="199403" x="3930650" y="4992688"/>
          <p14:tracePt t="199405" x="3898900" y="4984750"/>
          <p14:tracePt t="199407" x="3875088" y="4984750"/>
          <p14:tracePt t="199410" x="3851275" y="4976813"/>
          <p14:tracePt t="199411" x="3819525" y="4976813"/>
          <p14:tracePt t="199413" x="3795713" y="4976813"/>
          <p14:tracePt t="199415" x="3771900" y="4967288"/>
          <p14:tracePt t="199417" x="3740150" y="4967288"/>
          <p14:tracePt t="199419" x="3716338" y="4967288"/>
          <p14:tracePt t="199421" x="3692525" y="4967288"/>
          <p14:tracePt t="199423" x="3668713" y="4967288"/>
          <p14:tracePt t="199425" x="3643313" y="4967288"/>
          <p14:tracePt t="199427" x="3619500" y="4976813"/>
          <p14:tracePt t="199429" x="3595688" y="4976813"/>
          <p14:tracePt t="199431" x="3579813" y="4976813"/>
          <p14:tracePt t="199433" x="3556000" y="4984750"/>
          <p14:tracePt t="199435" x="3540125" y="4984750"/>
          <p14:tracePt t="199437" x="3516313" y="4992688"/>
          <p14:tracePt t="199441" x="3484563" y="5000625"/>
          <p14:tracePt t="199444" x="3468688" y="5008563"/>
          <p14:tracePt t="199445" x="3452813" y="5016500"/>
          <p14:tracePt t="199448" x="3436938" y="5024438"/>
          <p14:tracePt t="199449" x="3421063" y="5032375"/>
          <p14:tracePt t="199451" x="3405188" y="5032375"/>
          <p14:tracePt t="199453" x="3397250" y="5040313"/>
          <p14:tracePt t="199455" x="3381375" y="5048250"/>
          <p14:tracePt t="199458" x="3373438" y="5056188"/>
          <p14:tracePt t="199463" x="3349625" y="5072063"/>
          <p14:tracePt t="199465" x="3341688" y="5095875"/>
          <p14:tracePt t="199467" x="3341688" y="5103813"/>
          <p14:tracePt t="199469" x="3333750" y="5111750"/>
          <p14:tracePt t="199471" x="3333750" y="5127625"/>
          <p14:tracePt t="199474" x="3333750" y="5135563"/>
          <p14:tracePt t="199476" x="3333750" y="5143500"/>
          <p14:tracePt t="199480" x="3333750" y="5167313"/>
          <p14:tracePt t="199482" x="3333750" y="5183188"/>
          <p14:tracePt t="199483" x="3333750" y="5191125"/>
          <p14:tracePt t="199485" x="3341688" y="5207000"/>
          <p14:tracePt t="199487" x="3341688" y="5214938"/>
          <p14:tracePt t="199491" x="3349625" y="5246688"/>
          <p14:tracePt t="199496" x="3357563" y="5270500"/>
          <p14:tracePt t="199497" x="3365500" y="5286375"/>
          <p14:tracePt t="199499" x="3373438" y="5294313"/>
          <p14:tracePt t="199501" x="3381375" y="5310188"/>
          <p14:tracePt t="199503" x="3389313" y="5327650"/>
          <p14:tracePt t="199505" x="3397250" y="5335588"/>
          <p14:tracePt t="199508" x="3405188" y="5351463"/>
          <p14:tracePt t="199509" x="3421063" y="5359400"/>
          <p14:tracePt t="199513" x="3436938" y="5391150"/>
          <p14:tracePt t="199515" x="3452813" y="5399088"/>
          <p14:tracePt t="199517" x="3460750" y="5414963"/>
          <p14:tracePt t="199519" x="3476625" y="5422900"/>
          <p14:tracePt t="199521" x="3492500" y="5438775"/>
          <p14:tracePt t="199524" x="3500438" y="5454650"/>
          <p14:tracePt t="199526" x="3516313" y="5462588"/>
          <p14:tracePt t="199528" x="3532188" y="5478463"/>
          <p14:tracePt t="199532" x="3563938" y="5502275"/>
          <p14:tracePt t="199534" x="3579813" y="5510213"/>
          <p14:tracePt t="199535" x="3595688" y="5526088"/>
          <p14:tracePt t="199537" x="3611563" y="5534025"/>
          <p14:tracePt t="199541" x="3651250" y="5549900"/>
          <p14:tracePt t="199543" x="3668713" y="5557838"/>
          <p14:tracePt t="199548" x="3700463" y="5573713"/>
          <p14:tracePt t="199550" x="3716338" y="5581650"/>
          <p14:tracePt t="199551" x="3732213" y="5589588"/>
          <p14:tracePt t="199553" x="3756025" y="5597525"/>
          <p14:tracePt t="199555" x="3771900" y="5597525"/>
          <p14:tracePt t="199559" x="3803650" y="5613400"/>
          <p14:tracePt t="199563" x="3819525" y="5613400"/>
          <p14:tracePt t="199566" x="3851275" y="5621338"/>
          <p14:tracePt t="199567" x="3875088" y="5621338"/>
          <p14:tracePt t="199569" x="3890963" y="5629275"/>
          <p14:tracePt t="199571" x="3906838" y="5629275"/>
          <p14:tracePt t="199574" x="3922713" y="5629275"/>
          <p14:tracePt t="199576" x="3938588" y="5629275"/>
          <p14:tracePt t="199580" x="3970338" y="5629275"/>
          <p14:tracePt t="199581" x="3986213" y="5629275"/>
          <p14:tracePt t="199583" x="4002088" y="5629275"/>
          <p14:tracePt t="199585" x="4019550" y="5629275"/>
          <p14:tracePt t="199587" x="4035425" y="5629275"/>
          <p14:tracePt t="199591" x="4067175" y="5621338"/>
          <p14:tracePt t="199593" x="4083050" y="5621338"/>
          <p14:tracePt t="199595" x="4098925" y="5613400"/>
          <p14:tracePt t="199597" x="4106863" y="5613400"/>
          <p14:tracePt t="199599" x="4122738" y="5605463"/>
          <p14:tracePt t="199601" x="4138613" y="5597525"/>
          <p14:tracePt t="199603" x="4146550" y="5597525"/>
          <p14:tracePt t="199605" x="4162425" y="5589588"/>
          <p14:tracePt t="199608" x="4170363" y="5589588"/>
          <p14:tracePt t="199610" x="4178300" y="5581650"/>
          <p14:tracePt t="199612" x="4194175" y="5573713"/>
          <p14:tracePt t="199613" x="4202113" y="5565775"/>
          <p14:tracePt t="199615" x="4210050" y="5565775"/>
          <p14:tracePt t="199617" x="4217988" y="5557838"/>
          <p14:tracePt t="199619" x="4225925" y="5549900"/>
          <p14:tracePt t="199621" x="4241800" y="5541963"/>
          <p14:tracePt t="199624" x="4249738" y="5534025"/>
          <p14:tracePt t="199625" x="4257675" y="5526088"/>
          <p14:tracePt t="199630" x="4265613" y="5510213"/>
          <p14:tracePt t="199631" x="4273550" y="5502275"/>
          <p14:tracePt t="199633" x="4273550" y="5494338"/>
          <p14:tracePt t="199635" x="4281488" y="5478463"/>
          <p14:tracePt t="199637" x="4281488" y="5470525"/>
          <p14:tracePt t="199641" x="4289425" y="5454650"/>
          <p14:tracePt t="199644" x="4289425" y="5446713"/>
          <p14:tracePt t="199648" x="4289425" y="5422900"/>
          <p14:tracePt t="199650" x="4289425" y="5414963"/>
          <p14:tracePt t="199651" x="4281488" y="5407025"/>
          <p14:tracePt t="199653" x="4281488" y="5399088"/>
          <p14:tracePt t="199655" x="4281488" y="5383213"/>
          <p14:tracePt t="199658" x="4273550" y="5375275"/>
          <p14:tracePt t="199662" x="4265613" y="5359400"/>
          <p14:tracePt t="199664" x="4257675" y="5351463"/>
          <p14:tracePt t="199665" x="4257675" y="5343525"/>
          <p14:tracePt t="199667" x="4249738" y="5335588"/>
          <p14:tracePt t="199669" x="4241800" y="5327650"/>
          <p14:tracePt t="199671" x="4225925" y="5319713"/>
          <p14:tracePt t="199674" x="4217988" y="5310188"/>
          <p14:tracePt t="199675" x="4210050" y="5302250"/>
          <p14:tracePt t="199679" x="4194175" y="5294313"/>
          <p14:tracePt t="199681" x="4170363" y="5286375"/>
          <p14:tracePt t="199683" x="4162425" y="5278438"/>
          <p14:tracePt t="199685" x="4146550" y="5278438"/>
          <p14:tracePt t="199687" x="4138613" y="5270500"/>
          <p14:tracePt t="199691" x="4114800" y="5262563"/>
          <p14:tracePt t="199694" x="4098925" y="5262563"/>
          <p14:tracePt t="199700" x="4059238" y="5254625"/>
          <p14:tracePt t="199701" x="4051300" y="5254625"/>
          <p14:tracePt t="199703" x="4035425" y="5254625"/>
          <p14:tracePt t="199705" x="4027488" y="5254625"/>
          <p14:tracePt t="199708" x="4011613" y="5254625"/>
          <p14:tracePt t="199709" x="4002088" y="5254625"/>
          <p14:tracePt t="199715" x="3978275" y="5254625"/>
          <p14:tracePt t="199716" x="3970338" y="5254625"/>
          <p14:tracePt t="199717" x="3954463" y="5262563"/>
          <p14:tracePt t="199719" x="3946525" y="5262563"/>
          <p14:tracePt t="199721" x="3938588" y="5270500"/>
          <p14:tracePt t="199724" x="3930650" y="5270500"/>
          <p14:tracePt t="199728" x="3914775" y="5278438"/>
          <p14:tracePt t="199729" x="3906838" y="5286375"/>
          <p14:tracePt t="199731" x="3898900" y="5294313"/>
          <p14:tracePt t="199733" x="3890963" y="5302250"/>
          <p14:tracePt t="199735" x="3883025" y="5310188"/>
          <p14:tracePt t="199737" x="3875088" y="5319713"/>
          <p14:tracePt t="199741" x="3859213" y="5335588"/>
          <p14:tracePt t="199746" x="3843338" y="5359400"/>
          <p14:tracePt t="199747" x="3843338" y="5367338"/>
          <p14:tracePt t="199749" x="3835400" y="5383213"/>
          <p14:tracePt t="199751" x="3827463" y="5391150"/>
          <p14:tracePt t="199753" x="3819525" y="5399088"/>
          <p14:tracePt t="199755" x="3819525" y="5407025"/>
          <p14:tracePt t="199758" x="3811588" y="5422900"/>
          <p14:tracePt t="199760" x="3811588" y="5430838"/>
          <p14:tracePt t="199761" x="3803650" y="5438775"/>
          <p14:tracePt t="199765" x="3795713" y="5462588"/>
          <p14:tracePt t="199767" x="3795713" y="5478463"/>
          <p14:tracePt t="199769" x="3795713" y="5486400"/>
          <p14:tracePt t="199771" x="3795713" y="5494338"/>
          <p14:tracePt t="199774" x="3795713" y="5510213"/>
          <p14:tracePt t="199776" x="3795713" y="5518150"/>
          <p14:tracePt t="199780" x="3795713" y="5541963"/>
          <p14:tracePt t="199781" x="3803650" y="5549900"/>
          <p14:tracePt t="199783" x="3803650" y="5557838"/>
          <p14:tracePt t="199785" x="3803650" y="5565775"/>
          <p14:tracePt t="199787" x="3811588" y="5573713"/>
          <p14:tracePt t="199791" x="3819525" y="5597525"/>
          <p14:tracePt t="199794" x="3827463" y="5605463"/>
          <p14:tracePt t="199795" x="3827463" y="5613400"/>
          <p14:tracePt t="199797" x="3835400" y="5621338"/>
          <p14:tracePt t="199799" x="3843338" y="5629275"/>
          <p14:tracePt t="199801" x="3851275" y="5637213"/>
          <p14:tracePt t="199803" x="3851275" y="5645150"/>
          <p14:tracePt t="199805" x="3859213" y="5645150"/>
          <p14:tracePt t="199808" x="3867150" y="5653088"/>
          <p14:tracePt t="199809" x="3883025" y="5662613"/>
          <p14:tracePt t="199813" x="3890963" y="5662613"/>
          <p14:tracePt t="199814" x="3898900" y="5670550"/>
          <p14:tracePt t="199815" x="3906838" y="5678488"/>
          <p14:tracePt t="199817" x="3922713" y="5678488"/>
          <p14:tracePt t="199819" x="3930650" y="5686425"/>
          <p14:tracePt t="199821" x="3946525" y="5686425"/>
          <p14:tracePt t="199824" x="3954463" y="5694363"/>
          <p14:tracePt t="199826" x="3970338" y="5694363"/>
          <p14:tracePt t="199830" x="3994150" y="5702300"/>
          <p14:tracePt t="199831" x="4011613" y="5710238"/>
          <p14:tracePt t="199833" x="4027488" y="5710238"/>
          <p14:tracePt t="199835" x="4043363" y="5710238"/>
          <p14:tracePt t="199838" x="4051300" y="5710238"/>
          <p14:tracePt t="199843" x="4083050" y="5718175"/>
          <p14:tracePt t="199844" x="4098925" y="5718175"/>
          <p14:tracePt t="199848" x="4130675" y="5718175"/>
          <p14:tracePt t="199849" x="4146550" y="5718175"/>
          <p14:tracePt t="199851" x="4162425" y="5718175"/>
          <p14:tracePt t="199853" x="4170363" y="5718175"/>
          <p14:tracePt t="199855" x="4186238" y="5718175"/>
          <p14:tracePt t="199858" x="4202113" y="5710238"/>
          <p14:tracePt t="199860" x="4210050" y="5710238"/>
          <p14:tracePt t="199862" x="4225925" y="5710238"/>
          <p14:tracePt t="199863" x="4241800" y="5702300"/>
          <p14:tracePt t="199865" x="4249738" y="5702300"/>
          <p14:tracePt t="199867" x="4265613" y="5694363"/>
          <p14:tracePt t="199869" x="4273550" y="5686425"/>
          <p14:tracePt t="199871" x="4281488" y="5686425"/>
          <p14:tracePt t="199874" x="4297363" y="5678488"/>
          <p14:tracePt t="199877" x="4305300" y="5670550"/>
          <p14:tracePt t="199878" x="4313238" y="5662613"/>
          <p14:tracePt t="199879" x="4321175" y="5653088"/>
          <p14:tracePt t="199881" x="4329113" y="5645150"/>
          <p14:tracePt t="199883" x="4337050" y="5637213"/>
          <p14:tracePt t="199885" x="4344988" y="5629275"/>
          <p14:tracePt t="199887" x="4352925" y="5613400"/>
          <p14:tracePt t="199891" x="4370388" y="5597525"/>
          <p14:tracePt t="199894" x="4378325" y="5581650"/>
          <p14:tracePt t="199897" x="4386263" y="5565775"/>
          <p14:tracePt t="199900" x="4386263" y="5549900"/>
          <p14:tracePt t="199901" x="4394200" y="5541963"/>
          <p14:tracePt t="199903" x="4394200" y="5534025"/>
          <p14:tracePt t="199905" x="4394200" y="5526088"/>
          <p14:tracePt t="199908" x="4394200" y="5510213"/>
          <p14:tracePt t="199910" x="4394200" y="5502275"/>
          <p14:tracePt t="199913" x="4394200" y="5494338"/>
          <p14:tracePt t="199917" x="4386263" y="5462588"/>
          <p14:tracePt t="199919" x="4386263" y="5454650"/>
          <p14:tracePt t="199921" x="4378325" y="5446713"/>
          <p14:tracePt t="199925" x="4370388" y="5430838"/>
          <p14:tracePt t="199928" x="4362450" y="5414963"/>
          <p14:tracePt t="199930" x="4352925" y="5407025"/>
          <p14:tracePt t="199931" x="4337050" y="5399088"/>
          <p14:tracePt t="199933" x="4329113" y="5391150"/>
          <p14:tracePt t="199935" x="4321175" y="5383213"/>
          <p14:tracePt t="199937" x="4305300" y="5375275"/>
          <p14:tracePt t="199941" x="4281488" y="5359400"/>
          <p14:tracePt t="199946" x="4257675" y="5343525"/>
          <p14:tracePt t="199948" x="4241800" y="5335588"/>
          <p14:tracePt t="199961" x="4114800" y="5294313"/>
          <p14:tracePt t="199966" x="4067175" y="5286375"/>
          <p14:tracePt t="199968" x="4043363" y="5278438"/>
          <p14:tracePt t="199969" x="4019550" y="5278438"/>
          <p14:tracePt t="199971" x="3994150" y="5278438"/>
          <p14:tracePt t="199974" x="3970338" y="5270500"/>
          <p14:tracePt t="199979" x="3922713" y="5270500"/>
          <p14:tracePt t="199980" x="3898900" y="5270500"/>
          <p14:tracePt t="199981" x="3875088" y="5270500"/>
          <p14:tracePt t="199983" x="3851275" y="5270500"/>
          <p14:tracePt t="199985" x="3827463" y="5270500"/>
          <p14:tracePt t="199987" x="3803650" y="5278438"/>
          <p14:tracePt t="199991" x="3748088" y="5278438"/>
          <p14:tracePt t="199995" x="3700463" y="5278438"/>
          <p14:tracePt t="199997" x="3684588" y="5286375"/>
          <p14:tracePt t="199999" x="3660775" y="5286375"/>
          <p14:tracePt t="200001" x="3635375" y="5294313"/>
          <p14:tracePt t="200003" x="3611563" y="5294313"/>
          <p14:tracePt t="200005" x="3595688" y="5302250"/>
          <p14:tracePt t="200008" x="3571875" y="5302250"/>
          <p14:tracePt t="200010" x="3556000" y="5310188"/>
          <p14:tracePt t="200012" x="3532188" y="5319713"/>
          <p14:tracePt t="200013" x="3516313" y="5327650"/>
          <p14:tracePt t="200015" x="3500438" y="5335588"/>
          <p14:tracePt t="200017" x="3484563" y="5343525"/>
          <p14:tracePt t="200019" x="3476625" y="5351463"/>
          <p14:tracePt t="200021" x="3460750" y="5359400"/>
          <p14:tracePt t="200025" x="3444875" y="5367338"/>
          <p14:tracePt t="200026" x="3436938" y="5375275"/>
          <p14:tracePt t="200030" x="3421063" y="5399088"/>
          <p14:tracePt t="200031" x="3413125" y="5407025"/>
          <p14:tracePt t="200033" x="3405188" y="5414963"/>
          <p14:tracePt t="200035" x="3397250" y="5430838"/>
          <p14:tracePt t="200037" x="3397250" y="5438775"/>
          <p14:tracePt t="200041" x="3389313" y="5454650"/>
          <p14:tracePt t="200043" x="3389313" y="5462588"/>
          <p14:tracePt t="200047" x="3381375" y="5486400"/>
          <p14:tracePt t="200050" x="3381375" y="5494338"/>
          <p14:tracePt t="200051" x="3389313" y="5502275"/>
          <p14:tracePt t="200053" x="3389313" y="5510213"/>
          <p14:tracePt t="200055" x="3389313" y="5526088"/>
          <p14:tracePt t="200058" x="3389313" y="5534025"/>
          <p14:tracePt t="200059" x="3397250" y="5541963"/>
          <p14:tracePt t="200062" x="3397250" y="5549900"/>
          <p14:tracePt t="200063" x="3405188" y="5557838"/>
          <p14:tracePt t="200065" x="3413125" y="5565775"/>
          <p14:tracePt t="200067" x="3421063" y="5573713"/>
          <p14:tracePt t="200069" x="3421063" y="5581650"/>
          <p14:tracePt t="200071" x="3429000" y="5597525"/>
          <p14:tracePt t="200074" x="3436938" y="5605463"/>
          <p14:tracePt t="200075" x="3444875" y="5613400"/>
          <p14:tracePt t="200079" x="3468688" y="5629275"/>
          <p14:tracePt t="200081" x="3484563" y="5637213"/>
          <p14:tracePt t="200083" x="3492500" y="5645150"/>
          <p14:tracePt t="200085" x="3508375" y="5662613"/>
          <p14:tracePt t="200087" x="3524250" y="5670550"/>
          <p14:tracePt t="200091" x="3548063" y="5686425"/>
          <p14:tracePt t="200093" x="3563938" y="5686425"/>
          <p14:tracePt t="200098" x="3595688" y="5702300"/>
          <p14:tracePt t="200100" x="3619500" y="5710238"/>
          <p14:tracePt t="200101" x="3635375" y="5718175"/>
          <p14:tracePt t="200104" x="3651250" y="5718175"/>
          <p14:tracePt t="200105" x="3668713" y="5726113"/>
          <p14:tracePt t="200108" x="3692525" y="5734050"/>
          <p14:tracePt t="200109" x="3708400" y="5734050"/>
          <p14:tracePt t="200114" x="3748088" y="5741988"/>
          <p14:tracePt t="200116" x="3763963" y="5741988"/>
          <p14:tracePt t="200117" x="3787775" y="5749925"/>
          <p14:tracePt t="200120" x="3803650" y="5749925"/>
          <p14:tracePt t="200121" x="3827463" y="5749925"/>
          <p14:tracePt t="200124" x="3843338" y="5749925"/>
          <p14:tracePt t="200125" x="3867150" y="5749925"/>
          <p14:tracePt t="200129" x="3898900" y="5757863"/>
          <p14:tracePt t="200132" x="3914775" y="5757863"/>
          <p14:tracePt t="200133" x="3938588" y="5757863"/>
          <p14:tracePt t="200135" x="3954463" y="5757863"/>
          <p14:tracePt t="200137" x="3970338" y="5757863"/>
          <p14:tracePt t="200141" x="4002088" y="5749925"/>
          <p14:tracePt t="200144" x="4027488" y="5749925"/>
          <p14:tracePt t="200146" x="4043363" y="5749925"/>
          <p14:tracePt t="200148" x="4059238" y="5741988"/>
          <p14:tracePt t="200149" x="4075113" y="5741988"/>
          <p14:tracePt t="200151" x="4090988" y="5734050"/>
          <p14:tracePt t="200153" x="4106863" y="5726113"/>
          <p14:tracePt t="200155" x="4122738" y="5718175"/>
          <p14:tracePt t="200158" x="4138613" y="5710238"/>
          <p14:tracePt t="200160" x="4154488" y="5702300"/>
          <p14:tracePt t="200162" x="4162425" y="5694363"/>
          <p14:tracePt t="200164" x="4178300" y="5686425"/>
          <p14:tracePt t="200166" x="4194175" y="5678488"/>
          <p14:tracePt t="200167" x="4210050" y="5670550"/>
          <p14:tracePt t="200169" x="4217988" y="5662613"/>
          <p14:tracePt t="200171" x="4233863" y="5653088"/>
          <p14:tracePt t="200174" x="4241800" y="5645150"/>
          <p14:tracePt t="200175" x="4257675" y="5629275"/>
          <p14:tracePt t="200180" x="4273550" y="5613400"/>
          <p14:tracePt t="200183" x="4289425" y="5589588"/>
          <p14:tracePt t="200185" x="4297363" y="5573713"/>
          <p14:tracePt t="200187" x="4305300" y="5565775"/>
          <p14:tracePt t="200191" x="4313238" y="5541963"/>
          <p14:tracePt t="200193" x="4313238" y="5534025"/>
          <p14:tracePt t="200200" x="4321175" y="5494338"/>
          <p14:tracePt t="200201" x="4321175" y="5486400"/>
          <p14:tracePt t="200203" x="4313238" y="5478463"/>
          <p14:tracePt t="200205" x="4313238" y="5462588"/>
          <p14:tracePt t="200208" x="4313238" y="5454650"/>
          <p14:tracePt t="200213" x="4297363" y="5422900"/>
          <p14:tracePt t="200215" x="4289425" y="5414963"/>
          <p14:tracePt t="200217" x="4281488" y="5407025"/>
          <p14:tracePt t="200219" x="4273550" y="5399088"/>
          <p14:tracePt t="200221" x="4265613" y="5391150"/>
          <p14:tracePt t="200224" x="4257675" y="5383213"/>
          <p14:tracePt t="200229" x="4233863" y="5359400"/>
          <p14:tracePt t="200231" x="4217988" y="5351463"/>
          <p14:tracePt t="200233" x="4210050" y="5343525"/>
          <p14:tracePt t="200235" x="4202113" y="5335588"/>
          <p14:tracePt t="200237" x="4186238" y="5335588"/>
          <p14:tracePt t="200241" x="4162425" y="5327650"/>
          <p14:tracePt t="200246" x="4138613" y="5319713"/>
          <p14:tracePt t="200249" x="4122738" y="5310188"/>
          <p14:tracePt t="200250" x="4114800" y="5310188"/>
          <p14:tracePt t="200251" x="4098925" y="5310188"/>
          <p14:tracePt t="200253" x="4083050" y="5302250"/>
          <p14:tracePt t="200255" x="4075113" y="5302250"/>
          <p14:tracePt t="200258" x="4059238" y="5302250"/>
          <p14:tracePt t="200260" x="4043363" y="5302250"/>
          <p14:tracePt t="200264" x="4019550" y="5302250"/>
          <p14:tracePt t="200265" x="4011613" y="5302250"/>
          <p14:tracePt t="200267" x="3994150" y="5302250"/>
          <p14:tracePt t="200269" x="3986213" y="5302250"/>
          <p14:tracePt t="200271" x="3970338" y="5302250"/>
          <p14:tracePt t="200274" x="3962400" y="5302250"/>
          <p14:tracePt t="200277" x="3938588" y="5310188"/>
          <p14:tracePt t="200279" x="3922713" y="5310188"/>
          <p14:tracePt t="200281" x="3914775" y="5319713"/>
          <p14:tracePt t="200283" x="3898900" y="5319713"/>
          <p14:tracePt t="200285" x="3890963" y="5319713"/>
          <p14:tracePt t="200287" x="3883025" y="5327650"/>
          <p14:tracePt t="200291" x="3867150" y="5335588"/>
          <p14:tracePt t="200294" x="3851275" y="5335588"/>
          <p14:tracePt t="200295" x="3843338" y="5343525"/>
          <p14:tracePt t="200297" x="3835400" y="5343525"/>
          <p14:tracePt t="200299" x="3835400" y="5351463"/>
          <p14:tracePt t="200301" x="3827463" y="5359400"/>
          <p14:tracePt t="200303" x="3819525" y="5359400"/>
          <p14:tracePt t="200305" x="3811588" y="5367338"/>
          <p14:tracePt t="200309" x="3803650" y="5375275"/>
          <p14:tracePt t="200311" x="3803650" y="5383213"/>
          <p14:tracePt t="200313" x="3795713" y="5383213"/>
          <p14:tracePt t="200315" x="3795713" y="5391150"/>
          <p14:tracePt t="200317" x="3787775" y="5391150"/>
          <p14:tracePt t="200319" x="3787775" y="5399088"/>
          <p14:tracePt t="200323" x="3787775" y="5407025"/>
          <p14:tracePt t="200327" x="3779838" y="5414963"/>
          <p14:tracePt t="200331" x="3779838" y="5422900"/>
          <p14:tracePt t="200337" x="3779838" y="5430838"/>
          <p14:tracePt t="200341" x="3779838" y="5438775"/>
          <p14:tracePt t="200345" x="3787775" y="5438775"/>
          <p14:tracePt t="200347" x="3787775" y="5446713"/>
          <p14:tracePt t="200353" x="3787775" y="5454650"/>
          <p14:tracePt t="200357" x="3795713" y="5454650"/>
          <p14:tracePt t="200359" x="3795713" y="5462588"/>
          <p14:tracePt t="200365" x="3803650" y="5462588"/>
          <p14:tracePt t="200367" x="3803650" y="5470525"/>
          <p14:tracePt t="200371" x="3811588" y="5470525"/>
          <p14:tracePt t="200373" x="3811588" y="5478463"/>
          <p14:tracePt t="200377" x="3819525" y="5478463"/>
          <p14:tracePt t="200381" x="3819525" y="5486400"/>
          <p14:tracePt t="200383" x="3827463" y="5486400"/>
          <p14:tracePt t="200389" x="3835400" y="5486400"/>
          <p14:tracePt t="200397" x="3835400" y="5494338"/>
          <p14:tracePt t="200399" x="3843338" y="5494338"/>
          <p14:tracePt t="200623" x="3851275" y="5494338"/>
          <p14:tracePt t="200626" x="3859213" y="5494338"/>
          <p14:tracePt t="200628" x="3867150" y="5494338"/>
          <p14:tracePt t="200630" x="3875088" y="5494338"/>
          <p14:tracePt t="200633" x="3890963" y="5494338"/>
          <p14:tracePt t="200635" x="3898900" y="5502275"/>
          <p14:tracePt t="200637" x="3914775" y="5502275"/>
          <p14:tracePt t="200641" x="3938588" y="5502275"/>
          <p14:tracePt t="200643" x="3954463" y="5502275"/>
          <p14:tracePt t="200645" x="3970338" y="5502275"/>
          <p14:tracePt t="200647" x="3986213" y="5502275"/>
          <p14:tracePt t="200649" x="4002088" y="5502275"/>
          <p14:tracePt t="200651" x="4019550" y="5502275"/>
          <p14:tracePt t="200653" x="4035425" y="5502275"/>
          <p14:tracePt t="200655" x="4059238" y="5502275"/>
          <p14:tracePt t="200659" x="4075113" y="5502275"/>
          <p14:tracePt t="200660" x="4098925" y="5502275"/>
          <p14:tracePt t="200661" x="4122738" y="5502275"/>
          <p14:tracePt t="200663" x="4146550" y="5502275"/>
          <p14:tracePt t="200665" x="4170363" y="5494338"/>
          <p14:tracePt t="200667" x="4194175" y="5494338"/>
          <p14:tracePt t="200669" x="4217988" y="5494338"/>
          <p14:tracePt t="200671" x="4249738" y="5486400"/>
          <p14:tracePt t="200674" x="4273550" y="5486400"/>
          <p14:tracePt t="200676" x="4305300" y="5478463"/>
          <p14:tracePt t="200678" x="4337050" y="5478463"/>
          <p14:tracePt t="200680" x="4370388" y="5470525"/>
          <p14:tracePt t="200681" x="4410075" y="5470525"/>
          <p14:tracePt t="200683" x="4441825" y="5462588"/>
          <p14:tracePt t="200685" x="4481513" y="5454650"/>
          <p14:tracePt t="200687" x="4513263" y="5446713"/>
          <p14:tracePt t="200691" x="4600575" y="5430838"/>
          <p14:tracePt t="200696" x="4679950" y="5414963"/>
          <p14:tracePt t="200698" x="4729163" y="5407025"/>
          <p14:tracePt t="200699" x="4776788" y="5399088"/>
          <p14:tracePt t="200701" x="4824413" y="5391150"/>
          <p14:tracePt t="200703" x="4872038" y="5383213"/>
          <p14:tracePt t="200705" x="4919663" y="5367338"/>
          <p14:tracePt t="200708" x="4967288" y="5359400"/>
          <p14:tracePt t="200709" x="5014913" y="5343525"/>
          <p14:tracePt t="200712" x="5064125" y="5335588"/>
          <p14:tracePt t="200716" x="5167313" y="5302250"/>
          <p14:tracePt t="200717" x="5214938" y="5294313"/>
          <p14:tracePt t="200719" x="5270500" y="5278438"/>
          <p14:tracePt t="200721" x="5326063" y="5262563"/>
          <p14:tracePt t="200723" x="5373688" y="5246688"/>
          <p14:tracePt t="200725" x="5430838" y="5230813"/>
          <p14:tracePt t="200729" x="5534025" y="5199063"/>
          <p14:tracePt t="200731" x="5589588" y="5183188"/>
          <p14:tracePt t="200733" x="5645150" y="5159375"/>
          <p14:tracePt t="200735" x="5700713" y="5143500"/>
          <p14:tracePt t="200737" x="5757863" y="5127625"/>
          <p14:tracePt t="200740" x="5813425" y="5103813"/>
          <p14:tracePt t="200741" x="5868988" y="5087938"/>
          <p14:tracePt t="200744" x="5924550" y="5072063"/>
          <p14:tracePt t="200745" x="5980113" y="5048250"/>
          <p14:tracePt t="200747" x="6043613" y="5032375"/>
          <p14:tracePt t="200749" x="6100763" y="5008563"/>
          <p14:tracePt t="200751" x="6156325" y="4992688"/>
          <p14:tracePt t="200753" x="6211888" y="4967288"/>
          <p14:tracePt t="200755" x="6275388" y="4951413"/>
          <p14:tracePt t="200757" x="6330950" y="4927600"/>
          <p14:tracePt t="200759" x="6386513" y="4911725"/>
          <p14:tracePt t="200762" x="6451600" y="4887913"/>
          <p14:tracePt t="200763" x="6507163" y="4872038"/>
          <p14:tracePt t="200765" x="6562725" y="4848225"/>
          <p14:tracePt t="200767" x="6626225" y="4832350"/>
          <p14:tracePt t="200769" x="6681788" y="4808538"/>
          <p14:tracePt t="200771" x="6745288" y="4792663"/>
          <p14:tracePt t="200773" x="6802438" y="4768850"/>
          <p14:tracePt t="200775" x="6858000" y="4752975"/>
          <p14:tracePt t="200778" x="6921500" y="4729163"/>
          <p14:tracePt t="200779" x="6977063" y="4705350"/>
          <p14:tracePt t="200781" x="7040563" y="4689475"/>
          <p14:tracePt t="200783" x="7096125" y="4665663"/>
          <p14:tracePt t="200785" x="7153275" y="4649788"/>
          <p14:tracePt t="200787" x="7208838" y="4624388"/>
          <p14:tracePt t="200789" x="7264400" y="4600575"/>
          <p14:tracePt t="200791" x="7319963" y="4584700"/>
          <p14:tracePt t="200793" x="7367588" y="4560888"/>
          <p14:tracePt t="200795" x="7423150" y="4537075"/>
          <p14:tracePt t="200797" x="7478713" y="4521200"/>
          <p14:tracePt t="200799" x="7535863" y="4497388"/>
          <p14:tracePt t="200801" x="7591425" y="4473575"/>
          <p14:tracePt t="200803" x="7639050" y="4449763"/>
          <p14:tracePt t="200805" x="7694613" y="4425950"/>
          <p14:tracePt t="200807" x="7750175" y="4410075"/>
          <p14:tracePt t="200809" x="7805738" y="4386263"/>
          <p14:tracePt t="200812" x="7854950" y="4362450"/>
          <p14:tracePt t="200813" x="7910513" y="4338638"/>
          <p14:tracePt t="200815" x="7966075" y="4314825"/>
          <p14:tracePt t="200817" x="8021638" y="4291013"/>
          <p14:tracePt t="200819" x="8069263" y="4265613"/>
          <p14:tracePt t="200821" x="8124825" y="4241800"/>
          <p14:tracePt t="200823" x="8180388" y="4217988"/>
          <p14:tracePt t="200825" x="8229600" y="4194175"/>
          <p14:tracePt t="200828" x="8285163" y="4170363"/>
          <p14:tracePt t="200829" x="8340725" y="4146550"/>
          <p14:tracePt t="200831" x="8388350" y="4130675"/>
          <p14:tracePt t="200833" x="8443913" y="4106863"/>
          <p14:tracePt t="200835" x="8491538" y="4083050"/>
          <p14:tracePt t="200837" x="8548688" y="4059238"/>
          <p14:tracePt t="200839" x="8596313" y="4035425"/>
          <p14:tracePt t="200841" x="8643938" y="4011613"/>
          <p14:tracePt t="200844" x="8691563" y="3987800"/>
          <p14:tracePt t="200845" x="8739188" y="3963988"/>
          <p14:tracePt t="200847" x="8786813" y="3938588"/>
          <p14:tracePt t="200849" x="8826500" y="3922713"/>
          <p14:tracePt t="200851" x="8874125" y="3898900"/>
          <p14:tracePt t="200853" x="8915400" y="3875088"/>
          <p14:tracePt t="200855" x="8963025" y="3859213"/>
          <p14:tracePt t="200857" x="9002713" y="3835400"/>
          <p14:tracePt t="200860" x="9042400" y="3819525"/>
          <p14:tracePt t="200862" x="9074150" y="3795713"/>
          <p14:tracePt t="200863" x="9113838" y="3779838"/>
          <p14:tracePt t="200865" x="9153525" y="3756025"/>
          <p14:tracePt t="200867" x="9185275" y="3740150"/>
          <p14:tracePt t="200869" x="9224963" y="3716338"/>
          <p14:tracePt t="200871" x="9258300" y="3700463"/>
          <p14:tracePt t="200873" x="9290050" y="3684588"/>
          <p14:tracePt t="200875" x="9321800" y="3660775"/>
          <p14:tracePt t="200878" x="9361488" y="3644900"/>
          <p14:tracePt t="200879" x="9393238" y="3629025"/>
          <p14:tracePt t="200881" x="9424988" y="3613150"/>
          <p14:tracePt t="200883" x="9456738" y="3587750"/>
          <p14:tracePt t="200885" x="9488488" y="3571875"/>
          <p14:tracePt t="200887" x="9512300" y="3556000"/>
          <p14:tracePt t="200889" x="9544050" y="3540125"/>
          <p14:tracePt t="200891" x="9575800" y="3524250"/>
          <p14:tracePt t="200894" x="9601200" y="3508375"/>
          <p14:tracePt t="200895" x="9632950" y="3492500"/>
          <p14:tracePt t="200897" x="9656763" y="3476625"/>
          <p14:tracePt t="200899" x="9688513" y="3460750"/>
          <p14:tracePt t="200901" x="9712325" y="3444875"/>
          <p14:tracePt t="200903" x="9736138" y="3429000"/>
          <p14:tracePt t="200905" x="9759950" y="3413125"/>
          <p14:tracePt t="200907" x="9791700" y="3389313"/>
          <p14:tracePt t="200909" x="9815513" y="3373438"/>
          <p14:tracePt t="200912" x="9839325" y="3357563"/>
          <p14:tracePt t="200914" x="9863138" y="3341688"/>
          <p14:tracePt t="200915" x="9886950" y="3325813"/>
          <p14:tracePt t="200917" x="9902825" y="3309938"/>
          <p14:tracePt t="200919" x="9926638" y="3302000"/>
          <p14:tracePt t="200921" x="9952038" y="3286125"/>
          <p14:tracePt t="200923" x="9967913" y="3270250"/>
          <p14:tracePt t="200925" x="9991725" y="3252788"/>
          <p14:tracePt t="200928" x="10007600" y="3236913"/>
          <p14:tracePt t="200930" x="10023475" y="3213100"/>
          <p14:tracePt t="200931" x="10047288" y="3205163"/>
          <p14:tracePt t="200933" x="10063163" y="3189288"/>
          <p14:tracePt t="200935" x="10079038" y="3173413"/>
          <p14:tracePt t="200937" x="10102850" y="3157538"/>
          <p14:tracePt t="200939" x="10118725" y="3141663"/>
          <p14:tracePt t="200941" x="10134600" y="3125788"/>
          <p14:tracePt t="200944" x="10150475" y="3109913"/>
          <p14:tracePt t="200947" x="10182225" y="3086100"/>
          <p14:tracePt t="200949" x="10198100" y="3070225"/>
          <p14:tracePt t="200951" x="10213975" y="3054350"/>
          <p14:tracePt t="200953" x="10237788" y="3038475"/>
          <p14:tracePt t="200959" x="10279063" y="2998788"/>
          <p14:tracePt t="200962" x="10294938" y="2982913"/>
          <p14:tracePt t="200963" x="10310813" y="2974975"/>
          <p14:tracePt t="200965" x="10326688" y="2959100"/>
          <p14:tracePt t="200967" x="10342563" y="2943225"/>
          <p14:tracePt t="200969" x="10358438" y="2927350"/>
          <p14:tracePt t="200971" x="10374313" y="2919413"/>
          <p14:tracePt t="200973" x="10390188" y="2901950"/>
          <p14:tracePt t="200975" x="10414000" y="2886075"/>
          <p14:tracePt t="200977" x="10429875" y="2870200"/>
          <p14:tracePt t="200979" x="10445750" y="2862263"/>
          <p14:tracePt t="200981" x="10461625" y="2846388"/>
          <p14:tracePt t="200983" x="10477500" y="2830513"/>
          <p14:tracePt t="200985" x="10493375" y="2814638"/>
          <p14:tracePt t="200987" x="10509250" y="2798763"/>
          <p14:tracePt t="200989" x="10525125" y="2782888"/>
          <p14:tracePt t="200991" x="10548938" y="2767013"/>
          <p14:tracePt t="200994" x="10564813" y="2759075"/>
          <p14:tracePt t="200995" x="10580688" y="2743200"/>
          <p14:tracePt t="200997" x="10596563" y="2727325"/>
          <p14:tracePt t="200999" x="10620375" y="2711450"/>
          <p14:tracePt t="201001" x="10637838" y="2703513"/>
          <p14:tracePt t="201003" x="10653713" y="2687638"/>
          <p14:tracePt t="201005" x="10669588" y="2671763"/>
          <p14:tracePt t="201007" x="10685463" y="2655888"/>
          <p14:tracePt t="201009" x="10701338" y="2647950"/>
          <p14:tracePt t="201012" x="10725150" y="2632075"/>
          <p14:tracePt t="201013" x="10741025" y="2616200"/>
          <p14:tracePt t="201015" x="10756900" y="2600325"/>
          <p14:tracePt t="201017" x="10772775" y="2584450"/>
          <p14:tracePt t="201019" x="10796588" y="2576513"/>
          <p14:tracePt t="201021" x="10812463" y="2559050"/>
          <p14:tracePt t="201023" x="10828338" y="2543175"/>
          <p14:tracePt t="201025" x="10844213" y="2535238"/>
          <p14:tracePt t="201028" x="10868025" y="2519363"/>
          <p14:tracePt t="201029" x="10883900" y="2511425"/>
          <p14:tracePt t="201031" x="10907713" y="2495550"/>
          <p14:tracePt t="201033" x="10923588" y="2479675"/>
          <p14:tracePt t="201035" x="10939463" y="2471738"/>
          <p14:tracePt t="201037" x="10963275" y="2455863"/>
          <p14:tracePt t="201039" x="10980738" y="2439988"/>
          <p14:tracePt t="201041" x="11004550" y="2432050"/>
          <p14:tracePt t="201044" x="11020425" y="2416175"/>
          <p14:tracePt t="201045" x="11036300" y="2408238"/>
          <p14:tracePt t="201047" x="11060113" y="2392363"/>
          <p14:tracePt t="201049" x="11075988" y="2376488"/>
          <p14:tracePt t="201051" x="11099800" y="2368550"/>
          <p14:tracePt t="201053" x="11115675" y="2352675"/>
          <p14:tracePt t="201055" x="11131550" y="2344738"/>
          <p14:tracePt t="201057" x="11155363" y="2328863"/>
          <p14:tracePt t="201059" x="11171238" y="2320925"/>
          <p14:tracePt t="201061" x="11187113" y="2312988"/>
          <p14:tracePt t="201063" x="11210925" y="2297113"/>
          <p14:tracePt t="201065" x="11226800" y="2289175"/>
          <p14:tracePt t="201067" x="11242675" y="2281238"/>
          <p14:tracePt t="201069" x="11258550" y="2273300"/>
          <p14:tracePt t="201071" x="11274425" y="2257425"/>
          <p14:tracePt t="201073" x="11290300" y="2249488"/>
          <p14:tracePt t="201075" x="11306175" y="2241550"/>
          <p14:tracePt t="201078" x="11314113" y="2233613"/>
          <p14:tracePt t="201079" x="11331575" y="2224088"/>
          <p14:tracePt t="201081" x="11347450" y="2216150"/>
          <p14:tracePt t="201083" x="11355388" y="2208213"/>
          <p14:tracePt t="201085" x="11371263" y="2200275"/>
          <p14:tracePt t="201087" x="11379200" y="2192338"/>
          <p14:tracePt t="201090" x="11387138" y="2184400"/>
          <p14:tracePt t="201091" x="11403013" y="2176463"/>
          <p14:tracePt t="201094" x="11410950" y="2168525"/>
          <p14:tracePt t="201095" x="11418888" y="2168525"/>
          <p14:tracePt t="201097" x="11434763" y="2160588"/>
          <p14:tracePt t="201099" x="11442700" y="2152650"/>
          <p14:tracePt t="201101" x="11450638" y="2144713"/>
          <p14:tracePt t="201103" x="11458575" y="2136775"/>
          <p14:tracePt t="201105" x="11466513" y="2128838"/>
          <p14:tracePt t="201107" x="11474450" y="2120900"/>
          <p14:tracePt t="201109" x="11490325" y="2120900"/>
          <p14:tracePt t="201112" x="11498263" y="2112963"/>
          <p14:tracePt t="201113" x="11506200" y="2105025"/>
          <p14:tracePt t="201115" x="11514138" y="2097088"/>
          <p14:tracePt t="201117" x="11522075" y="2089150"/>
          <p14:tracePt t="201119" x="11530013" y="2089150"/>
          <p14:tracePt t="201121" x="11537950" y="2081213"/>
          <p14:tracePt t="201123" x="11545888" y="2073275"/>
          <p14:tracePt t="201125" x="11553825" y="2065338"/>
          <p14:tracePt t="201127" x="11561763" y="2057400"/>
          <p14:tracePt t="201129" x="11569700" y="2049463"/>
          <p14:tracePt t="201134" x="11577638" y="2041525"/>
          <p14:tracePt t="201135" x="11585575" y="2033588"/>
          <p14:tracePt t="201137" x="11593513" y="2025650"/>
          <p14:tracePt t="201139" x="11593513" y="2017713"/>
          <p14:tracePt t="201141" x="11601450" y="2009775"/>
          <p14:tracePt t="201143" x="11609388" y="2001838"/>
          <p14:tracePt t="201145" x="11609388" y="1993900"/>
          <p14:tracePt t="201147" x="11617325" y="1993900"/>
          <p14:tracePt t="201149" x="11617325" y="1985963"/>
          <p14:tracePt t="201151" x="11625263" y="1978025"/>
          <p14:tracePt t="201153" x="11625263" y="1970088"/>
          <p14:tracePt t="201155" x="11625263" y="1962150"/>
          <p14:tracePt t="201157" x="11633200" y="1954213"/>
          <p14:tracePt t="201161" x="11633200" y="1946275"/>
          <p14:tracePt t="201163" x="11641138" y="1938338"/>
          <p14:tracePt t="201165" x="11641138" y="1930400"/>
          <p14:tracePt t="201167" x="11641138" y="1922463"/>
          <p14:tracePt t="201171" x="11641138" y="1914525"/>
          <p14:tracePt t="201173" x="11649075" y="1906588"/>
          <p14:tracePt t="201177" x="11649075" y="1898650"/>
          <p14:tracePt t="201179" x="11649075" y="1890713"/>
          <p14:tracePt t="201181" x="11649075" y="1881188"/>
          <p14:tracePt t="201185" x="11657013" y="1873250"/>
          <p14:tracePt t="201187" x="11657013" y="1865313"/>
          <p14:tracePt t="201192" x="11657013" y="1857375"/>
          <p14:tracePt t="201193" x="11657013" y="1849438"/>
          <p14:tracePt t="201197" x="11657013" y="1841500"/>
          <p14:tracePt t="201199" x="11664950" y="1841500"/>
          <p14:tracePt t="201201" x="11664950" y="1833563"/>
          <p14:tracePt t="201203" x="11664950" y="1825625"/>
          <p14:tracePt t="201208" x="11664950" y="1817688"/>
          <p14:tracePt t="201211" x="11664950" y="1809750"/>
          <p14:tracePt t="201213" x="11674475" y="1809750"/>
          <p14:tracePt t="201217" x="11674475" y="1801813"/>
          <p14:tracePt t="201229" x="11674475" y="1793875"/>
          <p14:tracePt t="201279" x="11674475" y="1801813"/>
          <p14:tracePt t="201297" x="11682413" y="1809750"/>
          <p14:tracePt t="201300" x="11682413" y="1817688"/>
          <p14:tracePt t="201306" x="11682413" y="1825625"/>
          <p14:tracePt t="201307" x="11690350" y="1841500"/>
          <p14:tracePt t="201311" x="11690350" y="1849438"/>
          <p14:tracePt t="201312" x="11690350" y="1857375"/>
          <p14:tracePt t="201313" x="11698288" y="1865313"/>
          <p14:tracePt t="201315" x="11698288" y="1873250"/>
          <p14:tracePt t="201317" x="11698288" y="1881188"/>
          <p14:tracePt t="201319" x="11698288" y="1890713"/>
          <p14:tracePt t="201321" x="11706225" y="1898650"/>
          <p14:tracePt t="201324" x="11706225" y="1906588"/>
          <p14:tracePt t="201326" x="11706225" y="1914525"/>
          <p14:tracePt t="201329" x="11706225" y="1922463"/>
          <p14:tracePt t="201331" x="11714163" y="1930400"/>
          <p14:tracePt t="201333" x="11714163" y="1938338"/>
          <p14:tracePt t="201335" x="11714163" y="1946275"/>
          <p14:tracePt t="201337" x="11714163" y="1954213"/>
          <p14:tracePt t="201341" x="11714163" y="1962150"/>
          <p14:tracePt t="201343" x="11714163" y="1970088"/>
          <p14:tracePt t="201345" x="11714163" y="1978025"/>
          <p14:tracePt t="201347" x="11714163" y="1985963"/>
          <p14:tracePt t="201349" x="11714163" y="1993900"/>
          <p14:tracePt t="201351" x="11714163" y="2001838"/>
          <p14:tracePt t="201353" x="11714163" y="2009775"/>
          <p14:tracePt t="201355" x="11714163" y="2017713"/>
          <p14:tracePt t="201360" x="11722100" y="2025650"/>
          <p14:tracePt t="201361" x="11722100" y="2033588"/>
          <p14:tracePt t="201363" x="11722100" y="2041525"/>
          <p14:tracePt t="201365" x="11722100" y="2049463"/>
          <p14:tracePt t="201369" x="11722100" y="2057400"/>
          <p14:tracePt t="201371" x="11722100" y="2065338"/>
          <p14:tracePt t="201374" x="11722100" y="2073275"/>
          <p14:tracePt t="201377" x="11730038" y="2081213"/>
          <p14:tracePt t="201379" x="11730038" y="2089150"/>
          <p14:tracePt t="201383" x="11730038" y="2097088"/>
          <p14:tracePt t="201387" x="11730038" y="2105025"/>
          <p14:tracePt t="201391" x="11730038" y="2112963"/>
          <p14:tracePt t="201397" x="11730038" y="2120900"/>
          <p14:tracePt t="201403" x="11730038" y="2128838"/>
          <p14:tracePt t="201408" x="11730038" y="2136775"/>
          <p14:tracePt t="201413" x="11730038" y="2144713"/>
          <p14:tracePt t="201417" x="11730038" y="2152650"/>
          <p14:tracePt t="201421" x="11730038" y="2160588"/>
          <p14:tracePt t="201425" x="11730038" y="2168525"/>
          <p14:tracePt t="201428" x="11730038" y="2176463"/>
          <p14:tracePt t="201430" x="11722100" y="2176463"/>
          <p14:tracePt t="201431" x="11722100" y="2184400"/>
          <p14:tracePt t="201435" x="11722100" y="2192338"/>
          <p14:tracePt t="201440" x="11722100" y="2200275"/>
          <p14:tracePt t="201442" x="11722100" y="2208213"/>
          <p14:tracePt t="201445" x="11722100" y="2216150"/>
          <p14:tracePt t="201447" x="11714163" y="2216150"/>
          <p14:tracePt t="201449" x="11714163" y="2224088"/>
          <p14:tracePt t="201451" x="11714163" y="2233613"/>
          <p14:tracePt t="201455" x="11714163" y="2241550"/>
          <p14:tracePt t="201459" x="11706225" y="2249488"/>
          <p14:tracePt t="201463" x="11706225" y="2257425"/>
          <p14:tracePt t="201467" x="11706225" y="2265363"/>
          <p14:tracePt t="201469" x="11698288" y="2265363"/>
          <p14:tracePt t="201471" x="11698288" y="2273300"/>
          <p14:tracePt t="201479" x="11698288" y="2281238"/>
          <p14:tracePt t="201481" x="11690350" y="2281238"/>
          <p14:tracePt t="201492" x="11690350" y="2289175"/>
          <p14:tracePt t="201563" x="11690350" y="2281238"/>
          <p14:tracePt t="201568" x="11698288" y="2281238"/>
          <p14:tracePt t="201571" x="11706225" y="2281238"/>
          <p14:tracePt t="201574" x="11714163" y="2273300"/>
          <p14:tracePt t="201575" x="11722100" y="2273300"/>
          <p14:tracePt t="201579" x="11730038" y="2273300"/>
          <p14:tracePt t="201581" x="11737975" y="2265363"/>
          <p14:tracePt t="201583" x="11745913" y="2265363"/>
          <p14:tracePt t="201585" x="11753850" y="2265363"/>
          <p14:tracePt t="201587" x="11761788" y="2265363"/>
          <p14:tracePt t="201592" x="11769725" y="2257425"/>
          <p14:tracePt t="201593" x="11777663" y="2257425"/>
          <p14:tracePt t="201595" x="11785600" y="2257425"/>
          <p14:tracePt t="201597" x="11793538" y="2257425"/>
          <p14:tracePt t="201599" x="11801475" y="2257425"/>
          <p14:tracePt t="201601" x="11809413" y="2257425"/>
          <p14:tracePt t="201603" x="11817350" y="2249488"/>
          <p14:tracePt t="201605" x="11825288" y="2249488"/>
          <p14:tracePt t="201608" x="11841163" y="2249488"/>
          <p14:tracePt t="201611" x="11849100" y="2241550"/>
          <p14:tracePt t="201613" x="11864975" y="2241550"/>
          <p14:tracePt t="201615" x="11872913" y="2241550"/>
          <p14:tracePt t="201617" x="11880850" y="2241550"/>
          <p14:tracePt t="201619" x="11888788" y="2241550"/>
          <p14:tracePt t="201621" x="11896725" y="2241550"/>
          <p14:tracePt t="201625" x="11912600" y="2233613"/>
          <p14:tracePt t="201627" x="11920538" y="2233613"/>
          <p14:tracePt t="201629" x="11936413" y="2233613"/>
          <p14:tracePt t="201631" x="11944350" y="2233613"/>
          <p14:tracePt t="201633" x="11952288" y="2233613"/>
          <p14:tracePt t="201635" x="11960225" y="2233613"/>
          <p14:tracePt t="201637" x="11968163" y="2233613"/>
          <p14:tracePt t="201642" x="11984038" y="2233613"/>
          <p14:tracePt t="201643" x="11991975" y="2233613"/>
          <p14:tracePt t="201648" x="11999913" y="2233613"/>
          <p14:tracePt t="201650" x="12007850" y="2233613"/>
          <p14:tracePt t="201651" x="12015788" y="2233613"/>
          <p14:tracePt t="201653" x="12025313" y="2233613"/>
          <p14:tracePt t="201655" x="12025313" y="2241550"/>
          <p14:tracePt t="201658" x="12033250" y="2241550"/>
          <p14:tracePt t="201660" x="12041188" y="2241550"/>
          <p14:tracePt t="201661" x="12049125" y="2241550"/>
          <p14:tracePt t="201663" x="12049125" y="2249488"/>
          <p14:tracePt t="201665" x="12057063" y="2249488"/>
          <p14:tracePt t="201667" x="12065000" y="2249488"/>
          <p14:tracePt t="201669" x="12072938" y="2249488"/>
          <p14:tracePt t="201671" x="12072938" y="2257425"/>
          <p14:tracePt t="201674" x="12080875" y="2257425"/>
          <p14:tracePt t="201676" x="12088813" y="2265363"/>
          <p14:tracePt t="201679" x="12096750" y="2273300"/>
          <p14:tracePt t="201683" x="12104688" y="2281238"/>
          <p14:tracePt t="201685" x="12112625" y="2281238"/>
          <p14:tracePt t="201687" x="12112625" y="2289175"/>
          <p14:tracePt t="201691" x="12120563" y="2297113"/>
          <p14:tracePt t="201693" x="12128500" y="2305050"/>
          <p14:tracePt t="201695" x="12128500" y="2312988"/>
          <p14:tracePt t="201697" x="12136438" y="2312988"/>
          <p14:tracePt t="201699" x="12136438" y="2320925"/>
          <p14:tracePt t="201701" x="12144375" y="2328863"/>
          <p14:tracePt t="201703" x="12144375" y="2336800"/>
          <p14:tracePt t="201705" x="12152313" y="2344738"/>
          <p14:tracePt t="201708" x="12152313" y="2352675"/>
          <p14:tracePt t="201714" x="12160250" y="2368550"/>
          <p14:tracePt t="201715" x="12160250" y="2376488"/>
          <p14:tracePt t="201717" x="12168188" y="2384425"/>
          <p14:tracePt t="201719" x="12168188" y="2392363"/>
          <p14:tracePt t="201724" x="12168188" y="2400300"/>
          <p14:tracePt t="201729" x="12168188" y="2424113"/>
          <p14:tracePt t="201731" x="12168188" y="2432050"/>
          <p14:tracePt t="201735" x="12168188" y="2439988"/>
          <p14:tracePt t="201737" x="12168188" y="2447925"/>
          <p14:tracePt t="201741" x="12160250" y="2463800"/>
          <p14:tracePt t="201744" x="12160250" y="2471738"/>
          <p14:tracePt t="201745" x="12152313" y="2479675"/>
          <p14:tracePt t="201747" x="12152313" y="2487613"/>
          <p14:tracePt t="201749" x="12152313" y="2495550"/>
          <p14:tracePt t="201751" x="12144375" y="2503488"/>
          <p14:tracePt t="201753" x="12136438" y="2511425"/>
          <p14:tracePt t="201758" x="12128500" y="2519363"/>
          <p14:tracePt t="201761" x="12120563" y="2535238"/>
          <p14:tracePt t="201763" x="12112625" y="2543175"/>
          <p14:tracePt t="201765" x="12104688" y="2551113"/>
          <p14:tracePt t="201767" x="12096750" y="2559050"/>
          <p14:tracePt t="201769" x="12088813" y="2566988"/>
          <p14:tracePt t="201771" x="12080875" y="2576513"/>
          <p14:tracePt t="201774" x="12072938" y="2584450"/>
          <p14:tracePt t="201776" x="12065000" y="2592388"/>
          <p14:tracePt t="201778" x="12049125" y="2600325"/>
          <p14:tracePt t="201780" x="12049125" y="2608263"/>
          <p14:tracePt t="201781" x="12033250" y="2616200"/>
          <p14:tracePt t="201783" x="12025313" y="2624138"/>
          <p14:tracePt t="201785" x="12015788" y="2624138"/>
          <p14:tracePt t="201787" x="11999913" y="2632075"/>
          <p14:tracePt t="201791" x="11976100" y="2640013"/>
          <p14:tracePt t="201794" x="11968163" y="2647950"/>
          <p14:tracePt t="201797" x="11944350" y="2655888"/>
          <p14:tracePt t="201799" x="11928475" y="2663825"/>
          <p14:tracePt t="201801" x="11920538" y="2663825"/>
          <p14:tracePt t="201803" x="11904663" y="2663825"/>
          <p14:tracePt t="201805" x="11896725" y="2663825"/>
          <p14:tracePt t="201808" x="11880850" y="2663825"/>
          <p14:tracePt t="201810" x="11864975" y="2671763"/>
          <p14:tracePt t="201814" x="11841163" y="2671763"/>
          <p14:tracePt t="201815" x="11825288" y="2671763"/>
          <p14:tracePt t="201817" x="11817350" y="2671763"/>
          <p14:tracePt t="201819" x="11801475" y="2671763"/>
          <p14:tracePt t="201821" x="11793538" y="2671763"/>
          <p14:tracePt t="201824" x="11777663" y="2671763"/>
          <p14:tracePt t="201826" x="11769725" y="2671763"/>
          <p14:tracePt t="201828" x="11753850" y="2671763"/>
          <p14:tracePt t="201829" x="11745913" y="2671763"/>
          <p14:tracePt t="201831" x="11730038" y="2663825"/>
          <p14:tracePt t="201833" x="11722100" y="2663825"/>
          <p14:tracePt t="201835" x="11714163" y="2663825"/>
          <p14:tracePt t="201837" x="11698288" y="2663825"/>
          <p14:tracePt t="201841" x="11682413" y="2663825"/>
          <p14:tracePt t="201843" x="11674475" y="2655888"/>
          <p14:tracePt t="201845" x="11657013" y="2655888"/>
          <p14:tracePt t="201848" x="11649075" y="2655888"/>
          <p14:tracePt t="201850" x="11641138" y="2655888"/>
          <p14:tracePt t="201853" x="11625263" y="2655888"/>
          <p14:tracePt t="201857" x="11617325" y="2647950"/>
          <p14:tracePt t="201859" x="11609388" y="2647950"/>
          <p14:tracePt t="201861" x="11601450" y="2647950"/>
          <p14:tracePt t="201865" x="11593513" y="2647950"/>
          <p14:tracePt t="201867" x="11585575" y="2647950"/>
          <p14:tracePt t="201871" x="11577638" y="2647950"/>
          <p14:tracePt t="201875" x="11577638" y="2640013"/>
          <p14:tracePt t="201877" x="11569700" y="2640013"/>
          <p14:tracePt t="201969" x="11569700" y="2647950"/>
          <p14:tracePt t="202019" x="11569700" y="2640013"/>
          <p14:tracePt t="202045" x="11569700" y="2632075"/>
          <p14:tracePt t="202053" x="11569700" y="2624138"/>
          <p14:tracePt t="202061" x="11569700" y="2616200"/>
          <p14:tracePt t="202069" x="11569700" y="2608263"/>
          <p14:tracePt t="202075" x="11569700" y="2600325"/>
          <p14:tracePt t="202079" x="11569700" y="2592388"/>
          <p14:tracePt t="202083" x="11569700" y="2584450"/>
          <p14:tracePt t="202091" x="11561763" y="2576513"/>
          <p14:tracePt t="202093" x="11561763" y="2566988"/>
          <p14:tracePt t="202097" x="11561763" y="2559050"/>
          <p14:tracePt t="202101" x="11553825" y="2551113"/>
          <p14:tracePt t="202105" x="11553825" y="2543175"/>
          <p14:tracePt t="202109" x="11545888" y="2535238"/>
          <p14:tracePt t="202113" x="11545888" y="2527300"/>
          <p14:tracePt t="202115" x="11537950" y="2527300"/>
          <p14:tracePt t="202117" x="11537950" y="2519363"/>
          <p14:tracePt t="202121" x="11530013" y="2511425"/>
          <p14:tracePt t="202127" x="11522075" y="2495550"/>
          <p14:tracePt t="202133" x="11514138" y="2487613"/>
          <p14:tracePt t="202137" x="11514138" y="2479675"/>
          <p14:tracePt t="202141" x="11506200" y="2471738"/>
          <p14:tracePt t="202145" x="11506200" y="2463800"/>
          <p14:tracePt t="202147" x="11498263" y="2463800"/>
          <p14:tracePt t="202149" x="11498263" y="2455863"/>
          <p14:tracePt t="202153" x="11498263" y="2447925"/>
          <p14:tracePt t="202160" x="11490325" y="2447925"/>
          <p14:tracePt t="202161" x="11490325" y="2439988"/>
          <p14:tracePt t="202168" x="11490325" y="2432050"/>
          <p14:tracePt t="202175" x="11490325" y="2424113"/>
          <p14:tracePt t="202181" x="11498263" y="2424113"/>
          <p14:tracePt t="202183" x="11498263" y="2416175"/>
          <p14:tracePt t="202192" x="11498263" y="2408238"/>
          <p14:tracePt t="202195" x="11506200" y="2408238"/>
          <p14:tracePt t="202199" x="11514138" y="2400300"/>
          <p14:tracePt t="202205" x="11522075" y="2392363"/>
          <p14:tracePt t="202210" x="11530013" y="2392363"/>
          <p14:tracePt t="202213" x="11537950" y="2392363"/>
          <p14:tracePt t="202215" x="11537950" y="2384425"/>
          <p14:tracePt t="202217" x="11545888" y="2384425"/>
          <p14:tracePt t="202219" x="11553825" y="2384425"/>
          <p14:tracePt t="202224" x="11561763" y="2384425"/>
          <p14:tracePt t="202227" x="11569700" y="2384425"/>
          <p14:tracePt t="202229" x="11577638" y="2384425"/>
          <p14:tracePt t="202233" x="11585575" y="2384425"/>
          <p14:tracePt t="202235" x="11593513" y="2384425"/>
          <p14:tracePt t="202242" x="11609388" y="2384425"/>
          <p14:tracePt t="202245" x="11617325" y="2384425"/>
          <p14:tracePt t="202247" x="11625263" y="2384425"/>
          <p14:tracePt t="202249" x="11633200" y="2384425"/>
          <p14:tracePt t="202253" x="11641138" y="2392363"/>
          <p14:tracePt t="202255" x="11649075" y="2392363"/>
          <p14:tracePt t="202260" x="11657013" y="2392363"/>
          <p14:tracePt t="202261" x="11664950" y="2392363"/>
          <p14:tracePt t="202263" x="11674475" y="2400300"/>
          <p14:tracePt t="202267" x="11682413" y="2400300"/>
          <p14:tracePt t="202269" x="11690350" y="2400300"/>
          <p14:tracePt t="202275" x="11698288" y="2408238"/>
          <p14:tracePt t="202277" x="11706225" y="2408238"/>
          <p14:tracePt t="202279" x="11714163" y="2416175"/>
          <p14:tracePt t="202283" x="11722100" y="2416175"/>
          <p14:tracePt t="202287" x="11730038" y="2424113"/>
          <p14:tracePt t="202294" x="11737975" y="2424113"/>
          <p14:tracePt t="202297" x="11737975" y="2432050"/>
          <p14:tracePt t="202299" x="11745913" y="2432050"/>
          <p14:tracePt t="202305" x="11745913" y="2439988"/>
          <p14:tracePt t="202311" x="11753850" y="2439988"/>
          <p14:tracePt t="202317" x="11753850" y="2447925"/>
          <p14:tracePt t="202327" x="11753850" y="2455863"/>
          <p14:tracePt t="202335" x="11753850" y="2463800"/>
          <p14:tracePt t="202341" x="11745913" y="2463800"/>
          <p14:tracePt t="202343" x="11745913" y="2471738"/>
          <p14:tracePt t="202349" x="11737975" y="2479675"/>
          <p14:tracePt t="202356" x="11730038" y="2487613"/>
          <p14:tracePt t="202360" x="11722100" y="2487613"/>
          <p14:tracePt t="202362" x="11714163" y="2495550"/>
          <p14:tracePt t="202365" x="11706225" y="2495550"/>
          <p14:tracePt t="202367" x="11698288" y="2503488"/>
          <p14:tracePt t="202369" x="11690350" y="2503488"/>
          <p14:tracePt t="202371" x="11682413" y="2503488"/>
          <p14:tracePt t="202374" x="11674475" y="2511425"/>
          <p14:tracePt t="202376" x="11664950" y="2511425"/>
          <p14:tracePt t="202377" x="11657013" y="2511425"/>
          <p14:tracePt t="202379" x="11641138" y="2511425"/>
          <p14:tracePt t="202381" x="11633200" y="2519363"/>
          <p14:tracePt t="202383" x="11625263" y="2519363"/>
          <p14:tracePt t="202385" x="11609388" y="2519363"/>
          <p14:tracePt t="202387" x="11601450" y="2519363"/>
          <p14:tracePt t="202391" x="11577638" y="2519363"/>
          <p14:tracePt t="202394" x="11569700" y="2519363"/>
          <p14:tracePt t="202395" x="11553825" y="2519363"/>
          <p14:tracePt t="202397" x="11545888" y="2519363"/>
          <p14:tracePt t="202399" x="11530013" y="2519363"/>
          <p14:tracePt t="202401" x="11514138" y="2519363"/>
          <p14:tracePt t="202403" x="11506200" y="2519363"/>
          <p14:tracePt t="202406" x="11490325" y="2519363"/>
          <p14:tracePt t="202408" x="11482388" y="2519363"/>
          <p14:tracePt t="202410" x="11466513" y="2519363"/>
          <p14:tracePt t="202412" x="11450638" y="2519363"/>
          <p14:tracePt t="202414" x="11434763" y="2519363"/>
          <p14:tracePt t="202415" x="11426825" y="2519363"/>
          <p14:tracePt t="202417" x="11410950" y="2519363"/>
          <p14:tracePt t="202419" x="11395075" y="2519363"/>
          <p14:tracePt t="202421" x="11387138" y="2519363"/>
          <p14:tracePt t="202424" x="11371263" y="2511425"/>
          <p14:tracePt t="202426" x="11355388" y="2511425"/>
          <p14:tracePt t="202427" x="11347450" y="2511425"/>
          <p14:tracePt t="202429" x="11331575" y="2511425"/>
          <p14:tracePt t="202431" x="11314113" y="2511425"/>
          <p14:tracePt t="202433" x="11298238" y="2511425"/>
          <p14:tracePt t="202435" x="11282363" y="2511425"/>
          <p14:tracePt t="202437" x="11274425" y="2511425"/>
          <p14:tracePt t="202442" x="11242675" y="2511425"/>
          <p14:tracePt t="202443" x="11234738" y="2511425"/>
          <p14:tracePt t="202445" x="11218863" y="2503488"/>
          <p14:tracePt t="202447" x="11202988" y="2503488"/>
          <p14:tracePt t="202449" x="11195050" y="2503488"/>
          <p14:tracePt t="202451" x="11179175" y="2503488"/>
          <p14:tracePt t="202453" x="11171238" y="2503488"/>
          <p14:tracePt t="202455" x="11155363" y="2503488"/>
          <p14:tracePt t="202458" x="11147425" y="2503488"/>
          <p14:tracePt t="202462" x="11123613" y="2503488"/>
          <p14:tracePt t="202463" x="11115675" y="2503488"/>
          <p14:tracePt t="202465" x="11099800" y="2503488"/>
          <p14:tracePt t="202467" x="11091863" y="2503488"/>
          <p14:tracePt t="202469" x="11075988" y="2503488"/>
          <p14:tracePt t="202471" x="11068050" y="2503488"/>
          <p14:tracePt t="202474" x="11052175" y="2503488"/>
          <p14:tracePt t="202478" x="11028363" y="2503488"/>
          <p14:tracePt t="202479" x="11012488" y="2503488"/>
          <p14:tracePt t="202481" x="11004550" y="2503488"/>
          <p14:tracePt t="202483" x="10988675" y="2503488"/>
          <p14:tracePt t="202485" x="10971213" y="2503488"/>
          <p14:tracePt t="202487" x="10963275" y="2503488"/>
          <p14:tracePt t="202491" x="10931525" y="2511425"/>
          <p14:tracePt t="202494" x="10915650" y="2511425"/>
          <p14:tracePt t="202495" x="10907713" y="2511425"/>
          <p14:tracePt t="202497" x="10891838" y="2511425"/>
          <p14:tracePt t="202499" x="10875963" y="2511425"/>
          <p14:tracePt t="202501" x="10860088" y="2511425"/>
          <p14:tracePt t="202503" x="10844213" y="2511425"/>
          <p14:tracePt t="202505" x="10836275" y="2511425"/>
          <p14:tracePt t="202508" x="10820400" y="2511425"/>
          <p14:tracePt t="202510" x="10804525" y="2511425"/>
          <p14:tracePt t="202511" x="10788650" y="2511425"/>
          <p14:tracePt t="202513" x="10772775" y="2511425"/>
          <p14:tracePt t="202515" x="10756900" y="2511425"/>
          <p14:tracePt t="202517" x="10733088" y="2511425"/>
          <p14:tracePt t="202519" x="10717213" y="2511425"/>
          <p14:tracePt t="202521" x="10701338" y="2511425"/>
          <p14:tracePt t="202524" x="10685463" y="2511425"/>
          <p14:tracePt t="202526" x="10661650" y="2511425"/>
          <p14:tracePt t="202527" x="10645775" y="2511425"/>
          <p14:tracePt t="202529" x="10629900" y="2511425"/>
          <p14:tracePt t="202531" x="10612438" y="2511425"/>
          <p14:tracePt t="202533" x="10588625" y="2511425"/>
          <p14:tracePt t="202535" x="10572750" y="2511425"/>
          <p14:tracePt t="202537" x="10556875" y="2511425"/>
          <p14:tracePt t="202542" x="10517188" y="2503488"/>
          <p14:tracePt t="202543" x="10501313" y="2503488"/>
          <p14:tracePt t="202545" x="10485438" y="2503488"/>
          <p14:tracePt t="202547" x="10461625" y="2503488"/>
          <p14:tracePt t="202549" x="10445750" y="2503488"/>
          <p14:tracePt t="202551" x="10429875" y="2503488"/>
          <p14:tracePt t="202553" x="10406063" y="2503488"/>
          <p14:tracePt t="202555" x="10390188" y="2503488"/>
          <p14:tracePt t="202558" x="10374313" y="2511425"/>
          <p14:tracePt t="202560" x="10350500" y="2511425"/>
          <p14:tracePt t="202561" x="10334625" y="2511425"/>
          <p14:tracePt t="202563" x="10310813" y="2511425"/>
          <p14:tracePt t="202565" x="10294938" y="2511425"/>
          <p14:tracePt t="202567" x="10279063" y="2511425"/>
          <p14:tracePt t="202569" x="10253663" y="2511425"/>
          <p14:tracePt t="202571" x="10237788" y="2511425"/>
          <p14:tracePt t="202574" x="10213975" y="2511425"/>
          <p14:tracePt t="202575" x="10198100" y="2511425"/>
          <p14:tracePt t="202577" x="10174288" y="2511425"/>
          <p14:tracePt t="202579" x="10158413" y="2519363"/>
          <p14:tracePt t="202581" x="10134600" y="2519363"/>
          <p14:tracePt t="202583" x="10118725" y="2519363"/>
          <p14:tracePt t="202585" x="10094913" y="2519363"/>
          <p14:tracePt t="202587" x="10079038" y="2519363"/>
          <p14:tracePt t="202591" x="10039350" y="2519363"/>
          <p14:tracePt t="202593" x="10015538" y="2519363"/>
          <p14:tracePt t="202595" x="10007600" y="2519363"/>
          <p14:tracePt t="202597" x="9983788" y="2519363"/>
          <p14:tracePt t="202600" x="9967913" y="2527300"/>
          <p14:tracePt t="202602" x="9952038" y="2527300"/>
          <p14:tracePt t="202603" x="9936163" y="2527300"/>
          <p14:tracePt t="202605" x="9918700" y="2527300"/>
          <p14:tracePt t="202608" x="9902825" y="2527300"/>
          <p14:tracePt t="202610" x="9886950" y="2535238"/>
          <p14:tracePt t="202611" x="9871075" y="2535238"/>
          <p14:tracePt t="202613" x="9855200" y="2535238"/>
          <p14:tracePt t="202615" x="9839325" y="2535238"/>
          <p14:tracePt t="202617" x="9823450" y="2535238"/>
          <p14:tracePt t="202619" x="9807575" y="2535238"/>
          <p14:tracePt t="202621" x="9791700" y="2535238"/>
          <p14:tracePt t="202624" x="9775825" y="2535238"/>
          <p14:tracePt t="202626" x="9759950" y="2543175"/>
          <p14:tracePt t="202627" x="9744075" y="2543175"/>
          <p14:tracePt t="202629" x="9736138" y="2543175"/>
          <p14:tracePt t="202631" x="9720263" y="2543175"/>
          <p14:tracePt t="202633" x="9704388" y="2543175"/>
          <p14:tracePt t="202635" x="9688513" y="2543175"/>
          <p14:tracePt t="202637" x="9672638" y="2543175"/>
          <p14:tracePt t="202642" x="9640888" y="2543175"/>
          <p14:tracePt t="202644" x="9625013" y="2535238"/>
          <p14:tracePt t="202645" x="9609138" y="2535238"/>
          <p14:tracePt t="202647" x="9593263" y="2535238"/>
          <p14:tracePt t="202649" x="9575800" y="2535238"/>
          <p14:tracePt t="202651" x="9559925" y="2535238"/>
          <p14:tracePt t="202653" x="9544050" y="2527300"/>
          <p14:tracePt t="202655" x="9528175" y="2527300"/>
          <p14:tracePt t="202658" x="9512300" y="2527300"/>
          <p14:tracePt t="202660" x="9496425" y="2527300"/>
          <p14:tracePt t="202661" x="9480550" y="2527300"/>
          <p14:tracePt t="202663" x="9464675" y="2527300"/>
          <p14:tracePt t="202665" x="9448800" y="2519363"/>
          <p14:tracePt t="202667" x="9432925" y="2519363"/>
          <p14:tracePt t="202669" x="9417050" y="2519363"/>
          <p14:tracePt t="202671" x="9409113" y="2511425"/>
          <p14:tracePt t="202674" x="9393238" y="2511425"/>
          <p14:tracePt t="202677" x="9377363" y="2511425"/>
          <p14:tracePt t="202678" x="9361488" y="2503488"/>
          <p14:tracePt t="202680" x="9345613" y="2503488"/>
          <p14:tracePt t="202682" x="9337675" y="2503488"/>
          <p14:tracePt t="202683" x="9321800" y="2503488"/>
          <p14:tracePt t="202685" x="9305925" y="2495550"/>
          <p14:tracePt t="202687" x="9290050" y="2495550"/>
          <p14:tracePt t="202691" x="9266238" y="2487613"/>
          <p14:tracePt t="202694" x="9250363" y="2487613"/>
          <p14:tracePt t="202696" x="9234488" y="2487613"/>
          <p14:tracePt t="202698" x="9224963" y="2479675"/>
          <p14:tracePt t="202699" x="9209088" y="2479675"/>
          <p14:tracePt t="202701" x="9193213" y="2479675"/>
          <p14:tracePt t="202703" x="9185275" y="2479675"/>
          <p14:tracePt t="202705" x="9169400" y="2471738"/>
          <p14:tracePt t="202708" x="9153525" y="2471738"/>
          <p14:tracePt t="202709" x="9145588" y="2471738"/>
          <p14:tracePt t="202714" x="9113838" y="2463800"/>
          <p14:tracePt t="202715" x="9105900" y="2463800"/>
          <p14:tracePt t="202717" x="9090025" y="2455863"/>
          <p14:tracePt t="202719" x="9082088" y="2455863"/>
          <p14:tracePt t="202721" x="9066213" y="2455863"/>
          <p14:tracePt t="202724" x="9058275" y="2455863"/>
          <p14:tracePt t="202728" x="9026525" y="2455863"/>
          <p14:tracePt t="202729" x="9018588" y="2447925"/>
          <p14:tracePt t="202731" x="9002713" y="2447925"/>
          <p14:tracePt t="202733" x="8994775" y="2447925"/>
          <p14:tracePt t="202735" x="8978900" y="2447925"/>
          <p14:tracePt t="202737" x="8970963" y="2447925"/>
          <p14:tracePt t="202739" x="8963025" y="2447925"/>
          <p14:tracePt t="202741" x="8947150" y="2447925"/>
          <p14:tracePt t="202743" x="8939213" y="2439988"/>
          <p14:tracePt t="202745" x="8923338" y="2439988"/>
          <p14:tracePt t="202747" x="8915400" y="2439988"/>
          <p14:tracePt t="202749" x="8899525" y="2432050"/>
          <p14:tracePt t="202751" x="8891588" y="2432050"/>
          <p14:tracePt t="202753" x="8874125" y="2432050"/>
          <p14:tracePt t="202755" x="8866188" y="2432050"/>
          <p14:tracePt t="202757" x="8850313" y="2432050"/>
          <p14:tracePt t="202759" x="8842375" y="2424113"/>
          <p14:tracePt t="202761" x="8826500" y="2424113"/>
          <p14:tracePt t="202763" x="8810625" y="2424113"/>
          <p14:tracePt t="202765" x="8802688" y="2424113"/>
          <p14:tracePt t="202767" x="8794750" y="2424113"/>
          <p14:tracePt t="202769" x="8778875" y="2424113"/>
          <p14:tracePt t="202771" x="8763000" y="2424113"/>
          <p14:tracePt t="202773" x="8755063" y="2424113"/>
          <p14:tracePt t="202775" x="8739188" y="2424113"/>
          <p14:tracePt t="202777" x="8731250" y="2424113"/>
          <p14:tracePt t="202779" x="8715375" y="2424113"/>
          <p14:tracePt t="202781" x="8707438" y="2432050"/>
          <p14:tracePt t="202783" x="8691563" y="2432050"/>
          <p14:tracePt t="202785" x="8683625" y="2432050"/>
          <p14:tracePt t="202787" x="8667750" y="2432050"/>
          <p14:tracePt t="202790" x="8659813" y="2432050"/>
          <p14:tracePt t="202791" x="8643938" y="2432050"/>
          <p14:tracePt t="202793" x="8636000" y="2432050"/>
          <p14:tracePt t="202795" x="8620125" y="2432050"/>
          <p14:tracePt t="202797" x="8612188" y="2432050"/>
          <p14:tracePt t="202799" x="8604250" y="2432050"/>
          <p14:tracePt t="202801" x="8588375" y="2432050"/>
          <p14:tracePt t="202803" x="8580438" y="2432050"/>
          <p14:tracePt t="202805" x="8564563" y="2439988"/>
          <p14:tracePt t="202807" x="8556625" y="2439988"/>
          <p14:tracePt t="202809" x="8548688" y="2439988"/>
          <p14:tracePt t="202811" x="8531225" y="2439988"/>
          <p14:tracePt t="202813" x="8523288" y="2439988"/>
          <p14:tracePt t="202815" x="8515350" y="2439988"/>
          <p14:tracePt t="202817" x="8507413" y="2439988"/>
          <p14:tracePt t="202819" x="8499475" y="2439988"/>
          <p14:tracePt t="202821" x="8483600" y="2439988"/>
          <p14:tracePt t="202823" x="8475663" y="2439988"/>
          <p14:tracePt t="202825" x="8467725" y="2439988"/>
          <p14:tracePt t="202827" x="8459788" y="2439988"/>
          <p14:tracePt t="202829" x="8443913" y="2439988"/>
          <p14:tracePt t="202831" x="8435975" y="2439988"/>
          <p14:tracePt t="202833" x="8428038" y="2447925"/>
          <p14:tracePt t="202835" x="8420100" y="2447925"/>
          <p14:tracePt t="202837" x="8412163" y="2447925"/>
          <p14:tracePt t="202839" x="8404225" y="2447925"/>
          <p14:tracePt t="202841" x="8396288" y="2447925"/>
          <p14:tracePt t="202843" x="8388350" y="2447925"/>
          <p14:tracePt t="202845" x="8380413" y="2447925"/>
          <p14:tracePt t="202847" x="8372475" y="2447925"/>
          <p14:tracePt t="202849" x="8364538" y="2455863"/>
          <p14:tracePt t="202851" x="8356600" y="2455863"/>
          <p14:tracePt t="202853" x="8340725" y="2455863"/>
          <p14:tracePt t="202855" x="8332788" y="2455863"/>
          <p14:tracePt t="202857" x="8324850" y="2455863"/>
          <p14:tracePt t="202859" x="8316913" y="2455863"/>
          <p14:tracePt t="202861" x="8308975" y="2455863"/>
          <p14:tracePt t="202863" x="8301038" y="2455863"/>
          <p14:tracePt t="202865" x="8293100" y="2455863"/>
          <p14:tracePt t="202867" x="8285163" y="2455863"/>
          <p14:tracePt t="202869" x="8277225" y="2455863"/>
          <p14:tracePt t="202871" x="8269288" y="2455863"/>
          <p14:tracePt t="202873" x="8261350" y="2455863"/>
          <p14:tracePt t="202875" x="8253413" y="2455863"/>
          <p14:tracePt t="202877" x="8245475" y="2455863"/>
          <p14:tracePt t="202879" x="8237538" y="2455863"/>
          <p14:tracePt t="202881" x="8229600" y="2463800"/>
          <p14:tracePt t="202883" x="8221663" y="2463800"/>
          <p14:tracePt t="202885" x="8213725" y="2463800"/>
          <p14:tracePt t="202887" x="8205788" y="2463800"/>
          <p14:tracePt t="202889" x="8197850" y="2463800"/>
          <p14:tracePt t="202891" x="8189913" y="2463800"/>
          <p14:tracePt t="202893" x="8180388" y="2463800"/>
          <p14:tracePt t="202897" x="8172450" y="2463800"/>
          <p14:tracePt t="202899" x="8164513" y="2463800"/>
          <p14:tracePt t="202901" x="8156575" y="2463800"/>
          <p14:tracePt t="202905" x="8148638" y="2463800"/>
          <p14:tracePt t="202909" x="8140700" y="2463800"/>
          <p14:tracePt t="202911" x="8132763" y="2463800"/>
          <p14:tracePt t="202915" x="8124825" y="2463800"/>
          <p14:tracePt t="202919" x="8116888" y="2463800"/>
          <p14:tracePt t="202921" x="8108950" y="2463800"/>
          <p14:tracePt t="202925" x="8101013" y="2463800"/>
          <p14:tracePt t="202927" x="8093075" y="2463800"/>
          <p14:tracePt t="202931" x="8085138" y="2463800"/>
          <p14:tracePt t="202933" x="8077200" y="2463800"/>
          <p14:tracePt t="202935" x="8069263" y="2463800"/>
          <p14:tracePt t="202939" x="8061325" y="2463800"/>
          <p14:tracePt t="202941" x="8053388" y="2463800"/>
          <p14:tracePt t="202943" x="8045450" y="2463800"/>
          <p14:tracePt t="202945" x="8037513" y="2463800"/>
          <p14:tracePt t="202947" x="8029575" y="2463800"/>
          <p14:tracePt t="202951" x="8021638" y="2463800"/>
          <p14:tracePt t="202953" x="8013700" y="2463800"/>
          <p14:tracePt t="202955" x="8005763" y="2463800"/>
          <p14:tracePt t="202957" x="7997825" y="2463800"/>
          <p14:tracePt t="202975" x="7942263" y="2463800"/>
          <p14:tracePt t="202977" x="7934325" y="2463800"/>
          <p14:tracePt t="202979" x="7926388" y="2463800"/>
          <p14:tracePt t="202981" x="7918450" y="2463800"/>
          <p14:tracePt t="202983" x="7910513" y="2463800"/>
          <p14:tracePt t="202987" x="7902575" y="2463800"/>
          <p14:tracePt t="202989" x="7894638" y="2463800"/>
          <p14:tracePt t="202993" x="7886700" y="2463800"/>
          <p14:tracePt t="202997" x="7878763" y="2463800"/>
          <p14:tracePt t="203003" x="7870825" y="2463800"/>
          <p14:tracePt t="203013" x="7862888" y="2463800"/>
          <p14:tracePt t="203093" x="7870825" y="2463800"/>
          <p14:tracePt t="203099" x="7870825" y="2471738"/>
          <p14:tracePt t="203106" x="7878763" y="2471738"/>
          <p14:tracePt t="203111" x="7886700" y="2471738"/>
          <p14:tracePt t="203113" x="7894638" y="2471738"/>
          <p14:tracePt t="203117" x="7902575" y="2471738"/>
          <p14:tracePt t="203119" x="7918450" y="2471738"/>
          <p14:tracePt t="203121" x="7926388" y="2479675"/>
          <p14:tracePt t="203124" x="7934325" y="2479675"/>
          <p14:tracePt t="203126" x="7942263" y="2479675"/>
          <p14:tracePt t="203127" x="7958138" y="2479675"/>
          <p14:tracePt t="203129" x="7966075" y="2479675"/>
          <p14:tracePt t="203131" x="7981950" y="2479675"/>
          <p14:tracePt t="203133" x="7997825" y="2487613"/>
          <p14:tracePt t="203135" x="8005763" y="2487613"/>
          <p14:tracePt t="203137" x="8021638" y="2487613"/>
          <p14:tracePt t="203142" x="8053388" y="2487613"/>
          <p14:tracePt t="203143" x="8069263" y="2487613"/>
          <p14:tracePt t="203145" x="8085138" y="2487613"/>
          <p14:tracePt t="203147" x="8093075" y="2487613"/>
          <p14:tracePt t="203149" x="8108950" y="2495550"/>
          <p14:tracePt t="203151" x="8124825" y="2495550"/>
          <p14:tracePt t="203153" x="8140700" y="2495550"/>
          <p14:tracePt t="203155" x="8156575" y="2495550"/>
          <p14:tracePt t="203158" x="8172450" y="2495550"/>
          <p14:tracePt t="203160" x="8189913" y="2503488"/>
          <p14:tracePt t="203161" x="8205788" y="2503488"/>
          <p14:tracePt t="203164" x="8221663" y="2503488"/>
          <p14:tracePt t="203165" x="8245475" y="2511425"/>
          <p14:tracePt t="203167" x="8261350" y="2511425"/>
          <p14:tracePt t="203169" x="8277225" y="2511425"/>
          <p14:tracePt t="203171" x="8301038" y="2511425"/>
          <p14:tracePt t="203174" x="8316913" y="2519363"/>
          <p14:tracePt t="203177" x="8332788" y="2519363"/>
          <p14:tracePt t="203179" x="8372475" y="2527300"/>
          <p14:tracePt t="203181" x="8388350" y="2527300"/>
          <p14:tracePt t="203183" x="8412163" y="2527300"/>
          <p14:tracePt t="203185" x="8428038" y="2527300"/>
          <p14:tracePt t="203187" x="8451850" y="2535238"/>
          <p14:tracePt t="203191" x="8483600" y="2535238"/>
          <p14:tracePt t="203196" x="8523288" y="2543175"/>
          <p14:tracePt t="203197" x="8540750" y="2543175"/>
          <p14:tracePt t="203199" x="8564563" y="2543175"/>
          <p14:tracePt t="203201" x="8580438" y="2551113"/>
          <p14:tracePt t="203203" x="8596313" y="2551113"/>
          <p14:tracePt t="203205" x="8620125" y="2551113"/>
          <p14:tracePt t="203208" x="8636000" y="2551113"/>
          <p14:tracePt t="203211" x="8651875" y="2559050"/>
          <p14:tracePt t="203214" x="8675688" y="2559050"/>
          <p14:tracePt t="203215" x="8691563" y="2559050"/>
          <p14:tracePt t="203217" x="8707438" y="2559050"/>
          <p14:tracePt t="203219" x="8715375" y="2559050"/>
          <p14:tracePt t="203221" x="8731250" y="2559050"/>
          <p14:tracePt t="203224" x="8747125" y="2559050"/>
          <p14:tracePt t="203228" x="8770938" y="2559050"/>
          <p14:tracePt t="203230" x="8778875" y="2559050"/>
          <p14:tracePt t="203231" x="8786813" y="2559050"/>
          <p14:tracePt t="203233" x="8794750" y="2559050"/>
          <p14:tracePt t="203235" x="8810625" y="2559050"/>
          <p14:tracePt t="203237" x="8818563" y="2559050"/>
          <p14:tracePt t="203241" x="8826500" y="2559050"/>
          <p14:tracePt t="203243" x="8834438" y="2559050"/>
          <p14:tracePt t="203245" x="8842375" y="2559050"/>
          <p14:tracePt t="203247" x="8850313" y="2559050"/>
          <p14:tracePt t="203251" x="8858250" y="2559050"/>
          <p14:tracePt t="203255" x="8866188" y="2559050"/>
          <p14:tracePt t="203263" x="8874125" y="2559050"/>
          <p14:tracePt t="203279" x="8866188" y="2559050"/>
          <p14:tracePt t="203281" x="8866188" y="2551113"/>
          <p14:tracePt t="203287" x="8858250" y="2551113"/>
          <p14:tracePt t="203292" x="8842375" y="2551113"/>
          <p14:tracePt t="203295" x="8826500" y="2551113"/>
          <p14:tracePt t="203297" x="8818563" y="2543175"/>
          <p14:tracePt t="203299" x="8810625" y="2543175"/>
          <p14:tracePt t="203301" x="8802688" y="2543175"/>
          <p14:tracePt t="203303" x="8786813" y="2543175"/>
          <p14:tracePt t="203305" x="8778875" y="2543175"/>
          <p14:tracePt t="203308" x="8763000" y="2543175"/>
          <p14:tracePt t="203310" x="8755063" y="2535238"/>
          <p14:tracePt t="203311" x="8739188" y="2535238"/>
          <p14:tracePt t="203313" x="8723313" y="2535238"/>
          <p14:tracePt t="203315" x="8715375" y="2535238"/>
          <p14:tracePt t="203317" x="8699500" y="2535238"/>
          <p14:tracePt t="203319" x="8683625" y="2535238"/>
          <p14:tracePt t="203321" x="8675688" y="2535238"/>
          <p14:tracePt t="203324" x="8659813" y="2527300"/>
          <p14:tracePt t="203326" x="8643938" y="2527300"/>
          <p14:tracePt t="203327" x="8628063" y="2527300"/>
          <p14:tracePt t="203329" x="8620125" y="2527300"/>
          <p14:tracePt t="203331" x="8604250" y="2527300"/>
          <p14:tracePt t="203333" x="8588375" y="2527300"/>
          <p14:tracePt t="203335" x="8580438" y="2527300"/>
          <p14:tracePt t="203337" x="8564563" y="2527300"/>
          <p14:tracePt t="203341" x="8531225" y="2519363"/>
          <p14:tracePt t="203343" x="8515350" y="2519363"/>
          <p14:tracePt t="203346" x="8507413" y="2519363"/>
          <p14:tracePt t="203347" x="8491538" y="2519363"/>
          <p14:tracePt t="203349" x="8475663" y="2519363"/>
          <p14:tracePt t="203351" x="8459788" y="2519363"/>
          <p14:tracePt t="203353" x="8443913" y="2519363"/>
          <p14:tracePt t="203355" x="8428038" y="2519363"/>
          <p14:tracePt t="203358" x="8412163" y="2519363"/>
          <p14:tracePt t="203361" x="8388350" y="2519363"/>
          <p14:tracePt t="203363" x="8372475" y="2519363"/>
          <p14:tracePt t="203365" x="8356600" y="2519363"/>
          <p14:tracePt t="203367" x="8340725" y="2511425"/>
          <p14:tracePt t="203369" x="8324850" y="2511425"/>
          <p14:tracePt t="203371" x="8308975" y="2511425"/>
          <p14:tracePt t="203374" x="8293100" y="2511425"/>
          <p14:tracePt t="203376" x="8277225" y="2511425"/>
          <p14:tracePt t="203377" x="8269288" y="2511425"/>
          <p14:tracePt t="203379" x="8253413" y="2511425"/>
          <p14:tracePt t="203381" x="8237538" y="2511425"/>
          <p14:tracePt t="203383" x="8221663" y="2511425"/>
          <p14:tracePt t="203385" x="8213725" y="2511425"/>
          <p14:tracePt t="203387" x="8197850" y="2511425"/>
          <p14:tracePt t="203392" x="8164513" y="2511425"/>
          <p14:tracePt t="203393" x="8156575" y="2511425"/>
          <p14:tracePt t="203395" x="8140700" y="2511425"/>
          <p14:tracePt t="203397" x="8124825" y="2511425"/>
          <p14:tracePt t="203399" x="8108950" y="2511425"/>
          <p14:tracePt t="203401" x="8101013" y="2511425"/>
          <p14:tracePt t="203403" x="8085138" y="2511425"/>
          <p14:tracePt t="203405" x="8069263" y="2511425"/>
          <p14:tracePt t="203408" x="8061325" y="2511425"/>
          <p14:tracePt t="203409" x="8045450" y="2511425"/>
          <p14:tracePt t="203411" x="8037513" y="2511425"/>
          <p14:tracePt t="203413" x="8021638" y="2511425"/>
          <p14:tracePt t="203415" x="8013700" y="2511425"/>
          <p14:tracePt t="203417" x="8005763" y="2511425"/>
          <p14:tracePt t="203419" x="7997825" y="2511425"/>
          <p14:tracePt t="203421" x="7981950" y="2511425"/>
          <p14:tracePt t="203424" x="7974013" y="2519363"/>
          <p14:tracePt t="203426" x="7966075" y="2519363"/>
          <p14:tracePt t="203427" x="7958138" y="2519363"/>
          <p14:tracePt t="203429" x="7950200" y="2519363"/>
          <p14:tracePt t="203433" x="7942263" y="2519363"/>
          <p14:tracePt t="203435" x="7934325" y="2519363"/>
          <p14:tracePt t="203441" x="7926388" y="2519363"/>
          <p14:tracePt t="203443" x="7918450" y="2519363"/>
          <p14:tracePt t="203453" x="7910513" y="2519363"/>
          <p14:tracePt t="203479" x="7918450" y="2519363"/>
          <p14:tracePt t="203490" x="7926388" y="2519363"/>
          <p14:tracePt t="203493" x="7934325" y="2519363"/>
          <p14:tracePt t="203495" x="7942263" y="2519363"/>
          <p14:tracePt t="203497" x="7950200" y="2519363"/>
          <p14:tracePt t="203499" x="7966075" y="2519363"/>
          <p14:tracePt t="203501" x="7974013" y="2519363"/>
          <p14:tracePt t="203503" x="7989888" y="2519363"/>
          <p14:tracePt t="203505" x="8005763" y="2519363"/>
          <p14:tracePt t="203508" x="8013700" y="2519363"/>
          <p14:tracePt t="203510" x="8029575" y="2519363"/>
          <p14:tracePt t="203511" x="8045450" y="2519363"/>
          <p14:tracePt t="203513" x="8061325" y="2519363"/>
          <p14:tracePt t="203515" x="8077200" y="2519363"/>
          <p14:tracePt t="203517" x="8093075" y="2527300"/>
          <p14:tracePt t="203519" x="8108950" y="2527300"/>
          <p14:tracePt t="203521" x="8116888" y="2527300"/>
          <p14:tracePt t="203525" x="8148638" y="2527300"/>
          <p14:tracePt t="203527" x="8164513" y="2527300"/>
          <p14:tracePt t="203529" x="8180388" y="2527300"/>
          <p14:tracePt t="203531" x="8197850" y="2527300"/>
          <p14:tracePt t="203533" x="8213725" y="2527300"/>
          <p14:tracePt t="203535" x="8221663" y="2527300"/>
          <p14:tracePt t="203537" x="8237538" y="2527300"/>
          <p14:tracePt t="203542" x="8269288" y="2527300"/>
          <p14:tracePt t="203543" x="8277225" y="2527300"/>
          <p14:tracePt t="203545" x="8301038" y="2527300"/>
          <p14:tracePt t="203547" x="8308975" y="2527300"/>
          <p14:tracePt t="203549" x="8324850" y="2527300"/>
          <p14:tracePt t="203551" x="8332788" y="2535238"/>
          <p14:tracePt t="203553" x="8348663" y="2535238"/>
          <p14:tracePt t="203555" x="8356600" y="2535238"/>
          <p14:tracePt t="203558" x="8372475" y="2535238"/>
          <p14:tracePt t="203560" x="8380413" y="2535238"/>
          <p14:tracePt t="203561" x="8396288" y="2535238"/>
          <p14:tracePt t="203563" x="8404225" y="2543175"/>
          <p14:tracePt t="203565" x="8412163" y="2543175"/>
          <p14:tracePt t="203567" x="8420100" y="2543175"/>
          <p14:tracePt t="203569" x="8428038" y="2543175"/>
          <p14:tracePt t="203571" x="8435975" y="2543175"/>
          <p14:tracePt t="203574" x="8443913" y="2543175"/>
          <p14:tracePt t="203576" x="8451850" y="2543175"/>
          <p14:tracePt t="203577" x="8459788" y="2543175"/>
          <p14:tracePt t="203581" x="8467725" y="2543175"/>
          <p14:tracePt t="203587" x="8475663" y="2543175"/>
          <p14:tracePt t="203597" x="8467725" y="2543175"/>
          <p14:tracePt t="203611" x="8467725" y="2551113"/>
          <p14:tracePt t="203613" x="8459788" y="2551113"/>
          <p14:tracePt t="203619" x="8451850" y="2551113"/>
          <p14:tracePt t="203624" x="8443913" y="2551113"/>
          <p14:tracePt t="203626" x="8428038" y="2551113"/>
          <p14:tracePt t="203627" x="8412163" y="2551113"/>
          <p14:tracePt t="203629" x="8404225" y="2551113"/>
          <p14:tracePt t="203631" x="8388350" y="2551113"/>
          <p14:tracePt t="203633" x="8372475" y="2551113"/>
          <p14:tracePt t="203635" x="8356600" y="2551113"/>
          <p14:tracePt t="203637" x="8340725" y="2551113"/>
          <p14:tracePt t="203641" x="8316913" y="2551113"/>
          <p14:tracePt t="203643" x="8301038" y="2551113"/>
          <p14:tracePt t="203645" x="8285163" y="2551113"/>
          <p14:tracePt t="203647" x="8269288" y="2551113"/>
          <p14:tracePt t="203649" x="8253413" y="2551113"/>
          <p14:tracePt t="203651" x="8245475" y="2551113"/>
          <p14:tracePt t="203653" x="8229600" y="2551113"/>
          <p14:tracePt t="203655" x="8213725" y="2551113"/>
          <p14:tracePt t="203658" x="8205788" y="2551113"/>
          <p14:tracePt t="203660" x="8189913" y="2551113"/>
          <p14:tracePt t="203661" x="8180388" y="2551113"/>
          <p14:tracePt t="203663" x="8172450" y="2551113"/>
          <p14:tracePt t="203665" x="8156575" y="2551113"/>
          <p14:tracePt t="203667" x="8148638" y="2551113"/>
          <p14:tracePt t="203669" x="8140700" y="2551113"/>
          <p14:tracePt t="203671" x="8132763" y="2551113"/>
          <p14:tracePt t="203674" x="8124825" y="2551113"/>
          <p14:tracePt t="203675" x="8108950" y="2551113"/>
          <p14:tracePt t="203677" x="8101013" y="2551113"/>
          <p14:tracePt t="203681" x="8093075" y="2551113"/>
          <p14:tracePt t="203683" x="8085138" y="2551113"/>
          <p14:tracePt t="203685" x="8077200" y="2551113"/>
          <p14:tracePt t="203691" x="8069263" y="2551113"/>
          <p14:tracePt t="203693" x="8061325" y="2551113"/>
          <p14:tracePt t="203699" x="8053388" y="2551113"/>
          <p14:tracePt t="203729" x="8061325" y="2551113"/>
          <p14:tracePt t="203733" x="8069263" y="2551113"/>
          <p14:tracePt t="203735" x="8077200" y="2551113"/>
          <p14:tracePt t="203737" x="8085138" y="2551113"/>
          <p14:tracePt t="203741" x="8101013" y="2559050"/>
          <p14:tracePt t="203745" x="8108950" y="2559050"/>
          <p14:tracePt t="203747" x="8124825" y="2559050"/>
          <p14:tracePt t="203749" x="8140700" y="2559050"/>
          <p14:tracePt t="203751" x="8148638" y="2559050"/>
          <p14:tracePt t="203753" x="8156575" y="2559050"/>
          <p14:tracePt t="203755" x="8172450" y="2566988"/>
          <p14:tracePt t="203758" x="8189913" y="2566988"/>
          <p14:tracePt t="203760" x="8197850" y="2566988"/>
          <p14:tracePt t="203761" x="8213725" y="2566988"/>
          <p14:tracePt t="203763" x="8221663" y="2566988"/>
          <p14:tracePt t="203765" x="8237538" y="2566988"/>
          <p14:tracePt t="203767" x="8245475" y="2566988"/>
          <p14:tracePt t="203769" x="8261350" y="2566988"/>
          <p14:tracePt t="203771" x="8269288" y="2576513"/>
          <p14:tracePt t="203774" x="8285163" y="2576513"/>
          <p14:tracePt t="203776" x="8293100" y="2576513"/>
          <p14:tracePt t="203778" x="8301038" y="2576513"/>
          <p14:tracePt t="203779" x="8316913" y="2576513"/>
          <p14:tracePt t="203781" x="8324850" y="2576513"/>
          <p14:tracePt t="203783" x="8332788" y="2576513"/>
          <p14:tracePt t="203785" x="8340725" y="2576513"/>
          <p14:tracePt t="203787" x="8348663" y="2566988"/>
          <p14:tracePt t="203792" x="8372475" y="2566988"/>
          <p14:tracePt t="203793" x="8380413" y="2566988"/>
          <p14:tracePt t="203795" x="8388350" y="2566988"/>
          <p14:tracePt t="203799" x="8396288" y="2566988"/>
          <p14:tracePt t="203801" x="8404225" y="2566988"/>
          <p14:tracePt t="203803" x="8412163" y="2566988"/>
          <p14:tracePt t="203808" x="8420100" y="2566988"/>
          <p14:tracePt t="203811" x="8428038" y="2566988"/>
          <p14:tracePt t="203821" x="8435975" y="2566988"/>
          <p14:tracePt t="203825" x="8428038" y="2566988"/>
          <p14:tracePt t="203835" x="8435975" y="2566988"/>
          <p14:tracePt t="203845" x="8428038" y="2566988"/>
          <p14:tracePt t="203850" x="8420100" y="2566988"/>
          <p14:tracePt t="203851" x="8412163" y="2566988"/>
          <p14:tracePt t="203853" x="8404225" y="2559050"/>
          <p14:tracePt t="203857" x="8380413" y="2559050"/>
          <p14:tracePt t="203860" x="8364538" y="2559050"/>
          <p14:tracePt t="203862" x="8348663" y="2551113"/>
          <p14:tracePt t="203863" x="8332788" y="2551113"/>
          <p14:tracePt t="203865" x="8324850" y="2551113"/>
          <p14:tracePt t="203867" x="8308975" y="2551113"/>
          <p14:tracePt t="203869" x="8293100" y="2543175"/>
          <p14:tracePt t="203871" x="8277225" y="2543175"/>
          <p14:tracePt t="203874" x="8261350" y="2543175"/>
          <p14:tracePt t="203876" x="8245475" y="2535238"/>
          <p14:tracePt t="203878" x="8229600" y="2535238"/>
          <p14:tracePt t="203879" x="8221663" y="2535238"/>
          <p14:tracePt t="203881" x="8205788" y="2535238"/>
          <p14:tracePt t="203883" x="8189913" y="2535238"/>
          <p14:tracePt t="203885" x="8172450" y="2535238"/>
          <p14:tracePt t="203887" x="8164513" y="2535238"/>
          <p14:tracePt t="203891" x="8132763" y="2527300"/>
          <p14:tracePt t="203893" x="8124825" y="2527300"/>
          <p14:tracePt t="203895" x="8116888" y="2527300"/>
          <p14:tracePt t="203897" x="8108950" y="2527300"/>
          <p14:tracePt t="203899" x="8101013" y="2527300"/>
          <p14:tracePt t="203901" x="8093075" y="2527300"/>
          <p14:tracePt t="203903" x="8085138" y="2527300"/>
          <p14:tracePt t="203905" x="8077200" y="2527300"/>
          <p14:tracePt t="203908" x="8069263" y="2527300"/>
          <p14:tracePt t="203910" x="8061325" y="2527300"/>
          <p14:tracePt t="203913" x="8053388" y="2527300"/>
          <p14:tracePt t="203919" x="8045450" y="2527300"/>
          <p14:tracePt t="203921" x="8045450" y="2519363"/>
          <p14:tracePt t="203925" x="8037513" y="2519363"/>
          <p14:tracePt t="203951" x="8045450" y="2519363"/>
          <p14:tracePt t="203958" x="8045450" y="2511425"/>
          <p14:tracePt t="203976" x="8069263" y="2479675"/>
          <p14:tracePt t="203979" x="8077200" y="2471738"/>
          <p14:tracePt t="203985" x="8085138" y="2463800"/>
          <p14:tracePt t="203987" x="8085138" y="2455863"/>
          <p14:tracePt t="203994" x="8085138" y="2447925"/>
          <p14:tracePt t="203995" x="8093075" y="2439988"/>
          <p14:tracePt t="203999" x="8093075" y="2432050"/>
          <p14:tracePt t="204003" x="8093075" y="2424113"/>
          <p14:tracePt t="204005" x="8093075" y="2416175"/>
          <p14:tracePt t="204010" x="8093075" y="2408238"/>
          <p14:tracePt t="204013" x="8093075" y="2400300"/>
          <p14:tracePt t="204015" x="8093075" y="2392363"/>
          <p14:tracePt t="204019" x="8093075" y="2384425"/>
          <p14:tracePt t="204021" x="8093075" y="2376488"/>
          <p14:tracePt t="204026" x="8093075" y="2368550"/>
          <p14:tracePt t="204027" x="8085138" y="2360613"/>
          <p14:tracePt t="204031" x="8085138" y="2352675"/>
          <p14:tracePt t="204033" x="8085138" y="2344738"/>
          <p14:tracePt t="204037" x="8077200" y="2336800"/>
          <p14:tracePt t="204041" x="8077200" y="2328863"/>
          <p14:tracePt t="204045" x="8069263" y="2320925"/>
          <p14:tracePt t="204049" x="8069263" y="2312988"/>
          <p14:tracePt t="204053" x="8069263" y="2305050"/>
          <p14:tracePt t="204055" x="8061325" y="2305050"/>
          <p14:tracePt t="204060" x="8061325" y="2297113"/>
          <p14:tracePt t="204065" x="8053388" y="2297113"/>
          <p14:tracePt t="204067" x="8053388" y="2289175"/>
          <p14:tracePt t="204123" x="8053388" y="2297113"/>
          <p14:tracePt t="204133" x="8053388" y="2305050"/>
          <p14:tracePt t="204140" x="8053388" y="2312988"/>
          <p14:tracePt t="204142" x="8053388" y="2320925"/>
          <p14:tracePt t="204145" x="8053388" y="2328863"/>
          <p14:tracePt t="204147" x="8061325" y="2328863"/>
          <p14:tracePt t="204149" x="8061325" y="2336800"/>
          <p14:tracePt t="204153" x="8061325" y="2344738"/>
          <p14:tracePt t="204163" x="8061325" y="2352675"/>
          <p14:tracePt t="204247" x="8061325" y="2344738"/>
          <p14:tracePt t="204250" x="8061325" y="2336800"/>
          <p14:tracePt t="204252" x="8069263" y="2336800"/>
          <p14:tracePt t="204253" x="8069263" y="2328863"/>
          <p14:tracePt t="204259" x="8069263" y="2320925"/>
          <p14:tracePt t="204267" x="8069263" y="2312988"/>
          <p14:tracePt t="204337" x="8069263" y="2320925"/>
          <p14:tracePt t="204341" x="8077200" y="2328863"/>
          <p14:tracePt t="204346" x="8077200" y="2336800"/>
          <p14:tracePt t="204347" x="8077200" y="2344738"/>
          <p14:tracePt t="204349" x="8077200" y="2352675"/>
          <p14:tracePt t="204351" x="8077200" y="2360613"/>
          <p14:tracePt t="204356" x="8077200" y="2368550"/>
          <p14:tracePt t="204359" x="8077200" y="2384425"/>
          <p14:tracePt t="204361" x="8085138" y="2392363"/>
          <p14:tracePt t="204365" x="8085138" y="2400300"/>
          <p14:tracePt t="204367" x="8085138" y="2408238"/>
          <p14:tracePt t="204371" x="8085138" y="2416175"/>
          <p14:tracePt t="204374" x="8085138" y="2424113"/>
          <p14:tracePt t="204377" x="8085138" y="2432050"/>
          <p14:tracePt t="204381" x="8085138" y="2439988"/>
          <p14:tracePt t="204383" x="8093075" y="2439988"/>
          <p14:tracePt t="204385" x="8093075" y="2447925"/>
          <p14:tracePt t="204391" x="8093075" y="2455863"/>
          <p14:tracePt t="204395" x="8093075" y="2463800"/>
          <p14:tracePt t="204401" x="8093075" y="2471738"/>
          <p14:tracePt t="204408" x="8101013" y="2471738"/>
          <p14:tracePt t="204410" x="8101013" y="2479675"/>
          <p14:tracePt t="204417" x="8101013" y="2487613"/>
          <p14:tracePt t="204433" x="8101013" y="2495550"/>
          <p14:tracePt t="204549" x="8093075" y="2495550"/>
          <p14:tracePt t="204552" x="8093075" y="2503488"/>
          <p14:tracePt t="204563" x="8093075" y="2511425"/>
          <p14:tracePt t="205258" x="8093075" y="2519363"/>
          <p14:tracePt t="205262" x="8085138" y="2519363"/>
          <p14:tracePt t="205264" x="8077200" y="2519363"/>
          <p14:tracePt t="205265" x="8077200" y="2527300"/>
          <p14:tracePt t="205267" x="8069263" y="2535238"/>
          <p14:tracePt t="205269" x="8053388" y="2543175"/>
          <p14:tracePt t="205271" x="8045450" y="2543175"/>
          <p14:tracePt t="205275" x="8021638" y="2559050"/>
          <p14:tracePt t="205277" x="8013700" y="2566988"/>
          <p14:tracePt t="205279" x="7997825" y="2584450"/>
          <p14:tracePt t="205281" x="7981950" y="2592388"/>
          <p14:tracePt t="205283" x="7966075" y="2600325"/>
          <p14:tracePt t="205285" x="7950200" y="2608263"/>
          <p14:tracePt t="205287" x="7926388" y="2624138"/>
          <p14:tracePt t="205291" x="7878763" y="2647950"/>
          <p14:tracePt t="205295" x="7854950" y="2663825"/>
          <p14:tracePt t="205297" x="7797800" y="2695575"/>
          <p14:tracePt t="205299" x="7773988" y="2711450"/>
          <p14:tracePt t="205301" x="7742238" y="2727325"/>
          <p14:tracePt t="205303" x="7702550" y="2743200"/>
          <p14:tracePt t="205305" x="7670800" y="2767013"/>
          <p14:tracePt t="205308" x="7631113" y="2782888"/>
          <p14:tracePt t="205309" x="7591425" y="2798763"/>
          <p14:tracePt t="205311" x="7551738" y="2822575"/>
          <p14:tracePt t="205316" x="7462838" y="2870200"/>
          <p14:tracePt t="205318" x="7415213" y="2901950"/>
          <p14:tracePt t="205319" x="7367588" y="2927350"/>
          <p14:tracePt t="205321" x="7319963" y="2959100"/>
          <p14:tracePt t="205324" x="7264400" y="2982913"/>
          <p14:tracePt t="205325" x="7208838" y="3014663"/>
          <p14:tracePt t="205330" x="7096125" y="3078163"/>
          <p14:tracePt t="205333" x="6977063" y="3141663"/>
          <p14:tracePt t="205336" x="6921500" y="3173413"/>
          <p14:tracePt t="205337" x="6858000" y="3213100"/>
          <p14:tracePt t="205341" x="6729413" y="3286125"/>
          <p14:tracePt t="205343" x="6665913" y="3317875"/>
          <p14:tracePt t="205348" x="6515100" y="3405188"/>
          <p14:tracePt t="205350" x="6467475" y="3436938"/>
          <p14:tracePt t="205352" x="6394450" y="3476625"/>
          <p14:tracePt t="205353" x="6330950" y="3508375"/>
          <p14:tracePt t="205355" x="6259513" y="3548063"/>
          <p14:tracePt t="205359" x="6124575" y="3629025"/>
          <p14:tracePt t="205362" x="6059488" y="3668713"/>
          <p14:tracePt t="205366" x="5924550" y="3748088"/>
          <p14:tracePt t="205368" x="5861050" y="3779838"/>
          <p14:tracePt t="205369" x="5789613" y="3819525"/>
          <p14:tracePt t="205371" x="5724525" y="3851275"/>
          <p14:tracePt t="205374" x="5661025" y="3890963"/>
          <p14:tracePt t="205375" x="5605463" y="3922713"/>
          <p14:tracePt t="205380" x="5478463" y="3987800"/>
          <p14:tracePt t="205382" x="5407025" y="4035425"/>
          <p14:tracePt t="205384" x="5357813" y="4059238"/>
          <p14:tracePt t="205386" x="5302250" y="4090988"/>
          <p14:tracePt t="205387" x="5246688" y="4122738"/>
          <p14:tracePt t="205392" x="5135563" y="4178300"/>
          <p14:tracePt t="205393" x="5080000" y="4210050"/>
          <p14:tracePt t="205398" x="4975225" y="4273550"/>
          <p14:tracePt t="205400" x="4927600" y="4298950"/>
          <p14:tracePt t="205402" x="4879975" y="4330700"/>
          <p14:tracePt t="205403" x="4832350" y="4354513"/>
          <p14:tracePt t="205405" x="4784725" y="4386263"/>
          <p14:tracePt t="205408" x="4745038" y="4410075"/>
          <p14:tracePt t="205409" x="4695825" y="4441825"/>
          <p14:tracePt t="205413" x="4608513" y="4497388"/>
          <p14:tracePt t="205418" x="4529138" y="4552950"/>
          <p14:tracePt t="205419" x="4489450" y="4576763"/>
          <p14:tracePt t="205421" x="4457700" y="4608513"/>
          <p14:tracePt t="205425" x="4425950" y="4633913"/>
          <p14:tracePt t="205426" x="4394200" y="4657725"/>
          <p14:tracePt t="205428" x="4362450" y="4681538"/>
          <p14:tracePt t="205434" x="4273550" y="4752975"/>
          <p14:tracePt t="205435" x="4241800" y="4776788"/>
          <p14:tracePt t="205437" x="4217988" y="4800600"/>
          <p14:tracePt t="205441" x="4170363" y="4840288"/>
          <p14:tracePt t="205443" x="4154488" y="4864100"/>
          <p14:tracePt t="205450" x="4090988" y="4927600"/>
          <p14:tracePt t="205451" x="4083050" y="4943475"/>
          <p14:tracePt t="205453" x="4059238" y="4967288"/>
          <p14:tracePt t="205455" x="4051300" y="4984750"/>
          <p14:tracePt t="205457" x="4035425" y="5008563"/>
          <p14:tracePt t="205459" x="4019550" y="5024438"/>
          <p14:tracePt t="205461" x="4011613" y="5048250"/>
          <p14:tracePt t="205463" x="3994150" y="5064125"/>
          <p14:tracePt t="205465" x="3986213" y="5080000"/>
          <p14:tracePt t="205467" x="3970338" y="5103813"/>
          <p14:tracePt t="205469" x="3962400" y="5119688"/>
          <p14:tracePt t="205471" x="3954463" y="5135563"/>
          <p14:tracePt t="205473" x="3946525" y="5151438"/>
          <p14:tracePt t="205475" x="3938588" y="5167313"/>
          <p14:tracePt t="205478" x="3930650" y="5183188"/>
          <p14:tracePt t="205479" x="3922713" y="5199063"/>
          <p14:tracePt t="205481" x="3914775" y="5214938"/>
          <p14:tracePt t="205483" x="3906838" y="5238750"/>
          <p14:tracePt t="205485" x="3906838" y="5246688"/>
          <p14:tracePt t="205487" x="3898900" y="5262563"/>
          <p14:tracePt t="205489" x="3890963" y="5278438"/>
          <p14:tracePt t="205491" x="3890963" y="5286375"/>
          <p14:tracePt t="205493" x="3890963" y="5302250"/>
          <p14:tracePt t="205495" x="3883025" y="5319713"/>
          <p14:tracePt t="205497" x="3883025" y="5335588"/>
          <p14:tracePt t="205499" x="3883025" y="5343525"/>
          <p14:tracePt t="205501" x="3883025" y="5359400"/>
          <p14:tracePt t="205503" x="3883025" y="5367338"/>
          <p14:tracePt t="205505" x="3883025" y="5383213"/>
          <p14:tracePt t="205507" x="3883025" y="5391150"/>
          <p14:tracePt t="205509" x="3883025" y="5407025"/>
          <p14:tracePt t="205511" x="3883025" y="5414963"/>
          <p14:tracePt t="205513" x="3883025" y="5422900"/>
          <p14:tracePt t="205515" x="3883025" y="5430838"/>
          <p14:tracePt t="205517" x="3890963" y="5446713"/>
          <p14:tracePt t="205519" x="3890963" y="5454650"/>
          <p14:tracePt t="205521" x="3890963" y="5462588"/>
          <p14:tracePt t="205524" x="3898900" y="5470525"/>
          <p14:tracePt t="205527" x="3898900" y="5478463"/>
          <p14:tracePt t="205528" x="3906838" y="5486400"/>
          <p14:tracePt t="205529" x="3906838" y="5494338"/>
          <p14:tracePt t="205531" x="3914775" y="5502275"/>
          <p14:tracePt t="205533" x="3914775" y="5510213"/>
          <p14:tracePt t="205535" x="3922713" y="5518150"/>
          <p14:tracePt t="205537" x="3922713" y="5526088"/>
          <p14:tracePt t="205541" x="3930650" y="5541963"/>
          <p14:tracePt t="205545" x="3938588" y="5557838"/>
          <p14:tracePt t="205547" x="3946525" y="5565775"/>
          <p14:tracePt t="205549" x="3946525" y="5573713"/>
          <p14:tracePt t="205551" x="3954463" y="5581650"/>
          <p14:tracePt t="205553" x="3962400" y="5581650"/>
          <p14:tracePt t="205556" x="3962400" y="5589588"/>
          <p14:tracePt t="205559" x="3978275" y="5597525"/>
          <p14:tracePt t="205563" x="3986213" y="5613400"/>
          <p14:tracePt t="205565" x="3994150" y="5621338"/>
          <p14:tracePt t="205567" x="4002088" y="5621338"/>
          <p14:tracePt t="205569" x="4002088" y="5629275"/>
          <p14:tracePt t="205571" x="4011613" y="5637213"/>
          <p14:tracePt t="205575" x="4019550" y="5645150"/>
          <p14:tracePt t="205579" x="4035425" y="5653088"/>
          <p14:tracePt t="205581" x="4035425" y="5662613"/>
          <p14:tracePt t="205583" x="4043363" y="5662613"/>
          <p14:tracePt t="205585" x="4051300" y="5670550"/>
          <p14:tracePt t="205587" x="4051300" y="5678488"/>
          <p14:tracePt t="205591" x="4067175" y="5686425"/>
          <p14:tracePt t="205595" x="4075113" y="5694363"/>
          <p14:tracePt t="205597" x="4075113" y="5702300"/>
          <p14:tracePt t="205599" x="4083050" y="5702300"/>
          <p14:tracePt t="205601" x="4090988" y="5710238"/>
          <p14:tracePt t="205605" x="4098925" y="5718175"/>
          <p14:tracePt t="205608" x="4098925" y="5726113"/>
          <p14:tracePt t="205610" x="4106863" y="5726113"/>
          <p14:tracePt t="205613" x="4114800" y="5734050"/>
          <p14:tracePt t="205615" x="4122738" y="5741988"/>
          <p14:tracePt t="205619" x="4130675" y="5749925"/>
          <p14:tracePt t="205624" x="4138613" y="5749925"/>
          <p14:tracePt t="205625" x="4138613" y="5757863"/>
          <p14:tracePt t="205628" x="4146550" y="5757863"/>
          <p14:tracePt t="205630" x="4154488" y="5765800"/>
          <p14:tracePt t="205633" x="4162425" y="5773738"/>
          <p14:tracePt t="205635" x="4170363" y="5773738"/>
          <p14:tracePt t="205637" x="4170363" y="5781675"/>
          <p14:tracePt t="205641" x="4186238" y="5789613"/>
          <p14:tracePt t="205645" x="4194175" y="5797550"/>
          <p14:tracePt t="205647" x="4202113" y="5797550"/>
          <p14:tracePt t="205649" x="4210050" y="5805488"/>
          <p14:tracePt t="205653" x="4217988" y="5813425"/>
          <p14:tracePt t="205655" x="4225925" y="5813425"/>
          <p14:tracePt t="205658" x="4225925" y="5821363"/>
          <p14:tracePt t="205659" x="4233863" y="5821363"/>
          <p14:tracePt t="205662" x="4241800" y="5829300"/>
          <p14:tracePt t="205664" x="4249738" y="5829300"/>
          <p14:tracePt t="205665" x="4249738" y="5837238"/>
          <p14:tracePt t="205667" x="4257675" y="5837238"/>
          <p14:tracePt t="205669" x="4265613" y="5837238"/>
          <p14:tracePt t="205671" x="4265613" y="5845175"/>
          <p14:tracePt t="205675" x="4273550" y="5845175"/>
          <p14:tracePt t="205676" x="4281488" y="5853113"/>
          <p14:tracePt t="205679" x="4289425" y="5861050"/>
          <p14:tracePt t="205681" x="4297363" y="5861050"/>
          <p14:tracePt t="205683" x="4297363" y="5868988"/>
          <p14:tracePt t="205685" x="4305300" y="5876925"/>
          <p14:tracePt t="205691" x="4313238" y="5884863"/>
          <p14:tracePt t="205694" x="4321175" y="5892800"/>
          <p14:tracePt t="205697" x="4329113" y="5900738"/>
          <p14:tracePt t="205699" x="4337050" y="5900738"/>
          <p14:tracePt t="205701" x="4337050" y="5908675"/>
          <p14:tracePt t="205703" x="4344988" y="5908675"/>
          <p14:tracePt t="205705" x="4344988" y="5916613"/>
          <p14:tracePt t="205708" x="4352925" y="5924550"/>
          <p14:tracePt t="205712" x="4362450" y="5932488"/>
          <p14:tracePt t="205715" x="4370388" y="5940425"/>
          <p14:tracePt t="205717" x="4370388" y="5948363"/>
          <p14:tracePt t="205721" x="4378325" y="5956300"/>
          <p14:tracePt t="205725" x="4378325" y="5964238"/>
          <p14:tracePt t="205729" x="4386263" y="5972175"/>
          <p14:tracePt t="205731" x="4386263" y="5980113"/>
          <p14:tracePt t="205735" x="4394200" y="5988050"/>
          <p14:tracePt t="205742" x="4394200" y="5995988"/>
          <p14:tracePt t="205746" x="4394200" y="6005513"/>
          <p14:tracePt t="205749" x="4402138" y="6013450"/>
          <p14:tracePt t="205758" x="4402138" y="6021388"/>
          <p14:tracePt t="205783" x="4394200" y="6021388"/>
          <p14:tracePt t="205787" x="4394200" y="6029325"/>
          <p14:tracePt t="205799" x="4394200" y="6037263"/>
          <p14:tracePt t="205805" x="4386263" y="6037263"/>
          <p14:tracePt t="205810" x="4386263" y="6045200"/>
          <p14:tracePt t="205821" x="4386263" y="6053138"/>
          <p14:tracePt t="205824" x="4378325" y="6053138"/>
          <p14:tracePt t="205931" x="4378325" y="6045200"/>
          <p14:tracePt t="205937" x="4386263" y="6045200"/>
          <p14:tracePt t="205940" x="4386263" y="6037263"/>
          <p14:tracePt t="205945" x="4386263" y="6029325"/>
          <p14:tracePt t="205951" x="4386263" y="6021388"/>
          <p14:tracePt t="205960" x="4394200" y="6013450"/>
          <p14:tracePt t="205963" x="4394200" y="6005513"/>
          <p14:tracePt t="205965" x="4394200" y="5995988"/>
          <p14:tracePt t="205969" x="4394200" y="5988050"/>
          <p14:tracePt t="205974" x="4394200" y="5980113"/>
          <p14:tracePt t="205977" x="4394200" y="5972175"/>
          <p14:tracePt t="205981" x="4394200" y="5964238"/>
          <p14:tracePt t="205985" x="4394200" y="5956300"/>
          <p14:tracePt t="205991" x="4394200" y="5948363"/>
          <p14:tracePt t="205994" x="4394200" y="5940425"/>
          <p14:tracePt t="205999" x="4394200" y="5932488"/>
          <p14:tracePt t="206003" x="4394200" y="5924550"/>
          <p14:tracePt t="206008" x="4394200" y="5916613"/>
          <p14:tracePt t="206010" x="4386263" y="5916613"/>
          <p14:tracePt t="206011" x="4386263" y="5908675"/>
          <p14:tracePt t="206015" x="4386263" y="5900738"/>
          <p14:tracePt t="206019" x="4386263" y="5892800"/>
          <p14:tracePt t="206021" x="4386263" y="5884863"/>
          <p14:tracePt t="206025" x="4386263" y="5876925"/>
          <p14:tracePt t="206027" x="4378325" y="5876925"/>
          <p14:tracePt t="206029" x="4378325" y="5868988"/>
          <p14:tracePt t="206033" x="4378325" y="5861050"/>
          <p14:tracePt t="206035" x="4378325" y="5853113"/>
          <p14:tracePt t="206042" x="4378325" y="5837238"/>
          <p14:tracePt t="206045" x="4370388" y="5829300"/>
          <p14:tracePt t="206047" x="4370388" y="5821363"/>
          <p14:tracePt t="206051" x="4370388" y="5813425"/>
          <p14:tracePt t="206053" x="4370388" y="5805488"/>
          <p14:tracePt t="206057" x="4370388" y="5797550"/>
          <p14:tracePt t="206061" x="4370388" y="5789613"/>
          <p14:tracePt t="206063" x="4370388" y="5781675"/>
          <p14:tracePt t="206067" x="4370388" y="5773738"/>
          <p14:tracePt t="206069" x="4370388" y="5765800"/>
          <p14:tracePt t="206074" x="4370388" y="5757863"/>
          <p14:tracePt t="206077" x="4370388" y="5749925"/>
          <p14:tracePt t="206081" x="4370388" y="5741988"/>
          <p14:tracePt t="206087" x="4370388" y="5734050"/>
          <p14:tracePt t="206097" x="4370388" y="5726113"/>
          <p14:tracePt t="206099" x="4362450" y="5726113"/>
          <p14:tracePt t="206263" x="4362450" y="5734050"/>
          <p14:tracePt t="206266" x="4362450" y="5741988"/>
          <p14:tracePt t="206277" x="4362450" y="5734050"/>
          <p14:tracePt t="206280" x="4362450" y="5726113"/>
          <p14:tracePt t="206281" x="4370388" y="5718175"/>
          <p14:tracePt t="206285" x="4370388" y="5710238"/>
          <p14:tracePt t="206288" x="4370388" y="5702300"/>
          <p14:tracePt t="206291" x="4378325" y="5686425"/>
          <p14:tracePt t="206294" x="4378325" y="5678488"/>
          <p14:tracePt t="206295" x="4386263" y="5670550"/>
          <p14:tracePt t="206299" x="4386263" y="5662613"/>
          <p14:tracePt t="206303" x="4386263" y="5653088"/>
          <p14:tracePt t="206308" x="4386263" y="5645150"/>
          <p14:tracePt t="206311" x="4386263" y="5637213"/>
          <p14:tracePt t="206325" x="4378325" y="5637213"/>
          <p14:tracePt t="207403" x="4370388" y="5637213"/>
          <p14:tracePt t="207407" x="4362450" y="5645150"/>
          <p14:tracePt t="207413" x="4344988" y="5645150"/>
          <p14:tracePt t="207415" x="4337050" y="5653088"/>
          <p14:tracePt t="207417" x="4329113" y="5653088"/>
          <p14:tracePt t="207419" x="4313238" y="5653088"/>
          <p14:tracePt t="207421" x="4305300" y="5653088"/>
          <p14:tracePt t="207424" x="4289425" y="5662613"/>
          <p14:tracePt t="207427" x="4281488" y="5662613"/>
          <p14:tracePt t="207428" x="4265613" y="5662613"/>
          <p14:tracePt t="207430" x="4249738" y="5662613"/>
          <p14:tracePt t="207431" x="4241800" y="5662613"/>
          <p14:tracePt t="207433" x="4225925" y="5662613"/>
          <p14:tracePt t="207435" x="4217988" y="5670550"/>
          <p14:tracePt t="207437" x="4202113" y="5670550"/>
          <p14:tracePt t="207441" x="4178300" y="5670550"/>
          <p14:tracePt t="207444" x="4162425" y="5670550"/>
          <p14:tracePt t="207447" x="4138613" y="5670550"/>
          <p14:tracePt t="207449" x="4122738" y="5670550"/>
          <p14:tracePt t="207451" x="4106863" y="5670550"/>
          <p14:tracePt t="207453" x="4098925" y="5670550"/>
          <p14:tracePt t="207455" x="4083050" y="5670550"/>
          <p14:tracePt t="207458" x="4075113" y="5670550"/>
          <p14:tracePt t="207462" x="4051300" y="5670550"/>
          <p14:tracePt t="207464" x="4035425" y="5670550"/>
          <p14:tracePt t="207465" x="4019550" y="5670550"/>
          <p14:tracePt t="207467" x="4002088" y="5662613"/>
          <p14:tracePt t="207469" x="3994150" y="5662613"/>
          <p14:tracePt t="207471" x="3978275" y="5662613"/>
          <p14:tracePt t="207474" x="3962400" y="5662613"/>
          <p14:tracePt t="207478" x="3938588" y="5662613"/>
          <p14:tracePt t="207479" x="3922713" y="5662613"/>
          <p14:tracePt t="207481" x="3906838" y="5662613"/>
          <p14:tracePt t="207483" x="3890963" y="5662613"/>
          <p14:tracePt t="207485" x="3875088" y="5662613"/>
          <p14:tracePt t="207487" x="3859213" y="5653088"/>
          <p14:tracePt t="207491" x="3827463" y="5653088"/>
          <p14:tracePt t="207494" x="3811588" y="5653088"/>
          <p14:tracePt t="207495" x="3795713" y="5653088"/>
          <p14:tracePt t="207497" x="3779838" y="5645150"/>
          <p14:tracePt t="207499" x="3763963" y="5645150"/>
          <p14:tracePt t="207501" x="3740150" y="5645150"/>
          <p14:tracePt t="207503" x="3724275" y="5637213"/>
          <p14:tracePt t="207505" x="3708400" y="5637213"/>
          <p14:tracePt t="207507" x="3692525" y="5637213"/>
          <p14:tracePt t="207509" x="3668713" y="5637213"/>
          <p14:tracePt t="207511" x="3651250" y="5629275"/>
          <p14:tracePt t="207513" x="3635375" y="5629275"/>
          <p14:tracePt t="207515" x="3611563" y="5629275"/>
          <p14:tracePt t="207517" x="3595688" y="5621338"/>
          <p14:tracePt t="207519" x="3579813" y="5621338"/>
          <p14:tracePt t="207521" x="3563938" y="5613400"/>
          <p14:tracePt t="207523" x="3540125" y="5613400"/>
          <p14:tracePt t="207525" x="3532188" y="5605463"/>
          <p14:tracePt t="207527" x="3516313" y="5605463"/>
          <p14:tracePt t="207529" x="3500438" y="5597525"/>
          <p14:tracePt t="207531" x="3484563" y="5597525"/>
          <p14:tracePt t="207533" x="3468688" y="5589588"/>
          <p14:tracePt t="207537" x="3452813" y="5589588"/>
          <p14:tracePt t="207540" x="3444875" y="5581650"/>
          <p14:tracePt t="207541" x="3436938" y="5581650"/>
          <p14:tracePt t="207543" x="3429000" y="5581650"/>
          <p14:tracePt t="207545" x="3421063" y="5573713"/>
          <p14:tracePt t="207547" x="3413125" y="5573713"/>
          <p14:tracePt t="207549" x="3405188" y="5573713"/>
          <p14:tracePt t="207551" x="3405188" y="5565775"/>
          <p14:tracePt t="207553" x="3397250" y="5565775"/>
          <p14:tracePt t="207555" x="3389313" y="5565775"/>
          <p14:tracePt t="207557" x="3389313" y="5557838"/>
          <p14:tracePt t="207559" x="3381375" y="5557838"/>
          <p14:tracePt t="207563" x="3373438" y="5549900"/>
          <p14:tracePt t="207565" x="3365500" y="5549900"/>
          <p14:tracePt t="207569" x="3357563" y="5541963"/>
          <p14:tracePt t="207573" x="3349625" y="5541963"/>
          <p14:tracePt t="207575" x="3349625" y="5534025"/>
          <p14:tracePt t="207577" x="3341688" y="5534025"/>
          <p14:tracePt t="207581" x="3333750" y="5526088"/>
          <p14:tracePt t="207585" x="3325813" y="5526088"/>
          <p14:tracePt t="207590" x="3317875" y="5518150"/>
          <p14:tracePt t="207591" x="3308350" y="5518150"/>
          <p14:tracePt t="207595" x="3300413" y="5510213"/>
          <p14:tracePt t="207599" x="3292475" y="5510213"/>
          <p14:tracePt t="207601" x="3292475" y="5502275"/>
          <p14:tracePt t="207603" x="3284538" y="5502275"/>
          <p14:tracePt t="207607" x="3276600" y="5502275"/>
          <p14:tracePt t="207611" x="3268663" y="5494338"/>
          <p14:tracePt t="207615" x="3260725" y="5494338"/>
          <p14:tracePt t="207625" x="3252788" y="5494338"/>
          <p14:tracePt t="207631" x="3252788" y="5486400"/>
          <p14:tracePt t="207659" x="3260725" y="5486400"/>
          <p14:tracePt t="207715" x="3260725" y="5494338"/>
          <p14:tracePt t="207716" x="3252788" y="5494338"/>
          <p14:tracePt t="207719" x="3260725" y="5494338"/>
          <p14:tracePt t="207725" x="3268663" y="5494338"/>
          <p14:tracePt t="207729" x="3276600" y="5494338"/>
          <p14:tracePt t="207731" x="3284538" y="5494338"/>
          <p14:tracePt t="207733" x="3292475" y="5502275"/>
          <p14:tracePt t="207735" x="3300413" y="5502275"/>
          <p14:tracePt t="207737" x="3308350" y="5502275"/>
          <p14:tracePt t="207741" x="3333750" y="5510213"/>
          <p14:tracePt t="207744" x="3349625" y="5510213"/>
          <p14:tracePt t="207745" x="3357563" y="5510213"/>
          <p14:tracePt t="207747" x="3373438" y="5510213"/>
          <p14:tracePt t="207749" x="3381375" y="5518150"/>
          <p14:tracePt t="207751" x="3397250" y="5518150"/>
          <p14:tracePt t="207753" x="3413125" y="5518150"/>
          <p14:tracePt t="207755" x="3429000" y="5518150"/>
          <p14:tracePt t="207758" x="3444875" y="5518150"/>
          <p14:tracePt t="207761" x="3476625" y="5526088"/>
          <p14:tracePt t="207763" x="3492500" y="5526088"/>
          <p14:tracePt t="207765" x="3508375" y="5526088"/>
          <p14:tracePt t="207767" x="3524250" y="5526088"/>
          <p14:tracePt t="207770" x="3540125" y="5526088"/>
          <p14:tracePt t="207773" x="3579813" y="5526088"/>
          <p14:tracePt t="207776" x="3587750" y="5526088"/>
          <p14:tracePt t="207778" x="3603625" y="5534025"/>
          <p14:tracePt t="207779" x="3627438" y="5534025"/>
          <p14:tracePt t="207781" x="3643313" y="5534025"/>
          <p14:tracePt t="207783" x="3660775" y="5534025"/>
          <p14:tracePt t="207785" x="3676650" y="5534025"/>
          <p14:tracePt t="207787" x="3692525" y="5534025"/>
          <p14:tracePt t="207791" x="3732213" y="5534025"/>
          <p14:tracePt t="207794" x="3748088" y="5534025"/>
          <p14:tracePt t="207795" x="3771900" y="5541963"/>
          <p14:tracePt t="207797" x="3787775" y="5541963"/>
          <p14:tracePt t="207799" x="3803650" y="5541963"/>
          <p14:tracePt t="207801" x="3819525" y="5541963"/>
          <p14:tracePt t="207803" x="3851275" y="5541963"/>
          <p14:tracePt t="207805" x="3859213" y="5541963"/>
          <p14:tracePt t="207808" x="3875088" y="5541963"/>
          <p14:tracePt t="207811" x="3914775" y="5541963"/>
          <p14:tracePt t="207813" x="3930650" y="5549900"/>
          <p14:tracePt t="207815" x="3946525" y="5549900"/>
          <p14:tracePt t="207817" x="3962400" y="5549900"/>
          <p14:tracePt t="207819" x="3978275" y="5549900"/>
          <p14:tracePt t="207821" x="3994150" y="5549900"/>
          <p14:tracePt t="207824" x="4011613" y="5549900"/>
          <p14:tracePt t="207826" x="4027488" y="5549900"/>
          <p14:tracePt t="207827" x="4043363" y="5549900"/>
          <p14:tracePt t="207829" x="4051300" y="5549900"/>
          <p14:tracePt t="207831" x="4067175" y="5549900"/>
          <p14:tracePt t="207833" x="4083050" y="5549900"/>
          <p14:tracePt t="207835" x="4090988" y="5549900"/>
          <p14:tracePt t="207837" x="4106863" y="5549900"/>
          <p14:tracePt t="207842" x="4130675" y="5549900"/>
          <p14:tracePt t="207844" x="4138613" y="5549900"/>
          <p14:tracePt t="207845" x="4146550" y="5549900"/>
          <p14:tracePt t="207847" x="4154488" y="5549900"/>
          <p14:tracePt t="207849" x="4170363" y="5549900"/>
          <p14:tracePt t="207851" x="4178300" y="5549900"/>
          <p14:tracePt t="207853" x="4186238" y="5549900"/>
          <p14:tracePt t="207855" x="4194175" y="5549900"/>
          <p14:tracePt t="207858" x="4202113" y="5549900"/>
          <p14:tracePt t="207860" x="4210050" y="5549900"/>
          <p14:tracePt t="207861" x="4217988" y="5541963"/>
          <p14:tracePt t="207864" x="4225925" y="5541963"/>
          <p14:tracePt t="207867" x="4233863" y="5541963"/>
          <p14:tracePt t="207869" x="4241800" y="5534025"/>
          <p14:tracePt t="207871" x="4249738" y="5534025"/>
          <p14:tracePt t="207876" x="4257675" y="5526088"/>
          <p14:tracePt t="207879" x="4265613" y="5518150"/>
          <p14:tracePt t="207883" x="4273550" y="5518150"/>
          <p14:tracePt t="207885" x="4273550" y="5510213"/>
          <p14:tracePt t="207891" x="4281488" y="5502275"/>
          <p14:tracePt t="207894" x="4281488" y="5494338"/>
          <p14:tracePt t="207897" x="4289425" y="5486400"/>
          <p14:tracePt t="207901" x="4289425" y="5478463"/>
          <p14:tracePt t="207905" x="4289425" y="5470525"/>
          <p14:tracePt t="207908" x="4289425" y="5462588"/>
          <p14:tracePt t="207911" x="4289425" y="5454650"/>
          <p14:tracePt t="207913" x="4281488" y="5446713"/>
          <p14:tracePt t="207915" x="4281488" y="5438775"/>
          <p14:tracePt t="207917" x="4281488" y="5430838"/>
          <p14:tracePt t="207919" x="4281488" y="5422900"/>
          <p14:tracePt t="207921" x="4273550" y="5414963"/>
          <p14:tracePt t="207924" x="4273550" y="5407025"/>
          <p14:tracePt t="207926" x="4265613" y="5399088"/>
          <p14:tracePt t="207929" x="4257675" y="5391150"/>
          <p14:tracePt t="207931" x="4257675" y="5383213"/>
          <p14:tracePt t="207933" x="4249738" y="5375275"/>
          <p14:tracePt t="207935" x="4249738" y="5367338"/>
          <p14:tracePt t="207937" x="4241800" y="5359400"/>
          <p14:tracePt t="207941" x="4233863" y="5343525"/>
          <p14:tracePt t="207947" x="4225925" y="5327650"/>
          <p14:tracePt t="207948" x="4217988" y="5319713"/>
          <p14:tracePt t="207949" x="4210050" y="5310188"/>
          <p14:tracePt t="207951" x="4210050" y="5302250"/>
          <p14:tracePt t="207953" x="4202113" y="5294313"/>
          <p14:tracePt t="207955" x="4194175" y="5286375"/>
          <p14:tracePt t="207959" x="4186238" y="5270500"/>
          <p14:tracePt t="207977" x="4106863" y="5222875"/>
          <p14:tracePt t="207981" x="4090988" y="5214938"/>
          <p14:tracePt t="207983" x="4075113" y="5214938"/>
          <p14:tracePt t="207987" x="4059238" y="5207000"/>
          <p14:tracePt t="207991" x="4043363" y="5207000"/>
          <p14:tracePt t="207996" x="4027488" y="5207000"/>
          <p14:tracePt t="207997" x="4019550" y="5207000"/>
          <p14:tracePt t="207999" x="4011613" y="5207000"/>
          <p14:tracePt t="208001" x="4002088" y="5207000"/>
          <p14:tracePt t="208003" x="3986213" y="5207000"/>
          <p14:tracePt t="208005" x="3978275" y="5207000"/>
          <p14:tracePt t="208008" x="3970338" y="5207000"/>
          <p14:tracePt t="208010" x="3962400" y="5207000"/>
          <p14:tracePt t="208011" x="3954463" y="5207000"/>
          <p14:tracePt t="208013" x="3946525" y="5207000"/>
          <p14:tracePt t="208015" x="3930650" y="5207000"/>
          <p14:tracePt t="208017" x="3922713" y="5214938"/>
          <p14:tracePt t="208019" x="3914775" y="5214938"/>
          <p14:tracePt t="208021" x="3898900" y="5214938"/>
          <p14:tracePt t="208024" x="3890963" y="5222875"/>
          <p14:tracePt t="208026" x="3883025" y="5222875"/>
          <p14:tracePt t="208028" x="3867150" y="5230813"/>
          <p14:tracePt t="208029" x="3859213" y="5230813"/>
          <p14:tracePt t="208031" x="3851275" y="5238750"/>
          <p14:tracePt t="208033" x="3835400" y="5238750"/>
          <p14:tracePt t="208035" x="3827463" y="5246688"/>
          <p14:tracePt t="208037" x="3819525" y="5246688"/>
          <p14:tracePt t="208041" x="3795713" y="5262563"/>
          <p14:tracePt t="208043" x="3779838" y="5262563"/>
          <p14:tracePt t="208046" x="3771900" y="5270500"/>
          <p14:tracePt t="208047" x="3763963" y="5278438"/>
          <p14:tracePt t="208049" x="3756025" y="5286375"/>
          <p14:tracePt t="208051" x="3748088" y="5294313"/>
          <p14:tracePt t="208053" x="3740150" y="5294313"/>
          <p14:tracePt t="208055" x="3732213" y="5302250"/>
          <p14:tracePt t="208058" x="3724275" y="5310188"/>
          <p14:tracePt t="208059" x="3716338" y="5319713"/>
          <p14:tracePt t="208063" x="3700463" y="5335588"/>
          <p14:tracePt t="208065" x="3692525" y="5343525"/>
          <p14:tracePt t="208067" x="3692525" y="5351463"/>
          <p14:tracePt t="208069" x="3684588" y="5359400"/>
          <p14:tracePt t="208071" x="3676650" y="5367338"/>
          <p14:tracePt t="208074" x="3676650" y="5383213"/>
          <p14:tracePt t="208076" x="3668713" y="5391150"/>
          <p14:tracePt t="208078" x="3668713" y="5399088"/>
          <p14:tracePt t="208082" x="3660775" y="5414963"/>
          <p14:tracePt t="208083" x="3660775" y="5422900"/>
          <p14:tracePt t="208086" x="3651250" y="5438775"/>
          <p14:tracePt t="208087" x="3651250" y="5446713"/>
          <p14:tracePt t="208091" x="3651250" y="5462588"/>
          <p14:tracePt t="208093" x="3643313" y="5478463"/>
          <p14:tracePt t="208097" x="3643313" y="5494338"/>
          <p14:tracePt t="208099" x="3643313" y="5502275"/>
          <p14:tracePt t="208101" x="3643313" y="5510213"/>
          <p14:tracePt t="208103" x="3651250" y="5518150"/>
          <p14:tracePt t="208105" x="3651250" y="5526088"/>
          <p14:tracePt t="208108" x="3660775" y="5534025"/>
          <p14:tracePt t="208111" x="3660775" y="5541963"/>
          <p14:tracePt t="208112" x="3668713" y="5541963"/>
          <p14:tracePt t="208113" x="3668713" y="5549900"/>
          <p14:tracePt t="208115" x="3676650" y="5557838"/>
          <p14:tracePt t="208118" x="3684588" y="5565775"/>
          <p14:tracePt t="208121" x="3692525" y="5573713"/>
          <p14:tracePt t="208124" x="3708400" y="5581650"/>
          <p14:tracePt t="208125" x="3716338" y="5589588"/>
          <p14:tracePt t="208128" x="3724275" y="5589588"/>
          <p14:tracePt t="208129" x="3740150" y="5597525"/>
          <p14:tracePt t="208131" x="3748088" y="5605463"/>
          <p14:tracePt t="208133" x="3771900" y="5605463"/>
          <p14:tracePt t="208135" x="3779838" y="5613400"/>
          <p14:tracePt t="208137" x="3795713" y="5613400"/>
          <p14:tracePt t="208142" x="3819525" y="5621338"/>
          <p14:tracePt t="208144" x="3835400" y="5621338"/>
          <p14:tracePt t="208148" x="3867150" y="5621338"/>
          <p14:tracePt t="208150" x="3883025" y="5621338"/>
          <p14:tracePt t="208151" x="3906838" y="5621338"/>
          <p14:tracePt t="208153" x="3922713" y="5621338"/>
          <p14:tracePt t="208156" x="3938588" y="5621338"/>
          <p14:tracePt t="208159" x="3970338" y="5613400"/>
          <p14:tracePt t="208162" x="3986213" y="5613400"/>
          <p14:tracePt t="208165" x="4019550" y="5605463"/>
          <p14:tracePt t="208167" x="4035425" y="5605463"/>
          <p14:tracePt t="208169" x="4051300" y="5597525"/>
          <p14:tracePt t="208171" x="4067175" y="5589588"/>
          <p14:tracePt t="208174" x="4083050" y="5589588"/>
          <p14:tracePt t="208176" x="4098925" y="5581650"/>
          <p14:tracePt t="208178" x="4114800" y="5573713"/>
          <p14:tracePt t="208180" x="4130675" y="5565775"/>
          <p14:tracePt t="208181" x="4146550" y="5557838"/>
          <p14:tracePt t="208183" x="4154488" y="5549900"/>
          <p14:tracePt t="208185" x="4170363" y="5541963"/>
          <p14:tracePt t="208187" x="4186238" y="5534025"/>
          <p14:tracePt t="208191" x="4210050" y="5518150"/>
          <p14:tracePt t="208193" x="4225925" y="5510213"/>
          <p14:tracePt t="208198" x="4241800" y="5494338"/>
          <p14:tracePt t="208200" x="4249738" y="5486400"/>
          <p14:tracePt t="208201" x="4257675" y="5478463"/>
          <p14:tracePt t="208203" x="4265613" y="5470525"/>
          <p14:tracePt t="208205" x="4273550" y="5462588"/>
          <p14:tracePt t="208208" x="4281488" y="5454650"/>
          <p14:tracePt t="208211" x="4281488" y="5446713"/>
          <p14:tracePt t="208212" x="4281488" y="5438775"/>
          <p14:tracePt t="208216" x="4289425" y="5422900"/>
          <p14:tracePt t="208218" x="4289425" y="5414963"/>
          <p14:tracePt t="208219" x="4289425" y="5407025"/>
          <p14:tracePt t="208221" x="4289425" y="5399088"/>
          <p14:tracePt t="208224" x="4281488" y="5391150"/>
          <p14:tracePt t="208225" x="4281488" y="5383213"/>
          <p14:tracePt t="208231" x="4265613" y="5351463"/>
          <p14:tracePt t="208233" x="4257675" y="5343525"/>
          <p14:tracePt t="208235" x="4249738" y="5335588"/>
          <p14:tracePt t="208237" x="4241800" y="5327650"/>
          <p14:tracePt t="208242" x="4217988" y="5310188"/>
          <p14:tracePt t="208247" x="4178300" y="5286375"/>
          <p14:tracePt t="208249" x="4170363" y="5278438"/>
          <p14:tracePt t="208251" x="4146550" y="5270500"/>
          <p14:tracePt t="208253" x="4130675" y="5262563"/>
          <p14:tracePt t="208255" x="4114800" y="5254625"/>
          <p14:tracePt t="208258" x="4090988" y="5254625"/>
          <p14:tracePt t="208259" x="4075113" y="5246688"/>
          <p14:tracePt t="208263" x="4051300" y="5246688"/>
          <p14:tracePt t="208266" x="4011613" y="5238750"/>
          <p14:tracePt t="208267" x="3986213" y="5238750"/>
          <p14:tracePt t="208269" x="3962400" y="5230813"/>
          <p14:tracePt t="208271" x="3938588" y="5230813"/>
          <p14:tracePt t="208274" x="3914775" y="5230813"/>
          <p14:tracePt t="208275" x="3890963" y="5230813"/>
          <p14:tracePt t="208279" x="3843338" y="5238750"/>
          <p14:tracePt t="208281" x="3819525" y="5238750"/>
          <p14:tracePt t="208283" x="3803650" y="5246688"/>
          <p14:tracePt t="208285" x="3779838" y="5246688"/>
          <p14:tracePt t="208287" x="3756025" y="5254625"/>
          <p14:tracePt t="208291" x="3716338" y="5262563"/>
          <p14:tracePt t="208294" x="3700463" y="5270500"/>
          <p14:tracePt t="208295" x="3676650" y="5278438"/>
          <p14:tracePt t="208297" x="3660775" y="5286375"/>
          <p14:tracePt t="208299" x="3643313" y="5294313"/>
          <p14:tracePt t="208301" x="3627438" y="5294313"/>
          <p14:tracePt t="208303" x="3611563" y="5310188"/>
          <p14:tracePt t="208305" x="3595688" y="5319713"/>
          <p14:tracePt t="208308" x="3579813" y="5327650"/>
          <p14:tracePt t="208310" x="3571875" y="5335588"/>
          <p14:tracePt t="208313" x="3540125" y="5351463"/>
          <p14:tracePt t="208315" x="3532188" y="5359400"/>
          <p14:tracePt t="208317" x="3524250" y="5367338"/>
          <p14:tracePt t="208319" x="3508375" y="5383213"/>
          <p14:tracePt t="208321" x="3500438" y="5391150"/>
          <p14:tracePt t="208324" x="3492500" y="5399088"/>
          <p14:tracePt t="208326" x="3492500" y="5407025"/>
          <p14:tracePt t="208327" x="3484563" y="5422900"/>
          <p14:tracePt t="208331" x="3476625" y="5438775"/>
          <p14:tracePt t="208333" x="3476625" y="5446713"/>
          <p14:tracePt t="208336" x="3476625" y="5454650"/>
          <p14:tracePt t="208338" x="3476625" y="5462588"/>
          <p14:tracePt t="208341" x="3476625" y="5478463"/>
          <p14:tracePt t="208345" x="3476625" y="5494338"/>
          <p14:tracePt t="208348" x="3484563" y="5502275"/>
          <p14:tracePt t="208349" x="3492500" y="5510213"/>
          <p14:tracePt t="208351" x="3492500" y="5518150"/>
          <p14:tracePt t="208353" x="3500438" y="5526088"/>
          <p14:tracePt t="208355" x="3508375" y="5534025"/>
          <p14:tracePt t="208358" x="3524250" y="5541963"/>
          <p14:tracePt t="208359" x="3532188" y="5549900"/>
          <p14:tracePt t="208362" x="3548063" y="5557838"/>
          <p14:tracePt t="208363" x="3556000" y="5557838"/>
          <p14:tracePt t="208365" x="3571875" y="5565775"/>
          <p14:tracePt t="208367" x="3579813" y="5573713"/>
          <p14:tracePt t="208369" x="3595688" y="5581650"/>
          <p14:tracePt t="208371" x="3611563" y="5581650"/>
          <p14:tracePt t="208374" x="3635375" y="5589588"/>
          <p14:tracePt t="208376" x="3651250" y="5589588"/>
          <p14:tracePt t="208380" x="3692525" y="5597525"/>
          <p14:tracePt t="208381" x="3708400" y="5605463"/>
          <p14:tracePt t="208383" x="3732213" y="5605463"/>
          <p14:tracePt t="208385" x="3748088" y="5605463"/>
          <p14:tracePt t="208387" x="3771900" y="5605463"/>
          <p14:tracePt t="208392" x="3811588" y="5605463"/>
          <p14:tracePt t="208394" x="3827463" y="5605463"/>
          <p14:tracePt t="208396" x="3851275" y="5605463"/>
          <p14:tracePt t="208397" x="3867150" y="5605463"/>
          <p14:tracePt t="208400" x="3890963" y="5605463"/>
          <p14:tracePt t="208401" x="3906838" y="5605463"/>
          <p14:tracePt t="208403" x="3922713" y="5605463"/>
          <p14:tracePt t="208405" x="3938588" y="5597525"/>
          <p14:tracePt t="208408" x="3954463" y="5597525"/>
          <p14:tracePt t="208410" x="3970338" y="5597525"/>
          <p14:tracePt t="208411" x="3986213" y="5589588"/>
          <p14:tracePt t="208414" x="4002088" y="5589588"/>
          <p14:tracePt t="208415" x="4019550" y="5589588"/>
          <p14:tracePt t="208417" x="4035425" y="5581650"/>
          <p14:tracePt t="208419" x="4043363" y="5573713"/>
          <p14:tracePt t="208421" x="4059238" y="5565775"/>
          <p14:tracePt t="208424" x="4075113" y="5565775"/>
          <p14:tracePt t="208426" x="4083050" y="5557838"/>
          <p14:tracePt t="208428" x="4098925" y="5549900"/>
          <p14:tracePt t="208431" x="4114800" y="5534025"/>
          <p14:tracePt t="208433" x="4130675" y="5526088"/>
          <p14:tracePt t="208435" x="4130675" y="5518150"/>
          <p14:tracePt t="208437" x="4138613" y="5510213"/>
          <p14:tracePt t="208441" x="4146550" y="5494338"/>
          <p14:tracePt t="208443" x="4154488" y="5486400"/>
          <p14:tracePt t="208449" x="4162425" y="5462588"/>
          <p14:tracePt t="208451" x="4162425" y="5454650"/>
          <p14:tracePt t="208453" x="4162425" y="5446713"/>
          <p14:tracePt t="208455" x="4154488" y="5438775"/>
          <p14:tracePt t="208458" x="4154488" y="5430838"/>
          <p14:tracePt t="208459" x="4146550" y="5422900"/>
          <p14:tracePt t="208464" x="4138613" y="5407025"/>
          <p14:tracePt t="208466" x="4130675" y="5399088"/>
          <p14:tracePt t="208467" x="4130675" y="5391150"/>
          <p14:tracePt t="208469" x="4114800" y="5383213"/>
          <p14:tracePt t="208471" x="4106863" y="5375275"/>
          <p14:tracePt t="208475" x="4098925" y="5367338"/>
          <p14:tracePt t="208480" x="4059238" y="5351463"/>
          <p14:tracePt t="208482" x="4051300" y="5343525"/>
          <p14:tracePt t="208483" x="4035425" y="5343525"/>
          <p14:tracePt t="208485" x="4019550" y="5335588"/>
          <p14:tracePt t="208487" x="4002088" y="5327650"/>
          <p14:tracePt t="208491" x="3970338" y="5319713"/>
          <p14:tracePt t="208496" x="3946525" y="5319713"/>
          <p14:tracePt t="208499" x="3914775" y="5310188"/>
          <p14:tracePt t="208501" x="3898900" y="5319713"/>
          <p14:tracePt t="208503" x="3883025" y="5319713"/>
          <p14:tracePt t="208505" x="3875088" y="5319713"/>
          <p14:tracePt t="208508" x="3859213" y="5319713"/>
          <p14:tracePt t="208510" x="3843338" y="5327650"/>
          <p14:tracePt t="208512" x="3827463" y="5327650"/>
          <p14:tracePt t="208514" x="3819525" y="5335588"/>
          <p14:tracePt t="208515" x="3803650" y="5343525"/>
          <p14:tracePt t="208517" x="3787775" y="5351463"/>
          <p14:tracePt t="208519" x="3779838" y="5359400"/>
          <p14:tracePt t="208521" x="3771900" y="5367338"/>
          <p14:tracePt t="208525" x="3748088" y="5383213"/>
          <p14:tracePt t="208527" x="3740150" y="5391150"/>
          <p14:tracePt t="208530" x="3732213" y="5391150"/>
          <p14:tracePt t="208531" x="3716338" y="5399088"/>
          <p14:tracePt t="208533" x="3708400" y="5407025"/>
          <p14:tracePt t="208535" x="3708400" y="5414963"/>
          <p14:tracePt t="208537" x="3700463" y="5422900"/>
          <p14:tracePt t="208541" x="3684588" y="5446713"/>
          <p14:tracePt t="208544" x="3676650" y="5454650"/>
          <p14:tracePt t="208547" x="3668713" y="5470525"/>
          <p14:tracePt t="208549" x="3668713" y="5478463"/>
          <p14:tracePt t="208551" x="3660775" y="5494338"/>
          <p14:tracePt t="208553" x="3660775" y="5502275"/>
          <p14:tracePt t="208555" x="3660775" y="5510213"/>
          <p14:tracePt t="208558" x="3660775" y="5518150"/>
          <p14:tracePt t="208559" x="3660775" y="5534025"/>
          <p14:tracePt t="208563" x="3668713" y="5549900"/>
          <p14:tracePt t="208565" x="3668713" y="5557838"/>
          <p14:tracePt t="208567" x="3668713" y="5565775"/>
          <p14:tracePt t="208569" x="3676650" y="5573713"/>
          <p14:tracePt t="208571" x="3676650" y="5581650"/>
          <p14:tracePt t="208574" x="3684588" y="5589588"/>
          <p14:tracePt t="208576" x="3692525" y="5597525"/>
          <p14:tracePt t="208578" x="3700463" y="5605463"/>
          <p14:tracePt t="208579" x="3708400" y="5613400"/>
          <p14:tracePt t="208581" x="3716338" y="5613400"/>
          <p14:tracePt t="208583" x="3724275" y="5621338"/>
          <p14:tracePt t="208585" x="3732213" y="5621338"/>
          <p14:tracePt t="208587" x="3740150" y="5629275"/>
          <p14:tracePt t="208591" x="3763963" y="5629275"/>
          <p14:tracePt t="208595" x="3787775" y="5629275"/>
          <p14:tracePt t="208597" x="3795713" y="5629275"/>
          <p14:tracePt t="208599" x="3811588" y="5629275"/>
          <p14:tracePt t="208601" x="3819525" y="5629275"/>
          <p14:tracePt t="208603" x="3835400" y="5621338"/>
          <p14:tracePt t="208605" x="3843338" y="5621338"/>
          <p14:tracePt t="208608" x="3859213" y="5613400"/>
          <p14:tracePt t="208609" x="3875088" y="5605463"/>
          <p14:tracePt t="208612" x="3883025" y="5605463"/>
          <p14:tracePt t="208614" x="3898900" y="5597525"/>
          <p14:tracePt t="208615" x="3906838" y="5589588"/>
          <p14:tracePt t="208617" x="3922713" y="5589588"/>
          <p14:tracePt t="208619" x="3938588" y="5581650"/>
          <p14:tracePt t="208621" x="3946525" y="5573713"/>
          <p14:tracePt t="208624" x="3962400" y="5573713"/>
          <p14:tracePt t="208626" x="3970338" y="5565775"/>
          <p14:tracePt t="208629" x="3978275" y="5557838"/>
          <p14:tracePt t="208630" x="3986213" y="5549900"/>
          <p14:tracePt t="208631" x="4002088" y="5541963"/>
          <p14:tracePt t="208633" x="4011613" y="5541963"/>
          <p14:tracePt t="208635" x="4019550" y="5534025"/>
          <p14:tracePt t="208637" x="4027488" y="5526088"/>
          <p14:tracePt t="208641" x="4043363" y="5510213"/>
          <p14:tracePt t="208644" x="4051300" y="5502275"/>
          <p14:tracePt t="208647" x="4059238" y="5486400"/>
          <p14:tracePt t="208650" x="4067175" y="5478463"/>
          <p14:tracePt t="208651" x="4067175" y="5470525"/>
          <p14:tracePt t="208653" x="4075113" y="5462588"/>
          <p14:tracePt t="208655" x="4075113" y="5454650"/>
          <p14:tracePt t="208658" x="4075113" y="5446713"/>
          <p14:tracePt t="208659" x="4075113" y="5438775"/>
          <p14:tracePt t="208663" x="4075113" y="5430838"/>
          <p14:tracePt t="208666" x="4075113" y="5422900"/>
          <p14:tracePt t="208668" x="4075113" y="5414963"/>
          <p14:tracePt t="208669" x="4067175" y="5407025"/>
          <p14:tracePt t="208671" x="4067175" y="5399088"/>
          <p14:tracePt t="208674" x="4059238" y="5391150"/>
          <p14:tracePt t="208677" x="4051300" y="5383213"/>
          <p14:tracePt t="208679" x="4043363" y="5375275"/>
          <p14:tracePt t="208681" x="4035425" y="5367338"/>
          <p14:tracePt t="208685" x="4027488" y="5359400"/>
          <p14:tracePt t="208687" x="4019550" y="5351463"/>
          <p14:tracePt t="208691" x="4002088" y="5343525"/>
          <p14:tracePt t="208694" x="3994150" y="5335588"/>
          <p14:tracePt t="208698" x="3978275" y="5327650"/>
          <p14:tracePt t="208699" x="3970338" y="5319713"/>
          <p14:tracePt t="208701" x="3954463" y="5319713"/>
          <p14:tracePt t="208703" x="3946525" y="5319713"/>
          <p14:tracePt t="208705" x="3938588" y="5310188"/>
          <p14:tracePt t="208708" x="3930650" y="5310188"/>
          <p14:tracePt t="208709" x="3922713" y="5310188"/>
          <p14:tracePt t="208714" x="3898900" y="5302250"/>
          <p14:tracePt t="208716" x="3890963" y="5302250"/>
          <p14:tracePt t="208717" x="3883025" y="5302250"/>
          <p14:tracePt t="208719" x="3875088" y="5302250"/>
          <p14:tracePt t="208721" x="3867150" y="5302250"/>
          <p14:tracePt t="208724" x="3859213" y="5302250"/>
          <p14:tracePt t="208730" x="3835400" y="5302250"/>
          <p14:tracePt t="208731" x="3827463" y="5302250"/>
          <p14:tracePt t="208733" x="3819525" y="5302250"/>
          <p14:tracePt t="208742" x="3811588" y="5302250"/>
          <p14:tracePt t="208883" x="3811588" y="5310188"/>
          <p14:tracePt t="208893" x="3819525" y="5319713"/>
          <p14:tracePt t="208896" x="3819525" y="5327650"/>
          <p14:tracePt t="208900" x="3827463" y="5343525"/>
          <p14:tracePt t="208902" x="3835400" y="5351463"/>
          <p14:tracePt t="208903" x="3843338" y="5367338"/>
          <p14:tracePt t="208905" x="3851275" y="5375275"/>
          <p14:tracePt t="208908" x="3851275" y="5383213"/>
          <p14:tracePt t="208909" x="3859213" y="5399088"/>
          <p14:tracePt t="208912" x="3867150" y="5407025"/>
          <p14:tracePt t="208914" x="3875088" y="5422900"/>
          <p14:tracePt t="208915" x="3875088" y="5430838"/>
          <p14:tracePt t="208917" x="3883025" y="5438775"/>
          <p14:tracePt t="208919" x="3890963" y="5446713"/>
          <p14:tracePt t="208921" x="3890963" y="5462588"/>
          <p14:tracePt t="208924" x="3898900" y="5470525"/>
          <p14:tracePt t="208925" x="3906838" y="5478463"/>
          <p14:tracePt t="208928" x="3914775" y="5486400"/>
          <p14:tracePt t="208931" x="3922713" y="5510213"/>
          <p14:tracePt t="208933" x="3930650" y="5518150"/>
          <p14:tracePt t="208935" x="3938588" y="5526088"/>
          <p14:tracePt t="208937" x="3946525" y="5534025"/>
          <p14:tracePt t="208942" x="3954463" y="5549900"/>
          <p14:tracePt t="208948" x="3970338" y="5557838"/>
          <p14:tracePt t="208950" x="3986213" y="5573713"/>
          <p14:tracePt t="208962" x="4019550" y="5589588"/>
          <p14:tracePt t="208967" x="4035425" y="5597525"/>
          <p14:tracePt t="208969" x="4043363" y="5597525"/>
          <p14:tracePt t="208974" x="4051300" y="5597525"/>
          <p14:tracePt t="208979" x="4059238" y="5597525"/>
          <p14:tracePt t="209023" x="4051300" y="5589588"/>
          <p14:tracePt t="209027" x="4043363" y="5589588"/>
          <p14:tracePt t="209030" x="4043363" y="5581650"/>
          <p14:tracePt t="209032" x="4035425" y="5581650"/>
          <p14:tracePt t="209033" x="4027488" y="5573713"/>
          <p14:tracePt t="209035" x="4019550" y="5573713"/>
          <p14:tracePt t="209037" x="4011613" y="5565775"/>
          <p14:tracePt t="209041" x="4002088" y="5557838"/>
          <p14:tracePt t="209044" x="3994150" y="5557838"/>
          <p14:tracePt t="209045" x="3986213" y="5549900"/>
          <p14:tracePt t="209047" x="3978275" y="5549900"/>
          <p14:tracePt t="209049" x="3970338" y="5541963"/>
          <p14:tracePt t="209051" x="3962400" y="5541963"/>
          <p14:tracePt t="209053" x="3954463" y="5534025"/>
          <p14:tracePt t="209055" x="3946525" y="5534025"/>
          <p14:tracePt t="209058" x="3938588" y="5526088"/>
          <p14:tracePt t="209060" x="3930650" y="5526088"/>
          <p14:tracePt t="209063" x="3922713" y="5526088"/>
          <p14:tracePt t="209065" x="3914775" y="5518150"/>
          <p14:tracePt t="209069" x="3906838" y="5518150"/>
          <p14:tracePt t="209071" x="3898900" y="5518150"/>
          <p14:tracePt t="209076" x="3890963" y="5518150"/>
          <p14:tracePt t="209078" x="3890963" y="5510213"/>
          <p14:tracePt t="209083" x="3883025" y="5510213"/>
          <p14:tracePt t="209099" x="3883025" y="5502275"/>
          <p14:tracePt t="209109" x="3883025" y="5494338"/>
          <p14:tracePt t="209113" x="3883025" y="5486400"/>
          <p14:tracePt t="209117" x="3890963" y="5486400"/>
          <p14:tracePt t="209119" x="3890963" y="5478463"/>
          <p14:tracePt t="209124" x="3898900" y="5470525"/>
          <p14:tracePt t="209127" x="3898900" y="5462588"/>
          <p14:tracePt t="209129" x="3906838" y="5462588"/>
          <p14:tracePt t="209131" x="3906838" y="5454650"/>
          <p14:tracePt t="209133" x="3914775" y="5454650"/>
          <p14:tracePt t="209135" x="3914775" y="5446713"/>
          <p14:tracePt t="209137" x="3922713" y="5446713"/>
          <p14:tracePt t="209141" x="3930650" y="5438775"/>
          <p14:tracePt t="209144" x="3938588" y="5430838"/>
          <p14:tracePt t="209147" x="3946525" y="5422900"/>
          <p14:tracePt t="209151" x="3954463" y="5414963"/>
          <p14:tracePt t="209155" x="3962400" y="5414963"/>
          <p14:tracePt t="209158" x="3962400" y="5407025"/>
          <p14:tracePt t="209159" x="3970338" y="5407025"/>
          <p14:tracePt t="209163" x="3978275" y="5399088"/>
          <p14:tracePt t="209169" x="3986213" y="5391150"/>
          <p14:tracePt t="209175" x="3994150" y="5391150"/>
          <p14:tracePt t="209178" x="3994150" y="5383213"/>
          <p14:tracePt t="209180" x="4002088" y="5383213"/>
          <p14:tracePt t="209183" x="4011613" y="5383213"/>
          <p14:tracePt t="209191" x="4019550" y="5383213"/>
          <p14:tracePt t="209193" x="4027488" y="5383213"/>
          <p14:tracePt t="209195" x="4035425" y="5383213"/>
          <p14:tracePt t="209199" x="4043363" y="5383213"/>
          <p14:tracePt t="209201" x="4051300" y="5391150"/>
          <p14:tracePt t="209203" x="4059238" y="5391150"/>
          <p14:tracePt t="209206" x="4067175" y="5391150"/>
          <p14:tracePt t="209211" x="4075113" y="5399088"/>
          <p14:tracePt t="209213" x="4083050" y="5407025"/>
          <p14:tracePt t="209214" x="4090988" y="5407025"/>
          <p14:tracePt t="209216" x="4098925" y="5414963"/>
          <p14:tracePt t="209219" x="4106863" y="5422900"/>
          <p14:tracePt t="209221" x="4114800" y="5430838"/>
          <p14:tracePt t="209224" x="4122738" y="5430838"/>
          <p14:tracePt t="209230" x="4138613" y="5454650"/>
          <p14:tracePt t="209233" x="4146550" y="5462588"/>
          <p14:tracePt t="209235" x="4154488" y="5470525"/>
          <p14:tracePt t="209237" x="4154488" y="5478463"/>
          <p14:tracePt t="209242" x="4162425" y="5486400"/>
          <p14:tracePt t="209247" x="4170363" y="5494338"/>
          <p14:tracePt t="209248" x="4170363" y="5502275"/>
          <p14:tracePt t="209251" x="4178300" y="5510213"/>
          <p14:tracePt t="209255" x="4178300" y="5518150"/>
          <p14:tracePt t="209261" x="4178300" y="5526088"/>
          <p14:tracePt t="209267" x="4178300" y="5534025"/>
          <p14:tracePt t="209275" x="4178300" y="5541963"/>
          <p14:tracePt t="209310" x="4170363" y="5541963"/>
          <p14:tracePt t="209312" x="4170363" y="5534025"/>
          <p14:tracePt t="209314" x="4162425" y="5534025"/>
          <p14:tracePt t="209318" x="4154488" y="5526088"/>
          <p14:tracePt t="209320" x="4146550" y="5526088"/>
          <p14:tracePt t="209323" x="4138613" y="5526088"/>
          <p14:tracePt t="209324" x="4138613" y="5518150"/>
          <p14:tracePt t="209326" x="4130675" y="5510213"/>
          <p14:tracePt t="209328" x="4122738" y="5510213"/>
          <p14:tracePt t="209330" x="4114800" y="5502275"/>
          <p14:tracePt t="209332" x="4106863" y="5494338"/>
          <p14:tracePt t="209336" x="4098925" y="5486400"/>
          <p14:tracePt t="209339" x="4090988" y="5478463"/>
          <p14:tracePt t="209342" x="4083050" y="5470525"/>
          <p14:tracePt t="209344" x="4075113" y="5462588"/>
          <p14:tracePt t="209348" x="4067175" y="5454650"/>
          <p14:tracePt t="209350" x="4059238" y="5446713"/>
          <p14:tracePt t="209352" x="4059238" y="5438775"/>
          <p14:tracePt t="209354" x="4051300" y="5438775"/>
          <p14:tracePt t="209356" x="4051300" y="5430838"/>
          <p14:tracePt t="209359" x="4043363" y="5422900"/>
          <p14:tracePt t="209361" x="4035425" y="5422900"/>
          <p14:tracePt t="209363" x="4035425" y="5414963"/>
          <p14:tracePt t="209365" x="4035425" y="5407025"/>
          <p14:tracePt t="209367" x="4027488" y="5407025"/>
          <p14:tracePt t="209369" x="4027488" y="5399088"/>
          <p14:tracePt t="209371" x="4027488" y="5391150"/>
          <p14:tracePt t="209373" x="4019550" y="5383213"/>
          <p14:tracePt t="209377" x="4011613" y="5375275"/>
          <p14:tracePt t="209379" x="4011613" y="5367338"/>
          <p14:tracePt t="209383" x="4002088" y="5359400"/>
          <p14:tracePt t="209385" x="4002088" y="5351463"/>
          <p14:tracePt t="209390" x="3994150" y="5343525"/>
          <p14:tracePt t="209391" x="3994150" y="5335588"/>
          <p14:tracePt t="209393" x="3994150" y="5327650"/>
          <p14:tracePt t="209395" x="3986213" y="5327650"/>
          <p14:tracePt t="209397" x="3986213" y="5319713"/>
          <p14:tracePt t="209399" x="3986213" y="5310188"/>
          <p14:tracePt t="209401" x="3978275" y="5310188"/>
          <p14:tracePt t="209403" x="3978275" y="5302250"/>
          <p14:tracePt t="209405" x="3978275" y="5294313"/>
          <p14:tracePt t="209407" x="3970338" y="5294313"/>
          <p14:tracePt t="209409" x="3970338" y="5286375"/>
          <p14:tracePt t="209411" x="3970338" y="5278438"/>
          <p14:tracePt t="209413" x="3962400" y="5278438"/>
          <p14:tracePt t="209415" x="3962400" y="5270500"/>
          <p14:tracePt t="209417" x="3954463" y="5262563"/>
          <p14:tracePt t="209421" x="3946525" y="5254625"/>
          <p14:tracePt t="209423" x="3946525" y="5246688"/>
          <p14:tracePt t="209426" x="3938588" y="5246688"/>
          <p14:tracePt t="209427" x="3938588" y="5238750"/>
          <p14:tracePt t="209429" x="3930650" y="5238750"/>
          <p14:tracePt t="209431" x="3930650" y="5230813"/>
          <p14:tracePt t="209433" x="3922713" y="5230813"/>
          <p14:tracePt t="209435" x="3914775" y="5222875"/>
          <p14:tracePt t="209440" x="3906838" y="5214938"/>
          <p14:tracePt t="209441" x="3898900" y="5214938"/>
          <p14:tracePt t="209443" x="3898900" y="5207000"/>
          <p14:tracePt t="209445" x="3890963" y="5207000"/>
          <p14:tracePt t="209447" x="3883025" y="5207000"/>
          <p14:tracePt t="209449" x="3883025" y="5199063"/>
          <p14:tracePt t="209451" x="3875088" y="5199063"/>
          <p14:tracePt t="209453" x="3867150" y="5199063"/>
          <p14:tracePt t="209455" x="3859213" y="5199063"/>
          <p14:tracePt t="209457" x="3859213" y="5191125"/>
          <p14:tracePt t="209460" x="3851275" y="5191125"/>
          <p14:tracePt t="209462" x="3843338" y="5191125"/>
          <p14:tracePt t="209463" x="3835400" y="5191125"/>
          <p14:tracePt t="209467" x="3827463" y="5191125"/>
          <p14:tracePt t="209469" x="3819525" y="5191125"/>
          <p14:tracePt t="209473" x="3811588" y="5191125"/>
          <p14:tracePt t="209475" x="3803650" y="5191125"/>
          <p14:tracePt t="209479" x="3795713" y="5191125"/>
          <p14:tracePt t="209481" x="3787775" y="5191125"/>
          <p14:tracePt t="209483" x="3787775" y="5199063"/>
          <p14:tracePt t="209485" x="3779838" y="5199063"/>
          <p14:tracePt t="209487" x="3779838" y="5207000"/>
          <p14:tracePt t="209490" x="3771900" y="5207000"/>
          <p14:tracePt t="209493" x="3763963" y="5214938"/>
          <p14:tracePt t="209497" x="3763963" y="5222875"/>
          <p14:tracePt t="209499" x="3756025" y="5230813"/>
          <p14:tracePt t="209503" x="3756025" y="5238750"/>
          <p14:tracePt t="209507" x="3748088" y="5246688"/>
          <p14:tracePt t="209509" x="3748088" y="5254625"/>
          <p14:tracePt t="209513" x="3748088" y="5262563"/>
          <p14:tracePt t="209515" x="3748088" y="5270500"/>
          <p14:tracePt t="209517" x="3748088" y="5278438"/>
          <p14:tracePt t="209519" x="3748088" y="5286375"/>
          <p14:tracePt t="209523" x="3748088" y="5294313"/>
          <p14:tracePt t="209525" x="3748088" y="5302250"/>
          <p14:tracePt t="209527" x="3748088" y="5310188"/>
          <p14:tracePt t="209529" x="3756025" y="5319713"/>
          <p14:tracePt t="209531" x="3756025" y="5327650"/>
          <p14:tracePt t="209535" x="3763963" y="5335588"/>
          <p14:tracePt t="209537" x="3763963" y="5343525"/>
          <p14:tracePt t="209540" x="3763963" y="5351463"/>
          <p14:tracePt t="209541" x="3771900" y="5359400"/>
          <p14:tracePt t="209545" x="3779838" y="5367338"/>
          <p14:tracePt t="209547" x="3779838" y="5375275"/>
          <p14:tracePt t="209549" x="3787775" y="5375275"/>
          <p14:tracePt t="209551" x="3795713" y="5383213"/>
          <p14:tracePt t="209553" x="3795713" y="5391150"/>
          <p14:tracePt t="209555" x="3803650" y="5391150"/>
          <p14:tracePt t="209557" x="3811588" y="5399088"/>
          <p14:tracePt t="209559" x="3819525" y="5407025"/>
          <p14:tracePt t="209561" x="3827463" y="5407025"/>
          <p14:tracePt t="209563" x="3827463" y="5414963"/>
          <p14:tracePt t="209565" x="3835400" y="5414963"/>
          <p14:tracePt t="209567" x="3851275" y="5422900"/>
          <p14:tracePt t="209569" x="3859213" y="5422900"/>
          <p14:tracePt t="209571" x="3867150" y="5430838"/>
          <p14:tracePt t="209573" x="3875088" y="5430838"/>
          <p14:tracePt t="209576" x="3883025" y="5430838"/>
          <p14:tracePt t="209577" x="3890963" y="5438775"/>
          <p14:tracePt t="209579" x="3898900" y="5438775"/>
          <p14:tracePt t="209581" x="3906838" y="5438775"/>
          <p14:tracePt t="209583" x="3914775" y="5438775"/>
          <p14:tracePt t="209585" x="3922713" y="5438775"/>
          <p14:tracePt t="209587" x="3938588" y="5438775"/>
          <p14:tracePt t="209590" x="3946525" y="5438775"/>
          <p14:tracePt t="209591" x="3954463" y="5438775"/>
          <p14:tracePt t="209593" x="3962400" y="5438775"/>
          <p14:tracePt t="209595" x="3970338" y="5438775"/>
          <p14:tracePt t="209597" x="3978275" y="5438775"/>
          <p14:tracePt t="209601" x="3986213" y="5438775"/>
          <p14:tracePt t="209603" x="3994150" y="5430838"/>
          <p14:tracePt t="209605" x="4002088" y="5430838"/>
          <p14:tracePt t="209607" x="4011613" y="5430838"/>
          <p14:tracePt t="209609" x="4011613" y="5422900"/>
          <p14:tracePt t="209611" x="4019550" y="5422900"/>
          <p14:tracePt t="209613" x="4027488" y="5422900"/>
          <p14:tracePt t="209615" x="4027488" y="5414963"/>
          <p14:tracePt t="209617" x="4035425" y="5407025"/>
          <p14:tracePt t="209621" x="4043363" y="5399088"/>
          <p14:tracePt t="209623" x="4043363" y="5391150"/>
          <p14:tracePt t="209625" x="4051300" y="5391150"/>
          <p14:tracePt t="209627" x="4051300" y="5383213"/>
          <p14:tracePt t="209629" x="4051300" y="5375275"/>
          <p14:tracePt t="209631" x="4051300" y="5367338"/>
          <p14:tracePt t="209633" x="4051300" y="5359400"/>
          <p14:tracePt t="209635" x="4051300" y="5351463"/>
          <p14:tracePt t="209637" x="4051300" y="5343525"/>
          <p14:tracePt t="209640" x="4051300" y="5335588"/>
          <p14:tracePt t="209642" x="4051300" y="5327650"/>
          <p14:tracePt t="209643" x="4051300" y="5319713"/>
          <p14:tracePt t="209645" x="4043363" y="5310188"/>
          <p14:tracePt t="209647" x="4043363" y="5302250"/>
          <p14:tracePt t="209649" x="4035425" y="5294313"/>
          <p14:tracePt t="209651" x="4035425" y="5286375"/>
          <p14:tracePt t="209653" x="4027488" y="5278438"/>
          <p14:tracePt t="209655" x="4019550" y="5270500"/>
          <p14:tracePt t="209657" x="4011613" y="5262563"/>
          <p14:tracePt t="209659" x="4002088" y="5254625"/>
          <p14:tracePt t="209661" x="3994150" y="5246688"/>
          <p14:tracePt t="209663" x="3986213" y="5238750"/>
          <p14:tracePt t="209665" x="3978275" y="5230813"/>
          <p14:tracePt t="209667" x="3970338" y="5222875"/>
          <p14:tracePt t="209669" x="3954463" y="5222875"/>
          <p14:tracePt t="209671" x="3946525" y="5214938"/>
          <p14:tracePt t="209673" x="3930650" y="5207000"/>
          <p14:tracePt t="209675" x="3922713" y="5199063"/>
          <p14:tracePt t="209677" x="3906838" y="5199063"/>
          <p14:tracePt t="209679" x="3898900" y="5191125"/>
          <p14:tracePt t="209681" x="3883025" y="5191125"/>
          <p14:tracePt t="209683" x="3875088" y="5183188"/>
          <p14:tracePt t="209685" x="3859213" y="5183188"/>
          <p14:tracePt t="209687" x="3851275" y="5175250"/>
          <p14:tracePt t="209690" x="3835400" y="5175250"/>
          <p14:tracePt t="209691" x="3827463" y="5175250"/>
          <p14:tracePt t="209693" x="3819525" y="5183188"/>
          <p14:tracePt t="209695" x="3803650" y="5183188"/>
          <p14:tracePt t="209697" x="3795713" y="5183188"/>
          <p14:tracePt t="209699" x="3787775" y="5183188"/>
          <p14:tracePt t="209701" x="3771900" y="5191125"/>
          <p14:tracePt t="209703" x="3763963" y="5199063"/>
          <p14:tracePt t="209705" x="3756025" y="5199063"/>
          <p14:tracePt t="209707" x="3748088" y="5207000"/>
          <p14:tracePt t="209709" x="3740150" y="5214938"/>
          <p14:tracePt t="209711" x="3732213" y="5222875"/>
          <p14:tracePt t="209713" x="3724275" y="5230813"/>
          <p14:tracePt t="209715" x="3716338" y="5238750"/>
          <p14:tracePt t="209717" x="3708400" y="5246688"/>
          <p14:tracePt t="209719" x="3708400" y="5254625"/>
          <p14:tracePt t="209721" x="3708400" y="5262563"/>
          <p14:tracePt t="209723" x="3700463" y="5270500"/>
          <p14:tracePt t="209726" x="3700463" y="5278438"/>
          <p14:tracePt t="209727" x="3692525" y="5286375"/>
          <p14:tracePt t="209729" x="3692525" y="5294313"/>
          <p14:tracePt t="209731" x="3692525" y="5310188"/>
          <p14:tracePt t="209733" x="3692525" y="5319713"/>
          <p14:tracePt t="209735" x="3692525" y="5327650"/>
          <p14:tracePt t="209737" x="3692525" y="5335588"/>
          <p14:tracePt t="209740" x="3692525" y="5343525"/>
          <p14:tracePt t="209743" x="3692525" y="5359400"/>
          <p14:tracePt t="209745" x="3692525" y="5367338"/>
          <p14:tracePt t="209747" x="3692525" y="5375275"/>
          <p14:tracePt t="209749" x="3700463" y="5383213"/>
          <p14:tracePt t="209751" x="3700463" y="5391150"/>
          <p14:tracePt t="209753" x="3700463" y="5407025"/>
          <p14:tracePt t="209755" x="3700463" y="5414963"/>
          <p14:tracePt t="209757" x="3708400" y="5422900"/>
          <p14:tracePt t="209759" x="3708400" y="5430838"/>
          <p14:tracePt t="209761" x="3716338" y="5438775"/>
          <p14:tracePt t="209763" x="3724275" y="5446713"/>
          <p14:tracePt t="209765" x="3724275" y="5454650"/>
          <p14:tracePt t="209767" x="3732213" y="5462588"/>
          <p14:tracePt t="209769" x="3740150" y="5470525"/>
          <p14:tracePt t="209771" x="3748088" y="5478463"/>
          <p14:tracePt t="209773" x="3756025" y="5486400"/>
          <p14:tracePt t="209777" x="3763963" y="5494338"/>
          <p14:tracePt t="209779" x="3771900" y="5502275"/>
          <p14:tracePt t="209781" x="3779838" y="5510213"/>
          <p14:tracePt t="209783" x="3787775" y="5510213"/>
          <p14:tracePt t="209785" x="3795713" y="5518150"/>
          <p14:tracePt t="209787" x="3803650" y="5526088"/>
          <p14:tracePt t="209791" x="3811588" y="5534025"/>
          <p14:tracePt t="209793" x="3819525" y="5534025"/>
          <p14:tracePt t="209795" x="3827463" y="5534025"/>
          <p14:tracePt t="209799" x="3835400" y="5541963"/>
          <p14:tracePt t="209803" x="3843338" y="5541963"/>
          <p14:tracePt t="209807" x="3851275" y="5541963"/>
          <p14:tracePt t="209811" x="3859213" y="5541963"/>
          <p14:tracePt t="209815" x="3867150" y="5541963"/>
          <p14:tracePt t="209819" x="3875088" y="5541963"/>
          <p14:tracePt t="209827" x="3883025" y="5541963"/>
          <p14:tracePt t="209835" x="3890963" y="5541963"/>
          <p14:tracePt t="209875" x="3890963" y="5534025"/>
          <p14:tracePt t="209878" x="3883025" y="5534025"/>
          <p14:tracePt t="209883" x="3883025" y="5526088"/>
          <p14:tracePt t="209899" x="3875088" y="5518150"/>
          <p14:tracePt t="209927" x="3875088" y="5510213"/>
          <p14:tracePt t="210546" x="3875088" y="5518150"/>
          <p14:tracePt t="210554" x="3875088" y="5526088"/>
          <p14:tracePt t="210558" x="3883025" y="5534025"/>
          <p14:tracePt t="210560" x="3883025" y="5541963"/>
          <p14:tracePt t="210562" x="3890963" y="5541963"/>
          <p14:tracePt t="210564" x="3890963" y="5549900"/>
          <p14:tracePt t="210565" x="3890963" y="5557838"/>
          <p14:tracePt t="210567" x="3898900" y="5557838"/>
          <p14:tracePt t="210569" x="3898900" y="5565775"/>
          <p14:tracePt t="210571" x="3898900" y="5573713"/>
          <p14:tracePt t="210574" x="3906838" y="5581650"/>
          <p14:tracePt t="210577" x="3914775" y="5589588"/>
          <p14:tracePt t="210579" x="3914775" y="5597525"/>
          <p14:tracePt t="210581" x="3922713" y="5605463"/>
          <p14:tracePt t="210583" x="3930650" y="5613400"/>
          <p14:tracePt t="210587" x="3938588" y="5621338"/>
          <p14:tracePt t="210591" x="3946525" y="5637213"/>
          <p14:tracePt t="210595" x="3954463" y="5645150"/>
          <p14:tracePt t="210597" x="3954463" y="5653088"/>
          <p14:tracePt t="210599" x="3962400" y="5662613"/>
          <p14:tracePt t="210601" x="3970338" y="5670550"/>
          <p14:tracePt t="210605" x="3978275" y="5678488"/>
          <p14:tracePt t="210608" x="3986213" y="5686425"/>
          <p14:tracePt t="210612" x="3994150" y="5694363"/>
          <p14:tracePt t="210615" x="4002088" y="5702300"/>
          <p14:tracePt t="210619" x="4011613" y="5710238"/>
          <p14:tracePt t="210627" x="4019550" y="5718175"/>
          <p14:tracePt t="210635" x="4027488" y="5718175"/>
          <p14:tracePt t="210697" x="4019550" y="5718175"/>
          <p14:tracePt t="210711" x="4011613" y="5710238"/>
          <p14:tracePt t="210715" x="4002088" y="5710238"/>
          <p14:tracePt t="210718" x="3994150" y="5710238"/>
          <p14:tracePt t="210720" x="3986213" y="5702300"/>
          <p14:tracePt t="210721" x="3978275" y="5702300"/>
          <p14:tracePt t="210725" x="3970338" y="5702300"/>
          <p14:tracePt t="210728" x="3954463" y="5694363"/>
          <p14:tracePt t="210729" x="3938588" y="5694363"/>
          <p14:tracePt t="210731" x="3930650" y="5686425"/>
          <p14:tracePt t="210733" x="3914775" y="5686425"/>
          <p14:tracePt t="210735" x="3906838" y="5678488"/>
          <p14:tracePt t="210737" x="3898900" y="5678488"/>
          <p14:tracePt t="210741" x="3867150" y="5678488"/>
          <p14:tracePt t="210746" x="3843338" y="5670550"/>
          <p14:tracePt t="210747" x="3827463" y="5670550"/>
          <p14:tracePt t="210749" x="3811588" y="5670550"/>
          <p14:tracePt t="210751" x="3795713" y="5670550"/>
          <p14:tracePt t="210753" x="3787775" y="5670550"/>
          <p14:tracePt t="210755" x="3771900" y="5670550"/>
          <p14:tracePt t="210758" x="3756025" y="5670550"/>
          <p14:tracePt t="210759" x="3740150" y="5670550"/>
          <p14:tracePt t="210761" x="3724275" y="5670550"/>
          <p14:tracePt t="210763" x="3700463" y="5670550"/>
          <p14:tracePt t="210765" x="3684588" y="5670550"/>
          <p14:tracePt t="210767" x="3668713" y="5670550"/>
          <p14:tracePt t="210769" x="3651250" y="5670550"/>
          <p14:tracePt t="210771" x="3635375" y="5678488"/>
          <p14:tracePt t="210775" x="3603625" y="5678488"/>
          <p14:tracePt t="210777" x="3587750" y="5678488"/>
          <p14:tracePt t="210779" x="3571875" y="5678488"/>
          <p14:tracePt t="210781" x="3556000" y="5678488"/>
          <p14:tracePt t="210783" x="3540125" y="5678488"/>
          <p14:tracePt t="210785" x="3524250" y="5686425"/>
          <p14:tracePt t="210787" x="3508375" y="5686425"/>
          <p14:tracePt t="210791" x="3484563" y="5686425"/>
          <p14:tracePt t="210793" x="3468688" y="5694363"/>
          <p14:tracePt t="210795" x="3460750" y="5694363"/>
          <p14:tracePt t="210797" x="3452813" y="5694363"/>
          <p14:tracePt t="210799" x="3436938" y="5694363"/>
          <p14:tracePt t="210801" x="3429000" y="5694363"/>
          <p14:tracePt t="210803" x="3421063" y="5694363"/>
          <p14:tracePt t="210806" x="3421063" y="5702300"/>
          <p14:tracePt t="210808" x="3413125" y="5702300"/>
          <p14:tracePt t="210811" x="3405188" y="5702300"/>
          <p14:tracePt t="210813" x="3397250" y="5702300"/>
          <p14:tracePt t="210817" x="3389313" y="5710238"/>
          <p14:tracePt t="210826" x="3381375" y="5710238"/>
          <p14:tracePt t="210853" x="3381375" y="5718175"/>
          <p14:tracePt t="210855" x="3389313" y="5718175"/>
          <p14:tracePt t="210865" x="3397250" y="5726113"/>
          <p14:tracePt t="210870" x="3405188" y="5726113"/>
          <p14:tracePt t="210872" x="3405188" y="5734050"/>
          <p14:tracePt t="210875" x="3413125" y="5734050"/>
          <p14:tracePt t="210878" x="3413125" y="5741988"/>
          <p14:tracePt t="210879" x="3421063" y="5741988"/>
          <p14:tracePt t="210883" x="3421063" y="5749925"/>
          <p14:tracePt t="210885" x="3429000" y="5749925"/>
          <p14:tracePt t="210891" x="3436938" y="5757863"/>
          <p14:tracePt t="210894" x="3444875" y="5757863"/>
          <p14:tracePt t="210899" x="3444875" y="5765800"/>
          <p14:tracePt t="210901" x="3452813" y="5765800"/>
          <p14:tracePt t="210909" x="3452813" y="5773738"/>
          <p14:tracePt t="210911" x="3460750" y="5773738"/>
          <p14:tracePt t="210919" x="3460750" y="5781675"/>
          <p14:tracePt t="210924" x="3468688" y="5781675"/>
          <p14:tracePt t="210927" x="3468688" y="5789613"/>
          <p14:tracePt t="210933" x="3476625" y="5789613"/>
          <p14:tracePt t="210935" x="3476625" y="5797550"/>
          <p14:tracePt t="210941" x="3484563" y="5805488"/>
          <p14:tracePt t="210945" x="3492500" y="5805488"/>
          <p14:tracePt t="210949" x="3492500" y="5813425"/>
          <p14:tracePt t="210951" x="3500438" y="5813425"/>
          <p14:tracePt t="210957" x="3508375" y="5813425"/>
          <p14:tracePt t="210962" x="3516313" y="5821363"/>
          <p14:tracePt t="210978" x="3540125" y="5829300"/>
          <p14:tracePt t="210981" x="3548063" y="5829300"/>
          <p14:tracePt t="210987" x="3556000" y="5829300"/>
          <p14:tracePt t="210994" x="3563938" y="5821363"/>
          <p14:tracePt t="210996" x="3571875" y="5821363"/>
          <p14:tracePt t="210999" x="3579813" y="5821363"/>
          <p14:tracePt t="211001" x="3587750" y="5821363"/>
          <p14:tracePt t="211003" x="3587750" y="5813425"/>
          <p14:tracePt t="211005" x="3595688" y="5813425"/>
          <p14:tracePt t="211010" x="3603625" y="5805488"/>
          <p14:tracePt t="211013" x="3611563" y="5797550"/>
          <p14:tracePt t="211015" x="3619500" y="5797550"/>
          <p14:tracePt t="211018" x="3619500" y="5789613"/>
          <p14:tracePt t="211019" x="3627438" y="5789613"/>
          <p14:tracePt t="211021" x="3635375" y="5781675"/>
          <p14:tracePt t="211026" x="3643313" y="5773738"/>
          <p14:tracePt t="211028" x="3651250" y="5765800"/>
          <p14:tracePt t="211030" x="3660775" y="5757863"/>
          <p14:tracePt t="211031" x="3660775" y="5749925"/>
          <p14:tracePt t="211033" x="3668713" y="5741988"/>
          <p14:tracePt t="211035" x="3676650" y="5741988"/>
          <p14:tracePt t="211037" x="3684588" y="5734050"/>
          <p14:tracePt t="211041" x="3700463" y="5710238"/>
          <p14:tracePt t="211045" x="3716338" y="5694363"/>
          <p14:tracePt t="211047" x="3724275" y="5686425"/>
          <p14:tracePt t="211049" x="3732213" y="5678488"/>
          <p14:tracePt t="211051" x="3740150" y="5662613"/>
          <p14:tracePt t="211054" x="3748088" y="5653088"/>
          <p14:tracePt t="211056" x="3756025" y="5645150"/>
          <p14:tracePt t="211059" x="3763963" y="5637213"/>
          <p14:tracePt t="211060" x="3771900" y="5621338"/>
          <p14:tracePt t="211063" x="3779838" y="5613400"/>
          <p14:tracePt t="211066" x="3795713" y="5589588"/>
          <p14:tracePt t="211067" x="3803650" y="5581650"/>
          <p14:tracePt t="211070" x="3819525" y="5573713"/>
          <p14:tracePt t="211071" x="3827463" y="5557838"/>
          <p14:tracePt t="211074" x="3835400" y="5549900"/>
          <p14:tracePt t="211075" x="3843338" y="5541963"/>
          <p14:tracePt t="211078" x="3851275" y="5526088"/>
          <p14:tracePt t="211082" x="3875088" y="5502275"/>
          <p14:tracePt t="211083" x="3883025" y="5486400"/>
          <p14:tracePt t="211085" x="3890963" y="5470525"/>
          <p14:tracePt t="211087" x="3906838" y="5462588"/>
          <p14:tracePt t="211091" x="3922713" y="5430838"/>
          <p14:tracePt t="211093" x="3938588" y="5414963"/>
          <p14:tracePt t="211096" x="3946525" y="5399088"/>
          <p14:tracePt t="211100" x="3970338" y="5367338"/>
          <p14:tracePt t="211104" x="3986213" y="5343525"/>
          <p14:tracePt t="211105" x="3994150" y="5327650"/>
          <p14:tracePt t="211108" x="4011613" y="5310188"/>
          <p14:tracePt t="211109" x="4019550" y="5294313"/>
          <p14:tracePt t="211111" x="4027488" y="5278438"/>
          <p14:tracePt t="211116" x="4043363" y="5246688"/>
          <p14:tracePt t="211118" x="4043363" y="5230813"/>
          <p14:tracePt t="211119" x="4051300" y="5214938"/>
          <p14:tracePt t="211121" x="4059238" y="5207000"/>
          <p14:tracePt t="211125" x="4067175" y="5191125"/>
          <p14:tracePt t="211125" x="4067175" y="5175250"/>
          <p14:tracePt t="211128" x="4075113" y="5159375"/>
          <p14:tracePt t="211132" x="4083050" y="5127625"/>
          <p14:tracePt t="211135" x="4083050" y="5095875"/>
          <p14:tracePt t="211137" x="4083050" y="5087938"/>
          <p14:tracePt t="211141" x="4090988" y="5056188"/>
          <p14:tracePt t="211143" x="4090988" y="5048250"/>
          <p14:tracePt t="211147" x="4090988" y="5016500"/>
          <p14:tracePt t="211150" x="4090988" y="5008563"/>
          <p14:tracePt t="211151" x="4090988" y="4992688"/>
          <p14:tracePt t="211153" x="4090988" y="4976813"/>
          <p14:tracePt t="211155" x="4090988" y="4967288"/>
          <p14:tracePt t="211158" x="4090988" y="4951413"/>
          <p14:tracePt t="211160" x="4090988" y="4935538"/>
          <p14:tracePt t="211162" x="4083050" y="4927600"/>
          <p14:tracePt t="211164" x="4083050" y="4911725"/>
          <p14:tracePt t="211165" x="4075113" y="4903788"/>
          <p14:tracePt t="211167" x="4075113" y="4887913"/>
          <p14:tracePt t="211169" x="4067175" y="4879975"/>
          <p14:tracePt t="211171" x="4067175" y="4872038"/>
          <p14:tracePt t="211174" x="4059238" y="4856163"/>
          <p14:tracePt t="211177" x="4051300" y="4840288"/>
          <p14:tracePt t="211180" x="4051300" y="4824413"/>
          <p14:tracePt t="211181" x="4043363" y="4816475"/>
          <p14:tracePt t="211183" x="4035425" y="4808538"/>
          <p14:tracePt t="211185" x="4027488" y="4792663"/>
          <p14:tracePt t="211187" x="4019550" y="4784725"/>
          <p14:tracePt t="211191" x="4011613" y="4768850"/>
          <p14:tracePt t="211193" x="4002088" y="4752975"/>
          <p14:tracePt t="211199" x="3978275" y="4729163"/>
          <p14:tracePt t="211201" x="3970338" y="4721225"/>
          <p14:tracePt t="211203" x="3962400" y="4713288"/>
          <p14:tracePt t="211205" x="3954463" y="4705350"/>
          <p14:tracePt t="211208" x="3946525" y="4697413"/>
          <p14:tracePt t="211209" x="3938588" y="4689475"/>
          <p14:tracePt t="211212" x="3930650" y="4681538"/>
          <p14:tracePt t="211216" x="3914775" y="4665663"/>
          <p14:tracePt t="211217" x="3906838" y="4657725"/>
          <p14:tracePt t="211219" x="3898900" y="4649788"/>
          <p14:tracePt t="211221" x="3890963" y="4649788"/>
          <p14:tracePt t="211224" x="3883025" y="4641850"/>
          <p14:tracePt t="211228" x="3867150" y="4624388"/>
          <p14:tracePt t="211232" x="3859213" y="4616450"/>
          <p14:tracePt t="211233" x="3851275" y="4608513"/>
          <p14:tracePt t="211235" x="3843338" y="4608513"/>
          <p14:tracePt t="211237" x="3843338" y="4600575"/>
          <p14:tracePt t="211242" x="3827463" y="4592638"/>
          <p14:tracePt t="211248" x="3811588" y="4584700"/>
          <p14:tracePt t="211249" x="3811588" y="4576763"/>
          <p14:tracePt t="211251" x="3803650" y="4576763"/>
          <p14:tracePt t="211253" x="3803650" y="4568825"/>
          <p14:tracePt t="211255" x="3795713" y="4568825"/>
          <p14:tracePt t="211258" x="3795713" y="4560888"/>
          <p14:tracePt t="211259" x="3787775" y="4560888"/>
          <p14:tracePt t="211263" x="3779838" y="4552950"/>
          <p14:tracePt t="211271" x="3771900" y="4545013"/>
          <p14:tracePt t="211279" x="3763963" y="4545013"/>
          <p14:tracePt t="211281" x="3763963" y="4537075"/>
          <p14:tracePt t="211291" x="3756025" y="4529138"/>
          <p14:tracePt t="211299" x="3756025" y="4521200"/>
          <p14:tracePt t="211305" x="3748088" y="4521200"/>
          <p14:tracePt t="211308" x="3748088" y="4513263"/>
          <p14:tracePt t="211315" x="3748088" y="4505325"/>
          <p14:tracePt t="211317" x="3740150" y="4505325"/>
          <p14:tracePt t="211321" x="3740150" y="4497388"/>
          <p14:tracePt t="211326" x="3732213" y="4497388"/>
          <p14:tracePt t="211329" x="3732213" y="4489450"/>
          <p14:tracePt t="211333" x="3724275" y="4489450"/>
          <p14:tracePt t="211335" x="3724275" y="4481513"/>
          <p14:tracePt t="211341" x="3716338" y="4473575"/>
          <p14:tracePt t="211345" x="3708400" y="4473575"/>
          <p14:tracePt t="211347" x="3708400" y="4465638"/>
          <p14:tracePt t="211349" x="3700463" y="4465638"/>
          <p14:tracePt t="211353" x="3700463" y="4457700"/>
          <p14:tracePt t="211355" x="3692525" y="4457700"/>
          <p14:tracePt t="211361" x="3684588" y="4457700"/>
          <p14:tracePt t="211365" x="3684588" y="4449763"/>
          <p14:tracePt t="211369" x="3676650" y="4449763"/>
          <p14:tracePt t="211381" x="3668713" y="4449763"/>
          <p14:tracePt t="211397" x="3660775" y="4449763"/>
          <p14:tracePt t="211648" x="3660775" y="4457700"/>
          <p14:tracePt t="211652" x="3660775" y="4465638"/>
          <p14:tracePt t="211655" x="3660775" y="4473575"/>
          <p14:tracePt t="211659" x="3668713" y="4481513"/>
          <p14:tracePt t="211661" x="3668713" y="4489450"/>
          <p14:tracePt t="211663" x="3668713" y="4497388"/>
          <p14:tracePt t="211667" x="3668713" y="4505325"/>
          <p14:tracePt t="211669" x="3668713" y="4513263"/>
          <p14:tracePt t="211671" x="3668713" y="4521200"/>
          <p14:tracePt t="211674" x="3668713" y="4529138"/>
          <p14:tracePt t="211676" x="3668713" y="4537075"/>
          <p14:tracePt t="211677" x="3668713" y="4545013"/>
          <p14:tracePt t="211679" x="3668713" y="4552950"/>
          <p14:tracePt t="211681" x="3668713" y="4560888"/>
          <p14:tracePt t="211683" x="3668713" y="4568825"/>
          <p14:tracePt t="211685" x="3668713" y="4576763"/>
          <p14:tracePt t="211687" x="3668713" y="4584700"/>
          <p14:tracePt t="211692" x="3668713" y="4600575"/>
          <p14:tracePt t="211694" x="3668713" y="4608513"/>
          <p14:tracePt t="211696" x="3660775" y="4616450"/>
          <p14:tracePt t="211697" x="3660775" y="4624388"/>
          <p14:tracePt t="211699" x="3660775" y="4633913"/>
          <p14:tracePt t="211701" x="3660775" y="4641850"/>
          <p14:tracePt t="211703" x="3660775" y="4649788"/>
          <p14:tracePt t="211705" x="3660775" y="4657725"/>
          <p14:tracePt t="211709" x="3660775" y="4673600"/>
          <p14:tracePt t="211712" x="3660775" y="4681538"/>
          <p14:tracePt t="211715" x="3660775" y="4689475"/>
          <p14:tracePt t="211717" x="3660775" y="4697413"/>
          <p14:tracePt t="211721" x="3660775" y="4705350"/>
          <p14:tracePt t="211725" x="3660775" y="4713288"/>
          <p14:tracePt t="211728" x="3660775" y="4721225"/>
          <p14:tracePt t="211731" x="3660775" y="4729163"/>
          <p14:tracePt t="211735" x="3660775" y="4737100"/>
          <p14:tracePt t="211741" x="3660775" y="4745038"/>
          <p14:tracePt t="211747" x="3660775" y="4752975"/>
          <p14:tracePt t="211755" x="3660775" y="4760913"/>
          <p14:tracePt t="211769" x="3660775" y="4768850"/>
          <p14:tracePt t="211998" x="3668713" y="4768850"/>
          <p14:tracePt t="212019" x="3676650" y="4776788"/>
          <p14:tracePt t="212024" x="3692525" y="4776788"/>
          <p14:tracePt t="212026" x="3708400" y="4776788"/>
          <p14:tracePt t="212029" x="3724275" y="4784725"/>
          <p14:tracePt t="212031" x="3740150" y="4792663"/>
          <p14:tracePt t="212033" x="3748088" y="4792663"/>
          <p14:tracePt t="212035" x="3763963" y="4800600"/>
          <p14:tracePt t="212037" x="3779838" y="4800600"/>
          <p14:tracePt t="212041" x="3803650" y="4808538"/>
          <p14:tracePt t="212043" x="3819525" y="4816475"/>
          <p14:tracePt t="212045" x="3835400" y="4816475"/>
          <p14:tracePt t="212047" x="3851275" y="4824413"/>
          <p14:tracePt t="212049" x="3867150" y="4832350"/>
          <p14:tracePt t="212051" x="3883025" y="4832350"/>
          <p14:tracePt t="212053" x="3898900" y="4840288"/>
          <p14:tracePt t="212055" x="3914775" y="4848225"/>
          <p14:tracePt t="212058" x="3938588" y="4848225"/>
          <p14:tracePt t="212059" x="3954463" y="4856163"/>
          <p14:tracePt t="212063" x="3994150" y="4864100"/>
          <p14:tracePt t="212065" x="4011613" y="4872038"/>
          <p14:tracePt t="212067" x="4035425" y="4879975"/>
          <p14:tracePt t="212069" x="4051300" y="4879975"/>
          <p14:tracePt t="212071" x="4075113" y="4887913"/>
          <p14:tracePt t="212074" x="4098925" y="4895850"/>
          <p14:tracePt t="212075" x="4122738" y="4903788"/>
          <p14:tracePt t="212077" x="4146550" y="4903788"/>
          <p14:tracePt t="212082" x="4194175" y="4919663"/>
          <p14:tracePt t="212083" x="4225925" y="4927600"/>
          <p14:tracePt t="212086" x="4249738" y="4935538"/>
          <p14:tracePt t="212088" x="4281488" y="4943475"/>
          <p14:tracePt t="212091" x="4337050" y="4959350"/>
          <p14:tracePt t="212096" x="4394200" y="4984750"/>
          <p14:tracePt t="212098" x="4425950" y="4992688"/>
          <p14:tracePt t="212099" x="4457700" y="5000625"/>
          <p14:tracePt t="212101" x="4489450" y="5008563"/>
          <p14:tracePt t="212103" x="4521200" y="5016500"/>
          <p14:tracePt t="212105" x="4545013" y="5024438"/>
          <p14:tracePt t="212108" x="4576763" y="5040313"/>
          <p14:tracePt t="212110" x="4608513" y="5048250"/>
          <p14:tracePt t="212111" x="4640263" y="5056188"/>
          <p14:tracePt t="212116" x="4705350" y="5080000"/>
          <p14:tracePt t="212119" x="4768850" y="5111750"/>
          <p14:tracePt t="212121" x="4792663" y="5119688"/>
          <p14:tracePt t="212124" x="4824413" y="5135563"/>
          <p14:tracePt t="212125" x="4848225" y="5143500"/>
          <p14:tracePt t="212127" x="4879975" y="5159375"/>
          <p14:tracePt t="212132" x="4927600" y="5183188"/>
          <p14:tracePt t="212136" x="4983163" y="5207000"/>
          <p14:tracePt t="212137" x="5006975" y="5222875"/>
          <p14:tracePt t="212141" x="5046663" y="5246688"/>
          <p14:tracePt t="212143" x="5064125" y="5262563"/>
          <p14:tracePt t="212146" x="5087938" y="5278438"/>
          <p14:tracePt t="212152" x="5135563" y="5319713"/>
          <p14:tracePt t="212153" x="5151438" y="5335588"/>
          <p14:tracePt t="212155" x="5167313" y="5351463"/>
          <p14:tracePt t="212158" x="5183188" y="5367338"/>
          <p14:tracePt t="212160" x="5191125" y="5375275"/>
          <p14:tracePt t="212165" x="5222875" y="5422900"/>
          <p14:tracePt t="212167" x="5238750" y="5438775"/>
          <p14:tracePt t="212169" x="5246688" y="5454650"/>
          <p14:tracePt t="212171" x="5254625" y="5470525"/>
          <p14:tracePt t="212174" x="5262563" y="5486400"/>
          <p14:tracePt t="212175" x="5270500" y="5494338"/>
          <p14:tracePt t="212177" x="5278438" y="5510213"/>
          <p14:tracePt t="212184" x="5294313" y="5549900"/>
          <p14:tracePt t="212185" x="5302250" y="5557838"/>
          <p14:tracePt t="212187" x="5310188" y="5565775"/>
          <p14:tracePt t="212191" x="5318125" y="5589588"/>
          <p14:tracePt t="212193" x="5318125" y="5605463"/>
          <p14:tracePt t="212200" x="5326063" y="5637213"/>
          <p14:tracePt t="212201" x="5326063" y="5645150"/>
          <p14:tracePt t="212203" x="5326063" y="5653088"/>
          <p14:tracePt t="212205" x="5326063" y="5662613"/>
          <p14:tracePt t="212208" x="5326063" y="5670550"/>
          <p14:tracePt t="212209" x="5326063" y="5678488"/>
          <p14:tracePt t="212214" x="5318125" y="5694363"/>
          <p14:tracePt t="212215" x="5318125" y="5702300"/>
          <p14:tracePt t="212217" x="5318125" y="5710238"/>
          <p14:tracePt t="212219" x="5310188" y="5710238"/>
          <p14:tracePt t="212221" x="5310188" y="5718175"/>
          <p14:tracePt t="212224" x="5310188" y="5726113"/>
          <p14:tracePt t="212228" x="5302250" y="5741988"/>
          <p14:tracePt t="212230" x="5294313" y="5749925"/>
          <p14:tracePt t="212231" x="5294313" y="5757863"/>
          <p14:tracePt t="212235" x="5286375" y="5765800"/>
          <p14:tracePt t="212237" x="5286375" y="5773738"/>
          <p14:tracePt t="212241" x="5278438" y="5789613"/>
          <p14:tracePt t="212245" x="5270500" y="5797550"/>
          <p14:tracePt t="212247" x="5262563" y="5805488"/>
          <p14:tracePt t="212249" x="5262563" y="5813425"/>
          <p14:tracePt t="212251" x="5254625" y="5813425"/>
          <p14:tracePt t="212253" x="5254625" y="5821363"/>
          <p14:tracePt t="212255" x="5254625" y="5829300"/>
          <p14:tracePt t="212258" x="5246688" y="5829300"/>
          <p14:tracePt t="212259" x="5246688" y="5837238"/>
          <p14:tracePt t="212262" x="5246688" y="5845175"/>
          <p14:tracePt t="212263" x="5238750" y="5845175"/>
          <p14:tracePt t="212265" x="5238750" y="5853113"/>
          <p14:tracePt t="212267" x="5230813" y="5861050"/>
          <p14:tracePt t="212271" x="5230813" y="5868988"/>
          <p14:tracePt t="212274" x="5230813" y="5876925"/>
          <p14:tracePt t="212276" x="5222875" y="5884863"/>
          <p14:tracePt t="212279" x="5222875" y="5892800"/>
          <p14:tracePt t="212281" x="5222875" y="5900738"/>
          <p14:tracePt t="212283" x="5222875" y="5908675"/>
          <p14:tracePt t="212285" x="5214938" y="5908675"/>
          <p14:tracePt t="212287" x="5214938" y="5916613"/>
          <p14:tracePt t="212291" x="5214938" y="5924550"/>
          <p14:tracePt t="212294" x="5214938" y="5932488"/>
          <p14:tracePt t="212295" x="5214938" y="5940425"/>
          <p14:tracePt t="212297" x="5207000" y="5940425"/>
          <p14:tracePt t="212299" x="5207000" y="5948363"/>
          <p14:tracePt t="212303" x="5207000" y="5956300"/>
          <p14:tracePt t="212306" x="5207000" y="5964238"/>
          <p14:tracePt t="212310" x="5207000" y="5972175"/>
          <p14:tracePt t="212313" x="5207000" y="5980113"/>
          <p14:tracePt t="212315" x="5199063" y="5980113"/>
          <p14:tracePt t="212319" x="5199063" y="5988050"/>
          <p14:tracePt t="212327" x="5199063" y="5995988"/>
          <p14:tracePt t="212341" x="5199063" y="6005513"/>
          <p14:tracePt t="212438" x="5191125" y="6005513"/>
          <p14:tracePt t="212442" x="5199063" y="5988050"/>
          <p14:tracePt t="212443" x="5199063" y="5980113"/>
          <p14:tracePt t="212447" x="5199063" y="5972175"/>
          <p14:tracePt t="212449" x="5199063" y="5964238"/>
          <p14:tracePt t="212451" x="5199063" y="5956300"/>
          <p14:tracePt t="212453" x="5199063" y="5948363"/>
          <p14:tracePt t="212455" x="5207000" y="5940425"/>
          <p14:tracePt t="212458" x="5207000" y="5932488"/>
          <p14:tracePt t="212462" x="5207000" y="5916613"/>
          <p14:tracePt t="212463" x="5207000" y="5908675"/>
          <p14:tracePt t="212465" x="5214938" y="5900738"/>
          <p14:tracePt t="212467" x="5214938" y="5892800"/>
          <p14:tracePt t="212469" x="5214938" y="5884863"/>
          <p14:tracePt t="212471" x="5214938" y="5876925"/>
          <p14:tracePt t="212474" x="5222875" y="5868988"/>
          <p14:tracePt t="212478" x="5222875" y="5853113"/>
          <p14:tracePt t="212479" x="5222875" y="5845175"/>
          <p14:tracePt t="212481" x="5230813" y="5837238"/>
          <p14:tracePt t="212483" x="5230813" y="5829300"/>
          <p14:tracePt t="212487" x="5238750" y="5821363"/>
          <p14:tracePt t="212491" x="5238750" y="5805488"/>
          <p14:tracePt t="212496" x="5246688" y="5797550"/>
          <p14:tracePt t="212497" x="5246688" y="5789613"/>
          <p14:tracePt t="212499" x="5246688" y="5781675"/>
          <p14:tracePt t="212503" x="5246688" y="5773738"/>
          <p14:tracePt t="212505" x="5246688" y="5765800"/>
          <p14:tracePt t="212508" x="5254625" y="5765800"/>
          <p14:tracePt t="212511" x="5254625" y="5757863"/>
          <p14:tracePt t="212512" x="5254625" y="5749925"/>
          <p14:tracePt t="212515" x="5254625" y="5741988"/>
          <p14:tracePt t="212517" x="5254625" y="5734050"/>
          <p14:tracePt t="212525" x="5254625" y="5726113"/>
          <p14:tracePt t="212527" x="5254625" y="5718175"/>
          <p14:tracePt t="212535" x="5254625" y="5710238"/>
          <p14:tracePt t="212549" x="5254625" y="5702300"/>
          <p14:tracePt t="212558" x="5246688" y="5702300"/>
          <p14:tracePt t="212563" x="5238750" y="5694363"/>
          <p14:tracePt t="212567" x="5230813" y="5694363"/>
          <p14:tracePt t="212569" x="5222875" y="5694363"/>
          <p14:tracePt t="212571" x="5222875" y="5686425"/>
          <p14:tracePt t="212574" x="5214938" y="5686425"/>
          <p14:tracePt t="212576" x="5207000" y="5686425"/>
          <p14:tracePt t="212578" x="5191125" y="5686425"/>
          <p14:tracePt t="212579" x="5183188" y="5678488"/>
          <p14:tracePt t="212581" x="5175250" y="5678488"/>
          <p14:tracePt t="212583" x="5167313" y="5678488"/>
          <p14:tracePt t="212585" x="5151438" y="5678488"/>
          <p14:tracePt t="212587" x="5143500" y="5670550"/>
          <p14:tracePt t="212591" x="5119688" y="5670550"/>
          <p14:tracePt t="212594" x="5111750" y="5670550"/>
          <p14:tracePt t="212595" x="5095875" y="5670550"/>
          <p14:tracePt t="212597" x="5087938" y="5670550"/>
          <p14:tracePt t="212599" x="5072063" y="5670550"/>
          <p14:tracePt t="212601" x="5064125" y="5670550"/>
          <p14:tracePt t="212603" x="5056188" y="5670550"/>
          <p14:tracePt t="212605" x="5038725" y="5670550"/>
          <p14:tracePt t="212608" x="5030788" y="5670550"/>
          <p14:tracePt t="212610" x="5022850" y="5670550"/>
          <p14:tracePt t="212611" x="5006975" y="5670550"/>
          <p14:tracePt t="212613" x="4999038" y="5670550"/>
          <p14:tracePt t="212615" x="4991100" y="5670550"/>
          <p14:tracePt t="212617" x="4983163" y="5670550"/>
          <p14:tracePt t="212620" x="4975225" y="5670550"/>
          <p14:tracePt t="212621" x="4967288" y="5670550"/>
          <p14:tracePt t="212624" x="4951413" y="5670550"/>
          <p14:tracePt t="212626" x="4943475" y="5670550"/>
          <p14:tracePt t="212627" x="4935538" y="5678488"/>
          <p14:tracePt t="212629" x="4927600" y="5678488"/>
          <p14:tracePt t="212631" x="4919663" y="5678488"/>
          <p14:tracePt t="212633" x="4911725" y="5678488"/>
          <p14:tracePt t="212635" x="4903788" y="5686425"/>
          <p14:tracePt t="212637" x="4887913" y="5686425"/>
          <p14:tracePt t="212642" x="4872038" y="5694363"/>
          <p14:tracePt t="212643" x="4864100" y="5694363"/>
          <p14:tracePt t="212645" x="4856163" y="5694363"/>
          <p14:tracePt t="212647" x="4840288" y="5702300"/>
          <p14:tracePt t="212649" x="4832350" y="5702300"/>
          <p14:tracePt t="212651" x="4824413" y="5702300"/>
          <p14:tracePt t="212653" x="4816475" y="5710238"/>
          <p14:tracePt t="212655" x="4808538" y="5710238"/>
          <p14:tracePt t="212658" x="4800600" y="5718175"/>
          <p14:tracePt t="212660" x="4792663" y="5718175"/>
          <p14:tracePt t="212662" x="4792663" y="5726113"/>
          <p14:tracePt t="212664" x="4784725" y="5726113"/>
          <p14:tracePt t="212665" x="4776788" y="5734050"/>
          <p14:tracePt t="212669" x="4768850" y="5741988"/>
          <p14:tracePt t="212674" x="4760913" y="5749925"/>
          <p14:tracePt t="212675" x="4760913" y="5757863"/>
          <p14:tracePt t="212679" x="4752975" y="5757863"/>
          <p14:tracePt t="212681" x="4745038" y="5765800"/>
          <p14:tracePt t="212683" x="4745038" y="5773738"/>
          <p14:tracePt t="212685" x="4745038" y="5781675"/>
          <p14:tracePt t="212687" x="4737100" y="5781675"/>
          <p14:tracePt t="212691" x="4737100" y="5797550"/>
          <p14:tracePt t="212695" x="4729163" y="5805488"/>
          <p14:tracePt t="212698" x="4729163" y="5813425"/>
          <p14:tracePt t="212699" x="4729163" y="5821363"/>
          <p14:tracePt t="212701" x="4729163" y="5829300"/>
          <p14:tracePt t="212703" x="4729163" y="5837238"/>
          <p14:tracePt t="212705" x="4729163" y="5845175"/>
          <p14:tracePt t="212708" x="4729163" y="5853113"/>
          <p14:tracePt t="212711" x="4729163" y="5861050"/>
          <p14:tracePt t="212713" x="4729163" y="5868988"/>
          <p14:tracePt t="212715" x="4729163" y="5876925"/>
          <p14:tracePt t="212717" x="4729163" y="5884863"/>
          <p14:tracePt t="212721" x="4729163" y="5892800"/>
          <p14:tracePt t="212724" x="4729163" y="5900738"/>
          <p14:tracePt t="212727" x="4737100" y="5908675"/>
          <p14:tracePt t="212729" x="4737100" y="5916613"/>
          <p14:tracePt t="212733" x="4745038" y="5924550"/>
          <p14:tracePt t="212735" x="4745038" y="5932488"/>
          <p14:tracePt t="212741" x="4752975" y="5940425"/>
          <p14:tracePt t="212744" x="4760913" y="5948363"/>
          <p14:tracePt t="212747" x="4768850" y="5956300"/>
          <p14:tracePt t="212753" x="4776788" y="5964238"/>
          <p14:tracePt t="212758" x="4784725" y="5972175"/>
          <p14:tracePt t="212759" x="4792663" y="5972175"/>
          <p14:tracePt t="212763" x="4800600" y="5972175"/>
          <p14:tracePt t="212765" x="4800600" y="5980113"/>
          <p14:tracePt t="212767" x="4808538" y="5980113"/>
          <p14:tracePt t="212771" x="4816475" y="5980113"/>
          <p14:tracePt t="212775" x="4824413" y="5988050"/>
          <p14:tracePt t="212779" x="4832350" y="5988050"/>
          <p14:tracePt t="212781" x="4840288" y="5988050"/>
          <p14:tracePt t="212785" x="4848225" y="5988050"/>
          <p14:tracePt t="212787" x="4856163" y="5988050"/>
          <p14:tracePt t="212791" x="4864100" y="5988050"/>
          <p14:tracePt t="212793" x="4872038" y="5988050"/>
          <p14:tracePt t="212795" x="4879975" y="5988050"/>
          <p14:tracePt t="212799" x="4887913" y="5988050"/>
          <p14:tracePt t="212801" x="4895850" y="5980113"/>
          <p14:tracePt t="212803" x="4903788" y="5980113"/>
          <p14:tracePt t="212805" x="4911725" y="5980113"/>
          <p14:tracePt t="212808" x="4919663" y="5980113"/>
          <p14:tracePt t="212811" x="4927600" y="5980113"/>
          <p14:tracePt t="212813" x="4935538" y="5972175"/>
          <p14:tracePt t="212815" x="4943475" y="5972175"/>
          <p14:tracePt t="212817" x="4951413" y="5972175"/>
          <p14:tracePt t="212820" x="4959350" y="5972175"/>
          <p14:tracePt t="212821" x="4967288" y="5964238"/>
          <p14:tracePt t="212824" x="4975225" y="5964238"/>
          <p14:tracePt t="212827" x="4991100" y="5956300"/>
          <p14:tracePt t="212831" x="4999038" y="5956300"/>
          <p14:tracePt t="212833" x="5006975" y="5948363"/>
          <p14:tracePt t="212835" x="5014913" y="5948363"/>
          <p14:tracePt t="212837" x="5022850" y="5940425"/>
          <p14:tracePt t="212841" x="5038725" y="5932488"/>
          <p14:tracePt t="212844" x="5046663" y="5932488"/>
          <p14:tracePt t="212845" x="5056188" y="5924550"/>
          <p14:tracePt t="212847" x="5064125" y="5924550"/>
          <p14:tracePt t="212849" x="5072063" y="5916613"/>
          <p14:tracePt t="212851" x="5080000" y="5916613"/>
          <p14:tracePt t="212853" x="5087938" y="5908675"/>
          <p14:tracePt t="212855" x="5095875" y="5900738"/>
          <p14:tracePt t="212858" x="5103813" y="5900738"/>
          <p14:tracePt t="212859" x="5111750" y="5892800"/>
          <p14:tracePt t="212863" x="5127625" y="5884863"/>
          <p14:tracePt t="212865" x="5135563" y="5876925"/>
          <p14:tracePt t="212867" x="5143500" y="5868988"/>
          <p14:tracePt t="212869" x="5151438" y="5868988"/>
          <p14:tracePt t="212872" x="5159375" y="5861050"/>
          <p14:tracePt t="212874" x="5159375" y="5853113"/>
          <p14:tracePt t="212876" x="5167313" y="5853113"/>
          <p14:tracePt t="212881" x="5183188" y="5837238"/>
          <p14:tracePt t="212883" x="5191125" y="5837238"/>
          <p14:tracePt t="212886" x="5199063" y="5829300"/>
          <p14:tracePt t="212887" x="5199063" y="5821363"/>
          <p14:tracePt t="212891" x="5207000" y="5813425"/>
          <p14:tracePt t="212896" x="5214938" y="5805488"/>
          <p14:tracePt t="212897" x="5222875" y="5805488"/>
          <p14:tracePt t="212899" x="5222875" y="5797550"/>
          <p14:tracePt t="212901" x="5230813" y="5797550"/>
          <p14:tracePt t="212903" x="5230813" y="5789613"/>
          <p14:tracePt t="212905" x="5238750" y="5789613"/>
          <p14:tracePt t="212908" x="5238750" y="5781675"/>
          <p14:tracePt t="212911" x="5246688" y="5773738"/>
          <p14:tracePt t="212915" x="5246688" y="5765800"/>
          <p14:tracePt t="212917" x="5254625" y="5765800"/>
          <p14:tracePt t="212919" x="5254625" y="5757863"/>
          <p14:tracePt t="212921" x="5262563" y="5757863"/>
          <p14:tracePt t="212925" x="5262563" y="5749925"/>
          <p14:tracePt t="212929" x="5270500" y="5741988"/>
          <p14:tracePt t="212935" x="5278438" y="5734050"/>
          <p14:tracePt t="212941" x="5278438" y="5726113"/>
          <p14:tracePt t="212944" x="5286375" y="5726113"/>
          <p14:tracePt t="212947" x="5286375" y="5718175"/>
          <p14:tracePt t="212962" x="5294313" y="5710238"/>
          <p14:tracePt t="212964" x="5294313" y="5702300"/>
          <p14:tracePt t="212977" x="5294313" y="5694363"/>
          <p14:tracePt t="213151" x="5302250" y="5694363"/>
          <p14:tracePt t="213161" x="5302250" y="5686425"/>
          <p14:tracePt t="213172" x="5310188" y="5686425"/>
          <p14:tracePt t="213176" x="5318125" y="5686425"/>
          <p14:tracePt t="213179" x="5326063" y="5686425"/>
          <p14:tracePt t="213183" x="5334000" y="5678488"/>
          <p14:tracePt t="213185" x="5341938" y="5678488"/>
          <p14:tracePt t="213187" x="5349875" y="5678488"/>
          <p14:tracePt t="213192" x="5365750" y="5678488"/>
          <p14:tracePt t="213195" x="5373688" y="5670550"/>
          <p14:tracePt t="213196" x="5381625" y="5670550"/>
          <p14:tracePt t="213197" x="5389563" y="5670550"/>
          <p14:tracePt t="213199" x="5397500" y="5662613"/>
          <p14:tracePt t="213201" x="5407025" y="5662613"/>
          <p14:tracePt t="213203" x="5414963" y="5662613"/>
          <p14:tracePt t="213205" x="5422900" y="5653088"/>
          <p14:tracePt t="213208" x="5430838" y="5653088"/>
          <p14:tracePt t="213212" x="5454650" y="5645150"/>
          <p14:tracePt t="213214" x="5462588" y="5645150"/>
          <p14:tracePt t="213215" x="5478463" y="5637213"/>
          <p14:tracePt t="213217" x="5486400" y="5637213"/>
          <p14:tracePt t="213219" x="5502275" y="5629275"/>
          <p14:tracePt t="213221" x="5510213" y="5629275"/>
          <p14:tracePt t="213224" x="5526088" y="5621338"/>
          <p14:tracePt t="213230" x="5573713" y="5605463"/>
          <p14:tracePt t="213231" x="5589588" y="5597525"/>
          <p14:tracePt t="213233" x="5605463" y="5589588"/>
          <p14:tracePt t="213235" x="5621338" y="5581650"/>
          <p14:tracePt t="213237" x="5637213" y="5573713"/>
          <p14:tracePt t="213242" x="5676900" y="5557838"/>
          <p14:tracePt t="213246" x="5716588" y="5534025"/>
          <p14:tracePt t="213248" x="5732463" y="5526088"/>
          <p14:tracePt t="213250" x="5757863" y="5518150"/>
          <p14:tracePt t="213251" x="5781675" y="5502275"/>
          <p14:tracePt t="213253" x="5805488" y="5494338"/>
          <p14:tracePt t="213255" x="5821363" y="5486400"/>
          <p14:tracePt t="213258" x="5845175" y="5470525"/>
          <p14:tracePt t="213259" x="5876925" y="5462588"/>
          <p14:tracePt t="213264" x="5924550" y="5438775"/>
          <p14:tracePt t="213266" x="5948363" y="5422900"/>
          <p14:tracePt t="213267" x="5980113" y="5407025"/>
          <p14:tracePt t="213269" x="6003925" y="5399088"/>
          <p14:tracePt t="213271" x="6035675" y="5383213"/>
          <p14:tracePt t="213274" x="6059488" y="5367338"/>
          <p14:tracePt t="213276" x="6091238" y="5359400"/>
          <p14:tracePt t="213277" x="6124575" y="5343525"/>
          <p14:tracePt t="213282" x="6180138" y="5310188"/>
          <p14:tracePt t="213283" x="6211888" y="5294313"/>
          <p14:tracePt t="213285" x="6243638" y="5278438"/>
          <p14:tracePt t="213287" x="6275388" y="5262563"/>
          <p14:tracePt t="213291" x="6338888" y="5230813"/>
          <p14:tracePt t="213293" x="6370638" y="5207000"/>
          <p14:tracePt t="213298" x="6434138" y="5167313"/>
          <p14:tracePt t="213299" x="6467475" y="5151438"/>
          <p14:tracePt t="213301" x="6499225" y="5127625"/>
          <p14:tracePt t="213303" x="6538913" y="5103813"/>
          <p14:tracePt t="213305" x="6570663" y="5080000"/>
          <p14:tracePt t="213308" x="6602413" y="5056188"/>
          <p14:tracePt t="213309" x="6634163" y="5040313"/>
          <p14:tracePt t="213312" x="6665913" y="5016500"/>
          <p14:tracePt t="213316" x="6737350" y="4967288"/>
          <p14:tracePt t="213317" x="6769100" y="4943475"/>
          <p14:tracePt t="213319" x="6802438" y="4911725"/>
          <p14:tracePt t="213321" x="6834188" y="4887913"/>
          <p14:tracePt t="213323" x="6873875" y="4864100"/>
          <p14:tracePt t="213325" x="6905625" y="4832350"/>
          <p14:tracePt t="213327" x="6937375" y="4808538"/>
          <p14:tracePt t="213329" x="6969125" y="4776788"/>
          <p14:tracePt t="213331" x="7000875" y="4752975"/>
          <p14:tracePt t="213333" x="7040563" y="4721225"/>
          <p14:tracePt t="213335" x="7072313" y="4689475"/>
          <p14:tracePt t="213337" x="7104063" y="4657725"/>
          <p14:tracePt t="213340" x="7135813" y="4624388"/>
          <p14:tracePt t="213341" x="7169150" y="4592638"/>
          <p14:tracePt t="213344" x="7208838" y="4552950"/>
          <p14:tracePt t="213345" x="7240588" y="4521200"/>
          <p14:tracePt t="213347" x="7272338" y="4481513"/>
          <p14:tracePt t="213349" x="7312025" y="4441825"/>
          <p14:tracePt t="213351" x="7343775" y="4410075"/>
          <p14:tracePt t="213353" x="7375525" y="4370388"/>
          <p14:tracePt t="213355" x="7415213" y="4330700"/>
          <p14:tracePt t="213357" x="7446963" y="4291013"/>
          <p14:tracePt t="213360" x="7486650" y="4249738"/>
          <p14:tracePt t="213362" x="7519988" y="4210050"/>
          <p14:tracePt t="213363" x="7559675" y="4170363"/>
          <p14:tracePt t="213365" x="7591425" y="4130675"/>
          <p14:tracePt t="213367" x="7631113" y="4083050"/>
          <p14:tracePt t="213369" x="7670800" y="4043363"/>
          <p14:tracePt t="213371" x="7702550" y="3995738"/>
          <p14:tracePt t="213374" x="7742238" y="3956050"/>
          <p14:tracePt t="213375" x="7781925" y="3906838"/>
          <p14:tracePt t="213377" x="7821613" y="3859213"/>
          <p14:tracePt t="213380" x="7854950" y="3811588"/>
          <p14:tracePt t="213381" x="7894638" y="3763963"/>
          <p14:tracePt t="213383" x="7934325" y="3716338"/>
          <p14:tracePt t="213385" x="7974013" y="3668713"/>
          <p14:tracePt t="213387" x="8013700" y="3621088"/>
          <p14:tracePt t="213390" x="8053388" y="3571875"/>
          <p14:tracePt t="213391" x="8085138" y="3524250"/>
          <p14:tracePt t="213394" x="8124825" y="3468688"/>
          <p14:tracePt t="213396" x="8164513" y="3421063"/>
          <p14:tracePt t="213397" x="8205788" y="3365500"/>
          <p14:tracePt t="213399" x="8237538" y="3309938"/>
          <p14:tracePt t="213401" x="8277225" y="3252788"/>
          <p14:tracePt t="213403" x="8308975" y="3197225"/>
          <p14:tracePt t="213405" x="8348663" y="3141663"/>
          <p14:tracePt t="213407" x="8388350" y="3086100"/>
          <p14:tracePt t="213409" x="8420100" y="3038475"/>
          <p14:tracePt t="213412" x="8451850" y="2982913"/>
          <p14:tracePt t="213414" x="8491538" y="2935288"/>
          <p14:tracePt t="213415" x="8523288" y="2878138"/>
          <p14:tracePt t="213417" x="8556625" y="2830513"/>
          <p14:tracePt t="213419" x="8588375" y="2782888"/>
          <p14:tracePt t="213421" x="8620125" y="2735263"/>
          <p14:tracePt t="213423" x="8643938" y="2687638"/>
          <p14:tracePt t="213425" x="8675688" y="2640013"/>
          <p14:tracePt t="213427" x="8699500" y="2600325"/>
          <p14:tracePt t="213432" x="8747125" y="2511425"/>
          <p14:tracePt t="213433" x="8770938" y="2471738"/>
          <p14:tracePt t="213435" x="8794750" y="2432050"/>
          <p14:tracePt t="213437" x="8810625" y="2400300"/>
          <p14:tracePt t="213440" x="8834438" y="2360613"/>
          <p14:tracePt t="213441" x="8850313" y="2328863"/>
          <p14:tracePt t="213443" x="8866188" y="2297113"/>
          <p14:tracePt t="213447" x="8891588" y="2233613"/>
          <p14:tracePt t="213449" x="8907463" y="2208213"/>
          <p14:tracePt t="213451" x="8915400" y="2176463"/>
          <p14:tracePt t="213453" x="8931275" y="2152650"/>
          <p14:tracePt t="213455" x="8939213" y="2128838"/>
          <p14:tracePt t="213457" x="8947150" y="2112963"/>
          <p14:tracePt t="213460" x="8955088" y="2089150"/>
          <p14:tracePt t="213463" x="8963025" y="2049463"/>
          <p14:tracePt t="213465" x="8970963" y="2033588"/>
          <p14:tracePt t="213467" x="8978900" y="2017713"/>
          <p14:tracePt t="213469" x="8978900" y="2001838"/>
          <p14:tracePt t="213471" x="8978900" y="1985963"/>
          <p14:tracePt t="213473" x="8978900" y="1970088"/>
          <p14:tracePt t="213475" x="8978900" y="1962150"/>
          <p14:tracePt t="213477" x="8986838" y="1954213"/>
          <p14:tracePt t="213479" x="8986838" y="1946275"/>
          <p14:tracePt t="213481" x="8986838" y="1938338"/>
          <p14:tracePt t="213483" x="8986838" y="1930400"/>
          <p14:tracePt t="213485" x="8978900" y="1922463"/>
          <p14:tracePt t="213487" x="8978900" y="1914525"/>
          <p14:tracePt t="213490" x="8978900" y="1906588"/>
          <p14:tracePt t="213493" x="8978900" y="1898650"/>
          <p14:tracePt t="213495" x="8978900" y="1890713"/>
          <p14:tracePt t="213499" x="8970963" y="1881188"/>
          <p14:tracePt t="213503" x="8970963" y="1873250"/>
          <p14:tracePt t="213509" x="8963025" y="1873250"/>
          <p14:tracePt t="213511" x="8963025" y="1865313"/>
          <p14:tracePt t="213543" x="8963025" y="1873250"/>
          <p14:tracePt t="213549" x="8955088" y="1873250"/>
          <p14:tracePt t="213551" x="8955088" y="1881188"/>
          <p14:tracePt t="213553" x="8947150" y="1881188"/>
          <p14:tracePt t="213555" x="8947150" y="1890713"/>
          <p14:tracePt t="213558" x="8939213" y="1898650"/>
          <p14:tracePt t="213560" x="8939213" y="1906588"/>
          <p14:tracePt t="213561" x="8931275" y="1914525"/>
          <p14:tracePt t="213563" x="8931275" y="1922463"/>
          <p14:tracePt t="213565" x="8923338" y="1930400"/>
          <p14:tracePt t="213567" x="8923338" y="1938338"/>
          <p14:tracePt t="213569" x="8915400" y="1946275"/>
          <p14:tracePt t="213571" x="8907463" y="1954213"/>
          <p14:tracePt t="213574" x="8907463" y="1962150"/>
          <p14:tracePt t="213576" x="8899525" y="1970088"/>
          <p14:tracePt t="213579" x="8891588" y="1978025"/>
          <p14:tracePt t="213580" x="8891588" y="1985963"/>
          <p14:tracePt t="213581" x="8883650" y="1993900"/>
          <p14:tracePt t="213583" x="8874125" y="2001838"/>
          <p14:tracePt t="213585" x="8874125" y="2009775"/>
          <p14:tracePt t="213587" x="8866188" y="2017713"/>
          <p14:tracePt t="213591" x="8850313" y="2033588"/>
          <p14:tracePt t="213594" x="8850313" y="2041525"/>
          <p14:tracePt t="213597" x="8834438" y="2049463"/>
          <p14:tracePt t="213599" x="8834438" y="2057400"/>
          <p14:tracePt t="213601" x="8826500" y="2065338"/>
          <p14:tracePt t="213603" x="8818563" y="2065338"/>
          <p14:tracePt t="213605" x="8810625" y="2073275"/>
          <p14:tracePt t="213608" x="8810625" y="2081213"/>
          <p14:tracePt t="213610" x="8802688" y="2081213"/>
          <p14:tracePt t="213613" x="8786813" y="2089150"/>
          <p14:tracePt t="213615" x="8786813" y="2097088"/>
          <p14:tracePt t="213617" x="8778875" y="2097088"/>
          <p14:tracePt t="213619" x="8770938" y="2105025"/>
          <p14:tracePt t="213621" x="8763000" y="2105025"/>
          <p14:tracePt t="213625" x="8763000" y="2112963"/>
          <p14:tracePt t="213628" x="8747125" y="2120900"/>
          <p14:tracePt t="213629" x="8739188" y="2120900"/>
          <p14:tracePt t="213631" x="8739188" y="2128838"/>
          <p14:tracePt t="213633" x="8731250" y="2128838"/>
          <p14:tracePt t="213635" x="8723313" y="2136775"/>
          <p14:tracePt t="213641" x="8707438" y="2144713"/>
          <p14:tracePt t="213645" x="8707438" y="2152650"/>
          <p14:tracePt t="213646" x="8699500" y="2152650"/>
          <p14:tracePt t="213648" x="8691563" y="2160588"/>
          <p14:tracePt t="213651" x="8683625" y="2168525"/>
          <p14:tracePt t="213653" x="8675688" y="2176463"/>
          <p14:tracePt t="213658" x="8667750" y="2184400"/>
          <p14:tracePt t="213661" x="8659813" y="2192338"/>
          <p14:tracePt t="213663" x="8659813" y="2200275"/>
          <p14:tracePt t="213665" x="8651875" y="2200275"/>
          <p14:tracePt t="213667" x="8643938" y="2208213"/>
          <p14:tracePt t="213671" x="8636000" y="2216150"/>
          <p14:tracePt t="213674" x="8636000" y="2224088"/>
          <p14:tracePt t="213675" x="8628063" y="2224088"/>
          <p14:tracePt t="213678" x="8628063" y="2233613"/>
          <p14:tracePt t="213681" x="8620125" y="2241550"/>
          <p14:tracePt t="213683" x="8620125" y="2249488"/>
          <p14:tracePt t="213685" x="8612188" y="2257425"/>
          <p14:tracePt t="213692" x="8604250" y="2273300"/>
          <p14:tracePt t="213695" x="8596313" y="2281238"/>
          <p14:tracePt t="213697" x="8596313" y="2289175"/>
          <p14:tracePt t="213699" x="8588375" y="2289175"/>
          <p14:tracePt t="213701" x="8588375" y="2297113"/>
          <p14:tracePt t="213703" x="8588375" y="2305050"/>
          <p14:tracePt t="213706" x="8580438" y="2312988"/>
          <p14:tracePt t="213713" x="8572500" y="2328863"/>
          <p14:tracePt t="213714" x="8572500" y="2336800"/>
          <p14:tracePt t="213717" x="8564563" y="2344738"/>
          <p14:tracePt t="213719" x="8564563" y="2352675"/>
          <p14:tracePt t="213724" x="8556625" y="2360613"/>
          <p14:tracePt t="213727" x="8556625" y="2368550"/>
          <p14:tracePt t="213731" x="8548688" y="2376488"/>
          <p14:tracePt t="213737" x="8548688" y="2384425"/>
          <p14:tracePt t="213742" x="8540750" y="2392363"/>
          <p14:tracePt t="213749" x="8540750" y="2400300"/>
          <p14:tracePt t="213751" x="8531225" y="2400300"/>
          <p14:tracePt t="213759" x="8531225" y="2408238"/>
          <p14:tracePt t="213997" x="8523288" y="2408238"/>
          <p14:tracePt t="214019" x="8515350" y="2408238"/>
          <p14:tracePt t="214024" x="8515350" y="2416175"/>
          <p14:tracePt t="214026" x="8507413" y="2416175"/>
          <p14:tracePt t="214028" x="8499475" y="2416175"/>
          <p14:tracePt t="214031" x="8491538" y="2416175"/>
          <p14:tracePt t="214033" x="8483600" y="2416175"/>
          <p14:tracePt t="214035" x="8483600" y="2424113"/>
          <p14:tracePt t="214037" x="8475663" y="2424113"/>
          <p14:tracePt t="214041" x="8467725" y="2424113"/>
          <p14:tracePt t="214043" x="8459788" y="2424113"/>
          <p14:tracePt t="214047" x="8451850" y="2424113"/>
          <p14:tracePt t="214049" x="8443913" y="2424113"/>
          <p14:tracePt t="214051" x="8443913" y="2432050"/>
          <p14:tracePt t="214053" x="8435975" y="2432050"/>
          <p14:tracePt t="214058" x="8428038" y="2432050"/>
          <p14:tracePt t="214061" x="8420100" y="2432050"/>
          <p14:tracePt t="214065" x="8412163" y="2432050"/>
          <p14:tracePt t="214069" x="8404225" y="2432050"/>
          <p14:tracePt t="214072" x="8396288" y="2432050"/>
          <p14:tracePt t="214076" x="8388350" y="2432050"/>
          <p14:tracePt t="214077" x="8388350" y="2439988"/>
          <p14:tracePt t="214079" x="8380413" y="2439988"/>
          <p14:tracePt t="214083" x="8372475" y="2439988"/>
          <p14:tracePt t="214087" x="8364538" y="2439988"/>
          <p14:tracePt t="214092" x="8356600" y="2439988"/>
          <p14:tracePt t="214095" x="8356600" y="2447925"/>
          <p14:tracePt t="214097" x="8348663" y="2447925"/>
          <p14:tracePt t="214107" x="8340725" y="2447925"/>
          <p14:tracePt t="214113" x="8340725" y="2455863"/>
          <p14:tracePt t="214145" x="8332788" y="2455863"/>
          <p14:tracePt t="214157" x="8332788" y="2463800"/>
          <p14:tracePt t="214175" x="8332788" y="2471738"/>
          <p14:tracePt t="214185" x="8324850" y="2471738"/>
          <p14:tracePt t="214255" x="8324850" y="2463800"/>
          <p14:tracePt t="214259" x="8324850" y="2455863"/>
          <p14:tracePt t="214263" x="8316913" y="2447925"/>
          <p14:tracePt t="214269" x="8316913" y="2439988"/>
          <p14:tracePt t="214275" x="8316913" y="2432050"/>
          <p14:tracePt t="214277" x="8308975" y="2432050"/>
          <p14:tracePt t="214279" x="8308975" y="2424113"/>
          <p14:tracePt t="214285" x="8308975" y="2416175"/>
          <p14:tracePt t="214293" x="8301038" y="2416175"/>
          <p14:tracePt t="214297" x="8301038" y="2408238"/>
          <p14:tracePt t="214353" x="8301038" y="2416175"/>
          <p14:tracePt t="214361" x="8301038" y="2424113"/>
          <p14:tracePt t="214364" x="8301038" y="2432050"/>
          <p14:tracePt t="214367" x="8301038" y="2447925"/>
          <p14:tracePt t="214369" x="8301038" y="2455863"/>
          <p14:tracePt t="214371" x="8301038" y="2463800"/>
          <p14:tracePt t="214374" x="8301038" y="2471738"/>
          <p14:tracePt t="214376" x="8301038" y="2479675"/>
          <p14:tracePt t="214378" x="8301038" y="2487613"/>
          <p14:tracePt t="214379" x="8301038" y="2495550"/>
          <p14:tracePt t="214381" x="8301038" y="2503488"/>
          <p14:tracePt t="214383" x="8301038" y="2511425"/>
          <p14:tracePt t="214385" x="8301038" y="2519363"/>
          <p14:tracePt t="214387" x="8301038" y="2527300"/>
          <p14:tracePt t="214391" x="8301038" y="2535238"/>
          <p14:tracePt t="214393" x="8301038" y="2543175"/>
          <p14:tracePt t="214396" x="8301038" y="2551113"/>
          <p14:tracePt t="214399" x="8301038" y="2559050"/>
          <p14:tracePt t="214401" x="8301038" y="2566988"/>
          <p14:tracePt t="214403" x="8301038" y="2576513"/>
          <p14:tracePt t="214408" x="8301038" y="2584450"/>
          <p14:tracePt t="214410" x="8301038" y="2592388"/>
          <p14:tracePt t="214413" x="8301038" y="2600325"/>
          <p14:tracePt t="214417" x="8301038" y="2608263"/>
          <p14:tracePt t="214426" x="8301038" y="2616200"/>
          <p14:tracePt t="214471" x="8308975" y="2616200"/>
          <p14:tracePt t="214477" x="8308975" y="2624138"/>
          <p14:tracePt t="214490" x="8308975" y="2616200"/>
          <p14:tracePt t="214493" x="8308975" y="2608263"/>
          <p14:tracePt t="214495" x="8308975" y="2600325"/>
          <p14:tracePt t="214497" x="8308975" y="2592388"/>
          <p14:tracePt t="214499" x="8301038" y="2576513"/>
          <p14:tracePt t="214501" x="8301038" y="2566988"/>
          <p14:tracePt t="214503" x="8301038" y="2559050"/>
          <p14:tracePt t="214505" x="8301038" y="2551113"/>
          <p14:tracePt t="214508" x="8301038" y="2543175"/>
          <p14:tracePt t="214510" x="8301038" y="2535238"/>
          <p14:tracePt t="214511" x="8301038" y="2527300"/>
          <p14:tracePt t="214513" x="8301038" y="2519363"/>
          <p14:tracePt t="214515" x="8301038" y="2511425"/>
          <p14:tracePt t="214517" x="8301038" y="2503488"/>
          <p14:tracePt t="214519" x="8301038" y="2495550"/>
          <p14:tracePt t="214521" x="8293100" y="2487613"/>
          <p14:tracePt t="214524" x="8293100" y="2479675"/>
          <p14:tracePt t="214527" x="8293100" y="2471738"/>
          <p14:tracePt t="214529" x="8293100" y="2463800"/>
          <p14:tracePt t="214531" x="8293100" y="2455863"/>
          <p14:tracePt t="214535" x="8293100" y="2447925"/>
          <p14:tracePt t="214537" x="8285163" y="2447925"/>
          <p14:tracePt t="214542" x="8285163" y="2432050"/>
          <p14:tracePt t="214545" x="8285163" y="2424113"/>
          <p14:tracePt t="214553" x="8285163" y="2416175"/>
          <p14:tracePt t="214599" x="8285163" y="2424113"/>
          <p14:tracePt t="214604" x="8277225" y="2432050"/>
          <p14:tracePt t="214608" x="8277225" y="2439988"/>
          <p14:tracePt t="214609" x="8277225" y="2447925"/>
          <p14:tracePt t="214612" x="8269288" y="2455863"/>
          <p14:tracePt t="214614" x="8269288" y="2463800"/>
          <p14:tracePt t="214616" x="8261350" y="2471738"/>
          <p14:tracePt t="214618" x="8261350" y="2479675"/>
          <p14:tracePt t="214619" x="8253413" y="2479675"/>
          <p14:tracePt t="214621" x="8245475" y="2487613"/>
          <p14:tracePt t="214624" x="8245475" y="2495550"/>
          <p14:tracePt t="214626" x="8237538" y="2503488"/>
          <p14:tracePt t="214628" x="8229600" y="2511425"/>
          <p14:tracePt t="214629" x="8221663" y="2519363"/>
          <p14:tracePt t="214631" x="8221663" y="2527300"/>
          <p14:tracePt t="214633" x="8213725" y="2527300"/>
          <p14:tracePt t="214635" x="8205788" y="2535238"/>
          <p14:tracePt t="214637" x="8197850" y="2543175"/>
          <p14:tracePt t="214641" x="8189913" y="2551113"/>
          <p14:tracePt t="214644" x="8180388" y="2551113"/>
          <p14:tracePt t="214647" x="8164513" y="2559050"/>
          <p14:tracePt t="214650" x="8156575" y="2566988"/>
          <p14:tracePt t="214651" x="8148638" y="2566988"/>
          <p14:tracePt t="214653" x="8140700" y="2576513"/>
          <p14:tracePt t="214655" x="8132763" y="2576513"/>
          <p14:tracePt t="214658" x="8124825" y="2576513"/>
          <p14:tracePt t="214659" x="8116888" y="2584450"/>
          <p14:tracePt t="214663" x="8093075" y="2584450"/>
          <p14:tracePt t="214665" x="8085138" y="2584450"/>
          <p14:tracePt t="214667" x="8077200" y="2592388"/>
          <p14:tracePt t="214669" x="8061325" y="2592388"/>
          <p14:tracePt t="214671" x="8053388" y="2592388"/>
          <p14:tracePt t="214674" x="8037513" y="2592388"/>
          <p14:tracePt t="214676" x="8029575" y="2592388"/>
          <p14:tracePt t="214679" x="8005763" y="2600325"/>
          <p14:tracePt t="214682" x="7997825" y="2592388"/>
          <p14:tracePt t="214683" x="7981950" y="2592388"/>
          <p14:tracePt t="214685" x="7974013" y="2592388"/>
          <p14:tracePt t="214687" x="7958138" y="2592388"/>
          <p14:tracePt t="214692" x="7934325" y="2592388"/>
          <p14:tracePt t="214696" x="7918450" y="2584450"/>
          <p14:tracePt t="214697" x="7902575" y="2584450"/>
          <p14:tracePt t="214699" x="7894638" y="2584450"/>
          <p14:tracePt t="214701" x="7886700" y="2584450"/>
          <p14:tracePt t="214703" x="7878763" y="2584450"/>
          <p14:tracePt t="214705" x="7870825" y="2584450"/>
          <p14:tracePt t="214710" x="7862888" y="2584450"/>
          <p14:tracePt t="214712" x="7854950" y="2584450"/>
          <p14:tracePt t="214713" x="7854950" y="2576513"/>
          <p14:tracePt t="214715" x="7847013" y="2576513"/>
          <p14:tracePt t="214726" x="7839075" y="2576513"/>
          <p14:tracePt t="214759" x="7847013" y="2576513"/>
          <p14:tracePt t="214765" x="7854950" y="2576513"/>
          <p14:tracePt t="214767" x="7862888" y="2576513"/>
          <p14:tracePt t="214769" x="7870825" y="2576513"/>
          <p14:tracePt t="214771" x="7878763" y="2576513"/>
          <p14:tracePt t="214776" x="7902575" y="2576513"/>
          <p14:tracePt t="214777" x="7910513" y="2576513"/>
          <p14:tracePt t="214779" x="7918450" y="2576513"/>
          <p14:tracePt t="214781" x="7934325" y="2576513"/>
          <p14:tracePt t="214783" x="7942263" y="2576513"/>
          <p14:tracePt t="214785" x="7958138" y="2576513"/>
          <p14:tracePt t="214787" x="7974013" y="2576513"/>
          <p14:tracePt t="214792" x="7997825" y="2576513"/>
          <p14:tracePt t="214793" x="8005763" y="2576513"/>
          <p14:tracePt t="214795" x="8021638" y="2576513"/>
          <p14:tracePt t="214797" x="8037513" y="2576513"/>
          <p14:tracePt t="214799" x="8045450" y="2576513"/>
          <p14:tracePt t="214801" x="8061325" y="2584450"/>
          <p14:tracePt t="214803" x="8077200" y="2584450"/>
          <p14:tracePt t="214805" x="8085138" y="2584450"/>
          <p14:tracePt t="214808" x="8101013" y="2584450"/>
          <p14:tracePt t="214810" x="8116888" y="2584450"/>
          <p14:tracePt t="214811" x="8124825" y="2584450"/>
          <p14:tracePt t="214813" x="8140700" y="2584450"/>
          <p14:tracePt t="214815" x="8156575" y="2584450"/>
          <p14:tracePt t="214817" x="8164513" y="2584450"/>
          <p14:tracePt t="214819" x="8180388" y="2584450"/>
          <p14:tracePt t="214821" x="8197850" y="2584450"/>
          <p14:tracePt t="214824" x="8213725" y="2584450"/>
          <p14:tracePt t="214826" x="8221663" y="2584450"/>
          <p14:tracePt t="214828" x="8237538" y="2584450"/>
          <p14:tracePt t="214829" x="8245475" y="2576513"/>
          <p14:tracePt t="214831" x="8261350" y="2576513"/>
          <p14:tracePt t="214833" x="8269288" y="2576513"/>
          <p14:tracePt t="214835" x="8285163" y="2576513"/>
          <p14:tracePt t="214837" x="8293100" y="2576513"/>
          <p14:tracePt t="214842" x="8308975" y="2566988"/>
          <p14:tracePt t="214843" x="8316913" y="2566988"/>
          <p14:tracePt t="214845" x="8324850" y="2566988"/>
          <p14:tracePt t="214849" x="8332788" y="2566988"/>
          <p14:tracePt t="214853" x="8340725" y="2559050"/>
          <p14:tracePt t="214881" x="8332788" y="2551113"/>
          <p14:tracePt t="214887" x="8316913" y="2543175"/>
          <p14:tracePt t="214892" x="8301038" y="2535238"/>
          <p14:tracePt t="214894" x="8293100" y="2527300"/>
          <p14:tracePt t="214895" x="8277225" y="2527300"/>
          <p14:tracePt t="214898" x="8269288" y="2519363"/>
          <p14:tracePt t="214899" x="8253413" y="2519363"/>
          <p14:tracePt t="214901" x="8237538" y="2511425"/>
          <p14:tracePt t="214903" x="8221663" y="2511425"/>
          <p14:tracePt t="214905" x="8205788" y="2511425"/>
          <p14:tracePt t="214908" x="8180388" y="2503488"/>
          <p14:tracePt t="214910" x="8164513" y="2503488"/>
          <p14:tracePt t="214912" x="8148638" y="2495550"/>
          <p14:tracePt t="214914" x="8132763" y="2495550"/>
          <p14:tracePt t="214916" x="8108950" y="2487613"/>
          <p14:tracePt t="214917" x="8093075" y="2487613"/>
          <p14:tracePt t="214919" x="8077200" y="2487613"/>
          <p14:tracePt t="214921" x="8061325" y="2479675"/>
          <p14:tracePt t="214925" x="8045450" y="2479675"/>
          <p14:tracePt t="214926" x="8029575" y="2479675"/>
          <p14:tracePt t="214929" x="7997825" y="2479675"/>
          <p14:tracePt t="214932" x="7981950" y="2479675"/>
          <p14:tracePt t="214933" x="7974013" y="2479675"/>
          <p14:tracePt t="214935" x="7966075" y="2479675"/>
          <p14:tracePt t="214937" x="7958138" y="2479675"/>
          <p14:tracePt t="214941" x="7942263" y="2479675"/>
          <p14:tracePt t="214943" x="7934325" y="2479675"/>
          <p14:tracePt t="214946" x="7926388" y="2479675"/>
          <p14:tracePt t="214960" x="7918450" y="2479675"/>
          <p14:tracePt t="214971" x="7926388" y="2479675"/>
          <p14:tracePt t="214981" x="7934325" y="2479675"/>
          <p14:tracePt t="214983" x="7942263" y="2487613"/>
          <p14:tracePt t="214985" x="7950200" y="2487613"/>
          <p14:tracePt t="214987" x="7958138" y="2487613"/>
          <p14:tracePt t="214992" x="7981950" y="2487613"/>
          <p14:tracePt t="214994" x="7997825" y="2487613"/>
          <p14:tracePt t="214996" x="8013700" y="2487613"/>
          <p14:tracePt t="214997" x="8021638" y="2487613"/>
          <p14:tracePt t="214999" x="8037513" y="2487613"/>
          <p14:tracePt t="215001" x="8053388" y="2487613"/>
          <p14:tracePt t="215003" x="8069263" y="2487613"/>
          <p14:tracePt t="215005" x="8085138" y="2487613"/>
          <p14:tracePt t="215008" x="8101013" y="2487613"/>
          <p14:tracePt t="215010" x="8116888" y="2487613"/>
          <p14:tracePt t="215011" x="8140700" y="2487613"/>
          <p14:tracePt t="215013" x="8156575" y="2487613"/>
          <p14:tracePt t="215015" x="8172450" y="2487613"/>
          <p14:tracePt t="215017" x="8197850" y="2487613"/>
          <p14:tracePt t="215019" x="8213725" y="2487613"/>
          <p14:tracePt t="215021" x="8229600" y="2487613"/>
          <p14:tracePt t="215024" x="8245475" y="2487613"/>
          <p14:tracePt t="215026" x="8261350" y="2487613"/>
          <p14:tracePt t="215027" x="8277225" y="2495550"/>
          <p14:tracePt t="215029" x="8293100" y="2487613"/>
          <p14:tracePt t="215031" x="8308975" y="2487613"/>
          <p14:tracePt t="215033" x="8324850" y="2487613"/>
          <p14:tracePt t="215035" x="8340725" y="2487613"/>
          <p14:tracePt t="215037" x="8356600" y="2487613"/>
          <p14:tracePt t="215042" x="8380413" y="2487613"/>
          <p14:tracePt t="215044" x="8388350" y="2487613"/>
          <p14:tracePt t="215045" x="8396288" y="2487613"/>
          <p14:tracePt t="215047" x="8404225" y="2487613"/>
          <p14:tracePt t="215049" x="8412163" y="2487613"/>
          <p14:tracePt t="215053" x="8420100" y="2487613"/>
          <p14:tracePt t="215058" x="8428038" y="2487613"/>
          <p14:tracePt t="215061" x="8435975" y="2487613"/>
          <p14:tracePt t="215067" x="8435975" y="2479675"/>
          <p14:tracePt t="215077" x="8428038" y="2479675"/>
          <p14:tracePt t="215083" x="8412163" y="2479675"/>
          <p14:tracePt t="215085" x="8404225" y="2479675"/>
          <p14:tracePt t="215087" x="8388350" y="2479675"/>
          <p14:tracePt t="215092" x="8356600" y="2479675"/>
          <p14:tracePt t="215093" x="8340725" y="2479675"/>
          <p14:tracePt t="215095" x="8316913" y="2479675"/>
          <p14:tracePt t="215097" x="8293100" y="2479675"/>
          <p14:tracePt t="215099" x="8269288" y="2471738"/>
          <p14:tracePt t="215101" x="8245475" y="2471738"/>
          <p14:tracePt t="215103" x="8221663" y="2471738"/>
          <p14:tracePt t="215105" x="8189913" y="2463800"/>
          <p14:tracePt t="215108" x="8164513" y="2463800"/>
          <p14:tracePt t="215110" x="8132763" y="2463800"/>
          <p14:tracePt t="215112" x="8108950" y="2455863"/>
          <p14:tracePt t="215113" x="8077200" y="2455863"/>
          <p14:tracePt t="215115" x="8045450" y="2455863"/>
          <p14:tracePt t="215117" x="8021638" y="2447925"/>
          <p14:tracePt t="215119" x="7989888" y="2447925"/>
          <p14:tracePt t="215121" x="7966075" y="2447925"/>
          <p14:tracePt t="215125" x="7942263" y="2447925"/>
          <p14:tracePt t="215128" x="7894638" y="2439988"/>
          <p14:tracePt t="215129" x="7870825" y="2439988"/>
          <p14:tracePt t="215131" x="7847013" y="2439988"/>
          <p14:tracePt t="215133" x="7829550" y="2439988"/>
          <p14:tracePt t="215135" x="7813675" y="2439988"/>
          <p14:tracePt t="215137" x="7797800" y="2439988"/>
          <p14:tracePt t="215141" x="7773988" y="2439988"/>
          <p14:tracePt t="215144" x="7766050" y="2439988"/>
          <p14:tracePt t="215145" x="7750175" y="2439988"/>
          <p14:tracePt t="215150" x="7742238" y="2447925"/>
          <p14:tracePt t="215151" x="7734300" y="2447925"/>
          <p14:tracePt t="215158" x="7726363" y="2447925"/>
          <p14:tracePt t="215187" x="7734300" y="2447925"/>
          <p14:tracePt t="215193" x="7742238" y="2447925"/>
          <p14:tracePt t="215195" x="7758113" y="2447925"/>
          <p14:tracePt t="215197" x="7766050" y="2447925"/>
          <p14:tracePt t="215199" x="7773988" y="2447925"/>
          <p14:tracePt t="215201" x="7781925" y="2447925"/>
          <p14:tracePt t="215203" x="7789863" y="2455863"/>
          <p14:tracePt t="215205" x="7805738" y="2455863"/>
          <p14:tracePt t="215208" x="7813675" y="2455863"/>
          <p14:tracePt t="215211" x="7839075" y="2455863"/>
          <p14:tracePt t="215213" x="7854950" y="2455863"/>
          <p14:tracePt t="215215" x="7870825" y="2455863"/>
          <p14:tracePt t="215217" x="7878763" y="2455863"/>
          <p14:tracePt t="215219" x="7894638" y="2455863"/>
          <p14:tracePt t="215221" x="7902575" y="2455863"/>
          <p14:tracePt t="215224" x="7918450" y="2455863"/>
          <p14:tracePt t="215228" x="7942263" y="2455863"/>
          <p14:tracePt t="215230" x="7950200" y="2455863"/>
          <p14:tracePt t="215231" x="7958138" y="2455863"/>
          <p14:tracePt t="215233" x="7966075" y="2455863"/>
          <p14:tracePt t="215235" x="7974013" y="2455863"/>
          <p14:tracePt t="215237" x="7981950" y="2455863"/>
          <p14:tracePt t="215243" x="7989888" y="2455863"/>
          <p14:tracePt t="215281" x="7981950" y="2455863"/>
          <p14:tracePt t="215284" x="7974013" y="2455863"/>
          <p14:tracePt t="215286" x="7966075" y="2455863"/>
          <p14:tracePt t="215292" x="7950200" y="2447925"/>
          <p14:tracePt t="215293" x="7934325" y="2447925"/>
          <p14:tracePt t="215295" x="7926388" y="2447925"/>
          <p14:tracePt t="215297" x="7918450" y="2447925"/>
          <p14:tracePt t="215299" x="7910513" y="2447925"/>
          <p14:tracePt t="215301" x="7902575" y="2447925"/>
          <p14:tracePt t="215303" x="7894638" y="2447925"/>
          <p14:tracePt t="215305" x="7886700" y="2439988"/>
          <p14:tracePt t="215308" x="7878763" y="2439988"/>
          <p14:tracePt t="215310" x="7870825" y="2439988"/>
          <p14:tracePt t="215311" x="7862888" y="2439988"/>
          <p14:tracePt t="215313" x="7854950" y="2439988"/>
          <p14:tracePt t="215317" x="7847013" y="2439988"/>
          <p14:tracePt t="215478" x="7854950" y="2439988"/>
          <p14:tracePt t="215483" x="7862888" y="2439988"/>
          <p14:tracePt t="215491" x="7870825" y="2439988"/>
          <p14:tracePt t="215494" x="7878763" y="2439988"/>
          <p14:tracePt t="215497" x="7886700" y="2432050"/>
          <p14:tracePt t="215501" x="7878763" y="2432050"/>
          <p14:tracePt t="215519" x="7886700" y="2432050"/>
          <p14:tracePt t="215607" x="7894638" y="2432050"/>
          <p14:tracePt t="215610" x="7902575" y="2439988"/>
          <p14:tracePt t="215614" x="7910513" y="2439988"/>
          <p14:tracePt t="215617" x="7918450" y="2447925"/>
          <p14:tracePt t="215619" x="7926388" y="2447925"/>
          <p14:tracePt t="215621" x="7942263" y="2447925"/>
          <p14:tracePt t="215624" x="7950200" y="2455863"/>
          <p14:tracePt t="215626" x="7974013" y="2455863"/>
          <p14:tracePt t="215627" x="7989888" y="2455863"/>
          <p14:tracePt t="215629" x="8005763" y="2463800"/>
          <p14:tracePt t="215631" x="8021638" y="2463800"/>
          <p14:tracePt t="215633" x="8045450" y="2463800"/>
          <p14:tracePt t="215635" x="8061325" y="2463800"/>
          <p14:tracePt t="215637" x="8085138" y="2463800"/>
          <p14:tracePt t="215641" x="8124825" y="2471738"/>
          <p14:tracePt t="215644" x="8140700" y="2471738"/>
          <p14:tracePt t="215645" x="8164513" y="2471738"/>
          <p14:tracePt t="215648" x="8189913" y="2479675"/>
          <p14:tracePt t="215649" x="8205788" y="2479675"/>
          <p14:tracePt t="215651" x="8229600" y="2479675"/>
          <p14:tracePt t="215653" x="8253413" y="2479675"/>
          <p14:tracePt t="215655" x="8269288" y="2479675"/>
          <p14:tracePt t="215658" x="8285163" y="2479675"/>
          <p14:tracePt t="215660" x="8301038" y="2479675"/>
          <p14:tracePt t="215662" x="8324850" y="2479675"/>
          <p14:tracePt t="215664" x="8340725" y="2479675"/>
          <p14:tracePt t="215665" x="8348663" y="2479675"/>
          <p14:tracePt t="215667" x="8364538" y="2479675"/>
          <p14:tracePt t="215669" x="8380413" y="2479675"/>
          <p14:tracePt t="215671" x="8396288" y="2487613"/>
          <p14:tracePt t="215675" x="8420100" y="2487613"/>
          <p14:tracePt t="215677" x="8428038" y="2487613"/>
          <p14:tracePt t="215680" x="8435975" y="2487613"/>
          <p14:tracePt t="215681" x="8443913" y="2487613"/>
          <p14:tracePt t="215683" x="8451850" y="2487613"/>
          <p14:tracePt t="215685" x="8459788" y="2487613"/>
          <p14:tracePt t="215691" x="8467725" y="2487613"/>
          <p14:tracePt t="215699" x="8475663" y="2487613"/>
          <p14:tracePt t="215703" x="8467725" y="2487613"/>
          <p14:tracePt t="215717" x="8459788" y="2487613"/>
          <p14:tracePt t="215719" x="8451850" y="2487613"/>
          <p14:tracePt t="215724" x="8435975" y="2487613"/>
          <p14:tracePt t="215727" x="8404225" y="2487613"/>
          <p14:tracePt t="215729" x="8388350" y="2487613"/>
          <p14:tracePt t="215731" x="8364538" y="2487613"/>
          <p14:tracePt t="215733" x="8348663" y="2487613"/>
          <p14:tracePt t="215735" x="8324850" y="2487613"/>
          <p14:tracePt t="215737" x="8301038" y="2479675"/>
          <p14:tracePt t="215741" x="8253413" y="2479675"/>
          <p14:tracePt t="215743" x="8229600" y="2471738"/>
          <p14:tracePt t="215745" x="8213725" y="2471738"/>
          <p14:tracePt t="215747" x="8189913" y="2471738"/>
          <p14:tracePt t="215749" x="8164513" y="2463800"/>
          <p14:tracePt t="215752" x="8148638" y="2463800"/>
          <p14:tracePt t="215753" x="8124825" y="2463800"/>
          <p14:tracePt t="215755" x="8108950" y="2463800"/>
          <p14:tracePt t="215758" x="8093075" y="2463800"/>
          <p14:tracePt t="215760" x="8077200" y="2463800"/>
          <p14:tracePt t="215762" x="8061325" y="2463800"/>
          <p14:tracePt t="215763" x="8053388" y="2463800"/>
          <p14:tracePt t="215765" x="8037513" y="2463800"/>
          <p14:tracePt t="215767" x="8029575" y="2463800"/>
          <p14:tracePt t="215769" x="8021638" y="2463800"/>
          <p14:tracePt t="215771" x="8013700" y="2463800"/>
          <p14:tracePt t="215775" x="8005763" y="2463800"/>
          <p14:tracePt t="215777" x="7997825" y="2463800"/>
          <p14:tracePt t="215815" x="8005763" y="2463800"/>
          <p14:tracePt t="215819" x="8013700" y="2463800"/>
          <p14:tracePt t="215822" x="8021638" y="2463800"/>
          <p14:tracePt t="215826" x="8037513" y="2463800"/>
          <p14:tracePt t="215827" x="8045450" y="2463800"/>
          <p14:tracePt t="215829" x="8053388" y="2463800"/>
          <p14:tracePt t="215831" x="8061325" y="2463800"/>
          <p14:tracePt t="215833" x="8069263" y="2463800"/>
          <p14:tracePt t="215835" x="8077200" y="2463800"/>
          <p14:tracePt t="215837" x="8085138" y="2463800"/>
          <p14:tracePt t="215842" x="8093075" y="2463800"/>
          <p14:tracePt t="215843" x="8101013" y="2471738"/>
          <p14:tracePt t="215845" x="8108950" y="2471738"/>
          <p14:tracePt t="215849" x="8116888" y="2471738"/>
          <p14:tracePt t="215851" x="8124825" y="2471738"/>
          <p14:tracePt t="215853" x="8132763" y="2471738"/>
          <p14:tracePt t="215858" x="8140700" y="2471738"/>
          <p14:tracePt t="215861" x="8148638" y="2471738"/>
          <p14:tracePt t="215863" x="8156575" y="2471738"/>
          <p14:tracePt t="215865" x="8156575" y="2463800"/>
          <p14:tracePt t="215867" x="8164513" y="2463800"/>
          <p14:tracePt t="215885" x="8164513" y="2471738"/>
          <p14:tracePt t="215891" x="8156575" y="2471738"/>
          <p14:tracePt t="215895" x="8148638" y="2471738"/>
          <p14:tracePt t="215897" x="8140700" y="2471738"/>
          <p14:tracePt t="215899" x="8132763" y="2471738"/>
          <p14:tracePt t="215901" x="8124825" y="2471738"/>
          <p14:tracePt t="215903" x="8116888" y="2471738"/>
          <p14:tracePt t="215905" x="8108950" y="2463800"/>
          <p14:tracePt t="215908" x="8101013" y="2463800"/>
          <p14:tracePt t="215909" x="8093075" y="2463800"/>
          <p14:tracePt t="215911" x="8085138" y="2463800"/>
          <p14:tracePt t="215913" x="8077200" y="2463800"/>
          <p14:tracePt t="215915" x="8069263" y="2463800"/>
          <p14:tracePt t="215924" x="8061325" y="2463800"/>
          <p14:tracePt t="215979" x="8069263" y="2463800"/>
          <p14:tracePt t="215985" x="8077200" y="2463800"/>
          <p14:tracePt t="215991" x="8085138" y="2463800"/>
          <p14:tracePt t="215994" x="8093075" y="2463800"/>
          <p14:tracePt t="215999" x="8101013" y="2463800"/>
          <p14:tracePt t="216148" x="8101013" y="2471738"/>
          <p14:tracePt t="216173" x="8101013" y="2463800"/>
          <p14:tracePt t="216221" x="8101013" y="2471738"/>
          <p14:tracePt t="216227" x="8108950" y="2471738"/>
          <p14:tracePt t="216233" x="8116888" y="2471738"/>
          <p14:tracePt t="216237" x="8124825" y="2471738"/>
          <p14:tracePt t="216243" x="8140700" y="2471738"/>
          <p14:tracePt t="216245" x="8148638" y="2471738"/>
          <p14:tracePt t="216247" x="8156575" y="2471738"/>
          <p14:tracePt t="216249" x="8164513" y="2471738"/>
          <p14:tracePt t="216253" x="8172450" y="2471738"/>
          <p14:tracePt t="216255" x="8180388" y="2471738"/>
          <p14:tracePt t="216258" x="8189913" y="2471738"/>
          <p14:tracePt t="216261" x="8197850" y="2471738"/>
          <p14:tracePt t="216263" x="8197850" y="2463800"/>
          <p14:tracePt t="216265" x="8205788" y="2463800"/>
          <p14:tracePt t="216269" x="8213725" y="2463800"/>
          <p14:tracePt t="216274" x="8221663" y="2463800"/>
          <p14:tracePt t="216279" x="8229600" y="2463800"/>
          <p14:tracePt t="216412" x="8237538" y="2463800"/>
          <p14:tracePt t="216417" x="8237538" y="2455863"/>
          <p14:tracePt t="216421" x="8245475" y="2455863"/>
          <p14:tracePt t="216633" x="8245475" y="2463800"/>
          <p14:tracePt t="216643" x="8237538" y="2471738"/>
          <p14:tracePt t="216650" x="8221663" y="2479675"/>
          <p14:tracePt t="216655" x="8213725" y="2487613"/>
          <p14:tracePt t="216656" x="8205788" y="2487613"/>
          <p14:tracePt t="216658" x="8197850" y="2495550"/>
          <p14:tracePt t="216661" x="8180388" y="2503488"/>
          <p14:tracePt t="216663" x="8172450" y="2503488"/>
          <p14:tracePt t="216665" x="8156575" y="2511425"/>
          <p14:tracePt t="216667" x="8148638" y="2519363"/>
          <p14:tracePt t="216669" x="8132763" y="2519363"/>
          <p14:tracePt t="216671" x="8124825" y="2527300"/>
          <p14:tracePt t="216675" x="8093075" y="2543175"/>
          <p14:tracePt t="216678" x="8077200" y="2551113"/>
          <p14:tracePt t="216680" x="8053388" y="2559050"/>
          <p14:tracePt t="216682" x="8037513" y="2566988"/>
          <p14:tracePt t="216683" x="8013700" y="2576513"/>
          <p14:tracePt t="216685" x="7989888" y="2592388"/>
          <p14:tracePt t="216687" x="7966075" y="2600325"/>
          <p14:tracePt t="216691" x="7910513" y="2616200"/>
          <p14:tracePt t="216693" x="7878763" y="2632075"/>
          <p14:tracePt t="216700" x="7781925" y="2663825"/>
          <p14:tracePt t="216701" x="7742238" y="2671763"/>
          <p14:tracePt t="216703" x="7710488" y="2687638"/>
          <p14:tracePt t="216705" x="7670800" y="2695575"/>
          <p14:tracePt t="216708" x="7631113" y="2711450"/>
          <p14:tracePt t="216709" x="7591425" y="2727325"/>
          <p14:tracePt t="216714" x="7512050" y="2759075"/>
          <p14:tracePt t="216716" x="7470775" y="2774950"/>
          <p14:tracePt t="216718" x="7423150" y="2798763"/>
          <p14:tracePt t="216719" x="7383463" y="2814638"/>
          <p14:tracePt t="216721" x="7335838" y="2838450"/>
          <p14:tracePt t="216725" x="7248525" y="2886075"/>
          <p14:tracePt t="216730" x="7200900" y="2909888"/>
          <p14:tracePt t="216733" x="7048500" y="2982913"/>
          <p14:tracePt t="216735" x="7000875" y="3014663"/>
          <p14:tracePt t="216737" x="6953250" y="3038475"/>
          <p14:tracePt t="216741" x="6850063" y="3101975"/>
          <p14:tracePt t="216743" x="6794500" y="3133725"/>
          <p14:tracePt t="216747" x="6681788" y="3189288"/>
          <p14:tracePt t="216749" x="6634163" y="3221038"/>
          <p14:tracePt t="216751" x="6578600" y="3262313"/>
          <p14:tracePt t="216753" x="6530975" y="3294063"/>
          <p14:tracePt t="216755" x="6475413" y="3325813"/>
          <p14:tracePt t="216759" x="6362700" y="3397250"/>
          <p14:tracePt t="216762" x="6315075" y="3436938"/>
          <p14:tracePt t="216766" x="6211888" y="3508375"/>
          <p14:tracePt t="216768" x="6164263" y="3548063"/>
          <p14:tracePt t="216769" x="6108700" y="3579813"/>
          <p14:tracePt t="216771" x="6059488" y="3621088"/>
          <p14:tracePt t="216774" x="6011863" y="3660775"/>
          <p14:tracePt t="216775" x="5964238" y="3700463"/>
          <p14:tracePt t="216780" x="5868988" y="3779838"/>
          <p14:tracePt t="216782" x="5821363" y="3819525"/>
          <p14:tracePt t="216784" x="5781675" y="3859213"/>
          <p14:tracePt t="216785" x="5732463" y="3890963"/>
          <p14:tracePt t="216787" x="5684838" y="3930650"/>
          <p14:tracePt t="216791" x="5605463" y="4003675"/>
          <p14:tracePt t="216793" x="5557838" y="4043363"/>
          <p14:tracePt t="216797" x="5486400" y="4106863"/>
          <p14:tracePt t="216799" x="5446713" y="4146550"/>
          <p14:tracePt t="216801" x="5407025" y="4178300"/>
          <p14:tracePt t="216803" x="5373688" y="4210050"/>
          <p14:tracePt t="216805" x="5341938" y="4241800"/>
          <p14:tracePt t="216808" x="5310188" y="4281488"/>
          <p14:tracePt t="216809" x="5278438" y="4314825"/>
          <p14:tracePt t="216812" x="5246688" y="4346575"/>
          <p14:tracePt t="216816" x="5191125" y="4410075"/>
          <p14:tracePt t="216818" x="5159375" y="4441825"/>
          <p14:tracePt t="216819" x="5135563" y="4473575"/>
          <p14:tracePt t="216821" x="5111750" y="4505325"/>
          <p14:tracePt t="216824" x="5087938" y="4529138"/>
          <p14:tracePt t="216826" x="5064125" y="4560888"/>
          <p14:tracePt t="216828" x="5038725" y="4584700"/>
          <p14:tracePt t="216832" x="4999038" y="4641850"/>
          <p14:tracePt t="216833" x="4983163" y="4665663"/>
          <p14:tracePt t="216836" x="4967288" y="4689475"/>
          <p14:tracePt t="216837" x="4951413" y="4713288"/>
          <p14:tracePt t="216842" x="4919663" y="4760913"/>
          <p14:tracePt t="216844" x="4903788" y="4784725"/>
          <p14:tracePt t="216847" x="4879975" y="4824413"/>
          <p14:tracePt t="216850" x="4872038" y="4848225"/>
          <p14:tracePt t="216851" x="4856163" y="4864100"/>
          <p14:tracePt t="216853" x="4856163" y="4887913"/>
          <p14:tracePt t="216855" x="4848225" y="4903788"/>
          <p14:tracePt t="216858" x="4840288" y="4919663"/>
          <p14:tracePt t="216859" x="4832350" y="4935538"/>
          <p14:tracePt t="216864" x="4816475" y="4976813"/>
          <p14:tracePt t="216866" x="4816475" y="4992688"/>
          <p14:tracePt t="216867" x="4808538" y="5008563"/>
          <p14:tracePt t="216869" x="4800600" y="5016500"/>
          <p14:tracePt t="216871" x="4800600" y="5032375"/>
          <p14:tracePt t="216874" x="4792663" y="5048250"/>
          <p14:tracePt t="216875" x="4784725" y="5064125"/>
          <p14:tracePt t="216877" x="4784725" y="5080000"/>
          <p14:tracePt t="216882" x="4768850" y="5111750"/>
          <p14:tracePt t="216884" x="4768850" y="5127625"/>
          <p14:tracePt t="216885" x="4760913" y="5135563"/>
          <p14:tracePt t="216887" x="4760913" y="5151438"/>
          <p14:tracePt t="216891" x="4752975" y="5175250"/>
          <p14:tracePt t="216893" x="4745038" y="5191125"/>
          <p14:tracePt t="216896" x="4745038" y="5207000"/>
          <p14:tracePt t="216898" x="4737100" y="5214938"/>
          <p14:tracePt t="216901" x="4737100" y="5230813"/>
          <p14:tracePt t="216903" x="4729163" y="5262563"/>
          <p14:tracePt t="216905" x="4721225" y="5270500"/>
          <p14:tracePt t="216908" x="4721225" y="5286375"/>
          <p14:tracePt t="216909" x="4713288" y="5302250"/>
          <p14:tracePt t="216913" x="4705350" y="5319713"/>
          <p14:tracePt t="216915" x="4705350" y="5343525"/>
          <p14:tracePt t="216917" x="4695825" y="5359400"/>
          <p14:tracePt t="216919" x="4695825" y="5375275"/>
          <p14:tracePt t="216921" x="4687888" y="5383213"/>
          <p14:tracePt t="216923" x="4687888" y="5399088"/>
          <p14:tracePt t="216926" x="4679950" y="5414963"/>
          <p14:tracePt t="216927" x="4672013" y="5430838"/>
          <p14:tracePt t="216929" x="4672013" y="5446713"/>
          <p14:tracePt t="216931" x="4664075" y="5462588"/>
          <p14:tracePt t="216933" x="4664075" y="5470525"/>
          <p14:tracePt t="216935" x="4656138" y="5486400"/>
          <p14:tracePt t="216937" x="4648200" y="5502275"/>
          <p14:tracePt t="216940" x="4640263" y="5518150"/>
          <p14:tracePt t="216941" x="4640263" y="5534025"/>
          <p14:tracePt t="216943" x="4632325" y="5557838"/>
          <p14:tracePt t="216945" x="4624388" y="5573713"/>
          <p14:tracePt t="216958" x="4584700" y="5678488"/>
          <p14:tracePt t="216959" x="4576763" y="5702300"/>
          <p14:tracePt t="216961" x="4568825" y="5718175"/>
          <p14:tracePt t="216963" x="4560888" y="5734050"/>
          <p14:tracePt t="216965" x="4552950" y="5749925"/>
          <p14:tracePt t="216967" x="4545013" y="5773738"/>
          <p14:tracePt t="216969" x="4537075" y="5789613"/>
          <p14:tracePt t="216971" x="4529138" y="5805488"/>
          <p14:tracePt t="216973" x="4521200" y="5821363"/>
          <p14:tracePt t="216975" x="4513263" y="5845175"/>
          <p14:tracePt t="216977" x="4505325" y="5861050"/>
          <p14:tracePt t="216979" x="4497388" y="5876925"/>
          <p14:tracePt t="216981" x="4489450" y="5892800"/>
          <p14:tracePt t="216983" x="4481513" y="5916613"/>
          <p14:tracePt t="216985" x="4473575" y="5932488"/>
          <p14:tracePt t="216987" x="4465638" y="5948363"/>
          <p14:tracePt t="216990" x="4457700" y="5964238"/>
          <p14:tracePt t="216991" x="4449763" y="5980113"/>
          <p14:tracePt t="216993" x="4441825" y="5995988"/>
          <p14:tracePt t="216995" x="4433888" y="6013450"/>
          <p14:tracePt t="216997" x="4425950" y="6029325"/>
          <p14:tracePt t="216999" x="4418013" y="6045200"/>
          <p14:tracePt t="217001" x="4410075" y="6061075"/>
          <p14:tracePt t="217003" x="4402138" y="6069013"/>
          <p14:tracePt t="217005" x="4394200" y="6084888"/>
          <p14:tracePt t="217007" x="4386263" y="6100763"/>
          <p14:tracePt t="217009" x="4378325" y="6116638"/>
          <p14:tracePt t="217011" x="4370388" y="6124575"/>
          <p14:tracePt t="217013" x="4362450" y="6140450"/>
          <p14:tracePt t="217015" x="4352925" y="6148388"/>
          <p14:tracePt t="217017" x="4344988" y="6164263"/>
          <p14:tracePt t="217019" x="4337050" y="6172200"/>
          <p14:tracePt t="217021" x="4329113" y="6188075"/>
          <p14:tracePt t="217023" x="4329113" y="6196013"/>
          <p14:tracePt t="217025" x="4321175" y="6211888"/>
          <p14:tracePt t="217028" x="4313238" y="6219825"/>
          <p14:tracePt t="217029" x="4305300" y="6235700"/>
          <p14:tracePt t="217031" x="4305300" y="6243638"/>
          <p14:tracePt t="217033" x="4297363" y="6251575"/>
          <p14:tracePt t="217035" x="4289425" y="6267450"/>
          <p14:tracePt t="217037" x="4289425" y="6275388"/>
          <p14:tracePt t="217039" x="4281488" y="6283325"/>
          <p14:tracePt t="217041" x="4281488" y="6291263"/>
          <p14:tracePt t="217044" x="4273550" y="6299200"/>
          <p14:tracePt t="217047" x="4265613" y="6307138"/>
          <p14:tracePt t="217049" x="4257675" y="6315075"/>
          <p14:tracePt t="217051" x="4257675" y="6323013"/>
          <p14:tracePt t="217053" x="4257675" y="6330950"/>
          <p14:tracePt t="217055" x="4249738" y="6338888"/>
          <p14:tracePt t="217059" x="4241800" y="6348413"/>
          <p14:tracePt t="217061" x="4241800" y="6356350"/>
          <p14:tracePt t="217065" x="4233863" y="6364288"/>
          <p14:tracePt t="217069" x="4233863" y="6372225"/>
          <p14:tracePt t="217071" x="4225925" y="6372225"/>
          <p14:tracePt t="217073" x="4225925" y="6380163"/>
          <p14:tracePt t="217079" x="4225925" y="6388100"/>
          <p14:tracePt t="217081" x="4217988" y="6388100"/>
          <p14:tracePt t="217091" x="4217988" y="6396038"/>
          <p14:tracePt t="217103" x="4217988" y="6388100"/>
          <p14:tracePt t="217117" x="4210050" y="6388100"/>
          <p14:tracePt t="217201" x="4202113" y="6388100"/>
          <p14:tracePt t="217297" x="4202113" y="6380163"/>
          <p14:tracePt t="217300" x="4210050" y="6380163"/>
          <p14:tracePt t="217304" x="4217988" y="6372225"/>
          <p14:tracePt t="217306" x="4217988" y="6364288"/>
          <p14:tracePt t="217308" x="4225925" y="6356350"/>
          <p14:tracePt t="217310" x="4225925" y="6348413"/>
          <p14:tracePt t="217311" x="4225925" y="6338888"/>
          <p14:tracePt t="217313" x="4233863" y="6338888"/>
          <p14:tracePt t="217315" x="4233863" y="6330950"/>
          <p14:tracePt t="217317" x="4233863" y="6323013"/>
          <p14:tracePt t="217319" x="4233863" y="6315075"/>
          <p14:tracePt t="217324" x="4241800" y="6307138"/>
          <p14:tracePt t="217327" x="4241800" y="6299200"/>
          <p14:tracePt t="217333" x="4241800" y="6291263"/>
          <p14:tracePt t="217341" x="4241800" y="6283325"/>
          <p14:tracePt t="217347" x="4241800" y="6275388"/>
          <p14:tracePt t="217349" x="4233863" y="6275388"/>
          <p14:tracePt t="217351" x="4233863" y="6267450"/>
          <p14:tracePt t="217355" x="4233863" y="6259513"/>
          <p14:tracePt t="217358" x="4225925" y="6259513"/>
          <p14:tracePt t="217360" x="4225925" y="6251575"/>
          <p14:tracePt t="217361" x="4217988" y="6243638"/>
          <p14:tracePt t="217363" x="4217988" y="6227763"/>
          <p14:tracePt t="217365" x="4210050" y="6219825"/>
          <p14:tracePt t="217367" x="4210050" y="6211888"/>
          <p14:tracePt t="217369" x="4202113" y="6196013"/>
          <p14:tracePt t="217371" x="4194175" y="6188075"/>
          <p14:tracePt t="217375" x="4186238" y="6164263"/>
          <p14:tracePt t="217379" x="4178300" y="6140450"/>
          <p14:tracePt t="217381" x="4170363" y="6124575"/>
          <p14:tracePt t="217383" x="4162425" y="6116638"/>
          <p14:tracePt t="217385" x="4162425" y="6100763"/>
          <p14:tracePt t="217387" x="4154488" y="6092825"/>
          <p14:tracePt t="217392" x="4138613" y="6069013"/>
          <p14:tracePt t="217396" x="4130675" y="6053138"/>
          <p14:tracePt t="217398" x="4122738" y="6037263"/>
          <p14:tracePt t="217400" x="4114800" y="6029325"/>
          <p14:tracePt t="217401" x="4114800" y="6021388"/>
          <p14:tracePt t="217403" x="4106863" y="6005513"/>
          <p14:tracePt t="217405" x="4098925" y="5995988"/>
          <p14:tracePt t="217408" x="4090988" y="5988050"/>
          <p14:tracePt t="217410" x="4090988" y="5972175"/>
          <p14:tracePt t="217412" x="4083050" y="5964238"/>
          <p14:tracePt t="217417" x="4059238" y="5932488"/>
          <p14:tracePt t="217419" x="4059238" y="5924550"/>
          <p14:tracePt t="217421" x="4051300" y="5908675"/>
          <p14:tracePt t="217425" x="4035425" y="5892800"/>
          <p14:tracePt t="217431" x="4019550" y="5868988"/>
          <p14:tracePt t="217433" x="3994150" y="5853113"/>
          <p14:tracePt t="217435" x="3986213" y="5845175"/>
          <p14:tracePt t="217437" x="3978275" y="5829300"/>
          <p14:tracePt t="217441" x="3962400" y="5813425"/>
          <p14:tracePt t="217444" x="3954463" y="5805488"/>
          <p14:tracePt t="217449" x="3922713" y="5781675"/>
          <p14:tracePt t="217451" x="3914775" y="5773738"/>
          <p14:tracePt t="217453" x="3906838" y="5765800"/>
          <p14:tracePt t="217455" x="3890963" y="5757863"/>
          <p14:tracePt t="217458" x="3883025" y="5749925"/>
          <p14:tracePt t="217461" x="3875088" y="5741988"/>
          <p14:tracePt t="217464" x="3851275" y="5734050"/>
          <p14:tracePt t="217466" x="3843338" y="5726113"/>
          <p14:tracePt t="217467" x="3835400" y="5726113"/>
          <p14:tracePt t="217469" x="3827463" y="5718175"/>
          <p14:tracePt t="217471" x="3819525" y="5718175"/>
          <p14:tracePt t="217474" x="3811588" y="5710238"/>
          <p14:tracePt t="217479" x="3779838" y="5702300"/>
          <p14:tracePt t="217482" x="3771900" y="5694363"/>
          <p14:tracePt t="217483" x="3763963" y="5694363"/>
          <p14:tracePt t="217485" x="3748088" y="5694363"/>
          <p14:tracePt t="217487" x="3740150" y="5686425"/>
          <p14:tracePt t="217492" x="3724275" y="5686425"/>
          <p14:tracePt t="217494" x="3716338" y="5678488"/>
          <p14:tracePt t="217498" x="3692525" y="5678488"/>
          <p14:tracePt t="217499" x="3684588" y="5678488"/>
          <p14:tracePt t="217501" x="3676650" y="5678488"/>
          <p14:tracePt t="217503" x="3668713" y="5678488"/>
          <p14:tracePt t="217505" x="3660775" y="5678488"/>
          <p14:tracePt t="217508" x="3643313" y="5678488"/>
          <p14:tracePt t="217510" x="3635375" y="5678488"/>
          <p14:tracePt t="217512" x="3627438" y="5678488"/>
          <p14:tracePt t="217513" x="3619500" y="5678488"/>
          <p14:tracePt t="217515" x="3611563" y="5678488"/>
          <p14:tracePt t="217517" x="3603625" y="5678488"/>
          <p14:tracePt t="217521" x="3587750" y="5678488"/>
          <p14:tracePt t="217523" x="3579813" y="5686425"/>
          <p14:tracePt t="217526" x="3571875" y="5686425"/>
          <p14:tracePt t="217527" x="3563938" y="5686425"/>
          <p14:tracePt t="217529" x="3556000" y="5686425"/>
          <p14:tracePt t="217531" x="3548063" y="5694363"/>
          <p14:tracePt t="217533" x="3540125" y="5694363"/>
          <p14:tracePt t="217537" x="3532188" y="5694363"/>
          <p14:tracePt t="217539" x="3524250" y="5702300"/>
          <p14:tracePt t="217542" x="3516313" y="5702300"/>
          <p14:tracePt t="217544" x="3508375" y="5702300"/>
          <p14:tracePt t="217546" x="3500438" y="5710238"/>
          <p14:tracePt t="217549" x="3492500" y="5710238"/>
          <p14:tracePt t="217551" x="3484563" y="5718175"/>
          <p14:tracePt t="217553" x="3476625" y="5718175"/>
          <p14:tracePt t="217555" x="3468688" y="5726113"/>
          <p14:tracePt t="217558" x="3460750" y="5726113"/>
          <p14:tracePt t="217560" x="3452813" y="5734050"/>
          <p14:tracePt t="217562" x="3444875" y="5734050"/>
          <p14:tracePt t="217565" x="3436938" y="5741988"/>
          <p14:tracePt t="217567" x="3429000" y="5741988"/>
          <p14:tracePt t="217569" x="3421063" y="5741988"/>
          <p14:tracePt t="217571" x="3413125" y="5749925"/>
          <p14:tracePt t="217575" x="3397250" y="5749925"/>
          <p14:tracePt t="217577" x="3389313" y="5749925"/>
          <p14:tracePt t="217579" x="3381375" y="5757863"/>
          <p14:tracePt t="217583" x="3373438" y="5757863"/>
          <p14:tracePt t="217585" x="3365500" y="5757863"/>
          <p14:tracePt t="217587" x="3357563" y="5765800"/>
          <p14:tracePt t="217589" x="3349625" y="5765800"/>
          <p14:tracePt t="217592" x="3341688" y="5765800"/>
          <p14:tracePt t="217594" x="3333750" y="5773738"/>
          <p14:tracePt t="217597" x="3325813" y="5773738"/>
          <p14:tracePt t="217599" x="3317875" y="5773738"/>
          <p14:tracePt t="217601" x="3308350" y="5781675"/>
          <p14:tracePt t="217603" x="3300413" y="5781675"/>
          <p14:tracePt t="217605" x="3292475" y="5781675"/>
          <p14:tracePt t="217608" x="3284538" y="5789613"/>
          <p14:tracePt t="217611" x="3268663" y="5789613"/>
          <p14:tracePt t="217615" x="3260725" y="5797550"/>
          <p14:tracePt t="217617" x="3252788" y="5797550"/>
          <p14:tracePt t="217619" x="3244850" y="5797550"/>
          <p14:tracePt t="217621" x="3236913" y="5797550"/>
          <p14:tracePt t="217625" x="3228975" y="5797550"/>
          <p14:tracePt t="217628" x="3213100" y="5805488"/>
          <p14:tracePt t="217629" x="3205163" y="5805488"/>
          <p14:tracePt t="217631" x="3189288" y="5805488"/>
          <p14:tracePt t="217633" x="3181350" y="5805488"/>
          <p14:tracePt t="217635" x="3173413" y="5805488"/>
          <p14:tracePt t="217637" x="3165475" y="5805488"/>
          <p14:tracePt t="217642" x="3149600" y="5813425"/>
          <p14:tracePt t="217644" x="3141663" y="5813425"/>
          <p14:tracePt t="217645" x="3133725" y="5813425"/>
          <p14:tracePt t="217647" x="3125788" y="5813425"/>
          <p14:tracePt t="217649" x="3117850" y="5813425"/>
          <p14:tracePt t="217651" x="3109913" y="5813425"/>
          <p14:tracePt t="217653" x="3101975" y="5813425"/>
          <p14:tracePt t="217655" x="3094038" y="5813425"/>
          <p14:tracePt t="217659" x="3086100" y="5813425"/>
          <p14:tracePt t="217661" x="3078163" y="5813425"/>
          <p14:tracePt t="217663" x="3070225" y="5813425"/>
          <p14:tracePt t="217667" x="3062288" y="5813425"/>
          <p14:tracePt t="217669" x="3054350" y="5813425"/>
          <p14:tracePt t="217674" x="3046413" y="5813425"/>
          <p14:tracePt t="217676" x="3038475" y="5813425"/>
          <p14:tracePt t="217677" x="3038475" y="5805488"/>
          <p14:tracePt t="217679" x="3030538" y="5805488"/>
          <p14:tracePt t="217685" x="3022600" y="5805488"/>
          <p14:tracePt t="217691" x="3014663" y="5805488"/>
          <p14:tracePt t="217697" x="3006725" y="5805488"/>
          <p14:tracePt t="217701" x="3006725" y="5797550"/>
          <p14:tracePt t="217705" x="2998788" y="5797550"/>
          <p14:tracePt t="217716" x="2990850" y="5797550"/>
          <p14:tracePt t="217724" x="2990850" y="5789613"/>
          <p14:tracePt t="217728" x="2982913" y="5789613"/>
          <p14:tracePt t="217733" x="2974975" y="5789613"/>
          <p14:tracePt t="217735" x="2974975" y="5781675"/>
          <p14:tracePt t="217741" x="2967038" y="5781675"/>
          <p14:tracePt t="217745" x="2957513" y="5773738"/>
          <p14:tracePt t="217751" x="2949575" y="5773738"/>
          <p14:tracePt t="217755" x="2949575" y="5765800"/>
          <p14:tracePt t="217760" x="2941638" y="5765800"/>
          <p14:tracePt t="217765" x="2933700" y="5757863"/>
          <p14:tracePt t="217775" x="2925763" y="5749925"/>
          <p14:tracePt t="217783" x="2917825" y="5741988"/>
          <p14:tracePt t="217792" x="2909888" y="5734050"/>
          <p14:tracePt t="217795" x="2901950" y="5734050"/>
          <p14:tracePt t="217799" x="2901950" y="5726113"/>
          <p14:tracePt t="217801" x="2894013" y="5726113"/>
          <p14:tracePt t="217808" x="2886075" y="5718175"/>
          <p14:tracePt t="217813" x="2878138" y="5718175"/>
          <p14:tracePt t="217817" x="2878138" y="5710238"/>
          <p14:tracePt t="217819" x="2870200" y="5710238"/>
          <p14:tracePt t="217826" x="2862263" y="5702300"/>
          <p14:tracePt t="217829" x="2854325" y="5702300"/>
          <p14:tracePt t="217835" x="2846388" y="5694363"/>
          <p14:tracePt t="217841" x="2838450" y="5694363"/>
          <p14:tracePt t="217843" x="2830513" y="5694363"/>
          <p14:tracePt t="217845" x="2830513" y="5686425"/>
          <p14:tracePt t="217847" x="2822575" y="5686425"/>
          <p14:tracePt t="217851" x="2814638" y="5686425"/>
          <p14:tracePt t="217855" x="2806700" y="5686425"/>
          <p14:tracePt t="217858" x="2806700" y="5678488"/>
          <p14:tracePt t="217861" x="2798763" y="5678488"/>
          <p14:tracePt t="217871" x="2790825" y="5678488"/>
          <p14:tracePt t="218003" x="2782888" y="5686425"/>
          <p14:tracePt t="218009" x="2774950" y="5686425"/>
          <p14:tracePt t="218013" x="2774950" y="5694363"/>
          <p14:tracePt t="218017" x="2767013" y="5694363"/>
          <p14:tracePt t="218021" x="2759075" y="5694363"/>
          <p14:tracePt t="218025" x="2751138" y="5702300"/>
          <p14:tracePt t="218027" x="2743200" y="5702300"/>
          <p14:tracePt t="218031" x="2735263" y="5702300"/>
          <p14:tracePt t="218033" x="2727325" y="5702300"/>
          <p14:tracePt t="218037" x="2719388" y="5702300"/>
          <p14:tracePt t="218042" x="2703513" y="5710238"/>
          <p14:tracePt t="218043" x="2695575" y="5710238"/>
          <p14:tracePt t="218047" x="2687638" y="5710238"/>
          <p14:tracePt t="218049" x="2679700" y="5710238"/>
          <p14:tracePt t="218051" x="2671763" y="5710238"/>
          <p14:tracePt t="218055" x="2663825" y="5710238"/>
          <p14:tracePt t="218058" x="2655888" y="5710238"/>
          <p14:tracePt t="218061" x="2647950" y="5710238"/>
          <p14:tracePt t="218065" x="2640013" y="5710238"/>
          <p14:tracePt t="218071" x="2632075" y="5710238"/>
          <p14:tracePt t="218079" x="2624138" y="5710238"/>
          <p14:tracePt t="218116" x="2624138" y="5702300"/>
          <p14:tracePt t="218125" x="2632075" y="5702300"/>
          <p14:tracePt t="218128" x="2632075" y="5694363"/>
          <p14:tracePt t="218133" x="2632075" y="5686425"/>
          <p14:tracePt t="218135" x="2632075" y="5678488"/>
          <p14:tracePt t="218137" x="2640013" y="5678488"/>
          <p14:tracePt t="218141" x="2640013" y="5662613"/>
          <p14:tracePt t="218145" x="2640013" y="5653088"/>
          <p14:tracePt t="218147" x="2640013" y="5645150"/>
          <p14:tracePt t="218151" x="2647950" y="5637213"/>
          <p14:tracePt t="218153" x="2647950" y="5629275"/>
          <p14:tracePt t="218158" x="2647950" y="5621338"/>
          <p14:tracePt t="218160" x="2647950" y="5613400"/>
          <p14:tracePt t="218163" x="2647950" y="5605463"/>
          <p14:tracePt t="218166" x="2647950" y="5597525"/>
          <p14:tracePt t="218167" x="2647950" y="5589588"/>
          <p14:tracePt t="218171" x="2647950" y="5581650"/>
          <p14:tracePt t="218174" x="2640013" y="5573713"/>
          <p14:tracePt t="218177" x="2640013" y="5565775"/>
          <p14:tracePt t="218179" x="2640013" y="5557838"/>
          <p14:tracePt t="218183" x="2640013" y="5549900"/>
          <p14:tracePt t="218185" x="2632075" y="5549900"/>
          <p14:tracePt t="218191" x="2632075" y="5541963"/>
          <p14:tracePt t="218193" x="2624138" y="5534025"/>
          <p14:tracePt t="218201" x="2616200" y="5526088"/>
          <p14:tracePt t="218210" x="2606675" y="5526088"/>
          <p14:tracePt t="218213" x="2606675" y="5518150"/>
          <p14:tracePt t="218217" x="2598738" y="5518150"/>
          <p14:tracePt t="218224" x="2590800" y="5518150"/>
          <p14:tracePt t="218229" x="2582863" y="5518150"/>
          <p14:tracePt t="218235" x="2574925" y="5518150"/>
          <p14:tracePt t="218237" x="2574925" y="5526088"/>
          <p14:tracePt t="218241" x="2566988" y="5526088"/>
          <p14:tracePt t="218247" x="2559050" y="5534025"/>
          <p14:tracePt t="218253" x="2551113" y="5541963"/>
          <p14:tracePt t="218259" x="2543175" y="5549900"/>
          <p14:tracePt t="218265" x="2543175" y="5557838"/>
          <p14:tracePt t="218267" x="2535238" y="5557838"/>
          <p14:tracePt t="218271" x="2535238" y="5565775"/>
          <p14:tracePt t="218274" x="2535238" y="5573713"/>
          <p14:tracePt t="218277" x="2535238" y="5581650"/>
          <p14:tracePt t="218281" x="2535238" y="5589588"/>
          <p14:tracePt t="218285" x="2535238" y="5597525"/>
          <p14:tracePt t="218292" x="2535238" y="5613400"/>
          <p14:tracePt t="218295" x="2535238" y="5621338"/>
          <p14:tracePt t="218299" x="2535238" y="5629275"/>
          <p14:tracePt t="218301" x="2535238" y="5637213"/>
          <p14:tracePt t="218303" x="2543175" y="5637213"/>
          <p14:tracePt t="218305" x="2543175" y="5645150"/>
          <p14:tracePt t="218308" x="2543175" y="5653088"/>
          <p14:tracePt t="218309" x="2551113" y="5662613"/>
          <p14:tracePt t="218313" x="2559050" y="5670550"/>
          <p14:tracePt t="218315" x="2566988" y="5678488"/>
          <p14:tracePt t="218319" x="2574925" y="5686425"/>
          <p14:tracePt t="218321" x="2582863" y="5694363"/>
          <p14:tracePt t="218324" x="2590800" y="5702300"/>
          <p14:tracePt t="218326" x="2598738" y="5702300"/>
          <p14:tracePt t="218329" x="2616200" y="5718175"/>
          <p14:tracePt t="218331" x="2624138" y="5726113"/>
          <p14:tracePt t="218333" x="2632075" y="5726113"/>
          <p14:tracePt t="218335" x="2640013" y="5734050"/>
          <p14:tracePt t="218337" x="2655888" y="5741988"/>
          <p14:tracePt t="218341" x="2679700" y="5749925"/>
          <p14:tracePt t="218343" x="2687638" y="5757863"/>
          <p14:tracePt t="218346" x="2703513" y="5757863"/>
          <p14:tracePt t="218348" x="2711450" y="5765800"/>
          <p14:tracePt t="218351" x="2743200" y="5773738"/>
          <p14:tracePt t="218353" x="2759075" y="5781675"/>
          <p14:tracePt t="218355" x="2767013" y="5789613"/>
          <p14:tracePt t="218358" x="2782888" y="5789613"/>
          <p14:tracePt t="218359" x="2798763" y="5797550"/>
          <p14:tracePt t="218363" x="2830513" y="5805488"/>
          <p14:tracePt t="218365" x="2846388" y="5805488"/>
          <p14:tracePt t="218367" x="2862263" y="5805488"/>
          <p14:tracePt t="218369" x="2878138" y="5805488"/>
          <p14:tracePt t="218371" x="2894013" y="5805488"/>
          <p14:tracePt t="218374" x="2909888" y="5813425"/>
          <p14:tracePt t="218375" x="2917825" y="5813425"/>
          <p14:tracePt t="218379" x="2933700" y="5813425"/>
          <p14:tracePt t="218381" x="2967038" y="5813425"/>
          <p14:tracePt t="218383" x="2990850" y="5813425"/>
          <p14:tracePt t="218385" x="3006725" y="5813425"/>
          <p14:tracePt t="218387" x="3022600" y="5813425"/>
          <p14:tracePt t="218389" x="3038475" y="5813425"/>
          <p14:tracePt t="218392" x="3046413" y="5805488"/>
          <p14:tracePt t="218394" x="3062288" y="5805488"/>
          <p14:tracePt t="218395" x="3078163" y="5805488"/>
          <p14:tracePt t="218397" x="3094038" y="5805488"/>
          <p14:tracePt t="218399" x="3109913" y="5797550"/>
          <p14:tracePt t="218401" x="3125788" y="5797550"/>
          <p14:tracePt t="218403" x="3141663" y="5789613"/>
          <p14:tracePt t="218405" x="3149600" y="5789613"/>
          <p14:tracePt t="218408" x="3165475" y="5789613"/>
          <p14:tracePt t="218410" x="3181350" y="5781675"/>
          <p14:tracePt t="218412" x="3197225" y="5781675"/>
          <p14:tracePt t="218414" x="3205163" y="5773738"/>
          <p14:tracePt t="218416" x="3221038" y="5773738"/>
          <p14:tracePt t="218417" x="3228975" y="5765800"/>
          <p14:tracePt t="218419" x="3244850" y="5765800"/>
          <p14:tracePt t="218421" x="3252788" y="5757863"/>
          <p14:tracePt t="218423" x="3260725" y="5757863"/>
          <p14:tracePt t="218426" x="3276600" y="5749925"/>
          <p14:tracePt t="218427" x="3284538" y="5741988"/>
          <p14:tracePt t="218429" x="3292475" y="5741988"/>
          <p14:tracePt t="218431" x="3300413" y="5734050"/>
          <p14:tracePt t="218433" x="3308350" y="5734050"/>
          <p14:tracePt t="218435" x="3308350" y="5726113"/>
          <p14:tracePt t="218437" x="3317875" y="5726113"/>
          <p14:tracePt t="218439" x="3317875" y="5718175"/>
          <p14:tracePt t="218441" x="3325813" y="5718175"/>
          <p14:tracePt t="218443" x="3325813" y="5710238"/>
          <p14:tracePt t="218447" x="3333750" y="5710238"/>
          <p14:tracePt t="218449" x="3333750" y="5702300"/>
          <p14:tracePt t="218453" x="3333750" y="5694363"/>
          <p14:tracePt t="218455" x="3325813" y="5694363"/>
          <p14:tracePt t="218459" x="3325813" y="5686425"/>
          <p14:tracePt t="218463" x="3325813" y="5678488"/>
          <p14:tracePt t="218467" x="3317875" y="5670550"/>
          <p14:tracePt t="218471" x="3308350" y="5662613"/>
          <p14:tracePt t="218473" x="3300413" y="5662613"/>
          <p14:tracePt t="218476" x="3292475" y="5653088"/>
          <p14:tracePt t="218477" x="3284538" y="5653088"/>
          <p14:tracePt t="218479" x="3276600" y="5645150"/>
          <p14:tracePt t="218481" x="3268663" y="5637213"/>
          <p14:tracePt t="218483" x="3252788" y="5637213"/>
          <p14:tracePt t="218485" x="3244850" y="5629275"/>
          <p14:tracePt t="218487" x="3228975" y="5629275"/>
          <p14:tracePt t="218489" x="3221038" y="5621338"/>
          <p14:tracePt t="218491" x="3205163" y="5621338"/>
          <p14:tracePt t="218494" x="3189288" y="5621338"/>
          <p14:tracePt t="218495" x="3173413" y="5613400"/>
          <p14:tracePt t="218497" x="3157538" y="5613400"/>
          <p14:tracePt t="218499" x="3141663" y="5613400"/>
          <p14:tracePt t="218501" x="3125788" y="5605463"/>
          <p14:tracePt t="218503" x="3101975" y="5605463"/>
          <p14:tracePt t="218505" x="3086100" y="5605463"/>
          <p14:tracePt t="218507" x="3070225" y="5597525"/>
          <p14:tracePt t="218509" x="3046413" y="5597525"/>
          <p14:tracePt t="218511" x="3030538" y="5597525"/>
          <p14:tracePt t="218513" x="3006725" y="5597525"/>
          <p14:tracePt t="218515" x="2990850" y="5597525"/>
          <p14:tracePt t="218517" x="2967038" y="5597525"/>
          <p14:tracePt t="218519" x="2949575" y="5597525"/>
          <p14:tracePt t="218521" x="2925763" y="5597525"/>
          <p14:tracePt t="218523" x="2909888" y="5597525"/>
          <p14:tracePt t="218525" x="2886075" y="5597525"/>
          <p14:tracePt t="218527" x="2870200" y="5597525"/>
          <p14:tracePt t="218529" x="2854325" y="5597525"/>
          <p14:tracePt t="218531" x="2830513" y="5597525"/>
          <p14:tracePt t="218533" x="2814638" y="5605463"/>
          <p14:tracePt t="218535" x="2798763" y="5605463"/>
          <p14:tracePt t="218537" x="2782888" y="5605463"/>
          <p14:tracePt t="218539" x="2759075" y="5605463"/>
          <p14:tracePt t="218541" x="2743200" y="5613400"/>
          <p14:tracePt t="218543" x="2727325" y="5613400"/>
          <p14:tracePt t="218545" x="2711450" y="5613400"/>
          <p14:tracePt t="218547" x="2695575" y="5621338"/>
          <p14:tracePt t="218549" x="2679700" y="5621338"/>
          <p14:tracePt t="218551" x="2663825" y="5629275"/>
          <p14:tracePt t="218553" x="2647950" y="5629275"/>
          <p14:tracePt t="218555" x="2632075" y="5637213"/>
          <p14:tracePt t="218557" x="2624138" y="5645150"/>
          <p14:tracePt t="218559" x="2606675" y="5645150"/>
          <p14:tracePt t="218561" x="2590800" y="5653088"/>
          <p14:tracePt t="218563" x="2582863" y="5662613"/>
          <p14:tracePt t="218565" x="2574925" y="5662613"/>
          <p14:tracePt t="218567" x="2559050" y="5670550"/>
          <p14:tracePt t="218569" x="2551113" y="5678488"/>
          <p14:tracePt t="218571" x="2543175" y="5678488"/>
          <p14:tracePt t="218573" x="2535238" y="5686425"/>
          <p14:tracePt t="218576" x="2527300" y="5694363"/>
          <p14:tracePt t="218577" x="2519363" y="5694363"/>
          <p14:tracePt t="218579" x="2519363" y="5702300"/>
          <p14:tracePt t="218581" x="2511425" y="5710238"/>
          <p14:tracePt t="218583" x="2503488" y="5718175"/>
          <p14:tracePt t="218587" x="2495550" y="5726113"/>
          <p14:tracePt t="218589" x="2495550" y="5734050"/>
          <p14:tracePt t="218594" x="2495550" y="5741988"/>
          <p14:tracePt t="218595" x="2487613" y="5741988"/>
          <p14:tracePt t="218597" x="2487613" y="5749925"/>
          <p14:tracePt t="218599" x="2487613" y="5757863"/>
          <p14:tracePt t="218603" x="2487613" y="5765800"/>
          <p14:tracePt t="218607" x="2487613" y="5773738"/>
          <p14:tracePt t="218613" x="2487613" y="5781675"/>
          <p14:tracePt t="218615" x="2495550" y="5781675"/>
          <p14:tracePt t="218619" x="2495550" y="5789613"/>
          <p14:tracePt t="218625" x="2503488" y="5789613"/>
          <p14:tracePt t="218629" x="2503488" y="5797550"/>
          <p14:tracePt t="218631" x="2511425" y="5797550"/>
          <p14:tracePt t="218635" x="2519363" y="5805488"/>
          <p14:tracePt t="218639" x="2527300" y="5805488"/>
          <p14:tracePt t="218641" x="2535238" y="5805488"/>
          <p14:tracePt t="218643" x="2543175" y="5813425"/>
          <p14:tracePt t="218645" x="2551113" y="5813425"/>
          <p14:tracePt t="218647" x="2559050" y="5813425"/>
          <p14:tracePt t="218649" x="2566988" y="5813425"/>
          <p14:tracePt t="218651" x="2574925" y="5813425"/>
          <p14:tracePt t="218653" x="2582863" y="5813425"/>
          <p14:tracePt t="218655" x="2590800" y="5813425"/>
          <p14:tracePt t="218657" x="2598738" y="5813425"/>
          <p14:tracePt t="218659" x="2616200" y="5813425"/>
          <p14:tracePt t="218661" x="2624138" y="5813425"/>
          <p14:tracePt t="218663" x="2632075" y="5813425"/>
          <p14:tracePt t="218665" x="2640013" y="5813425"/>
          <p14:tracePt t="218667" x="2647950" y="5813425"/>
          <p14:tracePt t="218669" x="2655888" y="5805488"/>
          <p14:tracePt t="218671" x="2671763" y="5805488"/>
          <p14:tracePt t="218673" x="2679700" y="5805488"/>
          <p14:tracePt t="218675" x="2687638" y="5805488"/>
          <p14:tracePt t="218677" x="2695575" y="5805488"/>
          <p14:tracePt t="218679" x="2703513" y="5805488"/>
          <p14:tracePt t="218681" x="2719388" y="5797550"/>
          <p14:tracePt t="218683" x="2727325" y="5797550"/>
          <p14:tracePt t="218685" x="2735263" y="5797550"/>
          <p14:tracePt t="218687" x="2743200" y="5789613"/>
          <p14:tracePt t="218689" x="2751138" y="5789613"/>
          <p14:tracePt t="218691" x="2759075" y="5789613"/>
          <p14:tracePt t="218693" x="2767013" y="5781675"/>
          <p14:tracePt t="218695" x="2774950" y="5781675"/>
          <p14:tracePt t="218697" x="2782888" y="5773738"/>
          <p14:tracePt t="218699" x="2790825" y="5773738"/>
          <p14:tracePt t="218701" x="2798763" y="5773738"/>
          <p14:tracePt t="218703" x="2806700" y="5765800"/>
          <p14:tracePt t="218705" x="2814638" y="5765800"/>
          <p14:tracePt t="218707" x="2822575" y="5757863"/>
          <p14:tracePt t="218709" x="2830513" y="5757863"/>
          <p14:tracePt t="218711" x="2830513" y="5749925"/>
          <p14:tracePt t="218713" x="2838450" y="5749925"/>
          <p14:tracePt t="218715" x="2846388" y="5749925"/>
          <p14:tracePt t="218717" x="2846388" y="5741988"/>
          <p14:tracePt t="218719" x="2854325" y="5741988"/>
          <p14:tracePt t="218721" x="2854325" y="5734050"/>
          <p14:tracePt t="218726" x="2862263" y="5726113"/>
          <p14:tracePt t="218729" x="2862263" y="5718175"/>
          <p14:tracePt t="218731" x="2870200" y="5718175"/>
          <p14:tracePt t="218735" x="2870200" y="5710238"/>
          <p14:tracePt t="218737" x="2870200" y="5702300"/>
          <p14:tracePt t="218742" x="2870200" y="5694363"/>
          <p14:tracePt t="218745" x="2870200" y="5686425"/>
          <p14:tracePt t="218747" x="2862263" y="5686425"/>
          <p14:tracePt t="218749" x="2862263" y="5678488"/>
          <p14:tracePt t="218753" x="2862263" y="5670550"/>
          <p14:tracePt t="218757" x="2854325" y="5662613"/>
          <p14:tracePt t="218759" x="2854325" y="5653088"/>
          <p14:tracePt t="218763" x="2846388" y="5645150"/>
          <p14:tracePt t="218765" x="2846388" y="5637213"/>
          <p14:tracePt t="218767" x="2838450" y="5637213"/>
          <p14:tracePt t="218769" x="2838450" y="5629275"/>
          <p14:tracePt t="218771" x="2830513" y="5629275"/>
          <p14:tracePt t="218773" x="2830513" y="5621338"/>
          <p14:tracePt t="218777" x="2822575" y="5613400"/>
          <p14:tracePt t="218779" x="2822575" y="5605463"/>
          <p14:tracePt t="218781" x="2814638" y="5605463"/>
          <p14:tracePt t="218783" x="2806700" y="5597525"/>
          <p14:tracePt t="218787" x="2798763" y="5589588"/>
          <p14:tracePt t="218791" x="2790825" y="5589588"/>
          <p14:tracePt t="218793" x="2790825" y="5581650"/>
          <p14:tracePt t="218795" x="2782888" y="5581650"/>
          <p14:tracePt t="218797" x="2782888" y="5573713"/>
          <p14:tracePt t="218799" x="2774950" y="5573713"/>
          <p14:tracePt t="218803" x="2767013" y="5565775"/>
          <p14:tracePt t="218807" x="2759075" y="5565775"/>
          <p14:tracePt t="218811" x="2751138" y="5557838"/>
          <p14:tracePt t="218817" x="2751138" y="5549900"/>
          <p14:tracePt t="218819" x="2743200" y="5549900"/>
          <p14:tracePt t="218825" x="2743200" y="5541963"/>
          <p14:tracePt t="218827" x="2735263" y="5541963"/>
          <p14:tracePt t="218837" x="2735263" y="5534025"/>
          <p14:tracePt t="218840" x="2727325" y="5534025"/>
          <p14:tracePt t="218915" x="2727325" y="5541963"/>
          <p14:tracePt t="218925" x="2727325" y="5549900"/>
          <p14:tracePt t="218929" x="2719388" y="5549900"/>
          <p14:tracePt t="218932" x="2719388" y="5557838"/>
          <p14:tracePt t="218941" x="2711450" y="5565775"/>
          <p14:tracePt t="218945" x="2711450" y="5573713"/>
          <p14:tracePt t="218947" x="2703513" y="5573713"/>
          <p14:tracePt t="218949" x="2703513" y="5581650"/>
          <p14:tracePt t="218956" x="2695575" y="5589588"/>
          <p14:tracePt t="218976" x="2671763" y="5605463"/>
          <p14:tracePt t="218979" x="2671763" y="5613400"/>
          <p14:tracePt t="218982" x="2663825" y="5613400"/>
          <p14:tracePt t="218992" x="2655888" y="5621338"/>
          <p14:tracePt t="219001" x="2647950" y="5621338"/>
          <p14:tracePt t="219097" x="2640013" y="5621338"/>
          <p14:tracePt t="219103" x="2640013" y="5629275"/>
          <p14:tracePt t="219109" x="2632075" y="5629275"/>
          <p14:tracePt t="219119" x="2624138" y="5629275"/>
          <p14:tracePt t="219127" x="2616200" y="5629275"/>
          <p14:tracePt t="219131" x="2616200" y="5637213"/>
          <p14:tracePt t="219135" x="2606675" y="5637213"/>
          <p14:tracePt t="219143" x="2598738" y="5637213"/>
          <p14:tracePt t="219149" x="2598738" y="5645150"/>
          <p14:tracePt t="219383" x="2606675" y="5645150"/>
          <p14:tracePt t="219390" x="2616200" y="5645150"/>
          <p14:tracePt t="219394" x="2624138" y="5645150"/>
          <p14:tracePt t="219398" x="2632075" y="5645150"/>
          <p14:tracePt t="219399" x="2640013" y="5645150"/>
          <p14:tracePt t="219403" x="2647950" y="5645150"/>
          <p14:tracePt t="219405" x="2655888" y="5645150"/>
          <p14:tracePt t="219408" x="2671763" y="5645150"/>
          <p14:tracePt t="219409" x="2679700" y="5645150"/>
          <p14:tracePt t="219411" x="2687638" y="5645150"/>
          <p14:tracePt t="219414" x="2695575" y="5645150"/>
          <p14:tracePt t="219415" x="2711450" y="5645150"/>
          <p14:tracePt t="219417" x="2719388" y="5645150"/>
          <p14:tracePt t="219420" x="2735263" y="5645150"/>
          <p14:tracePt t="219421" x="2751138" y="5645150"/>
          <p14:tracePt t="219424" x="2759075" y="5645150"/>
          <p14:tracePt t="219426" x="2774950" y="5645150"/>
          <p14:tracePt t="219427" x="2790825" y="5645150"/>
          <p14:tracePt t="219429" x="2806700" y="5637213"/>
          <p14:tracePt t="219431" x="2822575" y="5637213"/>
          <p14:tracePt t="219433" x="2838450" y="5637213"/>
          <p14:tracePt t="219435" x="2854325" y="5637213"/>
          <p14:tracePt t="219437" x="2878138" y="5637213"/>
          <p14:tracePt t="219442" x="2909888" y="5637213"/>
          <p14:tracePt t="219443" x="2933700" y="5637213"/>
          <p14:tracePt t="219445" x="2949575" y="5637213"/>
          <p14:tracePt t="219447" x="2974975" y="5637213"/>
          <p14:tracePt t="219449" x="2990850" y="5637213"/>
          <p14:tracePt t="219451" x="3014663" y="5629275"/>
          <p14:tracePt t="219453" x="3030538" y="5629275"/>
          <p14:tracePt t="219455" x="3054350" y="5629275"/>
          <p14:tracePt t="219458" x="3078163" y="5629275"/>
          <p14:tracePt t="219462" x="3125788" y="5629275"/>
          <p14:tracePt t="219463" x="3149600" y="5629275"/>
          <p14:tracePt t="219465" x="3181350" y="5629275"/>
          <p14:tracePt t="219467" x="3205163" y="5629275"/>
          <p14:tracePt t="219469" x="3228975" y="5621338"/>
          <p14:tracePt t="219471" x="3252788" y="5621338"/>
          <p14:tracePt t="219474" x="3284538" y="5621338"/>
          <p14:tracePt t="219478" x="3341688" y="5621338"/>
          <p14:tracePt t="219480" x="3365500" y="5621338"/>
          <p14:tracePt t="219481" x="3397250" y="5621338"/>
          <p14:tracePt t="219483" x="3421063" y="5613400"/>
          <p14:tracePt t="219486" x="3452813" y="5613400"/>
          <p14:tracePt t="219488" x="3484563" y="5613400"/>
          <p14:tracePt t="219490" x="3508375" y="5613400"/>
          <p14:tracePt t="219494" x="3563938" y="5605463"/>
          <p14:tracePt t="219496" x="3595688" y="5605463"/>
          <p14:tracePt t="219497" x="3619500" y="5605463"/>
          <p14:tracePt t="219499" x="3651250" y="5605463"/>
          <p14:tracePt t="219501" x="3676650" y="5613400"/>
          <p14:tracePt t="219503" x="3700463" y="5613400"/>
          <p14:tracePt t="219505" x="3724275" y="5613400"/>
          <p14:tracePt t="219507" x="3748088" y="5613400"/>
          <p14:tracePt t="219509" x="3779838" y="5613400"/>
          <p14:tracePt t="219511" x="3795713" y="5613400"/>
          <p14:tracePt t="219513" x="3819525" y="5613400"/>
          <p14:tracePt t="219515" x="3843338" y="5613400"/>
          <p14:tracePt t="219517" x="3867150" y="5613400"/>
          <p14:tracePt t="219519" x="3883025" y="5613400"/>
          <p14:tracePt t="219521" x="3906838" y="5613400"/>
          <p14:tracePt t="219523" x="3922713" y="5613400"/>
          <p14:tracePt t="219525" x="3946525" y="5613400"/>
          <p14:tracePt t="219527" x="3962400" y="5613400"/>
          <p14:tracePt t="219529" x="3978275" y="5613400"/>
          <p14:tracePt t="219531" x="4002088" y="5613400"/>
          <p14:tracePt t="219533" x="4019550" y="5613400"/>
          <p14:tracePt t="219535" x="4035425" y="5613400"/>
          <p14:tracePt t="219537" x="4051300" y="5613400"/>
          <p14:tracePt t="219539" x="4067175" y="5613400"/>
          <p14:tracePt t="219542" x="4083050" y="5613400"/>
          <p14:tracePt t="219544" x="4098925" y="5621338"/>
          <p14:tracePt t="219545" x="4114800" y="5621338"/>
          <p14:tracePt t="219547" x="4122738" y="5621338"/>
          <p14:tracePt t="219549" x="4138613" y="5621338"/>
          <p14:tracePt t="219551" x="4146550" y="5621338"/>
          <p14:tracePt t="219553" x="4162425" y="5621338"/>
          <p14:tracePt t="219555" x="4170363" y="5621338"/>
          <p14:tracePt t="219557" x="4178300" y="5621338"/>
          <p14:tracePt t="219559" x="4186238" y="5621338"/>
          <p14:tracePt t="219561" x="4194175" y="5621338"/>
          <p14:tracePt t="219563" x="4202113" y="5621338"/>
          <p14:tracePt t="219565" x="4210050" y="5621338"/>
          <p14:tracePt t="219567" x="4217988" y="5621338"/>
          <p14:tracePt t="219569" x="4225925" y="5629275"/>
          <p14:tracePt t="219571" x="4233863" y="5629275"/>
          <p14:tracePt t="219575" x="4241800" y="5629275"/>
          <p14:tracePt t="219579" x="4249738" y="5629275"/>
          <p14:tracePt t="219583" x="4257675" y="5629275"/>
          <p14:tracePt t="219685" x="4265613" y="5629275"/>
          <p14:tracePt t="219697" x="4273550" y="5629275"/>
          <p14:tracePt t="219703" x="4281488" y="5629275"/>
          <p14:tracePt t="219709" x="4289425" y="5629275"/>
          <p14:tracePt t="219712" x="4289425" y="5621338"/>
          <p14:tracePt t="219714" x="4297363" y="5621338"/>
          <p14:tracePt t="219719" x="4305300" y="5621338"/>
          <p14:tracePt t="219724" x="4313238" y="5621338"/>
          <p14:tracePt t="219729" x="4321175" y="5621338"/>
          <p14:tracePt t="219735" x="4329113" y="5621338"/>
          <p14:tracePt t="219743" x="4337050" y="5621338"/>
          <p14:tracePt t="219758" x="4344988" y="5621338"/>
          <p14:tracePt t="219775" x="4352925" y="5629275"/>
          <p14:tracePt t="219787" x="4362450" y="5629275"/>
          <p14:tracePt t="219797" x="4362450" y="5637213"/>
          <p14:tracePt t="219801" x="4370388" y="5637213"/>
          <p14:tracePt t="219813" x="4378325" y="5645150"/>
          <p14:tracePt t="219819" x="4386263" y="5645150"/>
          <p14:tracePt t="219824" x="4386263" y="5653088"/>
          <p14:tracePt t="219826" x="4394200" y="5653088"/>
          <p14:tracePt t="219829" x="4402138" y="5653088"/>
          <p14:tracePt t="219833" x="4402138" y="5662613"/>
          <p14:tracePt t="219835" x="4410075" y="5662613"/>
          <p14:tracePt t="219841" x="4418013" y="5662613"/>
          <p14:tracePt t="219843" x="4425950" y="5670550"/>
          <p14:tracePt t="219845" x="4433888" y="5670550"/>
          <p14:tracePt t="219849" x="4441825" y="5670550"/>
          <p14:tracePt t="219851" x="4441825" y="5678488"/>
          <p14:tracePt t="219853" x="4449763" y="5678488"/>
          <p14:tracePt t="219858" x="4457700" y="5678488"/>
          <p14:tracePt t="219861" x="4465638" y="5678488"/>
          <p14:tracePt t="219863" x="4465638" y="5686425"/>
          <p14:tracePt t="219865" x="4473575" y="5686425"/>
          <p14:tracePt t="219869" x="4481513" y="5686425"/>
          <p14:tracePt t="219877" x="4489450" y="5686425"/>
          <p14:tracePt t="219925" x="4481513" y="5686425"/>
          <p14:tracePt t="219945" x="4473575" y="5694363"/>
          <p14:tracePt t="219950" x="4465638" y="5694363"/>
          <p14:tracePt t="219957" x="4433888" y="5694363"/>
          <p14:tracePt t="219962" x="4418013" y="5694363"/>
          <p14:tracePt t="219964" x="4410075" y="5694363"/>
          <p14:tracePt t="219965" x="4402138" y="5694363"/>
          <p14:tracePt t="219967" x="4394200" y="5694363"/>
          <p14:tracePt t="219969" x="4378325" y="5694363"/>
          <p14:tracePt t="219971" x="4370388" y="5694363"/>
          <p14:tracePt t="219974" x="4362450" y="5694363"/>
          <p14:tracePt t="219977" x="4337050" y="5694363"/>
          <p14:tracePt t="219979" x="4321175" y="5694363"/>
          <p14:tracePt t="219981" x="4305300" y="5694363"/>
          <p14:tracePt t="219983" x="4289425" y="5694363"/>
          <p14:tracePt t="219985" x="4273550" y="5694363"/>
          <p14:tracePt t="219987" x="4265613" y="5694363"/>
          <p14:tracePt t="219989" x="4249738" y="5694363"/>
          <p14:tracePt t="219991" x="4233863" y="5694363"/>
          <p14:tracePt t="219993" x="4217988" y="5694363"/>
          <p14:tracePt t="219995" x="4202113" y="5694363"/>
          <p14:tracePt t="219997" x="4186238" y="5694363"/>
          <p14:tracePt t="219999" x="4162425" y="5694363"/>
          <p14:tracePt t="220001" x="4146550" y="5694363"/>
          <p14:tracePt t="220003" x="4130675" y="5694363"/>
          <p14:tracePt t="220005" x="4114800" y="5694363"/>
          <p14:tracePt t="220007" x="4098925" y="5694363"/>
          <p14:tracePt t="220009" x="4083050" y="5702300"/>
          <p14:tracePt t="220011" x="4067175" y="5702300"/>
          <p14:tracePt t="220013" x="4051300" y="5702300"/>
          <p14:tracePt t="220015" x="4043363" y="5702300"/>
          <p14:tracePt t="220017" x="4027488" y="5702300"/>
          <p14:tracePt t="220019" x="4011613" y="5702300"/>
          <p14:tracePt t="220021" x="4002088" y="5702300"/>
          <p14:tracePt t="220023" x="3986213" y="5702300"/>
          <p14:tracePt t="220025" x="3978275" y="5702300"/>
          <p14:tracePt t="220027" x="3970338" y="5710238"/>
          <p14:tracePt t="220029" x="3954463" y="5710238"/>
          <p14:tracePt t="220031" x="3946525" y="5710238"/>
          <p14:tracePt t="220033" x="3938588" y="5710238"/>
          <p14:tracePt t="220035" x="3930650" y="5710238"/>
          <p14:tracePt t="220037" x="3922713" y="5710238"/>
          <p14:tracePt t="220041" x="3914775" y="5710238"/>
          <p14:tracePt t="220043" x="3906838" y="5710238"/>
          <p14:tracePt t="220045" x="3898900" y="5710238"/>
          <p14:tracePt t="220051" x="3890963" y="5710238"/>
          <p14:tracePt t="220075" x="3898900" y="5710238"/>
          <p14:tracePt t="220079" x="3906838" y="5710238"/>
          <p14:tracePt t="220081" x="3914775" y="5710238"/>
          <p14:tracePt t="220083" x="3922713" y="5710238"/>
          <p14:tracePt t="220085" x="3930650" y="5710238"/>
          <p14:tracePt t="220087" x="3938588" y="5710238"/>
          <p14:tracePt t="220091" x="3962400" y="5702300"/>
          <p14:tracePt t="220093" x="3978275" y="5702300"/>
          <p14:tracePt t="220095" x="3986213" y="5702300"/>
          <p14:tracePt t="220097" x="4002088" y="5702300"/>
          <p14:tracePt t="220099" x="4019550" y="5702300"/>
          <p14:tracePt t="220101" x="4035425" y="5702300"/>
          <p14:tracePt t="220103" x="4051300" y="5694363"/>
          <p14:tracePt t="220105" x="4067175" y="5694363"/>
          <p14:tracePt t="220108" x="4083050" y="5694363"/>
          <p14:tracePt t="220110" x="4098925" y="5694363"/>
          <p14:tracePt t="220111" x="4114800" y="5694363"/>
          <p14:tracePt t="220113" x="4130675" y="5694363"/>
          <p14:tracePt t="220115" x="4146550" y="5694363"/>
          <p14:tracePt t="220117" x="4162425" y="5694363"/>
          <p14:tracePt t="220119" x="4178300" y="5686425"/>
          <p14:tracePt t="220121" x="4194175" y="5686425"/>
          <p14:tracePt t="220125" x="4225925" y="5686425"/>
          <p14:tracePt t="220127" x="4241800" y="5686425"/>
          <p14:tracePt t="220129" x="4257675" y="5686425"/>
          <p14:tracePt t="220131" x="4281488" y="5686425"/>
          <p14:tracePt t="220133" x="4297363" y="5686425"/>
          <p14:tracePt t="220135" x="4321175" y="5686425"/>
          <p14:tracePt t="220137" x="4344988" y="5686425"/>
          <p14:tracePt t="220141" x="4386263" y="5686425"/>
          <p14:tracePt t="220143" x="4410075" y="5678488"/>
          <p14:tracePt t="220145" x="4425950" y="5678488"/>
          <p14:tracePt t="220147" x="4449763" y="5686425"/>
          <p14:tracePt t="220149" x="4473575" y="5686425"/>
          <p14:tracePt t="220151" x="4497388" y="5686425"/>
          <p14:tracePt t="220153" x="4521200" y="5686425"/>
          <p14:tracePt t="220155" x="4545013" y="5686425"/>
          <p14:tracePt t="220158" x="4560888" y="5686425"/>
          <p14:tracePt t="220160" x="4584700" y="5686425"/>
          <p14:tracePt t="220161" x="4608513" y="5686425"/>
          <p14:tracePt t="220163" x="4632325" y="5686425"/>
          <p14:tracePt t="220165" x="4656138" y="5686425"/>
          <p14:tracePt t="220167" x="4679950" y="5686425"/>
          <p14:tracePt t="220169" x="4705350" y="5686425"/>
          <p14:tracePt t="220171" x="4729163" y="5686425"/>
          <p14:tracePt t="220174" x="4752975" y="5686425"/>
          <p14:tracePt t="220176" x="4776788" y="5686425"/>
          <p14:tracePt t="220178" x="4800600" y="5686425"/>
          <p14:tracePt t="220180" x="4816475" y="5686425"/>
          <p14:tracePt t="220181" x="4840288" y="5686425"/>
          <p14:tracePt t="220183" x="4864100" y="5686425"/>
          <p14:tracePt t="220185" x="4879975" y="5686425"/>
          <p14:tracePt t="220187" x="4903788" y="5686425"/>
          <p14:tracePt t="220189" x="4919663" y="5686425"/>
          <p14:tracePt t="220192" x="4943475" y="5686425"/>
          <p14:tracePt t="220195" x="4975225" y="5686425"/>
          <p14:tracePt t="220197" x="4991100" y="5686425"/>
          <p14:tracePt t="220199" x="5006975" y="5686425"/>
          <p14:tracePt t="220201" x="5022850" y="5686425"/>
          <p14:tracePt t="220203" x="5038725" y="5686425"/>
          <p14:tracePt t="220205" x="5056188" y="5686425"/>
          <p14:tracePt t="220208" x="5064125" y="5686425"/>
          <p14:tracePt t="220209" x="5080000" y="5694363"/>
          <p14:tracePt t="220211" x="5087938" y="5694363"/>
          <p14:tracePt t="220213" x="5103813" y="5694363"/>
          <p14:tracePt t="220215" x="5111750" y="5694363"/>
          <p14:tracePt t="220217" x="5119688" y="5694363"/>
          <p14:tracePt t="220219" x="5127625" y="5694363"/>
          <p14:tracePt t="220221" x="5135563" y="5694363"/>
          <p14:tracePt t="220225" x="5143500" y="5694363"/>
          <p14:tracePt t="220228" x="5151438" y="5702300"/>
          <p14:tracePt t="220231" x="5159375" y="5702300"/>
          <p14:tracePt t="220233" x="5167313" y="5702300"/>
          <p14:tracePt t="220253" x="5159375" y="5702300"/>
          <p14:tracePt t="220274" x="5151438" y="5702300"/>
          <p14:tracePt t="220279" x="5143500" y="5702300"/>
          <p14:tracePt t="220285" x="5135563" y="5702300"/>
          <p14:tracePt t="220297" x="5135563" y="5710238"/>
          <p14:tracePt t="220873" x="5143500" y="5710238"/>
          <p14:tracePt t="220881" x="5143500" y="5718175"/>
          <p14:tracePt t="220884" x="5151438" y="5718175"/>
          <p14:tracePt t="220889" x="5159375" y="5726113"/>
          <p14:tracePt t="220895" x="5167313" y="5734050"/>
          <p14:tracePt t="220899" x="5167313" y="5741988"/>
          <p14:tracePt t="220903" x="5175250" y="5741988"/>
          <p14:tracePt t="220905" x="5175250" y="5749925"/>
          <p14:tracePt t="220911" x="5183188" y="5757863"/>
          <p14:tracePt t="220915" x="5183188" y="5765800"/>
          <p14:tracePt t="220921" x="5183188" y="5773738"/>
          <p14:tracePt t="220926" x="5191125" y="5781675"/>
          <p14:tracePt t="220929" x="5191125" y="5789613"/>
          <p14:tracePt t="220933" x="5191125" y="5797550"/>
          <p14:tracePt t="220937" x="5191125" y="5805488"/>
          <p14:tracePt t="220942" x="5183188" y="5813425"/>
          <p14:tracePt t="220943" x="5183188" y="5821363"/>
          <p14:tracePt t="220947" x="5183188" y="5829300"/>
          <p14:tracePt t="220962" x="5167313" y="5853113"/>
          <p14:tracePt t="220964" x="5167313" y="5861050"/>
          <p14:tracePt t="220967" x="5159375" y="5868988"/>
          <p14:tracePt t="220971" x="5159375" y="5876925"/>
          <p14:tracePt t="220975" x="5151438" y="5876925"/>
          <p14:tracePt t="220979" x="5151438" y="5884863"/>
          <p14:tracePt t="220981" x="5143500" y="5892800"/>
          <p14:tracePt t="220987" x="5135563" y="5900738"/>
          <p14:tracePt t="220993" x="5127625" y="5908675"/>
          <p14:tracePt t="220997" x="5119688" y="5908675"/>
          <p14:tracePt t="221001" x="5119688" y="5916613"/>
          <p14:tracePt t="221003" x="5111750" y="5916613"/>
          <p14:tracePt t="221005" x="5103813" y="5916613"/>
          <p14:tracePt t="221010" x="5103813" y="5924550"/>
          <p14:tracePt t="221012" x="5095875" y="5924550"/>
          <p14:tracePt t="221013" x="5087938" y="5924550"/>
          <p14:tracePt t="221017" x="5080000" y="5932488"/>
          <p14:tracePt t="221019" x="5072063" y="5932488"/>
          <p14:tracePt t="221025" x="5056188" y="5932488"/>
          <p14:tracePt t="221028" x="5056188" y="5940425"/>
          <p14:tracePt t="221029" x="5046663" y="5940425"/>
          <p14:tracePt t="221031" x="5038725" y="5940425"/>
          <p14:tracePt t="221033" x="5030788" y="5940425"/>
          <p14:tracePt t="221035" x="5022850" y="5940425"/>
          <p14:tracePt t="221037" x="5022850" y="5948363"/>
          <p14:tracePt t="221039" x="5014913" y="5948363"/>
          <p14:tracePt t="221042" x="5006975" y="5948363"/>
          <p14:tracePt t="221045" x="4991100" y="5948363"/>
          <p14:tracePt t="221047" x="4983163" y="5956300"/>
          <p14:tracePt t="221049" x="4975225" y="5956300"/>
          <p14:tracePt t="221051" x="4967288" y="5956300"/>
          <p14:tracePt t="221053" x="4959350" y="5956300"/>
          <p14:tracePt t="221055" x="4951413" y="5956300"/>
          <p14:tracePt t="221058" x="4943475" y="5956300"/>
          <p14:tracePt t="221060" x="4927600" y="5964238"/>
          <p14:tracePt t="221061" x="4919663" y="5964238"/>
          <p14:tracePt t="221063" x="4911725" y="5964238"/>
          <p14:tracePt t="221065" x="4903788" y="5964238"/>
          <p14:tracePt t="221067" x="4887913" y="5972175"/>
          <p14:tracePt t="221069" x="4879975" y="5972175"/>
          <p14:tracePt t="221071" x="4872038" y="5972175"/>
          <p14:tracePt t="221074" x="4856163" y="5972175"/>
          <p14:tracePt t="221077" x="4840288" y="5972175"/>
          <p14:tracePt t="221079" x="4832350" y="5980113"/>
          <p14:tracePt t="221081" x="4824413" y="5980113"/>
          <p14:tracePt t="221083" x="4816475" y="5980113"/>
          <p14:tracePt t="221085" x="4800600" y="5980113"/>
          <p14:tracePt t="221087" x="4792663" y="5980113"/>
          <p14:tracePt t="221090" x="4784725" y="5980113"/>
          <p14:tracePt t="221092" x="4776788" y="5980113"/>
          <p14:tracePt t="221094" x="4768850" y="5980113"/>
          <p14:tracePt t="221096" x="4760913" y="5980113"/>
          <p14:tracePt t="221097" x="4752975" y="5980113"/>
          <p14:tracePt t="221099" x="4745038" y="5980113"/>
          <p14:tracePt t="221101" x="4737100" y="5980113"/>
          <p14:tracePt t="221103" x="4729163" y="5980113"/>
          <p14:tracePt t="221105" x="4721225" y="5980113"/>
          <p14:tracePt t="221108" x="4713288" y="5980113"/>
          <p14:tracePt t="221110" x="4705350" y="5980113"/>
          <p14:tracePt t="221111" x="4705350" y="5972175"/>
          <p14:tracePt t="221113" x="4695825" y="5972175"/>
          <p14:tracePt t="221115" x="4687888" y="5972175"/>
          <p14:tracePt t="221117" x="4679950" y="5972175"/>
          <p14:tracePt t="221119" x="4672013" y="5972175"/>
          <p14:tracePt t="221124" x="4664075" y="5972175"/>
          <p14:tracePt t="221126" x="4656138" y="5972175"/>
          <p14:tracePt t="221127" x="4648200" y="5972175"/>
          <p14:tracePt t="221131" x="4640263" y="5972175"/>
          <p14:tracePt t="221134" x="4632325" y="5964238"/>
          <p14:tracePt t="221137" x="4624388" y="5964238"/>
          <p14:tracePt t="221143" x="4616450" y="5964238"/>
          <p14:tracePt t="221149" x="4608513" y="5964238"/>
          <p14:tracePt t="221158" x="4600575" y="5956300"/>
          <p14:tracePt t="221195" x="4600575" y="5948363"/>
          <p14:tracePt t="221219" x="4600575" y="5940425"/>
          <p14:tracePt t="221225" x="4608513" y="5940425"/>
          <p14:tracePt t="221235" x="4616450" y="5932488"/>
          <p14:tracePt t="221242" x="4624388" y="5932488"/>
          <p14:tracePt t="221245" x="4632325" y="5932488"/>
          <p14:tracePt t="221249" x="4640263" y="5932488"/>
          <p14:tracePt t="221251" x="4640263" y="5924550"/>
          <p14:tracePt t="221253" x="4648200" y="5924550"/>
          <p14:tracePt t="221255" x="4656138" y="5924550"/>
          <p14:tracePt t="221258" x="4664075" y="5924550"/>
          <p14:tracePt t="221260" x="4672013" y="5924550"/>
          <p14:tracePt t="221262" x="4679950" y="5924550"/>
          <p14:tracePt t="221263" x="4687888" y="5924550"/>
          <p14:tracePt t="221265" x="4695825" y="5924550"/>
          <p14:tracePt t="221267" x="4705350" y="5924550"/>
          <p14:tracePt t="221269" x="4713288" y="5924550"/>
          <p14:tracePt t="221271" x="4721225" y="5916613"/>
          <p14:tracePt t="221274" x="4729163" y="5916613"/>
          <p14:tracePt t="221276" x="4745038" y="5916613"/>
          <p14:tracePt t="221278" x="4752975" y="5916613"/>
          <p14:tracePt t="221279" x="4760913" y="5916613"/>
          <p14:tracePt t="221281" x="4776788" y="5916613"/>
          <p14:tracePt t="221283" x="4784725" y="5916613"/>
          <p14:tracePt t="221285" x="4792663" y="5916613"/>
          <p14:tracePt t="221287" x="4808538" y="5916613"/>
          <p14:tracePt t="221289" x="4816475" y="5916613"/>
          <p14:tracePt t="221292" x="4832350" y="5916613"/>
          <p14:tracePt t="221294" x="4840288" y="5916613"/>
          <p14:tracePt t="221295" x="4856163" y="5916613"/>
          <p14:tracePt t="221297" x="4864100" y="5916613"/>
          <p14:tracePt t="221299" x="4879975" y="5916613"/>
          <p14:tracePt t="221301" x="4895850" y="5916613"/>
          <p14:tracePt t="221303" x="4903788" y="5916613"/>
          <p14:tracePt t="221305" x="4919663" y="5916613"/>
          <p14:tracePt t="221308" x="4927600" y="5916613"/>
          <p14:tracePt t="221309" x="4943475" y="5916613"/>
          <p14:tracePt t="221311" x="4959350" y="5916613"/>
          <p14:tracePt t="221313" x="4967288" y="5916613"/>
          <p14:tracePt t="221315" x="4983163" y="5916613"/>
          <p14:tracePt t="221317" x="4991100" y="5916613"/>
          <p14:tracePt t="221319" x="5006975" y="5916613"/>
          <p14:tracePt t="221321" x="5014913" y="5916613"/>
          <p14:tracePt t="221324" x="5030788" y="5916613"/>
          <p14:tracePt t="221326" x="5038725" y="5916613"/>
          <p14:tracePt t="221327" x="5056188" y="5916613"/>
          <p14:tracePt t="221329" x="5064125" y="5916613"/>
          <p14:tracePt t="221331" x="5080000" y="5916613"/>
          <p14:tracePt t="221333" x="5087938" y="5916613"/>
          <p14:tracePt t="221335" x="5103813" y="5916613"/>
          <p14:tracePt t="221337" x="5119688" y="5916613"/>
          <p14:tracePt t="221341" x="5135563" y="5924550"/>
          <p14:tracePt t="221343" x="5151438" y="5924550"/>
          <p14:tracePt t="221345" x="5167313" y="5924550"/>
          <p14:tracePt t="221347" x="5175250" y="5924550"/>
          <p14:tracePt t="221349" x="5183188" y="5924550"/>
          <p14:tracePt t="221351" x="5199063" y="5924550"/>
          <p14:tracePt t="221353" x="5207000" y="5924550"/>
          <p14:tracePt t="221355" x="5214938" y="5924550"/>
          <p14:tracePt t="221358" x="5230813" y="5932488"/>
          <p14:tracePt t="221360" x="5238750" y="5932488"/>
          <p14:tracePt t="221361" x="5246688" y="5932488"/>
          <p14:tracePt t="221363" x="5262563" y="5932488"/>
          <p14:tracePt t="221365" x="5270500" y="5940425"/>
          <p14:tracePt t="221367" x="5278438" y="5940425"/>
          <p14:tracePt t="221369" x="5286375" y="5940425"/>
          <p14:tracePt t="221371" x="5294313" y="5940425"/>
          <p14:tracePt t="221374" x="5302250" y="5940425"/>
          <p14:tracePt t="221376" x="5310188" y="5948363"/>
          <p14:tracePt t="221378" x="5318125" y="5948363"/>
          <p14:tracePt t="221379" x="5334000" y="5948363"/>
          <p14:tracePt t="221384" x="5341938" y="5948363"/>
          <p14:tracePt t="221386" x="5349875" y="5956300"/>
          <p14:tracePt t="221387" x="5357813" y="5956300"/>
          <p14:tracePt t="221391" x="5373688" y="5956300"/>
          <p14:tracePt t="221395" x="5381625" y="5964238"/>
          <p14:tracePt t="221399" x="5389563" y="5964238"/>
          <p14:tracePt t="221401" x="5389563" y="5972175"/>
          <p14:tracePt t="221403" x="5397500" y="5972175"/>
          <p14:tracePt t="221408" x="5407025" y="5972175"/>
          <p14:tracePt t="221410" x="5407025" y="5980113"/>
          <p14:tracePt t="221413" x="5414963" y="5980113"/>
          <p14:tracePt t="221417" x="5414963" y="5988050"/>
          <p14:tracePt t="221426" x="5414963" y="5995988"/>
          <p14:tracePt t="221436" x="5414963" y="6005513"/>
          <p14:tracePt t="221443" x="5414963" y="6013450"/>
          <p14:tracePt t="221449" x="5414963" y="6021388"/>
          <p14:tracePt t="221455" x="5414963" y="6029325"/>
          <p14:tracePt t="221461" x="5414963" y="6037263"/>
          <p14:tracePt t="221463" x="5407025" y="6037263"/>
          <p14:tracePt t="221465" x="5407025" y="6045200"/>
          <p14:tracePt t="221471" x="5407025" y="6053138"/>
          <p14:tracePt t="221478" x="5397500" y="6061075"/>
          <p14:tracePt t="221481" x="5397500" y="6069013"/>
          <p14:tracePt t="221485" x="5397500" y="6076950"/>
          <p14:tracePt t="221487" x="5389563" y="6076950"/>
          <p14:tracePt t="221489" x="5389563" y="6084888"/>
          <p14:tracePt t="221494" x="5389563" y="6092825"/>
          <p14:tracePt t="221495" x="5381625" y="6092825"/>
          <p14:tracePt t="221499" x="5381625" y="6100763"/>
          <p14:tracePt t="221503" x="5381625" y="6108700"/>
          <p14:tracePt t="221505" x="5373688" y="6108700"/>
          <p14:tracePt t="221510" x="5373688" y="6116638"/>
          <p14:tracePt t="221513" x="5373688" y="6124575"/>
          <p14:tracePt t="221517" x="5365750" y="6124575"/>
          <p14:tracePt t="221519" x="5365750" y="6132513"/>
          <p14:tracePt t="221525" x="5357813" y="6140450"/>
          <p14:tracePt t="221531" x="5357813" y="6148388"/>
          <p14:tracePt t="221533" x="5349875" y="6148388"/>
          <p14:tracePt t="221537" x="5349875" y="6156325"/>
          <p14:tracePt t="221541" x="5341938" y="6156325"/>
          <p14:tracePt t="221545" x="5341938" y="6164263"/>
          <p14:tracePt t="221547" x="5334000" y="6164263"/>
          <p14:tracePt t="221553" x="5326063" y="6172200"/>
          <p14:tracePt t="221560" x="5318125" y="6172200"/>
          <p14:tracePt t="221561" x="5318125" y="6180138"/>
          <p14:tracePt t="221563" x="5310188" y="6180138"/>
          <p14:tracePt t="221567" x="5302250" y="6180138"/>
          <p14:tracePt t="221571" x="5294313" y="6180138"/>
          <p14:tracePt t="221574" x="5294313" y="6188075"/>
          <p14:tracePt t="221576" x="5286375" y="6188075"/>
          <p14:tracePt t="221579" x="5278438" y="6188075"/>
          <p14:tracePt t="221583" x="5270500" y="6188075"/>
          <p14:tracePt t="221587" x="5262563" y="6188075"/>
          <p14:tracePt t="221590" x="5262563" y="6196013"/>
          <p14:tracePt t="221592" x="5254625" y="6196013"/>
          <p14:tracePt t="221595" x="5246688" y="6196013"/>
          <p14:tracePt t="221599" x="5238750" y="6196013"/>
          <p14:tracePt t="221603" x="5230813" y="6196013"/>
          <p14:tracePt t="221605" x="5222875" y="6196013"/>
          <p14:tracePt t="221610" x="5214938" y="6196013"/>
          <p14:tracePt t="221611" x="5207000" y="6196013"/>
          <p14:tracePt t="221615" x="5199063" y="6196013"/>
          <p14:tracePt t="221617" x="5191125" y="6196013"/>
          <p14:tracePt t="221619" x="5183188" y="6196013"/>
          <p14:tracePt t="221621" x="5175250" y="6196013"/>
          <p14:tracePt t="221624" x="5167313" y="6196013"/>
          <p14:tracePt t="221625" x="5159375" y="6196013"/>
          <p14:tracePt t="221627" x="5151438" y="6196013"/>
          <p14:tracePt t="221629" x="5143500" y="6188075"/>
          <p14:tracePt t="221631" x="5135563" y="6188075"/>
          <p14:tracePt t="221633" x="5119688" y="6188075"/>
          <p14:tracePt t="221635" x="5111750" y="6188075"/>
          <p14:tracePt t="221637" x="5103813" y="6188075"/>
          <p14:tracePt t="221640" x="5095875" y="6188075"/>
          <p14:tracePt t="221643" x="5072063" y="6188075"/>
          <p14:tracePt t="221645" x="5064125" y="6188075"/>
          <p14:tracePt t="221647" x="5056188" y="6188075"/>
          <p14:tracePt t="221649" x="5046663" y="6188075"/>
          <p14:tracePt t="221651" x="5038725" y="6188075"/>
          <p14:tracePt t="221653" x="5030788" y="6188075"/>
          <p14:tracePt t="221655" x="5014913" y="6188075"/>
          <p14:tracePt t="221658" x="5006975" y="6188075"/>
          <p14:tracePt t="221660" x="4999038" y="6188075"/>
          <p14:tracePt t="221661" x="4991100" y="6188075"/>
          <p14:tracePt t="221663" x="4983163" y="6188075"/>
          <p14:tracePt t="221665" x="4975225" y="6188075"/>
          <p14:tracePt t="221667" x="4967288" y="6188075"/>
          <p14:tracePt t="221669" x="4959350" y="6188075"/>
          <p14:tracePt t="221671" x="4951413" y="6188075"/>
          <p14:tracePt t="221675" x="4943475" y="6180138"/>
          <p14:tracePt t="221677" x="4935538" y="6180138"/>
          <p14:tracePt t="221679" x="4927600" y="6180138"/>
          <p14:tracePt t="221683" x="4919663" y="6180138"/>
          <p14:tracePt t="221687" x="4911725" y="6180138"/>
          <p14:tracePt t="221693" x="4903788" y="6180138"/>
          <p14:tracePt t="221761" x="4903788" y="6172200"/>
          <p14:tracePt t="221765" x="4911725" y="6172200"/>
          <p14:tracePt t="221787" x="4911725" y="6164263"/>
          <p14:tracePt t="221887" x="4919663" y="6164263"/>
          <p14:tracePt t="221901" x="4919663" y="6156325"/>
          <p14:tracePt t="221913" x="4927600" y="6156325"/>
          <p14:tracePt t="221927" x="4935538" y="6156325"/>
          <p14:tracePt t="221937" x="4943475" y="6156325"/>
          <p14:tracePt t="221947" x="4951413" y="6148388"/>
          <p14:tracePt t="221955" x="4959350" y="6148388"/>
          <p14:tracePt t="221979" x="4991100" y="6140450"/>
          <p14:tracePt t="221983" x="4999038" y="6140450"/>
          <p14:tracePt t="221987" x="5006975" y="6140450"/>
          <p14:tracePt t="221992" x="5014913" y="6140450"/>
          <p14:tracePt t="221995" x="5022850" y="6140450"/>
          <p14:tracePt t="221999" x="5030788" y="6140450"/>
          <p14:tracePt t="222003" x="5038725" y="6140450"/>
          <p14:tracePt t="222008" x="5046663" y="6140450"/>
          <p14:tracePt t="222011" x="5056188" y="6140450"/>
          <p14:tracePt t="222017" x="5064125" y="6140450"/>
          <p14:tracePt t="222024" x="5072063" y="6140450"/>
          <p14:tracePt t="222029" x="5080000" y="6140450"/>
          <p14:tracePt t="222037" x="5087938" y="6140450"/>
          <p14:tracePt t="222139" x="5087938" y="6132513"/>
          <p14:tracePt t="222143" x="5095875" y="6132513"/>
          <p14:tracePt t="222277" x="5095875" y="6124575"/>
          <p14:tracePt t="222283" x="5103813" y="6124575"/>
          <p14:tracePt t="222291" x="5103813" y="6116638"/>
          <p14:tracePt t="222295" x="5111750" y="6116638"/>
          <p14:tracePt t="222303" x="5119688" y="6108700"/>
          <p14:tracePt t="222317" x="5127625" y="6100763"/>
          <p14:tracePt t="222557" x="5127625" y="6108700"/>
          <p14:tracePt t="222575" x="5127625" y="6116638"/>
          <p14:tracePt t="222591" x="5127625" y="6124575"/>
          <p14:tracePt t="222595" x="5119688" y="6124575"/>
          <p14:tracePt t="222600" x="5119688" y="6132513"/>
          <p14:tracePt t="222615" x="5111750" y="6140450"/>
          <p14:tracePt t="222677" x="5103813" y="6140450"/>
          <p14:tracePt t="222689" x="5095875" y="6140450"/>
          <p14:tracePt t="222699" x="5087938" y="6140450"/>
          <p14:tracePt t="222711" x="5080000" y="6140450"/>
          <p14:tracePt t="222917" x="5080000" y="6132513"/>
          <p14:tracePt t="223125" x="5087938" y="6132513"/>
          <p14:tracePt t="223133" x="5087938" y="6124575"/>
          <p14:tracePt t="223140" x="5095875" y="6124575"/>
          <p14:tracePt t="223149" x="5095875" y="6116638"/>
          <p14:tracePt t="223151" x="5103813" y="6116638"/>
          <p14:tracePt t="223451" x="5095875" y="6116638"/>
          <p14:tracePt t="223457" x="5087938" y="6116638"/>
          <p14:tracePt t="223461" x="5080000" y="6116638"/>
          <p14:tracePt t="223464" x="5072063" y="6124575"/>
          <p14:tracePt t="223465" x="5064125" y="6124575"/>
          <p14:tracePt t="223469" x="5056188" y="6124575"/>
          <p14:tracePt t="223471" x="5046663" y="6124575"/>
          <p14:tracePt t="223474" x="5038725" y="6124575"/>
          <p14:tracePt t="223477" x="5030788" y="6124575"/>
          <p14:tracePt t="223479" x="5022850" y="6124575"/>
          <p14:tracePt t="223481" x="5014913" y="6124575"/>
          <p14:tracePt t="223483" x="5006975" y="6124575"/>
          <p14:tracePt t="223485" x="4999038" y="6124575"/>
          <p14:tracePt t="223487" x="4991100" y="6124575"/>
          <p14:tracePt t="223492" x="4975225" y="6124575"/>
          <p14:tracePt t="223494" x="4967288" y="6124575"/>
          <p14:tracePt t="223495" x="4959350" y="6124575"/>
          <p14:tracePt t="223497" x="4951413" y="6116638"/>
          <p14:tracePt t="223499" x="4943475" y="6116638"/>
          <p14:tracePt t="223501" x="4935538" y="6116638"/>
          <p14:tracePt t="223503" x="4927600" y="6116638"/>
          <p14:tracePt t="223505" x="4919663" y="6116638"/>
          <p14:tracePt t="223508" x="4903788" y="6116638"/>
          <p14:tracePt t="223510" x="4895850" y="6108700"/>
          <p14:tracePt t="223511" x="4887913" y="6108700"/>
          <p14:tracePt t="223513" x="4879975" y="6108700"/>
          <p14:tracePt t="223515" x="4864100" y="6100763"/>
          <p14:tracePt t="223517" x="4856163" y="6100763"/>
          <p14:tracePt t="223519" x="4848225" y="6100763"/>
          <p14:tracePt t="223521" x="4840288" y="6092825"/>
          <p14:tracePt t="223525" x="4816475" y="6092825"/>
          <p14:tracePt t="223528" x="4800600" y="6084888"/>
          <p14:tracePt t="223529" x="4792663" y="6076950"/>
          <p14:tracePt t="223531" x="4776788" y="6076950"/>
          <p14:tracePt t="223533" x="4768850" y="6069013"/>
          <p14:tracePt t="223535" x="4752975" y="6069013"/>
          <p14:tracePt t="223537" x="4745038" y="6061075"/>
          <p14:tracePt t="223539" x="4729163" y="6053138"/>
          <p14:tracePt t="223542" x="4721225" y="6053138"/>
          <p14:tracePt t="223544" x="4705350" y="6045200"/>
          <p14:tracePt t="223546" x="4695825" y="6037263"/>
          <p14:tracePt t="223548" x="4679950" y="6029325"/>
          <p14:tracePt t="223549" x="4664075" y="6021388"/>
          <p14:tracePt t="223551" x="4656138" y="6013450"/>
          <p14:tracePt t="223553" x="4640263" y="6005513"/>
          <p14:tracePt t="223555" x="4624388" y="5995988"/>
          <p14:tracePt t="223558" x="4616450" y="5988050"/>
          <p14:tracePt t="223559" x="4600575" y="5980113"/>
          <p14:tracePt t="223564" x="4576763" y="5964238"/>
          <p14:tracePt t="223565" x="4560888" y="5948363"/>
          <p14:tracePt t="223567" x="4545013" y="5940425"/>
          <p14:tracePt t="223569" x="4529138" y="5932488"/>
          <p14:tracePt t="223571" x="4521200" y="5924550"/>
          <p14:tracePt t="223575" x="4489450" y="5908675"/>
          <p14:tracePt t="223577" x="4473575" y="5900738"/>
          <p14:tracePt t="223582" x="4441825" y="5884863"/>
          <p14:tracePt t="223583" x="4425950" y="5876925"/>
          <p14:tracePt t="223586" x="4418013" y="5868988"/>
          <p14:tracePt t="223587" x="4402138" y="5861050"/>
          <p14:tracePt t="223591" x="4370388" y="5845175"/>
          <p14:tracePt t="223593" x="4352925" y="5837238"/>
          <p14:tracePt t="223598" x="4321175" y="5821363"/>
          <p14:tracePt t="223599" x="4305300" y="5813425"/>
          <p14:tracePt t="223602" x="4289425" y="5805488"/>
          <p14:tracePt t="223604" x="4273550" y="5805488"/>
          <p14:tracePt t="223606" x="4257675" y="5797550"/>
          <p14:tracePt t="223608" x="4249738" y="5789613"/>
          <p14:tracePt t="223609" x="4233863" y="5789613"/>
          <p14:tracePt t="223611" x="4217988" y="5781675"/>
          <p14:tracePt t="223616" x="4194175" y="5773738"/>
          <p14:tracePt t="223618" x="4186238" y="5773738"/>
          <p14:tracePt t="223620" x="4170363" y="5773738"/>
          <p14:tracePt t="223621" x="4162425" y="5773738"/>
          <p14:tracePt t="223625" x="4154488" y="5773738"/>
          <p14:tracePt t="223626" x="4138613" y="5765800"/>
          <p14:tracePt t="223630" x="4122738" y="5765800"/>
          <p14:tracePt t="223632" x="4114800" y="5765800"/>
          <p14:tracePt t="223634" x="4106863" y="5765800"/>
          <p14:tracePt t="223635" x="4098925" y="5765800"/>
          <p14:tracePt t="223637" x="4090988" y="5765800"/>
          <p14:tracePt t="223642" x="4075113" y="5765800"/>
          <p14:tracePt t="223645" x="4067175" y="5765800"/>
          <p14:tracePt t="223647" x="4059238" y="5765800"/>
          <p14:tracePt t="223649" x="4051300" y="5765800"/>
          <p14:tracePt t="223653" x="4043363" y="5765800"/>
          <p14:tracePt t="223660" x="4035425" y="5765800"/>
          <p14:tracePt t="223663" x="4027488" y="5765800"/>
          <p14:tracePt t="223665" x="4027488" y="5773738"/>
          <p14:tracePt t="223671" x="4019550" y="5773738"/>
          <p14:tracePt t="223679" x="4011613" y="5773738"/>
          <p14:tracePt t="223683" x="4011613" y="5781675"/>
          <p14:tracePt t="223686" x="4002088" y="5781675"/>
          <p14:tracePt t="223690" x="3994150" y="5781675"/>
          <p14:tracePt t="223692" x="3994150" y="5789613"/>
          <p14:tracePt t="223696" x="3978275" y="5789613"/>
          <p14:tracePt t="223697" x="3978275" y="5797550"/>
          <p14:tracePt t="223699" x="3970338" y="5797550"/>
          <p14:tracePt t="223701" x="3962400" y="5805488"/>
          <p14:tracePt t="223703" x="3954463" y="5813425"/>
          <p14:tracePt t="223705" x="3946525" y="5813425"/>
          <p14:tracePt t="223708" x="3938588" y="5821363"/>
          <p14:tracePt t="223710" x="3922713" y="5821363"/>
          <p14:tracePt t="223713" x="3898900" y="5829300"/>
          <p14:tracePt t="223715" x="3890963" y="5837238"/>
          <p14:tracePt t="223717" x="3875088" y="5837238"/>
          <p14:tracePt t="223719" x="3867150" y="5845175"/>
          <p14:tracePt t="223721" x="3851275" y="5853113"/>
          <p14:tracePt t="223724" x="3835400" y="5853113"/>
          <p14:tracePt t="223730" x="3787775" y="5868988"/>
          <p14:tracePt t="223732" x="3771900" y="5876925"/>
          <p14:tracePt t="223733" x="3748088" y="5876925"/>
          <p14:tracePt t="223735" x="3732213" y="5884863"/>
          <p14:tracePt t="223737" x="3708400" y="5892800"/>
          <p14:tracePt t="223741" x="3668713" y="5900738"/>
          <p14:tracePt t="223746" x="3627438" y="5908675"/>
          <p14:tracePt t="223748" x="3603625" y="5916613"/>
          <p14:tracePt t="223749" x="3579813" y="5924550"/>
          <p14:tracePt t="223751" x="3563938" y="5924550"/>
          <p14:tracePt t="223753" x="3540125" y="5932488"/>
          <p14:tracePt t="223755" x="3516313" y="5940425"/>
          <p14:tracePt t="223758" x="3500438" y="5940425"/>
          <p14:tracePt t="223760" x="3476625" y="5948363"/>
          <p14:tracePt t="223763" x="3436938" y="5956300"/>
          <p14:tracePt t="223765" x="3413125" y="5964238"/>
          <p14:tracePt t="223767" x="3389313" y="5972175"/>
          <p14:tracePt t="223769" x="3365500" y="5972175"/>
          <p14:tracePt t="223771" x="3349625" y="5980113"/>
          <p14:tracePt t="223775" x="3308350" y="5988050"/>
          <p14:tracePt t="223779" x="3292475" y="5995988"/>
          <p14:tracePt t="223782" x="3252788" y="6005513"/>
          <p14:tracePt t="223783" x="3236913" y="6013450"/>
          <p14:tracePt t="223785" x="3221038" y="6013450"/>
          <p14:tracePt t="223787" x="3205163" y="6013450"/>
          <p14:tracePt t="223789" x="3189288" y="6021388"/>
          <p14:tracePt t="223792" x="3173413" y="6021388"/>
          <p14:tracePt t="223793" x="3157538" y="6029325"/>
          <p14:tracePt t="223797" x="3125788" y="6029325"/>
          <p14:tracePt t="223799" x="3117850" y="6037263"/>
          <p14:tracePt t="223801" x="3101975" y="6037263"/>
          <p14:tracePt t="223803" x="3086100" y="6037263"/>
          <p14:tracePt t="223805" x="3078163" y="6045200"/>
          <p14:tracePt t="223808" x="3062288" y="6045200"/>
          <p14:tracePt t="223810" x="3046413" y="6045200"/>
          <p14:tracePt t="223814" x="3030538" y="6053138"/>
          <p14:tracePt t="223815" x="3014663" y="6053138"/>
          <p14:tracePt t="223817" x="3006725" y="6053138"/>
          <p14:tracePt t="223819" x="2998788" y="6053138"/>
          <p14:tracePt t="223821" x="2990850" y="6053138"/>
          <p14:tracePt t="223825" x="2974975" y="6061075"/>
          <p14:tracePt t="223828" x="2967038" y="6061075"/>
          <p14:tracePt t="223829" x="2957513" y="6061075"/>
          <p14:tracePt t="223831" x="2949575" y="6061075"/>
          <p14:tracePt t="223833" x="2941638" y="6061075"/>
          <p14:tracePt t="223835" x="2941638" y="6069013"/>
          <p14:tracePt t="223837" x="2933700" y="6069013"/>
          <p14:tracePt t="223841" x="2925763" y="6069013"/>
          <p14:tracePt t="223844" x="2917825" y="6076950"/>
          <p14:tracePt t="223847" x="2909888" y="6076950"/>
          <p14:tracePt t="223851" x="2901950" y="6076950"/>
          <p14:tracePt t="223858" x="2894013" y="6084888"/>
          <p14:tracePt t="223861" x="2886075" y="6084888"/>
          <p14:tracePt t="223867" x="2878138" y="6084888"/>
          <p14:tracePt t="223874" x="2870200" y="6084888"/>
          <p14:tracePt t="223879" x="2870200" y="6092825"/>
          <p14:tracePt t="223881" x="2862263" y="6092825"/>
          <p14:tracePt t="223885" x="2854325" y="6092825"/>
          <p14:tracePt t="223889" x="2846388" y="6092825"/>
          <p14:tracePt t="223895" x="2838450" y="6092825"/>
          <p14:tracePt t="223899" x="2830513" y="6092825"/>
          <p14:tracePt t="223901" x="2822575" y="6092825"/>
          <p14:tracePt t="223905" x="2814638" y="6092825"/>
          <p14:tracePt t="223908" x="2806700" y="6092825"/>
          <p14:tracePt t="223910" x="2798763" y="6092825"/>
          <p14:tracePt t="223911" x="2790825" y="6092825"/>
          <p14:tracePt t="223914" x="2782888" y="6092825"/>
          <p14:tracePt t="223917" x="2774950" y="6092825"/>
          <p14:tracePt t="223919" x="2759075" y="6092825"/>
          <p14:tracePt t="223921" x="2751138" y="6092825"/>
          <p14:tracePt t="223925" x="2735263" y="6092825"/>
          <p14:tracePt t="223927" x="2719388" y="6092825"/>
          <p14:tracePt t="223930" x="2711450" y="6092825"/>
          <p14:tracePt t="223931" x="2703513" y="6092825"/>
          <p14:tracePt t="223933" x="2687638" y="6092825"/>
          <p14:tracePt t="223935" x="2679700" y="6092825"/>
          <p14:tracePt t="223938" x="2663825" y="6092825"/>
          <p14:tracePt t="223940" x="2647950" y="6092825"/>
          <p14:tracePt t="223942" x="2640013" y="6092825"/>
          <p14:tracePt t="223945" x="2616200" y="6092825"/>
          <p14:tracePt t="223947" x="2598738" y="6092825"/>
          <p14:tracePt t="223949" x="2582863" y="6092825"/>
          <p14:tracePt t="223951" x="2566988" y="6092825"/>
          <p14:tracePt t="223953" x="2559050" y="6092825"/>
          <p14:tracePt t="223955" x="2543175" y="6092825"/>
          <p14:tracePt t="223958" x="2527300" y="6092825"/>
          <p14:tracePt t="223961" x="2503488" y="6092825"/>
          <p14:tracePt t="223978" x="2400300" y="6100763"/>
          <p14:tracePt t="223979" x="2392363" y="6100763"/>
          <p14:tracePt t="223981" x="2376488" y="6100763"/>
          <p14:tracePt t="223983" x="2368550" y="6100763"/>
          <p14:tracePt t="223985" x="2360613" y="6100763"/>
          <p14:tracePt t="223987" x="2344738" y="6100763"/>
          <p14:tracePt t="223989" x="2336800" y="6100763"/>
          <p14:tracePt t="223994" x="2320925" y="6100763"/>
          <p14:tracePt t="223995" x="2312988" y="6100763"/>
          <p14:tracePt t="223997" x="2305050" y="6100763"/>
          <p14:tracePt t="223999" x="2297113" y="6100763"/>
          <p14:tracePt t="224001" x="2281238" y="6108700"/>
          <p14:tracePt t="224003" x="2273300" y="6108700"/>
          <p14:tracePt t="224005" x="2265363" y="6108700"/>
          <p14:tracePt t="224009" x="2255838" y="6108700"/>
          <p14:tracePt t="224011" x="2247900" y="6108700"/>
          <p14:tracePt t="224013" x="2239963" y="6108700"/>
          <p14:tracePt t="224015" x="2232025" y="6108700"/>
          <p14:tracePt t="224017" x="2224088" y="6116638"/>
          <p14:tracePt t="224019" x="2216150" y="6116638"/>
          <p14:tracePt t="224026" x="2200275" y="6116638"/>
          <p14:tracePt t="224029" x="2192338" y="6116638"/>
          <p14:tracePt t="224033" x="2184400" y="6116638"/>
          <p14:tracePt t="224037" x="2176463" y="6116638"/>
          <p14:tracePt t="224042" x="2168525" y="6124575"/>
          <p14:tracePt t="224045" x="2160588" y="6124575"/>
          <p14:tracePt t="224049" x="2152650" y="6124575"/>
          <p14:tracePt t="224055" x="2144713" y="6124575"/>
          <p14:tracePt t="224063" x="2136775" y="6124575"/>
          <p14:tracePt t="224207" x="2144713" y="6124575"/>
          <p14:tracePt t="224212" x="2136775" y="6124575"/>
          <p14:tracePt t="224217" x="2144713" y="6124575"/>
          <p14:tracePt t="224219" x="2144713" y="6132513"/>
          <p14:tracePt t="224221" x="2152650" y="6132513"/>
          <p14:tracePt t="224228" x="2168525" y="6132513"/>
          <p14:tracePt t="224229" x="2184400" y="6132513"/>
          <p14:tracePt t="224231" x="2192338" y="6132513"/>
          <p14:tracePt t="224233" x="2208213" y="6132513"/>
          <p14:tracePt t="224235" x="2216150" y="6140450"/>
          <p14:tracePt t="224237" x="2232025" y="6140450"/>
          <p14:tracePt t="224242" x="2255838" y="6140450"/>
          <p14:tracePt t="224245" x="2289175" y="6140450"/>
          <p14:tracePt t="224247" x="2305050" y="6140450"/>
          <p14:tracePt t="224249" x="2320925" y="6140450"/>
          <p14:tracePt t="224251" x="2328863" y="6140450"/>
          <p14:tracePt t="224253" x="2344738" y="6132513"/>
          <p14:tracePt t="224255" x="2360613" y="6132513"/>
          <p14:tracePt t="224258" x="2376488" y="6132513"/>
          <p14:tracePt t="224260" x="2392363" y="6132513"/>
          <p14:tracePt t="224262" x="2408238" y="6132513"/>
          <p14:tracePt t="224263" x="2424113" y="6132513"/>
          <p14:tracePt t="224265" x="2439988" y="6132513"/>
          <p14:tracePt t="224267" x="2455863" y="6132513"/>
          <p14:tracePt t="224269" x="2479675" y="6132513"/>
          <p14:tracePt t="224271" x="2487613" y="6132513"/>
          <p14:tracePt t="224275" x="2519363" y="6132513"/>
          <p14:tracePt t="224277" x="2535238" y="6132513"/>
          <p14:tracePt t="224279" x="2551113" y="6132513"/>
          <p14:tracePt t="224281" x="2574925" y="6132513"/>
          <p14:tracePt t="224283" x="2590800" y="6132513"/>
          <p14:tracePt t="224285" x="2598738" y="6124575"/>
          <p14:tracePt t="224287" x="2616200" y="6124575"/>
          <p14:tracePt t="224292" x="2647950" y="6124575"/>
          <p14:tracePt t="224293" x="2663825" y="6124575"/>
          <p14:tracePt t="224295" x="2679700" y="6124575"/>
          <p14:tracePt t="224297" x="2695575" y="6124575"/>
          <p14:tracePt t="224299" x="2711450" y="6116638"/>
          <p14:tracePt t="224301" x="2727325" y="6116638"/>
          <p14:tracePt t="224303" x="2735263" y="6116638"/>
          <p14:tracePt t="224305" x="2751138" y="6116638"/>
          <p14:tracePt t="224308" x="2767013" y="6116638"/>
          <p14:tracePt t="224310" x="2782888" y="6116638"/>
          <p14:tracePt t="224311" x="2790825" y="6116638"/>
          <p14:tracePt t="224313" x="2806700" y="6116638"/>
          <p14:tracePt t="224315" x="2814638" y="6116638"/>
          <p14:tracePt t="224317" x="2830513" y="6116638"/>
          <p14:tracePt t="224319" x="2838450" y="6116638"/>
          <p14:tracePt t="224321" x="2846388" y="6116638"/>
          <p14:tracePt t="224324" x="2862263" y="6108700"/>
          <p14:tracePt t="224326" x="2870200" y="6108700"/>
          <p14:tracePt t="224328" x="2878138" y="6108700"/>
          <p14:tracePt t="224329" x="2886075" y="6108700"/>
          <p14:tracePt t="224331" x="2894013" y="6108700"/>
          <p14:tracePt t="224333" x="2901950" y="6108700"/>
          <p14:tracePt t="224335" x="2909888" y="6108700"/>
          <p14:tracePt t="224337" x="2917825" y="6108700"/>
          <p14:tracePt t="224342" x="2933700" y="6108700"/>
          <p14:tracePt t="224345" x="2941638" y="6108700"/>
          <p14:tracePt t="224347" x="2949575" y="6108700"/>
          <p14:tracePt t="224351" x="2957513" y="6108700"/>
          <p14:tracePt t="224353" x="2957513" y="6100763"/>
          <p14:tracePt t="224355" x="2967038" y="6100763"/>
          <p14:tracePt t="224359" x="2974975" y="6100763"/>
          <p14:tracePt t="224365" x="2982913" y="6100763"/>
          <p14:tracePt t="224467" x="2990850" y="6100763"/>
          <p14:tracePt t="224477" x="2998788" y="6100763"/>
          <p14:tracePt t="224485" x="3006725" y="6100763"/>
          <p14:tracePt t="224492" x="3014663" y="6100763"/>
          <p14:tracePt t="224495" x="3022600" y="6100763"/>
          <p14:tracePt t="224499" x="3030538" y="6100763"/>
          <p14:tracePt t="224503" x="3038475" y="6100763"/>
          <p14:tracePt t="224505" x="3046413" y="6100763"/>
          <p14:tracePt t="224510" x="3054350" y="6100763"/>
          <p14:tracePt t="224511" x="3062288" y="6100763"/>
          <p14:tracePt t="224513" x="3070225" y="6100763"/>
          <p14:tracePt t="224515" x="3078163" y="6100763"/>
          <p14:tracePt t="224517" x="3086100" y="6100763"/>
          <p14:tracePt t="224519" x="3094038" y="6100763"/>
          <p14:tracePt t="224521" x="3101975" y="6100763"/>
          <p14:tracePt t="224526" x="3117850" y="6100763"/>
          <p14:tracePt t="224527" x="3133725" y="6108700"/>
          <p14:tracePt t="224529" x="3141663" y="6108700"/>
          <p14:tracePt t="224531" x="3149600" y="6108700"/>
          <p14:tracePt t="224533" x="3157538" y="6100763"/>
          <p14:tracePt t="224535" x="3173413" y="6100763"/>
          <p14:tracePt t="224537" x="3181350" y="6100763"/>
          <p14:tracePt t="224542" x="3205163" y="6108700"/>
          <p14:tracePt t="224544" x="3221038" y="6108700"/>
          <p14:tracePt t="224545" x="3228975" y="6108700"/>
          <p14:tracePt t="224547" x="3236913" y="6108700"/>
          <p14:tracePt t="224549" x="3252788" y="6108700"/>
          <p14:tracePt t="224551" x="3260725" y="6108700"/>
          <p14:tracePt t="224553" x="3276600" y="6108700"/>
          <p14:tracePt t="224555" x="3284538" y="6108700"/>
          <p14:tracePt t="224558" x="3300413" y="6108700"/>
          <p14:tracePt t="224560" x="3308350" y="6116638"/>
          <p14:tracePt t="224561" x="3325813" y="6116638"/>
          <p14:tracePt t="224563" x="3333750" y="6116638"/>
          <p14:tracePt t="224565" x="3349625" y="6116638"/>
          <p14:tracePt t="224567" x="3357563" y="6116638"/>
          <p14:tracePt t="224569" x="3373438" y="6116638"/>
          <p14:tracePt t="224571" x="3381375" y="6116638"/>
          <p14:tracePt t="224576" x="3413125" y="6124575"/>
          <p14:tracePt t="224577" x="3421063" y="6124575"/>
          <p14:tracePt t="224579" x="3436938" y="6124575"/>
          <p14:tracePt t="224581" x="3444875" y="6124575"/>
          <p14:tracePt t="224583" x="3460750" y="6132513"/>
          <p14:tracePt t="224585" x="3476625" y="6132513"/>
          <p14:tracePt t="224587" x="3484563" y="6132513"/>
          <p14:tracePt t="224590" x="3500438" y="6132513"/>
          <p14:tracePt t="224593" x="3524250" y="6132513"/>
          <p14:tracePt t="224595" x="3540125" y="6140450"/>
          <p14:tracePt t="224597" x="3556000" y="6140450"/>
          <p14:tracePt t="224599" x="3563938" y="6140450"/>
          <p14:tracePt t="224601" x="3579813" y="6140450"/>
          <p14:tracePt t="224603" x="3595688" y="6140450"/>
          <p14:tracePt t="224605" x="3603625" y="6140450"/>
          <p14:tracePt t="224608" x="3619500" y="6140450"/>
          <p14:tracePt t="224610" x="3635375" y="6140450"/>
          <p14:tracePt t="224611" x="3643313" y="6140450"/>
          <p14:tracePt t="224613" x="3660775" y="6148388"/>
          <p14:tracePt t="224615" x="3668713" y="6148388"/>
          <p14:tracePt t="224617" x="3676650" y="6148388"/>
          <p14:tracePt t="224619" x="3692525" y="6148388"/>
          <p14:tracePt t="224621" x="3700463" y="6148388"/>
          <p14:tracePt t="224626" x="3716338" y="6148388"/>
          <p14:tracePt t="224627" x="3732213" y="6148388"/>
          <p14:tracePt t="224629" x="3740150" y="6148388"/>
          <p14:tracePt t="224631" x="3748088" y="6156325"/>
          <p14:tracePt t="224633" x="3756025" y="6156325"/>
          <p14:tracePt t="224635" x="3763963" y="6156325"/>
          <p14:tracePt t="224637" x="3771900" y="6156325"/>
          <p14:tracePt t="224639" x="3779838" y="6156325"/>
          <p14:tracePt t="224642" x="3787775" y="6156325"/>
          <p14:tracePt t="224644" x="3795713" y="6156325"/>
          <p14:tracePt t="224646" x="3803650" y="6156325"/>
          <p14:tracePt t="224647" x="3811588" y="6156325"/>
          <p14:tracePt t="224649" x="3819525" y="6156325"/>
          <p14:tracePt t="224651" x="3827463" y="6156325"/>
          <p14:tracePt t="224653" x="3835400" y="6156325"/>
          <p14:tracePt t="224655" x="3843338" y="6156325"/>
          <p14:tracePt t="224658" x="3851275" y="6156325"/>
          <p14:tracePt t="224661" x="3859213" y="6156325"/>
          <p14:tracePt t="224663" x="3867150" y="6156325"/>
          <p14:tracePt t="224665" x="3875088" y="6156325"/>
          <p14:tracePt t="224669" x="3883025" y="6156325"/>
          <p14:tracePt t="224671" x="3890963" y="6156325"/>
          <p14:tracePt t="224675" x="3898900" y="6156325"/>
          <p14:tracePt t="224677" x="3906838" y="6156325"/>
          <p14:tracePt t="224681" x="3914775" y="6156325"/>
          <p14:tracePt t="224685" x="3922713" y="6156325"/>
          <p14:tracePt t="224692" x="3930650" y="6156325"/>
          <p14:tracePt t="224703" x="3938588" y="6156325"/>
          <p14:tracePt t="224714" x="3930650" y="6156325"/>
          <p14:tracePt t="224719" x="3930650" y="6164263"/>
          <p14:tracePt t="224735" x="3922713" y="6164263"/>
          <p14:tracePt t="224745" x="3914775" y="6164263"/>
          <p14:tracePt t="224753" x="3906838" y="6164263"/>
          <p14:tracePt t="224759" x="3898900" y="6164263"/>
          <p14:tracePt t="224765" x="3890963" y="6164263"/>
          <p14:tracePt t="224771" x="3883025" y="6164263"/>
          <p14:tracePt t="224775" x="3883025" y="6172200"/>
          <p14:tracePt t="224779" x="3875088" y="6172200"/>
          <p14:tracePt t="224824" x="3883025" y="6172200"/>
          <p14:tracePt t="224829" x="3890963" y="6172200"/>
          <p14:tracePt t="224835" x="3898900" y="6172200"/>
          <p14:tracePt t="224842" x="3914775" y="6172200"/>
          <p14:tracePt t="224845" x="3922713" y="6172200"/>
          <p14:tracePt t="224847" x="3930650" y="6172200"/>
          <p14:tracePt t="224849" x="3938588" y="6172200"/>
          <p14:tracePt t="224853" x="3946525" y="6172200"/>
          <p14:tracePt t="224855" x="3954463" y="6172200"/>
          <p14:tracePt t="224858" x="3962400" y="6172200"/>
          <p14:tracePt t="224861" x="3970338" y="6172200"/>
          <p14:tracePt t="224863" x="3978275" y="6172200"/>
          <p14:tracePt t="224865" x="3986213" y="6164263"/>
          <p14:tracePt t="224867" x="3994150" y="6164263"/>
          <p14:tracePt t="224869" x="4002088" y="6164263"/>
          <p14:tracePt t="224871" x="4011613" y="6164263"/>
          <p14:tracePt t="224874" x="4019550" y="6164263"/>
          <p14:tracePt t="224877" x="4027488" y="6164263"/>
          <p14:tracePt t="224878" x="4035425" y="6164263"/>
          <p14:tracePt t="224879" x="4043363" y="6164263"/>
          <p14:tracePt t="224881" x="4051300" y="6164263"/>
          <p14:tracePt t="224883" x="4059238" y="6164263"/>
          <p14:tracePt t="224885" x="4067175" y="6164263"/>
          <p14:tracePt t="224887" x="4075113" y="6164263"/>
          <p14:tracePt t="224889" x="4090988" y="6164263"/>
          <p14:tracePt t="224894" x="4106863" y="6164263"/>
          <p14:tracePt t="224895" x="4114800" y="6156325"/>
          <p14:tracePt t="224897" x="4122738" y="6156325"/>
          <p14:tracePt t="224899" x="4130675" y="6156325"/>
          <p14:tracePt t="224901" x="4138613" y="6156325"/>
          <p14:tracePt t="224903" x="4146550" y="6156325"/>
          <p14:tracePt t="224905" x="4162425" y="6156325"/>
          <p14:tracePt t="224908" x="4170363" y="6156325"/>
          <p14:tracePt t="224910" x="4186238" y="6156325"/>
          <p14:tracePt t="224911" x="4194175" y="6156325"/>
          <p14:tracePt t="224913" x="4202113" y="6156325"/>
          <p14:tracePt t="224915" x="4217988" y="6156325"/>
          <p14:tracePt t="224918" x="4225925" y="6148388"/>
          <p14:tracePt t="224920" x="4233863" y="6148388"/>
          <p14:tracePt t="224921" x="4249738" y="6148388"/>
          <p14:tracePt t="224926" x="4273550" y="6148388"/>
          <p14:tracePt t="224927" x="4281488" y="6148388"/>
          <p14:tracePt t="224929" x="4289425" y="6148388"/>
          <p14:tracePt t="224931" x="4297363" y="6148388"/>
          <p14:tracePt t="224933" x="4313238" y="6148388"/>
          <p14:tracePt t="224935" x="4321175" y="6140450"/>
          <p14:tracePt t="224937" x="4329113" y="6140450"/>
          <p14:tracePt t="224939" x="4337050" y="6140450"/>
          <p14:tracePt t="224942" x="4344988" y="6140450"/>
          <p14:tracePt t="224946" x="4362450" y="6140450"/>
          <p14:tracePt t="224947" x="4378325" y="6140450"/>
          <p14:tracePt t="224949" x="4386263" y="6140450"/>
          <p14:tracePt t="224953" x="4394200" y="6140450"/>
          <p14:tracePt t="224961" x="4425950" y="6140450"/>
          <p14:tracePt t="224965" x="4433888" y="6140450"/>
          <p14:tracePt t="224967" x="4441825" y="6140450"/>
          <p14:tracePt t="224969" x="4449763" y="6140450"/>
          <p14:tracePt t="224975" x="4457700" y="6140450"/>
          <p14:tracePt t="224977" x="4465638" y="6140450"/>
          <p14:tracePt t="224979" x="4473575" y="6140450"/>
          <p14:tracePt t="224981" x="4481513" y="6140450"/>
          <p14:tracePt t="224985" x="4489450" y="6140450"/>
          <p14:tracePt t="224991" x="4497388" y="6140450"/>
          <p14:tracePt t="224994" x="4505325" y="6140450"/>
          <p14:tracePt t="224995" x="4513263" y="6140450"/>
          <p14:tracePt t="224999" x="4521200" y="6140450"/>
          <p14:tracePt t="225003" x="4529138" y="6140450"/>
          <p14:tracePt t="225008" x="4537075" y="6140450"/>
          <p14:tracePt t="225013" x="4545013" y="6140450"/>
          <p14:tracePt t="225017" x="4552950" y="6140450"/>
          <p14:tracePt t="225025" x="4560888" y="6140450"/>
          <p14:tracePt t="225027" x="4568825" y="6140450"/>
          <p14:tracePt t="225033" x="4576763" y="6140450"/>
          <p14:tracePt t="225041" x="4584700" y="6140450"/>
          <p14:tracePt t="225045" x="4592638" y="6140450"/>
          <p14:tracePt t="225049" x="4600575" y="6140450"/>
          <p14:tracePt t="225058" x="4608513" y="6140450"/>
          <p14:tracePt t="225063" x="4616450" y="6140450"/>
          <p14:tracePt t="225069" x="4624388" y="6140450"/>
          <p14:tracePt t="225077" x="4632325" y="6140450"/>
          <p14:tracePt t="225081" x="4640263" y="6140450"/>
          <p14:tracePt t="225087" x="4648200" y="6140450"/>
          <p14:tracePt t="225092" x="4656138" y="6140450"/>
          <p14:tracePt t="225095" x="4664075" y="6140450"/>
          <p14:tracePt t="225099" x="4672013" y="6140450"/>
          <p14:tracePt t="225105" x="4679950" y="6140450"/>
          <p14:tracePt t="225109" x="4679950" y="6132513"/>
          <p14:tracePt t="225111" x="4687888" y="6132513"/>
          <p14:tracePt t="225117" x="4695825" y="6132513"/>
          <p14:tracePt t="225129" x="4705350" y="6132513"/>
          <p14:tracePt t="225177" x="4695825" y="6132513"/>
          <p14:tracePt t="225200" x="4687888" y="6132513"/>
          <p14:tracePt t="225203" x="4687888" y="6140450"/>
          <p14:tracePt t="225207" x="4679950" y="6140450"/>
          <p14:tracePt t="225212" x="4672013" y="6140450"/>
          <p14:tracePt t="225215" x="4664075" y="6140450"/>
          <p14:tracePt t="225217" x="4656138" y="6140450"/>
          <p14:tracePt t="225219" x="4648200" y="6140450"/>
          <p14:tracePt t="225221" x="4640263" y="6140450"/>
          <p14:tracePt t="225225" x="4624388" y="6148388"/>
          <p14:tracePt t="225227" x="4616450" y="6148388"/>
          <p14:tracePt t="225229" x="4608513" y="6148388"/>
          <p14:tracePt t="225231" x="4600575" y="6148388"/>
          <p14:tracePt t="225233" x="4584700" y="6148388"/>
          <p14:tracePt t="225235" x="4576763" y="6148388"/>
          <p14:tracePt t="225237" x="4560888" y="6148388"/>
          <p14:tracePt t="225241" x="4537075" y="6148388"/>
          <p14:tracePt t="225243" x="4529138" y="6148388"/>
          <p14:tracePt t="225245" x="4513263" y="6148388"/>
          <p14:tracePt t="225247" x="4497388" y="6148388"/>
          <p14:tracePt t="225249" x="4481513" y="6148388"/>
          <p14:tracePt t="225251" x="4473575" y="6148388"/>
          <p14:tracePt t="225254" x="4457700" y="6148388"/>
          <p14:tracePt t="225256" x="4441825" y="6148388"/>
          <p14:tracePt t="225259" x="4410075" y="6156325"/>
          <p14:tracePt t="225261" x="4394200" y="6156325"/>
          <p14:tracePt t="225263" x="4370388" y="6156325"/>
          <p14:tracePt t="225265" x="4352925" y="6156325"/>
          <p14:tracePt t="225267" x="4337050" y="6156325"/>
          <p14:tracePt t="225269" x="4313238" y="6164263"/>
          <p14:tracePt t="225271" x="4297363" y="6164263"/>
          <p14:tracePt t="225276" x="4257675" y="6164263"/>
          <p14:tracePt t="225277" x="4241800" y="6164263"/>
          <p14:tracePt t="225279" x="4225925" y="6164263"/>
          <p14:tracePt t="225281" x="4202113" y="6164263"/>
          <p14:tracePt t="225283" x="4186238" y="6164263"/>
          <p14:tracePt t="225285" x="4162425" y="6172200"/>
          <p14:tracePt t="225287" x="4146550" y="6172200"/>
          <p14:tracePt t="225292" x="4106863" y="6164263"/>
          <p14:tracePt t="225294" x="4090988" y="6164263"/>
          <p14:tracePt t="225295" x="4075113" y="6164263"/>
          <p14:tracePt t="225297" x="4051300" y="6164263"/>
          <p14:tracePt t="225299" x="4035425" y="6164263"/>
          <p14:tracePt t="225301" x="4011613" y="6164263"/>
          <p14:tracePt t="225303" x="3994150" y="6164263"/>
          <p14:tracePt t="225305" x="3978275" y="6164263"/>
          <p14:tracePt t="225308" x="3954463" y="6164263"/>
          <p14:tracePt t="225310" x="3938588" y="6164263"/>
          <p14:tracePt t="225311" x="3922713" y="6164263"/>
          <p14:tracePt t="225313" x="3898900" y="6164263"/>
          <p14:tracePt t="225315" x="3883025" y="6164263"/>
          <p14:tracePt t="225317" x="3867150" y="6164263"/>
          <p14:tracePt t="225319" x="3851275" y="6164263"/>
          <p14:tracePt t="225321" x="3827463" y="6164263"/>
          <p14:tracePt t="225326" x="3795713" y="6156325"/>
          <p14:tracePt t="225327" x="3771900" y="6156325"/>
          <p14:tracePt t="225329" x="3748088" y="6156325"/>
          <p14:tracePt t="225331" x="3732213" y="6156325"/>
          <p14:tracePt t="225333" x="3716338" y="6164263"/>
          <p14:tracePt t="225335" x="3700463" y="6164263"/>
          <p14:tracePt t="225337" x="3676650" y="6164263"/>
          <p14:tracePt t="225341" x="3635375" y="6156325"/>
          <p14:tracePt t="225343" x="3619500" y="6156325"/>
          <p14:tracePt t="225345" x="3603625" y="6156325"/>
          <p14:tracePt t="225347" x="3587750" y="6156325"/>
          <p14:tracePt t="225349" x="3563938" y="6156325"/>
          <p14:tracePt t="225351" x="3548063" y="6148388"/>
          <p14:tracePt t="225353" x="3532188" y="6148388"/>
          <p14:tracePt t="225355" x="3516313" y="6148388"/>
          <p14:tracePt t="225358" x="3492500" y="6148388"/>
          <p14:tracePt t="225360" x="3476625" y="6148388"/>
          <p14:tracePt t="225361" x="3460750" y="6148388"/>
          <p14:tracePt t="225363" x="3444875" y="6148388"/>
          <p14:tracePt t="225365" x="3429000" y="6148388"/>
          <p14:tracePt t="225367" x="3413125" y="6148388"/>
          <p14:tracePt t="225369" x="3389313" y="6140450"/>
          <p14:tracePt t="225371" x="3381375" y="6140450"/>
          <p14:tracePt t="225375" x="3349625" y="6140450"/>
          <p14:tracePt t="225377" x="3333750" y="6140450"/>
          <p14:tracePt t="225379" x="3325813" y="6140450"/>
          <p14:tracePt t="225381" x="3308350" y="6140450"/>
          <p14:tracePt t="225383" x="3292475" y="6140450"/>
          <p14:tracePt t="225385" x="3276600" y="6140450"/>
          <p14:tracePt t="225387" x="3268663" y="6132513"/>
          <p14:tracePt t="225389" x="3252788" y="6132513"/>
          <p14:tracePt t="225393" x="3228975" y="6132513"/>
          <p14:tracePt t="225395" x="3213100" y="6132513"/>
          <p14:tracePt t="225397" x="3205163" y="6132513"/>
          <p14:tracePt t="225399" x="3189288" y="6124575"/>
          <p14:tracePt t="225401" x="3181350" y="6124575"/>
          <p14:tracePt t="225403" x="3165475" y="6124575"/>
          <p14:tracePt t="225405" x="3157538" y="6124575"/>
          <p14:tracePt t="225408" x="3141663" y="6124575"/>
          <p14:tracePt t="225410" x="3133725" y="6116638"/>
          <p14:tracePt t="225412" x="3125788" y="6116638"/>
          <p14:tracePt t="225414" x="3117850" y="6116638"/>
          <p14:tracePt t="225415" x="3109913" y="6116638"/>
          <p14:tracePt t="225417" x="3101975" y="6116638"/>
          <p14:tracePt t="225419" x="3094038" y="6116638"/>
          <p14:tracePt t="225421" x="3086100" y="6108700"/>
          <p14:tracePt t="225425" x="3070225" y="6108700"/>
          <p14:tracePt t="225428" x="3062288" y="6108700"/>
          <p14:tracePt t="225430" x="3054350" y="6108700"/>
          <p14:tracePt t="225431" x="3046413" y="6108700"/>
          <p14:tracePt t="225435" x="3038475" y="6108700"/>
          <p14:tracePt t="225438" x="3030538" y="6108700"/>
          <p14:tracePt t="225441" x="3022600" y="6108700"/>
          <p14:tracePt t="225444" x="3014663" y="6108700"/>
          <p14:tracePt t="225446" x="3006725" y="6108700"/>
          <p14:tracePt t="225449" x="2998788" y="6108700"/>
          <p14:tracePt t="225451" x="2990850" y="6108700"/>
          <p14:tracePt t="225455" x="2982913" y="6108700"/>
          <p14:tracePt t="225458" x="2974975" y="6108700"/>
          <p14:tracePt t="225461" x="2967038" y="6108700"/>
          <p14:tracePt t="225463" x="2957513" y="6108700"/>
          <p14:tracePt t="225467" x="2949575" y="6108700"/>
          <p14:tracePt t="225471" x="2941638" y="6108700"/>
          <p14:tracePt t="225475" x="2933700" y="6108700"/>
          <p14:tracePt t="225477" x="2925763" y="6108700"/>
          <p14:tracePt t="225481" x="2917825" y="6108700"/>
          <p14:tracePt t="225483" x="2909888" y="6108700"/>
          <p14:tracePt t="225487" x="2901950" y="6116638"/>
          <p14:tracePt t="225489" x="2894013" y="6116638"/>
          <p14:tracePt t="225493" x="2886075" y="6116638"/>
          <p14:tracePt t="225495" x="2878138" y="6116638"/>
          <p14:tracePt t="225499" x="2870200" y="6116638"/>
          <p14:tracePt t="225501" x="2862263" y="6116638"/>
          <p14:tracePt t="225505" x="2854325" y="6116638"/>
          <p14:tracePt t="225508" x="2846388" y="6116638"/>
          <p14:tracePt t="225510" x="2838450" y="6116638"/>
          <p14:tracePt t="225511" x="2838450" y="6124575"/>
          <p14:tracePt t="225513" x="2830513" y="6124575"/>
          <p14:tracePt t="225517" x="2822575" y="6124575"/>
          <p14:tracePt t="225519" x="2814638" y="6124575"/>
          <p14:tracePt t="225526" x="2798763" y="6124575"/>
          <p14:tracePt t="225529" x="2790825" y="6124575"/>
          <p14:tracePt t="225533" x="2782888" y="6124575"/>
          <p14:tracePt t="225537" x="2774950" y="6124575"/>
          <p14:tracePt t="225542" x="2767013" y="6124575"/>
          <p14:tracePt t="225545" x="2759075" y="6124575"/>
          <p14:tracePt t="225549" x="2751138" y="6124575"/>
          <p14:tracePt t="225555" x="2743200" y="6124575"/>
          <p14:tracePt t="225561" x="2735263" y="6124575"/>
          <p14:tracePt t="225569" x="2727325" y="6124575"/>
          <p14:tracePt t="225579" x="2719388" y="6124575"/>
          <p14:tracePt t="225587" x="2711450" y="6124575"/>
          <p14:tracePt t="225597" x="2703513" y="6124575"/>
          <p14:tracePt t="225605" x="2695575" y="6124575"/>
          <p14:tracePt t="225610" x="2695575" y="6132513"/>
          <p14:tracePt t="225613" x="2687638" y="6132513"/>
          <p14:tracePt t="225627" x="2679700" y="6132513"/>
          <p14:tracePt t="225680" x="2687638" y="6132513"/>
          <p14:tracePt t="225684" x="2687638" y="6140450"/>
          <p14:tracePt t="225695" x="2695575" y="6148388"/>
          <p14:tracePt t="225701" x="2703513" y="6148388"/>
          <p14:tracePt t="225703" x="2703513" y="6156325"/>
          <p14:tracePt t="225705" x="2711450" y="6156325"/>
          <p14:tracePt t="225709" x="2719388" y="6164263"/>
          <p14:tracePt t="225711" x="2727325" y="6164263"/>
          <p14:tracePt t="225715" x="2735263" y="6164263"/>
          <p14:tracePt t="225717" x="2743200" y="6172200"/>
          <p14:tracePt t="225721" x="2751138" y="6172200"/>
          <p14:tracePt t="225726" x="2767013" y="6172200"/>
          <p14:tracePt t="225728" x="2774950" y="6180138"/>
          <p14:tracePt t="225730" x="2790825" y="6180138"/>
          <p14:tracePt t="225731" x="2798763" y="6180138"/>
          <p14:tracePt t="225733" x="2806700" y="6180138"/>
          <p14:tracePt t="225735" x="2814638" y="6180138"/>
          <p14:tracePt t="225737" x="2822575" y="6180138"/>
          <p14:tracePt t="225744" x="2854325" y="6188075"/>
          <p14:tracePt t="225745" x="2870200" y="6188075"/>
          <p14:tracePt t="225747" x="2878138" y="6196013"/>
          <p14:tracePt t="225749" x="2894013" y="6196013"/>
          <p14:tracePt t="225751" x="2901950" y="6196013"/>
          <p14:tracePt t="225753" x="2917825" y="6196013"/>
          <p14:tracePt t="225755" x="2925763" y="6196013"/>
          <p14:tracePt t="225758" x="2941638" y="6196013"/>
          <p14:tracePt t="225761" x="2949575" y="6203950"/>
          <p14:tracePt t="225762" x="2967038" y="6203950"/>
          <p14:tracePt t="225763" x="2982913" y="6203950"/>
          <p14:tracePt t="225765" x="2990850" y="6203950"/>
          <p14:tracePt t="225767" x="3006725" y="6203950"/>
          <p14:tracePt t="225769" x="3022600" y="6203950"/>
          <p14:tracePt t="225771" x="3030538" y="6203950"/>
          <p14:tracePt t="225775" x="3062288" y="6203950"/>
          <p14:tracePt t="225777" x="3070225" y="6203950"/>
          <p14:tracePt t="225779" x="3086100" y="6211888"/>
          <p14:tracePt t="225781" x="3094038" y="6211888"/>
          <p14:tracePt t="225783" x="3109913" y="6211888"/>
          <p14:tracePt t="225785" x="3125788" y="6211888"/>
          <p14:tracePt t="225787" x="3133725" y="6211888"/>
          <p14:tracePt t="225791" x="3157538" y="6211888"/>
          <p14:tracePt t="225794" x="3173413" y="6211888"/>
          <p14:tracePt t="225795" x="3181350" y="6211888"/>
          <p14:tracePt t="225797" x="3197225" y="6211888"/>
          <p14:tracePt t="225799" x="3205163" y="6211888"/>
          <p14:tracePt t="225801" x="3221038" y="6211888"/>
          <p14:tracePt t="225803" x="3228975" y="6211888"/>
          <p14:tracePt t="225805" x="3244850" y="6211888"/>
          <p14:tracePt t="225808" x="3252788" y="6211888"/>
          <p14:tracePt t="225810" x="3268663" y="6219825"/>
          <p14:tracePt t="225811" x="3276600" y="6219825"/>
          <p14:tracePt t="225813" x="3292475" y="6219825"/>
          <p14:tracePt t="225815" x="3300413" y="6219825"/>
          <p14:tracePt t="225817" x="3317875" y="6219825"/>
          <p14:tracePt t="225819" x="3325813" y="6219825"/>
          <p14:tracePt t="225821" x="3341688" y="6219825"/>
          <p14:tracePt t="225826" x="3365500" y="6219825"/>
          <p14:tracePt t="225827" x="3373438" y="6219825"/>
          <p14:tracePt t="225829" x="3389313" y="6219825"/>
          <p14:tracePt t="225831" x="3397250" y="6219825"/>
          <p14:tracePt t="225833" x="3405188" y="6219825"/>
          <p14:tracePt t="225835" x="3413125" y="6219825"/>
          <p14:tracePt t="225837" x="3421063" y="6219825"/>
          <p14:tracePt t="225839" x="3436938" y="6219825"/>
          <p14:tracePt t="225841" x="3444875" y="6219825"/>
          <p14:tracePt t="225843" x="3452813" y="6219825"/>
          <p14:tracePt t="225845" x="3460750" y="6219825"/>
          <p14:tracePt t="225847" x="3468688" y="6219825"/>
          <p14:tracePt t="225849" x="3476625" y="6219825"/>
          <p14:tracePt t="225853" x="3484563" y="6219825"/>
          <p14:tracePt t="225855" x="3492500" y="6219825"/>
          <p14:tracePt t="225857" x="3500438" y="6219825"/>
          <p14:tracePt t="225859" x="3508375" y="6219825"/>
          <p14:tracePt t="225861" x="3516313" y="6219825"/>
          <p14:tracePt t="225865" x="3524250" y="6219825"/>
          <p14:tracePt t="225867" x="3532188" y="6219825"/>
          <p14:tracePt t="225869" x="3540125" y="6219825"/>
          <p14:tracePt t="225873" x="3548063" y="6219825"/>
          <p14:tracePt t="225877" x="3556000" y="6211888"/>
          <p14:tracePt t="225881" x="3563938" y="6211888"/>
          <p14:tracePt t="225885" x="3571875" y="6211888"/>
          <p14:tracePt t="225889" x="3579813" y="6211888"/>
          <p14:tracePt t="225897" x="3587750" y="6211888"/>
          <p14:tracePt t="225903" x="3595688" y="6211888"/>
          <p14:tracePt t="225911" x="3595688" y="6203950"/>
          <p14:tracePt t="225919" x="3603625" y="6203950"/>
          <p14:tracePt t="225946" x="3595688" y="6203950"/>
          <p14:tracePt t="225948" x="3595688" y="6196013"/>
          <p14:tracePt t="225976" x="3579813" y="6180138"/>
          <p14:tracePt t="225981" x="3579813" y="6172200"/>
          <p14:tracePt t="225983" x="3571875" y="6172200"/>
          <p14:tracePt t="225993" x="3571875" y="6164263"/>
          <p14:tracePt t="225997" x="3563938" y="6164263"/>
          <p14:tracePt t="226003" x="3563938" y="6156325"/>
          <p14:tracePt t="226009" x="3563938" y="6148388"/>
          <p14:tracePt t="226013" x="3556000" y="6148388"/>
          <p14:tracePt t="226017" x="3556000" y="6140450"/>
          <p14:tracePt t="226024" x="3556000" y="6132513"/>
          <p14:tracePt t="226029" x="3563938" y="6124575"/>
          <p14:tracePt t="226033" x="3563938" y="6116638"/>
          <p14:tracePt t="226037" x="3563938" y="6108700"/>
          <p14:tracePt t="226039" x="3571875" y="6108700"/>
          <p14:tracePt t="226042" x="3571875" y="6100763"/>
          <p14:tracePt t="226045" x="3579813" y="6092825"/>
          <p14:tracePt t="226049" x="3587750" y="6084888"/>
          <p14:tracePt t="226051" x="3587750" y="6076950"/>
          <p14:tracePt t="226053" x="3595688" y="6069013"/>
          <p14:tracePt t="226058" x="3603625" y="6061075"/>
          <p14:tracePt t="226061" x="3611563" y="6045200"/>
          <p14:tracePt t="226063" x="3619500" y="6045200"/>
          <p14:tracePt t="226065" x="3627438" y="6037263"/>
          <p14:tracePt t="226067" x="3627438" y="6029325"/>
          <p14:tracePt t="226069" x="3635375" y="6021388"/>
          <p14:tracePt t="226071" x="3643313" y="6021388"/>
          <p14:tracePt t="226075" x="3660775" y="6005513"/>
          <p14:tracePt t="226079" x="3676650" y="5988050"/>
          <p14:tracePt t="226081" x="3684588" y="5980113"/>
          <p14:tracePt t="226083" x="3692525" y="5972175"/>
          <p14:tracePt t="226085" x="3700463" y="5956300"/>
          <p14:tracePt t="226087" x="3708400" y="5948363"/>
          <p14:tracePt t="226091" x="3732213" y="5932488"/>
          <p14:tracePt t="226094" x="3740150" y="5924550"/>
          <p14:tracePt t="226098" x="3756025" y="5900738"/>
          <p14:tracePt t="226101" x="3763963" y="5884863"/>
          <p14:tracePt t="226102" x="3779838" y="5876925"/>
          <p14:tracePt t="226103" x="3787775" y="5861050"/>
          <p14:tracePt t="226105" x="3803650" y="5853113"/>
          <p14:tracePt t="226108" x="3811588" y="5837238"/>
          <p14:tracePt t="226109" x="3827463" y="5821363"/>
          <p14:tracePt t="226112" x="3835400" y="5813425"/>
          <p14:tracePt t="226116" x="3859213" y="5781675"/>
          <p14:tracePt t="226118" x="3867150" y="5773738"/>
          <p14:tracePt t="226120" x="3883025" y="5757863"/>
          <p14:tracePt t="226121" x="3890963" y="5741988"/>
          <p14:tracePt t="226125" x="3922713" y="5710238"/>
          <p14:tracePt t="226127" x="3930650" y="5694363"/>
          <p14:tracePt t="226129" x="3946525" y="5670550"/>
          <p14:tracePt t="226134" x="3970338" y="5637213"/>
          <p14:tracePt t="226136" x="3986213" y="5621338"/>
          <p14:tracePt t="226138" x="4002088" y="5597525"/>
          <p14:tracePt t="226141" x="4027488" y="5565775"/>
          <p14:tracePt t="226143" x="4043363" y="5541963"/>
          <p14:tracePt t="226148" x="4075113" y="5494338"/>
          <p14:tracePt t="226150" x="4090988" y="5470525"/>
          <p14:tracePt t="226151" x="4098925" y="5446713"/>
          <p14:tracePt t="226153" x="4106863" y="5422900"/>
          <p14:tracePt t="226155" x="4122738" y="5399088"/>
          <p14:tracePt t="226158" x="4138613" y="5375275"/>
          <p14:tracePt t="226159" x="4146550" y="5351463"/>
          <p14:tracePt t="226164" x="4170363" y="5302250"/>
          <p14:tracePt t="226168" x="4194175" y="5246688"/>
          <p14:tracePt t="226169" x="4210050" y="5214938"/>
          <p14:tracePt t="226171" x="4217988" y="5199063"/>
          <p14:tracePt t="226176" x="4241800" y="5151438"/>
          <p14:tracePt t="226177" x="4249738" y="5127625"/>
          <p14:tracePt t="226184" x="4281488" y="5048250"/>
          <p14:tracePt t="226185" x="4297363" y="5024438"/>
          <p14:tracePt t="226187" x="4305300" y="5000625"/>
          <p14:tracePt t="226191" x="4329113" y="4951413"/>
          <p14:tracePt t="226194" x="4337050" y="4919663"/>
          <p14:tracePt t="226200" x="4378325" y="4848225"/>
          <p14:tracePt t="226201" x="4394200" y="4824413"/>
          <p14:tracePt t="226203" x="4410075" y="4800600"/>
          <p14:tracePt t="226205" x="4418013" y="4768850"/>
          <p14:tracePt t="226208" x="4433888" y="4745038"/>
          <p14:tracePt t="226210" x="4457700" y="4713288"/>
          <p14:tracePt t="226214" x="4489450" y="4673600"/>
          <p14:tracePt t="226216" x="4505325" y="4641850"/>
          <p14:tracePt t="226217" x="4529138" y="4616450"/>
          <p14:tracePt t="226219" x="4545013" y="4592638"/>
          <p14:tracePt t="226221" x="4568825" y="4568825"/>
          <p14:tracePt t="226225" x="4608513" y="4513263"/>
          <p14:tracePt t="226228" x="4632325" y="4489450"/>
          <p14:tracePt t="226230" x="4656138" y="4457700"/>
          <p14:tracePt t="226233" x="4705350" y="4418013"/>
          <p14:tracePt t="226235" x="4729163" y="4386263"/>
          <p14:tracePt t="226237" x="4752975" y="4362450"/>
          <p14:tracePt t="226240" x="4776788" y="4338638"/>
          <p14:tracePt t="226242" x="4808538" y="4306888"/>
          <p14:tracePt t="226244" x="4832350" y="4281488"/>
          <p14:tracePt t="226245" x="4864100" y="4249738"/>
          <p14:tracePt t="226249" x="4927600" y="4186238"/>
          <p14:tracePt t="226251" x="4943475" y="4162425"/>
          <p14:tracePt t="226253" x="4975225" y="4138613"/>
          <p14:tracePt t="226255" x="5006975" y="4106863"/>
          <p14:tracePt t="226259" x="5038725" y="4075113"/>
          <p14:tracePt t="226260" x="5072063" y="4043363"/>
          <p14:tracePt t="226261" x="5111750" y="4011613"/>
          <p14:tracePt t="226264" x="5143500" y="3979863"/>
          <p14:tracePt t="226268" x="5214938" y="3906838"/>
          <p14:tracePt t="226269" x="5254625" y="3867150"/>
          <p14:tracePt t="226271" x="5278438" y="3843338"/>
          <p14:tracePt t="226275" x="5349875" y="3779838"/>
          <p14:tracePt t="226277" x="5381625" y="3748088"/>
          <p14:tracePt t="226281" x="5454650" y="3684588"/>
          <p14:tracePt t="226283" x="5486400" y="3652838"/>
          <p14:tracePt t="226285" x="5518150" y="3621088"/>
          <p14:tracePt t="226287" x="5549900" y="3595688"/>
          <p14:tracePt t="226289" x="5589588" y="3556000"/>
          <p14:tracePt t="226292" x="5613400" y="3532188"/>
          <p14:tracePt t="226293" x="5637213" y="3508375"/>
          <p14:tracePt t="226298" x="5692775" y="3444875"/>
          <p14:tracePt t="226300" x="5724525" y="3421063"/>
          <p14:tracePt t="226301" x="5749925" y="3397250"/>
          <p14:tracePt t="226303" x="5773738" y="3365500"/>
          <p14:tracePt t="226305" x="5797550" y="3333750"/>
          <p14:tracePt t="226308" x="5813425" y="3309938"/>
          <p14:tracePt t="226309" x="5845175" y="3278188"/>
          <p14:tracePt t="226311" x="5861050" y="3252788"/>
          <p14:tracePt t="226316" x="5892800" y="3197225"/>
          <p14:tracePt t="226317" x="5908675" y="3173413"/>
          <p14:tracePt t="226320" x="5924550" y="3149600"/>
          <p14:tracePt t="226322" x="5940425" y="3117850"/>
          <p14:tracePt t="226325" x="5972175" y="3070225"/>
          <p14:tracePt t="226327" x="5988050" y="3046413"/>
          <p14:tracePt t="226332" x="6011863" y="2998788"/>
          <p14:tracePt t="226333" x="6019800" y="2974975"/>
          <p14:tracePt t="226336" x="6035675" y="2959100"/>
          <p14:tracePt t="226337" x="6043613" y="2935288"/>
          <p14:tracePt t="226339" x="6051550" y="2909888"/>
          <p14:tracePt t="226342" x="6059488" y="2894013"/>
          <p14:tracePt t="226344" x="6067425" y="2870200"/>
          <p14:tracePt t="226348" x="6083300" y="2838450"/>
          <p14:tracePt t="226351" x="6100763" y="2798763"/>
          <p14:tracePt t="226354" x="6108700" y="2782888"/>
          <p14:tracePt t="226355" x="6116638" y="2774950"/>
          <p14:tracePt t="226358" x="6124575" y="2759075"/>
          <p14:tracePt t="226359" x="6132513" y="2751138"/>
          <p14:tracePt t="226364" x="6140450" y="2735263"/>
          <p14:tracePt t="226365" x="6140450" y="2727325"/>
          <p14:tracePt t="226368" x="6148388" y="2719388"/>
          <p14:tracePt t="226369" x="6148388" y="2711450"/>
          <p14:tracePt t="226371" x="6156325" y="2703513"/>
          <p14:tracePt t="226375" x="6164263" y="2695575"/>
          <p14:tracePt t="226381" x="6172200" y="2687638"/>
          <p14:tracePt t="226385" x="6180138" y="2679700"/>
          <p14:tracePt t="226387" x="6188075" y="2679700"/>
          <p14:tracePt t="226391" x="6196013" y="2679700"/>
          <p14:tracePt t="226394" x="6203950" y="2679700"/>
          <p14:tracePt t="226397" x="6211888" y="2671763"/>
          <p14:tracePt t="226399" x="6219825" y="2671763"/>
          <p14:tracePt t="226401" x="6227763" y="2671763"/>
          <p14:tracePt t="226403" x="6235700" y="2663825"/>
          <p14:tracePt t="226405" x="6251575" y="2663825"/>
          <p14:tracePt t="226408" x="6259513" y="2663825"/>
          <p14:tracePt t="226410" x="6267450" y="2663825"/>
          <p14:tracePt t="226413" x="6291263" y="2663825"/>
          <p14:tracePt t="226415" x="6307138" y="2663825"/>
          <p14:tracePt t="226417" x="6315075" y="2663825"/>
          <p14:tracePt t="226419" x="6330950" y="2663825"/>
          <p14:tracePt t="226421" x="6346825" y="2663825"/>
          <p14:tracePt t="226426" x="6378575" y="2671763"/>
          <p14:tracePt t="226427" x="6394450" y="2671763"/>
          <p14:tracePt t="226429" x="6410325" y="2679700"/>
          <p14:tracePt t="226431" x="6426200" y="2679700"/>
          <p14:tracePt t="226433" x="6442075" y="2679700"/>
          <p14:tracePt t="226435" x="6467475" y="2679700"/>
          <p14:tracePt t="226437" x="6483350" y="2687638"/>
          <p14:tracePt t="226439" x="6507163" y="2687638"/>
          <p14:tracePt t="226442" x="6523038" y="2687638"/>
          <p14:tracePt t="226446" x="6570663" y="2695575"/>
          <p14:tracePt t="226447" x="6594475" y="2703513"/>
          <p14:tracePt t="226449" x="6618288" y="2703513"/>
          <p14:tracePt t="226451" x="6642100" y="2703513"/>
          <p14:tracePt t="226453" x="6665913" y="2711450"/>
          <p14:tracePt t="226455" x="6689725" y="2711450"/>
          <p14:tracePt t="226458" x="6713538" y="2719388"/>
          <p14:tracePt t="226464" x="6784975" y="2727325"/>
          <p14:tracePt t="226465" x="6818313" y="2727325"/>
          <p14:tracePt t="226467" x="6842125" y="2727325"/>
          <p14:tracePt t="226469" x="6865938" y="2727325"/>
          <p14:tracePt t="226471" x="6889750" y="2727325"/>
          <p14:tracePt t="226475" x="6937375" y="2735263"/>
          <p14:tracePt t="226480" x="6985000" y="2735263"/>
          <p14:tracePt t="226481" x="7008813" y="2735263"/>
          <p14:tracePt t="226483" x="7032625" y="2743200"/>
          <p14:tracePt t="226485" x="7056438" y="2743200"/>
          <p14:tracePt t="226487" x="7080250" y="2751138"/>
          <p14:tracePt t="226489" x="7104063" y="2751138"/>
          <p14:tracePt t="226491" x="7119938" y="2759075"/>
          <p14:tracePt t="226493" x="7145338" y="2759075"/>
          <p14:tracePt t="226495" x="7169150" y="2759075"/>
          <p14:tracePt t="226497" x="7185025" y="2767013"/>
          <p14:tracePt t="226499" x="7208838" y="2767013"/>
          <p14:tracePt t="226501" x="7224713" y="2767013"/>
          <p14:tracePt t="226503" x="7248525" y="2774950"/>
          <p14:tracePt t="226505" x="7264400" y="2774950"/>
          <p14:tracePt t="226507" x="7280275" y="2774950"/>
          <p14:tracePt t="226510" x="7304088" y="2782888"/>
          <p14:tracePt t="226511" x="7319963" y="2782888"/>
          <p14:tracePt t="226513" x="7335838" y="2782888"/>
          <p14:tracePt t="226515" x="7351713" y="2782888"/>
          <p14:tracePt t="226517" x="7367588" y="2782888"/>
          <p14:tracePt t="226519" x="7375525" y="2790825"/>
          <p14:tracePt t="226521" x="7391400" y="2790825"/>
          <p14:tracePt t="226523" x="7407275" y="2790825"/>
          <p14:tracePt t="226525" x="7415213" y="2798763"/>
          <p14:tracePt t="226527" x="7431088" y="2798763"/>
          <p14:tracePt t="226529" x="7439025" y="2798763"/>
          <p14:tracePt t="226531" x="7446963" y="2806700"/>
          <p14:tracePt t="226533" x="7454900" y="2806700"/>
          <p14:tracePt t="226535" x="7462838" y="2806700"/>
          <p14:tracePt t="226537" x="7470775" y="2806700"/>
          <p14:tracePt t="226539" x="7478713" y="2806700"/>
          <p14:tracePt t="226541" x="7486650" y="2806700"/>
          <p14:tracePt t="226543" x="7486650" y="2814638"/>
          <p14:tracePt t="226545" x="7496175" y="2814638"/>
          <p14:tracePt t="226549" x="7504113" y="2814638"/>
          <p14:tracePt t="226551" x="7504113" y="2822575"/>
          <p14:tracePt t="226553" x="7512050" y="2822575"/>
          <p14:tracePt t="226579" x="7512050" y="2830513"/>
          <p14:tracePt t="226593" x="7512050" y="2838450"/>
          <p14:tracePt t="226603" x="7519988" y="2838450"/>
          <p14:tracePt t="226614" x="7519988" y="2846388"/>
          <p14:tracePt t="226627" x="7527925" y="2846388"/>
          <p14:tracePt t="226642" x="7535863" y="2846388"/>
          <p14:tracePt t="226645" x="7535863" y="2838450"/>
          <p14:tracePt t="226649" x="7543800" y="2838450"/>
          <p14:tracePt t="226658" x="7551738" y="2838450"/>
          <p14:tracePt t="226661" x="7551738" y="2830513"/>
          <p14:tracePt t="226663" x="7559675" y="2830513"/>
          <p14:tracePt t="226667" x="7567613" y="2830513"/>
          <p14:tracePt t="226669" x="7567613" y="2822575"/>
          <p14:tracePt t="226676" x="7575550" y="2814638"/>
          <p14:tracePt t="226677" x="7583488" y="2814638"/>
          <p14:tracePt t="226680" x="7591425" y="2814638"/>
          <p14:tracePt t="226681" x="7591425" y="2806700"/>
          <p14:tracePt t="226683" x="7599363" y="2806700"/>
          <p14:tracePt t="226685" x="7607300" y="2798763"/>
          <p14:tracePt t="226687" x="7615238" y="2798763"/>
          <p14:tracePt t="226692" x="7631113" y="2782888"/>
          <p14:tracePt t="226695" x="7646988" y="2774950"/>
          <p14:tracePt t="226698" x="7654925" y="2767013"/>
          <p14:tracePt t="226699" x="7662863" y="2767013"/>
          <p14:tracePt t="226701" x="7678738" y="2759075"/>
          <p14:tracePt t="226703" x="7686675" y="2759075"/>
          <p14:tracePt t="226705" x="7694613" y="2751138"/>
          <p14:tracePt t="226708" x="7702550" y="2743200"/>
          <p14:tracePt t="226714" x="7742238" y="2727325"/>
          <p14:tracePt t="226715" x="7750175" y="2727325"/>
          <p14:tracePt t="226717" x="7766050" y="2719388"/>
          <p14:tracePt t="226719" x="7773988" y="2711450"/>
          <p14:tracePt t="226721" x="7789863" y="2703513"/>
          <p14:tracePt t="226725" x="7805738" y="2695575"/>
          <p14:tracePt t="226730" x="7829550" y="2679700"/>
          <p14:tracePt t="226733" x="7839075" y="2671763"/>
          <p14:tracePt t="226734" x="7847013" y="2671763"/>
          <p14:tracePt t="226735" x="7854950" y="2663825"/>
          <p14:tracePt t="226737" x="7862888" y="2655888"/>
          <p14:tracePt t="226741" x="7870825" y="2647950"/>
          <p14:tracePt t="226743" x="7878763" y="2640013"/>
          <p14:tracePt t="226748" x="7886700" y="2632075"/>
          <p14:tracePt t="226749" x="7894638" y="2624138"/>
          <p14:tracePt t="226753" x="7894638" y="2616200"/>
          <p14:tracePt t="226755" x="7902575" y="2616200"/>
          <p14:tracePt t="226758" x="7902575" y="2608263"/>
          <p14:tracePt t="226763" x="7910513" y="2600325"/>
          <p14:tracePt t="226767" x="7910513" y="2592388"/>
          <p14:tracePt t="226775" x="7910513" y="2584450"/>
          <p14:tracePt t="226779" x="7910513" y="2576513"/>
          <p14:tracePt t="226787" x="7910513" y="2566988"/>
          <p14:tracePt t="226801" x="7910513" y="2559050"/>
          <p14:tracePt t="226899" x="7918450" y="2559050"/>
          <p14:tracePt t="226907" x="7910513" y="2559050"/>
          <p14:tracePt t="226912" x="7902575" y="2559050"/>
          <p14:tracePt t="226914" x="7894638" y="2566988"/>
          <p14:tracePt t="226917" x="7886700" y="2566988"/>
          <p14:tracePt t="226919" x="7878763" y="2566988"/>
          <p14:tracePt t="226921" x="7870825" y="2566988"/>
          <p14:tracePt t="226926" x="7862888" y="2566988"/>
          <p14:tracePt t="226928" x="7854950" y="2576513"/>
          <p14:tracePt t="226931" x="7847013" y="2576513"/>
          <p14:tracePt t="226932" x="7839075" y="2576513"/>
          <p14:tracePt t="226935" x="7829550" y="2576513"/>
          <p14:tracePt t="226937" x="7821613" y="2576513"/>
          <p14:tracePt t="226942" x="7805738" y="2584450"/>
          <p14:tracePt t="226945" x="7797800" y="2584450"/>
          <p14:tracePt t="226947" x="7789863" y="2584450"/>
          <p14:tracePt t="226949" x="7781925" y="2584450"/>
          <p14:tracePt t="226952" x="7773988" y="2584450"/>
          <p14:tracePt t="226962" x="7734300" y="2592388"/>
          <p14:tracePt t="226963" x="7726363" y="2592388"/>
          <p14:tracePt t="226965" x="7718425" y="2592388"/>
          <p14:tracePt t="226967" x="7710488" y="2592388"/>
          <p14:tracePt t="226969" x="7702550" y="2592388"/>
          <p14:tracePt t="226971" x="7694613" y="2592388"/>
          <p14:tracePt t="226976" x="7678738" y="2592388"/>
          <p14:tracePt t="226978" x="7670800" y="2600325"/>
          <p14:tracePt t="226980" x="7662863" y="2600325"/>
          <p14:tracePt t="226983" x="7654925" y="2600325"/>
          <p14:tracePt t="226985" x="7646988" y="2600325"/>
          <p14:tracePt t="226987" x="7639050" y="2600325"/>
          <p14:tracePt t="226992" x="7631113" y="2600325"/>
          <p14:tracePt t="226995" x="7623175" y="2600325"/>
          <p14:tracePt t="226999" x="7615238" y="2600325"/>
          <p14:tracePt t="227003" x="7607300" y="2600325"/>
          <p14:tracePt t="227011" x="7599363" y="2600325"/>
          <p14:tracePt t="227087" x="7607300" y="2600325"/>
          <p14:tracePt t="227097" x="7615238" y="2600325"/>
          <p14:tracePt t="227103" x="7623175" y="2600325"/>
          <p14:tracePt t="227109" x="7631113" y="2592388"/>
          <p14:tracePt t="227111" x="7639050" y="2592388"/>
          <p14:tracePt t="227115" x="7646988" y="2592388"/>
          <p14:tracePt t="227119" x="7654925" y="2592388"/>
          <p14:tracePt t="227121" x="7662863" y="2592388"/>
          <p14:tracePt t="227127" x="7670800" y="2592388"/>
          <p14:tracePt t="227128" x="7678738" y="2592388"/>
          <p14:tracePt t="227131" x="7686675" y="2592388"/>
          <p14:tracePt t="227133" x="7694613" y="2592388"/>
          <p14:tracePt t="227135" x="7702550" y="2592388"/>
          <p14:tracePt t="227137" x="7710488" y="2592388"/>
          <p14:tracePt t="227139" x="7718425" y="2592388"/>
          <p14:tracePt t="227142" x="7726363" y="2592388"/>
          <p14:tracePt t="227145" x="7734300" y="2592388"/>
          <p14:tracePt t="227147" x="7742238" y="2592388"/>
          <p14:tracePt t="227149" x="7758113" y="2592388"/>
          <p14:tracePt t="227150" x="7766050" y="2600325"/>
          <p14:tracePt t="227152" x="7773988" y="2600325"/>
          <p14:tracePt t="227154" x="7781925" y="2600325"/>
          <p14:tracePt t="227157" x="7789863" y="2600325"/>
          <p14:tracePt t="227159" x="7797800" y="2600325"/>
          <p14:tracePt t="227161" x="7805738" y="2600325"/>
          <p14:tracePt t="227163" x="7821613" y="2600325"/>
          <p14:tracePt t="227164" x="7829550" y="2600325"/>
          <p14:tracePt t="227166" x="7839075" y="2600325"/>
          <p14:tracePt t="227168" x="7854950" y="2600325"/>
          <p14:tracePt t="227173" x="7870825" y="2600325"/>
          <p14:tracePt t="227174" x="7878763" y="2600325"/>
          <p14:tracePt t="227177" x="7886700" y="2600325"/>
          <p14:tracePt t="227179" x="7894638" y="2600325"/>
          <p14:tracePt t="227181" x="7902575" y="2600325"/>
          <p14:tracePt t="227183" x="7910513" y="2600325"/>
          <p14:tracePt t="227185" x="7918450" y="2600325"/>
          <p14:tracePt t="227187" x="7926388" y="2600325"/>
          <p14:tracePt t="227189" x="7942263" y="2600325"/>
          <p14:tracePt t="227193" x="7958138" y="2600325"/>
          <p14:tracePt t="227195" x="7966075" y="2600325"/>
          <p14:tracePt t="227197" x="7974013" y="2600325"/>
          <p14:tracePt t="227199" x="7981950" y="2600325"/>
          <p14:tracePt t="227201" x="7989888" y="2600325"/>
          <p14:tracePt t="227204" x="7997825" y="2600325"/>
          <p14:tracePt t="227205" x="8013700" y="2608263"/>
          <p14:tracePt t="227208" x="8021638" y="2608263"/>
          <p14:tracePt t="227211" x="8037513" y="2608263"/>
          <p14:tracePt t="227213" x="8045450" y="2608263"/>
          <p14:tracePt t="227215" x="8053388" y="2608263"/>
          <p14:tracePt t="227217" x="8061325" y="2608263"/>
          <p14:tracePt t="227219" x="8069263" y="2608263"/>
          <p14:tracePt t="227221" x="8077200" y="2608263"/>
          <p14:tracePt t="227226" x="8101013" y="2608263"/>
          <p14:tracePt t="227229" x="8116888" y="2608263"/>
          <p14:tracePt t="227231" x="8124825" y="2608263"/>
          <p14:tracePt t="227233" x="8132763" y="2608263"/>
          <p14:tracePt t="227235" x="8140700" y="2608263"/>
          <p14:tracePt t="227237" x="8156575" y="2616200"/>
          <p14:tracePt t="227240" x="8164513" y="2616200"/>
          <p14:tracePt t="227243" x="8180388" y="2616200"/>
          <p14:tracePt t="227245" x="8189913" y="2616200"/>
          <p14:tracePt t="227247" x="8197850" y="2616200"/>
          <p14:tracePt t="227249" x="8213725" y="2616200"/>
          <p14:tracePt t="227251" x="8221663" y="2616200"/>
          <p14:tracePt t="227253" x="8229600" y="2616200"/>
          <p14:tracePt t="227255" x="8237538" y="2616200"/>
          <p14:tracePt t="227258" x="8245475" y="2616200"/>
          <p14:tracePt t="227260" x="8261350" y="2616200"/>
          <p14:tracePt t="227261" x="8269288" y="2616200"/>
          <p14:tracePt t="227263" x="8277225" y="2624138"/>
          <p14:tracePt t="227265" x="8285163" y="2624138"/>
          <p14:tracePt t="227267" x="8293100" y="2624138"/>
          <p14:tracePt t="227269" x="8308975" y="2624138"/>
          <p14:tracePt t="227271" x="8316913" y="2624138"/>
          <p14:tracePt t="227276" x="8332788" y="2624138"/>
          <p14:tracePt t="227278" x="8340725" y="2624138"/>
          <p14:tracePt t="227279" x="8348663" y="2624138"/>
          <p14:tracePt t="227281" x="8356600" y="2624138"/>
          <p14:tracePt t="227283" x="8372475" y="2624138"/>
          <p14:tracePt t="227285" x="8380413" y="2624138"/>
          <p14:tracePt t="227288" x="8388350" y="2624138"/>
          <p14:tracePt t="227289" x="8404225" y="2632075"/>
          <p14:tracePt t="227293" x="8420100" y="2632075"/>
          <p14:tracePt t="227295" x="8428038" y="2632075"/>
          <p14:tracePt t="227297" x="8435975" y="2632075"/>
          <p14:tracePt t="227299" x="8443913" y="2632075"/>
          <p14:tracePt t="227301" x="8459788" y="2632075"/>
          <p14:tracePt t="227303" x="8467725" y="2640013"/>
          <p14:tracePt t="227305" x="8475663" y="2640013"/>
          <p14:tracePt t="227308" x="8483600" y="2640013"/>
          <p14:tracePt t="227311" x="8499475" y="2640013"/>
          <p14:tracePt t="227312" x="8507413" y="2640013"/>
          <p14:tracePt t="227313" x="8515350" y="2640013"/>
          <p14:tracePt t="227315" x="8523288" y="2640013"/>
          <p14:tracePt t="227317" x="8540750" y="2640013"/>
          <p14:tracePt t="227319" x="8548688" y="2640013"/>
          <p14:tracePt t="227321" x="8556625" y="2640013"/>
          <p14:tracePt t="227325" x="8580438" y="2640013"/>
          <p14:tracePt t="227327" x="8588375" y="2640013"/>
          <p14:tracePt t="227329" x="8604250" y="2640013"/>
          <p14:tracePt t="227331" x="8612188" y="2640013"/>
          <p14:tracePt t="227333" x="8620125" y="2640013"/>
          <p14:tracePt t="227335" x="8628063" y="2640013"/>
          <p14:tracePt t="227337" x="8636000" y="2640013"/>
          <p14:tracePt t="227339" x="8651875" y="2640013"/>
          <p14:tracePt t="227342" x="8659813" y="2640013"/>
          <p14:tracePt t="227343" x="8667750" y="2640013"/>
          <p14:tracePt t="227345" x="8675688" y="2640013"/>
          <p14:tracePt t="227347" x="8683625" y="2640013"/>
          <p14:tracePt t="227349" x="8699500" y="2640013"/>
          <p14:tracePt t="227351" x="8707438" y="2640013"/>
          <p14:tracePt t="227353" x="8715375" y="2640013"/>
          <p14:tracePt t="227355" x="8723313" y="2640013"/>
          <p14:tracePt t="227358" x="8731250" y="2640013"/>
          <p14:tracePt t="227360" x="8739188" y="2640013"/>
          <p14:tracePt t="227361" x="8747125" y="2640013"/>
          <p14:tracePt t="227363" x="8763000" y="2640013"/>
          <p14:tracePt t="227365" x="8770938" y="2640013"/>
          <p14:tracePt t="227367" x="8778875" y="2640013"/>
          <p14:tracePt t="227369" x="8786813" y="2640013"/>
          <p14:tracePt t="227371" x="8794750" y="2640013"/>
          <p14:tracePt t="227376" x="8818563" y="2640013"/>
          <p14:tracePt t="227377" x="8826500" y="2640013"/>
          <p14:tracePt t="227379" x="8834438" y="2640013"/>
          <p14:tracePt t="227381" x="8842375" y="2647950"/>
          <p14:tracePt t="227383" x="8850313" y="2647950"/>
          <p14:tracePt t="227385" x="8858250" y="2647950"/>
          <p14:tracePt t="227387" x="8866188" y="2647950"/>
          <p14:tracePt t="227392" x="8891588" y="2647950"/>
          <p14:tracePt t="227394" x="8899525" y="2647950"/>
          <p14:tracePt t="227395" x="8907463" y="2647950"/>
          <p14:tracePt t="227397" x="8915400" y="2647950"/>
          <p14:tracePt t="227399" x="8923338" y="2647950"/>
          <p14:tracePt t="227401" x="8931275" y="2647950"/>
          <p14:tracePt t="227403" x="8939213" y="2647950"/>
          <p14:tracePt t="227405" x="8947150" y="2647950"/>
          <p14:tracePt t="227408" x="8955088" y="2647950"/>
          <p14:tracePt t="227410" x="8963025" y="2647950"/>
          <p14:tracePt t="227411" x="8970963" y="2647950"/>
          <p14:tracePt t="227413" x="8978900" y="2647950"/>
          <p14:tracePt t="227415" x="8986838" y="2647950"/>
          <p14:tracePt t="227417" x="8994775" y="2647950"/>
          <p14:tracePt t="227419" x="9002713" y="2647950"/>
          <p14:tracePt t="227421" x="9010650" y="2647950"/>
          <p14:tracePt t="227425" x="9026525" y="2640013"/>
          <p14:tracePt t="227427" x="9034463" y="2640013"/>
          <p14:tracePt t="227429" x="9042400" y="2640013"/>
          <p14:tracePt t="227431" x="9050338" y="2640013"/>
          <p14:tracePt t="227433" x="9058275" y="2640013"/>
          <p14:tracePt t="227435" x="9066213" y="2640013"/>
          <p14:tracePt t="227437" x="9074150" y="2640013"/>
          <p14:tracePt t="227439" x="9082088" y="2647950"/>
          <p14:tracePt t="227442" x="9090025" y="2640013"/>
          <p14:tracePt t="227445" x="9105900" y="2640013"/>
          <p14:tracePt t="227449" x="9121775" y="2640013"/>
          <p14:tracePt t="227453" x="9129713" y="2640013"/>
          <p14:tracePt t="227456" x="9137650" y="2640013"/>
          <p14:tracePt t="227458" x="9145588" y="2640013"/>
          <p14:tracePt t="227461" x="9161463" y="2640013"/>
          <p14:tracePt t="227463" x="9169400" y="2640013"/>
          <p14:tracePt t="227465" x="9177338" y="2640013"/>
          <p14:tracePt t="227467" x="9185275" y="2640013"/>
          <p14:tracePt t="227469" x="9193213" y="2640013"/>
          <p14:tracePt t="227471" x="9201150" y="2640013"/>
          <p14:tracePt t="227476" x="9217025" y="2640013"/>
          <p14:tracePt t="227479" x="9224963" y="2640013"/>
          <p14:tracePt t="227480" x="9234488" y="2640013"/>
          <p14:tracePt t="227481" x="9242425" y="2640013"/>
          <p14:tracePt t="227483" x="9250363" y="2640013"/>
          <p14:tracePt t="227485" x="9258300" y="2640013"/>
          <p14:tracePt t="227487" x="9266238" y="2640013"/>
          <p14:tracePt t="227489" x="9282113" y="2640013"/>
          <p14:tracePt t="227492" x="9290050" y="2640013"/>
          <p14:tracePt t="227493" x="9297988" y="2640013"/>
          <p14:tracePt t="227495" x="9305925" y="2640013"/>
          <p14:tracePt t="227497" x="9313863" y="2640013"/>
          <p14:tracePt t="227499" x="9329738" y="2640013"/>
          <p14:tracePt t="227501" x="9337675" y="2640013"/>
          <p14:tracePt t="227503" x="9345613" y="2640013"/>
          <p14:tracePt t="227505" x="9353550" y="2640013"/>
          <p14:tracePt t="227509" x="9377363" y="2640013"/>
          <p14:tracePt t="227511" x="9385300" y="2640013"/>
          <p14:tracePt t="227513" x="9393238" y="2640013"/>
          <p14:tracePt t="227515" x="9401175" y="2640013"/>
          <p14:tracePt t="227517" x="9409113" y="2632075"/>
          <p14:tracePt t="227519" x="9417050" y="2632075"/>
          <p14:tracePt t="227521" x="9432925" y="2632075"/>
          <p14:tracePt t="227526" x="9448800" y="2632075"/>
          <p14:tracePt t="227527" x="9456738" y="2632075"/>
          <p14:tracePt t="227529" x="9472613" y="2632075"/>
          <p14:tracePt t="227531" x="9480550" y="2632075"/>
          <p14:tracePt t="227533" x="9488488" y="2632075"/>
          <p14:tracePt t="227535" x="9496425" y="2632075"/>
          <p14:tracePt t="227537" x="9504363" y="2632075"/>
          <p14:tracePt t="227539" x="9512300" y="2624138"/>
          <p14:tracePt t="227542" x="9520238" y="2624138"/>
          <p14:tracePt t="227544" x="9536113" y="2624138"/>
          <p14:tracePt t="227546" x="9544050" y="2624138"/>
          <p14:tracePt t="227547" x="9551988" y="2624138"/>
          <p14:tracePt t="227549" x="9559925" y="2624138"/>
          <p14:tracePt t="227551" x="9567863" y="2624138"/>
          <p14:tracePt t="227553" x="9575800" y="2624138"/>
          <p14:tracePt t="227555" x="9593263" y="2624138"/>
          <p14:tracePt t="227558" x="9601200" y="2624138"/>
          <p14:tracePt t="227559" x="9609138" y="2624138"/>
          <p14:tracePt t="227561" x="9617075" y="2624138"/>
          <p14:tracePt t="227563" x="9625013" y="2624138"/>
          <p14:tracePt t="227565" x="9632950" y="2624138"/>
          <p14:tracePt t="227567" x="9648825" y="2624138"/>
          <p14:tracePt t="227569" x="9656763" y="2624138"/>
          <p14:tracePt t="227571" x="9664700" y="2616200"/>
          <p14:tracePt t="227575" x="9680575" y="2616200"/>
          <p14:tracePt t="227577" x="9696450" y="2616200"/>
          <p14:tracePt t="227579" x="9704388" y="2616200"/>
          <p14:tracePt t="227581" x="9712325" y="2616200"/>
          <p14:tracePt t="227583" x="9728200" y="2616200"/>
          <p14:tracePt t="227585" x="9736138" y="2616200"/>
          <p14:tracePt t="227587" x="9744075" y="2616200"/>
          <p14:tracePt t="227589" x="9759950" y="2608263"/>
          <p14:tracePt t="227592" x="9767888" y="2608263"/>
          <p14:tracePt t="227594" x="9783763" y="2608263"/>
          <p14:tracePt t="227596" x="9791700" y="2608263"/>
          <p14:tracePt t="227597" x="9799638" y="2608263"/>
          <p14:tracePt t="227599" x="9815513" y="2608263"/>
          <p14:tracePt t="227601" x="9831388" y="2608263"/>
          <p14:tracePt t="227603" x="9839325" y="2600325"/>
          <p14:tracePt t="227605" x="9855200" y="2600325"/>
          <p14:tracePt t="227608" x="9863138" y="2600325"/>
          <p14:tracePt t="227610" x="9879013" y="2600325"/>
          <p14:tracePt t="227611" x="9886950" y="2600325"/>
          <p14:tracePt t="227613" x="9902825" y="2592388"/>
          <p14:tracePt t="227615" x="9910763" y="2592388"/>
          <p14:tracePt t="227617" x="9926638" y="2592388"/>
          <p14:tracePt t="227619" x="9936163" y="2592388"/>
          <p14:tracePt t="227621" x="9952038" y="2592388"/>
          <p14:tracePt t="227626" x="9975850" y="2592388"/>
          <p14:tracePt t="227627" x="9983788" y="2592388"/>
          <p14:tracePt t="227629" x="9999663" y="2592388"/>
          <p14:tracePt t="227631" x="10007600" y="2592388"/>
          <p14:tracePt t="227633" x="10015538" y="2584450"/>
          <p14:tracePt t="227635" x="10031413" y="2584450"/>
          <p14:tracePt t="227637" x="10039350" y="2584450"/>
          <p14:tracePt t="227642" x="10063163" y="2584450"/>
          <p14:tracePt t="227644" x="10071100" y="2584450"/>
          <p14:tracePt t="227645" x="10079038" y="2584450"/>
          <p14:tracePt t="227647" x="10086975" y="2584450"/>
          <p14:tracePt t="227649" x="10102850" y="2584450"/>
          <p14:tracePt t="227651" x="10110788" y="2584450"/>
          <p14:tracePt t="227653" x="10118725" y="2576513"/>
          <p14:tracePt t="227655" x="10126663" y="2576513"/>
          <p14:tracePt t="227658" x="10134600" y="2576513"/>
          <p14:tracePt t="227660" x="10142538" y="2576513"/>
          <p14:tracePt t="227661" x="10150475" y="2576513"/>
          <p14:tracePt t="227663" x="10158413" y="2576513"/>
          <p14:tracePt t="227665" x="10166350" y="2576513"/>
          <p14:tracePt t="227667" x="10174288" y="2576513"/>
          <p14:tracePt t="227669" x="10182225" y="2576513"/>
          <p14:tracePt t="227671" x="10190163" y="2576513"/>
          <p14:tracePt t="227676" x="10206038" y="2576513"/>
          <p14:tracePt t="227677" x="10213975" y="2576513"/>
          <p14:tracePt t="227681" x="10221913" y="2576513"/>
          <p14:tracePt t="227683" x="10229850" y="2576513"/>
          <p14:tracePt t="227685" x="10237788" y="2576513"/>
          <p14:tracePt t="227687" x="10245725" y="2576513"/>
          <p14:tracePt t="227689" x="10253663" y="2566988"/>
          <p14:tracePt t="227692" x="10261600" y="2566988"/>
          <p14:tracePt t="227695" x="10269538" y="2566988"/>
          <p14:tracePt t="227697" x="10279063" y="2566988"/>
          <p14:tracePt t="227699" x="10287000" y="2566988"/>
          <p14:tracePt t="227701" x="10294938" y="2566988"/>
          <p14:tracePt t="227705" x="10302875" y="2566988"/>
          <p14:tracePt t="227708" x="10310813" y="2566988"/>
          <p14:tracePt t="227711" x="10318750" y="2559050"/>
          <p14:tracePt t="227713" x="10326688" y="2559050"/>
          <p14:tracePt t="227715" x="10334625" y="2559050"/>
          <p14:tracePt t="227719" x="10342563" y="2559050"/>
          <p14:tracePt t="227721" x="10350500" y="2559050"/>
          <p14:tracePt t="227728" x="10366375" y="2559050"/>
          <p14:tracePt t="227729" x="10374313" y="2559050"/>
          <p14:tracePt t="227733" x="10382250" y="2551113"/>
          <p14:tracePt t="227737" x="10390188" y="2551113"/>
          <p14:tracePt t="227740" x="10398125" y="2551113"/>
          <p14:tracePt t="227744" x="10406063" y="2551113"/>
          <p14:tracePt t="227745" x="10414000" y="2551113"/>
          <p14:tracePt t="227747" x="10421938" y="2551113"/>
          <p14:tracePt t="227751" x="10429875" y="2543175"/>
          <p14:tracePt t="227753" x="10437813" y="2543175"/>
          <p14:tracePt t="227758" x="10445750" y="2543175"/>
          <p14:tracePt t="227761" x="10453688" y="2543175"/>
          <p14:tracePt t="227763" x="10461625" y="2543175"/>
          <p14:tracePt t="227767" x="10469563" y="2543175"/>
          <p14:tracePt t="227769" x="10477500" y="2543175"/>
          <p14:tracePt t="227775" x="10485438" y="2543175"/>
          <p14:tracePt t="227777" x="10493375" y="2543175"/>
          <p14:tracePt t="227781" x="10501313" y="2543175"/>
          <p14:tracePt t="227785" x="10509250" y="2543175"/>
          <p14:tracePt t="227787" x="10517188" y="2543175"/>
          <p14:tracePt t="227791" x="10525125" y="2543175"/>
          <p14:tracePt t="227795" x="10533063" y="2543175"/>
          <p14:tracePt t="227797" x="10541000" y="2543175"/>
          <p14:tracePt t="227801" x="10548938" y="2543175"/>
          <p14:tracePt t="227807" x="10556875" y="2543175"/>
          <p14:tracePt t="227810" x="10564813" y="2535238"/>
          <p14:tracePt t="227815" x="10572750" y="2535238"/>
          <p14:tracePt t="227821" x="10580688" y="2535238"/>
          <p14:tracePt t="228160" x="10580688" y="2543175"/>
          <p14:tracePt t="228163" x="10572750" y="2543175"/>
          <p14:tracePt t="228167" x="10564813" y="2551113"/>
          <p14:tracePt t="228169" x="10556875" y="2551113"/>
          <p14:tracePt t="228171" x="10548938" y="2551113"/>
          <p14:tracePt t="228176" x="10533063" y="2559050"/>
          <p14:tracePt t="228177" x="10525125" y="2566988"/>
          <p14:tracePt t="228179" x="10517188" y="2566988"/>
          <p14:tracePt t="228181" x="10509250" y="2576513"/>
          <p14:tracePt t="228183" x="10501313" y="2576513"/>
          <p14:tracePt t="228185" x="10485438" y="2584450"/>
          <p14:tracePt t="228187" x="10477500" y="2584450"/>
          <p14:tracePt t="228189" x="10469563" y="2600325"/>
          <p14:tracePt t="228192" x="10453688" y="2608263"/>
          <p14:tracePt t="228198" x="10406063" y="2632075"/>
          <p14:tracePt t="228199" x="10390188" y="2640013"/>
          <p14:tracePt t="228201" x="10374313" y="2655888"/>
          <p14:tracePt t="228203" x="10350500" y="2663825"/>
          <p14:tracePt t="228205" x="10334625" y="2671763"/>
          <p14:tracePt t="228208" x="10310813" y="2687638"/>
          <p14:tracePt t="228214" x="10221913" y="2727325"/>
          <p14:tracePt t="228216" x="10206038" y="2743200"/>
          <p14:tracePt t="228217" x="10174288" y="2759075"/>
          <p14:tracePt t="228219" x="10142538" y="2774950"/>
          <p14:tracePt t="228221" x="10110788" y="2790825"/>
          <p14:tracePt t="228225" x="10039350" y="2830513"/>
          <p14:tracePt t="228227" x="10007600" y="2846388"/>
          <p14:tracePt t="228229" x="9967913" y="2870200"/>
          <p14:tracePt t="228231" x="9926638" y="2894013"/>
          <p14:tracePt t="228233" x="9879013" y="2919413"/>
          <p14:tracePt t="228235" x="9839325" y="2943225"/>
          <p14:tracePt t="228237" x="9799638" y="2959100"/>
          <p14:tracePt t="228239" x="9752013" y="2982913"/>
          <p14:tracePt t="228241" x="9712325" y="3006725"/>
          <p14:tracePt t="228244" x="9664700" y="3030538"/>
          <p14:tracePt t="228245" x="9617075" y="3054350"/>
          <p14:tracePt t="228247" x="9551988" y="3086100"/>
          <p14:tracePt t="228249" x="9520238" y="3101975"/>
          <p14:tracePt t="228251" x="9464675" y="3125788"/>
          <p14:tracePt t="228253" x="9417050" y="3149600"/>
          <p14:tracePt t="228255" x="9361488" y="3181350"/>
          <p14:tracePt t="228257" x="9313863" y="3205163"/>
          <p14:tracePt t="228259" x="9258300" y="3228975"/>
          <p14:tracePt t="228261" x="9201150" y="3252788"/>
          <p14:tracePt t="228263" x="9145588" y="3270250"/>
          <p14:tracePt t="228265" x="9090025" y="3294063"/>
          <p14:tracePt t="228267" x="9034463" y="3325813"/>
          <p14:tracePt t="228269" x="8978900" y="3349625"/>
          <p14:tracePt t="228271" x="8915400" y="3373438"/>
          <p14:tracePt t="228273" x="8850313" y="3397250"/>
          <p14:tracePt t="228275" x="8794750" y="3421063"/>
          <p14:tracePt t="228277" x="8731250" y="3444875"/>
          <p14:tracePt t="228279" x="8667750" y="3468688"/>
          <p14:tracePt t="228281" x="8588375" y="3500438"/>
          <p14:tracePt t="228283" x="8540750" y="3516313"/>
          <p14:tracePt t="228285" x="8475663" y="3540125"/>
          <p14:tracePt t="228287" x="8412163" y="3563938"/>
          <p14:tracePt t="228289" x="8356600" y="3595688"/>
          <p14:tracePt t="228291" x="8293100" y="3621088"/>
          <p14:tracePt t="228294" x="8229600" y="3644900"/>
          <p14:tracePt t="228295" x="8156575" y="3676650"/>
          <p14:tracePt t="228297" x="8093075" y="3700463"/>
          <p14:tracePt t="228299" x="8029575" y="3732213"/>
          <p14:tracePt t="228301" x="7966075" y="3763963"/>
          <p14:tracePt t="228303" x="7902575" y="3787775"/>
          <p14:tracePt t="228305" x="7847013" y="3819525"/>
          <p14:tracePt t="228307" x="7781925" y="3851275"/>
          <p14:tracePt t="228309" x="7718425" y="3875088"/>
          <p14:tracePt t="228311" x="7654925" y="3906838"/>
          <p14:tracePt t="228313" x="7599363" y="3938588"/>
          <p14:tracePt t="228315" x="7519988" y="3979863"/>
          <p14:tracePt t="228317" x="7478713" y="4003675"/>
          <p14:tracePt t="228319" x="7415213" y="4035425"/>
          <p14:tracePt t="228321" x="7359650" y="4067175"/>
          <p14:tracePt t="228323" x="7304088" y="4090988"/>
          <p14:tracePt t="228325" x="7240588" y="4122738"/>
          <p14:tracePt t="228327" x="7185025" y="4154488"/>
          <p14:tracePt t="228329" x="7127875" y="4194175"/>
          <p14:tracePt t="228331" x="7072313" y="4225925"/>
          <p14:tracePt t="228333" x="7016750" y="4257675"/>
          <p14:tracePt t="228335" x="6961188" y="4291013"/>
          <p14:tracePt t="228337" x="6905625" y="4322763"/>
          <p14:tracePt t="228339" x="6858000" y="4362450"/>
          <p14:tracePt t="228341" x="6802438" y="4394200"/>
          <p14:tracePt t="228344" x="6745288" y="4425950"/>
          <p14:tracePt t="228345" x="6697663" y="4457700"/>
          <p14:tracePt t="228347" x="6642100" y="4497388"/>
          <p14:tracePt t="228349" x="6578600" y="4537075"/>
          <p14:tracePt t="228351" x="6538913" y="4560888"/>
          <p14:tracePt t="228353" x="6491288" y="4592638"/>
          <p14:tracePt t="228355" x="6442075" y="4624388"/>
          <p14:tracePt t="228357" x="6386513" y="4657725"/>
          <p14:tracePt t="228359" x="6346825" y="4681538"/>
          <p14:tracePt t="228361" x="6299200" y="4713288"/>
          <p14:tracePt t="228363" x="6251575" y="4745038"/>
          <p14:tracePt t="228365" x="6203950" y="4768850"/>
          <p14:tracePt t="228367" x="6164263" y="4792663"/>
          <p14:tracePt t="228369" x="6116638" y="4824413"/>
          <p14:tracePt t="228371" x="6075363" y="4848225"/>
          <p14:tracePt t="228373" x="6027738" y="4872038"/>
          <p14:tracePt t="228375" x="5988050" y="4903788"/>
          <p14:tracePt t="228377" x="5948363" y="4927600"/>
          <p14:tracePt t="228379" x="5908675" y="4951413"/>
          <p14:tracePt t="228381" x="5868988" y="4976813"/>
          <p14:tracePt t="228383" x="5821363" y="5000625"/>
          <p14:tracePt t="228385" x="5797550" y="5016500"/>
          <p14:tracePt t="228387" x="5765800" y="5040313"/>
          <p14:tracePt t="228389" x="5724525" y="5064125"/>
          <p14:tracePt t="228391" x="5692775" y="5087938"/>
          <p14:tracePt t="228394" x="5661025" y="5111750"/>
          <p14:tracePt t="228396" x="5629275" y="5127625"/>
          <p14:tracePt t="228397" x="5605463" y="5151438"/>
          <p14:tracePt t="228399" x="5573713" y="5167313"/>
          <p14:tracePt t="228401" x="5549900" y="5191125"/>
          <p14:tracePt t="228403" x="5518150" y="5207000"/>
          <p14:tracePt t="228405" x="5494338" y="5230813"/>
          <p14:tracePt t="228407" x="5470525" y="5246688"/>
          <p14:tracePt t="228409" x="5446713" y="5262563"/>
          <p14:tracePt t="228411" x="5422900" y="5286375"/>
          <p14:tracePt t="228413" x="5397500" y="5302250"/>
          <p14:tracePt t="228415" x="5373688" y="5319713"/>
          <p14:tracePt t="228417" x="5349875" y="5343525"/>
          <p14:tracePt t="228419" x="5334000" y="5351463"/>
          <p14:tracePt t="228421" x="5318125" y="5367338"/>
          <p14:tracePt t="228423" x="5302250" y="5383213"/>
          <p14:tracePt t="228425" x="5278438" y="5391150"/>
          <p14:tracePt t="228428" x="5262563" y="5407025"/>
          <p14:tracePt t="228431" x="5230813" y="5430838"/>
          <p14:tracePt t="228433" x="5214938" y="5446713"/>
          <p14:tracePt t="228435" x="5199063" y="5454650"/>
          <p14:tracePt t="228437" x="5183188" y="5470525"/>
          <p14:tracePt t="228439" x="5175250" y="5478463"/>
          <p14:tracePt t="228441" x="5159375" y="5494338"/>
          <p14:tracePt t="228444" x="5143500" y="5502275"/>
          <p14:tracePt t="228446" x="5127625" y="5518150"/>
          <p14:tracePt t="228447" x="5111750" y="5526088"/>
          <p14:tracePt t="228449" x="5095875" y="5541963"/>
          <p14:tracePt t="228451" x="5080000" y="5557838"/>
          <p14:tracePt t="228453" x="5072063" y="5565775"/>
          <p14:tracePt t="228455" x="5056188" y="5573713"/>
          <p14:tracePt t="228457" x="5038725" y="5589588"/>
          <p14:tracePt t="228459" x="5022850" y="5597525"/>
          <p14:tracePt t="228463" x="5014913" y="5613400"/>
          <p14:tracePt t="228463" x="4999038" y="5621338"/>
          <p14:tracePt t="228465" x="4983163" y="5629275"/>
          <p14:tracePt t="228467" x="4967288" y="5645150"/>
          <p14:tracePt t="228469" x="4951413" y="5653088"/>
          <p14:tracePt t="228471" x="4943475" y="5662613"/>
          <p14:tracePt t="228473" x="4927600" y="5678488"/>
          <p14:tracePt t="228475" x="4911725" y="5686425"/>
          <p14:tracePt t="228477" x="4903788" y="5694363"/>
          <p14:tracePt t="228479" x="4887913" y="5702300"/>
          <p14:tracePt t="228481" x="4872038" y="5718175"/>
          <p14:tracePt t="228483" x="4856163" y="5726113"/>
          <p14:tracePt t="228485" x="4840288" y="5734050"/>
          <p14:tracePt t="228487" x="4832350" y="5741988"/>
          <p14:tracePt t="228489" x="4824413" y="5749925"/>
          <p14:tracePt t="228491" x="4808538" y="5757863"/>
          <p14:tracePt t="228494" x="4800600" y="5765800"/>
          <p14:tracePt t="228495" x="4792663" y="5773738"/>
          <p14:tracePt t="228497" x="4776788" y="5781675"/>
          <p14:tracePt t="228499" x="4768850" y="5789613"/>
          <p14:tracePt t="228501" x="4752975" y="5797550"/>
          <p14:tracePt t="228503" x="4745038" y="5805488"/>
          <p14:tracePt t="228505" x="4737100" y="5813425"/>
          <p14:tracePt t="228507" x="4721225" y="5821363"/>
          <p14:tracePt t="228509" x="4713288" y="5829300"/>
          <p14:tracePt t="228511" x="4705350" y="5837238"/>
          <p14:tracePt t="228513" x="4695825" y="5837238"/>
          <p14:tracePt t="228515" x="4687888" y="5845175"/>
          <p14:tracePt t="228517" x="4672013" y="5853113"/>
          <p14:tracePt t="228519" x="4664075" y="5861050"/>
          <p14:tracePt t="228521" x="4656138" y="5861050"/>
          <p14:tracePt t="228523" x="4648200" y="5868988"/>
          <p14:tracePt t="228525" x="4640263" y="5868988"/>
          <p14:tracePt t="228527" x="4632325" y="5876925"/>
          <p14:tracePt t="228529" x="4624388" y="5884863"/>
          <p14:tracePt t="228531" x="4608513" y="5884863"/>
          <p14:tracePt t="228533" x="4600575" y="5892800"/>
          <p14:tracePt t="228535" x="4592638" y="5900738"/>
          <p14:tracePt t="228537" x="4584700" y="5908675"/>
          <p14:tracePt t="228539" x="4576763" y="5908675"/>
          <p14:tracePt t="228541" x="4568825" y="5916613"/>
          <p14:tracePt t="228543" x="4552950" y="5924550"/>
          <p14:tracePt t="228545" x="4545013" y="5932488"/>
          <p14:tracePt t="228547" x="4537075" y="5932488"/>
          <p14:tracePt t="228549" x="4529138" y="5940425"/>
          <p14:tracePt t="228551" x="4521200" y="5948363"/>
          <p14:tracePt t="228553" x="4505325" y="5956300"/>
          <p14:tracePt t="228555" x="4497388" y="5964238"/>
          <p14:tracePt t="228557" x="4489450" y="5972175"/>
          <p14:tracePt t="228559" x="4481513" y="5972175"/>
          <p14:tracePt t="228561" x="4465638" y="5980113"/>
          <p14:tracePt t="228563" x="4457700" y="5988050"/>
          <p14:tracePt t="228565" x="4449763" y="5995988"/>
          <p14:tracePt t="228567" x="4433888" y="6013450"/>
          <p14:tracePt t="228569" x="4425950" y="6021388"/>
          <p14:tracePt t="228571" x="4410075" y="6029325"/>
          <p14:tracePt t="228573" x="4402138" y="6037263"/>
          <p14:tracePt t="228575" x="4394200" y="6045200"/>
          <p14:tracePt t="228577" x="4378325" y="6053138"/>
          <p14:tracePt t="228579" x="4370388" y="6061075"/>
          <p14:tracePt t="228581" x="4362450" y="6069013"/>
          <p14:tracePt t="228583" x="4344988" y="6076950"/>
          <p14:tracePt t="228585" x="4337050" y="6084888"/>
          <p14:tracePt t="228587" x="4329113" y="6092825"/>
          <p14:tracePt t="228589" x="4321175" y="6100763"/>
          <p14:tracePt t="228591" x="4313238" y="6108700"/>
          <p14:tracePt t="228594" x="4305300" y="6116638"/>
          <p14:tracePt t="228595" x="4297363" y="6124575"/>
          <p14:tracePt t="228597" x="4289425" y="6132513"/>
          <p14:tracePt t="228599" x="4281488" y="6132513"/>
          <p14:tracePt t="228601" x="4273550" y="6140450"/>
          <p14:tracePt t="228603" x="4265613" y="6148388"/>
          <p14:tracePt t="228605" x="4257675" y="6156325"/>
          <p14:tracePt t="228607" x="4249738" y="6164263"/>
          <p14:tracePt t="228609" x="4241800" y="6164263"/>
          <p14:tracePt t="228611" x="4233863" y="6172200"/>
          <p14:tracePt t="228613" x="4233863" y="6180138"/>
          <p14:tracePt t="228615" x="4225925" y="6180138"/>
          <p14:tracePt t="228617" x="4225925" y="6188075"/>
          <p14:tracePt t="228619" x="4217988" y="6196013"/>
          <p14:tracePt t="228621" x="4217988" y="6203950"/>
          <p14:tracePt t="228623" x="4210050" y="6203950"/>
          <p14:tracePt t="228625" x="4210050" y="6211888"/>
          <p14:tracePt t="228627" x="4202113" y="6219825"/>
          <p14:tracePt t="228631" x="4194175" y="6227763"/>
          <p14:tracePt t="228633" x="4194175" y="6235700"/>
          <p14:tracePt t="228637" x="4186238" y="6243638"/>
          <p14:tracePt t="228641" x="4186238" y="6251575"/>
          <p14:tracePt t="228645" x="4186238" y="6259513"/>
          <p14:tracePt t="228647" x="4178300" y="6259513"/>
          <p14:tracePt t="228649" x="4178300" y="6267450"/>
          <p14:tracePt t="228653" x="4178300" y="6275388"/>
          <p14:tracePt t="228657" x="4178300" y="6283325"/>
          <p14:tracePt t="228663" x="4178300" y="6291263"/>
          <p14:tracePt t="228665" x="4186238" y="6291263"/>
          <p14:tracePt t="228669" x="4186238" y="6299200"/>
          <p14:tracePt t="228673" x="4186238" y="6307138"/>
          <p14:tracePt t="228681" x="4186238" y="6315075"/>
          <p14:tracePt t="228685" x="4194175" y="6315075"/>
          <p14:tracePt t="228689" x="4194175" y="6323013"/>
          <p14:tracePt t="228701" x="4202113" y="6330950"/>
          <p14:tracePt t="228822" x="4210050" y="6330950"/>
          <p14:tracePt t="228826" x="4210050" y="6323013"/>
          <p14:tracePt t="228841" x="4217988" y="6323013"/>
          <p14:tracePt t="228845" x="4217988" y="6315075"/>
          <p14:tracePt t="228883" x="4217988" y="6307138"/>
          <p14:tracePt t="228887" x="4202113" y="6307138"/>
          <p14:tracePt t="228889" x="4194175" y="6307138"/>
          <p14:tracePt t="228892" x="4186238" y="6307138"/>
          <p14:tracePt t="228895" x="4178300" y="6307138"/>
          <p14:tracePt t="228899" x="4170363" y="6299200"/>
          <p14:tracePt t="228901" x="4162425" y="6299200"/>
          <p14:tracePt t="228903" x="4154488" y="6299200"/>
          <p14:tracePt t="228905" x="4146550" y="6299200"/>
          <p14:tracePt t="228908" x="4138613" y="6299200"/>
          <p14:tracePt t="228910" x="4130675" y="6291263"/>
          <p14:tracePt t="228911" x="4122738" y="6291263"/>
          <p14:tracePt t="228913" x="4106863" y="6291263"/>
          <p14:tracePt t="228915" x="4098925" y="6291263"/>
          <p14:tracePt t="228917" x="4083050" y="6291263"/>
          <p14:tracePt t="228919" x="4075113" y="6291263"/>
          <p14:tracePt t="228921" x="4059238" y="6291263"/>
          <p14:tracePt t="228926" x="4035425" y="6283325"/>
          <p14:tracePt t="228927" x="4019550" y="6283325"/>
          <p14:tracePt t="228930" x="4002088" y="6283325"/>
          <p14:tracePt t="228932" x="3986213" y="6283325"/>
          <p14:tracePt t="228934" x="3970338" y="6283325"/>
          <p14:tracePt t="228935" x="3954463" y="6283325"/>
          <p14:tracePt t="228937" x="3938588" y="6283325"/>
          <p14:tracePt t="228939" x="3922713" y="6283325"/>
          <p14:tracePt t="228942" x="3906838" y="6275388"/>
          <p14:tracePt t="228944" x="3890963" y="6275388"/>
          <p14:tracePt t="228946" x="3875088" y="6275388"/>
          <p14:tracePt t="228948" x="3859213" y="6275388"/>
          <p14:tracePt t="228949" x="3843338" y="6275388"/>
          <p14:tracePt t="228951" x="3819525" y="6275388"/>
          <p14:tracePt t="228953" x="3803650" y="6267450"/>
          <p14:tracePt t="228955" x="3787775" y="6267450"/>
          <p14:tracePt t="228958" x="3771900" y="6267450"/>
          <p14:tracePt t="228963" x="3724275" y="6259513"/>
          <p14:tracePt t="228978" x="3611563" y="6243638"/>
          <p14:tracePt t="228980" x="3595688" y="6243638"/>
          <p14:tracePt t="228981" x="3579813" y="6243638"/>
          <p14:tracePt t="228983" x="3563938" y="6243638"/>
          <p14:tracePt t="228985" x="3548063" y="6243638"/>
          <p14:tracePt t="228987" x="3532188" y="6235700"/>
          <p14:tracePt t="228990" x="3516313" y="6235700"/>
          <p14:tracePt t="228994" x="3492500" y="6235700"/>
          <p14:tracePt t="228996" x="3468688" y="6235700"/>
          <p14:tracePt t="228997" x="3460750" y="6227763"/>
          <p14:tracePt t="228999" x="3444875" y="6227763"/>
          <p14:tracePt t="229001" x="3429000" y="6227763"/>
          <p14:tracePt t="229003" x="3413125" y="6227763"/>
          <p14:tracePt t="229005" x="3397250" y="6219825"/>
          <p14:tracePt t="229009" x="3365500" y="6219825"/>
          <p14:tracePt t="229012" x="3349625" y="6211888"/>
          <p14:tracePt t="229013" x="3341688" y="6211888"/>
          <p14:tracePt t="229015" x="3325813" y="6211888"/>
          <p14:tracePt t="229017" x="3308350" y="6203950"/>
          <p14:tracePt t="229019" x="3292475" y="6203950"/>
          <p14:tracePt t="229021" x="3276600" y="6196013"/>
          <p14:tracePt t="229025" x="3244850" y="6188075"/>
          <p14:tracePt t="229028" x="3228975" y="6188075"/>
          <p14:tracePt t="229029" x="3213100" y="6180138"/>
          <p14:tracePt t="229031" x="3205163" y="6180138"/>
          <p14:tracePt t="229033" x="3189288" y="6180138"/>
          <p14:tracePt t="229035" x="3173413" y="6172200"/>
          <p14:tracePt t="229037" x="3165475" y="6172200"/>
          <p14:tracePt t="229041" x="3141663" y="6164263"/>
          <p14:tracePt t="229044" x="3125788" y="6156325"/>
          <p14:tracePt t="229046" x="3117850" y="6156325"/>
          <p14:tracePt t="229047" x="3109913" y="6148388"/>
          <p14:tracePt t="229049" x="3101975" y="6148388"/>
          <p14:tracePt t="229051" x="3086100" y="6148388"/>
          <p14:tracePt t="229053" x="3078163" y="6140450"/>
          <p14:tracePt t="229055" x="3070225" y="6140450"/>
          <p14:tracePt t="229060" x="3062288" y="6132513"/>
          <p14:tracePt t="229063" x="3046413" y="6124575"/>
          <p14:tracePt t="229065" x="3038475" y="6124575"/>
          <p14:tracePt t="229067" x="3030538" y="6124575"/>
          <p14:tracePt t="229069" x="3030538" y="6116638"/>
          <p14:tracePt t="229071" x="3022600" y="6116638"/>
          <p14:tracePt t="229075" x="3014663" y="6116638"/>
          <p14:tracePt t="229079" x="2998788" y="6108700"/>
          <p14:tracePt t="229083" x="2990850" y="6100763"/>
          <p14:tracePt t="229087" x="2982913" y="6100763"/>
          <p14:tracePt t="229089" x="2982913" y="6092825"/>
          <p14:tracePt t="229092" x="2974975" y="6092825"/>
          <p14:tracePt t="229093" x="2967038" y="6092825"/>
          <p14:tracePt t="229096" x="2967038" y="6084888"/>
          <p14:tracePt t="229097" x="2957513" y="6084888"/>
          <p14:tracePt t="229099" x="2949575" y="6076950"/>
          <p14:tracePt t="229103" x="2941638" y="6069013"/>
          <p14:tracePt t="229105" x="2933700" y="6069013"/>
          <p14:tracePt t="229108" x="2925763" y="6069013"/>
          <p14:tracePt t="229110" x="2925763" y="6061075"/>
          <p14:tracePt t="229112" x="2917825" y="6061075"/>
          <p14:tracePt t="229114" x="2909888" y="6053138"/>
          <p14:tracePt t="229117" x="2901950" y="6045200"/>
          <p14:tracePt t="229119" x="2894013" y="6045200"/>
          <p14:tracePt t="229121" x="2886075" y="6037263"/>
          <p14:tracePt t="229125" x="2878138" y="6037263"/>
          <p14:tracePt t="229128" x="2870200" y="6029325"/>
          <p14:tracePt t="229130" x="2862263" y="6029325"/>
          <p14:tracePt t="229133" x="2854325" y="6021388"/>
          <p14:tracePt t="229135" x="2846388" y="6021388"/>
          <p14:tracePt t="229137" x="2838450" y="6021388"/>
          <p14:tracePt t="229139" x="2838450" y="6013450"/>
          <p14:tracePt t="229142" x="2830513" y="6013450"/>
          <p14:tracePt t="229144" x="2822575" y="6005513"/>
          <p14:tracePt t="229146" x="2814638" y="6005513"/>
          <p14:tracePt t="229149" x="2806700" y="5995988"/>
          <p14:tracePt t="229151" x="2798763" y="5995988"/>
          <p14:tracePt t="229153" x="2790825" y="5995988"/>
          <p14:tracePt t="229155" x="2782888" y="5988050"/>
          <p14:tracePt t="229158" x="2774950" y="5988050"/>
          <p14:tracePt t="229161" x="2767013" y="5980113"/>
          <p14:tracePt t="229163" x="2759075" y="5980113"/>
          <p14:tracePt t="229165" x="2751138" y="5980113"/>
          <p14:tracePt t="229167" x="2743200" y="5980113"/>
          <p14:tracePt t="229169" x="2743200" y="5972175"/>
          <p14:tracePt t="229171" x="2735263" y="5972175"/>
          <p14:tracePt t="229175" x="2719388" y="5972175"/>
          <p14:tracePt t="229179" x="2711450" y="5972175"/>
          <p14:tracePt t="229181" x="2703513" y="5972175"/>
          <p14:tracePt t="229183" x="2695575" y="5964238"/>
          <p14:tracePt t="229185" x="2687638" y="5964238"/>
          <p14:tracePt t="229187" x="2679700" y="5964238"/>
          <p14:tracePt t="229190" x="2671763" y="5964238"/>
          <p14:tracePt t="229192" x="2663825" y="5964238"/>
          <p14:tracePt t="229197" x="2647950" y="5964238"/>
          <p14:tracePt t="229198" x="2640013" y="5964238"/>
          <p14:tracePt t="229201" x="2632075" y="5964238"/>
          <p14:tracePt t="229203" x="2624138" y="5956300"/>
          <p14:tracePt t="229206" x="2616200" y="5956300"/>
          <p14:tracePt t="229208" x="2606675" y="5956300"/>
          <p14:tracePt t="229212" x="2590800" y="5956300"/>
          <p14:tracePt t="229214" x="2582863" y="5956300"/>
          <p14:tracePt t="229217" x="2574925" y="5956300"/>
          <p14:tracePt t="229219" x="2566988" y="5956300"/>
          <p14:tracePt t="229226" x="2551113" y="5956300"/>
          <p14:tracePt t="229229" x="2543175" y="5956300"/>
          <p14:tracePt t="229233" x="2535238" y="5964238"/>
          <p14:tracePt t="229235" x="2527300" y="5964238"/>
          <p14:tracePt t="229239" x="2519363" y="5964238"/>
          <p14:tracePt t="229243" x="2511425" y="5964238"/>
          <p14:tracePt t="229247" x="2503488" y="5964238"/>
          <p14:tracePt t="229253" x="2495550" y="5964238"/>
          <p14:tracePt t="229258" x="2487613" y="5964238"/>
          <p14:tracePt t="229261" x="2479675" y="5972175"/>
          <p14:tracePt t="229265" x="2471738" y="5972175"/>
          <p14:tracePt t="229271" x="2463800" y="5972175"/>
          <p14:tracePt t="229277" x="2455863" y="5972175"/>
          <p14:tracePt t="229281" x="2455863" y="5980113"/>
          <p14:tracePt t="229283" x="2447925" y="5980113"/>
          <p14:tracePt t="229292" x="2439988" y="5980113"/>
          <p14:tracePt t="229297" x="2439988" y="5988050"/>
          <p14:tracePt t="229299" x="2432050" y="5988050"/>
          <p14:tracePt t="229308" x="2424113" y="5988050"/>
          <p14:tracePt t="229310" x="2424113" y="5995988"/>
          <p14:tracePt t="229317" x="2416175" y="5995988"/>
          <p14:tracePt t="229319" x="2416175" y="6005513"/>
          <p14:tracePt t="229327" x="2408238" y="6005513"/>
          <p14:tracePt t="229329" x="2408238" y="6013450"/>
          <p14:tracePt t="229337" x="2400300" y="6013450"/>
          <p14:tracePt t="229340" x="2400300" y="6021388"/>
          <p14:tracePt t="229349" x="2392363" y="6021388"/>
          <p14:tracePt t="229351" x="2392363" y="6029325"/>
          <p14:tracePt t="229361" x="2384425" y="6029325"/>
          <p14:tracePt t="229363" x="2384425" y="6037263"/>
          <p14:tracePt t="229376" x="2376488" y="6037263"/>
          <p14:tracePt t="229379" x="2376488" y="6045200"/>
          <p14:tracePt t="229867" x="2384425" y="6045200"/>
          <p14:tracePt t="229877" x="2392363" y="6045200"/>
          <p14:tracePt t="229885" x="2400300" y="6053138"/>
          <p14:tracePt t="229893" x="2408238" y="6053138"/>
          <p14:tracePt t="229901" x="2416175" y="6053138"/>
          <p14:tracePt t="229909" x="2424113" y="6061075"/>
          <p14:tracePt t="229915" x="2432050" y="6061075"/>
          <p14:tracePt t="229925" x="2439988" y="6061075"/>
          <p14:tracePt t="229929" x="2447925" y="6069013"/>
          <p14:tracePt t="229937" x="2455863" y="6069013"/>
          <p14:tracePt t="229947" x="2463800" y="6069013"/>
          <p14:tracePt t="229953" x="2463800" y="6076950"/>
          <p14:tracePt t="229985" x="2463800" y="6084888"/>
          <p14:tracePt t="229999" x="2463800" y="6092825"/>
          <p14:tracePt t="230011" x="2455863" y="6100763"/>
          <p14:tracePt t="230017" x="2455863" y="6108700"/>
          <p14:tracePt t="230026" x="2447925" y="6116638"/>
          <p14:tracePt t="230031" x="2439988" y="6116638"/>
          <p14:tracePt t="230033" x="2439988" y="6124575"/>
          <p14:tracePt t="230037" x="2432050" y="6124575"/>
          <p14:tracePt t="230041" x="2432050" y="6132513"/>
          <p14:tracePt t="230043" x="2424113" y="6132513"/>
          <p14:tracePt t="230047" x="2416175" y="6132513"/>
          <p14:tracePt t="230049" x="2416175" y="6140450"/>
          <p14:tracePt t="230051" x="2408238" y="6140450"/>
          <p14:tracePt t="230055" x="2400300" y="6140450"/>
          <p14:tracePt t="230059" x="2392363" y="6140450"/>
          <p14:tracePt t="230062" x="2384425" y="6148388"/>
          <p14:tracePt t="230065" x="2376488" y="6148388"/>
          <p14:tracePt t="230067" x="2368550" y="6148388"/>
          <p14:tracePt t="230069" x="2360613" y="6148388"/>
          <p14:tracePt t="230071" x="2352675" y="6148388"/>
          <p14:tracePt t="230075" x="2336800" y="6148388"/>
          <p14:tracePt t="230079" x="2328863" y="6148388"/>
          <p14:tracePt t="230081" x="2320925" y="6148388"/>
          <p14:tracePt t="230083" x="2312988" y="6148388"/>
          <p14:tracePt t="230085" x="2305050" y="6148388"/>
          <p14:tracePt t="230087" x="2297113" y="6148388"/>
          <p14:tracePt t="230089" x="2289175" y="6148388"/>
          <p14:tracePt t="230092" x="2281238" y="6148388"/>
          <p14:tracePt t="230094" x="2273300" y="6148388"/>
          <p14:tracePt t="230095" x="2265363" y="6148388"/>
          <p14:tracePt t="230097" x="2255838" y="6148388"/>
          <p14:tracePt t="230099" x="2247900" y="6148388"/>
          <p14:tracePt t="230101" x="2239963" y="6148388"/>
          <p14:tracePt t="230103" x="2232025" y="6148388"/>
          <p14:tracePt t="230105" x="2224088" y="6148388"/>
          <p14:tracePt t="230108" x="2208213" y="6148388"/>
          <p14:tracePt t="230110" x="2200275" y="6148388"/>
          <p14:tracePt t="230111" x="2192338" y="6148388"/>
          <p14:tracePt t="230113" x="2184400" y="6148388"/>
          <p14:tracePt t="230115" x="2176463" y="6148388"/>
          <p14:tracePt t="230117" x="2160588" y="6148388"/>
          <p14:tracePt t="230121" x="2144713" y="6148388"/>
          <p14:tracePt t="230126" x="2128838" y="6148388"/>
          <p14:tracePt t="230127" x="2120900" y="6148388"/>
          <p14:tracePt t="230129" x="2112963" y="6148388"/>
          <p14:tracePt t="230131" x="2097088" y="6148388"/>
          <p14:tracePt t="230133" x="2089150" y="6148388"/>
          <p14:tracePt t="230135" x="2081213" y="6140450"/>
          <p14:tracePt t="230137" x="2073275" y="6140450"/>
          <p14:tracePt t="230139" x="2065338" y="6140450"/>
          <p14:tracePt t="230142" x="2057400" y="6140450"/>
          <p14:tracePt t="230144" x="2049463" y="6140450"/>
          <p14:tracePt t="230145" x="2033588" y="6140450"/>
          <p14:tracePt t="230147" x="2025650" y="6140450"/>
          <p14:tracePt t="230149" x="2017713" y="6132513"/>
          <p14:tracePt t="230151" x="2009775" y="6132513"/>
          <p14:tracePt t="230153" x="2001838" y="6132513"/>
          <p14:tracePt t="230155" x="1993900" y="6132513"/>
          <p14:tracePt t="230158" x="1985963" y="6132513"/>
          <p14:tracePt t="230160" x="1970088" y="6132513"/>
          <p14:tracePt t="230161" x="1962150" y="6132513"/>
          <p14:tracePt t="230163" x="1954213" y="6132513"/>
          <p14:tracePt t="230165" x="1946275" y="6132513"/>
          <p14:tracePt t="230167" x="1938338" y="6132513"/>
          <p14:tracePt t="230169" x="1930400" y="6132513"/>
          <p14:tracePt t="230171" x="1922463" y="6132513"/>
          <p14:tracePt t="230176" x="1905000" y="6124575"/>
          <p14:tracePt t="230177" x="1897063" y="6124575"/>
          <p14:tracePt t="230180" x="1889125" y="6124575"/>
          <p14:tracePt t="230181" x="1881188" y="6124575"/>
          <p14:tracePt t="230183" x="1873250" y="6124575"/>
          <p14:tracePt t="230185" x="1857375" y="6124575"/>
          <p14:tracePt t="230187" x="1849438" y="6116638"/>
          <p14:tracePt t="230189" x="1841500" y="6116638"/>
          <p14:tracePt t="230192" x="1833563" y="6116638"/>
          <p14:tracePt t="230194" x="1825625" y="6116638"/>
          <p14:tracePt t="230196" x="1809750" y="6116638"/>
          <p14:tracePt t="230197" x="1801813" y="6108700"/>
          <p14:tracePt t="230199" x="1793875" y="6108700"/>
          <p14:tracePt t="230201" x="1785938" y="6108700"/>
          <p14:tracePt t="230203" x="1778000" y="6100763"/>
          <p14:tracePt t="230205" x="1770063" y="6100763"/>
          <p14:tracePt t="230208" x="1762125" y="6100763"/>
          <p14:tracePt t="230211" x="1746250" y="6092825"/>
          <p14:tracePt t="230214" x="1738313" y="6084888"/>
          <p14:tracePt t="230215" x="1730375" y="6084888"/>
          <p14:tracePt t="230217" x="1722438" y="6084888"/>
          <p14:tracePt t="230219" x="1714500" y="6076950"/>
          <p14:tracePt t="230225" x="1698625" y="6069013"/>
          <p14:tracePt t="230230" x="1682750" y="6061075"/>
          <p14:tracePt t="230231" x="1682750" y="6053138"/>
          <p14:tracePt t="230233" x="1674813" y="6053138"/>
          <p14:tracePt t="230235" x="1666875" y="6045200"/>
          <p14:tracePt t="230237" x="1658938" y="6037263"/>
          <p14:tracePt t="230239" x="1651000" y="6037263"/>
          <p14:tracePt t="230242" x="1651000" y="6029325"/>
          <p14:tracePt t="230244" x="1643063" y="6021388"/>
          <p14:tracePt t="230247" x="1627188" y="6013450"/>
          <p14:tracePt t="230249" x="1627188" y="6005513"/>
          <p14:tracePt t="230251" x="1619250" y="5995988"/>
          <p14:tracePt t="230253" x="1611313" y="5995988"/>
          <p14:tracePt t="230255" x="1611313" y="5988050"/>
          <p14:tracePt t="230259" x="1603375" y="5980113"/>
          <p14:tracePt t="230260" x="1595438" y="5972175"/>
          <p14:tracePt t="230263" x="1587500" y="5964238"/>
          <p14:tracePt t="230265" x="1587500" y="5956300"/>
          <p14:tracePt t="230267" x="1579563" y="5948363"/>
          <p14:tracePt t="230269" x="1579563" y="5940425"/>
          <p14:tracePt t="230271" x="1571625" y="5932488"/>
          <p14:tracePt t="230275" x="1562100" y="5916613"/>
          <p14:tracePt t="230277" x="1562100" y="5908675"/>
          <p14:tracePt t="230281" x="1554163" y="5892800"/>
          <p14:tracePt t="230283" x="1554163" y="5884863"/>
          <p14:tracePt t="230285" x="1546225" y="5876925"/>
          <p14:tracePt t="230287" x="1546225" y="5868988"/>
          <p14:tracePt t="230291" x="1538288" y="5853113"/>
          <p14:tracePt t="230293" x="1538288" y="5837238"/>
          <p14:tracePt t="230297" x="1530350" y="5829300"/>
          <p14:tracePt t="230298" x="1530350" y="5821363"/>
          <p14:tracePt t="230299" x="1530350" y="5813425"/>
          <p14:tracePt t="230301" x="1522413" y="5805488"/>
          <p14:tracePt t="230303" x="1522413" y="5797550"/>
          <p14:tracePt t="230305" x="1522413" y="5781675"/>
          <p14:tracePt t="230308" x="1514475" y="5773738"/>
          <p14:tracePt t="230310" x="1514475" y="5765800"/>
          <p14:tracePt t="230312" x="1514475" y="5757863"/>
          <p14:tracePt t="230314" x="1506538" y="5749925"/>
          <p14:tracePt t="230315" x="1506538" y="5734050"/>
          <p14:tracePt t="230317" x="1506538" y="5726113"/>
          <p14:tracePt t="230319" x="1506538" y="5718175"/>
          <p14:tracePt t="230321" x="1498600" y="5710238"/>
          <p14:tracePt t="230325" x="1498600" y="5686425"/>
          <p14:tracePt t="230329" x="1498600" y="5670550"/>
          <p14:tracePt t="230331" x="1490663" y="5662613"/>
          <p14:tracePt t="230333" x="1490663" y="5653088"/>
          <p14:tracePt t="230335" x="1490663" y="5637213"/>
          <p14:tracePt t="230337" x="1490663" y="5629275"/>
          <p14:tracePt t="230339" x="1490663" y="5621338"/>
          <p14:tracePt t="230342" x="1490663" y="5605463"/>
          <p14:tracePt t="230345" x="1490663" y="5589588"/>
          <p14:tracePt t="230347" x="1482725" y="5573713"/>
          <p14:tracePt t="230349" x="1482725" y="5565775"/>
          <p14:tracePt t="230351" x="1482725" y="5557838"/>
          <p14:tracePt t="230353" x="1482725" y="5549900"/>
          <p14:tracePt t="230355" x="1482725" y="5534025"/>
          <p14:tracePt t="230358" x="1490663" y="5526088"/>
          <p14:tracePt t="230360" x="1490663" y="5518150"/>
          <p14:tracePt t="230361" x="1490663" y="5510213"/>
          <p14:tracePt t="230363" x="1490663" y="5494338"/>
          <p14:tracePt t="230365" x="1490663" y="5486400"/>
          <p14:tracePt t="230367" x="1490663" y="5478463"/>
          <p14:tracePt t="230369" x="1490663" y="5470525"/>
          <p14:tracePt t="230371" x="1490663" y="5454650"/>
          <p14:tracePt t="230375" x="1490663" y="5438775"/>
          <p14:tracePt t="230378" x="1490663" y="5430838"/>
          <p14:tracePt t="230379" x="1490663" y="5422900"/>
          <p14:tracePt t="230382" x="1490663" y="5414963"/>
          <p14:tracePt t="230383" x="1490663" y="5407025"/>
          <p14:tracePt t="230385" x="1498600" y="5399088"/>
          <p14:tracePt t="230387" x="1498600" y="5391150"/>
          <p14:tracePt t="230389" x="1498600" y="5375275"/>
          <p14:tracePt t="230393" x="1498600" y="5367338"/>
          <p14:tracePt t="230395" x="1498600" y="5359400"/>
          <p14:tracePt t="230397" x="1498600" y="5351463"/>
          <p14:tracePt t="230399" x="1498600" y="5343525"/>
          <p14:tracePt t="230401" x="1506538" y="5335588"/>
          <p14:tracePt t="230403" x="1506538" y="5327650"/>
          <p14:tracePt t="230405" x="1506538" y="5319713"/>
          <p14:tracePt t="230410" x="1506538" y="5310188"/>
          <p14:tracePt t="230411" x="1506538" y="5302250"/>
          <p14:tracePt t="230413" x="1506538" y="5294313"/>
          <p14:tracePt t="230417" x="1506538" y="5286375"/>
          <p14:tracePt t="230419" x="1506538" y="5278438"/>
          <p14:tracePt t="230421" x="1514475" y="5278438"/>
          <p14:tracePt t="230425" x="1514475" y="5270500"/>
          <p14:tracePt t="230427" x="1514475" y="5262563"/>
          <p14:tracePt t="230429" x="1514475" y="5254625"/>
          <p14:tracePt t="230433" x="1514475" y="5246688"/>
          <p14:tracePt t="230437" x="1522413" y="5238750"/>
          <p14:tracePt t="230441" x="1522413" y="5230813"/>
          <p14:tracePt t="230445" x="1522413" y="5222875"/>
          <p14:tracePt t="230449" x="1522413" y="5214938"/>
          <p14:tracePt t="230455" x="1522413" y="5207000"/>
          <p14:tracePt t="230458" x="1530350" y="5207000"/>
          <p14:tracePt t="230461" x="1530350" y="5199063"/>
          <p14:tracePt t="230463" x="1530350" y="5191125"/>
          <p14:tracePt t="230470" x="1530350" y="5183188"/>
          <p14:tracePt t="230476" x="1538288" y="5175250"/>
          <p14:tracePt t="230479" x="1538288" y="5167313"/>
          <p14:tracePt t="230485" x="1538288" y="5159375"/>
          <p14:tracePt t="230491" x="1546225" y="5151438"/>
          <p14:tracePt t="230495" x="1546225" y="5143500"/>
          <p14:tracePt t="230499" x="1546225" y="5135563"/>
          <p14:tracePt t="230501" x="1554163" y="5135563"/>
          <p14:tracePt t="230505" x="1554163" y="5127625"/>
          <p14:tracePt t="230510" x="1562100" y="5119688"/>
          <p14:tracePt t="230513" x="1562100" y="5111750"/>
          <p14:tracePt t="230517" x="1571625" y="5111750"/>
          <p14:tracePt t="230519" x="1571625" y="5103813"/>
          <p14:tracePt t="230525" x="1579563" y="5095875"/>
          <p14:tracePt t="230529" x="1579563" y="5087938"/>
          <p14:tracePt t="230531" x="1587500" y="5087938"/>
          <p14:tracePt t="230535" x="1587500" y="5080000"/>
          <p14:tracePt t="230537" x="1595438" y="5080000"/>
          <p14:tracePt t="230542" x="1595438" y="5072063"/>
          <p14:tracePt t="230544" x="1603375" y="5072063"/>
          <p14:tracePt t="230547" x="1603375" y="5064125"/>
          <p14:tracePt t="230549" x="1611313" y="5064125"/>
          <p14:tracePt t="230551" x="1611313" y="5056188"/>
          <p14:tracePt t="230553" x="1619250" y="5056188"/>
          <p14:tracePt t="230558" x="1619250" y="5048250"/>
          <p14:tracePt t="230560" x="1627188" y="5048250"/>
          <p14:tracePt t="230563" x="1635125" y="5040313"/>
          <p14:tracePt t="230569" x="1643063" y="5040313"/>
          <p14:tracePt t="230571" x="1643063" y="5032375"/>
          <p14:tracePt t="230576" x="1651000" y="5032375"/>
          <p14:tracePt t="230578" x="1651000" y="5024438"/>
          <p14:tracePt t="230579" x="1658938" y="5024438"/>
          <p14:tracePt t="230585" x="1666875" y="5016500"/>
          <p14:tracePt t="230591" x="1674813" y="5008563"/>
          <p14:tracePt t="230597" x="1682750" y="5008563"/>
          <p14:tracePt t="230599" x="1682750" y="5000625"/>
          <p14:tracePt t="230603" x="1690688" y="5000625"/>
          <p14:tracePt t="230610" x="1690688" y="4992688"/>
          <p14:tracePt t="230612" x="1698625" y="4992688"/>
          <p14:tracePt t="230617" x="1706563" y="4992688"/>
          <p14:tracePt t="230621" x="1706563" y="4984750"/>
          <p14:tracePt t="230626" x="1714500" y="4984750"/>
          <p14:tracePt t="230635" x="1722438" y="4984750"/>
          <p14:tracePt t="230642" x="1722438" y="4976813"/>
          <p14:tracePt t="230645" x="1730375" y="4976813"/>
          <p14:tracePt t="230658" x="1738313" y="4976813"/>
          <p14:tracePt t="230985" x="1738313" y="4984750"/>
          <p14:tracePt t="230988" x="1746250" y="4984750"/>
          <p14:tracePt t="231001" x="1746250" y="4992688"/>
          <p14:tracePt t="231009" x="1754188" y="4992688"/>
          <p14:tracePt t="231017" x="1754188" y="5000625"/>
          <p14:tracePt t="231027" x="1762125" y="5000625"/>
          <p14:tracePt t="231035" x="1762125" y="5008563"/>
          <p14:tracePt t="231059" x="1762125" y="5016500"/>
          <p14:tracePt t="231062" x="1770063" y="5016500"/>
          <p14:tracePt t="231091" x="1770063" y="5024438"/>
          <p14:tracePt t="231121" x="1770063" y="5032375"/>
          <p14:tracePt t="231127" x="1778000" y="5032375"/>
          <p14:tracePt t="231147" x="1778000" y="5040313"/>
          <p14:tracePt t="231201" x="1778000" y="5048250"/>
          <p14:tracePt t="233102" x="1785938" y="5048250"/>
          <p14:tracePt t="233157" x="1778000" y="5048250"/>
          <p14:tracePt t="233169" x="1778000" y="5040313"/>
          <p14:tracePt t="233191" x="1785938" y="5040313"/>
          <p14:tracePt t="233196" x="1801813" y="5048250"/>
          <p14:tracePt t="233198" x="1809750" y="5056188"/>
          <p14:tracePt t="233200" x="1825625" y="5056188"/>
          <p14:tracePt t="233201" x="1833563" y="5064125"/>
          <p14:tracePt t="233203" x="1849438" y="5072063"/>
          <p14:tracePt t="233205" x="1857375" y="5080000"/>
          <p14:tracePt t="233208" x="1873250" y="5087938"/>
          <p14:tracePt t="233213" x="1912938" y="5111750"/>
          <p14:tracePt t="233215" x="1922463" y="5119688"/>
          <p14:tracePt t="233217" x="1930400" y="5127625"/>
          <p14:tracePt t="233219" x="1946275" y="5135563"/>
          <p14:tracePt t="233221" x="1954213" y="5143500"/>
          <p14:tracePt t="233226" x="1970088" y="5159375"/>
          <p14:tracePt t="233228" x="1978025" y="5167313"/>
          <p14:tracePt t="233232" x="1985963" y="5183188"/>
          <p14:tracePt t="233233" x="1993900" y="5191125"/>
          <p14:tracePt t="233235" x="2001838" y="5207000"/>
          <p14:tracePt t="233237" x="2001838" y="5214938"/>
          <p14:tracePt t="233239" x="2009775" y="5222875"/>
          <p14:tracePt t="233242" x="2017713" y="5230813"/>
          <p14:tracePt t="233243" x="2025650" y="5246688"/>
          <p14:tracePt t="233245" x="2033588" y="5262563"/>
          <p14:tracePt t="233249" x="2041525" y="5278438"/>
          <p14:tracePt t="233251" x="2049463" y="5294313"/>
          <p14:tracePt t="233253" x="2057400" y="5302250"/>
          <p14:tracePt t="233255" x="2065338" y="5319713"/>
          <p14:tracePt t="233259" x="2073275" y="5335588"/>
          <p14:tracePt t="233260" x="2081213" y="5343525"/>
          <p14:tracePt t="233262" x="2089150" y="5359400"/>
          <p14:tracePt t="233266" x="2112963" y="5391150"/>
          <p14:tracePt t="233267" x="2120900" y="5407025"/>
          <p14:tracePt t="233269" x="2128838" y="5422900"/>
          <p14:tracePt t="233271" x="2144713" y="5438775"/>
          <p14:tracePt t="233275" x="2160588" y="5462588"/>
          <p14:tracePt t="233277" x="2176463" y="5478463"/>
          <p14:tracePt t="233282" x="2192338" y="5510213"/>
          <p14:tracePt t="233283" x="2208213" y="5526088"/>
          <p14:tracePt t="233285" x="2216150" y="5534025"/>
          <p14:tracePt t="233287" x="2224088" y="5549900"/>
          <p14:tracePt t="233290" x="2232025" y="5565775"/>
          <p14:tracePt t="233292" x="2239963" y="5573713"/>
          <p14:tracePt t="233294" x="2247900" y="5589588"/>
          <p14:tracePt t="233295" x="2265363" y="5605463"/>
          <p14:tracePt t="233300" x="2281238" y="5629275"/>
          <p14:tracePt t="233302" x="2289175" y="5637213"/>
          <p14:tracePt t="233303" x="2297113" y="5653088"/>
          <p14:tracePt t="233305" x="2305050" y="5662613"/>
          <p14:tracePt t="233308" x="2312988" y="5678488"/>
          <p14:tracePt t="233309" x="2320925" y="5686425"/>
          <p14:tracePt t="233313" x="2328863" y="5710238"/>
          <p14:tracePt t="233316" x="2336800" y="5718175"/>
          <p14:tracePt t="233317" x="2344738" y="5726113"/>
          <p14:tracePt t="233319" x="2344738" y="5734050"/>
          <p14:tracePt t="233321" x="2352675" y="5741988"/>
          <p14:tracePt t="233325" x="2360613" y="5757863"/>
          <p14:tracePt t="233327" x="2360613" y="5765800"/>
          <p14:tracePt t="233332" x="2368550" y="5781675"/>
          <p14:tracePt t="233333" x="2376488" y="5789613"/>
          <p14:tracePt t="233336" x="2376488" y="5797550"/>
          <p14:tracePt t="233339" x="2384425" y="5805488"/>
          <p14:tracePt t="233342" x="2384425" y="5813425"/>
          <p14:tracePt t="233343" x="2384425" y="5821363"/>
          <p14:tracePt t="233348" x="2392363" y="5837238"/>
          <p14:tracePt t="233351" x="2392363" y="5845175"/>
          <p14:tracePt t="233355" x="2392363" y="5853113"/>
          <p14:tracePt t="233358" x="2400300" y="5853113"/>
          <p14:tracePt t="233359" x="2400300" y="5861050"/>
          <p14:tracePt t="233362" x="2400300" y="5868988"/>
          <p14:tracePt t="233365" x="2400300" y="5876925"/>
          <p14:tracePt t="233369" x="2400300" y="5884863"/>
          <p14:tracePt t="233371" x="2408238" y="5884863"/>
          <p14:tracePt t="233375" x="2408238" y="5892800"/>
          <p14:tracePt t="233379" x="2408238" y="5900738"/>
          <p14:tracePt t="233385" x="2408238" y="5908675"/>
          <p14:tracePt t="233393" x="2408238" y="5916613"/>
          <p14:tracePt t="233403" x="2408238" y="5924550"/>
          <p14:tracePt t="233405" x="2416175" y="5924550"/>
          <p14:tracePt t="233415" x="2416175" y="5932488"/>
          <p14:tracePt t="233445" x="2416175" y="5940425"/>
          <p14:tracePt t="233457" x="2416175" y="5948363"/>
          <p14:tracePt t="233465" x="2416175" y="5956300"/>
          <p14:tracePt t="233471" x="2416175" y="5964238"/>
          <p14:tracePt t="233477" x="2416175" y="5972175"/>
          <p14:tracePt t="233481" x="2416175" y="5980113"/>
          <p14:tracePt t="233487" x="2416175" y="5988050"/>
          <p14:tracePt t="233492" x="2416175" y="5995988"/>
          <p14:tracePt t="233495" x="2416175" y="6005513"/>
          <p14:tracePt t="233499" x="2416175" y="6013450"/>
          <p14:tracePt t="233505" x="2416175" y="6021388"/>
          <p14:tracePt t="233511" x="2416175" y="6029325"/>
          <p14:tracePt t="233517" x="2416175" y="6037263"/>
          <p14:tracePt t="233521" x="2424113" y="6037263"/>
          <p14:tracePt t="233579" x="2424113" y="6029325"/>
          <p14:tracePt t="233585" x="2424113" y="6013450"/>
          <p14:tracePt t="233589" x="2424113" y="6005513"/>
          <p14:tracePt t="233591" x="2432050" y="5995988"/>
          <p14:tracePt t="233595" x="2432050" y="5988050"/>
          <p14:tracePt t="233597" x="2432050" y="5980113"/>
          <p14:tracePt t="233601" x="2439988" y="5972175"/>
          <p14:tracePt t="233603" x="2439988" y="5964238"/>
          <p14:tracePt t="233605" x="2439988" y="5956300"/>
          <p14:tracePt t="233608" x="2439988" y="5948363"/>
          <p14:tracePt t="233610" x="2439988" y="5940425"/>
          <p14:tracePt t="233611" x="2439988" y="5932488"/>
          <p14:tracePt t="233613" x="2447925" y="5924550"/>
          <p14:tracePt t="233616" x="2447925" y="5916613"/>
          <p14:tracePt t="233618" x="2447925" y="5908675"/>
          <p14:tracePt t="233619" x="2455863" y="5892800"/>
          <p14:tracePt t="233621" x="2455863" y="5884863"/>
          <p14:tracePt t="233626" x="2463800" y="5861050"/>
          <p14:tracePt t="233627" x="2463800" y="5853113"/>
          <p14:tracePt t="233629" x="2463800" y="5837238"/>
          <p14:tracePt t="233631" x="2471738" y="5829300"/>
          <p14:tracePt t="233633" x="2471738" y="5821363"/>
          <p14:tracePt t="233635" x="2471738" y="5805488"/>
          <p14:tracePt t="233637" x="2479675" y="5789613"/>
          <p14:tracePt t="233639" x="2479675" y="5781675"/>
          <p14:tracePt t="233642" x="2479675" y="5765800"/>
          <p14:tracePt t="233644" x="2487613" y="5757863"/>
          <p14:tracePt t="233646" x="2487613" y="5749925"/>
          <p14:tracePt t="233648" x="2495550" y="5734050"/>
          <p14:tracePt t="233649" x="2495550" y="5726113"/>
          <p14:tracePt t="233651" x="2503488" y="5718175"/>
          <p14:tracePt t="233653" x="2503488" y="5702300"/>
          <p14:tracePt t="233655" x="2503488" y="5694363"/>
          <p14:tracePt t="233659" x="2511425" y="5686425"/>
          <p14:tracePt t="233660" x="2511425" y="5670550"/>
          <p14:tracePt t="233663" x="2519363" y="5653088"/>
          <p14:tracePt t="233666" x="2527300" y="5645150"/>
          <p14:tracePt t="233667" x="2527300" y="5629275"/>
          <p14:tracePt t="233669" x="2535238" y="5621338"/>
          <p14:tracePt t="233671" x="2535238" y="5613400"/>
          <p14:tracePt t="233675" x="2543175" y="5589588"/>
          <p14:tracePt t="233677" x="2551113" y="5581650"/>
          <p14:tracePt t="233680" x="2551113" y="5565775"/>
          <p14:tracePt t="233681" x="2559050" y="5557838"/>
          <p14:tracePt t="233684" x="2559050" y="5549900"/>
          <p14:tracePt t="233685" x="2559050" y="5534025"/>
          <p14:tracePt t="233687" x="2566988" y="5526088"/>
          <p14:tracePt t="233689" x="2566988" y="5518150"/>
          <p14:tracePt t="233692" x="2566988" y="5510213"/>
          <p14:tracePt t="233693" x="2574925" y="5494338"/>
          <p14:tracePt t="233696" x="2574925" y="5486400"/>
          <p14:tracePt t="233699" x="2582863" y="5462588"/>
          <p14:tracePt t="233701" x="2582863" y="5454650"/>
          <p14:tracePt t="233703" x="2590800" y="5446713"/>
          <p14:tracePt t="233705" x="2590800" y="5438775"/>
          <p14:tracePt t="233708" x="2590800" y="5430838"/>
          <p14:tracePt t="233709" x="2590800" y="5414963"/>
          <p14:tracePt t="233714" x="2598738" y="5399088"/>
          <p14:tracePt t="233715" x="2598738" y="5391150"/>
          <p14:tracePt t="233717" x="2598738" y="5383213"/>
          <p14:tracePt t="233719" x="2598738" y="5375275"/>
          <p14:tracePt t="233721" x="2598738" y="5367338"/>
          <p14:tracePt t="233723" x="2598738" y="5359400"/>
          <p14:tracePt t="233725" x="2606675" y="5351463"/>
          <p14:tracePt t="233727" x="2606675" y="5343525"/>
          <p14:tracePt t="233729" x="2606675" y="5335588"/>
          <p14:tracePt t="233731" x="2606675" y="5327650"/>
          <p14:tracePt t="233733" x="2606675" y="5319713"/>
          <p14:tracePt t="233735" x="2606675" y="5310188"/>
          <p14:tracePt t="233737" x="2606675" y="5302250"/>
          <p14:tracePt t="233742" x="2606675" y="5294313"/>
          <p14:tracePt t="233743" x="2606675" y="5286375"/>
          <p14:tracePt t="233745" x="2606675" y="5278438"/>
          <p14:tracePt t="233747" x="2616200" y="5270500"/>
          <p14:tracePt t="233751" x="2616200" y="5262563"/>
          <p14:tracePt t="233753" x="2616200" y="5254625"/>
          <p14:tracePt t="233755" x="2616200" y="5246688"/>
          <p14:tracePt t="233759" x="2616200" y="5238750"/>
          <p14:tracePt t="233763" x="2616200" y="5230813"/>
          <p14:tracePt t="233765" x="2624138" y="5222875"/>
          <p14:tracePt t="233769" x="2624138" y="5214938"/>
          <p14:tracePt t="233774" x="2624138" y="5207000"/>
          <p14:tracePt t="233777" x="2624138" y="5199063"/>
          <p14:tracePt t="233781" x="2632075" y="5199063"/>
          <p14:tracePt t="233783" x="2632075" y="5191125"/>
          <p14:tracePt t="233789" x="2632075" y="5183188"/>
          <p14:tracePt t="233799" x="2632075" y="5175250"/>
          <p14:tracePt t="233805" x="2640013" y="5175250"/>
          <p14:tracePt t="235009" x="2640013" y="5167313"/>
          <p14:tracePt t="235013" x="2647950" y="5167313"/>
          <p14:tracePt t="235019" x="2655888" y="5167313"/>
          <p14:tracePt t="235021" x="2655888" y="5159375"/>
          <p14:tracePt t="235025" x="2663825" y="5159375"/>
          <p14:tracePt t="235027" x="2671763" y="5159375"/>
          <p14:tracePt t="235031" x="2679700" y="5159375"/>
          <p14:tracePt t="235033" x="2679700" y="5151438"/>
          <p14:tracePt t="235035" x="2687638" y="5151438"/>
          <p14:tracePt t="235037" x="2695575" y="5151438"/>
          <p14:tracePt t="235042" x="2703513" y="5151438"/>
          <p14:tracePt t="235044" x="2711450" y="5151438"/>
          <p14:tracePt t="235045" x="2719388" y="5143500"/>
          <p14:tracePt t="235047" x="2727325" y="5143500"/>
          <p14:tracePt t="235051" x="2735263" y="5143500"/>
          <p14:tracePt t="235053" x="2743200" y="5143500"/>
          <p14:tracePt t="235055" x="2751138" y="5143500"/>
          <p14:tracePt t="235058" x="2759075" y="5143500"/>
          <p14:tracePt t="235060" x="2767013" y="5135563"/>
          <p14:tracePt t="235061" x="2774950" y="5135563"/>
          <p14:tracePt t="235063" x="2790825" y="5135563"/>
          <p14:tracePt t="235065" x="2798763" y="5143500"/>
          <p14:tracePt t="235067" x="2806700" y="5143500"/>
          <p14:tracePt t="235069" x="2814638" y="5143500"/>
          <p14:tracePt t="235071" x="2830513" y="5143500"/>
          <p14:tracePt t="235075" x="2846388" y="5151438"/>
          <p14:tracePt t="235077" x="2862263" y="5151438"/>
          <p14:tracePt t="235079" x="2870200" y="5151438"/>
          <p14:tracePt t="235081" x="2878138" y="5159375"/>
          <p14:tracePt t="235083" x="2894013" y="5159375"/>
          <p14:tracePt t="235085" x="2901950" y="5167313"/>
          <p14:tracePt t="235087" x="2909888" y="5167313"/>
          <p14:tracePt t="235089" x="2925763" y="5175250"/>
          <p14:tracePt t="235092" x="2933700" y="5175250"/>
          <p14:tracePt t="235094" x="2941638" y="5183188"/>
          <p14:tracePt t="235096" x="2957513" y="5183188"/>
          <p14:tracePt t="235097" x="2967038" y="5191125"/>
          <p14:tracePt t="235099" x="2974975" y="5199063"/>
          <p14:tracePt t="235101" x="2982913" y="5207000"/>
          <p14:tracePt t="235103" x="2990850" y="5207000"/>
          <p14:tracePt t="235105" x="2998788" y="5214938"/>
          <p14:tracePt t="235108" x="3006725" y="5222875"/>
          <p14:tracePt t="235109" x="3014663" y="5230813"/>
          <p14:tracePt t="235114" x="3030538" y="5238750"/>
          <p14:tracePt t="235115" x="3030538" y="5246688"/>
          <p14:tracePt t="235118" x="3038475" y="5254625"/>
          <p14:tracePt t="235119" x="3046413" y="5262563"/>
          <p14:tracePt t="235125" x="3054350" y="5278438"/>
          <p14:tracePt t="235127" x="3054350" y="5286375"/>
          <p14:tracePt t="235131" x="3062288" y="5294313"/>
          <p14:tracePt t="235133" x="3070225" y="5302250"/>
          <p14:tracePt t="235137" x="3070225" y="5310188"/>
          <p14:tracePt t="235139" x="3070225" y="5319713"/>
          <p14:tracePt t="235143" x="3078163" y="5327650"/>
          <p14:tracePt t="235147" x="3078163" y="5335588"/>
          <p14:tracePt t="235151" x="3078163" y="5343525"/>
          <p14:tracePt t="235155" x="3078163" y="5351463"/>
          <p14:tracePt t="235160" x="3078163" y="5359400"/>
          <p14:tracePt t="235167" x="3078163" y="5367338"/>
          <p14:tracePt t="235177" x="3078163" y="5375275"/>
          <p14:tracePt t="235357" x="3078163" y="5367338"/>
          <p14:tracePt t="235383" x="3078163" y="5359400"/>
          <p14:tracePt t="235395" x="3086100" y="5359400"/>
          <p14:tracePt t="235407" x="3086100" y="5351463"/>
          <p14:tracePt t="235417" x="3094038" y="5351463"/>
          <p14:tracePt t="235420" x="3094038" y="5343525"/>
          <p14:tracePt t="235429" x="3101975" y="5343525"/>
          <p14:tracePt t="235433" x="3101975" y="5335588"/>
          <p14:tracePt t="235439" x="3109913" y="5335588"/>
          <p14:tracePt t="235443" x="3109913" y="5327650"/>
          <p14:tracePt t="235449" x="3117850" y="5327650"/>
          <p14:tracePt t="235458" x="3125788" y="5319713"/>
          <p14:tracePt t="235465" x="3133725" y="5319713"/>
          <p14:tracePt t="235467" x="3133725" y="5310188"/>
          <p14:tracePt t="235469" x="3141663" y="5310188"/>
          <p14:tracePt t="235475" x="3149600" y="5310188"/>
          <p14:tracePt t="235478" x="3157538" y="5310188"/>
          <p14:tracePt t="235479" x="3157538" y="5302250"/>
          <p14:tracePt t="235481" x="3165475" y="5302250"/>
          <p14:tracePt t="235485" x="3173413" y="5302250"/>
          <p14:tracePt t="235489" x="3181350" y="5302250"/>
          <p14:tracePt t="235495" x="3197225" y="5302250"/>
          <p14:tracePt t="235497" x="3197225" y="5294313"/>
          <p14:tracePt t="235499" x="3205163" y="5294313"/>
          <p14:tracePt t="235503" x="3213100" y="5294313"/>
          <p14:tracePt t="235505" x="3221038" y="5294313"/>
          <p14:tracePt t="235510" x="3228975" y="5294313"/>
          <p14:tracePt t="235511" x="3236913" y="5294313"/>
          <p14:tracePt t="235515" x="3244850" y="5294313"/>
          <p14:tracePt t="235517" x="3252788" y="5294313"/>
          <p14:tracePt t="235523" x="3260725" y="5302250"/>
          <p14:tracePt t="235526" x="3276600" y="5302250"/>
          <p14:tracePt t="235529" x="3284538" y="5302250"/>
          <p14:tracePt t="235531" x="3292475" y="5310188"/>
          <p14:tracePt t="235533" x="3300413" y="5310188"/>
          <p14:tracePt t="235537" x="3308350" y="5310188"/>
          <p14:tracePt t="235539" x="3317875" y="5310188"/>
          <p14:tracePt t="235542" x="3325813" y="5319713"/>
          <p14:tracePt t="235544" x="3333750" y="5319713"/>
          <p14:tracePt t="235547" x="3341688" y="5327650"/>
          <p14:tracePt t="235549" x="3349625" y="5327650"/>
          <p14:tracePt t="235551" x="3357563" y="5327650"/>
          <p14:tracePt t="235553" x="3365500" y="5327650"/>
          <p14:tracePt t="235555" x="3365500" y="5335588"/>
          <p14:tracePt t="235558" x="3373438" y="5335588"/>
          <p14:tracePt t="235561" x="3389313" y="5343525"/>
          <p14:tracePt t="235565" x="3397250" y="5343525"/>
          <p14:tracePt t="235567" x="3405188" y="5351463"/>
          <p14:tracePt t="235571" x="3413125" y="5351463"/>
          <p14:tracePt t="235575" x="3421063" y="5359400"/>
          <p14:tracePt t="235579" x="3429000" y="5367338"/>
          <p14:tracePt t="235583" x="3436938" y="5367338"/>
          <p14:tracePt t="235585" x="3436938" y="5375275"/>
          <p14:tracePt t="235589" x="3444875" y="5375275"/>
          <p14:tracePt t="235592" x="3444875" y="5383213"/>
          <p14:tracePt t="235599" x="3444875" y="5391150"/>
          <p14:tracePt t="235605" x="3452813" y="5391150"/>
          <p14:tracePt t="235700" x="3444875" y="5391150"/>
          <p14:tracePt t="235719" x="3436938" y="5391150"/>
          <p14:tracePt t="235725" x="3429000" y="5391150"/>
          <p14:tracePt t="235729" x="3421063" y="5391150"/>
          <p14:tracePt t="235732" x="3421063" y="5383213"/>
          <p14:tracePt t="235734" x="3413125" y="5383213"/>
          <p14:tracePt t="235738" x="3405188" y="5383213"/>
          <p14:tracePt t="235742" x="3397250" y="5375275"/>
          <p14:tracePt t="235745" x="3389313" y="5375275"/>
          <p14:tracePt t="235747" x="3381375" y="5375275"/>
          <p14:tracePt t="235749" x="3381375" y="5367338"/>
          <p14:tracePt t="235751" x="3373438" y="5367338"/>
          <p14:tracePt t="235753" x="3365500" y="5367338"/>
          <p14:tracePt t="235758" x="3357563" y="5359400"/>
          <p14:tracePt t="235761" x="3349625" y="5359400"/>
          <p14:tracePt t="235762" x="3341688" y="5359400"/>
          <p14:tracePt t="235763" x="3341688" y="5351463"/>
          <p14:tracePt t="235765" x="3333750" y="5351463"/>
          <p14:tracePt t="235767" x="3325813" y="5351463"/>
          <p14:tracePt t="235771" x="3317875" y="5343525"/>
          <p14:tracePt t="235775" x="3308350" y="5343525"/>
          <p14:tracePt t="235777" x="3300413" y="5343525"/>
          <p14:tracePt t="235779" x="3292475" y="5335588"/>
          <p14:tracePt t="235783" x="3284538" y="5335588"/>
          <p14:tracePt t="235785" x="3276600" y="5335588"/>
          <p14:tracePt t="235787" x="3276600" y="5327650"/>
          <p14:tracePt t="235789" x="3268663" y="5327650"/>
          <p14:tracePt t="235792" x="3260725" y="5327650"/>
          <p14:tracePt t="235795" x="3252788" y="5327650"/>
          <p14:tracePt t="235797" x="3244850" y="5319713"/>
          <p14:tracePt t="235801" x="3236913" y="5319713"/>
          <p14:tracePt t="235803" x="3228975" y="5319713"/>
          <p14:tracePt t="235808" x="3221038" y="5310188"/>
          <p14:tracePt t="235810" x="3213100" y="5310188"/>
          <p14:tracePt t="235813" x="3205163" y="5310188"/>
          <p14:tracePt t="235817" x="3197225" y="5310188"/>
          <p14:tracePt t="235819" x="3189288" y="5310188"/>
          <p14:tracePt t="235826" x="3181350" y="5302250"/>
          <p14:tracePt t="235829" x="3173413" y="5302250"/>
          <p14:tracePt t="235833" x="3165475" y="5302250"/>
          <p14:tracePt t="235837" x="3157538" y="5302250"/>
          <p14:tracePt t="235843" x="3149600" y="5302250"/>
          <p14:tracePt t="236001" x="3149600" y="5310188"/>
          <p14:tracePt t="236153" x="3149600" y="5302250"/>
          <p14:tracePt t="236163" x="3141663" y="5302250"/>
          <p14:tracePt t="236914" x="3149600" y="5302250"/>
          <p14:tracePt t="236918" x="3149600" y="5294313"/>
          <p14:tracePt t="236921" x="3157538" y="5294313"/>
          <p14:tracePt t="236926" x="3165475" y="5286375"/>
          <p14:tracePt t="236929" x="3173413" y="5278438"/>
          <p14:tracePt t="236931" x="3181350" y="5278438"/>
          <p14:tracePt t="236933" x="3181350" y="5270500"/>
          <p14:tracePt t="236935" x="3189288" y="5270500"/>
          <p14:tracePt t="236937" x="3197225" y="5262563"/>
          <p14:tracePt t="236939" x="3205163" y="5262563"/>
          <p14:tracePt t="236942" x="3213100" y="5254625"/>
          <p14:tracePt t="236947" x="3236913" y="5246688"/>
          <p14:tracePt t="236950" x="3244850" y="5238750"/>
          <p14:tracePt t="236961" x="3292475" y="5214938"/>
          <p14:tracePt t="236966" x="3317875" y="5207000"/>
          <p14:tracePt t="236967" x="3325813" y="5207000"/>
          <p14:tracePt t="236969" x="3333750" y="5199063"/>
          <p14:tracePt t="236971" x="3341688" y="5199063"/>
          <p14:tracePt t="236975" x="3365500" y="5191125"/>
          <p14:tracePt t="236980" x="3381375" y="5183188"/>
          <p14:tracePt t="236981" x="3397250" y="5175250"/>
          <p14:tracePt t="236983" x="3405188" y="5175250"/>
          <p14:tracePt t="236985" x="3413125" y="5167313"/>
          <p14:tracePt t="236987" x="3421063" y="5159375"/>
          <p14:tracePt t="236989" x="3436938" y="5159375"/>
          <p14:tracePt t="236992" x="3444875" y="5151438"/>
          <p14:tracePt t="236994" x="3452813" y="5151438"/>
          <p14:tracePt t="236998" x="3476625" y="5143500"/>
          <p14:tracePt t="237000" x="3484563" y="5135563"/>
          <p14:tracePt t="237001" x="3492500" y="5135563"/>
          <p14:tracePt t="237003" x="3500438" y="5127625"/>
          <p14:tracePt t="237005" x="3508375" y="5127625"/>
          <p14:tracePt t="237008" x="3516313" y="5127625"/>
          <p14:tracePt t="237009" x="3524250" y="5119688"/>
          <p14:tracePt t="237013" x="3540125" y="5111750"/>
          <p14:tracePt t="237015" x="3548063" y="5111750"/>
          <p14:tracePt t="237017" x="3556000" y="5103813"/>
          <p14:tracePt t="237021" x="3563938" y="5103813"/>
          <p14:tracePt t="237025" x="3571875" y="5095875"/>
          <p14:tracePt t="237030" x="3579813" y="5095875"/>
          <p14:tracePt t="237031" x="3579813" y="5087938"/>
          <p14:tracePt t="237033" x="3587750" y="5087938"/>
          <p14:tracePt t="237042" x="3587750" y="5080000"/>
          <p14:tracePt t="237094" x="3587750" y="5072063"/>
          <p14:tracePt t="237748" x="3587750" y="5080000"/>
          <p14:tracePt t="237773" x="3579813" y="5087938"/>
          <p14:tracePt t="237783" x="3579813" y="5095875"/>
          <p14:tracePt t="237786" x="3571875" y="5095875"/>
          <p14:tracePt t="237793" x="3571875" y="5103813"/>
          <p14:tracePt t="237795" x="3563938" y="5103813"/>
          <p14:tracePt t="237801" x="3556000" y="5103813"/>
          <p14:tracePt t="237805" x="3556000" y="5111750"/>
          <p14:tracePt t="237810" x="3548063" y="5111750"/>
          <p14:tracePt t="237813" x="3548063" y="5119688"/>
          <p14:tracePt t="237815" x="3540125" y="5119688"/>
          <p14:tracePt t="237819" x="3532188" y="5119688"/>
          <p14:tracePt t="237826" x="3524250" y="5127625"/>
          <p14:tracePt t="237829" x="3516313" y="5127625"/>
          <p14:tracePt t="237833" x="3516313" y="5135563"/>
          <p14:tracePt t="237835" x="3508375" y="5135563"/>
          <p14:tracePt t="237839" x="3500438" y="5135563"/>
          <p14:tracePt t="237843" x="3492500" y="5135563"/>
          <p14:tracePt t="237845" x="3492500" y="5143500"/>
          <p14:tracePt t="237849" x="3484563" y="5143500"/>
          <p14:tracePt t="237853" x="3476625" y="5143500"/>
          <p14:tracePt t="237855" x="3476625" y="5151438"/>
          <p14:tracePt t="237860" x="3468688" y="5151438"/>
          <p14:tracePt t="237863" x="3460750" y="5151438"/>
          <p14:tracePt t="237869" x="3452813" y="5151438"/>
          <p14:tracePt t="237871" x="3452813" y="5159375"/>
          <p14:tracePt t="237875" x="3444875" y="5159375"/>
          <p14:tracePt t="237881" x="3436938" y="5159375"/>
          <p14:tracePt t="237889" x="3429000" y="5159375"/>
          <p14:tracePt t="237895" x="3421063" y="5167313"/>
          <p14:tracePt t="237903" x="3413125" y="5167313"/>
          <p14:tracePt t="237911" x="3405188" y="5167313"/>
          <p14:tracePt t="237913" x="3405188" y="5175250"/>
          <p14:tracePt t="237917" x="3397250" y="5175250"/>
          <p14:tracePt t="237921" x="3389313" y="5175250"/>
          <p14:tracePt t="237927" x="3381375" y="5175250"/>
          <p14:tracePt t="237929" x="3381375" y="5183188"/>
          <p14:tracePt t="237931" x="3373438" y="5183188"/>
          <p14:tracePt t="237937" x="3365500" y="5183188"/>
          <p14:tracePt t="237942" x="3357563" y="5191125"/>
          <p14:tracePt t="237947" x="3349625" y="5191125"/>
          <p14:tracePt t="237951" x="3341688" y="5191125"/>
          <p14:tracePt t="237954" x="3341688" y="5199063"/>
          <p14:tracePt t="237962" x="3333750" y="5199063"/>
          <p14:tracePt t="237964" x="3325813" y="5199063"/>
          <p14:tracePt t="237965" x="3325813" y="5207000"/>
          <p14:tracePt t="237969" x="3317875" y="5207000"/>
          <p14:tracePt t="237979" x="3308350" y="5214938"/>
          <p14:tracePt t="237985" x="3300413" y="5214938"/>
          <p14:tracePt t="238001" x="3300413" y="5222875"/>
          <p14:tracePt t="238010" x="3292475" y="5222875"/>
          <p14:tracePt t="238077" x="3284538" y="5222875"/>
          <p14:tracePt t="238105" x="3276600" y="5222875"/>
          <p14:tracePt t="238115" x="3268663" y="5222875"/>
          <p14:tracePt t="238119" x="3268663" y="5214938"/>
          <p14:tracePt t="238125" x="3260725" y="5214938"/>
          <p14:tracePt t="238131" x="3252788" y="5214938"/>
          <p14:tracePt t="238139" x="3244850" y="5214938"/>
          <p14:tracePt t="238151" x="3236913" y="5214938"/>
          <p14:tracePt t="238409" x="3228975" y="5214938"/>
          <p14:tracePt t="238414" x="3228975" y="5207000"/>
          <p14:tracePt t="238419" x="3221038" y="5207000"/>
          <p14:tracePt t="238421" x="3221038" y="5199063"/>
          <p14:tracePt t="238427" x="3213100" y="5199063"/>
          <p14:tracePt t="238429" x="3213100" y="5191125"/>
          <p14:tracePt t="238435" x="3205163" y="5191125"/>
          <p14:tracePt t="238439" x="3205163" y="5183188"/>
          <p14:tracePt t="238444" x="3197225" y="5183188"/>
          <p14:tracePt t="238447" x="3197225" y="5175250"/>
          <p14:tracePt t="238449" x="3189288" y="5175250"/>
          <p14:tracePt t="238455" x="3189288" y="5167313"/>
          <p14:tracePt t="238458" x="3181350" y="5167313"/>
          <p14:tracePt t="238462" x="3181350" y="5159375"/>
          <p14:tracePt t="238465" x="3173413" y="5159375"/>
          <p14:tracePt t="238469" x="3173413" y="5151438"/>
          <p14:tracePt t="238471" x="3165475" y="5151438"/>
          <p14:tracePt t="238481" x="3157538" y="5143500"/>
          <p14:tracePt t="238501" x="3149600" y="5143500"/>
          <p14:tracePt t="238645" x="3141663" y="5143500"/>
          <p14:tracePt t="238653" x="3133725" y="5151438"/>
          <p14:tracePt t="238659" x="3125788" y="5151438"/>
          <p14:tracePt t="238663" x="3117850" y="5151438"/>
          <p14:tracePt t="238667" x="3109913" y="5151438"/>
          <p14:tracePt t="238671" x="3101975" y="5151438"/>
          <p14:tracePt t="238676" x="3094038" y="5159375"/>
          <p14:tracePt t="238679" x="3086100" y="5159375"/>
          <p14:tracePt t="238681" x="3078163" y="5159375"/>
          <p14:tracePt t="238685" x="3070225" y="5159375"/>
          <p14:tracePt t="238689" x="3062288" y="5159375"/>
          <p14:tracePt t="238692" x="3054350" y="5159375"/>
          <p14:tracePt t="238695" x="3046413" y="5159375"/>
          <p14:tracePt t="238699" x="3038475" y="5167313"/>
          <p14:tracePt t="238701" x="3030538" y="5167313"/>
          <p14:tracePt t="238705" x="3022600" y="5167313"/>
          <p14:tracePt t="238711" x="3014663" y="5167313"/>
          <p14:tracePt t="238713" x="3006725" y="5167313"/>
          <p14:tracePt t="238715" x="2998788" y="5167313"/>
          <p14:tracePt t="238719" x="2990850" y="5175250"/>
          <p14:tracePt t="238725" x="2982913" y="5175250"/>
          <p14:tracePt t="238727" x="2974975" y="5175250"/>
          <p14:tracePt t="238733" x="2967038" y="5175250"/>
          <p14:tracePt t="238746" x="2957513" y="5175250"/>
          <p14:tracePt t="238749" x="2957513" y="5183188"/>
          <p14:tracePt t="238856" x="2967038" y="5183188"/>
          <p14:tracePt t="239129" x="2957513" y="5183188"/>
          <p14:tracePt t="239381" x="2949575" y="5191125"/>
          <p14:tracePt t="239387" x="2949575" y="5199063"/>
          <p14:tracePt t="239390" x="2941638" y="5199063"/>
          <p14:tracePt t="239394" x="2933700" y="5207000"/>
          <p14:tracePt t="239397" x="2933700" y="5214938"/>
          <p14:tracePt t="239399" x="2925763" y="5214938"/>
          <p14:tracePt t="239403" x="2917825" y="5222875"/>
          <p14:tracePt t="239408" x="2917825" y="5230813"/>
          <p14:tracePt t="239410" x="2909888" y="5230813"/>
          <p14:tracePt t="239413" x="2901950" y="5238750"/>
          <p14:tracePt t="239417" x="2894013" y="5246688"/>
          <p14:tracePt t="239421" x="2894013" y="5254625"/>
          <p14:tracePt t="239425" x="2886075" y="5262563"/>
          <p14:tracePt t="239428" x="2878138" y="5262563"/>
          <p14:tracePt t="239431" x="2870200" y="5270500"/>
          <p14:tracePt t="239435" x="2862263" y="5278438"/>
          <p14:tracePt t="239437" x="2854325" y="5278438"/>
          <p14:tracePt t="239442" x="2854325" y="5286375"/>
          <p14:tracePt t="239445" x="2846388" y="5286375"/>
          <p14:tracePt t="239447" x="2838450" y="5294313"/>
          <p14:tracePt t="239451" x="2830513" y="5294313"/>
          <p14:tracePt t="239453" x="2830513" y="5302250"/>
          <p14:tracePt t="239455" x="2822575" y="5302250"/>
          <p14:tracePt t="239460" x="2814638" y="5302250"/>
          <p14:tracePt t="239463" x="2806700" y="5310188"/>
          <p14:tracePt t="239467" x="2798763" y="5310188"/>
          <p14:tracePt t="239471" x="2798763" y="5319713"/>
          <p14:tracePt t="239475" x="2790825" y="5319713"/>
          <p14:tracePt t="239479" x="2782888" y="5327650"/>
          <p14:tracePt t="239483" x="2774950" y="5327650"/>
          <p14:tracePt t="239487" x="2767013" y="5327650"/>
          <p14:tracePt t="239492" x="2767013" y="5335588"/>
          <p14:tracePt t="239495" x="2759075" y="5335588"/>
          <p14:tracePt t="239510" x="2751138" y="5335588"/>
          <p14:tracePt t="239633" x="2751138" y="5343525"/>
          <p14:tracePt t="239677" x="2743200" y="5343525"/>
          <p14:tracePt t="239683" x="2743200" y="5351463"/>
          <p14:tracePt t="239689" x="2743200" y="5359400"/>
          <p14:tracePt t="239692" x="2735263" y="5359400"/>
          <p14:tracePt t="239695" x="2735263" y="5367338"/>
          <p14:tracePt t="239699" x="2735263" y="5375275"/>
          <p14:tracePt t="239701" x="2727325" y="5375275"/>
          <p14:tracePt t="239703" x="2727325" y="5383213"/>
          <p14:tracePt t="239709" x="2719388" y="5391150"/>
          <p14:tracePt t="239712" x="2719388" y="5399088"/>
          <p14:tracePt t="239713" x="2711450" y="5399088"/>
          <p14:tracePt t="239715" x="2711450" y="5407025"/>
          <p14:tracePt t="239717" x="2711450" y="5414963"/>
          <p14:tracePt t="239719" x="2703513" y="5414963"/>
          <p14:tracePt t="239721" x="2703513" y="5422900"/>
          <p14:tracePt t="239725" x="2695575" y="5438775"/>
          <p14:tracePt t="239730" x="2687638" y="5446713"/>
          <p14:tracePt t="239731" x="2679700" y="5454650"/>
          <p14:tracePt t="239733" x="2679700" y="5462588"/>
          <p14:tracePt t="239735" x="2671763" y="5470525"/>
          <p14:tracePt t="239737" x="2663825" y="5470525"/>
          <p14:tracePt t="239739" x="2663825" y="5478463"/>
          <p14:tracePt t="239742" x="2655888" y="5486400"/>
          <p14:tracePt t="239744" x="2647950" y="5494338"/>
          <p14:tracePt t="239747" x="2640013" y="5502275"/>
          <p14:tracePt t="239749" x="2632075" y="5510213"/>
          <p14:tracePt t="239754" x="2624138" y="5518150"/>
          <p14:tracePt t="239755" x="2616200" y="5526088"/>
          <p14:tracePt t="239760" x="2606675" y="5534025"/>
          <p14:tracePt t="239762" x="2598738" y="5541963"/>
          <p14:tracePt t="239765" x="2590800" y="5549900"/>
          <p14:tracePt t="239767" x="2582863" y="5557838"/>
          <p14:tracePt t="239769" x="2574925" y="5557838"/>
          <p14:tracePt t="239771" x="2566988" y="5565775"/>
          <p14:tracePt t="239775" x="2559050" y="5573713"/>
          <p14:tracePt t="239777" x="2551113" y="5573713"/>
          <p14:tracePt t="239781" x="2535238" y="5581650"/>
          <p14:tracePt t="239783" x="2527300" y="5589588"/>
          <p14:tracePt t="239785" x="2519363" y="5589588"/>
          <p14:tracePt t="239787" x="2511425" y="5589588"/>
          <p14:tracePt t="239789" x="2503488" y="5597525"/>
          <p14:tracePt t="239792" x="2495550" y="5597525"/>
          <p14:tracePt t="239793" x="2487613" y="5597525"/>
          <p14:tracePt t="239797" x="2471738" y="5605463"/>
          <p14:tracePt t="239799" x="2463800" y="5605463"/>
          <p14:tracePt t="239801" x="2447925" y="5605463"/>
          <p14:tracePt t="239803" x="2439988" y="5605463"/>
          <p14:tracePt t="239805" x="2432050" y="5605463"/>
          <p14:tracePt t="239808" x="2424113" y="5605463"/>
          <p14:tracePt t="239810" x="2416175" y="5605463"/>
          <p14:tracePt t="239812" x="2408238" y="5605463"/>
          <p14:tracePt t="239813" x="2400300" y="5605463"/>
          <p14:tracePt t="239815" x="2392363" y="5605463"/>
          <p14:tracePt t="239817" x="2384425" y="5605463"/>
          <p14:tracePt t="239820" x="2376488" y="5605463"/>
          <p14:tracePt t="239821" x="2368550" y="5605463"/>
          <p14:tracePt t="239826" x="2360613" y="5605463"/>
          <p14:tracePt t="239827" x="2352675" y="5597525"/>
          <p14:tracePt t="239829" x="2344738" y="5597525"/>
          <p14:tracePt t="239831" x="2336800" y="5597525"/>
          <p14:tracePt t="239833" x="2328863" y="5597525"/>
          <p14:tracePt t="239835" x="2320925" y="5589588"/>
          <p14:tracePt t="239839" x="2312988" y="5589588"/>
          <p14:tracePt t="239842" x="2305050" y="5589588"/>
          <p14:tracePt t="239844" x="2305050" y="5581650"/>
          <p14:tracePt t="239846" x="2297113" y="5581650"/>
          <p14:tracePt t="239847" x="2297113" y="5573713"/>
          <p14:tracePt t="239849" x="2289175" y="5573713"/>
          <p14:tracePt t="239851" x="2281238" y="5565775"/>
          <p14:tracePt t="239855" x="2273300" y="5557838"/>
          <p14:tracePt t="239859" x="2265363" y="5549900"/>
          <p14:tracePt t="239862" x="2255838" y="5549900"/>
          <p14:tracePt t="239863" x="2255838" y="5541963"/>
          <p14:tracePt t="239865" x="2247900" y="5534025"/>
          <p14:tracePt t="239867" x="2239963" y="5526088"/>
          <p14:tracePt t="239871" x="2232025" y="5518150"/>
          <p14:tracePt t="239875" x="2224088" y="5502275"/>
          <p14:tracePt t="239879" x="2208213" y="5494338"/>
          <p14:tracePt t="239881" x="2208213" y="5486400"/>
          <p14:tracePt t="239883" x="2200275" y="5478463"/>
          <p14:tracePt t="239885" x="2192338" y="5478463"/>
          <p14:tracePt t="239887" x="2184400" y="5470525"/>
          <p14:tracePt t="239889" x="2184400" y="5462588"/>
          <p14:tracePt t="239892" x="2176463" y="5454650"/>
          <p14:tracePt t="239893" x="2168525" y="5454650"/>
          <p14:tracePt t="239897" x="2160588" y="5438775"/>
          <p14:tracePt t="239900" x="2152650" y="5438775"/>
          <p14:tracePt t="239901" x="2152650" y="5430838"/>
          <p14:tracePt t="239903" x="2144713" y="5430838"/>
          <p14:tracePt t="239907" x="2136775" y="5422900"/>
          <p14:tracePt t="239910" x="2128838" y="5414963"/>
          <p14:tracePt t="239913" x="2120900" y="5407025"/>
          <p14:tracePt t="239917" x="2120900" y="5399088"/>
          <p14:tracePt t="239919" x="2112963" y="5399088"/>
          <p14:tracePt t="239925" x="2105025" y="5391150"/>
          <p14:tracePt t="239931" x="2105025" y="5383213"/>
          <p14:tracePt t="239937" x="2097088" y="5383213"/>
          <p14:tracePt t="239944" x="2097088" y="5375275"/>
          <p14:tracePt t="239962" x="2089150" y="5367338"/>
          <p14:tracePt t="240044" x="2097088" y="5367338"/>
          <p14:tracePt t="240048" x="2105025" y="5367338"/>
          <p14:tracePt t="240051" x="2112963" y="5359400"/>
          <p14:tracePt t="240055" x="2120900" y="5359400"/>
          <p14:tracePt t="240058" x="2128838" y="5359400"/>
          <p14:tracePt t="240060" x="2136775" y="5359400"/>
          <p14:tracePt t="240061" x="2144713" y="5359400"/>
          <p14:tracePt t="240063" x="2152650" y="5359400"/>
          <p14:tracePt t="240065" x="2160588" y="5359400"/>
          <p14:tracePt t="240067" x="2168525" y="5359400"/>
          <p14:tracePt t="240069" x="2176463" y="5359400"/>
          <p14:tracePt t="240071" x="2184400" y="5359400"/>
          <p14:tracePt t="240076" x="2200275" y="5359400"/>
          <p14:tracePt t="240077" x="2208213" y="5359400"/>
          <p14:tracePt t="240079" x="2216150" y="5351463"/>
          <p14:tracePt t="240081" x="2232025" y="5351463"/>
          <p14:tracePt t="240083" x="2239963" y="5351463"/>
          <p14:tracePt t="240085" x="2247900" y="5351463"/>
          <p14:tracePt t="240087" x="2265363" y="5351463"/>
          <p14:tracePt t="240089" x="2273300" y="5351463"/>
          <p14:tracePt t="240092" x="2289175" y="5351463"/>
          <p14:tracePt t="240094" x="2305050" y="5359400"/>
          <p14:tracePt t="240095" x="2312988" y="5359400"/>
          <p14:tracePt t="240097" x="2328863" y="5359400"/>
          <p14:tracePt t="240099" x="2344738" y="5359400"/>
          <p14:tracePt t="240101" x="2360613" y="5359400"/>
          <p14:tracePt t="240103" x="2376488" y="5359400"/>
          <p14:tracePt t="240105" x="2392363" y="5359400"/>
          <p14:tracePt t="240108" x="2408238" y="5359400"/>
          <p14:tracePt t="240111" x="2439988" y="5359400"/>
          <p14:tracePt t="240113" x="2455863" y="5359400"/>
          <p14:tracePt t="240115" x="2471738" y="5359400"/>
          <p14:tracePt t="240117" x="2495550" y="5359400"/>
          <p14:tracePt t="240119" x="2511425" y="5359400"/>
          <p14:tracePt t="240121" x="2527300" y="5359400"/>
          <p14:tracePt t="240126" x="2566988" y="5359400"/>
          <p14:tracePt t="240127" x="2582863" y="5359400"/>
          <p14:tracePt t="240129" x="2598738" y="5359400"/>
          <p14:tracePt t="240131" x="2624138" y="5367338"/>
          <p14:tracePt t="240133" x="2640013" y="5367338"/>
          <p14:tracePt t="240135" x="2655888" y="5367338"/>
          <p14:tracePt t="240137" x="2671763" y="5367338"/>
          <p14:tracePt t="240139" x="2695575" y="5367338"/>
          <p14:tracePt t="240142" x="2711450" y="5367338"/>
          <p14:tracePt t="240144" x="2727325" y="5367338"/>
          <p14:tracePt t="240145" x="2751138" y="5367338"/>
          <p14:tracePt t="240147" x="2767013" y="5367338"/>
          <p14:tracePt t="240149" x="2782888" y="5367338"/>
          <p14:tracePt t="240151" x="2798763" y="5367338"/>
          <p14:tracePt t="240153" x="2814638" y="5375275"/>
          <p14:tracePt t="240155" x="2830513" y="5375275"/>
          <p14:tracePt t="240158" x="2854325" y="5375275"/>
          <p14:tracePt t="240161" x="2886075" y="5375275"/>
          <p14:tracePt t="240164" x="2894013" y="5375275"/>
          <p14:tracePt t="240165" x="2909888" y="5383213"/>
          <p14:tracePt t="240167" x="2925763" y="5383213"/>
          <p14:tracePt t="240169" x="2941638" y="5383213"/>
          <p14:tracePt t="240171" x="2949575" y="5383213"/>
          <p14:tracePt t="240176" x="2974975" y="5383213"/>
          <p14:tracePt t="240178" x="2990850" y="5383213"/>
          <p14:tracePt t="240179" x="2998788" y="5391150"/>
          <p14:tracePt t="240181" x="3006725" y="5391150"/>
          <p14:tracePt t="240183" x="3014663" y="5391150"/>
          <p14:tracePt t="240185" x="3022600" y="5391150"/>
          <p14:tracePt t="240187" x="3030538" y="5399088"/>
          <p14:tracePt t="240189" x="3038475" y="5399088"/>
          <p14:tracePt t="240192" x="3046413" y="5399088"/>
          <p14:tracePt t="240195" x="3054350" y="5407025"/>
          <p14:tracePt t="240199" x="3062288" y="5407025"/>
          <p14:tracePt t="240203" x="3070225" y="5407025"/>
          <p14:tracePt t="240205" x="3070225" y="5414963"/>
          <p14:tracePt t="240215" x="3078163" y="5422900"/>
          <p14:tracePt t="240225" x="3070225" y="5422900"/>
          <p14:tracePt t="240228" x="3070225" y="5430838"/>
          <p14:tracePt t="240235" x="3070225" y="5438775"/>
          <p14:tracePt t="240242" x="3070225" y="5446713"/>
          <p14:tracePt t="240245" x="3062288" y="5454650"/>
          <p14:tracePt t="240251" x="3054350" y="5462588"/>
          <p14:tracePt t="240255" x="3054350" y="5470525"/>
          <p14:tracePt t="240260" x="3054350" y="5478463"/>
          <p14:tracePt t="240262" x="3046413" y="5478463"/>
          <p14:tracePt t="240265" x="3046413" y="5486400"/>
          <p14:tracePt t="240269" x="3046413" y="5494338"/>
          <p14:tracePt t="240277" x="3046413" y="5502275"/>
          <p14:tracePt t="240293" x="3046413" y="5510213"/>
          <p14:tracePt t="240313" x="3038475" y="5510213"/>
          <p14:tracePt t="240335" x="3030538" y="5510213"/>
          <p14:tracePt t="240342" x="3022600" y="5510213"/>
          <p14:tracePt t="240347" x="3014663" y="5510213"/>
          <p14:tracePt t="240351" x="3006725" y="5510213"/>
          <p14:tracePt t="240353" x="2998788" y="5510213"/>
          <p14:tracePt t="240359" x="2982913" y="5502275"/>
          <p14:tracePt t="240363" x="2974975" y="5502275"/>
          <p14:tracePt t="240365" x="2967038" y="5502275"/>
          <p14:tracePt t="240369" x="2957513" y="5502275"/>
          <p14:tracePt t="240371" x="2949575" y="5502275"/>
          <p14:tracePt t="240376" x="2941638" y="5494338"/>
          <p14:tracePt t="240378" x="2933700" y="5494338"/>
          <p14:tracePt t="240380" x="2925763" y="5494338"/>
          <p14:tracePt t="240384" x="2917825" y="5494338"/>
          <p14:tracePt t="240386" x="2909888" y="5494338"/>
          <p14:tracePt t="240387" x="2901950" y="5486400"/>
          <p14:tracePt t="240389" x="2894013" y="5486400"/>
          <p14:tracePt t="240394" x="2886075" y="5486400"/>
          <p14:tracePt t="240396" x="2878138" y="5486400"/>
          <p14:tracePt t="240399" x="2870200" y="5478463"/>
          <p14:tracePt t="240400" x="2862263" y="5478463"/>
          <p14:tracePt t="240401" x="2854325" y="5478463"/>
          <p14:tracePt t="240403" x="2846388" y="5478463"/>
          <p14:tracePt t="240405" x="2838450" y="5470525"/>
          <p14:tracePt t="240408" x="2830513" y="5470525"/>
          <p14:tracePt t="240409" x="2822575" y="5470525"/>
          <p14:tracePt t="240411" x="2806700" y="5470525"/>
          <p14:tracePt t="240413" x="2798763" y="5470525"/>
          <p14:tracePt t="240415" x="2790825" y="5470525"/>
          <p14:tracePt t="240417" x="2782888" y="5462588"/>
          <p14:tracePt t="240419" x="2774950" y="5462588"/>
          <p14:tracePt t="240421" x="2759075" y="5462588"/>
          <p14:tracePt t="240424" x="2751138" y="5462588"/>
          <p14:tracePt t="240425" x="2735263" y="5462588"/>
          <p14:tracePt t="240427" x="2727325" y="5454650"/>
          <p14:tracePt t="240429" x="2719388" y="5454650"/>
          <p14:tracePt t="240431" x="2703513" y="5454650"/>
          <p14:tracePt t="240433" x="2695575" y="5454650"/>
          <p14:tracePt t="240435" x="2679700" y="5454650"/>
          <p14:tracePt t="240437" x="2671763" y="5446713"/>
          <p14:tracePt t="240439" x="2663825" y="5446713"/>
          <p14:tracePt t="240441" x="2647950" y="5446713"/>
          <p14:tracePt t="240443" x="2640013" y="5446713"/>
          <p14:tracePt t="240445" x="2624138" y="5446713"/>
          <p14:tracePt t="240447" x="2616200" y="5438775"/>
          <p14:tracePt t="240449" x="2598738" y="5438775"/>
          <p14:tracePt t="240451" x="2590800" y="5438775"/>
          <p14:tracePt t="240453" x="2582863" y="5438775"/>
          <p14:tracePt t="240455" x="2566988" y="5430838"/>
          <p14:tracePt t="240457" x="2559050" y="5430838"/>
          <p14:tracePt t="240459" x="2543175" y="5430838"/>
          <p14:tracePt t="240461" x="2535238" y="5430838"/>
          <p14:tracePt t="240463" x="2527300" y="5430838"/>
          <p14:tracePt t="240465" x="2511425" y="5422900"/>
          <p14:tracePt t="240467" x="2503488" y="5422900"/>
          <p14:tracePt t="240469" x="2495550" y="5422900"/>
          <p14:tracePt t="240471" x="2479675" y="5422900"/>
          <p14:tracePt t="240474" x="2471738" y="5422900"/>
          <p14:tracePt t="240476" x="2463800" y="5422900"/>
          <p14:tracePt t="240477" x="2455863" y="5414963"/>
          <p14:tracePt t="240479" x="2439988" y="5414963"/>
          <p14:tracePt t="240481" x="2432050" y="5414963"/>
          <p14:tracePt t="240483" x="2424113" y="5414963"/>
          <p14:tracePt t="240485" x="2416175" y="5414963"/>
          <p14:tracePt t="240487" x="2408238" y="5414963"/>
          <p14:tracePt t="240489" x="2400300" y="5414963"/>
          <p14:tracePt t="240491" x="2392363" y="5414963"/>
          <p14:tracePt t="240493" x="2384425" y="5414963"/>
          <p14:tracePt t="240495" x="2376488" y="5414963"/>
          <p14:tracePt t="240497" x="2368550" y="5414963"/>
          <p14:tracePt t="240501" x="2360613" y="5414963"/>
          <p14:tracePt t="240503" x="2352675" y="5414963"/>
          <p14:tracePt t="240505" x="2344738" y="5407025"/>
          <p14:tracePt t="240509" x="2336800" y="5407025"/>
          <p14:tracePt t="240513" x="2328863" y="5407025"/>
          <p14:tracePt t="240517" x="2320925" y="5407025"/>
          <p14:tracePt t="240521" x="2312988" y="5407025"/>
          <p14:tracePt t="240527" x="2305050" y="5407025"/>
          <p14:tracePt t="240535" x="2297113" y="5407025"/>
          <p14:tracePt t="240689" x="2297113" y="5414963"/>
          <p14:tracePt t="240763" x="2305050" y="5414963"/>
          <p14:tracePt t="240769" x="2312988" y="5414963"/>
          <p14:tracePt t="240775" x="2320925" y="5414963"/>
          <p14:tracePt t="240778" x="2328863" y="5414963"/>
          <p14:tracePt t="240779" x="2336800" y="5414963"/>
          <p14:tracePt t="240783" x="2352675" y="5414963"/>
          <p14:tracePt t="240785" x="2360613" y="5414963"/>
          <p14:tracePt t="240789" x="2368550" y="5414963"/>
          <p14:tracePt t="240792" x="2376488" y="5422900"/>
          <p14:tracePt t="240793" x="2392363" y="5422900"/>
          <p14:tracePt t="240795" x="2400300" y="5422900"/>
          <p14:tracePt t="240797" x="2408238" y="5422900"/>
          <p14:tracePt t="240798" x="2416175" y="5422900"/>
          <p14:tracePt t="240800" x="2424113" y="5422900"/>
          <p14:tracePt t="240803" x="2439988" y="5422900"/>
          <p14:tracePt t="240804" x="2447925" y="5422900"/>
          <p14:tracePt t="240807" x="2455863" y="5422900"/>
          <p14:tracePt t="240809" x="2471738" y="5422900"/>
          <p14:tracePt t="240811" x="2479675" y="5430838"/>
          <p14:tracePt t="240812" x="2495550" y="5430838"/>
          <p14:tracePt t="240814" x="2503488" y="5430838"/>
          <p14:tracePt t="240816" x="2519363" y="5430838"/>
          <p14:tracePt t="240818" x="2527300" y="5430838"/>
          <p14:tracePt t="240820" x="2543175" y="5430838"/>
          <p14:tracePt t="240823" x="2559050" y="5430838"/>
          <p14:tracePt t="240824" x="2566988" y="5438775"/>
          <p14:tracePt t="240826" x="2582863" y="5438775"/>
          <p14:tracePt t="240829" x="2590800" y="5438775"/>
          <p14:tracePt t="240831" x="2606675" y="5438775"/>
          <p14:tracePt t="240833" x="2624138" y="5438775"/>
          <p14:tracePt t="240835" x="2640013" y="5438775"/>
          <p14:tracePt t="240837" x="2655888" y="5438775"/>
          <p14:tracePt t="240839" x="2671763" y="5438775"/>
          <p14:tracePt t="240841" x="2679700" y="5438775"/>
          <p14:tracePt t="240843" x="2695575" y="5438775"/>
          <p14:tracePt t="240845" x="2711450" y="5438775"/>
          <p14:tracePt t="240847" x="2727325" y="5438775"/>
          <p14:tracePt t="240849" x="2743200" y="5438775"/>
          <p14:tracePt t="240851" x="2759075" y="5446713"/>
          <p14:tracePt t="240853" x="2774950" y="5446713"/>
          <p14:tracePt t="240855" x="2790825" y="5446713"/>
          <p14:tracePt t="240857" x="2806700" y="5446713"/>
          <p14:tracePt t="240859" x="2822575" y="5446713"/>
          <p14:tracePt t="240861" x="2838450" y="5446713"/>
          <p14:tracePt t="240863" x="2854325" y="5446713"/>
          <p14:tracePt t="240865" x="2870200" y="5446713"/>
          <p14:tracePt t="240867" x="2886075" y="5446713"/>
          <p14:tracePt t="240869" x="2901950" y="5438775"/>
          <p14:tracePt t="240871" x="2917825" y="5438775"/>
          <p14:tracePt t="240874" x="2933700" y="5438775"/>
          <p14:tracePt t="240875" x="2949575" y="5438775"/>
          <p14:tracePt t="240877" x="2967038" y="5438775"/>
          <p14:tracePt t="240879" x="2990850" y="5438775"/>
          <p14:tracePt t="240881" x="2998788" y="5438775"/>
          <p14:tracePt t="240883" x="3014663" y="5438775"/>
          <p14:tracePt t="240885" x="3030538" y="5438775"/>
          <p14:tracePt t="240887" x="3046413" y="5438775"/>
          <p14:tracePt t="240889" x="3062288" y="5430838"/>
          <p14:tracePt t="240891" x="3078163" y="5430838"/>
          <p14:tracePt t="240893" x="3094038" y="5430838"/>
          <p14:tracePt t="240895" x="3101975" y="5430838"/>
          <p14:tracePt t="240897" x="3117850" y="5430838"/>
          <p14:tracePt t="240899" x="3133725" y="5422900"/>
          <p14:tracePt t="240901" x="3149600" y="5422900"/>
          <p14:tracePt t="240903" x="3157538" y="5422900"/>
          <p14:tracePt t="240905" x="3173413" y="5422900"/>
          <p14:tracePt t="240907" x="3189288" y="5422900"/>
          <p14:tracePt t="240909" x="3197225" y="5422900"/>
          <p14:tracePt t="240911" x="3213100" y="5414963"/>
          <p14:tracePt t="240913" x="3228975" y="5414963"/>
          <p14:tracePt t="240915" x="3236913" y="5414963"/>
          <p14:tracePt t="240917" x="3244850" y="5414963"/>
          <p14:tracePt t="240919" x="3260725" y="5414963"/>
          <p14:tracePt t="240921" x="3268663" y="5414963"/>
          <p14:tracePt t="240924" x="3276600" y="5414963"/>
          <p14:tracePt t="240925" x="3292475" y="5414963"/>
          <p14:tracePt t="240927" x="3300413" y="5414963"/>
          <p14:tracePt t="240929" x="3308350" y="5414963"/>
          <p14:tracePt t="240931" x="3317875" y="5414963"/>
          <p14:tracePt t="240933" x="3325813" y="5407025"/>
          <p14:tracePt t="240935" x="3333750" y="5407025"/>
          <p14:tracePt t="240937" x="3341688" y="5407025"/>
          <p14:tracePt t="240939" x="3349625" y="5407025"/>
          <p14:tracePt t="240941" x="3357563" y="5407025"/>
          <p14:tracePt t="240943" x="3365500" y="5407025"/>
          <p14:tracePt t="240947" x="3373438" y="5407025"/>
          <p14:tracePt t="240959" x="3397250" y="5407025"/>
          <p14:tracePt t="240961" x="3405188" y="5407025"/>
          <p14:tracePt t="240967" x="3413125" y="5407025"/>
          <p14:tracePt t="240975" x="3421063" y="5407025"/>
          <p14:tracePt t="241125" x="3421063" y="5414963"/>
          <p14:tracePt t="241165" x="3413125" y="5414963"/>
          <p14:tracePt t="241175" x="3413125" y="5422900"/>
          <p14:tracePt t="241212" x="3413125" y="5430838"/>
          <p14:tracePt t="241928" x="3421063" y="5430838"/>
          <p14:tracePt t="242331" x="3421063" y="5438775"/>
          <p14:tracePt t="242335" x="3429000" y="5438775"/>
          <p14:tracePt t="243445" x="3436938" y="5438775"/>
          <p14:tracePt t="243451" x="3444875" y="5438775"/>
          <p14:tracePt t="243454" x="3444875" y="5430838"/>
          <p14:tracePt t="243455" x="3452813" y="5430838"/>
          <p14:tracePt t="243459" x="3460750" y="5430838"/>
          <p14:tracePt t="243461" x="3468688" y="5430838"/>
          <p14:tracePt t="243463" x="3476625" y="5430838"/>
          <p14:tracePt t="243467" x="3484563" y="5422900"/>
          <p14:tracePt t="243469" x="3492500" y="5422900"/>
          <p14:tracePt t="243476" x="3508375" y="5422900"/>
          <p14:tracePt t="243479" x="3524250" y="5414963"/>
          <p14:tracePt t="243481" x="3532188" y="5414963"/>
          <p14:tracePt t="243483" x="3540125" y="5414963"/>
          <p14:tracePt t="243487" x="3548063" y="5414963"/>
          <p14:tracePt t="243489" x="3556000" y="5407025"/>
          <p14:tracePt t="243492" x="3563938" y="5407025"/>
          <p14:tracePt t="243494" x="3571875" y="5407025"/>
          <p14:tracePt t="243495" x="3579813" y="5407025"/>
          <p14:tracePt t="243497" x="3595688" y="5407025"/>
          <p14:tracePt t="243501" x="3603625" y="5399088"/>
          <p14:tracePt t="243503" x="3611563" y="5399088"/>
          <p14:tracePt t="243505" x="3619500" y="5399088"/>
          <p14:tracePt t="243509" x="3635375" y="5399088"/>
          <p14:tracePt t="243512" x="3651250" y="5399088"/>
          <p14:tracePt t="243513" x="3660775" y="5399088"/>
          <p14:tracePt t="243515" x="3668713" y="5391150"/>
          <p14:tracePt t="243517" x="3676650" y="5391150"/>
          <p14:tracePt t="243519" x="3684588" y="5391150"/>
          <p14:tracePt t="243521" x="3692525" y="5391150"/>
          <p14:tracePt t="243526" x="3708400" y="5383213"/>
          <p14:tracePt t="243527" x="3716338" y="5383213"/>
          <p14:tracePt t="243529" x="3724275" y="5383213"/>
          <p14:tracePt t="243531" x="3732213" y="5375275"/>
          <p14:tracePt t="243533" x="3740150" y="5375275"/>
          <p14:tracePt t="243535" x="3748088" y="5375275"/>
          <p14:tracePt t="243537" x="3756025" y="5375275"/>
          <p14:tracePt t="243539" x="3763963" y="5367338"/>
          <p14:tracePt t="243542" x="3771900" y="5367338"/>
          <p14:tracePt t="243544" x="3779838" y="5367338"/>
          <p14:tracePt t="243546" x="3787775" y="5367338"/>
          <p14:tracePt t="243547" x="3795713" y="5359400"/>
          <p14:tracePt t="243549" x="3803650" y="5359400"/>
          <p14:tracePt t="243553" x="3811588" y="5351463"/>
          <p14:tracePt t="243555" x="3819525" y="5351463"/>
          <p14:tracePt t="243559" x="3827463" y="5351463"/>
          <p14:tracePt t="243563" x="3835400" y="5343525"/>
          <p14:tracePt t="243564" x="3843338" y="5343525"/>
          <p14:tracePt t="243567" x="3851275" y="5343525"/>
          <p14:tracePt t="243569" x="3859213" y="5335588"/>
          <p14:tracePt t="243575" x="3875088" y="5335588"/>
          <p14:tracePt t="243579" x="3883025" y="5327650"/>
          <p14:tracePt t="243585" x="3890963" y="5327650"/>
          <p14:tracePt t="243589" x="3898900" y="5327650"/>
          <p14:tracePt t="243594" x="3898900" y="5319713"/>
          <p14:tracePt t="243595" x="3906838" y="5319713"/>
          <p14:tracePt t="243859" x="3906838" y="5327650"/>
          <p14:tracePt t="244063" x="3898900" y="5327650"/>
          <p14:tracePt t="244095" x="3898900" y="5335588"/>
          <p14:tracePt t="244159" x="3898900" y="5343525"/>
          <p14:tracePt t="245303" x="3906838" y="5343525"/>
          <p14:tracePt t="245319" x="3906838" y="5351463"/>
          <p14:tracePt t="245327" x="3914775" y="5351463"/>
          <p14:tracePt t="245351" x="3914775" y="5359400"/>
          <p14:tracePt t="245354" x="3922713" y="5359400"/>
          <p14:tracePt t="245361" x="3930650" y="5359400"/>
          <p14:tracePt t="245365" x="3938588" y="5359400"/>
          <p14:tracePt t="245367" x="3938588" y="5367338"/>
          <p14:tracePt t="245371" x="3946525" y="5367338"/>
          <p14:tracePt t="245376" x="3954463" y="5367338"/>
          <p14:tracePt t="245379" x="3954463" y="5375275"/>
          <p14:tracePt t="245381" x="3962400" y="5375275"/>
          <p14:tracePt t="245385" x="3970338" y="5375275"/>
          <p14:tracePt t="245393" x="3978275" y="5375275"/>
          <p14:tracePt t="245401" x="3986213" y="5375275"/>
          <p14:tracePt t="245412" x="3986213" y="5383213"/>
          <p14:tracePt t="245540" x="3986213" y="5375275"/>
          <p14:tracePt t="245561" x="3978275" y="5375275"/>
          <p14:tracePt t="245565" x="3978275" y="5367338"/>
          <p14:tracePt t="245797" x="3970338" y="5367338"/>
          <p14:tracePt t="245805" x="3970338" y="5375275"/>
          <p14:tracePt t="245810" x="3962400" y="5375275"/>
          <p14:tracePt t="245813" x="3962400" y="5383213"/>
          <p14:tracePt t="245815" x="3954463" y="5383213"/>
          <p14:tracePt t="245821" x="3938588" y="5391150"/>
          <p14:tracePt t="245825" x="3930650" y="5391150"/>
          <p14:tracePt t="245827" x="3922713" y="5391150"/>
          <p14:tracePt t="245829" x="3922713" y="5399088"/>
          <p14:tracePt t="245831" x="3914775" y="5399088"/>
          <p14:tracePt t="245833" x="3906838" y="5399088"/>
          <p14:tracePt t="245835" x="3898900" y="5407025"/>
          <p14:tracePt t="245837" x="3890963" y="5407025"/>
          <p14:tracePt t="245839" x="3883025" y="5407025"/>
          <p14:tracePt t="245842" x="3875088" y="5407025"/>
          <p14:tracePt t="245845" x="3851275" y="5414963"/>
          <p14:tracePt t="245847" x="3843338" y="5414963"/>
          <p14:tracePt t="245849" x="3835400" y="5422900"/>
          <p14:tracePt t="245851" x="3827463" y="5422900"/>
          <p14:tracePt t="245853" x="3819525" y="5422900"/>
          <p14:tracePt t="245855" x="3811588" y="5430838"/>
          <p14:tracePt t="245858" x="3795713" y="5430838"/>
          <p14:tracePt t="245860" x="3787775" y="5438775"/>
          <p14:tracePt t="245862" x="3779838" y="5438775"/>
          <p14:tracePt t="245864" x="3771900" y="5438775"/>
          <p14:tracePt t="245865" x="3756025" y="5446713"/>
          <p14:tracePt t="245867" x="3748088" y="5446713"/>
          <p14:tracePt t="245869" x="3740150" y="5446713"/>
          <p14:tracePt t="245871" x="3724275" y="5454650"/>
          <p14:tracePt t="245875" x="3700463" y="5462588"/>
          <p14:tracePt t="245880" x="3676650" y="5470525"/>
          <p14:tracePt t="245883" x="3668713" y="5470525"/>
          <p14:tracePt t="245884" x="3651250" y="5478463"/>
          <p14:tracePt t="245885" x="3635375" y="5486400"/>
          <p14:tracePt t="245887" x="3627438" y="5494338"/>
          <p14:tracePt t="245889" x="3611563" y="5494338"/>
          <p14:tracePt t="245892" x="3595688" y="5502275"/>
          <p14:tracePt t="245894" x="3579813" y="5510213"/>
          <p14:tracePt t="245897" x="3563938" y="5510213"/>
          <p14:tracePt t="245900" x="3532188" y="5526088"/>
          <p14:tracePt t="245901" x="3516313" y="5534025"/>
          <p14:tracePt t="245903" x="3500438" y="5541963"/>
          <p14:tracePt t="245905" x="3484563" y="5549900"/>
          <p14:tracePt t="245908" x="3468688" y="5557838"/>
          <p14:tracePt t="245909" x="3452813" y="5565775"/>
          <p14:tracePt t="245914" x="3421063" y="5581650"/>
          <p14:tracePt t="245917" x="3405188" y="5589588"/>
          <p14:tracePt t="245918" x="3389313" y="5597525"/>
          <p14:tracePt t="245919" x="3373438" y="5605463"/>
          <p14:tracePt t="245921" x="3357563" y="5613400"/>
          <p14:tracePt t="245923" x="3341688" y="5621338"/>
          <p14:tracePt t="245926" x="3325813" y="5629275"/>
          <p14:tracePt t="245927" x="3308350" y="5637213"/>
          <p14:tracePt t="245932" x="3284538" y="5653088"/>
          <p14:tracePt t="245934" x="3268663" y="5662613"/>
          <p14:tracePt t="245936" x="3252788" y="5670550"/>
          <p14:tracePt t="245937" x="3236913" y="5678488"/>
          <p14:tracePt t="245939" x="3228975" y="5686425"/>
          <p14:tracePt t="245942" x="3213100" y="5694363"/>
          <p14:tracePt t="245945" x="3189288" y="5710238"/>
          <p14:tracePt t="245947" x="3181350" y="5718175"/>
          <p14:tracePt t="245950" x="3165475" y="5726113"/>
          <p14:tracePt t="245953" x="3149600" y="5741988"/>
          <p14:tracePt t="245962" x="3125788" y="5765800"/>
          <p14:tracePt t="245963" x="3117850" y="5773738"/>
          <p14:tracePt t="245967" x="3109913" y="5781675"/>
          <p14:tracePt t="245970" x="3109913" y="5789613"/>
          <p14:tracePt t="245975" x="3101975" y="5797550"/>
          <p14:tracePt t="245979" x="3101975" y="5805488"/>
          <p14:tracePt t="245981" x="3101975" y="5813425"/>
          <p14:tracePt t="245985" x="3101975" y="5821363"/>
          <p14:tracePt t="245987" x="3109913" y="5821363"/>
          <p14:tracePt t="245989" x="3109913" y="5829300"/>
          <p14:tracePt t="245994" x="3117850" y="5837238"/>
          <p14:tracePt t="245997" x="3117850" y="5845175"/>
          <p14:tracePt t="245999" x="3125788" y="5845175"/>
          <p14:tracePt t="246001" x="3133725" y="5853113"/>
          <p14:tracePt t="246005" x="3141663" y="5861050"/>
          <p14:tracePt t="246008" x="3149600" y="5861050"/>
          <p14:tracePt t="246010" x="3157538" y="5868988"/>
          <p14:tracePt t="246012" x="3165475" y="5868988"/>
          <p14:tracePt t="246013" x="3173413" y="5876925"/>
          <p14:tracePt t="246015" x="3181350" y="5876925"/>
          <p14:tracePt t="246017" x="3189288" y="5876925"/>
          <p14:tracePt t="246019" x="3197225" y="5884863"/>
          <p14:tracePt t="246021" x="3205163" y="5884863"/>
          <p14:tracePt t="246025" x="3228975" y="5892800"/>
          <p14:tracePt t="246030" x="3244850" y="5892800"/>
          <p14:tracePt t="246031" x="3252788" y="5892800"/>
          <p14:tracePt t="246033" x="3268663" y="5892800"/>
          <p14:tracePt t="246035" x="3276600" y="5900738"/>
          <p14:tracePt t="246037" x="3292475" y="5900738"/>
          <p14:tracePt t="246039" x="3300413" y="5900738"/>
          <p14:tracePt t="246042" x="3308350" y="5900738"/>
          <p14:tracePt t="246045" x="3333750" y="5900738"/>
          <p14:tracePt t="246047" x="3349625" y="5900738"/>
          <p14:tracePt t="246049" x="3357563" y="5892800"/>
          <p14:tracePt t="246051" x="3365500" y="5892800"/>
          <p14:tracePt t="246053" x="3381375" y="5892800"/>
          <p14:tracePt t="246055" x="3389313" y="5892800"/>
          <p14:tracePt t="246058" x="3397250" y="5892800"/>
          <p14:tracePt t="246060" x="3405188" y="5892800"/>
          <p14:tracePt t="246062" x="3421063" y="5884863"/>
          <p14:tracePt t="246063" x="3429000" y="5884863"/>
          <p14:tracePt t="246065" x="3436938" y="5884863"/>
          <p14:tracePt t="246067" x="3444875" y="5884863"/>
          <p14:tracePt t="246069" x="3452813" y="5876925"/>
          <p14:tracePt t="246071" x="3460750" y="5876925"/>
          <p14:tracePt t="246075" x="3476625" y="5868988"/>
          <p14:tracePt t="246078" x="3484563" y="5868988"/>
          <p14:tracePt t="246079" x="3492500" y="5861050"/>
          <p14:tracePt t="246081" x="3500438" y="5861050"/>
          <p14:tracePt t="246083" x="3508375" y="5853113"/>
          <p14:tracePt t="246085" x="3516313" y="5853113"/>
          <p14:tracePt t="246087" x="3516313" y="5845175"/>
          <p14:tracePt t="246089" x="3524250" y="5845175"/>
          <p14:tracePt t="246092" x="3532188" y="5837238"/>
          <p14:tracePt t="246093" x="3540125" y="5837238"/>
          <p14:tracePt t="246096" x="3540125" y="5829300"/>
          <p14:tracePt t="246097" x="3548063" y="5821363"/>
          <p14:tracePt t="246099" x="3556000" y="5821363"/>
          <p14:tracePt t="246101" x="3556000" y="5813425"/>
          <p14:tracePt t="246103" x="3563938" y="5805488"/>
          <p14:tracePt t="246105" x="3563938" y="5797550"/>
          <p14:tracePt t="246109" x="3571875" y="5789613"/>
          <p14:tracePt t="246112" x="3571875" y="5781675"/>
          <p14:tracePt t="246114" x="3571875" y="5773738"/>
          <p14:tracePt t="246115" x="3579813" y="5765800"/>
          <p14:tracePt t="246119" x="3579813" y="5757863"/>
          <p14:tracePt t="246121" x="3579813" y="5749925"/>
          <p14:tracePt t="246125" x="3579813" y="5741988"/>
          <p14:tracePt t="246128" x="3579813" y="5734050"/>
          <p14:tracePt t="246131" x="3579813" y="5726113"/>
          <p14:tracePt t="246133" x="3571875" y="5726113"/>
          <p14:tracePt t="246135" x="3571875" y="5718175"/>
          <p14:tracePt t="246139" x="3563938" y="5718175"/>
          <p14:tracePt t="246142" x="3563938" y="5710238"/>
          <p14:tracePt t="246145" x="3556000" y="5710238"/>
          <p14:tracePt t="246147" x="3556000" y="5702300"/>
          <p14:tracePt t="246149" x="3548063" y="5702300"/>
          <p14:tracePt t="246153" x="3540125" y="5702300"/>
          <p14:tracePt t="246155" x="3540125" y="5694363"/>
          <p14:tracePt t="246158" x="3532188" y="5694363"/>
          <p14:tracePt t="246161" x="3524250" y="5694363"/>
          <p14:tracePt t="246167" x="3516313" y="5694363"/>
          <p14:tracePt t="246171" x="3508375" y="5694363"/>
          <p14:tracePt t="246175" x="3500438" y="5694363"/>
          <p14:tracePt t="246179" x="3492500" y="5702300"/>
          <p14:tracePt t="246183" x="3484563" y="5702300"/>
          <p14:tracePt t="246187" x="3476625" y="5702300"/>
          <p14:tracePt t="246189" x="3476625" y="5710238"/>
          <p14:tracePt t="246193" x="3468688" y="5710238"/>
          <p14:tracePt t="246195" x="3468688" y="5718175"/>
          <p14:tracePt t="246197" x="3460750" y="5718175"/>
          <p14:tracePt t="246201" x="3460750" y="5726113"/>
          <p14:tracePt t="246203" x="3452813" y="5726113"/>
          <p14:tracePt t="246208" x="3452813" y="5734050"/>
          <p14:tracePt t="246215" x="3452813" y="5741988"/>
          <p14:tracePt t="246219" x="3452813" y="5749925"/>
          <p14:tracePt t="246221" x="3444875" y="5757863"/>
          <p14:tracePt t="246225" x="3452813" y="5765800"/>
          <p14:tracePt t="246229" x="3452813" y="5773738"/>
          <p14:tracePt t="246233" x="3452813" y="5781675"/>
          <p14:tracePt t="246235" x="3460750" y="5789613"/>
          <p14:tracePt t="246239" x="3468688" y="5797550"/>
          <p14:tracePt t="246243" x="3476625" y="5805488"/>
          <p14:tracePt t="246245" x="3484563" y="5813425"/>
          <p14:tracePt t="246249" x="3492500" y="5821363"/>
          <p14:tracePt t="246251" x="3500438" y="5829300"/>
          <p14:tracePt t="246255" x="3508375" y="5837238"/>
          <p14:tracePt t="246259" x="3524250" y="5845175"/>
          <p14:tracePt t="246263" x="3532188" y="5853113"/>
          <p14:tracePt t="246265" x="3540125" y="5853113"/>
          <p14:tracePt t="246267" x="3548063" y="5861050"/>
          <p14:tracePt t="246269" x="3556000" y="5861050"/>
          <p14:tracePt t="246271" x="3563938" y="5861050"/>
          <p14:tracePt t="246273" x="3571875" y="5861050"/>
          <p14:tracePt t="246276" x="3587750" y="5868988"/>
          <p14:tracePt t="246277" x="3595688" y="5868988"/>
          <p14:tracePt t="246281" x="3611563" y="5868988"/>
          <p14:tracePt t="246283" x="3619500" y="5868988"/>
          <p14:tracePt t="246286" x="3635375" y="5868988"/>
          <p14:tracePt t="246287" x="3643313" y="5868988"/>
          <p14:tracePt t="246289" x="3651250" y="5861050"/>
          <p14:tracePt t="246292" x="3660775" y="5861050"/>
          <p14:tracePt t="246295" x="3676650" y="5853113"/>
          <p14:tracePt t="246296" x="3684588" y="5853113"/>
          <p14:tracePt t="246297" x="3692525" y="5853113"/>
          <p14:tracePt t="246299" x="3708400" y="5845175"/>
          <p14:tracePt t="246301" x="3716338" y="5837238"/>
          <p14:tracePt t="246303" x="3724275" y="5837238"/>
          <p14:tracePt t="246305" x="3740150" y="5829300"/>
          <p14:tracePt t="246308" x="3748088" y="5829300"/>
          <p14:tracePt t="246310" x="3756025" y="5821363"/>
          <p14:tracePt t="246313" x="3779838" y="5813425"/>
          <p14:tracePt t="246315" x="3787775" y="5813425"/>
          <p14:tracePt t="246317" x="3795713" y="5805488"/>
          <p14:tracePt t="246319" x="3803650" y="5805488"/>
          <p14:tracePt t="246321" x="3811588" y="5797550"/>
          <p14:tracePt t="246323" x="3819525" y="5797550"/>
          <p14:tracePt t="246326" x="3827463" y="5789613"/>
          <p14:tracePt t="246327" x="3835400" y="5789613"/>
          <p14:tracePt t="246331" x="3843338" y="5781675"/>
          <p14:tracePt t="246336" x="3851275" y="5773738"/>
          <p14:tracePt t="246338" x="3859213" y="5765800"/>
          <p14:tracePt t="246342" x="3859213" y="5757863"/>
          <p14:tracePt t="246344" x="3867150" y="5757863"/>
          <p14:tracePt t="246347" x="3867150" y="5749925"/>
          <p14:tracePt t="246349" x="3875088" y="5741988"/>
          <p14:tracePt t="246351" x="3875088" y="5734050"/>
          <p14:tracePt t="246355" x="3875088" y="5726113"/>
          <p14:tracePt t="246359" x="3875088" y="5718175"/>
          <p14:tracePt t="246362" x="3875088" y="5710238"/>
          <p14:tracePt t="246365" x="3875088" y="5702300"/>
          <p14:tracePt t="246369" x="3867150" y="5694363"/>
          <p14:tracePt t="246371" x="3867150" y="5686425"/>
          <p14:tracePt t="246373" x="3859213" y="5686425"/>
          <p14:tracePt t="246376" x="3859213" y="5678488"/>
          <p14:tracePt t="246378" x="3851275" y="5678488"/>
          <p14:tracePt t="246379" x="3843338" y="5670550"/>
          <p14:tracePt t="246383" x="3835400" y="5662613"/>
          <p14:tracePt t="246385" x="3827463" y="5653088"/>
          <p14:tracePt t="246387" x="3819525" y="5653088"/>
          <p14:tracePt t="246389" x="3811588" y="5645150"/>
          <p14:tracePt t="246393" x="3795713" y="5637213"/>
          <p14:tracePt t="246398" x="3771900" y="5629275"/>
          <p14:tracePt t="246399" x="3756025" y="5629275"/>
          <p14:tracePt t="246401" x="3748088" y="5629275"/>
          <p14:tracePt t="246403" x="3740150" y="5621338"/>
          <p14:tracePt t="246405" x="3724275" y="5621338"/>
          <p14:tracePt t="246408" x="3708400" y="5621338"/>
          <p14:tracePt t="246409" x="3700463" y="5613400"/>
          <p14:tracePt t="246411" x="3684588" y="5613400"/>
          <p14:tracePt t="246413" x="3668713" y="5613400"/>
          <p14:tracePt t="246415" x="3651250" y="5613400"/>
          <p14:tracePt t="246417" x="3635375" y="5613400"/>
          <p14:tracePt t="246419" x="3619500" y="5613400"/>
          <p14:tracePt t="246421" x="3603625" y="5613400"/>
          <p14:tracePt t="246423" x="3587750" y="5613400"/>
          <p14:tracePt t="246425" x="3579813" y="5613400"/>
          <p14:tracePt t="246427" x="3563938" y="5613400"/>
          <p14:tracePt t="246429" x="3548063" y="5613400"/>
          <p14:tracePt t="246431" x="3532188" y="5613400"/>
          <p14:tracePt t="246433" x="3516313" y="5613400"/>
          <p14:tracePt t="246435" x="3508375" y="5613400"/>
          <p14:tracePt t="246437" x="3492500" y="5613400"/>
          <p14:tracePt t="246439" x="3476625" y="5621338"/>
          <p14:tracePt t="246441" x="3468688" y="5621338"/>
          <p14:tracePt t="246443" x="3452813" y="5621338"/>
          <p14:tracePt t="246445" x="3436938" y="5621338"/>
          <p14:tracePt t="246447" x="3429000" y="5621338"/>
          <p14:tracePt t="246449" x="3421063" y="5621338"/>
          <p14:tracePt t="246451" x="3405188" y="5621338"/>
          <p14:tracePt t="246453" x="3397250" y="5629275"/>
          <p14:tracePt t="246455" x="3389313" y="5629275"/>
          <p14:tracePt t="246457" x="3373438" y="5629275"/>
          <p14:tracePt t="246459" x="3365500" y="5637213"/>
          <p14:tracePt t="246461" x="3357563" y="5637213"/>
          <p14:tracePt t="246463" x="3349625" y="5637213"/>
          <p14:tracePt t="246465" x="3341688" y="5645150"/>
          <p14:tracePt t="246467" x="3333750" y="5645150"/>
          <p14:tracePt t="246469" x="3325813" y="5645150"/>
          <p14:tracePt t="246471" x="3317875" y="5653088"/>
          <p14:tracePt t="246476" x="3308350" y="5662613"/>
          <p14:tracePt t="246477" x="3300413" y="5662613"/>
          <p14:tracePt t="246481" x="3292475" y="5670550"/>
          <p14:tracePt t="246485" x="3284538" y="5670550"/>
          <p14:tracePt t="246487" x="3284538" y="5678488"/>
          <p14:tracePt t="246489" x="3276600" y="5678488"/>
          <p14:tracePt t="246493" x="3276600" y="5686425"/>
          <p14:tracePt t="246499" x="3268663" y="5694363"/>
          <p14:tracePt t="246505" x="3268663" y="5702300"/>
          <p14:tracePt t="246513" x="3268663" y="5710238"/>
          <p14:tracePt t="246525" x="3276600" y="5718175"/>
          <p14:tracePt t="246532" x="3276600" y="5726113"/>
          <p14:tracePt t="246535" x="3284538" y="5726113"/>
          <p14:tracePt t="246539" x="3284538" y="5734050"/>
          <p14:tracePt t="246542" x="3292475" y="5734050"/>
          <p14:tracePt t="246547" x="3300413" y="5741988"/>
          <p14:tracePt t="246553" x="3308350" y="5741988"/>
          <p14:tracePt t="246558" x="3308350" y="5749925"/>
          <p14:tracePt t="246560" x="3317875" y="5749925"/>
          <p14:tracePt t="246565" x="3325813" y="5749925"/>
          <p14:tracePt t="246571" x="3333750" y="5757863"/>
          <p14:tracePt t="246579" x="3341688" y="5757863"/>
          <p14:tracePt t="246775" x="3349625" y="5757863"/>
          <p14:tracePt t="246783" x="3349625" y="5765800"/>
          <p14:tracePt t="246803" x="3349625" y="5773738"/>
          <p14:tracePt t="246806" x="3357563" y="5773738"/>
          <p14:tracePt t="246825" x="3365500" y="5773738"/>
          <p14:tracePt t="246877" x="3373438" y="5773738"/>
          <p14:tracePt t="246902" x="3381375" y="5773738"/>
          <p14:tracePt t="246912" x="3389313" y="5773738"/>
          <p14:tracePt t="246917" x="3397250" y="5765800"/>
          <p14:tracePt t="246924" x="3405188" y="5765800"/>
          <p14:tracePt t="246928" x="3413125" y="5765800"/>
          <p14:tracePt t="246931" x="3421063" y="5765800"/>
          <p14:tracePt t="246937" x="3429000" y="5765800"/>
          <p14:tracePt t="246942" x="3436938" y="5765800"/>
          <p14:tracePt t="246945" x="3444875" y="5765800"/>
          <p14:tracePt t="246949" x="3452813" y="5757863"/>
          <p14:tracePt t="246962" x="3476625" y="5757863"/>
          <p14:tracePt t="246965" x="3484563" y="5757863"/>
          <p14:tracePt t="246967" x="3484563" y="5749925"/>
          <p14:tracePt t="246969" x="3492500" y="5749925"/>
          <p14:tracePt t="246973" x="3500438" y="5749925"/>
          <p14:tracePt t="246979" x="3508375" y="5741988"/>
          <p14:tracePt t="246981" x="3516313" y="5741988"/>
          <p14:tracePt t="246983" x="3524250" y="5741988"/>
          <p14:tracePt t="246985" x="3524250" y="5734050"/>
          <p14:tracePt t="246987" x="3532188" y="5734050"/>
          <p14:tracePt t="246989" x="3540125" y="5734050"/>
          <p14:tracePt t="246992" x="3548063" y="5734050"/>
          <p14:tracePt t="246994" x="3548063" y="5726113"/>
          <p14:tracePt t="246996" x="3556000" y="5726113"/>
          <p14:tracePt t="246997" x="3563938" y="5726113"/>
          <p14:tracePt t="246999" x="3571875" y="5726113"/>
          <p14:tracePt t="247001" x="3579813" y="5718175"/>
          <p14:tracePt t="247003" x="3587750" y="5718175"/>
          <p14:tracePt t="247005" x="3595688" y="5718175"/>
          <p14:tracePt t="247009" x="3611563" y="5710238"/>
          <p14:tracePt t="247011" x="3619500" y="5710238"/>
          <p14:tracePt t="247013" x="3627438" y="5702300"/>
          <p14:tracePt t="247015" x="3635375" y="5702300"/>
          <p14:tracePt t="247017" x="3643313" y="5702300"/>
          <p14:tracePt t="247019" x="3651250" y="5694363"/>
          <p14:tracePt t="247021" x="3660775" y="5694363"/>
          <p14:tracePt t="247025" x="3676650" y="5686425"/>
          <p14:tracePt t="247028" x="3692525" y="5686425"/>
          <p14:tracePt t="247030" x="3700463" y="5678488"/>
          <p14:tracePt t="247031" x="3708400" y="5678488"/>
          <p14:tracePt t="247034" x="3716338" y="5670550"/>
          <p14:tracePt t="247035" x="3724275" y="5670550"/>
          <p14:tracePt t="247037" x="3732213" y="5662613"/>
          <p14:tracePt t="247040" x="3740150" y="5662613"/>
          <p14:tracePt t="247042" x="3748088" y="5662613"/>
          <p14:tracePt t="247044" x="3756025" y="5653088"/>
          <p14:tracePt t="247047" x="3771900" y="5645150"/>
          <p14:tracePt t="247049" x="3779838" y="5637213"/>
          <p14:tracePt t="247051" x="3787775" y="5637213"/>
          <p14:tracePt t="247053" x="3795713" y="5629275"/>
          <p14:tracePt t="247055" x="3803650" y="5629275"/>
          <p14:tracePt t="247058" x="3811588" y="5621338"/>
          <p14:tracePt t="247060" x="3819525" y="5613400"/>
          <p14:tracePt t="247063" x="3835400" y="5605463"/>
          <p14:tracePt t="247065" x="3843338" y="5597525"/>
          <p14:tracePt t="247067" x="3851275" y="5597525"/>
          <p14:tracePt t="247069" x="3859213" y="5589588"/>
          <p14:tracePt t="247071" x="3867150" y="5589588"/>
          <p14:tracePt t="247073" x="3867150" y="5581650"/>
          <p14:tracePt t="247077" x="3875088" y="5573713"/>
          <p14:tracePt t="247079" x="3883025" y="5573713"/>
          <p14:tracePt t="247082" x="3890963" y="5565775"/>
          <p14:tracePt t="247083" x="3898900" y="5557838"/>
          <p14:tracePt t="247087" x="3906838" y="5549900"/>
          <p14:tracePt t="247092" x="3906838" y="5541963"/>
          <p14:tracePt t="247093" x="3914775" y="5541963"/>
          <p14:tracePt t="247097" x="3922713" y="5534025"/>
          <p14:tracePt t="247099" x="3922713" y="5526088"/>
          <p14:tracePt t="247103" x="3930650" y="5518150"/>
          <p14:tracePt t="247109" x="3930650" y="5510213"/>
          <p14:tracePt t="247115" x="3938588" y="5502275"/>
          <p14:tracePt t="247121" x="3938588" y="5494338"/>
          <p14:tracePt t="247128" x="3938588" y="5486400"/>
          <p14:tracePt t="247133" x="3938588" y="5478463"/>
          <p14:tracePt t="247137" x="3938588" y="5470525"/>
          <p14:tracePt t="247143" x="3938588" y="5462588"/>
          <p14:tracePt t="247147" x="3938588" y="5454650"/>
          <p14:tracePt t="247153" x="3938588" y="5446713"/>
          <p14:tracePt t="247160" x="3938588" y="5438775"/>
          <p14:tracePt t="247165" x="3930650" y="5430838"/>
          <p14:tracePt t="247175" x="3930650" y="5422900"/>
          <p14:tracePt t="247181" x="3922713" y="5414963"/>
          <p14:tracePt t="247192" x="3922713" y="5407025"/>
          <p14:tracePt t="247195" x="3914775" y="5407025"/>
          <p14:tracePt t="247201" x="3914775" y="5399088"/>
          <p14:tracePt t="247208" x="3906838" y="5399088"/>
          <p14:tracePt t="247224" x="3906838" y="5391150"/>
          <p14:tracePt t="247505" x="3898900" y="5391150"/>
          <p14:tracePt t="247510" x="3898900" y="5399088"/>
          <p14:tracePt t="247700" x="3890963" y="5399088"/>
          <p14:tracePt t="247727" x="3883025" y="5399088"/>
          <p14:tracePt t="247737" x="3875088" y="5399088"/>
          <p14:tracePt t="247745" x="3867150" y="5399088"/>
          <p14:tracePt t="247755" x="3859213" y="5399088"/>
          <p14:tracePt t="247765" x="3851275" y="5399088"/>
          <p14:tracePt t="248100" x="3843338" y="5391150"/>
          <p14:tracePt t="248105" x="3835400" y="5383213"/>
          <p14:tracePt t="248111" x="3827463" y="5375275"/>
          <p14:tracePt t="248115" x="3819525" y="5367338"/>
          <p14:tracePt t="248119" x="3811588" y="5359400"/>
          <p14:tracePt t="248124" x="3803650" y="5351463"/>
          <p14:tracePt t="248126" x="3795713" y="5351463"/>
          <p14:tracePt t="248128" x="3795713" y="5343525"/>
          <p14:tracePt t="248129" x="3787775" y="5343525"/>
          <p14:tracePt t="248131" x="3779838" y="5335588"/>
          <p14:tracePt t="248135" x="3771900" y="5327650"/>
          <p14:tracePt t="248137" x="3763963" y="5327650"/>
          <p14:tracePt t="248139" x="3756025" y="5319713"/>
          <p14:tracePt t="248143" x="3748088" y="5310188"/>
          <p14:tracePt t="248146" x="3740150" y="5310188"/>
          <p14:tracePt t="248148" x="3732213" y="5302250"/>
          <p14:tracePt t="248151" x="3724275" y="5302250"/>
          <p14:tracePt t="248153" x="3716338" y="5294313"/>
          <p14:tracePt t="248155" x="3708400" y="5294313"/>
          <p14:tracePt t="248159" x="3700463" y="5286375"/>
          <p14:tracePt t="248163" x="3692525" y="5286375"/>
          <p14:tracePt t="248167" x="3684588" y="5286375"/>
          <p14:tracePt t="248169" x="3684588" y="5278438"/>
          <p14:tracePt t="248171" x="3676650" y="5278438"/>
          <p14:tracePt t="248176" x="3668713" y="5278438"/>
          <p14:tracePt t="248181" x="3660775" y="5278438"/>
          <p14:tracePt t="248185" x="3660775" y="5270500"/>
          <p14:tracePt t="248574" x="3660775" y="5278438"/>
          <p14:tracePt t="248581" x="3660775" y="5286375"/>
          <p14:tracePt t="248591" x="3660775" y="5294313"/>
          <p14:tracePt t="248602" x="3660775" y="5302250"/>
          <p14:tracePt t="248609" x="3668713" y="5302250"/>
          <p14:tracePt t="248613" x="3668713" y="5310188"/>
          <p14:tracePt t="248625" x="3668713" y="5319713"/>
          <p14:tracePt t="248699" x="3668713" y="5327650"/>
          <p14:tracePt t="248733" x="3668713" y="5335588"/>
          <p14:tracePt t="248747" x="3668713" y="5343525"/>
          <p14:tracePt t="248763" x="3668713" y="5351463"/>
          <p14:tracePt t="248776" x="3668713" y="5359400"/>
          <p14:tracePt t="248787" x="3668713" y="5367338"/>
          <p14:tracePt t="248799" x="3668713" y="5375275"/>
          <p14:tracePt t="248819" x="3668713" y="5383213"/>
          <p14:tracePt t="248954" x="3668713" y="5391150"/>
          <p14:tracePt t="248960" x="3660775" y="5391150"/>
          <p14:tracePt t="248964" x="3660775" y="5399088"/>
          <p14:tracePt t="248965" x="3651250" y="5399088"/>
          <p14:tracePt t="248969" x="3643313" y="5399088"/>
          <p14:tracePt t="248971" x="3643313" y="5407025"/>
          <p14:tracePt t="248976" x="3635375" y="5407025"/>
          <p14:tracePt t="248979" x="3627438" y="5414963"/>
          <p14:tracePt t="248981" x="3619500" y="5414963"/>
          <p14:tracePt t="248985" x="3611563" y="5422900"/>
          <p14:tracePt t="248987" x="3603625" y="5422900"/>
          <p14:tracePt t="248989" x="3595688" y="5422900"/>
          <p14:tracePt t="248994" x="3587750" y="5430838"/>
          <p14:tracePt t="248996" x="3579813" y="5430838"/>
          <p14:tracePt t="248997" x="3571875" y="5430838"/>
          <p14:tracePt t="248999" x="3563938" y="5438775"/>
          <p14:tracePt t="249001" x="3556000" y="5438775"/>
          <p14:tracePt t="249003" x="3548063" y="5438775"/>
          <p14:tracePt t="249005" x="3532188" y="5446713"/>
          <p14:tracePt t="249008" x="3524250" y="5446713"/>
          <p14:tracePt t="249011" x="3508375" y="5454650"/>
          <p14:tracePt t="249013" x="3492500" y="5454650"/>
          <p14:tracePt t="249015" x="3484563" y="5454650"/>
          <p14:tracePt t="249017" x="3476625" y="5462588"/>
          <p14:tracePt t="249019" x="3460750" y="5462588"/>
          <p14:tracePt t="249021" x="3452813" y="5462588"/>
          <p14:tracePt t="249023" x="3436938" y="5470525"/>
          <p14:tracePt t="249026" x="3429000" y="5470525"/>
          <p14:tracePt t="249028" x="3413125" y="5470525"/>
          <p14:tracePt t="249030" x="3397250" y="5478463"/>
          <p14:tracePt t="249031" x="3389313" y="5478463"/>
          <p14:tracePt t="249033" x="3373438" y="5478463"/>
          <p14:tracePt t="249035" x="3365500" y="5478463"/>
          <p14:tracePt t="249037" x="3349625" y="5478463"/>
          <p14:tracePt t="249040" x="3333750" y="5486400"/>
          <p14:tracePt t="249043" x="3308350" y="5486400"/>
          <p14:tracePt t="249048" x="3284538" y="5494338"/>
          <p14:tracePt t="249049" x="3268663" y="5494338"/>
          <p14:tracePt t="249051" x="3260725" y="5494338"/>
          <p14:tracePt t="249053" x="3244850" y="5494338"/>
          <p14:tracePt t="249055" x="3236913" y="5494338"/>
          <p14:tracePt t="249060" x="3213100" y="5494338"/>
          <p14:tracePt t="249062" x="3197225" y="5494338"/>
          <p14:tracePt t="249063" x="3189288" y="5494338"/>
          <p14:tracePt t="249065" x="3181350" y="5494338"/>
          <p14:tracePt t="249067" x="3173413" y="5494338"/>
          <p14:tracePt t="249069" x="3157538" y="5494338"/>
          <p14:tracePt t="249071" x="3149600" y="5494338"/>
          <p14:tracePt t="249073" x="3141663" y="5494338"/>
          <p14:tracePt t="249076" x="3133725" y="5494338"/>
          <p14:tracePt t="249078" x="3125788" y="5494338"/>
          <p14:tracePt t="249079" x="3117850" y="5494338"/>
          <p14:tracePt t="249081" x="3109913" y="5494338"/>
          <p14:tracePt t="249083" x="3101975" y="5494338"/>
          <p14:tracePt t="249085" x="3094038" y="5494338"/>
          <p14:tracePt t="249087" x="3086100" y="5494338"/>
          <p14:tracePt t="249089" x="3078163" y="5494338"/>
          <p14:tracePt t="249092" x="3070225" y="5494338"/>
          <p14:tracePt t="249094" x="3062288" y="5494338"/>
          <p14:tracePt t="249097" x="3054350" y="5494338"/>
          <p14:tracePt t="249099" x="3046413" y="5494338"/>
          <p14:tracePt t="249101" x="3038475" y="5494338"/>
          <p14:tracePt t="249105" x="3030538" y="5494338"/>
          <p14:tracePt t="249108" x="3022600" y="5494338"/>
          <p14:tracePt t="249110" x="3014663" y="5494338"/>
          <p14:tracePt t="249113" x="3006725" y="5486400"/>
          <p14:tracePt t="249118" x="2998788" y="5486400"/>
          <p14:tracePt t="249121" x="2990850" y="5486400"/>
          <p14:tracePt t="249126" x="2982913" y="5486400"/>
          <p14:tracePt t="249129" x="2974975" y="5486400"/>
          <p14:tracePt t="249133" x="2974975" y="5478463"/>
          <p14:tracePt t="249135" x="2967038" y="5478463"/>
          <p14:tracePt t="249139" x="2957513" y="5478463"/>
          <p14:tracePt t="249145" x="2949575" y="5478463"/>
          <p14:tracePt t="249148" x="2949575" y="5470525"/>
          <p14:tracePt t="249151" x="2941638" y="5470525"/>
          <p14:tracePt t="249158" x="2933700" y="5470525"/>
          <p14:tracePt t="249161" x="2933700" y="5462588"/>
          <p14:tracePt t="249165" x="2925763" y="5462588"/>
          <p14:tracePt t="249173" x="2917825" y="5462588"/>
          <p14:tracePt t="249185" x="2917825" y="5454650"/>
          <p14:tracePt t="249437" x="2925763" y="5454650"/>
          <p14:tracePt t="249443" x="2933700" y="5454650"/>
          <p14:tracePt t="249447" x="2941638" y="5446713"/>
          <p14:tracePt t="249451" x="2949575" y="5446713"/>
          <p14:tracePt t="249453" x="2957513" y="5446713"/>
          <p14:tracePt t="249455" x="2967038" y="5446713"/>
          <p14:tracePt t="249458" x="2974975" y="5446713"/>
          <p14:tracePt t="249462" x="2990850" y="5446713"/>
          <p14:tracePt t="249465" x="2998788" y="5446713"/>
          <p14:tracePt t="249467" x="3014663" y="5446713"/>
          <p14:tracePt t="249469" x="3022600" y="5446713"/>
          <p14:tracePt t="249471" x="3030538" y="5446713"/>
          <p14:tracePt t="249473" x="3038475" y="5438775"/>
          <p14:tracePt t="249476" x="3046413" y="5438775"/>
          <p14:tracePt t="249479" x="3070225" y="5438775"/>
          <p14:tracePt t="249481" x="3078163" y="5438775"/>
          <p14:tracePt t="249483" x="3094038" y="5438775"/>
          <p14:tracePt t="249485" x="3101975" y="5438775"/>
          <p14:tracePt t="249487" x="3117850" y="5438775"/>
          <p14:tracePt t="249489" x="3125788" y="5438775"/>
          <p14:tracePt t="249492" x="3141663" y="5438775"/>
          <p14:tracePt t="249494" x="3149600" y="5438775"/>
          <p14:tracePt t="249495" x="3165475" y="5438775"/>
          <p14:tracePt t="249497" x="3181350" y="5438775"/>
          <p14:tracePt t="249499" x="3189288" y="5438775"/>
          <p14:tracePt t="249501" x="3205163" y="5438775"/>
          <p14:tracePt t="249503" x="3213100" y="5438775"/>
          <p14:tracePt t="249505" x="3228975" y="5446713"/>
          <p14:tracePt t="249510" x="3252788" y="5446713"/>
          <p14:tracePt t="249511" x="3268663" y="5446713"/>
          <p14:tracePt t="249513" x="3276600" y="5446713"/>
          <p14:tracePt t="249515" x="3292475" y="5446713"/>
          <p14:tracePt t="249517" x="3300413" y="5446713"/>
          <p14:tracePt t="249519" x="3317875" y="5446713"/>
          <p14:tracePt t="249521" x="3325813" y="5446713"/>
          <p14:tracePt t="249523" x="3341688" y="5446713"/>
          <p14:tracePt t="249527" x="3357563" y="5446713"/>
          <p14:tracePt t="249529" x="3373438" y="5446713"/>
          <p14:tracePt t="249531" x="3381375" y="5446713"/>
          <p14:tracePt t="249533" x="3389313" y="5446713"/>
          <p14:tracePt t="249535" x="3397250" y="5446713"/>
          <p14:tracePt t="249537" x="3405188" y="5446713"/>
          <p14:tracePt t="249539" x="3421063" y="5446713"/>
          <p14:tracePt t="249542" x="3429000" y="5446713"/>
          <p14:tracePt t="249544" x="3436938" y="5446713"/>
          <p14:tracePt t="249545" x="3444875" y="5446713"/>
          <p14:tracePt t="249547" x="3444875" y="5454650"/>
          <p14:tracePt t="249549" x="3452813" y="5454650"/>
          <p14:tracePt t="249551" x="3460750" y="5454650"/>
          <p14:tracePt t="249553" x="3468688" y="5454650"/>
          <p14:tracePt t="249555" x="3476625" y="5454650"/>
          <p14:tracePt t="249558" x="3484563" y="5454650"/>
          <p14:tracePt t="249561" x="3492500" y="5454650"/>
          <p14:tracePt t="249563" x="3500438" y="5454650"/>
          <p14:tracePt t="249567" x="3508375" y="5454650"/>
          <p14:tracePt t="249571" x="3516313" y="5454650"/>
          <p14:tracePt t="249575" x="3524250" y="5454650"/>
          <p14:tracePt t="249579" x="3532188" y="5454650"/>
          <p14:tracePt t="249583" x="3540125" y="5454650"/>
          <p14:tracePt t="249592" x="3548063" y="5454650"/>
          <p14:tracePt t="249599" x="3556000" y="5454650"/>
          <p14:tracePt t="249603" x="3556000" y="5446713"/>
          <p14:tracePt t="249633" x="3563938" y="5446713"/>
          <p14:tracePt t="249659" x="3571875" y="5446713"/>
          <p14:tracePt t="249695" x="3579813" y="5446713"/>
          <p14:tracePt t="249707" x="3587750" y="5446713"/>
          <p14:tracePt t="249713" x="3587750" y="5454650"/>
          <p14:tracePt t="249717" x="3595688" y="5454650"/>
          <p14:tracePt t="249721" x="3595688" y="5462588"/>
          <p14:tracePt t="249724" x="3603625" y="5462588"/>
          <p14:tracePt t="249727" x="3611563" y="5470525"/>
          <p14:tracePt t="249733" x="3619500" y="5478463"/>
          <p14:tracePt t="249737" x="3627438" y="5478463"/>
          <p14:tracePt t="249739" x="3627438" y="5486400"/>
          <p14:tracePt t="249744" x="3635375" y="5494338"/>
          <p14:tracePt t="249747" x="3643313" y="5494338"/>
          <p14:tracePt t="249749" x="3643313" y="5502275"/>
          <p14:tracePt t="249751" x="3651250" y="5510213"/>
          <p14:tracePt t="249755" x="3651250" y="5518150"/>
          <p14:tracePt t="249760" x="3660775" y="5526088"/>
          <p14:tracePt t="249762" x="3668713" y="5526088"/>
          <p14:tracePt t="249764" x="3668713" y="5534025"/>
          <p14:tracePt t="249765" x="3676650" y="5534025"/>
          <p14:tracePt t="249767" x="3676650" y="5541963"/>
          <p14:tracePt t="249769" x="3684588" y="5549900"/>
          <p14:tracePt t="249773" x="3692525" y="5557838"/>
          <p14:tracePt t="249776" x="3692525" y="5565775"/>
          <p14:tracePt t="249778" x="3692525" y="5573713"/>
          <p14:tracePt t="249780" x="3700463" y="5573713"/>
          <p14:tracePt t="249781" x="3700463" y="5581650"/>
          <p14:tracePt t="249783" x="3708400" y="5589588"/>
          <p14:tracePt t="249787" x="3716338" y="5597525"/>
          <p14:tracePt t="249789" x="3716338" y="5605463"/>
          <p14:tracePt t="249792" x="3724275" y="5613400"/>
          <p14:tracePt t="249793" x="3724275" y="5621338"/>
          <p14:tracePt t="249797" x="3732213" y="5629275"/>
          <p14:tracePt t="249799" x="3732213" y="5637213"/>
          <p14:tracePt t="249803" x="3732213" y="5645150"/>
          <p14:tracePt t="249805" x="3740150" y="5653088"/>
          <p14:tracePt t="249809" x="3740150" y="5662613"/>
          <p14:tracePt t="249812" x="3740150" y="5670550"/>
          <p14:tracePt t="249815" x="3748088" y="5678488"/>
          <p14:tracePt t="249819" x="3748088" y="5686425"/>
          <p14:tracePt t="249825" x="3748088" y="5694363"/>
          <p14:tracePt t="249828" x="3748088" y="5702300"/>
          <p14:tracePt t="249829" x="3756025" y="5702300"/>
          <p14:tracePt t="249831" x="3756025" y="5710238"/>
          <p14:tracePt t="249835" x="3756025" y="5718175"/>
          <p14:tracePt t="249842" x="3756025" y="5726113"/>
          <p14:tracePt t="249844" x="3763963" y="5726113"/>
          <p14:tracePt t="249849" x="3763963" y="5734050"/>
          <p14:tracePt t="249867" x="3771900" y="5734050"/>
          <p14:tracePt t="249980" x="3763963" y="5734050"/>
          <p14:tracePt t="249993" x="3756025" y="5734050"/>
          <p14:tracePt t="249996" x="3756025" y="5726113"/>
          <p14:tracePt t="250000" x="3748088" y="5726113"/>
          <p14:tracePt t="250005" x="3740150" y="5726113"/>
          <p14:tracePt t="250013" x="3732213" y="5726113"/>
          <p14:tracePt t="250015" x="3732213" y="5734050"/>
          <p14:tracePt t="250027" x="3724275" y="5734050"/>
          <p14:tracePt t="250045" x="3724275" y="5741988"/>
          <p14:tracePt t="250051" x="3724275" y="5749925"/>
          <p14:tracePt t="250055" x="3724275" y="5757863"/>
          <p14:tracePt t="250060" x="3724275" y="5765800"/>
          <p14:tracePt t="250061" x="3732213" y="5765800"/>
          <p14:tracePt t="250063" x="3732213" y="5773738"/>
          <p14:tracePt t="250065" x="3732213" y="5781675"/>
          <p14:tracePt t="250069" x="3732213" y="5789613"/>
          <p14:tracePt t="250071" x="3740150" y="5797550"/>
          <p14:tracePt t="250076" x="3740150" y="5805488"/>
          <p14:tracePt t="250078" x="3748088" y="5805488"/>
          <p14:tracePt t="250080" x="3748088" y="5813425"/>
          <p14:tracePt t="250081" x="3756025" y="5813425"/>
          <p14:tracePt t="250083" x="3756025" y="5821363"/>
          <p14:tracePt t="250085" x="3763963" y="5829300"/>
          <p14:tracePt t="250089" x="3771900" y="5829300"/>
          <p14:tracePt t="250092" x="3771900" y="5837238"/>
          <p14:tracePt t="250096" x="3779838" y="5845175"/>
          <p14:tracePt t="250097" x="3787775" y="5845175"/>
          <p14:tracePt t="250099" x="3795713" y="5845175"/>
          <p14:tracePt t="250101" x="3803650" y="5853113"/>
          <p14:tracePt t="250105" x="3811588" y="5861050"/>
          <p14:tracePt t="250108" x="3819525" y="5861050"/>
          <p14:tracePt t="250110" x="3827463" y="5861050"/>
          <p14:tracePt t="250113" x="3843338" y="5868988"/>
          <p14:tracePt t="250115" x="3859213" y="5868988"/>
          <p14:tracePt t="250117" x="3867150" y="5868988"/>
          <p14:tracePt t="250119" x="3875088" y="5868988"/>
          <p14:tracePt t="250121" x="3890963" y="5868988"/>
          <p14:tracePt t="250125" x="3914775" y="5868988"/>
          <p14:tracePt t="250129" x="3922713" y="5876925"/>
          <p14:tracePt t="250130" x="3938588" y="5876925"/>
          <p14:tracePt t="250132" x="3946525" y="5876925"/>
          <p14:tracePt t="250134" x="3962400" y="5876925"/>
          <p14:tracePt t="250135" x="3978275" y="5868988"/>
          <p14:tracePt t="250137" x="3994150" y="5868988"/>
          <p14:tracePt t="250139" x="4011613" y="5868988"/>
          <p14:tracePt t="250142" x="4027488" y="5868988"/>
          <p14:tracePt t="250144" x="4043363" y="5868988"/>
          <p14:tracePt t="250145" x="4059238" y="5868988"/>
          <p14:tracePt t="250147" x="4075113" y="5868988"/>
          <p14:tracePt t="250149" x="4090988" y="5861050"/>
          <p14:tracePt t="250151" x="4106863" y="5861050"/>
          <p14:tracePt t="250153" x="4130675" y="5861050"/>
          <p14:tracePt t="250155" x="4146550" y="5853113"/>
          <p14:tracePt t="250159" x="4186238" y="5853113"/>
          <p14:tracePt t="250162" x="4202113" y="5845175"/>
          <p14:tracePt t="250163" x="4217988" y="5845175"/>
          <p14:tracePt t="250165" x="4241800" y="5837238"/>
          <p14:tracePt t="250167" x="4265613" y="5837238"/>
          <p14:tracePt t="250169" x="4281488" y="5837238"/>
          <p14:tracePt t="250171" x="4305300" y="5829300"/>
          <p14:tracePt t="250173" x="4321175" y="5829300"/>
          <p14:tracePt t="250176" x="4344988" y="5821363"/>
          <p14:tracePt t="250178" x="4370388" y="5821363"/>
          <p14:tracePt t="250181" x="4418013" y="5813425"/>
          <p14:tracePt t="250183" x="4441825" y="5813425"/>
          <p14:tracePt t="250185" x="4465638" y="5805488"/>
          <p14:tracePt t="250187" x="4489450" y="5797550"/>
          <p14:tracePt t="250189" x="4513263" y="5797550"/>
          <p14:tracePt t="250192" x="4537075" y="5789613"/>
          <p14:tracePt t="250197" x="4624388" y="5773738"/>
          <p14:tracePt t="250199" x="4648200" y="5765800"/>
          <p14:tracePt t="250201" x="4679950" y="5757863"/>
          <p14:tracePt t="250203" x="4705350" y="5749925"/>
          <p14:tracePt t="250205" x="4737100" y="5741988"/>
          <p14:tracePt t="250210" x="4792663" y="5726113"/>
          <p14:tracePt t="250215" x="4848225" y="5702300"/>
          <p14:tracePt t="250216" x="4879975" y="5694363"/>
          <p14:tracePt t="250218" x="4911725" y="5686425"/>
          <p14:tracePt t="250219" x="4943475" y="5678488"/>
          <p14:tracePt t="250221" x="4975225" y="5662613"/>
          <p14:tracePt t="250223" x="5006975" y="5653088"/>
          <p14:tracePt t="250227" x="5072063" y="5629275"/>
          <p14:tracePt t="250229" x="5103813" y="5621338"/>
          <p14:tracePt t="250233" x="5167313" y="5597525"/>
          <p14:tracePt t="250235" x="5199063" y="5581650"/>
          <p14:tracePt t="250237" x="5230813" y="5573713"/>
          <p14:tracePt t="250239" x="5262563" y="5557838"/>
          <p14:tracePt t="250243" x="5334000" y="5534025"/>
          <p14:tracePt t="250246" x="5365750" y="5518150"/>
          <p14:tracePt t="250250" x="5438775" y="5486400"/>
          <p14:tracePt t="250251" x="5478463" y="5470525"/>
          <p14:tracePt t="250253" x="5510213" y="5454650"/>
          <p14:tracePt t="250255" x="5549900" y="5438775"/>
          <p14:tracePt t="250259" x="5621338" y="5407025"/>
          <p14:tracePt t="250261" x="5653088" y="5391150"/>
          <p14:tracePt t="250266" x="5732463" y="5351463"/>
          <p14:tracePt t="250267" x="5765800" y="5335588"/>
          <p14:tracePt t="250269" x="5805488" y="5319713"/>
          <p14:tracePt t="250271" x="5845175" y="5294313"/>
          <p14:tracePt t="250273" x="5876925" y="5278438"/>
          <p14:tracePt t="250276" x="5916613" y="5254625"/>
          <p14:tracePt t="250278" x="5948363" y="5238750"/>
          <p14:tracePt t="250282" x="6027738" y="5191125"/>
          <p14:tracePt t="250284" x="6059488" y="5175250"/>
          <p14:tracePt t="250285" x="6100763" y="5151438"/>
          <p14:tracePt t="250287" x="6132513" y="5127625"/>
          <p14:tracePt t="250289" x="6164263" y="5103813"/>
          <p14:tracePt t="250292" x="6203950" y="5087938"/>
          <p14:tracePt t="250293" x="6235700" y="5064125"/>
          <p14:tracePt t="250295" x="6267450" y="5040313"/>
          <p14:tracePt t="250300" x="6338888" y="4992688"/>
          <p14:tracePt t="250302" x="6370638" y="4976813"/>
          <p14:tracePt t="250305" x="6426200" y="4927600"/>
          <p14:tracePt t="250309" x="6491288" y="4879975"/>
          <p14:tracePt t="250311" x="6515100" y="4856163"/>
          <p14:tracePt t="250316" x="6578600" y="4816475"/>
          <p14:tracePt t="250317" x="6602413" y="4792663"/>
          <p14:tracePt t="250319" x="6634163" y="4768850"/>
          <p14:tracePt t="250321" x="6657975" y="4752975"/>
          <p14:tracePt t="250323" x="6689725" y="4729163"/>
          <p14:tracePt t="250326" x="6713538" y="4713288"/>
          <p14:tracePt t="250327" x="6737350" y="4689475"/>
          <p14:tracePt t="250331" x="6761163" y="4665663"/>
          <p14:tracePt t="250334" x="6818313" y="4624388"/>
          <p14:tracePt t="250335" x="6842125" y="4600575"/>
          <p14:tracePt t="250339" x="6865938" y="4584700"/>
          <p14:tracePt t="250340" x="6889750" y="4560888"/>
          <p14:tracePt t="250342" x="6905625" y="4545013"/>
          <p14:tracePt t="250343" x="6929438" y="4529138"/>
          <p14:tracePt t="250348" x="6969125" y="4489450"/>
          <p14:tracePt t="250351" x="7008813" y="4449763"/>
          <p14:tracePt t="250355" x="7040563" y="4418013"/>
          <p14:tracePt t="250360" x="7080250" y="4378325"/>
          <p14:tracePt t="250361" x="7088188" y="4362450"/>
          <p14:tracePt t="250366" x="7119938" y="4330700"/>
          <p14:tracePt t="250369" x="7153275" y="4291013"/>
          <p14:tracePt t="250371" x="7161213" y="4273550"/>
          <p14:tracePt t="250373" x="7177088" y="4257675"/>
          <p14:tracePt t="250376" x="7185025" y="4241800"/>
          <p14:tracePt t="250378" x="7200900" y="4225925"/>
          <p14:tracePt t="250382" x="7216775" y="4202113"/>
          <p14:tracePt t="250384" x="7224713" y="4186238"/>
          <p14:tracePt t="250385" x="7232650" y="4170363"/>
          <p14:tracePt t="250387" x="7240588" y="4154488"/>
          <p14:tracePt t="250389" x="7248525" y="4138613"/>
          <p14:tracePt t="250392" x="7256463" y="4122738"/>
          <p14:tracePt t="250393" x="7264400" y="4114800"/>
          <p14:tracePt t="250397" x="7272338" y="4083050"/>
          <p14:tracePt t="250400" x="7280275" y="4075113"/>
          <p14:tracePt t="250401" x="7288213" y="4059238"/>
          <p14:tracePt t="250403" x="7296150" y="4051300"/>
          <p14:tracePt t="250405" x="7296150" y="4035425"/>
          <p14:tracePt t="250410" x="7312025" y="4011613"/>
          <p14:tracePt t="250412" x="7319963" y="4003675"/>
          <p14:tracePt t="250414" x="7319963" y="3987800"/>
          <p14:tracePt t="250418" x="7335838" y="3963988"/>
          <p14:tracePt t="250419" x="7335838" y="3956050"/>
          <p14:tracePt t="250421" x="7343775" y="3938588"/>
          <p14:tracePt t="250423" x="7351713" y="3930650"/>
          <p14:tracePt t="250426" x="7351713" y="3922713"/>
          <p14:tracePt t="250427" x="7359650" y="3906838"/>
          <p14:tracePt t="250434" x="7375525" y="3875088"/>
          <p14:tracePt t="250435" x="7375525" y="3867150"/>
          <p14:tracePt t="250437" x="7383463" y="3859213"/>
          <p14:tracePt t="250439" x="7383463" y="3851275"/>
          <p14:tracePt t="250442" x="7391400" y="3835400"/>
          <p14:tracePt t="250443" x="7391400" y="3827463"/>
          <p14:tracePt t="250449" x="7407275" y="3795713"/>
          <p14:tracePt t="250451" x="7415213" y="3787775"/>
          <p14:tracePt t="250453" x="7415213" y="3771900"/>
          <p14:tracePt t="250455" x="7423150" y="3763963"/>
          <p14:tracePt t="250459" x="7439025" y="3740150"/>
          <p14:tracePt t="250464" x="7446963" y="3716338"/>
          <p14:tracePt t="250465" x="7454900" y="3708400"/>
          <p14:tracePt t="250467" x="7462838" y="3692525"/>
          <p14:tracePt t="250469" x="7470775" y="3684588"/>
          <p14:tracePt t="250471" x="7470775" y="3668713"/>
          <p14:tracePt t="250473" x="7478713" y="3652838"/>
          <p14:tracePt t="250476" x="7486650" y="3644900"/>
          <p14:tracePt t="250477" x="7496175" y="3629025"/>
          <p14:tracePt t="250482" x="7519988" y="3605213"/>
          <p14:tracePt t="250483" x="7527925" y="3587750"/>
          <p14:tracePt t="250485" x="7535863" y="3571875"/>
          <p14:tracePt t="250487" x="7543800" y="3556000"/>
          <p14:tracePt t="250489" x="7551738" y="3540125"/>
          <p14:tracePt t="250491" x="7559675" y="3524250"/>
          <p14:tracePt t="250494" x="7575550" y="3508375"/>
          <p14:tracePt t="250495" x="7583488" y="3492500"/>
          <p14:tracePt t="250497" x="7591425" y="3476625"/>
          <p14:tracePt t="250499" x="7599363" y="3460750"/>
          <p14:tracePt t="250501" x="7615238" y="3444875"/>
          <p14:tracePt t="250503" x="7623175" y="3429000"/>
          <p14:tracePt t="250505" x="7631113" y="3421063"/>
          <p14:tracePt t="250508" x="7639050" y="3405188"/>
          <p14:tracePt t="250509" x="7654925" y="3389313"/>
          <p14:tracePt t="250511" x="7662863" y="3373438"/>
          <p14:tracePt t="250513" x="7670800" y="3357563"/>
          <p14:tracePt t="250515" x="7678738" y="3349625"/>
          <p14:tracePt t="250517" x="7686675" y="3333750"/>
          <p14:tracePt t="250519" x="7694613" y="3317875"/>
          <p14:tracePt t="250521" x="7710488" y="3302000"/>
          <p14:tracePt t="250523" x="7718425" y="3286125"/>
          <p14:tracePt t="250525" x="7726363" y="3278188"/>
          <p14:tracePt t="250528" x="7734300" y="3262313"/>
          <p14:tracePt t="250530" x="7742238" y="3244850"/>
          <p14:tracePt t="250531" x="7750175" y="3236913"/>
          <p14:tracePt t="250533" x="7758113" y="3221038"/>
          <p14:tracePt t="250535" x="7766050" y="3205163"/>
          <p14:tracePt t="250537" x="7773988" y="3189288"/>
          <p14:tracePt t="250539" x="7781925" y="3181350"/>
          <p14:tracePt t="250541" x="7789863" y="3165475"/>
          <p14:tracePt t="250543" x="7797800" y="3149600"/>
          <p14:tracePt t="250545" x="7805738" y="3141663"/>
          <p14:tracePt t="250547" x="7813675" y="3125788"/>
          <p14:tracePt t="250549" x="7821613" y="3109913"/>
          <p14:tracePt t="250551" x="7821613" y="3101975"/>
          <p14:tracePt t="250553" x="7829550" y="3086100"/>
          <p14:tracePt t="250555" x="7839075" y="3078163"/>
          <p14:tracePt t="250557" x="7839075" y="3062288"/>
          <p14:tracePt t="250559" x="7847013" y="3046413"/>
          <p14:tracePt t="250561" x="7847013" y="3038475"/>
          <p14:tracePt t="250563" x="7847013" y="3030538"/>
          <p14:tracePt t="250565" x="7854950" y="3014663"/>
          <p14:tracePt t="250567" x="7854950" y="3006725"/>
          <p14:tracePt t="250569" x="7854950" y="2998788"/>
          <p14:tracePt t="250571" x="7854950" y="2982913"/>
          <p14:tracePt t="250573" x="7862888" y="2974975"/>
          <p14:tracePt t="250575" x="7862888" y="2967038"/>
          <p14:tracePt t="250577" x="7862888" y="2959100"/>
          <p14:tracePt t="250579" x="7862888" y="2943225"/>
          <p14:tracePt t="250581" x="7862888" y="2935288"/>
          <p14:tracePt t="250583" x="7862888" y="2927350"/>
          <p14:tracePt t="250585" x="7862888" y="2919413"/>
          <p14:tracePt t="250587" x="7862888" y="2909888"/>
          <p14:tracePt t="250589" x="7862888" y="2901950"/>
          <p14:tracePt t="250591" x="7862888" y="2894013"/>
          <p14:tracePt t="250593" x="7862888" y="2886075"/>
          <p14:tracePt t="250595" x="7854950" y="2878138"/>
          <p14:tracePt t="250597" x="7854950" y="2870200"/>
          <p14:tracePt t="250599" x="7854950" y="2854325"/>
          <p14:tracePt t="250601" x="7854950" y="2846388"/>
          <p14:tracePt t="250603" x="7854950" y="2838450"/>
          <p14:tracePt t="250605" x="7854950" y="2830513"/>
          <p14:tracePt t="250607" x="7847013" y="2822575"/>
          <p14:tracePt t="250609" x="7847013" y="2814638"/>
          <p14:tracePt t="250611" x="7847013" y="2806700"/>
          <p14:tracePt t="250613" x="7847013" y="2798763"/>
          <p14:tracePt t="250615" x="7839075" y="2790825"/>
          <p14:tracePt t="250617" x="7839075" y="2782888"/>
          <p14:tracePt t="250619" x="7839075" y="2774950"/>
          <p14:tracePt t="250621" x="7829550" y="2767013"/>
          <p14:tracePt t="250623" x="7829550" y="2759075"/>
          <p14:tracePt t="250627" x="7829550" y="2751138"/>
          <p14:tracePt t="250629" x="7821613" y="2743200"/>
          <p14:tracePt t="250633" x="7821613" y="2735263"/>
          <p14:tracePt t="250637" x="7813675" y="2727325"/>
          <p14:tracePt t="250641" x="7813675" y="2719388"/>
          <p14:tracePt t="250647" x="7805738" y="2719388"/>
          <p14:tracePt t="250649" x="7805738" y="2711450"/>
          <p14:tracePt t="250657" x="7805738" y="2703513"/>
          <p14:tracePt t="250726" x="7805738" y="2695575"/>
          <p14:tracePt t="250819" x="7797800" y="2695575"/>
          <p14:tracePt t="250822" x="7797800" y="2703513"/>
          <p14:tracePt t="250828" x="7789863" y="2703513"/>
          <p14:tracePt t="250833" x="7781925" y="2703513"/>
          <p14:tracePt t="250839" x="7773988" y="2703513"/>
          <p14:tracePt t="250845" x="7766050" y="2703513"/>
          <p14:tracePt t="250849" x="7758113" y="2703513"/>
          <p14:tracePt t="250860" x="7750175" y="2703513"/>
          <p14:tracePt t="250867" x="7742238" y="2703513"/>
          <p14:tracePt t="250897" x="7734300" y="2703513"/>
          <p14:tracePt t="250915" x="7734300" y="2695575"/>
          <p14:tracePt t="250919" x="7726363" y="2695575"/>
          <p14:tracePt t="250921" x="7726363" y="2687638"/>
          <p14:tracePt t="250925" x="7726363" y="2679700"/>
          <p14:tracePt t="250931" x="7726363" y="2671763"/>
          <p14:tracePt t="250935" x="7726363" y="2663825"/>
          <p14:tracePt t="250942" x="7726363" y="2655888"/>
          <p14:tracePt t="250945" x="7718425" y="2655888"/>
          <p14:tracePt t="250947" x="7718425" y="2647950"/>
          <p14:tracePt t="250953" x="7718425" y="2640013"/>
          <p14:tracePt t="250962" x="7726363" y="2632075"/>
          <p14:tracePt t="250967" x="7726363" y="2624138"/>
          <p14:tracePt t="250973" x="7726363" y="2616200"/>
          <p14:tracePt t="250978" x="7734300" y="2616200"/>
          <p14:tracePt t="250981" x="7734300" y="2608263"/>
          <p14:tracePt t="250989" x="7742238" y="2600325"/>
          <p14:tracePt t="250999" x="7750175" y="2592388"/>
          <p14:tracePt t="251009" x="7758113" y="2592388"/>
          <p14:tracePt t="251015" x="7766050" y="2584450"/>
          <p14:tracePt t="251021" x="7773988" y="2584450"/>
          <p14:tracePt t="251028" x="7781925" y="2584450"/>
          <p14:tracePt t="251031" x="7789863" y="2584450"/>
          <p14:tracePt t="251035" x="7797800" y="2584450"/>
          <p14:tracePt t="251037" x="7805738" y="2584450"/>
          <p14:tracePt t="251042" x="7813675" y="2584450"/>
          <p14:tracePt t="251044" x="7821613" y="2584450"/>
          <p14:tracePt t="251047" x="7829550" y="2584450"/>
          <p14:tracePt t="251049" x="7839075" y="2576513"/>
          <p14:tracePt t="251051" x="7847013" y="2576513"/>
          <p14:tracePt t="251053" x="7854950" y="2576513"/>
          <p14:tracePt t="251055" x="7862888" y="2576513"/>
          <p14:tracePt t="251059" x="7870825" y="2576513"/>
          <p14:tracePt t="251061" x="7878763" y="2576513"/>
          <p14:tracePt t="251063" x="7886700" y="2576513"/>
          <p14:tracePt t="251065" x="7894638" y="2576513"/>
          <p14:tracePt t="251067" x="7902575" y="2576513"/>
          <p14:tracePt t="251069" x="7910513" y="2576513"/>
          <p14:tracePt t="251071" x="7918450" y="2576513"/>
          <p14:tracePt t="251074" x="7926388" y="2576513"/>
          <p14:tracePt t="251077" x="7950200" y="2576513"/>
          <p14:tracePt t="251079" x="7958138" y="2576513"/>
          <p14:tracePt t="251081" x="7966075" y="2576513"/>
          <p14:tracePt t="251083" x="7981950" y="2576513"/>
          <p14:tracePt t="251085" x="7989888" y="2576513"/>
          <p14:tracePt t="251087" x="8005763" y="2576513"/>
          <p14:tracePt t="251089" x="8021638" y="2584450"/>
          <p14:tracePt t="251092" x="8029575" y="2584450"/>
          <p14:tracePt t="251094" x="8045450" y="2584450"/>
          <p14:tracePt t="251095" x="8061325" y="2584450"/>
          <p14:tracePt t="251097" x="8077200" y="2584450"/>
          <p14:tracePt t="251099" x="8093075" y="2584450"/>
          <p14:tracePt t="251101" x="8108950" y="2584450"/>
          <p14:tracePt t="251103" x="8132763" y="2584450"/>
          <p14:tracePt t="251105" x="8148638" y="2592388"/>
          <p14:tracePt t="251110" x="8189913" y="2592388"/>
          <p14:tracePt t="251111" x="8205788" y="2592388"/>
          <p14:tracePt t="251113" x="8229600" y="2592388"/>
          <p14:tracePt t="251115" x="8245475" y="2592388"/>
          <p14:tracePt t="251117" x="8269288" y="2592388"/>
          <p14:tracePt t="251119" x="8293100" y="2600325"/>
          <p14:tracePt t="251121" x="8316913" y="2600325"/>
          <p14:tracePt t="251123" x="8340725" y="2600325"/>
          <p14:tracePt t="251126" x="8364538" y="2600325"/>
          <p14:tracePt t="251129" x="8388350" y="2600325"/>
          <p14:tracePt t="251130" x="8412163" y="2600325"/>
          <p14:tracePt t="251131" x="8435975" y="2600325"/>
          <p14:tracePt t="251134" x="8459788" y="2600325"/>
          <p14:tracePt t="251135" x="8483600" y="2600325"/>
          <p14:tracePt t="251137" x="8507413" y="2608263"/>
          <p14:tracePt t="251139" x="8531225" y="2608263"/>
          <p14:tracePt t="251142" x="8564563" y="2608263"/>
          <p14:tracePt t="251144" x="8588375" y="2608263"/>
          <p14:tracePt t="251145" x="8612188" y="2608263"/>
          <p14:tracePt t="251147" x="8643938" y="2608263"/>
          <p14:tracePt t="251149" x="8667750" y="2608263"/>
          <p14:tracePt t="251151" x="8699500" y="2600325"/>
          <p14:tracePt t="251153" x="8731250" y="2600325"/>
          <p14:tracePt t="251155" x="8755063" y="2600325"/>
          <p14:tracePt t="251159" x="8818563" y="2600325"/>
          <p14:tracePt t="251161" x="8850313" y="2600325"/>
          <p14:tracePt t="251163" x="8883650" y="2600325"/>
          <p14:tracePt t="251165" x="8915400" y="2592388"/>
          <p14:tracePt t="251167" x="8947150" y="2592388"/>
          <p14:tracePt t="251169" x="8978900" y="2592388"/>
          <p14:tracePt t="251171" x="9018588" y="2592388"/>
          <p14:tracePt t="251173" x="9050338" y="2592388"/>
          <p14:tracePt t="251176" x="9082088" y="2584450"/>
          <p14:tracePt t="251178" x="9113838" y="2584450"/>
          <p14:tracePt t="251180" x="9145588" y="2584450"/>
          <p14:tracePt t="251181" x="9185275" y="2584450"/>
          <p14:tracePt t="251183" x="9217025" y="2576513"/>
          <p14:tracePt t="251185" x="9250363" y="2576513"/>
          <p14:tracePt t="251187" x="9282113" y="2576513"/>
          <p14:tracePt t="251189" x="9321800" y="2576513"/>
          <p14:tracePt t="251193" x="9353550" y="2576513"/>
          <p14:tracePt t="251196" x="9424988" y="2566988"/>
          <p14:tracePt t="251198" x="9456738" y="2566988"/>
          <p14:tracePt t="251199" x="9488488" y="2559050"/>
          <p14:tracePt t="251201" x="9520238" y="2559050"/>
          <p14:tracePt t="251203" x="9551988" y="2551113"/>
          <p14:tracePt t="251205" x="9593263" y="2551113"/>
          <p14:tracePt t="251209" x="9656763" y="2543175"/>
          <p14:tracePt t="251214" x="9728200" y="2543175"/>
          <p14:tracePt t="251215" x="9759950" y="2535238"/>
          <p14:tracePt t="251217" x="9791700" y="2535238"/>
          <p14:tracePt t="251219" x="9823450" y="2535238"/>
          <p14:tracePt t="251221" x="9855200" y="2527300"/>
          <p14:tracePt t="251226" x="9918700" y="2519363"/>
          <p14:tracePt t="251231" x="10015538" y="2503488"/>
          <p14:tracePt t="251233" x="10047288" y="2503488"/>
          <p14:tracePt t="251235" x="10079038" y="2503488"/>
          <p14:tracePt t="251237" x="10110788" y="2495550"/>
          <p14:tracePt t="251239" x="10134600" y="2495550"/>
          <p14:tracePt t="251242" x="10166350" y="2495550"/>
          <p14:tracePt t="251243" x="10190163" y="2487613"/>
          <p14:tracePt t="251246" x="10221913" y="2487613"/>
          <p14:tracePt t="251247" x="10245725" y="2487613"/>
          <p14:tracePt t="251249" x="10279063" y="2487613"/>
          <p14:tracePt t="251251" x="10302875" y="2479675"/>
          <p14:tracePt t="251253" x="10326688" y="2479675"/>
          <p14:tracePt t="251255" x="10350500" y="2479675"/>
          <p14:tracePt t="251259" x="10406063" y="2471738"/>
          <p14:tracePt t="251262" x="10429875" y="2471738"/>
          <p14:tracePt t="251264" x="10453688" y="2463800"/>
          <p14:tracePt t="251265" x="10469563" y="2463800"/>
          <p14:tracePt t="251267" x="10493375" y="2455863"/>
          <p14:tracePt t="251269" x="10509250" y="2455863"/>
          <p14:tracePt t="251271" x="10533063" y="2455863"/>
          <p14:tracePt t="251273" x="10548938" y="2455863"/>
          <p14:tracePt t="251276" x="10564813" y="2455863"/>
          <p14:tracePt t="251279" x="10596563" y="2447925"/>
          <p14:tracePt t="251281" x="10612438" y="2447925"/>
          <p14:tracePt t="251283" x="10629900" y="2447925"/>
          <p14:tracePt t="251285" x="10645775" y="2447925"/>
          <p14:tracePt t="251287" x="10653713" y="2447925"/>
          <p14:tracePt t="251289" x="10669588" y="2447925"/>
          <p14:tracePt t="251292" x="10677525" y="2447925"/>
          <p14:tracePt t="251294" x="10685463" y="2447925"/>
          <p14:tracePt t="251296" x="10693400" y="2447925"/>
          <p14:tracePt t="251297" x="10701338" y="2447925"/>
          <p14:tracePt t="251299" x="10709275" y="2447925"/>
          <p14:tracePt t="251301" x="10717213" y="2447925"/>
          <p14:tracePt t="251303" x="10725150" y="2447925"/>
          <p14:tracePt t="251305" x="10733088" y="2439988"/>
          <p14:tracePt t="251310" x="10741025" y="2439988"/>
          <p14:tracePt t="251315" x="10748963" y="2439988"/>
          <p14:tracePt t="251431" x="10748963" y="2447925"/>
          <p14:tracePt t="251457" x="10748963" y="2455863"/>
          <p14:tracePt t="251461" x="10741025" y="2463800"/>
          <p14:tracePt t="251465" x="10741025" y="2471738"/>
          <p14:tracePt t="251467" x="10733088" y="2471738"/>
          <p14:tracePt t="251469" x="10733088" y="2479675"/>
          <p14:tracePt t="251471" x="10725150" y="2479675"/>
          <p14:tracePt t="251473" x="10725150" y="2487613"/>
          <p14:tracePt t="251476" x="10717213" y="2495550"/>
          <p14:tracePt t="251479" x="10701338" y="2511425"/>
          <p14:tracePt t="251481" x="10701338" y="2519363"/>
          <p14:tracePt t="251483" x="10693400" y="2527300"/>
          <p14:tracePt t="251485" x="10685463" y="2535238"/>
          <p14:tracePt t="251487" x="10677525" y="2543175"/>
          <p14:tracePt t="251489" x="10669588" y="2551113"/>
          <p14:tracePt t="251493" x="10653713" y="2559050"/>
          <p14:tracePt t="251494" x="10645775" y="2566988"/>
          <p14:tracePt t="251498" x="10620375" y="2592388"/>
          <p14:tracePt t="251499" x="10604500" y="2600325"/>
          <p14:tracePt t="251501" x="10588625" y="2616200"/>
          <p14:tracePt t="251503" x="10572750" y="2624138"/>
          <p14:tracePt t="251505" x="10556875" y="2640013"/>
          <p14:tracePt t="251509" x="10525125" y="2663825"/>
          <p14:tracePt t="251511" x="10509250" y="2679700"/>
          <p14:tracePt t="251516" x="10469563" y="2711450"/>
          <p14:tracePt t="251517" x="10453688" y="2727325"/>
          <p14:tracePt t="251519" x="10429875" y="2743200"/>
          <p14:tracePt t="251521" x="10414000" y="2751138"/>
          <p14:tracePt t="251523" x="10390188" y="2767013"/>
          <p14:tracePt t="251526" x="10366375" y="2782888"/>
          <p14:tracePt t="251527" x="10350500" y="2798763"/>
          <p14:tracePt t="251530" x="10326688" y="2814638"/>
          <p14:tracePt t="251533" x="10279063" y="2846388"/>
          <p14:tracePt t="251536" x="10253663" y="2862263"/>
          <p14:tracePt t="251537" x="10229850" y="2878138"/>
          <p14:tracePt t="251541" x="10182225" y="2919413"/>
          <p14:tracePt t="251544" x="10158413" y="2935288"/>
          <p14:tracePt t="251545" x="10134600" y="2951163"/>
          <p14:tracePt t="251548" x="10110788" y="2967038"/>
          <p14:tracePt t="251552" x="10071100" y="2990850"/>
          <p14:tracePt t="251555" x="10023475" y="3022600"/>
          <p14:tracePt t="251557" x="9999663" y="3038475"/>
          <p14:tracePt t="251560" x="9983788" y="3046413"/>
          <p14:tracePt t="251561" x="9959975" y="3062288"/>
          <p14:tracePt t="251565" x="9944100" y="3070225"/>
          <p14:tracePt t="251568" x="9910763" y="3094038"/>
          <p14:tracePt t="251569" x="9894888" y="3101975"/>
          <p14:tracePt t="251572" x="9879013" y="3109913"/>
          <p14:tracePt t="251575" x="9847263" y="3133725"/>
          <p14:tracePt t="251577" x="9831388" y="3141663"/>
          <p14:tracePt t="251579" x="9823450" y="3141663"/>
          <p14:tracePt t="251583" x="9791700" y="3157538"/>
          <p14:tracePt t="251587" x="9767888" y="3173413"/>
          <p14:tracePt t="251589" x="9759950" y="3173413"/>
          <p14:tracePt t="251592" x="9752013" y="3181350"/>
          <p14:tracePt t="251593" x="9736138" y="3189288"/>
          <p14:tracePt t="251598" x="9720263" y="3197225"/>
          <p14:tracePt t="251599" x="9712325" y="3197225"/>
          <p14:tracePt t="251602" x="9704388" y="3205163"/>
          <p14:tracePt t="251603" x="9696450" y="3205163"/>
          <p14:tracePt t="251605" x="9688513" y="3213100"/>
          <p14:tracePt t="251609" x="9672638" y="3221038"/>
          <p14:tracePt t="251611" x="9664700" y="3221038"/>
          <p14:tracePt t="251615" x="9656763" y="3228975"/>
          <p14:tracePt t="251618" x="9648825" y="3228975"/>
          <p14:tracePt t="251619" x="9640888" y="3228975"/>
          <p14:tracePt t="251621" x="9640888" y="3236913"/>
          <p14:tracePt t="251623" x="9632950" y="3236913"/>
          <p14:tracePt t="251627" x="9625013" y="3236913"/>
          <p14:tracePt t="251630" x="9625013" y="3244850"/>
          <p14:tracePt t="251633" x="9617075" y="3244850"/>
          <p14:tracePt t="251639" x="9617075" y="3252788"/>
          <p14:tracePt t="251645" x="9609138" y="3252788"/>
          <p14:tracePt t="251653" x="9609138" y="3262313"/>
          <p14:tracePt t="251655" x="9601200" y="3262313"/>
          <p14:tracePt t="251674" x="9593263" y="3270250"/>
          <p14:tracePt t="251831" x="9585325" y="3270250"/>
          <p14:tracePt t="251842" x="9585325" y="3278188"/>
          <p14:tracePt t="251844" x="9575800" y="3278188"/>
          <p14:tracePt t="251851" x="9567863" y="3278188"/>
          <p14:tracePt t="251860" x="9559925" y="3278188"/>
          <p14:tracePt t="251867" x="9551988" y="3278188"/>
          <p14:tracePt t="251873" x="9551988" y="3286125"/>
          <p14:tracePt t="251877" x="9544050" y="3286125"/>
          <p14:tracePt t="251885" x="9536113" y="3286125"/>
          <p14:tracePt t="251899" x="9528175" y="3286125"/>
          <p14:tracePt t="252037" x="9528175" y="3278188"/>
          <p14:tracePt t="252053" x="9520238" y="3278188"/>
          <p14:tracePt t="252193" x="9512300" y="3278188"/>
          <p14:tracePt t="252199" x="9504363" y="3278188"/>
          <p14:tracePt t="252203" x="9496425" y="3278188"/>
          <p14:tracePt t="252208" x="9488488" y="3278188"/>
          <p14:tracePt t="252211" x="9480550" y="3286125"/>
          <p14:tracePt t="252213" x="9472613" y="3286125"/>
          <p14:tracePt t="252215" x="9464675" y="3286125"/>
          <p14:tracePt t="252217" x="9456738" y="3286125"/>
          <p14:tracePt t="252219" x="9448800" y="3286125"/>
          <p14:tracePt t="252221" x="9440863" y="3286125"/>
          <p14:tracePt t="252223" x="9432925" y="3286125"/>
          <p14:tracePt t="252226" x="9424988" y="3286125"/>
          <p14:tracePt t="252228" x="9417050" y="3294063"/>
          <p14:tracePt t="252229" x="9409113" y="3294063"/>
          <p14:tracePt t="252231" x="9401175" y="3294063"/>
          <p14:tracePt t="252233" x="9393238" y="3294063"/>
          <p14:tracePt t="252235" x="9385300" y="3294063"/>
          <p14:tracePt t="252237" x="9377363" y="3294063"/>
          <p14:tracePt t="252240" x="9369425" y="3302000"/>
          <p14:tracePt t="252243" x="9345613" y="3302000"/>
          <p14:tracePt t="252246" x="9337675" y="3302000"/>
          <p14:tracePt t="252247" x="9329738" y="3302000"/>
          <p14:tracePt t="252249" x="9321800" y="3302000"/>
          <p14:tracePt t="252251" x="9305925" y="3302000"/>
          <p14:tracePt t="252253" x="9297988" y="3302000"/>
          <p14:tracePt t="252255" x="9290050" y="3302000"/>
          <p14:tracePt t="252258" x="9282113" y="3302000"/>
          <p14:tracePt t="252260" x="9266238" y="3302000"/>
          <p14:tracePt t="252261" x="9258300" y="3309938"/>
          <p14:tracePt t="252263" x="9250363" y="3309938"/>
          <p14:tracePt t="252265" x="9242425" y="3309938"/>
          <p14:tracePt t="252267" x="9224963" y="3309938"/>
          <p14:tracePt t="252269" x="9217025" y="3309938"/>
          <p14:tracePt t="252271" x="9209088" y="3309938"/>
          <p14:tracePt t="252273" x="9201150" y="3302000"/>
          <p14:tracePt t="252275" x="9193213" y="3302000"/>
          <p14:tracePt t="252277" x="9177338" y="3309938"/>
          <p14:tracePt t="252279" x="9169400" y="3309938"/>
          <p14:tracePt t="252281" x="9161463" y="3309938"/>
          <p14:tracePt t="252283" x="9153525" y="3309938"/>
          <p14:tracePt t="252287" x="9145588" y="3309938"/>
          <p14:tracePt t="252289" x="9137650" y="3309938"/>
          <p14:tracePt t="252291" x="9129713" y="3309938"/>
          <p14:tracePt t="252295" x="9121775" y="3309938"/>
          <p14:tracePt t="252297" x="9113838" y="3309938"/>
          <p14:tracePt t="252301" x="9105900" y="3309938"/>
          <p14:tracePt t="252308" x="9097963" y="3309938"/>
          <p14:tracePt t="252315" x="9090025" y="3309938"/>
          <p14:tracePt t="252331" x="9082088" y="3309938"/>
          <p14:tracePt t="252440" x="9074150" y="3309938"/>
          <p14:tracePt t="252445" x="9066213" y="3309938"/>
          <p14:tracePt t="252449" x="9058275" y="3309938"/>
          <p14:tracePt t="252453" x="9050338" y="3309938"/>
          <p14:tracePt t="252458" x="9042400" y="3309938"/>
          <p14:tracePt t="252461" x="9034463" y="3309938"/>
          <p14:tracePt t="252463" x="9026525" y="3309938"/>
          <p14:tracePt t="252467" x="9018588" y="3309938"/>
          <p14:tracePt t="252469" x="9010650" y="3309938"/>
          <p14:tracePt t="252471" x="9002713" y="3309938"/>
          <p14:tracePt t="252476" x="8994775" y="3309938"/>
          <p14:tracePt t="252479" x="8978900" y="3309938"/>
          <p14:tracePt t="252481" x="8970963" y="3309938"/>
          <p14:tracePt t="252483" x="8963025" y="3309938"/>
          <p14:tracePt t="252485" x="8955088" y="3309938"/>
          <p14:tracePt t="252487" x="8955088" y="3302000"/>
          <p14:tracePt t="252489" x="8939213" y="3302000"/>
          <p14:tracePt t="252492" x="8931275" y="3302000"/>
          <p14:tracePt t="252494" x="8923338" y="3302000"/>
          <p14:tracePt t="252495" x="8915400" y="3302000"/>
          <p14:tracePt t="252497" x="8907463" y="3302000"/>
          <p14:tracePt t="252501" x="8899525" y="3302000"/>
          <p14:tracePt t="252503" x="8891588" y="3302000"/>
          <p14:tracePt t="252505" x="8883650" y="3302000"/>
          <p14:tracePt t="252508" x="8874125" y="3294063"/>
          <p14:tracePt t="252509" x="8866188" y="3294063"/>
          <p14:tracePt t="252511" x="8858250" y="3294063"/>
          <p14:tracePt t="252515" x="8850313" y="3294063"/>
          <p14:tracePt t="252517" x="8842375" y="3294063"/>
          <p14:tracePt t="252521" x="8834438" y="3294063"/>
          <p14:tracePt t="252525" x="8826500" y="3294063"/>
          <p14:tracePt t="252529" x="8818563" y="3294063"/>
          <p14:tracePt t="252533" x="8818563" y="3286125"/>
          <p14:tracePt t="252535" x="8810625" y="3286125"/>
          <p14:tracePt t="252541" x="8802688" y="3286125"/>
          <p14:tracePt t="252551" x="8794750" y="3286125"/>
          <p14:tracePt t="252559" x="8794750" y="3278188"/>
          <p14:tracePt t="252561" x="8786813" y="3278188"/>
          <p14:tracePt t="252569" x="8778875" y="3278188"/>
          <p14:tracePt t="252576" x="8778875" y="3270250"/>
          <p14:tracePt t="252577" x="8770938" y="3270250"/>
          <p14:tracePt t="252585" x="8763000" y="3270250"/>
          <p14:tracePt t="252589" x="8763000" y="3262313"/>
          <p14:tracePt t="252594" x="8755063" y="3262313"/>
          <p14:tracePt t="252601" x="8755063" y="3252788"/>
          <p14:tracePt t="252603" x="8747125" y="3252788"/>
          <p14:tracePt t="252613" x="8739188" y="3244850"/>
          <p14:tracePt t="252626" x="8731250" y="3244850"/>
          <p14:tracePt t="252627" x="8731250" y="3236913"/>
          <p14:tracePt t="252639" x="8723313" y="3228975"/>
          <p14:tracePt t="252651" x="8715375" y="3221038"/>
          <p14:tracePt t="252660" x="8715375" y="3213100"/>
          <p14:tracePt t="252661" x="8707438" y="3213100"/>
          <p14:tracePt t="252667" x="8707438" y="3205163"/>
          <p14:tracePt t="252673" x="8699500" y="3205163"/>
          <p14:tracePt t="252677" x="8699500" y="3197225"/>
          <p14:tracePt t="252687" x="8691563" y="3189288"/>
          <p14:tracePt t="252699" x="8691563" y="3181350"/>
          <p14:tracePt t="252703" x="8683625" y="3181350"/>
          <p14:tracePt t="252710" x="8683625" y="3173413"/>
          <p14:tracePt t="252719" x="8675688" y="3173413"/>
          <p14:tracePt t="252723" x="8675688" y="3165475"/>
          <p14:tracePt t="252737" x="8667750" y="3157538"/>
          <p14:tracePt t="252751" x="8659813" y="3157538"/>
          <p14:tracePt t="252753" x="8659813" y="3149600"/>
          <p14:tracePt t="252761" x="8651875" y="3149600"/>
          <p14:tracePt t="252765" x="8651875" y="3141663"/>
          <p14:tracePt t="252769" x="8643938" y="3141663"/>
          <p14:tracePt t="252775" x="8636000" y="3141663"/>
          <p14:tracePt t="252777" x="8636000" y="3133725"/>
          <p14:tracePt t="252781" x="8628063" y="3133725"/>
          <p14:tracePt t="252785" x="8620125" y="3133725"/>
          <p14:tracePt t="252793" x="8612188" y="3133725"/>
          <p14:tracePt t="252795" x="8604250" y="3133725"/>
          <p14:tracePt t="252797" x="8604250" y="3125788"/>
          <p14:tracePt t="252799" x="8596313" y="3125788"/>
          <p14:tracePt t="252803" x="8588375" y="3125788"/>
          <p14:tracePt t="252809" x="8580438" y="3125788"/>
          <p14:tracePt t="252813" x="8572500" y="3125788"/>
          <p14:tracePt t="252815" x="8564563" y="3133725"/>
          <p14:tracePt t="252819" x="8556625" y="3133725"/>
          <p14:tracePt t="252823" x="8548688" y="3133725"/>
          <p14:tracePt t="252827" x="8540750" y="3133725"/>
          <p14:tracePt t="252831" x="8531225" y="3141663"/>
          <p14:tracePt t="252833" x="8523288" y="3141663"/>
          <p14:tracePt t="252837" x="8515350" y="3141663"/>
          <p14:tracePt t="252839" x="8507413" y="3141663"/>
          <p14:tracePt t="252842" x="8499475" y="3149600"/>
          <p14:tracePt t="252845" x="8491538" y="3149600"/>
          <p14:tracePt t="252847" x="8483600" y="3149600"/>
          <p14:tracePt t="252849" x="8475663" y="3149600"/>
          <p14:tracePt t="252851" x="8467725" y="3157538"/>
          <p14:tracePt t="252853" x="8459788" y="3157538"/>
          <p14:tracePt t="252855" x="8451850" y="3157538"/>
          <p14:tracePt t="252858" x="8443913" y="3165475"/>
          <p14:tracePt t="252862" x="8428038" y="3165475"/>
          <p14:tracePt t="252863" x="8420100" y="3173413"/>
          <p14:tracePt t="252865" x="8412163" y="3173413"/>
          <p14:tracePt t="252867" x="8404225" y="3181350"/>
          <p14:tracePt t="252869" x="8396288" y="3181350"/>
          <p14:tracePt t="252871" x="8380413" y="3189288"/>
          <p14:tracePt t="252873" x="8372475" y="3197225"/>
          <p14:tracePt t="252876" x="8364538" y="3197225"/>
          <p14:tracePt t="252877" x="8348663" y="3205163"/>
          <p14:tracePt t="252881" x="8324850" y="3221038"/>
          <p14:tracePt t="252884" x="8316913" y="3221038"/>
          <p14:tracePt t="252885" x="8301038" y="3236913"/>
          <p14:tracePt t="252887" x="8285163" y="3244850"/>
          <p14:tracePt t="252890" x="8269288" y="3252788"/>
          <p14:tracePt t="252892" x="8253413" y="3262313"/>
          <p14:tracePt t="252894" x="8237538" y="3270250"/>
          <p14:tracePt t="252895" x="8213725" y="3278188"/>
          <p14:tracePt t="252901" x="8156575" y="3317875"/>
          <p14:tracePt t="252903" x="8132763" y="3325813"/>
          <p14:tracePt t="252905" x="8108950" y="3333750"/>
          <p14:tracePt t="252909" x="8069263" y="3365500"/>
          <p14:tracePt t="252912" x="8045450" y="3373438"/>
          <p14:tracePt t="252918" x="7966075" y="3413125"/>
          <p14:tracePt t="252919" x="7934325" y="3429000"/>
          <p14:tracePt t="252921" x="7910513" y="3444875"/>
          <p14:tracePt t="252923" x="7878763" y="3460750"/>
          <p14:tracePt t="252926" x="7847013" y="3476625"/>
          <p14:tracePt t="252927" x="7813675" y="3492500"/>
          <p14:tracePt t="252932" x="7750175" y="3524250"/>
          <p14:tracePt t="252934" x="7718425" y="3540125"/>
          <p14:tracePt t="252935" x="7686675" y="3548063"/>
          <p14:tracePt t="252937" x="7654925" y="3563938"/>
          <p14:tracePt t="252939" x="7615238" y="3579813"/>
          <p14:tracePt t="252942" x="7575550" y="3595688"/>
          <p14:tracePt t="252946" x="7496175" y="3629025"/>
          <p14:tracePt t="252949" x="7454900" y="3644900"/>
          <p14:tracePt t="252951" x="7375525" y="3676650"/>
          <p14:tracePt t="252953" x="7327900" y="3692525"/>
          <p14:tracePt t="252962" x="7153275" y="3756025"/>
          <p14:tracePt t="252964" x="7112000" y="3779838"/>
          <p14:tracePt t="252968" x="7016750" y="3811588"/>
          <p14:tracePt t="252970" x="6969125" y="3835400"/>
          <p14:tracePt t="252971" x="6929438" y="3851275"/>
          <p14:tracePt t="252974" x="6881813" y="3875088"/>
          <p14:tracePt t="252976" x="6834188" y="3890963"/>
          <p14:tracePt t="252978" x="6784975" y="3906838"/>
          <p14:tracePt t="252979" x="6737350" y="3930650"/>
          <p14:tracePt t="252983" x="6642100" y="3971925"/>
          <p14:tracePt t="252986" x="6602413" y="3987800"/>
          <p14:tracePt t="252987" x="6554788" y="4003675"/>
          <p14:tracePt t="252989" x="6507163" y="4027488"/>
          <p14:tracePt t="252993" x="6418263" y="4059238"/>
          <p14:tracePt t="252997" x="6338888" y="4106863"/>
          <p14:tracePt t="253000" x="6299200" y="4122738"/>
          <p14:tracePt t="253001" x="6259513" y="4138613"/>
          <p14:tracePt t="253003" x="6219825" y="4162425"/>
          <p14:tracePt t="253005" x="6180138" y="4178300"/>
          <p14:tracePt t="253009" x="6100763" y="4217988"/>
          <p14:tracePt t="253011" x="6067425" y="4241800"/>
          <p14:tracePt t="253016" x="5995988" y="4281488"/>
          <p14:tracePt t="253017" x="5956300" y="4298950"/>
          <p14:tracePt t="253019" x="5924550" y="4314825"/>
          <p14:tracePt t="253021" x="5892800" y="4330700"/>
          <p14:tracePt t="253023" x="5861050" y="4354513"/>
          <p14:tracePt t="253026" x="5829300" y="4370388"/>
          <p14:tracePt t="253027" x="5797550" y="4386263"/>
          <p14:tracePt t="253032" x="5740400" y="4418013"/>
          <p14:tracePt t="253034" x="5708650" y="4441825"/>
          <p14:tracePt t="253035" x="5684838" y="4457700"/>
          <p14:tracePt t="253037" x="5661025" y="4473575"/>
          <p14:tracePt t="253039" x="5637213" y="4489450"/>
          <p14:tracePt t="253042" x="5605463" y="4505325"/>
          <p14:tracePt t="253044" x="5589588" y="4521200"/>
          <p14:tracePt t="253048" x="5541963" y="4552950"/>
          <p14:tracePt t="253050" x="5518150" y="4568825"/>
          <p14:tracePt t="253052" x="5502275" y="4584700"/>
          <p14:tracePt t="253053" x="5478463" y="4600575"/>
          <p14:tracePt t="253055" x="5462588" y="4616450"/>
          <p14:tracePt t="253060" x="5422900" y="4649788"/>
          <p14:tracePt t="253062" x="5407025" y="4665663"/>
          <p14:tracePt t="253066" x="5373688" y="4697413"/>
          <p14:tracePt t="253069" x="5357813" y="4713288"/>
          <p14:tracePt t="253070" x="5341938" y="4729163"/>
          <p14:tracePt t="253072" x="5326063" y="4737100"/>
          <p14:tracePt t="253074" x="5310188" y="4752975"/>
          <p14:tracePt t="253077" x="5286375" y="4784725"/>
          <p14:tracePt t="253079" x="5278438" y="4792663"/>
          <p14:tracePt t="253084" x="5254625" y="4824413"/>
          <p14:tracePt t="253086" x="5246688" y="4832350"/>
          <p14:tracePt t="253087" x="5230813" y="4848225"/>
          <p14:tracePt t="253089" x="5222875" y="4864100"/>
          <p14:tracePt t="253092" x="5214938" y="4879975"/>
          <p14:tracePt t="253093" x="5199063" y="4887913"/>
          <p14:tracePt t="253098" x="5183188" y="4919663"/>
          <p14:tracePt t="253100" x="5175250" y="4927600"/>
          <p14:tracePt t="253101" x="5167313" y="4943475"/>
          <p14:tracePt t="253103" x="5151438" y="4959350"/>
          <p14:tracePt t="253105" x="5143500" y="4967288"/>
          <p14:tracePt t="253109" x="5127625" y="4992688"/>
          <p14:tracePt t="253111" x="5119688" y="5008563"/>
          <p14:tracePt t="253116" x="5095875" y="5032375"/>
          <p14:tracePt t="253118" x="5087938" y="5048250"/>
          <p14:tracePt t="253119" x="5080000" y="5056188"/>
          <p14:tracePt t="253121" x="5064125" y="5072063"/>
          <p14:tracePt t="253123" x="5056188" y="5087938"/>
          <p14:tracePt t="253126" x="5038725" y="5095875"/>
          <p14:tracePt t="253127" x="5030788" y="5103813"/>
          <p14:tracePt t="253130" x="5022850" y="5111750"/>
          <p14:tracePt t="253136" x="4991100" y="5143500"/>
          <p14:tracePt t="253137" x="4983163" y="5151438"/>
          <p14:tracePt t="253139" x="4967288" y="5159375"/>
          <p14:tracePt t="253142" x="4959350" y="5159375"/>
          <p14:tracePt t="253143" x="4951413" y="5167313"/>
          <p14:tracePt t="253148" x="4927600" y="5183188"/>
          <p14:tracePt t="253152" x="4903788" y="5191125"/>
          <p14:tracePt t="253153" x="4895850" y="5191125"/>
          <p14:tracePt t="253155" x="4879975" y="5199063"/>
          <p14:tracePt t="253159" x="4856163" y="5207000"/>
          <p14:tracePt t="253164" x="4832350" y="5214938"/>
          <p14:tracePt t="253167" x="4824413" y="5214938"/>
          <p14:tracePt t="253168" x="4808538" y="5214938"/>
          <p14:tracePt t="253169" x="4800600" y="5214938"/>
          <p14:tracePt t="253171" x="4784725" y="5214938"/>
          <p14:tracePt t="253174" x="4776788" y="5214938"/>
          <p14:tracePt t="253176" x="4760913" y="5214938"/>
          <p14:tracePt t="253178" x="4752975" y="5214938"/>
          <p14:tracePt t="253181" x="4729163" y="5214938"/>
          <p14:tracePt t="253183" x="4713288" y="5214938"/>
          <p14:tracePt t="253185" x="4695825" y="5207000"/>
          <p14:tracePt t="253187" x="4687888" y="5207000"/>
          <p14:tracePt t="253189" x="4672013" y="5207000"/>
          <p14:tracePt t="253192" x="4664075" y="5207000"/>
          <p14:tracePt t="253194" x="4656138" y="5199063"/>
          <p14:tracePt t="253197" x="4632325" y="5199063"/>
          <p14:tracePt t="253199" x="4624388" y="5199063"/>
          <p14:tracePt t="253201" x="4608513" y="5191125"/>
          <p14:tracePt t="253203" x="4600575" y="5191125"/>
          <p14:tracePt t="253205" x="4592638" y="5191125"/>
          <p14:tracePt t="253210" x="4576763" y="5191125"/>
          <p14:tracePt t="253214" x="4568825" y="5183188"/>
          <p14:tracePt t="253215" x="4560888" y="5183188"/>
          <p14:tracePt t="253217" x="4552950" y="5183188"/>
          <p14:tracePt t="253219" x="4545013" y="5183188"/>
          <p14:tracePt t="253223" x="4537075" y="5175250"/>
          <p14:tracePt t="253227" x="4529138" y="5175250"/>
          <p14:tracePt t="253243" x="4521200" y="5175250"/>
          <p14:tracePt t="253255" x="4529138" y="5175250"/>
          <p14:tracePt t="253277" x="4537075" y="5175250"/>
          <p14:tracePt t="253283" x="4545013" y="5175250"/>
          <p14:tracePt t="253285" x="4552950" y="5183188"/>
          <p14:tracePt t="253287" x="4560888" y="5183188"/>
          <p14:tracePt t="253289" x="4568825" y="5183188"/>
          <p14:tracePt t="253292" x="4576763" y="5191125"/>
          <p14:tracePt t="253294" x="4584700" y="5191125"/>
          <p14:tracePt t="253295" x="4592638" y="5199063"/>
          <p14:tracePt t="253297" x="4600575" y="5199063"/>
          <p14:tracePt t="253299" x="4608513" y="5207000"/>
          <p14:tracePt t="253301" x="4616450" y="5207000"/>
          <p14:tracePt t="253303" x="4624388" y="5214938"/>
          <p14:tracePt t="253305" x="4624388" y="5222875"/>
          <p14:tracePt t="253309" x="4640263" y="5230813"/>
          <p14:tracePt t="253312" x="4648200" y="5238750"/>
          <p14:tracePt t="253314" x="4656138" y="5238750"/>
          <p14:tracePt t="253315" x="4656138" y="5246688"/>
          <p14:tracePt t="253317" x="4664075" y="5254625"/>
          <p14:tracePt t="253320" x="4672013" y="5254625"/>
          <p14:tracePt t="253321" x="4679950" y="5262563"/>
          <p14:tracePt t="253323" x="4679950" y="5270500"/>
          <p14:tracePt t="253327" x="4687888" y="5278438"/>
          <p14:tracePt t="253331" x="4695825" y="5286375"/>
          <p14:tracePt t="253333" x="4695825" y="5294313"/>
          <p14:tracePt t="253337" x="4695825" y="5302250"/>
          <p14:tracePt t="253339" x="4695825" y="5310188"/>
          <p14:tracePt t="253344" x="4695825" y="5319713"/>
          <p14:tracePt t="253347" x="4695825" y="5335588"/>
          <p14:tracePt t="253351" x="4695825" y="5343525"/>
          <p14:tracePt t="253353" x="4695825" y="5351463"/>
          <p14:tracePt t="253355" x="4695825" y="5359400"/>
          <p14:tracePt t="253360" x="4687888" y="5367338"/>
          <p14:tracePt t="253361" x="4687888" y="5375275"/>
          <p14:tracePt t="253363" x="4679950" y="5383213"/>
          <p14:tracePt t="253367" x="4679950" y="5391150"/>
          <p14:tracePt t="253369" x="4672013" y="5399088"/>
          <p14:tracePt t="253373" x="4664075" y="5407025"/>
          <p14:tracePt t="253377" x="4656138" y="5414963"/>
          <p14:tracePt t="253380" x="4656138" y="5422900"/>
          <p14:tracePt t="253383" x="4648200" y="5430838"/>
          <p14:tracePt t="253385" x="4640263" y="5430838"/>
          <p14:tracePt t="253389" x="4632325" y="5430838"/>
          <p14:tracePt t="253392" x="4632325" y="5438775"/>
          <p14:tracePt t="253394" x="4624388" y="5438775"/>
          <p14:tracePt t="253402" x="4616450" y="5438775"/>
          <p14:tracePt t="253403" x="4616450" y="5446713"/>
          <p14:tracePt t="253441" x="4616450" y="5438775"/>
          <p14:tracePt t="253445" x="4624388" y="5438775"/>
          <p14:tracePt t="253449" x="4632325" y="5430838"/>
          <p14:tracePt t="253451" x="4632325" y="5422900"/>
          <p14:tracePt t="253453" x="4640263" y="5422900"/>
          <p14:tracePt t="253455" x="4648200" y="5414963"/>
          <p14:tracePt t="253461" x="4656138" y="5399088"/>
          <p14:tracePt t="253463" x="4664075" y="5383213"/>
          <p14:tracePt t="253465" x="4672013" y="5375275"/>
          <p14:tracePt t="253467" x="4687888" y="5367338"/>
          <p14:tracePt t="253469" x="4705350" y="5359400"/>
          <p14:tracePt t="253471" x="4721225" y="5351463"/>
          <p14:tracePt t="253473" x="4737100" y="5343525"/>
          <p14:tracePt t="253476" x="4752975" y="5335588"/>
          <p14:tracePt t="253477" x="4776788" y="5327650"/>
          <p14:tracePt t="253480" x="4800600" y="5310188"/>
          <p14:tracePt t="253482" x="4824413" y="5302250"/>
          <p14:tracePt t="253483" x="4848225" y="5294313"/>
          <p14:tracePt t="253485" x="4872038" y="5278438"/>
          <p14:tracePt t="253487" x="4895850" y="5270500"/>
          <p14:tracePt t="253489" x="4927600" y="5254625"/>
          <p14:tracePt t="253492" x="4959350" y="5238750"/>
          <p14:tracePt t="253493" x="4991100" y="5222875"/>
          <p14:tracePt t="253496" x="5022850" y="5214938"/>
          <p14:tracePt t="253500" x="5087938" y="5183188"/>
          <p14:tracePt t="253502" x="5127625" y="5167313"/>
          <p14:tracePt t="253503" x="5159375" y="5151438"/>
          <p14:tracePt t="253505" x="5199063" y="5143500"/>
          <p14:tracePt t="253509" x="5270500" y="5103813"/>
          <p14:tracePt t="253511" x="5310188" y="5087938"/>
          <p14:tracePt t="253516" x="5389563" y="5056188"/>
          <p14:tracePt t="253518" x="5438775" y="5040313"/>
          <p14:tracePt t="253520" x="5478463" y="5024438"/>
          <p14:tracePt t="253521" x="5518150" y="5008563"/>
          <p14:tracePt t="253523" x="5557838" y="4992688"/>
          <p14:tracePt t="253526" x="5605463" y="4967288"/>
          <p14:tracePt t="253527" x="5645150" y="4951413"/>
          <p14:tracePt t="253531" x="5684838" y="4935538"/>
          <p14:tracePt t="253534" x="5773738" y="4903788"/>
          <p14:tracePt t="253535" x="5821363" y="4887913"/>
          <p14:tracePt t="253537" x="5861050" y="4872038"/>
          <p14:tracePt t="253539" x="5908675" y="4856163"/>
          <p14:tracePt t="253542" x="5956300" y="4840288"/>
          <p14:tracePt t="253543" x="5995988" y="4824413"/>
          <p14:tracePt t="253546" x="6043613" y="4808538"/>
          <p14:tracePt t="253549" x="6091238" y="4792663"/>
          <p14:tracePt t="253551" x="6188075" y="4760913"/>
          <p14:tracePt t="253553" x="6227763" y="4745038"/>
          <p14:tracePt t="253555" x="6275388" y="4729163"/>
          <p14:tracePt t="253560" x="6362700" y="4697413"/>
          <p14:tracePt t="253561" x="6410325" y="4681538"/>
          <p14:tracePt t="253565" x="6499225" y="4649788"/>
          <p14:tracePt t="253567" x="6546850" y="4633913"/>
          <p14:tracePt t="253570" x="6594475" y="4616450"/>
          <p14:tracePt t="253571" x="6634163" y="4592638"/>
          <p14:tracePt t="253573" x="6673850" y="4576763"/>
          <p14:tracePt t="253576" x="6721475" y="4560888"/>
          <p14:tracePt t="253577" x="6761163" y="4545013"/>
          <p14:tracePt t="253581" x="6842125" y="4505325"/>
          <p14:tracePt t="253584" x="6881813" y="4489450"/>
          <p14:tracePt t="253585" x="6921500" y="4473575"/>
          <p14:tracePt t="253588" x="6961188" y="4457700"/>
          <p14:tracePt t="253589" x="6992938" y="4441825"/>
          <p14:tracePt t="253592" x="7032625" y="4425950"/>
          <p14:tracePt t="253593" x="7072313" y="4410075"/>
          <p14:tracePt t="253598" x="7145338" y="4378325"/>
          <p14:tracePt t="253600" x="7177088" y="4362450"/>
          <p14:tracePt t="253601" x="7216775" y="4338638"/>
          <p14:tracePt t="253604" x="7248525" y="4322763"/>
          <p14:tracePt t="253605" x="7280275" y="4306888"/>
          <p14:tracePt t="253609" x="7351713" y="4273550"/>
          <p14:tracePt t="253612" x="7383463" y="4249738"/>
          <p14:tracePt t="253616" x="7446963" y="4217988"/>
          <p14:tracePt t="253619" x="7478713" y="4202113"/>
          <p14:tracePt t="253620" x="7512050" y="4186238"/>
          <p14:tracePt t="253621" x="7535863" y="4170363"/>
          <p14:tracePt t="253623" x="7567613" y="4154488"/>
          <p14:tracePt t="253626" x="7591425" y="4146550"/>
          <p14:tracePt t="253627" x="7623175" y="4130675"/>
          <p14:tracePt t="253632" x="7670800" y="4098925"/>
          <p14:tracePt t="253636" x="7718425" y="4075113"/>
          <p14:tracePt t="253637" x="7742238" y="4059238"/>
          <p14:tracePt t="253639" x="7766050" y="4043363"/>
          <p14:tracePt t="253642" x="7789863" y="4027488"/>
          <p14:tracePt t="253643" x="7813675" y="4019550"/>
          <p14:tracePt t="253648" x="7854950" y="3987800"/>
          <p14:tracePt t="253650" x="7870825" y="3979863"/>
          <p14:tracePt t="253651" x="7886700" y="3963988"/>
          <p14:tracePt t="253653" x="7902575" y="3956050"/>
          <p14:tracePt t="253655" x="7918450" y="3938588"/>
          <p14:tracePt t="253659" x="7950200" y="3914775"/>
          <p14:tracePt t="253662" x="7958138" y="3906838"/>
          <p14:tracePt t="253668" x="7997825" y="3875088"/>
          <p14:tracePt t="253669" x="8005763" y="3867150"/>
          <p14:tracePt t="253671" x="8013700" y="3859213"/>
          <p14:tracePt t="253673" x="8021638" y="3851275"/>
          <p14:tracePt t="253676" x="8029575" y="3843338"/>
          <p14:tracePt t="253677" x="8037513" y="3835400"/>
          <p14:tracePt t="253679" x="8037513" y="3827463"/>
          <p14:tracePt t="253684" x="8045450" y="3811588"/>
          <p14:tracePt t="253685" x="8053388" y="3803650"/>
          <p14:tracePt t="253687" x="8053388" y="3795713"/>
          <p14:tracePt t="253689" x="8061325" y="3787775"/>
          <p14:tracePt t="253693" x="8061325" y="3779838"/>
          <p14:tracePt t="253699" x="8061325" y="3763963"/>
          <p14:tracePt t="253701" x="8061325" y="3756025"/>
          <p14:tracePt t="253703" x="8061325" y="3748088"/>
          <p14:tracePt t="253709" x="8061325" y="3732213"/>
          <p14:tracePt t="253713" x="8061325" y="3724275"/>
          <p14:tracePt t="253715" x="8061325" y="3716338"/>
          <p14:tracePt t="253717" x="8061325" y="3708400"/>
          <p14:tracePt t="253721" x="8061325" y="3700463"/>
          <p14:tracePt t="253723" x="8053388" y="3692525"/>
          <p14:tracePt t="253726" x="8053388" y="3684588"/>
          <p14:tracePt t="253730" x="8053388" y="3668713"/>
          <p14:tracePt t="253731" x="8045450" y="3660775"/>
          <p14:tracePt t="253733" x="8045450" y="3652838"/>
          <p14:tracePt t="253737" x="8037513" y="3644900"/>
          <p14:tracePt t="253739" x="8037513" y="3636963"/>
          <p14:tracePt t="253743" x="8029575" y="3621088"/>
          <p14:tracePt t="253747" x="8029575" y="3613150"/>
          <p14:tracePt t="253749" x="8021638" y="3605213"/>
          <p14:tracePt t="253753" x="8021638" y="3595688"/>
          <p14:tracePt t="253755" x="8021638" y="3587750"/>
          <p14:tracePt t="253759" x="8013700" y="3579813"/>
          <p14:tracePt t="253763" x="8013700" y="3571875"/>
          <p14:tracePt t="253765" x="8005763" y="3563938"/>
          <p14:tracePt t="253767" x="8005763" y="3556000"/>
          <p14:tracePt t="253771" x="8005763" y="3548063"/>
          <p14:tracePt t="253773" x="8005763" y="3540125"/>
          <p14:tracePt t="253776" x="7997825" y="3532188"/>
          <p14:tracePt t="253778" x="7997825" y="3524250"/>
          <p14:tracePt t="253781" x="7997825" y="3516313"/>
          <p14:tracePt t="253783" x="7989888" y="3508375"/>
          <p14:tracePt t="253785" x="7989888" y="3500438"/>
          <p14:tracePt t="253787" x="7989888" y="3492500"/>
          <p14:tracePt t="253789" x="7989888" y="3484563"/>
          <p14:tracePt t="253792" x="7981950" y="3476625"/>
          <p14:tracePt t="253794" x="7981950" y="3468688"/>
          <p14:tracePt t="253795" x="7974013" y="3460750"/>
          <p14:tracePt t="253797" x="7974013" y="3452813"/>
          <p14:tracePt t="253799" x="7966075" y="3444875"/>
          <p14:tracePt t="253801" x="7958138" y="3436938"/>
          <p14:tracePt t="253803" x="7958138" y="3429000"/>
          <p14:tracePt t="253805" x="7950200" y="3421063"/>
          <p14:tracePt t="253809" x="7942263" y="3405188"/>
          <p14:tracePt t="253813" x="7926388" y="3397250"/>
          <p14:tracePt t="253816" x="7918450" y="3389313"/>
          <p14:tracePt t="253817" x="7910513" y="3373438"/>
          <p14:tracePt t="253819" x="7902575" y="3365500"/>
          <p14:tracePt t="253822" x="7894638" y="3357563"/>
          <p14:tracePt t="253823" x="7886700" y="3349625"/>
          <p14:tracePt t="253826" x="7878763" y="3341688"/>
          <p14:tracePt t="253828" x="7870825" y="3333750"/>
          <p14:tracePt t="253830" x="7862888" y="3325813"/>
          <p14:tracePt t="253834" x="7839075" y="3309938"/>
          <p14:tracePt t="253836" x="7829550" y="3302000"/>
          <p14:tracePt t="253838" x="7821613" y="3294063"/>
          <p14:tracePt t="253839" x="7813675" y="3286125"/>
          <p14:tracePt t="253842" x="7797800" y="3278188"/>
          <p14:tracePt t="253843" x="7789863" y="3270250"/>
          <p14:tracePt t="253848" x="7766050" y="3244850"/>
          <p14:tracePt t="253850" x="7758113" y="3236913"/>
          <p14:tracePt t="253851" x="7742238" y="3228975"/>
          <p14:tracePt t="253853" x="7734300" y="3221038"/>
          <p14:tracePt t="253855" x="7718425" y="3213100"/>
          <p14:tracePt t="253859" x="7694613" y="3189288"/>
          <p14:tracePt t="253861" x="7678738" y="3181350"/>
          <p14:tracePt t="253863" x="7670800" y="3173413"/>
          <p14:tracePt t="253867" x="7639050" y="3157538"/>
          <p14:tracePt t="253870" x="7631113" y="3149600"/>
          <p14:tracePt t="253871" x="7615238" y="3133725"/>
          <p14:tracePt t="253873" x="7599363" y="3125788"/>
          <p14:tracePt t="253876" x="7583488" y="3117850"/>
          <p14:tracePt t="253877" x="7575550" y="3109913"/>
          <p14:tracePt t="253882" x="7543800" y="3086100"/>
          <p14:tracePt t="253886" x="7519988" y="3070225"/>
          <p14:tracePt t="253887" x="7512050" y="3062288"/>
          <p14:tracePt t="253889" x="7504113" y="3062288"/>
          <p14:tracePt t="253892" x="7496175" y="3054350"/>
          <p14:tracePt t="253893" x="7478713" y="3046413"/>
          <p14:tracePt t="253898" x="7462838" y="3030538"/>
          <p14:tracePt t="253900" x="7462838" y="3022600"/>
          <p14:tracePt t="253901" x="7454900" y="3014663"/>
          <p14:tracePt t="253903" x="7446963" y="3014663"/>
          <p14:tracePt t="253905" x="7439025" y="3006725"/>
          <p14:tracePt t="253909" x="7431088" y="2990850"/>
          <p14:tracePt t="253912" x="7423150" y="2990850"/>
          <p14:tracePt t="253916" x="7423150" y="2974975"/>
          <p14:tracePt t="253917" x="7415213" y="2974975"/>
          <p14:tracePt t="253919" x="7415213" y="2967038"/>
          <p14:tracePt t="253923" x="7415213" y="2959100"/>
          <p14:tracePt t="253931" x="7415213" y="2951163"/>
          <p14:tracePt t="253939" x="7415213" y="2943225"/>
          <p14:tracePt t="253942" x="7423150" y="2943225"/>
          <p14:tracePt t="253947" x="7431088" y="2935288"/>
          <p14:tracePt t="253962" x="7478713" y="2927350"/>
          <p14:tracePt t="253964" x="7486650" y="2927350"/>
          <p14:tracePt t="253965" x="7504113" y="2919413"/>
          <p14:tracePt t="253967" x="7512050" y="2919413"/>
          <p14:tracePt t="253969" x="7527925" y="2919413"/>
          <p14:tracePt t="253971" x="7543800" y="2919413"/>
          <p14:tracePt t="253973" x="7559675" y="2919413"/>
          <p14:tracePt t="253976" x="7567613" y="2927350"/>
          <p14:tracePt t="253979" x="7607300" y="2927350"/>
          <p14:tracePt t="253981" x="7623175" y="2927350"/>
          <p14:tracePt t="253983" x="7639050" y="2935288"/>
          <p14:tracePt t="253985" x="7662863" y="2935288"/>
          <p14:tracePt t="253987" x="7678738" y="2943225"/>
          <p14:tracePt t="253989" x="7702550" y="2951163"/>
          <p14:tracePt t="253994" x="7750175" y="2959100"/>
          <p14:tracePt t="253996" x="7773988" y="2967038"/>
          <p14:tracePt t="253999" x="7821613" y="2982913"/>
          <p14:tracePt t="254001" x="7854950" y="2982913"/>
          <p14:tracePt t="254003" x="7878763" y="2990850"/>
          <p14:tracePt t="254005" x="7902575" y="2998788"/>
          <p14:tracePt t="254009" x="7958138" y="3014663"/>
          <p14:tracePt t="254012" x="7989888" y="3022600"/>
          <p14:tracePt t="254015" x="8053388" y="3038475"/>
          <p14:tracePt t="254017" x="8077200" y="3046413"/>
          <p14:tracePt t="254019" x="8108950" y="3054350"/>
          <p14:tracePt t="254021" x="8140700" y="3070225"/>
          <p14:tracePt t="254023" x="8172450" y="3078163"/>
          <p14:tracePt t="254026" x="8205788" y="3086100"/>
          <p14:tracePt t="254028" x="8245475" y="3101975"/>
          <p14:tracePt t="254030" x="8277225" y="3109913"/>
          <p14:tracePt t="254034" x="8348663" y="3133725"/>
          <p14:tracePt t="254035" x="8388350" y="3141663"/>
          <p14:tracePt t="254037" x="8428038" y="3149600"/>
          <p14:tracePt t="254039" x="8459788" y="3165475"/>
          <p14:tracePt t="254042" x="8499475" y="3173413"/>
          <p14:tracePt t="254043" x="8540750" y="3181350"/>
          <p14:tracePt t="254048" x="8612188" y="3197225"/>
          <p14:tracePt t="254050" x="8651875" y="3205163"/>
          <p14:tracePt t="254051" x="8691563" y="3221038"/>
          <p14:tracePt t="254053" x="8723313" y="3228975"/>
          <p14:tracePt t="254055" x="8755063" y="3236913"/>
          <p14:tracePt t="254059" x="8826500" y="3252788"/>
          <p14:tracePt t="254061" x="8858250" y="3270250"/>
          <p14:tracePt t="254064" x="8891588" y="3278188"/>
          <p14:tracePt t="254069" x="8955088" y="3294063"/>
          <p14:tracePt t="254072" x="9018588" y="3317875"/>
          <p14:tracePt t="254074" x="9042400" y="3325813"/>
          <p14:tracePt t="254077" x="9105900" y="3341688"/>
          <p14:tracePt t="254079" x="9129713" y="3349625"/>
          <p14:tracePt t="254081" x="9161463" y="3357563"/>
          <p14:tracePt t="254085" x="9209088" y="3373438"/>
          <p14:tracePt t="254088" x="9234488" y="3381375"/>
          <p14:tracePt t="254090" x="9258300" y="3389313"/>
          <p14:tracePt t="254092" x="9282113" y="3405188"/>
          <p14:tracePt t="254093" x="9305925" y="3413125"/>
          <p14:tracePt t="254098" x="9345613" y="3429000"/>
          <p14:tracePt t="254100" x="9369425" y="3436938"/>
          <p14:tracePt t="254101" x="9385300" y="3444875"/>
          <p14:tracePt t="254103" x="9401175" y="3452813"/>
          <p14:tracePt t="254105" x="9417050" y="3460750"/>
          <p14:tracePt t="254109" x="9448800" y="3476625"/>
          <p14:tracePt t="254111" x="9456738" y="3484563"/>
          <p14:tracePt t="254113" x="9472613" y="3492500"/>
          <p14:tracePt t="254117" x="9480550" y="3500438"/>
          <p14:tracePt t="254120" x="9504363" y="3516313"/>
          <p14:tracePt t="254121" x="9512300" y="3524250"/>
          <p14:tracePt t="254124" x="9520238" y="3532188"/>
          <p14:tracePt t="254126" x="9528175" y="3540125"/>
          <p14:tracePt t="254127" x="9528175" y="3548063"/>
          <p14:tracePt t="254131" x="9536113" y="3556000"/>
          <p14:tracePt t="254136" x="9544050" y="3579813"/>
          <p14:tracePt t="254137" x="9551988" y="3587750"/>
          <p14:tracePt t="254139" x="9551988" y="3595688"/>
          <p14:tracePt t="254142" x="9551988" y="3605213"/>
          <p14:tracePt t="254144" x="9551988" y="3613150"/>
          <p14:tracePt t="254148" x="9551988" y="3636963"/>
          <p14:tracePt t="254150" x="9551988" y="3644900"/>
          <p14:tracePt t="254152" x="9551988" y="3652838"/>
          <p14:tracePt t="254153" x="9551988" y="3660775"/>
          <p14:tracePt t="254155" x="9551988" y="3668713"/>
          <p14:tracePt t="254159" x="9544050" y="3684588"/>
          <p14:tracePt t="254162" x="9544050" y="3692525"/>
          <p14:tracePt t="254164" x="9544050" y="3700463"/>
          <p14:tracePt t="254165" x="9536113" y="3708400"/>
          <p14:tracePt t="254167" x="9536113" y="3716338"/>
          <p14:tracePt t="254169" x="9536113" y="3724275"/>
          <p14:tracePt t="254171" x="9528175" y="3732213"/>
          <p14:tracePt t="254173" x="9528175" y="3740150"/>
          <p14:tracePt t="254176" x="9520238" y="3748088"/>
          <p14:tracePt t="254180" x="9512300" y="3763963"/>
          <p14:tracePt t="254181" x="9512300" y="3771900"/>
          <p14:tracePt t="254183" x="9504363" y="3779838"/>
          <p14:tracePt t="254185" x="9504363" y="3787775"/>
          <p14:tracePt t="254187" x="9496425" y="3795713"/>
          <p14:tracePt t="254189" x="9496425" y="3803650"/>
          <p14:tracePt t="254192" x="9488488" y="3803650"/>
          <p14:tracePt t="254198" x="9480550" y="3827463"/>
          <p14:tracePt t="254201" x="9472613" y="3835400"/>
          <p14:tracePt t="254203" x="9472613" y="3843338"/>
          <p14:tracePt t="254205" x="9464675" y="3843338"/>
          <p14:tracePt t="254209" x="9464675" y="3851275"/>
          <p14:tracePt t="254213" x="9456738" y="3859213"/>
          <p14:tracePt t="254215" x="9456738" y="3867150"/>
          <p14:tracePt t="254217" x="9456738" y="3875088"/>
          <p14:tracePt t="254221" x="9448800" y="3883025"/>
          <p14:tracePt t="254226" x="9448800" y="3890963"/>
          <p14:tracePt t="254229" x="9448800" y="3898900"/>
          <p14:tracePt t="254233" x="9440863" y="3906838"/>
          <p14:tracePt t="254237" x="9440863" y="3914775"/>
          <p14:tracePt t="254242" x="9432925" y="3922713"/>
          <p14:tracePt t="254245" x="9432925" y="3930650"/>
          <p14:tracePt t="254247" x="9432925" y="3938588"/>
          <p14:tracePt t="254249" x="9424988" y="3938588"/>
          <p14:tracePt t="254253" x="9424988" y="3948113"/>
          <p14:tracePt t="254255" x="9417050" y="3948113"/>
          <p14:tracePt t="254259" x="9417050" y="3956050"/>
          <p14:tracePt t="254261" x="9409113" y="3963988"/>
          <p14:tracePt t="254265" x="9401175" y="3971925"/>
          <p14:tracePt t="254269" x="9393238" y="3979863"/>
          <p14:tracePt t="254273" x="9385300" y="3987800"/>
          <p14:tracePt t="254278" x="9377363" y="3995738"/>
          <p14:tracePt t="254281" x="9369425" y="4003675"/>
          <p14:tracePt t="254283" x="9361488" y="4003675"/>
          <p14:tracePt t="254287" x="9353550" y="4011613"/>
          <p14:tracePt t="254292" x="9345613" y="4019550"/>
          <p14:tracePt t="254294" x="9337675" y="4019550"/>
          <p14:tracePt t="254296" x="9329738" y="4027488"/>
          <p14:tracePt t="254299" x="9321800" y="4035425"/>
          <p14:tracePt t="254301" x="9313863" y="4035425"/>
          <p14:tracePt t="254303" x="9313863" y="4043363"/>
          <p14:tracePt t="254305" x="9305925" y="4043363"/>
          <p14:tracePt t="254309" x="9290050" y="4051300"/>
          <p14:tracePt t="254313" x="9282113" y="4059238"/>
          <p14:tracePt t="254315" x="9274175" y="4059238"/>
          <p14:tracePt t="254317" x="9266238" y="4067175"/>
          <p14:tracePt t="254321" x="9258300" y="4075113"/>
          <p14:tracePt t="254323" x="9250363" y="4075113"/>
          <p14:tracePt t="254326" x="9242425" y="4083050"/>
          <p14:tracePt t="254330" x="9224963" y="4090988"/>
          <p14:tracePt t="254333" x="9217025" y="4098925"/>
          <p14:tracePt t="254335" x="9209088" y="4098925"/>
          <p14:tracePt t="254337" x="9201150" y="4106863"/>
          <p14:tracePt t="254339" x="9193213" y="4106863"/>
          <p14:tracePt t="254342" x="9185275" y="4114800"/>
          <p14:tracePt t="254343" x="9177338" y="4114800"/>
          <p14:tracePt t="254347" x="9169400" y="4122738"/>
          <p14:tracePt t="254349" x="9161463" y="4122738"/>
          <p14:tracePt t="254351" x="9153525" y="4130675"/>
          <p14:tracePt t="254353" x="9145588" y="4130675"/>
          <p14:tracePt t="254355" x="9137650" y="4138613"/>
          <p14:tracePt t="254359" x="9121775" y="4138613"/>
          <p14:tracePt t="254363" x="9105900" y="4138613"/>
          <p14:tracePt t="254365" x="9097963" y="4146550"/>
          <p14:tracePt t="254367" x="9090025" y="4146550"/>
          <p14:tracePt t="254369" x="9082088" y="4146550"/>
          <p14:tracePt t="254371" x="9074150" y="4146550"/>
          <p14:tracePt t="254373" x="9066213" y="4146550"/>
          <p14:tracePt t="254377" x="9058275" y="4146550"/>
          <p14:tracePt t="254379" x="9050338" y="4154488"/>
          <p14:tracePt t="254381" x="9042400" y="4154488"/>
          <p14:tracePt t="254383" x="9034463" y="4154488"/>
          <p14:tracePt t="254385" x="9026525" y="4154488"/>
          <p14:tracePt t="254387" x="9018588" y="4154488"/>
          <p14:tracePt t="254389" x="9010650" y="4154488"/>
          <p14:tracePt t="254392" x="8994775" y="4154488"/>
          <p14:tracePt t="254394" x="8986838" y="4154488"/>
          <p14:tracePt t="254396" x="8978900" y="4146550"/>
          <p14:tracePt t="254398" x="8970963" y="4146550"/>
          <p14:tracePt t="254399" x="8963025" y="4146550"/>
          <p14:tracePt t="254401" x="8955088" y="4146550"/>
          <p14:tracePt t="254403" x="8947150" y="4146550"/>
          <p14:tracePt t="254405" x="8939213" y="4146550"/>
          <p14:tracePt t="254409" x="8915400" y="4138613"/>
          <p14:tracePt t="254411" x="8907463" y="4138613"/>
          <p14:tracePt t="254413" x="8899525" y="4138613"/>
          <p14:tracePt t="254415" x="8891588" y="4138613"/>
          <p14:tracePt t="254417" x="8874125" y="4130675"/>
          <p14:tracePt t="254419" x="8866188" y="4130675"/>
          <p14:tracePt t="254421" x="8858250" y="4130675"/>
          <p14:tracePt t="254423" x="8850313" y="4130675"/>
          <p14:tracePt t="254426" x="8842375" y="4130675"/>
          <p14:tracePt t="254430" x="8826500" y="4122738"/>
          <p14:tracePt t="254432" x="8810625" y="4122738"/>
          <p14:tracePt t="254433" x="8802688" y="4122738"/>
          <p14:tracePt t="254435" x="8794750" y="4114800"/>
          <p14:tracePt t="254439" x="8786813" y="4114800"/>
          <p14:tracePt t="254442" x="8778875" y="4114800"/>
          <p14:tracePt t="254445" x="8763000" y="4106863"/>
          <p14:tracePt t="254448" x="8755063" y="4106863"/>
          <p14:tracePt t="254449" x="8747125" y="4106863"/>
          <p14:tracePt t="254451" x="8739188" y="4106863"/>
          <p14:tracePt t="254453" x="8731250" y="4106863"/>
          <p14:tracePt t="254459" x="8715375" y="4098925"/>
          <p14:tracePt t="254462" x="8707438" y="4098925"/>
          <p14:tracePt t="254464" x="8699500" y="4098925"/>
          <p14:tracePt t="254465" x="8691563" y="4098925"/>
          <p14:tracePt t="254467" x="8683625" y="4098925"/>
          <p14:tracePt t="254469" x="8675688" y="4098925"/>
          <p14:tracePt t="254471" x="8667750" y="4098925"/>
          <p14:tracePt t="254473" x="8659813" y="4090988"/>
          <p14:tracePt t="254477" x="8643938" y="4090988"/>
          <p14:tracePt t="254479" x="8636000" y="4090988"/>
          <p14:tracePt t="254481" x="8628063" y="4090988"/>
          <p14:tracePt t="254483" x="8620125" y="4090988"/>
          <p14:tracePt t="254487" x="8612188" y="4090988"/>
          <p14:tracePt t="254489" x="8604250" y="4090988"/>
          <p14:tracePt t="254492" x="8596313" y="4090988"/>
          <p14:tracePt t="254494" x="8588375" y="4090988"/>
          <p14:tracePt t="254497" x="8580438" y="4090988"/>
          <p14:tracePt t="254501" x="8572500" y="4090988"/>
          <p14:tracePt t="254509" x="8564563" y="4090988"/>
          <p14:tracePt t="254513" x="8556625" y="4090988"/>
          <p14:tracePt t="254587" x="8548688" y="4083050"/>
          <p14:tracePt t="254595" x="8540750" y="4075113"/>
          <p14:tracePt t="254599" x="8540750" y="4067175"/>
          <p14:tracePt t="254602" x="8531225" y="4067175"/>
          <p14:tracePt t="254603" x="8523288" y="4059238"/>
          <p14:tracePt t="254609" x="8507413" y="4051300"/>
          <p14:tracePt t="254611" x="8499475" y="4051300"/>
          <p14:tracePt t="254613" x="8499475" y="4043363"/>
          <p14:tracePt t="254615" x="8491538" y="4043363"/>
          <p14:tracePt t="254617" x="8475663" y="4043363"/>
          <p14:tracePt t="254619" x="8467725" y="4035425"/>
          <p14:tracePt t="254621" x="8459788" y="4035425"/>
          <p14:tracePt t="254623" x="8451850" y="4027488"/>
          <p14:tracePt t="254626" x="8443913" y="4027488"/>
          <p14:tracePt t="254630" x="8428038" y="4019550"/>
          <p14:tracePt t="254631" x="8420100" y="4019550"/>
          <p14:tracePt t="254634" x="8404225" y="4019550"/>
          <p14:tracePt t="254635" x="8396288" y="4011613"/>
          <p14:tracePt t="254637" x="8388350" y="4011613"/>
          <p14:tracePt t="254639" x="8372475" y="4011613"/>
          <p14:tracePt t="254642" x="8364538" y="4011613"/>
          <p14:tracePt t="254644" x="8356600" y="4003675"/>
          <p14:tracePt t="254646" x="8340725" y="4003675"/>
          <p14:tracePt t="254648" x="8332788" y="4003675"/>
          <p14:tracePt t="254650" x="8316913" y="4003675"/>
          <p14:tracePt t="254651" x="8308975" y="3995738"/>
          <p14:tracePt t="254653" x="8301038" y="3995738"/>
          <p14:tracePt t="254655" x="8285163" y="3995738"/>
          <p14:tracePt t="254660" x="8261350" y="3995738"/>
          <p14:tracePt t="254662" x="8253413" y="3987800"/>
          <p14:tracePt t="254665" x="8229600" y="3987800"/>
          <p14:tracePt t="254667" x="8213725" y="3979863"/>
          <p14:tracePt t="254669" x="8205788" y="3979863"/>
          <p14:tracePt t="254671" x="8189913" y="3979863"/>
          <p14:tracePt t="254673" x="8172450" y="3971925"/>
          <p14:tracePt t="254676" x="8164513" y="3971925"/>
          <p14:tracePt t="254682" x="8124825" y="3963988"/>
          <p14:tracePt t="254683" x="8108950" y="3963988"/>
          <p14:tracePt t="254685" x="8093075" y="3963988"/>
          <p14:tracePt t="254687" x="8085138" y="3963988"/>
          <p14:tracePt t="254689" x="8069263" y="3956050"/>
          <p14:tracePt t="254692" x="8053388" y="3956050"/>
          <p14:tracePt t="254694" x="8045450" y="3956050"/>
          <p14:tracePt t="254698" x="8013700" y="3956050"/>
          <p14:tracePt t="254699" x="7997825" y="3956050"/>
          <p14:tracePt t="254701" x="7981950" y="3956050"/>
          <p14:tracePt t="254703" x="7974013" y="3956050"/>
          <p14:tracePt t="254705" x="7958138" y="3956050"/>
          <p14:tracePt t="254710" x="7934325" y="3956050"/>
          <p14:tracePt t="254712" x="7918450" y="3956050"/>
          <p14:tracePt t="254713" x="7902575" y="3956050"/>
          <p14:tracePt t="254715" x="7894638" y="3956050"/>
          <p14:tracePt t="254717" x="7878763" y="3956050"/>
          <p14:tracePt t="254719" x="7870825" y="3956050"/>
          <p14:tracePt t="254721" x="7854950" y="3956050"/>
          <p14:tracePt t="254723" x="7839075" y="3956050"/>
          <p14:tracePt t="254726" x="7829550" y="3956050"/>
          <p14:tracePt t="254728" x="7813675" y="3956050"/>
          <p14:tracePt t="254729" x="7805738" y="3956050"/>
          <p14:tracePt t="254731" x="7789863" y="3956050"/>
          <p14:tracePt t="254733" x="7781925" y="3956050"/>
          <p14:tracePt t="254735" x="7766050" y="3956050"/>
          <p14:tracePt t="254737" x="7758113" y="3956050"/>
          <p14:tracePt t="254739" x="7742238" y="3956050"/>
          <p14:tracePt t="254742" x="7734300" y="3956050"/>
          <p14:tracePt t="254744" x="7726363" y="3956050"/>
          <p14:tracePt t="254745" x="7718425" y="3956050"/>
          <p14:tracePt t="254747" x="7702550" y="3956050"/>
          <p14:tracePt t="254749" x="7694613" y="3956050"/>
          <p14:tracePt t="254751" x="7686675" y="3956050"/>
          <p14:tracePt t="254753" x="7678738" y="3963988"/>
          <p14:tracePt t="254755" x="7670800" y="3963988"/>
          <p14:tracePt t="254759" x="7662863" y="3963988"/>
          <p14:tracePt t="254761" x="7654925" y="3963988"/>
          <p14:tracePt t="254763" x="7646988" y="3963988"/>
          <p14:tracePt t="254765" x="7639050" y="3963988"/>
          <p14:tracePt t="254767" x="7639050" y="3956050"/>
          <p14:tracePt t="254769" x="7631113" y="3956050"/>
          <p14:tracePt t="254773" x="7623175" y="3956050"/>
          <p14:tracePt t="254779" x="7615238" y="3956050"/>
          <p14:tracePt t="254789" x="7607300" y="3956050"/>
          <p14:tracePt t="254980" x="7607300" y="3948113"/>
          <p14:tracePt t="254983" x="7615238" y="3948113"/>
          <p14:tracePt t="254987" x="7615238" y="3938588"/>
          <p14:tracePt t="254993" x="7615238" y="3930650"/>
          <p14:tracePt t="254995" x="7623175" y="3930650"/>
          <p14:tracePt t="254999" x="7623175" y="3922713"/>
          <p14:tracePt t="255004" x="7623175" y="3914775"/>
          <p14:tracePt t="255010" x="7631113" y="3906838"/>
          <p14:tracePt t="255015" x="7639050" y="3898900"/>
          <p14:tracePt t="255019" x="7639050" y="3890963"/>
          <p14:tracePt t="255025" x="7646988" y="3883025"/>
          <p14:tracePt t="255031" x="7646988" y="3875088"/>
          <p14:tracePt t="255033" x="7654925" y="3875088"/>
          <p14:tracePt t="255037" x="7654925" y="3867150"/>
          <p14:tracePt t="255039" x="7662863" y="3867150"/>
          <p14:tracePt t="255044" x="7662863" y="3859213"/>
          <p14:tracePt t="255047" x="7670800" y="3859213"/>
          <p14:tracePt t="255049" x="7670800" y="3851275"/>
          <p14:tracePt t="255055" x="7678738" y="3843338"/>
          <p14:tracePt t="255063" x="7686675" y="3843338"/>
          <p14:tracePt t="255069" x="7686675" y="3835400"/>
          <p14:tracePt t="255083" x="7694613" y="3835400"/>
          <p14:tracePt t="255145" x="7694613" y="3827463"/>
          <p14:tracePt t="255149" x="7702550" y="3827463"/>
          <p14:tracePt t="255158" x="7710488" y="3827463"/>
          <p14:tracePt t="255159" x="7710488" y="3819525"/>
          <p14:tracePt t="255165" x="7718425" y="3819525"/>
          <p14:tracePt t="255169" x="7718425" y="3811588"/>
          <p14:tracePt t="255173" x="7726363" y="3811588"/>
          <p14:tracePt t="255182" x="7734300" y="3803650"/>
          <p14:tracePt t="255189" x="7742238" y="3803650"/>
          <p14:tracePt t="255195" x="7742238" y="3795713"/>
          <p14:tracePt t="255197" x="7750175" y="3795713"/>
          <p14:tracePt t="255211" x="7758113" y="3795713"/>
          <p14:tracePt t="255215" x="7758113" y="3787775"/>
          <p14:tracePt t="255231" x="7766050" y="3787775"/>
          <p14:tracePt t="255331" x="7773988" y="3787775"/>
          <p14:tracePt t="255337" x="7773988" y="3779838"/>
          <p14:tracePt t="255340" x="7781925" y="3779838"/>
          <p14:tracePt t="255345" x="7789863" y="3779838"/>
          <p14:tracePt t="255349" x="7797800" y="3779838"/>
          <p14:tracePt t="255355" x="7805738" y="3779838"/>
          <p14:tracePt t="255361" x="7813675" y="3779838"/>
          <p14:tracePt t="255367" x="7821613" y="3771900"/>
          <p14:tracePt t="255373" x="7829550" y="3771900"/>
          <p14:tracePt t="255383" x="7839075" y="3771900"/>
          <p14:tracePt t="255471" x="7847013" y="3771900"/>
          <p14:tracePt t="255474" x="7847013" y="3779838"/>
          <p14:tracePt t="255487" x="7847013" y="3787775"/>
          <p14:tracePt t="255505" x="7847013" y="3795713"/>
          <p14:tracePt t="255515" x="7847013" y="3803650"/>
          <p14:tracePt t="255525" x="7839075" y="3811588"/>
          <p14:tracePt t="255529" x="7829550" y="3811588"/>
          <p14:tracePt t="255531" x="7829550" y="3819525"/>
          <p14:tracePt t="255533" x="7821613" y="3819525"/>
          <p14:tracePt t="255535" x="7813675" y="3819525"/>
          <p14:tracePt t="255537" x="7813675" y="3827463"/>
          <p14:tracePt t="255539" x="7805738" y="3827463"/>
          <p14:tracePt t="255542" x="7797800" y="3827463"/>
          <p14:tracePt t="255545" x="7789863" y="3835400"/>
          <p14:tracePt t="255546" x="7781925" y="3835400"/>
          <p14:tracePt t="255547" x="7773988" y="3843338"/>
          <p14:tracePt t="255549" x="7766050" y="3843338"/>
          <p14:tracePt t="255551" x="7750175" y="3843338"/>
          <p14:tracePt t="255553" x="7742238" y="3851275"/>
          <p14:tracePt t="255555" x="7726363" y="3851275"/>
          <p14:tracePt t="255559" x="7702550" y="3859213"/>
          <p14:tracePt t="255562" x="7694613" y="3859213"/>
          <p14:tracePt t="255563" x="7678738" y="3867150"/>
          <p14:tracePt t="255565" x="7662863" y="3867150"/>
          <p14:tracePt t="255567" x="7646988" y="3875088"/>
          <p14:tracePt t="255569" x="7623175" y="3875088"/>
          <p14:tracePt t="255571" x="7607300" y="3883025"/>
          <p14:tracePt t="255573" x="7583488" y="3883025"/>
          <p14:tracePt t="255576" x="7559675" y="3890963"/>
          <p14:tracePt t="255577" x="7543800" y="3898900"/>
          <p14:tracePt t="255581" x="7496175" y="3914775"/>
          <p14:tracePt t="255583" x="7470775" y="3922713"/>
          <p14:tracePt t="255585" x="7439025" y="3930650"/>
          <p14:tracePt t="255587" x="7407275" y="3938588"/>
          <p14:tracePt t="255589" x="7383463" y="3948113"/>
          <p14:tracePt t="255592" x="7351713" y="3956050"/>
          <p14:tracePt t="255593" x="7312025" y="3963988"/>
          <p14:tracePt t="255597" x="7240588" y="3979863"/>
          <p14:tracePt t="255599" x="7200900" y="3987800"/>
          <p14:tracePt t="255602" x="7161213" y="4003675"/>
          <p14:tracePt t="255603" x="7119938" y="4011613"/>
          <p14:tracePt t="255605" x="7072313" y="4027488"/>
          <p14:tracePt t="255609" x="6985000" y="4051300"/>
          <p14:tracePt t="255611" x="6937375" y="4059238"/>
          <p14:tracePt t="255613" x="6881813" y="4075113"/>
          <p14:tracePt t="255618" x="6784975" y="4106863"/>
          <p14:tracePt t="255621" x="6681788" y="4138613"/>
          <p14:tracePt t="255623" x="6634163" y="4154488"/>
          <p14:tracePt t="255626" x="6562725" y="4170363"/>
          <p14:tracePt t="255627" x="6523038" y="4178300"/>
          <p14:tracePt t="255631" x="6467475" y="4194175"/>
          <p14:tracePt t="255634" x="6354763" y="4233863"/>
          <p14:tracePt t="255635" x="6283325" y="4257675"/>
          <p14:tracePt t="255637" x="6243638" y="4273550"/>
          <p14:tracePt t="255639" x="6188075" y="4291013"/>
          <p14:tracePt t="255642" x="6132513" y="4306888"/>
          <p14:tracePt t="255643" x="6075363" y="4330700"/>
          <p14:tracePt t="255648" x="5956300" y="4362450"/>
          <p14:tracePt t="255651" x="5837238" y="4410075"/>
          <p14:tracePt t="255653" x="5781675" y="4425950"/>
          <p14:tracePt t="255655" x="5708650" y="4457700"/>
          <p14:tracePt t="255659" x="5613400" y="4497388"/>
          <p14:tracePt t="255661" x="5557838" y="4521200"/>
          <p14:tracePt t="255668" x="5389563" y="4592638"/>
          <p14:tracePt t="255669" x="5334000" y="4608513"/>
          <p14:tracePt t="255671" x="5270500" y="4633913"/>
          <p14:tracePt t="255674" x="5214938" y="4657725"/>
          <p14:tracePt t="255676" x="5143500" y="4689475"/>
          <p14:tracePt t="255677" x="5103813" y="4705350"/>
          <p14:tracePt t="255682" x="4991100" y="4745038"/>
          <p14:tracePt t="255684" x="4935538" y="4768850"/>
          <p14:tracePt t="255685" x="4856163" y="4792663"/>
          <p14:tracePt t="255687" x="4824413" y="4808538"/>
          <p14:tracePt t="255689" x="4768850" y="4832350"/>
          <p14:tracePt t="255692" x="4713288" y="4848225"/>
          <p14:tracePt t="255696" x="4600575" y="4887913"/>
          <p14:tracePt t="255698" x="4552950" y="4911725"/>
          <p14:tracePt t="255701" x="4449763" y="4951413"/>
          <p14:tracePt t="255703" x="4394200" y="4967288"/>
          <p14:tracePt t="255705" x="4337050" y="4992688"/>
          <p14:tracePt t="255709" x="4257675" y="5024438"/>
          <p14:tracePt t="255712" x="4217988" y="5040313"/>
          <p14:tracePt t="255714" x="4178300" y="5056188"/>
          <p14:tracePt t="255718" x="4090988" y="5095875"/>
          <p14:tracePt t="255719" x="4051300" y="5111750"/>
          <p14:tracePt t="255721" x="4019550" y="5127625"/>
          <p14:tracePt t="255723" x="3978275" y="5143500"/>
          <p14:tracePt t="255727" x="3914775" y="5175250"/>
          <p14:tracePt t="255730" x="3883025" y="5191125"/>
          <p14:tracePt t="255734" x="3819525" y="5214938"/>
          <p14:tracePt t="255736" x="3795713" y="5230813"/>
          <p14:tracePt t="255737" x="3763963" y="5246688"/>
          <p14:tracePt t="255739" x="3740150" y="5262563"/>
          <p14:tracePt t="255743" x="3692525" y="5286375"/>
          <p14:tracePt t="255746" x="3660775" y="5302250"/>
          <p14:tracePt t="255750" x="3627438" y="5327650"/>
          <p14:tracePt t="255751" x="3611563" y="5335588"/>
          <p14:tracePt t="255753" x="3595688" y="5351463"/>
          <p14:tracePt t="255755" x="3579813" y="5359400"/>
          <p14:tracePt t="255759" x="3556000" y="5375275"/>
          <p14:tracePt t="255761" x="3548063" y="5391150"/>
          <p14:tracePt t="255765" x="3516313" y="5414963"/>
          <p14:tracePt t="255767" x="3516313" y="5422900"/>
          <p14:tracePt t="255769" x="3508375" y="5430838"/>
          <p14:tracePt t="255771" x="3500438" y="5438775"/>
          <p14:tracePt t="255773" x="3492500" y="5446713"/>
          <p14:tracePt t="255776" x="3484563" y="5454650"/>
          <p14:tracePt t="255778" x="3484563" y="5462588"/>
          <p14:tracePt t="255781" x="3468688" y="5478463"/>
          <p14:tracePt t="255784" x="3468688" y="5486400"/>
          <p14:tracePt t="255785" x="3460750" y="5494338"/>
          <p14:tracePt t="255787" x="3460750" y="5502275"/>
          <p14:tracePt t="255789" x="3460750" y="5510213"/>
          <p14:tracePt t="255792" x="3452813" y="5518150"/>
          <p14:tracePt t="255793" x="3452813" y="5526088"/>
          <p14:tracePt t="255796" x="3452813" y="5534025"/>
          <p14:tracePt t="255798" x="3452813" y="5541963"/>
          <p14:tracePt t="255799" x="3452813" y="5549900"/>
          <p14:tracePt t="255801" x="3452813" y="5557838"/>
          <p14:tracePt t="255803" x="3460750" y="5565775"/>
          <p14:tracePt t="255805" x="3460750" y="5581650"/>
          <p14:tracePt t="255809" x="3460750" y="5597525"/>
          <p14:tracePt t="255811" x="3460750" y="5605463"/>
          <p14:tracePt t="255813" x="3468688" y="5613400"/>
          <p14:tracePt t="255815" x="3468688" y="5621338"/>
          <p14:tracePt t="255817" x="3468688" y="5629275"/>
          <p14:tracePt t="255819" x="3476625" y="5637213"/>
          <p14:tracePt t="255821" x="3476625" y="5645150"/>
          <p14:tracePt t="255824" x="3476625" y="5653088"/>
          <p14:tracePt t="255826" x="3484563" y="5670550"/>
          <p14:tracePt t="255829" x="3492500" y="5686425"/>
          <p14:tracePt t="255831" x="3492500" y="5694363"/>
          <p14:tracePt t="255833" x="3500438" y="5702300"/>
          <p14:tracePt t="255835" x="3500438" y="5718175"/>
          <p14:tracePt t="255839" x="3508375" y="5734050"/>
          <p14:tracePt t="255843" x="3508375" y="5749925"/>
          <p14:tracePt t="255846" x="3516313" y="5757863"/>
          <p14:tracePt t="255847" x="3516313" y="5765800"/>
          <p14:tracePt t="255849" x="3516313" y="5773738"/>
          <p14:tracePt t="255851" x="3524250" y="5781675"/>
          <p14:tracePt t="255853" x="3524250" y="5789613"/>
          <p14:tracePt t="255855" x="3532188" y="5805488"/>
          <p14:tracePt t="255860" x="3532188" y="5821363"/>
          <p14:tracePt t="255864" x="3540125" y="5837238"/>
          <p14:tracePt t="255865" x="3540125" y="5845175"/>
          <p14:tracePt t="255868" x="3540125" y="5853113"/>
          <p14:tracePt t="255869" x="3548063" y="5861050"/>
          <p14:tracePt t="255871" x="3548063" y="5868988"/>
          <p14:tracePt t="255873" x="3548063" y="5876925"/>
          <p14:tracePt t="255876" x="3548063" y="5884863"/>
          <p14:tracePt t="255879" x="3548063" y="5900738"/>
          <p14:tracePt t="255882" x="3556000" y="5908675"/>
          <p14:tracePt t="255884" x="3556000" y="5916613"/>
          <p14:tracePt t="255885" x="3556000" y="5932488"/>
          <p14:tracePt t="255889" x="3556000" y="5940425"/>
          <p14:tracePt t="255892" x="3556000" y="5948363"/>
          <p14:tracePt t="255895" x="3556000" y="5956300"/>
          <p14:tracePt t="255896" x="3563938" y="5964238"/>
          <p14:tracePt t="255899" x="3563938" y="5972175"/>
          <p14:tracePt t="255900" x="3563938" y="5980113"/>
          <p14:tracePt t="255901" x="3563938" y="5988050"/>
          <p14:tracePt t="255903" x="3563938" y="5995988"/>
          <p14:tracePt t="255905" x="3563938" y="6005513"/>
          <p14:tracePt t="255909" x="3563938" y="6013450"/>
          <p14:tracePt t="255911" x="3563938" y="6021388"/>
          <p14:tracePt t="255914" x="3563938" y="6029325"/>
          <p14:tracePt t="255915" x="3563938" y="6037263"/>
          <p14:tracePt t="255917" x="3563938" y="6045200"/>
          <p14:tracePt t="255921" x="3563938" y="6053138"/>
          <p14:tracePt t="255923" x="3563938" y="6061075"/>
          <p14:tracePt t="255926" x="3563938" y="6069013"/>
          <p14:tracePt t="255929" x="3556000" y="6076950"/>
          <p14:tracePt t="255931" x="3556000" y="6084888"/>
          <p14:tracePt t="255933" x="3556000" y="6092825"/>
          <p14:tracePt t="255935" x="3556000" y="6100763"/>
          <p14:tracePt t="255939" x="3556000" y="6108700"/>
          <p14:tracePt t="255942" x="3556000" y="6116638"/>
          <p14:tracePt t="255945" x="3548063" y="6124575"/>
          <p14:tracePt t="255947" x="3548063" y="6132513"/>
          <p14:tracePt t="255951" x="3548063" y="6140450"/>
          <p14:tracePt t="255953" x="3548063" y="6148388"/>
          <p14:tracePt t="255962" x="3540125" y="6164263"/>
          <p14:tracePt t="255964" x="3532188" y="6172200"/>
          <p14:tracePt t="255965" x="3532188" y="6180138"/>
          <p14:tracePt t="255969" x="3532188" y="6188075"/>
          <p14:tracePt t="255971" x="3524250" y="6188075"/>
          <p14:tracePt t="255973" x="3524250" y="6196013"/>
          <p14:tracePt t="255977" x="3516313" y="6203950"/>
          <p14:tracePt t="255981" x="3508375" y="6211888"/>
          <p14:tracePt t="255985" x="3508375" y="6219825"/>
          <p14:tracePt t="255987" x="3500438" y="6219825"/>
          <p14:tracePt t="255989" x="3500438" y="6227763"/>
          <p14:tracePt t="255993" x="3492500" y="6227763"/>
          <p14:tracePt t="255996" x="3484563" y="6235700"/>
          <p14:tracePt t="255999" x="3476625" y="6243638"/>
          <p14:tracePt t="256003" x="3468688" y="6251575"/>
          <p14:tracePt t="256006" x="3460750" y="6251575"/>
          <p14:tracePt t="256010" x="3452813" y="6259513"/>
          <p14:tracePt t="256013" x="3444875" y="6259513"/>
          <p14:tracePt t="256015" x="3436938" y="6267450"/>
          <p14:tracePt t="256019" x="3429000" y="6267450"/>
          <p14:tracePt t="256021" x="3421063" y="6275388"/>
          <p14:tracePt t="256025" x="3413125" y="6275388"/>
          <p14:tracePt t="256029" x="3405188" y="6283325"/>
          <p14:tracePt t="256031" x="3397250" y="6283325"/>
          <p14:tracePt t="256033" x="3389313" y="6283325"/>
          <p14:tracePt t="256035" x="3381375" y="6283325"/>
          <p14:tracePt t="256038" x="3381375" y="6291263"/>
          <p14:tracePt t="256040" x="3373438" y="6291263"/>
          <p14:tracePt t="256042" x="3365500" y="6291263"/>
          <p14:tracePt t="256044" x="3357563" y="6291263"/>
          <p14:tracePt t="256046" x="3349625" y="6299200"/>
          <p14:tracePt t="256049" x="3341688" y="6299200"/>
          <p14:tracePt t="256051" x="3333750" y="6299200"/>
          <p14:tracePt t="256053" x="3325813" y="6299200"/>
          <p14:tracePt t="256055" x="3317875" y="6299200"/>
          <p14:tracePt t="256060" x="3308350" y="6299200"/>
          <p14:tracePt t="256061" x="3300413" y="6299200"/>
          <p14:tracePt t="256063" x="3292475" y="6307138"/>
          <p14:tracePt t="256067" x="3284538" y="6307138"/>
          <p14:tracePt t="256069" x="3276600" y="6307138"/>
          <p14:tracePt t="256073" x="3268663" y="6307138"/>
          <p14:tracePt t="256076" x="3260725" y="6307138"/>
          <p14:tracePt t="256079" x="3252788" y="6307138"/>
          <p14:tracePt t="256081" x="3244850" y="6307138"/>
          <p14:tracePt t="256085" x="3236913" y="6307138"/>
          <p14:tracePt t="256089" x="3228975" y="6307138"/>
          <p14:tracePt t="256092" x="3221038" y="6307138"/>
          <p14:tracePt t="256095" x="3213100" y="6307138"/>
          <p14:tracePt t="256099" x="3205163" y="6307138"/>
          <p14:tracePt t="256103" x="3197225" y="6307138"/>
          <p14:tracePt t="256110" x="3189288" y="6307138"/>
          <p14:tracePt t="256117" x="3181350" y="6307138"/>
          <p14:tracePt t="256119" x="3181350" y="6299200"/>
          <p14:tracePt t="256221" x="3173413" y="6299200"/>
          <p14:tracePt t="256226" x="3181350" y="6299200"/>
          <p14:tracePt t="256233" x="3189288" y="6299200"/>
          <p14:tracePt t="256235" x="3197225" y="6299200"/>
          <p14:tracePt t="256237" x="3205163" y="6299200"/>
          <p14:tracePt t="256239" x="3213100" y="6299200"/>
          <p14:tracePt t="256242" x="3221038" y="6299200"/>
          <p14:tracePt t="256245" x="3236913" y="6299200"/>
          <p14:tracePt t="256247" x="3244850" y="6299200"/>
          <p14:tracePt t="256249" x="3252788" y="6291263"/>
          <p14:tracePt t="256251" x="3260725" y="6291263"/>
          <p14:tracePt t="256253" x="3268663" y="6291263"/>
          <p14:tracePt t="256255" x="3276600" y="6291263"/>
          <p14:tracePt t="256260" x="3300413" y="6291263"/>
          <p14:tracePt t="256261" x="3317875" y="6291263"/>
          <p14:tracePt t="256263" x="3325813" y="6283325"/>
          <p14:tracePt t="256265" x="3341688" y="6283325"/>
          <p14:tracePt t="256267" x="3357563" y="6283325"/>
          <p14:tracePt t="256269" x="3365500" y="6283325"/>
          <p14:tracePt t="256271" x="3381375" y="6283325"/>
          <p14:tracePt t="256273" x="3397250" y="6275388"/>
          <p14:tracePt t="256276" x="3413125" y="6275388"/>
          <p14:tracePt t="256279" x="3421063" y="6275388"/>
          <p14:tracePt t="256279" x="3436938" y="6275388"/>
          <p14:tracePt t="256281" x="3452813" y="6267450"/>
          <p14:tracePt t="256283" x="3468688" y="6267450"/>
          <p14:tracePt t="256285" x="3492500" y="6267450"/>
          <p14:tracePt t="256287" x="3500438" y="6267450"/>
          <p14:tracePt t="256289" x="3516313" y="6259513"/>
          <p14:tracePt t="256292" x="3532188" y="6259513"/>
          <p14:tracePt t="256294" x="3556000" y="6251575"/>
          <p14:tracePt t="256295" x="3571875" y="6251575"/>
          <p14:tracePt t="256297" x="3587750" y="6251575"/>
          <p14:tracePt t="256299" x="3603625" y="6243638"/>
          <p14:tracePt t="256301" x="3627438" y="6243638"/>
          <p14:tracePt t="256303" x="3643313" y="6243638"/>
          <p14:tracePt t="256305" x="3668713" y="6235700"/>
          <p14:tracePt t="256309" x="3700463" y="6235700"/>
          <p14:tracePt t="256312" x="3724275" y="6227763"/>
          <p14:tracePt t="256313" x="3740150" y="6227763"/>
          <p14:tracePt t="256315" x="3763963" y="6219825"/>
          <p14:tracePt t="256317" x="3779838" y="6219825"/>
          <p14:tracePt t="256319" x="3803650" y="6219825"/>
          <p14:tracePt t="256321" x="3819525" y="6211888"/>
          <p14:tracePt t="256323" x="3835400" y="6211888"/>
          <p14:tracePt t="256326" x="3859213" y="6203950"/>
          <p14:tracePt t="256328" x="3875088" y="6203950"/>
          <p14:tracePt t="256330" x="3890963" y="6203950"/>
          <p14:tracePt t="256332" x="3914775" y="6196013"/>
          <p14:tracePt t="256333" x="3930650" y="6196013"/>
          <p14:tracePt t="256335" x="3954463" y="6196013"/>
          <p14:tracePt t="256337" x="3970338" y="6196013"/>
          <p14:tracePt t="256339" x="3986213" y="6188075"/>
          <p14:tracePt t="256342" x="4002088" y="6188075"/>
          <p14:tracePt t="256344" x="4027488" y="6188075"/>
          <p14:tracePt t="256348" x="4059238" y="6180138"/>
          <p14:tracePt t="256350" x="4083050" y="6180138"/>
          <p14:tracePt t="256352" x="4090988" y="6180138"/>
          <p14:tracePt t="256353" x="4106863" y="6180138"/>
          <p14:tracePt t="256355" x="4122738" y="6180138"/>
          <p14:tracePt t="256360" x="4154488" y="6172200"/>
          <p14:tracePt t="256362" x="4162425" y="6172200"/>
          <p14:tracePt t="256363" x="4178300" y="6172200"/>
          <p14:tracePt t="256365" x="4186238" y="6172200"/>
          <p14:tracePt t="256367" x="4202113" y="6172200"/>
          <p14:tracePt t="256369" x="4210050" y="6164263"/>
          <p14:tracePt t="256371" x="4217988" y="6164263"/>
          <p14:tracePt t="256373" x="4225925" y="6164263"/>
          <p14:tracePt t="256379" x="4233863" y="6164263"/>
          <p14:tracePt t="256385" x="4241800" y="6164263"/>
          <p14:tracePt t="256394" x="4249738" y="6156325"/>
          <p14:tracePt t="256410" x="4241800" y="6156325"/>
          <p14:tracePt t="256418" x="4233863" y="6156325"/>
          <p14:tracePt t="256421" x="4225925" y="6156325"/>
          <p14:tracePt t="256423" x="4217988" y="6156325"/>
          <p14:tracePt t="256426" x="4210050" y="6156325"/>
          <p14:tracePt t="256428" x="4202113" y="6156325"/>
          <p14:tracePt t="256430" x="4194175" y="6148388"/>
          <p14:tracePt t="256431" x="4186238" y="6148388"/>
          <p14:tracePt t="256433" x="4170363" y="6148388"/>
          <p14:tracePt t="256435" x="4162425" y="6148388"/>
          <p14:tracePt t="256437" x="4146550" y="6148388"/>
          <p14:tracePt t="256439" x="4138613" y="6148388"/>
          <p14:tracePt t="256442" x="4122738" y="6148388"/>
          <p14:tracePt t="256446" x="4090988" y="6148388"/>
          <p14:tracePt t="256447" x="4075113" y="6148388"/>
          <p14:tracePt t="256449" x="4067175" y="6148388"/>
          <p14:tracePt t="256451" x="4043363" y="6148388"/>
          <p14:tracePt t="256453" x="4027488" y="6148388"/>
          <p14:tracePt t="256455" x="4011613" y="6148388"/>
          <p14:tracePt t="256460" x="3978275" y="6140450"/>
          <p14:tracePt t="256462" x="3962400" y="6140450"/>
          <p14:tracePt t="256463" x="3938588" y="6140450"/>
          <p14:tracePt t="256465" x="3922713" y="6140450"/>
          <p14:tracePt t="256467" x="3906838" y="6132513"/>
          <p14:tracePt t="256469" x="3890963" y="6132513"/>
          <p14:tracePt t="256471" x="3867150" y="6132513"/>
          <p14:tracePt t="256473" x="3851275" y="6124575"/>
          <p14:tracePt t="256476" x="3835400" y="6124575"/>
          <p14:tracePt t="256479" x="3795713" y="6116638"/>
          <p14:tracePt t="256481" x="3779838" y="6116638"/>
          <p14:tracePt t="256483" x="3763963" y="6108700"/>
          <p14:tracePt t="256485" x="3740150" y="6100763"/>
          <p14:tracePt t="256487" x="3724275" y="6100763"/>
          <p14:tracePt t="256489" x="3708400" y="6092825"/>
          <p14:tracePt t="256493" x="3676650" y="6084888"/>
          <p14:tracePt t="256497" x="3635375" y="6069013"/>
          <p14:tracePt t="256499" x="3619500" y="6069013"/>
          <p14:tracePt t="256501" x="3603625" y="6061075"/>
          <p14:tracePt t="256503" x="3587750" y="6053138"/>
          <p14:tracePt t="256505" x="3571875" y="6045200"/>
          <p14:tracePt t="256509" x="3540125" y="6029325"/>
          <p14:tracePt t="256512" x="3524250" y="6021388"/>
          <p14:tracePt t="256515" x="3508375" y="6021388"/>
          <p14:tracePt t="256516" x="3492500" y="6013450"/>
          <p14:tracePt t="256517" x="3476625" y="6005513"/>
          <p14:tracePt t="256519" x="3452813" y="5995988"/>
          <p14:tracePt t="256521" x="3444875" y="5988050"/>
          <p14:tracePt t="256523" x="3429000" y="5980113"/>
          <p14:tracePt t="256526" x="3421063" y="5972175"/>
          <p14:tracePt t="256527" x="3405188" y="5964238"/>
          <p14:tracePt t="256532" x="3381375" y="5948363"/>
          <p14:tracePt t="256533" x="3365500" y="5940425"/>
          <p14:tracePt t="256535" x="3349625" y="5932488"/>
          <p14:tracePt t="256537" x="3341688" y="5924550"/>
          <p14:tracePt t="256539" x="3325813" y="5916613"/>
          <p14:tracePt t="256542" x="3317875" y="5900738"/>
          <p14:tracePt t="256543" x="3300413" y="5892800"/>
          <p14:tracePt t="256546" x="3292475" y="5884863"/>
          <p14:tracePt t="256550" x="3268663" y="5868988"/>
          <p14:tracePt t="256552" x="3260725" y="5853113"/>
          <p14:tracePt t="256555" x="3244850" y="5845175"/>
          <p14:tracePt t="256556" x="3236913" y="5837238"/>
          <p14:tracePt t="256559" x="3213100" y="5813425"/>
          <p14:tracePt t="256561" x="3205163" y="5805488"/>
          <p14:tracePt t="256565" x="3181350" y="5781675"/>
          <p14:tracePt t="256567" x="3173413" y="5773738"/>
          <p14:tracePt t="256570" x="3165475" y="5757863"/>
          <p14:tracePt t="256572" x="3149600" y="5749925"/>
          <p14:tracePt t="256573" x="3141663" y="5741988"/>
          <p14:tracePt t="256576" x="3133725" y="5734050"/>
          <p14:tracePt t="256578" x="3117850" y="5726113"/>
          <p14:tracePt t="256580" x="3109913" y="5718175"/>
          <p14:tracePt t="256584" x="3086100" y="5702300"/>
          <p14:tracePt t="256588" x="3054350" y="5686425"/>
          <p14:tracePt t="256589" x="3046413" y="5678488"/>
          <p14:tracePt t="256593" x="3038475" y="5670550"/>
          <p14:tracePt t="256594" x="3022600" y="5670550"/>
          <p14:tracePt t="256595" x="3014663" y="5662613"/>
          <p14:tracePt t="256600" x="2982913" y="5645150"/>
          <p14:tracePt t="256602" x="2974975" y="5645150"/>
          <p14:tracePt t="256603" x="2957513" y="5637213"/>
          <p14:tracePt t="256605" x="2949575" y="5629275"/>
          <p14:tracePt t="256609" x="2925763" y="5621338"/>
          <p14:tracePt t="256611" x="2909888" y="5613400"/>
          <p14:tracePt t="256614" x="2901950" y="5605463"/>
          <p14:tracePt t="256619" x="2862263" y="5597525"/>
          <p14:tracePt t="256621" x="2854325" y="5589588"/>
          <p14:tracePt t="256623" x="2846388" y="5589588"/>
          <p14:tracePt t="256626" x="2830513" y="5581650"/>
          <p14:tracePt t="256627" x="2822575" y="5581650"/>
          <p14:tracePt t="256632" x="2806700" y="5573713"/>
          <p14:tracePt t="256635" x="2798763" y="5573713"/>
          <p14:tracePt t="256636" x="2782888" y="5573713"/>
          <p14:tracePt t="256637" x="2774950" y="5573713"/>
          <p14:tracePt t="256639" x="2767013" y="5565775"/>
          <p14:tracePt t="256641" x="2759075" y="5565775"/>
          <p14:tracePt t="256643" x="2751138" y="5565775"/>
          <p14:tracePt t="256645" x="2743200" y="5565775"/>
          <p14:tracePt t="256647" x="2735263" y="5565775"/>
          <p14:tracePt t="256649" x="2735263" y="5557838"/>
          <p14:tracePt t="256651" x="2727325" y="5557838"/>
          <p14:tracePt t="256653" x="2719388" y="5557838"/>
          <p14:tracePt t="256658" x="2711450" y="5557838"/>
          <p14:tracePt t="256661" x="2703513" y="5557838"/>
          <p14:tracePt t="256669" x="2703513" y="5549900"/>
          <p14:tracePt t="256673" x="2695575" y="5549900"/>
          <p14:tracePt t="256697" x="2703513" y="5549900"/>
          <p14:tracePt t="256739" x="2703513" y="5541963"/>
          <p14:tracePt t="256749" x="2703513" y="5534025"/>
          <p14:tracePt t="256759" x="2703513" y="5526088"/>
          <p14:tracePt t="256765" x="2703513" y="5518150"/>
          <p14:tracePt t="256769" x="2711450" y="5518150"/>
          <p14:tracePt t="256773" x="2711450" y="5510213"/>
          <p14:tracePt t="256781" x="2711450" y="5502275"/>
          <p14:tracePt t="256794" x="2719388" y="5494338"/>
          <p14:tracePt t="256991" x="2727325" y="5486400"/>
          <p14:tracePt t="257001" x="2735263" y="5486400"/>
          <p14:tracePt t="257005" x="2743200" y="5486400"/>
          <p14:tracePt t="257010" x="2751138" y="5486400"/>
          <p14:tracePt t="257012" x="2751138" y="5478463"/>
          <p14:tracePt t="257013" x="2759075" y="5478463"/>
          <p14:tracePt t="257015" x="2767013" y="5478463"/>
          <p14:tracePt t="257019" x="2774950" y="5478463"/>
          <p14:tracePt t="257021" x="2782888" y="5478463"/>
          <p14:tracePt t="257023" x="2790825" y="5478463"/>
          <p14:tracePt t="257026" x="2798763" y="5470525"/>
          <p14:tracePt t="257027" x="2806700" y="5470525"/>
          <p14:tracePt t="257029" x="2814638" y="5470525"/>
          <p14:tracePt t="257031" x="2822575" y="5470525"/>
          <p14:tracePt t="257033" x="2830513" y="5470525"/>
          <p14:tracePt t="257035" x="2838450" y="5462588"/>
          <p14:tracePt t="257037" x="2846388" y="5462588"/>
          <p14:tracePt t="257039" x="2854325" y="5462588"/>
          <p14:tracePt t="257042" x="2862263" y="5462588"/>
          <p14:tracePt t="257045" x="2886075" y="5454650"/>
          <p14:tracePt t="257047" x="2894013" y="5454650"/>
          <p14:tracePt t="257049" x="2909888" y="5454650"/>
          <p14:tracePt t="257051" x="2917825" y="5454650"/>
          <p14:tracePt t="257053" x="2933700" y="5454650"/>
          <p14:tracePt t="257055" x="2949575" y="5446713"/>
          <p14:tracePt t="257059" x="2974975" y="5446713"/>
          <p14:tracePt t="257062" x="2990850" y="5446713"/>
          <p14:tracePt t="257063" x="3006725" y="5438775"/>
          <p14:tracePt t="257065" x="3022600" y="5438775"/>
          <p14:tracePt t="257067" x="3038475" y="5438775"/>
          <p14:tracePt t="257070" x="3062288" y="5438775"/>
          <p14:tracePt t="257072" x="3078163" y="5438775"/>
          <p14:tracePt t="257073" x="3094038" y="5430838"/>
          <p14:tracePt t="257076" x="3117850" y="5430838"/>
          <p14:tracePt t="257080" x="3157538" y="5430838"/>
          <p14:tracePt t="257081" x="3173413" y="5422900"/>
          <p14:tracePt t="257083" x="3197225" y="5422900"/>
          <p14:tracePt t="257085" x="3221038" y="5422900"/>
          <p14:tracePt t="257087" x="3244850" y="5414963"/>
          <p14:tracePt t="257090" x="3268663" y="5414963"/>
          <p14:tracePt t="257092" x="3300413" y="5414963"/>
          <p14:tracePt t="257094" x="3325813" y="5407025"/>
          <p14:tracePt t="257096" x="3349625" y="5407025"/>
          <p14:tracePt t="257097" x="3381375" y="5399088"/>
          <p14:tracePt t="257099" x="3413125" y="5399088"/>
          <p14:tracePt t="257101" x="3436938" y="5399088"/>
          <p14:tracePt t="257103" x="3468688" y="5391150"/>
          <p14:tracePt t="257105" x="3500438" y="5391150"/>
          <p14:tracePt t="257109" x="3563938" y="5383213"/>
          <p14:tracePt t="257112" x="3595688" y="5375275"/>
          <p14:tracePt t="257114" x="3627438" y="5367338"/>
          <p14:tracePt t="257115" x="3660775" y="5367338"/>
          <p14:tracePt t="257117" x="3700463" y="5359400"/>
          <p14:tracePt t="257119" x="3732213" y="5359400"/>
          <p14:tracePt t="257121" x="3771900" y="5351463"/>
          <p14:tracePt t="257123" x="3803650" y="5351463"/>
          <p14:tracePt t="257126" x="3843338" y="5343525"/>
          <p14:tracePt t="257127" x="3883025" y="5335588"/>
          <p14:tracePt t="257132" x="3962400" y="5319713"/>
          <p14:tracePt t="257134" x="4002088" y="5310188"/>
          <p14:tracePt t="257136" x="4043363" y="5310188"/>
          <p14:tracePt t="257137" x="4090988" y="5302250"/>
          <p14:tracePt t="257139" x="4130675" y="5294313"/>
          <p14:tracePt t="257142" x="4170363" y="5286375"/>
          <p14:tracePt t="257143" x="4217988" y="5278438"/>
          <p14:tracePt t="257147" x="4257675" y="5270500"/>
          <p14:tracePt t="257151" x="4386263" y="5246688"/>
          <p14:tracePt t="257153" x="4425950" y="5238750"/>
          <p14:tracePt t="257155" x="4473575" y="5230813"/>
          <p14:tracePt t="257159" x="4568825" y="5214938"/>
          <p14:tracePt t="257161" x="4608513" y="5207000"/>
          <p14:tracePt t="257163" x="4656138" y="5199063"/>
          <p14:tracePt t="257168" x="4752975" y="5183188"/>
          <p14:tracePt t="257169" x="4800600" y="5167313"/>
          <p14:tracePt t="257171" x="4840288" y="5159375"/>
          <p14:tracePt t="257173" x="4895850" y="5151438"/>
          <p14:tracePt t="257176" x="4943475" y="5143500"/>
          <p14:tracePt t="257177" x="4991100" y="5127625"/>
          <p14:tracePt t="257181" x="5038725" y="5119688"/>
          <p14:tracePt t="257184" x="5135563" y="5095875"/>
          <p14:tracePt t="257185" x="5191125" y="5080000"/>
          <p14:tracePt t="257187" x="5230813" y="5072063"/>
          <p14:tracePt t="257189" x="5278438" y="5056188"/>
          <p14:tracePt t="257192" x="5334000" y="5048250"/>
          <p14:tracePt t="257193" x="5373688" y="5040313"/>
          <p14:tracePt t="257198" x="5470525" y="5016500"/>
          <p14:tracePt t="257200" x="5526088" y="5000625"/>
          <p14:tracePt t="257202" x="5565775" y="4992688"/>
          <p14:tracePt t="257203" x="5621338" y="4976813"/>
          <p14:tracePt t="257205" x="5661025" y="4967288"/>
          <p14:tracePt t="257209" x="5757863" y="4943475"/>
          <p14:tracePt t="257212" x="5805488" y="4927600"/>
          <p14:tracePt t="257213" x="5845175" y="4919663"/>
          <p14:tracePt t="257217" x="5932488" y="4895850"/>
          <p14:tracePt t="257219" x="5972175" y="4887913"/>
          <p14:tracePt t="257221" x="6019800" y="4872038"/>
          <p14:tracePt t="257223" x="6059488" y="4864100"/>
          <p14:tracePt t="257226" x="6108700" y="4856163"/>
          <p14:tracePt t="257228" x="6140450" y="4840288"/>
          <p14:tracePt t="257229" x="6188075" y="4832350"/>
          <p14:tracePt t="257233" x="6267450" y="4808538"/>
          <p14:tracePt t="257235" x="6299200" y="4800600"/>
          <p14:tracePt t="257237" x="6338888" y="4792663"/>
          <p14:tracePt t="257239" x="6378575" y="4776788"/>
          <p14:tracePt t="257244" x="6442075" y="4752975"/>
          <p14:tracePt t="257245" x="6475413" y="4745038"/>
          <p14:tracePt t="257247" x="6515100" y="4737100"/>
          <p14:tracePt t="257250" x="6538913" y="4729163"/>
          <p14:tracePt t="257252" x="6570663" y="4713288"/>
          <p14:tracePt t="257253" x="6594475" y="4705350"/>
          <p14:tracePt t="257255" x="6626225" y="4689475"/>
          <p14:tracePt t="257259" x="6673850" y="4673600"/>
          <p14:tracePt t="257261" x="6697663" y="4665663"/>
          <p14:tracePt t="257266" x="6745288" y="4641850"/>
          <p14:tracePt t="257268" x="6761163" y="4633913"/>
          <p14:tracePt t="257269" x="6784975" y="4624388"/>
          <p14:tracePt t="257271" x="6802438" y="4616450"/>
          <p14:tracePt t="257274" x="6826250" y="4608513"/>
          <p14:tracePt t="257276" x="6842125" y="4600575"/>
          <p14:tracePt t="257277" x="6858000" y="4592638"/>
          <p14:tracePt t="257280" x="6881813" y="4584700"/>
          <p14:tracePt t="257284" x="6913563" y="4560888"/>
          <p14:tracePt t="257286" x="6921500" y="4552950"/>
          <p14:tracePt t="257287" x="6937375" y="4545013"/>
          <p14:tracePt t="257289" x="6945313" y="4537075"/>
          <p14:tracePt t="257292" x="6961188" y="4529138"/>
          <p14:tracePt t="257293" x="6969125" y="4521200"/>
          <p14:tracePt t="257296" x="6985000" y="4513263"/>
          <p14:tracePt t="257300" x="7000875" y="4497388"/>
          <p14:tracePt t="257301" x="7008813" y="4489450"/>
          <p14:tracePt t="257304" x="7016750" y="4481513"/>
          <p14:tracePt t="257305" x="7024688" y="4473575"/>
          <p14:tracePt t="257310" x="7040563" y="4457700"/>
          <p14:tracePt t="257312" x="7048500" y="4457700"/>
          <p14:tracePt t="257316" x="7056438" y="4441825"/>
          <p14:tracePt t="257317" x="7064375" y="4433888"/>
          <p14:tracePt t="257321" x="7072313" y="4425950"/>
          <p14:tracePt t="257323" x="7072313" y="4418013"/>
          <p14:tracePt t="257326" x="7080250" y="4410075"/>
          <p14:tracePt t="257331" x="7088188" y="4394200"/>
          <p14:tracePt t="257335" x="7088188" y="4386263"/>
          <p14:tracePt t="257337" x="7088188" y="4378325"/>
          <p14:tracePt t="257339" x="7096125" y="4378325"/>
          <p14:tracePt t="257342" x="7096125" y="4370388"/>
          <p14:tracePt t="257345" x="7096125" y="4362450"/>
          <p14:tracePt t="257347" x="7096125" y="4354513"/>
          <p14:tracePt t="257349" x="7104063" y="4354513"/>
          <p14:tracePt t="257351" x="7104063" y="4346575"/>
          <p14:tracePt t="257355" x="7104063" y="4338638"/>
          <p14:tracePt t="257359" x="7104063" y="4330700"/>
          <p14:tracePt t="257363" x="7104063" y="4322763"/>
          <p14:tracePt t="257365" x="7112000" y="4322763"/>
          <p14:tracePt t="257367" x="7112000" y="4314825"/>
          <p14:tracePt t="257371" x="7112000" y="4306888"/>
          <p14:tracePt t="257378" x="7112000" y="4298950"/>
          <p14:tracePt t="257387" x="7112000" y="4291013"/>
          <p14:tracePt t="257389" x="7104063" y="4291013"/>
          <p14:tracePt t="257405" x="7096125" y="4291013"/>
          <p14:tracePt t="257413" x="7088188" y="4291013"/>
          <p14:tracePt t="257415" x="7080250" y="4291013"/>
          <p14:tracePt t="257417" x="7072313" y="4291013"/>
          <p14:tracePt t="257419" x="7056438" y="4298950"/>
          <p14:tracePt t="257421" x="7048500" y="4298950"/>
          <p14:tracePt t="257423" x="7032625" y="4298950"/>
          <p14:tracePt t="257426" x="7016750" y="4306888"/>
          <p14:tracePt t="257428" x="7000875" y="4306888"/>
          <p14:tracePt t="257429" x="6985000" y="4314825"/>
          <p14:tracePt t="257431" x="6961188" y="4322763"/>
          <p14:tracePt t="257433" x="6945313" y="4322763"/>
          <p14:tracePt t="257435" x="6921500" y="4330700"/>
          <p14:tracePt t="257437" x="6897688" y="4338638"/>
          <p14:tracePt t="257439" x="6873875" y="4346575"/>
          <p14:tracePt t="257442" x="6850063" y="4354513"/>
          <p14:tracePt t="257448" x="6769100" y="4386263"/>
          <p14:tracePt t="257449" x="6745288" y="4402138"/>
          <p14:tracePt t="257451" x="6713538" y="4410075"/>
          <p14:tracePt t="257453" x="6681788" y="4425950"/>
          <p14:tracePt t="257455" x="6650038" y="4441825"/>
          <p14:tracePt t="257459" x="6578600" y="4465638"/>
          <p14:tracePt t="257464" x="6515100" y="4505325"/>
          <p14:tracePt t="257466" x="6475413" y="4521200"/>
          <p14:tracePt t="257468" x="6434138" y="4537075"/>
          <p14:tracePt t="257469" x="6394450" y="4560888"/>
          <p14:tracePt t="257471" x="6354763" y="4576763"/>
          <p14:tracePt t="257473" x="6315075" y="4592638"/>
          <p14:tracePt t="257476" x="6267450" y="4616450"/>
          <p14:tracePt t="257477" x="6227763" y="4641850"/>
          <p14:tracePt t="257482" x="6140450" y="4689475"/>
          <p14:tracePt t="257483" x="6091238" y="4713288"/>
          <p14:tracePt t="257485" x="6043613" y="4737100"/>
          <p14:tracePt t="257487" x="6003925" y="4760913"/>
          <p14:tracePt t="257489" x="5956300" y="4784725"/>
          <p14:tracePt t="257492" x="5908675" y="4808538"/>
          <p14:tracePt t="257493" x="5861050" y="4840288"/>
          <p14:tracePt t="257496" x="5813425" y="4864100"/>
          <p14:tracePt t="257500" x="5716588" y="4919663"/>
          <p14:tracePt t="257501" x="5668963" y="4943475"/>
          <p14:tracePt t="257503" x="5621338" y="4967288"/>
          <p14:tracePt t="257505" x="5565775" y="5000625"/>
          <p14:tracePt t="257508" x="5518150" y="5024438"/>
          <p14:tracePt t="257509" x="5470525" y="5056188"/>
          <p14:tracePt t="257512" x="5422900" y="5080000"/>
          <p14:tracePt t="257513" x="5373688" y="5103813"/>
          <p14:tracePt t="257515" x="5326063" y="5135563"/>
          <p14:tracePt t="257517" x="5278438" y="5159375"/>
          <p14:tracePt t="257519" x="5238750" y="5183188"/>
          <p14:tracePt t="257521" x="5191125" y="5207000"/>
          <p14:tracePt t="257523" x="5143500" y="5230813"/>
          <p14:tracePt t="257525" x="5103813" y="5254625"/>
          <p14:tracePt t="257527" x="5056188" y="5278438"/>
          <p14:tracePt t="257529" x="5014913" y="5294313"/>
          <p14:tracePt t="257531" x="4967288" y="5319713"/>
          <p14:tracePt t="257533" x="4927600" y="5343525"/>
          <p14:tracePt t="257535" x="4887913" y="5359400"/>
          <p14:tracePt t="257537" x="4848225" y="5383213"/>
          <p14:tracePt t="257539" x="4808538" y="5399088"/>
          <p14:tracePt t="257541" x="4768850" y="5414963"/>
          <p14:tracePt t="257543" x="4737100" y="5430838"/>
          <p14:tracePt t="257545" x="4695825" y="5454650"/>
          <p14:tracePt t="257547" x="4656138" y="5470525"/>
          <p14:tracePt t="257549" x="4624388" y="5494338"/>
          <p14:tracePt t="257551" x="4592638" y="5510213"/>
          <p14:tracePt t="257553" x="4552950" y="5526088"/>
          <p14:tracePt t="257555" x="4521200" y="5541963"/>
          <p14:tracePt t="257557" x="4489450" y="5557838"/>
          <p14:tracePt t="257559" x="4457700" y="5573713"/>
          <p14:tracePt t="257561" x="4425950" y="5589588"/>
          <p14:tracePt t="257563" x="4394200" y="5605463"/>
          <p14:tracePt t="257565" x="4362450" y="5621338"/>
          <p14:tracePt t="257567" x="4329113" y="5637213"/>
          <p14:tracePt t="257569" x="4297363" y="5653088"/>
          <p14:tracePt t="257571" x="4273550" y="5670550"/>
          <p14:tracePt t="257573" x="4249738" y="5686425"/>
          <p14:tracePt t="257575" x="4217988" y="5702300"/>
          <p14:tracePt t="257578" x="4194175" y="5710238"/>
          <p14:tracePt t="257580" x="4170363" y="5726113"/>
          <p14:tracePt t="257581" x="4154488" y="5741988"/>
          <p14:tracePt t="257583" x="4130675" y="5757863"/>
          <p14:tracePt t="257585" x="4106863" y="5765800"/>
          <p14:tracePt t="257587" x="4083050" y="5781675"/>
          <p14:tracePt t="257589" x="4067175" y="5789613"/>
          <p14:tracePt t="257591" x="4043363" y="5805488"/>
          <p14:tracePt t="257593" x="4027488" y="5813425"/>
          <p14:tracePt t="257595" x="4011613" y="5829300"/>
          <p14:tracePt t="257597" x="3994150" y="5837238"/>
          <p14:tracePt t="257599" x="3978275" y="5853113"/>
          <p14:tracePt t="257601" x="3962400" y="5868988"/>
          <p14:tracePt t="257603" x="3946525" y="5876925"/>
          <p14:tracePt t="257605" x="3930650" y="5884863"/>
          <p14:tracePt t="257608" x="3914775" y="5892800"/>
          <p14:tracePt t="257609" x="3898900" y="5908675"/>
          <p14:tracePt t="257611" x="3890963" y="5916613"/>
          <p14:tracePt t="257613" x="3875088" y="5924550"/>
          <p14:tracePt t="257615" x="3859213" y="5932488"/>
          <p14:tracePt t="257617" x="3851275" y="5940425"/>
          <p14:tracePt t="257619" x="3843338" y="5948363"/>
          <p14:tracePt t="257621" x="3827463" y="5956300"/>
          <p14:tracePt t="257623" x="3819525" y="5964238"/>
          <p14:tracePt t="257625" x="3811588" y="5972175"/>
          <p14:tracePt t="257628" x="3803650" y="5980113"/>
          <p14:tracePt t="257630" x="3795713" y="5988050"/>
          <p14:tracePt t="257631" x="3787775" y="5988050"/>
          <p14:tracePt t="257633" x="3779838" y="5995988"/>
          <p14:tracePt t="257635" x="3771900" y="5995988"/>
          <p14:tracePt t="257637" x="3771900" y="6005513"/>
          <p14:tracePt t="257639" x="3763963" y="6013450"/>
          <p14:tracePt t="257641" x="3756025" y="6013450"/>
          <p14:tracePt t="257645" x="3748088" y="6021388"/>
          <p14:tracePt t="257647" x="3740150" y="6021388"/>
          <p14:tracePt t="257651" x="3732213" y="6029325"/>
          <p14:tracePt t="257655" x="3724275" y="6029325"/>
          <p14:tracePt t="257657" x="3724275" y="6037263"/>
          <p14:tracePt t="257661" x="3716338" y="6037263"/>
          <p14:tracePt t="257665" x="3708400" y="6037263"/>
          <p14:tracePt t="257667" x="3708400" y="6045200"/>
          <p14:tracePt t="257669" x="3700463" y="6045200"/>
          <p14:tracePt t="257673" x="3692525" y="6045200"/>
          <p14:tracePt t="257677" x="3684588" y="6053138"/>
          <p14:tracePt t="257681" x="3676650" y="6053138"/>
          <p14:tracePt t="257683" x="3668713" y="6053138"/>
          <p14:tracePt t="257687" x="3660775" y="6061075"/>
          <p14:tracePt t="257689" x="3651250" y="6061075"/>
          <p14:tracePt t="257691" x="3643313" y="6061075"/>
          <p14:tracePt t="257693" x="3635375" y="6061075"/>
          <p14:tracePt t="257695" x="3627438" y="6061075"/>
          <p14:tracePt t="257697" x="3619500" y="6061075"/>
          <p14:tracePt t="257699" x="3619500" y="6069013"/>
          <p14:tracePt t="257701" x="3611563" y="6069013"/>
          <p14:tracePt t="257703" x="3603625" y="6069013"/>
          <p14:tracePt t="257705" x="3595688" y="6069013"/>
          <p14:tracePt t="257707" x="3587750" y="6069013"/>
          <p14:tracePt t="257709" x="3579813" y="6069013"/>
          <p14:tracePt t="257711" x="3571875" y="6069013"/>
          <p14:tracePt t="257713" x="3563938" y="6076950"/>
          <p14:tracePt t="257715" x="3556000" y="6076950"/>
          <p14:tracePt t="257719" x="3548063" y="6076950"/>
          <p14:tracePt t="257721" x="3540125" y="6076950"/>
          <p14:tracePt t="257723" x="3532188" y="6076950"/>
          <p14:tracePt t="257726" x="3524250" y="6084888"/>
          <p14:tracePt t="257727" x="3516313" y="6084888"/>
          <p14:tracePt t="257731" x="3508375" y="6084888"/>
          <p14:tracePt t="257733" x="3500438" y="6084888"/>
          <p14:tracePt t="257737" x="3492500" y="6084888"/>
          <p14:tracePt t="257739" x="3484563" y="6084888"/>
          <p14:tracePt t="257743" x="3476625" y="6092825"/>
          <p14:tracePt t="257747" x="3468688" y="6092825"/>
          <p14:tracePt t="257750" x="3460750" y="6092825"/>
          <p14:tracePt t="257755" x="3452813" y="6092825"/>
          <p14:tracePt t="257757" x="3444875" y="6092825"/>
          <p14:tracePt t="257761" x="3436938" y="6092825"/>
          <p14:tracePt t="257762" x="3436938" y="6100763"/>
          <p14:tracePt t="257764" x="3429000" y="6100763"/>
          <p14:tracePt t="257767" x="3421063" y="6100763"/>
          <p14:tracePt t="257771" x="3413125" y="6100763"/>
          <p14:tracePt t="257773" x="3405188" y="6100763"/>
          <p14:tracePt t="257777" x="3397250" y="6108700"/>
          <p14:tracePt t="257778" x="3389313" y="6108700"/>
          <p14:tracePt t="257780" x="3381375" y="6108700"/>
          <p14:tracePt t="257782" x="3373438" y="6108700"/>
          <p14:tracePt t="257784" x="3365500" y="6116638"/>
          <p14:tracePt t="257786" x="3357563" y="6116638"/>
          <p14:tracePt t="257788" x="3349625" y="6116638"/>
          <p14:tracePt t="257790" x="3341688" y="6116638"/>
          <p14:tracePt t="257792" x="3333750" y="6124575"/>
          <p14:tracePt t="257794" x="3325813" y="6124575"/>
          <p14:tracePt t="257796" x="3317875" y="6124575"/>
          <p14:tracePt t="257798" x="3308350" y="6132513"/>
          <p14:tracePt t="257800" x="3300413" y="6132513"/>
          <p14:tracePt t="257802" x="3292475" y="6132513"/>
          <p14:tracePt t="257804" x="3276600" y="6132513"/>
          <p14:tracePt t="257806" x="3268663" y="6140450"/>
          <p14:tracePt t="257809" x="3260725" y="6140450"/>
          <p14:tracePt t="257811" x="3252788" y="6140450"/>
          <p14:tracePt t="257813" x="3236913" y="6148388"/>
          <p14:tracePt t="257815" x="3228975" y="6148388"/>
          <p14:tracePt t="257817" x="3221038" y="6156325"/>
          <p14:tracePt t="257819" x="3213100" y="6156325"/>
          <p14:tracePt t="257821" x="3205163" y="6164263"/>
          <p14:tracePt t="257823" x="3189288" y="6164263"/>
          <p14:tracePt t="257825" x="3181350" y="6164263"/>
          <p14:tracePt t="257827" x="3173413" y="6172200"/>
          <p14:tracePt t="257829" x="3157538" y="6172200"/>
          <p14:tracePt t="257831" x="3149600" y="6172200"/>
          <p14:tracePt t="257833" x="3141663" y="6180138"/>
          <p14:tracePt t="257835" x="3133725" y="6180138"/>
          <p14:tracePt t="257837" x="3117850" y="6180138"/>
          <p14:tracePt t="257839" x="3109913" y="6180138"/>
          <p14:tracePt t="257841" x="3101975" y="6188075"/>
          <p14:tracePt t="257844" x="3094038" y="6188075"/>
          <p14:tracePt t="257845" x="3086100" y="6188075"/>
          <p14:tracePt t="257847" x="3078163" y="6188075"/>
          <p14:tracePt t="257849" x="3070225" y="6196013"/>
          <p14:tracePt t="257853" x="3062288" y="6196013"/>
          <p14:tracePt t="257855" x="3054350" y="6196013"/>
          <p14:tracePt t="257859" x="3046413" y="6196013"/>
          <p14:tracePt t="257863" x="3038475" y="6196013"/>
          <p14:tracePt t="257867" x="3030538" y="6196013"/>
          <p14:tracePt t="257875" x="3022600" y="6196013"/>
          <p14:tracePt t="257889" x="3014663" y="6196013"/>
          <p14:tracePt t="257899" x="3006725" y="6196013"/>
          <p14:tracePt t="257903" x="3006725" y="6188075"/>
          <p14:tracePt t="257909" x="2998788" y="6188075"/>
          <p14:tracePt t="257911" x="2998788" y="6180138"/>
          <p14:tracePt t="257913" x="2990850" y="6180138"/>
          <p14:tracePt t="257915" x="2982913" y="6172200"/>
          <p14:tracePt t="257919" x="2974975" y="6164263"/>
          <p14:tracePt t="257921" x="2967038" y="6156325"/>
          <p14:tracePt t="257923" x="2957513" y="6156325"/>
          <p14:tracePt t="257926" x="2957513" y="6148388"/>
          <p14:tracePt t="257928" x="2949575" y="6140450"/>
          <p14:tracePt t="257931" x="2933700" y="6132513"/>
          <p14:tracePt t="257933" x="2917825" y="6124575"/>
          <p14:tracePt t="257935" x="2909888" y="6116638"/>
          <p14:tracePt t="257937" x="2901950" y="6116638"/>
          <p14:tracePt t="257939" x="2894013" y="6108700"/>
          <p14:tracePt t="257942" x="2878138" y="6100763"/>
          <p14:tracePt t="257948" x="2846388" y="6084888"/>
          <p14:tracePt t="257949" x="2830513" y="6076950"/>
          <p14:tracePt t="257951" x="2822575" y="6076950"/>
          <p14:tracePt t="257953" x="2806700" y="6069013"/>
          <p14:tracePt t="257955" x="2790825" y="6069013"/>
          <p14:tracePt t="257960" x="2767013" y="6053138"/>
          <p14:tracePt t="257965" x="2727325" y="6045200"/>
          <p14:tracePt t="257977" x="2632075" y="6021388"/>
          <p14:tracePt t="257980" x="2616200" y="6021388"/>
          <p14:tracePt t="257982" x="2598738" y="6021388"/>
          <p14:tracePt t="257985" x="2566988" y="6013450"/>
          <p14:tracePt t="257987" x="2543175" y="6013450"/>
          <p14:tracePt t="257989" x="2527300" y="6005513"/>
          <p14:tracePt t="257993" x="2495550" y="6005513"/>
          <p14:tracePt t="257996" x="2479675" y="6005513"/>
          <p14:tracePt t="257997" x="2463800" y="6005513"/>
          <p14:tracePt t="257999" x="2447925" y="6005513"/>
          <p14:tracePt t="258001" x="2432050" y="6005513"/>
          <p14:tracePt t="258003" x="2416175" y="6005513"/>
          <p14:tracePt t="258005" x="2400300" y="6005513"/>
          <p14:tracePt t="258010" x="2368550" y="6005513"/>
          <p14:tracePt t="258012" x="2352675" y="6005513"/>
          <p14:tracePt t="258013" x="2336800" y="6005513"/>
          <p14:tracePt t="258015" x="2328863" y="6005513"/>
          <p14:tracePt t="258017" x="2312988" y="6005513"/>
          <p14:tracePt t="258020" x="2305050" y="6013450"/>
          <p14:tracePt t="258022" x="2289175" y="6013450"/>
          <p14:tracePt t="258026" x="2273300" y="6021388"/>
          <p14:tracePt t="258028" x="2265363" y="6021388"/>
          <p14:tracePt t="258029" x="2255838" y="6029325"/>
          <p14:tracePt t="258031" x="2247900" y="6029325"/>
          <p14:tracePt t="258033" x="2239963" y="6037263"/>
          <p14:tracePt t="258035" x="2232025" y="6037263"/>
          <p14:tracePt t="258039" x="2224088" y="6045200"/>
          <p14:tracePt t="258044" x="2224088" y="6053138"/>
          <p14:tracePt t="258047" x="2216150" y="6053138"/>
          <p14:tracePt t="258049" x="2216150" y="6061075"/>
          <p14:tracePt t="258055" x="2216150" y="6069013"/>
          <p14:tracePt t="258059" x="2224088" y="6076950"/>
          <p14:tracePt t="258063" x="2232025" y="6084888"/>
          <p14:tracePt t="258065" x="2232025" y="6092825"/>
          <p14:tracePt t="258067" x="2239963" y="6100763"/>
          <p14:tracePt t="258069" x="2239963" y="6108700"/>
          <p14:tracePt t="258071" x="2247900" y="6116638"/>
          <p14:tracePt t="258073" x="2255838" y="6124575"/>
          <p14:tracePt t="258076" x="2265363" y="6132513"/>
          <p14:tracePt t="258078" x="2273300" y="6140450"/>
          <p14:tracePt t="258080" x="2281238" y="6148388"/>
          <p14:tracePt t="258081" x="2289175" y="6156325"/>
          <p14:tracePt t="258083" x="2297113" y="6164263"/>
          <p14:tracePt t="258085" x="2305050" y="6172200"/>
          <p14:tracePt t="258088" x="2320925" y="6172200"/>
          <p14:tracePt t="258089" x="2328863" y="6180138"/>
          <p14:tracePt t="258092" x="2344738" y="6188075"/>
          <p14:tracePt t="258094" x="2352675" y="6188075"/>
          <p14:tracePt t="258097" x="2384425" y="6196013"/>
          <p14:tracePt t="258100" x="2392363" y="6203950"/>
          <p14:tracePt t="258103" x="2424113" y="6211888"/>
          <p14:tracePt t="258105" x="2439988" y="6211888"/>
          <p14:tracePt t="258109" x="2463800" y="6219825"/>
          <p14:tracePt t="258111" x="2479675" y="6219825"/>
          <p14:tracePt t="258115" x="2511425" y="6227763"/>
          <p14:tracePt t="258118" x="2519363" y="6227763"/>
          <p14:tracePt t="258119" x="2535238" y="6227763"/>
          <p14:tracePt t="258121" x="2551113" y="6227763"/>
          <p14:tracePt t="258123" x="2559050" y="6227763"/>
          <p14:tracePt t="258126" x="2574925" y="6227763"/>
          <p14:tracePt t="258128" x="2590800" y="6227763"/>
          <p14:tracePt t="258130" x="2598738" y="6227763"/>
          <p14:tracePt t="258133" x="2624138" y="6227763"/>
          <p14:tracePt t="258135" x="2640013" y="6227763"/>
          <p14:tracePt t="258137" x="2647950" y="6235700"/>
          <p14:tracePt t="258139" x="2655888" y="6235700"/>
          <p14:tracePt t="258142" x="2663825" y="6235700"/>
          <p14:tracePt t="258144" x="2679700" y="6235700"/>
          <p14:tracePt t="258145" x="2687638" y="6235700"/>
          <p14:tracePt t="258147" x="2695575" y="6235700"/>
          <p14:tracePt t="258149" x="2703513" y="6227763"/>
          <p14:tracePt t="258151" x="2711450" y="6227763"/>
          <p14:tracePt t="258155" x="2719388" y="6227763"/>
          <p14:tracePt t="258160" x="2735263" y="6227763"/>
          <p14:tracePt t="258161" x="2735263" y="6219825"/>
          <p14:tracePt t="258163" x="2743200" y="6219825"/>
          <p14:tracePt t="258167" x="2751138" y="6219825"/>
          <p14:tracePt t="258171" x="2759075" y="6211888"/>
          <p14:tracePt t="258177" x="2767013" y="6211888"/>
          <p14:tracePt t="258183" x="2767013" y="6203950"/>
          <p14:tracePt t="258195" x="2774950" y="6203950"/>
          <p14:tracePt t="258199" x="2774950" y="6196013"/>
          <p14:tracePt t="258203" x="2767013" y="6196013"/>
          <p14:tracePt t="258211" x="2767013" y="6188075"/>
          <p14:tracePt t="258213" x="2767013" y="6180138"/>
          <p14:tracePt t="258217" x="2759075" y="6172200"/>
          <p14:tracePt t="258219" x="2759075" y="6164263"/>
          <p14:tracePt t="258221" x="2751138" y="6164263"/>
          <p14:tracePt t="258223" x="2751138" y="6156325"/>
          <p14:tracePt t="258226" x="2743200" y="6148388"/>
          <p14:tracePt t="258229" x="2735263" y="6140450"/>
          <p14:tracePt t="258231" x="2727325" y="6132513"/>
          <p14:tracePt t="258233" x="2719388" y="6124575"/>
          <p14:tracePt t="258237" x="2711450" y="6116638"/>
          <p14:tracePt t="258239" x="2703513" y="6108700"/>
          <p14:tracePt t="258242" x="2695575" y="6108700"/>
          <p14:tracePt t="258245" x="2687638" y="6100763"/>
          <p14:tracePt t="258247" x="2671763" y="6092825"/>
          <p14:tracePt t="258249" x="2655888" y="6084888"/>
          <p14:tracePt t="258251" x="2647950" y="6076950"/>
          <p14:tracePt t="258253" x="2640013" y="6076950"/>
          <p14:tracePt t="258255" x="2624138" y="6069013"/>
          <p14:tracePt t="258259" x="2598738" y="6061075"/>
          <p14:tracePt t="258262" x="2590800" y="6061075"/>
          <p14:tracePt t="258266" x="2566988" y="6053138"/>
          <p14:tracePt t="258267" x="2551113" y="6053138"/>
          <p14:tracePt t="258269" x="2543175" y="6045200"/>
          <p14:tracePt t="258271" x="2527300" y="6045200"/>
          <p14:tracePt t="258273" x="2519363" y="6045200"/>
          <p14:tracePt t="258276" x="2503488" y="6045200"/>
          <p14:tracePt t="258278" x="2495550" y="6045200"/>
          <p14:tracePt t="258281" x="2471738" y="6045200"/>
          <p14:tracePt t="258283" x="2463800" y="6045200"/>
          <p14:tracePt t="258285" x="2447925" y="6045200"/>
          <p14:tracePt t="258287" x="2439988" y="6045200"/>
          <p14:tracePt t="258289" x="2432050" y="6053138"/>
          <p14:tracePt t="258293" x="2408238" y="6053138"/>
          <p14:tracePt t="258296" x="2400300" y="6053138"/>
          <p14:tracePt t="258297" x="2392363" y="6053138"/>
          <p14:tracePt t="258299" x="2384425" y="6061075"/>
          <p14:tracePt t="258301" x="2376488" y="6061075"/>
          <p14:tracePt t="258304" x="2368550" y="6061075"/>
          <p14:tracePt t="258311" x="2352675" y="6069013"/>
          <p14:tracePt t="258314" x="2344738" y="6076950"/>
          <p14:tracePt t="258315" x="2336800" y="6076950"/>
          <p14:tracePt t="258319" x="2336800" y="6084888"/>
          <p14:tracePt t="258321" x="2328863" y="6084888"/>
          <p14:tracePt t="258325" x="2328863" y="6092825"/>
          <p14:tracePt t="258330" x="2328863" y="6100763"/>
          <p14:tracePt t="258341" x="2328863" y="6108700"/>
          <p14:tracePt t="258346" x="2336800" y="6108700"/>
          <p14:tracePt t="258349" x="2336800" y="6116638"/>
          <p14:tracePt t="258353" x="2344738" y="6116638"/>
          <p14:tracePt t="258354" x="2352675" y="6124575"/>
          <p14:tracePt t="258359" x="2360613" y="6124575"/>
          <p14:tracePt t="258361" x="2368550" y="6132513"/>
          <p14:tracePt t="258363" x="2376488" y="6132513"/>
          <p14:tracePt t="258365" x="2384425" y="6132513"/>
          <p14:tracePt t="258367" x="2392363" y="6132513"/>
          <p14:tracePt t="258368" x="2400300" y="6132513"/>
          <p14:tracePt t="258371" x="2408238" y="6140450"/>
          <p14:tracePt t="258373" x="2416175" y="6140450"/>
          <p14:tracePt t="258375" x="2424113" y="6140450"/>
          <p14:tracePt t="258377" x="2439988" y="6140450"/>
          <p14:tracePt t="258379" x="2447925" y="6140450"/>
          <p14:tracePt t="258381" x="2455863" y="6140450"/>
          <p14:tracePt t="258383" x="2471738" y="6140450"/>
          <p14:tracePt t="258385" x="2479675" y="6132513"/>
          <p14:tracePt t="258387" x="2495550" y="6132513"/>
          <p14:tracePt t="258389" x="2503488" y="6132513"/>
          <p14:tracePt t="258392" x="2519363" y="6132513"/>
          <p14:tracePt t="258394" x="2535238" y="6132513"/>
          <p14:tracePt t="258395" x="2543175" y="6124575"/>
          <p14:tracePt t="258397" x="2551113" y="6124575"/>
          <p14:tracePt t="258399" x="2566988" y="6124575"/>
          <p14:tracePt t="258401" x="2574925" y="6124575"/>
          <p14:tracePt t="258403" x="2590800" y="6116638"/>
          <p14:tracePt t="258405" x="2598738" y="6116638"/>
          <p14:tracePt t="258409" x="2616200" y="6108700"/>
          <p14:tracePt t="258412" x="2632075" y="6108700"/>
          <p14:tracePt t="258413" x="2640013" y="6108700"/>
          <p14:tracePt t="258415" x="2647950" y="6100763"/>
          <p14:tracePt t="258417" x="2655888" y="6100763"/>
          <p14:tracePt t="258419" x="2663825" y="6100763"/>
          <p14:tracePt t="258421" x="2671763" y="6092825"/>
          <p14:tracePt t="258423" x="2679700" y="6092825"/>
          <p14:tracePt t="258429" x="2695575" y="6084888"/>
          <p14:tracePt t="258432" x="2703513" y="6084888"/>
          <p14:tracePt t="258433" x="2703513" y="6076950"/>
          <p14:tracePt t="258435" x="2711450" y="6076950"/>
          <p14:tracePt t="258439" x="2711450" y="6069013"/>
          <p14:tracePt t="258442" x="2719388" y="6069013"/>
          <p14:tracePt t="258445" x="2719388" y="6061075"/>
          <p14:tracePt t="258447" x="2719388" y="6053138"/>
          <p14:tracePt t="258449" x="2719388" y="6045200"/>
          <p14:tracePt t="258451" x="2727325" y="6045200"/>
          <p14:tracePt t="258453" x="2719388" y="6037263"/>
          <p14:tracePt t="258459" x="2719388" y="6021388"/>
          <p14:tracePt t="258463" x="2711450" y="6013450"/>
          <p14:tracePt t="258467" x="2711450" y="6005513"/>
          <p14:tracePt t="258469" x="2703513" y="5995988"/>
          <p14:tracePt t="258471" x="2695575" y="5995988"/>
          <p14:tracePt t="258473" x="2695575" y="5988050"/>
          <p14:tracePt t="258476" x="2687638" y="5988050"/>
          <p14:tracePt t="258478" x="2679700" y="5980113"/>
          <p14:tracePt t="258481" x="2671763" y="5972175"/>
          <p14:tracePt t="258483" x="2663825" y="5972175"/>
          <p14:tracePt t="258485" x="2655888" y="5972175"/>
          <p14:tracePt t="258487" x="2647950" y="5964238"/>
          <p14:tracePt t="258489" x="2640013" y="5964238"/>
          <p14:tracePt t="258492" x="2632075" y="5964238"/>
          <p14:tracePt t="258495" x="2616200" y="5956300"/>
          <p14:tracePt t="258497" x="2598738" y="5956300"/>
          <p14:tracePt t="258499" x="2590800" y="5956300"/>
          <p14:tracePt t="258501" x="2574925" y="5956300"/>
          <p14:tracePt t="258503" x="2566988" y="5956300"/>
          <p14:tracePt t="258505" x="2551113" y="5956300"/>
          <p14:tracePt t="258509" x="2527300" y="5956300"/>
          <p14:tracePt t="258513" x="2503488" y="5956300"/>
          <p14:tracePt t="258515" x="2495550" y="5964238"/>
          <p14:tracePt t="258517" x="2479675" y="5964238"/>
          <p14:tracePt t="258519" x="2471738" y="5964238"/>
          <p14:tracePt t="258521" x="2455863" y="5972175"/>
          <p14:tracePt t="258523" x="2447925" y="5972175"/>
          <p14:tracePt t="258526" x="2439988" y="5980113"/>
          <p14:tracePt t="258528" x="2424113" y="5980113"/>
          <p14:tracePt t="258529" x="2416175" y="5980113"/>
          <p14:tracePt t="258531" x="2408238" y="5988050"/>
          <p14:tracePt t="258533" x="2400300" y="5988050"/>
          <p14:tracePt t="258535" x="2392363" y="5995988"/>
          <p14:tracePt t="258537" x="2384425" y="5995988"/>
          <p14:tracePt t="258539" x="2376488" y="6005513"/>
          <p14:tracePt t="258543" x="2368550" y="6005513"/>
          <p14:tracePt t="258546" x="2368550" y="6013450"/>
          <p14:tracePt t="258547" x="2360613" y="6013450"/>
          <p14:tracePt t="258549" x="2360613" y="6021388"/>
          <p14:tracePt t="258551" x="2352675" y="6021388"/>
          <p14:tracePt t="258553" x="2352675" y="6029325"/>
          <p14:tracePt t="258559" x="2352675" y="6037263"/>
          <p14:tracePt t="258562" x="2352675" y="6045200"/>
          <p14:tracePt t="258565" x="2352675" y="6053138"/>
          <p14:tracePt t="258569" x="2352675" y="6061075"/>
          <p14:tracePt t="258573" x="2352675" y="6069013"/>
          <p14:tracePt t="258576" x="2360613" y="6069013"/>
          <p14:tracePt t="258578" x="2360613" y="6076950"/>
          <p14:tracePt t="258580" x="2368550" y="6076950"/>
          <p14:tracePt t="258581" x="2376488" y="6084888"/>
          <p14:tracePt t="258583" x="2376488" y="6092825"/>
          <p14:tracePt t="258585" x="2384425" y="6092825"/>
          <p14:tracePt t="258587" x="2392363" y="6100763"/>
          <p14:tracePt t="258589" x="2400300" y="6100763"/>
          <p14:tracePt t="258592" x="2408238" y="6108700"/>
          <p14:tracePt t="258595" x="2424113" y="6116638"/>
          <p14:tracePt t="258597" x="2439988" y="6116638"/>
          <p14:tracePt t="258600" x="2447925" y="6116638"/>
          <p14:tracePt t="258602" x="2463800" y="6124575"/>
          <p14:tracePt t="258603" x="2479675" y="6124575"/>
          <p14:tracePt t="258605" x="2495550" y="6124575"/>
          <p14:tracePt t="258609" x="2519363" y="6124575"/>
          <p14:tracePt t="258613" x="2551113" y="6124575"/>
          <p14:tracePt t="258616" x="2574925" y="6124575"/>
          <p14:tracePt t="258618" x="2590800" y="6124575"/>
          <p14:tracePt t="258619" x="2606675" y="6116638"/>
          <p14:tracePt t="258621" x="2624138" y="6116638"/>
          <p14:tracePt t="258623" x="2647950" y="6116638"/>
          <p14:tracePt t="258626" x="2663825" y="6116638"/>
          <p14:tracePt t="258629" x="2679700" y="6108700"/>
          <p14:tracePt t="258630" x="2695575" y="6108700"/>
          <p14:tracePt t="258631" x="2711450" y="6108700"/>
          <p14:tracePt t="258633" x="2727325" y="6108700"/>
          <p14:tracePt t="258635" x="2743200" y="6100763"/>
          <p14:tracePt t="258637" x="2759075" y="6100763"/>
          <p14:tracePt t="258639" x="2767013" y="6100763"/>
          <p14:tracePt t="258642" x="2782888" y="6092825"/>
          <p14:tracePt t="258644" x="2790825" y="6092825"/>
          <p14:tracePt t="258645" x="2806700" y="6092825"/>
          <p14:tracePt t="258647" x="2814638" y="6084888"/>
          <p14:tracePt t="258649" x="2822575" y="6084888"/>
          <p14:tracePt t="258651" x="2830513" y="6076950"/>
          <p14:tracePt t="258653" x="2838450" y="6076950"/>
          <p14:tracePt t="258659" x="2854325" y="6069013"/>
          <p14:tracePt t="258663" x="2854325" y="6061075"/>
          <p14:tracePt t="258665" x="2862263" y="6061075"/>
          <p14:tracePt t="258667" x="2862263" y="6053138"/>
          <p14:tracePt t="258671" x="2870200" y="6053138"/>
          <p14:tracePt t="258673" x="2870200" y="6045200"/>
          <p14:tracePt t="258679" x="2870200" y="6037263"/>
          <p14:tracePt t="258685" x="2862263" y="6029325"/>
          <p14:tracePt t="258689" x="2862263" y="6021388"/>
          <p14:tracePt t="258692" x="2854325" y="6013450"/>
          <p14:tracePt t="258695" x="2846388" y="6005513"/>
          <p14:tracePt t="258697" x="2838450" y="6005513"/>
          <p14:tracePt t="258699" x="2838450" y="5995988"/>
          <p14:tracePt t="258701" x="2830513" y="5988050"/>
          <p14:tracePt t="258703" x="2822575" y="5988050"/>
          <p14:tracePt t="258705" x="2814638" y="5980113"/>
          <p14:tracePt t="258710" x="2790825" y="5972175"/>
          <p14:tracePt t="258714" x="2774950" y="5964238"/>
          <p14:tracePt t="258715" x="2759075" y="5964238"/>
          <p14:tracePt t="258717" x="2751138" y="5964238"/>
          <p14:tracePt t="258719" x="2743200" y="5964238"/>
          <p14:tracePt t="258721" x="2727325" y="5956300"/>
          <p14:tracePt t="258723" x="2719388" y="5956300"/>
          <p14:tracePt t="258726" x="2703513" y="5956300"/>
          <p14:tracePt t="258731" x="2671763" y="5956300"/>
          <p14:tracePt t="258733" x="2663825" y="5964238"/>
          <p14:tracePt t="258735" x="2647950" y="5964238"/>
          <p14:tracePt t="258737" x="2640013" y="5964238"/>
          <p14:tracePt t="258739" x="2632075" y="5964238"/>
          <p14:tracePt t="258742" x="2624138" y="5972175"/>
          <p14:tracePt t="258744" x="2616200" y="5972175"/>
          <p14:tracePt t="258745" x="2606675" y="5972175"/>
          <p14:tracePt t="258747" x="2598738" y="5980113"/>
          <p14:tracePt t="258749" x="2590800" y="5980113"/>
          <p14:tracePt t="258751" x="2582863" y="5980113"/>
          <p14:tracePt t="258753" x="2582863" y="5988050"/>
          <p14:tracePt t="258755" x="2574925" y="5988050"/>
          <p14:tracePt t="258759" x="2566988" y="5995988"/>
          <p14:tracePt t="258762" x="2559050" y="5995988"/>
          <p14:tracePt t="258765" x="2551113" y="5995988"/>
          <p14:tracePt t="258767" x="2551113" y="6005513"/>
          <p14:tracePt t="258807" x="2551113" y="6013450"/>
          <p14:tracePt t="258810" x="2559050" y="6013450"/>
          <p14:tracePt t="258814" x="2566988" y="6013450"/>
          <p14:tracePt t="258818" x="2574925" y="6013450"/>
          <p14:tracePt t="258819" x="2582863" y="6013450"/>
          <p14:tracePt t="258823" x="2590800" y="6013450"/>
          <p14:tracePt t="258826" x="2598738" y="6013450"/>
          <p14:tracePt t="258828" x="2606675" y="6013450"/>
          <p14:tracePt t="258831" x="2616200" y="6005513"/>
          <p14:tracePt t="258833" x="2624138" y="6005513"/>
          <p14:tracePt t="258837" x="2632075" y="6005513"/>
          <p14:tracePt t="258839" x="2640013" y="6005513"/>
          <p14:tracePt t="258844" x="2647950" y="5995988"/>
          <p14:tracePt t="258846" x="2655888" y="5995988"/>
          <p14:tracePt t="258849" x="2663825" y="5995988"/>
          <p14:tracePt t="258851" x="2671763" y="5995988"/>
          <p14:tracePt t="258855" x="2679700" y="5995988"/>
          <p14:tracePt t="258933" x="2679700" y="5988050"/>
          <p14:tracePt t="258938" x="2671763" y="5988050"/>
          <p14:tracePt t="258943" x="2663825" y="5988050"/>
          <p14:tracePt t="258960" x="2640013" y="5995988"/>
          <p14:tracePt t="258964" x="2632075" y="5995988"/>
          <p14:tracePt t="258969" x="2624138" y="5995988"/>
          <p14:tracePt t="258976" x="2616200" y="5995988"/>
          <p14:tracePt t="258981" x="2606675" y="5995988"/>
          <p14:tracePt t="258989" x="2598738" y="5995988"/>
          <p14:tracePt t="258997" x="2590800" y="5995988"/>
          <p14:tracePt t="259643" x="2582863" y="5995988"/>
          <p14:tracePt t="259661" x="2574925" y="5995988"/>
          <p14:tracePt t="259901" x="2574925" y="6005513"/>
          <p14:tracePt t="260011" x="2582863" y="6005513"/>
          <p14:tracePt t="260016" x="2582863" y="5995988"/>
          <p14:tracePt t="260019" x="2590800" y="5995988"/>
          <p14:tracePt t="260028" x="2598738" y="5988050"/>
          <p14:tracePt t="260030" x="2606675" y="5988050"/>
          <p14:tracePt t="260033" x="2616200" y="5988050"/>
          <p14:tracePt t="260035" x="2624138" y="5980113"/>
          <p14:tracePt t="260039" x="2632075" y="5980113"/>
          <p14:tracePt t="260042" x="2640013" y="5980113"/>
          <p14:tracePt t="260045" x="2655888" y="5972175"/>
          <p14:tracePt t="260047" x="2663825" y="5972175"/>
          <p14:tracePt t="260049" x="2671763" y="5972175"/>
          <p14:tracePt t="260051" x="2679700" y="5972175"/>
          <p14:tracePt t="260053" x="2687638" y="5964238"/>
          <p14:tracePt t="260055" x="2703513" y="5964238"/>
          <p14:tracePt t="260059" x="2719388" y="5964238"/>
          <p14:tracePt t="260063" x="2751138" y="5956300"/>
          <p14:tracePt t="260065" x="2759075" y="5956300"/>
          <p14:tracePt t="260067" x="2774950" y="5956300"/>
          <p14:tracePt t="260069" x="2790825" y="5948363"/>
          <p14:tracePt t="260071" x="2806700" y="5948363"/>
          <p14:tracePt t="260073" x="2822575" y="5940425"/>
          <p14:tracePt t="260076" x="2846388" y="5940425"/>
          <p14:tracePt t="260077" x="2862263" y="5940425"/>
          <p14:tracePt t="260080" x="2886075" y="5932488"/>
          <p14:tracePt t="260081" x="2909888" y="5932488"/>
          <p14:tracePt t="260083" x="2933700" y="5924550"/>
          <p14:tracePt t="260085" x="2957513" y="5916613"/>
          <p14:tracePt t="260087" x="2990850" y="5916613"/>
          <p14:tracePt t="260089" x="3014663" y="5908675"/>
          <p14:tracePt t="260092" x="3046413" y="5900738"/>
          <p14:tracePt t="260094" x="3078163" y="5900738"/>
          <p14:tracePt t="260097" x="3141663" y="5884863"/>
          <p14:tracePt t="260099" x="3173413" y="5884863"/>
          <p14:tracePt t="260101" x="3213100" y="5876925"/>
          <p14:tracePt t="260103" x="3252788" y="5868988"/>
          <p14:tracePt t="260106" x="3284538" y="5868988"/>
          <p14:tracePt t="260109" x="3365500" y="5853113"/>
          <p14:tracePt t="260113" x="3405188" y="5845175"/>
          <p14:tracePt t="260115" x="3492500" y="5829300"/>
          <p14:tracePt t="260118" x="3540125" y="5821363"/>
          <p14:tracePt t="260120" x="3587750" y="5813425"/>
          <p14:tracePt t="260121" x="3635375" y="5805488"/>
          <p14:tracePt t="260123" x="3684588" y="5797550"/>
          <p14:tracePt t="260126" x="3732213" y="5781675"/>
          <p14:tracePt t="260127" x="3787775" y="5773738"/>
          <p14:tracePt t="260130" x="3835400" y="5765800"/>
          <p14:tracePt t="260135" x="4002088" y="5734050"/>
          <p14:tracePt t="260137" x="4067175" y="5726113"/>
          <p14:tracePt t="260139" x="4122738" y="5710238"/>
          <p14:tracePt t="260144" x="4249738" y="5686425"/>
          <p14:tracePt t="260145" x="4313238" y="5670550"/>
          <p14:tracePt t="260153" x="4513263" y="5621338"/>
          <p14:tracePt t="260154" x="4576763" y="5597525"/>
          <p14:tracePt t="260155" x="4648200" y="5581650"/>
          <p14:tracePt t="260159" x="4784725" y="5541963"/>
          <p14:tracePt t="260162" x="4848225" y="5518150"/>
          <p14:tracePt t="260168" x="5056188" y="5454650"/>
          <p14:tracePt t="260169" x="5127625" y="5430838"/>
          <p14:tracePt t="260171" x="5199063" y="5407025"/>
          <p14:tracePt t="260173" x="5262563" y="5391150"/>
          <p14:tracePt t="260176" x="5334000" y="5367338"/>
          <p14:tracePt t="260177" x="5407025" y="5343525"/>
          <p14:tracePt t="260180" x="5470525" y="5319713"/>
          <p14:tracePt t="260181" x="5541963" y="5302250"/>
          <p14:tracePt t="260183" x="5605463" y="5278438"/>
          <p14:tracePt t="260185" x="5676900" y="5254625"/>
          <p14:tracePt t="260187" x="5740400" y="5238750"/>
          <p14:tracePt t="260189" x="5813425" y="5214938"/>
          <p14:tracePt t="260191" x="5876925" y="5199063"/>
          <p14:tracePt t="260193" x="5940425" y="5175250"/>
          <p14:tracePt t="260197" x="6075363" y="5135563"/>
          <p14:tracePt t="260199" x="6140450" y="5119688"/>
          <p14:tracePt t="260201" x="6196013" y="5095875"/>
          <p14:tracePt t="260203" x="6259513" y="5080000"/>
          <p14:tracePt t="260205" x="6323013" y="5056188"/>
          <p14:tracePt t="260208" x="6378575" y="5040313"/>
          <p14:tracePt t="260209" x="6434138" y="5024438"/>
          <p14:tracePt t="260211" x="6499225" y="5000625"/>
          <p14:tracePt t="260213" x="6554788" y="4984750"/>
          <p14:tracePt t="260215" x="6610350" y="4967288"/>
          <p14:tracePt t="260217" x="6657975" y="4951413"/>
          <p14:tracePt t="260219" x="6713538" y="4935538"/>
          <p14:tracePt t="260221" x="6761163" y="4919663"/>
          <p14:tracePt t="260223" x="6818313" y="4903788"/>
          <p14:tracePt t="260225" x="6865938" y="4887913"/>
          <p14:tracePt t="260227" x="6913563" y="4872038"/>
          <p14:tracePt t="260229" x="6961188" y="4856163"/>
          <p14:tracePt t="260231" x="7008813" y="4840288"/>
          <p14:tracePt t="260233" x="7056438" y="4824413"/>
          <p14:tracePt t="260235" x="7104063" y="4808538"/>
          <p14:tracePt t="260237" x="7153275" y="4792663"/>
          <p14:tracePt t="260239" x="7192963" y="4776788"/>
          <p14:tracePt t="260242" x="7240588" y="4760913"/>
          <p14:tracePt t="260243" x="7280275" y="4752975"/>
          <p14:tracePt t="260246" x="7319963" y="4737100"/>
          <p14:tracePt t="260250" x="7391400" y="4713288"/>
          <p14:tracePt t="260252" x="7431088" y="4697413"/>
          <p14:tracePt t="260253" x="7462838" y="4681538"/>
          <p14:tracePt t="260255" x="7504113" y="4673600"/>
          <p14:tracePt t="260259" x="7567613" y="4649788"/>
          <p14:tracePt t="260261" x="7591425" y="4633913"/>
          <p14:tracePt t="260266" x="7646988" y="4608513"/>
          <p14:tracePt t="260268" x="7670800" y="4600575"/>
          <p14:tracePt t="260269" x="7694613" y="4584700"/>
          <p14:tracePt t="260271" x="7726363" y="4576763"/>
          <p14:tracePt t="260273" x="7742238" y="4560888"/>
          <p14:tracePt t="260276" x="7766050" y="4552950"/>
          <p14:tracePt t="260277" x="7789863" y="4537075"/>
          <p14:tracePt t="260280" x="7805738" y="4529138"/>
          <p14:tracePt t="260284" x="7847013" y="4505325"/>
          <p14:tracePt t="260285" x="7862888" y="4489450"/>
          <p14:tracePt t="260287" x="7878763" y="4473575"/>
          <p14:tracePt t="260289" x="7894638" y="4465638"/>
          <p14:tracePt t="260292" x="7910513" y="4449763"/>
          <p14:tracePt t="260293" x="7926388" y="4441825"/>
          <p14:tracePt t="260298" x="7950200" y="4418013"/>
          <p14:tracePt t="260300" x="7966075" y="4410075"/>
          <p14:tracePt t="260302" x="7974013" y="4394200"/>
          <p14:tracePt t="260303" x="7989888" y="4386263"/>
          <p14:tracePt t="260305" x="7997825" y="4378325"/>
          <p14:tracePt t="260309" x="8021638" y="4354513"/>
          <p14:tracePt t="260311" x="8029575" y="4346575"/>
          <p14:tracePt t="260316" x="8053388" y="4322763"/>
          <p14:tracePt t="260318" x="8061325" y="4314825"/>
          <p14:tracePt t="260320" x="8069263" y="4306888"/>
          <p14:tracePt t="260321" x="8077200" y="4298950"/>
          <p14:tracePt t="260323" x="8077200" y="4281488"/>
          <p14:tracePt t="260326" x="8085138" y="4273550"/>
          <p14:tracePt t="260327" x="8093075" y="4265613"/>
          <p14:tracePt t="260329" x="8101013" y="4257675"/>
          <p14:tracePt t="260333" x="8108950" y="4241800"/>
          <p14:tracePt t="260336" x="8116888" y="4233863"/>
          <p14:tracePt t="260337" x="8116888" y="4225925"/>
          <p14:tracePt t="260339" x="8124825" y="4217988"/>
          <p14:tracePt t="260342" x="8132763" y="4210050"/>
          <p14:tracePt t="260343" x="8132763" y="4202113"/>
          <p14:tracePt t="260347" x="8148638" y="4186238"/>
          <p14:tracePt t="260351" x="8156575" y="4178300"/>
          <p14:tracePt t="260353" x="8164513" y="4170363"/>
          <p14:tracePt t="260355" x="8172450" y="4162425"/>
          <p14:tracePt t="260359" x="8180388" y="4146550"/>
          <p14:tracePt t="260362" x="8189913" y="4138613"/>
          <p14:tracePt t="260366" x="8197850" y="4122738"/>
          <p14:tracePt t="260368" x="8197850" y="4114800"/>
          <p14:tracePt t="260369" x="8205788" y="4106863"/>
          <p14:tracePt t="260371" x="8213725" y="4098925"/>
          <p14:tracePt t="260373" x="8213725" y="4090988"/>
          <p14:tracePt t="260376" x="8221663" y="4083050"/>
          <p14:tracePt t="260377" x="8221663" y="4075113"/>
          <p14:tracePt t="260380" x="8229600" y="4075113"/>
          <p14:tracePt t="260383" x="8237538" y="4059238"/>
          <p14:tracePt t="260385" x="8237538" y="4051300"/>
          <p14:tracePt t="260387" x="8245475" y="4043363"/>
          <p14:tracePt t="260389" x="8253413" y="4043363"/>
          <p14:tracePt t="260392" x="8253413" y="4035425"/>
          <p14:tracePt t="260394" x="8261350" y="4027488"/>
          <p14:tracePt t="260397" x="8269288" y="4019550"/>
          <p14:tracePt t="260399" x="8269288" y="4011613"/>
          <p14:tracePt t="260401" x="8277225" y="4011613"/>
          <p14:tracePt t="260403" x="8277225" y="4003675"/>
          <p14:tracePt t="260405" x="8285163" y="3995738"/>
          <p14:tracePt t="260409" x="8293100" y="3987800"/>
          <p14:tracePt t="260413" x="8308975" y="3979863"/>
          <p14:tracePt t="260417" x="8316913" y="3971925"/>
          <p14:tracePt t="260419" x="8324850" y="3963988"/>
          <p14:tracePt t="260421" x="8332788" y="3963988"/>
          <p14:tracePt t="260423" x="8348663" y="3956050"/>
          <p14:tracePt t="260426" x="8356600" y="3956050"/>
          <p14:tracePt t="260427" x="8372475" y="3948113"/>
          <p14:tracePt t="260433" x="8412163" y="3930650"/>
          <p14:tracePt t="260435" x="8420100" y="3922713"/>
          <p14:tracePt t="260437" x="8435975" y="3922713"/>
          <p14:tracePt t="260439" x="8451850" y="3914775"/>
          <p14:tracePt t="260442" x="8467725" y="3906838"/>
          <p14:tracePt t="260443" x="8483600" y="3898900"/>
          <p14:tracePt t="260449" x="8540750" y="3883025"/>
          <p14:tracePt t="260451" x="8564563" y="3875088"/>
          <p14:tracePt t="260453" x="8580438" y="3867150"/>
          <p14:tracePt t="260455" x="8604250" y="3859213"/>
          <p14:tracePt t="260459" x="8643938" y="3843338"/>
          <p14:tracePt t="260464" x="8675688" y="3835400"/>
          <p14:tracePt t="260466" x="8699500" y="3827463"/>
          <p14:tracePt t="260467" x="8715375" y="3819525"/>
          <p14:tracePt t="260469" x="8739188" y="3811588"/>
          <p14:tracePt t="260471" x="8755063" y="3803650"/>
          <p14:tracePt t="260473" x="8770938" y="3795713"/>
          <p14:tracePt t="260476" x="8794750" y="3795713"/>
          <p14:tracePt t="260478" x="8810625" y="3787775"/>
          <p14:tracePt t="260480" x="8826500" y="3779838"/>
          <p14:tracePt t="260484" x="8858250" y="3771900"/>
          <p14:tracePt t="260485" x="8874125" y="3763963"/>
          <p14:tracePt t="260487" x="8883650" y="3756025"/>
          <p14:tracePt t="260489" x="8899525" y="3748088"/>
          <p14:tracePt t="260492" x="8915400" y="3748088"/>
          <p14:tracePt t="260493" x="8923338" y="3740150"/>
          <p14:tracePt t="260498" x="8947150" y="3732213"/>
          <p14:tracePt t="260500" x="8955088" y="3724275"/>
          <p14:tracePt t="260501" x="8970963" y="3724275"/>
          <p14:tracePt t="260503" x="8978900" y="3716338"/>
          <p14:tracePt t="260505" x="8986838" y="3716338"/>
          <p14:tracePt t="260509" x="8994775" y="3708400"/>
          <p14:tracePt t="260511" x="9002713" y="3708400"/>
          <p14:tracePt t="260515" x="9010650" y="3700463"/>
          <p14:tracePt t="260519" x="9018588" y="3700463"/>
          <p14:tracePt t="260521" x="9018588" y="3692525"/>
          <p14:tracePt t="260529" x="9026525" y="3692525"/>
          <p14:tracePt t="260555" x="9018588" y="3692525"/>
          <p14:tracePt t="260559" x="9018588" y="3684588"/>
          <p14:tracePt t="260567" x="9010650" y="3684588"/>
          <p14:tracePt t="260573" x="9002713" y="3684588"/>
          <p14:tracePt t="260576" x="8994775" y="3684588"/>
          <p14:tracePt t="260579" x="8986838" y="3676650"/>
          <p14:tracePt t="260581" x="8978900" y="3676650"/>
          <p14:tracePt t="260583" x="8970963" y="3676650"/>
          <p14:tracePt t="260585" x="8963025" y="3676650"/>
          <p14:tracePt t="260587" x="8947150" y="3676650"/>
          <p14:tracePt t="260590" x="8939213" y="3676650"/>
          <p14:tracePt t="260592" x="8931275" y="3676650"/>
          <p14:tracePt t="260594" x="8915400" y="3676650"/>
          <p14:tracePt t="260596" x="8907463" y="3676650"/>
          <p14:tracePt t="260597" x="8891588" y="3676650"/>
          <p14:tracePt t="260599" x="8874125" y="3676650"/>
          <p14:tracePt t="260601" x="8858250" y="3676650"/>
          <p14:tracePt t="260603" x="8834438" y="3676650"/>
          <p14:tracePt t="260605" x="8818563" y="3676650"/>
          <p14:tracePt t="260609" x="8770938" y="3668713"/>
          <p14:tracePt t="260611" x="8747125" y="3668713"/>
          <p14:tracePt t="260613" x="8723313" y="3668713"/>
          <p14:tracePt t="260615" x="8699500" y="3668713"/>
          <p14:tracePt t="260617" x="8675688" y="3668713"/>
          <p14:tracePt t="260619" x="8651875" y="3660775"/>
          <p14:tracePt t="260621" x="8628063" y="3660775"/>
          <p14:tracePt t="260623" x="8596313" y="3660775"/>
          <p14:tracePt t="260626" x="8572500" y="3660775"/>
          <p14:tracePt t="260628" x="8540750" y="3660775"/>
          <p14:tracePt t="260629" x="8515350" y="3660775"/>
          <p14:tracePt t="260631" x="8483600" y="3660775"/>
          <p14:tracePt t="260633" x="8451850" y="3660775"/>
          <p14:tracePt t="260635" x="8428038" y="3660775"/>
          <p14:tracePt t="260637" x="8396288" y="3660775"/>
          <p14:tracePt t="260639" x="8372475" y="3660775"/>
          <p14:tracePt t="260642" x="8340725" y="3668713"/>
          <p14:tracePt t="260644" x="8308975" y="3660775"/>
          <p14:tracePt t="260646" x="8285163" y="3660775"/>
          <p14:tracePt t="260648" x="8253413" y="3660775"/>
          <p14:tracePt t="260649" x="8229600" y="3660775"/>
          <p14:tracePt t="260651" x="8205788" y="3660775"/>
          <p14:tracePt t="260653" x="8180388" y="3668713"/>
          <p14:tracePt t="260655" x="8148638" y="3668713"/>
          <p14:tracePt t="260660" x="8101013" y="3668713"/>
          <p14:tracePt t="260661" x="8077200" y="3668713"/>
          <p14:tracePt t="260664" x="8053388" y="3668713"/>
          <p14:tracePt t="260665" x="8037513" y="3668713"/>
          <p14:tracePt t="260667" x="8013700" y="3676650"/>
          <p14:tracePt t="260669" x="7997825" y="3676650"/>
          <p14:tracePt t="260671" x="7981950" y="3676650"/>
          <p14:tracePt t="260673" x="7958138" y="3676650"/>
          <p14:tracePt t="260677" x="7926388" y="3676650"/>
          <p14:tracePt t="260681" x="7902575" y="3676650"/>
          <p14:tracePt t="260683" x="7886700" y="3676650"/>
          <p14:tracePt t="260685" x="7878763" y="3676650"/>
          <p14:tracePt t="260687" x="7862888" y="3676650"/>
          <p14:tracePt t="260689" x="7854950" y="3676650"/>
          <p14:tracePt t="260692" x="7847013" y="3684588"/>
          <p14:tracePt t="260695" x="7839075" y="3684588"/>
          <p14:tracePt t="260699" x="7829550" y="3684588"/>
          <p14:tracePt t="260703" x="7821613" y="3684588"/>
          <p14:tracePt t="260719" x="7829550" y="3684588"/>
          <p14:tracePt t="260729" x="7839075" y="3692525"/>
          <p14:tracePt t="260731" x="7847013" y="3692525"/>
          <p14:tracePt t="260733" x="7854950" y="3692525"/>
          <p14:tracePt t="260735" x="7862888" y="3692525"/>
          <p14:tracePt t="260737" x="7870825" y="3692525"/>
          <p14:tracePt t="260739" x="7878763" y="3692525"/>
          <p14:tracePt t="260744" x="7902575" y="3700463"/>
          <p14:tracePt t="260745" x="7910513" y="3700463"/>
          <p14:tracePt t="260747" x="7926388" y="3700463"/>
          <p14:tracePt t="260749" x="7942263" y="3708400"/>
          <p14:tracePt t="260751" x="7950200" y="3708400"/>
          <p14:tracePt t="260753" x="7966075" y="3708400"/>
          <p14:tracePt t="260755" x="7981950" y="3708400"/>
          <p14:tracePt t="260759" x="8013700" y="3716338"/>
          <p14:tracePt t="260762" x="8029575" y="3716338"/>
          <p14:tracePt t="260763" x="8045450" y="3716338"/>
          <p14:tracePt t="260765" x="8061325" y="3716338"/>
          <p14:tracePt t="260767" x="8077200" y="3716338"/>
          <p14:tracePt t="260769" x="8093075" y="3716338"/>
          <p14:tracePt t="260771" x="8108950" y="3724275"/>
          <p14:tracePt t="260773" x="8124825" y="3724275"/>
          <p14:tracePt t="260776" x="8140700" y="3724275"/>
          <p14:tracePt t="260779" x="8172450" y="3724275"/>
          <p14:tracePt t="260781" x="8180388" y="3724275"/>
          <p14:tracePt t="260783" x="8197850" y="3724275"/>
          <p14:tracePt t="260785" x="8213725" y="3724275"/>
          <p14:tracePt t="260787" x="8229600" y="3724275"/>
          <p14:tracePt t="260789" x="8237538" y="3724275"/>
          <p14:tracePt t="260792" x="8253413" y="3724275"/>
          <p14:tracePt t="260794" x="8261350" y="3724275"/>
          <p14:tracePt t="260795" x="8277225" y="3724275"/>
          <p14:tracePt t="260797" x="8285163" y="3724275"/>
          <p14:tracePt t="260799" x="8293100" y="3724275"/>
          <p14:tracePt t="260801" x="8308975" y="3724275"/>
          <p14:tracePt t="260803" x="8316913" y="3724275"/>
          <p14:tracePt t="260805" x="8324850" y="3724275"/>
          <p14:tracePt t="260809" x="8340725" y="3724275"/>
          <p14:tracePt t="260811" x="8348663" y="3724275"/>
          <p14:tracePt t="260813" x="8356600" y="3724275"/>
          <p14:tracePt t="260817" x="8364538" y="3724275"/>
          <p14:tracePt t="260821" x="8372475" y="3724275"/>
          <p14:tracePt t="260829" x="8380413" y="3724275"/>
          <p14:tracePt t="260839" x="8372475" y="3724275"/>
          <p14:tracePt t="260847" x="8364538" y="3724275"/>
          <p14:tracePt t="260849" x="8356600" y="3724275"/>
          <p14:tracePt t="260851" x="8348663" y="3724275"/>
          <p14:tracePt t="260853" x="8332788" y="3724275"/>
          <p14:tracePt t="260855" x="8324850" y="3724275"/>
          <p14:tracePt t="260860" x="8308975" y="3724275"/>
          <p14:tracePt t="260861" x="8293100" y="3724275"/>
          <p14:tracePt t="260863" x="8277225" y="3724275"/>
          <p14:tracePt t="260865" x="8261350" y="3724275"/>
          <p14:tracePt t="260867" x="8245475" y="3724275"/>
          <p14:tracePt t="260869" x="8229600" y="3724275"/>
          <p14:tracePt t="260871" x="8213725" y="3724275"/>
          <p14:tracePt t="260873" x="8197850" y="3724275"/>
          <p14:tracePt t="260876" x="8180388" y="3724275"/>
          <p14:tracePt t="260877" x="8164513" y="3724275"/>
          <p14:tracePt t="260879" x="8148638" y="3724275"/>
          <p14:tracePt t="260881" x="8140700" y="3724275"/>
          <p14:tracePt t="260883" x="8124825" y="3724275"/>
          <p14:tracePt t="260885" x="8108950" y="3732213"/>
          <p14:tracePt t="260887" x="8101013" y="3732213"/>
          <p14:tracePt t="260889" x="8093075" y="3732213"/>
          <p14:tracePt t="260892" x="8085138" y="3732213"/>
          <p14:tracePt t="260894" x="8077200" y="3732213"/>
          <p14:tracePt t="260895" x="8069263" y="3732213"/>
          <p14:tracePt t="260897" x="8061325" y="3732213"/>
          <p14:tracePt t="260899" x="8053388" y="3732213"/>
          <p14:tracePt t="260901" x="8045450" y="3732213"/>
          <p14:tracePt t="260905" x="8037513" y="3740150"/>
          <p14:tracePt t="260910" x="8029575" y="3740150"/>
          <p14:tracePt t="260935" x="8037513" y="3740150"/>
          <p14:tracePt t="260939" x="8045450" y="3740150"/>
          <p14:tracePt t="260942" x="8053388" y="3740150"/>
          <p14:tracePt t="260944" x="8061325" y="3732213"/>
          <p14:tracePt t="260946" x="8069263" y="3732213"/>
          <p14:tracePt t="260947" x="8085138" y="3732213"/>
          <p14:tracePt t="260949" x="8093075" y="3732213"/>
          <p14:tracePt t="260951" x="8108950" y="3732213"/>
          <p14:tracePt t="260953" x="8124825" y="3732213"/>
          <p14:tracePt t="260955" x="8140700" y="3732213"/>
          <p14:tracePt t="260962" x="8189913" y="3724275"/>
          <p14:tracePt t="260964" x="8205788" y="3724275"/>
          <p14:tracePt t="260965" x="8221663" y="3724275"/>
          <p14:tracePt t="260967" x="8237538" y="3724275"/>
          <p14:tracePt t="260969" x="8253413" y="3724275"/>
          <p14:tracePt t="260971" x="8269288" y="3724275"/>
          <p14:tracePt t="260973" x="8285163" y="3724275"/>
          <p14:tracePt t="260976" x="8301038" y="3716338"/>
          <p14:tracePt t="260979" x="8332788" y="3716338"/>
          <p14:tracePt t="260981" x="8340725" y="3716338"/>
          <p14:tracePt t="260983" x="8356600" y="3716338"/>
          <p14:tracePt t="260985" x="8364538" y="3716338"/>
          <p14:tracePt t="260987" x="8380413" y="3708400"/>
          <p14:tracePt t="260989" x="8388350" y="3708400"/>
          <p14:tracePt t="260993" x="8404225" y="3708400"/>
          <p14:tracePt t="260995" x="8412163" y="3708400"/>
          <p14:tracePt t="260997" x="8420100" y="3708400"/>
          <p14:tracePt t="260999" x="8428038" y="3708400"/>
          <p14:tracePt t="261001" x="8435975" y="3708400"/>
          <p14:tracePt t="261003" x="8443913" y="3708400"/>
          <p14:tracePt t="261010" x="8459788" y="3700463"/>
          <p14:tracePt t="261029" x="8451850" y="3708400"/>
          <p14:tracePt t="261034" x="8443913" y="3708400"/>
          <p14:tracePt t="261036" x="8428038" y="3708400"/>
          <p14:tracePt t="261037" x="8412163" y="3708400"/>
          <p14:tracePt t="261039" x="8396288" y="3708400"/>
          <p14:tracePt t="261042" x="8380413" y="3700463"/>
          <p14:tracePt t="261043" x="8364538" y="3700463"/>
          <p14:tracePt t="261045" x="8340725" y="3700463"/>
          <p14:tracePt t="261047" x="8324850" y="3700463"/>
          <p14:tracePt t="261049" x="8301038" y="3700463"/>
          <p14:tracePt t="261051" x="8285163" y="3700463"/>
          <p14:tracePt t="261053" x="8261350" y="3700463"/>
          <p14:tracePt t="261055" x="8245475" y="3700463"/>
          <p14:tracePt t="261060" x="8205788" y="3708400"/>
          <p14:tracePt t="261061" x="8189913" y="3708400"/>
          <p14:tracePt t="261063" x="8172450" y="3708400"/>
          <p14:tracePt t="261065" x="8156575" y="3708400"/>
          <p14:tracePt t="261067" x="8140700" y="3708400"/>
          <p14:tracePt t="261069" x="8124825" y="3708400"/>
          <p14:tracePt t="261071" x="8108950" y="3708400"/>
          <p14:tracePt t="261073" x="8101013" y="3708400"/>
          <p14:tracePt t="261076" x="8085138" y="3708400"/>
          <p14:tracePt t="261078" x="8077200" y="3716338"/>
          <p14:tracePt t="261079" x="8069263" y="3716338"/>
          <p14:tracePt t="261081" x="8053388" y="3716338"/>
          <p14:tracePt t="261083" x="8045450" y="3716338"/>
          <p14:tracePt t="261085" x="8037513" y="3716338"/>
          <p14:tracePt t="261089" x="8029575" y="3716338"/>
          <p14:tracePt t="261094" x="8021638" y="3716338"/>
          <p14:tracePt t="261095" x="8021638" y="3724275"/>
          <p14:tracePt t="261098" x="8013700" y="3724275"/>
          <p14:tracePt t="261137" x="8021638" y="3724275"/>
          <p14:tracePt t="261141" x="8021638" y="3716338"/>
          <p14:tracePt t="261149" x="8029575" y="3716338"/>
          <p14:tracePt t="261161" x="8037513" y="3716338"/>
          <p14:tracePt t="261171" x="8029575" y="3716338"/>
          <p14:tracePt t="261194" x="8021638" y="3716338"/>
          <p14:tracePt t="261198" x="8013700" y="3716338"/>
          <p14:tracePt t="261201" x="8005763" y="3724275"/>
          <p14:tracePt t="261203" x="7997825" y="3724275"/>
          <p14:tracePt t="261205" x="7989888" y="3724275"/>
          <p14:tracePt t="261209" x="7981950" y="3724275"/>
          <p14:tracePt t="261212" x="7974013" y="3724275"/>
          <p14:tracePt t="261213" x="7966075" y="3724275"/>
          <p14:tracePt t="261215" x="7958138" y="3724275"/>
          <p14:tracePt t="261217" x="7950200" y="3724275"/>
          <p14:tracePt t="261219" x="7942263" y="3724275"/>
          <p14:tracePt t="261223" x="7934325" y="3724275"/>
          <p14:tracePt t="261226" x="7926388" y="3724275"/>
          <p14:tracePt t="261228" x="7918450" y="3724275"/>
          <p14:tracePt t="261229" x="7910513" y="3732213"/>
          <p14:tracePt t="261233" x="7902575" y="3732213"/>
          <p14:tracePt t="261235" x="7894638" y="3732213"/>
          <p14:tracePt t="261239" x="7886700" y="3732213"/>
          <p14:tracePt t="261242" x="7878763" y="3732213"/>
          <p14:tracePt t="261245" x="7870825" y="3732213"/>
          <p14:tracePt t="261249" x="7862888" y="3732213"/>
          <p14:tracePt t="261253" x="7854950" y="3732213"/>
          <p14:tracePt t="261259" x="7847013" y="3740150"/>
          <p14:tracePt t="261263" x="7839075" y="3740150"/>
          <p14:tracePt t="261269" x="7829550" y="3740150"/>
          <p14:tracePt t="261514" x="7829550" y="3748088"/>
          <p14:tracePt t="261519" x="7829550" y="3756025"/>
          <p14:tracePt t="261527" x="7829550" y="3763963"/>
          <p14:tracePt t="261535" x="7829550" y="3771900"/>
          <p14:tracePt t="261681" x="7821613" y="3771900"/>
          <p14:tracePt t="261689" x="7813675" y="3771900"/>
          <p14:tracePt t="261695" x="7797800" y="3779838"/>
          <p14:tracePt t="261698" x="7789863" y="3779838"/>
          <p14:tracePt t="261700" x="7773988" y="3779838"/>
          <p14:tracePt t="261701" x="7766050" y="3787775"/>
          <p14:tracePt t="261703" x="7758113" y="3787775"/>
          <p14:tracePt t="261705" x="7750175" y="3787775"/>
          <p14:tracePt t="261712" x="7718425" y="3803650"/>
          <p14:tracePt t="261713" x="7702550" y="3803650"/>
          <p14:tracePt t="261715" x="7694613" y="3811588"/>
          <p14:tracePt t="261717" x="7678738" y="3811588"/>
          <p14:tracePt t="261719" x="7670800" y="3819525"/>
          <p14:tracePt t="261721" x="7654925" y="3827463"/>
          <p14:tracePt t="261723" x="7646988" y="3835400"/>
          <p14:tracePt t="261726" x="7631113" y="3835400"/>
          <p14:tracePt t="261731" x="7583488" y="3859213"/>
          <p14:tracePt t="261733" x="7567613" y="3875088"/>
          <p14:tracePt t="261735" x="7543800" y="3883025"/>
          <p14:tracePt t="261737" x="7527925" y="3890963"/>
          <p14:tracePt t="261739" x="7504113" y="3898900"/>
          <p14:tracePt t="261742" x="7486650" y="3906838"/>
          <p14:tracePt t="261744" x="7462838" y="3914775"/>
          <p14:tracePt t="261748" x="7415213" y="3938588"/>
          <p14:tracePt t="261750" x="7391400" y="3956050"/>
          <p14:tracePt t="261751" x="7367588" y="3963988"/>
          <p14:tracePt t="261753" x="7343775" y="3979863"/>
          <p14:tracePt t="261755" x="7319963" y="3987800"/>
          <p14:tracePt t="261759" x="7272338" y="4019550"/>
          <p14:tracePt t="261761" x="7248525" y="4027488"/>
          <p14:tracePt t="261766" x="7192963" y="4059238"/>
          <p14:tracePt t="261767" x="7161213" y="4067175"/>
          <p14:tracePt t="261769" x="7135813" y="4083050"/>
          <p14:tracePt t="261771" x="7112000" y="4098925"/>
          <p14:tracePt t="261773" x="7080250" y="4106863"/>
          <p14:tracePt t="261776" x="7056438" y="4122738"/>
          <p14:tracePt t="261777" x="7024688" y="4138613"/>
          <p14:tracePt t="261781" x="6977063" y="4170363"/>
          <p14:tracePt t="261784" x="6945313" y="4178300"/>
          <p14:tracePt t="261785" x="6921500" y="4194175"/>
          <p14:tracePt t="261787" x="6897688" y="4210050"/>
          <p14:tracePt t="261789" x="6865938" y="4217988"/>
          <p14:tracePt t="261792" x="6842125" y="4233863"/>
          <p14:tracePt t="261793" x="6818313" y="4249738"/>
          <p14:tracePt t="261796" x="6784975" y="4257675"/>
          <p14:tracePt t="261800" x="6737350" y="4291013"/>
          <p14:tracePt t="261802" x="6713538" y="4298950"/>
          <p14:tracePt t="261803" x="6681788" y="4314825"/>
          <p14:tracePt t="261805" x="6657975" y="4322763"/>
          <p14:tracePt t="261810" x="6610350" y="4346575"/>
          <p14:tracePt t="261811" x="6586538" y="4362450"/>
          <p14:tracePt t="261816" x="6538913" y="4386263"/>
          <p14:tracePt t="261818" x="6515100" y="4394200"/>
          <p14:tracePt t="261819" x="6491288" y="4410075"/>
          <p14:tracePt t="261821" x="6467475" y="4425950"/>
          <p14:tracePt t="261823" x="6442075" y="4433888"/>
          <p14:tracePt t="261826" x="6418263" y="4449763"/>
          <p14:tracePt t="261827" x="6394450" y="4465638"/>
          <p14:tracePt t="261830" x="6378575" y="4481513"/>
          <p14:tracePt t="261834" x="6330950" y="4497388"/>
          <p14:tracePt t="261837" x="6283325" y="4529138"/>
          <p14:tracePt t="261839" x="6259513" y="4537075"/>
          <p14:tracePt t="261842" x="6235700" y="4552950"/>
          <p14:tracePt t="261843" x="6211888" y="4568825"/>
          <p14:tracePt t="261847" x="6172200" y="4592638"/>
          <p14:tracePt t="261850" x="6148388" y="4600575"/>
          <p14:tracePt t="261851" x="6124575" y="4616450"/>
          <p14:tracePt t="261855" x="6100763" y="4624388"/>
          <p14:tracePt t="261856" x="6075363" y="4641850"/>
          <p14:tracePt t="261859" x="6019800" y="4665663"/>
          <p14:tracePt t="261861" x="5995988" y="4673600"/>
          <p14:tracePt t="261864" x="5972175" y="4681538"/>
          <p14:tracePt t="261865" x="5948363" y="4697413"/>
          <p14:tracePt t="261867" x="5916613" y="4705350"/>
          <p14:tracePt t="261869" x="5892800" y="4721225"/>
          <p14:tracePt t="261871" x="5861050" y="4729163"/>
          <p14:tracePt t="261873" x="5837238" y="4745038"/>
          <p14:tracePt t="261875" x="5805488" y="4752975"/>
          <p14:tracePt t="261877" x="5773738" y="4760913"/>
          <p14:tracePt t="261879" x="5740400" y="4768850"/>
          <p14:tracePt t="261881" x="5708650" y="4776788"/>
          <p14:tracePt t="261883" x="5676900" y="4792663"/>
          <p14:tracePt t="261885" x="5637213" y="4800600"/>
          <p14:tracePt t="261887" x="5605463" y="4808538"/>
          <p14:tracePt t="261889" x="5565775" y="4824413"/>
          <p14:tracePt t="261891" x="5526088" y="4840288"/>
          <p14:tracePt t="261893" x="5494338" y="4848225"/>
          <p14:tracePt t="261896" x="5454650" y="4856163"/>
          <p14:tracePt t="261898" x="5414963" y="4872038"/>
          <p14:tracePt t="261899" x="5381625" y="4879975"/>
          <p14:tracePt t="261901" x="5341938" y="4895850"/>
          <p14:tracePt t="261903" x="5302250" y="4903788"/>
          <p14:tracePt t="261905" x="5262563" y="4919663"/>
          <p14:tracePt t="261908" x="5222875" y="4927600"/>
          <p14:tracePt t="261909" x="5191125" y="4943475"/>
          <p14:tracePt t="261912" x="5151438" y="4951413"/>
          <p14:tracePt t="261915" x="5080000" y="4976813"/>
          <p14:tracePt t="261917" x="5038725" y="4992688"/>
          <p14:tracePt t="261919" x="5006975" y="5000625"/>
          <p14:tracePt t="261921" x="4975225" y="5008563"/>
          <p14:tracePt t="261923" x="4935538" y="5024438"/>
          <p14:tracePt t="261925" x="4903788" y="5032375"/>
          <p14:tracePt t="261927" x="4872038" y="5040313"/>
          <p14:tracePt t="261930" x="4840288" y="5056188"/>
          <p14:tracePt t="261932" x="4808538" y="5064125"/>
          <p14:tracePt t="261933" x="4776788" y="5072063"/>
          <p14:tracePt t="261935" x="4745038" y="5087938"/>
          <p14:tracePt t="261937" x="4713288" y="5095875"/>
          <p14:tracePt t="261939" x="4687888" y="5103813"/>
          <p14:tracePt t="261941" x="4656138" y="5111750"/>
          <p14:tracePt t="261943" x="4632325" y="5119688"/>
          <p14:tracePt t="261947" x="4576763" y="5135563"/>
          <p14:tracePt t="261949" x="4552950" y="5143500"/>
          <p14:tracePt t="261960" x="4433888" y="5183188"/>
          <p14:tracePt t="261963" x="4394200" y="5191125"/>
          <p14:tracePt t="261965" x="4378325" y="5199063"/>
          <p14:tracePt t="261967" x="4352925" y="5207000"/>
          <p14:tracePt t="261969" x="4337050" y="5214938"/>
          <p14:tracePt t="261971" x="4313238" y="5214938"/>
          <p14:tracePt t="261973" x="4297363" y="5222875"/>
          <p14:tracePt t="261975" x="4281488" y="5222875"/>
          <p14:tracePt t="261979" x="4249738" y="5238750"/>
          <p14:tracePt t="261981" x="4233863" y="5238750"/>
          <p14:tracePt t="261983" x="4217988" y="5246688"/>
          <p14:tracePt t="261985" x="4202113" y="5246688"/>
          <p14:tracePt t="261987" x="4194175" y="5254625"/>
          <p14:tracePt t="261989" x="4178300" y="5254625"/>
          <p14:tracePt t="261991" x="4162425" y="5262563"/>
          <p14:tracePt t="261993" x="4154488" y="5262563"/>
          <p14:tracePt t="261995" x="4146550" y="5262563"/>
          <p14:tracePt t="261997" x="4138613" y="5270500"/>
          <p14:tracePt t="261999" x="4122738" y="5270500"/>
          <p14:tracePt t="262001" x="4114800" y="5270500"/>
          <p14:tracePt t="262003" x="4106863" y="5278438"/>
          <p14:tracePt t="262005" x="4098925" y="5278438"/>
          <p14:tracePt t="262008" x="4090988" y="5278438"/>
          <p14:tracePt t="262009" x="4083050" y="5278438"/>
          <p14:tracePt t="262013" x="4075113" y="5278438"/>
          <p14:tracePt t="262015" x="4067175" y="5278438"/>
          <p14:tracePt t="262019" x="4059238" y="5278438"/>
          <p14:tracePt t="262021" x="4051300" y="5278438"/>
          <p14:tracePt t="262025" x="4043363" y="5278438"/>
          <p14:tracePt t="262029" x="4035425" y="5278438"/>
          <p14:tracePt t="262033" x="4027488" y="5278438"/>
          <p14:tracePt t="262037" x="4019550" y="5278438"/>
          <p14:tracePt t="262041" x="4011613" y="5278438"/>
          <p14:tracePt t="262047" x="4002088" y="5278438"/>
          <p14:tracePt t="262051" x="3994150" y="5278438"/>
          <p14:tracePt t="262055" x="3986213" y="5278438"/>
          <p14:tracePt t="262058" x="3978275" y="5270500"/>
          <p14:tracePt t="262061" x="3970338" y="5270500"/>
          <p14:tracePt t="262065" x="3962400" y="5270500"/>
          <p14:tracePt t="262067" x="3954463" y="5270500"/>
          <p14:tracePt t="262071" x="3946525" y="5270500"/>
          <p14:tracePt t="262073" x="3938588" y="5270500"/>
          <p14:tracePt t="262077" x="3930650" y="5270500"/>
          <p14:tracePt t="262079" x="3922713" y="5270500"/>
          <p14:tracePt t="262083" x="3914775" y="5270500"/>
          <p14:tracePt t="262085" x="3906838" y="5270500"/>
          <p14:tracePt t="262087" x="3898900" y="5270500"/>
          <p14:tracePt t="262089" x="3890963" y="5270500"/>
          <p14:tracePt t="262092" x="3883025" y="5270500"/>
          <p14:tracePt t="262095" x="3875088" y="5270500"/>
          <p14:tracePt t="262097" x="3867150" y="5270500"/>
          <p14:tracePt t="262099" x="3859213" y="5270500"/>
          <p14:tracePt t="262101" x="3851275" y="5270500"/>
          <p14:tracePt t="262103" x="3843338" y="5270500"/>
          <p14:tracePt t="262105" x="3835400" y="5270500"/>
          <p14:tracePt t="262110" x="3819525" y="5270500"/>
          <p14:tracePt t="262111" x="3811588" y="5270500"/>
          <p14:tracePt t="262113" x="3803650" y="5270500"/>
          <p14:tracePt t="262115" x="3795713" y="5262563"/>
          <p14:tracePt t="262118" x="3787775" y="5262563"/>
          <p14:tracePt t="262119" x="3779838" y="5262563"/>
          <p14:tracePt t="262121" x="3771900" y="5262563"/>
          <p14:tracePt t="262123" x="3763963" y="5262563"/>
          <p14:tracePt t="262126" x="3763963" y="5270500"/>
          <p14:tracePt t="262128" x="3756025" y="5270500"/>
          <p14:tracePt t="262129" x="3748088" y="5270500"/>
          <p14:tracePt t="262131" x="3740150" y="5270500"/>
          <p14:tracePt t="262135" x="3732213" y="5270500"/>
          <p14:tracePt t="262137" x="3724275" y="5270500"/>
          <p14:tracePt t="262142" x="3716338" y="5270500"/>
          <p14:tracePt t="262144" x="3708400" y="5270500"/>
          <p14:tracePt t="262147" x="3700463" y="5270500"/>
          <p14:tracePt t="262151" x="3692525" y="5270500"/>
          <p14:tracePt t="262155" x="3684588" y="5270500"/>
          <p14:tracePt t="262160" x="3676650" y="5270500"/>
          <p14:tracePt t="262161" x="3668713" y="5270500"/>
          <p14:tracePt t="262165" x="3660775" y="5270500"/>
          <p14:tracePt t="262169" x="3651250" y="5270500"/>
          <p14:tracePt t="262173" x="3643313" y="5270500"/>
          <p14:tracePt t="262177" x="3643313" y="5278438"/>
          <p14:tracePt t="262178" x="3635375" y="5278438"/>
          <p14:tracePt t="262181" x="3627438" y="5278438"/>
          <p14:tracePt t="262185" x="3619500" y="5278438"/>
          <p14:tracePt t="262189" x="3611563" y="5278438"/>
          <p14:tracePt t="262193" x="3603625" y="5278438"/>
          <p14:tracePt t="262195" x="3595688" y="5278438"/>
          <p14:tracePt t="262199" x="3587750" y="5278438"/>
          <p14:tracePt t="262201" x="3579813" y="5278438"/>
          <p14:tracePt t="262205" x="3571875" y="5278438"/>
          <p14:tracePt t="262209" x="3563938" y="5270500"/>
          <p14:tracePt t="262211" x="3556000" y="5270500"/>
          <p14:tracePt t="262213" x="3548063" y="5270500"/>
          <p14:tracePt t="262217" x="3540125" y="5270500"/>
          <p14:tracePt t="262219" x="3532188" y="5270500"/>
          <p14:tracePt t="262223" x="3524250" y="5270500"/>
          <p14:tracePt t="262226" x="3516313" y="5270500"/>
          <p14:tracePt t="262229" x="3508375" y="5270500"/>
          <p14:tracePt t="262231" x="3500438" y="5270500"/>
          <p14:tracePt t="262233" x="3492500" y="5270500"/>
          <p14:tracePt t="262235" x="3492500" y="5262563"/>
          <p14:tracePt t="262237" x="3484563" y="5262563"/>
          <p14:tracePt t="262239" x="3476625" y="5262563"/>
          <p14:tracePt t="262242" x="3468688" y="5262563"/>
          <p14:tracePt t="262245" x="3460750" y="5262563"/>
          <p14:tracePt t="262246" x="3452813" y="5262563"/>
          <p14:tracePt t="262247" x="3444875" y="5262563"/>
          <p14:tracePt t="262251" x="3436938" y="5254625"/>
          <p14:tracePt t="262253" x="3429000" y="5254625"/>
          <p14:tracePt t="262255" x="3421063" y="5254625"/>
          <p14:tracePt t="262260" x="3397250" y="5246688"/>
          <p14:tracePt t="262262" x="3389313" y="5246688"/>
          <p14:tracePt t="262263" x="3381375" y="5246688"/>
          <p14:tracePt t="262265" x="3373438" y="5246688"/>
          <p14:tracePt t="262267" x="3365500" y="5238750"/>
          <p14:tracePt t="262269" x="3357563" y="5238750"/>
          <p14:tracePt t="262271" x="3349625" y="5238750"/>
          <p14:tracePt t="262273" x="3341688" y="5238750"/>
          <p14:tracePt t="262276" x="3333750" y="5230813"/>
          <p14:tracePt t="262278" x="3317875" y="5230813"/>
          <p14:tracePt t="262279" x="3308350" y="5230813"/>
          <p14:tracePt t="262281" x="3300413" y="5230813"/>
          <p14:tracePt t="262283" x="3284538" y="5230813"/>
          <p14:tracePt t="262285" x="3276600" y="5230813"/>
          <p14:tracePt t="262287" x="3268663" y="5230813"/>
          <p14:tracePt t="262289" x="3252788" y="5222875"/>
          <p14:tracePt t="262292" x="3244850" y="5222875"/>
          <p14:tracePt t="262294" x="3228975" y="5222875"/>
          <p14:tracePt t="262296" x="3221038" y="5222875"/>
          <p14:tracePt t="262297" x="3205163" y="5222875"/>
          <p14:tracePt t="262299" x="3189288" y="5222875"/>
          <p14:tracePt t="262301" x="3181350" y="5222875"/>
          <p14:tracePt t="262303" x="3165475" y="5222875"/>
          <p14:tracePt t="262305" x="3157538" y="5222875"/>
          <p14:tracePt t="262310" x="3125788" y="5222875"/>
          <p14:tracePt t="262311" x="3117850" y="5222875"/>
          <p14:tracePt t="262313" x="3101975" y="5222875"/>
          <p14:tracePt t="262315" x="3094038" y="5222875"/>
          <p14:tracePt t="262317" x="3078163" y="5222875"/>
          <p14:tracePt t="262319" x="3070225" y="5222875"/>
          <p14:tracePt t="262321" x="3054350" y="5222875"/>
          <p14:tracePt t="262323" x="3038475" y="5222875"/>
          <p14:tracePt t="262326" x="3030538" y="5222875"/>
          <p14:tracePt t="262327" x="3022600" y="5222875"/>
          <p14:tracePt t="262329" x="3006725" y="5222875"/>
          <p14:tracePt t="262331" x="2998788" y="5222875"/>
          <p14:tracePt t="262333" x="2982913" y="5222875"/>
          <p14:tracePt t="262335" x="2974975" y="5222875"/>
          <p14:tracePt t="262337" x="2957513" y="5222875"/>
          <p14:tracePt t="262339" x="2949575" y="5222875"/>
          <p14:tracePt t="262343" x="2941638" y="5222875"/>
          <p14:tracePt t="262344" x="2933700" y="5222875"/>
          <p14:tracePt t="262345" x="2917825" y="5222875"/>
          <p14:tracePt t="262347" x="2909888" y="5222875"/>
          <p14:tracePt t="262349" x="2901950" y="5222875"/>
          <p14:tracePt t="262351" x="2894013" y="5222875"/>
          <p14:tracePt t="262354" x="2886075" y="5222875"/>
          <p14:tracePt t="262355" x="2870200" y="5222875"/>
          <p14:tracePt t="262359" x="2862263" y="5222875"/>
          <p14:tracePt t="262361" x="2854325" y="5222875"/>
          <p14:tracePt t="262363" x="2846388" y="5222875"/>
          <p14:tracePt t="262365" x="2838450" y="5222875"/>
          <p14:tracePt t="262367" x="2830513" y="5222875"/>
          <p14:tracePt t="262369" x="2822575" y="5222875"/>
          <p14:tracePt t="262373" x="2814638" y="5222875"/>
          <p14:tracePt t="262376" x="2806700" y="5222875"/>
          <p14:tracePt t="262379" x="2798763" y="5222875"/>
          <p14:tracePt t="262381" x="2790825" y="5222875"/>
          <p14:tracePt t="262385" x="2782888" y="5222875"/>
          <p14:tracePt t="262389" x="2774950" y="5222875"/>
          <p14:tracePt t="262393" x="2767013" y="5222875"/>
          <p14:tracePt t="262397" x="2759075" y="5222875"/>
          <p14:tracePt t="262399" x="2751138" y="5222875"/>
          <p14:tracePt t="262401" x="2751138" y="5214938"/>
          <p14:tracePt t="262403" x="2743200" y="5214938"/>
          <p14:tracePt t="262409" x="2735263" y="5214938"/>
          <p14:tracePt t="262413" x="2727325" y="5214938"/>
          <p14:tracePt t="262417" x="2719388" y="5214938"/>
          <p14:tracePt t="262421" x="2711450" y="5214938"/>
          <p14:tracePt t="262427" x="2703513" y="5214938"/>
          <p14:tracePt t="262435" x="2695575" y="5214938"/>
          <p14:tracePt t="262769" x="2695575" y="5207000"/>
          <p14:tracePt t="262853" x="2695575" y="5214938"/>
          <p14:tracePt t="262980" x="2687638" y="5214938"/>
          <p14:tracePt t="263019" x="2695575" y="5214938"/>
          <p14:tracePt t="263033" x="2687638" y="5214938"/>
          <p14:tracePt t="263053" x="2695575" y="5214938"/>
          <p14:tracePt t="263071" x="2703513" y="5214938"/>
          <p14:tracePt t="263077" x="2711450" y="5222875"/>
          <p14:tracePt t="263082" x="2711450" y="5230813"/>
          <p14:tracePt t="263083" x="2719388" y="5238750"/>
          <p14:tracePt t="263085" x="2719388" y="5246688"/>
          <p14:tracePt t="263087" x="2719388" y="5254625"/>
          <p14:tracePt t="263089" x="2727325" y="5270500"/>
          <p14:tracePt t="263092" x="2727325" y="5278438"/>
          <p14:tracePt t="263095" x="2727325" y="5302250"/>
          <p14:tracePt t="263097" x="2727325" y="5319713"/>
          <p14:tracePt t="263099" x="2727325" y="5327650"/>
          <p14:tracePt t="263101" x="2719388" y="5343525"/>
          <p14:tracePt t="263103" x="2719388" y="5351463"/>
          <p14:tracePt t="263105" x="2719388" y="5359400"/>
          <p14:tracePt t="263110" x="2711450" y="5383213"/>
          <p14:tracePt t="263112" x="2711450" y="5399088"/>
          <p14:tracePt t="263114" x="2703513" y="5407025"/>
          <p14:tracePt t="263115" x="2703513" y="5414963"/>
          <p14:tracePt t="263117" x="2703513" y="5430838"/>
          <p14:tracePt t="263119" x="2695575" y="5438775"/>
          <p14:tracePt t="263121" x="2695575" y="5454650"/>
          <p14:tracePt t="263123" x="2695575" y="5462588"/>
          <p14:tracePt t="263126" x="2687638" y="5470525"/>
          <p14:tracePt t="263128" x="2687638" y="5486400"/>
          <p14:tracePt t="263130" x="2679700" y="5494338"/>
          <p14:tracePt t="263132" x="2679700" y="5510213"/>
          <p14:tracePt t="263133" x="2671763" y="5518150"/>
          <p14:tracePt t="263135" x="2671763" y="5526088"/>
          <p14:tracePt t="263137" x="2663825" y="5541963"/>
          <p14:tracePt t="263139" x="2663825" y="5549900"/>
          <p14:tracePt t="263143" x="2655888" y="5557838"/>
          <p14:tracePt t="263145" x="2647950" y="5565775"/>
          <p14:tracePt t="263147" x="2640013" y="5589588"/>
          <p14:tracePt t="263150" x="2640013" y="5597525"/>
          <p14:tracePt t="263152" x="2632075" y="5605463"/>
          <p14:tracePt t="263153" x="2624138" y="5613400"/>
          <p14:tracePt t="263155" x="2624138" y="5629275"/>
          <p14:tracePt t="263159" x="2606675" y="5645150"/>
          <p14:tracePt t="263162" x="2598738" y="5653088"/>
          <p14:tracePt t="263166" x="2582863" y="5670550"/>
          <p14:tracePt t="263168" x="2582863" y="5678488"/>
          <p14:tracePt t="263169" x="2574925" y="5686425"/>
          <p14:tracePt t="263171" x="2566988" y="5686425"/>
          <p14:tracePt t="263173" x="2559050" y="5694363"/>
          <p14:tracePt t="263176" x="2551113" y="5702300"/>
          <p14:tracePt t="263177" x="2543175" y="5702300"/>
          <p14:tracePt t="263184" x="2519363" y="5718175"/>
          <p14:tracePt t="263185" x="2511425" y="5718175"/>
          <p14:tracePt t="263187" x="2503488" y="5718175"/>
          <p14:tracePt t="263189" x="2495550" y="5726113"/>
          <p14:tracePt t="263192" x="2487613" y="5726113"/>
          <p14:tracePt t="263198" x="2455863" y="5734050"/>
          <p14:tracePt t="263199" x="2447925" y="5734050"/>
          <p14:tracePt t="263201" x="2439988" y="5734050"/>
          <p14:tracePt t="263203" x="2432050" y="5734050"/>
          <p14:tracePt t="263205" x="2424113" y="5741988"/>
          <p14:tracePt t="263208" x="2416175" y="5741988"/>
          <p14:tracePt t="263211" x="2392363" y="5734050"/>
          <p14:tracePt t="263213" x="2384425" y="5734050"/>
          <p14:tracePt t="263215" x="2376488" y="5734050"/>
          <p14:tracePt t="263217" x="2368550" y="5734050"/>
          <p14:tracePt t="263219" x="2360613" y="5734050"/>
          <p14:tracePt t="263221" x="2352675" y="5734050"/>
          <p14:tracePt t="263223" x="2336800" y="5726113"/>
          <p14:tracePt t="263225" x="2328863" y="5726113"/>
          <p14:tracePt t="263227" x="2320925" y="5726113"/>
          <p14:tracePt t="263229" x="2312988" y="5726113"/>
          <p14:tracePt t="263231" x="2305050" y="5718175"/>
          <p14:tracePt t="263233" x="2297113" y="5718175"/>
          <p14:tracePt t="263235" x="2289175" y="5710238"/>
          <p14:tracePt t="263237" x="2281238" y="5710238"/>
          <p14:tracePt t="263239" x="2273300" y="5702300"/>
          <p14:tracePt t="263242" x="2265363" y="5702300"/>
          <p14:tracePt t="263244" x="2255838" y="5694363"/>
          <p14:tracePt t="263246" x="2247900" y="5694363"/>
          <p14:tracePt t="263247" x="2239963" y="5686425"/>
          <p14:tracePt t="263249" x="2232025" y="5686425"/>
          <p14:tracePt t="263251" x="2224088" y="5678488"/>
          <p14:tracePt t="263253" x="2216150" y="5678488"/>
          <p14:tracePt t="263255" x="2208213" y="5670550"/>
          <p14:tracePt t="263259" x="2192338" y="5662613"/>
          <p14:tracePt t="263263" x="2192338" y="5653088"/>
          <p14:tracePt t="263264" x="2184400" y="5645150"/>
          <p14:tracePt t="263266" x="2176463" y="5637213"/>
          <p14:tracePt t="263267" x="2168525" y="5637213"/>
          <p14:tracePt t="263269" x="2160588" y="5629275"/>
          <p14:tracePt t="263271" x="2152650" y="5621338"/>
          <p14:tracePt t="263273" x="2144713" y="5613400"/>
          <p14:tracePt t="263276" x="2144713" y="5605463"/>
          <p14:tracePt t="263277" x="2136775" y="5597525"/>
          <p14:tracePt t="263281" x="2120900" y="5573713"/>
          <p14:tracePt t="263283" x="2112963" y="5565775"/>
          <p14:tracePt t="263285" x="2112963" y="5557838"/>
          <p14:tracePt t="263287" x="2105025" y="5549900"/>
          <p14:tracePt t="263289" x="2097088" y="5534025"/>
          <p14:tracePt t="263292" x="2089150" y="5526088"/>
          <p14:tracePt t="263293" x="2081213" y="5510213"/>
          <p14:tracePt t="263298" x="2065338" y="5486400"/>
          <p14:tracePt t="263300" x="2057400" y="5470525"/>
          <p14:tracePt t="263301" x="2049463" y="5462588"/>
          <p14:tracePt t="263303" x="2041525" y="5446713"/>
          <p14:tracePt t="263305" x="2033588" y="5430838"/>
          <p14:tracePt t="263309" x="2025650" y="5407025"/>
          <p14:tracePt t="263312" x="2017713" y="5391150"/>
          <p14:tracePt t="263316" x="2001838" y="5359400"/>
          <p14:tracePt t="263318" x="1993900" y="5351463"/>
          <p14:tracePt t="263319" x="1985963" y="5335588"/>
          <p14:tracePt t="263321" x="1985963" y="5319713"/>
          <p14:tracePt t="263323" x="1978025" y="5310188"/>
          <p14:tracePt t="263326" x="1970088" y="5294313"/>
          <p14:tracePt t="263327" x="1962150" y="5278438"/>
          <p14:tracePt t="263332" x="1954213" y="5254625"/>
          <p14:tracePt t="263334" x="1946275" y="5246688"/>
          <p14:tracePt t="263335" x="1938338" y="5230813"/>
          <p14:tracePt t="263337" x="1938338" y="5222875"/>
          <p14:tracePt t="263339" x="1930400" y="5214938"/>
          <p14:tracePt t="263342" x="1930400" y="5199063"/>
          <p14:tracePt t="263344" x="1930400" y="5191125"/>
          <p14:tracePt t="263348" x="1922463" y="5175250"/>
          <p14:tracePt t="263350" x="1922463" y="5167313"/>
          <p14:tracePt t="263353" x="1912938" y="5151438"/>
          <p14:tracePt t="263354" x="1912938" y="5143500"/>
          <p14:tracePt t="263355" x="1912938" y="5135563"/>
          <p14:tracePt t="263359" x="1905000" y="5119688"/>
          <p14:tracePt t="263363" x="1905000" y="5111750"/>
          <p14:tracePt t="263364" x="1905000" y="5103813"/>
          <p14:tracePt t="263367" x="1905000" y="5095875"/>
          <p14:tracePt t="263369" x="1905000" y="5087938"/>
          <p14:tracePt t="263371" x="1905000" y="5080000"/>
          <p14:tracePt t="263374" x="1905000" y="5072063"/>
          <p14:tracePt t="263379" x="1905000" y="5056188"/>
          <p14:tracePt t="263383" x="1912938" y="5048250"/>
          <p14:tracePt t="263385" x="1912938" y="5040313"/>
          <p14:tracePt t="263389" x="1922463" y="5032375"/>
          <p14:tracePt t="263393" x="1922463" y="5024438"/>
          <p14:tracePt t="263395" x="1930400" y="5024438"/>
          <p14:tracePt t="263397" x="1930400" y="5016500"/>
          <p14:tracePt t="263399" x="1938338" y="5016500"/>
          <p14:tracePt t="263403" x="1946275" y="5008563"/>
          <p14:tracePt t="263410" x="1962150" y="5000625"/>
          <p14:tracePt t="263413" x="1970088" y="5000625"/>
          <p14:tracePt t="263415" x="1978025" y="5000625"/>
          <p14:tracePt t="263417" x="1978025" y="4992688"/>
          <p14:tracePt t="263419" x="1985963" y="4992688"/>
          <p14:tracePt t="263421" x="1993900" y="4992688"/>
          <p14:tracePt t="263426" x="2001838" y="4992688"/>
          <p14:tracePt t="263429" x="2009775" y="4984750"/>
          <p14:tracePt t="263431" x="2017713" y="4984750"/>
          <p14:tracePt t="263433" x="2025650" y="4984750"/>
          <p14:tracePt t="263437" x="2033588" y="4984750"/>
          <p14:tracePt t="263439" x="2041525" y="4984750"/>
          <p14:tracePt t="263445" x="2049463" y="4984750"/>
          <p14:tracePt t="263448" x="2057400" y="4984750"/>
          <p14:tracePt t="263449" x="2065338" y="4984750"/>
          <p14:tracePt t="263451" x="2065338" y="4976813"/>
          <p14:tracePt t="263453" x="2073275" y="4976813"/>
          <p14:tracePt t="263459" x="2081213" y="4976813"/>
          <p14:tracePt t="263463" x="2089150" y="4976813"/>
          <p14:tracePt t="263512" x="2081213" y="4984750"/>
          <p14:tracePt t="263519" x="2073275" y="4984750"/>
          <p14:tracePt t="263525" x="2065338" y="4984750"/>
          <p14:tracePt t="263529" x="2057400" y="4984750"/>
          <p14:tracePt t="263533" x="2049463" y="4984750"/>
          <p14:tracePt t="263537" x="2041525" y="4984750"/>
          <p14:tracePt t="263539" x="2041525" y="4992688"/>
          <p14:tracePt t="263542" x="2033588" y="4992688"/>
          <p14:tracePt t="263701" x="2033588" y="5000625"/>
          <p14:tracePt t="263711" x="2041525" y="5000625"/>
          <p14:tracePt t="263721" x="2041525" y="5008563"/>
          <p14:tracePt t="263727" x="2049463" y="5008563"/>
          <p14:tracePt t="263731" x="2057400" y="5008563"/>
          <p14:tracePt t="263733" x="2057400" y="5016500"/>
          <p14:tracePt t="263737" x="2065338" y="5016500"/>
          <p14:tracePt t="263743" x="2073275" y="5024438"/>
          <p14:tracePt t="263745" x="2081213" y="5024438"/>
          <p14:tracePt t="263747" x="2081213" y="5032375"/>
          <p14:tracePt t="263749" x="2089150" y="5032375"/>
          <p14:tracePt t="263751" x="2097088" y="5032375"/>
          <p14:tracePt t="263753" x="2097088" y="5040313"/>
          <p14:tracePt t="263755" x="2105025" y="5040313"/>
          <p14:tracePt t="263759" x="2120900" y="5048250"/>
          <p14:tracePt t="263763" x="2128838" y="5048250"/>
          <p14:tracePt t="263765" x="2136775" y="5048250"/>
          <p14:tracePt t="263767" x="2144713" y="5056188"/>
          <p14:tracePt t="263769" x="2152650" y="5056188"/>
          <p14:tracePt t="263773" x="2160588" y="5064125"/>
          <p14:tracePt t="263777" x="2176463" y="5064125"/>
          <p14:tracePt t="263780" x="2184400" y="5064125"/>
          <p14:tracePt t="263782" x="2192338" y="5072063"/>
          <p14:tracePt t="263783" x="2200275" y="5072063"/>
          <p14:tracePt t="263785" x="2208213" y="5072063"/>
          <p14:tracePt t="263789" x="2224088" y="5080000"/>
          <p14:tracePt t="263791" x="2232025" y="5080000"/>
          <p14:tracePt t="263794" x="2239963" y="5080000"/>
          <p14:tracePt t="263797" x="2247900" y="5080000"/>
          <p14:tracePt t="263798" x="2255838" y="5080000"/>
          <p14:tracePt t="263799" x="2265363" y="5080000"/>
          <p14:tracePt t="263803" x="2273300" y="5087938"/>
          <p14:tracePt t="263805" x="2281238" y="5087938"/>
          <p14:tracePt t="263809" x="2297113" y="5087938"/>
          <p14:tracePt t="263811" x="2305050" y="5087938"/>
          <p14:tracePt t="263816" x="2312988" y="5087938"/>
          <p14:tracePt t="263817" x="2320925" y="5087938"/>
          <p14:tracePt t="263821" x="2328863" y="5087938"/>
          <p14:tracePt t="263823" x="2336800" y="5087938"/>
          <p14:tracePt t="263827" x="2344738" y="5087938"/>
          <p14:tracePt t="263833" x="2352675" y="5087938"/>
          <p14:tracePt t="263839" x="2360613" y="5087938"/>
          <p14:tracePt t="263911" x="2352675" y="5087938"/>
          <p14:tracePt t="263919" x="2352675" y="5095875"/>
          <p14:tracePt t="263941" x="2352675" y="5103813"/>
          <p14:tracePt t="263947" x="2344738" y="5103813"/>
          <p14:tracePt t="263953" x="2344738" y="5111750"/>
          <p14:tracePt t="263960" x="2336800" y="5111750"/>
          <p14:tracePt t="263963" x="2328863" y="5119688"/>
          <p14:tracePt t="263967" x="2320925" y="5119688"/>
          <p14:tracePt t="263969" x="2320925" y="5127625"/>
          <p14:tracePt t="263971" x="2312988" y="5127625"/>
          <p14:tracePt t="263977" x="2305050" y="5135563"/>
          <p14:tracePt t="263979" x="2297113" y="5135563"/>
          <p14:tracePt t="263983" x="2289175" y="5135563"/>
          <p14:tracePt t="263985" x="2289175" y="5143500"/>
          <p14:tracePt t="263987" x="2281238" y="5143500"/>
          <p14:tracePt t="263994" x="2273300" y="5143500"/>
          <p14:tracePt t="263996" x="2273300" y="5151438"/>
          <p14:tracePt t="263997" x="2265363" y="5151438"/>
          <p14:tracePt t="264003" x="2255838" y="5159375"/>
          <p14:tracePt t="264009" x="2247900" y="5159375"/>
          <p14:tracePt t="264013" x="2247900" y="5167313"/>
          <p14:tracePt t="264015" x="2239963" y="5167313"/>
          <p14:tracePt t="264019" x="2232025" y="5167313"/>
          <p14:tracePt t="264026" x="2224088" y="5175250"/>
          <p14:tracePt t="264031" x="2216150" y="5175250"/>
          <p14:tracePt t="264037" x="2208213" y="5175250"/>
          <p14:tracePt t="264042" x="2208213" y="5183188"/>
          <p14:tracePt t="264045" x="2200275" y="5183188"/>
          <p14:tracePt t="264077" x="2208213" y="5183188"/>
          <p14:tracePt t="264080" x="2208213" y="5191125"/>
          <p14:tracePt t="264081" x="2216150" y="5191125"/>
          <p14:tracePt t="264085" x="2224088" y="5199063"/>
          <p14:tracePt t="264087" x="2232025" y="5199063"/>
          <p14:tracePt t="264092" x="2239963" y="5207000"/>
          <p14:tracePt t="264094" x="2247900" y="5207000"/>
          <p14:tracePt t="264095" x="2255838" y="5214938"/>
          <p14:tracePt t="264097" x="2265363" y="5214938"/>
          <p14:tracePt t="264099" x="2281238" y="5222875"/>
          <p14:tracePt t="264101" x="2289175" y="5222875"/>
          <p14:tracePt t="264103" x="2297113" y="5230813"/>
          <p14:tracePt t="264105" x="2312988" y="5230813"/>
          <p14:tracePt t="264109" x="2336800" y="5238750"/>
          <p14:tracePt t="264114" x="2360613" y="5238750"/>
          <p14:tracePt t="264115" x="2376488" y="5246688"/>
          <p14:tracePt t="264117" x="2392363" y="5246688"/>
          <p14:tracePt t="264119" x="2408238" y="5246688"/>
          <p14:tracePt t="264121" x="2424113" y="5254625"/>
          <p14:tracePt t="264123" x="2439988" y="5254625"/>
          <p14:tracePt t="264126" x="2455863" y="5254625"/>
          <p14:tracePt t="264129" x="2471738" y="5254625"/>
          <p14:tracePt t="264131" x="2503488" y="5254625"/>
          <p14:tracePt t="264133" x="2519363" y="5254625"/>
          <p14:tracePt t="264135" x="2543175" y="5262563"/>
          <p14:tracePt t="264137" x="2559050" y="5262563"/>
          <p14:tracePt t="264139" x="2574925" y="5262563"/>
          <p14:tracePt t="264143" x="2616200" y="5262563"/>
          <p14:tracePt t="264146" x="2640013" y="5262563"/>
          <p14:tracePt t="264147" x="2655888" y="5262563"/>
          <p14:tracePt t="264150" x="2671763" y="5254625"/>
          <p14:tracePt t="264151" x="2695575" y="5254625"/>
          <p14:tracePt t="264153" x="2711450" y="5254625"/>
          <p14:tracePt t="264155" x="2727325" y="5254625"/>
          <p14:tracePt t="264160" x="2759075" y="5254625"/>
          <p14:tracePt t="264162" x="2774950" y="5246688"/>
          <p14:tracePt t="264164" x="2790825" y="5246688"/>
          <p14:tracePt t="264165" x="2806700" y="5246688"/>
          <p14:tracePt t="264167" x="2822575" y="5246688"/>
          <p14:tracePt t="264169" x="2830513" y="5246688"/>
          <p14:tracePt t="264171" x="2846388" y="5238750"/>
          <p14:tracePt t="264173" x="2862263" y="5238750"/>
          <p14:tracePt t="264176" x="2878138" y="5238750"/>
          <p14:tracePt t="264178" x="2886075" y="5230813"/>
          <p14:tracePt t="264181" x="2909888" y="5222875"/>
          <p14:tracePt t="264183" x="2925763" y="5222875"/>
          <p14:tracePt t="264185" x="2933700" y="5214938"/>
          <p14:tracePt t="264187" x="2941638" y="5214938"/>
          <p14:tracePt t="264189" x="2949575" y="5207000"/>
          <p14:tracePt t="264192" x="2957513" y="5207000"/>
          <p14:tracePt t="264194" x="2967038" y="5199063"/>
          <p14:tracePt t="264198" x="2982913" y="5191125"/>
          <p14:tracePt t="264199" x="2982913" y="5183188"/>
          <p14:tracePt t="264201" x="2990850" y="5175250"/>
          <p14:tracePt t="264205" x="2990850" y="5167313"/>
          <p14:tracePt t="264209" x="2990850" y="5151438"/>
          <p14:tracePt t="264213" x="2990850" y="5143500"/>
          <p14:tracePt t="264215" x="2990850" y="5135563"/>
          <p14:tracePt t="264217" x="2990850" y="5127625"/>
          <p14:tracePt t="264219" x="2982913" y="5119688"/>
          <p14:tracePt t="264221" x="2982913" y="5111750"/>
          <p14:tracePt t="264224" x="2974975" y="5111750"/>
          <p14:tracePt t="264228" x="2967038" y="5095875"/>
          <p14:tracePt t="264229" x="2957513" y="5087938"/>
          <p14:tracePt t="264231" x="2949575" y="5080000"/>
          <p14:tracePt t="264233" x="2941638" y="5072063"/>
          <p14:tracePt t="264235" x="2925763" y="5064125"/>
          <p14:tracePt t="264237" x="2917825" y="5056188"/>
          <p14:tracePt t="264239" x="2909888" y="5048250"/>
          <p14:tracePt t="264242" x="2901950" y="5040313"/>
          <p14:tracePt t="264243" x="2894013" y="5040313"/>
          <p14:tracePt t="264247" x="2870200" y="5024438"/>
          <p14:tracePt t="264249" x="2862263" y="5016500"/>
          <p14:tracePt t="264251" x="2846388" y="5008563"/>
          <p14:tracePt t="264253" x="2838450" y="5000625"/>
          <p14:tracePt t="264255" x="2830513" y="4992688"/>
          <p14:tracePt t="264259" x="2806700" y="4984750"/>
          <p14:tracePt t="264261" x="2790825" y="4976813"/>
          <p14:tracePt t="264266" x="2767013" y="4967288"/>
          <p14:tracePt t="264268" x="2759075" y="4967288"/>
          <p14:tracePt t="264269" x="2751138" y="4959350"/>
          <p14:tracePt t="264271" x="2735263" y="4959350"/>
          <p14:tracePt t="264273" x="2727325" y="4959350"/>
          <p14:tracePt t="264276" x="2711450" y="4951413"/>
          <p14:tracePt t="264277" x="2703513" y="4951413"/>
          <p14:tracePt t="264281" x="2679700" y="4943475"/>
          <p14:tracePt t="264283" x="2663825" y="4943475"/>
          <p14:tracePt t="264285" x="2647950" y="4943475"/>
          <p14:tracePt t="264287" x="2640013" y="4943475"/>
          <p14:tracePt t="264289" x="2624138" y="4943475"/>
          <p14:tracePt t="264293" x="2606675" y="4943475"/>
          <p14:tracePt t="264295" x="2582863" y="4943475"/>
          <p14:tracePt t="264297" x="2566988" y="4943475"/>
          <p14:tracePt t="264299" x="2559050" y="4943475"/>
          <p14:tracePt t="264301" x="2543175" y="4943475"/>
          <p14:tracePt t="264304" x="2527300" y="4951413"/>
          <p14:tracePt t="264305" x="2519363" y="4951413"/>
          <p14:tracePt t="264309" x="2495550" y="4959350"/>
          <p14:tracePt t="264311" x="2479675" y="4959350"/>
          <p14:tracePt t="264313" x="2471738" y="4959350"/>
          <p14:tracePt t="264315" x="2455863" y="4967288"/>
          <p14:tracePt t="264317" x="2447925" y="4976813"/>
          <p14:tracePt t="264319" x="2432050" y="4976813"/>
          <p14:tracePt t="264321" x="2424113" y="4984750"/>
          <p14:tracePt t="264323" x="2416175" y="4992688"/>
          <p14:tracePt t="264326" x="2400300" y="5000625"/>
          <p14:tracePt t="264327" x="2392363" y="5000625"/>
          <p14:tracePt t="264330" x="2384425" y="5008563"/>
          <p14:tracePt t="264331" x="2368550" y="5016500"/>
          <p14:tracePt t="264333" x="2360613" y="5024438"/>
          <p14:tracePt t="264335" x="2352675" y="5032375"/>
          <p14:tracePt t="264337" x="2344738" y="5040313"/>
          <p14:tracePt t="264339" x="2336800" y="5048250"/>
          <p14:tracePt t="264342" x="2328863" y="5048250"/>
          <p14:tracePt t="264344" x="2320925" y="5056188"/>
          <p14:tracePt t="264348" x="2305050" y="5072063"/>
          <p14:tracePt t="264350" x="2305050" y="5080000"/>
          <p14:tracePt t="264354" x="2297113" y="5095875"/>
          <p14:tracePt t="264355" x="2297113" y="5103813"/>
          <p14:tracePt t="264359" x="2289175" y="5119688"/>
          <p14:tracePt t="264362" x="2289175" y="5127625"/>
          <p14:tracePt t="264365" x="2289175" y="5135563"/>
          <p14:tracePt t="264367" x="2297113" y="5143500"/>
          <p14:tracePt t="264369" x="2297113" y="5151438"/>
          <p14:tracePt t="264371" x="2305050" y="5159375"/>
          <p14:tracePt t="264376" x="2305050" y="5167313"/>
          <p14:tracePt t="264378" x="2312988" y="5175250"/>
          <p14:tracePt t="264380" x="2320925" y="5183188"/>
          <p14:tracePt t="264383" x="2336800" y="5191125"/>
          <p14:tracePt t="264385" x="2344738" y="5199063"/>
          <p14:tracePt t="264387" x="2352675" y="5199063"/>
          <p14:tracePt t="264389" x="2360613" y="5207000"/>
          <p14:tracePt t="264393" x="2376488" y="5207000"/>
          <p14:tracePt t="264396" x="2400300" y="5214938"/>
          <p14:tracePt t="264399" x="2416175" y="5214938"/>
          <p14:tracePt t="264400" x="2432050" y="5222875"/>
          <p14:tracePt t="264401" x="2447925" y="5222875"/>
          <p14:tracePt t="264403" x="2463800" y="5222875"/>
          <p14:tracePt t="264405" x="2479675" y="5222875"/>
          <p14:tracePt t="264409" x="2519363" y="5222875"/>
          <p14:tracePt t="264413" x="2559050" y="5222875"/>
          <p14:tracePt t="264416" x="2574925" y="5222875"/>
          <p14:tracePt t="264417" x="2598738" y="5230813"/>
          <p14:tracePt t="264419" x="2616200" y="5230813"/>
          <p14:tracePt t="264421" x="2640013" y="5222875"/>
          <p14:tracePt t="264423" x="2655888" y="5222875"/>
          <p14:tracePt t="264426" x="2679700" y="5222875"/>
          <p14:tracePt t="264429" x="2711450" y="5222875"/>
          <p14:tracePt t="264431" x="2727325" y="5222875"/>
          <p14:tracePt t="264433" x="2743200" y="5214938"/>
          <p14:tracePt t="264435" x="2759075" y="5214938"/>
          <p14:tracePt t="264437" x="2774950" y="5214938"/>
          <p14:tracePt t="264439" x="2790825" y="5207000"/>
          <p14:tracePt t="264441" x="2806700" y="5207000"/>
          <p14:tracePt t="264443" x="2822575" y="5199063"/>
          <p14:tracePt t="264445" x="2830513" y="5199063"/>
          <p14:tracePt t="264447" x="2846388" y="5191125"/>
          <p14:tracePt t="264449" x="2854325" y="5191125"/>
          <p14:tracePt t="264451" x="2870200" y="5183188"/>
          <p14:tracePt t="264453" x="2878138" y="5183188"/>
          <p14:tracePt t="264455" x="2894013" y="5175250"/>
          <p14:tracePt t="264458" x="2901950" y="5175250"/>
          <p14:tracePt t="264461" x="2917825" y="5167313"/>
          <p14:tracePt t="264463" x="2925763" y="5159375"/>
          <p14:tracePt t="264465" x="2933700" y="5151438"/>
          <p14:tracePt t="264467" x="2941638" y="5151438"/>
          <p14:tracePt t="264468" x="2941638" y="5143500"/>
          <p14:tracePt t="264470" x="2949575" y="5143500"/>
          <p14:tracePt t="264472" x="2949575" y="5135563"/>
          <p14:tracePt t="264475" x="2949575" y="5127625"/>
          <p14:tracePt t="264476" x="2957513" y="5127625"/>
          <p14:tracePt t="264478" x="2957513" y="5119688"/>
          <p14:tracePt t="264480" x="2957513" y="5111750"/>
          <p14:tracePt t="264482" x="2949575" y="5111750"/>
          <p14:tracePt t="264484" x="2949575" y="5103813"/>
          <p14:tracePt t="264486" x="2949575" y="5095875"/>
          <p14:tracePt t="264488" x="2941638" y="5095875"/>
          <p14:tracePt t="264490" x="2941638" y="5087938"/>
          <p14:tracePt t="264492" x="2933700" y="5080000"/>
          <p14:tracePt t="264496" x="2925763" y="5072063"/>
          <p14:tracePt t="264499" x="2917825" y="5064125"/>
          <p14:tracePt t="264501" x="2909888" y="5064125"/>
          <p14:tracePt t="264503" x="2901950" y="5056188"/>
          <p14:tracePt t="264505" x="2894013" y="5056188"/>
          <p14:tracePt t="264509" x="2878138" y="5040313"/>
          <p14:tracePt t="264512" x="2862263" y="5040313"/>
          <p14:tracePt t="264513" x="2854325" y="5032375"/>
          <p14:tracePt t="264515" x="2838450" y="5032375"/>
          <p14:tracePt t="264518" x="2830513" y="5032375"/>
          <p14:tracePt t="264519" x="2814638" y="5024438"/>
          <p14:tracePt t="264521" x="2798763" y="5024438"/>
          <p14:tracePt t="264523" x="2782888" y="5024438"/>
          <p14:tracePt t="264526" x="2767013" y="5016500"/>
          <p14:tracePt t="264528" x="2751138" y="5016500"/>
          <p14:tracePt t="264530" x="2735263" y="5016500"/>
          <p14:tracePt t="264532" x="2719388" y="5016500"/>
          <p14:tracePt t="264533" x="2695575" y="5016500"/>
          <p14:tracePt t="264535" x="2679700" y="5016500"/>
          <p14:tracePt t="264537" x="2663825" y="5016500"/>
          <p14:tracePt t="264539" x="2647950" y="5016500"/>
          <p14:tracePt t="264542" x="2624138" y="5016500"/>
          <p14:tracePt t="264546" x="2590800" y="5024438"/>
          <p14:tracePt t="264547" x="2574925" y="5024438"/>
          <p14:tracePt t="264549" x="2559050" y="5032375"/>
          <p14:tracePt t="264551" x="2543175" y="5032375"/>
          <p14:tracePt t="264553" x="2527300" y="5040313"/>
          <p14:tracePt t="264555" x="2511425" y="5040313"/>
          <p14:tracePt t="264559" x="2479675" y="5048250"/>
          <p14:tracePt t="264561" x="2463800" y="5056188"/>
          <p14:tracePt t="264563" x="2447925" y="5064125"/>
          <p14:tracePt t="264565" x="2432050" y="5072063"/>
          <p14:tracePt t="264567" x="2424113" y="5072063"/>
          <p14:tracePt t="264569" x="2408238" y="5080000"/>
          <p14:tracePt t="264571" x="2392363" y="5087938"/>
          <p14:tracePt t="264573" x="2384425" y="5087938"/>
          <p14:tracePt t="264576" x="2368550" y="5095875"/>
          <p14:tracePt t="264577" x="2360613" y="5103813"/>
          <p14:tracePt t="264581" x="2344738" y="5119688"/>
          <p14:tracePt t="264583" x="2336800" y="5127625"/>
          <p14:tracePt t="264585" x="2328863" y="5135563"/>
          <p14:tracePt t="264587" x="2328863" y="5143500"/>
          <p14:tracePt t="264589" x="2320925" y="5151438"/>
          <p14:tracePt t="264593" x="2312988" y="5159375"/>
          <p14:tracePt t="264597" x="2312988" y="5167313"/>
          <p14:tracePt t="264600" x="2312988" y="5183188"/>
          <p14:tracePt t="264601" x="2312988" y="5191125"/>
          <p14:tracePt t="264604" x="2320925" y="5191125"/>
          <p14:tracePt t="264605" x="2320925" y="5199063"/>
          <p14:tracePt t="264610" x="2320925" y="5214938"/>
          <p14:tracePt t="264612" x="2328863" y="5222875"/>
          <p14:tracePt t="264615" x="2328863" y="5230813"/>
          <p14:tracePt t="264618" x="2344738" y="5238750"/>
          <p14:tracePt t="264619" x="2352675" y="5246688"/>
          <p14:tracePt t="264621" x="2368550" y="5254625"/>
          <p14:tracePt t="264623" x="2376488" y="5254625"/>
          <p14:tracePt t="264626" x="2384425" y="5262563"/>
          <p14:tracePt t="264629" x="2416175" y="5270500"/>
          <p14:tracePt t="264633" x="2439988" y="5278438"/>
          <p14:tracePt t="264635" x="2455863" y="5278438"/>
          <p14:tracePt t="264637" x="2471738" y="5278438"/>
          <p14:tracePt t="264639" x="2487613" y="5286375"/>
          <p14:tracePt t="264642" x="2503488" y="5286375"/>
          <p14:tracePt t="264645" x="2511425" y="5286375"/>
          <p14:tracePt t="264647" x="2543175" y="5286375"/>
          <p14:tracePt t="264651" x="2559050" y="5286375"/>
          <p14:tracePt t="264652" x="2574925" y="5286375"/>
          <p14:tracePt t="264653" x="2590800" y="5286375"/>
          <p14:tracePt t="264655" x="2606675" y="5286375"/>
          <p14:tracePt t="264659" x="2640013" y="5286375"/>
          <p14:tracePt t="264663" x="2655888" y="5286375"/>
          <p14:tracePt t="264665" x="2663825" y="5286375"/>
          <p14:tracePt t="264666" x="2679700" y="5286375"/>
          <p14:tracePt t="264667" x="2687638" y="5286375"/>
          <p14:tracePt t="264669" x="2695575" y="5286375"/>
          <p14:tracePt t="264671" x="2703513" y="5278438"/>
          <p14:tracePt t="264673" x="2711450" y="5278438"/>
          <p14:tracePt t="264676" x="2719388" y="5278438"/>
          <p14:tracePt t="264678" x="2727325" y="5278438"/>
          <p14:tracePt t="264680" x="2735263" y="5278438"/>
          <p14:tracePt t="264681" x="2743200" y="5278438"/>
          <p14:tracePt t="264685" x="2751138" y="5270500"/>
          <p14:tracePt t="264687" x="2759075" y="5270500"/>
          <p14:tracePt t="264696" x="2767013" y="5262563"/>
          <p14:tracePt t="264699" x="2774950" y="5262563"/>
          <p14:tracePt t="264712" x="2774950" y="5254625"/>
          <p14:tracePt t="264733" x="2767013" y="5254625"/>
          <p14:tracePt t="264739" x="2767013" y="5246688"/>
          <p14:tracePt t="264743" x="2759075" y="5246688"/>
          <p14:tracePt t="264745" x="2751138" y="5246688"/>
          <p14:tracePt t="264749" x="2743200" y="5246688"/>
          <p14:tracePt t="264751" x="2743200" y="5238750"/>
          <p14:tracePt t="264753" x="2735263" y="5238750"/>
          <p14:tracePt t="264759" x="2727325" y="5238750"/>
          <p14:tracePt t="264761" x="2719388" y="5238750"/>
          <p14:tracePt t="264765" x="2711450" y="5238750"/>
          <p14:tracePt t="264769" x="2703513" y="5230813"/>
          <p14:tracePt t="264773" x="2695575" y="5230813"/>
          <p14:tracePt t="264779" x="2687638" y="5230813"/>
          <p14:tracePt t="264783" x="2679700" y="5230813"/>
          <p14:tracePt t="264787" x="2671763" y="5230813"/>
          <p14:tracePt t="265387" x="2671763" y="5222875"/>
          <p14:tracePt t="265390" x="2663825" y="5222875"/>
          <p14:tracePt t="265405" x="2655888" y="5222875"/>
          <p14:tracePt t="265413" x="2655888" y="5214938"/>
          <p14:tracePt t="265429" x="2647950" y="5214938"/>
          <p14:tracePt t="265555" x="2655888" y="5207000"/>
          <p14:tracePt t="265563" x="2655888" y="5199063"/>
          <p14:tracePt t="265566" x="2663825" y="5199063"/>
          <p14:tracePt t="265568" x="2663825" y="5191125"/>
          <p14:tracePt t="265571" x="2671763" y="5183188"/>
          <p14:tracePt t="265576" x="2671763" y="5175250"/>
          <p14:tracePt t="265579" x="2671763" y="5167313"/>
          <p14:tracePt t="265581" x="2679700" y="5159375"/>
          <p14:tracePt t="265585" x="2679700" y="5151438"/>
          <p14:tracePt t="265587" x="2679700" y="5143500"/>
          <p14:tracePt t="265589" x="2687638" y="5135563"/>
          <p14:tracePt t="265592" x="2687638" y="5127625"/>
          <p14:tracePt t="265595" x="2687638" y="5111750"/>
          <p14:tracePt t="265599" x="2687638" y="5103813"/>
          <p14:tracePt t="265601" x="2687638" y="5095875"/>
          <p14:tracePt t="265603" x="2687638" y="5087938"/>
          <p14:tracePt t="265605" x="2687638" y="5080000"/>
          <p14:tracePt t="265610" x="2687638" y="5064125"/>
          <p14:tracePt t="265611" x="2687638" y="5056188"/>
          <p14:tracePt t="265613" x="2687638" y="5048250"/>
          <p14:tracePt t="265615" x="2679700" y="5040313"/>
          <p14:tracePt t="265619" x="2679700" y="5032375"/>
          <p14:tracePt t="265621" x="2671763" y="5024438"/>
          <p14:tracePt t="265626" x="2671763" y="5016500"/>
          <p14:tracePt t="265628" x="2663825" y="5016500"/>
          <p14:tracePt t="265629" x="2663825" y="5008563"/>
          <p14:tracePt t="265631" x="2655888" y="5000625"/>
          <p14:tracePt t="265633" x="2647950" y="5000625"/>
          <p14:tracePt t="265637" x="2640013" y="4992688"/>
          <p14:tracePt t="265642" x="2632075" y="4984750"/>
          <p14:tracePt t="265643" x="2624138" y="4984750"/>
          <p14:tracePt t="265646" x="2616200" y="4976813"/>
          <p14:tracePt t="265648" x="2606675" y="4976813"/>
          <p14:tracePt t="265649" x="2598738" y="4967288"/>
          <p14:tracePt t="265651" x="2590800" y="4967288"/>
          <p14:tracePt t="265653" x="2582863" y="4967288"/>
          <p14:tracePt t="265655" x="2566988" y="4959350"/>
          <p14:tracePt t="265659" x="2551113" y="4959350"/>
          <p14:tracePt t="265664" x="2527300" y="4951413"/>
          <p14:tracePt t="265666" x="2519363" y="4951413"/>
          <p14:tracePt t="265668" x="2503488" y="4951413"/>
          <p14:tracePt t="265669" x="2495550" y="4951413"/>
          <p14:tracePt t="265671" x="2479675" y="4951413"/>
          <p14:tracePt t="265673" x="2471738" y="4951413"/>
          <p14:tracePt t="265676" x="2455863" y="4951413"/>
          <p14:tracePt t="265678" x="2447925" y="4951413"/>
          <p14:tracePt t="265682" x="2424113" y="4959350"/>
          <p14:tracePt t="265683" x="2416175" y="4959350"/>
          <p14:tracePt t="265685" x="2408238" y="4959350"/>
          <p14:tracePt t="265687" x="2392363" y="4959350"/>
          <p14:tracePt t="265689" x="2384425" y="4959350"/>
          <p14:tracePt t="265694" x="2368550" y="4967288"/>
          <p14:tracePt t="265696" x="2360613" y="4967288"/>
          <p14:tracePt t="265697" x="2352675" y="4976813"/>
          <p14:tracePt t="265699" x="2344738" y="4976813"/>
          <p14:tracePt t="265701" x="2336800" y="4984750"/>
          <p14:tracePt t="265703" x="2328863" y="4984750"/>
          <p14:tracePt t="265705" x="2328863" y="4992688"/>
          <p14:tracePt t="265708" x="2320925" y="4992688"/>
          <p14:tracePt t="265709" x="2312988" y="5000625"/>
          <p14:tracePt t="265711" x="2312988" y="5008563"/>
          <p14:tracePt t="265713" x="2305050" y="5008563"/>
          <p14:tracePt t="265715" x="2297113" y="5016500"/>
          <p14:tracePt t="265717" x="2297113" y="5024438"/>
          <p14:tracePt t="265719" x="2289175" y="5032375"/>
          <p14:tracePt t="265721" x="2289175" y="5040313"/>
          <p14:tracePt t="265725" x="2281238" y="5048250"/>
          <p14:tracePt t="265727" x="2281238" y="5056188"/>
          <p14:tracePt t="265729" x="2281238" y="5064125"/>
          <p14:tracePt t="265731" x="2281238" y="5072063"/>
          <p14:tracePt t="265733" x="2281238" y="5080000"/>
          <p14:tracePt t="265735" x="2281238" y="5087938"/>
          <p14:tracePt t="265737" x="2281238" y="5095875"/>
          <p14:tracePt t="265739" x="2281238" y="5111750"/>
          <p14:tracePt t="265743" x="2289175" y="5119688"/>
          <p14:tracePt t="265745" x="2289175" y="5127625"/>
          <p14:tracePt t="265747" x="2289175" y="5135563"/>
          <p14:tracePt t="265749" x="2297113" y="5143500"/>
          <p14:tracePt t="265751" x="2297113" y="5151438"/>
          <p14:tracePt t="265753" x="2305050" y="5159375"/>
          <p14:tracePt t="265758" x="2312988" y="5167313"/>
          <p14:tracePt t="265759" x="2320925" y="5175250"/>
          <p14:tracePt t="265761" x="2320925" y="5183188"/>
          <p14:tracePt t="265763" x="2328863" y="5191125"/>
          <p14:tracePt t="265765" x="2336800" y="5191125"/>
          <p14:tracePt t="265767" x="2344738" y="5199063"/>
          <p14:tracePt t="265769" x="2352675" y="5207000"/>
          <p14:tracePt t="265773" x="2360613" y="5214938"/>
          <p14:tracePt t="265775" x="2368550" y="5222875"/>
          <p14:tracePt t="265777" x="2384425" y="5222875"/>
          <p14:tracePt t="265779" x="2392363" y="5230813"/>
          <p14:tracePt t="265781" x="2400300" y="5238750"/>
          <p14:tracePt t="265783" x="2408238" y="5238750"/>
          <p14:tracePt t="265785" x="2424113" y="5246688"/>
          <p14:tracePt t="265787" x="2432050" y="5246688"/>
          <p14:tracePt t="265789" x="2439988" y="5254625"/>
          <p14:tracePt t="265791" x="2455863" y="5254625"/>
          <p14:tracePt t="265794" x="2463800" y="5262563"/>
          <p14:tracePt t="265795" x="2479675" y="5262563"/>
          <p14:tracePt t="265797" x="2487613" y="5262563"/>
          <p14:tracePt t="265799" x="2503488" y="5262563"/>
          <p14:tracePt t="265801" x="2519363" y="5262563"/>
          <p14:tracePt t="265803" x="2527300" y="5270500"/>
          <p14:tracePt t="265805" x="2543175" y="5270500"/>
          <p14:tracePt t="265808" x="2559050" y="5270500"/>
          <p14:tracePt t="265809" x="2566988" y="5270500"/>
          <p14:tracePt t="265811" x="2582863" y="5270500"/>
          <p14:tracePt t="265813" x="2598738" y="5270500"/>
          <p14:tracePt t="265815" x="2606675" y="5270500"/>
          <p14:tracePt t="265817" x="2624138" y="5270500"/>
          <p14:tracePt t="265819" x="2640013" y="5270500"/>
          <p14:tracePt t="265821" x="2647950" y="5262563"/>
          <p14:tracePt t="265823" x="2663825" y="5262563"/>
          <p14:tracePt t="265825" x="2671763" y="5262563"/>
          <p14:tracePt t="265827" x="2679700" y="5262563"/>
          <p14:tracePt t="265829" x="2695575" y="5262563"/>
          <p14:tracePt t="265831" x="2703513" y="5254625"/>
          <p14:tracePt t="265833" x="2711450" y="5254625"/>
          <p14:tracePt t="265835" x="2727325" y="5254625"/>
          <p14:tracePt t="265837" x="2735263" y="5254625"/>
          <p14:tracePt t="265839" x="2743200" y="5246688"/>
          <p14:tracePt t="265841" x="2751138" y="5246688"/>
          <p14:tracePt t="265843" x="2759075" y="5246688"/>
          <p14:tracePt t="265845" x="2767013" y="5246688"/>
          <p14:tracePt t="265847" x="2774950" y="5238750"/>
          <p14:tracePt t="265849" x="2782888" y="5238750"/>
          <p14:tracePt t="265853" x="2790825" y="5230813"/>
          <p14:tracePt t="265855" x="2798763" y="5230813"/>
          <p14:tracePt t="265858" x="2806700" y="5222875"/>
          <p14:tracePt t="265859" x="2814638" y="5222875"/>
          <p14:tracePt t="265861" x="2814638" y="5214938"/>
          <p14:tracePt t="265863" x="2822575" y="5214938"/>
          <p14:tracePt t="265865" x="2830513" y="5207000"/>
          <p14:tracePt t="265869" x="2838450" y="5199063"/>
          <p14:tracePt t="265873" x="2838450" y="5191125"/>
          <p14:tracePt t="265875" x="2846388" y="5191125"/>
          <p14:tracePt t="265877" x="2846388" y="5183188"/>
          <p14:tracePt t="265881" x="2846388" y="5175250"/>
          <p14:tracePt t="265883" x="2846388" y="5167313"/>
          <p14:tracePt t="265887" x="2846388" y="5159375"/>
          <p14:tracePt t="265889" x="2846388" y="5151438"/>
          <p14:tracePt t="265891" x="2846388" y="5143500"/>
          <p14:tracePt t="265895" x="2846388" y="5135563"/>
          <p14:tracePt t="265897" x="2838450" y="5127625"/>
          <p14:tracePt t="265899" x="2838450" y="5119688"/>
          <p14:tracePt t="265901" x="2830513" y="5111750"/>
          <p14:tracePt t="265905" x="2822575" y="5103813"/>
          <p14:tracePt t="265908" x="2822575" y="5095875"/>
          <p14:tracePt t="265909" x="2814638" y="5087938"/>
          <p14:tracePt t="265911" x="2806700" y="5080000"/>
          <p14:tracePt t="265915" x="2798763" y="5072063"/>
          <p14:tracePt t="265917" x="2790825" y="5064125"/>
          <p14:tracePt t="265919" x="2782888" y="5064125"/>
          <p14:tracePt t="265921" x="2774950" y="5056188"/>
          <p14:tracePt t="265923" x="2767013" y="5048250"/>
          <p14:tracePt t="265925" x="2759075" y="5048250"/>
          <p14:tracePt t="265927" x="2751138" y="5040313"/>
          <p14:tracePt t="265929" x="2743200" y="5040313"/>
          <p14:tracePt t="265931" x="2735263" y="5032375"/>
          <p14:tracePt t="265933" x="2727325" y="5032375"/>
          <p14:tracePt t="265935" x="2719388" y="5024438"/>
          <p14:tracePt t="265937" x="2711450" y="5024438"/>
          <p14:tracePt t="265939" x="2703513" y="5016500"/>
          <p14:tracePt t="265941" x="2695575" y="5016500"/>
          <p14:tracePt t="265943" x="2679700" y="5016500"/>
          <p14:tracePt t="265946" x="2671763" y="5016500"/>
          <p14:tracePt t="265947" x="2663825" y="5008563"/>
          <p14:tracePt t="265949" x="2655888" y="5008563"/>
          <p14:tracePt t="265951" x="2647950" y="5008563"/>
          <p14:tracePt t="265953" x="2632075" y="5008563"/>
          <p14:tracePt t="265955" x="2624138" y="5008563"/>
          <p14:tracePt t="265958" x="2616200" y="5008563"/>
          <p14:tracePt t="265961" x="2598738" y="5008563"/>
          <p14:tracePt t="265977" x="2527300" y="5016500"/>
          <p14:tracePt t="265979" x="2519363" y="5016500"/>
          <p14:tracePt t="265983" x="2511425" y="5024438"/>
          <p14:tracePt t="265985" x="2503488" y="5024438"/>
          <p14:tracePt t="265989" x="2495550" y="5024438"/>
          <p14:tracePt t="265991" x="2487613" y="5032375"/>
          <p14:tracePt t="265997" x="2479675" y="5032375"/>
          <p14:tracePt t="265999" x="2479675" y="5040313"/>
          <p14:tracePt t="266003" x="2471738" y="5040313"/>
          <p14:tracePt t="266008" x="2471738" y="5048250"/>
          <p14:tracePt t="266015" x="2471738" y="5056188"/>
          <p14:tracePt t="266017" x="2463800" y="5056188"/>
          <p14:tracePt t="266021" x="2463800" y="5064125"/>
          <p14:tracePt t="266025" x="2463800" y="5072063"/>
          <p14:tracePt t="266029" x="2471738" y="5072063"/>
          <p14:tracePt t="266031" x="2471738" y="5080000"/>
          <p14:tracePt t="266037" x="2471738" y="5087938"/>
          <p14:tracePt t="266043" x="2471738" y="5095875"/>
          <p14:tracePt t="266045" x="2479675" y="5095875"/>
          <p14:tracePt t="266049" x="2479675" y="5103813"/>
          <p14:tracePt t="266059" x="2487613" y="5111750"/>
          <p14:tracePt t="266071" x="2495550" y="5111750"/>
          <p14:tracePt t="266073" x="2495550" y="5119688"/>
          <p14:tracePt t="266323" x="2495550" y="5127625"/>
          <p14:tracePt t="266329" x="2495550" y="5135563"/>
          <p14:tracePt t="266333" x="2503488" y="5143500"/>
          <p14:tracePt t="266335" x="2503488" y="5151438"/>
          <p14:tracePt t="266339" x="2503488" y="5159375"/>
          <p14:tracePt t="266342" x="2503488" y="5167313"/>
          <p14:tracePt t="266344" x="2503488" y="5175250"/>
          <p14:tracePt t="266345" x="2511425" y="5175250"/>
          <p14:tracePt t="266347" x="2511425" y="5183188"/>
          <p14:tracePt t="266349" x="2511425" y="5191125"/>
          <p14:tracePt t="266351" x="2511425" y="5199063"/>
          <p14:tracePt t="266353" x="2519363" y="5207000"/>
          <p14:tracePt t="266355" x="2519363" y="5214938"/>
          <p14:tracePt t="266359" x="2519363" y="5222875"/>
          <p14:tracePt t="266362" x="2527300" y="5230813"/>
          <p14:tracePt t="266363" x="2527300" y="5238750"/>
          <p14:tracePt t="266365" x="2527300" y="5246688"/>
          <p14:tracePt t="266367" x="2527300" y="5254625"/>
          <p14:tracePt t="266371" x="2535238" y="5262563"/>
          <p14:tracePt t="266374" x="2535238" y="5270500"/>
          <p14:tracePt t="266379" x="2535238" y="5286375"/>
          <p14:tracePt t="266389" x="2543175" y="5286375"/>
          <p14:tracePt t="266395" x="2543175" y="5294313"/>
          <p14:tracePt t="266441" x="2543175" y="5286375"/>
          <p14:tracePt t="266449" x="2543175" y="5278438"/>
          <p14:tracePt t="266452" x="2551113" y="5270500"/>
          <p14:tracePt t="266453" x="2551113" y="5262563"/>
          <p14:tracePt t="266455" x="2551113" y="5254625"/>
          <p14:tracePt t="266460" x="2559050" y="5238750"/>
          <p14:tracePt t="266462" x="2559050" y="5230813"/>
          <p14:tracePt t="266464" x="2559050" y="5214938"/>
          <p14:tracePt t="266465" x="2559050" y="5207000"/>
          <p14:tracePt t="266467" x="2559050" y="5199063"/>
          <p14:tracePt t="266469" x="2559050" y="5191125"/>
          <p14:tracePt t="266471" x="2559050" y="5183188"/>
          <p14:tracePt t="266473" x="2559050" y="5175250"/>
          <p14:tracePt t="266476" x="2559050" y="5167313"/>
          <p14:tracePt t="266478" x="2559050" y="5159375"/>
          <p14:tracePt t="266479" x="2559050" y="5151438"/>
          <p14:tracePt t="266481" x="2559050" y="5143500"/>
          <p14:tracePt t="266483" x="2559050" y="5135563"/>
          <p14:tracePt t="266485" x="2559050" y="5127625"/>
          <p14:tracePt t="266487" x="2551113" y="5119688"/>
          <p14:tracePt t="266489" x="2551113" y="5111750"/>
          <p14:tracePt t="266491" x="2551113" y="5103813"/>
          <p14:tracePt t="266493" x="2543175" y="5095875"/>
          <p14:tracePt t="266497" x="2543175" y="5087938"/>
          <p14:tracePt t="266499" x="2535238" y="5080000"/>
          <p14:tracePt t="266501" x="2535238" y="5072063"/>
          <p14:tracePt t="266503" x="2527300" y="5072063"/>
          <p14:tracePt t="266505" x="2519363" y="5064125"/>
          <p14:tracePt t="266508" x="2519363" y="5056188"/>
          <p14:tracePt t="266510" x="2511425" y="5056188"/>
          <p14:tracePt t="266511" x="2503488" y="5048250"/>
          <p14:tracePt t="266513" x="2495550" y="5040313"/>
          <p14:tracePt t="266515" x="2487613" y="5040313"/>
          <p14:tracePt t="266517" x="2479675" y="5032375"/>
          <p14:tracePt t="266519" x="2471738" y="5024438"/>
          <p14:tracePt t="266521" x="2463800" y="5024438"/>
          <p14:tracePt t="266523" x="2455863" y="5016500"/>
          <p14:tracePt t="266525" x="2447925" y="5016500"/>
          <p14:tracePt t="266527" x="2439988" y="5016500"/>
          <p14:tracePt t="266529" x="2424113" y="5008563"/>
          <p14:tracePt t="266531" x="2416175" y="5008563"/>
          <p14:tracePt t="266533" x="2408238" y="5000625"/>
          <p14:tracePt t="266535" x="2392363" y="5000625"/>
          <p14:tracePt t="266537" x="2384425" y="5000625"/>
          <p14:tracePt t="266539" x="2368550" y="5000625"/>
          <p14:tracePt t="266541" x="2360613" y="5000625"/>
          <p14:tracePt t="266543" x="2344738" y="5000625"/>
          <p14:tracePt t="266545" x="2336800" y="5000625"/>
          <p14:tracePt t="266547" x="2320925" y="5000625"/>
          <p14:tracePt t="266549" x="2305050" y="5000625"/>
          <p14:tracePt t="266551" x="2297113" y="5000625"/>
          <p14:tracePt t="266553" x="2281238" y="5000625"/>
          <p14:tracePt t="266555" x="2265363" y="5000625"/>
          <p14:tracePt t="266558" x="2247900" y="5008563"/>
          <p14:tracePt t="266559" x="2232025" y="5008563"/>
          <p14:tracePt t="266561" x="2216150" y="5008563"/>
          <p14:tracePt t="266563" x="2200275" y="5008563"/>
          <p14:tracePt t="266565" x="2184400" y="5016500"/>
          <p14:tracePt t="266567" x="2160588" y="5016500"/>
          <p14:tracePt t="266569" x="2144713" y="5016500"/>
          <p14:tracePt t="266571" x="2128838" y="5024438"/>
          <p14:tracePt t="266573" x="2112963" y="5024438"/>
          <p14:tracePt t="266575" x="2097088" y="5032375"/>
          <p14:tracePt t="266577" x="2081213" y="5032375"/>
          <p14:tracePt t="266579" x="2057400" y="5040313"/>
          <p14:tracePt t="266581" x="2041525" y="5040313"/>
          <p14:tracePt t="266583" x="2025650" y="5048250"/>
          <p14:tracePt t="266585" x="2017713" y="5048250"/>
          <p14:tracePt t="266587" x="2001838" y="5056188"/>
          <p14:tracePt t="266589" x="1985963" y="5064125"/>
          <p14:tracePt t="266591" x="1970088" y="5072063"/>
          <p14:tracePt t="266594" x="1962150" y="5080000"/>
          <p14:tracePt t="266595" x="1946275" y="5087938"/>
          <p14:tracePt t="266597" x="1938338" y="5095875"/>
          <p14:tracePt t="266599" x="1922463" y="5103813"/>
          <p14:tracePt t="266601" x="1912938" y="5111750"/>
          <p14:tracePt t="266603" x="1905000" y="5119688"/>
          <p14:tracePt t="266605" x="1897063" y="5127625"/>
          <p14:tracePt t="266608" x="1889125" y="5143500"/>
          <p14:tracePt t="266609" x="1881188" y="5151438"/>
          <p14:tracePt t="266611" x="1873250" y="5159375"/>
          <p14:tracePt t="266613" x="1865313" y="5175250"/>
          <p14:tracePt t="266615" x="1857375" y="5183188"/>
          <p14:tracePt t="266617" x="1857375" y="5191125"/>
          <p14:tracePt t="266619" x="1857375" y="5199063"/>
          <p14:tracePt t="266621" x="1849438" y="5214938"/>
          <p14:tracePt t="266623" x="1849438" y="5222875"/>
          <p14:tracePt t="266625" x="1849438" y="5230813"/>
          <p14:tracePt t="266627" x="1857375" y="5238750"/>
          <p14:tracePt t="266629" x="1857375" y="5254625"/>
          <p14:tracePt t="266631" x="1857375" y="5262563"/>
          <p14:tracePt t="266633" x="1865313" y="5270500"/>
          <p14:tracePt t="266635" x="1865313" y="5278438"/>
          <p14:tracePt t="266637" x="1873250" y="5286375"/>
          <p14:tracePt t="266639" x="1881188" y="5294313"/>
          <p14:tracePt t="266641" x="1889125" y="5310188"/>
          <p14:tracePt t="266644" x="1897063" y="5319713"/>
          <p14:tracePt t="266645" x="1905000" y="5327650"/>
          <p14:tracePt t="266647" x="1912938" y="5335588"/>
          <p14:tracePt t="266649" x="1922463" y="5343525"/>
          <p14:tracePt t="266651" x="1938338" y="5351463"/>
          <p14:tracePt t="266653" x="1946275" y="5359400"/>
          <p14:tracePt t="266655" x="1962150" y="5359400"/>
          <p14:tracePt t="266658" x="1970088" y="5367338"/>
          <p14:tracePt t="266659" x="1985963" y="5375275"/>
          <p14:tracePt t="266661" x="2001838" y="5383213"/>
          <p14:tracePt t="266663" x="2017713" y="5383213"/>
          <p14:tracePt t="266665" x="2033588" y="5391150"/>
          <p14:tracePt t="266667" x="2057400" y="5399088"/>
          <p14:tracePt t="266669" x="2073275" y="5399088"/>
          <p14:tracePt t="266671" x="2089150" y="5399088"/>
          <p14:tracePt t="266673" x="2105025" y="5407025"/>
          <p14:tracePt t="266675" x="2120900" y="5407025"/>
          <p14:tracePt t="266677" x="2144713" y="5407025"/>
          <p14:tracePt t="266679" x="2160588" y="5407025"/>
          <p14:tracePt t="266681" x="2176463" y="5414963"/>
          <p14:tracePt t="266683" x="2200275" y="5414963"/>
          <p14:tracePt t="266685" x="2216150" y="5414963"/>
          <p14:tracePt t="266687" x="2232025" y="5414963"/>
          <p14:tracePt t="266689" x="2255838" y="5414963"/>
          <p14:tracePt t="266691" x="2273300" y="5407025"/>
          <p14:tracePt t="266693" x="2289175" y="5407025"/>
          <p14:tracePt t="266695" x="2297113" y="5407025"/>
          <p14:tracePt t="266697" x="2312988" y="5399088"/>
          <p14:tracePt t="266699" x="2328863" y="5399088"/>
          <p14:tracePt t="266701" x="2336800" y="5399088"/>
          <p14:tracePt t="266703" x="2352675" y="5391150"/>
          <p14:tracePt t="266705" x="2360613" y="5383213"/>
          <p14:tracePt t="266708" x="2376488" y="5383213"/>
          <p14:tracePt t="266709" x="2384425" y="5383213"/>
          <p14:tracePt t="266711" x="2392363" y="5375275"/>
          <p14:tracePt t="266713" x="2400300" y="5375275"/>
          <p14:tracePt t="266715" x="2416175" y="5367338"/>
          <p14:tracePt t="266717" x="2424113" y="5367338"/>
          <p14:tracePt t="266719" x="2432050" y="5359400"/>
          <p14:tracePt t="266721" x="2432050" y="5351463"/>
          <p14:tracePt t="266723" x="2439988" y="5343525"/>
          <p14:tracePt t="266725" x="2447925" y="5343525"/>
          <p14:tracePt t="266727" x="2455863" y="5335588"/>
          <p14:tracePt t="266729" x="2455863" y="5327650"/>
          <p14:tracePt t="266731" x="2463800" y="5319713"/>
          <p14:tracePt t="266733" x="2463800" y="5310188"/>
          <p14:tracePt t="266735" x="2463800" y="5302250"/>
          <p14:tracePt t="266737" x="2463800" y="5294313"/>
          <p14:tracePt t="266739" x="2463800" y="5286375"/>
          <p14:tracePt t="266741" x="2463800" y="5278438"/>
          <p14:tracePt t="266743" x="2463800" y="5270500"/>
          <p14:tracePt t="266745" x="2463800" y="5262563"/>
          <p14:tracePt t="266747" x="2463800" y="5246688"/>
          <p14:tracePt t="266749" x="2463800" y="5238750"/>
          <p14:tracePt t="266751" x="2455863" y="5230813"/>
          <p14:tracePt t="266753" x="2447925" y="5222875"/>
          <p14:tracePt t="266755" x="2447925" y="5214938"/>
          <p14:tracePt t="266758" x="2439988" y="5199063"/>
          <p14:tracePt t="266759" x="2439988" y="5191125"/>
          <p14:tracePt t="266761" x="2432050" y="5183188"/>
          <p14:tracePt t="266763" x="2424113" y="5175250"/>
          <p14:tracePt t="266765" x="2424113" y="5167313"/>
          <p14:tracePt t="266767" x="2416175" y="5159375"/>
          <p14:tracePt t="266769" x="2408238" y="5151438"/>
          <p14:tracePt t="266771" x="2392363" y="5143500"/>
          <p14:tracePt t="266773" x="2384425" y="5143500"/>
          <p14:tracePt t="266775" x="2368550" y="5135563"/>
          <p14:tracePt t="266777" x="2360613" y="5127625"/>
          <p14:tracePt t="266779" x="2344738" y="5119688"/>
          <p14:tracePt t="266781" x="2336800" y="5119688"/>
          <p14:tracePt t="266783" x="2320925" y="5111750"/>
          <p14:tracePt t="266785" x="2312988" y="5111750"/>
          <p14:tracePt t="266787" x="2297113" y="5103813"/>
          <p14:tracePt t="266789" x="2289175" y="5103813"/>
          <p14:tracePt t="266791" x="2281238" y="5103813"/>
          <p14:tracePt t="266794" x="2265363" y="5095875"/>
          <p14:tracePt t="266795" x="2255838" y="5095875"/>
          <p14:tracePt t="266797" x="2239963" y="5095875"/>
          <p14:tracePt t="266799" x="2232025" y="5095875"/>
          <p14:tracePt t="266801" x="2224088" y="5095875"/>
          <p14:tracePt t="266803" x="2216150" y="5095875"/>
          <p14:tracePt t="266805" x="2200275" y="5095875"/>
          <p14:tracePt t="266808" x="2192338" y="5095875"/>
          <p14:tracePt t="266809" x="2184400" y="5095875"/>
          <p14:tracePt t="266813" x="2176463" y="5103813"/>
          <p14:tracePt t="266815" x="2168525" y="5103813"/>
          <p14:tracePt t="266817" x="2160588" y="5103813"/>
          <p14:tracePt t="266819" x="2152650" y="5103813"/>
          <p14:tracePt t="266821" x="2144713" y="5103813"/>
          <p14:tracePt t="266825" x="2136775" y="5111750"/>
          <p14:tracePt t="266829" x="2128838" y="5111750"/>
          <p14:tracePt t="266835" x="2120900" y="5111750"/>
          <p14:tracePt t="266837" x="2120900" y="5119688"/>
          <p14:tracePt t="266845" x="2112963" y="5119688"/>
          <p14:tracePt t="266859" x="2112963" y="5127625"/>
          <p14:tracePt t="266867" x="2112963" y="5135563"/>
          <p14:tracePt t="266876" x="2112963" y="5143500"/>
          <p14:tracePt t="266881" x="2120900" y="5143500"/>
          <p14:tracePt t="266887" x="2120900" y="5151438"/>
          <p14:tracePt t="266992" x="2128838" y="5151438"/>
          <p14:tracePt t="267040" x="2136775" y="5151438"/>
          <p14:tracePt t="267211" x="2128838" y="5143500"/>
          <p14:tracePt t="267221" x="2120900" y="5135563"/>
          <p14:tracePt t="267226" x="2112963" y="5127625"/>
          <p14:tracePt t="267228" x="2105025" y="5119688"/>
          <p14:tracePt t="267231" x="2097088" y="5111750"/>
          <p14:tracePt t="267234" x="2089150" y="5103813"/>
          <p14:tracePt t="267235" x="2081213" y="5095875"/>
          <p14:tracePt t="267237" x="2073275" y="5087938"/>
          <p14:tracePt t="267239" x="2065338" y="5087938"/>
          <p14:tracePt t="267243" x="2049463" y="5072063"/>
          <p14:tracePt t="267245" x="2041525" y="5064125"/>
          <p14:tracePt t="267247" x="2033588" y="5048250"/>
          <p14:tracePt t="267249" x="2025650" y="5040313"/>
          <p14:tracePt t="267251" x="2017713" y="5032375"/>
          <p14:tracePt t="267253" x="2009775" y="5024438"/>
          <p14:tracePt t="267255" x="2001838" y="5016500"/>
          <p14:tracePt t="267259" x="1978025" y="4992688"/>
          <p14:tracePt t="267261" x="1970088" y="4984750"/>
          <p14:tracePt t="267266" x="1954213" y="4967288"/>
          <p14:tracePt t="267267" x="1946275" y="4959350"/>
          <p14:tracePt t="267269" x="1938338" y="4943475"/>
          <p14:tracePt t="267271" x="1930400" y="4935538"/>
          <p14:tracePt t="267273" x="1912938" y="4927600"/>
          <p14:tracePt t="267277" x="1905000" y="4911725"/>
          <p14:tracePt t="267278" x="1897063" y="4903788"/>
          <p14:tracePt t="267280" x="1889125" y="4887913"/>
          <p14:tracePt t="267284" x="1873250" y="4864100"/>
          <p14:tracePt t="267285" x="1865313" y="4856163"/>
          <p14:tracePt t="267287" x="1857375" y="4848225"/>
          <p14:tracePt t="267289" x="1857375" y="4832350"/>
          <p14:tracePt t="267292" x="1849438" y="4824413"/>
          <p14:tracePt t="267293" x="1841500" y="4808538"/>
          <p14:tracePt t="267295" x="1833563" y="4800600"/>
          <p14:tracePt t="267300" x="1825625" y="4776788"/>
          <p14:tracePt t="267301" x="1817688" y="4760913"/>
          <p14:tracePt t="267303" x="1809750" y="4752975"/>
          <p14:tracePt t="267305" x="1801813" y="4737100"/>
          <p14:tracePt t="267309" x="1785938" y="4713288"/>
          <p14:tracePt t="267311" x="1778000" y="4697413"/>
          <p14:tracePt t="267315" x="1754188" y="4665663"/>
          <p14:tracePt t="267317" x="1746250" y="4657725"/>
          <p14:tracePt t="267320" x="1738313" y="4641850"/>
          <p14:tracePt t="267322" x="1722438" y="4624388"/>
          <p14:tracePt t="267323" x="1714500" y="4608513"/>
          <p14:tracePt t="267326" x="1698625" y="4592638"/>
          <p14:tracePt t="267327" x="1682750" y="4576763"/>
          <p14:tracePt t="267332" x="1651000" y="4545013"/>
          <p14:tracePt t="267334" x="1635125" y="4529138"/>
          <p14:tracePt t="267336" x="1619250" y="4513263"/>
          <p14:tracePt t="267338" x="1603375" y="4497388"/>
          <p14:tracePt t="267339" x="1587500" y="4481513"/>
          <p14:tracePt t="267342" x="1571625" y="4457700"/>
          <p14:tracePt t="267343" x="1546225" y="4441825"/>
          <p14:tracePt t="267345" x="1530350" y="4425950"/>
          <p14:tracePt t="267349" x="1506538" y="4402138"/>
          <p14:tracePt t="267354" x="1450975" y="4346575"/>
          <p14:tracePt t="267355" x="1427163" y="4330700"/>
          <p14:tracePt t="267360" x="1387475" y="4291013"/>
          <p14:tracePt t="267361" x="1363663" y="4273550"/>
          <p14:tracePt t="267366" x="1323975" y="4241800"/>
          <p14:tracePt t="267370" x="1284288" y="4202113"/>
          <p14:tracePt t="267371" x="1268413" y="4186238"/>
          <p14:tracePt t="267373" x="1252538" y="4162425"/>
          <p14:tracePt t="267376" x="1228725" y="4146550"/>
          <p14:tracePt t="267378" x="1211263" y="4130675"/>
          <p14:tracePt t="267380" x="1195388" y="4106863"/>
          <p14:tracePt t="267386" x="1147763" y="4059238"/>
          <p14:tracePt t="267387" x="1131888" y="4035425"/>
          <p14:tracePt t="267389" x="1116013" y="4019550"/>
          <p14:tracePt t="267392" x="1108075" y="4003675"/>
          <p14:tracePt t="267394" x="1092200" y="3987800"/>
          <p14:tracePt t="267395" x="1076325" y="3971925"/>
          <p14:tracePt t="267400" x="1052513" y="3938588"/>
          <p14:tracePt t="267402" x="1036638" y="3922713"/>
          <p14:tracePt t="267403" x="1020763" y="3898900"/>
          <p14:tracePt t="267405" x="1012825" y="3883025"/>
          <p14:tracePt t="267409" x="981075" y="3843338"/>
          <p14:tracePt t="267411" x="973138" y="3827463"/>
          <p14:tracePt t="267414" x="957263" y="3803650"/>
          <p14:tracePt t="267418" x="925513" y="3756025"/>
          <p14:tracePt t="267419" x="917575" y="3740150"/>
          <p14:tracePt t="267421" x="901700" y="3708400"/>
          <p14:tracePt t="267423" x="885825" y="3684588"/>
          <p14:tracePt t="267426" x="868363" y="3660775"/>
          <p14:tracePt t="267427" x="860425" y="3636963"/>
          <p14:tracePt t="267431" x="844550" y="3605213"/>
          <p14:tracePt t="267434" x="812800" y="3548063"/>
          <p14:tracePt t="267435" x="796925" y="3524250"/>
          <p14:tracePt t="267437" x="788988" y="3500438"/>
          <p14:tracePt t="267439" x="773113" y="3476625"/>
          <p14:tracePt t="267442" x="757238" y="3452813"/>
          <p14:tracePt t="267445" x="749300" y="3429000"/>
          <p14:tracePt t="267448" x="725488" y="3381375"/>
          <p14:tracePt t="267451" x="701675" y="3333750"/>
          <p14:tracePt t="267453" x="685800" y="3317875"/>
          <p14:tracePt t="267455" x="677863" y="3302000"/>
          <p14:tracePt t="267459" x="654050" y="3262313"/>
          <p14:tracePt t="267462" x="646113" y="3244850"/>
          <p14:tracePt t="267464" x="638175" y="3221038"/>
          <p14:tracePt t="267467" x="622300" y="3189288"/>
          <p14:tracePt t="267469" x="606425" y="3173413"/>
          <p14:tracePt t="267471" x="598488" y="3149600"/>
          <p14:tracePt t="267473" x="590550" y="3133725"/>
          <p14:tracePt t="267476" x="582613" y="3117850"/>
          <p14:tracePt t="267478" x="574675" y="3094038"/>
          <p14:tracePt t="267481" x="566738" y="3078163"/>
          <p14:tracePt t="267484" x="550863" y="3038475"/>
          <p14:tracePt t="267485" x="542925" y="3014663"/>
          <p14:tracePt t="267487" x="542925" y="2998788"/>
          <p14:tracePt t="267489" x="534988" y="2982913"/>
          <p14:tracePt t="267492" x="527050" y="2967038"/>
          <p14:tracePt t="267493" x="517525" y="2943225"/>
          <p14:tracePt t="267498" x="509588" y="2894013"/>
          <p14:tracePt t="267500" x="501650" y="2878138"/>
          <p14:tracePt t="267501" x="493713" y="2846388"/>
          <p14:tracePt t="267503" x="485775" y="2822575"/>
          <p14:tracePt t="267505" x="485775" y="2798763"/>
          <p14:tracePt t="267509" x="469900" y="2743200"/>
          <p14:tracePt t="267512" x="469900" y="2711450"/>
          <p14:tracePt t="267515" x="454025" y="2655888"/>
          <p14:tracePt t="267517" x="446088" y="2624138"/>
          <p14:tracePt t="267519" x="438150" y="2592388"/>
          <p14:tracePt t="267521" x="438150" y="2566988"/>
          <p14:tracePt t="267523" x="430213" y="2535238"/>
          <p14:tracePt t="267527" x="414338" y="2471738"/>
          <p14:tracePt t="267531" x="398463" y="2408238"/>
          <p14:tracePt t="267533" x="390525" y="2384425"/>
          <p14:tracePt t="267535" x="382588" y="2352675"/>
          <p14:tracePt t="267537" x="374650" y="2320925"/>
          <p14:tracePt t="267539" x="374650" y="2289175"/>
          <p14:tracePt t="267542" x="366713" y="2265363"/>
          <p14:tracePt t="267544" x="358775" y="2233613"/>
          <p14:tracePt t="267547" x="350838" y="2168525"/>
          <p14:tracePt t="267549" x="350838" y="2144713"/>
          <p14:tracePt t="267551" x="342900" y="2112963"/>
          <p14:tracePt t="267553" x="342900" y="2073275"/>
          <p14:tracePt t="267555" x="334963" y="2049463"/>
          <p14:tracePt t="267559" x="334963" y="1985963"/>
          <p14:tracePt t="267564" x="327025" y="1922463"/>
          <p14:tracePt t="267565" x="319088" y="1881188"/>
          <p14:tracePt t="267567" x="319088" y="1849438"/>
          <p14:tracePt t="267569" x="311150" y="1809750"/>
          <p14:tracePt t="267571" x="311150" y="1778000"/>
          <p14:tracePt t="267573" x="303213" y="1746250"/>
          <p14:tracePt t="267576" x="303213" y="1706563"/>
          <p14:tracePt t="267578" x="295275" y="1674813"/>
          <p14:tracePt t="267581" x="287338" y="1611313"/>
          <p14:tracePt t="267583" x="279400" y="1579563"/>
          <p14:tracePt t="267585" x="279400" y="1547813"/>
          <p14:tracePt t="267587" x="271463" y="1514475"/>
          <p14:tracePt t="267589" x="263525" y="1490663"/>
          <p14:tracePt t="267592" x="255588" y="1458913"/>
          <p14:tracePt t="267595" x="255588" y="1427163"/>
          <p14:tracePt t="267598" x="247650" y="1371600"/>
          <p14:tracePt t="267599" x="239713" y="1339850"/>
          <p14:tracePt t="267601" x="239713" y="1316038"/>
          <p14:tracePt t="267603" x="231775" y="1284288"/>
          <p14:tracePt t="267605" x="223838" y="1260475"/>
          <p14:tracePt t="267609" x="215900" y="1204913"/>
          <p14:tracePt t="267611" x="207963" y="1171575"/>
          <p14:tracePt t="267616" x="200025" y="1116013"/>
          <p14:tracePt t="267618" x="192088" y="1092200"/>
          <p14:tracePt t="267619" x="184150" y="1068388"/>
          <p14:tracePt t="267621" x="176213" y="1036638"/>
          <p14:tracePt t="267623" x="176213" y="1012825"/>
          <p14:tracePt t="267626" x="166688" y="989013"/>
          <p14:tracePt t="267627" x="158750" y="965200"/>
          <p14:tracePt t="267632" x="142875" y="917575"/>
          <p14:tracePt t="267634" x="134938" y="893763"/>
          <p14:tracePt t="267635" x="127000" y="869950"/>
          <p14:tracePt t="267637" x="119063" y="852488"/>
          <p14:tracePt t="267639" x="111125" y="828675"/>
          <p14:tracePt t="267643" x="95250" y="788988"/>
          <p14:tracePt t="267647" x="71438" y="749300"/>
          <p14:tracePt t="267652" x="55563" y="717550"/>
          <p14:tracePt t="267653" x="47625" y="693738"/>
          <p14:tracePt t="267655" x="31750" y="677863"/>
          <p14:tracePt t="267659" x="15875" y="646113"/>
          <p14:tracePt t="267662" x="7938" y="6302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3: read fields from records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412212-AAA0-41C4-9782-32CA6383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>
            <a:normAutofit/>
          </a:bodyPr>
          <a:lstStyle/>
          <a:p>
            <a:r>
              <a:rPr lang="en-GB" sz="2400" dirty="0"/>
              <a:t>Read the file line by line but just print the name of the course, not the whole line.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B617962-3938-4846-BCBD-C49F6F56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94" y="2147887"/>
            <a:ext cx="3678894" cy="17764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BA62AE8-3198-4627-BFA8-61D21056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7" y="1924788"/>
            <a:ext cx="4743606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1: open file</a:t>
            </a:r>
            <a:b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2: read line by line</a:t>
            </a:r>
            <a:b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file.readline()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record = line.split(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';'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(record[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line = file.readline()</a:t>
            </a:r>
            <a:endParaRPr kumimoji="0" lang="en-GB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610E822-4672-485B-8FA9-CB9C5E251ADE}"/>
              </a:ext>
            </a:extLst>
          </p:cNvPr>
          <p:cNvSpPr/>
          <p:nvPr/>
        </p:nvSpPr>
        <p:spPr>
          <a:xfrm>
            <a:off x="1440856" y="4933212"/>
            <a:ext cx="9436694" cy="17882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line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'08/01;Application development in Python;08:30'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altLang="nl-B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line.split(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';'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splits the string based on separator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;</a:t>
            </a: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record of fields: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record[0]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'08/01'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record[1]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'Application development in Python'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record[2]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08:30\n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endParaRPr lang="nl-BE" b="1" dirty="0">
              <a:solidFill>
                <a:srgbClr val="00808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91A463E-10F1-41F5-B8CD-02178FE8C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89"/>
    </mc:Choice>
    <mc:Fallback xmlns="">
      <p:transition spd="slow" advTm="166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 animBg="1"/>
    </p:bldLst>
  </p:timing>
  <p:extLst>
    <p:ext uri="{3A86A75C-4F4B-4683-9AE1-C65F6400EC91}">
      <p14:laserTraceLst xmlns:p14="http://schemas.microsoft.com/office/powerpoint/2010/main">
        <p14:tracePtLst>
          <p14:tracePt t="35656" x="23813" y="3205163"/>
          <p14:tracePt t="35659" x="71438" y="3228975"/>
          <p14:tracePt t="35660" x="95250" y="3236913"/>
          <p14:tracePt t="35663" x="119063" y="3252788"/>
          <p14:tracePt t="35666" x="166688" y="3270250"/>
          <p14:tracePt t="35669" x="192088" y="3286125"/>
          <p14:tracePt t="35671" x="215900" y="3294063"/>
          <p14:tracePt t="35672" x="239713" y="3302000"/>
          <p14:tracePt t="35674" x="263525" y="3309938"/>
          <p14:tracePt t="35679" x="303213" y="3333750"/>
          <p14:tracePt t="35681" x="327025" y="3341688"/>
          <p14:tracePt t="35683" x="342900" y="3349625"/>
          <p14:tracePt t="35685" x="366713" y="3357563"/>
          <p14:tracePt t="35686" x="390525" y="3365500"/>
          <p14:tracePt t="35688" x="414338" y="3373438"/>
          <p14:tracePt t="35690" x="430213" y="3373438"/>
          <p14:tracePt t="35693" x="454025" y="3381375"/>
          <p14:tracePt t="35695" x="469900" y="3389313"/>
          <p14:tracePt t="35697" x="493713" y="3397250"/>
          <p14:tracePt t="35701" x="534988" y="3405188"/>
          <p14:tracePt t="35703" x="558800" y="3413125"/>
          <p14:tracePt t="35705" x="574675" y="3413125"/>
          <p14:tracePt t="35706" x="590550" y="3421063"/>
          <p14:tracePt t="35708" x="614363" y="3421063"/>
          <p14:tracePt t="35711" x="630238" y="3429000"/>
          <p14:tracePt t="35712" x="654050" y="3429000"/>
          <p14:tracePt t="35719" x="701675" y="3436938"/>
          <p14:tracePt t="35720" x="725488" y="3444875"/>
          <p14:tracePt t="35722" x="741363" y="3444875"/>
          <p14:tracePt t="35725" x="757238" y="3444875"/>
          <p14:tracePt t="35729" x="788988" y="3444875"/>
          <p14:tracePt t="35734" x="820738" y="3444875"/>
          <p14:tracePt t="35736" x="836613" y="3444875"/>
          <p14:tracePt t="35737" x="852488" y="3444875"/>
          <p14:tracePt t="35738" x="868363" y="3444875"/>
          <p14:tracePt t="35740" x="877888" y="3444875"/>
          <p14:tracePt t="35743" x="893763" y="3436938"/>
          <p14:tracePt t="35745" x="901700" y="3436938"/>
          <p14:tracePt t="35749" x="925513" y="3436938"/>
          <p14:tracePt t="35751" x="933450" y="3429000"/>
          <p14:tracePt t="35752" x="941388" y="3429000"/>
          <p14:tracePt t="35754" x="957263" y="3429000"/>
          <p14:tracePt t="35756" x="965200" y="3421063"/>
          <p14:tracePt t="35758" x="973138" y="3421063"/>
          <p14:tracePt t="35761" x="981075" y="3421063"/>
          <p14:tracePt t="35766" x="1004888" y="3413125"/>
          <p14:tracePt t="35767" x="1012825" y="3405188"/>
          <p14:tracePt t="35768" x="1020763" y="3405188"/>
          <p14:tracePt t="35770" x="1028700" y="3397250"/>
          <p14:tracePt t="35772" x="1036638" y="3397250"/>
          <p14:tracePt t="35775" x="1052513" y="3389313"/>
          <p14:tracePt t="35779" x="1068388" y="3381375"/>
          <p14:tracePt t="35782" x="1084263" y="3373438"/>
          <p14:tracePt t="35784" x="1092200" y="3373438"/>
          <p14:tracePt t="35786" x="1100138" y="3365500"/>
          <p14:tracePt t="35788" x="1116013" y="3365500"/>
          <p14:tracePt t="35790" x="1123950" y="3357563"/>
          <p14:tracePt t="35793" x="1131888" y="3349625"/>
          <p14:tracePt t="35795" x="1139825" y="3349625"/>
          <p14:tracePt t="35797" x="1147763" y="3341688"/>
          <p14:tracePt t="35801" x="1171575" y="3333750"/>
          <p14:tracePt t="35802" x="1179513" y="3325813"/>
          <p14:tracePt t="35804" x="1187450" y="3317875"/>
          <p14:tracePt t="35806" x="1195388" y="3309938"/>
          <p14:tracePt t="35808" x="1211263" y="3309938"/>
          <p14:tracePt t="35811" x="1220788" y="3302000"/>
          <p14:tracePt t="35813" x="1228725" y="3294063"/>
          <p14:tracePt t="35817" x="1244600" y="3278188"/>
          <p14:tracePt t="35818" x="1252538" y="3270250"/>
          <p14:tracePt t="35820" x="1268413" y="3262313"/>
          <p14:tracePt t="35822" x="1276350" y="3262313"/>
          <p14:tracePt t="35824" x="1284288" y="3252788"/>
          <p14:tracePt t="35828" x="1300163" y="3236913"/>
          <p14:tracePt t="35830" x="1308100" y="3228975"/>
          <p14:tracePt t="35835" x="1323975" y="3221038"/>
          <p14:tracePt t="35836" x="1331913" y="3213100"/>
          <p14:tracePt t="35838" x="1339850" y="3205163"/>
          <p14:tracePt t="35840" x="1347788" y="3197225"/>
          <p14:tracePt t="35843" x="1355725" y="3189288"/>
          <p14:tracePt t="35845" x="1363663" y="3181350"/>
          <p14:tracePt t="35846" x="1371600" y="3181350"/>
          <p14:tracePt t="35851" x="1387475" y="3165475"/>
          <p14:tracePt t="35853" x="1395413" y="3157538"/>
          <p14:tracePt t="35855" x="1403350" y="3149600"/>
          <p14:tracePt t="35857" x="1411288" y="3141663"/>
          <p14:tracePt t="35858" x="1419225" y="3133725"/>
          <p14:tracePt t="35861" x="1427163" y="3133725"/>
          <p14:tracePt t="35863" x="1435100" y="3125788"/>
          <p14:tracePt t="35867" x="1443038" y="3109913"/>
          <p14:tracePt t="35869" x="1450975" y="3101975"/>
          <p14:tracePt t="35871" x="1458913" y="3094038"/>
          <p14:tracePt t="35873" x="1466850" y="3094038"/>
          <p14:tracePt t="35874" x="1466850" y="3086100"/>
          <p14:tracePt t="35878" x="1474788" y="3070225"/>
          <p14:tracePt t="35881" x="1482725" y="3070225"/>
          <p14:tracePt t="35885" x="1490663" y="3054350"/>
          <p14:tracePt t="35888" x="1498600" y="3046413"/>
          <p14:tracePt t="35893" x="1498600" y="3038475"/>
          <p14:tracePt t="35898" x="1498600" y="3030538"/>
          <p14:tracePt t="35901" x="1506538" y="3022600"/>
          <p14:tracePt t="35904" x="1506538" y="3014663"/>
          <p14:tracePt t="35908" x="1506538" y="3006725"/>
          <p14:tracePt t="35915" x="1514475" y="2998788"/>
          <p14:tracePt t="35920" x="1514475" y="2990850"/>
          <p14:tracePt t="35928" x="1514475" y="2982913"/>
          <p14:tracePt t="35935" x="1522413" y="2974975"/>
          <p14:tracePt t="35943" x="1522413" y="2967038"/>
          <p14:tracePt t="35964" x="1522413" y="2959100"/>
          <p14:tracePt t="35969" x="1522413" y="2951163"/>
          <p14:tracePt t="35983" x="1522413" y="2943225"/>
          <p14:tracePt t="35997" x="1522413" y="2935288"/>
          <p14:tracePt t="36015" x="1522413" y="2927350"/>
          <p14:tracePt t="36031" x="1514475" y="2919413"/>
          <p14:tracePt t="36040" x="1514475" y="2909888"/>
          <p14:tracePt t="36045" x="1506538" y="2909888"/>
          <p14:tracePt t="36047" x="1506538" y="2901950"/>
          <p14:tracePt t="36052" x="1498600" y="2894013"/>
          <p14:tracePt t="36058" x="1498600" y="2886075"/>
          <p14:tracePt t="36061" x="1490663" y="2886075"/>
          <p14:tracePt t="36064" x="1482725" y="2878138"/>
          <p14:tracePt t="36066" x="1482725" y="2870200"/>
          <p14:tracePt t="36068" x="1474788" y="2870200"/>
          <p14:tracePt t="36070" x="1474788" y="2862263"/>
          <p14:tracePt t="36072" x="1466850" y="2862263"/>
          <p14:tracePt t="36074" x="1466850" y="2854325"/>
          <p14:tracePt t="36078" x="1458913" y="2846388"/>
          <p14:tracePt t="36081" x="1450975" y="2846388"/>
          <p14:tracePt t="36083" x="1450975" y="2838450"/>
          <p14:tracePt t="36084" x="1443038" y="2838450"/>
          <p14:tracePt t="36086" x="1435100" y="2830513"/>
          <p14:tracePt t="36090" x="1427163" y="2822575"/>
          <p14:tracePt t="36095" x="1419225" y="2814638"/>
          <p14:tracePt t="36098" x="1411288" y="2806700"/>
          <p14:tracePt t="36102" x="1403350" y="2806700"/>
          <p14:tracePt t="36105" x="1403350" y="2798763"/>
          <p14:tracePt t="36107" x="1395413" y="2798763"/>
          <p14:tracePt t="36108" x="1395413" y="2790825"/>
          <p14:tracePt t="36111" x="1387475" y="2790825"/>
          <p14:tracePt t="36115" x="1387475" y="2782888"/>
          <p14:tracePt t="36117" x="1379538" y="2782888"/>
          <p14:tracePt t="36118" x="1379538" y="2774950"/>
          <p14:tracePt t="36120" x="1371600" y="2774950"/>
          <p14:tracePt t="36123" x="1371600" y="2767013"/>
          <p14:tracePt t="36124" x="1363663" y="2767013"/>
          <p14:tracePt t="36129" x="1355725" y="2759075"/>
          <p14:tracePt t="36133" x="1355725" y="2751138"/>
          <p14:tracePt t="36134" x="1347788" y="2751138"/>
          <p14:tracePt t="36136" x="1347788" y="2743200"/>
          <p14:tracePt t="36138" x="1339850" y="2743200"/>
          <p14:tracePt t="36142" x="1339850" y="2735263"/>
          <p14:tracePt t="36145" x="1331913" y="2735263"/>
          <p14:tracePt t="36147" x="1331913" y="2727325"/>
          <p14:tracePt t="36152" x="1323975" y="2719388"/>
          <p14:tracePt t="36156" x="1323975" y="2711450"/>
          <p14:tracePt t="36164" x="1316038" y="2703513"/>
          <p14:tracePt t="36168" x="1316038" y="2695575"/>
          <p14:tracePt t="36172" x="1308100" y="2687638"/>
          <p14:tracePt t="36179" x="1308100" y="2679700"/>
          <p14:tracePt t="36183" x="1300163" y="2671763"/>
          <p14:tracePt t="36186" x="1300163" y="2663825"/>
          <p14:tracePt t="36193" x="1300163" y="2655888"/>
          <p14:tracePt t="36197" x="1292225" y="2655888"/>
          <p14:tracePt t="36200" x="1292225" y="2647950"/>
          <p14:tracePt t="36205" x="1292225" y="2640013"/>
          <p14:tracePt t="36213" x="1292225" y="2632075"/>
          <p14:tracePt t="36218" x="1284288" y="2632075"/>
          <p14:tracePt t="36225" x="1284288" y="2624138"/>
          <p14:tracePt t="36241" x="1284288" y="2616200"/>
          <p14:tracePt t="36473" x="1276350" y="2616200"/>
          <p14:tracePt t="36483" x="1276350" y="2624138"/>
          <p14:tracePt t="36509" x="1276350" y="2632075"/>
          <p14:tracePt t="36521" x="1268413" y="2632075"/>
          <p14:tracePt t="36539" x="1268413" y="2640013"/>
          <p14:tracePt t="36555" x="1260475" y="2647950"/>
          <p14:tracePt t="36566" x="1260475" y="2655888"/>
          <p14:tracePt t="36569" x="1252538" y="2655888"/>
          <p14:tracePt t="36575" x="1252538" y="2663825"/>
          <p14:tracePt t="36579" x="1244600" y="2663825"/>
          <p14:tracePt t="36584" x="1244600" y="2671763"/>
          <p14:tracePt t="36588" x="1236663" y="2671763"/>
          <p14:tracePt t="36599" x="1228725" y="2679700"/>
          <p14:tracePt t="36621" x="1220788" y="2679700"/>
          <p14:tracePt t="36622" x="1220788" y="2687638"/>
          <p14:tracePt t="36637" x="1211263" y="2687638"/>
          <p14:tracePt t="36645" x="1211263" y="2695575"/>
          <p14:tracePt t="36648" x="1203325" y="2695575"/>
          <p14:tracePt t="36657" x="1195388" y="2695575"/>
          <p14:tracePt t="36662" x="1195388" y="2703513"/>
          <p14:tracePt t="36664" x="1187450" y="2703513"/>
          <p14:tracePt t="36670" x="1179513" y="2703513"/>
          <p14:tracePt t="36679" x="1171575" y="2703513"/>
          <p14:tracePt t="36686" x="1163638" y="2703513"/>
          <p14:tracePt t="36695" x="1155700" y="2711450"/>
          <p14:tracePt t="36705" x="1147763" y="2711450"/>
          <p14:tracePt t="36751" x="1147763" y="2703513"/>
          <p14:tracePt t="36759" x="1139825" y="2703513"/>
          <p14:tracePt t="36763" x="1139825" y="2695575"/>
          <p14:tracePt t="36769" x="1139825" y="2687638"/>
          <p14:tracePt t="36772" x="1131888" y="2679700"/>
          <p14:tracePt t="36779" x="1131888" y="2671763"/>
          <p14:tracePt t="36782" x="1131888" y="2663825"/>
          <p14:tracePt t="36784" x="1123950" y="2663825"/>
          <p14:tracePt t="36787" x="1123950" y="2655888"/>
          <p14:tracePt t="36789" x="1123950" y="2647950"/>
          <p14:tracePt t="36793" x="1116013" y="2640013"/>
          <p14:tracePt t="36797" x="1116013" y="2632075"/>
          <p14:tracePt t="36800" x="1108075" y="2624138"/>
          <p14:tracePt t="36802" x="1108075" y="2616200"/>
          <p14:tracePt t="36806" x="1108075" y="2608263"/>
          <p14:tracePt t="36808" x="1100138" y="2608263"/>
          <p14:tracePt t="36811" x="1100138" y="2600325"/>
          <p14:tracePt t="36814" x="1100138" y="2592388"/>
          <p14:tracePt t="36817" x="1092200" y="2584450"/>
          <p14:tracePt t="36820" x="1092200" y="2576513"/>
          <p14:tracePt t="36822" x="1092200" y="2566988"/>
          <p14:tracePt t="36824" x="1084263" y="2566988"/>
          <p14:tracePt t="36828" x="1084263" y="2551113"/>
          <p14:tracePt t="36831" x="1076325" y="2551113"/>
          <p14:tracePt t="36833" x="1076325" y="2543175"/>
          <p14:tracePt t="36836" x="1068388" y="2535238"/>
          <p14:tracePt t="36838" x="1068388" y="2527300"/>
          <p14:tracePt t="36843" x="1060450" y="2519363"/>
          <p14:tracePt t="36847" x="1060450" y="2511425"/>
          <p14:tracePt t="36849" x="1052513" y="2511425"/>
          <p14:tracePt t="36850" x="1052513" y="2503488"/>
          <p14:tracePt t="36857" x="1044575" y="2495550"/>
          <p14:tracePt t="36864" x="1044575" y="2487613"/>
          <p14:tracePt t="36867" x="1036638" y="2487613"/>
          <p14:tracePt t="36868" x="1036638" y="2479675"/>
          <p14:tracePt t="36879" x="1028700" y="2471738"/>
          <p14:tracePt t="36901" x="1028700" y="2463800"/>
          <p14:tracePt t="37033" x="1020763" y="2463800"/>
          <p14:tracePt t="37169" x="1028700" y="2463800"/>
          <p14:tracePt t="37215" x="1020763" y="2463800"/>
          <p14:tracePt t="37221" x="1020763" y="2455863"/>
          <p14:tracePt t="37307" x="1012825" y="2455863"/>
          <p14:tracePt t="37331" x="1012825" y="2463800"/>
          <p14:tracePt t="37377" x="1012825" y="2471738"/>
          <p14:tracePt t="37405" x="1020763" y="2463800"/>
          <p14:tracePt t="37413" x="1020763" y="2455863"/>
          <p14:tracePt t="37418" x="1020763" y="2447925"/>
          <p14:tracePt t="37422" x="1020763" y="2439988"/>
          <p14:tracePt t="37425" x="1020763" y="2432050"/>
          <p14:tracePt t="37429" x="1012825" y="2424113"/>
          <p14:tracePt t="37433" x="1012825" y="2416175"/>
          <p14:tracePt t="37436" x="1012825" y="2408238"/>
          <p14:tracePt t="37438" x="1004888" y="2408238"/>
          <p14:tracePt t="37440" x="1004888" y="2400300"/>
          <p14:tracePt t="37445" x="1004888" y="2392363"/>
          <p14:tracePt t="37447" x="996950" y="2392363"/>
          <p14:tracePt t="37450" x="996950" y="2384425"/>
          <p14:tracePt t="37452" x="989013" y="2376488"/>
          <p14:tracePt t="37458" x="981075" y="2368550"/>
          <p14:tracePt t="37465" x="973138" y="2360613"/>
          <p14:tracePt t="37467" x="965200" y="2360613"/>
          <p14:tracePt t="37470" x="957263" y="2352675"/>
          <p14:tracePt t="37474" x="949325" y="2352675"/>
          <p14:tracePt t="37480" x="941388" y="2352675"/>
          <p14:tracePt t="37484" x="925513" y="2344738"/>
          <p14:tracePt t="37487" x="917575" y="2344738"/>
          <p14:tracePt t="37490" x="909638" y="2344738"/>
          <p14:tracePt t="37493" x="901700" y="2344738"/>
          <p14:tracePt t="37495" x="893763" y="2352675"/>
          <p14:tracePt t="37499" x="877888" y="2352675"/>
          <p14:tracePt t="37500" x="868363" y="2352675"/>
          <p14:tracePt t="37502" x="868363" y="2360613"/>
          <p14:tracePt t="37504" x="860425" y="2360613"/>
          <p14:tracePt t="37506" x="852488" y="2360613"/>
          <p14:tracePt t="37508" x="844550" y="2368550"/>
          <p14:tracePt t="37512" x="836613" y="2376488"/>
          <p14:tracePt t="37515" x="820738" y="2384425"/>
          <p14:tracePt t="37517" x="812800" y="2392363"/>
          <p14:tracePt t="37518" x="804863" y="2400300"/>
          <p14:tracePt t="37520" x="796925" y="2408238"/>
          <p14:tracePt t="37522" x="788988" y="2416175"/>
          <p14:tracePt t="37524" x="781050" y="2424113"/>
          <p14:tracePt t="37529" x="773113" y="2439988"/>
          <p14:tracePt t="37531" x="765175" y="2447925"/>
          <p14:tracePt t="37534" x="757238" y="2455863"/>
          <p14:tracePt t="37535" x="749300" y="2463800"/>
          <p14:tracePt t="37536" x="741363" y="2471738"/>
          <p14:tracePt t="37538" x="741363" y="2487613"/>
          <p14:tracePt t="37541" x="733425" y="2495550"/>
          <p14:tracePt t="37545" x="725488" y="2519363"/>
          <p14:tracePt t="37547" x="717550" y="2527300"/>
          <p14:tracePt t="37548" x="717550" y="2543175"/>
          <p14:tracePt t="37551" x="709613" y="2551113"/>
          <p14:tracePt t="37555" x="709613" y="2576513"/>
          <p14:tracePt t="37557" x="709613" y="2584450"/>
          <p14:tracePt t="37561" x="701675" y="2608263"/>
          <p14:tracePt t="37565" x="701675" y="2632075"/>
          <p14:tracePt t="37568" x="701675" y="2640013"/>
          <p14:tracePt t="37571" x="709613" y="2663825"/>
          <p14:tracePt t="37572" x="717550" y="2671763"/>
          <p14:tracePt t="37574" x="717550" y="2679700"/>
          <p14:tracePt t="37579" x="725488" y="2695575"/>
          <p14:tracePt t="37581" x="733425" y="2703513"/>
          <p14:tracePt t="37583" x="741363" y="2711450"/>
          <p14:tracePt t="37584" x="749300" y="2719388"/>
          <p14:tracePt t="37586" x="757238" y="2727325"/>
          <p14:tracePt t="37589" x="757238" y="2735263"/>
          <p14:tracePt t="37590" x="765175" y="2743200"/>
          <p14:tracePt t="37593" x="781050" y="2751138"/>
          <p14:tracePt t="37595" x="788988" y="2759075"/>
          <p14:tracePt t="37597" x="796925" y="2759075"/>
          <p14:tracePt t="37601" x="812800" y="2774950"/>
          <p14:tracePt t="37602" x="828675" y="2774950"/>
          <p14:tracePt t="37605" x="836613" y="2782888"/>
          <p14:tracePt t="37606" x="852488" y="2782888"/>
          <p14:tracePt t="37608" x="860425" y="2790825"/>
          <p14:tracePt t="37611" x="868363" y="2790825"/>
          <p14:tracePt t="37613" x="885825" y="2798763"/>
          <p14:tracePt t="37617" x="901700" y="2798763"/>
          <p14:tracePt t="37619" x="917575" y="2798763"/>
          <p14:tracePt t="37622" x="925513" y="2806700"/>
          <p14:tracePt t="37623" x="941388" y="2806700"/>
          <p14:tracePt t="37624" x="949325" y="2806700"/>
          <p14:tracePt t="37628" x="973138" y="2806700"/>
          <p14:tracePt t="37632" x="1004888" y="2806700"/>
          <p14:tracePt t="37634" x="1012825" y="2806700"/>
          <p14:tracePt t="37636" x="1028700" y="2806700"/>
          <p14:tracePt t="37638" x="1036638" y="2806700"/>
          <p14:tracePt t="37640" x="1052513" y="2806700"/>
          <p14:tracePt t="37643" x="1060450" y="2806700"/>
          <p14:tracePt t="37645" x="1076325" y="2806700"/>
          <p14:tracePt t="37647" x="1084263" y="2806700"/>
          <p14:tracePt t="37649" x="1100138" y="2798763"/>
          <p14:tracePt t="37650" x="1108075" y="2798763"/>
          <p14:tracePt t="37652" x="1123950" y="2798763"/>
          <p14:tracePt t="37654" x="1131888" y="2790825"/>
          <p14:tracePt t="37656" x="1147763" y="2790825"/>
          <p14:tracePt t="37658" x="1155700" y="2790825"/>
          <p14:tracePt t="37661" x="1163638" y="2782888"/>
          <p14:tracePt t="37665" x="1187450" y="2774950"/>
          <p14:tracePt t="37666" x="1195388" y="2774950"/>
          <p14:tracePt t="37668" x="1203325" y="2767013"/>
          <p14:tracePt t="37670" x="1211263" y="2767013"/>
          <p14:tracePt t="37672" x="1220788" y="2759075"/>
          <p14:tracePt t="37674" x="1228725" y="2759075"/>
          <p14:tracePt t="37678" x="1244600" y="2751138"/>
          <p14:tracePt t="37683" x="1252538" y="2735263"/>
          <p14:tracePt t="37686" x="1260475" y="2727325"/>
          <p14:tracePt t="37688" x="1260475" y="2719388"/>
          <p14:tracePt t="37693" x="1268413" y="2711450"/>
          <p14:tracePt t="37695" x="1268413" y="2703513"/>
          <p14:tracePt t="37699" x="1268413" y="2695575"/>
          <p14:tracePt t="37701" x="1268413" y="2687638"/>
          <p14:tracePt t="37702" x="1276350" y="2679700"/>
          <p14:tracePt t="37704" x="1276350" y="2671763"/>
          <p14:tracePt t="37706" x="1268413" y="2671763"/>
          <p14:tracePt t="37708" x="1268413" y="2663825"/>
          <p14:tracePt t="37711" x="1268413" y="2655888"/>
          <p14:tracePt t="37715" x="1268413" y="2640013"/>
          <p14:tracePt t="37718" x="1268413" y="2632075"/>
          <p14:tracePt t="37720" x="1260475" y="2624138"/>
          <p14:tracePt t="37722" x="1260475" y="2616200"/>
          <p14:tracePt t="37725" x="1260475" y="2608263"/>
          <p14:tracePt t="37729" x="1252538" y="2600325"/>
          <p14:tracePt t="37731" x="1244600" y="2592388"/>
          <p14:tracePt t="37733" x="1244600" y="2584450"/>
          <p14:tracePt t="37734" x="1236663" y="2584450"/>
          <p14:tracePt t="37736" x="1236663" y="2576513"/>
          <p14:tracePt t="37738" x="1228725" y="2566988"/>
          <p14:tracePt t="37743" x="1220788" y="2559050"/>
          <p14:tracePt t="37745" x="1211263" y="2559050"/>
          <p14:tracePt t="37750" x="1203325" y="2551113"/>
          <p14:tracePt t="37751" x="1203325" y="2543175"/>
          <p14:tracePt t="37752" x="1195388" y="2543175"/>
          <p14:tracePt t="37754" x="1187450" y="2535238"/>
          <p14:tracePt t="37758" x="1179513" y="2527300"/>
          <p14:tracePt t="37764" x="1171575" y="2519363"/>
          <p14:tracePt t="37766" x="1163638" y="2519363"/>
          <p14:tracePt t="37770" x="1155700" y="2511425"/>
          <p14:tracePt t="37774" x="1147763" y="2511425"/>
          <p14:tracePt t="37781" x="1147763" y="2503488"/>
          <p14:tracePt t="37782" x="1139825" y="2503488"/>
          <p14:tracePt t="37788" x="1131888" y="2503488"/>
          <p14:tracePt t="37800" x="1123950" y="2503488"/>
          <p14:tracePt t="37843" x="1123950" y="2511425"/>
          <p14:tracePt t="37846" x="1116013" y="2511425"/>
          <p14:tracePt t="37850" x="1116013" y="2519363"/>
          <p14:tracePt t="37852" x="1108075" y="2519363"/>
          <p14:tracePt t="37854" x="1108075" y="2527300"/>
          <p14:tracePt t="37861" x="1100138" y="2535238"/>
          <p14:tracePt t="37865" x="1100138" y="2543175"/>
          <p14:tracePt t="37866" x="1092200" y="2543175"/>
          <p14:tracePt t="37868" x="1092200" y="2551113"/>
          <p14:tracePt t="37875" x="1084263" y="2559050"/>
          <p14:tracePt t="37878" x="1084263" y="2566988"/>
          <p14:tracePt t="37881" x="1076325" y="2566988"/>
          <p14:tracePt t="37882" x="1076325" y="2576513"/>
          <p14:tracePt t="37885" x="1076325" y="2584450"/>
          <p14:tracePt t="37887" x="1068388" y="2584450"/>
          <p14:tracePt t="37888" x="1068388" y="2592388"/>
          <p14:tracePt t="37893" x="1068388" y="2600325"/>
          <p14:tracePt t="37895" x="1060450" y="2608263"/>
          <p14:tracePt t="37898" x="1060450" y="2616200"/>
          <p14:tracePt t="37900" x="1060450" y="2624138"/>
          <p14:tracePt t="37904" x="1052513" y="2632075"/>
          <p14:tracePt t="37906" x="1052513" y="2640013"/>
          <p14:tracePt t="37908" x="1052513" y="2647950"/>
          <p14:tracePt t="37914" x="1052513" y="2655888"/>
          <p14:tracePt t="37915" x="1052513" y="2663825"/>
          <p14:tracePt t="37916" x="1052513" y="2671763"/>
          <p14:tracePt t="37920" x="1060450" y="2679700"/>
          <p14:tracePt t="37922" x="1060450" y="2687638"/>
          <p14:tracePt t="37924" x="1060450" y="2695575"/>
          <p14:tracePt t="37929" x="1060450" y="2703513"/>
          <p14:tracePt t="37930" x="1068388" y="2711450"/>
          <p14:tracePt t="37932" x="1068388" y="2719388"/>
          <p14:tracePt t="37935" x="1076325" y="2719388"/>
          <p14:tracePt t="37936" x="1076325" y="2727325"/>
          <p14:tracePt t="37938" x="1076325" y="2735263"/>
          <p14:tracePt t="37940" x="1084263" y="2743200"/>
          <p14:tracePt t="37945" x="1092200" y="2751138"/>
          <p14:tracePt t="37962" x="1139825" y="2790825"/>
          <p14:tracePt t="37966" x="1147763" y="2790825"/>
          <p14:tracePt t="37968" x="1155700" y="2798763"/>
          <p14:tracePt t="37970" x="1163638" y="2798763"/>
          <p14:tracePt t="37973" x="1171575" y="2806700"/>
          <p14:tracePt t="37974" x="1179513" y="2806700"/>
          <p14:tracePt t="37979" x="1195388" y="2806700"/>
          <p14:tracePt t="37982" x="1203325" y="2814638"/>
          <p14:tracePt t="37985" x="1211263" y="2814638"/>
          <p14:tracePt t="37987" x="1220788" y="2822575"/>
          <p14:tracePt t="37989" x="1228725" y="2822575"/>
          <p14:tracePt t="37991" x="1236663" y="2822575"/>
          <p14:tracePt t="37995" x="1244600" y="2822575"/>
          <p14:tracePt t="37999" x="1252538" y="2830513"/>
          <p14:tracePt t="38000" x="1260475" y="2830513"/>
          <p14:tracePt t="38004" x="1268413" y="2830513"/>
          <p14:tracePt t="38006" x="1276350" y="2830513"/>
          <p14:tracePt t="38011" x="1284288" y="2830513"/>
          <p14:tracePt t="38016" x="1292225" y="2830513"/>
          <p14:tracePt t="38023" x="1300163" y="2830513"/>
          <p14:tracePt t="38029" x="1308100" y="2830513"/>
          <p14:tracePt t="38036" x="1316038" y="2830513"/>
          <p14:tracePt t="38051" x="1323975" y="2822575"/>
          <p14:tracePt t="38065" x="1331913" y="2822575"/>
          <p14:tracePt t="38066" x="1331913" y="2814638"/>
          <p14:tracePt t="38078" x="1331913" y="2806700"/>
          <p14:tracePt t="38082" x="1339850" y="2806700"/>
          <p14:tracePt t="38086" x="1339850" y="2798763"/>
          <p14:tracePt t="38101" x="1339850" y="2790825"/>
          <p14:tracePt t="38197" x="1347788" y="2790825"/>
          <p14:tracePt t="38211" x="1355725" y="2790825"/>
          <p14:tracePt t="38216" x="1363663" y="2790825"/>
          <p14:tracePt t="38219" x="1371600" y="2790825"/>
          <p14:tracePt t="38223" x="1379538" y="2790825"/>
          <p14:tracePt t="38224" x="1387475" y="2790825"/>
          <p14:tracePt t="38228" x="1395413" y="2790825"/>
          <p14:tracePt t="38232" x="1403350" y="2790825"/>
          <p14:tracePt t="38234" x="1411288" y="2790825"/>
          <p14:tracePt t="38236" x="1411288" y="2782888"/>
          <p14:tracePt t="38238" x="1419225" y="2782888"/>
          <p14:tracePt t="38240" x="1427163" y="2782888"/>
          <p14:tracePt t="38245" x="1435100" y="2782888"/>
          <p14:tracePt t="38248" x="1443038" y="2782888"/>
          <p14:tracePt t="38250" x="1450975" y="2782888"/>
          <p14:tracePt t="38253" x="1458913" y="2782888"/>
          <p14:tracePt t="38256" x="1466850" y="2782888"/>
          <p14:tracePt t="38258" x="1474788" y="2774950"/>
          <p14:tracePt t="38261" x="1482725" y="2774950"/>
          <p14:tracePt t="38265" x="1490663" y="2774950"/>
          <p14:tracePt t="38266" x="1498600" y="2774950"/>
          <p14:tracePt t="38270" x="1506538" y="2774950"/>
          <p14:tracePt t="38274" x="1514475" y="2774950"/>
          <p14:tracePt t="38279" x="1522413" y="2767013"/>
          <p14:tracePt t="38281" x="1530350" y="2767013"/>
          <p14:tracePt t="38284" x="1538288" y="2767013"/>
          <p14:tracePt t="38286" x="1538288" y="2759075"/>
          <p14:tracePt t="38288" x="1546225" y="2759075"/>
          <p14:tracePt t="38296" x="1554163" y="2759075"/>
          <p14:tracePt t="38302" x="1562100" y="2759075"/>
          <p14:tracePt t="38304" x="1562100" y="2751138"/>
          <p14:tracePt t="38483" x="1554163" y="2751138"/>
          <p14:tracePt t="38486" x="1554163" y="2743200"/>
          <p14:tracePt t="38490" x="1546225" y="2743200"/>
          <p14:tracePt t="38495" x="1538288" y="2743200"/>
          <p14:tracePt t="38499" x="1530350" y="2735263"/>
          <p14:tracePt t="38502" x="1522413" y="2735263"/>
          <p14:tracePt t="38506" x="1514475" y="2735263"/>
          <p14:tracePt t="38508" x="1514475" y="2727325"/>
          <p14:tracePt t="38512" x="1506538" y="2727325"/>
          <p14:tracePt t="38515" x="1498600" y="2727325"/>
          <p14:tracePt t="38516" x="1490663" y="2727325"/>
          <p14:tracePt t="38520" x="1482725" y="2727325"/>
          <p14:tracePt t="38522" x="1474788" y="2719388"/>
          <p14:tracePt t="38529" x="1458913" y="2719388"/>
          <p14:tracePt t="38532" x="1450975" y="2719388"/>
          <p14:tracePt t="38534" x="1443038" y="2719388"/>
          <p14:tracePt t="38537" x="1435100" y="2719388"/>
          <p14:tracePt t="38538" x="1435100" y="2711450"/>
          <p14:tracePt t="38540" x="1427163" y="2711450"/>
          <p14:tracePt t="38543" x="1419225" y="2711450"/>
          <p14:tracePt t="38546" x="1411288" y="2711450"/>
          <p14:tracePt t="38548" x="1403350" y="2711450"/>
          <p14:tracePt t="38550" x="1395413" y="2711450"/>
          <p14:tracePt t="38554" x="1387475" y="2711450"/>
          <p14:tracePt t="38556" x="1379538" y="2711450"/>
          <p14:tracePt t="38561" x="1371600" y="2711450"/>
          <p14:tracePt t="38563" x="1363663" y="2703513"/>
          <p14:tracePt t="38566" x="1355725" y="2703513"/>
          <p14:tracePt t="38570" x="1347788" y="2703513"/>
          <p14:tracePt t="38572" x="1339850" y="2703513"/>
          <p14:tracePt t="38578" x="1331913" y="2703513"/>
          <p14:tracePt t="38580" x="1323975" y="2703513"/>
          <p14:tracePt t="38584" x="1316038" y="2703513"/>
          <p14:tracePt t="38588" x="1308100" y="2703513"/>
          <p14:tracePt t="38595" x="1300163" y="2703513"/>
          <p14:tracePt t="38601" x="1292225" y="2703513"/>
          <p14:tracePt t="38605" x="1292225" y="2695575"/>
          <p14:tracePt t="38606" x="1284288" y="2695575"/>
          <p14:tracePt t="38613" x="1276350" y="2695575"/>
          <p14:tracePt t="38619" x="1268413" y="2695575"/>
          <p14:tracePt t="38625" x="1260475" y="2695575"/>
          <p14:tracePt t="38630" x="1252538" y="2695575"/>
          <p14:tracePt t="38636" x="1244600" y="2695575"/>
          <p14:tracePt t="38640" x="1244600" y="2687638"/>
          <p14:tracePt t="38645" x="1236663" y="2687638"/>
          <p14:tracePt t="38653" x="1228725" y="2687638"/>
          <p14:tracePt t="38663" x="1220788" y="2687638"/>
          <p14:tracePt t="38673" x="1211263" y="2687638"/>
          <p14:tracePt t="38687" x="1203325" y="2687638"/>
          <p14:tracePt t="38693" x="1203325" y="2679700"/>
          <p14:tracePt t="38743" x="1203325" y="2687638"/>
          <p14:tracePt t="38765" x="1211263" y="2695575"/>
          <p14:tracePt t="38771" x="1211263" y="2703513"/>
          <p14:tracePt t="38778" x="1211263" y="2711450"/>
          <p14:tracePt t="38783" x="1211263" y="2719388"/>
          <p14:tracePt t="38786" x="1220788" y="2719388"/>
          <p14:tracePt t="38788" x="1220788" y="2727325"/>
          <p14:tracePt t="38793" x="1220788" y="2735263"/>
          <p14:tracePt t="38799" x="1228725" y="2743200"/>
          <p14:tracePt t="38802" x="1228725" y="2751138"/>
          <p14:tracePt t="38806" x="1228725" y="2759075"/>
          <p14:tracePt t="38808" x="1236663" y="2759075"/>
          <p14:tracePt t="38811" x="1236663" y="2767013"/>
          <p14:tracePt t="38814" x="1236663" y="2774950"/>
          <p14:tracePt t="38816" x="1244600" y="2774950"/>
          <p14:tracePt t="38818" x="1244600" y="2782888"/>
          <p14:tracePt t="38822" x="1244600" y="2790825"/>
          <p14:tracePt t="38828" x="1252538" y="2798763"/>
          <p14:tracePt t="38830" x="1252538" y="2806700"/>
          <p14:tracePt t="38834" x="1260475" y="2814638"/>
          <p14:tracePt t="38836" x="1260475" y="2822575"/>
          <p14:tracePt t="38841" x="1260475" y="2830513"/>
          <p14:tracePt t="38845" x="1260475" y="2838450"/>
          <p14:tracePt t="38847" x="1268413" y="2838450"/>
          <p14:tracePt t="38848" x="1268413" y="2846388"/>
          <p14:tracePt t="38850" x="1268413" y="2854325"/>
          <p14:tracePt t="38854" x="1268413" y="2862263"/>
          <p14:tracePt t="38858" x="1268413" y="2870200"/>
          <p14:tracePt t="38861" x="1268413" y="2878138"/>
          <p14:tracePt t="38865" x="1268413" y="2886075"/>
          <p14:tracePt t="38867" x="1268413" y="2894013"/>
          <p14:tracePt t="38870" x="1276350" y="2901950"/>
          <p14:tracePt t="38872" x="1276350" y="2909888"/>
          <p14:tracePt t="38878" x="1276350" y="2927350"/>
          <p14:tracePt t="38880" x="1276350" y="2935288"/>
          <p14:tracePt t="38884" x="1276350" y="2943225"/>
          <p14:tracePt t="38886" x="1276350" y="2951163"/>
          <p14:tracePt t="38888" x="1276350" y="2959100"/>
          <p14:tracePt t="38890" x="1276350" y="2967038"/>
          <p14:tracePt t="38895" x="1276350" y="2974975"/>
          <p14:tracePt t="38897" x="1284288" y="2982913"/>
          <p14:tracePt t="38898" x="1284288" y="2990850"/>
          <p14:tracePt t="38900" x="1284288" y="2998788"/>
          <p14:tracePt t="38902" x="1284288" y="3006725"/>
          <p14:tracePt t="38904" x="1284288" y="3014663"/>
          <p14:tracePt t="38906" x="1284288" y="3022600"/>
          <p14:tracePt t="38908" x="1284288" y="3030538"/>
          <p14:tracePt t="38911" x="1284288" y="3038475"/>
          <p14:tracePt t="38913" x="1284288" y="3046413"/>
          <p14:tracePt t="38914" x="1284288" y="3054350"/>
          <p14:tracePt t="38916" x="1284288" y="3062288"/>
          <p14:tracePt t="38918" x="1284288" y="3070225"/>
          <p14:tracePt t="38920" x="1284288" y="3078163"/>
          <p14:tracePt t="38922" x="1284288" y="3086100"/>
          <p14:tracePt t="38924" x="1284288" y="3094038"/>
          <p14:tracePt t="38929" x="1284288" y="3109913"/>
          <p14:tracePt t="38931" x="1284288" y="3117850"/>
          <p14:tracePt t="38932" x="1284288" y="3125788"/>
          <p14:tracePt t="38934" x="1284288" y="3133725"/>
          <p14:tracePt t="38936" x="1284288" y="3141663"/>
          <p14:tracePt t="38938" x="1284288" y="3149600"/>
          <p14:tracePt t="38940" x="1284288" y="3157538"/>
          <p14:tracePt t="38943" x="1284288" y="3165475"/>
          <p14:tracePt t="38945" x="1284288" y="3173413"/>
          <p14:tracePt t="38965" x="1276350" y="3252788"/>
          <p14:tracePt t="38967" x="1276350" y="3262313"/>
          <p14:tracePt t="38968" x="1276350" y="3278188"/>
          <p14:tracePt t="38970" x="1276350" y="3286125"/>
          <p14:tracePt t="38972" x="1268413" y="3294063"/>
          <p14:tracePt t="38974" x="1268413" y="3302000"/>
          <p14:tracePt t="38979" x="1268413" y="3317875"/>
          <p14:tracePt t="38983" x="1268413" y="3333750"/>
          <p14:tracePt t="38985" x="1268413" y="3341688"/>
          <p14:tracePt t="38986" x="1268413" y="3357563"/>
          <p14:tracePt t="38988" x="1268413" y="3365500"/>
          <p14:tracePt t="38990" x="1268413" y="3373438"/>
          <p14:tracePt t="38995" x="1260475" y="3389313"/>
          <p14:tracePt t="38997" x="1260475" y="3405188"/>
          <p14:tracePt t="39000" x="1260475" y="3413125"/>
          <p14:tracePt t="39001" x="1260475" y="3421063"/>
          <p14:tracePt t="39002" x="1260475" y="3436938"/>
          <p14:tracePt t="39004" x="1260475" y="3444875"/>
          <p14:tracePt t="39006" x="1252538" y="3452813"/>
          <p14:tracePt t="39008" x="1252538" y="3460750"/>
          <p14:tracePt t="39011" x="1252538" y="3476625"/>
          <p14:tracePt t="39015" x="1252538" y="3492500"/>
          <p14:tracePt t="39017" x="1252538" y="3500438"/>
          <p14:tracePt t="39019" x="1244600" y="3516313"/>
          <p14:tracePt t="39020" x="1244600" y="3524250"/>
          <p14:tracePt t="39023" x="1244600" y="3532188"/>
          <p14:tracePt t="39025" x="1244600" y="3548063"/>
          <p14:tracePt t="39029" x="1244600" y="3563938"/>
          <p14:tracePt t="39031" x="1236663" y="3571875"/>
          <p14:tracePt t="39032" x="1236663" y="3587750"/>
          <p14:tracePt t="39034" x="1236663" y="3595688"/>
          <p14:tracePt t="39036" x="1236663" y="3605213"/>
          <p14:tracePt t="39038" x="1236663" y="3621088"/>
          <p14:tracePt t="39040" x="1236663" y="3629025"/>
          <p14:tracePt t="39043" x="1228725" y="3636963"/>
          <p14:tracePt t="39047" x="1228725" y="3660775"/>
          <p14:tracePt t="39049" x="1228725" y="3668713"/>
          <p14:tracePt t="39050" x="1228725" y="3676650"/>
          <p14:tracePt t="39052" x="1220788" y="3692525"/>
          <p14:tracePt t="39054" x="1220788" y="3700463"/>
          <p14:tracePt t="39056" x="1220788" y="3708400"/>
          <p14:tracePt t="39058" x="1211263" y="3716338"/>
          <p14:tracePt t="39061" x="1211263" y="3724275"/>
          <p14:tracePt t="39065" x="1211263" y="3748088"/>
          <p14:tracePt t="39066" x="1211263" y="3756025"/>
          <p14:tracePt t="39068" x="1211263" y="3771900"/>
          <p14:tracePt t="39070" x="1211263" y="3779838"/>
          <p14:tracePt t="39072" x="1211263" y="3795713"/>
          <p14:tracePt t="39074" x="1203325" y="3803650"/>
          <p14:tracePt t="39078" x="1203325" y="3827463"/>
          <p14:tracePt t="39081" x="1203325" y="3835400"/>
          <p14:tracePt t="39082" x="1203325" y="3851275"/>
          <p14:tracePt t="39084" x="1203325" y="3859213"/>
          <p14:tracePt t="39086" x="1203325" y="3867150"/>
          <p14:tracePt t="39090" x="1203325" y="3883025"/>
          <p14:tracePt t="39091" x="1203325" y="3890963"/>
          <p14:tracePt t="39093" x="1195388" y="3898900"/>
          <p14:tracePt t="39095" x="1195388" y="3914775"/>
          <p14:tracePt t="39097" x="1195388" y="3922713"/>
          <p14:tracePt t="39098" x="1195388" y="3938588"/>
          <p14:tracePt t="39100" x="1195388" y="3948113"/>
          <p14:tracePt t="39102" x="1195388" y="3956050"/>
          <p14:tracePt t="39105" x="1195388" y="3971925"/>
          <p14:tracePt t="39107" x="1195388" y="3979863"/>
          <p14:tracePt t="39108" x="1195388" y="3987800"/>
          <p14:tracePt t="39112" x="1195388" y="3995738"/>
          <p14:tracePt t="39113" x="1195388" y="4011613"/>
          <p14:tracePt t="39115" x="1195388" y="4019550"/>
          <p14:tracePt t="39116" x="1195388" y="4027488"/>
          <p14:tracePt t="39118" x="1195388" y="4035425"/>
          <p14:tracePt t="39120" x="1195388" y="4051300"/>
          <p14:tracePt t="39122" x="1203325" y="4059238"/>
          <p14:tracePt t="39124" x="1203325" y="4067175"/>
          <p14:tracePt t="39129" x="1195388" y="4083050"/>
          <p14:tracePt t="39131" x="1195388" y="4090988"/>
          <p14:tracePt t="39132" x="1195388" y="4098925"/>
          <p14:tracePt t="39134" x="1195388" y="4106863"/>
          <p14:tracePt t="39136" x="1195388" y="4114800"/>
          <p14:tracePt t="39138" x="1195388" y="4122738"/>
          <p14:tracePt t="39140" x="1195388" y="4138613"/>
          <p14:tracePt t="39143" x="1195388" y="4146550"/>
          <p14:tracePt t="39145" x="1195388" y="4154488"/>
          <p14:tracePt t="39147" x="1195388" y="4162425"/>
          <p14:tracePt t="39149" x="1195388" y="4170363"/>
          <p14:tracePt t="39150" x="1195388" y="4178300"/>
          <p14:tracePt t="39152" x="1195388" y="4186238"/>
          <p14:tracePt t="39154" x="1195388" y="4194175"/>
          <p14:tracePt t="39156" x="1195388" y="4202113"/>
          <p14:tracePt t="39158" x="1195388" y="4210050"/>
          <p14:tracePt t="39162" x="1195388" y="4217988"/>
          <p14:tracePt t="39165" x="1195388" y="4225925"/>
          <p14:tracePt t="39166" x="1187450" y="4233863"/>
          <p14:tracePt t="39168" x="1187450" y="4241800"/>
          <p14:tracePt t="39170" x="1187450" y="4249738"/>
          <p14:tracePt t="39172" x="1187450" y="4257675"/>
          <p14:tracePt t="39174" x="1187450" y="4265613"/>
          <p14:tracePt t="39179" x="1187450" y="4281488"/>
          <p14:tracePt t="39180" x="1187450" y="4291013"/>
          <p14:tracePt t="39182" x="1187450" y="4298950"/>
          <p14:tracePt t="39185" x="1187450" y="4306888"/>
          <p14:tracePt t="39187" x="1179513" y="4306888"/>
          <p14:tracePt t="39188" x="1179513" y="4314825"/>
          <p14:tracePt t="39190" x="1179513" y="4322763"/>
          <p14:tracePt t="39193" x="1179513" y="4330700"/>
          <p14:tracePt t="39195" x="1179513" y="4338638"/>
          <p14:tracePt t="39197" x="1179513" y="4346575"/>
          <p14:tracePt t="39200" x="1179513" y="4354513"/>
          <p14:tracePt t="39203" x="1179513" y="4362450"/>
          <p14:tracePt t="39204" x="1179513" y="4370388"/>
          <p14:tracePt t="39206" x="1179513" y="4378325"/>
          <p14:tracePt t="39211" x="1179513" y="4386263"/>
          <p14:tracePt t="39213" x="1179513" y="4394200"/>
          <p14:tracePt t="39216" x="1179513" y="4402138"/>
          <p14:tracePt t="39218" x="1179513" y="4410075"/>
          <p14:tracePt t="39220" x="1171575" y="4418013"/>
          <p14:tracePt t="39222" x="1171575" y="4425950"/>
          <p14:tracePt t="39229" x="1171575" y="4441825"/>
          <p14:tracePt t="39232" x="1171575" y="4449763"/>
          <p14:tracePt t="39234" x="1171575" y="4457700"/>
          <p14:tracePt t="39236" x="1171575" y="4465638"/>
          <p14:tracePt t="39241" x="1171575" y="4473575"/>
          <p14:tracePt t="39243" x="1171575" y="4481513"/>
          <p14:tracePt t="39247" x="1171575" y="4489450"/>
          <p14:tracePt t="39248" x="1171575" y="4497388"/>
          <p14:tracePt t="39252" x="1163638" y="4505325"/>
          <p14:tracePt t="39254" x="1163638" y="4513263"/>
          <p14:tracePt t="39258" x="1163638" y="4521200"/>
          <p14:tracePt t="39261" x="1163638" y="4529138"/>
          <p14:tracePt t="39264" x="1163638" y="4537075"/>
          <p14:tracePt t="39267" x="1163638" y="4545013"/>
          <p14:tracePt t="39270" x="1163638" y="4552950"/>
          <p14:tracePt t="39274" x="1163638" y="4560888"/>
          <p14:tracePt t="39278" x="1163638" y="4568825"/>
          <p14:tracePt t="39281" x="1163638" y="4576763"/>
          <p14:tracePt t="39284" x="1163638" y="4584700"/>
          <p14:tracePt t="39288" x="1163638" y="4592638"/>
          <p14:tracePt t="39293" x="1163638" y="4600575"/>
          <p14:tracePt t="39296" x="1163638" y="4608513"/>
          <p14:tracePt t="39300" x="1163638" y="4616450"/>
          <p14:tracePt t="39306" x="1163638" y="4624388"/>
          <p14:tracePt t="39312" x="1163638" y="4633913"/>
          <p14:tracePt t="39314" x="1163638" y="4641850"/>
          <p14:tracePt t="39320" x="1163638" y="4649788"/>
          <p14:tracePt t="39324" x="1163638" y="4657725"/>
          <p14:tracePt t="39330" x="1163638" y="4665663"/>
          <p14:tracePt t="39335" x="1171575" y="4673600"/>
          <p14:tracePt t="39340" x="1171575" y="4681538"/>
          <p14:tracePt t="39345" x="1171575" y="4689475"/>
          <p14:tracePt t="39351" x="1171575" y="4697413"/>
          <p14:tracePt t="39358" x="1171575" y="4705350"/>
          <p14:tracePt t="39367" x="1171575" y="4713288"/>
          <p14:tracePt t="39378" x="1171575" y="4721225"/>
          <p14:tracePt t="39386" x="1179513" y="4721225"/>
          <p14:tracePt t="39495" x="1179513" y="4729163"/>
          <p14:tracePt t="39503" x="1187450" y="4729163"/>
          <p14:tracePt t="39513" x="1195388" y="4737100"/>
          <p14:tracePt t="39521" x="1203325" y="4737100"/>
          <p14:tracePt t="39531" x="1211263" y="4745038"/>
          <p14:tracePt t="39541" x="1220788" y="4745038"/>
          <p14:tracePt t="39546" x="1220788" y="4752975"/>
          <p14:tracePt t="39551" x="1228725" y="4752975"/>
          <p14:tracePt t="39557" x="1236663" y="4752975"/>
          <p14:tracePt t="39563" x="1244600" y="4760913"/>
          <p14:tracePt t="39569" x="1252538" y="4760913"/>
          <p14:tracePt t="39572" x="1260475" y="4760913"/>
          <p14:tracePt t="39578" x="1268413" y="4768850"/>
          <p14:tracePt t="39581" x="1276350" y="4768850"/>
          <p14:tracePt t="39584" x="1284288" y="4768850"/>
          <p14:tracePt t="39586" x="1292225" y="4768850"/>
          <p14:tracePt t="39588" x="1300163" y="4776788"/>
          <p14:tracePt t="39590" x="1308100" y="4776788"/>
          <p14:tracePt t="39595" x="1316038" y="4776788"/>
          <p14:tracePt t="39598" x="1323975" y="4776788"/>
          <p14:tracePt t="39599" x="1339850" y="4784725"/>
          <p14:tracePt t="39600" x="1347788" y="4784725"/>
          <p14:tracePt t="39602" x="1355725" y="4784725"/>
          <p14:tracePt t="39605" x="1363663" y="4784725"/>
          <p14:tracePt t="39607" x="1371600" y="4792663"/>
          <p14:tracePt t="39608" x="1379538" y="4792663"/>
          <p14:tracePt t="39611" x="1395413" y="4792663"/>
          <p14:tracePt t="39614" x="1403350" y="4792663"/>
          <p14:tracePt t="39615" x="1411288" y="4792663"/>
          <p14:tracePt t="39616" x="1427163" y="4800600"/>
          <p14:tracePt t="39618" x="1435100" y="4800600"/>
          <p14:tracePt t="39620" x="1450975" y="4800600"/>
          <p14:tracePt t="39622" x="1458913" y="4800600"/>
          <p14:tracePt t="39624" x="1474788" y="4808538"/>
          <p14:tracePt t="39629" x="1498600" y="4808538"/>
          <p14:tracePt t="39631" x="1514475" y="4816475"/>
          <p14:tracePt t="39633" x="1522413" y="4816475"/>
          <p14:tracePt t="39634" x="1538288" y="4816475"/>
          <p14:tracePt t="39637" x="1546225" y="4816475"/>
          <p14:tracePt t="39638" x="1562100" y="4824413"/>
          <p14:tracePt t="39640" x="1579563" y="4824413"/>
          <p14:tracePt t="39643" x="1587500" y="4824413"/>
          <p14:tracePt t="39645" x="1603375" y="4824413"/>
          <p14:tracePt t="39648" x="1627188" y="4824413"/>
          <p14:tracePt t="39650" x="1643063" y="4824413"/>
          <p14:tracePt t="39652" x="1658938" y="4824413"/>
          <p14:tracePt t="39654" x="1666875" y="4832350"/>
          <p14:tracePt t="39656" x="1682750" y="4832350"/>
          <p14:tracePt t="39658" x="1698625" y="4832350"/>
          <p14:tracePt t="39662" x="1706563" y="4832350"/>
          <p14:tracePt t="39665" x="1730375" y="4832350"/>
          <p14:tracePt t="39666" x="1738313" y="4840288"/>
          <p14:tracePt t="39668" x="1754188" y="4840288"/>
          <p14:tracePt t="39670" x="1762125" y="4840288"/>
          <p14:tracePt t="39672" x="1778000" y="4840288"/>
          <p14:tracePt t="39674" x="1785938" y="4840288"/>
          <p14:tracePt t="39679" x="1801813" y="4840288"/>
          <p14:tracePt t="39681" x="1817688" y="4848225"/>
          <p14:tracePt t="39682" x="1825625" y="4848225"/>
          <p14:tracePt t="39684" x="1833563" y="4848225"/>
          <p14:tracePt t="39686" x="1841500" y="4848225"/>
          <p14:tracePt t="39688" x="1849438" y="4848225"/>
          <p14:tracePt t="39690" x="1857375" y="4848225"/>
          <p14:tracePt t="39692" x="1865313" y="4848225"/>
          <p14:tracePt t="39697" x="1873250" y="4848225"/>
          <p14:tracePt t="39698" x="1881188" y="4848225"/>
          <p14:tracePt t="39702" x="1889125" y="4856163"/>
          <p14:tracePt t="39706" x="1897063" y="4856163"/>
          <p14:tracePt t="39715" x="1905000" y="4856163"/>
          <p14:tracePt t="39809" x="1897063" y="4856163"/>
          <p14:tracePt t="39815" x="1889125" y="4848225"/>
          <p14:tracePt t="39819" x="1889125" y="4840288"/>
          <p14:tracePt t="39820" x="1881188" y="4840288"/>
          <p14:tracePt t="39822" x="1881188" y="4832350"/>
          <p14:tracePt t="39825" x="1873250" y="4824413"/>
          <p14:tracePt t="39828" x="1865313" y="4816475"/>
          <p14:tracePt t="39831" x="1857375" y="4808538"/>
          <p14:tracePt t="39834" x="1849438" y="4800600"/>
          <p14:tracePt t="39836" x="1841500" y="4792663"/>
          <p14:tracePt t="39839" x="1841500" y="4784725"/>
          <p14:tracePt t="39840" x="1833563" y="4784725"/>
          <p14:tracePt t="39843" x="1833563" y="4776788"/>
          <p14:tracePt t="39845" x="1825625" y="4768850"/>
          <p14:tracePt t="39847" x="1825625" y="4760913"/>
          <p14:tracePt t="39849" x="1817688" y="4752975"/>
          <p14:tracePt t="39850" x="1809750" y="4745038"/>
          <p14:tracePt t="39852" x="1809750" y="4737100"/>
          <p14:tracePt t="39854" x="1801813" y="4729163"/>
          <p14:tracePt t="39856" x="1793875" y="4713288"/>
          <p14:tracePt t="39858" x="1793875" y="4705350"/>
          <p14:tracePt t="39862" x="1785938" y="4697413"/>
          <p14:tracePt t="39865" x="1778000" y="4673600"/>
          <p14:tracePt t="39868" x="1770063" y="4657725"/>
          <p14:tracePt t="39869" x="1762125" y="4649788"/>
          <p14:tracePt t="39873" x="1754188" y="4624388"/>
          <p14:tracePt t="39874" x="1754188" y="4616450"/>
          <p14:tracePt t="39879" x="1746250" y="4592638"/>
          <p14:tracePt t="39881" x="1738313" y="4576763"/>
          <p14:tracePt t="39885" x="1730375" y="4552950"/>
          <p14:tracePt t="39887" x="1722438" y="4545013"/>
          <p14:tracePt t="39889" x="1722438" y="4529138"/>
          <p14:tracePt t="39890" x="1714500" y="4513263"/>
          <p14:tracePt t="39893" x="1706563" y="4497388"/>
          <p14:tracePt t="39895" x="1698625" y="4489450"/>
          <p14:tracePt t="39897" x="1698625" y="4473575"/>
          <p14:tracePt t="39901" x="1682750" y="4441825"/>
          <p14:tracePt t="39903" x="1674813" y="4433888"/>
          <p14:tracePt t="39905" x="1674813" y="4418013"/>
          <p14:tracePt t="39906" x="1666875" y="4402138"/>
          <p14:tracePt t="39908" x="1658938" y="4386263"/>
          <p14:tracePt t="39911" x="1658938" y="4370388"/>
          <p14:tracePt t="39912" x="1651000" y="4354513"/>
          <p14:tracePt t="39917" x="1643063" y="4322763"/>
          <p14:tracePt t="39921" x="1635125" y="4298950"/>
          <p14:tracePt t="39922" x="1627188" y="4281488"/>
          <p14:tracePt t="39924" x="1619250" y="4265613"/>
          <p14:tracePt t="39929" x="1611313" y="4233863"/>
          <p14:tracePt t="39931" x="1611313" y="4217988"/>
          <p14:tracePt t="39937" x="1595438" y="4170363"/>
          <p14:tracePt t="39938" x="1587500" y="4154488"/>
          <p14:tracePt t="39940" x="1579563" y="4138613"/>
          <p14:tracePt t="39943" x="1579563" y="4122738"/>
          <p14:tracePt t="39945" x="1571625" y="4106863"/>
          <p14:tracePt t="39967" x="1498600" y="3914775"/>
          <p14:tracePt t="39969" x="1490663" y="3898900"/>
          <p14:tracePt t="39970" x="1482725" y="3883025"/>
          <p14:tracePt t="39972" x="1474788" y="3867150"/>
          <p14:tracePt t="39974" x="1466850" y="3851275"/>
          <p14:tracePt t="39979" x="1450975" y="3811588"/>
          <p14:tracePt t="39983" x="1435100" y="3779838"/>
          <p14:tracePt t="39985" x="1427163" y="3763963"/>
          <p14:tracePt t="39986" x="1419225" y="3748088"/>
          <p14:tracePt t="39988" x="1411288" y="3732213"/>
          <p14:tracePt t="39990" x="1403350" y="3724275"/>
          <p14:tracePt t="39993" x="1403350" y="3708400"/>
          <p14:tracePt t="39995" x="1395413" y="3692525"/>
          <p14:tracePt t="39999" x="1387475" y="3668713"/>
          <p14:tracePt t="40003" x="1371600" y="3636963"/>
          <p14:tracePt t="40005" x="1371600" y="3629025"/>
          <p14:tracePt t="40007" x="1363663" y="3613150"/>
          <p14:tracePt t="40009" x="1355725" y="3595688"/>
          <p14:tracePt t="40012" x="1355725" y="3587750"/>
          <p14:tracePt t="40015" x="1347788" y="3563938"/>
          <p14:tracePt t="40019" x="1339850" y="3540125"/>
          <p14:tracePt t="40020" x="1331913" y="3532188"/>
          <p14:tracePt t="40022" x="1331913" y="3516313"/>
          <p14:tracePt t="40024" x="1323975" y="3508375"/>
          <p14:tracePt t="40029" x="1323975" y="3484563"/>
          <p14:tracePt t="40031" x="1316038" y="3476625"/>
          <p14:tracePt t="40035" x="1316038" y="3452813"/>
          <p14:tracePt t="40036" x="1308100" y="3444875"/>
          <p14:tracePt t="40038" x="1308100" y="3436938"/>
          <p14:tracePt t="40040" x="1308100" y="3429000"/>
          <p14:tracePt t="40042" x="1308100" y="3421063"/>
          <p14:tracePt t="40045" x="1308100" y="3405188"/>
          <p14:tracePt t="40049" x="1300163" y="3389313"/>
          <p14:tracePt t="40050" x="1300163" y="3381375"/>
          <p14:tracePt t="40054" x="1300163" y="3373438"/>
          <p14:tracePt t="40056" x="1308100" y="3365500"/>
          <p14:tracePt t="40058" x="1308100" y="3357563"/>
          <p14:tracePt t="40061" x="1308100" y="3349625"/>
          <p14:tracePt t="40063" x="1308100" y="3341688"/>
          <p14:tracePt t="40065" x="1308100" y="3333750"/>
          <p14:tracePt t="40066" x="1308100" y="3325813"/>
          <p14:tracePt t="40068" x="1316038" y="3325813"/>
          <p14:tracePt t="40070" x="1316038" y="3317875"/>
          <p14:tracePt t="40072" x="1316038" y="3309938"/>
          <p14:tracePt t="40074" x="1316038" y="3302000"/>
          <p14:tracePt t="40078" x="1323975" y="3294063"/>
          <p14:tracePt t="40080" x="1323975" y="3286125"/>
          <p14:tracePt t="40082" x="1331913" y="3278188"/>
          <p14:tracePt t="40085" x="1331913" y="3270250"/>
          <p14:tracePt t="40086" x="1339850" y="3270250"/>
          <p14:tracePt t="40089" x="1339850" y="3262313"/>
          <p14:tracePt t="40090" x="1339850" y="3252788"/>
          <p14:tracePt t="40093" x="1347788" y="3252788"/>
          <p14:tracePt t="40095" x="1347788" y="3244850"/>
          <p14:tracePt t="40097" x="1355725" y="3244850"/>
          <p14:tracePt t="40099" x="1355725" y="3236913"/>
          <p14:tracePt t="40100" x="1363663" y="3228975"/>
          <p14:tracePt t="40104" x="1371600" y="3221038"/>
          <p14:tracePt t="40108" x="1379538" y="3213100"/>
          <p14:tracePt t="40111" x="1387475" y="3205163"/>
          <p14:tracePt t="40115" x="1395413" y="3197225"/>
          <p14:tracePt t="40116" x="1403350" y="3197225"/>
          <p14:tracePt t="40118" x="1403350" y="3189288"/>
          <p14:tracePt t="40121" x="1411288" y="3189288"/>
          <p14:tracePt t="40123" x="1419225" y="3181350"/>
          <p14:tracePt t="40124" x="1419225" y="3173413"/>
          <p14:tracePt t="40129" x="1435100" y="3165475"/>
          <p14:tracePt t="40132" x="1443038" y="3157538"/>
          <p14:tracePt t="40134" x="1450975" y="3157538"/>
          <p14:tracePt t="40136" x="1458913" y="3149600"/>
          <p14:tracePt t="40140" x="1466850" y="3141663"/>
          <p14:tracePt t="40143" x="1474788" y="3141663"/>
          <p14:tracePt t="40145" x="1482725" y="3133725"/>
          <p14:tracePt t="40149" x="1490663" y="3125788"/>
          <p14:tracePt t="40151" x="1498600" y="3125788"/>
          <p14:tracePt t="40152" x="1506538" y="3117850"/>
          <p14:tracePt t="40154" x="1506538" y="3109913"/>
          <p14:tracePt t="40156" x="1514475" y="3109913"/>
          <p14:tracePt t="40158" x="1522413" y="3101975"/>
          <p14:tracePt t="40161" x="1530350" y="3101975"/>
          <p14:tracePt t="40163" x="1530350" y="3094038"/>
          <p14:tracePt t="40167" x="1546225" y="3086100"/>
          <p14:tracePt t="40169" x="1554163" y="3078163"/>
          <p14:tracePt t="40171" x="1562100" y="3078163"/>
          <p14:tracePt t="40172" x="1562100" y="3070225"/>
          <p14:tracePt t="40174" x="1571625" y="3070225"/>
          <p14:tracePt t="40179" x="1579563" y="3054350"/>
          <p14:tracePt t="40182" x="1595438" y="3046413"/>
          <p14:tracePt t="40185" x="1603375" y="3046413"/>
          <p14:tracePt t="40186" x="1603375" y="3038475"/>
          <p14:tracePt t="40188" x="1611313" y="3030538"/>
          <p14:tracePt t="40190" x="1619250" y="3030538"/>
          <p14:tracePt t="40193" x="1619250" y="3022600"/>
          <p14:tracePt t="40196" x="1627188" y="3014663"/>
          <p14:tracePt t="40201" x="1643063" y="2998788"/>
          <p14:tracePt t="40204" x="1651000" y="2998788"/>
          <p14:tracePt t="40205" x="1658938" y="2990850"/>
          <p14:tracePt t="40207" x="1658938" y="2982913"/>
          <p14:tracePt t="40208" x="1666875" y="2974975"/>
          <p14:tracePt t="40213" x="1674813" y="2959100"/>
          <p14:tracePt t="40217" x="1690688" y="2951163"/>
          <p14:tracePt t="40219" x="1690688" y="2943225"/>
          <p14:tracePt t="40220" x="1698625" y="2935288"/>
          <p14:tracePt t="40222" x="1706563" y="2927350"/>
          <p14:tracePt t="40224" x="1706563" y="2919413"/>
          <p14:tracePt t="40228" x="1714500" y="2909888"/>
          <p14:tracePt t="40233" x="1722438" y="2901950"/>
          <p14:tracePt t="40235" x="1730375" y="2894013"/>
          <p14:tracePt t="40236" x="1730375" y="2886075"/>
          <p14:tracePt t="40238" x="1730375" y="2878138"/>
          <p14:tracePt t="40240" x="1738313" y="2878138"/>
          <p14:tracePt t="40243" x="1738313" y="2870200"/>
          <p14:tracePt t="40245" x="1738313" y="2862263"/>
          <p14:tracePt t="40250" x="1746250" y="2854325"/>
          <p14:tracePt t="40251" x="1746250" y="2846388"/>
          <p14:tracePt t="40254" x="1746250" y="2838450"/>
          <p14:tracePt t="40257" x="1746250" y="2830513"/>
          <p14:tracePt t="40259" x="1754188" y="2830513"/>
          <p14:tracePt t="40262" x="1754188" y="2822575"/>
          <p14:tracePt t="40266" x="1754188" y="2814638"/>
          <p14:tracePt t="40268" x="1754188" y="2806700"/>
          <p14:tracePt t="40270" x="1754188" y="2798763"/>
          <p14:tracePt t="40272" x="1762125" y="2798763"/>
          <p14:tracePt t="40274" x="1762125" y="2790825"/>
          <p14:tracePt t="40279" x="1762125" y="2782888"/>
          <p14:tracePt t="40282" x="1762125" y="2774950"/>
          <p14:tracePt t="40286" x="1762125" y="2767013"/>
          <p14:tracePt t="40290" x="1762125" y="2759075"/>
          <p14:tracePt t="40295" x="1762125" y="2751138"/>
          <p14:tracePt t="40298" x="1762125" y="2743200"/>
          <p14:tracePt t="40305" x="1762125" y="2735263"/>
          <p14:tracePt t="40308" x="1762125" y="2727325"/>
          <p14:tracePt t="40315" x="1762125" y="2719388"/>
          <p14:tracePt t="40323" x="1762125" y="2711450"/>
          <p14:tracePt t="40333" x="1762125" y="2703513"/>
          <p14:tracePt t="40465" x="1754188" y="2703513"/>
          <p14:tracePt t="40471" x="1746250" y="2695575"/>
          <p14:tracePt t="40474" x="1738313" y="2695575"/>
          <p14:tracePt t="40479" x="1730375" y="2695575"/>
          <p14:tracePt t="40482" x="1722438" y="2687638"/>
          <p14:tracePt t="40485" x="1714500" y="2687638"/>
          <p14:tracePt t="40486" x="1706563" y="2687638"/>
          <p14:tracePt t="40488" x="1698625" y="2687638"/>
          <p14:tracePt t="40493" x="1690688" y="2679700"/>
          <p14:tracePt t="40496" x="1682750" y="2679700"/>
          <p14:tracePt t="40498" x="1674813" y="2679700"/>
          <p14:tracePt t="40501" x="1666875" y="2679700"/>
          <p14:tracePt t="40502" x="1658938" y="2679700"/>
          <p14:tracePt t="40504" x="1651000" y="2671763"/>
          <p14:tracePt t="40506" x="1643063" y="2671763"/>
          <p14:tracePt t="40508" x="1635125" y="2671763"/>
          <p14:tracePt t="40512" x="1627188" y="2671763"/>
          <p14:tracePt t="40516" x="1611313" y="2663825"/>
          <p14:tracePt t="40517" x="1603375" y="2663825"/>
          <p14:tracePt t="40518" x="1595438" y="2663825"/>
          <p14:tracePt t="40520" x="1587500" y="2663825"/>
          <p14:tracePt t="40522" x="1579563" y="2663825"/>
          <p14:tracePt t="40524" x="1571625" y="2663825"/>
          <p14:tracePt t="40529" x="1554163" y="2655888"/>
          <p14:tracePt t="40531" x="1546225" y="2655888"/>
          <p14:tracePt t="40533" x="1538288" y="2655888"/>
          <p14:tracePt t="40534" x="1530350" y="2655888"/>
          <p14:tracePt t="40536" x="1522413" y="2655888"/>
          <p14:tracePt t="40538" x="1514475" y="2647950"/>
          <p14:tracePt t="40540" x="1506538" y="2647950"/>
          <p14:tracePt t="40543" x="1490663" y="2647950"/>
          <p14:tracePt t="40545" x="1482725" y="2647950"/>
          <p14:tracePt t="40547" x="1474788" y="2647950"/>
          <p14:tracePt t="40549" x="1466850" y="2647950"/>
          <p14:tracePt t="40552" x="1458913" y="2647950"/>
          <p14:tracePt t="40554" x="1450975" y="2647950"/>
          <p14:tracePt t="40557" x="1443038" y="2647950"/>
          <p14:tracePt t="40559" x="1435100" y="2647950"/>
          <p14:tracePt t="40561" x="1427163" y="2640013"/>
          <p14:tracePt t="40563" x="1419225" y="2640013"/>
          <p14:tracePt t="40565" x="1411288" y="2640013"/>
          <p14:tracePt t="40566" x="1403350" y="2640013"/>
          <p14:tracePt t="40570" x="1395413" y="2640013"/>
          <p14:tracePt t="40572" x="1387475" y="2640013"/>
          <p14:tracePt t="40575" x="1379538" y="2640013"/>
          <p14:tracePt t="40578" x="1371600" y="2640013"/>
          <p14:tracePt t="40581" x="1363663" y="2640013"/>
          <p14:tracePt t="40582" x="1355725" y="2640013"/>
          <p14:tracePt t="40586" x="1347788" y="2640013"/>
          <p14:tracePt t="40588" x="1339850" y="2640013"/>
          <p14:tracePt t="40593" x="1331913" y="2640013"/>
          <p14:tracePt t="40595" x="1331913" y="2647950"/>
          <p14:tracePt t="40597" x="1323975" y="2647950"/>
          <p14:tracePt t="40600" x="1316038" y="2647950"/>
          <p14:tracePt t="40604" x="1308100" y="2647950"/>
          <p14:tracePt t="40608" x="1300163" y="2647950"/>
          <p14:tracePt t="40617" x="1292225" y="2647950"/>
          <p14:tracePt t="40625" x="1292225" y="2655888"/>
          <p14:tracePt t="40693" x="1284288" y="2663825"/>
          <p14:tracePt t="40697" x="1284288" y="2671763"/>
          <p14:tracePt t="40701" x="1284288" y="2679700"/>
          <p14:tracePt t="40702" x="1284288" y="2687638"/>
          <p14:tracePt t="40704" x="1284288" y="2695575"/>
          <p14:tracePt t="40706" x="1284288" y="2703513"/>
          <p14:tracePt t="40711" x="1276350" y="2711450"/>
          <p14:tracePt t="40713" x="1276350" y="2719388"/>
          <p14:tracePt t="40715" x="1276350" y="2727325"/>
          <p14:tracePt t="40716" x="1276350" y="2735263"/>
          <p14:tracePt t="40718" x="1276350" y="2751138"/>
          <p14:tracePt t="40720" x="1268413" y="2759075"/>
          <p14:tracePt t="40722" x="1268413" y="2767013"/>
          <p14:tracePt t="40724" x="1268413" y="2774950"/>
          <p14:tracePt t="40729" x="1268413" y="2798763"/>
          <p14:tracePt t="40732" x="1260475" y="2814638"/>
          <p14:tracePt t="40733" x="1260475" y="2822575"/>
          <p14:tracePt t="40734" x="1260475" y="2838450"/>
          <p14:tracePt t="40736" x="1260475" y="2854325"/>
          <p14:tracePt t="40738" x="1252538" y="2870200"/>
          <p14:tracePt t="40740" x="1252538" y="2886075"/>
          <p14:tracePt t="40743" x="1252538" y="2901950"/>
          <p14:tracePt t="40745" x="1244600" y="2919413"/>
          <p14:tracePt t="40750" x="1244600" y="2959100"/>
          <p14:tracePt t="40751" x="1236663" y="2974975"/>
          <p14:tracePt t="40752" x="1236663" y="2990850"/>
          <p14:tracePt t="40754" x="1236663" y="3006725"/>
          <p14:tracePt t="40756" x="1236663" y="3022600"/>
          <p14:tracePt t="40758" x="1228725" y="3046413"/>
          <p14:tracePt t="40761" x="1228725" y="3062288"/>
          <p14:tracePt t="40767" x="1220788" y="3125788"/>
          <p14:tracePt t="40768" x="1220788" y="3141663"/>
          <p14:tracePt t="40770" x="1211263" y="3165475"/>
          <p14:tracePt t="40772" x="1211263" y="3181350"/>
          <p14:tracePt t="40774" x="1211263" y="3205163"/>
          <p14:tracePt t="40779" x="1211263" y="3236913"/>
          <p14:tracePt t="40780" x="1203325" y="3262313"/>
          <p14:tracePt t="40783" x="1203325" y="3278188"/>
          <p14:tracePt t="40784" x="1203325" y="3294063"/>
          <p14:tracePt t="40786" x="1203325" y="3309938"/>
          <p14:tracePt t="40788" x="1203325" y="3333750"/>
          <p14:tracePt t="40790" x="1203325" y="3349625"/>
          <p14:tracePt t="40793" x="1203325" y="3365500"/>
          <p14:tracePt t="40795" x="1203325" y="3381375"/>
          <p14:tracePt t="40797" x="1203325" y="3397250"/>
          <p14:tracePt t="40799" x="1203325" y="3413125"/>
          <p14:tracePt t="40800" x="1195388" y="3429000"/>
          <p14:tracePt t="40802" x="1195388" y="3444875"/>
          <p14:tracePt t="40804" x="1195388" y="3460750"/>
          <p14:tracePt t="40806" x="1195388" y="3476625"/>
          <p14:tracePt t="40809" x="1195388" y="3492500"/>
          <p14:tracePt t="40811" x="1195388" y="3508375"/>
          <p14:tracePt t="40813" x="1195388" y="3524250"/>
          <p14:tracePt t="40815" x="1187450" y="3540125"/>
          <p14:tracePt t="40816" x="1187450" y="3556000"/>
          <p14:tracePt t="40818" x="1187450" y="3571875"/>
          <p14:tracePt t="40820" x="1187450" y="3587750"/>
          <p14:tracePt t="40822" x="1187450" y="3605213"/>
          <p14:tracePt t="40824" x="1187450" y="3621088"/>
          <p14:tracePt t="40829" x="1179513" y="3652838"/>
          <p14:tracePt t="40831" x="1179513" y="3668713"/>
          <p14:tracePt t="40833" x="1179513" y="3684588"/>
          <p14:tracePt t="40834" x="1179513" y="3700463"/>
          <p14:tracePt t="40836" x="1171575" y="3716338"/>
          <p14:tracePt t="40838" x="1171575" y="3732213"/>
          <p14:tracePt t="40840" x="1171575" y="3748088"/>
          <p14:tracePt t="40843" x="1163638" y="3763963"/>
          <p14:tracePt t="40845" x="1163638" y="3779838"/>
          <p14:tracePt t="40847" x="1155700" y="3795713"/>
          <p14:tracePt t="40849" x="1155700" y="3811588"/>
          <p14:tracePt t="40850" x="1155700" y="3827463"/>
          <p14:tracePt t="40852" x="1147763" y="3851275"/>
          <p14:tracePt t="40854" x="1147763" y="3867150"/>
          <p14:tracePt t="40857" x="1147763" y="3883025"/>
          <p14:tracePt t="40858" x="1139825" y="3898900"/>
          <p14:tracePt t="40862" x="1139825" y="3914775"/>
          <p14:tracePt t="40865" x="1131888" y="3948113"/>
          <p14:tracePt t="40867" x="1131888" y="3956050"/>
          <p14:tracePt t="40868" x="1131888" y="3971925"/>
          <p14:tracePt t="40870" x="1123950" y="3987800"/>
          <p14:tracePt t="40872" x="1123950" y="4003675"/>
          <p14:tracePt t="40874" x="1116013" y="4019550"/>
          <p14:tracePt t="40878" x="1116013" y="4043363"/>
          <p14:tracePt t="40883" x="1108075" y="4075113"/>
          <p14:tracePt t="40885" x="1100138" y="4090988"/>
          <p14:tracePt t="40886" x="1100138" y="4098925"/>
          <p14:tracePt t="40888" x="1100138" y="4114800"/>
          <p14:tracePt t="40890" x="1092200" y="4122738"/>
          <p14:tracePt t="40892" x="1092200" y="4138613"/>
          <p14:tracePt t="40895" x="1092200" y="4154488"/>
          <p14:tracePt t="40896" x="1092200" y="4162425"/>
          <p14:tracePt t="40899" x="1084263" y="4178300"/>
          <p14:tracePt t="40900" x="1084263" y="4186238"/>
          <p14:tracePt t="40902" x="1084263" y="4202113"/>
          <p14:tracePt t="40905" x="1084263" y="4210050"/>
          <p14:tracePt t="40906" x="1084263" y="4225925"/>
          <p14:tracePt t="40908" x="1076325" y="4233863"/>
          <p14:tracePt t="40911" x="1076325" y="4249738"/>
          <p14:tracePt t="40914" x="1076325" y="4265613"/>
          <p14:tracePt t="40915" x="1068388" y="4273550"/>
          <p14:tracePt t="40918" x="1068388" y="4291013"/>
          <p14:tracePt t="40919" x="1068388" y="4306888"/>
          <p14:tracePt t="40920" x="1068388" y="4314825"/>
          <p14:tracePt t="40922" x="1060450" y="4330700"/>
          <p14:tracePt t="40924" x="1060450" y="4338638"/>
          <p14:tracePt t="40929" x="1060450" y="4362450"/>
          <p14:tracePt t="40931" x="1060450" y="4378325"/>
          <p14:tracePt t="40933" x="1060450" y="4394200"/>
          <p14:tracePt t="40935" x="1052513" y="4410075"/>
          <p14:tracePt t="40937" x="1052513" y="4418013"/>
          <p14:tracePt t="40938" x="1052513" y="4433888"/>
          <p14:tracePt t="40940" x="1052513" y="4449763"/>
          <p14:tracePt t="40942" x="1052513" y="4465638"/>
          <p14:tracePt t="40945" x="1052513" y="4481513"/>
          <p14:tracePt t="40967" x="1052513" y="4649788"/>
          <p14:tracePt t="40969" x="1052513" y="4657725"/>
          <p14:tracePt t="40970" x="1052513" y="4673600"/>
          <p14:tracePt t="40972" x="1052513" y="4689475"/>
          <p14:tracePt t="40974" x="1052513" y="4705350"/>
          <p14:tracePt t="40980" x="1052513" y="4745038"/>
          <p14:tracePt t="40983" x="1060450" y="4760913"/>
          <p14:tracePt t="40984" x="1060450" y="4768850"/>
          <p14:tracePt t="40986" x="1060450" y="4784725"/>
          <p14:tracePt t="40988" x="1060450" y="4792663"/>
          <p14:tracePt t="40990" x="1060450" y="4808538"/>
          <p14:tracePt t="40992" x="1060450" y="4816475"/>
          <p14:tracePt t="40995" x="1060450" y="4824413"/>
          <p14:tracePt t="40999" x="1068388" y="4848225"/>
          <p14:tracePt t="41000" x="1068388" y="4856163"/>
          <p14:tracePt t="41002" x="1068388" y="4864100"/>
          <p14:tracePt t="41004" x="1068388" y="4879975"/>
          <p14:tracePt t="41006" x="1076325" y="4887913"/>
          <p14:tracePt t="41011" x="1076325" y="4903788"/>
          <p14:tracePt t="41013" x="1084263" y="4919663"/>
          <p14:tracePt t="41016" x="1084263" y="4927600"/>
          <p14:tracePt t="41017" x="1084263" y="4935538"/>
          <p14:tracePt t="41019" x="1092200" y="4943475"/>
          <p14:tracePt t="41020" x="1092200" y="4951413"/>
          <p14:tracePt t="41022" x="1092200" y="4959350"/>
          <p14:tracePt t="41024" x="1100138" y="4967288"/>
          <p14:tracePt t="41029" x="1100138" y="4984750"/>
          <p14:tracePt t="41031" x="1108075" y="4984750"/>
          <p14:tracePt t="41034" x="1108075" y="4992688"/>
          <p14:tracePt t="41035" x="1108075" y="5000625"/>
          <p14:tracePt t="41037" x="1108075" y="5008563"/>
          <p14:tracePt t="41038" x="1116013" y="5008563"/>
          <p14:tracePt t="41040" x="1116013" y="5016500"/>
          <p14:tracePt t="41045" x="1116013" y="5024438"/>
          <p14:tracePt t="41048" x="1123950" y="5024438"/>
          <p14:tracePt t="41050" x="1123950" y="5032375"/>
          <p14:tracePt t="41054" x="1123950" y="5040313"/>
          <p14:tracePt t="41063" x="1131888" y="5048250"/>
          <p14:tracePt t="41135" x="1131888" y="5056188"/>
          <p14:tracePt t="41143" x="1131888" y="5048250"/>
          <p14:tracePt t="41147" x="1139825" y="5040313"/>
          <p14:tracePt t="41150" x="1139825" y="5032375"/>
          <p14:tracePt t="41151" x="1147763" y="5024438"/>
          <p14:tracePt t="41154" x="1155700" y="5008563"/>
          <p14:tracePt t="41156" x="1155700" y="5000625"/>
          <p14:tracePt t="41158" x="1163638" y="4992688"/>
          <p14:tracePt t="41161" x="1163638" y="4984750"/>
          <p14:tracePt t="41165" x="1171575" y="4959350"/>
          <p14:tracePt t="41166" x="1179513" y="4951413"/>
          <p14:tracePt t="41168" x="1179513" y="4935538"/>
          <p14:tracePt t="41170" x="1187450" y="4927600"/>
          <p14:tracePt t="41172" x="1187450" y="4911725"/>
          <p14:tracePt t="41174" x="1187450" y="4903788"/>
          <p14:tracePt t="41178" x="1195388" y="4872038"/>
          <p14:tracePt t="41181" x="1195388" y="4856163"/>
          <p14:tracePt t="41183" x="1203325" y="4848225"/>
          <p14:tracePt t="41186" x="1203325" y="4832350"/>
          <p14:tracePt t="41187" x="1211263" y="4816475"/>
          <p14:tracePt t="41189" x="1211263" y="4800600"/>
          <p14:tracePt t="41190" x="1211263" y="4784725"/>
          <p14:tracePt t="41192" x="1220788" y="4768850"/>
          <p14:tracePt t="41196" x="1228725" y="4745038"/>
          <p14:tracePt t="41200" x="1236663" y="4713288"/>
          <p14:tracePt t="41202" x="1244600" y="4673600"/>
          <p14:tracePt t="41204" x="1252538" y="4649788"/>
          <p14:tracePt t="41206" x="1260475" y="4633913"/>
          <p14:tracePt t="41208" x="1260475" y="4608513"/>
          <p14:tracePt t="41211" x="1268413" y="4584700"/>
          <p14:tracePt t="41213" x="1276350" y="4560888"/>
          <p14:tracePt t="41215" x="1284288" y="4537075"/>
          <p14:tracePt t="41216" x="1292225" y="4513263"/>
          <p14:tracePt t="41218" x="1292225" y="4489450"/>
          <p14:tracePt t="41220" x="1300163" y="4465638"/>
          <p14:tracePt t="41222" x="1308100" y="4441825"/>
          <p14:tracePt t="41224" x="1316038" y="4418013"/>
          <p14:tracePt t="41227" x="1323975" y="4394200"/>
          <p14:tracePt t="41228" x="1323975" y="4370388"/>
          <p14:tracePt t="41231" x="1331913" y="4346575"/>
          <p14:tracePt t="41233" x="1339850" y="4330700"/>
          <p14:tracePt t="41234" x="1339850" y="4306888"/>
          <p14:tracePt t="41236" x="1347788" y="4281488"/>
          <p14:tracePt t="41238" x="1355725" y="4257675"/>
          <p14:tracePt t="41240" x="1355725" y="4233863"/>
          <p14:tracePt t="41242" x="1363663" y="4210050"/>
          <p14:tracePt t="41244" x="1363663" y="4186238"/>
          <p14:tracePt t="41247" x="1371600" y="4162425"/>
          <p14:tracePt t="41249" x="1379538" y="4138613"/>
          <p14:tracePt t="41250" x="1379538" y="4114800"/>
          <p14:tracePt t="41252" x="1387475" y="4090988"/>
          <p14:tracePt t="41254" x="1387475" y="4067175"/>
          <p14:tracePt t="41256" x="1387475" y="4043363"/>
          <p14:tracePt t="41258" x="1395413" y="4019550"/>
          <p14:tracePt t="41261" x="1395413" y="3995738"/>
          <p14:tracePt t="41262" x="1395413" y="3971925"/>
          <p14:tracePt t="41264" x="1403350" y="3948113"/>
          <p14:tracePt t="41266" x="1403350" y="3922713"/>
          <p14:tracePt t="41268" x="1411288" y="3898900"/>
          <p14:tracePt t="41270" x="1411288" y="3875088"/>
          <p14:tracePt t="41272" x="1411288" y="3851275"/>
          <p14:tracePt t="41274" x="1419225" y="3827463"/>
          <p14:tracePt t="41277" x="1419225" y="3811588"/>
          <p14:tracePt t="41278" x="1419225" y="3787775"/>
          <p14:tracePt t="41280" x="1427163" y="3771900"/>
          <p14:tracePt t="41282" x="1427163" y="3748088"/>
          <p14:tracePt t="41284" x="1427163" y="3732213"/>
          <p14:tracePt t="41286" x="1427163" y="3716338"/>
          <p14:tracePt t="41288" x="1435100" y="3692525"/>
          <p14:tracePt t="41290" x="1435100" y="3676650"/>
          <p14:tracePt t="41292" x="1435100" y="3660775"/>
          <p14:tracePt t="41294" x="1435100" y="3636963"/>
          <p14:tracePt t="41296" x="1435100" y="3621088"/>
          <p14:tracePt t="41298" x="1435100" y="3605213"/>
          <p14:tracePt t="41300" x="1435100" y="3587750"/>
          <p14:tracePt t="41302" x="1435100" y="3563938"/>
          <p14:tracePt t="41304" x="1435100" y="3548063"/>
          <p14:tracePt t="41306" x="1443038" y="3524250"/>
          <p14:tracePt t="41308" x="1443038" y="3508375"/>
          <p14:tracePt t="41310" x="1443038" y="3484563"/>
          <p14:tracePt t="41312" x="1443038" y="3468688"/>
          <p14:tracePt t="41314" x="1443038" y="3452813"/>
          <p14:tracePt t="41316" x="1443038" y="3429000"/>
          <p14:tracePt t="41318" x="1443038" y="3413125"/>
          <p14:tracePt t="41320" x="1443038" y="3397250"/>
          <p14:tracePt t="41322" x="1443038" y="3373438"/>
          <p14:tracePt t="41324" x="1443038" y="3357563"/>
          <p14:tracePt t="41326" x="1443038" y="3333750"/>
          <p14:tracePt t="41328" x="1443038" y="3317875"/>
          <p14:tracePt t="41330" x="1443038" y="3302000"/>
          <p14:tracePt t="41332" x="1443038" y="3286125"/>
          <p14:tracePt t="41334" x="1435100" y="3262313"/>
          <p14:tracePt t="41336" x="1435100" y="3244850"/>
          <p14:tracePt t="41338" x="1435100" y="3228975"/>
          <p14:tracePt t="41340" x="1427163" y="3213100"/>
          <p14:tracePt t="41342" x="1427163" y="3197225"/>
          <p14:tracePt t="41344" x="1427163" y="3181350"/>
          <p14:tracePt t="41346" x="1419225" y="3165475"/>
          <p14:tracePt t="41348" x="1419225" y="3149600"/>
          <p14:tracePt t="41350" x="1411288" y="3133725"/>
          <p14:tracePt t="41352" x="1411288" y="3117850"/>
          <p14:tracePt t="41354" x="1403350" y="3101975"/>
          <p14:tracePt t="41356" x="1403350" y="3086100"/>
          <p14:tracePt t="41358" x="1395413" y="3078163"/>
          <p14:tracePt t="41361" x="1395413" y="3062288"/>
          <p14:tracePt t="41362" x="1387475" y="3046413"/>
          <p14:tracePt t="41364" x="1387475" y="3030538"/>
          <p14:tracePt t="41366" x="1379538" y="3022600"/>
          <p14:tracePt t="41368" x="1379538" y="3006725"/>
          <p14:tracePt t="41370" x="1371600" y="2998788"/>
          <p14:tracePt t="41372" x="1363663" y="2982913"/>
          <p14:tracePt t="41374" x="1363663" y="2974975"/>
          <p14:tracePt t="41377" x="1355725" y="2967038"/>
          <p14:tracePt t="41378" x="1355725" y="2951163"/>
          <p14:tracePt t="41380" x="1347788" y="2943225"/>
          <p14:tracePt t="41382" x="1339850" y="2935288"/>
          <p14:tracePt t="41384" x="1339850" y="2927350"/>
          <p14:tracePt t="41386" x="1331913" y="2919413"/>
          <p14:tracePt t="41388" x="1331913" y="2901950"/>
          <p14:tracePt t="41390" x="1323975" y="2894013"/>
          <p14:tracePt t="41392" x="1316038" y="2886075"/>
          <p14:tracePt t="41394" x="1316038" y="2878138"/>
          <p14:tracePt t="41397" x="1308100" y="2870200"/>
          <p14:tracePt t="41398" x="1300163" y="2862263"/>
          <p14:tracePt t="41402" x="1292225" y="2854325"/>
          <p14:tracePt t="41404" x="1284288" y="2846388"/>
          <p14:tracePt t="41406" x="1276350" y="2838450"/>
          <p14:tracePt t="41410" x="1268413" y="2830513"/>
          <p14:tracePt t="41413" x="1260475" y="2830513"/>
          <p14:tracePt t="41415" x="1252538" y="2822575"/>
          <p14:tracePt t="41416" x="1244600" y="2822575"/>
          <p14:tracePt t="41418" x="1244600" y="2814638"/>
          <p14:tracePt t="41420" x="1236663" y="2814638"/>
          <p14:tracePt t="41422" x="1228725" y="2814638"/>
          <p14:tracePt t="41424" x="1220788" y="2814638"/>
          <p14:tracePt t="41427" x="1211263" y="2806700"/>
          <p14:tracePt t="41429" x="1203325" y="2806700"/>
          <p14:tracePt t="41432" x="1195388" y="2806700"/>
          <p14:tracePt t="41434" x="1187450" y="2806700"/>
          <p14:tracePt t="41438" x="1179513" y="2806700"/>
          <p14:tracePt t="41440" x="1171575" y="2806700"/>
          <p14:tracePt t="41444" x="1163638" y="2806700"/>
          <p14:tracePt t="41448" x="1155700" y="2806700"/>
          <p14:tracePt t="41452" x="1147763" y="2806700"/>
          <p14:tracePt t="41454" x="1147763" y="2814638"/>
          <p14:tracePt t="41458" x="1139825" y="2814638"/>
          <p14:tracePt t="41461" x="1139825" y="2822575"/>
          <p14:tracePt t="41462" x="1131888" y="2822575"/>
          <p14:tracePt t="41466" x="1131888" y="2830513"/>
          <p14:tracePt t="41468" x="1123950" y="2830513"/>
          <p14:tracePt t="41470" x="1123950" y="2838450"/>
          <p14:tracePt t="41474" x="1116013" y="2846388"/>
          <p14:tracePt t="41476" x="1116013" y="2854325"/>
          <p14:tracePt t="41478" x="1116013" y="2862263"/>
          <p14:tracePt t="41480" x="1108075" y="2870200"/>
          <p14:tracePt t="41482" x="1108075" y="2878138"/>
          <p14:tracePt t="41486" x="1108075" y="2886075"/>
          <p14:tracePt t="41488" x="1108075" y="2894013"/>
          <p14:tracePt t="41490" x="1108075" y="2901950"/>
          <p14:tracePt t="41492" x="1108075" y="2909888"/>
          <p14:tracePt t="41494" x="1108075" y="2919413"/>
          <p14:tracePt t="41496" x="1108075" y="2927350"/>
          <p14:tracePt t="41498" x="1108075" y="2935288"/>
          <p14:tracePt t="41500" x="1108075" y="2943225"/>
          <p14:tracePt t="41504" x="1116013" y="2951163"/>
          <p14:tracePt t="41506" x="1116013" y="2959100"/>
          <p14:tracePt t="41508" x="1116013" y="2967038"/>
          <p14:tracePt t="41510" x="1123950" y="2967038"/>
          <p14:tracePt t="41512" x="1123950" y="2974975"/>
          <p14:tracePt t="41513" x="1131888" y="2982913"/>
          <p14:tracePt t="41518" x="1139825" y="2982913"/>
          <p14:tracePt t="41520" x="1139825" y="2990850"/>
          <p14:tracePt t="41522" x="1147763" y="2990850"/>
          <p14:tracePt t="41526" x="1155700" y="2998788"/>
          <p14:tracePt t="41530" x="1163638" y="2998788"/>
          <p14:tracePt t="41534" x="1171575" y="2998788"/>
          <p14:tracePt t="41538" x="1179513" y="3006725"/>
          <p14:tracePt t="41542" x="1187450" y="3006725"/>
          <p14:tracePt t="41544" x="1195388" y="3006725"/>
          <p14:tracePt t="41548" x="1203325" y="3006725"/>
          <p14:tracePt t="41550" x="1211263" y="3006725"/>
          <p14:tracePt t="41552" x="1211263" y="2998788"/>
          <p14:tracePt t="41554" x="1220788" y="2998788"/>
          <p14:tracePt t="41556" x="1228725" y="2998788"/>
          <p14:tracePt t="41560" x="1236663" y="2998788"/>
          <p14:tracePt t="41562" x="1244600" y="2998788"/>
          <p14:tracePt t="41564" x="1252538" y="2990850"/>
          <p14:tracePt t="41566" x="1260475" y="2990850"/>
          <p14:tracePt t="41568" x="1260475" y="2982913"/>
          <p14:tracePt t="41570" x="1268413" y="2982913"/>
          <p14:tracePt t="41572" x="1276350" y="2974975"/>
          <p14:tracePt t="41574" x="1284288" y="2974975"/>
          <p14:tracePt t="41576" x="1284288" y="2967038"/>
          <p14:tracePt t="41578" x="1292225" y="2967038"/>
          <p14:tracePt t="41580" x="1300163" y="2959100"/>
          <p14:tracePt t="41584" x="1308100" y="2951163"/>
          <p14:tracePt t="41588" x="1316038" y="2943225"/>
          <p14:tracePt t="41590" x="1316038" y="2935288"/>
          <p14:tracePt t="41592" x="1323975" y="2927350"/>
          <p14:tracePt t="41596" x="1331913" y="2919413"/>
          <p14:tracePt t="41598" x="1331913" y="2909888"/>
          <p14:tracePt t="41602" x="1331913" y="2901950"/>
          <p14:tracePt t="41604" x="1339850" y="2894013"/>
          <p14:tracePt t="41608" x="1339850" y="2886075"/>
          <p14:tracePt t="41610" x="1339850" y="2878138"/>
          <p14:tracePt t="41614" x="1339850" y="2870200"/>
          <p14:tracePt t="41616" x="1339850" y="2862263"/>
          <p14:tracePt t="41620" x="1339850" y="2854325"/>
          <p14:tracePt t="41624" x="1331913" y="2846388"/>
          <p14:tracePt t="41628" x="1331913" y="2838450"/>
          <p14:tracePt t="41630" x="1331913" y="2830513"/>
          <p14:tracePt t="41634" x="1323975" y="2830513"/>
          <p14:tracePt t="41636" x="1323975" y="2822575"/>
          <p14:tracePt t="41640" x="1316038" y="2814638"/>
          <p14:tracePt t="41646" x="1316038" y="2806700"/>
          <p14:tracePt t="41648" x="1308100" y="2806700"/>
          <p14:tracePt t="41654" x="1300163" y="2806700"/>
          <p14:tracePt t="41656" x="1300163" y="2798763"/>
          <p14:tracePt t="41694" x="1300163" y="2806700"/>
          <p14:tracePt t="41700" x="1300163" y="2814638"/>
          <p14:tracePt t="41702" x="1300163" y="2822575"/>
          <p14:tracePt t="41704" x="1308100" y="2822575"/>
          <p14:tracePt t="41706" x="1308100" y="2830513"/>
          <p14:tracePt t="41708" x="1308100" y="2838450"/>
          <p14:tracePt t="41710" x="1316038" y="2846388"/>
          <p14:tracePt t="41712" x="1316038" y="2854325"/>
          <p14:tracePt t="41714" x="1323975" y="2870200"/>
          <p14:tracePt t="41716" x="1331913" y="2878138"/>
          <p14:tracePt t="41717" x="1331913" y="2886075"/>
          <p14:tracePt t="41720" x="1339850" y="2894013"/>
          <p14:tracePt t="41722" x="1347788" y="2901950"/>
          <p14:tracePt t="41724" x="1363663" y="2909888"/>
          <p14:tracePt t="41726" x="1371600" y="2919413"/>
          <p14:tracePt t="41728" x="1379538" y="2927350"/>
          <p14:tracePt t="41730" x="1387475" y="2935288"/>
          <p14:tracePt t="41732" x="1403350" y="2951163"/>
          <p14:tracePt t="41734" x="1411288" y="2959100"/>
          <p14:tracePt t="41736" x="1427163" y="2959100"/>
          <p14:tracePt t="41738" x="1443038" y="2967038"/>
          <p14:tracePt t="41740" x="1458913" y="2974975"/>
          <p14:tracePt t="41742" x="1474788" y="2982913"/>
          <p14:tracePt t="41744" x="1490663" y="2990850"/>
          <p14:tracePt t="41746" x="1506538" y="2990850"/>
          <p14:tracePt t="41748" x="1522413" y="2998788"/>
          <p14:tracePt t="41750" x="1538288" y="3006725"/>
          <p14:tracePt t="41752" x="1554163" y="3014663"/>
          <p14:tracePt t="41754" x="1571625" y="3022600"/>
          <p14:tracePt t="41756" x="1587500" y="3022600"/>
          <p14:tracePt t="41758" x="1611313" y="3030538"/>
          <p14:tracePt t="41760" x="1627188" y="3038475"/>
          <p14:tracePt t="41762" x="1643063" y="3038475"/>
          <p14:tracePt t="41764" x="1666875" y="3046413"/>
          <p14:tracePt t="41766" x="1682750" y="3054350"/>
          <p14:tracePt t="41768" x="1698625" y="3062288"/>
          <p14:tracePt t="41770" x="1722438" y="3070225"/>
          <p14:tracePt t="41772" x="1738313" y="3070225"/>
          <p14:tracePt t="41774" x="1754188" y="3078163"/>
          <p14:tracePt t="41776" x="1770063" y="3086100"/>
          <p14:tracePt t="41778" x="1785938" y="3094038"/>
          <p14:tracePt t="41780" x="1801813" y="3101975"/>
          <p14:tracePt t="41782" x="1817688" y="3101975"/>
          <p14:tracePt t="41784" x="1825625" y="3109913"/>
          <p14:tracePt t="41786" x="1841500" y="3109913"/>
          <p14:tracePt t="41788" x="1849438" y="3117850"/>
          <p14:tracePt t="41789" x="1857375" y="3117850"/>
          <p14:tracePt t="41792" x="1865313" y="3117850"/>
          <p14:tracePt t="41794" x="1873250" y="3125788"/>
          <p14:tracePt t="41796" x="1881188" y="3125788"/>
          <p14:tracePt t="41797" x="1889125" y="3125788"/>
          <p14:tracePt t="41799" x="1897063" y="3133725"/>
          <p14:tracePt t="41802" x="1905000" y="3133725"/>
          <p14:tracePt t="41804" x="1912938" y="3141663"/>
          <p14:tracePt t="41806" x="1922463" y="3149600"/>
          <p14:tracePt t="41808" x="1938338" y="3157538"/>
          <p14:tracePt t="41810" x="1938338" y="3165475"/>
          <p14:tracePt t="41812" x="1946275" y="3173413"/>
          <p14:tracePt t="41814" x="1970088" y="3189288"/>
          <p14:tracePt t="41816" x="1978025" y="3205163"/>
          <p14:tracePt t="42194" x="1978025" y="3189288"/>
          <p14:tracePt t="42196" x="1970088" y="3165475"/>
          <p14:tracePt t="42198" x="1962150" y="3141663"/>
          <p14:tracePt t="42200" x="1962150" y="3117850"/>
          <p14:tracePt t="42202" x="1962150" y="3094038"/>
          <p14:tracePt t="42204" x="1970088" y="3078163"/>
          <p14:tracePt t="42206" x="1985963" y="3070225"/>
          <p14:tracePt t="42207" x="1993900" y="3062288"/>
          <p14:tracePt t="42210" x="2001838" y="3046413"/>
          <p14:tracePt t="42212" x="2009775" y="3038475"/>
          <p14:tracePt t="42214" x="2017713" y="3022600"/>
          <p14:tracePt t="42216" x="2017713" y="3006725"/>
          <p14:tracePt t="42218" x="2025650" y="2990850"/>
          <p14:tracePt t="42220" x="2025650" y="2982913"/>
          <p14:tracePt t="42221" x="2033588" y="2967038"/>
          <p14:tracePt t="42223" x="2033588" y="2951163"/>
          <p14:tracePt t="42226" x="2041525" y="2943225"/>
          <p14:tracePt t="42228" x="2049463" y="2927350"/>
          <p14:tracePt t="42230" x="2049463" y="2919413"/>
          <p14:tracePt t="42231" x="2057400" y="2901950"/>
          <p14:tracePt t="42233" x="2057400" y="2894013"/>
          <p14:tracePt t="42236" x="2057400" y="2878138"/>
          <p14:tracePt t="42237" x="2057400" y="2870200"/>
          <p14:tracePt t="42239" x="2057400" y="2862263"/>
          <p14:tracePt t="42241" x="2057400" y="2854325"/>
          <p14:tracePt t="42244" x="2057400" y="2838450"/>
          <p14:tracePt t="42246" x="2057400" y="2830513"/>
          <p14:tracePt t="42248" x="2049463" y="2814638"/>
          <p14:tracePt t="42250" x="2041525" y="2806700"/>
          <p14:tracePt t="42252" x="2041525" y="2798763"/>
          <p14:tracePt t="42254" x="2033588" y="2782888"/>
          <p14:tracePt t="42256" x="2025650" y="2774950"/>
          <p14:tracePt t="42258" x="2017713" y="2759075"/>
          <p14:tracePt t="42260" x="2009775" y="2751138"/>
          <p14:tracePt t="42262" x="2001838" y="2735263"/>
          <p14:tracePt t="42264" x="1993900" y="2727325"/>
          <p14:tracePt t="42265" x="1978025" y="2719388"/>
          <p14:tracePt t="42267" x="1970088" y="2703513"/>
          <p14:tracePt t="42269" x="1962150" y="2695575"/>
          <p14:tracePt t="42272" x="1946275" y="2687638"/>
          <p14:tracePt t="42273" x="1938338" y="2679700"/>
          <p14:tracePt t="42276" x="1922463" y="2663825"/>
          <p14:tracePt t="42278" x="1905000" y="2655888"/>
          <p14:tracePt t="42279" x="1897063" y="2647950"/>
          <p14:tracePt t="42281" x="1881188" y="2640013"/>
          <p14:tracePt t="42283" x="1865313" y="2624138"/>
          <p14:tracePt t="42286" x="1849438" y="2616200"/>
          <p14:tracePt t="42288" x="1833563" y="2600325"/>
          <p14:tracePt t="42289" x="1817688" y="2592388"/>
          <p14:tracePt t="42292" x="1801813" y="2576513"/>
          <p14:tracePt t="42294" x="1785938" y="2566988"/>
          <p14:tracePt t="42296" x="1770063" y="2559050"/>
          <p14:tracePt t="42298" x="1754188" y="2551113"/>
          <p14:tracePt t="42300" x="1738313" y="2543175"/>
          <p14:tracePt t="42301" x="1722438" y="2535238"/>
          <p14:tracePt t="42303" x="1706563" y="2527300"/>
          <p14:tracePt t="42305" x="1682750" y="2519363"/>
          <p14:tracePt t="42307" x="1666875" y="2511425"/>
          <p14:tracePt t="42310" x="1651000" y="2503488"/>
          <p14:tracePt t="42312" x="1635125" y="2495550"/>
          <p14:tracePt t="42314" x="1619250" y="2495550"/>
          <p14:tracePt t="42316" x="1603375" y="2487613"/>
          <p14:tracePt t="42318" x="1595438" y="2479675"/>
          <p14:tracePt t="42320" x="1579563" y="2479675"/>
          <p14:tracePt t="42322" x="1562100" y="2471738"/>
          <p14:tracePt t="42324" x="1546225" y="2471738"/>
          <p14:tracePt t="42326" x="1530350" y="2463800"/>
          <p14:tracePt t="42328" x="1522413" y="2455863"/>
          <p14:tracePt t="42330" x="1506538" y="2455863"/>
          <p14:tracePt t="42332" x="1490663" y="2447925"/>
          <p14:tracePt t="42334" x="1482725" y="2447925"/>
          <p14:tracePt t="42336" x="1466850" y="2439988"/>
          <p14:tracePt t="42338" x="1458913" y="2439988"/>
          <p14:tracePt t="42340" x="1443038" y="2439988"/>
          <p14:tracePt t="42342" x="1435100" y="2432050"/>
          <p14:tracePt t="42344" x="1427163" y="2432050"/>
          <p14:tracePt t="42346" x="1411288" y="2432050"/>
          <p14:tracePt t="42347" x="1403350" y="2432050"/>
          <p14:tracePt t="42349" x="1395413" y="2432050"/>
          <p14:tracePt t="42352" x="1387475" y="2424113"/>
          <p14:tracePt t="42354" x="1379538" y="2424113"/>
          <p14:tracePt t="42355" x="1371600" y="2424113"/>
          <p14:tracePt t="42358" x="1363663" y="2424113"/>
          <p14:tracePt t="42360" x="1355725" y="2424113"/>
          <p14:tracePt t="42362" x="1347788" y="2424113"/>
          <p14:tracePt t="42364" x="1339850" y="2424113"/>
          <p14:tracePt t="42366" x="1331913" y="2424113"/>
          <p14:tracePt t="42368" x="1323975" y="2424113"/>
          <p14:tracePt t="42370" x="1316038" y="2424113"/>
          <p14:tracePt t="42374" x="1308100" y="2424113"/>
          <p14:tracePt t="42376" x="1300163" y="2424113"/>
          <p14:tracePt t="42378" x="1292225" y="2424113"/>
          <p14:tracePt t="42380" x="1292225" y="2416175"/>
          <p14:tracePt t="42382" x="1284288" y="2416175"/>
          <p14:tracePt t="42386" x="1276350" y="2416175"/>
          <p14:tracePt t="42388" x="1268413" y="2416175"/>
          <p14:tracePt t="42392" x="1260475" y="2416175"/>
          <p14:tracePt t="42398" x="1252538" y="2416175"/>
          <p14:tracePt t="42404" x="1244600" y="2416175"/>
          <p14:tracePt t="42412" x="1236663" y="2416175"/>
          <p14:tracePt t="42424" x="1228725" y="2416175"/>
          <p14:tracePt t="42672" x="1228725" y="2424113"/>
          <p14:tracePt t="42676" x="1228725" y="2416175"/>
          <p14:tracePt t="42680" x="1228725" y="2408238"/>
          <p14:tracePt t="42682" x="1220788" y="2408238"/>
          <p14:tracePt t="42683" x="1220788" y="2416175"/>
          <p14:tracePt t="42688" x="1220788" y="2424113"/>
          <p14:tracePt t="42690" x="1211263" y="2432050"/>
          <p14:tracePt t="42694" x="1211263" y="2439988"/>
          <p14:tracePt t="42696" x="1203325" y="2447925"/>
          <p14:tracePt t="42698" x="1203325" y="2455863"/>
          <p14:tracePt t="42700" x="1195388" y="2463800"/>
          <p14:tracePt t="42702" x="1195388" y="2471738"/>
          <p14:tracePt t="42703" x="1195388" y="2479675"/>
          <p14:tracePt t="42706" x="1187450" y="2487613"/>
          <p14:tracePt t="42710" x="1179513" y="2495550"/>
          <p14:tracePt t="42712" x="1171575" y="2503488"/>
          <p14:tracePt t="42713" x="1171575" y="2511425"/>
          <p14:tracePt t="42716" x="1171575" y="2519363"/>
          <p14:tracePt t="42717" x="1163638" y="2527300"/>
          <p14:tracePt t="42720" x="1155700" y="2527300"/>
          <p14:tracePt t="42722" x="1155700" y="2535238"/>
          <p14:tracePt t="42724" x="1147763" y="2543175"/>
          <p14:tracePt t="42726" x="1147763" y="2551113"/>
          <p14:tracePt t="42728" x="1139825" y="2551113"/>
          <p14:tracePt t="42730" x="1139825" y="2559050"/>
          <p14:tracePt t="42732" x="1131888" y="2566988"/>
          <p14:tracePt t="42736" x="1123950" y="2576513"/>
          <p14:tracePt t="42740" x="1116013" y="2584450"/>
          <p14:tracePt t="42741" x="1108075" y="2592388"/>
          <p14:tracePt t="42746" x="1100138" y="2600325"/>
          <p14:tracePt t="42750" x="1092200" y="2608263"/>
          <p14:tracePt t="42752" x="1084263" y="2608263"/>
          <p14:tracePt t="42754" x="1084263" y="2616200"/>
          <p14:tracePt t="42756" x="1076325" y="2616200"/>
          <p14:tracePt t="42758" x="1068388" y="2624138"/>
          <p14:tracePt t="42762" x="1060450" y="2632075"/>
          <p14:tracePt t="42764" x="1052513" y="2632075"/>
          <p14:tracePt t="42765" x="1052513" y="2640013"/>
          <p14:tracePt t="42768" x="1044575" y="2640013"/>
          <p14:tracePt t="42770" x="1044575" y="2647950"/>
          <p14:tracePt t="42772" x="1036638" y="2647950"/>
          <p14:tracePt t="42774" x="1028700" y="2655888"/>
          <p14:tracePt t="42778" x="1020763" y="2663825"/>
          <p14:tracePt t="42782" x="1012825" y="2671763"/>
          <p14:tracePt t="42784" x="1004888" y="2671763"/>
          <p14:tracePt t="42786" x="1004888" y="2679700"/>
          <p14:tracePt t="42787" x="996950" y="2679700"/>
          <p14:tracePt t="42790" x="996950" y="2687638"/>
          <p14:tracePt t="42794" x="989013" y="2687638"/>
          <p14:tracePt t="42796" x="989013" y="2695575"/>
          <p14:tracePt t="42800" x="981075" y="2695575"/>
          <p14:tracePt t="42804" x="981075" y="2703513"/>
          <p14:tracePt t="42808" x="973138" y="2703513"/>
          <p14:tracePt t="42812" x="973138" y="2711450"/>
          <p14:tracePt t="42820" x="965200" y="2711450"/>
          <p14:tracePt t="42826" x="965200" y="2719388"/>
          <p14:tracePt t="42840" x="957263" y="2719388"/>
          <p14:tracePt t="42884" x="949325" y="2719388"/>
          <p14:tracePt t="42888" x="949325" y="2711450"/>
          <p14:tracePt t="42892" x="941388" y="2703513"/>
          <p14:tracePt t="42896" x="933450" y="2695575"/>
          <p14:tracePt t="42898" x="933450" y="2687638"/>
          <p14:tracePt t="42902" x="925513" y="2679700"/>
          <p14:tracePt t="42906" x="925513" y="2671763"/>
          <p14:tracePt t="42908" x="917575" y="2671763"/>
          <p14:tracePt t="42910" x="917575" y="2663825"/>
          <p14:tracePt t="42912" x="909638" y="2663825"/>
          <p14:tracePt t="42914" x="909638" y="2655888"/>
          <p14:tracePt t="42917" x="901700" y="2655888"/>
          <p14:tracePt t="42919" x="901700" y="2647950"/>
          <p14:tracePt t="42922" x="893763" y="2647950"/>
          <p14:tracePt t="42924" x="893763" y="2640013"/>
          <p14:tracePt t="42928" x="885825" y="2632075"/>
          <p14:tracePt t="42932" x="885825" y="2624138"/>
          <p14:tracePt t="42934" x="877888" y="2624138"/>
          <p14:tracePt t="42936" x="877888" y="2616200"/>
          <p14:tracePt t="42944" x="868363" y="2608263"/>
          <p14:tracePt t="42946" x="868363" y="2600325"/>
          <p14:tracePt t="42950" x="868363" y="2592388"/>
          <p14:tracePt t="42954" x="860425" y="2592388"/>
          <p14:tracePt t="42958" x="860425" y="2584450"/>
          <p14:tracePt t="42964" x="860425" y="2576513"/>
          <p14:tracePt t="42970" x="860425" y="2566988"/>
          <p14:tracePt t="42978" x="860425" y="2559050"/>
          <p14:tracePt t="42984" x="860425" y="2551113"/>
          <p14:tracePt t="42988" x="860425" y="2543175"/>
          <p14:tracePt t="42992" x="868363" y="2535238"/>
          <p14:tracePt t="42996" x="868363" y="2527300"/>
          <p14:tracePt t="43000" x="877888" y="2519363"/>
          <p14:tracePt t="43004" x="877888" y="2511425"/>
          <p14:tracePt t="43006" x="885825" y="2511425"/>
          <p14:tracePt t="43008" x="885825" y="2503488"/>
          <p14:tracePt t="43012" x="893763" y="2503488"/>
          <p14:tracePt t="43014" x="893763" y="2495550"/>
          <p14:tracePt t="43018" x="901700" y="2487613"/>
          <p14:tracePt t="43022" x="901700" y="2479675"/>
          <p14:tracePt t="43024" x="909638" y="2479675"/>
          <p14:tracePt t="43028" x="909638" y="2471738"/>
          <p14:tracePt t="43032" x="917575" y="2471738"/>
          <p14:tracePt t="43036" x="917575" y="2463800"/>
          <p14:tracePt t="43038" x="925513" y="2463800"/>
          <p14:tracePt t="43046" x="933450" y="2455863"/>
          <p14:tracePt t="43058" x="941388" y="2455863"/>
          <p14:tracePt t="43094" x="941388" y="2463800"/>
          <p14:tracePt t="43098" x="949325" y="2463800"/>
          <p14:tracePt t="43100" x="949325" y="2471738"/>
          <p14:tracePt t="43102" x="949325" y="2479675"/>
          <p14:tracePt t="43104" x="949325" y="2487613"/>
          <p14:tracePt t="43106" x="957263" y="2487613"/>
          <p14:tracePt t="43108" x="957263" y="2495550"/>
          <p14:tracePt t="43110" x="957263" y="2503488"/>
          <p14:tracePt t="43112" x="965200" y="2511425"/>
          <p14:tracePt t="43114" x="965200" y="2519363"/>
          <p14:tracePt t="43116" x="965200" y="2527300"/>
          <p14:tracePt t="43117" x="973138" y="2543175"/>
          <p14:tracePt t="43120" x="973138" y="2551113"/>
          <p14:tracePt t="43122" x="973138" y="2559050"/>
          <p14:tracePt t="43123" x="973138" y="2566988"/>
          <p14:tracePt t="43126" x="981075" y="2576513"/>
          <p14:tracePt t="43128" x="981075" y="2584450"/>
          <p14:tracePt t="43130" x="989013" y="2592388"/>
          <p14:tracePt t="43132" x="989013" y="2600325"/>
          <p14:tracePt t="43134" x="989013" y="2608263"/>
          <p14:tracePt t="43136" x="996950" y="2616200"/>
          <p14:tracePt t="43137" x="996950" y="2624138"/>
          <p14:tracePt t="43139" x="1004888" y="2632075"/>
          <p14:tracePt t="43142" x="1004888" y="2640013"/>
          <p14:tracePt t="43144" x="1012825" y="2647950"/>
          <p14:tracePt t="43146" x="1012825" y="2655888"/>
          <p14:tracePt t="43148" x="1020763" y="2663825"/>
          <p14:tracePt t="43150" x="1020763" y="2671763"/>
          <p14:tracePt t="43152" x="1028700" y="2679700"/>
          <p14:tracePt t="43154" x="1028700" y="2687638"/>
          <p14:tracePt t="43156" x="1036638" y="2687638"/>
          <p14:tracePt t="43158" x="1036638" y="2695575"/>
          <p14:tracePt t="43160" x="1044575" y="2703513"/>
          <p14:tracePt t="43162" x="1044575" y="2711450"/>
          <p14:tracePt t="43164" x="1052513" y="2711450"/>
          <p14:tracePt t="43166" x="1052513" y="2719388"/>
          <p14:tracePt t="43167" x="1060450" y="2727325"/>
          <p14:tracePt t="43170" x="1068388" y="2727325"/>
          <p14:tracePt t="43171" x="1068388" y="2735263"/>
          <p14:tracePt t="43174" x="1076325" y="2735263"/>
          <p14:tracePt t="43176" x="1084263" y="2743200"/>
          <p14:tracePt t="43180" x="1092200" y="2743200"/>
          <p14:tracePt t="43182" x="1100138" y="2751138"/>
          <p14:tracePt t="43184" x="1108075" y="2751138"/>
          <p14:tracePt t="43188" x="1116013" y="2759075"/>
          <p14:tracePt t="43190" x="1123950" y="2759075"/>
          <p14:tracePt t="43194" x="1131888" y="2759075"/>
          <p14:tracePt t="43196" x="1139825" y="2759075"/>
          <p14:tracePt t="43198" x="1147763" y="2759075"/>
          <p14:tracePt t="43200" x="1155700" y="2759075"/>
          <p14:tracePt t="43202" x="1163638" y="2759075"/>
          <p14:tracePt t="43204" x="1171575" y="2759075"/>
          <p14:tracePt t="43206" x="1179513" y="2759075"/>
          <p14:tracePt t="43208" x="1187450" y="2759075"/>
          <p14:tracePt t="43210" x="1195388" y="2759075"/>
          <p14:tracePt t="43214" x="1203325" y="2759075"/>
          <p14:tracePt t="43216" x="1211263" y="2759075"/>
          <p14:tracePt t="43217" x="1220788" y="2759075"/>
          <p14:tracePt t="43220" x="1228725" y="2759075"/>
          <p14:tracePt t="43222" x="1236663" y="2759075"/>
          <p14:tracePt t="43223" x="1244600" y="2751138"/>
          <p14:tracePt t="43226" x="1252538" y="2751138"/>
          <p14:tracePt t="43228" x="1260475" y="2751138"/>
          <p14:tracePt t="43230" x="1268413" y="2743200"/>
          <p14:tracePt t="43232" x="1276350" y="2743200"/>
          <p14:tracePt t="43234" x="1292225" y="2743200"/>
          <p14:tracePt t="43235" x="1300163" y="2735263"/>
          <p14:tracePt t="43238" x="1308100" y="2735263"/>
          <p14:tracePt t="43240" x="1316038" y="2727325"/>
          <p14:tracePt t="43242" x="1323975" y="2727325"/>
          <p14:tracePt t="43244" x="1331913" y="2727325"/>
          <p14:tracePt t="43246" x="1339850" y="2719388"/>
          <p14:tracePt t="43247" x="1347788" y="2719388"/>
          <p14:tracePt t="43249" x="1363663" y="2711450"/>
          <p14:tracePt t="43252" x="1371600" y="2703513"/>
          <p14:tracePt t="43254" x="1379538" y="2703513"/>
          <p14:tracePt t="43256" x="1395413" y="2695575"/>
          <p14:tracePt t="43258" x="1411288" y="2687638"/>
          <p14:tracePt t="43260" x="1419225" y="2687638"/>
          <p14:tracePt t="43262" x="1435100" y="2679700"/>
          <p14:tracePt t="43263" x="1443038" y="2671763"/>
          <p14:tracePt t="43266" x="1458913" y="2663825"/>
          <p14:tracePt t="43267" x="1474788" y="2663825"/>
          <p14:tracePt t="43269" x="1490663" y="2655888"/>
          <p14:tracePt t="43272" x="1498600" y="2647950"/>
          <p14:tracePt t="43273" x="1514475" y="2640013"/>
          <p14:tracePt t="43276" x="1530350" y="2640013"/>
          <p14:tracePt t="43278" x="1546225" y="2632075"/>
          <p14:tracePt t="43280" x="1554163" y="2624138"/>
          <p14:tracePt t="43282" x="1571625" y="2624138"/>
          <p14:tracePt t="43284" x="1587500" y="2616200"/>
          <p14:tracePt t="43286" x="1595438" y="2608263"/>
          <p14:tracePt t="43288" x="1611313" y="2608263"/>
          <p14:tracePt t="43290" x="1627188" y="2600325"/>
          <p14:tracePt t="43292" x="1643063" y="2592388"/>
          <p14:tracePt t="43294" x="1651000" y="2592388"/>
          <p14:tracePt t="43296" x="1666875" y="2592388"/>
          <p14:tracePt t="43297" x="1682750" y="2584450"/>
          <p14:tracePt t="43300" x="1698625" y="2584450"/>
          <p14:tracePt t="43301" x="1714500" y="2576513"/>
          <p14:tracePt t="43303" x="1730375" y="2576513"/>
          <p14:tracePt t="43305" x="1738313" y="2566988"/>
          <p14:tracePt t="43308" x="1754188" y="2566988"/>
          <p14:tracePt t="43310" x="1770063" y="2559050"/>
          <p14:tracePt t="43312" x="1785938" y="2559050"/>
          <p14:tracePt t="43314" x="1801813" y="2559050"/>
          <p14:tracePt t="43316" x="1817688" y="2551113"/>
          <p14:tracePt t="43317" x="1833563" y="2551113"/>
          <p14:tracePt t="43319" x="1849438" y="2551113"/>
          <p14:tracePt t="43321" x="1865313" y="2543175"/>
          <p14:tracePt t="43324" x="1881188" y="2543175"/>
          <p14:tracePt t="43326" x="1897063" y="2535238"/>
          <p14:tracePt t="43328" x="1912938" y="2535238"/>
          <p14:tracePt t="43330" x="1930400" y="2535238"/>
          <p14:tracePt t="43331" x="1954213" y="2535238"/>
          <p14:tracePt t="43334" x="1970088" y="2527300"/>
          <p14:tracePt t="43336" x="1985963" y="2527300"/>
          <p14:tracePt t="43338" x="2001838" y="2527300"/>
          <p14:tracePt t="43340" x="2009775" y="2527300"/>
          <p14:tracePt t="43342" x="2025650" y="2519363"/>
          <p14:tracePt t="43344" x="2041525" y="2519363"/>
          <p14:tracePt t="43345" x="2057400" y="2519363"/>
          <p14:tracePt t="43348" x="2065338" y="2519363"/>
          <p14:tracePt t="43350" x="2081213" y="2519363"/>
          <p14:tracePt t="43352" x="2097088" y="2519363"/>
          <p14:tracePt t="43353" x="2112963" y="2511425"/>
          <p14:tracePt t="43356" x="2128838" y="2511425"/>
          <p14:tracePt t="43357" x="2136775" y="2511425"/>
          <p14:tracePt t="43360" x="2152650" y="2511425"/>
          <p14:tracePt t="43362" x="2168525" y="2511425"/>
          <p14:tracePt t="43363" x="2184400" y="2511425"/>
          <p14:tracePt t="43366" x="2192338" y="2511425"/>
          <p14:tracePt t="43368" x="2208213" y="2511425"/>
          <p14:tracePt t="43370" x="2224088" y="2511425"/>
          <p14:tracePt t="43372" x="2239963" y="2511425"/>
          <p14:tracePt t="43374" x="2247900" y="2511425"/>
          <p14:tracePt t="43377" x="2265363" y="2511425"/>
          <p14:tracePt t="43378" x="2281238" y="2511425"/>
          <p14:tracePt t="43380" x="2289175" y="2511425"/>
          <p14:tracePt t="43382" x="2305050" y="2519363"/>
          <p14:tracePt t="43384" x="2312988" y="2519363"/>
          <p14:tracePt t="43386" x="2328863" y="2519363"/>
          <p14:tracePt t="43388" x="2344738" y="2519363"/>
          <p14:tracePt t="43390" x="2352675" y="2527300"/>
          <p14:tracePt t="43392" x="2368550" y="2527300"/>
          <p14:tracePt t="43394" x="2376488" y="2527300"/>
          <p14:tracePt t="43396" x="2392363" y="2527300"/>
          <p14:tracePt t="43398" x="2400300" y="2535238"/>
          <p14:tracePt t="43400" x="2416175" y="2535238"/>
          <p14:tracePt t="43402" x="2424113" y="2535238"/>
          <p14:tracePt t="43404" x="2432050" y="2543175"/>
          <p14:tracePt t="43406" x="2447925" y="2543175"/>
          <p14:tracePt t="43408" x="2455863" y="2551113"/>
          <p14:tracePt t="43410" x="2471738" y="2551113"/>
          <p14:tracePt t="43412" x="2479675" y="2551113"/>
          <p14:tracePt t="43414" x="2495550" y="2559050"/>
          <p14:tracePt t="43416" x="2503488" y="2559050"/>
          <p14:tracePt t="43418" x="2511425" y="2566988"/>
          <p14:tracePt t="43420" x="2527300" y="2566988"/>
          <p14:tracePt t="43422" x="2535238" y="2576513"/>
          <p14:tracePt t="43424" x="2551113" y="2576513"/>
          <p14:tracePt t="43426" x="2559050" y="2584450"/>
          <p14:tracePt t="43428" x="2566988" y="2584450"/>
          <p14:tracePt t="43430" x="2582863" y="2592388"/>
          <p14:tracePt t="43432" x="2590800" y="2592388"/>
          <p14:tracePt t="43434" x="2598738" y="2592388"/>
          <p14:tracePt t="43436" x="2616200" y="2600325"/>
          <p14:tracePt t="43438" x="2624138" y="2600325"/>
          <p14:tracePt t="43440" x="2632075" y="2608263"/>
          <p14:tracePt t="43442" x="2647950" y="2608263"/>
          <p14:tracePt t="43445" x="2655888" y="2616200"/>
          <p14:tracePt t="43446" x="2663825" y="2616200"/>
          <p14:tracePt t="43448" x="2671763" y="2624138"/>
          <p14:tracePt t="43450" x="2687638" y="2624138"/>
          <p14:tracePt t="43452" x="2695575" y="2632075"/>
          <p14:tracePt t="43454" x="2703513" y="2632075"/>
          <p14:tracePt t="43456" x="2711450" y="2632075"/>
          <p14:tracePt t="43458" x="2727325" y="2640013"/>
          <p14:tracePt t="43460" x="2735263" y="2640013"/>
          <p14:tracePt t="43462" x="2743200" y="2647950"/>
          <p14:tracePt t="43464" x="2751138" y="2647950"/>
          <p14:tracePt t="43466" x="2759075" y="2655888"/>
          <p14:tracePt t="43468" x="2767013" y="2655888"/>
          <p14:tracePt t="43470" x="2774950" y="2655888"/>
          <p14:tracePt t="43472" x="2790825" y="2663825"/>
          <p14:tracePt t="43474" x="2798763" y="2663825"/>
          <p14:tracePt t="43476" x="2806700" y="2663825"/>
          <p14:tracePt t="43478" x="2814638" y="2671763"/>
          <p14:tracePt t="43480" x="2822575" y="2671763"/>
          <p14:tracePt t="43482" x="2830513" y="2671763"/>
          <p14:tracePt t="43484" x="2838450" y="2679700"/>
          <p14:tracePt t="43486" x="2846388" y="2679700"/>
          <p14:tracePt t="43490" x="2854325" y="2679700"/>
          <p14:tracePt t="43492" x="2862263" y="2687638"/>
          <p14:tracePt t="43494" x="2870200" y="2687638"/>
          <p14:tracePt t="43496" x="2878138" y="2687638"/>
          <p14:tracePt t="43500" x="2886075" y="2687638"/>
          <p14:tracePt t="43501" x="2894013" y="2695575"/>
          <p14:tracePt t="43506" x="2901950" y="2695575"/>
          <p14:tracePt t="43510" x="2909888" y="2695575"/>
          <p14:tracePt t="43516" x="2917825" y="2695575"/>
          <p14:tracePt t="43519" x="2917825" y="2703513"/>
          <p14:tracePt t="43522" x="2925763" y="2703513"/>
          <p14:tracePt t="43576" x="2933700" y="2703513"/>
          <p14:tracePt t="43586" x="2933700" y="2695575"/>
          <p14:tracePt t="43590" x="2941638" y="2687638"/>
          <p14:tracePt t="43592" x="2941638" y="2679700"/>
          <p14:tracePt t="43596" x="2941638" y="2671763"/>
          <p14:tracePt t="43598" x="2949575" y="2663825"/>
          <p14:tracePt t="43600" x="2949575" y="2655888"/>
          <p14:tracePt t="43602" x="2957513" y="2647950"/>
          <p14:tracePt t="43604" x="2957513" y="2640013"/>
          <p14:tracePt t="43606" x="2967038" y="2640013"/>
          <p14:tracePt t="43608" x="2967038" y="2632075"/>
          <p14:tracePt t="43610" x="2974975" y="2624138"/>
          <p14:tracePt t="43612" x="2982913" y="2616200"/>
          <p14:tracePt t="43614" x="2990850" y="2608263"/>
          <p14:tracePt t="43616" x="2998788" y="2608263"/>
          <p14:tracePt t="43618" x="2998788" y="2600325"/>
          <p14:tracePt t="43620" x="3006725" y="2592388"/>
          <p14:tracePt t="43622" x="3014663" y="2584450"/>
          <p14:tracePt t="43624" x="3022600" y="2576513"/>
          <p14:tracePt t="43626" x="3030538" y="2566988"/>
          <p14:tracePt t="43628" x="3038475" y="2559050"/>
          <p14:tracePt t="43630" x="3046413" y="2551113"/>
          <p14:tracePt t="43632" x="3054350" y="2543175"/>
          <p14:tracePt t="43634" x="3062288" y="2535238"/>
          <p14:tracePt t="43636" x="3070225" y="2527300"/>
          <p14:tracePt t="43637" x="3078163" y="2519363"/>
          <p14:tracePt t="43639" x="3086100" y="2511425"/>
          <p14:tracePt t="43641" x="3094038" y="2503488"/>
          <p14:tracePt t="43644" x="3101975" y="2495550"/>
          <p14:tracePt t="43646" x="3109913" y="2487613"/>
          <p14:tracePt t="43648" x="3117850" y="2479675"/>
          <p14:tracePt t="43650" x="3125788" y="2471738"/>
          <p14:tracePt t="43652" x="3133725" y="2463800"/>
          <p14:tracePt t="43654" x="3141663" y="2455863"/>
          <p14:tracePt t="43656" x="3149600" y="2447925"/>
          <p14:tracePt t="43658" x="3149600" y="2439988"/>
          <p14:tracePt t="43660" x="3157538" y="2432050"/>
          <p14:tracePt t="43662" x="3165475" y="2432050"/>
          <p14:tracePt t="43664" x="3165475" y="2424113"/>
          <p14:tracePt t="43666" x="3173413" y="2416175"/>
          <p14:tracePt t="43670" x="3181350" y="2408238"/>
          <p14:tracePt t="43673" x="3181350" y="2400300"/>
          <p14:tracePt t="43676" x="3189288" y="2400300"/>
          <p14:tracePt t="43678" x="3189288" y="2392363"/>
          <p14:tracePt t="43683" x="3189288" y="2384425"/>
          <p14:tracePt t="43686" x="3197225" y="2384425"/>
          <p14:tracePt t="43692" x="3197225" y="2376488"/>
          <p14:tracePt t="43728" x="3189288" y="2384425"/>
          <p14:tracePt t="43730" x="3189288" y="2392363"/>
          <p14:tracePt t="43732" x="3181350" y="2400300"/>
          <p14:tracePt t="43734" x="3181350" y="2416175"/>
          <p14:tracePt t="43736" x="3181350" y="2432050"/>
          <p14:tracePt t="43738" x="3173413" y="2439988"/>
          <p14:tracePt t="43740" x="3173413" y="2455863"/>
          <p14:tracePt t="43741" x="3173413" y="2471738"/>
          <p14:tracePt t="43744" x="3165475" y="2487613"/>
          <p14:tracePt t="43746" x="3165475" y="2503488"/>
          <p14:tracePt t="43748" x="3157538" y="2519363"/>
          <p14:tracePt t="43749" x="3157538" y="2543175"/>
          <p14:tracePt t="43751" x="3157538" y="2559050"/>
          <p14:tracePt t="43754" x="3157538" y="2576513"/>
          <p14:tracePt t="43755" x="3157538" y="2592388"/>
          <p14:tracePt t="43758" x="3157538" y="2608263"/>
          <p14:tracePt t="43760" x="3157538" y="2624138"/>
          <p14:tracePt t="43762" x="3157538" y="2640013"/>
          <p14:tracePt t="43764" x="3157538" y="2655888"/>
          <p14:tracePt t="43766" x="3157538" y="2671763"/>
          <p14:tracePt t="43768" x="3157538" y="2695575"/>
          <p14:tracePt t="43770" x="3157538" y="2711450"/>
          <p14:tracePt t="43771" x="3157538" y="2719388"/>
          <p14:tracePt t="43773" x="3165475" y="2735263"/>
          <p14:tracePt t="43776" x="3165475" y="2751138"/>
          <p14:tracePt t="43778" x="3173413" y="2759075"/>
          <p14:tracePt t="43780" x="3173413" y="2774950"/>
          <p14:tracePt t="43782" x="3181350" y="2782888"/>
          <p14:tracePt t="43783" x="3189288" y="2798763"/>
          <p14:tracePt t="43786" x="3197225" y="2806700"/>
          <p14:tracePt t="43788" x="3205163" y="2822575"/>
          <p14:tracePt t="43790" x="3213100" y="2830513"/>
          <p14:tracePt t="43792" x="3228975" y="2830513"/>
          <p14:tracePt t="43794" x="3236913" y="2838450"/>
          <p14:tracePt t="43796" x="3244850" y="2846388"/>
          <p14:tracePt t="43798" x="3252788" y="2854325"/>
          <p14:tracePt t="43800" x="3268663" y="2854325"/>
          <p14:tracePt t="43802" x="3276600" y="2862263"/>
          <p14:tracePt t="43804" x="3292475" y="2862263"/>
          <p14:tracePt t="43806" x="3300413" y="2870200"/>
          <p14:tracePt t="43808" x="3317875" y="2870200"/>
          <p14:tracePt t="43810" x="3325813" y="2878138"/>
          <p14:tracePt t="43813" x="3341688" y="2878138"/>
          <p14:tracePt t="43814" x="3357563" y="2878138"/>
          <p14:tracePt t="43816" x="3365500" y="2878138"/>
          <p14:tracePt t="43818" x="3381375" y="2878138"/>
          <p14:tracePt t="43820" x="3389313" y="2878138"/>
          <p14:tracePt t="43822" x="3405188" y="2878138"/>
          <p14:tracePt t="43824" x="3421063" y="2878138"/>
          <p14:tracePt t="43826" x="3436938" y="2878138"/>
          <p14:tracePt t="43829" x="3444875" y="2870200"/>
          <p14:tracePt t="43830" x="3460750" y="2870200"/>
          <p14:tracePt t="43832" x="3476625" y="2862263"/>
          <p14:tracePt t="43834" x="3492500" y="2862263"/>
          <p14:tracePt t="43836" x="3508375" y="2854325"/>
          <p14:tracePt t="43838" x="3524250" y="2846388"/>
          <p14:tracePt t="43840" x="3540125" y="2846388"/>
          <p14:tracePt t="43842" x="3556000" y="2838450"/>
          <p14:tracePt t="43844" x="3571875" y="2830513"/>
          <p14:tracePt t="43846" x="3587750" y="2822575"/>
          <p14:tracePt t="43848" x="3603625" y="2806700"/>
          <p14:tracePt t="43850" x="3611563" y="2798763"/>
          <p14:tracePt t="43852" x="3627438" y="2790825"/>
          <p14:tracePt t="43854" x="3643313" y="2782888"/>
          <p14:tracePt t="43856" x="3651250" y="2774950"/>
          <p14:tracePt t="43858" x="3668713" y="2767013"/>
          <p14:tracePt t="43860" x="3676650" y="2751138"/>
          <p14:tracePt t="43862" x="3684588" y="2743200"/>
          <p14:tracePt t="43864" x="3692525" y="2735263"/>
          <p14:tracePt t="43866" x="3700463" y="2727325"/>
          <p14:tracePt t="43868" x="3708400" y="2719388"/>
          <p14:tracePt t="43870" x="3708400" y="2703513"/>
          <p14:tracePt t="43872" x="3716338" y="2695575"/>
          <p14:tracePt t="43874" x="3716338" y="2687638"/>
          <p14:tracePt t="43876" x="3724275" y="2671763"/>
          <p14:tracePt t="43878" x="3724275" y="2663825"/>
          <p14:tracePt t="43881" x="3724275" y="2655888"/>
          <p14:tracePt t="43884" x="3716338" y="2640013"/>
          <p14:tracePt t="43885" x="3716338" y="2632075"/>
          <p14:tracePt t="43886" x="3716338" y="2624138"/>
          <p14:tracePt t="43888" x="3708400" y="2608263"/>
          <p14:tracePt t="43890" x="3708400" y="2600325"/>
          <p14:tracePt t="43892" x="3700463" y="2592388"/>
          <p14:tracePt t="43894" x="3692525" y="2576513"/>
          <p14:tracePt t="43897" x="3684588" y="2566988"/>
          <p14:tracePt t="43899" x="3676650" y="2551113"/>
          <p14:tracePt t="43900" x="3668713" y="2543175"/>
          <p14:tracePt t="43902" x="3660775" y="2527300"/>
          <p14:tracePt t="43904" x="3651250" y="2511425"/>
          <p14:tracePt t="43906" x="3635375" y="2503488"/>
          <p14:tracePt t="43908" x="3619500" y="2487613"/>
          <p14:tracePt t="43911" x="3611563" y="2471738"/>
          <p14:tracePt t="43912" x="3595688" y="2463800"/>
          <p14:tracePt t="43915" x="3579813" y="2447925"/>
          <p14:tracePt t="43916" x="3563938" y="2432050"/>
          <p14:tracePt t="43918" x="3548063" y="2424113"/>
          <p14:tracePt t="43920" x="3532188" y="2416175"/>
          <p14:tracePt t="43922" x="3508375" y="2400300"/>
          <p14:tracePt t="43924" x="3492500" y="2392363"/>
          <p14:tracePt t="43926" x="3476625" y="2384425"/>
          <p14:tracePt t="43929" x="3460750" y="2376488"/>
          <p14:tracePt t="43930" x="3444875" y="2368550"/>
          <p14:tracePt t="43933" x="3421063" y="2360613"/>
          <p14:tracePt t="43938" x="3357563" y="2336800"/>
          <p14:tracePt t="43940" x="3341688" y="2336800"/>
          <p14:tracePt t="43947" x="3268663" y="2320925"/>
          <p14:tracePt t="43949" x="3252788" y="2312988"/>
          <p14:tracePt t="43954" x="3213100" y="2312988"/>
          <p14:tracePt t="43954" x="3197225" y="2312988"/>
          <p14:tracePt t="43956" x="3173413" y="2312988"/>
          <p14:tracePt t="43958" x="3157538" y="2312988"/>
          <p14:tracePt t="43961" x="3141663" y="2312988"/>
          <p14:tracePt t="43964" x="3133725" y="2312988"/>
          <p14:tracePt t="43965" x="3117850" y="2312988"/>
          <p14:tracePt t="43967" x="3101975" y="2320925"/>
          <p14:tracePt t="43968" x="3086100" y="2320925"/>
          <p14:tracePt t="43970" x="3078163" y="2320925"/>
          <p14:tracePt t="43972" x="3062288" y="2328863"/>
          <p14:tracePt t="43974" x="3054350" y="2336800"/>
          <p14:tracePt t="43977" x="3046413" y="2336800"/>
          <p14:tracePt t="43980" x="3038475" y="2344738"/>
          <p14:tracePt t="43982" x="3022600" y="2360613"/>
          <p14:tracePt t="43984" x="3014663" y="2368550"/>
          <p14:tracePt t="43986" x="3014663" y="2376488"/>
          <p14:tracePt t="43988" x="3006725" y="2384425"/>
          <p14:tracePt t="43990" x="2998788" y="2392363"/>
          <p14:tracePt t="43992" x="2998788" y="2400300"/>
          <p14:tracePt t="43994" x="2998788" y="2408238"/>
          <p14:tracePt t="43997" x="2998788" y="2424113"/>
          <p14:tracePt t="43999" x="2998788" y="2432050"/>
          <p14:tracePt t="44000" x="2998788" y="2439988"/>
          <p14:tracePt t="44002" x="2998788" y="2455863"/>
          <p14:tracePt t="44004" x="3006725" y="2463800"/>
          <p14:tracePt t="44006" x="3006725" y="2479675"/>
          <p14:tracePt t="44008" x="3014663" y="2495550"/>
          <p14:tracePt t="44011" x="3022600" y="2503488"/>
          <p14:tracePt t="44015" x="3038475" y="2527300"/>
          <p14:tracePt t="44016" x="3046413" y="2543175"/>
          <p14:tracePt t="44019" x="3054350" y="2551113"/>
          <p14:tracePt t="44020" x="3070225" y="2566988"/>
          <p14:tracePt t="44022" x="3078163" y="2576513"/>
          <p14:tracePt t="44024" x="3094038" y="2592388"/>
          <p14:tracePt t="44028" x="3125788" y="2608263"/>
          <p14:tracePt t="44030" x="3141663" y="2616200"/>
          <p14:tracePt t="44033" x="3165475" y="2624138"/>
          <p14:tracePt t="44035" x="3181350" y="2632075"/>
          <p14:tracePt t="44036" x="3205163" y="2640013"/>
          <p14:tracePt t="44038" x="3228975" y="2647950"/>
          <p14:tracePt t="44040" x="3252788" y="2647950"/>
          <p14:tracePt t="44042" x="3276600" y="2655888"/>
          <p14:tracePt t="44045" x="3300413" y="2655888"/>
          <p14:tracePt t="44046" x="3325813" y="2655888"/>
          <p14:tracePt t="44049" x="3349625" y="2655888"/>
          <p14:tracePt t="44051" x="3373438" y="2655888"/>
          <p14:tracePt t="44052" x="3389313" y="2663825"/>
          <p14:tracePt t="44054" x="3413125" y="2663825"/>
          <p14:tracePt t="44056" x="3436938" y="2663825"/>
          <p14:tracePt t="44058" x="3460750" y="2663825"/>
          <p14:tracePt t="44061" x="3484563" y="2663825"/>
          <p14:tracePt t="44063" x="3508375" y="2663825"/>
          <p14:tracePt t="44064" x="3532188" y="2663825"/>
          <p14:tracePt t="44066" x="3548063" y="2663825"/>
          <p14:tracePt t="44068" x="3571875" y="2655888"/>
          <p14:tracePt t="44070" x="3595688" y="2655888"/>
          <p14:tracePt t="44072" x="3619500" y="2655888"/>
          <p14:tracePt t="44074" x="3635375" y="2647950"/>
          <p14:tracePt t="44077" x="3660775" y="2647950"/>
          <p14:tracePt t="44079" x="3684588" y="2640013"/>
          <p14:tracePt t="44081" x="3700463" y="2632075"/>
          <p14:tracePt t="44082" x="3724275" y="2632075"/>
          <p14:tracePt t="44084" x="3740150" y="2624138"/>
          <p14:tracePt t="44086" x="3763963" y="2616200"/>
          <p14:tracePt t="44088" x="3779838" y="2608263"/>
          <p14:tracePt t="44090" x="3795713" y="2600325"/>
          <p14:tracePt t="44092" x="3811588" y="2592388"/>
          <p14:tracePt t="44094" x="3827463" y="2584450"/>
          <p14:tracePt t="44097" x="3843338" y="2576513"/>
          <p14:tracePt t="44098" x="3851275" y="2559050"/>
          <p14:tracePt t="44100" x="3859213" y="2551113"/>
          <p14:tracePt t="44102" x="3867150" y="2543175"/>
          <p14:tracePt t="44104" x="3875088" y="2535238"/>
          <p14:tracePt t="44106" x="3875088" y="2527300"/>
          <p14:tracePt t="44108" x="3883025" y="2519363"/>
          <p14:tracePt t="44111" x="3883025" y="2511425"/>
          <p14:tracePt t="44112" x="3883025" y="2503488"/>
          <p14:tracePt t="44116" x="3883025" y="2487613"/>
          <p14:tracePt t="44117" x="3875088" y="2479675"/>
          <p14:tracePt t="44118" x="3875088" y="2471738"/>
          <p14:tracePt t="44120" x="3867150" y="2463800"/>
          <p14:tracePt t="44122" x="3859213" y="2455863"/>
          <p14:tracePt t="44124" x="3851275" y="2447925"/>
          <p14:tracePt t="44126" x="3843338" y="2439988"/>
          <p14:tracePt t="44128" x="3835400" y="2424113"/>
          <p14:tracePt t="44130" x="3819525" y="2416175"/>
          <p14:tracePt t="44133" x="3803650" y="2408238"/>
          <p14:tracePt t="44134" x="3795713" y="2400300"/>
          <p14:tracePt t="44136" x="3779838" y="2392363"/>
          <p14:tracePt t="44138" x="3756025" y="2384425"/>
          <p14:tracePt t="44140" x="3740150" y="2376488"/>
          <p14:tracePt t="44142" x="3724275" y="2368550"/>
          <p14:tracePt t="44144" x="3700463" y="2360613"/>
          <p14:tracePt t="44146" x="3676650" y="2352675"/>
          <p14:tracePt t="44149" x="3651250" y="2336800"/>
          <p14:tracePt t="44150" x="3635375" y="2328863"/>
          <p14:tracePt t="44152" x="3611563" y="2320925"/>
          <p14:tracePt t="44154" x="3579813" y="2312988"/>
          <p14:tracePt t="44156" x="3556000" y="2312988"/>
          <p14:tracePt t="44158" x="3532188" y="2305050"/>
          <p14:tracePt t="44161" x="3508375" y="2297113"/>
          <p14:tracePt t="44162" x="3484563" y="2297113"/>
          <p14:tracePt t="44166" x="3452813" y="2289175"/>
          <p14:tracePt t="44168" x="3405188" y="2281238"/>
          <p14:tracePt t="44170" x="3381375" y="2281238"/>
          <p14:tracePt t="44172" x="3357563" y="2281238"/>
          <p14:tracePt t="44174" x="3325813" y="2273300"/>
          <p14:tracePt t="44176" x="3300413" y="2273300"/>
          <p14:tracePt t="44179" x="3276600" y="2273300"/>
          <p14:tracePt t="44180" x="3252788" y="2273300"/>
          <p14:tracePt t="44183" x="3228975" y="2265363"/>
          <p14:tracePt t="44185" x="3205163" y="2265363"/>
          <p14:tracePt t="44186" x="3189288" y="2265363"/>
          <p14:tracePt t="44188" x="3165475" y="2273300"/>
          <p14:tracePt t="44190" x="3141663" y="2273300"/>
          <p14:tracePt t="44192" x="3125788" y="2273300"/>
          <p14:tracePt t="44195" x="3109913" y="2273300"/>
          <p14:tracePt t="44197" x="3094038" y="2273300"/>
          <p14:tracePt t="44199" x="3078163" y="2281238"/>
          <p14:tracePt t="44200" x="3062288" y="2281238"/>
          <p14:tracePt t="44202" x="3046413" y="2289175"/>
          <p14:tracePt t="44204" x="3030538" y="2289175"/>
          <p14:tracePt t="44206" x="3014663" y="2297113"/>
          <p14:tracePt t="44208" x="3006725" y="2297113"/>
          <p14:tracePt t="44211" x="2990850" y="2305050"/>
          <p14:tracePt t="44213" x="2982913" y="2312988"/>
          <p14:tracePt t="44215" x="2974975" y="2312988"/>
          <p14:tracePt t="44216" x="2967038" y="2320925"/>
          <p14:tracePt t="44218" x="2957513" y="2328863"/>
          <p14:tracePt t="44220" x="2949575" y="2328863"/>
          <p14:tracePt t="44222" x="2941638" y="2336800"/>
          <p14:tracePt t="44224" x="2933700" y="2336800"/>
          <p14:tracePt t="44226" x="2933700" y="2344738"/>
          <p14:tracePt t="44228" x="2925763" y="2352675"/>
          <p14:tracePt t="44232" x="2925763" y="2360613"/>
          <p14:tracePt t="44234" x="2925763" y="2368550"/>
          <p14:tracePt t="44238" x="2925763" y="2376488"/>
          <p14:tracePt t="44242" x="2925763" y="2384425"/>
          <p14:tracePt t="44246" x="2925763" y="2392363"/>
          <p14:tracePt t="44250" x="2925763" y="2400300"/>
          <p14:tracePt t="44252" x="2933700" y="2400300"/>
          <p14:tracePt t="44256" x="2933700" y="2408238"/>
          <p14:tracePt t="44258" x="2941638" y="2408238"/>
          <p14:tracePt t="44261" x="2941638" y="2416175"/>
          <p14:tracePt t="44264" x="2949575" y="2424113"/>
          <p14:tracePt t="44266" x="2957513" y="2424113"/>
          <p14:tracePt t="44268" x="2957513" y="2432050"/>
          <p14:tracePt t="44270" x="2967038" y="2432050"/>
          <p14:tracePt t="44274" x="2974975" y="2439988"/>
          <p14:tracePt t="44278" x="2982913" y="2439988"/>
          <p14:tracePt t="44280" x="2982913" y="2447925"/>
          <p14:tracePt t="44281" x="2990850" y="2447925"/>
          <p14:tracePt t="44284" x="2998788" y="2455863"/>
          <p14:tracePt t="44290" x="3006725" y="2463800"/>
          <p14:tracePt t="44297" x="3014663" y="2463800"/>
          <p14:tracePt t="44300" x="3022600" y="2471738"/>
          <p14:tracePt t="44314" x="3022600" y="2479675"/>
          <p14:tracePt t="44316" x="3030538" y="2479675"/>
          <p14:tracePt t="44639" x="3030538" y="2487613"/>
          <p14:tracePt t="44649" x="3030538" y="2495550"/>
          <p14:tracePt t="44658" x="3030538" y="2503488"/>
          <p14:tracePt t="44667" x="3030538" y="2511425"/>
          <p14:tracePt t="44670" x="3038475" y="2511425"/>
          <p14:tracePt t="44674" x="3038475" y="2519363"/>
          <p14:tracePt t="44683" x="3038475" y="2527300"/>
          <p14:tracePt t="44685" x="3046413" y="2527300"/>
          <p14:tracePt t="44693" x="3046413" y="2535238"/>
          <p14:tracePt t="44697" x="3054350" y="2535238"/>
          <p14:tracePt t="44706" x="3054350" y="2543175"/>
          <p14:tracePt t="44715" x="3062288" y="2543175"/>
          <p14:tracePt t="44905" x="3070225" y="2551113"/>
          <p14:tracePt t="44909" x="3078163" y="2551113"/>
          <p14:tracePt t="44911" x="3078163" y="2559050"/>
          <p14:tracePt t="44913" x="3086100" y="2559050"/>
          <p14:tracePt t="44915" x="3094038" y="2559050"/>
          <p14:tracePt t="44917" x="3101975" y="2566988"/>
          <p14:tracePt t="44919" x="3109913" y="2566988"/>
          <p14:tracePt t="44921" x="3117850" y="2576513"/>
          <p14:tracePt t="44922" x="3125788" y="2576513"/>
          <p14:tracePt t="44924" x="3133725" y="2576513"/>
          <p14:tracePt t="44927" x="3141663" y="2576513"/>
          <p14:tracePt t="44929" x="3149600" y="2584450"/>
          <p14:tracePt t="44931" x="3157538" y="2584450"/>
          <p14:tracePt t="44934" x="3165475" y="2584450"/>
          <p14:tracePt t="44935" x="3173413" y="2584450"/>
          <p14:tracePt t="44937" x="3181350" y="2592388"/>
          <p14:tracePt t="44948" x="3236913" y="2600325"/>
          <p14:tracePt t="44952" x="3252788" y="2600325"/>
          <p14:tracePt t="44953" x="3268663" y="2600325"/>
          <p14:tracePt t="44954" x="3276600" y="2600325"/>
          <p14:tracePt t="44956" x="3284538" y="2600325"/>
          <p14:tracePt t="44958" x="3300413" y="2600325"/>
          <p14:tracePt t="44963" x="3317875" y="2608263"/>
          <p14:tracePt t="44967" x="3341688" y="2608263"/>
          <p14:tracePt t="44968" x="3349625" y="2608263"/>
          <p14:tracePt t="44970" x="3365500" y="2608263"/>
          <p14:tracePt t="44972" x="3373438" y="2608263"/>
          <p14:tracePt t="44974" x="3381375" y="2608263"/>
          <p14:tracePt t="44979" x="3405188" y="2608263"/>
          <p14:tracePt t="44981" x="3413125" y="2608263"/>
          <p14:tracePt t="44984" x="3421063" y="2608263"/>
          <p14:tracePt t="44985" x="3429000" y="2600325"/>
          <p14:tracePt t="44987" x="3436938" y="2600325"/>
          <p14:tracePt t="44991" x="3444875" y="2600325"/>
          <p14:tracePt t="44993" x="3452813" y="2600325"/>
          <p14:tracePt t="44996" x="3460750" y="2600325"/>
          <p14:tracePt t="45001" x="3468688" y="2592388"/>
          <p14:tracePt t="45003" x="3476625" y="2592388"/>
          <p14:tracePt t="45009" x="3484563" y="2592388"/>
          <p14:tracePt t="45014" x="3484563" y="2584450"/>
          <p14:tracePt t="45022" x="3492500" y="2576513"/>
          <p14:tracePt t="45032" x="3492500" y="2566988"/>
          <p14:tracePt t="45038" x="3492500" y="2559050"/>
          <p14:tracePt t="45044" x="3492500" y="2551113"/>
          <p14:tracePt t="45048" x="3492500" y="2543175"/>
          <p14:tracePt t="45052" x="3484563" y="2535238"/>
          <p14:tracePt t="45056" x="3484563" y="2527300"/>
          <p14:tracePt t="45060" x="3484563" y="2519363"/>
          <p14:tracePt t="45062" x="3476625" y="2519363"/>
          <p14:tracePt t="45064" x="3476625" y="2511425"/>
          <p14:tracePt t="45068" x="3468688" y="2503488"/>
          <p14:tracePt t="45070" x="3468688" y="2495550"/>
          <p14:tracePt t="45074" x="3460750" y="2487613"/>
          <p14:tracePt t="45078" x="3452813" y="2479675"/>
          <p14:tracePt t="45079" x="3452813" y="2471738"/>
          <p14:tracePt t="45084" x="3444875" y="2463800"/>
          <p14:tracePt t="45085" x="3436938" y="2455863"/>
          <p14:tracePt t="45090" x="3429000" y="2447925"/>
          <p14:tracePt t="45092" x="3429000" y="2439988"/>
          <p14:tracePt t="45095" x="3421063" y="2439988"/>
          <p14:tracePt t="45096" x="3413125" y="2432050"/>
          <p14:tracePt t="45097" x="3413125" y="2424113"/>
          <p14:tracePt t="45099" x="3405188" y="2424113"/>
          <p14:tracePt t="45101" x="3405188" y="2416175"/>
          <p14:tracePt t="45103" x="3397250" y="2416175"/>
          <p14:tracePt t="45108" x="3389313" y="2408238"/>
          <p14:tracePt t="45112" x="3381375" y="2408238"/>
          <p14:tracePt t="45114" x="3381375" y="2400300"/>
          <p14:tracePt t="45116" x="3373438" y="2400300"/>
          <p14:tracePt t="45120" x="3365500" y="2392363"/>
          <p14:tracePt t="45124" x="3357563" y="2392363"/>
          <p14:tracePt t="45126" x="3349625" y="2384425"/>
          <p14:tracePt t="45130" x="3341688" y="2384425"/>
          <p14:tracePt t="45134" x="3333750" y="2384425"/>
          <p14:tracePt t="45136" x="3325813" y="2384425"/>
          <p14:tracePt t="45138" x="3317875" y="2384425"/>
          <p14:tracePt t="45140" x="3308350" y="2376488"/>
          <p14:tracePt t="45142" x="3300413" y="2376488"/>
          <p14:tracePt t="45144" x="3292475" y="2376488"/>
          <p14:tracePt t="45148" x="3284538" y="2376488"/>
          <p14:tracePt t="45150" x="3276600" y="2376488"/>
          <p14:tracePt t="45152" x="3268663" y="2376488"/>
          <p14:tracePt t="45154" x="3260725" y="2384425"/>
          <p14:tracePt t="45158" x="3252788" y="2384425"/>
          <p14:tracePt t="45160" x="3244850" y="2384425"/>
          <p14:tracePt t="45162" x="3236913" y="2384425"/>
          <p14:tracePt t="45164" x="3236913" y="2392363"/>
          <p14:tracePt t="45166" x="3228975" y="2392363"/>
          <p14:tracePt t="45168" x="3221038" y="2392363"/>
          <p14:tracePt t="45169" x="3213100" y="2400300"/>
          <p14:tracePt t="45173" x="3205163" y="2408238"/>
          <p14:tracePt t="45175" x="3197225" y="2408238"/>
          <p14:tracePt t="45178" x="3189288" y="2416175"/>
          <p14:tracePt t="45180" x="3181350" y="2424113"/>
          <p14:tracePt t="45184" x="3173413" y="2432050"/>
          <p14:tracePt t="45186" x="3165475" y="2439988"/>
          <p14:tracePt t="45188" x="3165475" y="2447925"/>
          <p14:tracePt t="45189" x="3157538" y="2455863"/>
          <p14:tracePt t="45192" x="3149600" y="2455863"/>
          <p14:tracePt t="45194" x="3149600" y="2463800"/>
          <p14:tracePt t="45195" x="3149600" y="2471738"/>
          <p14:tracePt t="45198" x="3141663" y="2479675"/>
          <p14:tracePt t="45200" x="3141663" y="2487613"/>
          <p14:tracePt t="45202" x="3141663" y="2495550"/>
          <p14:tracePt t="45204" x="3133725" y="2495550"/>
          <p14:tracePt t="45206" x="3133725" y="2503488"/>
          <p14:tracePt t="45207" x="3133725" y="2511425"/>
          <p14:tracePt t="45210" x="3133725" y="2519363"/>
          <p14:tracePt t="45212" x="3133725" y="2527300"/>
          <p14:tracePt t="45214" x="3133725" y="2535238"/>
          <p14:tracePt t="45218" x="3133725" y="2543175"/>
          <p14:tracePt t="45220" x="3133725" y="2551113"/>
          <p14:tracePt t="45222" x="3141663" y="2559050"/>
          <p14:tracePt t="45226" x="3141663" y="2566988"/>
          <p14:tracePt t="45228" x="3149600" y="2576513"/>
          <p14:tracePt t="45232" x="3157538" y="2584450"/>
          <p14:tracePt t="45236" x="3165475" y="2592388"/>
          <p14:tracePt t="45240" x="3173413" y="2600325"/>
          <p14:tracePt t="45242" x="3181350" y="2600325"/>
          <p14:tracePt t="45244" x="3181350" y="2608263"/>
          <p14:tracePt t="45246" x="3189288" y="2608263"/>
          <p14:tracePt t="45247" x="3197225" y="2608263"/>
          <p14:tracePt t="45250" x="3205163" y="2616200"/>
          <p14:tracePt t="45251" x="3213100" y="2616200"/>
          <p14:tracePt t="45254" x="3221038" y="2616200"/>
          <p14:tracePt t="45256" x="3228975" y="2616200"/>
          <p14:tracePt t="45258" x="3236913" y="2616200"/>
          <p14:tracePt t="45260" x="3244850" y="2616200"/>
          <p14:tracePt t="45262" x="3260725" y="2616200"/>
          <p14:tracePt t="45264" x="3268663" y="2624138"/>
          <p14:tracePt t="45266" x="3276600" y="2624138"/>
          <p14:tracePt t="45268" x="3284538" y="2624138"/>
          <p14:tracePt t="45269" x="3292475" y="2624138"/>
          <p14:tracePt t="45272" x="3308350" y="2624138"/>
          <p14:tracePt t="45273" x="3317875" y="2624138"/>
          <p14:tracePt t="45276" x="3325813" y="2624138"/>
          <p14:tracePt t="45277" x="3341688" y="2624138"/>
          <p14:tracePt t="45279" x="3349625" y="2624138"/>
          <p14:tracePt t="45281" x="3365500" y="2624138"/>
          <p14:tracePt t="45283" x="3373438" y="2616200"/>
          <p14:tracePt t="45286" x="3389313" y="2616200"/>
          <p14:tracePt t="45288" x="3405188" y="2616200"/>
          <p14:tracePt t="45290" x="3413125" y="2616200"/>
          <p14:tracePt t="45292" x="3429000" y="2608263"/>
          <p14:tracePt t="45294" x="3444875" y="2608263"/>
          <p14:tracePt t="45296" x="3460750" y="2608263"/>
          <p14:tracePt t="45298" x="3468688" y="2600325"/>
          <p14:tracePt t="45300" x="3484563" y="2600325"/>
          <p14:tracePt t="45302" x="3500438" y="2592388"/>
          <p14:tracePt t="45304" x="3516313" y="2584450"/>
          <p14:tracePt t="45306" x="3524250" y="2584450"/>
          <p14:tracePt t="45308" x="3540125" y="2576513"/>
          <p14:tracePt t="45310" x="3556000" y="2576513"/>
          <p14:tracePt t="45312" x="3563938" y="2566988"/>
          <p14:tracePt t="45314" x="3579813" y="2559050"/>
          <p14:tracePt t="45316" x="3587750" y="2559050"/>
          <p14:tracePt t="45318" x="3595688" y="2551113"/>
          <p14:tracePt t="45320" x="3611563" y="2543175"/>
          <p14:tracePt t="45322" x="3619500" y="2535238"/>
          <p14:tracePt t="45324" x="3627438" y="2535238"/>
          <p14:tracePt t="45326" x="3627438" y="2527300"/>
          <p14:tracePt t="45328" x="3635375" y="2519363"/>
          <p14:tracePt t="45330" x="3643313" y="2511425"/>
          <p14:tracePt t="45332" x="3643313" y="2503488"/>
          <p14:tracePt t="45334" x="3651250" y="2503488"/>
          <p14:tracePt t="45336" x="3651250" y="2495550"/>
          <p14:tracePt t="45338" x="3651250" y="2487613"/>
          <p14:tracePt t="45340" x="3651250" y="2479675"/>
          <p14:tracePt t="45342" x="3651250" y="2471738"/>
          <p14:tracePt t="45344" x="3651250" y="2463800"/>
          <p14:tracePt t="45348" x="3651250" y="2455863"/>
          <p14:tracePt t="45350" x="3651250" y="2447925"/>
          <p14:tracePt t="45352" x="3643313" y="2439988"/>
          <p14:tracePt t="45354" x="3643313" y="2432050"/>
          <p14:tracePt t="45356" x="3635375" y="2424113"/>
          <p14:tracePt t="45358" x="3627438" y="2416175"/>
          <p14:tracePt t="45361" x="3627438" y="2400300"/>
          <p14:tracePt t="45363" x="3619500" y="2392363"/>
          <p14:tracePt t="45364" x="3611563" y="2392363"/>
          <p14:tracePt t="45366" x="3603625" y="2384425"/>
          <p14:tracePt t="45368" x="3595688" y="2376488"/>
          <p14:tracePt t="45370" x="3587750" y="2368550"/>
          <p14:tracePt t="45372" x="3571875" y="2360613"/>
          <p14:tracePt t="45374" x="3563938" y="2352675"/>
          <p14:tracePt t="45376" x="3556000" y="2344738"/>
          <p14:tracePt t="45378" x="3540125" y="2336800"/>
          <p14:tracePt t="45380" x="3524250" y="2328863"/>
          <p14:tracePt t="45382" x="3508375" y="2320925"/>
          <p14:tracePt t="45384" x="3500438" y="2312988"/>
          <p14:tracePt t="45386" x="3484563" y="2305050"/>
          <p14:tracePt t="45388" x="3468688" y="2297113"/>
          <p14:tracePt t="45390" x="3452813" y="2297113"/>
          <p14:tracePt t="45392" x="3436938" y="2289175"/>
          <p14:tracePt t="45394" x="3429000" y="2289175"/>
          <p14:tracePt t="45396" x="3413125" y="2281238"/>
          <p14:tracePt t="45397" x="3397250" y="2273300"/>
          <p14:tracePt t="45399" x="3381375" y="2273300"/>
          <p14:tracePt t="45401" x="3365500" y="2265363"/>
          <p14:tracePt t="45404" x="3349625" y="2265363"/>
          <p14:tracePt t="45406" x="3333750" y="2257425"/>
          <p14:tracePt t="45408" x="3317875" y="2257425"/>
          <p14:tracePt t="45410" x="3300413" y="2257425"/>
          <p14:tracePt t="45412" x="3292475" y="2249488"/>
          <p14:tracePt t="45414" x="3276600" y="2249488"/>
          <p14:tracePt t="45416" x="3260725" y="2249488"/>
          <p14:tracePt t="45418" x="3244850" y="2249488"/>
          <p14:tracePt t="45419" x="3228975" y="2249488"/>
          <p14:tracePt t="45422" x="3213100" y="2241550"/>
          <p14:tracePt t="45424" x="3205163" y="2241550"/>
          <p14:tracePt t="45426" x="3189288" y="2241550"/>
          <p14:tracePt t="45428" x="3181350" y="2241550"/>
          <p14:tracePt t="45429" x="3165475" y="2249488"/>
          <p14:tracePt t="45432" x="3149600" y="2249488"/>
          <p14:tracePt t="45433" x="3141663" y="2249488"/>
          <p14:tracePt t="45436" x="3133725" y="2249488"/>
          <p14:tracePt t="45437" x="3125788" y="2249488"/>
          <p14:tracePt t="45440" x="3117850" y="2249488"/>
          <p14:tracePt t="45442" x="3109913" y="2249488"/>
          <p14:tracePt t="45446" x="3101975" y="2249488"/>
          <p14:tracePt t="45447" x="3094038" y="2257425"/>
          <p14:tracePt t="45451" x="3086100" y="2257425"/>
          <p14:tracePt t="45456" x="3078163" y="2265363"/>
          <p14:tracePt t="45462" x="3070225" y="2273300"/>
          <p14:tracePt t="45470" x="3070225" y="2281238"/>
          <p14:tracePt t="45472" x="3062288" y="2281238"/>
          <p14:tracePt t="45474" x="3062288" y="2289175"/>
          <p14:tracePt t="45480" x="3062288" y="2297113"/>
          <p14:tracePt t="45484" x="3062288" y="2305050"/>
          <p14:tracePt t="45488" x="3062288" y="2312988"/>
          <p14:tracePt t="45492" x="3070225" y="2320925"/>
          <p14:tracePt t="45496" x="3070225" y="2328863"/>
          <p14:tracePt t="45502" x="3070225" y="2336800"/>
          <p14:tracePt t="45511" x="3070225" y="2344738"/>
          <p14:tracePt t="45516" x="3078163" y="2344738"/>
          <p14:tracePt t="45573" x="3078163" y="2352675"/>
          <p14:tracePt t="45585" x="3078163" y="2360613"/>
          <p14:tracePt t="45589" x="3086100" y="2360613"/>
          <p14:tracePt t="45595" x="3086100" y="2368550"/>
          <p14:tracePt t="45598" x="3094038" y="2368550"/>
          <p14:tracePt t="45600" x="3094038" y="2376488"/>
          <p14:tracePt t="45604" x="3101975" y="2376488"/>
          <p14:tracePt t="45606" x="3101975" y="2384425"/>
          <p14:tracePt t="45612" x="3109913" y="2384425"/>
          <p14:tracePt t="45614" x="3109913" y="2392363"/>
          <p14:tracePt t="45615" x="3117850" y="2392363"/>
          <p14:tracePt t="45618" x="3125788" y="2400300"/>
          <p14:tracePt t="45622" x="3133725" y="2408238"/>
          <p14:tracePt t="45627" x="3141663" y="2416175"/>
          <p14:tracePt t="45629" x="3149600" y="2416175"/>
          <p14:tracePt t="45630" x="3157538" y="2424113"/>
          <p14:tracePt t="45635" x="3165475" y="2424113"/>
          <p14:tracePt t="45637" x="3173413" y="2432050"/>
          <p14:tracePt t="45638" x="3181350" y="2439988"/>
          <p14:tracePt t="45640" x="3189288" y="2439988"/>
          <p14:tracePt t="45642" x="3197225" y="2447925"/>
          <p14:tracePt t="45645" x="3205163" y="2455863"/>
          <p14:tracePt t="45647" x="3213100" y="2455863"/>
          <p14:tracePt t="45650" x="3228975" y="2471738"/>
          <p14:tracePt t="45653" x="3244850" y="2471738"/>
          <p14:tracePt t="45655" x="3252788" y="2479675"/>
          <p14:tracePt t="45656" x="3260725" y="2487613"/>
          <p14:tracePt t="45658" x="3268663" y="2495550"/>
          <p14:tracePt t="45662" x="3276600" y="2495550"/>
          <p14:tracePt t="45663" x="3292475" y="2503488"/>
          <p14:tracePt t="45667" x="3317875" y="2511425"/>
          <p14:tracePt t="45669" x="3325813" y="2519363"/>
          <p14:tracePt t="45671" x="3341688" y="2527300"/>
          <p14:tracePt t="45672" x="3349625" y="2535238"/>
          <p14:tracePt t="45674" x="3365500" y="2543175"/>
          <p14:tracePt t="45677" x="3373438" y="2551113"/>
          <p14:tracePt t="45680" x="3389313" y="2559050"/>
          <p14:tracePt t="45681" x="3405188" y="2559050"/>
          <p14:tracePt t="45685" x="3429000" y="2576513"/>
          <p14:tracePt t="45688" x="3444875" y="2584450"/>
          <p14:tracePt t="45689" x="3460750" y="2592388"/>
          <p14:tracePt t="45690" x="3476625" y="2592388"/>
          <p14:tracePt t="45693" x="3484563" y="2600325"/>
          <p14:tracePt t="45695" x="3500438" y="2608263"/>
          <p14:tracePt t="45697" x="3516313" y="2616200"/>
          <p14:tracePt t="45699" x="3532188" y="2624138"/>
          <p14:tracePt t="45705" x="3579813" y="2640013"/>
          <p14:tracePt t="45706" x="3595688" y="2647950"/>
          <p14:tracePt t="45708" x="3611563" y="2647950"/>
          <p14:tracePt t="45712" x="3627438" y="2655888"/>
          <p14:tracePt t="45713" x="3643313" y="2663825"/>
          <p14:tracePt t="45719" x="3684588" y="2671763"/>
          <p14:tracePt t="45721" x="3700463" y="2679700"/>
          <p14:tracePt t="45722" x="3716338" y="2687638"/>
          <p14:tracePt t="45724" x="3732213" y="2687638"/>
          <p14:tracePt t="45727" x="3748088" y="2695575"/>
          <p14:tracePt t="45729" x="3763963" y="2695575"/>
          <p14:tracePt t="45731" x="3779838" y="2703513"/>
          <p14:tracePt t="45733" x="3787775" y="2703513"/>
          <p14:tracePt t="45737" x="3819525" y="2711450"/>
          <p14:tracePt t="45739" x="3835400" y="2719388"/>
          <p14:tracePt t="45740" x="3843338" y="2719388"/>
          <p14:tracePt t="45742" x="3859213" y="2719388"/>
          <p14:tracePt t="45745" x="3875088" y="2727325"/>
          <p14:tracePt t="45749" x="3898900" y="2727325"/>
          <p14:tracePt t="45751" x="3906838" y="2727325"/>
          <p14:tracePt t="45752" x="3922713" y="2735263"/>
          <p14:tracePt t="45754" x="3930650" y="2735263"/>
          <p14:tracePt t="45756" x="3946525" y="2735263"/>
          <p14:tracePt t="45758" x="3954463" y="2735263"/>
          <p14:tracePt t="45761" x="3962400" y="2743200"/>
          <p14:tracePt t="45767" x="3994150" y="2743200"/>
          <p14:tracePt t="45769" x="4011613" y="2743200"/>
          <p14:tracePt t="45770" x="4019550" y="2743200"/>
          <p14:tracePt t="45772" x="4027488" y="2751138"/>
          <p14:tracePt t="45774" x="4035425" y="2751138"/>
          <p14:tracePt t="45779" x="4051300" y="2751138"/>
          <p14:tracePt t="45781" x="4067175" y="2751138"/>
          <p14:tracePt t="45784" x="4075113" y="2751138"/>
          <p14:tracePt t="45785" x="4083050" y="2751138"/>
          <p14:tracePt t="45786" x="4090988" y="2751138"/>
          <p14:tracePt t="45788" x="4098925" y="2751138"/>
          <p14:tracePt t="45790" x="4106863" y="2751138"/>
          <p14:tracePt t="45793" x="4114800" y="2759075"/>
          <p14:tracePt t="45797" x="4122738" y="2759075"/>
          <p14:tracePt t="45799" x="4130675" y="2759075"/>
          <p14:tracePt t="45800" x="4138613" y="2759075"/>
          <p14:tracePt t="45802" x="4146550" y="2759075"/>
          <p14:tracePt t="45806" x="4154488" y="2759075"/>
          <p14:tracePt t="45808" x="4162425" y="2759075"/>
          <p14:tracePt t="45813" x="4170363" y="2759075"/>
          <p14:tracePt t="45817" x="4178300" y="2759075"/>
          <p14:tracePt t="45818" x="4186238" y="2759075"/>
          <p14:tracePt t="45822" x="4194175" y="2759075"/>
          <p14:tracePt t="45827" x="4202113" y="2759075"/>
          <p14:tracePt t="45831" x="4210050" y="2759075"/>
          <p14:tracePt t="45832" x="4217988" y="2751138"/>
          <p14:tracePt t="45836" x="4225925" y="2751138"/>
          <p14:tracePt t="45840" x="4233863" y="2751138"/>
          <p14:tracePt t="45842" x="4233863" y="2743200"/>
          <p14:tracePt t="45845" x="4241800" y="2743200"/>
          <p14:tracePt t="45847" x="4249738" y="2743200"/>
          <p14:tracePt t="45851" x="4257675" y="2735263"/>
          <p14:tracePt t="45855" x="4265613" y="2735263"/>
          <p14:tracePt t="45856" x="4265613" y="2727325"/>
          <p14:tracePt t="45858" x="4273550" y="2727325"/>
          <p14:tracePt t="45861" x="4281488" y="2727325"/>
          <p14:tracePt t="45862" x="4281488" y="2719388"/>
          <p14:tracePt t="45865" x="4289425" y="2719388"/>
          <p14:tracePt t="45868" x="4297363" y="2711450"/>
          <p14:tracePt t="45872" x="4305300" y="2703513"/>
          <p14:tracePt t="45877" x="4313238" y="2703513"/>
          <p14:tracePt t="45880" x="4313238" y="2695575"/>
          <p14:tracePt t="45883" x="4321175" y="2687638"/>
          <p14:tracePt t="45887" x="4329113" y="2679700"/>
          <p14:tracePt t="45890" x="4329113" y="2671763"/>
          <p14:tracePt t="45892" x="4337050" y="2671763"/>
          <p14:tracePt t="45897" x="4337050" y="2663825"/>
          <p14:tracePt t="45899" x="4344988" y="2663825"/>
          <p14:tracePt t="45900" x="4344988" y="2655888"/>
          <p14:tracePt t="45904" x="4352925" y="2647950"/>
          <p14:tracePt t="45908" x="4352925" y="2640013"/>
          <p14:tracePt t="45912" x="4362450" y="2640013"/>
          <p14:tracePt t="45914" x="4362450" y="2632075"/>
          <p14:tracePt t="45916" x="4370388" y="2624138"/>
          <p14:tracePt t="45920" x="4370388" y="2616200"/>
          <p14:tracePt t="45924" x="4378325" y="2608263"/>
          <p14:tracePt t="45929" x="4378325" y="2600325"/>
          <p14:tracePt t="45935" x="4386263" y="2592388"/>
          <p14:tracePt t="45938" x="4386263" y="2584450"/>
          <p14:tracePt t="45948" x="4394200" y="2566988"/>
          <p14:tracePt t="45952" x="4394200" y="2559050"/>
          <p14:tracePt t="45956" x="4394200" y="2551113"/>
          <p14:tracePt t="45962" x="4394200" y="2543175"/>
          <p14:tracePt t="45971" x="4394200" y="2535238"/>
          <p14:tracePt t="45978" x="4386263" y="2527300"/>
          <p14:tracePt t="45988" x="4386263" y="2519363"/>
          <p14:tracePt t="46004" x="4378325" y="2511425"/>
          <p14:tracePt t="46023" x="4378325" y="2503488"/>
          <p14:tracePt t="46028" x="4370388" y="2503488"/>
          <p14:tracePt t="46043" x="4362450" y="2495550"/>
          <p14:tracePt t="46135" x="4362450" y="2503488"/>
          <p14:tracePt t="46145" x="4362450" y="2511425"/>
          <p14:tracePt t="46147" x="4352925" y="2511425"/>
          <p14:tracePt t="46155" x="4352925" y="2519363"/>
          <p14:tracePt t="46165" x="4352925" y="2527300"/>
          <p14:tracePt t="46175" x="4352925" y="2535238"/>
          <p14:tracePt t="46179" x="4344988" y="2535238"/>
          <p14:tracePt t="46183" x="4344988" y="2543175"/>
          <p14:tracePt t="46188" x="4344988" y="2551113"/>
          <p14:tracePt t="46197" x="4344988" y="2559050"/>
          <p14:tracePt t="46203" x="4344988" y="2566988"/>
          <p14:tracePt t="46213" x="4337050" y="2576513"/>
          <p14:tracePt t="46222" x="4337050" y="2584450"/>
          <p14:tracePt t="46238" x="4337050" y="2592388"/>
          <p14:tracePt t="46250" x="4344988" y="2592388"/>
          <p14:tracePt t="46263" x="4344988" y="2600325"/>
          <p14:tracePt t="46266" x="4352925" y="2600325"/>
          <p14:tracePt t="46270" x="4352925" y="2608263"/>
          <p14:tracePt t="46272" x="4362450" y="2608263"/>
          <p14:tracePt t="46276" x="4370388" y="2608263"/>
          <p14:tracePt t="46278" x="4370388" y="2616200"/>
          <p14:tracePt t="46280" x="4378325" y="2616200"/>
          <p14:tracePt t="46284" x="4386263" y="2616200"/>
          <p14:tracePt t="46286" x="4386263" y="2624138"/>
          <p14:tracePt t="46288" x="4394200" y="2624138"/>
          <p14:tracePt t="46290" x="4402138" y="2624138"/>
          <p14:tracePt t="46292" x="4410075" y="2624138"/>
          <p14:tracePt t="46294" x="4418013" y="2624138"/>
          <p14:tracePt t="46298" x="4425950" y="2632075"/>
          <p14:tracePt t="46300" x="4433888" y="2632075"/>
          <p14:tracePt t="46302" x="4441825" y="2632075"/>
          <p14:tracePt t="46304" x="4449763" y="2632075"/>
          <p14:tracePt t="46306" x="4457700" y="2632075"/>
          <p14:tracePt t="46308" x="4465638" y="2640013"/>
          <p14:tracePt t="46310" x="4481513" y="2640013"/>
          <p14:tracePt t="46312" x="4489450" y="2640013"/>
          <p14:tracePt t="46314" x="4497388" y="2640013"/>
          <p14:tracePt t="46316" x="4505325" y="2647950"/>
          <p14:tracePt t="46318" x="4521200" y="2647950"/>
          <p14:tracePt t="46320" x="4529138" y="2647950"/>
          <p14:tracePt t="46322" x="4537075" y="2647950"/>
          <p14:tracePt t="46324" x="4545013" y="2655888"/>
          <p14:tracePt t="46327" x="4560888" y="2655888"/>
          <p14:tracePt t="46329" x="4568825" y="2655888"/>
          <p14:tracePt t="46330" x="4576763" y="2655888"/>
          <p14:tracePt t="46332" x="4584700" y="2655888"/>
          <p14:tracePt t="46334" x="4600575" y="2663825"/>
          <p14:tracePt t="46336" x="4608513" y="2663825"/>
          <p14:tracePt t="46338" x="4616450" y="2663825"/>
          <p14:tracePt t="46341" x="4624388" y="2663825"/>
          <p14:tracePt t="46342" x="4632325" y="2663825"/>
          <p14:tracePt t="46345" x="4648200" y="2663825"/>
          <p14:tracePt t="46348" x="4656138" y="2671763"/>
          <p14:tracePt t="46349" x="4664075" y="2671763"/>
          <p14:tracePt t="46350" x="4672013" y="2671763"/>
          <p14:tracePt t="46352" x="4679950" y="2671763"/>
          <p14:tracePt t="46354" x="4687888" y="2671763"/>
          <p14:tracePt t="46356" x="4695825" y="2671763"/>
          <p14:tracePt t="46358" x="4705350" y="2679700"/>
          <p14:tracePt t="46361" x="4713288" y="2679700"/>
          <p14:tracePt t="46364" x="4721225" y="2679700"/>
          <p14:tracePt t="46365" x="4729163" y="2679700"/>
          <p14:tracePt t="46366" x="4737100" y="2679700"/>
          <p14:tracePt t="46368" x="4745038" y="2679700"/>
          <p14:tracePt t="46370" x="4752975" y="2679700"/>
          <p14:tracePt t="46372" x="4760913" y="2679700"/>
          <p14:tracePt t="46377" x="4768850" y="2679700"/>
          <p14:tracePt t="46379" x="4776788" y="2679700"/>
          <p14:tracePt t="46381" x="4784725" y="2679700"/>
          <p14:tracePt t="46383" x="4784725" y="2687638"/>
          <p14:tracePt t="46385" x="4792663" y="2687638"/>
          <p14:tracePt t="46386" x="4800600" y="2687638"/>
          <p14:tracePt t="46390" x="4808538" y="2687638"/>
          <p14:tracePt t="46395" x="4816475" y="2687638"/>
          <p14:tracePt t="46398" x="4824413" y="2687638"/>
          <p14:tracePt t="46403" x="4832350" y="2687638"/>
          <p14:tracePt t="46406" x="4840288" y="2687638"/>
          <p14:tracePt t="46408" x="4840288" y="2679700"/>
          <p14:tracePt t="46413" x="4848225" y="2679700"/>
          <p14:tracePt t="46416" x="4856163" y="2679700"/>
          <p14:tracePt t="46423" x="4864100" y="2679700"/>
          <p14:tracePt t="46429" x="4872038" y="2671763"/>
          <p14:tracePt t="46431" x="4879975" y="2671763"/>
          <p14:tracePt t="46436" x="4887913" y="2671763"/>
          <p14:tracePt t="46438" x="4895850" y="2671763"/>
          <p14:tracePt t="46440" x="4895850" y="2663825"/>
          <p14:tracePt t="46442" x="4903788" y="2663825"/>
          <p14:tracePt t="46445" x="4911725" y="2663825"/>
          <p14:tracePt t="46447" x="4919663" y="2663825"/>
          <p14:tracePt t="46450" x="4919663" y="2655888"/>
          <p14:tracePt t="46451" x="4927600" y="2655888"/>
          <p14:tracePt t="46452" x="4935538" y="2655888"/>
          <p14:tracePt t="46454" x="4943475" y="2655888"/>
          <p14:tracePt t="46456" x="4951413" y="2647950"/>
          <p14:tracePt t="46458" x="4959350" y="2647950"/>
          <p14:tracePt t="46462" x="4975225" y="2640013"/>
          <p14:tracePt t="46467" x="4991100" y="2640013"/>
          <p14:tracePt t="46469" x="5006975" y="2632075"/>
          <p14:tracePt t="46470" x="5014913" y="2632075"/>
          <p14:tracePt t="46472" x="5022850" y="2632075"/>
          <p14:tracePt t="46474" x="5030788" y="2624138"/>
          <p14:tracePt t="46477" x="5038725" y="2624138"/>
          <p14:tracePt t="46479" x="5046663" y="2616200"/>
          <p14:tracePt t="46483" x="5072063" y="2608263"/>
          <p14:tracePt t="46484" x="5080000" y="2608263"/>
          <p14:tracePt t="46486" x="5087938" y="2608263"/>
          <p14:tracePt t="46488" x="5095875" y="2600325"/>
          <p14:tracePt t="46490" x="5103813" y="2592388"/>
          <p14:tracePt t="46492" x="5111750" y="2592388"/>
          <p14:tracePt t="46495" x="5119688" y="2584450"/>
          <p14:tracePt t="46500" x="5135563" y="2576513"/>
          <p14:tracePt t="46501" x="5143500" y="2566988"/>
          <p14:tracePt t="46502" x="5151438" y="2559050"/>
          <p14:tracePt t="46506" x="5159375" y="2551113"/>
          <p14:tracePt t="46508" x="5167313" y="2543175"/>
          <p14:tracePt t="46511" x="5175250" y="2535238"/>
          <p14:tracePt t="46515" x="5183188" y="2527300"/>
          <p14:tracePt t="46518" x="5191125" y="2519363"/>
          <p14:tracePt t="46521" x="5199063" y="2511425"/>
          <p14:tracePt t="46522" x="5199063" y="2503488"/>
          <p14:tracePt t="46529" x="5207000" y="2487613"/>
          <p14:tracePt t="46531" x="5207000" y="2479675"/>
          <p14:tracePt t="46537" x="5214938" y="2463800"/>
          <p14:tracePt t="46540" x="5214938" y="2455863"/>
          <p14:tracePt t="46543" x="5214938" y="2447925"/>
          <p14:tracePt t="46547" x="5214938" y="2439988"/>
          <p14:tracePt t="46551" x="5214938" y="2432050"/>
          <p14:tracePt t="46552" x="5214938" y="2424113"/>
          <p14:tracePt t="46556" x="5207000" y="2416175"/>
          <p14:tracePt t="46562" x="5207000" y="2408238"/>
          <p14:tracePt t="46563" x="5207000" y="2400300"/>
          <p14:tracePt t="46565" x="5199063" y="2400300"/>
          <p14:tracePt t="46567" x="5199063" y="2392363"/>
          <p14:tracePt t="46570" x="5191125" y="2384425"/>
          <p14:tracePt t="46572" x="5191125" y="2376488"/>
          <p14:tracePt t="46577" x="5183188" y="2368550"/>
          <p14:tracePt t="46582" x="5175250" y="2360613"/>
          <p14:tracePt t="46584" x="5167313" y="2352675"/>
          <p14:tracePt t="46586" x="5167313" y="2344738"/>
          <p14:tracePt t="46588" x="5159375" y="2344738"/>
          <p14:tracePt t="46590" x="5159375" y="2336800"/>
          <p14:tracePt t="46592" x="5151438" y="2336800"/>
          <p14:tracePt t="46595" x="5151438" y="2328863"/>
          <p14:tracePt t="46598" x="5143500" y="2328863"/>
          <p14:tracePt t="46599" x="5135563" y="2320925"/>
          <p14:tracePt t="46602" x="5127625" y="2312988"/>
          <p14:tracePt t="46606" x="5127625" y="2305050"/>
          <p14:tracePt t="46608" x="5119688" y="2305050"/>
          <p14:tracePt t="46611" x="5119688" y="2297113"/>
          <p14:tracePt t="46612" x="5111750" y="2297113"/>
          <p14:tracePt t="46616" x="5111750" y="2289175"/>
          <p14:tracePt t="46618" x="5103813" y="2289175"/>
          <p14:tracePt t="46620" x="5103813" y="2281238"/>
          <p14:tracePt t="46624" x="5095875" y="2273300"/>
          <p14:tracePt t="46629" x="5095875" y="2265363"/>
          <p14:tracePt t="46632" x="5087938" y="2265363"/>
          <p14:tracePt t="46633" x="5087938" y="2257425"/>
          <p14:tracePt t="46637" x="5080000" y="2249488"/>
          <p14:tracePt t="46640" x="5072063" y="2241550"/>
          <p14:tracePt t="46648" x="5064125" y="2233613"/>
          <p14:tracePt t="46650" x="5056188" y="2224088"/>
          <p14:tracePt t="46654" x="5046663" y="2216150"/>
          <p14:tracePt t="46658" x="5046663" y="2208213"/>
          <p14:tracePt t="46662" x="5038725" y="2208213"/>
          <p14:tracePt t="46665" x="5030788" y="2200275"/>
          <p14:tracePt t="46668" x="5022850" y="2192338"/>
          <p14:tracePt t="46672" x="5014913" y="2184400"/>
          <p14:tracePt t="46677" x="5006975" y="2176463"/>
          <p14:tracePt t="46680" x="4999038" y="2168525"/>
          <p14:tracePt t="46685" x="4991100" y="2160588"/>
          <p14:tracePt t="46687" x="4983163" y="2160588"/>
          <p14:tracePt t="46689" x="4975225" y="2152650"/>
          <p14:tracePt t="46690" x="4967288" y="2152650"/>
          <p14:tracePt t="46695" x="4959350" y="2144713"/>
          <p14:tracePt t="46696" x="4951413" y="2144713"/>
          <p14:tracePt t="46699" x="4943475" y="2136775"/>
          <p14:tracePt t="46702" x="4935538" y="2136775"/>
          <p14:tracePt t="46703" x="4927600" y="2128838"/>
          <p14:tracePt t="46704" x="4919663" y="2128838"/>
          <p14:tracePt t="46706" x="4911725" y="2120900"/>
          <p14:tracePt t="46708" x="4903788" y="2120900"/>
          <p14:tracePt t="46711" x="4895850" y="2112963"/>
          <p14:tracePt t="46713" x="4887913" y="2112963"/>
          <p14:tracePt t="46717" x="4872038" y="2105025"/>
          <p14:tracePt t="46719" x="4864100" y="2097088"/>
          <p14:tracePt t="46720" x="4856163" y="2097088"/>
          <p14:tracePt t="46722" x="4848225" y="2089150"/>
          <p14:tracePt t="46724" x="4840288" y="2089150"/>
          <p14:tracePt t="46728" x="4824413" y="2081213"/>
          <p14:tracePt t="46733" x="4808538" y="2081213"/>
          <p14:tracePt t="46735" x="4800600" y="2081213"/>
          <p14:tracePt t="46736" x="4792663" y="2073275"/>
          <p14:tracePt t="46740" x="4784725" y="2073275"/>
          <p14:tracePt t="46742" x="4776788" y="2073275"/>
          <p14:tracePt t="46745" x="4768850" y="2073275"/>
          <p14:tracePt t="46750" x="4760913" y="2065338"/>
          <p14:tracePt t="46751" x="4752975" y="2065338"/>
          <p14:tracePt t="46752" x="4745038" y="2065338"/>
          <p14:tracePt t="46756" x="4737100" y="2065338"/>
          <p14:tracePt t="46764" x="4729163" y="2065338"/>
          <p14:tracePt t="46768" x="4721225" y="2065338"/>
          <p14:tracePt t="46779" x="4713288" y="2065338"/>
          <p14:tracePt t="46789" x="4713288" y="2073275"/>
          <p14:tracePt t="46797" x="4705350" y="2073275"/>
          <p14:tracePt t="46799" x="4705350" y="2081213"/>
          <p14:tracePt t="46802" x="4705350" y="2089150"/>
          <p14:tracePt t="46804" x="4695825" y="2089150"/>
          <p14:tracePt t="46806" x="4695825" y="2097088"/>
          <p14:tracePt t="46811" x="4687888" y="2105025"/>
          <p14:tracePt t="46815" x="4679950" y="2112963"/>
          <p14:tracePt t="46818" x="4672013" y="2120900"/>
          <p14:tracePt t="46820" x="4672013" y="2128838"/>
          <p14:tracePt t="46822" x="4664075" y="2128838"/>
          <p14:tracePt t="46824" x="4664075" y="2136775"/>
          <p14:tracePt t="46827" x="4664075" y="2144713"/>
          <p14:tracePt t="46830" x="4656138" y="2144713"/>
          <p14:tracePt t="46832" x="4656138" y="2152650"/>
          <p14:tracePt t="46834" x="4648200" y="2168525"/>
          <p14:tracePt t="46836" x="4640263" y="2168525"/>
          <p14:tracePt t="46838" x="4640263" y="2176463"/>
          <p14:tracePt t="46840" x="4632325" y="2184400"/>
          <p14:tracePt t="46842" x="4624388" y="2192338"/>
          <p14:tracePt t="46846" x="4616450" y="2200275"/>
          <p14:tracePt t="46849" x="4616450" y="2208213"/>
          <p14:tracePt t="46851" x="4608513" y="2208213"/>
          <p14:tracePt t="46852" x="4600575" y="2216150"/>
          <p14:tracePt t="46854" x="4600575" y="2224088"/>
          <p14:tracePt t="46856" x="4592638" y="2233613"/>
          <p14:tracePt t="46858" x="4592638" y="2241550"/>
          <p14:tracePt t="46862" x="4584700" y="2241550"/>
          <p14:tracePt t="46863" x="4576763" y="2249488"/>
          <p14:tracePt t="46867" x="4568825" y="2265363"/>
          <p14:tracePt t="46868" x="4560888" y="2265363"/>
          <p14:tracePt t="46870" x="4560888" y="2273300"/>
          <p14:tracePt t="46872" x="4552950" y="2281238"/>
          <p14:tracePt t="46874" x="4552950" y="2289175"/>
          <p14:tracePt t="46877" x="4545013" y="2289175"/>
          <p14:tracePt t="46880" x="4545013" y="2297113"/>
          <p14:tracePt t="46883" x="4537075" y="2312988"/>
          <p14:tracePt t="46884" x="4529138" y="2320925"/>
          <p14:tracePt t="46887" x="4529138" y="2328863"/>
          <p14:tracePt t="46888" x="4529138" y="2336800"/>
          <p14:tracePt t="46890" x="4521200" y="2336800"/>
          <p14:tracePt t="46892" x="4521200" y="2344738"/>
          <p14:tracePt t="46895" x="4521200" y="2352675"/>
          <p14:tracePt t="46897" x="4513263" y="2360613"/>
          <p14:tracePt t="46900" x="4513263" y="2368550"/>
          <p14:tracePt t="46901" x="4505325" y="2376488"/>
          <p14:tracePt t="46904" x="4505325" y="2384425"/>
          <p14:tracePt t="46906" x="4505325" y="2392363"/>
          <p14:tracePt t="46909" x="4497388" y="2400300"/>
          <p14:tracePt t="46912" x="4497388" y="2408238"/>
          <p14:tracePt t="46915" x="4497388" y="2416175"/>
          <p14:tracePt t="46916" x="4497388" y="2424113"/>
          <p14:tracePt t="46918" x="4489450" y="2432050"/>
          <p14:tracePt t="46922" x="4489450" y="2439988"/>
          <p14:tracePt t="46924" x="4489450" y="2447925"/>
          <p14:tracePt t="46928" x="4489450" y="2455863"/>
          <p14:tracePt t="46932" x="4489450" y="2463800"/>
          <p14:tracePt t="46935" x="4497388" y="2471738"/>
          <p14:tracePt t="46949" x="4505325" y="2503488"/>
          <p14:tracePt t="46952" x="4505325" y="2511425"/>
          <p14:tracePt t="46956" x="4513263" y="2519363"/>
          <p14:tracePt t="46962" x="4513263" y="2527300"/>
          <p14:tracePt t="46966" x="4521200" y="2535238"/>
          <p14:tracePt t="46968" x="4521200" y="2543175"/>
          <p14:tracePt t="46972" x="4529138" y="2543175"/>
          <p14:tracePt t="46975" x="4529138" y="2551113"/>
          <p14:tracePt t="46978" x="4529138" y="2559050"/>
          <p14:tracePt t="46982" x="4537075" y="2559050"/>
          <p14:tracePt t="46984" x="4537075" y="2566988"/>
          <p14:tracePt t="46989" x="4537075" y="2576513"/>
          <p14:tracePt t="46991" x="4545013" y="2576513"/>
          <p14:tracePt t="46992" x="4545013" y="2584450"/>
          <p14:tracePt t="46997" x="4552950" y="2592388"/>
          <p14:tracePt t="47002" x="4552950" y="2600325"/>
          <p14:tracePt t="47004" x="4560888" y="2600325"/>
          <p14:tracePt t="47006" x="4560888" y="2608263"/>
          <p14:tracePt t="47008" x="4560888" y="2616200"/>
          <p14:tracePt t="47012" x="4568825" y="2616200"/>
          <p14:tracePt t="47015" x="4568825" y="2624138"/>
          <p14:tracePt t="47017" x="4576763" y="2624138"/>
          <p14:tracePt t="47018" x="4576763" y="2632075"/>
          <p14:tracePt t="47023" x="4576763" y="2640013"/>
          <p14:tracePt t="47024" x="4584700" y="2640013"/>
          <p14:tracePt t="47028" x="4584700" y="2647950"/>
          <p14:tracePt t="47033" x="4592638" y="2655888"/>
          <p14:tracePt t="47036" x="4592638" y="2663825"/>
          <p14:tracePt t="47043" x="4600575" y="2671763"/>
          <p14:tracePt t="47049" x="4608513" y="2679700"/>
          <p14:tracePt t="47052" x="4608513" y="2687638"/>
          <p14:tracePt t="47054" x="4616450" y="2687638"/>
          <p14:tracePt t="47056" x="4616450" y="2695575"/>
          <p14:tracePt t="47058" x="4624388" y="2695575"/>
          <p14:tracePt t="47063" x="4624388" y="2703513"/>
          <p14:tracePt t="47065" x="4632325" y="2703513"/>
          <p14:tracePt t="47067" x="4632325" y="2711450"/>
          <p14:tracePt t="47068" x="4640263" y="2711450"/>
          <p14:tracePt t="47070" x="4640263" y="2719388"/>
          <p14:tracePt t="47072" x="4648200" y="2719388"/>
          <p14:tracePt t="47075" x="4656138" y="2719388"/>
          <p14:tracePt t="47079" x="4664075" y="2727325"/>
          <p14:tracePt t="47081" x="4664075" y="2735263"/>
          <p14:tracePt t="47083" x="4672013" y="2735263"/>
          <p14:tracePt t="47084" x="4679950" y="2743200"/>
          <p14:tracePt t="47086" x="4687888" y="2743200"/>
          <p14:tracePt t="47088" x="4695825" y="2751138"/>
          <p14:tracePt t="47092" x="4705350" y="2751138"/>
          <p14:tracePt t="47095" x="4713288" y="2759075"/>
          <p14:tracePt t="47097" x="4721225" y="2759075"/>
          <p14:tracePt t="47101" x="4729163" y="2767013"/>
          <p14:tracePt t="47102" x="4737100" y="2767013"/>
          <p14:tracePt t="47104" x="4745038" y="2767013"/>
          <p14:tracePt t="47106" x="4752975" y="2774950"/>
          <p14:tracePt t="47108" x="4760913" y="2774950"/>
          <p14:tracePt t="47112" x="4776788" y="2774950"/>
          <p14:tracePt t="47116" x="4792663" y="2782888"/>
          <p14:tracePt t="47118" x="4800600" y="2782888"/>
          <p14:tracePt t="47122" x="4816475" y="2790825"/>
          <p14:tracePt t="47128" x="4840288" y="2790825"/>
          <p14:tracePt t="47131" x="4848225" y="2790825"/>
          <p14:tracePt t="47133" x="4856163" y="2790825"/>
          <p14:tracePt t="47134" x="4864100" y="2790825"/>
          <p14:tracePt t="47136" x="4872038" y="2790825"/>
          <p14:tracePt t="47138" x="4879975" y="2798763"/>
          <p14:tracePt t="47140" x="4887913" y="2798763"/>
          <p14:tracePt t="47142" x="4895850" y="2798763"/>
          <p14:tracePt t="47145" x="4903788" y="2798763"/>
          <p14:tracePt t="47148" x="4911725" y="2798763"/>
          <p14:tracePt t="47149" x="4919663" y="2798763"/>
          <p14:tracePt t="47150" x="4927600" y="2798763"/>
          <p14:tracePt t="47153" x="4935538" y="2798763"/>
          <p14:tracePt t="47154" x="4943475" y="2798763"/>
          <p14:tracePt t="47156" x="4951413" y="2798763"/>
          <p14:tracePt t="47158" x="4959350" y="2798763"/>
          <p14:tracePt t="47162" x="4967288" y="2798763"/>
          <p14:tracePt t="47164" x="4975225" y="2798763"/>
          <p14:tracePt t="47165" x="4983163" y="2798763"/>
          <p14:tracePt t="47166" x="4991100" y="2798763"/>
          <p14:tracePt t="47168" x="4999038" y="2790825"/>
          <p14:tracePt t="47170" x="5006975" y="2790825"/>
          <p14:tracePt t="47174" x="5014913" y="2790825"/>
          <p14:tracePt t="47177" x="5022850" y="2790825"/>
          <p14:tracePt t="47179" x="5030788" y="2782888"/>
          <p14:tracePt t="47183" x="5038725" y="2782888"/>
          <p14:tracePt t="47184" x="5046663" y="2782888"/>
          <p14:tracePt t="47186" x="5046663" y="2774950"/>
          <p14:tracePt t="47188" x="5056188" y="2774950"/>
          <p14:tracePt t="47190" x="5064125" y="2767013"/>
          <p14:tracePt t="47195" x="5072063" y="2767013"/>
          <p14:tracePt t="47198" x="5080000" y="2759075"/>
          <p14:tracePt t="47200" x="5087938" y="2751138"/>
          <p14:tracePt t="47205" x="5095875" y="2743200"/>
          <p14:tracePt t="47206" x="5095875" y="2735263"/>
          <p14:tracePt t="47208" x="5103813" y="2735263"/>
          <p14:tracePt t="47211" x="5103813" y="2727325"/>
          <p14:tracePt t="47213" x="5111750" y="2727325"/>
          <p14:tracePt t="47217" x="5119688" y="2711450"/>
          <p14:tracePt t="47220" x="5127625" y="2703513"/>
          <p14:tracePt t="47222" x="5127625" y="2695575"/>
          <p14:tracePt t="47224" x="5135563" y="2687638"/>
          <p14:tracePt t="47228" x="5143500" y="2679700"/>
          <p14:tracePt t="47233" x="5151438" y="2663825"/>
          <p14:tracePt t="47234" x="5159375" y="2663825"/>
          <p14:tracePt t="47236" x="5159375" y="2655888"/>
          <p14:tracePt t="47238" x="5167313" y="2647950"/>
          <p14:tracePt t="47240" x="5167313" y="2640013"/>
          <p14:tracePt t="47242" x="5175250" y="2632075"/>
          <p14:tracePt t="47245" x="5175250" y="2624138"/>
          <p14:tracePt t="47250" x="5183188" y="2608263"/>
          <p14:tracePt t="47251" x="5191125" y="2608263"/>
          <p14:tracePt t="47252" x="5191125" y="2600325"/>
          <p14:tracePt t="47254" x="5199063" y="2592388"/>
          <p14:tracePt t="47256" x="5199063" y="2584450"/>
          <p14:tracePt t="47258" x="5207000" y="2576513"/>
          <p14:tracePt t="47262" x="5207000" y="2559050"/>
          <p14:tracePt t="47267" x="5214938" y="2543175"/>
          <p14:tracePt t="47268" x="5214938" y="2535238"/>
          <p14:tracePt t="47270" x="5222875" y="2527300"/>
          <p14:tracePt t="47273" x="5222875" y="2519363"/>
          <p14:tracePt t="47279" x="5230813" y="2503488"/>
          <p14:tracePt t="47282" x="5230813" y="2495550"/>
          <p14:tracePt t="47283" x="5238750" y="2487613"/>
          <p14:tracePt t="47286" x="5238750" y="2471738"/>
          <p14:tracePt t="47288" x="5238750" y="2463800"/>
          <p14:tracePt t="47290" x="5246688" y="2455863"/>
          <p14:tracePt t="47292" x="5246688" y="2447925"/>
          <p14:tracePt t="47297" x="5246688" y="2439988"/>
          <p14:tracePt t="47299" x="5254625" y="2432050"/>
          <p14:tracePt t="47300" x="5254625" y="2424113"/>
          <p14:tracePt t="47304" x="5254625" y="2416175"/>
          <p14:tracePt t="47306" x="5254625" y="2408238"/>
          <p14:tracePt t="47313" x="5262563" y="2392363"/>
          <p14:tracePt t="47316" x="5262563" y="2384425"/>
          <p14:tracePt t="47318" x="5262563" y="2376488"/>
          <p14:tracePt t="47320" x="5262563" y="2368550"/>
          <p14:tracePt t="47324" x="5262563" y="2360613"/>
          <p14:tracePt t="47327" x="5262563" y="2352675"/>
          <p14:tracePt t="47330" x="5262563" y="2344738"/>
          <p14:tracePt t="47334" x="5262563" y="2336800"/>
          <p14:tracePt t="47337" x="5262563" y="2328863"/>
          <p14:tracePt t="47340" x="5262563" y="2320925"/>
          <p14:tracePt t="47345" x="5262563" y="2312988"/>
          <p14:tracePt t="47348" x="5262563" y="2305050"/>
          <p14:tracePt t="47350" x="5262563" y="2297113"/>
          <p14:tracePt t="47354" x="5262563" y="2289175"/>
          <p14:tracePt t="47358" x="5262563" y="2281238"/>
          <p14:tracePt t="47361" x="5254625" y="2281238"/>
          <p14:tracePt t="47363" x="5254625" y="2273300"/>
          <p14:tracePt t="47366" x="5254625" y="2265363"/>
          <p14:tracePt t="47370" x="5254625" y="2257425"/>
          <p14:tracePt t="47372" x="5246688" y="2257425"/>
          <p14:tracePt t="47374" x="5246688" y="2249488"/>
          <p14:tracePt t="47377" x="5246688" y="2241550"/>
          <p14:tracePt t="47381" x="5238750" y="2233613"/>
          <p14:tracePt t="47384" x="5230813" y="2224088"/>
          <p14:tracePt t="47386" x="5230813" y="2216150"/>
          <p14:tracePt t="47390" x="5222875" y="2208213"/>
          <p14:tracePt t="47396" x="5222875" y="2200275"/>
          <p14:tracePt t="47398" x="5214938" y="2192338"/>
          <p14:tracePt t="47400" x="5207000" y="2184400"/>
          <p14:tracePt t="47404" x="5199063" y="2176463"/>
          <p14:tracePt t="47408" x="5199063" y="2168525"/>
          <p14:tracePt t="47411" x="5191125" y="2168525"/>
          <p14:tracePt t="47413" x="5191125" y="2160588"/>
          <p14:tracePt t="47415" x="5183188" y="2160588"/>
          <p14:tracePt t="47417" x="5183188" y="2152650"/>
          <p14:tracePt t="47420" x="5175250" y="2144713"/>
          <p14:tracePt t="47424" x="5167313" y="2144713"/>
          <p14:tracePt t="47427" x="5167313" y="2136775"/>
          <p14:tracePt t="47432" x="5159375" y="2128838"/>
          <p14:tracePt t="47435" x="5151438" y="2128838"/>
          <p14:tracePt t="47438" x="5151438" y="2120900"/>
          <p14:tracePt t="47439" x="5143500" y="2120900"/>
          <p14:tracePt t="47444" x="5135563" y="2112963"/>
          <p14:tracePt t="47447" x="5127625" y="2112963"/>
          <p14:tracePt t="47451" x="5119688" y="2105025"/>
          <p14:tracePt t="47453" x="5111750" y="2105025"/>
          <p14:tracePt t="47456" x="5103813" y="2097088"/>
          <p14:tracePt t="47461" x="5095875" y="2097088"/>
          <p14:tracePt t="47464" x="5087938" y="2097088"/>
          <p14:tracePt t="47467" x="5087938" y="2089150"/>
          <p14:tracePt t="47468" x="5080000" y="2089150"/>
          <p14:tracePt t="47472" x="5072063" y="2089150"/>
          <p14:tracePt t="47477" x="5064125" y="2081213"/>
          <p14:tracePt t="47482" x="5056188" y="2081213"/>
          <p14:tracePt t="47484" x="5046663" y="2081213"/>
          <p14:tracePt t="47488" x="5038725" y="2081213"/>
          <p14:tracePt t="47492" x="5030788" y="2081213"/>
          <p14:tracePt t="47498" x="5022850" y="2081213"/>
          <p14:tracePt t="47500" x="5014913" y="2081213"/>
          <p14:tracePt t="47505" x="5006975" y="2081213"/>
          <p14:tracePt t="47506" x="5006975" y="2073275"/>
          <p14:tracePt t="47508" x="4999038" y="2073275"/>
          <p14:tracePt t="47514" x="4991100" y="2073275"/>
          <p14:tracePt t="47516" x="4983163" y="2073275"/>
          <p14:tracePt t="47518" x="4975225" y="2073275"/>
          <p14:tracePt t="47522" x="4967288" y="2073275"/>
          <p14:tracePt t="47528" x="4959350" y="2073275"/>
          <p14:tracePt t="47530" x="4951413" y="2073275"/>
          <p14:tracePt t="47534" x="4943475" y="2073275"/>
          <p14:tracePt t="47538" x="4935538" y="2073275"/>
          <p14:tracePt t="47545" x="4927600" y="2073275"/>
          <p14:tracePt t="47548" x="4919663" y="2073275"/>
          <p14:tracePt t="47553" x="4911725" y="2073275"/>
          <p14:tracePt t="47557" x="4903788" y="2073275"/>
          <p14:tracePt t="47558" x="4903788" y="2081213"/>
          <p14:tracePt t="47563" x="4895850" y="2081213"/>
          <p14:tracePt t="47566" x="4887913" y="2081213"/>
          <p14:tracePt t="47570" x="4879975" y="2081213"/>
          <p14:tracePt t="47574" x="4872038" y="2081213"/>
          <p14:tracePt t="47579" x="4864100" y="2081213"/>
          <p14:tracePt t="47582" x="4856163" y="2081213"/>
          <p14:tracePt t="47586" x="4848225" y="2081213"/>
          <p14:tracePt t="47588" x="4848225" y="2089150"/>
          <p14:tracePt t="47590" x="4840288" y="2089150"/>
          <p14:tracePt t="47595" x="4832350" y="2089150"/>
          <p14:tracePt t="47601" x="4824413" y="2089150"/>
          <p14:tracePt t="47604" x="4816475" y="2089150"/>
          <p14:tracePt t="47606" x="4816475" y="2097088"/>
          <p14:tracePt t="47611" x="4808538" y="2097088"/>
          <p14:tracePt t="47617" x="4800600" y="2097088"/>
          <p14:tracePt t="47620" x="4800600" y="2105025"/>
          <p14:tracePt t="47622" x="4792663" y="2105025"/>
          <p14:tracePt t="47629" x="4784725" y="2112963"/>
          <p14:tracePt t="47632" x="4776788" y="2112963"/>
          <p14:tracePt t="47637" x="4776788" y="2120900"/>
          <p14:tracePt t="47639" x="4768850" y="2120900"/>
          <p14:tracePt t="47642" x="4760913" y="2128838"/>
          <p14:tracePt t="47648" x="4752975" y="2128838"/>
          <p14:tracePt t="47649" x="4752975" y="2136775"/>
          <p14:tracePt t="47652" x="4745038" y="2144713"/>
          <p14:tracePt t="47656" x="4737100" y="2144713"/>
          <p14:tracePt t="47658" x="4737100" y="2152650"/>
          <p14:tracePt t="47661" x="4729163" y="2152650"/>
          <p14:tracePt t="47663" x="4729163" y="2160588"/>
          <p14:tracePt t="47665" x="4721225" y="2160588"/>
          <p14:tracePt t="47666" x="4721225" y="2168525"/>
          <p14:tracePt t="47670" x="4713288" y="2168525"/>
          <p14:tracePt t="47672" x="4713288" y="2176463"/>
          <p14:tracePt t="47674" x="4705350" y="2176463"/>
          <p14:tracePt t="47679" x="4705350" y="2184400"/>
          <p14:tracePt t="47681" x="4695825" y="2184400"/>
          <p14:tracePt t="47683" x="4695825" y="2192338"/>
          <p14:tracePt t="47684" x="4687888" y="2192338"/>
          <p14:tracePt t="47688" x="4687888" y="2200275"/>
          <p14:tracePt t="47690" x="4679950" y="2200275"/>
          <p14:tracePt t="47692" x="4679950" y="2208213"/>
          <p14:tracePt t="47698" x="4672013" y="2208213"/>
          <p14:tracePt t="47701" x="4672013" y="2216150"/>
          <p14:tracePt t="47702" x="4664075" y="2216150"/>
          <p14:tracePt t="47704" x="4664075" y="2224088"/>
          <p14:tracePt t="47708" x="4664075" y="2233613"/>
          <p14:tracePt t="47712" x="4656138" y="2233613"/>
          <p14:tracePt t="47714" x="4656138" y="2241550"/>
          <p14:tracePt t="47716" x="4648200" y="2241550"/>
          <p14:tracePt t="47718" x="4648200" y="2249488"/>
          <p14:tracePt t="47724" x="4640263" y="2257425"/>
          <p14:tracePt t="47731" x="4640263" y="2265363"/>
          <p14:tracePt t="47733" x="4632325" y="2265363"/>
          <p14:tracePt t="47736" x="4632325" y="2273300"/>
          <p14:tracePt t="47747" x="4624388" y="2281238"/>
          <p14:tracePt t="47773" x="4624388" y="2289175"/>
          <p14:tracePt t="47797" x="4624388" y="2297113"/>
          <p14:tracePt t="48234" x="4624388" y="2289175"/>
          <p14:tracePt t="48245" x="4624388" y="2281238"/>
          <p14:tracePt t="48255" x="4624388" y="2273300"/>
          <p14:tracePt t="48265" x="4624388" y="2265363"/>
          <p14:tracePt t="48279" x="4616450" y="2257425"/>
          <p14:tracePt t="48293" x="4616450" y="2249488"/>
          <p14:tracePt t="48361" x="4616450" y="2257425"/>
          <p14:tracePt t="48369" x="4616450" y="2265363"/>
          <p14:tracePt t="48375" x="4616450" y="2273300"/>
          <p14:tracePt t="48379" x="4608513" y="2281238"/>
          <p14:tracePt t="48381" x="4608513" y="2289175"/>
          <p14:tracePt t="48385" x="4608513" y="2297113"/>
          <p14:tracePt t="48388" x="4600575" y="2305050"/>
          <p14:tracePt t="48392" x="4600575" y="2312988"/>
          <p14:tracePt t="48395" x="4600575" y="2320925"/>
          <p14:tracePt t="48399" x="4600575" y="2328863"/>
          <p14:tracePt t="48402" x="4600575" y="2336800"/>
          <p14:tracePt t="48406" x="4600575" y="2344738"/>
          <p14:tracePt t="48408" x="4600575" y="2352675"/>
          <p14:tracePt t="48413" x="4600575" y="2360613"/>
          <p14:tracePt t="48415" x="4592638" y="2368550"/>
          <p14:tracePt t="48418" x="4600575" y="2376488"/>
          <p14:tracePt t="48422" x="4600575" y="2384425"/>
          <p14:tracePt t="48424" x="4600575" y="2392363"/>
          <p14:tracePt t="48429" x="4600575" y="2400300"/>
          <p14:tracePt t="48431" x="4600575" y="2408238"/>
          <p14:tracePt t="48434" x="4600575" y="2416175"/>
          <p14:tracePt t="48436" x="4600575" y="2424113"/>
          <p14:tracePt t="48440" x="4600575" y="2432050"/>
          <p14:tracePt t="48442" x="4608513" y="2439988"/>
          <p14:tracePt t="48447" x="4608513" y="2447925"/>
          <p14:tracePt t="48450" x="4608513" y="2455863"/>
          <p14:tracePt t="48454" x="4616450" y="2463800"/>
          <p14:tracePt t="48456" x="4616450" y="2471738"/>
          <p14:tracePt t="48462" x="4616450" y="2479675"/>
          <p14:tracePt t="48465" x="4624388" y="2487613"/>
          <p14:tracePt t="48469" x="4624388" y="2495550"/>
          <p14:tracePt t="48472" x="4632325" y="2503488"/>
          <p14:tracePt t="48479" x="4640263" y="2511425"/>
          <p14:tracePt t="48482" x="4640263" y="2519363"/>
          <p14:tracePt t="48484" x="4648200" y="2527300"/>
          <p14:tracePt t="48490" x="4656138" y="2535238"/>
          <p14:tracePt t="48495" x="4664075" y="2543175"/>
          <p14:tracePt t="48499" x="4664075" y="2551113"/>
          <p14:tracePt t="48500" x="4672013" y="2551113"/>
          <p14:tracePt t="48504" x="4679950" y="2559050"/>
          <p14:tracePt t="48511" x="4687888" y="2559050"/>
          <p14:tracePt t="48515" x="4687888" y="2566988"/>
          <p14:tracePt t="48517" x="4695825" y="2566988"/>
          <p14:tracePt t="48518" x="4695825" y="2576513"/>
          <p14:tracePt t="48520" x="4705350" y="2576513"/>
          <p14:tracePt t="48528" x="4713288" y="2584450"/>
          <p14:tracePt t="48531" x="4721225" y="2584450"/>
          <p14:tracePt t="48534" x="4729163" y="2584450"/>
          <p14:tracePt t="48536" x="4729163" y="2592388"/>
          <p14:tracePt t="48540" x="4737100" y="2592388"/>
          <p14:tracePt t="48545" x="4745038" y="2592388"/>
          <p14:tracePt t="48548" x="4752975" y="2600325"/>
          <p14:tracePt t="48550" x="4760913" y="2600325"/>
          <p14:tracePt t="48556" x="4768850" y="2608263"/>
          <p14:tracePt t="48558" x="4776788" y="2608263"/>
          <p14:tracePt t="48563" x="4784725" y="2608263"/>
          <p14:tracePt t="48566" x="4792663" y="2608263"/>
          <p14:tracePt t="48570" x="4800600" y="2616200"/>
          <p14:tracePt t="48572" x="4808538" y="2616200"/>
          <p14:tracePt t="48577" x="4816475" y="2616200"/>
          <p14:tracePt t="48581" x="4824413" y="2616200"/>
          <p14:tracePt t="48582" x="4832350" y="2616200"/>
          <p14:tracePt t="48586" x="4840288" y="2624138"/>
          <p14:tracePt t="48589" x="4848225" y="2624138"/>
          <p14:tracePt t="48593" x="4856163" y="2624138"/>
          <p14:tracePt t="48595" x="4864100" y="2624138"/>
          <p14:tracePt t="48599" x="4872038" y="2624138"/>
          <p14:tracePt t="48600" x="4879975" y="2624138"/>
          <p14:tracePt t="48604" x="4887913" y="2624138"/>
          <p14:tracePt t="48606" x="4895850" y="2624138"/>
          <p14:tracePt t="48608" x="4903788" y="2624138"/>
          <p14:tracePt t="48613" x="4911725" y="2624138"/>
          <p14:tracePt t="48616" x="4919663" y="2624138"/>
          <p14:tracePt t="48618" x="4927600" y="2624138"/>
          <p14:tracePt t="48622" x="4935538" y="2624138"/>
          <p14:tracePt t="48624" x="4935538" y="2616200"/>
          <p14:tracePt t="48628" x="4943475" y="2616200"/>
          <p14:tracePt t="48631" x="4951413" y="2616200"/>
          <p14:tracePt t="48632" x="4959350" y="2616200"/>
          <p14:tracePt t="48636" x="4967288" y="2616200"/>
          <p14:tracePt t="48638" x="4967288" y="2608263"/>
          <p14:tracePt t="48640" x="4975225" y="2608263"/>
          <p14:tracePt t="48645" x="4983163" y="2608263"/>
          <p14:tracePt t="48648" x="4991100" y="2608263"/>
          <p14:tracePt t="48649" x="4991100" y="2600325"/>
          <p14:tracePt t="48650" x="4999038" y="2600325"/>
          <p14:tracePt t="48654" x="5006975" y="2592388"/>
          <p14:tracePt t="48658" x="5014913" y="2592388"/>
          <p14:tracePt t="48663" x="5022850" y="2584450"/>
          <p14:tracePt t="48665" x="5030788" y="2584450"/>
          <p14:tracePt t="48666" x="5030788" y="2576513"/>
          <p14:tracePt t="48668" x="5038725" y="2576513"/>
          <p14:tracePt t="48672" x="5046663" y="2566988"/>
          <p14:tracePt t="48678" x="5056188" y="2559050"/>
          <p14:tracePt t="48685" x="5064125" y="2551113"/>
          <p14:tracePt t="48690" x="5072063" y="2543175"/>
          <p14:tracePt t="48695" x="5072063" y="2535238"/>
          <p14:tracePt t="48697" x="5080000" y="2535238"/>
          <p14:tracePt t="48699" x="5080000" y="2527300"/>
          <p14:tracePt t="48702" x="5087938" y="2527300"/>
          <p14:tracePt t="48704" x="5087938" y="2519363"/>
          <p14:tracePt t="48708" x="5095875" y="2511425"/>
          <p14:tracePt t="48712" x="5095875" y="2503488"/>
          <p14:tracePt t="48716" x="5103813" y="2503488"/>
          <p14:tracePt t="48718" x="5103813" y="2495550"/>
          <p14:tracePt t="48722" x="5111750" y="2487613"/>
          <p14:tracePt t="48728" x="5111750" y="2479675"/>
          <p14:tracePt t="48732" x="5119688" y="2471738"/>
          <p14:tracePt t="48736" x="5119688" y="2463800"/>
          <p14:tracePt t="48738" x="5127625" y="2463800"/>
          <p14:tracePt t="48740" x="5127625" y="2455863"/>
          <p14:tracePt t="48747" x="5127625" y="2447925"/>
          <p14:tracePt t="48753" x="5135563" y="2439988"/>
          <p14:tracePt t="48756" x="5135563" y="2432050"/>
          <p14:tracePt t="48761" x="5135563" y="2424113"/>
          <p14:tracePt t="48767" x="5135563" y="2416175"/>
          <p14:tracePt t="48770" x="5135563" y="2408238"/>
          <p14:tracePt t="48778" x="5135563" y="2400300"/>
          <p14:tracePt t="48780" x="5135563" y="2392363"/>
          <p14:tracePt t="48782" x="5135563" y="2384425"/>
          <p14:tracePt t="48786" x="5135563" y="2376488"/>
          <p14:tracePt t="48789" x="5135563" y="2368550"/>
          <p14:tracePt t="48793" x="5135563" y="2360613"/>
          <p14:tracePt t="48797" x="5135563" y="2352675"/>
          <p14:tracePt t="48798" x="5135563" y="2344738"/>
          <p14:tracePt t="48802" x="5127625" y="2336800"/>
          <p14:tracePt t="48804" x="5127625" y="2328863"/>
          <p14:tracePt t="48808" x="5127625" y="2320925"/>
          <p14:tracePt t="48813" x="5119688" y="2312988"/>
          <p14:tracePt t="48816" x="5119688" y="2305050"/>
          <p14:tracePt t="48820" x="5119688" y="2297113"/>
          <p14:tracePt t="48822" x="5111750" y="2289175"/>
          <p14:tracePt t="48829" x="5103813" y="2281238"/>
          <p14:tracePt t="48831" x="5103813" y="2273300"/>
          <p14:tracePt t="48834" x="5095875" y="2265363"/>
          <p14:tracePt t="48838" x="5095875" y="2257425"/>
          <p14:tracePt t="48840" x="5087938" y="2257425"/>
          <p14:tracePt t="48842" x="5087938" y="2249488"/>
          <p14:tracePt t="48846" x="5080000" y="2249488"/>
          <p14:tracePt t="48849" x="5072063" y="2241550"/>
          <p14:tracePt t="48850" x="5072063" y="2233613"/>
          <p14:tracePt t="48852" x="5064125" y="2233613"/>
          <p14:tracePt t="48854" x="5064125" y="2224088"/>
          <p14:tracePt t="48856" x="5056188" y="2224088"/>
          <p14:tracePt t="48858" x="5056188" y="2216150"/>
          <p14:tracePt t="48862" x="5046663" y="2216150"/>
          <p14:tracePt t="48863" x="5038725" y="2208213"/>
          <p14:tracePt t="48866" x="5030788" y="2200275"/>
          <p14:tracePt t="48870" x="5022850" y="2192338"/>
          <p14:tracePt t="48872" x="5014913" y="2192338"/>
          <p14:tracePt t="48874" x="5006975" y="2184400"/>
          <p14:tracePt t="48879" x="4999038" y="2184400"/>
          <p14:tracePt t="48881" x="4991100" y="2176463"/>
          <p14:tracePt t="48884" x="4983163" y="2168525"/>
          <p14:tracePt t="48887" x="4975225" y="2168525"/>
          <p14:tracePt t="48889" x="4967288" y="2168525"/>
          <p14:tracePt t="48890" x="4959350" y="2160588"/>
          <p14:tracePt t="48892" x="4951413" y="2160588"/>
          <p14:tracePt t="48895" x="4943475" y="2152650"/>
          <p14:tracePt t="48900" x="4935538" y="2152650"/>
          <p14:tracePt t="48903" x="4919663" y="2144713"/>
          <p14:tracePt t="48904" x="4911725" y="2136775"/>
          <p14:tracePt t="48908" x="4903788" y="2136775"/>
          <p14:tracePt t="48912" x="4887913" y="2128838"/>
          <p14:tracePt t="48916" x="4879975" y="2128838"/>
          <p14:tracePt t="48919" x="4864100" y="2120900"/>
          <p14:tracePt t="48922" x="4856163" y="2120900"/>
          <p14:tracePt t="48924" x="4848225" y="2112963"/>
          <p14:tracePt t="48927" x="4840288" y="2112963"/>
          <p14:tracePt t="48930" x="4832350" y="2112963"/>
          <p14:tracePt t="48933" x="4824413" y="2112963"/>
          <p14:tracePt t="48934" x="4816475" y="2105025"/>
          <p14:tracePt t="48936" x="4808538" y="2105025"/>
          <p14:tracePt t="48950" x="4776788" y="2097088"/>
          <p14:tracePt t="48953" x="4760913" y="2097088"/>
          <p14:tracePt t="48956" x="4752975" y="2097088"/>
          <p14:tracePt t="48962" x="4745038" y="2097088"/>
          <p14:tracePt t="48964" x="4737100" y="2097088"/>
          <p14:tracePt t="48969" x="4729163" y="2097088"/>
          <p14:tracePt t="48972" x="4721225" y="2097088"/>
          <p14:tracePt t="48978" x="4713288" y="2097088"/>
          <p14:tracePt t="48982" x="4705350" y="2097088"/>
          <p14:tracePt t="48990" x="4695825" y="2097088"/>
          <p14:tracePt t="48999" x="4687888" y="2097088"/>
          <p14:tracePt t="49002" x="4687888" y="2105025"/>
          <p14:tracePt t="49357" x="4687888" y="2112963"/>
          <p14:tracePt t="49363" x="4687888" y="2120900"/>
          <p14:tracePt t="49369" x="4687888" y="2128838"/>
          <p14:tracePt t="49379" x="4687888" y="2136775"/>
          <p14:tracePt t="49382" x="4695825" y="2144713"/>
          <p14:tracePt t="49391" x="4695825" y="2152650"/>
          <p14:tracePt t="49401" x="4695825" y="2160588"/>
          <p14:tracePt t="49417" x="4695825" y="2168525"/>
          <p14:tracePt t="49435" x="4695825" y="2176463"/>
          <p14:tracePt t="49453" x="4687888" y="2176463"/>
          <p14:tracePt t="49456" x="4687888" y="2184400"/>
          <p14:tracePt t="49481" x="4687888" y="2192338"/>
          <p14:tracePt t="49491" x="4679950" y="2192338"/>
          <p14:tracePt t="49493" x="4679950" y="2200275"/>
          <p14:tracePt t="49503" x="4679950" y="2208213"/>
          <p14:tracePt t="49508" x="4672013" y="2208213"/>
          <p14:tracePt t="49512" x="4672013" y="2216150"/>
          <p14:tracePt t="49517" x="4672013" y="2224088"/>
          <p14:tracePt t="49521" x="4664075" y="2224088"/>
          <p14:tracePt t="49522" x="4664075" y="2233613"/>
          <p14:tracePt t="49527" x="4664075" y="2241550"/>
          <p14:tracePt t="49530" x="4656138" y="2241550"/>
          <p14:tracePt t="49532" x="4656138" y="2249488"/>
          <p14:tracePt t="49537" x="4648200" y="2257425"/>
          <p14:tracePt t="49540" x="4648200" y="2265363"/>
          <p14:tracePt t="49546" x="4640263" y="2265363"/>
          <p14:tracePt t="49548" x="4640263" y="2273300"/>
          <p14:tracePt t="49551" x="4640263" y="2281238"/>
          <p14:tracePt t="49554" x="4632325" y="2281238"/>
          <p14:tracePt t="49556" x="4632325" y="2289175"/>
          <p14:tracePt t="49562" x="4624388" y="2297113"/>
          <p14:tracePt t="49566" x="4624388" y="2305050"/>
          <p14:tracePt t="49573" x="4624388" y="2312988"/>
          <p14:tracePt t="49577" x="4624388" y="2320925"/>
          <p14:tracePt t="49579" x="4616450" y="2320925"/>
          <p14:tracePt t="49582" x="4616450" y="2328863"/>
          <p14:tracePt t="49586" x="4616450" y="2336800"/>
          <p14:tracePt t="49592" x="4608513" y="2344738"/>
          <p14:tracePt t="49599" x="4608513" y="2352675"/>
          <p14:tracePt t="49606" x="4608513" y="2360613"/>
          <p14:tracePt t="49631" x="4608513" y="2368550"/>
          <p14:tracePt t="49876" x="4608513" y="2376488"/>
          <p14:tracePt t="49884" x="4608513" y="2384425"/>
          <p14:tracePt t="49890" x="4608513" y="2392363"/>
          <p14:tracePt t="49896" x="4608513" y="2400300"/>
          <p14:tracePt t="49904" x="4600575" y="2408238"/>
          <p14:tracePt t="49908" x="4600575" y="2416175"/>
          <p14:tracePt t="49914" x="4600575" y="2424113"/>
          <p14:tracePt t="49918" x="4600575" y="2432050"/>
          <p14:tracePt t="49922" x="4600575" y="2439988"/>
          <p14:tracePt t="49924" x="4592638" y="2439988"/>
          <p14:tracePt t="49928" x="4592638" y="2447925"/>
          <p14:tracePt t="49930" x="4592638" y="2455863"/>
          <p14:tracePt t="49932" x="4592638" y="2463800"/>
          <p14:tracePt t="49947" x="4584700" y="2495550"/>
          <p14:tracePt t="49949" x="4576763" y="2503488"/>
          <p14:tracePt t="49950" x="4576763" y="2511425"/>
          <p14:tracePt t="49954" x="4576763" y="2519363"/>
          <p14:tracePt t="49956" x="4576763" y="2527300"/>
          <p14:tracePt t="49958" x="4576763" y="2535238"/>
          <p14:tracePt t="49961" x="4576763" y="2543175"/>
          <p14:tracePt t="49964" x="4576763" y="2551113"/>
          <p14:tracePt t="49966" x="4576763" y="2559050"/>
          <p14:tracePt t="49968" x="4576763" y="2566988"/>
          <p14:tracePt t="49970" x="4576763" y="2576513"/>
          <p14:tracePt t="49972" x="4576763" y="2584450"/>
          <p14:tracePt t="49974" x="4576763" y="2592388"/>
          <p14:tracePt t="49977" x="4576763" y="2600325"/>
          <p14:tracePt t="49979" x="4576763" y="2608263"/>
          <p14:tracePt t="49981" x="4576763" y="2616200"/>
          <p14:tracePt t="49982" x="4576763" y="2624138"/>
          <p14:tracePt t="49984" x="4576763" y="2632075"/>
          <p14:tracePt t="49986" x="4576763" y="2640013"/>
          <p14:tracePt t="49988" x="4576763" y="2647950"/>
          <p14:tracePt t="49990" x="4576763" y="2655888"/>
          <p14:tracePt t="49992" x="4584700" y="2663825"/>
          <p14:tracePt t="49995" x="4584700" y="2671763"/>
          <p14:tracePt t="49997" x="4584700" y="2679700"/>
          <p14:tracePt t="49998" x="4584700" y="2687638"/>
          <p14:tracePt t="50000" x="4584700" y="2695575"/>
          <p14:tracePt t="50002" x="4592638" y="2703513"/>
          <p14:tracePt t="50004" x="4592638" y="2711450"/>
          <p14:tracePt t="50006" x="4592638" y="2727325"/>
          <p14:tracePt t="50008" x="4592638" y="2735263"/>
          <p14:tracePt t="50011" x="4592638" y="2743200"/>
          <p14:tracePt t="50014" x="4600575" y="2759075"/>
          <p14:tracePt t="50016" x="4600575" y="2767013"/>
          <p14:tracePt t="50018" x="4600575" y="2774950"/>
          <p14:tracePt t="50020" x="4600575" y="2782888"/>
          <p14:tracePt t="50022" x="4600575" y="2790825"/>
          <p14:tracePt t="50025" x="4608513" y="2798763"/>
          <p14:tracePt t="50029" x="4608513" y="2814638"/>
          <p14:tracePt t="50031" x="4608513" y="2822575"/>
          <p14:tracePt t="50032" x="4608513" y="2830513"/>
          <p14:tracePt t="50034" x="4608513" y="2838450"/>
          <p14:tracePt t="50036" x="4616450" y="2838450"/>
          <p14:tracePt t="50038" x="4616450" y="2846388"/>
          <p14:tracePt t="50040" x="4616450" y="2854325"/>
          <p14:tracePt t="50042" x="4616450" y="2862263"/>
          <p14:tracePt t="50045" x="4616450" y="2870200"/>
          <p14:tracePt t="50047" x="4616450" y="2878138"/>
          <p14:tracePt t="50050" x="4616450" y="2886075"/>
          <p14:tracePt t="50052" x="4616450" y="2894013"/>
          <p14:tracePt t="50054" x="4616450" y="2901950"/>
          <p14:tracePt t="50056" x="4616450" y="2909888"/>
          <p14:tracePt t="50058" x="4616450" y="2919413"/>
          <p14:tracePt t="50061" x="4624388" y="2927350"/>
          <p14:tracePt t="50062" x="4624388" y="2935288"/>
          <p14:tracePt t="50066" x="4624388" y="2943225"/>
          <p14:tracePt t="50068" x="4624388" y="2951163"/>
          <p14:tracePt t="50070" x="4624388" y="2959100"/>
          <p14:tracePt t="50072" x="4624388" y="2967038"/>
          <p14:tracePt t="50076" x="4624388" y="2974975"/>
          <p14:tracePt t="50079" x="4624388" y="2982913"/>
          <p14:tracePt t="50080" x="4624388" y="2990850"/>
          <p14:tracePt t="50082" x="4624388" y="2998788"/>
          <p14:tracePt t="50086" x="4624388" y="3006725"/>
          <p14:tracePt t="50088" x="4616450" y="3014663"/>
          <p14:tracePt t="50092" x="4616450" y="3022600"/>
          <p14:tracePt t="50095" x="4616450" y="3030538"/>
          <p14:tracePt t="50098" x="4616450" y="3038475"/>
          <p14:tracePt t="50103" x="4616450" y="3046413"/>
          <p14:tracePt t="50105" x="4608513" y="3046413"/>
          <p14:tracePt t="50106" x="4608513" y="3054350"/>
          <p14:tracePt t="50111" x="4608513" y="3062288"/>
          <p14:tracePt t="50114" x="4600575" y="3070225"/>
          <p14:tracePt t="50118" x="4600575" y="3078163"/>
          <p14:tracePt t="50120" x="4592638" y="3078163"/>
          <p14:tracePt t="50122" x="4592638" y="3086100"/>
          <p14:tracePt t="50124" x="4584700" y="3086100"/>
          <p14:tracePt t="50126" x="4584700" y="3094038"/>
          <p14:tracePt t="50129" x="4576763" y="3094038"/>
          <p14:tracePt t="50132" x="4568825" y="3101975"/>
          <p14:tracePt t="50136" x="4560888" y="3109913"/>
          <p14:tracePt t="50138" x="4552950" y="3109913"/>
          <p14:tracePt t="50140" x="4552950" y="3117850"/>
          <p14:tracePt t="50142" x="4545013" y="3117850"/>
          <p14:tracePt t="50145" x="4537075" y="3117850"/>
          <p14:tracePt t="50147" x="4529138" y="3125788"/>
          <p14:tracePt t="50148" x="4521200" y="3125788"/>
          <p14:tracePt t="50150" x="4513263" y="3125788"/>
          <p14:tracePt t="50154" x="4505325" y="3133725"/>
          <p14:tracePt t="50156" x="4497388" y="3133725"/>
          <p14:tracePt t="50158" x="4481513" y="3133725"/>
          <p14:tracePt t="50161" x="4473575" y="3133725"/>
          <p14:tracePt t="50164" x="4465638" y="3141663"/>
          <p14:tracePt t="50165" x="4457700" y="3141663"/>
          <p14:tracePt t="50166" x="4449763" y="3141663"/>
          <p14:tracePt t="50168" x="4441825" y="3141663"/>
          <p14:tracePt t="50170" x="4433888" y="3141663"/>
          <p14:tracePt t="50172" x="4425950" y="3141663"/>
          <p14:tracePt t="50174" x="4410075" y="3141663"/>
          <p14:tracePt t="50177" x="4402138" y="3141663"/>
          <p14:tracePt t="50179" x="4394200" y="3141663"/>
          <p14:tracePt t="50181" x="4386263" y="3141663"/>
          <p14:tracePt t="50183" x="4370388" y="3141663"/>
          <p14:tracePt t="50184" x="4362450" y="3141663"/>
          <p14:tracePt t="50186" x="4352925" y="3141663"/>
          <p14:tracePt t="50188" x="4344988" y="3141663"/>
          <p14:tracePt t="50190" x="4337050" y="3141663"/>
          <p14:tracePt t="50192" x="4321175" y="3141663"/>
          <p14:tracePt t="50195" x="4313238" y="3133725"/>
          <p14:tracePt t="50196" x="4305300" y="3133725"/>
          <p14:tracePt t="50198" x="4297363" y="3133725"/>
          <p14:tracePt t="50200" x="4281488" y="3133725"/>
          <p14:tracePt t="50202" x="4273550" y="3133725"/>
          <p14:tracePt t="50204" x="4257675" y="3125788"/>
          <p14:tracePt t="50206" x="4249738" y="3125788"/>
          <p14:tracePt t="50208" x="4241800" y="3125788"/>
          <p14:tracePt t="50211" x="4225925" y="3125788"/>
          <p14:tracePt t="50213" x="4217988" y="3125788"/>
          <p14:tracePt t="50215" x="4210050" y="3117850"/>
          <p14:tracePt t="50216" x="4194175" y="3117850"/>
          <p14:tracePt t="50218" x="4186238" y="3109913"/>
          <p14:tracePt t="50220" x="4170363" y="3109913"/>
          <p14:tracePt t="50222" x="4162425" y="3109913"/>
          <p14:tracePt t="50224" x="4146550" y="3101975"/>
          <p14:tracePt t="50226" x="4138613" y="3101975"/>
          <p14:tracePt t="50228" x="4122738" y="3094038"/>
          <p14:tracePt t="50233" x="4098925" y="3086100"/>
          <p14:tracePt t="50234" x="4090988" y="3078163"/>
          <p14:tracePt t="50236" x="4075113" y="3078163"/>
          <p14:tracePt t="50238" x="4059238" y="3070225"/>
          <p14:tracePt t="50240" x="4051300" y="3070225"/>
          <p14:tracePt t="50242" x="4035425" y="3062288"/>
          <p14:tracePt t="50245" x="4019550" y="3062288"/>
          <p14:tracePt t="50247" x="4002088" y="3054350"/>
          <p14:tracePt t="50249" x="3994150" y="3046413"/>
          <p14:tracePt t="50250" x="3978275" y="3038475"/>
          <p14:tracePt t="50252" x="3962400" y="3038475"/>
          <p14:tracePt t="50254" x="3946525" y="3030538"/>
          <p14:tracePt t="50256" x="3938588" y="3022600"/>
          <p14:tracePt t="50258" x="3922713" y="3014663"/>
          <p14:tracePt t="50261" x="3906838" y="3014663"/>
          <p14:tracePt t="50263" x="3890963" y="3006725"/>
          <p14:tracePt t="50266" x="3883025" y="2998788"/>
          <p14:tracePt t="50267" x="3867150" y="2998788"/>
          <p14:tracePt t="50268" x="3851275" y="2990850"/>
          <p14:tracePt t="50270" x="3843338" y="2982913"/>
          <p14:tracePt t="50272" x="3827463" y="2982913"/>
          <p14:tracePt t="50274" x="3819525" y="2974975"/>
          <p14:tracePt t="50276" x="3803650" y="2967038"/>
          <p14:tracePt t="50279" x="3787775" y="2967038"/>
          <p14:tracePt t="50280" x="3779838" y="2959100"/>
          <p14:tracePt t="50283" x="3763963" y="2951163"/>
          <p14:tracePt t="50284" x="3748088" y="2951163"/>
          <p14:tracePt t="50286" x="3740150" y="2943225"/>
          <p14:tracePt t="50288" x="3724275" y="2943225"/>
          <p14:tracePt t="50291" x="3716338" y="2935288"/>
          <p14:tracePt t="50292" x="3700463" y="2935288"/>
          <p14:tracePt t="50295" x="3692525" y="2927350"/>
          <p14:tracePt t="50297" x="3676650" y="2919413"/>
          <p14:tracePt t="50299" x="3668713" y="2919413"/>
          <p14:tracePt t="50300" x="3651250" y="2909888"/>
          <p14:tracePt t="50302" x="3643313" y="2909888"/>
          <p14:tracePt t="50304" x="3627438" y="2909888"/>
          <p14:tracePt t="50306" x="3619500" y="2901950"/>
          <p14:tracePt t="50308" x="3603625" y="2901950"/>
          <p14:tracePt t="50311" x="3595688" y="2901950"/>
          <p14:tracePt t="50312" x="3579813" y="2894013"/>
          <p14:tracePt t="50314" x="3571875" y="2894013"/>
          <p14:tracePt t="50316" x="3556000" y="2894013"/>
          <p14:tracePt t="50318" x="3540125" y="2886075"/>
          <p14:tracePt t="50320" x="3532188" y="2886075"/>
          <p14:tracePt t="50322" x="3516313" y="2878138"/>
          <p14:tracePt t="50324" x="3500438" y="2878138"/>
          <p14:tracePt t="50326" x="3492500" y="2878138"/>
          <p14:tracePt t="50328" x="3476625" y="2878138"/>
          <p14:tracePt t="50332" x="3460750" y="2870200"/>
          <p14:tracePt t="50333" x="3452813" y="2870200"/>
          <p14:tracePt t="50334" x="3436938" y="2870200"/>
          <p14:tracePt t="50336" x="3421063" y="2862263"/>
          <p14:tracePt t="50338" x="3405188" y="2862263"/>
          <p14:tracePt t="50340" x="3397250" y="2862263"/>
          <p14:tracePt t="50342" x="3381375" y="2862263"/>
          <p14:tracePt t="50345" x="3365500" y="2854325"/>
          <p14:tracePt t="50347" x="3349625" y="2854325"/>
          <p14:tracePt t="50348" x="3341688" y="2854325"/>
          <p14:tracePt t="50350" x="3325813" y="2854325"/>
          <p14:tracePt t="50352" x="3308350" y="2846388"/>
          <p14:tracePt t="50354" x="3300413" y="2846388"/>
          <p14:tracePt t="50356" x="3284538" y="2846388"/>
          <p14:tracePt t="50358" x="3276600" y="2846388"/>
          <p14:tracePt t="50361" x="3260725" y="2846388"/>
          <p14:tracePt t="50363" x="3244850" y="2838450"/>
          <p14:tracePt t="50364" x="3236913" y="2838450"/>
          <p14:tracePt t="50366" x="3221038" y="2838450"/>
          <p14:tracePt t="50368" x="3205163" y="2838450"/>
          <p14:tracePt t="50370" x="3197225" y="2838450"/>
          <p14:tracePt t="50372" x="3181350" y="2838450"/>
          <p14:tracePt t="50374" x="3165475" y="2830513"/>
          <p14:tracePt t="50376" x="3157538" y="2830513"/>
          <p14:tracePt t="50378" x="3141663" y="2830513"/>
          <p14:tracePt t="50380" x="3125788" y="2830513"/>
          <p14:tracePt t="50382" x="3117850" y="2830513"/>
          <p14:tracePt t="50384" x="3101975" y="2822575"/>
          <p14:tracePt t="50386" x="3086100" y="2822575"/>
          <p14:tracePt t="50388" x="3070225" y="2822575"/>
          <p14:tracePt t="50390" x="3062288" y="2822575"/>
          <p14:tracePt t="50392" x="3046413" y="2814638"/>
          <p14:tracePt t="50394" x="3030538" y="2814638"/>
          <p14:tracePt t="50396" x="3022600" y="2814638"/>
          <p14:tracePt t="50398" x="3006725" y="2814638"/>
          <p14:tracePt t="50400" x="2990850" y="2814638"/>
          <p14:tracePt t="50402" x="2982913" y="2814638"/>
          <p14:tracePt t="50404" x="2967038" y="2806700"/>
          <p14:tracePt t="50406" x="2949575" y="2806700"/>
          <p14:tracePt t="50408" x="2941638" y="2806700"/>
          <p14:tracePt t="50412" x="2925763" y="2806700"/>
          <p14:tracePt t="50414" x="2901950" y="2806700"/>
          <p14:tracePt t="50416" x="2894013" y="2806700"/>
          <p14:tracePt t="50418" x="2878138" y="2798763"/>
          <p14:tracePt t="50420" x="2870200" y="2798763"/>
          <p14:tracePt t="50422" x="2854325" y="2798763"/>
          <p14:tracePt t="50424" x="2846388" y="2798763"/>
          <p14:tracePt t="50426" x="2830513" y="2798763"/>
          <p14:tracePt t="50429" x="2822575" y="2798763"/>
          <p14:tracePt t="50430" x="2806700" y="2798763"/>
          <p14:tracePt t="50432" x="2790825" y="2798763"/>
          <p14:tracePt t="50434" x="2782888" y="2798763"/>
          <p14:tracePt t="50436" x="2767013" y="2798763"/>
          <p14:tracePt t="50438" x="2751138" y="2798763"/>
          <p14:tracePt t="50440" x="2743200" y="2798763"/>
          <p14:tracePt t="50442" x="2727325" y="2798763"/>
          <p14:tracePt t="50444" x="2711450" y="2798763"/>
          <p14:tracePt t="50446" x="2703513" y="2790825"/>
          <p14:tracePt t="50448" x="2687638" y="2790825"/>
          <p14:tracePt t="50450" x="2671763" y="2790825"/>
          <p14:tracePt t="50452" x="2655888" y="2790825"/>
          <p14:tracePt t="50454" x="2647950" y="2790825"/>
          <p14:tracePt t="50456" x="2632075" y="2790825"/>
          <p14:tracePt t="50458" x="2624138" y="2790825"/>
          <p14:tracePt t="50461" x="2606675" y="2790825"/>
          <p14:tracePt t="50463" x="2598738" y="2790825"/>
          <p14:tracePt t="50464" x="2582863" y="2790825"/>
          <p14:tracePt t="50466" x="2574925" y="2790825"/>
          <p14:tracePt t="50468" x="2559050" y="2790825"/>
          <p14:tracePt t="50470" x="2543175" y="2790825"/>
          <p14:tracePt t="50472" x="2535238" y="2782888"/>
          <p14:tracePt t="50474" x="2519363" y="2782888"/>
          <p14:tracePt t="50476" x="2511425" y="2790825"/>
          <p14:tracePt t="50479" x="2495550" y="2790825"/>
          <p14:tracePt t="50481" x="2487613" y="2790825"/>
          <p14:tracePt t="50482" x="2471738" y="2790825"/>
          <p14:tracePt t="50484" x="2463800" y="2790825"/>
          <p14:tracePt t="50486" x="2447925" y="2790825"/>
          <p14:tracePt t="50488" x="2432050" y="2790825"/>
          <p14:tracePt t="50490" x="2424113" y="2790825"/>
          <p14:tracePt t="50492" x="2408238" y="2790825"/>
          <p14:tracePt t="50495" x="2400300" y="2790825"/>
          <p14:tracePt t="50497" x="2384425" y="2790825"/>
          <p14:tracePt t="50498" x="2376488" y="2790825"/>
          <p14:tracePt t="50500" x="2360613" y="2790825"/>
          <p14:tracePt t="50502" x="2352675" y="2790825"/>
          <p14:tracePt t="50504" x="2336800" y="2790825"/>
          <p14:tracePt t="50506" x="2328863" y="2790825"/>
          <p14:tracePt t="50508" x="2312988" y="2790825"/>
          <p14:tracePt t="50511" x="2305050" y="2798763"/>
          <p14:tracePt t="50513" x="2289175" y="2798763"/>
          <p14:tracePt t="50514" x="2281238" y="2798763"/>
          <p14:tracePt t="50516" x="2273300" y="2798763"/>
          <p14:tracePt t="50518" x="2255838" y="2798763"/>
          <p14:tracePt t="50520" x="2247900" y="2798763"/>
          <p14:tracePt t="50522" x="2239963" y="2798763"/>
          <p14:tracePt t="50524" x="2224088" y="2798763"/>
          <p14:tracePt t="50526" x="2216150" y="2798763"/>
          <p14:tracePt t="50529" x="2208213" y="2798763"/>
          <p14:tracePt t="50530" x="2200275" y="2798763"/>
          <p14:tracePt t="50532" x="2184400" y="2798763"/>
          <p14:tracePt t="50534" x="2176463" y="2798763"/>
          <p14:tracePt t="50536" x="2168525" y="2798763"/>
          <p14:tracePt t="50538" x="2160588" y="2798763"/>
          <p14:tracePt t="50540" x="2152650" y="2798763"/>
          <p14:tracePt t="50542" x="2144713" y="2798763"/>
          <p14:tracePt t="50544" x="2128838" y="2798763"/>
          <p14:tracePt t="50546" x="2120900" y="2798763"/>
          <p14:tracePt t="50548" x="2112963" y="2798763"/>
          <p14:tracePt t="50550" x="2105025" y="2798763"/>
          <p14:tracePt t="50552" x="2097088" y="2790825"/>
          <p14:tracePt t="50556" x="2081213" y="2790825"/>
          <p14:tracePt t="50562" x="2073275" y="2790825"/>
          <p14:tracePt t="50563" x="2065338" y="2790825"/>
          <p14:tracePt t="50564" x="2057400" y="2790825"/>
          <p14:tracePt t="50568" x="2049463" y="2790825"/>
          <p14:tracePt t="50570" x="2041525" y="2790825"/>
          <p14:tracePt t="50572" x="2033588" y="2790825"/>
          <p14:tracePt t="50578" x="2017713" y="2782888"/>
          <p14:tracePt t="50582" x="2009775" y="2782888"/>
          <p14:tracePt t="50586" x="2001838" y="2782888"/>
          <p14:tracePt t="50588" x="1993900" y="2782888"/>
          <p14:tracePt t="50592" x="1985963" y="2774950"/>
          <p14:tracePt t="50596" x="1978025" y="2774950"/>
          <p14:tracePt t="50600" x="1970088" y="2774950"/>
          <p14:tracePt t="50606" x="1962150" y="2767013"/>
          <p14:tracePt t="50608" x="1954213" y="2767013"/>
          <p14:tracePt t="50614" x="1946275" y="2767013"/>
          <p14:tracePt t="50616" x="1946275" y="2759075"/>
          <p14:tracePt t="50618" x="1938338" y="2759075"/>
          <p14:tracePt t="50622" x="1930400" y="2759075"/>
          <p14:tracePt t="50626" x="1922463" y="2759075"/>
          <p14:tracePt t="50628" x="1922463" y="2751138"/>
          <p14:tracePt t="50630" x="1912938" y="2751138"/>
          <p14:tracePt t="50634" x="1905000" y="2751138"/>
          <p14:tracePt t="50638" x="1897063" y="2751138"/>
          <p14:tracePt t="50642" x="1889125" y="2743200"/>
          <p14:tracePt t="50646" x="1881188" y="2743200"/>
          <p14:tracePt t="50650" x="1873250" y="2743200"/>
          <p14:tracePt t="50652" x="1865313" y="2743200"/>
          <p14:tracePt t="50654" x="1865313" y="2735263"/>
          <p14:tracePt t="50656" x="1857375" y="2735263"/>
          <p14:tracePt t="50661" x="1849438" y="2735263"/>
          <p14:tracePt t="50664" x="1841500" y="2735263"/>
          <p14:tracePt t="50668" x="1833563" y="2735263"/>
          <p14:tracePt t="50670" x="1825625" y="2727325"/>
          <p14:tracePt t="50674" x="1817688" y="2727325"/>
          <p14:tracePt t="50679" x="1809750" y="2727325"/>
          <p14:tracePt t="50682" x="1801813" y="2719388"/>
          <p14:tracePt t="50686" x="1793875" y="2719388"/>
          <p14:tracePt t="50688" x="1785938" y="2719388"/>
          <p14:tracePt t="50692" x="1778000" y="2719388"/>
          <p14:tracePt t="50696" x="1770063" y="2711450"/>
          <p14:tracePt t="50700" x="1762125" y="2711450"/>
          <p14:tracePt t="50702" x="1754188" y="2711450"/>
          <p14:tracePt t="50706" x="1746250" y="2711450"/>
          <p14:tracePt t="50708" x="1746250" y="2703513"/>
          <p14:tracePt t="50711" x="1738313" y="2703513"/>
          <p14:tracePt t="50714" x="1730375" y="2703513"/>
          <p14:tracePt t="50718" x="1722438" y="2703513"/>
          <p14:tracePt t="50722" x="1714500" y="2703513"/>
          <p14:tracePt t="50724" x="1714500" y="2695575"/>
          <p14:tracePt t="50726" x="1706563" y="2695575"/>
          <p14:tracePt t="50730" x="1698625" y="2695575"/>
          <p14:tracePt t="50734" x="1690688" y="2695575"/>
          <p14:tracePt t="50738" x="1682750" y="2695575"/>
          <p14:tracePt t="50743" x="1674813" y="2687638"/>
          <p14:tracePt t="50748" x="1666875" y="2687638"/>
          <p14:tracePt t="50752" x="1658938" y="2687638"/>
          <p14:tracePt t="50758" x="1651000" y="2687638"/>
          <p14:tracePt t="50763" x="1643063" y="2679700"/>
          <p14:tracePt t="50768" x="1635125" y="2679700"/>
          <p14:tracePt t="50774" x="1627188" y="2679700"/>
          <p14:tracePt t="50781" x="1619250" y="2679700"/>
          <p14:tracePt t="50786" x="1611313" y="2679700"/>
          <p14:tracePt t="50793" x="1603375" y="2679700"/>
          <p14:tracePt t="50799" x="1603375" y="2671763"/>
          <p14:tracePt t="50800" x="1595438" y="2671763"/>
          <p14:tracePt t="50806" x="1587500" y="2671763"/>
          <p14:tracePt t="50815" x="1579563" y="2671763"/>
          <p14:tracePt t="50820" x="1571625" y="2671763"/>
          <p14:tracePt t="50829" x="1562100" y="2671763"/>
          <p14:tracePt t="50838" x="1554163" y="2671763"/>
          <p14:tracePt t="50849" x="1546225" y="2671763"/>
          <p14:tracePt t="50859" x="1538288" y="2671763"/>
          <p14:tracePt t="50862" x="1538288" y="2663825"/>
          <p14:tracePt t="50867" x="1530350" y="2663825"/>
          <p14:tracePt t="50878" x="1522413" y="2663825"/>
          <p14:tracePt t="50882" x="1514475" y="2663825"/>
          <p14:tracePt t="50889" x="1514475" y="2655888"/>
          <p14:tracePt t="50890" x="1506538" y="2655888"/>
          <p14:tracePt t="50897" x="1498600" y="2655888"/>
          <p14:tracePt t="50904" x="1490663" y="2655888"/>
          <p14:tracePt t="50908" x="1482725" y="2655888"/>
          <p14:tracePt t="50913" x="1474788" y="2655888"/>
          <p14:tracePt t="50918" x="1466850" y="2647950"/>
          <p14:tracePt t="50924" x="1458913" y="2647950"/>
          <p14:tracePt t="50931" x="1450975" y="2647950"/>
          <p14:tracePt t="50948" x="1435100" y="2647950"/>
          <p14:tracePt t="50951" x="1427163" y="2647950"/>
          <p14:tracePt t="50952" x="1427163" y="2655888"/>
          <p14:tracePt t="50958" x="1419225" y="2655888"/>
          <p14:tracePt t="50970" x="1411288" y="2655888"/>
          <p14:tracePt t="50985" x="1403350" y="2655888"/>
          <p14:tracePt t="50987" x="1403350" y="2663825"/>
          <p14:tracePt t="50998" x="1395413" y="2663825"/>
          <p14:tracePt t="51000" x="1395413" y="2671763"/>
          <p14:tracePt t="51006" x="1387475" y="2671763"/>
          <p14:tracePt t="51012" x="1387475" y="2679700"/>
          <p14:tracePt t="51017" x="1379538" y="2679700"/>
          <p14:tracePt t="51021" x="1379538" y="2687638"/>
          <p14:tracePt t="51031" x="1371600" y="2695575"/>
          <p14:tracePt t="51037" x="1371600" y="2703513"/>
          <p14:tracePt t="51043" x="1363663" y="2703513"/>
          <p14:tracePt t="51046" x="1363663" y="2711450"/>
          <p14:tracePt t="51050" x="1363663" y="2719388"/>
          <p14:tracePt t="51057" x="1363663" y="2727325"/>
          <p14:tracePt t="51058" x="1355725" y="2727325"/>
          <p14:tracePt t="51065" x="1355725" y="2735263"/>
          <p14:tracePt t="51073" x="1355725" y="2743200"/>
          <p14:tracePt t="51081" x="1355725" y="2751138"/>
          <p14:tracePt t="51086" x="1355725" y="2759075"/>
          <p14:tracePt t="51096" x="1355725" y="2767013"/>
          <p14:tracePt t="51098" x="1347788" y="2767013"/>
          <p14:tracePt t="51100" x="1347788" y="2774950"/>
          <p14:tracePt t="51108" x="1347788" y="2782888"/>
          <p14:tracePt t="51115" x="1347788" y="2790825"/>
          <p14:tracePt t="51121" x="1347788" y="2798763"/>
          <p14:tracePt t="51127" x="1347788" y="2806700"/>
          <p14:tracePt t="51129" x="1355725" y="2806700"/>
          <p14:tracePt t="51133" x="1355725" y="2814638"/>
          <p14:tracePt t="51140" x="1355725" y="2822575"/>
          <p14:tracePt t="51147" x="1355725" y="2830513"/>
          <p14:tracePt t="51153" x="1355725" y="2838450"/>
          <p14:tracePt t="51158" x="1355725" y="2846388"/>
          <p14:tracePt t="51164" x="1355725" y="2854325"/>
          <p14:tracePt t="51169" x="1355725" y="2862263"/>
          <p14:tracePt t="51174" x="1355725" y="2870200"/>
          <p14:tracePt t="51179" x="1363663" y="2870200"/>
          <p14:tracePt t="51180" x="1363663" y="2878138"/>
          <p14:tracePt t="51186" x="1363663" y="2886075"/>
          <p14:tracePt t="51190" x="1363663" y="2894013"/>
          <p14:tracePt t="51197" x="1363663" y="2901950"/>
          <p14:tracePt t="51201" x="1371600" y="2901950"/>
          <p14:tracePt t="51203" x="1371600" y="2909888"/>
          <p14:tracePt t="51212" x="1371600" y="2919413"/>
          <p14:tracePt t="51217" x="1371600" y="2927350"/>
          <p14:tracePt t="51220" x="1379538" y="2927350"/>
          <p14:tracePt t="51222" x="1379538" y="2935288"/>
          <p14:tracePt t="51231" x="1379538" y="2943225"/>
          <p14:tracePt t="51235" x="1387475" y="2943225"/>
          <p14:tracePt t="51236" x="1387475" y="2951163"/>
          <p14:tracePt t="51243" x="1387475" y="2959100"/>
          <p14:tracePt t="51249" x="1395413" y="2967038"/>
          <p14:tracePt t="51254" x="1395413" y="2974975"/>
          <p14:tracePt t="51258" x="1403350" y="2974975"/>
          <p14:tracePt t="51263" x="1403350" y="2982913"/>
          <p14:tracePt t="51265" x="1411288" y="2982913"/>
          <p14:tracePt t="51268" x="1411288" y="2990850"/>
          <p14:tracePt t="51270" x="1419225" y="2990850"/>
          <p14:tracePt t="51274" x="1419225" y="2998788"/>
          <p14:tracePt t="51278" x="1427163" y="2998788"/>
          <p14:tracePt t="51283" x="1435100" y="3006725"/>
          <p14:tracePt t="51287" x="1443038" y="3006725"/>
          <p14:tracePt t="51288" x="1443038" y="3014663"/>
          <p14:tracePt t="51290" x="1450975" y="3014663"/>
          <p14:tracePt t="51296" x="1458913" y="3022600"/>
          <p14:tracePt t="51298" x="1466850" y="3022600"/>
          <p14:tracePt t="51301" x="1466850" y="3030538"/>
          <p14:tracePt t="51302" x="1474788" y="3030538"/>
          <p14:tracePt t="51306" x="1482725" y="3030538"/>
          <p14:tracePt t="51308" x="1490663" y="3038475"/>
          <p14:tracePt t="51313" x="1498600" y="3038475"/>
          <p14:tracePt t="51315" x="1506538" y="3038475"/>
          <p14:tracePt t="51318" x="1514475" y="3046413"/>
          <p14:tracePt t="51322" x="1522413" y="3046413"/>
          <p14:tracePt t="51324" x="1530350" y="3046413"/>
          <p14:tracePt t="51329" x="1538288" y="3046413"/>
          <p14:tracePt t="51331" x="1546225" y="3054350"/>
          <p14:tracePt t="51333" x="1554163" y="3054350"/>
          <p14:tracePt t="51334" x="1562100" y="3054350"/>
          <p14:tracePt t="51338" x="1571625" y="3054350"/>
          <p14:tracePt t="51340" x="1579563" y="3054350"/>
          <p14:tracePt t="51342" x="1587500" y="3054350"/>
          <p14:tracePt t="51347" x="1595438" y="3054350"/>
          <p14:tracePt t="51348" x="1603375" y="3054350"/>
          <p14:tracePt t="51350" x="1611313" y="3054350"/>
          <p14:tracePt t="51352" x="1619250" y="3054350"/>
          <p14:tracePt t="51354" x="1627188" y="3054350"/>
          <p14:tracePt t="51356" x="1635125" y="3054350"/>
          <p14:tracePt t="51358" x="1643063" y="3062288"/>
          <p14:tracePt t="51362" x="1658938" y="3062288"/>
          <p14:tracePt t="51365" x="1666875" y="3062288"/>
          <p14:tracePt t="51366" x="1674813" y="3062288"/>
          <p14:tracePt t="51368" x="1682750" y="3062288"/>
          <p14:tracePt t="51371" x="1690688" y="3062288"/>
          <p14:tracePt t="51372" x="1698625" y="3062288"/>
          <p14:tracePt t="51374" x="1706563" y="3062288"/>
          <p14:tracePt t="51377" x="1714500" y="3062288"/>
          <p14:tracePt t="51379" x="1722438" y="3062288"/>
          <p14:tracePt t="51381" x="1730375" y="3062288"/>
          <p14:tracePt t="51382" x="1738313" y="3070225"/>
          <p14:tracePt t="51384" x="1746250" y="3070225"/>
          <p14:tracePt t="51386" x="1754188" y="3070225"/>
          <p14:tracePt t="51388" x="1762125" y="3070225"/>
          <p14:tracePt t="51390" x="1770063" y="3070225"/>
          <p14:tracePt t="51392" x="1778000" y="3078163"/>
          <p14:tracePt t="51395" x="1793875" y="3078163"/>
          <p14:tracePt t="51398" x="1801813" y="3078163"/>
          <p14:tracePt t="51399" x="1809750" y="3078163"/>
          <p14:tracePt t="51400" x="1817688" y="3078163"/>
          <p14:tracePt t="51402" x="1833563" y="3078163"/>
          <p14:tracePt t="51405" x="1841500" y="3086100"/>
          <p14:tracePt t="51406" x="1849438" y="3086100"/>
          <p14:tracePt t="51408" x="1857375" y="3086100"/>
          <p14:tracePt t="51411" x="1873250" y="3086100"/>
          <p14:tracePt t="51414" x="1881188" y="3094038"/>
          <p14:tracePt t="51415" x="1889125" y="3094038"/>
          <p14:tracePt t="51418" x="1912938" y="3101975"/>
          <p14:tracePt t="51420" x="1922463" y="3101975"/>
          <p14:tracePt t="51422" x="1938338" y="3101975"/>
          <p14:tracePt t="51424" x="1946275" y="3101975"/>
          <p14:tracePt t="51427" x="1954213" y="3109913"/>
          <p14:tracePt t="51429" x="1970088" y="3109913"/>
          <p14:tracePt t="51432" x="1985963" y="3117850"/>
          <p14:tracePt t="51435" x="2001838" y="3117850"/>
          <p14:tracePt t="51436" x="2009775" y="3117850"/>
          <p14:tracePt t="51438" x="2017713" y="3117850"/>
          <p14:tracePt t="51440" x="2033588" y="3125788"/>
          <p14:tracePt t="51442" x="2041525" y="3125788"/>
          <p14:tracePt t="51445" x="2057400" y="3125788"/>
          <p14:tracePt t="51448" x="2065338" y="3125788"/>
          <p14:tracePt t="51451" x="2089150" y="3133725"/>
          <p14:tracePt t="51452" x="2097088" y="3133725"/>
          <p14:tracePt t="51454" x="2105025" y="3141663"/>
          <p14:tracePt t="51456" x="2120900" y="3141663"/>
          <p14:tracePt t="51458" x="2128838" y="3141663"/>
          <p14:tracePt t="51462" x="2136775" y="3149600"/>
          <p14:tracePt t="51464" x="2160588" y="3149600"/>
          <p14:tracePt t="51467" x="2168525" y="3149600"/>
          <p14:tracePt t="51468" x="2184400" y="3157538"/>
          <p14:tracePt t="51470" x="2192338" y="3157538"/>
          <p14:tracePt t="51472" x="2200275" y="3157538"/>
          <p14:tracePt t="51474" x="2216150" y="3157538"/>
          <p14:tracePt t="51477" x="2224088" y="3165475"/>
          <p14:tracePt t="51479" x="2239963" y="3165475"/>
          <p14:tracePt t="51483" x="2255838" y="3165475"/>
          <p14:tracePt t="51485" x="2273300" y="3173413"/>
          <p14:tracePt t="51486" x="2281238" y="3173413"/>
          <p14:tracePt t="51488" x="2297113" y="3173413"/>
          <p14:tracePt t="51490" x="2305050" y="3173413"/>
          <p14:tracePt t="51492" x="2320925" y="3173413"/>
          <p14:tracePt t="51495" x="2328863" y="3173413"/>
          <p14:tracePt t="51499" x="2352675" y="3181350"/>
          <p14:tracePt t="51501" x="2368550" y="3181350"/>
          <p14:tracePt t="51502" x="2376488" y="3181350"/>
          <p14:tracePt t="51504" x="2392363" y="3181350"/>
          <p14:tracePt t="51506" x="2400300" y="3181350"/>
          <p14:tracePt t="51508" x="2416175" y="3181350"/>
          <p14:tracePt t="51513" x="2439988" y="3181350"/>
          <p14:tracePt t="51516" x="2463800" y="3189288"/>
          <p14:tracePt t="51518" x="2479675" y="3189288"/>
          <p14:tracePt t="51520" x="2495550" y="3189288"/>
          <p14:tracePt t="51522" x="2503488" y="3189288"/>
          <p14:tracePt t="51525" x="2519363" y="3189288"/>
          <p14:tracePt t="51529" x="2543175" y="3189288"/>
          <p14:tracePt t="51531" x="2551113" y="3197225"/>
          <p14:tracePt t="51533" x="2566988" y="3197225"/>
          <p14:tracePt t="51535" x="2582863" y="3197225"/>
          <p14:tracePt t="51537" x="2598738" y="3197225"/>
          <p14:tracePt t="51538" x="2606675" y="3197225"/>
          <p14:tracePt t="51540" x="2624138" y="3197225"/>
          <p14:tracePt t="51542" x="2640013" y="3197225"/>
          <p14:tracePt t="51545" x="2647950" y="3205163"/>
          <p14:tracePt t="51547" x="2663825" y="3205163"/>
          <p14:tracePt t="51549" x="2679700" y="3205163"/>
          <p14:tracePt t="51550" x="2687638" y="3205163"/>
          <p14:tracePt t="51552" x="2703513" y="3205163"/>
          <p14:tracePt t="51555" x="2719388" y="3205163"/>
          <p14:tracePt t="51557" x="2735263" y="3205163"/>
          <p14:tracePt t="51558" x="2743200" y="3205163"/>
          <p14:tracePt t="51563" x="2774950" y="3205163"/>
          <p14:tracePt t="51565" x="2782888" y="3205163"/>
          <p14:tracePt t="51566" x="2798763" y="3205163"/>
          <p14:tracePt t="51568" x="2814638" y="3205163"/>
          <p14:tracePt t="51570" x="2822575" y="3205163"/>
          <p14:tracePt t="51572" x="2838450" y="3213100"/>
          <p14:tracePt t="51574" x="2854325" y="3213100"/>
          <p14:tracePt t="51577" x="2862263" y="3213100"/>
          <p14:tracePt t="51579" x="2878138" y="3213100"/>
          <p14:tracePt t="51581" x="2894013" y="3213100"/>
          <p14:tracePt t="51583" x="2909888" y="3213100"/>
          <p14:tracePt t="51584" x="2917825" y="3221038"/>
          <p14:tracePt t="51586" x="2933700" y="3221038"/>
          <p14:tracePt t="51588" x="2941638" y="3221038"/>
          <p14:tracePt t="51590" x="2957513" y="3221038"/>
          <p14:tracePt t="51592" x="2967038" y="3221038"/>
          <p14:tracePt t="51595" x="2982913" y="3221038"/>
          <p14:tracePt t="51598" x="3006725" y="3228975"/>
          <p14:tracePt t="51600" x="3022600" y="3228975"/>
          <p14:tracePt t="51602" x="3030538" y="3228975"/>
          <p14:tracePt t="51604" x="3046413" y="3228975"/>
          <p14:tracePt t="51606" x="3062288" y="3228975"/>
          <p14:tracePt t="51608" x="3070225" y="3228975"/>
          <p14:tracePt t="51613" x="3094038" y="3236913"/>
          <p14:tracePt t="51615" x="3109913" y="3236913"/>
          <p14:tracePt t="51616" x="3117850" y="3236913"/>
          <p14:tracePt t="51618" x="3133725" y="3236913"/>
          <p14:tracePt t="51620" x="3141663" y="3244850"/>
          <p14:tracePt t="51622" x="3157538" y="3244850"/>
          <p14:tracePt t="51624" x="3165475" y="3244850"/>
          <p14:tracePt t="51627" x="3181350" y="3244850"/>
          <p14:tracePt t="51629" x="3189288" y="3244850"/>
          <p14:tracePt t="51632" x="3205163" y="3252788"/>
          <p14:tracePt t="51633" x="3213100" y="3252788"/>
          <p14:tracePt t="51634" x="3228975" y="3252788"/>
          <p14:tracePt t="51636" x="3236913" y="3252788"/>
          <p14:tracePt t="51638" x="3252788" y="3252788"/>
          <p14:tracePt t="51640" x="3260725" y="3252788"/>
          <p14:tracePt t="51642" x="3276600" y="3262313"/>
          <p14:tracePt t="51645" x="3284538" y="3262313"/>
          <p14:tracePt t="51649" x="3308350" y="3262313"/>
          <p14:tracePt t="51651" x="3325813" y="3270250"/>
          <p14:tracePt t="51653" x="3333750" y="3270250"/>
          <p14:tracePt t="51654" x="3341688" y="3270250"/>
          <p14:tracePt t="51656" x="3357563" y="3270250"/>
          <p14:tracePt t="51658" x="3365500" y="3278188"/>
          <p14:tracePt t="51662" x="3389313" y="3278188"/>
          <p14:tracePt t="51665" x="3405188" y="3278188"/>
          <p14:tracePt t="51667" x="3413125" y="3278188"/>
          <p14:tracePt t="51669" x="3421063" y="3286125"/>
          <p14:tracePt t="51670" x="3436938" y="3286125"/>
          <p14:tracePt t="51672" x="3444875" y="3286125"/>
          <p14:tracePt t="51674" x="3452813" y="3286125"/>
          <p14:tracePt t="51677" x="3468688" y="3294063"/>
          <p14:tracePt t="51679" x="3476625" y="3294063"/>
          <p14:tracePt t="51682" x="3484563" y="3294063"/>
          <p14:tracePt t="51685" x="3508375" y="3294063"/>
          <p14:tracePt t="51686" x="3516313" y="3302000"/>
          <p14:tracePt t="51688" x="3524250" y="3302000"/>
          <p14:tracePt t="51690" x="3532188" y="3302000"/>
          <p14:tracePt t="51692" x="3548063" y="3309938"/>
          <p14:tracePt t="51695" x="3556000" y="3309938"/>
          <p14:tracePt t="51698" x="3571875" y="3309938"/>
          <p14:tracePt t="51701" x="3579813" y="3317875"/>
          <p14:tracePt t="51702" x="3587750" y="3317875"/>
          <p14:tracePt t="51704" x="3595688" y="3317875"/>
          <p14:tracePt t="51706" x="3603625" y="3317875"/>
          <p14:tracePt t="51708" x="3611563" y="3317875"/>
          <p14:tracePt t="51712" x="3627438" y="3317875"/>
          <p14:tracePt t="51715" x="3635375" y="3325813"/>
          <p14:tracePt t="51718" x="3643313" y="3325813"/>
          <p14:tracePt t="51719" x="3651250" y="3325813"/>
          <p14:tracePt t="51720" x="3660775" y="3325813"/>
          <p14:tracePt t="51722" x="3668713" y="3325813"/>
          <p14:tracePt t="51724" x="3676650" y="3325813"/>
          <p14:tracePt t="51727" x="3684588" y="3333750"/>
          <p14:tracePt t="51732" x="3692525" y="3333750"/>
          <p14:tracePt t="51733" x="3700463" y="3333750"/>
          <p14:tracePt t="51734" x="3708400" y="3333750"/>
          <p14:tracePt t="51736" x="3716338" y="3333750"/>
          <p14:tracePt t="51738" x="3724275" y="3333750"/>
          <p14:tracePt t="51740" x="3724275" y="3341688"/>
          <p14:tracePt t="51742" x="3732213" y="3341688"/>
          <p14:tracePt t="51745" x="3740150" y="3341688"/>
          <p14:tracePt t="51750" x="3756025" y="3341688"/>
          <p14:tracePt t="51751" x="3763963" y="3341688"/>
          <p14:tracePt t="51752" x="3771900" y="3341688"/>
          <p14:tracePt t="51754" x="3779838" y="3341688"/>
          <p14:tracePt t="51756" x="3779838" y="3349625"/>
          <p14:tracePt t="51758" x="3787775" y="3349625"/>
          <p14:tracePt t="51763" x="3803650" y="3349625"/>
          <p14:tracePt t="51765" x="3811588" y="3349625"/>
          <p14:tracePt t="51767" x="3819525" y="3349625"/>
          <p14:tracePt t="51769" x="3827463" y="3349625"/>
          <p14:tracePt t="51771" x="3835400" y="3349625"/>
          <p14:tracePt t="51775" x="3843338" y="3349625"/>
          <p14:tracePt t="51779" x="3859213" y="3349625"/>
          <p14:tracePt t="51781" x="3867150" y="3349625"/>
          <p14:tracePt t="51782" x="3875088" y="3349625"/>
          <p14:tracePt t="51786" x="3883025" y="3349625"/>
          <p14:tracePt t="51789" x="3890963" y="3349625"/>
          <p14:tracePt t="51790" x="3898900" y="3349625"/>
          <p14:tracePt t="51792" x="3906838" y="3349625"/>
          <p14:tracePt t="51797" x="3914775" y="3349625"/>
          <p14:tracePt t="51798" x="3922713" y="3349625"/>
          <p14:tracePt t="51800" x="3930650" y="3349625"/>
          <p14:tracePt t="51803" x="3938588" y="3349625"/>
          <p14:tracePt t="51805" x="3946525" y="3349625"/>
          <p14:tracePt t="51806" x="3954463" y="3349625"/>
          <p14:tracePt t="51809" x="3962400" y="3349625"/>
          <p14:tracePt t="51813" x="3970338" y="3349625"/>
          <p14:tracePt t="51815" x="3978275" y="3349625"/>
          <p14:tracePt t="51816" x="3986213" y="3349625"/>
          <p14:tracePt t="51818" x="3994150" y="3349625"/>
          <p14:tracePt t="51820" x="4002088" y="3349625"/>
          <p14:tracePt t="51822" x="4011613" y="3349625"/>
          <p14:tracePt t="51827" x="4019550" y="3349625"/>
          <p14:tracePt t="51830" x="4027488" y="3349625"/>
          <p14:tracePt t="51831" x="4035425" y="3349625"/>
          <p14:tracePt t="51832" x="4043363" y="3349625"/>
          <p14:tracePt t="51836" x="4051300" y="3349625"/>
          <p14:tracePt t="51838" x="4059238" y="3349625"/>
          <p14:tracePt t="51841" x="4067175" y="3349625"/>
          <p14:tracePt t="51845" x="4075113" y="3349625"/>
          <p14:tracePt t="51847" x="4083050" y="3349625"/>
          <p14:tracePt t="51848" x="4090988" y="3349625"/>
          <p14:tracePt t="51853" x="4098925" y="3349625"/>
          <p14:tracePt t="51854" x="4106863" y="3349625"/>
          <p14:tracePt t="51856" x="4106863" y="3341688"/>
          <p14:tracePt t="51858" x="4114800" y="3341688"/>
          <p14:tracePt t="51863" x="4122738" y="3341688"/>
          <p14:tracePt t="51864" x="4130675" y="3341688"/>
          <p14:tracePt t="51868" x="4138613" y="3341688"/>
          <p14:tracePt t="51870" x="4146550" y="3341688"/>
          <p14:tracePt t="51874" x="4154488" y="3341688"/>
          <p14:tracePt t="51876" x="4162425" y="3341688"/>
          <p14:tracePt t="51881" x="4170363" y="3341688"/>
          <p14:tracePt t="51882" x="4170363" y="3333750"/>
          <p14:tracePt t="51885" x="4178300" y="3333750"/>
          <p14:tracePt t="51886" x="4186238" y="3333750"/>
          <p14:tracePt t="51890" x="4194175" y="3333750"/>
          <p14:tracePt t="51895" x="4202113" y="3333750"/>
          <p14:tracePt t="51899" x="4210050" y="3333750"/>
          <p14:tracePt t="51903" x="4217988" y="3333750"/>
          <p14:tracePt t="51907" x="4217988" y="3325813"/>
          <p14:tracePt t="51908" x="4225925" y="3325813"/>
          <p14:tracePt t="51914" x="4233863" y="3325813"/>
          <p14:tracePt t="51924" x="4241800" y="3325813"/>
          <p14:tracePt t="51927" x="4241800" y="3317875"/>
          <p14:tracePt t="51934" x="4249738" y="3317875"/>
          <p14:tracePt t="51948" x="4257675" y="3317875"/>
          <p14:tracePt t="51952" x="4257675" y="3309938"/>
          <p14:tracePt t="51966" x="4265613" y="3309938"/>
          <p14:tracePt t="51970" x="4265613" y="3302000"/>
          <p14:tracePt t="51981" x="4265613" y="3294063"/>
          <p14:tracePt t="51982" x="4273550" y="3294063"/>
          <p14:tracePt t="51988" x="4273550" y="3286125"/>
          <p14:tracePt t="51997" x="4273550" y="3278188"/>
          <p14:tracePt t="52001" x="4281488" y="3278188"/>
          <p14:tracePt t="52005" x="4281488" y="3270250"/>
          <p14:tracePt t="52012" x="4281488" y="3262313"/>
          <p14:tracePt t="52016" x="4281488" y="3252788"/>
          <p14:tracePt t="52020" x="4289425" y="3252788"/>
          <p14:tracePt t="52023" x="4289425" y="3244850"/>
          <p14:tracePt t="52029" x="4289425" y="3236913"/>
          <p14:tracePt t="52036" x="4289425" y="3228975"/>
          <p14:tracePt t="52042" x="4289425" y="3221038"/>
          <p14:tracePt t="52053" x="4289425" y="3213100"/>
          <p14:tracePt t="52054" x="4281488" y="3213100"/>
          <p14:tracePt t="52063" x="4281488" y="3205163"/>
          <p14:tracePt t="52081" x="4281488" y="3197225"/>
          <p14:tracePt t="52415" x="4281488" y="3189288"/>
          <p14:tracePt t="52433" x="4281488" y="3181350"/>
          <p14:tracePt t="52452" x="4281488" y="3173413"/>
          <p14:tracePt t="52462" x="4281488" y="3165475"/>
          <p14:tracePt t="52467" x="4281488" y="3157538"/>
          <p14:tracePt t="52471" x="4281488" y="3149600"/>
          <p14:tracePt t="52472" x="4281488" y="3141663"/>
          <p14:tracePt t="52477" x="4281488" y="3133725"/>
          <p14:tracePt t="52480" x="4281488" y="3125788"/>
          <p14:tracePt t="52482" x="4281488" y="3117850"/>
          <p14:tracePt t="52486" x="4281488" y="3109913"/>
          <p14:tracePt t="52488" x="4281488" y="3101975"/>
          <p14:tracePt t="52491" x="4281488" y="3094038"/>
          <p14:tracePt t="52492" x="4281488" y="3086100"/>
          <p14:tracePt t="52495" x="4281488" y="3078163"/>
          <p14:tracePt t="52498" x="4289425" y="3070225"/>
          <p14:tracePt t="52500" x="4289425" y="3062288"/>
          <p14:tracePt t="52503" x="4289425" y="3054350"/>
          <p14:tracePt t="52504" x="4289425" y="3046413"/>
          <p14:tracePt t="52506" x="4289425" y="3038475"/>
          <p14:tracePt t="52508" x="4289425" y="3030538"/>
          <p14:tracePt t="52513" x="4289425" y="3022600"/>
          <p14:tracePt t="52514" x="4289425" y="3014663"/>
          <p14:tracePt t="52518" x="4289425" y="3006725"/>
          <p14:tracePt t="52522" x="4289425" y="2998788"/>
          <p14:tracePt t="52527" x="4289425" y="2990850"/>
          <p14:tracePt t="52531" x="4289425" y="2982913"/>
          <p14:tracePt t="52535" x="4289425" y="2974975"/>
          <p14:tracePt t="52538" x="4289425" y="2967038"/>
          <p14:tracePt t="52543" x="4289425" y="2959100"/>
          <p14:tracePt t="52549" x="4289425" y="2951163"/>
          <p14:tracePt t="52554" x="4289425" y="2943225"/>
          <p14:tracePt t="52562" x="4289425" y="2935288"/>
          <p14:tracePt t="52565" x="4289425" y="2927350"/>
          <p14:tracePt t="52570" x="4289425" y="2919413"/>
          <p14:tracePt t="52578" x="4289425" y="2909888"/>
          <p14:tracePt t="52587" x="4289425" y="2901950"/>
          <p14:tracePt t="52609" x="4289425" y="2894013"/>
          <p14:tracePt t="52743" x="4281488" y="2894013"/>
          <p14:tracePt t="52769" x="4281488" y="2886075"/>
          <p14:tracePt t="52780" x="4273550" y="2886075"/>
          <p14:tracePt t="52807" x="4265613" y="2886075"/>
          <p14:tracePt t="52813" x="4265613" y="2878138"/>
          <p14:tracePt t="52831" x="4257675" y="2878138"/>
          <p14:tracePt t="52833" x="4257675" y="2870200"/>
          <p14:tracePt t="52863" x="4249738" y="2870200"/>
          <p14:tracePt t="52865" x="4249738" y="2862263"/>
          <p14:tracePt t="53016" x="4241800" y="2862263"/>
          <p14:tracePt t="53018" x="4233863" y="2862263"/>
          <p14:tracePt t="53021" x="4225925" y="2854325"/>
          <p14:tracePt t="53022" x="4217988" y="2854325"/>
          <p14:tracePt t="53027" x="4210050" y="2854325"/>
          <p14:tracePt t="53031" x="4194175" y="2846388"/>
          <p14:tracePt t="53033" x="4186238" y="2846388"/>
          <p14:tracePt t="53035" x="4178300" y="2846388"/>
          <p14:tracePt t="53037" x="4170363" y="2846388"/>
          <p14:tracePt t="53040" x="4162425" y="2846388"/>
          <p14:tracePt t="53041" x="4154488" y="2838450"/>
          <p14:tracePt t="53045" x="4138613" y="2838450"/>
          <p14:tracePt t="53047" x="4130675" y="2830513"/>
          <p14:tracePt t="53050" x="4114800" y="2830513"/>
          <p14:tracePt t="53051" x="4106863" y="2830513"/>
          <p14:tracePt t="53052" x="4090988" y="2822575"/>
          <p14:tracePt t="53054" x="4083050" y="2822575"/>
          <p14:tracePt t="53056" x="4075113" y="2822575"/>
          <p14:tracePt t="53058" x="4059238" y="2814638"/>
          <p14:tracePt t="53061" x="4043363" y="2814638"/>
          <p14:tracePt t="53062" x="4035425" y="2814638"/>
          <p14:tracePt t="53064" x="4019550" y="2806700"/>
          <p14:tracePt t="53066" x="4002088" y="2806700"/>
          <p14:tracePt t="53068" x="3994150" y="2806700"/>
          <p14:tracePt t="53070" x="3978275" y="2798763"/>
          <p14:tracePt t="53072" x="3962400" y="2798763"/>
          <p14:tracePt t="53074" x="3946525" y="2798763"/>
          <p14:tracePt t="53076" x="3930650" y="2790825"/>
          <p14:tracePt t="53078" x="3914775" y="2790825"/>
          <p14:tracePt t="53080" x="3898900" y="2790825"/>
          <p14:tracePt t="53082" x="3883025" y="2782888"/>
          <p14:tracePt t="53084" x="3867150" y="2782888"/>
          <p14:tracePt t="53086" x="3851275" y="2774950"/>
          <p14:tracePt t="53088" x="3835400" y="2774950"/>
          <p14:tracePt t="53090" x="3819525" y="2774950"/>
          <p14:tracePt t="53092" x="3803650" y="2767013"/>
          <p14:tracePt t="53094" x="3787775" y="2767013"/>
          <p14:tracePt t="53096" x="3771900" y="2767013"/>
          <p14:tracePt t="53098" x="3756025" y="2759075"/>
          <p14:tracePt t="53100" x="3740150" y="2759075"/>
          <p14:tracePt t="53102" x="3732213" y="2759075"/>
          <p14:tracePt t="53104" x="3716338" y="2751138"/>
          <p14:tracePt t="53106" x="3700463" y="2751138"/>
          <p14:tracePt t="53108" x="3684588" y="2751138"/>
          <p14:tracePt t="53110" x="3676650" y="2751138"/>
          <p14:tracePt t="53112" x="3660775" y="2743200"/>
          <p14:tracePt t="53114" x="3643313" y="2743200"/>
          <p14:tracePt t="53116" x="3635375" y="2743200"/>
          <p14:tracePt t="53118" x="3619500" y="2743200"/>
          <p14:tracePt t="53120" x="3611563" y="2743200"/>
          <p14:tracePt t="53122" x="3595688" y="2735263"/>
          <p14:tracePt t="53124" x="3587750" y="2735263"/>
          <p14:tracePt t="53126" x="3571875" y="2735263"/>
          <p14:tracePt t="53129" x="3563938" y="2735263"/>
          <p14:tracePt t="53130" x="3556000" y="2735263"/>
          <p14:tracePt t="53132" x="3540125" y="2735263"/>
          <p14:tracePt t="53134" x="3532188" y="2735263"/>
          <p14:tracePt t="53136" x="3524250" y="2735263"/>
          <p14:tracePt t="53138" x="3516313" y="2735263"/>
          <p14:tracePt t="53140" x="3508375" y="2727325"/>
          <p14:tracePt t="53142" x="3492500" y="2727325"/>
          <p14:tracePt t="53144" x="3484563" y="2727325"/>
          <p14:tracePt t="53146" x="3476625" y="2727325"/>
          <p14:tracePt t="53148" x="3468688" y="2727325"/>
          <p14:tracePt t="53150" x="3460750" y="2727325"/>
          <p14:tracePt t="53152" x="3452813" y="2727325"/>
          <p14:tracePt t="53156" x="3444875" y="2727325"/>
          <p14:tracePt t="53158" x="3436938" y="2727325"/>
          <p14:tracePt t="53160" x="3429000" y="2727325"/>
          <p14:tracePt t="53162" x="3421063" y="2727325"/>
          <p14:tracePt t="53166" x="3413125" y="2727325"/>
          <p14:tracePt t="53168" x="3405188" y="2727325"/>
          <p14:tracePt t="53170" x="3397250" y="2727325"/>
          <p14:tracePt t="53172" x="3389313" y="2727325"/>
          <p14:tracePt t="53174" x="3381375" y="2727325"/>
          <p14:tracePt t="53178" x="3373438" y="2727325"/>
          <p14:tracePt t="53180" x="3365500" y="2727325"/>
          <p14:tracePt t="53182" x="3357563" y="2727325"/>
          <p14:tracePt t="53184" x="3349625" y="2727325"/>
          <p14:tracePt t="53186" x="3341688" y="2719388"/>
          <p14:tracePt t="53188" x="3333750" y="2719388"/>
          <p14:tracePt t="53190" x="3325813" y="2719388"/>
          <p14:tracePt t="53192" x="3317875" y="2719388"/>
          <p14:tracePt t="53194" x="3308350" y="2719388"/>
          <p14:tracePt t="53196" x="3300413" y="2719388"/>
          <p14:tracePt t="53198" x="3292475" y="2719388"/>
          <p14:tracePt t="53200" x="3284538" y="2719388"/>
          <p14:tracePt t="53202" x="3276600" y="2711450"/>
          <p14:tracePt t="53204" x="3268663" y="2711450"/>
          <p14:tracePt t="53206" x="3260725" y="2711450"/>
          <p14:tracePt t="53208" x="3244850" y="2711450"/>
          <p14:tracePt t="53211" x="3236913" y="2711450"/>
          <p14:tracePt t="53212" x="3228975" y="2703513"/>
          <p14:tracePt t="53214" x="3221038" y="2703513"/>
          <p14:tracePt t="53216" x="3213100" y="2703513"/>
          <p14:tracePt t="53218" x="3197225" y="2703513"/>
          <p14:tracePt t="53220" x="3189288" y="2703513"/>
          <p14:tracePt t="53222" x="3181350" y="2703513"/>
          <p14:tracePt t="53224" x="3173413" y="2703513"/>
          <p14:tracePt t="53226" x="3165475" y="2695575"/>
          <p14:tracePt t="53228" x="3149600" y="2695575"/>
          <p14:tracePt t="53230" x="3141663" y="2695575"/>
          <p14:tracePt t="53232" x="3133725" y="2695575"/>
          <p14:tracePt t="53234" x="3125788" y="2695575"/>
          <p14:tracePt t="53236" x="3109913" y="2695575"/>
          <p14:tracePt t="53238" x="3101975" y="2687638"/>
          <p14:tracePt t="53240" x="3094038" y="2687638"/>
          <p14:tracePt t="53242" x="3086100" y="2687638"/>
          <p14:tracePt t="53244" x="3078163" y="2687638"/>
          <p14:tracePt t="53246" x="3070225" y="2687638"/>
          <p14:tracePt t="53248" x="3062288" y="2687638"/>
          <p14:tracePt t="53250" x="3046413" y="2679700"/>
          <p14:tracePt t="53252" x="3038475" y="2679700"/>
          <p14:tracePt t="53254" x="3030538" y="2679700"/>
          <p14:tracePt t="53256" x="3022600" y="2679700"/>
          <p14:tracePt t="53258" x="3014663" y="2679700"/>
          <p14:tracePt t="53260" x="3006725" y="2679700"/>
          <p14:tracePt t="53262" x="2998788" y="2679700"/>
          <p14:tracePt t="53266" x="2990850" y="2671763"/>
          <p14:tracePt t="53268" x="2982913" y="2671763"/>
          <p14:tracePt t="53270" x="2974975" y="2671763"/>
          <p14:tracePt t="53272" x="2967038" y="2671763"/>
          <p14:tracePt t="53274" x="2957513" y="2671763"/>
          <p14:tracePt t="53276" x="2949575" y="2671763"/>
          <p14:tracePt t="53278" x="2941638" y="2671763"/>
          <p14:tracePt t="53280" x="2933700" y="2671763"/>
          <p14:tracePt t="53284" x="2925763" y="2671763"/>
          <p14:tracePt t="53286" x="2917825" y="2671763"/>
          <p14:tracePt t="53288" x="2909888" y="2671763"/>
          <p14:tracePt t="53290" x="2901950" y="2671763"/>
          <p14:tracePt t="53292" x="2894013" y="2671763"/>
          <p14:tracePt t="53294" x="2886075" y="2671763"/>
          <p14:tracePt t="53296" x="2878138" y="2671763"/>
          <p14:tracePt t="53300" x="2870200" y="2671763"/>
          <p14:tracePt t="53302" x="2862263" y="2671763"/>
          <p14:tracePt t="53304" x="2854325" y="2671763"/>
          <p14:tracePt t="53306" x="2846388" y="2671763"/>
          <p14:tracePt t="53308" x="2838450" y="2671763"/>
          <p14:tracePt t="53310" x="2830513" y="2663825"/>
          <p14:tracePt t="53312" x="2822575" y="2663825"/>
          <p14:tracePt t="53314" x="2814638" y="2663825"/>
          <p14:tracePt t="53316" x="2806700" y="2663825"/>
          <p14:tracePt t="53318" x="2798763" y="2663825"/>
          <p14:tracePt t="53320" x="2790825" y="2663825"/>
          <p14:tracePt t="53322" x="2774950" y="2663825"/>
          <p14:tracePt t="53324" x="2767013" y="2663825"/>
          <p14:tracePt t="53326" x="2759075" y="2663825"/>
          <p14:tracePt t="53328" x="2751138" y="2663825"/>
          <p14:tracePt t="53330" x="2743200" y="2663825"/>
          <p14:tracePt t="53334" x="2735263" y="2663825"/>
          <p14:tracePt t="53336" x="2727325" y="2663825"/>
          <p14:tracePt t="53338" x="2719388" y="2663825"/>
          <p14:tracePt t="53340" x="2711450" y="2663825"/>
          <p14:tracePt t="53342" x="2703513" y="2663825"/>
          <p14:tracePt t="53344" x="2695575" y="2663825"/>
          <p14:tracePt t="53346" x="2687638" y="2663825"/>
          <p14:tracePt t="53350" x="2679700" y="2663825"/>
          <p14:tracePt t="53352" x="2671763" y="2663825"/>
          <p14:tracePt t="53354" x="2663825" y="2663825"/>
          <p14:tracePt t="53356" x="2655888" y="2663825"/>
          <p14:tracePt t="53358" x="2647950" y="2663825"/>
          <p14:tracePt t="53362" x="2640013" y="2663825"/>
          <p14:tracePt t="53364" x="2632075" y="2663825"/>
          <p14:tracePt t="53366" x="2624138" y="2663825"/>
          <p14:tracePt t="53368" x="2616200" y="2663825"/>
          <p14:tracePt t="53372" x="2606675" y="2663825"/>
          <p14:tracePt t="53374" x="2598738" y="2663825"/>
          <p14:tracePt t="53376" x="2590800" y="2663825"/>
          <p14:tracePt t="53378" x="2582863" y="2663825"/>
          <p14:tracePt t="53382" x="2574925" y="2663825"/>
          <p14:tracePt t="53384" x="2566988" y="2671763"/>
          <p14:tracePt t="53386" x="2559050" y="2671763"/>
          <p14:tracePt t="53388" x="2551113" y="2671763"/>
          <p14:tracePt t="53392" x="2543175" y="2671763"/>
          <p14:tracePt t="53394" x="2535238" y="2671763"/>
          <p14:tracePt t="53396" x="2527300" y="2671763"/>
          <p14:tracePt t="53398" x="2519363" y="2671763"/>
          <p14:tracePt t="53400" x="2511425" y="2671763"/>
          <p14:tracePt t="53402" x="2503488" y="2671763"/>
          <p14:tracePt t="53406" x="2495550" y="2671763"/>
          <p14:tracePt t="53408" x="2487613" y="2671763"/>
          <p14:tracePt t="53411" x="2479675" y="2671763"/>
          <p14:tracePt t="53412" x="2471738" y="2671763"/>
          <p14:tracePt t="53414" x="2463800" y="2671763"/>
          <p14:tracePt t="53416" x="2463800" y="2679700"/>
          <p14:tracePt t="53418" x="2455863" y="2679700"/>
          <p14:tracePt t="53420" x="2447925" y="2679700"/>
          <p14:tracePt t="53422" x="2439988" y="2679700"/>
          <p14:tracePt t="53426" x="2432050" y="2679700"/>
          <p14:tracePt t="53428" x="2424113" y="2679700"/>
          <p14:tracePt t="53432" x="2416175" y="2679700"/>
          <p14:tracePt t="53436" x="2408238" y="2679700"/>
          <p14:tracePt t="53440" x="2400300" y="2679700"/>
          <p14:tracePt t="53446" x="2392363" y="2687638"/>
          <p14:tracePt t="53454" x="2384425" y="2687638"/>
          <p14:tracePt t="53599" x="2376488" y="2687638"/>
          <p14:tracePt t="53621" x="2368550" y="2695575"/>
          <p14:tracePt t="53629" x="2360613" y="2695575"/>
          <p14:tracePt t="53637" x="2352675" y="2703513"/>
          <p14:tracePt t="53643" x="2344738" y="2703513"/>
          <p14:tracePt t="53647" x="2336800" y="2703513"/>
          <p14:tracePt t="53650" x="2328863" y="2711450"/>
          <p14:tracePt t="53655" x="2320925" y="2711450"/>
          <p14:tracePt t="53662" x="2312988" y="2719388"/>
          <p14:tracePt t="53664" x="2305050" y="2719388"/>
          <p14:tracePt t="53669" x="2297113" y="2719388"/>
          <p14:tracePt t="53672" x="2289175" y="2727325"/>
          <p14:tracePt t="53676" x="2281238" y="2727325"/>
          <p14:tracePt t="53681" x="2273300" y="2727325"/>
          <p14:tracePt t="53684" x="2273300" y="2735263"/>
          <p14:tracePt t="53686" x="2265363" y="2735263"/>
          <p14:tracePt t="53690" x="2255838" y="2735263"/>
          <p14:tracePt t="53695" x="2247900" y="2735263"/>
          <p14:tracePt t="53698" x="2247900" y="2743200"/>
          <p14:tracePt t="53700" x="2239963" y="2743200"/>
          <p14:tracePt t="53706" x="2232025" y="2743200"/>
          <p14:tracePt t="53712" x="2224088" y="2751138"/>
          <p14:tracePt t="53717" x="2216150" y="2751138"/>
          <p14:tracePt t="53721" x="2208213" y="2751138"/>
          <p14:tracePt t="53723" x="2208213" y="2759075"/>
          <p14:tracePt t="53724" x="2200275" y="2759075"/>
          <p14:tracePt t="53733" x="2192338" y="2767013"/>
          <p14:tracePt t="53734" x="2184400" y="2767013"/>
          <p14:tracePt t="53740" x="2176463" y="2767013"/>
          <p14:tracePt t="53745" x="2176463" y="2774950"/>
          <p14:tracePt t="53749" x="2168525" y="2774950"/>
          <p14:tracePt t="53752" x="2160588" y="2774950"/>
          <p14:tracePt t="53756" x="2160588" y="2782888"/>
          <p14:tracePt t="53762" x="2152650" y="2782888"/>
          <p14:tracePt t="53769" x="2144713" y="2782888"/>
          <p14:tracePt t="53772" x="2144713" y="2790825"/>
          <p14:tracePt t="53779" x="2136775" y="2790825"/>
          <p14:tracePt t="53790" x="2136775" y="2798763"/>
          <p14:tracePt t="53795" x="2128838" y="2798763"/>
          <p14:tracePt t="53812" x="2128838" y="2806700"/>
          <p14:tracePt t="53821" x="2120900" y="2806700"/>
          <p14:tracePt t="53831" x="2120900" y="2814638"/>
          <p14:tracePt t="53846" x="2120900" y="2822575"/>
          <p14:tracePt t="53847" x="2112963" y="2822575"/>
          <p14:tracePt t="53863" x="2112963" y="2830513"/>
          <p14:tracePt t="53873" x="2105025" y="2830513"/>
          <p14:tracePt t="53885" x="2105025" y="2838450"/>
          <p14:tracePt t="53908" x="2097088" y="2846388"/>
          <p14:tracePt t="53979" x="2097088" y="2854325"/>
          <p14:tracePt t="54021" x="2097088" y="2862263"/>
          <p14:tracePt t="54043" x="2105025" y="2862263"/>
          <p14:tracePt t="54054" x="2105025" y="2870200"/>
          <p14:tracePt t="54135" x="2105025" y="2878138"/>
          <p14:tracePt t="54185" x="2112963" y="2878138"/>
          <p14:tracePt t="54202" x="2112963" y="2886075"/>
          <p14:tracePt t="54263" x="2120900" y="2886075"/>
          <p14:tracePt t="54505" x="2120900" y="2894013"/>
          <p14:tracePt t="54617" x="2120900" y="2901950"/>
          <p14:tracePt t="54747" x="2120900" y="2909888"/>
          <p14:tracePt t="54753" x="2128838" y="2909888"/>
          <p14:tracePt t="54763" x="2128838" y="2919413"/>
          <p14:tracePt t="54767" x="2136775" y="2919413"/>
          <p14:tracePt t="54772" x="2144713" y="2927350"/>
          <p14:tracePt t="54774" x="2152650" y="2927350"/>
          <p14:tracePt t="54777" x="2160588" y="2927350"/>
          <p14:tracePt t="54781" x="2176463" y="2935288"/>
          <p14:tracePt t="54783" x="2184400" y="2935288"/>
          <p14:tracePt t="54784" x="2192338" y="2943225"/>
          <p14:tracePt t="54786" x="2200275" y="2943225"/>
          <p14:tracePt t="54788" x="2216150" y="2943225"/>
          <p14:tracePt t="54790" x="2224088" y="2951163"/>
          <p14:tracePt t="54792" x="2239963" y="2951163"/>
          <p14:tracePt t="54795" x="2255838" y="2959100"/>
          <p14:tracePt t="54799" x="2289175" y="2967038"/>
          <p14:tracePt t="54800" x="2305050" y="2967038"/>
          <p14:tracePt t="54802" x="2328863" y="2967038"/>
          <p14:tracePt t="54804" x="2352675" y="2974975"/>
          <p14:tracePt t="54806" x="2368550" y="2974975"/>
          <p14:tracePt t="54808" x="2392363" y="2982913"/>
          <p14:tracePt t="54812" x="2447925" y="2990850"/>
          <p14:tracePt t="54817" x="2495550" y="2998788"/>
          <p14:tracePt t="54818" x="2527300" y="3006725"/>
          <p14:tracePt t="54820" x="2551113" y="3006725"/>
          <p14:tracePt t="54823" x="2590800" y="3014663"/>
          <p14:tracePt t="54826" x="2616200" y="3022600"/>
          <p14:tracePt t="54829" x="2679700" y="3030538"/>
          <p14:tracePt t="54830" x="2719388" y="3038475"/>
          <p14:tracePt t="54833" x="2767013" y="3046413"/>
          <p14:tracePt t="54835" x="2790825" y="3046413"/>
          <p14:tracePt t="54836" x="2830513" y="3054350"/>
          <p14:tracePt t="54838" x="2878138" y="3062288"/>
          <p14:tracePt t="54840" x="2917825" y="3070225"/>
          <p14:tracePt t="54842" x="2967038" y="3070225"/>
          <p14:tracePt t="54845" x="3006725" y="3078163"/>
          <p14:tracePt t="54847" x="3046413" y="3078163"/>
          <p14:tracePt t="54851" x="3141663" y="3086100"/>
          <p14:tracePt t="54853" x="3197225" y="3094038"/>
          <p14:tracePt t="54854" x="3236913" y="3094038"/>
          <p14:tracePt t="54856" x="3292475" y="3094038"/>
          <p14:tracePt t="54858" x="3341688" y="3101975"/>
          <p14:tracePt t="54862" x="3460750" y="3101975"/>
          <p14:tracePt t="54866" x="3508375" y="3101975"/>
          <p14:tracePt t="54869" x="3619500" y="3101975"/>
          <p14:tracePt t="54870" x="3676650" y="3101975"/>
          <p14:tracePt t="54873" x="3748088" y="3101975"/>
          <p14:tracePt t="54874" x="3787775" y="3109913"/>
          <p14:tracePt t="54879" x="3906838" y="3109913"/>
          <p14:tracePt t="54883" x="4043363" y="3109913"/>
          <p14:tracePt t="54884" x="4090988" y="3109913"/>
          <p14:tracePt t="54887" x="4154488" y="3109913"/>
          <p14:tracePt t="54888" x="4217988" y="3109913"/>
          <p14:tracePt t="54890" x="4273550" y="3101975"/>
          <p14:tracePt t="54892" x="4352925" y="3101975"/>
          <p14:tracePt t="54895" x="4402138" y="3101975"/>
          <p14:tracePt t="54898" x="4465638" y="3101975"/>
          <p14:tracePt t="54899" x="4529138" y="3094038"/>
          <p14:tracePt t="54900" x="4592638" y="3094038"/>
          <p14:tracePt t="54902" x="4672013" y="3094038"/>
          <p14:tracePt t="54904" x="4729163" y="3094038"/>
          <p14:tracePt t="54906" x="4792663" y="3086100"/>
          <p14:tracePt t="54908" x="4848225" y="3086100"/>
          <p14:tracePt t="54912" x="4983163" y="3078163"/>
          <p14:tracePt t="54915" x="5030788" y="3078163"/>
          <p14:tracePt t="54916" x="5095875" y="3070225"/>
          <p14:tracePt t="54919" x="5159375" y="3070225"/>
          <p14:tracePt t="54920" x="5214938" y="3062288"/>
          <p14:tracePt t="54922" x="5294313" y="3054350"/>
          <p14:tracePt t="54924" x="5341938" y="3054350"/>
          <p14:tracePt t="54927" x="5397500" y="3046413"/>
          <p14:tracePt t="54929" x="5454650" y="3038475"/>
          <p14:tracePt t="54930" x="5510213" y="3030538"/>
          <p14:tracePt t="54933" x="5581650" y="3022600"/>
          <p14:tracePt t="54937" x="5676900" y="3014663"/>
          <p14:tracePt t="54949" x="5988050" y="2990850"/>
          <p14:tracePt t="54954" x="6116638" y="2974975"/>
          <p14:tracePt t="54957" x="6164263" y="2974975"/>
          <p14:tracePt t="54958" x="6203950" y="2974975"/>
          <p14:tracePt t="54963" x="6291263" y="2959100"/>
          <p14:tracePt t="54967" x="6354763" y="2951163"/>
          <p14:tracePt t="54969" x="6386513" y="2951163"/>
          <p14:tracePt t="54970" x="6426200" y="2943225"/>
          <p14:tracePt t="54972" x="6467475" y="2943225"/>
          <p14:tracePt t="54974" x="6491288" y="2935288"/>
          <p14:tracePt t="54977" x="6523038" y="2935288"/>
          <p14:tracePt t="54979" x="6546850" y="2935288"/>
          <p14:tracePt t="54984" x="6610350" y="2927350"/>
          <p14:tracePt t="54985" x="6634163" y="2919413"/>
          <p14:tracePt t="54986" x="6657975" y="2919413"/>
          <p14:tracePt t="54988" x="6681788" y="2909888"/>
          <p14:tracePt t="54990" x="6713538" y="2909888"/>
          <p14:tracePt t="54992" x="6737350" y="2901950"/>
          <p14:tracePt t="54995" x="6753225" y="2901950"/>
          <p14:tracePt t="55001" x="6818313" y="2894013"/>
          <p14:tracePt t="55003" x="6842125" y="2886075"/>
          <p14:tracePt t="55005" x="6858000" y="2886075"/>
          <p14:tracePt t="55007" x="6873875" y="2878138"/>
          <p14:tracePt t="55008" x="6889750" y="2878138"/>
          <p14:tracePt t="55013" x="6929438" y="2870200"/>
          <p14:tracePt t="55017" x="6953250" y="2862263"/>
          <p14:tracePt t="55020" x="6969125" y="2854325"/>
          <p14:tracePt t="55022" x="6977063" y="2854325"/>
          <p14:tracePt t="55023" x="7000875" y="2846388"/>
          <p14:tracePt t="55026" x="7008813" y="2846388"/>
          <p14:tracePt t="55032" x="7048500" y="2830513"/>
          <p14:tracePt t="55036" x="7072313" y="2822575"/>
          <p14:tracePt t="55037" x="7080250" y="2814638"/>
          <p14:tracePt t="55038" x="7088188" y="2814638"/>
          <p14:tracePt t="55040" x="7096125" y="2806700"/>
          <p14:tracePt t="55042" x="7112000" y="2806700"/>
          <p14:tracePt t="55045" x="7119938" y="2798763"/>
          <p14:tracePt t="55047" x="7127875" y="2790825"/>
          <p14:tracePt t="55048" x="7135813" y="2790825"/>
          <p14:tracePt t="55050" x="7145338" y="2782888"/>
          <p14:tracePt t="55052" x="7161213" y="2774950"/>
          <p14:tracePt t="55054" x="7169150" y="2774950"/>
          <p14:tracePt t="55056" x="7177088" y="2767013"/>
          <p14:tracePt t="55058" x="7185025" y="2767013"/>
          <p14:tracePt t="55060" x="7192963" y="2759075"/>
          <p14:tracePt t="55063" x="7200900" y="2751138"/>
          <p14:tracePt t="55064" x="7208838" y="2751138"/>
          <p14:tracePt t="55066" x="7216775" y="2743200"/>
          <p14:tracePt t="55068" x="7224713" y="2743200"/>
          <p14:tracePt t="55070" x="7232650" y="2735263"/>
          <p14:tracePt t="55072" x="7240588" y="2735263"/>
          <p14:tracePt t="55075" x="7248525" y="2727325"/>
          <p14:tracePt t="55077" x="7256463" y="2719388"/>
          <p14:tracePt t="55080" x="7264400" y="2719388"/>
          <p14:tracePt t="55081" x="7272338" y="2711450"/>
          <p14:tracePt t="55085" x="7280275" y="2703513"/>
          <p14:tracePt t="55087" x="7288213" y="2703513"/>
          <p14:tracePt t="55088" x="7296150" y="2695575"/>
          <p14:tracePt t="55090" x="7296150" y="2687638"/>
          <p14:tracePt t="55092" x="7304088" y="2687638"/>
          <p14:tracePt t="55095" x="7312025" y="2679700"/>
          <p14:tracePt t="55101" x="7327900" y="2671763"/>
          <p14:tracePt t="55103" x="7327900" y="2663825"/>
          <p14:tracePt t="55104" x="7335838" y="2663825"/>
          <p14:tracePt t="55106" x="7343775" y="2655888"/>
          <p14:tracePt t="55112" x="7359650" y="2640013"/>
          <p14:tracePt t="55116" x="7367588" y="2632075"/>
          <p14:tracePt t="55120" x="7375525" y="2624138"/>
          <p14:tracePt t="55122" x="7383463" y="2624138"/>
          <p14:tracePt t="55124" x="7383463" y="2616200"/>
          <p14:tracePt t="55127" x="7391400" y="2616200"/>
          <p14:tracePt t="55129" x="7399338" y="2608263"/>
          <p14:tracePt t="55133" x="7407275" y="2600325"/>
          <p14:tracePt t="55135" x="7415213" y="2600325"/>
          <p14:tracePt t="55138" x="7423150" y="2592388"/>
          <p14:tracePt t="55140" x="7431088" y="2592388"/>
          <p14:tracePt t="55142" x="7431088" y="2584450"/>
          <p14:tracePt t="55145" x="7439025" y="2584450"/>
          <p14:tracePt t="55147" x="7446963" y="2584450"/>
          <p14:tracePt t="55150" x="7446963" y="2576513"/>
          <p14:tracePt t="55151" x="7454900" y="2576513"/>
          <p14:tracePt t="55153" x="7462838" y="2566988"/>
          <p14:tracePt t="55156" x="7470775" y="2566988"/>
          <p14:tracePt t="55158" x="7478713" y="2559050"/>
          <p14:tracePt t="55163" x="7496175" y="2551113"/>
          <p14:tracePt t="55167" x="7512050" y="2551113"/>
          <p14:tracePt t="55169" x="7519988" y="2543175"/>
          <p14:tracePt t="55171" x="7527925" y="2543175"/>
          <p14:tracePt t="55172" x="7535863" y="2535238"/>
          <p14:tracePt t="55174" x="7543800" y="2535238"/>
          <p14:tracePt t="55177" x="7551738" y="2535238"/>
          <p14:tracePt t="55179" x="7559675" y="2527300"/>
          <p14:tracePt t="55181" x="7567613" y="2527300"/>
          <p14:tracePt t="55183" x="7583488" y="2527300"/>
          <p14:tracePt t="55186" x="7599363" y="2519363"/>
          <p14:tracePt t="55188" x="7607300" y="2519363"/>
          <p14:tracePt t="55190" x="7615238" y="2511425"/>
          <p14:tracePt t="55192" x="7631113" y="2511425"/>
          <p14:tracePt t="55196" x="7639050" y="2503488"/>
          <p14:tracePt t="55197" x="7654925" y="2503488"/>
          <p14:tracePt t="55202" x="7678738" y="2495550"/>
          <p14:tracePt t="55203" x="7694613" y="2487613"/>
          <p14:tracePt t="55204" x="7702550" y="2487613"/>
          <p14:tracePt t="55206" x="7710488" y="2479675"/>
          <p14:tracePt t="55208" x="7726363" y="2479675"/>
          <p14:tracePt t="55212" x="7758113" y="2471738"/>
          <p14:tracePt t="55215" x="7766050" y="2463800"/>
          <p14:tracePt t="55217" x="7781925" y="2463800"/>
          <p14:tracePt t="55220" x="7789863" y="2455863"/>
          <p14:tracePt t="55221" x="7805738" y="2447925"/>
          <p14:tracePt t="55222" x="7821613" y="2447925"/>
          <p14:tracePt t="55224" x="7839075" y="2439988"/>
          <p14:tracePt t="55226" x="7847013" y="2439988"/>
          <p14:tracePt t="55229" x="7862888" y="2432050"/>
          <p14:tracePt t="55235" x="7902575" y="2416175"/>
          <p14:tracePt t="55236" x="7918450" y="2408238"/>
          <p14:tracePt t="55238" x="7934325" y="2408238"/>
          <p14:tracePt t="55241" x="7950200" y="2400300"/>
          <p14:tracePt t="55242" x="7966075" y="2392363"/>
          <p14:tracePt t="55245" x="7974013" y="2392363"/>
          <p14:tracePt t="55249" x="8005763" y="2376488"/>
          <p14:tracePt t="55253" x="8037513" y="2368550"/>
          <p14:tracePt t="55255" x="8045450" y="2368550"/>
          <p14:tracePt t="55257" x="8053388" y="2360613"/>
          <p14:tracePt t="55259" x="8069263" y="2360613"/>
          <p14:tracePt t="55265" x="8108950" y="2352675"/>
          <p14:tracePt t="55271" x="8140700" y="2344738"/>
          <p14:tracePt t="55273" x="8148638" y="2336800"/>
          <p14:tracePt t="55275" x="8156575" y="2336800"/>
          <p14:tracePt t="55278" x="8180388" y="2328863"/>
          <p14:tracePt t="55280" x="8189913" y="2328863"/>
          <p14:tracePt t="55282" x="8197850" y="2328863"/>
          <p14:tracePt t="55284" x="8197850" y="2320925"/>
          <p14:tracePt t="55286" x="8205788" y="2320925"/>
          <p14:tracePt t="55288" x="8213725" y="2320925"/>
          <p14:tracePt t="55290" x="8221663" y="2320925"/>
          <p14:tracePt t="55292" x="8229600" y="2320925"/>
          <p14:tracePt t="55296" x="8237538" y="2320925"/>
          <p14:tracePt t="55298" x="8237538" y="2312988"/>
          <p14:tracePt t="55300" x="8245475" y="2312988"/>
          <p14:tracePt t="55304" x="8253413" y="2312988"/>
          <p14:tracePt t="55311" x="8261350" y="2312988"/>
          <p14:tracePt t="55427" x="8253413" y="2312988"/>
          <p14:tracePt t="55433" x="8253413" y="2320925"/>
          <p14:tracePt t="55443" x="8245475" y="2320925"/>
          <p14:tracePt t="55463" x="8237538" y="2320925"/>
          <p14:tracePt t="55989" x="8237538" y="2312988"/>
          <p14:tracePt t="55995" x="8229600" y="2312988"/>
          <p14:tracePt t="56000" x="8229600" y="2305050"/>
          <p14:tracePt t="56012" x="8221663" y="2297113"/>
          <p14:tracePt t="56023" x="8213725" y="2289175"/>
          <p14:tracePt t="56035" x="8213725" y="2281238"/>
          <p14:tracePt t="56036" x="8205788" y="2281238"/>
          <p14:tracePt t="56052" x="8197850" y="2281238"/>
          <p14:tracePt t="56056" x="8197850" y="2273300"/>
          <p14:tracePt t="56131" x="8197850" y="2281238"/>
          <p14:tracePt t="56139" x="8189913" y="2281238"/>
          <p14:tracePt t="56141" x="8189913" y="2289175"/>
          <p14:tracePt t="56147" x="8180388" y="2297113"/>
          <p14:tracePt t="56152" x="8172450" y="2305050"/>
          <p14:tracePt t="56156" x="8172450" y="2312988"/>
          <p14:tracePt t="56163" x="8164513" y="2320925"/>
          <p14:tracePt t="56166" x="8156575" y="2320925"/>
          <p14:tracePt t="56170" x="8156575" y="2328863"/>
          <p14:tracePt t="56172" x="8148638" y="2328863"/>
          <p14:tracePt t="56177" x="8140700" y="2336800"/>
          <p14:tracePt t="56183" x="8132763" y="2336800"/>
          <p14:tracePt t="56185" x="8132763" y="2344738"/>
          <p14:tracePt t="56188" x="8124825" y="2344738"/>
          <p14:tracePt t="56192" x="8116888" y="2352675"/>
          <p14:tracePt t="56198" x="8108950" y="2352675"/>
          <p14:tracePt t="56200" x="8101013" y="2360613"/>
          <p14:tracePt t="56202" x="8093075" y="2360613"/>
          <p14:tracePt t="56206" x="8085138" y="2360613"/>
          <p14:tracePt t="56213" x="8069263" y="2368550"/>
          <p14:tracePt t="56216" x="8061325" y="2368550"/>
          <p14:tracePt t="56218" x="8053388" y="2368550"/>
          <p14:tracePt t="56220" x="8045450" y="2368550"/>
          <p14:tracePt t="56222" x="8037513" y="2368550"/>
          <p14:tracePt t="56224" x="8029575" y="2368550"/>
          <p14:tracePt t="56227" x="8021638" y="2368550"/>
          <p14:tracePt t="56233" x="7997825" y="2376488"/>
          <p14:tracePt t="56236" x="7989888" y="2376488"/>
          <p14:tracePt t="56238" x="7981950" y="2376488"/>
          <p14:tracePt t="56240" x="7974013" y="2376488"/>
          <p14:tracePt t="56242" x="7958138" y="2376488"/>
          <p14:tracePt t="56248" x="7950200" y="2376488"/>
          <p14:tracePt t="56249" x="7942263" y="2376488"/>
          <p14:tracePt t="56250" x="7934325" y="2376488"/>
          <p14:tracePt t="56252" x="7918450" y="2376488"/>
          <p14:tracePt t="56256" x="7910513" y="2376488"/>
          <p14:tracePt t="56258" x="7902575" y="2376488"/>
          <p14:tracePt t="56263" x="7878763" y="2376488"/>
          <p14:tracePt t="56266" x="7870825" y="2376488"/>
          <p14:tracePt t="56268" x="7862888" y="2376488"/>
          <p14:tracePt t="56270" x="7854950" y="2376488"/>
          <p14:tracePt t="56272" x="7839075" y="2376488"/>
          <p14:tracePt t="56279" x="7821613" y="2376488"/>
          <p14:tracePt t="56281" x="7813675" y="2376488"/>
          <p14:tracePt t="56282" x="7805738" y="2376488"/>
          <p14:tracePt t="56284" x="7797800" y="2376488"/>
          <p14:tracePt t="56287" x="7789863" y="2376488"/>
          <p14:tracePt t="56288" x="7781925" y="2376488"/>
          <p14:tracePt t="56290" x="7773988" y="2368550"/>
          <p14:tracePt t="56292" x="7766050" y="2368550"/>
          <p14:tracePt t="56297" x="7758113" y="2368550"/>
          <p14:tracePt t="56298" x="7750175" y="2368550"/>
          <p14:tracePt t="56300" x="7742238" y="2368550"/>
          <p14:tracePt t="56304" x="7734300" y="2368550"/>
          <p14:tracePt t="56308" x="7726363" y="2368550"/>
          <p14:tracePt t="56312" x="7718425" y="2368550"/>
          <p14:tracePt t="56316" x="7710488" y="2368550"/>
          <p14:tracePt t="56320" x="7702550" y="2368550"/>
          <p14:tracePt t="56327" x="7694613" y="2360613"/>
          <p14:tracePt t="56332" x="7686675" y="2360613"/>
          <p14:tracePt t="56336" x="7678738" y="2360613"/>
          <p14:tracePt t="56342" x="7670800" y="2360613"/>
          <p14:tracePt t="56348" x="7662863" y="2360613"/>
          <p14:tracePt t="56357" x="7654925" y="2360613"/>
          <p14:tracePt t="56365" x="7646988" y="2360613"/>
          <p14:tracePt t="56373" x="7639050" y="2360613"/>
          <p14:tracePt t="56379" x="7631113" y="2360613"/>
          <p14:tracePt t="56385" x="7623175" y="2360613"/>
          <p14:tracePt t="56388" x="7615238" y="2360613"/>
          <p14:tracePt t="56392" x="7607300" y="2360613"/>
          <p14:tracePt t="56397" x="7599363" y="2352675"/>
          <p14:tracePt t="56400" x="7591425" y="2352675"/>
          <p14:tracePt t="56404" x="7583488" y="2352675"/>
          <p14:tracePt t="56408" x="7575550" y="2352675"/>
          <p14:tracePt t="56413" x="7567613" y="2352675"/>
          <p14:tracePt t="56416" x="7559675" y="2352675"/>
          <p14:tracePt t="56421" x="7551738" y="2352675"/>
          <p14:tracePt t="56424" x="7543800" y="2352675"/>
          <p14:tracePt t="56430" x="7535863" y="2352675"/>
          <p14:tracePt t="56437" x="7527925" y="2352675"/>
          <p14:tracePt t="56445" x="7519988" y="2352675"/>
          <p14:tracePt t="56599" x="7512050" y="2352675"/>
          <p14:tracePt t="56603" x="7504113" y="2352675"/>
          <p14:tracePt t="56608" x="7496175" y="2352675"/>
          <p14:tracePt t="56613" x="7486650" y="2352675"/>
          <p14:tracePt t="56617" x="7478713" y="2352675"/>
          <p14:tracePt t="56618" x="7470775" y="2352675"/>
          <p14:tracePt t="56622" x="7462838" y="2360613"/>
          <p14:tracePt t="56625" x="7454900" y="2360613"/>
          <p14:tracePt t="56629" x="7446963" y="2360613"/>
          <p14:tracePt t="56631" x="7439025" y="2360613"/>
          <p14:tracePt t="56632" x="7431088" y="2360613"/>
          <p14:tracePt t="56634" x="7423150" y="2360613"/>
          <p14:tracePt t="56637" x="7415213" y="2360613"/>
          <p14:tracePt t="56640" x="7407275" y="2360613"/>
          <p14:tracePt t="56642" x="7391400" y="2368550"/>
          <p14:tracePt t="56647" x="7375525" y="2368550"/>
          <p14:tracePt t="56648" x="7367588" y="2368550"/>
          <p14:tracePt t="56650" x="7359650" y="2368550"/>
          <p14:tracePt t="56652" x="7351713" y="2368550"/>
          <p14:tracePt t="56654" x="7343775" y="2368550"/>
          <p14:tracePt t="56656" x="7335838" y="2368550"/>
          <p14:tracePt t="56658" x="7327900" y="2368550"/>
          <p14:tracePt t="56663" x="7312025" y="2376488"/>
          <p14:tracePt t="56665" x="7304088" y="2376488"/>
          <p14:tracePt t="56667" x="7296150" y="2376488"/>
          <p14:tracePt t="56670" x="7288213" y="2376488"/>
          <p14:tracePt t="56673" x="7280275" y="2376488"/>
          <p14:tracePt t="56677" x="7272338" y="2376488"/>
          <p14:tracePt t="56679" x="7264400" y="2376488"/>
          <p14:tracePt t="56681" x="7264400" y="2384425"/>
          <p14:tracePt t="56683" x="7256463" y="2384425"/>
          <p14:tracePt t="56688" x="7248525" y="2384425"/>
          <p14:tracePt t="56737" x="7256463" y="2384425"/>
          <p14:tracePt t="56741" x="7264400" y="2384425"/>
          <p14:tracePt t="56743" x="7280275" y="2384425"/>
          <p14:tracePt t="56747" x="7296150" y="2384425"/>
          <p14:tracePt t="56749" x="7304088" y="2384425"/>
          <p14:tracePt t="56750" x="7312025" y="2384425"/>
          <p14:tracePt t="56752" x="7327900" y="2384425"/>
          <p14:tracePt t="56754" x="7335838" y="2384425"/>
          <p14:tracePt t="56756" x="7343775" y="2384425"/>
          <p14:tracePt t="56758" x="7359650" y="2384425"/>
          <p14:tracePt t="56763" x="7391400" y="2384425"/>
          <p14:tracePt t="56764" x="7407275" y="2384425"/>
          <p14:tracePt t="56767" x="7423150" y="2384425"/>
          <p14:tracePt t="56768" x="7439025" y="2392363"/>
          <p14:tracePt t="56771" x="7454900" y="2392363"/>
          <p14:tracePt t="56772" x="7478713" y="2392363"/>
          <p14:tracePt t="56774" x="7486650" y="2392363"/>
          <p14:tracePt t="56776" x="7512050" y="2392363"/>
          <p14:tracePt t="56779" x="7527925" y="2392363"/>
          <p14:tracePt t="56781" x="7551738" y="2392363"/>
          <p14:tracePt t="56782" x="7575550" y="2392363"/>
          <p14:tracePt t="56784" x="7591425" y="2392363"/>
          <p14:tracePt t="56786" x="7615238" y="2392363"/>
          <p14:tracePt t="56789" x="7639050" y="2384425"/>
          <p14:tracePt t="56790" x="7662863" y="2384425"/>
          <p14:tracePt t="56792" x="7694613" y="2384425"/>
          <p14:tracePt t="56795" x="7710488" y="2384425"/>
          <p14:tracePt t="56797" x="7734300" y="2384425"/>
          <p14:tracePt t="56799" x="7758113" y="2384425"/>
          <p14:tracePt t="56800" x="7781925" y="2384425"/>
          <p14:tracePt t="56802" x="7813675" y="2376488"/>
          <p14:tracePt t="56804" x="7839075" y="2376488"/>
          <p14:tracePt t="56807" x="7862888" y="2376488"/>
          <p14:tracePt t="56808" x="7886700" y="2376488"/>
          <p14:tracePt t="56813" x="7942263" y="2376488"/>
          <p14:tracePt t="56815" x="7966075" y="2376488"/>
          <p14:tracePt t="56816" x="7989888" y="2368550"/>
          <p14:tracePt t="56818" x="8013700" y="2368550"/>
          <p14:tracePt t="56820" x="8037513" y="2368550"/>
          <p14:tracePt t="56822" x="8069263" y="2368550"/>
          <p14:tracePt t="56824" x="8085138" y="2368550"/>
          <p14:tracePt t="56827" x="8108950" y="2360613"/>
          <p14:tracePt t="56829" x="8132763" y="2360613"/>
          <p14:tracePt t="56832" x="8148638" y="2360613"/>
          <p14:tracePt t="56833" x="8172450" y="2360613"/>
          <p14:tracePt t="56835" x="8189913" y="2360613"/>
          <p14:tracePt t="56836" x="8205788" y="2360613"/>
          <p14:tracePt t="56838" x="8229600" y="2360613"/>
          <p14:tracePt t="56840" x="8245475" y="2360613"/>
          <p14:tracePt t="56842" x="8261350" y="2360613"/>
          <p14:tracePt t="56845" x="8269288" y="2352675"/>
          <p14:tracePt t="56847" x="8285163" y="2352675"/>
          <p14:tracePt t="56849" x="8293100" y="2352675"/>
          <p14:tracePt t="56850" x="8308975" y="2352675"/>
          <p14:tracePt t="56852" x="8324850" y="2352675"/>
          <p14:tracePt t="56854" x="8332788" y="2352675"/>
          <p14:tracePt t="56856" x="8340725" y="2352675"/>
          <p14:tracePt t="56858" x="8348663" y="2352675"/>
          <p14:tracePt t="56863" x="8356600" y="2352675"/>
          <p14:tracePt t="56865" x="8364538" y="2352675"/>
          <p14:tracePt t="56869" x="8372475" y="2352675"/>
          <p14:tracePt t="56879" x="8380413" y="2352675"/>
          <p14:tracePt t="56893" x="8372475" y="2352675"/>
          <p14:tracePt t="56896" x="8372475" y="2344738"/>
          <p14:tracePt t="56912" x="8364538" y="2344738"/>
          <p14:tracePt t="56916" x="8356600" y="2344738"/>
          <p14:tracePt t="56920" x="8348663" y="2336800"/>
          <p14:tracePt t="56922" x="8340725" y="2336800"/>
          <p14:tracePt t="56924" x="8332788" y="2336800"/>
          <p14:tracePt t="56927" x="8324850" y="2336800"/>
          <p14:tracePt t="56929" x="8316913" y="2336800"/>
          <p14:tracePt t="56932" x="8301038" y="2336800"/>
          <p14:tracePt t="56936" x="8293100" y="2336800"/>
          <p14:tracePt t="56938" x="8285163" y="2336800"/>
          <p14:tracePt t="56940" x="8277225" y="2336800"/>
          <p14:tracePt t="56942" x="8269288" y="2336800"/>
          <p14:tracePt t="56945" x="8261350" y="2336800"/>
          <p14:tracePt t="56947" x="8253413" y="2336800"/>
          <p14:tracePt t="56965" x="8205788" y="2328863"/>
          <p14:tracePt t="56967" x="8197850" y="2328863"/>
          <p14:tracePt t="56971" x="8189913" y="2328863"/>
          <p14:tracePt t="56972" x="8180388" y="2328863"/>
          <p14:tracePt t="56977" x="8172450" y="2328863"/>
          <p14:tracePt t="56979" x="8164513" y="2328863"/>
          <p14:tracePt t="56982" x="8156575" y="2328863"/>
          <p14:tracePt t="56987" x="8148638" y="2328863"/>
          <p14:tracePt t="56988" x="8140700" y="2328863"/>
          <p14:tracePt t="56990" x="8132763" y="2328863"/>
          <p14:tracePt t="56992" x="8124825" y="2328863"/>
          <p14:tracePt t="56999" x="8108950" y="2328863"/>
          <p14:tracePt t="57000" x="8101013" y="2328863"/>
          <p14:tracePt t="57004" x="8093075" y="2328863"/>
          <p14:tracePt t="57006" x="8085138" y="2328863"/>
          <p14:tracePt t="57013" x="8069263" y="2328863"/>
          <p14:tracePt t="57017" x="8061325" y="2328863"/>
          <p14:tracePt t="57018" x="8053388" y="2328863"/>
          <p14:tracePt t="57022" x="8045450" y="2336800"/>
          <p14:tracePt t="57024" x="8037513" y="2336800"/>
          <p14:tracePt t="57030" x="8029575" y="2336800"/>
          <p14:tracePt t="57032" x="8021638" y="2336800"/>
          <p14:tracePt t="57034" x="8013700" y="2336800"/>
          <p14:tracePt t="57037" x="8005763" y="2336800"/>
          <p14:tracePt t="57040" x="7997825" y="2336800"/>
          <p14:tracePt t="57042" x="7989888" y="2336800"/>
          <p14:tracePt t="57046" x="7981950" y="2336800"/>
          <p14:tracePt t="57048" x="7974013" y="2336800"/>
          <p14:tracePt t="57052" x="7966075" y="2336800"/>
          <p14:tracePt t="57056" x="7958138" y="2336800"/>
          <p14:tracePt t="57058" x="7950200" y="2336800"/>
          <p14:tracePt t="57062" x="7942263" y="2336800"/>
          <p14:tracePt t="57068" x="7934325" y="2336800"/>
          <p14:tracePt t="57072" x="7926388" y="2336800"/>
          <p14:tracePt t="57087" x="7918450" y="2336800"/>
          <p14:tracePt t="57091" x="7926388" y="2336800"/>
          <p14:tracePt t="57115" x="7934325" y="2336800"/>
          <p14:tracePt t="57117" x="7942263" y="2344738"/>
          <p14:tracePt t="57119" x="7950200" y="2344738"/>
          <p14:tracePt t="57121" x="7958138" y="2344738"/>
          <p14:tracePt t="57122" x="7966075" y="2352675"/>
          <p14:tracePt t="57124" x="7974013" y="2352675"/>
          <p14:tracePt t="57126" x="7989888" y="2352675"/>
          <p14:tracePt t="57129" x="8005763" y="2360613"/>
          <p14:tracePt t="57131" x="8021638" y="2360613"/>
          <p14:tracePt t="57132" x="8045450" y="2360613"/>
          <p14:tracePt t="57134" x="8053388" y="2360613"/>
          <p14:tracePt t="57136" x="8069263" y="2368550"/>
          <p14:tracePt t="57138" x="8093075" y="2368550"/>
          <p14:tracePt t="57140" x="8116888" y="2376488"/>
          <p14:tracePt t="57142" x="8140700" y="2376488"/>
          <p14:tracePt t="57145" x="8156575" y="2376488"/>
          <p14:tracePt t="57147" x="8180388" y="2376488"/>
          <p14:tracePt t="57149" x="8205788" y="2384425"/>
          <p14:tracePt t="57150" x="8229600" y="2384425"/>
          <p14:tracePt t="57152" x="8269288" y="2384425"/>
          <p14:tracePt t="57155" x="8285163" y="2392363"/>
          <p14:tracePt t="57156" x="8308975" y="2392363"/>
          <p14:tracePt t="57158" x="8340725" y="2392363"/>
          <p14:tracePt t="57162" x="8404225" y="2400300"/>
          <p14:tracePt t="57165" x="8420100" y="2400300"/>
          <p14:tracePt t="57167" x="8451850" y="2408238"/>
          <p14:tracePt t="57169" x="8475663" y="2408238"/>
          <p14:tracePt t="57170" x="8507413" y="2408238"/>
          <p14:tracePt t="57172" x="8548688" y="2416175"/>
          <p14:tracePt t="57174" x="8564563" y="2416175"/>
          <p14:tracePt t="57177" x="8596313" y="2424113"/>
          <p14:tracePt t="57179" x="8628063" y="2424113"/>
          <p14:tracePt t="57181" x="8659813" y="2432050"/>
          <p14:tracePt t="57185" x="8723313" y="2439988"/>
          <p14:tracePt t="57186" x="8755063" y="2439988"/>
          <p14:tracePt t="57188" x="8786813" y="2447925"/>
          <p14:tracePt t="57190" x="8818563" y="2447925"/>
          <p14:tracePt t="57192" x="8866188" y="2455863"/>
          <p14:tracePt t="57195" x="8891588" y="2455863"/>
          <p14:tracePt t="57197" x="8923338" y="2455863"/>
          <p14:tracePt t="57198" x="8955088" y="2463800"/>
          <p14:tracePt t="57203" x="9026525" y="2463800"/>
          <p14:tracePt t="57204" x="9050338" y="2463800"/>
          <p14:tracePt t="57206" x="9082088" y="2471738"/>
          <p14:tracePt t="57208" x="9113838" y="2471738"/>
          <p14:tracePt t="57213" x="9185275" y="2471738"/>
          <p14:tracePt t="57218" x="9242425" y="2479675"/>
          <p14:tracePt t="57219" x="9274175" y="2479675"/>
          <p14:tracePt t="57220" x="9297988" y="2479675"/>
          <p14:tracePt t="57222" x="9337675" y="2487613"/>
          <p14:tracePt t="57224" x="9353550" y="2487613"/>
          <p14:tracePt t="57227" x="9385300" y="2487613"/>
          <p14:tracePt t="57229" x="9409113" y="2487613"/>
          <p14:tracePt t="57233" x="9472613" y="2487613"/>
          <p14:tracePt t="57234" x="9488488" y="2495550"/>
          <p14:tracePt t="57237" x="9512300" y="2495550"/>
          <p14:tracePt t="57238" x="9536113" y="2495550"/>
          <p14:tracePt t="57240" x="9559925" y="2495550"/>
          <p14:tracePt t="57242" x="9593263" y="2495550"/>
          <p14:tracePt t="57245" x="9609138" y="2495550"/>
          <p14:tracePt t="57249" x="9656763" y="2495550"/>
          <p14:tracePt t="57251" x="9680575" y="2495550"/>
          <p14:tracePt t="57252" x="9704388" y="2495550"/>
          <p14:tracePt t="57254" x="9720263" y="2495550"/>
          <p14:tracePt t="57256" x="9744075" y="2495550"/>
          <p14:tracePt t="57258" x="9759950" y="2495550"/>
          <p14:tracePt t="57263" x="9807575" y="2503488"/>
          <p14:tracePt t="57265" x="9823450" y="2503488"/>
          <p14:tracePt t="57266" x="9839325" y="2503488"/>
          <p14:tracePt t="57268" x="9855200" y="2503488"/>
          <p14:tracePt t="57270" x="9879013" y="2503488"/>
          <p14:tracePt t="57272" x="9894888" y="2503488"/>
          <p14:tracePt t="57274" x="9910763" y="2511425"/>
          <p14:tracePt t="57279" x="9944100" y="2503488"/>
          <p14:tracePt t="57282" x="9975850" y="2503488"/>
          <p14:tracePt t="57285" x="9991725" y="2503488"/>
          <p14:tracePt t="57286" x="10007600" y="2503488"/>
          <p14:tracePt t="57288" x="10023475" y="2503488"/>
          <p14:tracePt t="57290" x="10031413" y="2503488"/>
          <p14:tracePt t="57292" x="10055225" y="2503488"/>
          <p14:tracePt t="57295" x="10063163" y="2503488"/>
          <p14:tracePt t="57298" x="10071100" y="2503488"/>
          <p14:tracePt t="57299" x="10086975" y="2503488"/>
          <p14:tracePt t="57300" x="10102850" y="2503488"/>
          <p14:tracePt t="57302" x="10118725" y="2503488"/>
          <p14:tracePt t="57304" x="10126663" y="2503488"/>
          <p14:tracePt t="57306" x="10134600" y="2503488"/>
          <p14:tracePt t="57308" x="10150475" y="2503488"/>
          <p14:tracePt t="57313" x="10174288" y="2503488"/>
          <p14:tracePt t="57314" x="10182225" y="2503488"/>
          <p14:tracePt t="57317" x="10190163" y="2503488"/>
          <p14:tracePt t="57318" x="10198100" y="2495550"/>
          <p14:tracePt t="57320" x="10206038" y="2495550"/>
          <p14:tracePt t="57322" x="10221913" y="2495550"/>
          <p14:tracePt t="57324" x="10229850" y="2495550"/>
          <p14:tracePt t="57327" x="10229850" y="2487613"/>
          <p14:tracePt t="57329" x="10237788" y="2487613"/>
          <p14:tracePt t="57331" x="10245725" y="2487613"/>
          <p14:tracePt t="57333" x="10253663" y="2487613"/>
          <p14:tracePt t="57334" x="10261600" y="2487613"/>
          <p14:tracePt t="57336" x="10261600" y="2479675"/>
          <p14:tracePt t="57338" x="10269538" y="2479675"/>
          <p14:tracePt t="57340" x="10279063" y="2479675"/>
          <p14:tracePt t="57345" x="10287000" y="2471738"/>
          <p14:tracePt t="57348" x="10294938" y="2471738"/>
          <p14:tracePt t="57352" x="10302875" y="2463800"/>
          <p14:tracePt t="57357" x="10310813" y="2463800"/>
          <p14:tracePt t="57363" x="10318750" y="2455863"/>
          <p14:tracePt t="57365" x="10326688" y="2455863"/>
          <p14:tracePt t="57370" x="10334625" y="2455863"/>
          <p14:tracePt t="57372" x="10334625" y="2447925"/>
          <p14:tracePt t="57377" x="10342563" y="2447925"/>
          <p14:tracePt t="57383" x="10350500" y="2439988"/>
          <p14:tracePt t="57391" x="10358438" y="2439988"/>
          <p14:tracePt t="57393" x="10358438" y="2432050"/>
          <p14:tracePt t="57399" x="10366375" y="2432050"/>
          <p14:tracePt t="57407" x="10374313" y="2424113"/>
          <p14:tracePt t="57413" x="10382250" y="2424113"/>
          <p14:tracePt t="57420" x="10382250" y="2416175"/>
          <p14:tracePt t="57422" x="10390188" y="2416175"/>
          <p14:tracePt t="57427" x="10398125" y="2416175"/>
          <p14:tracePt t="57432" x="10406063" y="2416175"/>
          <p14:tracePt t="57434" x="10406063" y="2408238"/>
          <p14:tracePt t="57436" x="10414000" y="2408238"/>
          <p14:tracePt t="57440" x="10421938" y="2408238"/>
          <p14:tracePt t="57442" x="10429875" y="2408238"/>
          <p14:tracePt t="57447" x="10437813" y="2400300"/>
          <p14:tracePt t="57450" x="10445750" y="2400300"/>
          <p14:tracePt t="57452" x="10453688" y="2400300"/>
          <p14:tracePt t="57454" x="10461625" y="2400300"/>
          <p14:tracePt t="57458" x="10469563" y="2392363"/>
          <p14:tracePt t="57463" x="10485438" y="2392363"/>
          <p14:tracePt t="57466" x="10493375" y="2392363"/>
          <p14:tracePt t="57467" x="10501313" y="2392363"/>
          <p14:tracePt t="57468" x="10509250" y="2392363"/>
          <p14:tracePt t="57470" x="10517188" y="2384425"/>
          <p14:tracePt t="57472" x="10525125" y="2384425"/>
          <p14:tracePt t="57474" x="10533063" y="2384425"/>
          <p14:tracePt t="57477" x="10541000" y="2384425"/>
          <p14:tracePt t="57479" x="10548938" y="2384425"/>
          <p14:tracePt t="57483" x="10572750" y="2376488"/>
          <p14:tracePt t="57485" x="10580688" y="2376488"/>
          <p14:tracePt t="57486" x="10588625" y="2376488"/>
          <p14:tracePt t="57488" x="10596563" y="2376488"/>
          <p14:tracePt t="57490" x="10612438" y="2376488"/>
          <p14:tracePt t="57492" x="10620375" y="2368550"/>
          <p14:tracePt t="57495" x="10629900" y="2368550"/>
          <p14:tracePt t="57499" x="10653713" y="2368550"/>
          <p14:tracePt t="57500" x="10669588" y="2360613"/>
          <p14:tracePt t="57502" x="10685463" y="2360613"/>
          <p14:tracePt t="57504" x="10693400" y="2360613"/>
          <p14:tracePt t="57506" x="10709275" y="2352675"/>
          <p14:tracePt t="57508" x="10717213" y="2352675"/>
          <p14:tracePt t="57513" x="10748963" y="2352675"/>
          <p14:tracePt t="57515" x="10756900" y="2344738"/>
          <p14:tracePt t="57516" x="10772775" y="2344738"/>
          <p14:tracePt t="57518" x="10788650" y="2344738"/>
          <p14:tracePt t="57521" x="10796588" y="2344738"/>
          <p14:tracePt t="57522" x="10820400" y="2336800"/>
          <p14:tracePt t="57524" x="10828338" y="2336800"/>
          <p14:tracePt t="57527" x="10844213" y="2336800"/>
          <p14:tracePt t="57529" x="10860088" y="2328863"/>
          <p14:tracePt t="57532" x="10875963" y="2328863"/>
          <p14:tracePt t="57533" x="10891838" y="2320925"/>
          <p14:tracePt t="57534" x="10907713" y="2320925"/>
          <p14:tracePt t="57537" x="10923588" y="2320925"/>
          <p14:tracePt t="57538" x="10939463" y="2312988"/>
          <p14:tracePt t="57540" x="10955338" y="2312988"/>
          <p14:tracePt t="57542" x="10971213" y="2312988"/>
          <p14:tracePt t="57547" x="11004550" y="2305050"/>
          <p14:tracePt t="57549" x="11020425" y="2305050"/>
          <p14:tracePt t="57551" x="11036300" y="2305050"/>
          <p14:tracePt t="57553" x="11060113" y="2305050"/>
          <p14:tracePt t="57554" x="11068050" y="2305050"/>
          <p14:tracePt t="57556" x="11083925" y="2305050"/>
          <p14:tracePt t="57558" x="11099800" y="2297113"/>
          <p14:tracePt t="57563" x="11139488" y="2297113"/>
          <p14:tracePt t="57565" x="11147425" y="2297113"/>
          <p14:tracePt t="57567" x="11163300" y="2297113"/>
          <p14:tracePt t="57569" x="11179175" y="2297113"/>
          <p14:tracePt t="57570" x="11195050" y="2297113"/>
          <p14:tracePt t="57573" x="11210925" y="2297113"/>
          <p14:tracePt t="57575" x="11218863" y="2297113"/>
          <p14:tracePt t="57577" x="11234738" y="2297113"/>
          <p14:tracePt t="57580" x="11250613" y="2297113"/>
          <p14:tracePt t="57582" x="11258550" y="2297113"/>
          <p14:tracePt t="57583" x="11282363" y="2297113"/>
          <p14:tracePt t="57584" x="11290300" y="2297113"/>
          <p14:tracePt t="57586" x="11298238" y="2297113"/>
          <p14:tracePt t="57588" x="11314113" y="2297113"/>
          <p14:tracePt t="57590" x="11331575" y="2297113"/>
          <p14:tracePt t="57592" x="11347450" y="2305050"/>
          <p14:tracePt t="57594" x="11355388" y="2305050"/>
          <p14:tracePt t="57596" x="11363325" y="2305050"/>
          <p14:tracePt t="57598" x="11379200" y="2305050"/>
          <p14:tracePt t="57600" x="11395075" y="2312988"/>
          <p14:tracePt t="57602" x="11410950" y="2312988"/>
          <p14:tracePt t="57604" x="11418888" y="2312988"/>
          <p14:tracePt t="57606" x="11426825" y="2312988"/>
          <p14:tracePt t="57608" x="11442700" y="2320925"/>
          <p14:tracePt t="57610" x="11450638" y="2320925"/>
          <p14:tracePt t="57612" x="11466513" y="2320925"/>
          <p14:tracePt t="57614" x="11474450" y="2320925"/>
          <p14:tracePt t="57616" x="11490325" y="2328863"/>
          <p14:tracePt t="57618" x="11498263" y="2328863"/>
          <p14:tracePt t="57622" x="11506200" y="2328863"/>
          <p14:tracePt t="57623" x="11522075" y="2328863"/>
          <p14:tracePt t="57624" x="11530013" y="2328863"/>
          <p14:tracePt t="57627" x="11537950" y="2336800"/>
          <p14:tracePt t="57630" x="11561763" y="2336800"/>
          <p14:tracePt t="57633" x="11569700" y="2336800"/>
          <p14:tracePt t="57634" x="11577638" y="2344738"/>
          <p14:tracePt t="57636" x="11585575" y="2344738"/>
          <p14:tracePt t="57638" x="11593513" y="2344738"/>
          <p14:tracePt t="57640" x="11601450" y="2344738"/>
          <p14:tracePt t="57643" x="11609388" y="2344738"/>
          <p14:tracePt t="57646" x="11617325" y="2344738"/>
          <p14:tracePt t="57649" x="11625263" y="2352675"/>
          <p14:tracePt t="57650" x="11633200" y="2352675"/>
          <p14:tracePt t="57654" x="11641138" y="2352675"/>
          <p14:tracePt t="57663" x="11649075" y="2352675"/>
          <p14:tracePt t="57686" x="11641138" y="2352675"/>
          <p14:tracePt t="57695" x="11633200" y="2352675"/>
          <p14:tracePt t="57698" x="11625263" y="2352675"/>
          <p14:tracePt t="57700" x="11617325" y="2352675"/>
          <p14:tracePt t="57704" x="11609388" y="2352675"/>
          <p14:tracePt t="57706" x="11601450" y="2352675"/>
          <p14:tracePt t="57708" x="11585575" y="2344738"/>
          <p14:tracePt t="57712" x="11545888" y="2344738"/>
          <p14:tracePt t="57715" x="11530013" y="2344738"/>
          <p14:tracePt t="57717" x="11498263" y="2344738"/>
          <p14:tracePt t="57718" x="11466513" y="2344738"/>
          <p14:tracePt t="57720" x="11434763" y="2344738"/>
          <p14:tracePt t="57723" x="11387138" y="2344738"/>
          <p14:tracePt t="57725" x="11363325" y="2344738"/>
          <p14:tracePt t="57727" x="11323638" y="2344738"/>
          <p14:tracePt t="57729" x="11282363" y="2352675"/>
          <p14:tracePt t="57733" x="11179175" y="2352675"/>
          <p14:tracePt t="57734" x="11139488" y="2352675"/>
          <p14:tracePt t="57736" x="11091863" y="2352675"/>
          <p14:tracePt t="57738" x="11036300" y="2352675"/>
          <p14:tracePt t="57740" x="10988675" y="2360613"/>
          <p14:tracePt t="57742" x="10907713" y="2360613"/>
          <p14:tracePt t="57745" x="10868025" y="2368550"/>
          <p14:tracePt t="57749" x="10741025" y="2376488"/>
          <p14:tracePt t="57750" x="10677525" y="2384425"/>
          <p14:tracePt t="57752" x="10580688" y="2392363"/>
          <p14:tracePt t="57754" x="10533063" y="2392363"/>
          <p14:tracePt t="57756" x="10461625" y="2400300"/>
          <p14:tracePt t="57758" x="10390188" y="2408238"/>
          <p14:tracePt t="57763" x="10245725" y="2424113"/>
          <p14:tracePt t="57766" x="10166350" y="2432050"/>
          <p14:tracePt t="57768" x="10007600" y="2447925"/>
          <p14:tracePt t="57770" x="9926638" y="2455863"/>
          <p14:tracePt t="57772" x="9823450" y="2463800"/>
          <p14:tracePt t="57774" x="9759950" y="2471738"/>
          <p14:tracePt t="57776" x="9680575" y="2479675"/>
          <p14:tracePt t="57780" x="9601200" y="2495550"/>
          <p14:tracePt t="57781" x="9512300" y="2503488"/>
          <p14:tracePt t="57783" x="9401175" y="2511425"/>
          <p14:tracePt t="57787" x="9258300" y="2527300"/>
          <p14:tracePt t="57789" x="9177338" y="2543175"/>
          <p14:tracePt t="57790" x="9097963" y="2551113"/>
          <p14:tracePt t="57792" x="9018588" y="2559050"/>
          <p14:tracePt t="57795" x="8931275" y="2576513"/>
          <p14:tracePt t="57797" x="8858250" y="2584450"/>
          <p14:tracePt t="57800" x="8770938" y="2592388"/>
          <p14:tracePt t="57803" x="8588375" y="2616200"/>
          <p14:tracePt t="57805" x="8531225" y="2624138"/>
          <p14:tracePt t="57806" x="8451850" y="2632075"/>
          <p14:tracePt t="57808" x="8372475" y="2647950"/>
          <p14:tracePt t="57813" x="8197850" y="2663825"/>
          <p14:tracePt t="57814" x="8148638" y="2671763"/>
          <p14:tracePt t="57819" x="7997825" y="2695575"/>
          <p14:tracePt t="57820" x="7926388" y="2703513"/>
          <p14:tracePt t="57822" x="7829550" y="2719388"/>
          <p14:tracePt t="57824" x="7781925" y="2719388"/>
          <p14:tracePt t="57827" x="7710488" y="2735263"/>
          <p14:tracePt t="57829" x="7639050" y="2743200"/>
          <p14:tracePt t="57831" x="7575550" y="2751138"/>
          <p14:tracePt t="57834" x="7478713" y="2767013"/>
          <p14:tracePt t="57837" x="7367588" y="2782888"/>
          <p14:tracePt t="57839" x="7304088" y="2790825"/>
          <p14:tracePt t="57841" x="7240588" y="2798763"/>
          <p14:tracePt t="57843" x="7177088" y="2814638"/>
          <p14:tracePt t="57845" x="7119938" y="2822575"/>
          <p14:tracePt t="57847" x="7056438" y="2830513"/>
          <p14:tracePt t="57849" x="7000875" y="2838450"/>
          <p14:tracePt t="57853" x="6873875" y="2862263"/>
          <p14:tracePt t="57855" x="6834188" y="2862263"/>
          <p14:tracePt t="57857" x="6784975" y="2870200"/>
          <p14:tracePt t="57859" x="6729413" y="2878138"/>
          <p14:tracePt t="57862" x="6618288" y="2886075"/>
          <p14:tracePt t="57866" x="6578600" y="2894013"/>
          <p14:tracePt t="57869" x="6491288" y="2901950"/>
          <p14:tracePt t="57871" x="6442075" y="2909888"/>
          <p14:tracePt t="57873" x="6386513" y="2919413"/>
          <p14:tracePt t="57874" x="6354763" y="2919413"/>
          <p14:tracePt t="57877" x="6315075" y="2927350"/>
          <p14:tracePt t="57879" x="6275388" y="2927350"/>
          <p14:tracePt t="57880" x="6235700" y="2935288"/>
          <p14:tracePt t="57883" x="6196013" y="2935288"/>
          <p14:tracePt t="57887" x="6116638" y="2943225"/>
          <p14:tracePt t="57889" x="6083300" y="2943225"/>
          <p14:tracePt t="57891" x="6051550" y="2951163"/>
          <p14:tracePt t="57892" x="6003925" y="2959100"/>
          <p14:tracePt t="57895" x="5980113" y="2959100"/>
          <p14:tracePt t="57897" x="5948363" y="2959100"/>
          <p14:tracePt t="57901" x="5884863" y="2967038"/>
          <p14:tracePt t="57905" x="5829300" y="2974975"/>
          <p14:tracePt t="57906" x="5797550" y="2974975"/>
          <p14:tracePt t="57908" x="5765800" y="2982913"/>
          <p14:tracePt t="57912" x="5700713" y="2990850"/>
          <p14:tracePt t="57916" x="5684838" y="2990850"/>
          <p14:tracePt t="57919" x="5637213" y="2998788"/>
          <p14:tracePt t="57920" x="5613400" y="3006725"/>
          <p14:tracePt t="57922" x="5581650" y="3006725"/>
          <p14:tracePt t="57924" x="5565775" y="3006725"/>
          <p14:tracePt t="57926" x="5541963" y="3006725"/>
          <p14:tracePt t="57929" x="5518150" y="3006725"/>
          <p14:tracePt t="57933" x="5462588" y="3006725"/>
          <p14:tracePt t="57936" x="5446713" y="3014663"/>
          <p14:tracePt t="57937" x="5430838" y="3014663"/>
          <p14:tracePt t="57939" x="5407025" y="3014663"/>
          <p14:tracePt t="57950" x="5302250" y="3014663"/>
          <p14:tracePt t="57953" x="5262563" y="3014663"/>
          <p14:tracePt t="57954" x="5246688" y="3014663"/>
          <p14:tracePt t="57956" x="5222875" y="3014663"/>
          <p14:tracePt t="57958" x="5207000" y="3006725"/>
          <p14:tracePt t="57963" x="5167313" y="3006725"/>
          <p14:tracePt t="57967" x="5119688" y="3006725"/>
          <p14:tracePt t="57968" x="5095875" y="3006725"/>
          <p14:tracePt t="57970" x="5072063" y="3006725"/>
          <p14:tracePt t="57972" x="5038725" y="3006725"/>
          <p14:tracePt t="57974" x="5022850" y="3006725"/>
          <p14:tracePt t="57977" x="4991100" y="2998788"/>
          <p14:tracePt t="57979" x="4967288" y="2998788"/>
          <p14:tracePt t="57983" x="4903788" y="2990850"/>
          <p14:tracePt t="57984" x="4887913" y="2990850"/>
          <p14:tracePt t="57986" x="4856163" y="2990850"/>
          <p14:tracePt t="57989" x="4832350" y="2982913"/>
          <p14:tracePt t="57990" x="4800600" y="2982913"/>
          <p14:tracePt t="57992" x="4768850" y="2974975"/>
          <p14:tracePt t="57995" x="4745038" y="2974975"/>
          <p14:tracePt t="57999" x="4687888" y="2967038"/>
          <p14:tracePt t="58001" x="4656138" y="2959100"/>
          <p14:tracePt t="58002" x="4624388" y="2959100"/>
          <p14:tracePt t="58004" x="4600575" y="2959100"/>
          <p14:tracePt t="58006" x="4576763" y="2959100"/>
          <p14:tracePt t="58008" x="4552950" y="2959100"/>
          <p14:tracePt t="58013" x="4497388" y="2951163"/>
          <p14:tracePt t="58016" x="4473575" y="2951163"/>
          <p14:tracePt t="58017" x="4449763" y="2951163"/>
          <p14:tracePt t="58018" x="4425950" y="2951163"/>
          <p14:tracePt t="58020" x="4394200" y="2943225"/>
          <p14:tracePt t="58022" x="4370388" y="2943225"/>
          <p14:tracePt t="58024" x="4344988" y="2943225"/>
          <p14:tracePt t="58027" x="4321175" y="2935288"/>
          <p14:tracePt t="58030" x="4265613" y="2927350"/>
          <p14:tracePt t="58033" x="4233863" y="2927350"/>
          <p14:tracePt t="58034" x="4217988" y="2919413"/>
          <p14:tracePt t="58036" x="4186238" y="2919413"/>
          <p14:tracePt t="58038" x="4162425" y="2919413"/>
          <p14:tracePt t="58040" x="4138613" y="2909888"/>
          <p14:tracePt t="58042" x="4106863" y="2909888"/>
          <p14:tracePt t="58046" x="4090988" y="2909888"/>
          <p14:tracePt t="58047" x="4067175" y="2901950"/>
          <p14:tracePt t="58051" x="4019550" y="2901950"/>
          <p14:tracePt t="58053" x="3994150" y="2894013"/>
          <p14:tracePt t="58055" x="3970338" y="2894013"/>
          <p14:tracePt t="58057" x="3946525" y="2894013"/>
          <p14:tracePt t="58060" x="3922713" y="2894013"/>
          <p14:tracePt t="58063" x="3867150" y="2886075"/>
          <p14:tracePt t="58066" x="3827463" y="2886075"/>
          <p14:tracePt t="58069" x="3803650" y="2886075"/>
          <p14:tracePt t="58070" x="3779838" y="2878138"/>
          <p14:tracePt t="58072" x="3756025" y="2878138"/>
          <p14:tracePt t="58074" x="3732213" y="2878138"/>
          <p14:tracePt t="58077" x="3708400" y="2878138"/>
          <p14:tracePt t="58079" x="3684588" y="2870200"/>
          <p14:tracePt t="58082" x="3660775" y="2870200"/>
          <p14:tracePt t="58083" x="3627438" y="2870200"/>
          <p14:tracePt t="58085" x="3611563" y="2862263"/>
          <p14:tracePt t="58086" x="3587750" y="2862263"/>
          <p14:tracePt t="58088" x="3563938" y="2862263"/>
          <p14:tracePt t="58090" x="3540125" y="2854325"/>
          <p14:tracePt t="58092" x="3516313" y="2854325"/>
          <p14:tracePt t="58095" x="3500438" y="2854325"/>
          <p14:tracePt t="58097" x="3476625" y="2846388"/>
          <p14:tracePt t="58100" x="3452813" y="2846388"/>
          <p14:tracePt t="58101" x="3429000" y="2846388"/>
          <p14:tracePt t="58102" x="3405188" y="2838450"/>
          <p14:tracePt t="58104" x="3389313" y="2838450"/>
          <p14:tracePt t="58106" x="3365500" y="2838450"/>
          <p14:tracePt t="58108" x="3341688" y="2838450"/>
          <p14:tracePt t="58112" x="3292475" y="2830513"/>
          <p14:tracePt t="58115" x="3276600" y="2830513"/>
          <p14:tracePt t="58116" x="3252788" y="2830513"/>
          <p14:tracePt t="58118" x="3236913" y="2822575"/>
          <p14:tracePt t="58120" x="3221038" y="2822575"/>
          <p14:tracePt t="58122" x="3197225" y="2822575"/>
          <p14:tracePt t="58124" x="3181350" y="2822575"/>
          <p14:tracePt t="58127" x="3165475" y="2822575"/>
          <p14:tracePt t="58129" x="3149600" y="2822575"/>
          <p14:tracePt t="58132" x="3133725" y="2822575"/>
          <p14:tracePt t="58133" x="3109913" y="2822575"/>
          <p14:tracePt t="58135" x="3101975" y="2822575"/>
          <p14:tracePt t="58137" x="3086100" y="2822575"/>
          <p14:tracePt t="58138" x="3070225" y="2822575"/>
          <p14:tracePt t="58140" x="3054350" y="2814638"/>
          <p14:tracePt t="58142" x="3038475" y="2814638"/>
          <p14:tracePt t="58145" x="3030538" y="2814638"/>
          <p14:tracePt t="58148" x="3022600" y="2814638"/>
          <p14:tracePt t="58149" x="3006725" y="2814638"/>
          <p14:tracePt t="58151" x="2990850" y="2814638"/>
          <p14:tracePt t="58152" x="2982913" y="2822575"/>
          <p14:tracePt t="58154" x="2967038" y="2822575"/>
          <p14:tracePt t="58156" x="2957513" y="2822575"/>
          <p14:tracePt t="58158" x="2941638" y="2822575"/>
          <p14:tracePt t="58163" x="2917825" y="2822575"/>
          <p14:tracePt t="58164" x="2909888" y="2822575"/>
          <p14:tracePt t="58167" x="2901950" y="2822575"/>
          <p14:tracePt t="58169" x="2894013" y="2822575"/>
          <p14:tracePt t="58170" x="2878138" y="2822575"/>
          <p14:tracePt t="58172" x="2870200" y="2830513"/>
          <p14:tracePt t="58174" x="2862263" y="2830513"/>
          <p14:tracePt t="58177" x="2854325" y="2830513"/>
          <p14:tracePt t="58179" x="2846388" y="2830513"/>
          <p14:tracePt t="58181" x="2838450" y="2838450"/>
          <p14:tracePt t="58184" x="2830513" y="2838450"/>
          <p14:tracePt t="58186" x="2822575" y="2838450"/>
          <p14:tracePt t="58188" x="2814638" y="2846388"/>
          <p14:tracePt t="58192" x="2806700" y="2846388"/>
          <p14:tracePt t="58195" x="2806700" y="2854325"/>
          <p14:tracePt t="58197" x="2798763" y="2854325"/>
          <p14:tracePt t="58202" x="2790825" y="2862263"/>
          <p14:tracePt t="58213" x="2790825" y="2870200"/>
          <p14:tracePt t="58222" x="2790825" y="2878138"/>
          <p14:tracePt t="58224" x="2798763" y="2878138"/>
          <p14:tracePt t="58229" x="2806700" y="2886075"/>
          <p14:tracePt t="58232" x="2814638" y="2886075"/>
          <p14:tracePt t="58234" x="2814638" y="2894013"/>
          <p14:tracePt t="58236" x="2822575" y="2894013"/>
          <p14:tracePt t="58238" x="2830513" y="2894013"/>
          <p14:tracePt t="58240" x="2838450" y="2901950"/>
          <p14:tracePt t="58242" x="2846388" y="2901950"/>
          <p14:tracePt t="58245" x="2854325" y="2901950"/>
          <p14:tracePt t="58249" x="2878138" y="2909888"/>
          <p14:tracePt t="58251" x="2886075" y="2909888"/>
          <p14:tracePt t="58252" x="2901950" y="2909888"/>
          <p14:tracePt t="58254" x="2909888" y="2909888"/>
          <p14:tracePt t="58256" x="2917825" y="2909888"/>
          <p14:tracePt t="58258" x="2925763" y="2909888"/>
          <p14:tracePt t="58263" x="2949575" y="2909888"/>
          <p14:tracePt t="58265" x="2957513" y="2909888"/>
          <p14:tracePt t="58266" x="2967038" y="2909888"/>
          <p14:tracePt t="58268" x="2982913" y="2909888"/>
          <p14:tracePt t="58270" x="2990850" y="2909888"/>
          <p14:tracePt t="58272" x="2998788" y="2909888"/>
          <p14:tracePt t="58274" x="3014663" y="2909888"/>
          <p14:tracePt t="58276" x="3022600" y="2909888"/>
          <p14:tracePt t="58279" x="3030538" y="2909888"/>
          <p14:tracePt t="58281" x="3038475" y="2909888"/>
          <p14:tracePt t="58282" x="3046413" y="2909888"/>
          <p14:tracePt t="58284" x="3054350" y="2909888"/>
          <p14:tracePt t="58286" x="3062288" y="2901950"/>
          <p14:tracePt t="58288" x="3070225" y="2901950"/>
          <p14:tracePt t="58290" x="3078163" y="2901950"/>
          <p14:tracePt t="58293" x="3086100" y="2901950"/>
          <p14:tracePt t="58295" x="3094038" y="2901950"/>
          <p14:tracePt t="58297" x="3101975" y="2901950"/>
          <p14:tracePt t="58298" x="3109913" y="2901950"/>
          <p14:tracePt t="58300" x="3109913" y="2894013"/>
          <p14:tracePt t="58302" x="3117850" y="2894013"/>
          <p14:tracePt t="58304" x="3125788" y="2894013"/>
          <p14:tracePt t="58308" x="3133725" y="2894013"/>
          <p14:tracePt t="58313" x="3141663" y="2886075"/>
          <p14:tracePt t="58316" x="3149600" y="2886075"/>
          <p14:tracePt t="58318" x="3149600" y="2878138"/>
          <p14:tracePt t="58327" x="3149600" y="2870200"/>
          <p14:tracePt t="58333" x="3149600" y="2862263"/>
          <p14:tracePt t="58337" x="3149600" y="2854325"/>
          <p14:tracePt t="58341" x="3141663" y="2846388"/>
          <p14:tracePt t="58342" x="3141663" y="2838450"/>
          <p14:tracePt t="58345" x="3133725" y="2830513"/>
          <p14:tracePt t="58347" x="3133725" y="2822575"/>
          <p14:tracePt t="58348" x="3125788" y="2822575"/>
          <p14:tracePt t="58350" x="3117850" y="2814638"/>
          <p14:tracePt t="58352" x="3109913" y="2806700"/>
          <p14:tracePt t="58354" x="3109913" y="2798763"/>
          <p14:tracePt t="58356" x="3101975" y="2798763"/>
          <p14:tracePt t="58358" x="3086100" y="2790825"/>
          <p14:tracePt t="58362" x="3070225" y="2774950"/>
          <p14:tracePt t="58365" x="3062288" y="2767013"/>
          <p14:tracePt t="58367" x="3046413" y="2759075"/>
          <p14:tracePt t="58368" x="3038475" y="2759075"/>
          <p14:tracePt t="58371" x="3022600" y="2751138"/>
          <p14:tracePt t="58372" x="3006725" y="2743200"/>
          <p14:tracePt t="58374" x="2998788" y="2743200"/>
          <p14:tracePt t="58377" x="2982913" y="2735263"/>
          <p14:tracePt t="58379" x="2967038" y="2735263"/>
          <p14:tracePt t="58381" x="2957513" y="2727325"/>
          <p14:tracePt t="58385" x="2925763" y="2727325"/>
          <p14:tracePt t="58387" x="2909888" y="2719388"/>
          <p14:tracePt t="58389" x="2894013" y="2719388"/>
          <p14:tracePt t="58390" x="2878138" y="2719388"/>
          <p14:tracePt t="58392" x="2854325" y="2711450"/>
          <p14:tracePt t="58396" x="2846388" y="2711450"/>
          <p14:tracePt t="58397" x="2830513" y="2711450"/>
          <p14:tracePt t="58401" x="2790825" y="2703513"/>
          <p14:tracePt t="58403" x="2774950" y="2703513"/>
          <p14:tracePt t="58405" x="2759075" y="2703513"/>
          <p14:tracePt t="58406" x="2743200" y="2703513"/>
          <p14:tracePt t="58408" x="2719388" y="2703513"/>
          <p14:tracePt t="58413" x="2687638" y="2703513"/>
          <p14:tracePt t="58415" x="2663825" y="2695575"/>
          <p14:tracePt t="58416" x="2647950" y="2695575"/>
          <p14:tracePt t="58419" x="2632075" y="2695575"/>
          <p14:tracePt t="58420" x="2606675" y="2695575"/>
          <p14:tracePt t="58422" x="2582863" y="2695575"/>
          <p14:tracePt t="58424" x="2574925" y="2695575"/>
          <p14:tracePt t="58427" x="2551113" y="2695575"/>
          <p14:tracePt t="58429" x="2535238" y="2695575"/>
          <p14:tracePt t="58431" x="2511425" y="2695575"/>
          <p14:tracePt t="58434" x="2495550" y="2703513"/>
          <p14:tracePt t="58435" x="2471738" y="2703513"/>
          <p14:tracePt t="58436" x="2455863" y="2703513"/>
          <p14:tracePt t="58438" x="2439988" y="2703513"/>
          <p14:tracePt t="58440" x="2416175" y="2703513"/>
          <p14:tracePt t="58442" x="2392363" y="2703513"/>
          <p14:tracePt t="58445" x="2384425" y="2703513"/>
          <p14:tracePt t="58447" x="2368550" y="2703513"/>
          <p14:tracePt t="58449" x="2352675" y="2703513"/>
          <p14:tracePt t="58450" x="2336800" y="2703513"/>
          <p14:tracePt t="58453" x="2312988" y="2711450"/>
          <p14:tracePt t="58455" x="2305050" y="2711450"/>
          <p14:tracePt t="58456" x="2289175" y="2711450"/>
          <p14:tracePt t="58458" x="2273300" y="2711450"/>
          <p14:tracePt t="58462" x="2247900" y="2719388"/>
          <p14:tracePt t="58465" x="2239963" y="2719388"/>
          <p14:tracePt t="58467" x="2224088" y="2719388"/>
          <p14:tracePt t="58468" x="2216150" y="2727325"/>
          <p14:tracePt t="58470" x="2208213" y="2727325"/>
          <p14:tracePt t="58472" x="2192338" y="2727325"/>
          <p14:tracePt t="58474" x="2184400" y="2727325"/>
          <p14:tracePt t="58476" x="2176463" y="2735263"/>
          <p14:tracePt t="58479" x="2168525" y="2735263"/>
          <p14:tracePt t="58483" x="2152650" y="2735263"/>
          <p14:tracePt t="58484" x="2144713" y="2743200"/>
          <p14:tracePt t="58488" x="2136775" y="2743200"/>
          <p14:tracePt t="58490" x="2128838" y="2751138"/>
          <p14:tracePt t="58492" x="2120900" y="2751138"/>
          <p14:tracePt t="58495" x="2120900" y="2759075"/>
          <p14:tracePt t="58500" x="2105025" y="2759075"/>
          <p14:tracePt t="58501" x="2105025" y="2767013"/>
          <p14:tracePt t="58502" x="2097088" y="2767013"/>
          <p14:tracePt t="58504" x="2089150" y="2774950"/>
          <p14:tracePt t="58508" x="2081213" y="2782888"/>
          <p14:tracePt t="58513" x="2073275" y="2790825"/>
          <p14:tracePt t="58516" x="2065338" y="2798763"/>
          <p14:tracePt t="58518" x="2065338" y="2806700"/>
          <p14:tracePt t="58520" x="2057400" y="2806700"/>
          <p14:tracePt t="58522" x="2057400" y="2814638"/>
          <p14:tracePt t="58524" x="2049463" y="2814638"/>
          <p14:tracePt t="58527" x="2049463" y="2822575"/>
          <p14:tracePt t="58529" x="2041525" y="2822575"/>
          <p14:tracePt t="58531" x="2041525" y="2830513"/>
          <p14:tracePt t="58534" x="2033588" y="2838450"/>
          <p14:tracePt t="58538" x="2025650" y="2846388"/>
          <p14:tracePt t="58543" x="2017713" y="2854325"/>
          <p14:tracePt t="58547" x="2017713" y="2862263"/>
          <p14:tracePt t="58550" x="2009775" y="2870200"/>
          <p14:tracePt t="58554" x="2001838" y="2878138"/>
          <p14:tracePt t="58562" x="1993900" y="2886075"/>
          <p14:tracePt t="58566" x="1993900" y="2894013"/>
          <p14:tracePt t="58568" x="1985963" y="2894013"/>
          <p14:tracePt t="58575" x="1985963" y="2901950"/>
          <p14:tracePt t="58579" x="1978025" y="2901950"/>
          <p14:tracePt t="58659" x="1985963" y="2901950"/>
          <p14:tracePt t="58667" x="1985963" y="2894013"/>
          <p14:tracePt t="58672" x="1993900" y="2894013"/>
          <p14:tracePt t="58681" x="1993900" y="2886075"/>
          <p14:tracePt t="58692" x="1993900" y="2878138"/>
          <p14:tracePt t="58701" x="1993900" y="2870200"/>
          <p14:tracePt t="58702" x="1985963" y="2870200"/>
          <p14:tracePt t="58707" x="1985963" y="2862263"/>
          <p14:tracePt t="58708" x="1978025" y="2862263"/>
          <p14:tracePt t="58713" x="1970088" y="2854325"/>
          <p14:tracePt t="58716" x="1954213" y="2846388"/>
          <p14:tracePt t="58720" x="1938338" y="2838450"/>
          <p14:tracePt t="58722" x="1930400" y="2838450"/>
          <p14:tracePt t="58724" x="1922463" y="2838450"/>
          <p14:tracePt t="58727" x="1912938" y="2830513"/>
          <p14:tracePt t="58729" x="1905000" y="2830513"/>
          <p14:tracePt t="58735" x="1865313" y="2822575"/>
          <p14:tracePt t="58736" x="1857375" y="2822575"/>
          <p14:tracePt t="58738" x="1841500" y="2814638"/>
          <p14:tracePt t="58740" x="1833563" y="2814638"/>
          <p14:tracePt t="58742" x="1817688" y="2814638"/>
          <p14:tracePt t="58745" x="1809750" y="2814638"/>
          <p14:tracePt t="58750" x="1785938" y="2806700"/>
          <p14:tracePt t="58751" x="1770063" y="2806700"/>
          <p14:tracePt t="58753" x="1754188" y="2806700"/>
          <p14:tracePt t="58755" x="1746250" y="2806700"/>
          <p14:tracePt t="58756" x="1730375" y="2806700"/>
          <p14:tracePt t="58758" x="1714500" y="2806700"/>
          <p14:tracePt t="58763" x="1690688" y="2798763"/>
          <p14:tracePt t="58765" x="1682750" y="2798763"/>
          <p14:tracePt t="58766" x="1666875" y="2798763"/>
          <p14:tracePt t="58768" x="1658938" y="2798763"/>
          <p14:tracePt t="58770" x="1643063" y="2798763"/>
          <p14:tracePt t="58772" x="1635125" y="2798763"/>
          <p14:tracePt t="58774" x="1619250" y="2798763"/>
          <p14:tracePt t="58777" x="1611313" y="2798763"/>
          <p14:tracePt t="58780" x="1595438" y="2798763"/>
          <p14:tracePt t="58782" x="1587500" y="2806700"/>
          <p14:tracePt t="58783" x="1579563" y="2806700"/>
          <p14:tracePt t="58784" x="1571625" y="2806700"/>
          <p14:tracePt t="58786" x="1562100" y="2806700"/>
          <p14:tracePt t="58788" x="1554163" y="2806700"/>
          <p14:tracePt t="58790" x="1546225" y="2814638"/>
          <p14:tracePt t="58796" x="1538288" y="2814638"/>
          <p14:tracePt t="58798" x="1530350" y="2814638"/>
          <p14:tracePt t="58802" x="1530350" y="2822575"/>
          <p14:tracePt t="58806" x="1522413" y="2822575"/>
          <p14:tracePt t="58817" x="1522413" y="2830513"/>
          <p14:tracePt t="58827" x="1522413" y="2838450"/>
          <p14:tracePt t="58829" x="1530350" y="2838450"/>
          <p14:tracePt t="58832" x="1530350" y="2846388"/>
          <p14:tracePt t="58834" x="1538288" y="2846388"/>
          <p14:tracePt t="58838" x="1546225" y="2854325"/>
          <p14:tracePt t="58840" x="1554163" y="2854325"/>
          <p14:tracePt t="58842" x="1562100" y="2862263"/>
          <p14:tracePt t="58848" x="1579563" y="2870200"/>
          <p14:tracePt t="58850" x="1587500" y="2870200"/>
          <p14:tracePt t="58852" x="1595438" y="2878138"/>
          <p14:tracePt t="58854" x="1603375" y="2878138"/>
          <p14:tracePt t="58856" x="1611313" y="2878138"/>
          <p14:tracePt t="58858" x="1619250" y="2886075"/>
          <p14:tracePt t="58862" x="1635125" y="2886075"/>
          <p14:tracePt t="58865" x="1643063" y="2894013"/>
          <p14:tracePt t="58867" x="1651000" y="2894013"/>
          <p14:tracePt t="58868" x="1658938" y="2894013"/>
          <p14:tracePt t="58870" x="1666875" y="2894013"/>
          <p14:tracePt t="58872" x="1674813" y="2894013"/>
          <p14:tracePt t="58874" x="1682750" y="2901950"/>
          <p14:tracePt t="58876" x="1690688" y="2901950"/>
          <p14:tracePt t="58880" x="1698625" y="2901950"/>
          <p14:tracePt t="58883" x="1714500" y="2901950"/>
          <p14:tracePt t="58884" x="1722438" y="2901950"/>
          <p14:tracePt t="58887" x="1730375" y="2901950"/>
          <p14:tracePt t="58888" x="1738313" y="2901950"/>
          <p14:tracePt t="58890" x="1746250" y="2901950"/>
          <p14:tracePt t="58892" x="1754188" y="2894013"/>
          <p14:tracePt t="58897" x="1762125" y="2894013"/>
          <p14:tracePt t="58898" x="1770063" y="2894013"/>
          <p14:tracePt t="58900" x="1778000" y="2894013"/>
          <p14:tracePt t="58902" x="1785938" y="2894013"/>
          <p14:tracePt t="58906" x="1793875" y="2886075"/>
          <p14:tracePt t="58912" x="1801813" y="2886075"/>
          <p14:tracePt t="58914" x="1809750" y="2878138"/>
          <p14:tracePt t="58920" x="1817688" y="2878138"/>
          <p14:tracePt t="58922" x="1817688" y="2870200"/>
          <p14:tracePt t="58929" x="1825625" y="2862263"/>
          <p14:tracePt t="58935" x="1825625" y="2854325"/>
          <p14:tracePt t="58940" x="1817688" y="2846388"/>
          <p14:tracePt t="58948" x="1817688" y="2838450"/>
          <p14:tracePt t="58952" x="1809750" y="2830513"/>
          <p14:tracePt t="58953" x="1801813" y="2830513"/>
          <p14:tracePt t="58954" x="1801813" y="2822575"/>
          <p14:tracePt t="58956" x="1793875" y="2822575"/>
          <p14:tracePt t="58958" x="1785938" y="2822575"/>
          <p14:tracePt t="58962" x="1770063" y="2814638"/>
          <p14:tracePt t="58965" x="1762125" y="2814638"/>
          <p14:tracePt t="58968" x="1754188" y="2806700"/>
          <p14:tracePt t="58969" x="1746250" y="2806700"/>
          <p14:tracePt t="58970" x="1738313" y="2806700"/>
          <p14:tracePt t="58972" x="1730375" y="2806700"/>
          <p14:tracePt t="58974" x="1714500" y="2798763"/>
          <p14:tracePt t="58977" x="1706563" y="2798763"/>
          <p14:tracePt t="58981" x="1690688" y="2798763"/>
          <p14:tracePt t="58983" x="1674813" y="2798763"/>
          <p14:tracePt t="58984" x="1666875" y="2798763"/>
          <p14:tracePt t="58987" x="1658938" y="2790825"/>
          <p14:tracePt t="58988" x="1643063" y="2790825"/>
          <p14:tracePt t="58990" x="1635125" y="2790825"/>
          <p14:tracePt t="58992" x="1627188" y="2798763"/>
          <p14:tracePt t="58995" x="1619250" y="2798763"/>
          <p14:tracePt t="58999" x="1595438" y="2798763"/>
          <p14:tracePt t="59001" x="1587500" y="2798763"/>
          <p14:tracePt t="59002" x="1571625" y="2798763"/>
          <p14:tracePt t="59006" x="1554163" y="2798763"/>
          <p14:tracePt t="59008" x="1546225" y="2806700"/>
          <p14:tracePt t="59013" x="1530350" y="2806700"/>
          <p14:tracePt t="59015" x="1522413" y="2806700"/>
          <p14:tracePt t="59019" x="1514475" y="2814638"/>
          <p14:tracePt t="59020" x="1506538" y="2814638"/>
          <p14:tracePt t="59022" x="1498600" y="2822575"/>
          <p14:tracePt t="59027" x="1490663" y="2830513"/>
          <p14:tracePt t="59032" x="1482725" y="2838450"/>
          <p14:tracePt t="59034" x="1474788" y="2846388"/>
          <p14:tracePt t="59038" x="1474788" y="2854325"/>
          <p14:tracePt t="59040" x="1466850" y="2854325"/>
          <p14:tracePt t="59042" x="1466850" y="2862263"/>
          <p14:tracePt t="59046" x="1466850" y="2870200"/>
          <p14:tracePt t="59049" x="1466850" y="2878138"/>
          <p14:tracePt t="59052" x="1466850" y="2886075"/>
          <p14:tracePt t="59057" x="1466850" y="2894013"/>
          <p14:tracePt t="59059" x="1466850" y="2901950"/>
          <p14:tracePt t="59063" x="1474788" y="2909888"/>
          <p14:tracePt t="59066" x="1482725" y="2919413"/>
          <p14:tracePt t="59068" x="1482725" y="2927350"/>
          <p14:tracePt t="59070" x="1490663" y="2927350"/>
          <p14:tracePt t="59072" x="1498600" y="2935288"/>
          <p14:tracePt t="59076" x="1506538" y="2935288"/>
          <p14:tracePt t="59079" x="1514475" y="2943225"/>
          <p14:tracePt t="59081" x="1522413" y="2943225"/>
          <p14:tracePt t="59082" x="1530350" y="2943225"/>
          <p14:tracePt t="59084" x="1538288" y="2951163"/>
          <p14:tracePt t="59086" x="1546225" y="2951163"/>
          <p14:tracePt t="59088" x="1554163" y="2951163"/>
          <p14:tracePt t="59090" x="1562100" y="2951163"/>
          <p14:tracePt t="59092" x="1571625" y="2951163"/>
          <p14:tracePt t="59095" x="1579563" y="2951163"/>
          <p14:tracePt t="59097" x="1587500" y="2951163"/>
          <p14:tracePt t="59099" x="1595438" y="2959100"/>
          <p14:tracePt t="59101" x="1603375" y="2959100"/>
          <p14:tracePt t="59102" x="1611313" y="2959100"/>
          <p14:tracePt t="59105" x="1619250" y="2959100"/>
          <p14:tracePt t="59106" x="1627188" y="2959100"/>
          <p14:tracePt t="59113" x="1651000" y="2959100"/>
          <p14:tracePt t="59115" x="1651000" y="2951163"/>
          <p14:tracePt t="59116" x="1658938" y="2951163"/>
          <p14:tracePt t="59118" x="1666875" y="2951163"/>
          <p14:tracePt t="59120" x="1674813" y="2951163"/>
          <p14:tracePt t="59122" x="1682750" y="2951163"/>
          <p14:tracePt t="59127" x="1690688" y="2951163"/>
          <p14:tracePt t="59129" x="1698625" y="2943225"/>
          <p14:tracePt t="59132" x="1706563" y="2943225"/>
          <p14:tracePt t="59136" x="1714500" y="2935288"/>
          <p14:tracePt t="59141" x="1722438" y="2935288"/>
          <p14:tracePt t="59145" x="1722438" y="2927350"/>
          <p14:tracePt t="59153" x="1722438" y="2919413"/>
          <p14:tracePt t="59159" x="1730375" y="2909888"/>
          <p14:tracePt t="59162" x="1722438" y="2909888"/>
          <p14:tracePt t="59165" x="1722438" y="2901950"/>
          <p14:tracePt t="59170" x="1714500" y="2894013"/>
          <p14:tracePt t="59172" x="1706563" y="2886075"/>
          <p14:tracePt t="59174" x="1698625" y="2886075"/>
          <p14:tracePt t="59177" x="1698625" y="2878138"/>
          <p14:tracePt t="59180" x="1690688" y="2878138"/>
          <p14:tracePt t="59183" x="1674813" y="2870200"/>
          <p14:tracePt t="59185" x="1666875" y="2870200"/>
          <p14:tracePt t="59187" x="1658938" y="2870200"/>
          <p14:tracePt t="59188" x="1651000" y="2862263"/>
          <p14:tracePt t="59190" x="1643063" y="2862263"/>
          <p14:tracePt t="59192" x="1635125" y="2862263"/>
          <p14:tracePt t="59196" x="1627188" y="2862263"/>
          <p14:tracePt t="59199" x="1603375" y="2862263"/>
          <p14:tracePt t="59201" x="1595438" y="2862263"/>
          <p14:tracePt t="59203" x="1587500" y="2862263"/>
          <p14:tracePt t="59204" x="1579563" y="2862263"/>
          <p14:tracePt t="59206" x="1571625" y="2862263"/>
          <p14:tracePt t="59208" x="1562100" y="2862263"/>
          <p14:tracePt t="59213" x="1546225" y="2870200"/>
          <p14:tracePt t="59217" x="1530350" y="2870200"/>
          <p14:tracePt t="59218" x="1522413" y="2870200"/>
          <p14:tracePt t="59220" x="1514475" y="2870200"/>
          <p14:tracePt t="59222" x="1506538" y="2870200"/>
          <p14:tracePt t="59227" x="1506538" y="2878138"/>
          <p14:tracePt t="59229" x="1498600" y="2878138"/>
          <p14:tracePt t="59232" x="1490663" y="2878138"/>
          <p14:tracePt t="59238" x="1482725" y="2886075"/>
          <p14:tracePt t="59255" x="1482725" y="2894013"/>
          <p14:tracePt t="59267" x="1482725" y="2901950"/>
          <p14:tracePt t="59270" x="1490663" y="2901950"/>
          <p14:tracePt t="59272" x="1490663" y="2909888"/>
          <p14:tracePt t="59277" x="1498600" y="2909888"/>
          <p14:tracePt t="59279" x="1498600" y="2919413"/>
          <p14:tracePt t="59282" x="1506538" y="2919413"/>
          <p14:tracePt t="59283" x="1506538" y="2927350"/>
          <p14:tracePt t="59284" x="1514475" y="2927350"/>
          <p14:tracePt t="59288" x="1522413" y="2927350"/>
          <p14:tracePt t="59290" x="1530350" y="2935288"/>
          <p14:tracePt t="59292" x="1538288" y="2935288"/>
          <p14:tracePt t="59298" x="1554163" y="2943225"/>
          <p14:tracePt t="59302" x="1562100" y="2943225"/>
          <p14:tracePt t="59304" x="1571625" y="2943225"/>
          <p14:tracePt t="59308" x="1579563" y="2943225"/>
          <p14:tracePt t="59313" x="1587500" y="2943225"/>
          <p14:tracePt t="59316" x="1595438" y="2943225"/>
          <p14:tracePt t="59320" x="1603375" y="2951163"/>
          <p14:tracePt t="59325" x="1611313" y="2951163"/>
          <p14:tracePt t="59330" x="1619250" y="2951163"/>
          <p14:tracePt t="59336" x="1627188" y="2951163"/>
          <p14:tracePt t="59347" x="1635125" y="2951163"/>
          <p14:tracePt t="59499" x="1643063" y="2951163"/>
          <p14:tracePt t="59502" x="1643063" y="2959100"/>
          <p14:tracePt t="59505" x="1651000" y="2959100"/>
          <p14:tracePt t="59513" x="1658938" y="2959100"/>
          <p14:tracePt t="59515" x="1666875" y="2967038"/>
          <p14:tracePt t="59518" x="1674813" y="2967038"/>
          <p14:tracePt t="59522" x="1682750" y="2974975"/>
          <p14:tracePt t="59527" x="1690688" y="2974975"/>
          <p14:tracePt t="59531" x="1698625" y="2974975"/>
          <p14:tracePt t="59532" x="1706563" y="2982913"/>
          <p14:tracePt t="59536" x="1714500" y="2982913"/>
          <p14:tracePt t="59538" x="1722438" y="2982913"/>
          <p14:tracePt t="59542" x="1730375" y="2990850"/>
          <p14:tracePt t="59545" x="1738313" y="2990850"/>
          <p14:tracePt t="59547" x="1746250" y="2990850"/>
          <p14:tracePt t="59551" x="1754188" y="2990850"/>
          <p14:tracePt t="59552" x="1762125" y="2990850"/>
          <p14:tracePt t="59554" x="1770063" y="2998788"/>
          <p14:tracePt t="59556" x="1778000" y="2998788"/>
          <p14:tracePt t="59563" x="1793875" y="2998788"/>
          <p14:tracePt t="59565" x="1801813" y="2998788"/>
          <p14:tracePt t="59568" x="1809750" y="2998788"/>
          <p14:tracePt t="59570" x="1817688" y="2998788"/>
          <p14:tracePt t="59572" x="1825625" y="3006725"/>
          <p14:tracePt t="59577" x="1833563" y="3006725"/>
          <p14:tracePt t="59580" x="1841500" y="3006725"/>
          <p14:tracePt t="59582" x="1857375" y="3006725"/>
          <p14:tracePt t="59586" x="1865313" y="3006725"/>
          <p14:tracePt t="59589" x="1873250" y="3006725"/>
          <p14:tracePt t="59592" x="1881188" y="3006725"/>
          <p14:tracePt t="59595" x="1889125" y="3006725"/>
          <p14:tracePt t="59598" x="1897063" y="3014663"/>
          <p14:tracePt t="59600" x="1905000" y="3014663"/>
          <p14:tracePt t="59602" x="1912938" y="3014663"/>
          <p14:tracePt t="59606" x="1922463" y="3014663"/>
          <p14:tracePt t="59608" x="1930400" y="3014663"/>
          <p14:tracePt t="59613" x="1938338" y="3006725"/>
          <p14:tracePt t="59614" x="1946275" y="3006725"/>
          <p14:tracePt t="59618" x="1954213" y="3006725"/>
          <p14:tracePt t="59620" x="1962150" y="3006725"/>
          <p14:tracePt t="59622" x="1970088" y="3006725"/>
          <p14:tracePt t="59624" x="1978025" y="3006725"/>
          <p14:tracePt t="59629" x="1985963" y="3006725"/>
          <p14:tracePt t="59630" x="1993900" y="3006725"/>
          <p14:tracePt t="59632" x="2001838" y="3006725"/>
          <p14:tracePt t="59634" x="2009775" y="3006725"/>
          <p14:tracePt t="59637" x="2017713" y="3006725"/>
          <p14:tracePt t="59639" x="2025650" y="3006725"/>
          <p14:tracePt t="59640" x="2041525" y="2998788"/>
          <p14:tracePt t="59642" x="2049463" y="2998788"/>
          <p14:tracePt t="59645" x="2057400" y="2998788"/>
          <p14:tracePt t="59647" x="2065338" y="2998788"/>
          <p14:tracePt t="59649" x="2073275" y="2998788"/>
          <p14:tracePt t="59651" x="2089150" y="2998788"/>
          <p14:tracePt t="59653" x="2105025" y="2998788"/>
          <p14:tracePt t="59655" x="2112963" y="2990850"/>
          <p14:tracePt t="59656" x="2128838" y="2990850"/>
          <p14:tracePt t="59658" x="2136775" y="2990850"/>
          <p14:tracePt t="59663" x="2168525" y="2990850"/>
          <p14:tracePt t="59665" x="2184400" y="2990850"/>
          <p14:tracePt t="59666" x="2192338" y="2982913"/>
          <p14:tracePt t="59669" x="2208213" y="2982913"/>
          <p14:tracePt t="59670" x="2224088" y="2982913"/>
          <p14:tracePt t="59672" x="2247900" y="2982913"/>
          <p14:tracePt t="59674" x="2255838" y="2982913"/>
          <p14:tracePt t="59676" x="2273300" y="2974975"/>
          <p14:tracePt t="59680" x="2297113" y="2974975"/>
          <p14:tracePt t="59684" x="2328863" y="2974975"/>
          <p14:tracePt t="59685" x="2352675" y="2974975"/>
          <p14:tracePt t="59687" x="2368550" y="2967038"/>
          <p14:tracePt t="59688" x="2392363" y="2967038"/>
          <p14:tracePt t="59690" x="2408238" y="2967038"/>
          <p14:tracePt t="59692" x="2439988" y="2967038"/>
          <p14:tracePt t="59695" x="2455863" y="2967038"/>
          <p14:tracePt t="59698" x="2471738" y="2959100"/>
          <p14:tracePt t="59701" x="2519363" y="2959100"/>
          <p14:tracePt t="59702" x="2551113" y="2959100"/>
          <p14:tracePt t="59704" x="2566988" y="2959100"/>
          <p14:tracePt t="59706" x="2590800" y="2959100"/>
          <p14:tracePt t="59708" x="2616200" y="2959100"/>
          <p14:tracePt t="59713" x="2671763" y="2951163"/>
          <p14:tracePt t="59716" x="2695575" y="2951163"/>
          <p14:tracePt t="59717" x="2719388" y="2951163"/>
          <p14:tracePt t="59718" x="2751138" y="2951163"/>
          <p14:tracePt t="59720" x="2774950" y="2951163"/>
          <p14:tracePt t="59722" x="2814638" y="2943225"/>
          <p14:tracePt t="59724" x="2830513" y="2943225"/>
          <p14:tracePt t="59726" x="2862263" y="2943225"/>
          <p14:tracePt t="59729" x="2894013" y="2943225"/>
          <p14:tracePt t="59733" x="2949575" y="2943225"/>
          <p14:tracePt t="59734" x="2982913" y="2943225"/>
          <p14:tracePt t="59736" x="3014663" y="2943225"/>
          <p14:tracePt t="59738" x="3038475" y="2935288"/>
          <p14:tracePt t="59740" x="3070225" y="2935288"/>
          <p14:tracePt t="59742" x="3109913" y="2935288"/>
          <p14:tracePt t="59746" x="3125788" y="2935288"/>
          <p14:tracePt t="59750" x="3189288" y="2927350"/>
          <p14:tracePt t="59751" x="3213100" y="2927350"/>
          <p14:tracePt t="59752" x="3252788" y="2927350"/>
          <p14:tracePt t="59754" x="3268663" y="2927350"/>
          <p14:tracePt t="59756" x="3300413" y="2927350"/>
          <p14:tracePt t="59758" x="3325813" y="2927350"/>
          <p14:tracePt t="59763" x="3381375" y="2927350"/>
          <p14:tracePt t="59765" x="3405188" y="2927350"/>
          <p14:tracePt t="59766" x="3429000" y="2927350"/>
          <p14:tracePt t="59768" x="3460750" y="2927350"/>
          <p14:tracePt t="59770" x="3484563" y="2927350"/>
          <p14:tracePt t="59772" x="3516313" y="2927350"/>
          <p14:tracePt t="59774" x="3532188" y="2927350"/>
          <p14:tracePt t="59777" x="3556000" y="2919413"/>
          <p14:tracePt t="59779" x="3579813" y="2919413"/>
          <p14:tracePt t="59781" x="3603625" y="2919413"/>
          <p14:tracePt t="59783" x="3619500" y="2919413"/>
          <p14:tracePt t="59784" x="3643313" y="2919413"/>
          <p14:tracePt t="59786" x="3668713" y="2919413"/>
          <p14:tracePt t="59788" x="3684588" y="2927350"/>
          <p14:tracePt t="59790" x="3700463" y="2927350"/>
          <p14:tracePt t="59792" x="3724275" y="2927350"/>
          <p14:tracePt t="59795" x="3740150" y="2927350"/>
          <p14:tracePt t="59797" x="3756025" y="2927350"/>
          <p14:tracePt t="59798" x="3771900" y="2927350"/>
          <p14:tracePt t="59800" x="3787775" y="2927350"/>
          <p14:tracePt t="59802" x="3803650" y="2927350"/>
          <p14:tracePt t="59804" x="3811588" y="2927350"/>
          <p14:tracePt t="59806" x="3827463" y="2927350"/>
          <p14:tracePt t="59808" x="3835400" y="2927350"/>
          <p14:tracePt t="59813" x="3859213" y="2935288"/>
          <p14:tracePt t="59814" x="3867150" y="2935288"/>
          <p14:tracePt t="59816" x="3875088" y="2935288"/>
          <p14:tracePt t="59820" x="3883025" y="2935288"/>
          <p14:tracePt t="59823" x="3890963" y="2935288"/>
          <p14:tracePt t="59827" x="3898900" y="2943225"/>
          <p14:tracePt t="59830" x="3906838" y="2943225"/>
          <p14:tracePt t="59869" x="3898900" y="2943225"/>
          <p14:tracePt t="59872" x="3898900" y="2951163"/>
          <p14:tracePt t="59874" x="3890963" y="2951163"/>
          <p14:tracePt t="59877" x="3890963" y="2959100"/>
          <p14:tracePt t="59881" x="3883025" y="2959100"/>
          <p14:tracePt t="59882" x="3883025" y="2967038"/>
          <p14:tracePt t="59884" x="3875088" y="2967038"/>
          <p14:tracePt t="59886" x="3867150" y="2967038"/>
          <p14:tracePt t="59888" x="3867150" y="2974975"/>
          <p14:tracePt t="59890" x="3859213" y="2974975"/>
          <p14:tracePt t="59892" x="3859213" y="2982913"/>
          <p14:tracePt t="59895" x="3851275" y="2982913"/>
          <p14:tracePt t="59898" x="3843338" y="2990850"/>
          <p14:tracePt t="59902" x="3835400" y="2990850"/>
          <p14:tracePt t="59904" x="3835400" y="2998788"/>
          <p14:tracePt t="59906" x="3827463" y="2998788"/>
          <p14:tracePt t="59908" x="3827463" y="3006725"/>
          <p14:tracePt t="59911" x="3819525" y="3006725"/>
          <p14:tracePt t="59912" x="3819525" y="3014663"/>
          <p14:tracePt t="59914" x="3811588" y="3014663"/>
          <p14:tracePt t="59918" x="3811588" y="3022600"/>
          <p14:tracePt t="59920" x="3803650" y="3022600"/>
          <p14:tracePt t="59926" x="3795713" y="3030538"/>
          <p14:tracePt t="59930" x="3787775" y="3030538"/>
          <p14:tracePt t="59932" x="3787775" y="3038475"/>
          <p14:tracePt t="59936" x="3779838" y="3038475"/>
          <p14:tracePt t="59938" x="3779838" y="3046413"/>
          <p14:tracePt t="59946" x="3771900" y="3054350"/>
          <p14:tracePt t="59948" x="3763963" y="3054350"/>
          <p14:tracePt t="59952" x="3756025" y="3062288"/>
          <p14:tracePt t="59959" x="3748088" y="3062288"/>
          <p14:tracePt t="59963" x="3740150" y="3070225"/>
          <p14:tracePt t="59969" x="3732213" y="3078163"/>
          <p14:tracePt t="59974" x="3724275" y="3078163"/>
          <p14:tracePt t="59977" x="3724275" y="3086100"/>
          <p14:tracePt t="59982" x="3716338" y="3086100"/>
          <p14:tracePt t="59987" x="3708400" y="3086100"/>
          <p14:tracePt t="59990" x="3708400" y="3094038"/>
          <p14:tracePt t="59992" x="3700463" y="3094038"/>
          <p14:tracePt t="60001" x="3692525" y="3094038"/>
          <p14:tracePt t="60008" x="3692525" y="3101975"/>
          <p14:tracePt t="60012" x="3684588" y="3101975"/>
          <p14:tracePt t="60020" x="3676650" y="3101975"/>
          <p14:tracePt t="60039" x="3668713" y="3101975"/>
          <p14:tracePt t="60053" x="3668713" y="3109913"/>
          <p14:tracePt t="60063" x="3676650" y="3109913"/>
          <p14:tracePt t="60105" x="3668713" y="3109913"/>
          <p14:tracePt t="60262" x="3668713" y="3101975"/>
          <p14:tracePt t="64863" x="3651250" y="3109913"/>
          <p14:tracePt t="64867" x="3643313" y="3109913"/>
          <p14:tracePt t="64870" x="3627438" y="3117850"/>
          <p14:tracePt t="64873" x="3611563" y="3125788"/>
          <p14:tracePt t="64874" x="3595688" y="3125788"/>
          <p14:tracePt t="64877" x="3579813" y="3133725"/>
          <p14:tracePt t="64879" x="3563938" y="3133725"/>
          <p14:tracePt t="64881" x="3548063" y="3141663"/>
          <p14:tracePt t="64883" x="3532188" y="3141663"/>
          <p14:tracePt t="64884" x="3516313" y="3149600"/>
          <p14:tracePt t="64886" x="3500438" y="3149600"/>
          <p14:tracePt t="64888" x="3476625" y="3157538"/>
          <p14:tracePt t="64891" x="3460750" y="3157538"/>
          <p14:tracePt t="64892" x="3436938" y="3165475"/>
          <p14:tracePt t="64896" x="3413125" y="3173413"/>
          <p14:tracePt t="64897" x="3397250" y="3181350"/>
          <p14:tracePt t="64901" x="3357563" y="3189288"/>
          <p14:tracePt t="64903" x="3333750" y="3197225"/>
          <p14:tracePt t="64905" x="3308350" y="3205163"/>
          <p14:tracePt t="64906" x="3292475" y="3205163"/>
          <p14:tracePt t="64908" x="3268663" y="3213100"/>
          <p14:tracePt t="64913" x="3228975" y="3228975"/>
          <p14:tracePt t="64916" x="3213100" y="3236913"/>
          <p14:tracePt t="64920" x="3149600" y="3262313"/>
          <p14:tracePt t="64922" x="3125788" y="3270250"/>
          <p14:tracePt t="64925" x="3109913" y="3278188"/>
          <p14:tracePt t="64927" x="3086100" y="3286125"/>
          <p14:tracePt t="64929" x="3062288" y="3294063"/>
          <p14:tracePt t="64930" x="3038475" y="3302000"/>
          <p14:tracePt t="64935" x="2998788" y="3325813"/>
          <p14:tracePt t="64937" x="2974975" y="3333750"/>
          <p14:tracePt t="64939" x="2949575" y="3341688"/>
          <p14:tracePt t="64940" x="2925763" y="3349625"/>
          <p14:tracePt t="64942" x="2901950" y="3365500"/>
          <p14:tracePt t="64945" x="2878138" y="3373438"/>
          <p14:tracePt t="64956" x="2743200" y="3421063"/>
          <p14:tracePt t="64959" x="2687638" y="3436938"/>
          <p14:tracePt t="64963" x="2624138" y="3460750"/>
          <p14:tracePt t="64969" x="2535238" y="3484563"/>
          <p14:tracePt t="64970" x="2503488" y="3492500"/>
          <p14:tracePt t="64972" x="2471738" y="3500438"/>
          <p14:tracePt t="64974" x="2439988" y="3508375"/>
          <p14:tracePt t="64977" x="2408238" y="3516313"/>
          <p14:tracePt t="64979" x="2376488" y="3524250"/>
          <p14:tracePt t="64984" x="2320925" y="3540125"/>
          <p14:tracePt t="64985" x="2289175" y="3548063"/>
          <p14:tracePt t="64986" x="2265363" y="3556000"/>
          <p14:tracePt t="64988" x="2232025" y="3563938"/>
          <p14:tracePt t="64990" x="2208213" y="3571875"/>
          <p14:tracePt t="64992" x="2184400" y="3579813"/>
          <p14:tracePt t="64996" x="2152650" y="3587750"/>
          <p14:tracePt t="64999" x="2105025" y="3595688"/>
          <p14:tracePt t="65002" x="2081213" y="3605213"/>
          <p14:tracePt t="65005" x="2033588" y="3621088"/>
          <p14:tracePt t="65006" x="2009775" y="3621088"/>
          <p14:tracePt t="65008" x="1985963" y="3629025"/>
          <p14:tracePt t="65013" x="1938338" y="3644900"/>
          <p14:tracePt t="65014" x="1912938" y="3644900"/>
          <p14:tracePt t="65019" x="1865313" y="3660775"/>
          <p14:tracePt t="65021" x="1841500" y="3668713"/>
          <p14:tracePt t="65022" x="1825625" y="3676650"/>
          <p14:tracePt t="65025" x="1801813" y="3684588"/>
          <p14:tracePt t="65027" x="1778000" y="3692525"/>
          <p14:tracePt t="65030" x="1738313" y="3700463"/>
          <p14:tracePt t="65035" x="1714500" y="3708400"/>
          <p14:tracePt t="65037" x="1674813" y="3724275"/>
          <p14:tracePt t="65038" x="1658938" y="3724275"/>
          <p14:tracePt t="65040" x="1643063" y="3732213"/>
          <p14:tracePt t="65042" x="1619250" y="3740150"/>
          <p14:tracePt t="65045" x="1603375" y="3748088"/>
          <p14:tracePt t="65047" x="1587500" y="3748088"/>
          <p14:tracePt t="65051" x="1546225" y="3763963"/>
          <p14:tracePt t="65053" x="1530350" y="3771900"/>
          <p14:tracePt t="65054" x="1514475" y="3771900"/>
          <p14:tracePt t="65056" x="1498600" y="3779838"/>
          <p14:tracePt t="65058" x="1482725" y="3787775"/>
          <p14:tracePt t="65063" x="1458913" y="3795713"/>
          <p14:tracePt t="65065" x="1443038" y="3803650"/>
          <p14:tracePt t="65069" x="1419225" y="3811588"/>
          <p14:tracePt t="65070" x="1411288" y="3819525"/>
          <p14:tracePt t="65072" x="1403350" y="3819525"/>
          <p14:tracePt t="65075" x="1387475" y="3827463"/>
          <p14:tracePt t="65078" x="1371600" y="3827463"/>
          <p14:tracePt t="65081" x="1363663" y="3835400"/>
          <p14:tracePt t="65083" x="1355725" y="3835400"/>
          <p14:tracePt t="65087" x="1347788" y="3843338"/>
          <p14:tracePt t="65090" x="1331913" y="3843338"/>
          <p14:tracePt t="65095" x="1323975" y="3851275"/>
          <p14:tracePt t="65099" x="1316038" y="3851275"/>
          <p14:tracePt t="65179" x="1316038" y="3859213"/>
          <p14:tracePt t="65207" x="1323975" y="3859213"/>
          <p14:tracePt t="65238" x="1331913" y="3859213"/>
          <p14:tracePt t="65240" x="1331913" y="3851275"/>
          <p14:tracePt t="65248" x="1331913" y="3843338"/>
          <p14:tracePt t="65250" x="1339850" y="3843338"/>
          <p14:tracePt t="65252" x="1347788" y="3835400"/>
          <p14:tracePt t="65254" x="1347788" y="3827463"/>
          <p14:tracePt t="65256" x="1355725" y="3819525"/>
          <p14:tracePt t="65258" x="1363663" y="3811588"/>
          <p14:tracePt t="65261" x="1371600" y="3803650"/>
          <p14:tracePt t="65263" x="1379538" y="3795713"/>
          <p14:tracePt t="65264" x="1387475" y="3787775"/>
          <p14:tracePt t="65266" x="1387475" y="3779838"/>
          <p14:tracePt t="65268" x="1395413" y="3771900"/>
          <p14:tracePt t="65270" x="1403350" y="3763963"/>
          <p14:tracePt t="65272" x="1411288" y="3756025"/>
          <p14:tracePt t="65274" x="1419225" y="3748088"/>
          <p14:tracePt t="65276" x="1427163" y="3740150"/>
          <p14:tracePt t="65278" x="1435100" y="3732213"/>
          <p14:tracePt t="65281" x="1443038" y="3724275"/>
          <p14:tracePt t="65282" x="1450975" y="3716338"/>
          <p14:tracePt t="65284" x="1458913" y="3708400"/>
          <p14:tracePt t="65286" x="1466850" y="3692525"/>
          <p14:tracePt t="65288" x="1474788" y="3684588"/>
          <p14:tracePt t="65290" x="1482725" y="3676650"/>
          <p14:tracePt t="65292" x="1490663" y="3668713"/>
          <p14:tracePt t="65294" x="1498600" y="3660775"/>
          <p14:tracePt t="65296" x="1506538" y="3652838"/>
          <p14:tracePt t="65298" x="1514475" y="3636963"/>
          <p14:tracePt t="65303" x="1530350" y="3621088"/>
          <p14:tracePt t="65305" x="1530350" y="3613150"/>
          <p14:tracePt t="65306" x="1538288" y="3605213"/>
          <p14:tracePt t="65308" x="1546225" y="3595688"/>
          <p14:tracePt t="65313" x="1562100" y="3579813"/>
          <p14:tracePt t="65314" x="1562100" y="3571875"/>
          <p14:tracePt t="65319" x="1579563" y="3563938"/>
          <p14:tracePt t="65321" x="1587500" y="3556000"/>
          <p14:tracePt t="65323" x="1595438" y="3548063"/>
          <p14:tracePt t="65325" x="1603375" y="3540125"/>
          <p14:tracePt t="65327" x="1611313" y="3532188"/>
          <p14:tracePt t="65329" x="1611313" y="3524250"/>
          <p14:tracePt t="65331" x="1619250" y="3516313"/>
          <p14:tracePt t="65335" x="1643063" y="3492500"/>
          <p14:tracePt t="65337" x="1651000" y="3484563"/>
          <p14:tracePt t="65338" x="1658938" y="3476625"/>
          <p14:tracePt t="65341" x="1666875" y="3468688"/>
          <p14:tracePt t="65343" x="1674813" y="3460750"/>
          <p14:tracePt t="65346" x="1682750" y="3452813"/>
          <p14:tracePt t="65347" x="1690688" y="3444875"/>
          <p14:tracePt t="65349" x="1698625" y="3436938"/>
          <p14:tracePt t="65353" x="1722438" y="3413125"/>
          <p14:tracePt t="65354" x="1730375" y="3405188"/>
          <p14:tracePt t="65357" x="1738313" y="3389313"/>
          <p14:tracePt t="65358" x="1746250" y="3381375"/>
          <p14:tracePt t="65362" x="1770063" y="3357563"/>
          <p14:tracePt t="65365" x="1778000" y="3349625"/>
          <p14:tracePt t="65367" x="1785938" y="3341688"/>
          <p14:tracePt t="65373" x="1817688" y="3309938"/>
          <p14:tracePt t="65375" x="1833563" y="3294063"/>
          <p14:tracePt t="65377" x="1841500" y="3286125"/>
          <p14:tracePt t="65379" x="1849438" y="3278188"/>
          <p14:tracePt t="65381" x="1857375" y="3262313"/>
          <p14:tracePt t="65385" x="1873250" y="3244850"/>
          <p14:tracePt t="65389" x="1889125" y="3228975"/>
          <p14:tracePt t="65390" x="1897063" y="3213100"/>
          <p14:tracePt t="65392" x="1905000" y="3205163"/>
          <p14:tracePt t="65395" x="1912938" y="3205163"/>
          <p14:tracePt t="65397" x="1922463" y="3197225"/>
          <p14:tracePt t="65399" x="1930400" y="3189288"/>
          <p14:tracePt t="65403" x="1938338" y="3173413"/>
          <p14:tracePt t="65406" x="1946275" y="3173413"/>
          <p14:tracePt t="65407" x="1946275" y="3165475"/>
          <p14:tracePt t="65408" x="1954213" y="3157538"/>
          <p14:tracePt t="65412" x="1962150" y="3149600"/>
          <p14:tracePt t="65416" x="1970088" y="3141663"/>
          <p14:tracePt t="65419" x="1978025" y="3133725"/>
          <p14:tracePt t="65422" x="1978025" y="3125788"/>
          <p14:tracePt t="65424" x="1985963" y="3125788"/>
          <p14:tracePt t="65427" x="1985963" y="3117850"/>
          <p14:tracePt t="65429" x="1993900" y="3117850"/>
          <p14:tracePt t="65431" x="1993900" y="3109913"/>
          <p14:tracePt t="65438" x="1993900" y="3101975"/>
          <p14:tracePt t="65439" x="2001838" y="3101975"/>
          <p14:tracePt t="65445" x="2001838" y="3094038"/>
          <p14:tracePt t="65467" x="2001838" y="3086100"/>
          <p14:tracePt t="65552" x="2001838" y="3094038"/>
          <p14:tracePt t="65565" x="2001838" y="3086100"/>
          <p14:tracePt t="65571" x="1993900" y="3094038"/>
          <p14:tracePt t="65575" x="1985963" y="3094038"/>
          <p14:tracePt t="65577" x="1985963" y="3101975"/>
          <p14:tracePt t="65579" x="1978025" y="3101975"/>
          <p14:tracePt t="65581" x="1970088" y="3101975"/>
          <p14:tracePt t="65582" x="1970088" y="3109913"/>
          <p14:tracePt t="65584" x="1962150" y="3109913"/>
          <p14:tracePt t="65586" x="1954213" y="3117850"/>
          <p14:tracePt t="65590" x="1946275" y="3125788"/>
          <p14:tracePt t="65592" x="1938338" y="3125788"/>
          <p14:tracePt t="65595" x="1930400" y="3133725"/>
          <p14:tracePt t="65599" x="1922463" y="3141663"/>
          <p14:tracePt t="65600" x="1912938" y="3141663"/>
          <p14:tracePt t="65604" x="1905000" y="3149600"/>
          <p14:tracePt t="65606" x="1897063" y="3149600"/>
          <p14:tracePt t="65608" x="1897063" y="3157538"/>
          <p14:tracePt t="65613" x="1881188" y="3165475"/>
          <p14:tracePt t="65616" x="1873250" y="3165475"/>
          <p14:tracePt t="65621" x="1865313" y="3173413"/>
          <p14:tracePt t="65624" x="1857375" y="3173413"/>
          <p14:tracePt t="65629" x="1849438" y="3181350"/>
          <p14:tracePt t="65633" x="1841500" y="3181350"/>
          <p14:tracePt t="65639" x="1833563" y="3189288"/>
          <p14:tracePt t="65645" x="1825625" y="3189288"/>
          <p14:tracePt t="65648" x="1825625" y="3197225"/>
          <p14:tracePt t="65651" x="1817688" y="3197225"/>
          <p14:tracePt t="65658" x="1809750" y="3197225"/>
          <p14:tracePt t="65662" x="1809750" y="3205163"/>
          <p14:tracePt t="65779" x="1801813" y="3205163"/>
          <p14:tracePt t="65785" x="1801813" y="3197225"/>
          <p14:tracePt t="65789" x="1793875" y="3197225"/>
          <p14:tracePt t="65793" x="1785938" y="3197225"/>
          <p14:tracePt t="65797" x="1778000" y="3189288"/>
          <p14:tracePt t="65800" x="1770063" y="3189288"/>
          <p14:tracePt t="65802" x="1770063" y="3181350"/>
          <p14:tracePt t="65804" x="1762125" y="3181350"/>
          <p14:tracePt t="65808" x="1754188" y="3181350"/>
          <p14:tracePt t="65813" x="1746250" y="3181350"/>
          <p14:tracePt t="65814" x="1746250" y="3173413"/>
          <p14:tracePt t="65817" x="1738313" y="3173413"/>
          <p14:tracePt t="65820" x="1730375" y="3173413"/>
          <p14:tracePt t="65824" x="1722438" y="3173413"/>
          <p14:tracePt t="65829" x="1722438" y="3165475"/>
          <p14:tracePt t="65831" x="1714500" y="3165475"/>
          <p14:tracePt t="65834" x="1706563" y="3165475"/>
          <p14:tracePt t="65838" x="1698625" y="3165475"/>
          <p14:tracePt t="65842" x="1690688" y="3165475"/>
          <p14:tracePt t="65845" x="1690688" y="3157538"/>
          <p14:tracePt t="65848" x="1682750" y="3157538"/>
          <p14:tracePt t="65852" x="1674813" y="3157538"/>
          <p14:tracePt t="65856" x="1666875" y="3157538"/>
          <p14:tracePt t="65863" x="1658938" y="3149600"/>
          <p14:tracePt t="65864" x="1651000" y="3149600"/>
          <p14:tracePt t="65870" x="1643063" y="3149600"/>
          <p14:tracePt t="65874" x="1635125" y="3149600"/>
          <p14:tracePt t="65881" x="1627188" y="3141663"/>
          <p14:tracePt t="65888" x="1619250" y="3141663"/>
          <p14:tracePt t="65897" x="1611313" y="3141663"/>
          <p14:tracePt t="65909" x="1603375" y="3141663"/>
          <p14:tracePt t="65917" x="1603375" y="3133725"/>
          <p14:tracePt t="65979" x="1595438" y="3133725"/>
          <p14:tracePt t="65988" x="1587500" y="3133725"/>
          <p14:tracePt t="65992" x="1579563" y="3133725"/>
          <p14:tracePt t="65994" x="1579563" y="3125788"/>
          <p14:tracePt t="65998" x="1571625" y="3125788"/>
          <p14:tracePt t="66002" x="1562100" y="3125788"/>
          <p14:tracePt t="66006" x="1554163" y="3125788"/>
          <p14:tracePt t="66011" x="1546225" y="3125788"/>
          <p14:tracePt t="66016" x="1538288" y="3125788"/>
          <p14:tracePt t="66020" x="1530350" y="3125788"/>
          <p14:tracePt t="66022" x="1530350" y="3117850"/>
          <p14:tracePt t="66024" x="1522413" y="3117850"/>
          <p14:tracePt t="66028" x="1514475" y="3117850"/>
          <p14:tracePt t="66032" x="1506538" y="3117850"/>
          <p14:tracePt t="66036" x="1498600" y="3117850"/>
          <p14:tracePt t="66040" x="1490663" y="3117850"/>
          <p14:tracePt t="66044" x="1482725" y="3117850"/>
          <p14:tracePt t="66048" x="1474788" y="3117850"/>
          <p14:tracePt t="66051" x="1466850" y="3117850"/>
          <p14:tracePt t="66054" x="1458913" y="3117850"/>
          <p14:tracePt t="66058" x="1458913" y="3109913"/>
          <p14:tracePt t="66062" x="1450975" y="3109913"/>
          <p14:tracePt t="66064" x="1443038" y="3109913"/>
          <p14:tracePt t="66068" x="1435100" y="3109913"/>
          <p14:tracePt t="66072" x="1427163" y="3109913"/>
          <p14:tracePt t="66080" x="1419225" y="3109913"/>
          <p14:tracePt t="66084" x="1411288" y="3109913"/>
          <p14:tracePt t="66090" x="1403350" y="3109913"/>
          <p14:tracePt t="66101" x="1395413" y="3109913"/>
          <p14:tracePt t="66195" x="1387475" y="3109913"/>
          <p14:tracePt t="66201" x="1387475" y="3117850"/>
          <p14:tracePt t="66203" x="1379538" y="3117850"/>
          <p14:tracePt t="66206" x="1371600" y="3117850"/>
          <p14:tracePt t="66213" x="1363663" y="3125788"/>
          <p14:tracePt t="66216" x="1355725" y="3125788"/>
          <p14:tracePt t="66224" x="1347788" y="3133725"/>
          <p14:tracePt t="66231" x="1339850" y="3133725"/>
          <p14:tracePt t="66240" x="1331913" y="3133725"/>
          <p14:tracePt t="66246" x="1331913" y="3141663"/>
          <p14:tracePt t="66253" x="1323975" y="3141663"/>
          <p14:tracePt t="66273" x="1316038" y="3141663"/>
          <p14:tracePt t="66355" x="1316038" y="3149600"/>
          <p14:tracePt t="66379" x="1308100" y="3149600"/>
          <p14:tracePt t="66382" x="1308100" y="3157538"/>
          <p14:tracePt t="66401" x="1300163" y="3157538"/>
          <p14:tracePt t="66406" x="1300163" y="3165475"/>
          <p14:tracePt t="66425" x="1292225" y="3165475"/>
          <p14:tracePt t="66427" x="1292225" y="3173413"/>
          <p14:tracePt t="66441" x="1292225" y="3181350"/>
          <p14:tracePt t="66445" x="1284288" y="3181350"/>
          <p14:tracePt t="66459" x="1284288" y="3189288"/>
          <p14:tracePt t="66491" x="1276350" y="3197225"/>
          <p14:tracePt t="66844" x="1284288" y="3205163"/>
          <p14:tracePt t="66857" x="1284288" y="3213100"/>
          <p14:tracePt t="66883" x="1284288" y="3221038"/>
          <p14:tracePt t="66887" x="1292225" y="3221038"/>
          <p14:tracePt t="66900" x="1292225" y="3228975"/>
          <p14:tracePt t="66904" x="1300163" y="3228975"/>
          <p14:tracePt t="66927" x="1308100" y="3228975"/>
          <p14:tracePt t="66933" x="1308100" y="3236913"/>
          <p14:tracePt t="66963" x="1316038" y="3236913"/>
          <p14:tracePt t="66967" x="1316038" y="3244850"/>
          <p14:tracePt t="66983" x="1323975" y="3244850"/>
          <p14:tracePt t="66987" x="1323975" y="3252788"/>
          <p14:tracePt t="67000" x="1323975" y="3262313"/>
          <p14:tracePt t="67002" x="1331913" y="3262313"/>
          <p14:tracePt t="67012" x="1331913" y="3270250"/>
          <p14:tracePt t="67019" x="1339850" y="3278188"/>
          <p14:tracePt t="67027" x="1339850" y="3286125"/>
          <p14:tracePt t="67031" x="1347788" y="3286125"/>
          <p14:tracePt t="67035" x="1347788" y="3294063"/>
          <p14:tracePt t="67040" x="1355725" y="3294063"/>
          <p14:tracePt t="67042" x="1355725" y="3302000"/>
          <p14:tracePt t="67049" x="1363663" y="3302000"/>
          <p14:tracePt t="67053" x="1363663" y="3309938"/>
          <p14:tracePt t="67057" x="1371600" y="3309938"/>
          <p14:tracePt t="67065" x="1379538" y="3317875"/>
          <p14:tracePt t="67072" x="1387475" y="3317875"/>
          <p14:tracePt t="67077" x="1387475" y="3325813"/>
          <p14:tracePt t="67080" x="1395413" y="3325813"/>
          <p14:tracePt t="67086" x="1403350" y="3325813"/>
          <p14:tracePt t="67088" x="1403350" y="3333750"/>
          <p14:tracePt t="67090" x="1411288" y="3333750"/>
          <p14:tracePt t="67095" x="1419225" y="3333750"/>
          <p14:tracePt t="67097" x="1427163" y="3333750"/>
          <p14:tracePt t="67099" x="1427163" y="3341688"/>
          <p14:tracePt t="67100" x="1435100" y="3341688"/>
          <p14:tracePt t="67104" x="1443038" y="3341688"/>
          <p14:tracePt t="67106" x="1450975" y="3341688"/>
          <p14:tracePt t="67108" x="1450975" y="3349625"/>
          <p14:tracePt t="67113" x="1466850" y="3349625"/>
          <p14:tracePt t="67116" x="1474788" y="3349625"/>
          <p14:tracePt t="67118" x="1482725" y="3357563"/>
          <p14:tracePt t="67122" x="1490663" y="3357563"/>
          <p14:tracePt t="67124" x="1498600" y="3357563"/>
          <p14:tracePt t="67129" x="1506538" y="3357563"/>
          <p14:tracePt t="67132" x="1514475" y="3365500"/>
          <p14:tracePt t="67133" x="1522413" y="3365500"/>
          <p14:tracePt t="67137" x="1530350" y="3365500"/>
          <p14:tracePt t="67138" x="1538288" y="3365500"/>
          <p14:tracePt t="67140" x="1546225" y="3365500"/>
          <p14:tracePt t="67142" x="1546225" y="3373438"/>
          <p14:tracePt t="67145" x="1554163" y="3373438"/>
          <p14:tracePt t="67148" x="1562100" y="3373438"/>
          <p14:tracePt t="67149" x="1571625" y="3373438"/>
          <p14:tracePt t="67152" x="1579563" y="3373438"/>
          <p14:tracePt t="67154" x="1587500" y="3381375"/>
          <p14:tracePt t="67157" x="1595438" y="3381375"/>
          <p14:tracePt t="67163" x="1611313" y="3381375"/>
          <p14:tracePt t="67165" x="1619250" y="3381375"/>
          <p14:tracePt t="67168" x="1627188" y="3389313"/>
          <p14:tracePt t="67170" x="1635125" y="3389313"/>
          <p14:tracePt t="67172" x="1643063" y="3389313"/>
          <p14:tracePt t="67177" x="1651000" y="3389313"/>
          <p14:tracePt t="67179" x="1658938" y="3389313"/>
          <p14:tracePt t="67182" x="1666875" y="3397250"/>
          <p14:tracePt t="67185" x="1674813" y="3397250"/>
          <p14:tracePt t="67186" x="1682750" y="3397250"/>
          <p14:tracePt t="67190" x="1690688" y="3397250"/>
          <p14:tracePt t="67192" x="1698625" y="3405188"/>
          <p14:tracePt t="67198" x="1706563" y="3405188"/>
          <p14:tracePt t="67200" x="1714500" y="3405188"/>
          <p14:tracePt t="67201" x="1714500" y="3413125"/>
          <p14:tracePt t="67202" x="1722438" y="3413125"/>
          <p14:tracePt t="67204" x="1730375" y="3413125"/>
          <p14:tracePt t="67206" x="1738313" y="3413125"/>
          <p14:tracePt t="67208" x="1738313" y="3421063"/>
          <p14:tracePt t="67213" x="1754188" y="3421063"/>
          <p14:tracePt t="67215" x="1754188" y="3429000"/>
          <p14:tracePt t="67216" x="1762125" y="3429000"/>
          <p14:tracePt t="67219" x="1770063" y="3429000"/>
          <p14:tracePt t="67220" x="1778000" y="3436938"/>
          <p14:tracePt t="67224" x="1785938" y="3436938"/>
          <p14:tracePt t="67226" x="1793875" y="3444875"/>
          <p14:tracePt t="67233" x="1809750" y="3452813"/>
          <p14:tracePt t="67237" x="1817688" y="3452813"/>
          <p14:tracePt t="67238" x="1825625" y="3452813"/>
          <p14:tracePt t="67240" x="1833563" y="3460750"/>
          <p14:tracePt t="67242" x="1841500" y="3460750"/>
          <p14:tracePt t="67247" x="1849438" y="3460750"/>
          <p14:tracePt t="67248" x="1857375" y="3468688"/>
          <p14:tracePt t="67250" x="1865313" y="3468688"/>
          <p14:tracePt t="67254" x="1873250" y="3476625"/>
          <p14:tracePt t="67256" x="1881188" y="3476625"/>
          <p14:tracePt t="67258" x="1889125" y="3476625"/>
          <p14:tracePt t="67261" x="1897063" y="3476625"/>
          <p14:tracePt t="67263" x="1905000" y="3476625"/>
          <p14:tracePt t="67264" x="1912938" y="3484563"/>
          <p14:tracePt t="67266" x="1922463" y="3484563"/>
          <p14:tracePt t="67268" x="1930400" y="3484563"/>
          <p14:tracePt t="67270" x="1938338" y="3484563"/>
          <p14:tracePt t="67274" x="1946275" y="3492500"/>
          <p14:tracePt t="67276" x="1954213" y="3492500"/>
          <p14:tracePt t="67278" x="1962150" y="3492500"/>
          <p14:tracePt t="67280" x="1970088" y="3492500"/>
          <p14:tracePt t="67282" x="1978025" y="3492500"/>
          <p14:tracePt t="67284" x="1985963" y="3500438"/>
          <p14:tracePt t="67286" x="1993900" y="3500438"/>
          <p14:tracePt t="67288" x="2001838" y="3500438"/>
          <p14:tracePt t="67290" x="2009775" y="3500438"/>
          <p14:tracePt t="67292" x="2017713" y="3500438"/>
          <p14:tracePt t="67294" x="2025650" y="3500438"/>
          <p14:tracePt t="67296" x="2033588" y="3508375"/>
          <p14:tracePt t="67298" x="2041525" y="3508375"/>
          <p14:tracePt t="67300" x="2049463" y="3508375"/>
          <p14:tracePt t="67302" x="2057400" y="3508375"/>
          <p14:tracePt t="67304" x="2073275" y="3508375"/>
          <p14:tracePt t="67306" x="2081213" y="3508375"/>
          <p14:tracePt t="67308" x="2089150" y="3508375"/>
          <p14:tracePt t="67313" x="2105025" y="3516313"/>
          <p14:tracePt t="67315" x="2112963" y="3516313"/>
          <p14:tracePt t="67316" x="2120900" y="3516313"/>
          <p14:tracePt t="67318" x="2128838" y="3516313"/>
          <p14:tracePt t="67320" x="2136775" y="3516313"/>
          <p14:tracePt t="67322" x="2152650" y="3516313"/>
          <p14:tracePt t="67324" x="2160588" y="3516313"/>
          <p14:tracePt t="67327" x="2168525" y="3516313"/>
          <p14:tracePt t="67329" x="2176463" y="3516313"/>
          <p14:tracePt t="67332" x="2184400" y="3516313"/>
          <p14:tracePt t="67333" x="2192338" y="3516313"/>
          <p14:tracePt t="67335" x="2200275" y="3516313"/>
          <p14:tracePt t="67336" x="2216150" y="3516313"/>
          <p14:tracePt t="67338" x="2224088" y="3516313"/>
          <p14:tracePt t="67340" x="2232025" y="3516313"/>
          <p14:tracePt t="67342" x="2239963" y="3516313"/>
          <p14:tracePt t="67346" x="2247900" y="3516313"/>
          <p14:tracePt t="67348" x="2255838" y="3516313"/>
          <p14:tracePt t="67349" x="2265363" y="3516313"/>
          <p14:tracePt t="67351" x="2281238" y="3516313"/>
          <p14:tracePt t="67352" x="2289175" y="3516313"/>
          <p14:tracePt t="67354" x="2297113" y="3516313"/>
          <p14:tracePt t="67356" x="2305050" y="3516313"/>
          <p14:tracePt t="67358" x="2312988" y="3516313"/>
          <p14:tracePt t="67363" x="2328863" y="3516313"/>
          <p14:tracePt t="67365" x="2344738" y="3516313"/>
          <p14:tracePt t="67366" x="2352675" y="3516313"/>
          <p14:tracePt t="67368" x="2360613" y="3516313"/>
          <p14:tracePt t="67371" x="2368550" y="3516313"/>
          <p14:tracePt t="67372" x="2376488" y="3516313"/>
          <p14:tracePt t="67374" x="2384425" y="3516313"/>
          <p14:tracePt t="67376" x="2392363" y="3516313"/>
          <p14:tracePt t="67380" x="2400300" y="3516313"/>
          <p14:tracePt t="67381" x="2408238" y="3516313"/>
          <p14:tracePt t="67382" x="2416175" y="3516313"/>
          <p14:tracePt t="67384" x="2424113" y="3516313"/>
          <p14:tracePt t="67387" x="2432050" y="3516313"/>
          <p14:tracePt t="67388" x="2439988" y="3516313"/>
          <p14:tracePt t="67390" x="2447925" y="3516313"/>
          <p14:tracePt t="67392" x="2455863" y="3516313"/>
          <p14:tracePt t="67396" x="2463800" y="3516313"/>
          <p14:tracePt t="67397" x="2471738" y="3516313"/>
          <p14:tracePt t="67398" x="2479675" y="3516313"/>
          <p14:tracePt t="67400" x="2487613" y="3516313"/>
          <p14:tracePt t="67402" x="2495550" y="3516313"/>
          <p14:tracePt t="67404" x="2503488" y="3516313"/>
          <p14:tracePt t="67406" x="2511425" y="3516313"/>
          <p14:tracePt t="67408" x="2519363" y="3516313"/>
          <p14:tracePt t="67413" x="2535238" y="3516313"/>
          <p14:tracePt t="67414" x="2543175" y="3516313"/>
          <p14:tracePt t="67417" x="2551113" y="3516313"/>
          <p14:tracePt t="67418" x="2559050" y="3516313"/>
          <p14:tracePt t="67420" x="2566988" y="3516313"/>
          <p14:tracePt t="67422" x="2574925" y="3516313"/>
          <p14:tracePt t="67425" x="2582863" y="3516313"/>
          <p14:tracePt t="67427" x="2590800" y="3516313"/>
          <p14:tracePt t="67429" x="2598738" y="3516313"/>
          <p14:tracePt t="67431" x="2606675" y="3516313"/>
          <p14:tracePt t="67434" x="2624138" y="3516313"/>
          <p14:tracePt t="67436" x="2632075" y="3516313"/>
          <p14:tracePt t="67438" x="2640013" y="3516313"/>
          <p14:tracePt t="67440" x="2647950" y="3516313"/>
          <p14:tracePt t="67442" x="2655888" y="3516313"/>
          <p14:tracePt t="67445" x="2663825" y="3516313"/>
          <p14:tracePt t="67449" x="2671763" y="3524250"/>
          <p14:tracePt t="67450" x="2679700" y="3524250"/>
          <p14:tracePt t="67452" x="2687638" y="3524250"/>
          <p14:tracePt t="67454" x="2695575" y="3524250"/>
          <p14:tracePt t="67456" x="2703513" y="3524250"/>
          <p14:tracePt t="67463" x="2719388" y="3524250"/>
          <p14:tracePt t="67466" x="2727325" y="3524250"/>
          <p14:tracePt t="67468" x="2735263" y="3516313"/>
          <p14:tracePt t="67472" x="2743200" y="3516313"/>
          <p14:tracePt t="67476" x="2751138" y="3516313"/>
          <p14:tracePt t="67481" x="2759075" y="3516313"/>
          <p14:tracePt t="67485" x="2767013" y="3516313"/>
          <p14:tracePt t="67488" x="2774950" y="3508375"/>
          <p14:tracePt t="67492" x="2782888" y="3508375"/>
          <p14:tracePt t="67498" x="2790825" y="3508375"/>
          <p14:tracePt t="67504" x="2798763" y="3500438"/>
          <p14:tracePt t="67513" x="2806700" y="3500438"/>
          <p14:tracePt t="67515" x="2806700" y="3492500"/>
          <p14:tracePt t="67518" x="2814638" y="3492500"/>
          <p14:tracePt t="67522" x="2814638" y="3484563"/>
          <p14:tracePt t="67524" x="2822575" y="3484563"/>
          <p14:tracePt t="67529" x="2822575" y="3476625"/>
          <p14:tracePt t="67534" x="2830513" y="3468688"/>
          <p14:tracePt t="67540" x="2830513" y="3460750"/>
          <p14:tracePt t="67546" x="2838450" y="3460750"/>
          <p14:tracePt t="67548" x="2838450" y="3452813"/>
          <p14:tracePt t="67552" x="2838450" y="3444875"/>
          <p14:tracePt t="67558" x="2838450" y="3436938"/>
          <p14:tracePt t="67562" x="2846388" y="3436938"/>
          <p14:tracePt t="67564" x="2846388" y="3429000"/>
          <p14:tracePt t="67572" x="2846388" y="3421063"/>
          <p14:tracePt t="67585" x="2846388" y="3413125"/>
          <p14:tracePt t="67603" x="2846388" y="3405188"/>
          <p14:tracePt t="67623" x="2846388" y="3397250"/>
          <p14:tracePt t="67647" x="2838450" y="3397250"/>
          <p14:tracePt t="67657" x="2838450" y="3389313"/>
          <p14:tracePt t="67677" x="2838450" y="3381375"/>
          <p14:tracePt t="67686" x="2838450" y="3373438"/>
          <p14:tracePt t="67695" x="2838450" y="3365500"/>
          <p14:tracePt t="67697" x="2830513" y="3365500"/>
          <p14:tracePt t="67701" x="2830513" y="3357563"/>
          <p14:tracePt t="67706" x="2830513" y="3349625"/>
          <p14:tracePt t="67713" x="2830513" y="3341688"/>
          <p14:tracePt t="67715" x="2822575" y="3341688"/>
          <p14:tracePt t="67717" x="2822575" y="3333750"/>
          <p14:tracePt t="67720" x="2822575" y="3325813"/>
          <p14:tracePt t="67727" x="2814638" y="3317875"/>
          <p14:tracePt t="67731" x="2814638" y="3309938"/>
          <p14:tracePt t="67736" x="2814638" y="3302000"/>
          <p14:tracePt t="67738" x="2806700" y="3302000"/>
          <p14:tracePt t="67740" x="2806700" y="3294063"/>
          <p14:tracePt t="67749" x="2798763" y="3286125"/>
          <p14:tracePt t="67751" x="2798763" y="3278188"/>
          <p14:tracePt t="67756" x="2798763" y="3270250"/>
          <p14:tracePt t="67758" x="2790825" y="3270250"/>
          <p14:tracePt t="67762" x="2790825" y="3262313"/>
          <p14:tracePt t="67765" x="2790825" y="3252788"/>
          <p14:tracePt t="67771" x="2782888" y="3244850"/>
          <p14:tracePt t="67774" x="2782888" y="3236913"/>
          <p14:tracePt t="67779" x="2774950" y="3228975"/>
          <p14:tracePt t="67785" x="2774950" y="3221038"/>
          <p14:tracePt t="67789" x="2767013" y="3213100"/>
          <p14:tracePt t="67797" x="2759075" y="3205163"/>
          <p14:tracePt t="67800" x="2759075" y="3197225"/>
          <p14:tracePt t="67804" x="2751138" y="3197225"/>
          <p14:tracePt t="67806" x="2751138" y="3189288"/>
          <p14:tracePt t="67811" x="2743200" y="3181350"/>
          <p14:tracePt t="67817" x="2743200" y="3173413"/>
          <p14:tracePt t="67818" x="2735263" y="3173413"/>
          <p14:tracePt t="67822" x="2735263" y="3165475"/>
          <p14:tracePt t="67827" x="2727325" y="3165475"/>
          <p14:tracePt t="67829" x="2727325" y="3157538"/>
          <p14:tracePt t="67835" x="2719388" y="3157538"/>
          <p14:tracePt t="67836" x="2719388" y="3149600"/>
          <p14:tracePt t="67842" x="2711450" y="3141663"/>
          <p14:tracePt t="67849" x="2711450" y="3133725"/>
          <p14:tracePt t="67853" x="2703513" y="3133725"/>
          <p14:tracePt t="67856" x="2703513" y="3125788"/>
          <p14:tracePt t="67862" x="2695575" y="3125788"/>
          <p14:tracePt t="67864" x="2695575" y="3117850"/>
          <p14:tracePt t="67870" x="2687638" y="3117850"/>
          <p14:tracePt t="67872" x="2687638" y="3109913"/>
          <p14:tracePt t="67881" x="2679700" y="3109913"/>
          <p14:tracePt t="67882" x="2679700" y="3101975"/>
          <p14:tracePt t="67888" x="2671763" y="3101975"/>
          <p14:tracePt t="67890" x="2671763" y="3094038"/>
          <p14:tracePt t="67898" x="2663825" y="3094038"/>
          <p14:tracePt t="67900" x="2663825" y="3086100"/>
          <p14:tracePt t="67909" x="2655888" y="3086100"/>
          <p14:tracePt t="67913" x="2655888" y="3078163"/>
          <p14:tracePt t="67924" x="2647950" y="3078163"/>
          <p14:tracePt t="67929" x="2647950" y="3070225"/>
          <p14:tracePt t="67933" x="2640013" y="3070225"/>
          <p14:tracePt t="67943" x="2632075" y="3062288"/>
          <p14:tracePt t="67963" x="2616200" y="3054350"/>
          <p14:tracePt t="67967" x="2606675" y="3054350"/>
          <p14:tracePt t="67973" x="2598738" y="3054350"/>
          <p14:tracePt t="67977" x="2598738" y="3046413"/>
          <p14:tracePt t="67979" x="2590800" y="3046413"/>
          <p14:tracePt t="67984" x="2582863" y="3046413"/>
          <p14:tracePt t="67990" x="2574925" y="3046413"/>
          <p14:tracePt t="67998" x="2566988" y="3046413"/>
          <p14:tracePt t="68000" x="2559050" y="3046413"/>
          <p14:tracePt t="68006" x="2551113" y="3038475"/>
          <p14:tracePt t="68012" x="2543175" y="3038475"/>
          <p14:tracePt t="68014" x="2535238" y="3038475"/>
          <p14:tracePt t="68018" x="2527300" y="3038475"/>
          <p14:tracePt t="68022" x="2519363" y="3038475"/>
          <p14:tracePt t="68026" x="2511425" y="3038475"/>
          <p14:tracePt t="68031" x="2503488" y="3038475"/>
          <p14:tracePt t="68034" x="2495550" y="3038475"/>
          <p14:tracePt t="68038" x="2487613" y="3038475"/>
          <p14:tracePt t="68043" x="2479675" y="3038475"/>
          <p14:tracePt t="68047" x="2471738" y="3030538"/>
          <p14:tracePt t="68053" x="2463800" y="3030538"/>
          <p14:tracePt t="68056" x="2455863" y="3030538"/>
          <p14:tracePt t="68062" x="2447925" y="3030538"/>
          <p14:tracePt t="68064" x="2439988" y="3030538"/>
          <p14:tracePt t="68070" x="2432050" y="3030538"/>
          <p14:tracePt t="68074" x="2424113" y="3030538"/>
          <p14:tracePt t="68079" x="2416175" y="3030538"/>
          <p14:tracePt t="68083" x="2416175" y="3038475"/>
          <p14:tracePt t="68086" x="2408238" y="3038475"/>
          <p14:tracePt t="68089" x="2400300" y="3038475"/>
          <p14:tracePt t="68096" x="2392363" y="3038475"/>
          <p14:tracePt t="68099" x="2384425" y="3038475"/>
          <p14:tracePt t="68103" x="2376488" y="3038475"/>
          <p14:tracePt t="68107" x="2368550" y="3038475"/>
          <p14:tracePt t="68112" x="2360613" y="3038475"/>
          <p14:tracePt t="68114" x="2352675" y="3038475"/>
          <p14:tracePt t="68118" x="2344738" y="3038475"/>
          <p14:tracePt t="68122" x="2336800" y="3038475"/>
          <p14:tracePt t="68126" x="2328863" y="3038475"/>
          <p14:tracePt t="68129" x="2320925" y="3038475"/>
          <p14:tracePt t="68133" x="2312988" y="3038475"/>
          <p14:tracePt t="68136" x="2305050" y="3030538"/>
          <p14:tracePt t="68140" x="2297113" y="3030538"/>
          <p14:tracePt t="68142" x="2289175" y="3030538"/>
          <p14:tracePt t="68147" x="2281238" y="3030538"/>
          <p14:tracePt t="68148" x="2273300" y="3030538"/>
          <p14:tracePt t="68150" x="2265363" y="3030538"/>
          <p14:tracePt t="68154" x="2255838" y="3030538"/>
          <p14:tracePt t="68156" x="2247900" y="3030538"/>
          <p14:tracePt t="68159" x="2239963" y="3030538"/>
          <p14:tracePt t="68163" x="2232025" y="3030538"/>
          <p14:tracePt t="68165" x="2224088" y="3030538"/>
          <p14:tracePt t="68167" x="2216150" y="3030538"/>
          <p14:tracePt t="68169" x="2208213" y="3030538"/>
          <p14:tracePt t="68170" x="2200275" y="3030538"/>
          <p14:tracePt t="68172" x="2192338" y="3030538"/>
          <p14:tracePt t="68174" x="2184400" y="3030538"/>
          <p14:tracePt t="68176" x="2176463" y="3030538"/>
          <p14:tracePt t="68179" x="2168525" y="3030538"/>
          <p14:tracePt t="68181" x="2160588" y="3030538"/>
          <p14:tracePt t="68182" x="2152650" y="3030538"/>
          <p14:tracePt t="68184" x="2144713" y="3030538"/>
          <p14:tracePt t="68186" x="2136775" y="3030538"/>
          <p14:tracePt t="68188" x="2120900" y="3030538"/>
          <p14:tracePt t="68190" x="2112963" y="3030538"/>
          <p14:tracePt t="68193" x="2105025" y="3030538"/>
          <p14:tracePt t="68199" x="2081213" y="3030538"/>
          <p14:tracePt t="68202" x="2065338" y="3030538"/>
          <p14:tracePt t="68203" x="2057400" y="3030538"/>
          <p14:tracePt t="68204" x="2049463" y="3030538"/>
          <p14:tracePt t="68206" x="2033588" y="3030538"/>
          <p14:tracePt t="68208" x="2025650" y="3030538"/>
          <p14:tracePt t="68210" x="2017713" y="3030538"/>
          <p14:tracePt t="68212" x="2009775" y="3030538"/>
          <p14:tracePt t="68214" x="1993900" y="3030538"/>
          <p14:tracePt t="68216" x="1985963" y="3030538"/>
          <p14:tracePt t="68218" x="1978025" y="3030538"/>
          <p14:tracePt t="68220" x="1962150" y="3030538"/>
          <p14:tracePt t="68222" x="1954213" y="3030538"/>
          <p14:tracePt t="68224" x="1946275" y="3030538"/>
          <p14:tracePt t="68226" x="1930400" y="3030538"/>
          <p14:tracePt t="68228" x="1922463" y="3038475"/>
          <p14:tracePt t="68230" x="1912938" y="3038475"/>
          <p14:tracePt t="68232" x="1897063" y="3038475"/>
          <p14:tracePt t="68234" x="1889125" y="3038475"/>
          <p14:tracePt t="68236" x="1881188" y="3038475"/>
          <p14:tracePt t="68238" x="1865313" y="3038475"/>
          <p14:tracePt t="68240" x="1857375" y="3038475"/>
          <p14:tracePt t="68242" x="1849438" y="3038475"/>
          <p14:tracePt t="68244" x="1833563" y="3038475"/>
          <p14:tracePt t="68246" x="1825625" y="3038475"/>
          <p14:tracePt t="68248" x="1817688" y="3038475"/>
          <p14:tracePt t="68250" x="1809750" y="3038475"/>
          <p14:tracePt t="68252" x="1801813" y="3038475"/>
          <p14:tracePt t="68254" x="1793875" y="3038475"/>
          <p14:tracePt t="68256" x="1785938" y="3038475"/>
          <p14:tracePt t="68258" x="1770063" y="3038475"/>
          <p14:tracePt t="68261" x="1762125" y="3038475"/>
          <p14:tracePt t="68262" x="1754188" y="3046413"/>
          <p14:tracePt t="68264" x="1746250" y="3046413"/>
          <p14:tracePt t="68268" x="1738313" y="3046413"/>
          <p14:tracePt t="68270" x="1730375" y="3046413"/>
          <p14:tracePt t="68272" x="1722438" y="3046413"/>
          <p14:tracePt t="68274" x="1714500" y="3046413"/>
          <p14:tracePt t="68276" x="1706563" y="3046413"/>
          <p14:tracePt t="68280" x="1698625" y="3046413"/>
          <p14:tracePt t="68282" x="1690688" y="3046413"/>
          <p14:tracePt t="68284" x="1682750" y="3046413"/>
          <p14:tracePt t="68288" x="1674813" y="3046413"/>
          <p14:tracePt t="68290" x="1666875" y="3046413"/>
          <p14:tracePt t="68295" x="1658938" y="3046413"/>
          <p14:tracePt t="68298" x="1651000" y="3046413"/>
          <p14:tracePt t="68302" x="1643063" y="3046413"/>
          <p14:tracePt t="68308" x="1635125" y="3046413"/>
          <p14:tracePt t="68314" x="1627188" y="3046413"/>
          <p14:tracePt t="68322" x="1619250" y="3046413"/>
          <p14:tracePt t="68343" x="1611313" y="3046413"/>
          <p14:tracePt t="68369" x="1603375" y="3046413"/>
          <p14:tracePt t="68379" x="1595438" y="3054350"/>
          <p14:tracePt t="68389" x="1587500" y="3054350"/>
          <p14:tracePt t="68393" x="1587500" y="3062288"/>
          <p14:tracePt t="68395" x="1579563" y="3062288"/>
          <p14:tracePt t="68400" x="1571625" y="3062288"/>
          <p14:tracePt t="68404" x="1562100" y="3070225"/>
          <p14:tracePt t="68408" x="1554163" y="3070225"/>
          <p14:tracePt t="68412" x="1546225" y="3078163"/>
          <p14:tracePt t="68417" x="1538288" y="3078163"/>
          <p14:tracePt t="68420" x="1530350" y="3086100"/>
          <p14:tracePt t="68422" x="1522413" y="3086100"/>
          <p14:tracePt t="68427" x="1514475" y="3086100"/>
          <p14:tracePt t="68429" x="1514475" y="3094038"/>
          <p14:tracePt t="68431" x="1506538" y="3094038"/>
          <p14:tracePt t="68434" x="1498600" y="3101975"/>
          <p14:tracePt t="68436" x="1490663" y="3101975"/>
          <p14:tracePt t="68439" x="1482725" y="3101975"/>
          <p14:tracePt t="68440" x="1482725" y="3109913"/>
          <p14:tracePt t="68442" x="1474788" y="3109913"/>
          <p14:tracePt t="68447" x="1466850" y="3109913"/>
          <p14:tracePt t="68448" x="1466850" y="3117850"/>
          <p14:tracePt t="68451" x="1458913" y="3117850"/>
          <p14:tracePt t="68454" x="1450975" y="3125788"/>
          <p14:tracePt t="68458" x="1443038" y="3125788"/>
          <p14:tracePt t="68462" x="1443038" y="3133725"/>
          <p14:tracePt t="68467" x="1435100" y="3133725"/>
          <p14:tracePt t="68468" x="1427163" y="3141663"/>
          <p14:tracePt t="68476" x="1419225" y="3149600"/>
          <p14:tracePt t="68485" x="1419225" y="3157538"/>
          <p14:tracePt t="68486" x="1411288" y="3157538"/>
          <p14:tracePt t="68490" x="1411288" y="3165475"/>
          <p14:tracePt t="68498" x="1411288" y="3173413"/>
          <p14:tracePt t="68502" x="1403350" y="3173413"/>
          <p14:tracePt t="68504" x="1403350" y="3181350"/>
          <p14:tracePt t="68512" x="1403350" y="3189288"/>
          <p14:tracePt t="68517" x="1403350" y="3197225"/>
          <p14:tracePt t="68522" x="1403350" y="3205163"/>
          <p14:tracePt t="68527" x="1403350" y="3213100"/>
          <p14:tracePt t="68530" x="1403350" y="3221038"/>
          <p14:tracePt t="68536" x="1403350" y="3228975"/>
          <p14:tracePt t="68540" x="1403350" y="3236913"/>
          <p14:tracePt t="68545" x="1403350" y="3244850"/>
          <p14:tracePt t="68548" x="1403350" y="3252788"/>
          <p14:tracePt t="68550" x="1403350" y="3262313"/>
          <p14:tracePt t="68552" x="1395413" y="3262313"/>
          <p14:tracePt t="68554" x="1395413" y="3270250"/>
          <p14:tracePt t="68558" x="1395413" y="3278188"/>
          <p14:tracePt t="68563" x="1395413" y="3286125"/>
          <p14:tracePt t="68567" x="1395413" y="3294063"/>
          <p14:tracePt t="68570" x="1395413" y="3302000"/>
          <p14:tracePt t="68574" x="1395413" y="3309938"/>
          <p14:tracePt t="68579" x="1395413" y="3317875"/>
          <p14:tracePt t="68582" x="1395413" y="3325813"/>
          <p14:tracePt t="68586" x="1395413" y="3333750"/>
          <p14:tracePt t="68590" x="1395413" y="3341688"/>
          <p14:tracePt t="68595" x="1395413" y="3349625"/>
          <p14:tracePt t="68597" x="1395413" y="3357563"/>
          <p14:tracePt t="68600" x="1395413" y="3365500"/>
          <p14:tracePt t="68604" x="1395413" y="3373438"/>
          <p14:tracePt t="68609" x="1395413" y="3381375"/>
          <p14:tracePt t="68613" x="1395413" y="3389313"/>
          <p14:tracePt t="68616" x="1395413" y="3397250"/>
          <p14:tracePt t="68620" x="1395413" y="3405188"/>
          <p14:tracePt t="68627" x="1395413" y="3413125"/>
          <p14:tracePt t="68631" x="1395413" y="3421063"/>
          <p14:tracePt t="68635" x="1403350" y="3429000"/>
          <p14:tracePt t="68640" x="1403350" y="3436938"/>
          <p14:tracePt t="68647" x="1403350" y="3444875"/>
          <p14:tracePt t="68648" x="1411288" y="3444875"/>
          <p14:tracePt t="68652" x="1411288" y="3452813"/>
          <p14:tracePt t="68658" x="1419225" y="3460750"/>
          <p14:tracePt t="68665" x="1419225" y="3468688"/>
          <p14:tracePt t="68666" x="1427163" y="3468688"/>
          <p14:tracePt t="68672" x="1427163" y="3476625"/>
          <p14:tracePt t="68674" x="1435100" y="3476625"/>
          <p14:tracePt t="68679" x="1435100" y="3484563"/>
          <p14:tracePt t="68682" x="1443038" y="3484563"/>
          <p14:tracePt t="68685" x="1443038" y="3492500"/>
          <p14:tracePt t="68686" x="1450975" y="3492500"/>
          <p14:tracePt t="68691" x="1450975" y="3500438"/>
          <p14:tracePt t="68692" x="1458913" y="3500438"/>
          <p14:tracePt t="68697" x="1458913" y="3508375"/>
          <p14:tracePt t="68700" x="1466850" y="3508375"/>
          <p14:tracePt t="68702" x="1474788" y="3516313"/>
          <p14:tracePt t="68708" x="1482725" y="3516313"/>
          <p14:tracePt t="68713" x="1490663" y="3524250"/>
          <p14:tracePt t="68717" x="1498600" y="3524250"/>
          <p14:tracePt t="68718" x="1498600" y="3532188"/>
          <p14:tracePt t="68720" x="1506538" y="3532188"/>
          <p14:tracePt t="68724" x="1506538" y="3540125"/>
          <p14:tracePt t="68726" x="1514475" y="3540125"/>
          <p14:tracePt t="68733" x="1530350" y="3548063"/>
          <p14:tracePt t="68737" x="1538288" y="3548063"/>
          <p14:tracePt t="68740" x="1546225" y="3556000"/>
          <p14:tracePt t="68742" x="1554163" y="3556000"/>
          <p14:tracePt t="68749" x="1571625" y="3563938"/>
          <p14:tracePt t="68750" x="1579563" y="3563938"/>
          <p14:tracePt t="68752" x="1587500" y="3563938"/>
          <p14:tracePt t="68754" x="1587500" y="3571875"/>
          <p14:tracePt t="68756" x="1595438" y="3571875"/>
          <p14:tracePt t="68758" x="1603375" y="3571875"/>
          <p14:tracePt t="68763" x="1619250" y="3579813"/>
          <p14:tracePt t="68765" x="1627188" y="3579813"/>
          <p14:tracePt t="68767" x="1635125" y="3579813"/>
          <p14:tracePt t="68768" x="1643063" y="3587750"/>
          <p14:tracePt t="68770" x="1651000" y="3587750"/>
          <p14:tracePt t="68772" x="1658938" y="3587750"/>
          <p14:tracePt t="68774" x="1666875" y="3587750"/>
          <p14:tracePt t="68776" x="1682750" y="3587750"/>
          <p14:tracePt t="68779" x="1690688" y="3595688"/>
          <p14:tracePt t="68782" x="1706563" y="3595688"/>
          <p14:tracePt t="68784" x="1722438" y="3595688"/>
          <p14:tracePt t="68786" x="1730375" y="3595688"/>
          <p14:tracePt t="68788" x="1738313" y="3595688"/>
          <p14:tracePt t="68790" x="1754188" y="3595688"/>
          <p14:tracePt t="68792" x="1762125" y="3605213"/>
          <p14:tracePt t="68796" x="1778000" y="3605213"/>
          <p14:tracePt t="68799" x="1801813" y="3605213"/>
          <p14:tracePt t="68800" x="1809750" y="3605213"/>
          <p14:tracePt t="68802" x="1825625" y="3613150"/>
          <p14:tracePt t="68804" x="1833563" y="3613150"/>
          <p14:tracePt t="68806" x="1849438" y="3613150"/>
          <p14:tracePt t="68808" x="1857375" y="3613150"/>
          <p14:tracePt t="68813" x="1881188" y="3613150"/>
          <p14:tracePt t="68815" x="1897063" y="3613150"/>
          <p14:tracePt t="68817" x="1905000" y="3613150"/>
          <p14:tracePt t="68819" x="1922463" y="3613150"/>
          <p14:tracePt t="68820" x="1930400" y="3621088"/>
          <p14:tracePt t="68822" x="1946275" y="3621088"/>
          <p14:tracePt t="68824" x="1954213" y="3621088"/>
          <p14:tracePt t="68826" x="1970088" y="3621088"/>
          <p14:tracePt t="68829" x="1978025" y="3621088"/>
          <p14:tracePt t="68831" x="1985963" y="3621088"/>
          <p14:tracePt t="68832" x="2001838" y="3621088"/>
          <p14:tracePt t="68834" x="2009775" y="3621088"/>
          <p14:tracePt t="68836" x="2017713" y="3621088"/>
          <p14:tracePt t="68839" x="2025650" y="3621088"/>
          <p14:tracePt t="68840" x="2041525" y="3621088"/>
          <p14:tracePt t="68842" x="2049463" y="3621088"/>
          <p14:tracePt t="68845" x="2057400" y="3621088"/>
          <p14:tracePt t="68848" x="2065338" y="3621088"/>
          <p14:tracePt t="68849" x="2073275" y="3629025"/>
          <p14:tracePt t="68851" x="2081213" y="3629025"/>
          <p14:tracePt t="68852" x="2089150" y="3629025"/>
          <p14:tracePt t="68854" x="2097088" y="3629025"/>
          <p14:tracePt t="68856" x="2105025" y="3629025"/>
          <p14:tracePt t="68858" x="2112963" y="3629025"/>
          <p14:tracePt t="68863" x="2128838" y="3629025"/>
          <p14:tracePt t="68864" x="2136775" y="3629025"/>
          <p14:tracePt t="68866" x="2144713" y="3629025"/>
          <p14:tracePt t="68868" x="2152650" y="3629025"/>
          <p14:tracePt t="68870" x="2160588" y="3629025"/>
          <p14:tracePt t="68872" x="2168525" y="3629025"/>
          <p14:tracePt t="68874" x="2176463" y="3629025"/>
          <p14:tracePt t="68876" x="2184400" y="3629025"/>
          <p14:tracePt t="68880" x="2192338" y="3629025"/>
          <p14:tracePt t="68882" x="2200275" y="3629025"/>
          <p14:tracePt t="68884" x="2208213" y="3629025"/>
          <p14:tracePt t="68887" x="2216150" y="3629025"/>
          <p14:tracePt t="68888" x="2224088" y="3636963"/>
          <p14:tracePt t="68890" x="2232025" y="3636963"/>
          <p14:tracePt t="68892" x="2239963" y="3636963"/>
          <p14:tracePt t="68895" x="2247900" y="3636963"/>
          <p14:tracePt t="68898" x="2255838" y="3636963"/>
          <p14:tracePt t="68900" x="2265363" y="3636963"/>
          <p14:tracePt t="68902" x="2273300" y="3636963"/>
          <p14:tracePt t="68906" x="2281238" y="3636963"/>
          <p14:tracePt t="68913" x="2297113" y="3636963"/>
          <p14:tracePt t="68916" x="2305050" y="3636963"/>
          <p14:tracePt t="68922" x="2312988" y="3636963"/>
          <p14:tracePt t="68927" x="2320925" y="3636963"/>
          <p14:tracePt t="68930" x="2328863" y="3636963"/>
          <p14:tracePt t="68936" x="2336800" y="3636963"/>
          <p14:tracePt t="68940" x="2336800" y="3629025"/>
          <p14:tracePt t="68946" x="2344738" y="3629025"/>
          <p14:tracePt t="68963" x="2352675" y="3629025"/>
          <p14:tracePt t="69007" x="2360613" y="3621088"/>
          <p14:tracePt t="69015" x="2360613" y="3613150"/>
          <p14:tracePt t="69023" x="2368550" y="3605213"/>
          <p14:tracePt t="69029" x="2368550" y="3595688"/>
          <p14:tracePt t="69032" x="2376488" y="3595688"/>
          <p14:tracePt t="69034" x="2376488" y="3587750"/>
          <p14:tracePt t="69038" x="2376488" y="3579813"/>
          <p14:tracePt t="69046" x="2384425" y="3571875"/>
          <p14:tracePt t="69051" x="2384425" y="3563938"/>
          <p14:tracePt t="69055" x="2392363" y="3556000"/>
          <p14:tracePt t="69062" x="2392363" y="3548063"/>
          <p14:tracePt t="69066" x="2400300" y="3540125"/>
          <p14:tracePt t="69072" x="2400300" y="3532188"/>
          <p14:tracePt t="69076" x="2400300" y="3524250"/>
          <p14:tracePt t="69081" x="2408238" y="3524250"/>
          <p14:tracePt t="69082" x="2408238" y="3516313"/>
          <p14:tracePt t="69086" x="2408238" y="3508375"/>
          <p14:tracePt t="69093" x="2408238" y="3500438"/>
          <p14:tracePt t="69097" x="2416175" y="3492500"/>
          <p14:tracePt t="69101" x="2416175" y="3484563"/>
          <p14:tracePt t="69106" x="2416175" y="3476625"/>
          <p14:tracePt t="69113" x="2424113" y="3468688"/>
          <p14:tracePt t="69117" x="2424113" y="3460750"/>
          <p14:tracePt t="69123" x="2424113" y="3452813"/>
          <p14:tracePt t="69131" x="2424113" y="3444875"/>
          <p14:tracePt t="69141" x="2424113" y="3436938"/>
          <p14:tracePt t="69149" x="2424113" y="3429000"/>
          <p14:tracePt t="69153" x="2416175" y="3429000"/>
          <p14:tracePt t="69154" x="2416175" y="3421063"/>
          <p14:tracePt t="69163" x="2408238" y="3413125"/>
          <p14:tracePt t="69166" x="2408238" y="3405188"/>
          <p14:tracePt t="69170" x="2400300" y="3405188"/>
          <p14:tracePt t="69172" x="2400300" y="3397250"/>
          <p14:tracePt t="69176" x="2392363" y="3389313"/>
          <p14:tracePt t="69183" x="2384425" y="3381375"/>
          <p14:tracePt t="69187" x="2384425" y="3373438"/>
          <p14:tracePt t="69188" x="2376488" y="3373438"/>
          <p14:tracePt t="69190" x="2376488" y="3365500"/>
          <p14:tracePt t="69192" x="2368550" y="3365500"/>
          <p14:tracePt t="69197" x="2368550" y="3357563"/>
          <p14:tracePt t="69199" x="2360613" y="3357563"/>
          <p14:tracePt t="69202" x="2360613" y="3349625"/>
          <p14:tracePt t="69204" x="2352675" y="3349625"/>
          <p14:tracePt t="69208" x="2344738" y="3341688"/>
          <p14:tracePt t="69212" x="2336800" y="3333750"/>
          <p14:tracePt t="69217" x="2328863" y="3333750"/>
          <p14:tracePt t="69218" x="2328863" y="3325813"/>
          <p14:tracePt t="69220" x="2320925" y="3325813"/>
          <p14:tracePt t="69222" x="2320925" y="3317875"/>
          <p14:tracePt t="69224" x="2312988" y="3317875"/>
          <p14:tracePt t="69229" x="2305050" y="3309938"/>
          <p14:tracePt t="69234" x="2289175" y="3302000"/>
          <p14:tracePt t="69236" x="2281238" y="3302000"/>
          <p14:tracePt t="69238" x="2281238" y="3294063"/>
          <p14:tracePt t="69240" x="2273300" y="3294063"/>
          <p14:tracePt t="69243" x="2265363" y="3294063"/>
          <p14:tracePt t="69249" x="2255838" y="3286125"/>
          <p14:tracePt t="69250" x="2247900" y="3286125"/>
          <p14:tracePt t="69252" x="2247900" y="3278188"/>
          <p14:tracePt t="69255" x="2239963" y="3278188"/>
          <p14:tracePt t="69256" x="2232025" y="3278188"/>
          <p14:tracePt t="69258" x="2232025" y="3270250"/>
          <p14:tracePt t="69262" x="2224088" y="3270250"/>
          <p14:tracePt t="69266" x="2208213" y="3270250"/>
          <p14:tracePt t="69270" x="2200275" y="3262313"/>
          <p14:tracePt t="69272" x="2192338" y="3262313"/>
          <p14:tracePt t="69274" x="2184400" y="3262313"/>
          <p14:tracePt t="69280" x="2176463" y="3262313"/>
          <p14:tracePt t="69282" x="2168525" y="3262313"/>
          <p14:tracePt t="69285" x="2160588" y="3252788"/>
          <p14:tracePt t="69286" x="2152650" y="3252788"/>
          <p14:tracePt t="69290" x="2144713" y="3252788"/>
          <p14:tracePt t="69292" x="2136775" y="3252788"/>
          <p14:tracePt t="69297" x="2128838" y="3252788"/>
          <p14:tracePt t="69300" x="2120900" y="3252788"/>
          <p14:tracePt t="69302" x="2112963" y="3252788"/>
          <p14:tracePt t="69306" x="2105025" y="3252788"/>
          <p14:tracePt t="69312" x="2097088" y="3252788"/>
          <p14:tracePt t="69315" x="2089150" y="3262313"/>
          <p14:tracePt t="69318" x="2081213" y="3262313"/>
          <p14:tracePt t="69324" x="2073275" y="3262313"/>
          <p14:tracePt t="69326" x="2073275" y="3270250"/>
          <p14:tracePt t="69329" x="2065338" y="3270250"/>
          <p14:tracePt t="69332" x="2057400" y="3270250"/>
          <p14:tracePt t="69334" x="2057400" y="3278188"/>
          <p14:tracePt t="69337" x="2049463" y="3278188"/>
          <p14:tracePt t="69340" x="2041525" y="3286125"/>
          <p14:tracePt t="69346" x="2033588" y="3286125"/>
          <p14:tracePt t="69347" x="2025650" y="3294063"/>
          <p14:tracePt t="69351" x="2017713" y="3302000"/>
          <p14:tracePt t="69355" x="2009775" y="3302000"/>
          <p14:tracePt t="69357" x="2009775" y="3309938"/>
          <p14:tracePt t="69358" x="2001838" y="3309938"/>
          <p14:tracePt t="69363" x="1993900" y="3317875"/>
          <p14:tracePt t="69365" x="1985963" y="3325813"/>
          <p14:tracePt t="69368" x="1978025" y="3325813"/>
          <p14:tracePt t="69370" x="1978025" y="3333750"/>
          <p14:tracePt t="69372" x="1970088" y="3333750"/>
          <p14:tracePt t="69374" x="1970088" y="3341688"/>
          <p14:tracePt t="69376" x="1962150" y="3341688"/>
          <p14:tracePt t="69378" x="1962150" y="3349625"/>
          <p14:tracePt t="69380" x="1954213" y="3349625"/>
          <p14:tracePt t="69382" x="1954213" y="3357563"/>
          <p14:tracePt t="69386" x="1946275" y="3365500"/>
          <p14:tracePt t="69390" x="1938338" y="3373438"/>
          <p14:tracePt t="69394" x="1938338" y="3381375"/>
          <p14:tracePt t="69398" x="1930400" y="3381375"/>
          <p14:tracePt t="69400" x="1930400" y="3389313"/>
          <p14:tracePt t="69404" x="1930400" y="3397250"/>
          <p14:tracePt t="69406" x="1922463" y="3397250"/>
          <p14:tracePt t="69410" x="1922463" y="3405188"/>
          <p14:tracePt t="69414" x="1922463" y="3413125"/>
          <p14:tracePt t="69420" x="1922463" y="3421063"/>
          <p14:tracePt t="69422" x="1912938" y="3421063"/>
          <p14:tracePt t="69424" x="1912938" y="3429000"/>
          <p14:tracePt t="69430" x="1912938" y="3436938"/>
          <p14:tracePt t="69438" x="1912938" y="3444875"/>
          <p14:tracePt t="69445" x="1912938" y="3452813"/>
          <p14:tracePt t="69452" x="1912938" y="3460750"/>
          <p14:tracePt t="69457" x="1922463" y="3460750"/>
          <p14:tracePt t="69458" x="1922463" y="3468688"/>
          <p14:tracePt t="69467" x="1922463" y="3476625"/>
          <p14:tracePt t="69474" x="1922463" y="3484563"/>
          <p14:tracePt t="69476" x="1930400" y="3484563"/>
          <p14:tracePt t="69485" x="1930400" y="3492500"/>
          <p14:tracePt t="69492" x="1938338" y="3492500"/>
          <p14:tracePt t="69495" x="1938338" y="3500438"/>
          <p14:tracePt t="69507" x="1938338" y="3508375"/>
          <p14:tracePt t="69508" x="1946275" y="3508375"/>
          <p14:tracePt t="69603" x="1954213" y="3516313"/>
          <p14:tracePt t="69611" x="1954213" y="3524250"/>
          <p14:tracePt t="69614" x="1962150" y="3524250"/>
          <p14:tracePt t="69617" x="1970088" y="3524250"/>
          <p14:tracePt t="69619" x="1970088" y="3532188"/>
          <p14:tracePt t="69621" x="1978025" y="3532188"/>
          <p14:tracePt t="69624" x="1985963" y="3540125"/>
          <p14:tracePt t="69629" x="1993900" y="3540125"/>
          <p14:tracePt t="69632" x="1993900" y="3548063"/>
          <p14:tracePt t="69633" x="2001838" y="3548063"/>
          <p14:tracePt t="69634" x="2009775" y="3548063"/>
          <p14:tracePt t="69636" x="2009775" y="3556000"/>
          <p14:tracePt t="69639" x="2017713" y="3556000"/>
          <p14:tracePt t="69640" x="2025650" y="3556000"/>
          <p14:tracePt t="69642" x="2033588" y="3556000"/>
          <p14:tracePt t="69645" x="2033588" y="3563938"/>
          <p14:tracePt t="69647" x="2041525" y="3563938"/>
          <p14:tracePt t="69649" x="2049463" y="3563938"/>
          <p14:tracePt t="69650" x="2057400" y="3571875"/>
          <p14:tracePt t="69652" x="2065338" y="3571875"/>
          <p14:tracePt t="69654" x="2073275" y="3571875"/>
          <p14:tracePt t="69656" x="2081213" y="3571875"/>
          <p14:tracePt t="69658" x="2089150" y="3579813"/>
          <p14:tracePt t="69661" x="2097088" y="3579813"/>
          <p14:tracePt t="69663" x="2105025" y="3579813"/>
          <p14:tracePt t="69665" x="2112963" y="3579813"/>
          <p14:tracePt t="69669" x="2128838" y="3579813"/>
          <p14:tracePt t="69671" x="2136775" y="3579813"/>
          <p14:tracePt t="69672" x="2144713" y="3587750"/>
          <p14:tracePt t="69674" x="2152650" y="3587750"/>
          <p14:tracePt t="69676" x="2160588" y="3587750"/>
          <p14:tracePt t="69679" x="2168525" y="3587750"/>
          <p14:tracePt t="69681" x="2176463" y="3595688"/>
          <p14:tracePt t="69684" x="2200275" y="3595688"/>
          <p14:tracePt t="69686" x="2208213" y="3595688"/>
          <p14:tracePt t="69688" x="2216150" y="3595688"/>
          <p14:tracePt t="69690" x="2232025" y="3595688"/>
          <p14:tracePt t="69692" x="2239963" y="3595688"/>
          <p14:tracePt t="69696" x="2247900" y="3595688"/>
          <p14:tracePt t="69698" x="2273300" y="3605213"/>
          <p14:tracePt t="69701" x="2281238" y="3605213"/>
          <p14:tracePt t="69703" x="2297113" y="3605213"/>
          <p14:tracePt t="69704" x="2305050" y="3605213"/>
          <p14:tracePt t="69707" x="2320925" y="3605213"/>
          <p14:tracePt t="69708" x="2328863" y="3605213"/>
          <p14:tracePt t="69713" x="2352675" y="3605213"/>
          <p14:tracePt t="69717" x="2376488" y="3613150"/>
          <p14:tracePt t="69718" x="2384425" y="3613150"/>
          <p14:tracePt t="69720" x="2400300" y="3613150"/>
          <p14:tracePt t="69722" x="2408238" y="3613150"/>
          <p14:tracePt t="69724" x="2424113" y="3613150"/>
          <p14:tracePt t="69726" x="2439988" y="3621088"/>
          <p14:tracePt t="69729" x="2447925" y="3621088"/>
          <p14:tracePt t="69733" x="2471738" y="3621088"/>
          <p14:tracePt t="69734" x="2487613" y="3621088"/>
          <p14:tracePt t="69736" x="2503488" y="3629025"/>
          <p14:tracePt t="69738" x="2511425" y="3629025"/>
          <p14:tracePt t="69740" x="2527300" y="3629025"/>
          <p14:tracePt t="69742" x="2535238" y="3629025"/>
          <p14:tracePt t="69747" x="2566988" y="3636963"/>
          <p14:tracePt t="69751" x="2590800" y="3636963"/>
          <p14:tracePt t="69753" x="2606675" y="3636963"/>
          <p14:tracePt t="69754" x="2616200" y="3636963"/>
          <p14:tracePt t="69757" x="2632075" y="3644900"/>
          <p14:tracePt t="69758" x="2647950" y="3644900"/>
          <p14:tracePt t="69762" x="2671763" y="3652838"/>
          <p14:tracePt t="69765" x="2687638" y="3652838"/>
          <p14:tracePt t="69767" x="2703513" y="3652838"/>
          <p14:tracePt t="69769" x="2711450" y="3652838"/>
          <p14:tracePt t="69771" x="2727325" y="3660775"/>
          <p14:tracePt t="69772" x="2743200" y="3660775"/>
          <p14:tracePt t="69774" x="2759075" y="3660775"/>
          <p14:tracePt t="69776" x="2774950" y="3660775"/>
          <p14:tracePt t="69780" x="2790825" y="3668713"/>
          <p14:tracePt t="69783" x="2822575" y="3668713"/>
          <p14:tracePt t="69784" x="2838450" y="3668713"/>
          <p14:tracePt t="69786" x="2854325" y="3668713"/>
          <p14:tracePt t="69789" x="2862263" y="3668713"/>
          <p14:tracePt t="69790" x="2878138" y="3676650"/>
          <p14:tracePt t="69792" x="2894013" y="3676650"/>
          <p14:tracePt t="69796" x="2909888" y="3676650"/>
          <p14:tracePt t="69798" x="2941638" y="3684588"/>
          <p14:tracePt t="69800" x="2957513" y="3684588"/>
          <p14:tracePt t="69802" x="2967038" y="3692525"/>
          <p14:tracePt t="69804" x="2982913" y="3692525"/>
          <p14:tracePt t="69806" x="2998788" y="3692525"/>
          <p14:tracePt t="69808" x="3006725" y="3692525"/>
          <p14:tracePt t="69812" x="3038475" y="3700463"/>
          <p14:tracePt t="69816" x="3062288" y="3700463"/>
          <p14:tracePt t="69818" x="3070225" y="3700463"/>
          <p14:tracePt t="69820" x="3086100" y="3708400"/>
          <p14:tracePt t="69822" x="3094038" y="3708400"/>
          <p14:tracePt t="69824" x="3109913" y="3708400"/>
          <p14:tracePt t="69826" x="3117850" y="3708400"/>
          <p14:tracePt t="69829" x="3133725" y="3716338"/>
          <p14:tracePt t="69832" x="3149600" y="3716338"/>
          <p14:tracePt t="69834" x="3165475" y="3716338"/>
          <p14:tracePt t="69836" x="3173413" y="3716338"/>
          <p14:tracePt t="69838" x="3189288" y="3724275"/>
          <p14:tracePt t="69840" x="3197225" y="3724275"/>
          <p14:tracePt t="69842" x="3205163" y="3724275"/>
          <p14:tracePt t="69846" x="3213100" y="3724275"/>
          <p14:tracePt t="69848" x="3228975" y="3724275"/>
          <p14:tracePt t="69849" x="3236913" y="3724275"/>
          <p14:tracePt t="69851" x="3244850" y="3724275"/>
          <p14:tracePt t="69852" x="3252788" y="3732213"/>
          <p14:tracePt t="69854" x="3260725" y="3732213"/>
          <p14:tracePt t="69856" x="3268663" y="3732213"/>
          <p14:tracePt t="69858" x="3284538" y="3732213"/>
          <p14:tracePt t="69861" x="3292475" y="3732213"/>
          <p14:tracePt t="69863" x="3300413" y="3732213"/>
          <p14:tracePt t="69865" x="3308350" y="3732213"/>
          <p14:tracePt t="69867" x="3317875" y="3740150"/>
          <p14:tracePt t="69868" x="3325813" y="3740150"/>
          <p14:tracePt t="69873" x="3333750" y="3740150"/>
          <p14:tracePt t="69874" x="3341688" y="3740150"/>
          <p14:tracePt t="69876" x="3349625" y="3740150"/>
          <p14:tracePt t="69879" x="3357563" y="3740150"/>
          <p14:tracePt t="69882" x="3365500" y="3740150"/>
          <p14:tracePt t="69885" x="3373438" y="3740150"/>
          <p14:tracePt t="69889" x="3381375" y="3740150"/>
          <p14:tracePt t="69890" x="3389313" y="3732213"/>
          <p14:tracePt t="69895" x="3397250" y="3732213"/>
          <p14:tracePt t="69900" x="3405188" y="3732213"/>
          <p14:tracePt t="69905" x="3413125" y="3732213"/>
          <p14:tracePt t="69913" x="3421063" y="3724275"/>
          <p14:tracePt t="69921" x="3429000" y="3724275"/>
          <p14:tracePt t="69931" x="3436938" y="3716338"/>
          <p14:tracePt t="70009" x="3444875" y="3716338"/>
          <p14:tracePt t="70029" x="3452813" y="3716338"/>
          <p14:tracePt t="70037" x="3460750" y="3716338"/>
          <p14:tracePt t="70043" x="3468688" y="3716338"/>
          <p14:tracePt t="70049" x="3476625" y="3716338"/>
          <p14:tracePt t="70054" x="3484563" y="3716338"/>
          <p14:tracePt t="70058" x="3492500" y="3716338"/>
          <p14:tracePt t="70063" x="3500438" y="3716338"/>
          <p14:tracePt t="70066" x="3508375" y="3716338"/>
          <p14:tracePt t="70068" x="3508375" y="3708400"/>
          <p14:tracePt t="70070" x="3516313" y="3708400"/>
          <p14:tracePt t="70074" x="3524250" y="3708400"/>
          <p14:tracePt t="70080" x="3532188" y="3708400"/>
          <p14:tracePt t="70085" x="3540125" y="3708400"/>
          <p14:tracePt t="70091" x="3548063" y="3708400"/>
          <p14:tracePt t="70097" x="3556000" y="3708400"/>
          <p14:tracePt t="70102" x="3563938" y="3708400"/>
          <p14:tracePt t="70105" x="3563938" y="3700463"/>
          <p14:tracePt t="70112" x="3571875" y="3700463"/>
          <p14:tracePt t="70117" x="3579813" y="3700463"/>
          <p14:tracePt t="70125" x="3587750" y="3700463"/>
          <p14:tracePt t="70133" x="3595688" y="3692525"/>
          <p14:tracePt t="70143" x="3603625" y="3692525"/>
          <p14:tracePt t="70153" x="3611563" y="3692525"/>
          <p14:tracePt t="70163" x="3619500" y="3684588"/>
          <p14:tracePt t="70175" x="3627438" y="3684588"/>
          <p14:tracePt t="70185" x="3635375" y="3684588"/>
          <p14:tracePt t="70192" x="3643313" y="3684588"/>
          <p14:tracePt t="70201" x="3651250" y="3684588"/>
          <p14:tracePt t="70209" x="3660775" y="3684588"/>
          <p14:tracePt t="70217" x="3668713" y="3684588"/>
          <p14:tracePt t="70225" x="3676650" y="3684588"/>
          <p14:tracePt t="70233" x="3684588" y="3684588"/>
          <p14:tracePt t="70241" x="3692525" y="3684588"/>
          <p14:tracePt t="70251" x="3700463" y="3684588"/>
          <p14:tracePt t="70391" x="3708400" y="3684588"/>
          <p14:tracePt t="70399" x="3708400" y="3676650"/>
          <p14:tracePt t="70545" x="3708400" y="3668713"/>
          <p14:tracePt t="70567" x="3708400" y="3660775"/>
          <p14:tracePt t="70586" x="3708400" y="3652838"/>
          <p14:tracePt t="70617" x="3708400" y="3644900"/>
          <p14:tracePt t="72807" x="3708400" y="3636963"/>
          <p14:tracePt t="72821" x="3708400" y="3629025"/>
          <p14:tracePt t="72834" x="3708400" y="3621088"/>
          <p14:tracePt t="72847" x="3708400" y="3613150"/>
          <p14:tracePt t="72861" x="3708400" y="3605213"/>
          <p14:tracePt t="73413" x="3708400" y="3595688"/>
          <p14:tracePt t="73423" x="3708400" y="3587750"/>
          <p14:tracePt t="73427" x="3716338" y="3587750"/>
          <p14:tracePt t="73431" x="3716338" y="3579813"/>
          <p14:tracePt t="73437" x="3716338" y="3571875"/>
          <p14:tracePt t="73438" x="3724275" y="3571875"/>
          <p14:tracePt t="73442" x="3724275" y="3563938"/>
          <p14:tracePt t="73449" x="3724275" y="3556000"/>
          <p14:tracePt t="73452" x="3732213" y="3556000"/>
          <p14:tracePt t="73456" x="3732213" y="3548063"/>
          <p14:tracePt t="73461" x="3732213" y="3540125"/>
          <p14:tracePt t="73466" x="3732213" y="3532188"/>
          <p14:tracePt t="73469" x="3740150" y="3532188"/>
          <p14:tracePt t="73470" x="3740150" y="3524250"/>
          <p14:tracePt t="73474" x="3740150" y="3516313"/>
          <p14:tracePt t="73479" x="3740150" y="3508375"/>
          <p14:tracePt t="73484" x="3748088" y="3500438"/>
          <p14:tracePt t="73488" x="3748088" y="3492500"/>
          <p14:tracePt t="73490" x="3748088" y="3484563"/>
          <p14:tracePt t="73496" x="3748088" y="3476625"/>
          <p14:tracePt t="73499" x="3748088" y="3468688"/>
          <p14:tracePt t="73503" x="3748088" y="3460750"/>
          <p14:tracePt t="73506" x="3748088" y="3452813"/>
          <p14:tracePt t="73512" x="3748088" y="3444875"/>
          <p14:tracePt t="73515" x="3748088" y="3436938"/>
          <p14:tracePt t="73518" x="3748088" y="3429000"/>
          <p14:tracePt t="73520" x="3748088" y="3421063"/>
          <p14:tracePt t="73524" x="3748088" y="3413125"/>
          <p14:tracePt t="73529" x="3748088" y="3405188"/>
          <p14:tracePt t="73531" x="3748088" y="3397250"/>
          <p14:tracePt t="73534" x="3748088" y="3389313"/>
          <p14:tracePt t="73538" x="3748088" y="3381375"/>
          <p14:tracePt t="73546" x="3740150" y="3373438"/>
          <p14:tracePt t="73553" x="3740150" y="3365500"/>
          <p14:tracePt t="73563" x="3740150" y="3357563"/>
          <p14:tracePt t="73572" x="3732213" y="3357563"/>
          <p14:tracePt t="73574" x="3732213" y="3349625"/>
          <p14:tracePt t="74229" x="3732213" y="3357563"/>
          <p14:tracePt t="74237" x="3724275" y="3357563"/>
          <p14:tracePt t="74243" x="3724275" y="3365500"/>
          <p14:tracePt t="74255" x="3716338" y="3365500"/>
          <p14:tracePt t="74283" x="3716338" y="3373438"/>
          <p14:tracePt t="74359" x="3716338" y="3365500"/>
          <p14:tracePt t="74363" x="3708400" y="3365500"/>
          <p14:tracePt t="74393" x="3700463" y="3365500"/>
          <p14:tracePt t="74509" x="3708400" y="3365500"/>
          <p14:tracePt t="74959" x="3700463" y="3357563"/>
          <p14:tracePt t="75387" x="3692525" y="3349625"/>
          <p14:tracePt t="75395" x="3684588" y="3341688"/>
          <p14:tracePt t="75401" x="3676650" y="3333750"/>
          <p14:tracePt t="75407" x="3668713" y="3325813"/>
          <p14:tracePt t="75413" x="3660775" y="3317875"/>
          <p14:tracePt t="75416" x="3651250" y="3317875"/>
          <p14:tracePt t="75419" x="3651250" y="3309938"/>
          <p14:tracePt t="75423" x="3643313" y="3302000"/>
          <p14:tracePt t="75427" x="3635375" y="3302000"/>
          <p14:tracePt t="75430" x="3635375" y="3294063"/>
          <p14:tracePt t="75433" x="3627438" y="3286125"/>
          <p14:tracePt t="75436" x="3619500" y="3286125"/>
          <p14:tracePt t="75437" x="3611563" y="3278188"/>
          <p14:tracePt t="75440" x="3603625" y="3270250"/>
          <p14:tracePt t="75447" x="3587750" y="3252788"/>
          <p14:tracePt t="75450" x="3579813" y="3244850"/>
          <p14:tracePt t="75454" x="3571875" y="3236913"/>
          <p14:tracePt t="75456" x="3563938" y="3228975"/>
          <p14:tracePt t="75463" x="3548063" y="3221038"/>
          <p14:tracePt t="75466" x="3540125" y="3205163"/>
          <p14:tracePt t="75468" x="3532188" y="3205163"/>
          <p14:tracePt t="75470" x="3532188" y="3197225"/>
          <p14:tracePt t="75472" x="3524250" y="3189288"/>
          <p14:tracePt t="75474" x="3516313" y="3189288"/>
          <p14:tracePt t="75476" x="3508375" y="3181350"/>
          <p14:tracePt t="75478" x="3508375" y="3173413"/>
          <p14:tracePt t="75480" x="3500438" y="3173413"/>
          <p14:tracePt t="75482" x="3492500" y="3165475"/>
          <p14:tracePt t="75484" x="3492500" y="3157538"/>
          <p14:tracePt t="75486" x="3484563" y="3157538"/>
          <p14:tracePt t="75488" x="3476625" y="3149600"/>
          <p14:tracePt t="75490" x="3476625" y="3141663"/>
          <p14:tracePt t="75492" x="3468688" y="3141663"/>
          <p14:tracePt t="75495" x="3468688" y="3133725"/>
          <p14:tracePt t="75497" x="3460750" y="3125788"/>
          <p14:tracePt t="75500" x="3452813" y="3117850"/>
          <p14:tracePt t="75502" x="3444875" y="3109913"/>
          <p14:tracePt t="75506" x="3436938" y="3101975"/>
          <p14:tracePt t="75508" x="3429000" y="3101975"/>
          <p14:tracePt t="75511" x="3429000" y="3094038"/>
          <p14:tracePt t="75513" x="3421063" y="3086100"/>
          <p14:tracePt t="75518" x="3413125" y="3078163"/>
          <p14:tracePt t="75520" x="3405188" y="3070225"/>
          <p14:tracePt t="75522" x="3405188" y="3062288"/>
          <p14:tracePt t="75525" x="3397250" y="3062288"/>
          <p14:tracePt t="75526" x="3397250" y="3054350"/>
          <p14:tracePt t="75529" x="3389313" y="3054350"/>
          <p14:tracePt t="75531" x="3389313" y="3046413"/>
          <p14:tracePt t="75535" x="3381375" y="3046413"/>
          <p14:tracePt t="75536" x="3381375" y="3038475"/>
          <p14:tracePt t="75542" x="3373438" y="3030538"/>
          <p14:tracePt t="75555" x="3373438" y="3022600"/>
          <p14:tracePt t="75621" x="3365500" y="3022600"/>
          <p14:tracePt t="75813" x="3373438" y="3030538"/>
          <p14:tracePt t="75881" x="3381375" y="3030538"/>
          <p14:tracePt t="75901" x="3389313" y="3030538"/>
          <p14:tracePt t="76155" x="3381375" y="3030538"/>
          <p14:tracePt t="76161" x="3381375" y="3038475"/>
          <p14:tracePt t="76166" x="3365500" y="3038475"/>
          <p14:tracePt t="76169" x="3357563" y="3046413"/>
          <p14:tracePt t="76172" x="3357563" y="3054350"/>
          <p14:tracePt t="76173" x="3349625" y="3054350"/>
          <p14:tracePt t="76174" x="3341688" y="3062288"/>
          <p14:tracePt t="76179" x="3333750" y="3070225"/>
          <p14:tracePt t="76182" x="3317875" y="3078163"/>
          <p14:tracePt t="76185" x="3317875" y="3086100"/>
          <p14:tracePt t="76187" x="3308350" y="3094038"/>
          <p14:tracePt t="76188" x="3300413" y="3094038"/>
          <p14:tracePt t="76190" x="3292475" y="3101975"/>
          <p14:tracePt t="76193" x="3284538" y="3109913"/>
          <p14:tracePt t="76197" x="3276600" y="3117850"/>
          <p14:tracePt t="76199" x="3268663" y="3117850"/>
          <p14:tracePt t="76201" x="3260725" y="3125788"/>
          <p14:tracePt t="76204" x="3252788" y="3133725"/>
          <p14:tracePt t="76206" x="3244850" y="3141663"/>
          <p14:tracePt t="76208" x="3236913" y="3149600"/>
          <p14:tracePt t="76211" x="3236913" y="3157538"/>
          <p14:tracePt t="76213" x="3228975" y="3157538"/>
          <p14:tracePt t="76217" x="3213100" y="3173413"/>
          <p14:tracePt t="76220" x="3197225" y="3181350"/>
          <p14:tracePt t="76222" x="3189288" y="3189288"/>
          <p14:tracePt t="76226" x="3181350" y="3197225"/>
          <p14:tracePt t="76229" x="3173413" y="3205163"/>
          <p14:tracePt t="76235" x="3149600" y="3221038"/>
          <p14:tracePt t="76237" x="3141663" y="3221038"/>
          <p14:tracePt t="76238" x="3133725" y="3228975"/>
          <p14:tracePt t="76240" x="3125788" y="3236913"/>
          <p14:tracePt t="76242" x="3125788" y="3244850"/>
          <p14:tracePt t="76247" x="3109913" y="3252788"/>
          <p14:tracePt t="76249" x="3101975" y="3262313"/>
          <p14:tracePt t="76253" x="3086100" y="3278188"/>
          <p14:tracePt t="76255" x="3078163" y="3286125"/>
          <p14:tracePt t="76256" x="3070225" y="3286125"/>
          <p14:tracePt t="76258" x="3070225" y="3294063"/>
          <p14:tracePt t="76261" x="3062288" y="3302000"/>
          <p14:tracePt t="76263" x="3054350" y="3309938"/>
          <p14:tracePt t="76265" x="3046413" y="3309938"/>
          <p14:tracePt t="76268" x="3046413" y="3317875"/>
          <p14:tracePt t="76271" x="3030538" y="3333750"/>
          <p14:tracePt t="76272" x="3022600" y="3333750"/>
          <p14:tracePt t="76274" x="3022600" y="3341688"/>
          <p14:tracePt t="76276" x="3014663" y="3349625"/>
          <p14:tracePt t="76280" x="3006725" y="3357563"/>
          <p14:tracePt t="76284" x="2998788" y="3365500"/>
          <p14:tracePt t="76287" x="2990850" y="3373438"/>
          <p14:tracePt t="76288" x="2982913" y="3381375"/>
          <p14:tracePt t="76290" x="2974975" y="3389313"/>
          <p14:tracePt t="76296" x="2967038" y="3397250"/>
          <p14:tracePt t="76300" x="2957513" y="3405188"/>
          <p14:tracePt t="76302" x="2949575" y="3413125"/>
          <p14:tracePt t="76306" x="2941638" y="3421063"/>
          <p14:tracePt t="76311" x="2933700" y="3429000"/>
          <p14:tracePt t="76315" x="2925763" y="3436938"/>
          <p14:tracePt t="76319" x="2917825" y="3444875"/>
          <p14:tracePt t="76320" x="2917825" y="3452813"/>
          <p14:tracePt t="76322" x="2909888" y="3452813"/>
          <p14:tracePt t="76324" x="2909888" y="3460750"/>
          <p14:tracePt t="76327" x="2901950" y="3460750"/>
          <p14:tracePt t="76329" x="2901950" y="3468688"/>
          <p14:tracePt t="76330" x="2894013" y="3468688"/>
          <p14:tracePt t="76333" x="2886075" y="3476625"/>
          <p14:tracePt t="76336" x="2878138" y="3476625"/>
          <p14:tracePt t="76338" x="2878138" y="3484563"/>
          <p14:tracePt t="76340" x="2870200" y="3484563"/>
          <p14:tracePt t="76342" x="2870200" y="3492500"/>
          <p14:tracePt t="76346" x="2854325" y="3500438"/>
          <p14:tracePt t="76351" x="2846388" y="3508375"/>
          <p14:tracePt t="76352" x="2846388" y="3516313"/>
          <p14:tracePt t="76354" x="2838450" y="3516313"/>
          <p14:tracePt t="76356" x="2838450" y="3524250"/>
          <p14:tracePt t="76358" x="2830513" y="3524250"/>
          <p14:tracePt t="76360" x="2822575" y="3532188"/>
          <p14:tracePt t="76366" x="2822575" y="3540125"/>
          <p14:tracePt t="76368" x="2814638" y="3548063"/>
          <p14:tracePt t="76370" x="2806700" y="3548063"/>
          <p14:tracePt t="76374" x="2798763" y="3556000"/>
          <p14:tracePt t="76379" x="2798763" y="3563938"/>
          <p14:tracePt t="76382" x="2790825" y="3563938"/>
          <p14:tracePt t="76384" x="2790825" y="3571875"/>
          <p14:tracePt t="76386" x="2782888" y="3571875"/>
          <p14:tracePt t="76390" x="2774950" y="3579813"/>
          <p14:tracePt t="76397" x="2767013" y="3587750"/>
          <p14:tracePt t="76402" x="2759075" y="3595688"/>
          <p14:tracePt t="76408" x="2759075" y="3605213"/>
          <p14:tracePt t="76411" x="2751138" y="3605213"/>
          <p14:tracePt t="76417" x="2751138" y="3613150"/>
          <p14:tracePt t="76421" x="2743200" y="3613150"/>
          <p14:tracePt t="76427" x="2743200" y="3621088"/>
          <p14:tracePt t="76440" x="2735263" y="3621088"/>
          <p14:tracePt t="76446" x="2735263" y="3629025"/>
          <p14:tracePt t="76463" x="2735263" y="3636963"/>
          <p14:tracePt t="76467" x="2727325" y="3636963"/>
          <p14:tracePt t="76474" x="2727325" y="3644900"/>
          <p14:tracePt t="76487" x="2719388" y="3652838"/>
          <p14:tracePt t="76496" x="2719388" y="3660775"/>
          <p14:tracePt t="76503" x="2711450" y="3660775"/>
          <p14:tracePt t="76507" x="2711450" y="3668713"/>
          <p14:tracePt t="76521" x="2711450" y="3676650"/>
          <p14:tracePt t="76535" x="2711450" y="3684588"/>
          <p14:tracePt t="76536" x="2703513" y="3684588"/>
          <p14:tracePt t="76547" x="2703513" y="3692525"/>
          <p14:tracePt t="76556" x="2703513" y="3700463"/>
          <p14:tracePt t="76563" x="2695575" y="3700463"/>
          <p14:tracePt t="76565" x="2695575" y="3708400"/>
          <p14:tracePt t="76573" x="2695575" y="3716338"/>
          <p14:tracePt t="76581" x="2695575" y="3724275"/>
          <p14:tracePt t="76595" x="2695575" y="3732213"/>
          <p14:tracePt t="76810" x="2695575" y="3724275"/>
          <p14:tracePt t="76813" x="2687638" y="3724275"/>
          <p14:tracePt t="76821" x="2687638" y="3716338"/>
          <p14:tracePt t="76822" x="2679700" y="3716338"/>
          <p14:tracePt t="76826" x="2679700" y="3708400"/>
          <p14:tracePt t="76831" x="2671763" y="3708400"/>
          <p14:tracePt t="76832" x="2671763" y="3700463"/>
          <p14:tracePt t="76834" x="2663825" y="3700463"/>
          <p14:tracePt t="76838" x="2663825" y="3692525"/>
          <p14:tracePt t="76840" x="2655888" y="3692525"/>
          <p14:tracePt t="76846" x="2647950" y="3684588"/>
          <p14:tracePt t="76849" x="2647950" y="3676650"/>
          <p14:tracePt t="76850" x="2640013" y="3676650"/>
          <p14:tracePt t="76855" x="2632075" y="3668713"/>
          <p14:tracePt t="76858" x="2624138" y="3668713"/>
          <p14:tracePt t="76861" x="2624138" y="3660775"/>
          <p14:tracePt t="76863" x="2616200" y="3660775"/>
          <p14:tracePt t="76867" x="2606675" y="3652838"/>
          <p14:tracePt t="76871" x="2598738" y="3652838"/>
          <p14:tracePt t="76873" x="2598738" y="3644900"/>
          <p14:tracePt t="76874" x="2590800" y="3644900"/>
          <p14:tracePt t="76882" x="2582863" y="3636963"/>
          <p14:tracePt t="76886" x="2574925" y="3636963"/>
          <p14:tracePt t="76892" x="2566988" y="3629025"/>
          <p14:tracePt t="76901" x="2559050" y="3629025"/>
          <p14:tracePt t="76904" x="2559050" y="3621088"/>
          <p14:tracePt t="76906" x="2551113" y="3621088"/>
          <p14:tracePt t="76916" x="2543175" y="3621088"/>
          <p14:tracePt t="76929" x="2543175" y="3613150"/>
          <p14:tracePt t="76933" x="2535238" y="3613150"/>
          <p14:tracePt t="76963" x="2527300" y="3613150"/>
          <p14:tracePt t="76966" x="2519363" y="3613150"/>
          <p14:tracePt t="76973" x="2519363" y="3605213"/>
          <p14:tracePt t="76974" x="2511425" y="3605213"/>
          <p14:tracePt t="76983" x="2503488" y="3605213"/>
          <p14:tracePt t="76988" x="2495550" y="3595688"/>
          <p14:tracePt t="76996" x="2487613" y="3595688"/>
          <p14:tracePt t="77001" x="2479675" y="3587750"/>
          <p14:tracePt t="77004" x="2471738" y="3587750"/>
          <p14:tracePt t="77011" x="2463800" y="3587750"/>
          <p14:tracePt t="77013" x="2463800" y="3579813"/>
          <p14:tracePt t="77017" x="2455863" y="3579813"/>
          <p14:tracePt t="77020" x="2447925" y="3579813"/>
          <p14:tracePt t="77022" x="2447925" y="3571875"/>
          <p14:tracePt t="77024" x="2439988" y="3571875"/>
          <p14:tracePt t="77031" x="2432050" y="3571875"/>
          <p14:tracePt t="77034" x="2432050" y="3563938"/>
          <p14:tracePt t="77036" x="2424113" y="3563938"/>
          <p14:tracePt t="77042" x="2416175" y="3563938"/>
          <p14:tracePt t="77049" x="2408238" y="3556000"/>
          <p14:tracePt t="77055" x="2400300" y="3556000"/>
          <p14:tracePt t="77066" x="2392363" y="3556000"/>
          <p14:tracePt t="77075" x="2392363" y="3548063"/>
          <p14:tracePt t="77271" x="2392363" y="3556000"/>
          <p14:tracePt t="77275" x="2384425" y="3556000"/>
          <p14:tracePt t="77283" x="2384425" y="3563938"/>
          <p14:tracePt t="77286" x="2376488" y="3563938"/>
          <p14:tracePt t="77292" x="2376488" y="3571875"/>
          <p14:tracePt t="77301" x="2368550" y="3571875"/>
          <p14:tracePt t="77307" x="2368550" y="3579813"/>
          <p14:tracePt t="77329" x="2368550" y="3587750"/>
          <p14:tracePt t="77331" x="2360613" y="3587750"/>
          <p14:tracePt t="77347" x="2360613" y="3595688"/>
          <p14:tracePt t="77359" x="2360613" y="3605213"/>
          <p14:tracePt t="77367" x="2352675" y="3605213"/>
          <p14:tracePt t="77373" x="2352675" y="3613150"/>
          <p14:tracePt t="77395" x="2352675" y="3621088"/>
          <p14:tracePt t="77411" x="2352675" y="3629025"/>
          <p14:tracePt t="77429" x="2352675" y="3636963"/>
          <p14:tracePt t="77445" x="2352675" y="3644900"/>
          <p14:tracePt t="77450" x="2344738" y="3644900"/>
          <p14:tracePt t="77463" x="2344738" y="3652838"/>
          <p14:tracePt t="77481" x="2344738" y="3660775"/>
          <p14:tracePt t="77499" x="2344738" y="3668713"/>
          <p14:tracePt t="77513" x="2344738" y="3676650"/>
          <p14:tracePt t="77527" x="2344738" y="3684588"/>
          <p14:tracePt t="77541" x="2344738" y="3692525"/>
          <p14:tracePt t="77555" x="2344738" y="3700463"/>
          <p14:tracePt t="77579" x="2344738" y="3708400"/>
          <p14:tracePt t="77601" x="2352675" y="3708400"/>
          <p14:tracePt t="77603" x="2352675" y="3716338"/>
          <p14:tracePt t="77621" x="2352675" y="3724275"/>
          <p14:tracePt t="77634" x="2352675" y="3732213"/>
          <p14:tracePt t="77649" x="2352675" y="3740150"/>
          <p14:tracePt t="77650" x="2360613" y="3740150"/>
          <p14:tracePt t="77669" x="2360613" y="3748088"/>
          <p14:tracePt t="77939" x="2360613" y="3756025"/>
          <p14:tracePt t="77952" x="2360613" y="3763963"/>
          <p14:tracePt t="77967" x="2360613" y="3771900"/>
          <p14:tracePt t="77979" x="2360613" y="3779838"/>
          <p14:tracePt t="77989" x="2360613" y="3787775"/>
          <p14:tracePt t="78002" x="2360613" y="3795713"/>
          <p14:tracePt t="78019" x="2360613" y="3803650"/>
          <p14:tracePt t="78091" x="2360613" y="3811588"/>
          <p14:tracePt t="78115" x="2368550" y="3811588"/>
          <p14:tracePt t="78131" x="2360613" y="3811588"/>
          <p14:tracePt t="78155" x="2360613" y="3819525"/>
          <p14:tracePt t="78799" x="2360613" y="3827463"/>
          <p14:tracePt t="78807" x="2352675" y="3835400"/>
          <p14:tracePt t="78813" x="2352675" y="3843338"/>
          <p14:tracePt t="78815" x="2344738" y="3843338"/>
          <p14:tracePt t="78818" x="2344738" y="3851275"/>
          <p14:tracePt t="78822" x="2336800" y="3851275"/>
          <p14:tracePt t="78829" x="2336800" y="3859213"/>
          <p14:tracePt t="78834" x="2328863" y="3859213"/>
          <p14:tracePt t="79099" x="2328863" y="3867150"/>
          <p14:tracePt t="79141" x="2328863" y="3859213"/>
          <p14:tracePt t="79157" x="2320925" y="3859213"/>
          <p14:tracePt t="82237" x="2328863" y="3859213"/>
          <p14:tracePt t="82239" x="2328863" y="3851275"/>
          <p14:tracePt t="82247" x="2336800" y="3843338"/>
          <p14:tracePt t="82251" x="2344738" y="3835400"/>
          <p14:tracePt t="82252" x="2352675" y="3835400"/>
          <p14:tracePt t="82254" x="2360613" y="3827463"/>
          <p14:tracePt t="82256" x="2368550" y="3827463"/>
          <p14:tracePt t="82258" x="2384425" y="3819525"/>
          <p14:tracePt t="82260" x="2400300" y="3811588"/>
          <p14:tracePt t="82265" x="2432050" y="3803650"/>
          <p14:tracePt t="82267" x="2447925" y="3795713"/>
          <p14:tracePt t="82269" x="2471738" y="3787775"/>
          <p14:tracePt t="82270" x="2487613" y="3779838"/>
          <p14:tracePt t="82272" x="2511425" y="3771900"/>
          <p14:tracePt t="82274" x="2535238" y="3763963"/>
          <p14:tracePt t="82276" x="2559050" y="3763963"/>
          <p14:tracePt t="82281" x="2606675" y="3748088"/>
          <p14:tracePt t="82284" x="2632075" y="3740150"/>
          <p14:tracePt t="82287" x="2679700" y="3732213"/>
          <p14:tracePt t="82288" x="2703513" y="3724275"/>
          <p14:tracePt t="82291" x="2727325" y="3724275"/>
          <p14:tracePt t="82292" x="2751138" y="3716338"/>
          <p14:tracePt t="82296" x="2790825" y="3708400"/>
          <p14:tracePt t="82299" x="2806700" y="3700463"/>
          <p14:tracePt t="82303" x="2838450" y="3692525"/>
          <p14:tracePt t="82304" x="2854325" y="3692525"/>
          <p14:tracePt t="82306" x="2862263" y="3692525"/>
          <p14:tracePt t="82308" x="2878138" y="3692525"/>
          <p14:tracePt t="82311" x="2886075" y="3684588"/>
          <p14:tracePt t="82313" x="2894013" y="3684588"/>
          <p14:tracePt t="82315" x="2901950" y="3684588"/>
          <p14:tracePt t="82318" x="2909888" y="3684588"/>
          <p14:tracePt t="82320" x="2917825" y="3684588"/>
          <p14:tracePt t="82324" x="2925763" y="3684588"/>
          <p14:tracePt t="82326" x="2925763" y="3676650"/>
          <p14:tracePt t="82332" x="2933700" y="3676650"/>
          <p14:tracePt t="82336" x="2941638" y="3676650"/>
          <p14:tracePt t="82341" x="2949575" y="3676650"/>
          <p14:tracePt t="82346" x="2957513" y="3676650"/>
          <p14:tracePt t="82349" x="2967038" y="3676650"/>
          <p14:tracePt t="82353" x="2974975" y="3676650"/>
          <p14:tracePt t="82357" x="2982913" y="3676650"/>
          <p14:tracePt t="82359" x="2990850" y="3676650"/>
          <p14:tracePt t="82363" x="2998788" y="3676650"/>
          <p14:tracePt t="82365" x="3006725" y="3676650"/>
          <p14:tracePt t="82367" x="3014663" y="3676650"/>
          <p14:tracePt t="82368" x="3022600" y="3676650"/>
          <p14:tracePt t="82373" x="3030538" y="3676650"/>
          <p14:tracePt t="82374" x="3038475" y="3676650"/>
          <p14:tracePt t="82376" x="3046413" y="3676650"/>
          <p14:tracePt t="82379" x="3054350" y="3676650"/>
          <p14:tracePt t="82380" x="3062288" y="3676650"/>
          <p14:tracePt t="82382" x="3070225" y="3676650"/>
          <p14:tracePt t="82384" x="3078163" y="3676650"/>
          <p14:tracePt t="82386" x="3086100" y="3676650"/>
          <p14:tracePt t="82388" x="3094038" y="3676650"/>
          <p14:tracePt t="82390" x="3101975" y="3676650"/>
          <p14:tracePt t="82392" x="3109913" y="3676650"/>
          <p14:tracePt t="82397" x="3125788" y="3684588"/>
          <p14:tracePt t="82398" x="3133725" y="3684588"/>
          <p14:tracePt t="82400" x="3141663" y="3684588"/>
          <p14:tracePt t="82402" x="3157538" y="3684588"/>
          <p14:tracePt t="82404" x="3165475" y="3692525"/>
          <p14:tracePt t="82406" x="3173413" y="3692525"/>
          <p14:tracePt t="82408" x="3181350" y="3692525"/>
          <p14:tracePt t="82410" x="3189288" y="3692525"/>
          <p14:tracePt t="82413" x="3205163" y="3692525"/>
          <p14:tracePt t="82415" x="3213100" y="3692525"/>
          <p14:tracePt t="82417" x="3221038" y="3692525"/>
          <p14:tracePt t="82419" x="3228975" y="3692525"/>
          <p14:tracePt t="82420" x="3236913" y="3692525"/>
          <p14:tracePt t="82422" x="3252788" y="3700463"/>
          <p14:tracePt t="82425" x="3260725" y="3700463"/>
          <p14:tracePt t="82427" x="3268663" y="3700463"/>
          <p14:tracePt t="82429" x="3276600" y="3700463"/>
          <p14:tracePt t="82432" x="3292475" y="3708400"/>
          <p14:tracePt t="82435" x="3300413" y="3708400"/>
          <p14:tracePt t="82437" x="3308350" y="3708400"/>
          <p14:tracePt t="82438" x="3317875" y="3708400"/>
          <p14:tracePt t="82440" x="3325813" y="3716338"/>
          <p14:tracePt t="82443" x="3333750" y="3716338"/>
          <p14:tracePt t="82446" x="3349625" y="3716338"/>
          <p14:tracePt t="82449" x="3357563" y="3724275"/>
          <p14:tracePt t="82451" x="3365500" y="3724275"/>
          <p14:tracePt t="82453" x="3373438" y="3724275"/>
          <p14:tracePt t="82454" x="3381375" y="3732213"/>
          <p14:tracePt t="82456" x="3389313" y="3732213"/>
          <p14:tracePt t="82458" x="3405188" y="3732213"/>
          <p14:tracePt t="82461" x="3413125" y="3732213"/>
          <p14:tracePt t="82463" x="3421063" y="3740150"/>
          <p14:tracePt t="82467" x="3444875" y="3748088"/>
          <p14:tracePt t="82469" x="3452813" y="3748088"/>
          <p14:tracePt t="82470" x="3460750" y="3748088"/>
          <p14:tracePt t="82472" x="3476625" y="3748088"/>
          <p14:tracePt t="82474" x="3484563" y="3756025"/>
          <p14:tracePt t="82476" x="3492500" y="3756025"/>
          <p14:tracePt t="82479" x="3508375" y="3756025"/>
          <p14:tracePt t="82483" x="3532188" y="3756025"/>
          <p14:tracePt t="82485" x="3548063" y="3763963"/>
          <p14:tracePt t="82486" x="3563938" y="3763963"/>
          <p14:tracePt t="82488" x="3571875" y="3763963"/>
          <p14:tracePt t="82490" x="3587750" y="3763963"/>
          <p14:tracePt t="82492" x="3595688" y="3763963"/>
          <p14:tracePt t="82497" x="3627438" y="3771900"/>
          <p14:tracePt t="82501" x="3651250" y="3779838"/>
          <p14:tracePt t="82502" x="3668713" y="3779838"/>
          <p14:tracePt t="82504" x="3684588" y="3779838"/>
          <p14:tracePt t="82506" x="3700463" y="3779838"/>
          <p14:tracePt t="82508" x="3708400" y="3779838"/>
          <p14:tracePt t="82511" x="3724275" y="3787775"/>
          <p14:tracePt t="82514" x="3740150" y="3787775"/>
          <p14:tracePt t="82517" x="3771900" y="3787775"/>
          <p14:tracePt t="82518" x="3787775" y="3787775"/>
          <p14:tracePt t="82520" x="3803650" y="3795713"/>
          <p14:tracePt t="82522" x="3811588" y="3795713"/>
          <p14:tracePt t="82524" x="3827463" y="3795713"/>
          <p14:tracePt t="82526" x="3843338" y="3795713"/>
          <p14:tracePt t="82529" x="3859213" y="3795713"/>
          <p14:tracePt t="82532" x="3875088" y="3795713"/>
          <p14:tracePt t="82533" x="3890963" y="3803650"/>
          <p14:tracePt t="82534" x="3898900" y="3803650"/>
          <p14:tracePt t="82536" x="3914775" y="3803650"/>
          <p14:tracePt t="82538" x="3930650" y="3803650"/>
          <p14:tracePt t="82540" x="3946525" y="3803650"/>
          <p14:tracePt t="82542" x="3954463" y="3811588"/>
          <p14:tracePt t="82546" x="3986213" y="3811588"/>
          <p14:tracePt t="82549" x="3994150" y="3811588"/>
          <p14:tracePt t="82551" x="4011613" y="3811588"/>
          <p14:tracePt t="82552" x="4019550" y="3811588"/>
          <p14:tracePt t="82554" x="4035425" y="3811588"/>
          <p14:tracePt t="82556" x="4043363" y="3811588"/>
          <p14:tracePt t="82558" x="4059238" y="3811588"/>
          <p14:tracePt t="82561" x="4067175" y="3811588"/>
          <p14:tracePt t="82563" x="4083050" y="3811588"/>
          <p14:tracePt t="82566" x="4090988" y="3811588"/>
          <p14:tracePt t="82567" x="4098925" y="3819525"/>
          <p14:tracePt t="82568" x="4114800" y="3819525"/>
          <p14:tracePt t="82570" x="4122738" y="3819525"/>
          <p14:tracePt t="82572" x="4130675" y="3819525"/>
          <p14:tracePt t="82575" x="4138613" y="3819525"/>
          <p14:tracePt t="82576" x="4146550" y="3819525"/>
          <p14:tracePt t="82579" x="4154488" y="3819525"/>
          <p14:tracePt t="82581" x="4162425" y="3819525"/>
          <p14:tracePt t="82582" x="4170363" y="3819525"/>
          <p14:tracePt t="82585" x="4178300" y="3827463"/>
          <p14:tracePt t="82588" x="4186238" y="3827463"/>
          <p14:tracePt t="82590" x="4194175" y="3827463"/>
          <p14:tracePt t="82596" x="4202113" y="3827463"/>
          <p14:tracePt t="82601" x="4210050" y="3827463"/>
          <p14:tracePt t="82606" x="4217988" y="3827463"/>
          <p14:tracePt t="82752" x="4225925" y="3827463"/>
          <p14:tracePt t="82765" x="4233863" y="3827463"/>
          <p14:tracePt t="82773" x="4241800" y="3827463"/>
          <p14:tracePt t="82781" x="4249738" y="3827463"/>
          <p14:tracePt t="82801" x="4257675" y="3827463"/>
          <p14:tracePt t="83087" x="4257675" y="3819525"/>
          <p14:tracePt t="83095" x="4257675" y="3811588"/>
          <p14:tracePt t="83099" x="4265613" y="3811588"/>
          <p14:tracePt t="83101" x="4265613" y="3803650"/>
          <p14:tracePt t="83105" x="4265613" y="3795713"/>
          <p14:tracePt t="83112" x="4273550" y="3787775"/>
          <p14:tracePt t="83117" x="4273550" y="3779838"/>
          <p14:tracePt t="83121" x="4273550" y="3771900"/>
          <p14:tracePt t="83123" x="4281488" y="3771900"/>
          <p14:tracePt t="83125" x="4281488" y="3763963"/>
          <p14:tracePt t="83129" x="4281488" y="3756025"/>
          <p14:tracePt t="83132" x="4289425" y="3748088"/>
          <p14:tracePt t="83134" x="4289425" y="3740150"/>
          <p14:tracePt t="83138" x="4289425" y="3732213"/>
          <p14:tracePt t="83142" x="4297363" y="3724275"/>
          <p14:tracePt t="83146" x="4297363" y="3716338"/>
          <p14:tracePt t="83149" x="4297363" y="3708400"/>
          <p14:tracePt t="83153" x="4297363" y="3700463"/>
          <p14:tracePt t="83156" x="4305300" y="3692525"/>
          <p14:tracePt t="83158" x="4305300" y="3684588"/>
          <p14:tracePt t="83163" x="4305300" y="3676650"/>
          <p14:tracePt t="83165" x="4305300" y="3668713"/>
          <p14:tracePt t="83169" x="4305300" y="3660775"/>
          <p14:tracePt t="83170" x="4313238" y="3652838"/>
          <p14:tracePt t="83175" x="4313238" y="3644900"/>
          <p14:tracePt t="83179" x="4313238" y="3636963"/>
          <p14:tracePt t="83181" x="4313238" y="3629025"/>
          <p14:tracePt t="83184" x="4313238" y="3621088"/>
          <p14:tracePt t="83188" x="4313238" y="3613150"/>
          <p14:tracePt t="83190" x="4313238" y="3605213"/>
          <p14:tracePt t="83197" x="4313238" y="3587750"/>
          <p14:tracePt t="83200" x="4313238" y="3579813"/>
          <p14:tracePt t="83204" x="4313238" y="3571875"/>
          <p14:tracePt t="83208" x="4313238" y="3563938"/>
          <p14:tracePt t="83213" x="4313238" y="3556000"/>
          <p14:tracePt t="83218" x="4313238" y="3548063"/>
          <p14:tracePt t="83226" x="4313238" y="3540125"/>
          <p14:tracePt t="83399" x="4305300" y="3540125"/>
          <p14:tracePt t="83403" x="4305300" y="3548063"/>
          <p14:tracePt t="83407" x="4305300" y="3556000"/>
          <p14:tracePt t="83413" x="4297363" y="3563938"/>
          <p14:tracePt t="83418" x="4297363" y="3571875"/>
          <p14:tracePt t="83422" x="4289425" y="3571875"/>
          <p14:tracePt t="83424" x="4289425" y="3579813"/>
          <p14:tracePt t="83431" x="4289425" y="3587750"/>
          <p14:tracePt t="83438" x="4281488" y="3595688"/>
          <p14:tracePt t="83447" x="4281488" y="3605213"/>
          <p14:tracePt t="83454" x="4273550" y="3613150"/>
          <p14:tracePt t="83461" x="4273550" y="3621088"/>
          <p14:tracePt t="83471" x="4273550" y="3629025"/>
          <p14:tracePt t="83475" x="4265613" y="3629025"/>
          <p14:tracePt t="83482" x="4265613" y="3636963"/>
          <p14:tracePt t="83490" x="4265613" y="3644900"/>
          <p14:tracePt t="83506" x="4265613" y="3652838"/>
          <p14:tracePt t="83519" x="4257675" y="3652838"/>
          <p14:tracePt t="83525" x="4257675" y="3660775"/>
          <p14:tracePt t="83537" x="4257675" y="3668713"/>
          <p14:tracePt t="83546" x="4257675" y="3676650"/>
          <p14:tracePt t="83555" x="4257675" y="3684588"/>
          <p14:tracePt t="83565" x="4249738" y="3684588"/>
          <p14:tracePt t="83566" x="4249738" y="3692525"/>
          <p14:tracePt t="83580" x="4249738" y="3700463"/>
          <p14:tracePt t="83590" x="4249738" y="3708400"/>
          <p14:tracePt t="83601" x="4249738" y="3716338"/>
          <p14:tracePt t="83617" x="4241800" y="3716338"/>
          <p14:tracePt t="83618" x="4241800" y="3724275"/>
          <p14:tracePt t="83637" x="4241800" y="3732213"/>
          <p14:tracePt t="83649" x="4241800" y="3740150"/>
          <p14:tracePt t="83661" x="4241800" y="3748088"/>
          <p14:tracePt t="83675" x="4241800" y="3756025"/>
          <p14:tracePt t="83683" x="4241800" y="3763963"/>
          <p14:tracePt t="83688" x="4241800" y="3771900"/>
          <p14:tracePt t="83697" x="4241800" y="3779838"/>
          <p14:tracePt t="83706" x="4241800" y="3787775"/>
          <p14:tracePt t="83713" x="4241800" y="3795713"/>
          <p14:tracePt t="83720" x="4241800" y="3803650"/>
          <p14:tracePt t="83731" x="4241800" y="3811588"/>
          <p14:tracePt t="83740" x="4241800" y="3819525"/>
          <p14:tracePt t="83751" x="4241800" y="3827463"/>
          <p14:tracePt t="83763" x="4241800" y="3835400"/>
          <p14:tracePt t="83773" x="4241800" y="3843338"/>
          <p14:tracePt t="83783" x="4241800" y="3851275"/>
          <p14:tracePt t="83790" x="4241800" y="3859213"/>
          <p14:tracePt t="83797" x="4241800" y="3867150"/>
          <p14:tracePt t="83803" x="4241800" y="3875088"/>
          <p14:tracePt t="83806" x="4241800" y="3883025"/>
          <p14:tracePt t="83808" x="4249738" y="3883025"/>
          <p14:tracePt t="83811" x="4249738" y="3890963"/>
          <p14:tracePt t="83816" x="4249738" y="3898900"/>
          <p14:tracePt t="83823" x="4249738" y="3906838"/>
          <p14:tracePt t="83829" x="4249738" y="3914775"/>
          <p14:tracePt t="83836" x="4249738" y="3922713"/>
          <p14:tracePt t="83842" x="4249738" y="3930650"/>
          <p14:tracePt t="83848" x="4249738" y="3938588"/>
          <p14:tracePt t="83854" x="4249738" y="3948113"/>
          <p14:tracePt t="83861" x="4257675" y="3948113"/>
          <p14:tracePt t="83865" x="4257675" y="3956050"/>
          <p14:tracePt t="83874" x="4257675" y="3963988"/>
          <p14:tracePt t="83883" x="4257675" y="3971925"/>
          <p14:tracePt t="83887" x="4265613" y="3971925"/>
          <p14:tracePt t="83892" x="4265613" y="3979863"/>
          <p14:tracePt t="83905" x="4273550" y="3987800"/>
          <p14:tracePt t="83921" x="4281488" y="3995738"/>
          <p14:tracePt t="83929" x="4289425" y="3995738"/>
          <p14:tracePt t="83949" x="4321175" y="4003675"/>
          <p14:tracePt t="83952" x="4329113" y="4003675"/>
          <p14:tracePt t="83957" x="4337050" y="4003675"/>
          <p14:tracePt t="83958" x="4344988" y="4003675"/>
          <p14:tracePt t="83964" x="4352925" y="4003675"/>
          <p14:tracePt t="83967" x="4370388" y="4003675"/>
          <p14:tracePt t="83969" x="4378325" y="4003675"/>
          <p14:tracePt t="83970" x="4386263" y="4011613"/>
          <p14:tracePt t="83972" x="4394200" y="4011613"/>
          <p14:tracePt t="83976" x="4402138" y="4011613"/>
          <p14:tracePt t="83979" x="4410075" y="4011613"/>
          <p14:tracePt t="83983" x="4425950" y="4011613"/>
          <p14:tracePt t="83984" x="4433888" y="4011613"/>
          <p14:tracePt t="83986" x="4441825" y="4011613"/>
          <p14:tracePt t="83988" x="4449763" y="4011613"/>
          <p14:tracePt t="83990" x="4465638" y="4011613"/>
          <p14:tracePt t="83992" x="4473575" y="4011613"/>
          <p14:tracePt t="83997" x="4489450" y="4011613"/>
          <p14:tracePt t="83999" x="4497388" y="4011613"/>
          <p14:tracePt t="84001" x="4505325" y="4011613"/>
          <p14:tracePt t="84002" x="4521200" y="4011613"/>
          <p14:tracePt t="84004" x="4529138" y="4011613"/>
          <p14:tracePt t="84006" x="4537075" y="4011613"/>
          <p14:tracePt t="84008" x="4545013" y="4011613"/>
          <p14:tracePt t="84011" x="4552950" y="4011613"/>
          <p14:tracePt t="84013" x="4568825" y="4011613"/>
          <p14:tracePt t="84015" x="4576763" y="4011613"/>
          <p14:tracePt t="84016" x="4584700" y="4011613"/>
          <p14:tracePt t="84018" x="4600575" y="4011613"/>
          <p14:tracePt t="84020" x="4608513" y="4011613"/>
          <p14:tracePt t="84022" x="4616450" y="4011613"/>
          <p14:tracePt t="84024" x="4632325" y="4011613"/>
          <p14:tracePt t="84027" x="4640263" y="4011613"/>
          <p14:tracePt t="84031" x="4664075" y="4011613"/>
          <p14:tracePt t="84032" x="4672013" y="4011613"/>
          <p14:tracePt t="84034" x="4687888" y="4011613"/>
          <p14:tracePt t="84036" x="4695825" y="4011613"/>
          <p14:tracePt t="84038" x="4713288" y="4011613"/>
          <p14:tracePt t="84040" x="4721225" y="4011613"/>
          <p14:tracePt t="84042" x="4737100" y="4011613"/>
          <p14:tracePt t="84047" x="4760913" y="4011613"/>
          <p14:tracePt t="84048" x="4768850" y="4011613"/>
          <p14:tracePt t="84050" x="4784725" y="4011613"/>
          <p14:tracePt t="84052" x="4792663" y="4011613"/>
          <p14:tracePt t="84054" x="4800600" y="4011613"/>
          <p14:tracePt t="84056" x="4816475" y="4011613"/>
          <p14:tracePt t="84058" x="4824413" y="4011613"/>
          <p14:tracePt t="84061" x="4832350" y="4011613"/>
          <p14:tracePt t="84063" x="4848225" y="4011613"/>
          <p14:tracePt t="84064" x="4856163" y="4011613"/>
          <p14:tracePt t="84066" x="4864100" y="4011613"/>
          <p14:tracePt t="84068" x="4872038" y="4011613"/>
          <p14:tracePt t="84070" x="4887913" y="4011613"/>
          <p14:tracePt t="84072" x="4895850" y="4011613"/>
          <p14:tracePt t="84074" x="4903788" y="4011613"/>
          <p14:tracePt t="84076" x="4911725" y="4011613"/>
          <p14:tracePt t="84080" x="4919663" y="4003675"/>
          <p14:tracePt t="84081" x="4927600" y="4003675"/>
          <p14:tracePt t="84083" x="4935538" y="4003675"/>
          <p14:tracePt t="84084" x="4943475" y="4003675"/>
          <p14:tracePt t="84086" x="4951413" y="4003675"/>
          <p14:tracePt t="84088" x="4959350" y="4003675"/>
          <p14:tracePt t="84090" x="4967288" y="4003675"/>
          <p14:tracePt t="84092" x="4975225" y="4003675"/>
          <p14:tracePt t="84097" x="4991100" y="4003675"/>
          <p14:tracePt t="84099" x="4999038" y="3995738"/>
          <p14:tracePt t="84100" x="5006975" y="3995738"/>
          <p14:tracePt t="84104" x="5014913" y="3995738"/>
          <p14:tracePt t="84106" x="5022850" y="3995738"/>
          <p14:tracePt t="84108" x="5030788" y="3995738"/>
          <p14:tracePt t="84110" x="5038725" y="3995738"/>
          <p14:tracePt t="84116" x="5056188" y="3995738"/>
          <p14:tracePt t="84119" x="5064125" y="3995738"/>
          <p14:tracePt t="84122" x="5072063" y="3995738"/>
          <p14:tracePt t="84126" x="5080000" y="3995738"/>
          <p14:tracePt t="84129" x="5087938" y="3987800"/>
          <p14:tracePt t="84132" x="5095875" y="3987800"/>
          <p14:tracePt t="84137" x="5103813" y="3987800"/>
          <p14:tracePt t="84138" x="5111750" y="3987800"/>
          <p14:tracePt t="84142" x="5119688" y="3987800"/>
          <p14:tracePt t="84147" x="5127625" y="3987800"/>
          <p14:tracePt t="84150" x="5135563" y="3987800"/>
          <p14:tracePt t="84154" x="5143500" y="3987800"/>
          <p14:tracePt t="84158" x="5143500" y="3995738"/>
          <p14:tracePt t="84161" x="5151438" y="3995738"/>
          <p14:tracePt t="84165" x="5159375" y="3995738"/>
          <p14:tracePt t="84168" x="5167313" y="3995738"/>
          <p14:tracePt t="84172" x="5175250" y="3995738"/>
          <p14:tracePt t="84179" x="5183188" y="3995738"/>
          <p14:tracePt t="84183" x="5191125" y="3995738"/>
          <p14:tracePt t="84186" x="5199063" y="3995738"/>
          <p14:tracePt t="84190" x="5207000" y="3995738"/>
          <p14:tracePt t="84196" x="5214938" y="3995738"/>
          <p14:tracePt t="84199" x="5222875" y="3995738"/>
          <p14:tracePt t="84200" x="5230813" y="3995738"/>
          <p14:tracePt t="84204" x="5238750" y="3995738"/>
          <p14:tracePt t="84208" x="5246688" y="3995738"/>
          <p14:tracePt t="84211" x="5254625" y="3995738"/>
          <p14:tracePt t="84215" x="5262563" y="3995738"/>
          <p14:tracePt t="84218" x="5270500" y="3995738"/>
          <p14:tracePt t="84220" x="5278438" y="3995738"/>
          <p14:tracePt t="84224" x="5286375" y="3995738"/>
          <p14:tracePt t="84226" x="5294313" y="3987800"/>
          <p14:tracePt t="84232" x="5310188" y="3987800"/>
          <p14:tracePt t="84234" x="5318125" y="3987800"/>
          <p14:tracePt t="84239" x="5326063" y="3987800"/>
          <p14:tracePt t="84240" x="5334000" y="3987800"/>
          <p14:tracePt t="84247" x="5349875" y="3987800"/>
          <p14:tracePt t="84250" x="5357813" y="3987800"/>
          <p14:tracePt t="84252" x="5365750" y="3987800"/>
          <p14:tracePt t="84254" x="5373688" y="3979863"/>
          <p14:tracePt t="84258" x="5381625" y="3979863"/>
          <p14:tracePt t="84261" x="5389563" y="3979863"/>
          <p14:tracePt t="84265" x="5397500" y="3979863"/>
          <p14:tracePt t="84266" x="5407025" y="3979863"/>
          <p14:tracePt t="84268" x="5414963" y="3979863"/>
          <p14:tracePt t="84272" x="5422900" y="3979863"/>
          <p14:tracePt t="84274" x="5422900" y="3971925"/>
          <p14:tracePt t="84276" x="5430838" y="3971925"/>
          <p14:tracePt t="84282" x="5438775" y="3971925"/>
          <p14:tracePt t="84283" x="5446713" y="3971925"/>
          <p14:tracePt t="84287" x="5454650" y="3971925"/>
          <p14:tracePt t="84292" x="5462588" y="3971925"/>
          <p14:tracePt t="84296" x="5462588" y="3963988"/>
          <p14:tracePt t="84298" x="5470525" y="3963988"/>
          <p14:tracePt t="84302" x="5478463" y="3963988"/>
          <p14:tracePt t="84314" x="5486400" y="3963988"/>
          <p14:tracePt t="84363" x="5486400" y="3956050"/>
          <p14:tracePt t="84395" x="5486400" y="3948113"/>
          <p14:tracePt t="84423" x="5494338" y="3948113"/>
          <p14:tracePt t="84431" x="5494338" y="3938588"/>
          <p14:tracePt t="84449" x="5494338" y="3930650"/>
          <p14:tracePt t="84471" x="5494338" y="3922713"/>
          <p14:tracePt t="84483" x="5502275" y="3922713"/>
          <p14:tracePt t="84486" x="5502275" y="3914775"/>
          <p14:tracePt t="84497" x="5502275" y="3906838"/>
          <p14:tracePt t="84505" x="5502275" y="3898900"/>
          <p14:tracePt t="84508" x="5502275" y="3890963"/>
          <p14:tracePt t="84511" x="5510213" y="3890963"/>
          <p14:tracePt t="84513" x="5510213" y="3883025"/>
          <p14:tracePt t="84518" x="5510213" y="3875088"/>
          <p14:tracePt t="84520" x="5510213" y="3867150"/>
          <p14:tracePt t="84525" x="5510213" y="3859213"/>
          <p14:tracePt t="84526" x="5518150" y="3859213"/>
          <p14:tracePt t="84530" x="5518150" y="3851275"/>
          <p14:tracePt t="84532" x="5518150" y="3843338"/>
          <p14:tracePt t="84534" x="5518150" y="3835400"/>
          <p14:tracePt t="84539" x="5518150" y="3827463"/>
          <p14:tracePt t="84542" x="5526088" y="3819525"/>
          <p14:tracePt t="84547" x="5526088" y="3811588"/>
          <p14:tracePt t="84550" x="5526088" y="3803650"/>
          <p14:tracePt t="84554" x="5526088" y="3795713"/>
          <p14:tracePt t="84558" x="5526088" y="3787775"/>
          <p14:tracePt t="84563" x="5526088" y="3779838"/>
          <p14:tracePt t="84564" x="5526088" y="3771900"/>
          <p14:tracePt t="84569" x="5534025" y="3763963"/>
          <p14:tracePt t="84572" x="5534025" y="3756025"/>
          <p14:tracePt t="84574" x="5534025" y="3748088"/>
          <p14:tracePt t="84579" x="5534025" y="3740150"/>
          <p14:tracePt t="84582" x="5534025" y="3732213"/>
          <p14:tracePt t="84584" x="5534025" y="3724275"/>
          <p14:tracePt t="84588" x="5534025" y="3716338"/>
          <p14:tracePt t="84592" x="5534025" y="3708400"/>
          <p14:tracePt t="84597" x="5534025" y="3700463"/>
          <p14:tracePt t="84600" x="5534025" y="3692525"/>
          <p14:tracePt t="84606" x="5534025" y="3684588"/>
          <p14:tracePt t="84613" x="5534025" y="3676650"/>
          <p14:tracePt t="84620" x="5534025" y="3668713"/>
          <p14:tracePt t="84837" x="5526088" y="3668713"/>
          <p14:tracePt t="84857" x="5518150" y="3668713"/>
          <p14:tracePt t="84863" x="5510213" y="3668713"/>
          <p14:tracePt t="84868" x="5502275" y="3668713"/>
          <p14:tracePt t="84873" x="5494338" y="3668713"/>
          <p14:tracePt t="84876" x="5486400" y="3668713"/>
          <p14:tracePt t="84881" x="5478463" y="3668713"/>
          <p14:tracePt t="84882" x="5470525" y="3668713"/>
          <p14:tracePt t="84887" x="5462588" y="3668713"/>
          <p14:tracePt t="84888" x="5454650" y="3668713"/>
          <p14:tracePt t="84892" x="5446713" y="3668713"/>
          <p14:tracePt t="84897" x="5430838" y="3668713"/>
          <p14:tracePt t="84901" x="5422900" y="3668713"/>
          <p14:tracePt t="84902" x="5414963" y="3660775"/>
          <p14:tracePt t="84904" x="5407025" y="3660775"/>
          <p14:tracePt t="84906" x="5397500" y="3660775"/>
          <p14:tracePt t="84908" x="5389563" y="3660775"/>
          <p14:tracePt t="84911" x="5381625" y="3660775"/>
          <p14:tracePt t="84913" x="5373688" y="3660775"/>
          <p14:tracePt t="84915" x="5365750" y="3668713"/>
          <p14:tracePt t="84916" x="5357813" y="3660775"/>
          <p14:tracePt t="84918" x="5349875" y="3660775"/>
          <p14:tracePt t="84920" x="5341938" y="3660775"/>
          <p14:tracePt t="84922" x="5334000" y="3660775"/>
          <p14:tracePt t="84924" x="5326063" y="3660775"/>
          <p14:tracePt t="84926" x="5318125" y="3660775"/>
          <p14:tracePt t="84929" x="5310188" y="3660775"/>
          <p14:tracePt t="84934" x="5302250" y="3660775"/>
          <p14:tracePt t="84935" x="5294313" y="3660775"/>
          <p14:tracePt t="84936" x="5286375" y="3660775"/>
          <p14:tracePt t="84939" x="5278438" y="3660775"/>
          <p14:tracePt t="84950" x="5246688" y="3660775"/>
          <p14:tracePt t="84953" x="5238750" y="3660775"/>
          <p14:tracePt t="84954" x="5230813" y="3660775"/>
          <p14:tracePt t="84958" x="5222875" y="3660775"/>
          <p14:tracePt t="84964" x="5214938" y="3660775"/>
          <p14:tracePt t="84969" x="5207000" y="3660775"/>
          <p14:tracePt t="84975" x="5199063" y="3660775"/>
          <p14:tracePt t="84981" x="5191125" y="3660775"/>
          <p14:tracePt t="84990" x="5183188" y="3660775"/>
          <p14:tracePt t="85003" x="5183188" y="3668713"/>
          <p14:tracePt t="85083" x="5175250" y="3668713"/>
          <p14:tracePt t="85093" x="5167313" y="3668713"/>
          <p14:tracePt t="85101" x="5159375" y="3668713"/>
          <p14:tracePt t="85106" x="5151438" y="3668713"/>
          <p14:tracePt t="85113" x="5143500" y="3668713"/>
          <p14:tracePt t="85118" x="5135563" y="3668713"/>
          <p14:tracePt t="85124" x="5127625" y="3668713"/>
          <p14:tracePt t="85130" x="5119688" y="3668713"/>
          <p14:tracePt t="85134" x="5111750" y="3668713"/>
          <p14:tracePt t="85139" x="5103813" y="3668713"/>
          <p14:tracePt t="85143" x="5095875" y="3668713"/>
          <p14:tracePt t="85147" x="5087938" y="3668713"/>
          <p14:tracePt t="85150" x="5080000" y="3668713"/>
          <p14:tracePt t="85152" x="5072063" y="3668713"/>
          <p14:tracePt t="85156" x="5064125" y="3668713"/>
          <p14:tracePt t="85161" x="5056188" y="3668713"/>
          <p14:tracePt t="85164" x="5046663" y="3668713"/>
          <p14:tracePt t="85166" x="5038725" y="3668713"/>
          <p14:tracePt t="85168" x="5030788" y="3668713"/>
          <p14:tracePt t="85170" x="5030788" y="3676650"/>
          <p14:tracePt t="85172" x="5022850" y="3676650"/>
          <p14:tracePt t="85174" x="5014913" y="3676650"/>
          <p14:tracePt t="85179" x="5006975" y="3676650"/>
          <p14:tracePt t="85181" x="4999038" y="3676650"/>
          <p14:tracePt t="85184" x="4991100" y="3676650"/>
          <p14:tracePt t="85186" x="4983163" y="3676650"/>
          <p14:tracePt t="85188" x="4975225" y="3676650"/>
          <p14:tracePt t="85190" x="4967288" y="3676650"/>
          <p14:tracePt t="85192" x="4959350" y="3676650"/>
          <p14:tracePt t="85197" x="4951413" y="3676650"/>
          <p14:tracePt t="85198" x="4943475" y="3676650"/>
          <p14:tracePt t="85201" x="4935538" y="3676650"/>
          <p14:tracePt t="85202" x="4927600" y="3676650"/>
          <p14:tracePt t="85204" x="4919663" y="3676650"/>
          <p14:tracePt t="85206" x="4911725" y="3676650"/>
          <p14:tracePt t="85208" x="4903788" y="3676650"/>
          <p14:tracePt t="85210" x="4895850" y="3676650"/>
          <p14:tracePt t="85213" x="4887913" y="3676650"/>
          <p14:tracePt t="85216" x="4872038" y="3684588"/>
          <p14:tracePt t="85218" x="4864100" y="3684588"/>
          <p14:tracePt t="85220" x="4856163" y="3684588"/>
          <p14:tracePt t="85224" x="4848225" y="3684588"/>
          <p14:tracePt t="85227" x="4840288" y="3684588"/>
          <p14:tracePt t="85229" x="4832350" y="3684588"/>
          <p14:tracePt t="85233" x="4816475" y="3684588"/>
          <p14:tracePt t="85234" x="4808538" y="3684588"/>
          <p14:tracePt t="85236" x="4800600" y="3684588"/>
          <p14:tracePt t="85238" x="4792663" y="3684588"/>
          <p14:tracePt t="85240" x="4784725" y="3684588"/>
          <p14:tracePt t="85242" x="4776788" y="3684588"/>
          <p14:tracePt t="85247" x="4760913" y="3684588"/>
          <p14:tracePt t="85250" x="4752975" y="3684588"/>
          <p14:tracePt t="85252" x="4745038" y="3684588"/>
          <p14:tracePt t="85254" x="4737100" y="3684588"/>
          <p14:tracePt t="85256" x="4729163" y="3684588"/>
          <p14:tracePt t="85258" x="4721225" y="3684588"/>
          <p14:tracePt t="85261" x="4713288" y="3684588"/>
          <p14:tracePt t="85265" x="4705350" y="3684588"/>
          <p14:tracePt t="85267" x="4695825" y="3692525"/>
          <p14:tracePt t="85268" x="4687888" y="3692525"/>
          <p14:tracePt t="85270" x="4679950" y="3692525"/>
          <p14:tracePt t="85274" x="4672013" y="3692525"/>
          <p14:tracePt t="85276" x="4664075" y="3692525"/>
          <p14:tracePt t="85281" x="4656138" y="3692525"/>
          <p14:tracePt t="85283" x="4648200" y="3692525"/>
          <p14:tracePt t="85286" x="4640263" y="3692525"/>
          <p14:tracePt t="85288" x="4632325" y="3692525"/>
          <p14:tracePt t="85297" x="4624388" y="3692525"/>
          <p14:tracePt t="85298" x="4616450" y="3692525"/>
          <p14:tracePt t="85302" x="4608513" y="3692525"/>
          <p14:tracePt t="85309" x="4600575" y="3692525"/>
          <p14:tracePt t="85315" x="4592638" y="3692525"/>
          <p14:tracePt t="85324" x="4584700" y="3692525"/>
          <p14:tracePt t="85391" x="4576763" y="3692525"/>
          <p14:tracePt t="85399" x="4568825" y="3692525"/>
          <p14:tracePt t="85405" x="4560888" y="3692525"/>
          <p14:tracePt t="85411" x="4552950" y="3692525"/>
          <p14:tracePt t="85417" x="4545013" y="3692525"/>
          <p14:tracePt t="85420" x="4537075" y="3692525"/>
          <p14:tracePt t="85422" x="4529138" y="3692525"/>
          <p14:tracePt t="85427" x="4521200" y="3692525"/>
          <p14:tracePt t="85431" x="4513263" y="3692525"/>
          <p14:tracePt t="85433" x="4505325" y="3692525"/>
          <p14:tracePt t="85434" x="4497388" y="3684588"/>
          <p14:tracePt t="85438" x="4489450" y="3684588"/>
          <p14:tracePt t="85440" x="4481513" y="3684588"/>
          <p14:tracePt t="85442" x="4473575" y="3684588"/>
          <p14:tracePt t="85447" x="4465638" y="3684588"/>
          <p14:tracePt t="85451" x="4449763" y="3684588"/>
          <p14:tracePt t="85454" x="4441825" y="3684588"/>
          <p14:tracePt t="85456" x="4433888" y="3684588"/>
          <p14:tracePt t="85458" x="4425950" y="3684588"/>
          <p14:tracePt t="85461" x="4425950" y="3692525"/>
          <p14:tracePt t="85464" x="4418013" y="3692525"/>
          <p14:tracePt t="85466" x="4410075" y="3692525"/>
          <p14:tracePt t="85469" x="4402138" y="3692525"/>
          <p14:tracePt t="85470" x="4394200" y="3692525"/>
          <p14:tracePt t="85474" x="4386263" y="3692525"/>
          <p14:tracePt t="85479" x="4378325" y="3692525"/>
          <p14:tracePt t="85482" x="4370388" y="3692525"/>
          <p14:tracePt t="85486" x="4362450" y="3692525"/>
          <p14:tracePt t="85492" x="4352925" y="3692525"/>
          <p14:tracePt t="85496" x="4352925" y="3700463"/>
          <p14:tracePt t="85733" x="4362450" y="3700463"/>
          <p14:tracePt t="85737" x="4370388" y="3700463"/>
          <p14:tracePt t="85739" x="4378325" y="3700463"/>
          <p14:tracePt t="85741" x="4386263" y="3700463"/>
          <p14:tracePt t="85743" x="4386263" y="3708400"/>
          <p14:tracePt t="85747" x="4402138" y="3708400"/>
          <p14:tracePt t="85749" x="4410075" y="3708400"/>
          <p14:tracePt t="85750" x="4418013" y="3708400"/>
          <p14:tracePt t="85752" x="4425950" y="3716338"/>
          <p14:tracePt t="85756" x="4433888" y="3716338"/>
          <p14:tracePt t="85758" x="4441825" y="3716338"/>
          <p14:tracePt t="85761" x="4449763" y="3716338"/>
          <p14:tracePt t="85765" x="4465638" y="3724275"/>
          <p14:tracePt t="85767" x="4473575" y="3724275"/>
          <p14:tracePt t="85768" x="4481513" y="3724275"/>
          <p14:tracePt t="85770" x="4489450" y="3724275"/>
          <p14:tracePt t="85772" x="4497388" y="3732213"/>
          <p14:tracePt t="85776" x="4505325" y="3732213"/>
          <p14:tracePt t="85779" x="4513263" y="3740150"/>
          <p14:tracePt t="85782" x="4529138" y="3748088"/>
          <p14:tracePt t="85785" x="4537075" y="3748088"/>
          <p14:tracePt t="85786" x="4552950" y="3748088"/>
          <p14:tracePt t="85788" x="4560888" y="3756025"/>
          <p14:tracePt t="85790" x="4568825" y="3756025"/>
          <p14:tracePt t="85792" x="4576763" y="3756025"/>
          <p14:tracePt t="85796" x="4592638" y="3763963"/>
          <p14:tracePt t="85800" x="4600575" y="3763963"/>
          <p14:tracePt t="85801" x="4608513" y="3763963"/>
          <p14:tracePt t="85802" x="4616450" y="3771900"/>
          <p14:tracePt t="85804" x="4632325" y="3771900"/>
          <p14:tracePt t="85806" x="4640263" y="3771900"/>
          <p14:tracePt t="85808" x="4648200" y="3779838"/>
          <p14:tracePt t="85811" x="4656138" y="3779838"/>
          <p14:tracePt t="85813" x="4664075" y="3779838"/>
          <p14:tracePt t="85815" x="4672013" y="3779838"/>
          <p14:tracePt t="85817" x="4679950" y="3779838"/>
          <p14:tracePt t="85819" x="4687888" y="3787775"/>
          <p14:tracePt t="85820" x="4695825" y="3787775"/>
          <p14:tracePt t="85822" x="4705350" y="3787775"/>
          <p14:tracePt t="85826" x="4713288" y="3787775"/>
          <p14:tracePt t="85829" x="4721225" y="3795713"/>
          <p14:tracePt t="85832" x="4729163" y="3795713"/>
          <p14:tracePt t="85833" x="4737100" y="3795713"/>
          <p14:tracePt t="85837" x="4745038" y="3795713"/>
          <p14:tracePt t="85838" x="4745038" y="3803650"/>
          <p14:tracePt t="85841" x="4752975" y="3803650"/>
          <p14:tracePt t="85846" x="4760913" y="3803650"/>
          <p14:tracePt t="85849" x="4768850" y="3803650"/>
          <p14:tracePt t="85855" x="4776788" y="3803650"/>
          <p14:tracePt t="85861" x="4776788" y="3811588"/>
          <p14:tracePt t="86299" x="4776788" y="3803650"/>
          <p14:tracePt t="86331" x="4784725" y="3803650"/>
          <p14:tracePt t="99905" x="4784725" y="3795713"/>
          <p14:tracePt t="99915" x="4792663" y="3795713"/>
          <p14:tracePt t="99929" x="4792663" y="3787775"/>
          <p14:tracePt t="100001" x="4792663" y="3795713"/>
          <p14:tracePt t="100005" x="4792663" y="3787775"/>
          <p14:tracePt t="100221" x="4784725" y="3787775"/>
          <p14:tracePt t="100233" x="4776788" y="3787775"/>
          <p14:tracePt t="100237" x="4776788" y="3779838"/>
          <p14:tracePt t="100239" x="4768850" y="3779838"/>
          <p14:tracePt t="100243" x="4760913" y="3779838"/>
          <p14:tracePt t="100247" x="4752975" y="3771900"/>
          <p14:tracePt t="100250" x="4745038" y="3771900"/>
          <p14:tracePt t="100255" x="4737100" y="3763963"/>
          <p14:tracePt t="100261" x="4729163" y="3763963"/>
          <p14:tracePt t="100264" x="4729163" y="3756025"/>
          <p14:tracePt t="100266" x="4721225" y="3756025"/>
          <p14:tracePt t="100268" x="4713288" y="3756025"/>
          <p14:tracePt t="100270" x="4713288" y="3748088"/>
          <p14:tracePt t="100274" x="4705350" y="3748088"/>
          <p14:tracePt t="100281" x="4695825" y="3740150"/>
          <p14:tracePt t="100286" x="4687888" y="3740150"/>
          <p14:tracePt t="100292" x="4687888" y="3732213"/>
          <p14:tracePt t="100295" x="4679950" y="3732213"/>
          <p14:tracePt t="100306" x="4672013" y="3732213"/>
          <p14:tracePt t="100315" x="4672013" y="3724275"/>
          <p14:tracePt t="100325" x="4664075" y="3724275"/>
          <p14:tracePt t="100346" x="4656138" y="3724275"/>
          <p14:tracePt t="100365" x="4648200" y="3724275"/>
          <p14:tracePt t="100381" x="4640263" y="3724275"/>
          <p14:tracePt t="100391" x="4632325" y="3724275"/>
          <p14:tracePt t="100395" x="4632325" y="3732213"/>
          <p14:tracePt t="100397" x="4624388" y="3732213"/>
          <p14:tracePt t="100402" x="4616450" y="3732213"/>
          <p14:tracePt t="100405" x="4608513" y="3732213"/>
          <p14:tracePt t="100408" x="4600575" y="3732213"/>
          <p14:tracePt t="100413" x="4592638" y="3732213"/>
          <p14:tracePt t="100415" x="4584700" y="3740150"/>
          <p14:tracePt t="100421" x="4568825" y="3740150"/>
          <p14:tracePt t="100422" x="4560888" y="3740150"/>
          <p14:tracePt t="100424" x="4552950" y="3740150"/>
          <p14:tracePt t="100426" x="4545013" y="3740150"/>
          <p14:tracePt t="100431" x="4529138" y="3748088"/>
          <p14:tracePt t="100433" x="4521200" y="3748088"/>
          <p14:tracePt t="100435" x="4505325" y="3748088"/>
          <p14:tracePt t="100436" x="4497388" y="3748088"/>
          <p14:tracePt t="100438" x="4489450" y="3748088"/>
          <p14:tracePt t="100440" x="4481513" y="3748088"/>
          <p14:tracePt t="100442" x="4473575" y="3748088"/>
          <p14:tracePt t="100447" x="4449763" y="3756025"/>
          <p14:tracePt t="100449" x="4441825" y="3756025"/>
          <p14:tracePt t="100450" x="4433888" y="3756025"/>
          <p14:tracePt t="100452" x="4418013" y="3756025"/>
          <p14:tracePt t="100454" x="4410075" y="3756025"/>
          <p14:tracePt t="100456" x="4402138" y="3756025"/>
          <p14:tracePt t="100458" x="4394200" y="3756025"/>
          <p14:tracePt t="100460" x="4378325" y="3756025"/>
          <p14:tracePt t="100463" x="4370388" y="3756025"/>
          <p14:tracePt t="100467" x="4352925" y="3756025"/>
          <p14:tracePt t="100469" x="4344988" y="3756025"/>
          <p14:tracePt t="100470" x="4337050" y="3756025"/>
          <p14:tracePt t="100472" x="4321175" y="3756025"/>
          <p14:tracePt t="100474" x="4313238" y="3756025"/>
          <p14:tracePt t="100476" x="4305300" y="3756025"/>
          <p14:tracePt t="100480" x="4289425" y="3756025"/>
          <p14:tracePt t="100483" x="4281488" y="3756025"/>
          <p14:tracePt t="100484" x="4273550" y="3756025"/>
          <p14:tracePt t="100486" x="4265613" y="3756025"/>
          <p14:tracePt t="100488" x="4249738" y="3756025"/>
          <p14:tracePt t="100490" x="4241800" y="3756025"/>
          <p14:tracePt t="100492" x="4233863" y="3756025"/>
          <p14:tracePt t="100495" x="4225925" y="3756025"/>
          <p14:tracePt t="100499" x="4210050" y="3756025"/>
          <p14:tracePt t="100500" x="4194175" y="3756025"/>
          <p14:tracePt t="100502" x="4186238" y="3756025"/>
          <p14:tracePt t="100504" x="4178300" y="3756025"/>
          <p14:tracePt t="100506" x="4170363" y="3756025"/>
          <p14:tracePt t="100508" x="4162425" y="3756025"/>
          <p14:tracePt t="100510" x="4154488" y="3756025"/>
          <p14:tracePt t="100515" x="4130675" y="3763963"/>
          <p14:tracePt t="100516" x="4122738" y="3763963"/>
          <p14:tracePt t="100518" x="4114800" y="3763963"/>
          <p14:tracePt t="100520" x="4106863" y="3763963"/>
          <p14:tracePt t="100522" x="4098925" y="3763963"/>
          <p14:tracePt t="100524" x="4090988" y="3763963"/>
          <p14:tracePt t="100526" x="4083050" y="3763963"/>
          <p14:tracePt t="100531" x="4075113" y="3763963"/>
          <p14:tracePt t="100532" x="4067175" y="3771900"/>
          <p14:tracePt t="100534" x="4059238" y="3771900"/>
          <p14:tracePt t="100536" x="4051300" y="3771900"/>
          <p14:tracePt t="100540" x="4043363" y="3771900"/>
          <p14:tracePt t="100542" x="4035425" y="3771900"/>
          <p14:tracePt t="100545" x="4027488" y="3771900"/>
          <p14:tracePt t="100549" x="4019550" y="3771900"/>
          <p14:tracePt t="100550" x="4011613" y="3771900"/>
          <p14:tracePt t="100552" x="4002088" y="3771900"/>
          <p14:tracePt t="100554" x="3994150" y="3771900"/>
          <p14:tracePt t="100558" x="3986213" y="3779838"/>
          <p14:tracePt t="100560" x="3978275" y="3779838"/>
          <p14:tracePt t="100563" x="3970338" y="3779838"/>
          <p14:tracePt t="100565" x="3962400" y="3779838"/>
          <p14:tracePt t="100568" x="3954463" y="3779838"/>
          <p14:tracePt t="100570" x="3946525" y="3779838"/>
          <p14:tracePt t="100572" x="3938588" y="3779838"/>
          <p14:tracePt t="100574" x="3930650" y="3779838"/>
          <p14:tracePt t="100579" x="3922713" y="3779838"/>
          <p14:tracePt t="100581" x="3914775" y="3787775"/>
          <p14:tracePt t="100582" x="3906838" y="3787775"/>
          <p14:tracePt t="100584" x="3890963" y="3787775"/>
          <p14:tracePt t="100589" x="3883025" y="3787775"/>
          <p14:tracePt t="100590" x="3875088" y="3787775"/>
          <p14:tracePt t="100592" x="3859213" y="3787775"/>
          <p14:tracePt t="100595" x="3851275" y="3787775"/>
          <p14:tracePt t="100597" x="3843338" y="3787775"/>
          <p14:tracePt t="100599" x="3835400" y="3787775"/>
          <p14:tracePt t="100601" x="3827463" y="3795713"/>
          <p14:tracePt t="100602" x="3819525" y="3795713"/>
          <p14:tracePt t="100604" x="3803650" y="3795713"/>
          <p14:tracePt t="100608" x="3787775" y="3795713"/>
          <p14:tracePt t="100610" x="3779838" y="3795713"/>
          <p14:tracePt t="100613" x="3771900" y="3795713"/>
          <p14:tracePt t="100615" x="3763963" y="3795713"/>
          <p14:tracePt t="100617" x="3756025" y="3795713"/>
          <p14:tracePt t="100618" x="3748088" y="3795713"/>
          <p14:tracePt t="100620" x="3740150" y="3795713"/>
          <p14:tracePt t="100622" x="3732213" y="3795713"/>
          <p14:tracePt t="100624" x="3724275" y="3795713"/>
          <p14:tracePt t="100626" x="3716338" y="3795713"/>
          <p14:tracePt t="100631" x="3692525" y="3795713"/>
          <p14:tracePt t="100633" x="3684588" y="3795713"/>
          <p14:tracePt t="100634" x="3676650" y="3795713"/>
          <p14:tracePt t="100636" x="3668713" y="3795713"/>
          <p14:tracePt t="100638" x="3660775" y="3795713"/>
          <p14:tracePt t="100640" x="3643313" y="3795713"/>
          <p14:tracePt t="100642" x="3635375" y="3795713"/>
          <p14:tracePt t="100645" x="3619500" y="3795713"/>
          <p14:tracePt t="100647" x="3611563" y="3795713"/>
          <p14:tracePt t="100649" x="3603625" y="3795713"/>
          <p14:tracePt t="100650" x="3595688" y="3787775"/>
          <p14:tracePt t="100652" x="3579813" y="3787775"/>
          <p14:tracePt t="100654" x="3563938" y="3795713"/>
          <p14:tracePt t="100656" x="3556000" y="3795713"/>
          <p14:tracePt t="100658" x="3548063" y="3795713"/>
          <p14:tracePt t="100660" x="3532188" y="3795713"/>
          <p14:tracePt t="100663" x="3524250" y="3795713"/>
          <p14:tracePt t="100665" x="3508375" y="3787775"/>
          <p14:tracePt t="100666" x="3500438" y="3787775"/>
          <p14:tracePt t="100668" x="3492500" y="3787775"/>
          <p14:tracePt t="100670" x="3484563" y="3787775"/>
          <p14:tracePt t="100672" x="3468688" y="3787775"/>
          <p14:tracePt t="100674" x="3460750" y="3787775"/>
          <p14:tracePt t="100676" x="3452813" y="3787775"/>
          <p14:tracePt t="100681" x="3429000" y="3787775"/>
          <p14:tracePt t="100683" x="3421063" y="3787775"/>
          <p14:tracePt t="100685" x="3405188" y="3787775"/>
          <p14:tracePt t="100686" x="3397250" y="3787775"/>
          <p14:tracePt t="100688" x="3389313" y="3787775"/>
          <p14:tracePt t="100690" x="3381375" y="3787775"/>
          <p14:tracePt t="100692" x="3373438" y="3787775"/>
          <p14:tracePt t="100695" x="3357563" y="3787775"/>
          <p14:tracePt t="100697" x="3349625" y="3787775"/>
          <p14:tracePt t="100701" x="3325813" y="3787775"/>
          <p14:tracePt t="100702" x="3317875" y="3787775"/>
          <p14:tracePt t="100704" x="3300413" y="3787775"/>
          <p14:tracePt t="100706" x="3292475" y="3787775"/>
          <p14:tracePt t="100708" x="3284538" y="3787775"/>
          <p14:tracePt t="100710" x="3276600" y="3779838"/>
          <p14:tracePt t="100713" x="3260725" y="3779838"/>
          <p14:tracePt t="100717" x="3244850" y="3779838"/>
          <p14:tracePt t="100718" x="3228975" y="3779838"/>
          <p14:tracePt t="100720" x="3221038" y="3779838"/>
          <p14:tracePt t="100722" x="3213100" y="3771900"/>
          <p14:tracePt t="100724" x="3197225" y="3771900"/>
          <p14:tracePt t="100726" x="3189288" y="3771900"/>
          <p14:tracePt t="100731" x="3173413" y="3771900"/>
          <p14:tracePt t="100733" x="3157538" y="3771900"/>
          <p14:tracePt t="100735" x="3149600" y="3771900"/>
          <p14:tracePt t="100736" x="3141663" y="3771900"/>
          <p14:tracePt t="100738" x="3133725" y="3771900"/>
          <p14:tracePt t="100740" x="3125788" y="3763963"/>
          <p14:tracePt t="100742" x="3117850" y="3763963"/>
          <p14:tracePt t="100745" x="3109913" y="3763963"/>
          <p14:tracePt t="100748" x="3101975" y="3763963"/>
          <p14:tracePt t="100751" x="3094038" y="3763963"/>
          <p14:tracePt t="100752" x="3086100" y="3763963"/>
          <p14:tracePt t="100755" x="3078163" y="3763963"/>
          <p14:tracePt t="100759" x="3070225" y="3763963"/>
          <p14:tracePt t="100760" x="3062288" y="3763963"/>
          <p14:tracePt t="100765" x="3054350" y="3763963"/>
          <p14:tracePt t="100766" x="3046413" y="3763963"/>
          <p14:tracePt t="100768" x="3046413" y="3756025"/>
          <p14:tracePt t="100770" x="3038475" y="3756025"/>
          <p14:tracePt t="100774" x="3030538" y="3756025"/>
          <p14:tracePt t="100776" x="3022600" y="3756025"/>
          <p14:tracePt t="100781" x="3014663" y="3756025"/>
          <p14:tracePt t="100785" x="3006725" y="3756025"/>
          <p14:tracePt t="100791" x="2998788" y="3756025"/>
          <p14:tracePt t="100797" x="2990850" y="3756025"/>
          <p14:tracePt t="100804" x="2982913" y="3756025"/>
          <p14:tracePt t="100814" x="2974975" y="3756025"/>
          <p14:tracePt t="101156" x="2974975" y="3763963"/>
          <p14:tracePt t="101159" x="2982913" y="3763963"/>
          <p14:tracePt t="101165" x="2982913" y="3771900"/>
          <p14:tracePt t="101173" x="2982913" y="3779838"/>
          <p14:tracePt t="101174" x="2990850" y="3779838"/>
          <p14:tracePt t="101183" x="2990850" y="3787775"/>
          <p14:tracePt t="101188" x="2998788" y="3787775"/>
          <p14:tracePt t="101190" x="2998788" y="3795713"/>
          <p14:tracePt t="101199" x="2998788" y="3803650"/>
          <p14:tracePt t="101201" x="3006725" y="3803650"/>
          <p14:tracePt t="101207" x="3014663" y="3811588"/>
          <p14:tracePt t="101213" x="3014663" y="3819525"/>
          <p14:tracePt t="101217" x="3022600" y="3819525"/>
          <p14:tracePt t="101219" x="3022600" y="3827463"/>
          <p14:tracePt t="101222" x="3030538" y="3827463"/>
          <p14:tracePt t="101224" x="3030538" y="3835400"/>
          <p14:tracePt t="101233" x="3038475" y="3843338"/>
          <p14:tracePt t="101237" x="3038475" y="3851275"/>
          <p14:tracePt t="101238" x="3046413" y="3851275"/>
          <p14:tracePt t="101247" x="3054350" y="3859213"/>
          <p14:tracePt t="101252" x="3062288" y="3859213"/>
          <p14:tracePt t="101254" x="3062288" y="3867150"/>
          <p14:tracePt t="101263" x="3070225" y="3875088"/>
          <p14:tracePt t="101271" x="3078163" y="3875088"/>
          <p14:tracePt t="101272" x="3078163" y="3883025"/>
          <p14:tracePt t="101283" x="3086100" y="3883025"/>
          <p14:tracePt t="101285" x="3086100" y="3890963"/>
          <p14:tracePt t="101311" x="3094038" y="3890963"/>
          <p14:tracePt t="101318" x="3094038" y="3898900"/>
          <p14:tracePt t="101330" x="3101975" y="3898900"/>
          <p14:tracePt t="101343" x="3109913" y="3898900"/>
          <p14:tracePt t="101349" x="3109913" y="3906838"/>
          <p14:tracePt t="101353" x="3117850" y="3906838"/>
          <p14:tracePt t="101365" x="3125788" y="3906838"/>
          <p14:tracePt t="101381" x="3133725" y="3906838"/>
          <p14:tracePt t="101393" x="3141663" y="3906838"/>
          <p14:tracePt t="101411" x="3149600" y="3906838"/>
          <p14:tracePt t="101443" x="3157538" y="3906838"/>
          <p14:tracePt t="101459" x="3165475" y="3906838"/>
          <p14:tracePt t="101471" x="3173413" y="3906838"/>
          <p14:tracePt t="101477" x="3173413" y="3898900"/>
          <p14:tracePt t="101482" x="3181350" y="3898900"/>
          <p14:tracePt t="101492" x="3189288" y="3898900"/>
          <p14:tracePt t="101509" x="3197225" y="3898900"/>
          <p14:tracePt t="101541" x="3197225" y="3890963"/>
          <p14:tracePt t="101575" x="3205163" y="3890963"/>
          <p14:tracePt t="101771" x="3197225" y="3883025"/>
          <p14:tracePt t="101801" x="3197225" y="3875088"/>
          <p14:tracePt t="101852" x="3197225" y="3867150"/>
          <p14:tracePt t="101860" x="3197225" y="3859213"/>
          <p14:tracePt t="101868" x="3197225" y="3851275"/>
          <p14:tracePt t="101879" x="3197225" y="3843338"/>
          <p14:tracePt t="101885" x="3189288" y="3835400"/>
          <p14:tracePt t="101890" x="3189288" y="3827463"/>
          <p14:tracePt t="101897" x="3189288" y="3819525"/>
          <p14:tracePt t="101905" x="3189288" y="3811588"/>
          <p14:tracePt t="101910" x="3189288" y="3803650"/>
          <p14:tracePt t="101913" x="3181350" y="3803650"/>
          <p14:tracePt t="101920" x="3181350" y="3795713"/>
          <p14:tracePt t="101948" x="3181350" y="3787775"/>
          <p14:tracePt t="101989" x="3181350" y="3779838"/>
          <p14:tracePt t="102017" x="3181350" y="3771900"/>
          <p14:tracePt t="102027" x="3173413" y="3763963"/>
          <p14:tracePt t="102033" x="3173413" y="3756025"/>
          <p14:tracePt t="102041" x="3173413" y="3748088"/>
          <p14:tracePt t="102047" x="3173413" y="3740150"/>
          <p14:tracePt t="102054" x="3173413" y="3732213"/>
          <p14:tracePt t="102056" x="3165475" y="3732213"/>
          <p14:tracePt t="102061" x="3165475" y="3724275"/>
          <p14:tracePt t="102066" x="3165475" y="3716338"/>
          <p14:tracePt t="102075" x="3165475" y="3708400"/>
          <p14:tracePt t="102081" x="3165475" y="3700463"/>
          <p14:tracePt t="102084" x="3157538" y="3700463"/>
          <p14:tracePt t="102090" x="3157538" y="3692525"/>
          <p14:tracePt t="102102" x="3157538" y="3684588"/>
          <p14:tracePt t="102119" x="3157538" y="3676650"/>
          <p14:tracePt t="102120" x="3149600" y="3676650"/>
          <p14:tracePt t="102285" x="3149600" y="3668713"/>
          <p14:tracePt t="102291" x="3141663" y="3668713"/>
          <p14:tracePt t="102299" x="3141663" y="3660775"/>
          <p14:tracePt t="102301" x="3133725" y="3660775"/>
          <p14:tracePt t="102308" x="3125788" y="3652838"/>
          <p14:tracePt t="102317" x="3117850" y="3652838"/>
          <p14:tracePt t="102322" x="3109913" y="3644900"/>
          <p14:tracePt t="102329" x="3101975" y="3644900"/>
          <p14:tracePt t="102334" x="3094038" y="3644900"/>
          <p14:tracePt t="102340" x="3086100" y="3644900"/>
          <p14:tracePt t="102342" x="3086100" y="3636963"/>
          <p14:tracePt t="102345" x="3078163" y="3636963"/>
          <p14:tracePt t="102351" x="3070225" y="3636963"/>
          <p14:tracePt t="102354" x="3062288" y="3636963"/>
          <p14:tracePt t="102357" x="3054350" y="3636963"/>
          <p14:tracePt t="102360" x="3046413" y="3636963"/>
          <p14:tracePt t="102364" x="3038475" y="3636963"/>
          <p14:tracePt t="102368" x="3030538" y="3636963"/>
          <p14:tracePt t="102372" x="3022600" y="3636963"/>
          <p14:tracePt t="102376" x="3014663" y="3636963"/>
          <p14:tracePt t="102381" x="3006725" y="3636963"/>
          <p14:tracePt t="102385" x="2998788" y="3636963"/>
          <p14:tracePt t="102388" x="2990850" y="3636963"/>
          <p14:tracePt t="102395" x="2982913" y="3636963"/>
          <p14:tracePt t="102399" x="2982913" y="3644900"/>
          <p14:tracePt t="102400" x="2974975" y="3644900"/>
          <p14:tracePt t="102406" x="2967038" y="3644900"/>
          <p14:tracePt t="102517" x="2957513" y="3644900"/>
          <p14:tracePt t="102527" x="2949575" y="3644900"/>
          <p14:tracePt t="102529" x="2949575" y="3652838"/>
          <p14:tracePt t="102532" x="2941638" y="3652838"/>
          <p14:tracePt t="102536" x="2933700" y="3652838"/>
          <p14:tracePt t="102541" x="2925763" y="3652838"/>
          <p14:tracePt t="102545" x="2917825" y="3660775"/>
          <p14:tracePt t="102549" x="2909888" y="3660775"/>
          <p14:tracePt t="102552" x="2901950" y="3660775"/>
          <p14:tracePt t="102556" x="2894013" y="3660775"/>
          <p14:tracePt t="102560" x="2886075" y="3660775"/>
          <p14:tracePt t="102563" x="2878138" y="3660775"/>
          <p14:tracePt t="102565" x="2878138" y="3668713"/>
          <p14:tracePt t="102566" x="2870200" y="3668713"/>
          <p14:tracePt t="102568" x="2862263" y="3668713"/>
          <p14:tracePt t="102572" x="2854325" y="3668713"/>
          <p14:tracePt t="102574" x="2846388" y="3668713"/>
          <p14:tracePt t="102576" x="2838450" y="3668713"/>
          <p14:tracePt t="102579" x="2830513" y="3668713"/>
          <p14:tracePt t="102582" x="2822575" y="3668713"/>
          <p14:tracePt t="102584" x="2814638" y="3676650"/>
          <p14:tracePt t="102587" x="2806700" y="3676650"/>
          <p14:tracePt t="102590" x="2798763" y="3676650"/>
          <p14:tracePt t="102592" x="2790825" y="3676650"/>
          <p14:tracePt t="102595" x="2782888" y="3676650"/>
          <p14:tracePt t="102599" x="2774950" y="3676650"/>
          <p14:tracePt t="102601" x="2767013" y="3676650"/>
          <p14:tracePt t="102602" x="2759075" y="3676650"/>
          <p14:tracePt t="102606" x="2751138" y="3676650"/>
          <p14:tracePt t="102609" x="2743200" y="3684588"/>
          <p14:tracePt t="102610" x="2735263" y="3684588"/>
          <p14:tracePt t="102615" x="2727325" y="3684588"/>
          <p14:tracePt t="102617" x="2719388" y="3684588"/>
          <p14:tracePt t="102621" x="2711450" y="3684588"/>
          <p14:tracePt t="102624" x="2703513" y="3684588"/>
          <p14:tracePt t="102630" x="2695575" y="3684588"/>
          <p14:tracePt t="102632" x="2687638" y="3684588"/>
          <p14:tracePt t="102639" x="2679700" y="3692525"/>
          <p14:tracePt t="102646" x="2671763" y="3692525"/>
          <p14:tracePt t="102651" x="2663825" y="3692525"/>
          <p14:tracePt t="102735" x="2655888" y="3692525"/>
          <p14:tracePt t="102748" x="2647950" y="3692525"/>
          <p14:tracePt t="102753" x="2640013" y="3692525"/>
          <p14:tracePt t="102758" x="2632075" y="3692525"/>
          <p14:tracePt t="102765" x="2624138" y="3692525"/>
          <p14:tracePt t="102771" x="2616200" y="3692525"/>
          <p14:tracePt t="102777" x="2606675" y="3692525"/>
          <p14:tracePt t="102783" x="2598738" y="3692525"/>
          <p14:tracePt t="102787" x="2590800" y="3692525"/>
          <p14:tracePt t="102794" x="2582863" y="3692525"/>
          <p14:tracePt t="102798" x="2574925" y="3692525"/>
          <p14:tracePt t="102804" x="2566988" y="3700463"/>
          <p14:tracePt t="102810" x="2559050" y="3700463"/>
          <p14:tracePt t="102817" x="2551113" y="3700463"/>
          <p14:tracePt t="102825" x="2543175" y="3700463"/>
          <p14:tracePt t="102831" x="2535238" y="3700463"/>
          <p14:tracePt t="102843" x="2527300" y="3700463"/>
          <p14:tracePt t="102847" x="2527300" y="3708400"/>
          <p14:tracePt t="103081" x="2519363" y="3708400"/>
          <p14:tracePt t="103083" x="2519363" y="3716338"/>
          <p14:tracePt t="103087" x="2519363" y="3724275"/>
          <p14:tracePt t="103090" x="2519363" y="3732213"/>
          <p14:tracePt t="103092" x="2511425" y="3732213"/>
          <p14:tracePt t="103095" x="2511425" y="3740150"/>
          <p14:tracePt t="103098" x="2511425" y="3748088"/>
          <p14:tracePt t="103104" x="2511425" y="3756025"/>
          <p14:tracePt t="103106" x="2503488" y="3756025"/>
          <p14:tracePt t="103110" x="2503488" y="3763963"/>
          <p14:tracePt t="103117" x="2503488" y="3771900"/>
          <p14:tracePt t="103124" x="2503488" y="3779838"/>
          <p14:tracePt t="103135" x="2503488" y="3787775"/>
          <p14:tracePt t="103369" x="2503488" y="3795713"/>
          <p14:tracePt t="103373" x="2511425" y="3795713"/>
          <p14:tracePt t="103379" x="2519363" y="3803650"/>
          <p14:tracePt t="103380" x="2527300" y="3803650"/>
          <p14:tracePt t="103384" x="2535238" y="3803650"/>
          <p14:tracePt t="103388" x="2543175" y="3811588"/>
          <p14:tracePt t="103390" x="2551113" y="3811588"/>
          <p14:tracePt t="103395" x="2559050" y="3811588"/>
          <p14:tracePt t="103397" x="2566988" y="3819525"/>
          <p14:tracePt t="103401" x="2574925" y="3819525"/>
          <p14:tracePt t="103403" x="2582863" y="3819525"/>
          <p14:tracePt t="103404" x="2590800" y="3827463"/>
          <p14:tracePt t="103407" x="2598738" y="3827463"/>
          <p14:tracePt t="103410" x="2606675" y="3827463"/>
          <p14:tracePt t="103413" x="2616200" y="3835400"/>
          <p14:tracePt t="103416" x="2624138" y="3835400"/>
          <p14:tracePt t="103418" x="2640013" y="3835400"/>
          <p14:tracePt t="103420" x="2647950" y="3843338"/>
          <p14:tracePt t="103422" x="2655888" y="3843338"/>
          <p14:tracePt t="103427" x="2663825" y="3843338"/>
          <p14:tracePt t="103430" x="2679700" y="3851275"/>
          <p14:tracePt t="103433" x="2687638" y="3851275"/>
          <p14:tracePt t="103434" x="2695575" y="3851275"/>
          <p14:tracePt t="103437" x="2703513" y="3859213"/>
          <p14:tracePt t="103439" x="2711450" y="3859213"/>
          <p14:tracePt t="103440" x="2727325" y="3859213"/>
          <p14:tracePt t="103442" x="2735263" y="3859213"/>
          <p14:tracePt t="103444" x="2743200" y="3859213"/>
          <p14:tracePt t="103447" x="2751138" y="3859213"/>
          <p14:tracePt t="103452" x="2767013" y="3867150"/>
          <p14:tracePt t="103453" x="2774950" y="3867150"/>
          <p14:tracePt t="103456" x="2782888" y="3867150"/>
          <p14:tracePt t="103458" x="2790825" y="3867150"/>
          <p14:tracePt t="103460" x="2798763" y="3867150"/>
          <p14:tracePt t="103463" x="2806700" y="3867150"/>
          <p14:tracePt t="103467" x="2822575" y="3875088"/>
          <p14:tracePt t="103468" x="2830513" y="3875088"/>
          <p14:tracePt t="103472" x="2838450" y="3875088"/>
          <p14:tracePt t="103474" x="2846388" y="3875088"/>
          <p14:tracePt t="103476" x="2854325" y="3875088"/>
          <p14:tracePt t="103480" x="2862263" y="3875088"/>
          <p14:tracePt t="103483" x="2870200" y="3883025"/>
          <p14:tracePt t="103485" x="2878138" y="3883025"/>
          <p14:tracePt t="103486" x="2886075" y="3883025"/>
          <p14:tracePt t="103490" x="2894013" y="3883025"/>
          <p14:tracePt t="103495" x="2901950" y="3883025"/>
          <p14:tracePt t="103497" x="2909888" y="3883025"/>
          <p14:tracePt t="103502" x="2917825" y="3883025"/>
          <p14:tracePt t="103506" x="2925763" y="3883025"/>
          <p14:tracePt t="103515" x="2933700" y="3883025"/>
          <p14:tracePt t="103523" x="2941638" y="3883025"/>
          <p14:tracePt t="103535" x="2949575" y="3883025"/>
          <p14:tracePt t="103545" x="2957513" y="3883025"/>
          <p14:tracePt t="103555" x="2967038" y="3883025"/>
          <p14:tracePt t="103566" x="2974975" y="3883025"/>
          <p14:tracePt t="103575" x="2982913" y="3883025"/>
          <p14:tracePt t="103585" x="2990850" y="3883025"/>
          <p14:tracePt t="103595" x="2990850" y="3890963"/>
          <p14:tracePt t="103597" x="2998788" y="3890963"/>
          <p14:tracePt t="103669" x="2998788" y="3883025"/>
          <p14:tracePt t="103672" x="3006725" y="3883025"/>
          <p14:tracePt t="103687" x="3014663" y="3875088"/>
          <p14:tracePt t="103695" x="3014663" y="3867150"/>
          <p14:tracePt t="103696" x="3022600" y="3867150"/>
          <p14:tracePt t="103705" x="3022600" y="3859213"/>
          <p14:tracePt t="103710" x="3030538" y="3859213"/>
          <p14:tracePt t="103716" x="3030538" y="3851275"/>
          <p14:tracePt t="103726" x="3038475" y="3843338"/>
          <p14:tracePt t="103738" x="3038475" y="3835400"/>
          <p14:tracePt t="103745" x="3046413" y="3835400"/>
          <p14:tracePt t="103757" x="3046413" y="3827463"/>
          <p14:tracePt t="103773" x="3046413" y="3819525"/>
          <p14:tracePt t="103776" x="3054350" y="3819525"/>
          <p14:tracePt t="103789" x="3054350" y="3811588"/>
          <p14:tracePt t="103803" x="3054350" y="3803650"/>
          <p14:tracePt t="103807" x="3062288" y="3803650"/>
          <p14:tracePt t="103811" x="3062288" y="3795713"/>
          <p14:tracePt t="103819" x="3062288" y="3787775"/>
          <p14:tracePt t="103831" x="3062288" y="3779838"/>
          <p14:tracePt t="103849" x="3062288" y="3771900"/>
          <p14:tracePt t="103852" x="3070225" y="3771900"/>
          <p14:tracePt t="103861" x="3070225" y="3763963"/>
          <p14:tracePt t="103877" x="3070225" y="3756025"/>
          <p14:tracePt t="103897" x="3062288" y="3756025"/>
          <p14:tracePt t="103899" x="3062288" y="3748088"/>
          <p14:tracePt t="103915" x="3062288" y="3740150"/>
          <p14:tracePt t="103959" x="3062288" y="3732213"/>
          <p14:tracePt t="103962" x="3054350" y="3732213"/>
          <p14:tracePt t="104005" x="3046413" y="3724275"/>
          <p14:tracePt t="104025" x="3038475" y="3724275"/>
          <p14:tracePt t="104039" x="3038475" y="3716338"/>
          <p14:tracePt t="104041" x="3030538" y="3716338"/>
          <p14:tracePt t="104051" x="3022600" y="3716338"/>
          <p14:tracePt t="104059" x="3014663" y="3716338"/>
          <p14:tracePt t="104061" x="3014663" y="3708400"/>
          <p14:tracePt t="104065" x="3006725" y="3708400"/>
          <p14:tracePt t="104068" x="2998788" y="3708400"/>
          <p14:tracePt t="104074" x="2990850" y="3708400"/>
          <p14:tracePt t="104076" x="2990850" y="3700463"/>
          <p14:tracePt t="104080" x="2982913" y="3700463"/>
          <p14:tracePt t="104085" x="2974975" y="3700463"/>
          <p14:tracePt t="104089" x="2967038" y="3700463"/>
          <p14:tracePt t="104091" x="2967038" y="3692525"/>
          <p14:tracePt t="104092" x="2957513" y="3692525"/>
          <p14:tracePt t="104097" x="2949575" y="3692525"/>
          <p14:tracePt t="104103" x="2941638" y="3692525"/>
          <p14:tracePt t="104106" x="2933700" y="3684588"/>
          <p14:tracePt t="104108" x="2925763" y="3684588"/>
          <p14:tracePt t="104115" x="2917825" y="3684588"/>
          <p14:tracePt t="104116" x="2909888" y="3684588"/>
          <p14:tracePt t="104121" x="2901950" y="3684588"/>
          <p14:tracePt t="104123" x="2901950" y="3676650"/>
          <p14:tracePt t="104124" x="2894013" y="3676650"/>
          <p14:tracePt t="104130" x="2886075" y="3676650"/>
          <p14:tracePt t="104133" x="2878138" y="3676650"/>
          <p14:tracePt t="104139" x="2870200" y="3668713"/>
          <p14:tracePt t="104142" x="2862263" y="3668713"/>
          <p14:tracePt t="104147" x="2854325" y="3668713"/>
          <p14:tracePt t="104152" x="2846388" y="3668713"/>
          <p14:tracePt t="104157" x="2846388" y="3660775"/>
          <p14:tracePt t="104158" x="2838450" y="3660775"/>
          <p14:tracePt t="104165" x="2830513" y="3660775"/>
          <p14:tracePt t="104173" x="2822575" y="3660775"/>
          <p14:tracePt t="104183" x="2814638" y="3660775"/>
          <p14:tracePt t="104241" x="2806700" y="3660775"/>
          <p14:tracePt t="104255" x="2798763" y="3660775"/>
          <p14:tracePt t="104263" x="2790825" y="3660775"/>
          <p14:tracePt t="104269" x="2782888" y="3660775"/>
          <p14:tracePt t="104273" x="2774950" y="3660775"/>
          <p14:tracePt t="104276" x="2767013" y="3660775"/>
          <p14:tracePt t="104283" x="2759075" y="3660775"/>
          <p14:tracePt t="104286" x="2751138" y="3660775"/>
          <p14:tracePt t="104290" x="2743200" y="3660775"/>
          <p14:tracePt t="104292" x="2735263" y="3660775"/>
          <p14:tracePt t="104297" x="2727325" y="3660775"/>
          <p14:tracePt t="104300" x="2719388" y="3660775"/>
          <p14:tracePt t="104305" x="2711450" y="3660775"/>
          <p14:tracePt t="104308" x="2703513" y="3660775"/>
          <p14:tracePt t="104313" x="2695575" y="3660775"/>
          <p14:tracePt t="104316" x="2687638" y="3660775"/>
          <p14:tracePt t="104323" x="2679700" y="3660775"/>
          <p14:tracePt t="104326" x="2671763" y="3660775"/>
          <p14:tracePt t="104333" x="2663825" y="3660775"/>
          <p14:tracePt t="104338" x="2655888" y="3660775"/>
          <p14:tracePt t="104345" x="2647950" y="3660775"/>
          <p14:tracePt t="104351" x="2640013" y="3660775"/>
          <p14:tracePt t="104356" x="2632075" y="3660775"/>
          <p14:tracePt t="104366" x="2624138" y="3668713"/>
          <p14:tracePt t="104377" x="2616200" y="3668713"/>
          <p14:tracePt t="104389" x="2606675" y="3668713"/>
          <p14:tracePt t="104401" x="2606675" y="3676650"/>
          <p14:tracePt t="104404" x="2598738" y="3676650"/>
          <p14:tracePt t="104424" x="2590800" y="3676650"/>
          <p14:tracePt t="104447" x="2582863" y="3676650"/>
          <p14:tracePt t="104453" x="2582863" y="3684588"/>
          <p14:tracePt t="104475" x="2574925" y="3684588"/>
          <p14:tracePt t="104487" x="2574925" y="3692525"/>
          <p14:tracePt t="104491" x="2566988" y="3692525"/>
          <p14:tracePt t="104499" x="2566988" y="3700463"/>
          <p14:tracePt t="104500" x="2559050" y="3700463"/>
          <p14:tracePt t="104506" x="2559050" y="3708400"/>
          <p14:tracePt t="104514" x="2551113" y="3708400"/>
          <p14:tracePt t="104518" x="2551113" y="3716338"/>
          <p14:tracePt t="104530" x="2543175" y="3716338"/>
          <p14:tracePt t="104533" x="2543175" y="3724275"/>
          <p14:tracePt t="104555" x="2543175" y="3732213"/>
          <p14:tracePt t="104556" x="2535238" y="3732213"/>
          <p14:tracePt t="104743" x="2543175" y="3732213"/>
          <p14:tracePt t="104749" x="2543175" y="3740150"/>
          <p14:tracePt t="104755" x="2543175" y="3748088"/>
          <p14:tracePt t="104760" x="2543175" y="3756025"/>
          <p14:tracePt t="104766" x="2551113" y="3763963"/>
          <p14:tracePt t="104775" x="2551113" y="3771900"/>
          <p14:tracePt t="104783" x="2559050" y="3779838"/>
          <p14:tracePt t="104789" x="2559050" y="3787775"/>
          <p14:tracePt t="104795" x="2566988" y="3795713"/>
          <p14:tracePt t="104800" x="2566988" y="3803650"/>
          <p14:tracePt t="104805" x="2574925" y="3803650"/>
          <p14:tracePt t="104806" x="2574925" y="3811588"/>
          <p14:tracePt t="104815" x="2582863" y="3819525"/>
          <p14:tracePt t="104823" x="2590800" y="3819525"/>
          <p14:tracePt t="104824" x="2590800" y="3827463"/>
          <p14:tracePt t="104833" x="2598738" y="3827463"/>
          <p14:tracePt t="104834" x="2598738" y="3835400"/>
          <p14:tracePt t="104842" x="2606675" y="3835400"/>
          <p14:tracePt t="104849" x="2606675" y="3843338"/>
          <p14:tracePt t="104852" x="2616200" y="3843338"/>
          <p14:tracePt t="104863" x="2624138" y="3843338"/>
          <p14:tracePt t="104867" x="2624138" y="3851275"/>
          <p14:tracePt t="104870" x="2632075" y="3851275"/>
          <p14:tracePt t="104876" x="2640013" y="3851275"/>
          <p14:tracePt t="104881" x="2640013" y="3859213"/>
          <p14:tracePt t="104883" x="2647950" y="3859213"/>
          <p14:tracePt t="104886" x="2655888" y="3859213"/>
          <p14:tracePt t="104890" x="2663825" y="3867150"/>
          <p14:tracePt t="104895" x="2671763" y="3867150"/>
          <p14:tracePt t="104899" x="2679700" y="3875088"/>
          <p14:tracePt t="104904" x="2687638" y="3875088"/>
          <p14:tracePt t="104905" x="2695575" y="3883025"/>
          <p14:tracePt t="104906" x="2703513" y="3883025"/>
          <p14:tracePt t="104910" x="2711450" y="3883025"/>
          <p14:tracePt t="104914" x="2719388" y="3890963"/>
          <p14:tracePt t="104917" x="2735263" y="3890963"/>
          <p14:tracePt t="104919" x="2743200" y="3898900"/>
          <p14:tracePt t="104921" x="2751138" y="3898900"/>
          <p14:tracePt t="104922" x="2759075" y="3898900"/>
          <p14:tracePt t="104924" x="2767013" y="3906838"/>
          <p14:tracePt t="104926" x="2774950" y="3906838"/>
          <p14:tracePt t="104930" x="2798763" y="3914775"/>
          <p14:tracePt t="104935" x="2814638" y="3914775"/>
          <p14:tracePt t="104937" x="2830513" y="3922713"/>
          <p14:tracePt t="104950" x="2901950" y="3938588"/>
          <p14:tracePt t="104954" x="2925763" y="3948113"/>
          <p14:tracePt t="104955" x="2941638" y="3948113"/>
          <p14:tracePt t="104956" x="2957513" y="3956050"/>
          <p14:tracePt t="104958" x="2974975" y="3956050"/>
          <p14:tracePt t="104960" x="2990850" y="3963988"/>
          <p14:tracePt t="104963" x="3006725" y="3963988"/>
          <p14:tracePt t="104968" x="3062288" y="3979863"/>
          <p14:tracePt t="104970" x="3078163" y="3979863"/>
          <p14:tracePt t="104972" x="3094038" y="3987800"/>
          <p14:tracePt t="104974" x="3117850" y="3995738"/>
          <p14:tracePt t="104976" x="3141663" y="3995738"/>
          <p14:tracePt t="104981" x="3181350" y="4011613"/>
          <p14:tracePt t="104986" x="3252788" y="4027488"/>
          <p14:tracePt t="104988" x="3276600" y="4035425"/>
          <p14:tracePt t="104990" x="3300413" y="4035425"/>
          <p14:tracePt t="104992" x="3333750" y="4043363"/>
          <p14:tracePt t="104995" x="3349625" y="4051300"/>
          <p14:tracePt t="104997" x="3381375" y="4059238"/>
          <p14:tracePt t="104999" x="3405188" y="4067175"/>
          <p14:tracePt t="105002" x="3460750" y="4075113"/>
          <p14:tracePt t="105004" x="3492500" y="4083050"/>
          <p14:tracePt t="105006" x="3516313" y="4083050"/>
          <p14:tracePt t="105008" x="3548063" y="4090988"/>
          <p14:tracePt t="105010" x="3579813" y="4098925"/>
          <p14:tracePt t="105013" x="3611563" y="4098925"/>
          <p14:tracePt t="105015" x="3635375" y="4106863"/>
          <p14:tracePt t="105019" x="3700463" y="4114800"/>
          <p14:tracePt t="105021" x="3732213" y="4122738"/>
          <p14:tracePt t="105022" x="3763963" y="4122738"/>
          <p14:tracePt t="105025" x="3795713" y="4130675"/>
          <p14:tracePt t="105027" x="3827463" y="4130675"/>
          <p14:tracePt t="105031" x="3883025" y="4138613"/>
          <p14:tracePt t="105034" x="3914775" y="4146550"/>
          <p14:tracePt t="105037" x="3978275" y="4154488"/>
          <p14:tracePt t="105039" x="4011613" y="4162425"/>
          <p14:tracePt t="105040" x="4043363" y="4170363"/>
          <p14:tracePt t="105042" x="4075113" y="4170363"/>
          <p14:tracePt t="105045" x="4106863" y="4178300"/>
          <p14:tracePt t="105047" x="4138613" y="4178300"/>
          <p14:tracePt t="105049" x="4170363" y="4186238"/>
          <p14:tracePt t="105053" x="4225925" y="4194175"/>
          <p14:tracePt t="105054" x="4257675" y="4202113"/>
          <p14:tracePt t="105056" x="4289425" y="4202113"/>
          <p14:tracePt t="105058" x="4313238" y="4210050"/>
          <p14:tracePt t="105060" x="4352925" y="4210050"/>
          <p14:tracePt t="105063" x="4370388" y="4217988"/>
          <p14:tracePt t="105065" x="4402138" y="4217988"/>
          <p14:tracePt t="105069" x="4449763" y="4225925"/>
          <p14:tracePt t="105070" x="4473575" y="4225925"/>
          <p14:tracePt t="105072" x="4505325" y="4233863"/>
          <p14:tracePt t="105074" x="4529138" y="4233863"/>
          <p14:tracePt t="105076" x="4552950" y="4233863"/>
          <p14:tracePt t="105080" x="4600575" y="4233863"/>
          <p14:tracePt t="105084" x="4640263" y="4241800"/>
          <p14:tracePt t="105086" x="4656138" y="4241800"/>
          <p14:tracePt t="105088" x="4679950" y="4249738"/>
          <p14:tracePt t="105090" x="4695825" y="4249738"/>
          <p14:tracePt t="105092" x="4721225" y="4249738"/>
          <p14:tracePt t="105095" x="4745038" y="4249738"/>
          <p14:tracePt t="105097" x="4752975" y="4249738"/>
          <p14:tracePt t="105101" x="4784725" y="4257675"/>
          <p14:tracePt t="105102" x="4800600" y="4257675"/>
          <p14:tracePt t="105105" x="4816475" y="4257675"/>
          <p14:tracePt t="105107" x="4832350" y="4257675"/>
          <p14:tracePt t="105109" x="4848225" y="4265613"/>
          <p14:tracePt t="105110" x="4864100" y="4265613"/>
          <p14:tracePt t="105113" x="4872038" y="4265613"/>
          <p14:tracePt t="105116" x="4887913" y="4265613"/>
          <p14:tracePt t="105117" x="4895850" y="4265613"/>
          <p14:tracePt t="105118" x="4911725" y="4265613"/>
          <p14:tracePt t="105121" x="4919663" y="4265613"/>
          <p14:tracePt t="105122" x="4927600" y="4265613"/>
          <p14:tracePt t="105124" x="4935538" y="4265613"/>
          <p14:tracePt t="105126" x="4943475" y="4265613"/>
          <p14:tracePt t="105131" x="4959350" y="4265613"/>
          <p14:tracePt t="105133" x="4967288" y="4265613"/>
          <p14:tracePt t="105136" x="4975225" y="4265613"/>
          <p14:tracePt t="105140" x="4983163" y="4265613"/>
          <p14:tracePt t="105145" x="4991100" y="4265613"/>
          <p14:tracePt t="105153" x="4999038" y="4265613"/>
          <p14:tracePt t="105203" x="4999038" y="4257675"/>
          <p14:tracePt t="105211" x="4999038" y="4249738"/>
          <p14:tracePt t="105219" x="4999038" y="4241800"/>
          <p14:tracePt t="105221" x="4991100" y="4241800"/>
          <p14:tracePt t="105224" x="4991100" y="4233863"/>
          <p14:tracePt t="105233" x="4991100" y="4225925"/>
          <p14:tracePt t="105245" x="4991100" y="4217988"/>
          <p14:tracePt t="105255" x="4991100" y="4210050"/>
          <p14:tracePt t="105258" x="4999038" y="4210050"/>
          <p14:tracePt t="105260" x="4999038" y="4202113"/>
          <p14:tracePt t="105266" x="4999038" y="4194175"/>
          <p14:tracePt t="105272" x="4999038" y="4186238"/>
          <p14:tracePt t="105277" x="4999038" y="4178300"/>
          <p14:tracePt t="105281" x="4999038" y="4170363"/>
          <p14:tracePt t="105286" x="4999038" y="4162425"/>
          <p14:tracePt t="105292" x="4999038" y="4154488"/>
          <p14:tracePt t="105299" x="4999038" y="4146550"/>
          <p14:tracePt t="105304" x="4999038" y="4138613"/>
          <p14:tracePt t="105314" x="4999038" y="4130675"/>
          <p14:tracePt t="105318" x="4991100" y="4130675"/>
          <p14:tracePt t="105320" x="4991100" y="4122738"/>
          <p14:tracePt t="105330" x="4991100" y="4114800"/>
          <p14:tracePt t="105334" x="4991100" y="4106863"/>
          <p14:tracePt t="105342" x="4991100" y="4098925"/>
          <p14:tracePt t="105349" x="4991100" y="4090988"/>
          <p14:tracePt t="105350" x="4983163" y="4090988"/>
          <p14:tracePt t="105354" x="4983163" y="4083050"/>
          <p14:tracePt t="105361" x="4983163" y="4075113"/>
          <p14:tracePt t="105366" x="4975225" y="4067175"/>
          <p14:tracePt t="105376" x="4975225" y="4059238"/>
          <p14:tracePt t="105381" x="4967288" y="4059238"/>
          <p14:tracePt t="105382" x="4967288" y="4051300"/>
          <p14:tracePt t="105388" x="4967288" y="4043363"/>
          <p14:tracePt t="105395" x="4959350" y="4043363"/>
          <p14:tracePt t="105397" x="4959350" y="4035425"/>
          <p14:tracePt t="105403" x="4959350" y="4027488"/>
          <p14:tracePt t="105406" x="4951413" y="4027488"/>
          <p14:tracePt t="105408" x="4951413" y="4019550"/>
          <p14:tracePt t="105417" x="4951413" y="4011613"/>
          <p14:tracePt t="105419" x="4943475" y="4011613"/>
          <p14:tracePt t="105422" x="4943475" y="4003675"/>
          <p14:tracePt t="105430" x="4935538" y="3995738"/>
          <p14:tracePt t="105435" x="4935538" y="3987800"/>
          <p14:tracePt t="105437" x="4927600" y="3987800"/>
          <p14:tracePt t="105440" x="4927600" y="3979863"/>
          <p14:tracePt t="105445" x="4919663" y="3979863"/>
          <p14:tracePt t="105449" x="4919663" y="3971925"/>
          <p14:tracePt t="105454" x="4911725" y="3971925"/>
          <p14:tracePt t="105457" x="4911725" y="3963988"/>
          <p14:tracePt t="105463" x="4903788" y="3963988"/>
          <p14:tracePt t="105467" x="4903788" y="3956050"/>
          <p14:tracePt t="105473" x="4895850" y="3956050"/>
          <p14:tracePt t="105477" x="4895850" y="3948113"/>
          <p14:tracePt t="105485" x="4887913" y="3948113"/>
          <p14:tracePt t="105499" x="4887913" y="3938588"/>
          <p14:tracePt t="105506" x="4879975" y="3938588"/>
          <p14:tracePt t="105560" x="4872038" y="3938588"/>
          <p14:tracePt t="105565" x="4872038" y="3930650"/>
          <p14:tracePt t="105569" x="4864100" y="3930650"/>
          <p14:tracePt t="105580" x="4856163" y="3922713"/>
          <p14:tracePt t="105586" x="4848225" y="3922713"/>
          <p14:tracePt t="105593" x="4840288" y="3914775"/>
          <p14:tracePt t="105603" x="4832350" y="3914775"/>
          <p14:tracePt t="105606" x="4832350" y="3906838"/>
          <p14:tracePt t="105615" x="4824413" y="3906838"/>
          <p14:tracePt t="105626" x="4824413" y="3898900"/>
          <p14:tracePt t="105631" x="4816475" y="3898900"/>
          <p14:tracePt t="105641" x="4816475" y="3890963"/>
          <p14:tracePt t="105645" x="4808538" y="3890963"/>
          <p14:tracePt t="105656" x="4808538" y="3883025"/>
          <p14:tracePt t="105663" x="4800600" y="3883025"/>
          <p14:tracePt t="105677" x="4800600" y="3875088"/>
          <p14:tracePt t="105685" x="4792663" y="3875088"/>
          <p14:tracePt t="105695" x="4792663" y="3867150"/>
          <p14:tracePt t="105705" x="4784725" y="3867150"/>
          <p14:tracePt t="105710" x="4784725" y="3859213"/>
          <p14:tracePt t="105721" x="4776788" y="3859213"/>
          <p14:tracePt t="105724" x="4776788" y="3851275"/>
          <p14:tracePt t="105733" x="4768850" y="3851275"/>
          <p14:tracePt t="105738" x="4768850" y="3843338"/>
          <p14:tracePt t="105749" x="4760913" y="3843338"/>
          <p14:tracePt t="105764" x="4760913" y="3835400"/>
          <p14:tracePt t="105773" x="4752975" y="3835400"/>
          <p14:tracePt t="106156" x="4752975" y="3843338"/>
          <p14:tracePt t="106159" x="4752975" y="3851275"/>
          <p14:tracePt t="106163" x="4752975" y="3859213"/>
          <p14:tracePt t="106166" x="4745038" y="3867150"/>
          <p14:tracePt t="106169" x="4745038" y="3875088"/>
          <p14:tracePt t="106170" x="4745038" y="3883025"/>
          <p14:tracePt t="106174" x="4737100" y="3890963"/>
          <p14:tracePt t="106180" x="4737100" y="3898900"/>
          <p14:tracePt t="106182" x="4737100" y="3906838"/>
          <p14:tracePt t="106186" x="4729163" y="3906838"/>
          <p14:tracePt t="106188" x="4729163" y="3914775"/>
          <p14:tracePt t="106197" x="4721225" y="3914775"/>
          <p14:tracePt t="106199" x="4721225" y="3922713"/>
          <p14:tracePt t="106208" x="4713288" y="3930650"/>
          <p14:tracePt t="106251" x="4713288" y="3922713"/>
          <p14:tracePt t="106256" x="4705350" y="3922713"/>
          <p14:tracePt t="106261" x="4705350" y="3914775"/>
          <p14:tracePt t="106265" x="4695825" y="3914775"/>
          <p14:tracePt t="106266" x="4695825" y="3906838"/>
          <p14:tracePt t="106271" x="4687888" y="3906838"/>
          <p14:tracePt t="106272" x="4687888" y="3898900"/>
          <p14:tracePt t="106283" x="4679950" y="3898900"/>
          <p14:tracePt t="106287" x="4679950" y="3890963"/>
          <p14:tracePt t="106429" x="4679950" y="3883025"/>
          <p14:tracePt t="106431" x="4672013" y="3883025"/>
          <p14:tracePt t="106438" x="4672013" y="3875088"/>
          <p14:tracePt t="106447" x="4664075" y="3875088"/>
          <p14:tracePt t="106450" x="4664075" y="3867150"/>
          <p14:tracePt t="106460" x="4656138" y="3859213"/>
          <p14:tracePt t="106477" x="4648200" y="3859213"/>
          <p14:tracePt t="106485" x="4648200" y="3851275"/>
          <p14:tracePt t="106752" x="4648200" y="3859213"/>
          <p14:tracePt t="106754" x="4640263" y="3859213"/>
          <p14:tracePt t="106765" x="4632325" y="3867150"/>
          <p14:tracePt t="106780" x="4624388" y="3867150"/>
          <p14:tracePt t="106801" x="4624388" y="3875088"/>
          <p14:tracePt t="106814" x="4616450" y="3875088"/>
          <p14:tracePt t="107157" x="4608513" y="3875088"/>
          <p14:tracePt t="107163" x="4600575" y="3867150"/>
          <p14:tracePt t="107164" x="4592638" y="3867150"/>
          <p14:tracePt t="107169" x="4584700" y="3867150"/>
          <p14:tracePt t="107173" x="4576763" y="3859213"/>
          <p14:tracePt t="107174" x="4568825" y="3859213"/>
          <p14:tracePt t="107176" x="4560888" y="3859213"/>
          <p14:tracePt t="107181" x="4552950" y="3851275"/>
          <p14:tracePt t="107184" x="4545013" y="3851275"/>
          <p14:tracePt t="107185" x="4537075" y="3851275"/>
          <p14:tracePt t="107186" x="4529138" y="3843338"/>
          <p14:tracePt t="107188" x="4521200" y="3843338"/>
          <p14:tracePt t="107190" x="4513263" y="3843338"/>
          <p14:tracePt t="107193" x="4505325" y="3835400"/>
          <p14:tracePt t="107195" x="4497388" y="3835400"/>
          <p14:tracePt t="107197" x="4489450" y="3835400"/>
          <p14:tracePt t="107202" x="4473575" y="3827463"/>
          <p14:tracePt t="107203" x="4465638" y="3827463"/>
          <p14:tracePt t="107204" x="4457700" y="3827463"/>
          <p14:tracePt t="107206" x="4449763" y="3819525"/>
          <p14:tracePt t="107208" x="4441825" y="3819525"/>
          <p14:tracePt t="107210" x="4425950" y="3811588"/>
          <p14:tracePt t="107213" x="4418013" y="3811588"/>
          <p14:tracePt t="107219" x="4394200" y="3803650"/>
          <p14:tracePt t="107221" x="4386263" y="3795713"/>
          <p14:tracePt t="107222" x="4370388" y="3795713"/>
          <p14:tracePt t="107224" x="4362450" y="3787775"/>
          <p14:tracePt t="107226" x="4352925" y="3787775"/>
          <p14:tracePt t="107231" x="4329113" y="3779838"/>
          <p14:tracePt t="107236" x="4313238" y="3771900"/>
          <p14:tracePt t="107237" x="4305300" y="3763963"/>
          <p14:tracePt t="107239" x="4289425" y="3763963"/>
          <p14:tracePt t="107240" x="4281488" y="3756025"/>
          <p14:tracePt t="107242" x="4273550" y="3756025"/>
          <p14:tracePt t="107245" x="4257675" y="3756025"/>
          <p14:tracePt t="107248" x="4249738" y="3748088"/>
          <p14:tracePt t="107249" x="4241800" y="3748088"/>
          <p14:tracePt t="107252" x="4217988" y="3740150"/>
          <p14:tracePt t="107254" x="4210050" y="3740150"/>
          <p14:tracePt t="107256" x="4194175" y="3732213"/>
          <p14:tracePt t="107258" x="4186238" y="3732213"/>
          <p14:tracePt t="107262" x="4178300" y="3724275"/>
          <p14:tracePt t="107265" x="4154488" y="3724275"/>
          <p14:tracePt t="107267" x="4146550" y="3716338"/>
          <p14:tracePt t="107269" x="4130675" y="3716338"/>
          <p14:tracePt t="107271" x="4122738" y="3708400"/>
          <p14:tracePt t="107272" x="4114800" y="3708400"/>
          <p14:tracePt t="107274" x="4106863" y="3708400"/>
          <p14:tracePt t="107276" x="4090988" y="3700463"/>
          <p14:tracePt t="107281" x="4075113" y="3700463"/>
          <p14:tracePt t="107285" x="4059238" y="3692525"/>
          <p14:tracePt t="107286" x="4051300" y="3692525"/>
          <p14:tracePt t="107288" x="4043363" y="3684588"/>
          <p14:tracePt t="107290" x="4035425" y="3684588"/>
          <p14:tracePt t="107295" x="4027488" y="3684588"/>
          <p14:tracePt t="107298" x="4011613" y="3676650"/>
          <p14:tracePt t="107303" x="4002088" y="3676650"/>
          <p14:tracePt t="107306" x="3994150" y="3668713"/>
          <p14:tracePt t="107308" x="3986213" y="3668713"/>
          <p14:tracePt t="107313" x="3978275" y="3668713"/>
          <p14:tracePt t="107316" x="3978275" y="3660775"/>
          <p14:tracePt t="107318" x="3970338" y="3660775"/>
          <p14:tracePt t="107330" x="3962400" y="3660775"/>
          <p14:tracePt t="107529" x="3962400" y="3668713"/>
          <p14:tracePt t="107535" x="3962400" y="3676650"/>
          <p14:tracePt t="107543" x="3962400" y="3684588"/>
          <p14:tracePt t="107545" x="3970338" y="3684588"/>
          <p14:tracePt t="107549" x="3970338" y="3692525"/>
          <p14:tracePt t="107555" x="3978275" y="3700463"/>
          <p14:tracePt t="107560" x="3986213" y="3708400"/>
          <p14:tracePt t="107565" x="3994150" y="3716338"/>
          <p14:tracePt t="107568" x="4002088" y="3724275"/>
          <p14:tracePt t="107573" x="4011613" y="3732213"/>
          <p14:tracePt t="107574" x="4019550" y="3732213"/>
          <p14:tracePt t="107576" x="4027488" y="3732213"/>
          <p14:tracePt t="107580" x="4035425" y="3740150"/>
          <p14:tracePt t="107583" x="4043363" y="3740150"/>
          <p14:tracePt t="107585" x="4051300" y="3748088"/>
          <p14:tracePt t="107586" x="4059238" y="3748088"/>
          <p14:tracePt t="107588" x="4067175" y="3748088"/>
          <p14:tracePt t="107590" x="4075113" y="3756025"/>
          <p14:tracePt t="107592" x="4083050" y="3756025"/>
          <p14:tracePt t="107595" x="4090988" y="3756025"/>
          <p14:tracePt t="107597" x="4098925" y="3756025"/>
          <p14:tracePt t="107599" x="4106863" y="3763963"/>
          <p14:tracePt t="107602" x="4114800" y="3763963"/>
          <p14:tracePt t="107603" x="4122738" y="3763963"/>
          <p14:tracePt t="107605" x="4130675" y="3763963"/>
          <p14:tracePt t="107606" x="4138613" y="3763963"/>
          <p14:tracePt t="107608" x="4154488" y="3763963"/>
          <p14:tracePt t="107610" x="4162425" y="3763963"/>
          <p14:tracePt t="107613" x="4170363" y="3763963"/>
          <p14:tracePt t="107615" x="4186238" y="3763963"/>
          <p14:tracePt t="107617" x="4194175" y="3771900"/>
          <p14:tracePt t="107618" x="4202113" y="3771900"/>
          <p14:tracePt t="107620" x="4210050" y="3771900"/>
          <p14:tracePt t="107622" x="4225925" y="3771900"/>
          <p14:tracePt t="107624" x="4233863" y="3771900"/>
          <p14:tracePt t="107626" x="4249738" y="3771900"/>
          <p14:tracePt t="107631" x="4273550" y="3771900"/>
          <p14:tracePt t="107633" x="4281488" y="3771900"/>
          <p14:tracePt t="107634" x="4289425" y="3771900"/>
          <p14:tracePt t="107637" x="4305300" y="3771900"/>
          <p14:tracePt t="107639" x="4313238" y="3771900"/>
          <p14:tracePt t="107640" x="4329113" y="3771900"/>
          <p14:tracePt t="107642" x="4337050" y="3779838"/>
          <p14:tracePt t="107645" x="4352925" y="3779838"/>
          <p14:tracePt t="107647" x="4362450" y="3779838"/>
          <p14:tracePt t="107649" x="4378325" y="3779838"/>
          <p14:tracePt t="107651" x="4386263" y="3779838"/>
          <p14:tracePt t="107652" x="4402138" y="3779838"/>
          <p14:tracePt t="107654" x="4418013" y="3779838"/>
          <p14:tracePt t="107656" x="4425950" y="3779838"/>
          <p14:tracePt t="107658" x="4441825" y="3779838"/>
          <p14:tracePt t="107660" x="4449763" y="3787775"/>
          <p14:tracePt t="107662" x="4465638" y="3787775"/>
          <p14:tracePt t="107664" x="4473575" y="3787775"/>
          <p14:tracePt t="107666" x="4489450" y="3787775"/>
          <p14:tracePt t="107668" x="4505325" y="3787775"/>
          <p14:tracePt t="107670" x="4513263" y="3787775"/>
          <p14:tracePt t="107672" x="4529138" y="3787775"/>
          <p14:tracePt t="107674" x="4545013" y="3787775"/>
          <p14:tracePt t="107676" x="4552950" y="3795713"/>
          <p14:tracePt t="107679" x="4568825" y="3795713"/>
          <p14:tracePt t="107681" x="4576763" y="3795713"/>
          <p14:tracePt t="107682" x="4592638" y="3795713"/>
          <p14:tracePt t="107684" x="4600575" y="3795713"/>
          <p14:tracePt t="107686" x="4616450" y="3795713"/>
          <p14:tracePt t="107688" x="4624388" y="3795713"/>
          <p14:tracePt t="107690" x="4632325" y="3795713"/>
          <p14:tracePt t="107692" x="4648200" y="3795713"/>
          <p14:tracePt t="107694" x="4656138" y="3803650"/>
          <p14:tracePt t="107696" x="4664075" y="3803650"/>
          <p14:tracePt t="107698" x="4679950" y="3803650"/>
          <p14:tracePt t="107700" x="4687888" y="3803650"/>
          <p14:tracePt t="107702" x="4695825" y="3803650"/>
          <p14:tracePt t="107704" x="4705350" y="3803650"/>
          <p14:tracePt t="107706" x="4713288" y="3803650"/>
          <p14:tracePt t="107708" x="4721225" y="3803650"/>
          <p14:tracePt t="107713" x="4729163" y="3811588"/>
          <p14:tracePt t="107714" x="4737100" y="3811588"/>
          <p14:tracePt t="107716" x="4745038" y="3811588"/>
          <p14:tracePt t="107720" x="4752975" y="3811588"/>
          <p14:tracePt t="107722" x="4760913" y="3811588"/>
          <p14:tracePt t="107729" x="4768850" y="3811588"/>
          <p14:tracePt t="107736" x="4776788" y="3811588"/>
          <p14:tracePt t="118499" x="4784725" y="3819525"/>
          <p14:tracePt t="118523" x="4792663" y="3819525"/>
          <p14:tracePt t="118530" x="4792663" y="3827463"/>
          <p14:tracePt t="118548" x="4800600" y="3827463"/>
          <p14:tracePt t="118551" x="4800600" y="3835400"/>
          <p14:tracePt t="118558" x="4792663" y="3835400"/>
          <p14:tracePt t="118563" x="4792663" y="3843338"/>
          <p14:tracePt t="118569" x="4784725" y="3843338"/>
          <p14:tracePt t="118571" x="4784725" y="3851275"/>
          <p14:tracePt t="118572" x="4776788" y="3851275"/>
          <p14:tracePt t="118574" x="4776788" y="3859213"/>
          <p14:tracePt t="118577" x="4768850" y="3867150"/>
          <p14:tracePt t="118580" x="4760913" y="3875088"/>
          <p14:tracePt t="118583" x="4752975" y="3883025"/>
          <p14:tracePt t="118584" x="4745038" y="3890963"/>
          <p14:tracePt t="118586" x="4737100" y="3898900"/>
          <p14:tracePt t="118589" x="4721225" y="3906838"/>
          <p14:tracePt t="118591" x="4713288" y="3914775"/>
          <p14:tracePt t="118592" x="4705350" y="3922713"/>
          <p14:tracePt t="118594" x="4687888" y="3930650"/>
          <p14:tracePt t="118597" x="4679950" y="3938588"/>
          <p14:tracePt t="118599" x="4664075" y="3948113"/>
          <p14:tracePt t="118602" x="4656138" y="3956050"/>
          <p14:tracePt t="118605" x="4624388" y="3971925"/>
          <p14:tracePt t="118607" x="4608513" y="3979863"/>
          <p14:tracePt t="118608" x="4592638" y="3987800"/>
          <p14:tracePt t="118610" x="4576763" y="3995738"/>
          <p14:tracePt t="118613" x="4560888" y="4003675"/>
          <p14:tracePt t="118614" x="4545013" y="4011613"/>
          <p14:tracePt t="118617" x="4529138" y="4019550"/>
          <p14:tracePt t="118619" x="4513263" y="4019550"/>
          <p14:tracePt t="118620" x="4497388" y="4027488"/>
          <p14:tracePt t="118622" x="4473575" y="4035425"/>
          <p14:tracePt t="118624" x="4457700" y="4043363"/>
          <p14:tracePt t="118626" x="4441825" y="4051300"/>
          <p14:tracePt t="118630" x="4418013" y="4059238"/>
          <p14:tracePt t="118630" x="4402138" y="4067175"/>
          <p14:tracePt t="118632" x="4378325" y="4067175"/>
          <p14:tracePt t="118634" x="4362450" y="4075113"/>
          <p14:tracePt t="118636" x="4337050" y="4083050"/>
          <p14:tracePt t="118638" x="4313238" y="4090988"/>
          <p14:tracePt t="118640" x="4297363" y="4090988"/>
          <p14:tracePt t="118642" x="4273550" y="4098925"/>
          <p14:tracePt t="118644" x="4257675" y="4106863"/>
          <p14:tracePt t="118646" x="4233863" y="4114800"/>
          <p14:tracePt t="118649" x="4217988" y="4122738"/>
          <p14:tracePt t="118650" x="4194175" y="4122738"/>
          <p14:tracePt t="118652" x="4178300" y="4130675"/>
          <p14:tracePt t="118654" x="4154488" y="4130675"/>
          <p14:tracePt t="118656" x="4138613" y="4130675"/>
          <p14:tracePt t="118658" x="4114800" y="4138613"/>
          <p14:tracePt t="118660" x="4098925" y="4138613"/>
          <p14:tracePt t="118662" x="4075113" y="4146550"/>
          <p14:tracePt t="118665" x="4059238" y="4146550"/>
          <p14:tracePt t="118666" x="4043363" y="4154488"/>
          <p14:tracePt t="118668" x="4019550" y="4154488"/>
          <p14:tracePt t="118670" x="4002088" y="4154488"/>
          <p14:tracePt t="118672" x="3986213" y="4154488"/>
          <p14:tracePt t="118674" x="3962400" y="4154488"/>
          <p14:tracePt t="118676" x="3946525" y="4162425"/>
          <p14:tracePt t="118679" x="3930650" y="4162425"/>
          <p14:tracePt t="118680" x="3914775" y="4162425"/>
          <p14:tracePt t="118682" x="3890963" y="4162425"/>
          <p14:tracePt t="118684" x="3875088" y="4162425"/>
          <p14:tracePt t="118686" x="3859213" y="4162425"/>
          <p14:tracePt t="118688" x="3835400" y="4162425"/>
          <p14:tracePt t="118690" x="3819525" y="4162425"/>
          <p14:tracePt t="118692" x="3803650" y="4162425"/>
          <p14:tracePt t="118694" x="3779838" y="4162425"/>
          <p14:tracePt t="118696" x="3763963" y="4162425"/>
          <p14:tracePt t="118698" x="3748088" y="4162425"/>
          <p14:tracePt t="118700" x="3724275" y="4162425"/>
          <p14:tracePt t="118702" x="3708400" y="4162425"/>
          <p14:tracePt t="118704" x="3684588" y="4162425"/>
          <p14:tracePt t="118706" x="3668713" y="4162425"/>
          <p14:tracePt t="118708" x="3643313" y="4162425"/>
          <p14:tracePt t="118710" x="3627438" y="4162425"/>
          <p14:tracePt t="118713" x="3603625" y="4162425"/>
          <p14:tracePt t="118714" x="3587750" y="4162425"/>
          <p14:tracePt t="118716" x="3563938" y="4162425"/>
          <p14:tracePt t="118718" x="3548063" y="4154488"/>
          <p14:tracePt t="118720" x="3532188" y="4154488"/>
          <p14:tracePt t="118722" x="3508375" y="4154488"/>
          <p14:tracePt t="118724" x="3492500" y="4154488"/>
          <p14:tracePt t="118726" x="3476625" y="4146550"/>
          <p14:tracePt t="118729" x="3460750" y="4146550"/>
          <p14:tracePt t="118731" x="3444875" y="4146550"/>
          <p14:tracePt t="118732" x="3429000" y="4146550"/>
          <p14:tracePt t="118734" x="3413125" y="4146550"/>
          <p14:tracePt t="118736" x="3397250" y="4146550"/>
          <p14:tracePt t="118738" x="3381375" y="4146550"/>
          <p14:tracePt t="118740" x="3373438" y="4138613"/>
          <p14:tracePt t="118742" x="3357563" y="4138613"/>
          <p14:tracePt t="118744" x="3341688" y="4138613"/>
          <p14:tracePt t="118747" x="3333750" y="4130675"/>
          <p14:tracePt t="118748" x="3317875" y="4130675"/>
          <p14:tracePt t="118750" x="3300413" y="4130675"/>
          <p14:tracePt t="118752" x="3292475" y="4122738"/>
          <p14:tracePt t="118754" x="3276600" y="4122738"/>
          <p14:tracePt t="118756" x="3268663" y="4114800"/>
          <p14:tracePt t="118758" x="3260725" y="4114800"/>
          <p14:tracePt t="118760" x="3244850" y="4114800"/>
          <p14:tracePt t="118762" x="3236913" y="4106863"/>
          <p14:tracePt t="118764" x="3228975" y="4106863"/>
          <p14:tracePt t="118766" x="3213100" y="4106863"/>
          <p14:tracePt t="118768" x="3205163" y="4098925"/>
          <p14:tracePt t="118770" x="3197225" y="4098925"/>
          <p14:tracePt t="118772" x="3181350" y="4090988"/>
          <p14:tracePt t="118774" x="3173413" y="4090988"/>
          <p14:tracePt t="118776" x="3165475" y="4090988"/>
          <p14:tracePt t="118779" x="3149600" y="4083050"/>
          <p14:tracePt t="118781" x="3141663" y="4083050"/>
          <p14:tracePt t="118782" x="3133725" y="4075113"/>
          <p14:tracePt t="118784" x="3117850" y="4075113"/>
          <p14:tracePt t="118786" x="3109913" y="4067175"/>
          <p14:tracePt t="118788" x="3094038" y="4067175"/>
          <p14:tracePt t="118790" x="3086100" y="4059238"/>
          <p14:tracePt t="118792" x="3070225" y="4059238"/>
          <p14:tracePt t="118794" x="3062288" y="4051300"/>
          <p14:tracePt t="118796" x="3046413" y="4051300"/>
          <p14:tracePt t="118798" x="3038475" y="4043363"/>
          <p14:tracePt t="118800" x="3030538" y="4035425"/>
          <p14:tracePt t="118802" x="3014663" y="4035425"/>
          <p14:tracePt t="118804" x="3006725" y="4027488"/>
          <p14:tracePt t="118806" x="2998788" y="4027488"/>
          <p14:tracePt t="118808" x="2982913" y="4019550"/>
          <p14:tracePt t="118810" x="2974975" y="4011613"/>
          <p14:tracePt t="118812" x="2967038" y="4011613"/>
          <p14:tracePt t="118815" x="2957513" y="4003675"/>
          <p14:tracePt t="118816" x="2949575" y="4003675"/>
          <p14:tracePt t="118818" x="2941638" y="4003675"/>
          <p14:tracePt t="118820" x="2933700" y="3995738"/>
          <p14:tracePt t="118822" x="2925763" y="3995738"/>
          <p14:tracePt t="118824" x="2917825" y="3987800"/>
          <p14:tracePt t="118826" x="2909888" y="3987800"/>
          <p14:tracePt t="118829" x="2901950" y="3987800"/>
          <p14:tracePt t="118830" x="2894013" y="3979863"/>
          <p14:tracePt t="118834" x="2886075" y="3979863"/>
          <p14:tracePt t="118836" x="2878138" y="3979863"/>
          <p14:tracePt t="118839" x="2878138" y="3971925"/>
          <p14:tracePt t="118840" x="2870200" y="3971925"/>
          <p14:tracePt t="118844" x="2862263" y="3971925"/>
          <p14:tracePt t="118846" x="2862263" y="3963988"/>
          <p14:tracePt t="118848" x="2854325" y="3963988"/>
          <p14:tracePt t="118858" x="2846388" y="3956050"/>
          <p14:tracePt t="118917" x="2846388" y="3948113"/>
          <p14:tracePt t="118929" x="2846388" y="3938588"/>
          <p14:tracePt t="118938" x="2846388" y="3930650"/>
          <p14:tracePt t="118943" x="2846388" y="3922713"/>
          <p14:tracePt t="118953" x="2846388" y="3914775"/>
          <p14:tracePt t="118965" x="2846388" y="3906838"/>
          <p14:tracePt t="119110" x="2846388" y="3898900"/>
          <p14:tracePt t="119119" x="2846388" y="3890963"/>
          <p14:tracePt t="119125" x="2846388" y="3883025"/>
          <p14:tracePt t="119130" x="2854325" y="3883025"/>
          <p14:tracePt t="119132" x="2854325" y="3875088"/>
          <p14:tracePt t="119139" x="2854325" y="3867150"/>
          <p14:tracePt t="119149" x="2854325" y="3859213"/>
          <p14:tracePt t="119161" x="2854325" y="3851275"/>
          <p14:tracePt t="119171" x="2846388" y="3851275"/>
          <p14:tracePt t="119180" x="2846388" y="3843338"/>
          <p14:tracePt t="119207" x="2846388" y="3835400"/>
          <p14:tracePt t="119213" x="2838450" y="3835400"/>
          <p14:tracePt t="119325" x="2846388" y="3835400"/>
          <p14:tracePt t="119327" x="2846388" y="3843338"/>
          <p14:tracePt t="119337" x="2854325" y="3843338"/>
          <p14:tracePt t="119339" x="2854325" y="3851275"/>
          <p14:tracePt t="119345" x="2862263" y="3851275"/>
          <p14:tracePt t="119347" x="2862263" y="3859213"/>
          <p14:tracePt t="119350" x="2870200" y="3859213"/>
          <p14:tracePt t="119357" x="2878138" y="3867150"/>
          <p14:tracePt t="119364" x="2886075" y="3867150"/>
          <p14:tracePt t="119367" x="2894013" y="3867150"/>
          <p14:tracePt t="119370" x="2901950" y="3875088"/>
          <p14:tracePt t="119374" x="2909888" y="3875088"/>
          <p14:tracePt t="119381" x="2917825" y="3875088"/>
          <p14:tracePt t="119385" x="2925763" y="3875088"/>
          <p14:tracePt t="119388" x="2933700" y="3875088"/>
          <p14:tracePt t="119390" x="2941638" y="3883025"/>
          <p14:tracePt t="119395" x="2949575" y="3883025"/>
          <p14:tracePt t="119399" x="2957513" y="3883025"/>
          <p14:tracePt t="119400" x="2967038" y="3883025"/>
          <p14:tracePt t="119404" x="2974975" y="3883025"/>
          <p14:tracePt t="119406" x="2982913" y="3883025"/>
          <p14:tracePt t="119408" x="2990850" y="3883025"/>
          <p14:tracePt t="119414" x="2998788" y="3883025"/>
          <p14:tracePt t="119416" x="3006725" y="3883025"/>
          <p14:tracePt t="119419" x="3022600" y="3883025"/>
          <p14:tracePt t="119420" x="3030538" y="3883025"/>
          <p14:tracePt t="119422" x="3038475" y="3883025"/>
          <p14:tracePt t="119424" x="3046413" y="3875088"/>
          <p14:tracePt t="119426" x="3054350" y="3875088"/>
          <p14:tracePt t="119431" x="3070225" y="3875088"/>
          <p14:tracePt t="119433" x="3078163" y="3875088"/>
          <p14:tracePt t="119435" x="3086100" y="3875088"/>
          <p14:tracePt t="119436" x="3094038" y="3875088"/>
          <p14:tracePt t="119438" x="3101975" y="3875088"/>
          <p14:tracePt t="119442" x="3109913" y="3875088"/>
          <p14:tracePt t="119444" x="3117850" y="3875088"/>
          <p14:tracePt t="119447" x="3125788" y="3867150"/>
          <p14:tracePt t="119451" x="3141663" y="3867150"/>
          <p14:tracePt t="119453" x="3149600" y="3867150"/>
          <p14:tracePt t="119456" x="3157538" y="3867150"/>
          <p14:tracePt t="119458" x="3165475" y="3867150"/>
          <p14:tracePt t="119460" x="3173413" y="3867150"/>
          <p14:tracePt t="119463" x="3173413" y="3859213"/>
          <p14:tracePt t="119467" x="3189288" y="3859213"/>
          <p14:tracePt t="119470" x="3197225" y="3859213"/>
          <p14:tracePt t="119474" x="3205163" y="3859213"/>
          <p14:tracePt t="119480" x="3213100" y="3851275"/>
          <p14:tracePt t="119486" x="3221038" y="3851275"/>
          <p14:tracePt t="119523" x="3228975" y="3843338"/>
          <p14:tracePt t="119533" x="3228975" y="3835400"/>
          <p14:tracePt t="119543" x="3228975" y="3827463"/>
          <p14:tracePt t="119555" x="3228975" y="3819525"/>
          <p14:tracePt t="119560" x="3228975" y="3811588"/>
          <p14:tracePt t="119567" x="3228975" y="3803650"/>
          <p14:tracePt t="119571" x="3221038" y="3795713"/>
          <p14:tracePt t="119576" x="3221038" y="3787775"/>
          <p14:tracePt t="119581" x="3221038" y="3779838"/>
          <p14:tracePt t="119584" x="3221038" y="3771900"/>
          <p14:tracePt t="119590" x="3213100" y="3763963"/>
          <p14:tracePt t="119597" x="3213100" y="3756025"/>
          <p14:tracePt t="119602" x="3213100" y="3748088"/>
          <p14:tracePt t="119610" x="3205163" y="3748088"/>
          <p14:tracePt t="119611" x="3205163" y="3740150"/>
          <p14:tracePt t="119617" x="3205163" y="3732213"/>
          <p14:tracePt t="119620" x="3197225" y="3732213"/>
          <p14:tracePt t="119622" x="3197225" y="3724275"/>
          <p14:tracePt t="119626" x="3189288" y="3724275"/>
          <p14:tracePt t="119630" x="3189288" y="3716338"/>
          <p14:tracePt t="119634" x="3181350" y="3716338"/>
          <p14:tracePt t="119638" x="3181350" y="3708400"/>
          <p14:tracePt t="119642" x="3173413" y="3708400"/>
          <p14:tracePt t="119649" x="3173413" y="3700463"/>
          <p14:tracePt t="119651" x="3165475" y="3700463"/>
          <p14:tracePt t="119658" x="3157538" y="3700463"/>
          <p14:tracePt t="119661" x="3157538" y="3692525"/>
          <p14:tracePt t="119666" x="3149600" y="3692525"/>
          <p14:tracePt t="119669" x="3141663" y="3684588"/>
          <p14:tracePt t="119671" x="3133725" y="3684588"/>
          <p14:tracePt t="119674" x="3125788" y="3676650"/>
          <p14:tracePt t="119676" x="3117850" y="3676650"/>
          <p14:tracePt t="119681" x="3109913" y="3668713"/>
          <p14:tracePt t="119683" x="3101975" y="3668713"/>
          <p14:tracePt t="119686" x="3094038" y="3660775"/>
          <p14:tracePt t="119688" x="3086100" y="3660775"/>
          <p14:tracePt t="119691" x="3078163" y="3660775"/>
          <p14:tracePt t="119692" x="3078163" y="3652838"/>
          <p14:tracePt t="119694" x="3070225" y="3652838"/>
          <p14:tracePt t="119697" x="3062288" y="3652838"/>
          <p14:tracePt t="119700" x="3054350" y="3652838"/>
          <p14:tracePt t="119703" x="3046413" y="3644900"/>
          <p14:tracePt t="119704" x="3038475" y="3644900"/>
          <p14:tracePt t="119706" x="3030538" y="3636963"/>
          <p14:tracePt t="119710" x="3022600" y="3636963"/>
          <p14:tracePt t="119714" x="3014663" y="3636963"/>
          <p14:tracePt t="119719" x="2990850" y="3629025"/>
          <p14:tracePt t="119722" x="2982913" y="3629025"/>
          <p14:tracePt t="119724" x="2974975" y="3629025"/>
          <p14:tracePt t="119726" x="2967038" y="3629025"/>
          <p14:tracePt t="119731" x="2949575" y="3621088"/>
          <p14:tracePt t="119735" x="2933700" y="3621088"/>
          <p14:tracePt t="119737" x="2925763" y="3621088"/>
          <p14:tracePt t="119738" x="2917825" y="3621088"/>
          <p14:tracePt t="119740" x="2901950" y="3621088"/>
          <p14:tracePt t="119742" x="2894013" y="3621088"/>
          <p14:tracePt t="119744" x="2886075" y="3621088"/>
          <p14:tracePt t="119747" x="2878138" y="3621088"/>
          <p14:tracePt t="119749" x="2870200" y="3621088"/>
          <p14:tracePt t="119751" x="2862263" y="3621088"/>
          <p14:tracePt t="119752" x="2854325" y="3621088"/>
          <p14:tracePt t="119754" x="2838450" y="3621088"/>
          <p14:tracePt t="119756" x="2830513" y="3613150"/>
          <p14:tracePt t="119758" x="2822575" y="3613150"/>
          <p14:tracePt t="119760" x="2814638" y="3613150"/>
          <p14:tracePt t="119763" x="2806700" y="3613150"/>
          <p14:tracePt t="119765" x="2798763" y="3613150"/>
          <p14:tracePt t="119767" x="2790825" y="3613150"/>
          <p14:tracePt t="119768" x="2782888" y="3613150"/>
          <p14:tracePt t="119770" x="2774950" y="3621088"/>
          <p14:tracePt t="119772" x="2767013" y="3621088"/>
          <p14:tracePt t="119774" x="2759075" y="3621088"/>
          <p14:tracePt t="119776" x="2751138" y="3621088"/>
          <p14:tracePt t="119781" x="2735263" y="3621088"/>
          <p14:tracePt t="119783" x="2727325" y="3621088"/>
          <p14:tracePt t="119784" x="2719388" y="3621088"/>
          <p14:tracePt t="119786" x="2711450" y="3621088"/>
          <p14:tracePt t="119788" x="2703513" y="3629025"/>
          <p14:tracePt t="119790" x="2695575" y="3629025"/>
          <p14:tracePt t="119792" x="2687638" y="3629025"/>
          <p14:tracePt t="119794" x="2679700" y="3629025"/>
          <p14:tracePt t="119797" x="2671763" y="3629025"/>
          <p14:tracePt t="119799" x="2663825" y="3629025"/>
          <p14:tracePt t="119801" x="2655888" y="3629025"/>
          <p14:tracePt t="119802" x="2647950" y="3629025"/>
          <p14:tracePt t="119804" x="2640013" y="3629025"/>
          <p14:tracePt t="119806" x="2632075" y="3629025"/>
          <p14:tracePt t="119808" x="2624138" y="3636963"/>
          <p14:tracePt t="119810" x="2616200" y="3636963"/>
          <p14:tracePt t="119815" x="2606675" y="3636963"/>
          <p14:tracePt t="119817" x="2598738" y="3636963"/>
          <p14:tracePt t="119819" x="2590800" y="3636963"/>
          <p14:tracePt t="119820" x="2582863" y="3636963"/>
          <p14:tracePt t="119823" x="2574925" y="3636963"/>
          <p14:tracePt t="119824" x="2566988" y="3636963"/>
          <p14:tracePt t="119826" x="2559050" y="3644900"/>
          <p14:tracePt t="119831" x="2543175" y="3644900"/>
          <p14:tracePt t="119835" x="2535238" y="3644900"/>
          <p14:tracePt t="119836" x="2527300" y="3652838"/>
          <p14:tracePt t="119838" x="2519363" y="3652838"/>
          <p14:tracePt t="119842" x="2511425" y="3652838"/>
          <p14:tracePt t="119845" x="2503488" y="3652838"/>
          <p14:tracePt t="119847" x="2503488" y="3660775"/>
          <p14:tracePt t="119849" x="2495550" y="3660775"/>
          <p14:tracePt t="119852" x="2487613" y="3660775"/>
          <p14:tracePt t="119856" x="2479675" y="3660775"/>
          <p14:tracePt t="119858" x="2479675" y="3668713"/>
          <p14:tracePt t="119860" x="2471738" y="3668713"/>
          <p14:tracePt t="119866" x="2463800" y="3668713"/>
          <p14:tracePt t="119868" x="2455863" y="3676650"/>
          <p14:tracePt t="119875" x="2447925" y="3676650"/>
          <p14:tracePt t="119880" x="2439988" y="3684588"/>
          <p14:tracePt t="119882" x="2432050" y="3684588"/>
          <p14:tracePt t="119884" x="2432050" y="3692525"/>
          <p14:tracePt t="119887" x="2424113" y="3692525"/>
          <p14:tracePt t="119889" x="2416175" y="3692525"/>
          <p14:tracePt t="119891" x="2416175" y="3700463"/>
          <p14:tracePt t="119893" x="2408238" y="3700463"/>
          <p14:tracePt t="119895" x="2408238" y="3708400"/>
          <p14:tracePt t="119897" x="2400300" y="3708400"/>
          <p14:tracePt t="119901" x="2392363" y="3716338"/>
          <p14:tracePt t="119905" x="2384425" y="3716338"/>
          <p14:tracePt t="119906" x="2384425" y="3724275"/>
          <p14:tracePt t="119908" x="2376488" y="3724275"/>
          <p14:tracePt t="119913" x="2376488" y="3732213"/>
          <p14:tracePt t="119916" x="2368550" y="3732213"/>
          <p14:tracePt t="119919" x="2360613" y="3740150"/>
          <p14:tracePt t="119925" x="2352675" y="3740150"/>
          <p14:tracePt t="119926" x="2352675" y="3748088"/>
          <p14:tracePt t="119933" x="2344738" y="3748088"/>
          <p14:tracePt t="119951" x="2328863" y="3771900"/>
          <p14:tracePt t="119957" x="2328863" y="3779838"/>
          <p14:tracePt t="119961" x="2320925" y="3787775"/>
          <p14:tracePt t="119967" x="2320925" y="3795713"/>
          <p14:tracePt t="119973" x="2312988" y="3803650"/>
          <p14:tracePt t="119980" x="2312988" y="3811588"/>
          <p14:tracePt t="119985" x="2305050" y="3819525"/>
          <p14:tracePt t="119988" x="2305050" y="3827463"/>
          <p14:tracePt t="119992" x="2305050" y="3835400"/>
          <p14:tracePt t="119999" x="2305050" y="3843338"/>
          <p14:tracePt t="120004" x="2305050" y="3851275"/>
          <p14:tracePt t="120010" x="2305050" y="3859213"/>
          <p14:tracePt t="120019" x="2305050" y="3867150"/>
          <p14:tracePt t="120025" x="2305050" y="3875088"/>
          <p14:tracePt t="120031" x="2305050" y="3883025"/>
          <p14:tracePt t="120032" x="2312988" y="3883025"/>
          <p14:tracePt t="120034" x="2312988" y="3890963"/>
          <p14:tracePt t="120041" x="2312988" y="3898900"/>
          <p14:tracePt t="120047" x="2320925" y="3906838"/>
          <p14:tracePt t="120055" x="2320925" y="3914775"/>
          <p14:tracePt t="120065" x="2328863" y="3922713"/>
          <p14:tracePt t="120073" x="2328863" y="3930650"/>
          <p14:tracePt t="120080" x="2336800" y="3930650"/>
          <p14:tracePt t="120082" x="2336800" y="3938588"/>
          <p14:tracePt t="120086" x="2344738" y="3938588"/>
          <p14:tracePt t="120090" x="2344738" y="3948113"/>
          <p14:tracePt t="120092" x="2352675" y="3948113"/>
          <p14:tracePt t="120099" x="2360613" y="3956050"/>
          <p14:tracePt t="120102" x="2368550" y="3956050"/>
          <p14:tracePt t="120107" x="2376488" y="3963988"/>
          <p14:tracePt t="120111" x="2384425" y="3963988"/>
          <p14:tracePt t="120115" x="2392363" y="3971925"/>
          <p14:tracePt t="120118" x="2400300" y="3971925"/>
          <p14:tracePt t="120122" x="2408238" y="3971925"/>
          <p14:tracePt t="120124" x="2416175" y="3979863"/>
          <p14:tracePt t="120130" x="2432050" y="3979863"/>
          <p14:tracePt t="120133" x="2432050" y="3987800"/>
          <p14:tracePt t="120135" x="2439988" y="3987800"/>
          <p14:tracePt t="120137" x="2447925" y="3987800"/>
          <p14:tracePt t="120140" x="2455863" y="3987800"/>
          <p14:tracePt t="120142" x="2463800" y="3995738"/>
          <p14:tracePt t="120144" x="2471738" y="3995738"/>
          <p14:tracePt t="120150" x="2479675" y="3995738"/>
          <p14:tracePt t="120151" x="2487613" y="3995738"/>
          <p14:tracePt t="120153" x="2495550" y="4003675"/>
          <p14:tracePt t="120156" x="2503488" y="4003675"/>
          <p14:tracePt t="120158" x="2511425" y="4003675"/>
          <p14:tracePt t="120160" x="2519363" y="4011613"/>
          <p14:tracePt t="120166" x="2527300" y="4011613"/>
          <p14:tracePt t="120169" x="2535238" y="4019550"/>
          <p14:tracePt t="120170" x="2543175" y="4019550"/>
          <p14:tracePt t="120172" x="2551113" y="4019550"/>
          <p14:tracePt t="120177" x="2559050" y="4027488"/>
          <p14:tracePt t="120180" x="2566988" y="4027488"/>
          <p14:tracePt t="120186" x="2574925" y="4035425"/>
          <p14:tracePt t="120187" x="2582863" y="4035425"/>
          <p14:tracePt t="120190" x="2590800" y="4035425"/>
          <p14:tracePt t="120193" x="2598738" y="4035425"/>
          <p14:tracePt t="120195" x="2598738" y="4043363"/>
          <p14:tracePt t="120197" x="2606675" y="4043363"/>
          <p14:tracePt t="120200" x="2616200" y="4043363"/>
          <p14:tracePt t="120203" x="2624138" y="4051300"/>
          <p14:tracePt t="120206" x="2632075" y="4051300"/>
          <p14:tracePt t="120208" x="2640013" y="4051300"/>
          <p14:tracePt t="120210" x="2640013" y="4059238"/>
          <p14:tracePt t="120213" x="2647950" y="4059238"/>
          <p14:tracePt t="120217" x="2655888" y="4059238"/>
          <p14:tracePt t="120219" x="2663825" y="4067175"/>
          <p14:tracePt t="120220" x="2671763" y="4067175"/>
          <p14:tracePt t="120222" x="2679700" y="4067175"/>
          <p14:tracePt t="120224" x="2687638" y="4067175"/>
          <p14:tracePt t="120226" x="2687638" y="4075113"/>
          <p14:tracePt t="120231" x="2703513" y="4075113"/>
          <p14:tracePt t="120235" x="2719388" y="4075113"/>
          <p14:tracePt t="120236" x="2727325" y="4083050"/>
          <p14:tracePt t="120238" x="2735263" y="4083050"/>
          <p14:tracePt t="120240" x="2743200" y="4083050"/>
          <p14:tracePt t="120243" x="2751138" y="4083050"/>
          <p14:tracePt t="120245" x="2759075" y="4083050"/>
          <p14:tracePt t="120248" x="2767013" y="4083050"/>
          <p14:tracePt t="120250" x="2782888" y="4090988"/>
          <p14:tracePt t="120252" x="2790825" y="4090988"/>
          <p14:tracePt t="120254" x="2798763" y="4090988"/>
          <p14:tracePt t="120256" x="2806700" y="4090988"/>
          <p14:tracePt t="120258" x="2814638" y="4090988"/>
          <p14:tracePt t="120260" x="2822575" y="4090988"/>
          <p14:tracePt t="120265" x="2846388" y="4090988"/>
          <p14:tracePt t="120267" x="2854325" y="4090988"/>
          <p14:tracePt t="120268" x="2862263" y="4090988"/>
          <p14:tracePt t="120270" x="2870200" y="4090988"/>
          <p14:tracePt t="120272" x="2878138" y="4090988"/>
          <p14:tracePt t="120274" x="2886075" y="4090988"/>
          <p14:tracePt t="120276" x="2894013" y="4090988"/>
          <p14:tracePt t="120281" x="2909888" y="4090988"/>
          <p14:tracePt t="120282" x="2917825" y="4090988"/>
          <p14:tracePt t="120286" x="2925763" y="4090988"/>
          <p14:tracePt t="120288" x="2933700" y="4090988"/>
          <p14:tracePt t="120290" x="2941638" y="4090988"/>
          <p14:tracePt t="120292" x="2949575" y="4090988"/>
          <p14:tracePt t="120297" x="2957513" y="4090988"/>
          <p14:tracePt t="120298" x="2967038" y="4090988"/>
          <p14:tracePt t="120300" x="2974975" y="4090988"/>
          <p14:tracePt t="120304" x="2982913" y="4090988"/>
          <p14:tracePt t="120308" x="2990850" y="4090988"/>
          <p14:tracePt t="120310" x="2998788" y="4090988"/>
          <p14:tracePt t="120315" x="3006725" y="4090988"/>
          <p14:tracePt t="120320" x="3014663" y="4090988"/>
          <p14:tracePt t="120327" x="3022600" y="4090988"/>
          <p14:tracePt t="120335" x="3030538" y="4090988"/>
          <p14:tracePt t="120347" x="3038475" y="4090988"/>
          <p14:tracePt t="120365" x="3046413" y="4090988"/>
          <p14:tracePt t="120375" x="3046413" y="4083050"/>
          <p14:tracePt t="120385" x="3054350" y="4083050"/>
          <p14:tracePt t="120397" x="3062288" y="4083050"/>
          <p14:tracePt t="120402" x="3070225" y="4083050"/>
          <p14:tracePt t="120410" x="3078163" y="4083050"/>
          <p14:tracePt t="120417" x="3086100" y="4083050"/>
          <p14:tracePt t="120423" x="3094038" y="4083050"/>
          <p14:tracePt t="120431" x="3101975" y="4083050"/>
          <p14:tracePt t="120436" x="3101975" y="4075113"/>
          <p14:tracePt t="120439" x="3109913" y="4075113"/>
          <p14:tracePt t="120449" x="3117850" y="4075113"/>
          <p14:tracePt t="120458" x="3125788" y="4075113"/>
          <p14:tracePt t="120465" x="3125788" y="4067175"/>
          <p14:tracePt t="120469" x="3133725" y="4067175"/>
          <p14:tracePt t="120481" x="3141663" y="4067175"/>
          <p14:tracePt t="120485" x="3141663" y="4059238"/>
          <p14:tracePt t="120509" x="3149600" y="4059238"/>
          <p14:tracePt t="120523" x="3149600" y="4051300"/>
          <p14:tracePt t="120551" x="3149600" y="4043363"/>
          <p14:tracePt t="120564" x="3157538" y="4043363"/>
          <p14:tracePt t="120569" x="3157538" y="4035425"/>
          <p14:tracePt t="120639" x="3157538" y="4027488"/>
          <p14:tracePt t="120827" x="3157538" y="4035425"/>
          <p14:tracePt t="123181" x="3165475" y="4035425"/>
          <p14:tracePt t="123185" x="3165475" y="4043363"/>
          <p14:tracePt t="123203" x="3173413" y="4043363"/>
          <p14:tracePt t="123233" x="3181350" y="4043363"/>
          <p14:tracePt t="123236" x="3181350" y="4035425"/>
          <p14:tracePt t="123239" x="3197225" y="4027488"/>
          <p14:tracePt t="123241" x="3205163" y="4027488"/>
          <p14:tracePt t="123242" x="3213100" y="4019550"/>
          <p14:tracePt t="123244" x="3228975" y="4011613"/>
          <p14:tracePt t="123249" x="3260725" y="3987800"/>
          <p14:tracePt t="123251" x="3284538" y="3979863"/>
          <p14:tracePt t="123253" x="3308350" y="3971925"/>
          <p14:tracePt t="123255" x="3333750" y="3956050"/>
          <p14:tracePt t="123256" x="3357563" y="3948113"/>
          <p14:tracePt t="123258" x="3381375" y="3930650"/>
          <p14:tracePt t="123260" x="3413125" y="3922713"/>
          <p14:tracePt t="123264" x="3444875" y="3914775"/>
          <p14:tracePt t="123266" x="3476625" y="3906838"/>
          <p14:tracePt t="123269" x="3556000" y="3883025"/>
          <p14:tracePt t="123271" x="3579813" y="3875088"/>
          <p14:tracePt t="123272" x="3619500" y="3859213"/>
          <p14:tracePt t="123274" x="3660775" y="3851275"/>
          <p14:tracePt t="123276" x="3700463" y="3843338"/>
          <p14:tracePt t="123280" x="3787775" y="3827463"/>
          <p14:tracePt t="123282" x="3827463" y="3811588"/>
          <p14:tracePt t="123287" x="3930650" y="3795713"/>
          <p14:tracePt t="123289" x="3978275" y="3779838"/>
          <p14:tracePt t="123290" x="4035425" y="3771900"/>
          <p14:tracePt t="123292" x="4083050" y="3763963"/>
          <p14:tracePt t="123294" x="4138613" y="3756025"/>
          <p14:tracePt t="123297" x="4194175" y="3748088"/>
          <p14:tracePt t="123298" x="4249738" y="3732213"/>
          <p14:tracePt t="123301" x="4305300" y="3724275"/>
          <p14:tracePt t="123305" x="4425950" y="3700463"/>
          <p14:tracePt t="123307" x="4481513" y="3692525"/>
          <p14:tracePt t="123308" x="4545013" y="3684588"/>
          <p14:tracePt t="123311" x="4600575" y="3676650"/>
          <p14:tracePt t="123314" x="4664075" y="3668713"/>
          <p14:tracePt t="123315" x="4729163" y="3660775"/>
          <p14:tracePt t="123317" x="4784725" y="3652838"/>
          <p14:tracePt t="123321" x="4911725" y="3636963"/>
          <p14:tracePt t="123323" x="4975225" y="3629025"/>
          <p14:tracePt t="123324" x="5046663" y="3621088"/>
          <p14:tracePt t="123326" x="5111750" y="3613150"/>
          <p14:tracePt t="123329" x="5175250" y="3605213"/>
          <p14:tracePt t="123331" x="5238750" y="3595688"/>
          <p14:tracePt t="123333" x="5302250" y="3587750"/>
          <p14:tracePt t="123341" x="5494338" y="3563938"/>
          <p14:tracePt t="123343" x="5621338" y="3556000"/>
          <p14:tracePt t="123345" x="5684838" y="3548063"/>
          <p14:tracePt t="123348" x="5749925" y="3540125"/>
          <p14:tracePt t="123349" x="5813425" y="3532188"/>
          <p14:tracePt t="123353" x="5932488" y="3524250"/>
          <p14:tracePt t="123356" x="6051550" y="3508375"/>
          <p14:tracePt t="123359" x="6116638" y="3500438"/>
          <p14:tracePt t="123360" x="6172200" y="3492500"/>
          <p14:tracePt t="123364" x="6291263" y="3484563"/>
          <p14:tracePt t="123369" x="6410325" y="3476625"/>
          <p14:tracePt t="123371" x="6483350" y="3468688"/>
          <p14:tracePt t="123372" x="6530975" y="3460750"/>
          <p14:tracePt t="123375" x="6586538" y="3460750"/>
          <p14:tracePt t="123376" x="6642100" y="3444875"/>
          <p14:tracePt t="123379" x="6697663" y="3436938"/>
          <p14:tracePt t="123382" x="6753225" y="3436938"/>
          <p14:tracePt t="123383" x="6810375" y="3429000"/>
          <p14:tracePt t="123387" x="6913563" y="3421063"/>
          <p14:tracePt t="123391" x="7016750" y="3413125"/>
          <p14:tracePt t="123392" x="7072313" y="3413125"/>
          <p14:tracePt t="123394" x="7127875" y="3405188"/>
          <p14:tracePt t="123397" x="7177088" y="3397250"/>
          <p14:tracePt t="123398" x="7232650" y="3389313"/>
          <p14:tracePt t="123402" x="7280275" y="3381375"/>
          <p14:tracePt t="123405" x="7391400" y="3373438"/>
          <p14:tracePt t="123407" x="7423150" y="3373438"/>
          <p14:tracePt t="123408" x="7470775" y="3365500"/>
          <p14:tracePt t="123410" x="7512050" y="3349625"/>
          <p14:tracePt t="123414" x="7559675" y="3341688"/>
          <p14:tracePt t="123415" x="7599363" y="3333750"/>
          <p14:tracePt t="123416" x="7639050" y="3325813"/>
          <p14:tracePt t="123423" x="7758113" y="3309938"/>
          <p14:tracePt t="123424" x="7789863" y="3309938"/>
          <p14:tracePt t="123426" x="7829550" y="3302000"/>
          <p14:tracePt t="123430" x="7902575" y="3286125"/>
          <p14:tracePt t="123433" x="7934325" y="3286125"/>
          <p14:tracePt t="123439" x="8037513" y="3262313"/>
          <p14:tracePt t="123440" x="8053388" y="3262313"/>
          <p14:tracePt t="123443" x="8085138" y="3252788"/>
          <p14:tracePt t="123444" x="8116888" y="3252788"/>
          <p14:tracePt t="123447" x="8140700" y="3244850"/>
          <p14:tracePt t="123450" x="8164513" y="3236913"/>
          <p14:tracePt t="123454" x="8229600" y="3213100"/>
          <p14:tracePt t="123456" x="8253413" y="3205163"/>
          <p14:tracePt t="123458" x="8269288" y="3197225"/>
          <p14:tracePt t="123460" x="8293100" y="3189288"/>
          <p14:tracePt t="123464" x="8308975" y="3189288"/>
          <p14:tracePt t="123469" x="8348663" y="3165475"/>
          <p14:tracePt t="123471" x="8364538" y="3157538"/>
          <p14:tracePt t="123473" x="8380413" y="3149600"/>
          <p14:tracePt t="123475" x="8388350" y="3141663"/>
          <p14:tracePt t="123476" x="8396288" y="3141663"/>
          <p14:tracePt t="123479" x="8412163" y="3133725"/>
          <p14:tracePt t="123482" x="8428038" y="3117850"/>
          <p14:tracePt t="123487" x="8443913" y="3109913"/>
          <p14:tracePt t="123488" x="8451850" y="3101975"/>
          <p14:tracePt t="123492" x="8459788" y="3094038"/>
          <p14:tracePt t="123494" x="8467725" y="3086100"/>
          <p14:tracePt t="123499" x="8475663" y="3078163"/>
          <p14:tracePt t="123503" x="8483600" y="3070225"/>
          <p14:tracePt t="123504" x="8491538" y="3062288"/>
          <p14:tracePt t="123508" x="8499475" y="3054350"/>
          <p14:tracePt t="123514" x="8507413" y="3046413"/>
          <p14:tracePt t="123519" x="8507413" y="3038475"/>
          <p14:tracePt t="123520" x="8515350" y="3038475"/>
          <p14:tracePt t="123522" x="8515350" y="3030538"/>
          <p14:tracePt t="123527" x="8515350" y="3022600"/>
          <p14:tracePt t="123529" x="8523288" y="3022600"/>
          <p14:tracePt t="123531" x="8523288" y="3014663"/>
          <p14:tracePt t="123535" x="8523288" y="3006725"/>
          <p14:tracePt t="123540" x="8531225" y="2998788"/>
          <p14:tracePt t="123547" x="8531225" y="2990850"/>
          <p14:tracePt t="123551" x="8540750" y="2982913"/>
          <p14:tracePt t="123554" x="8540750" y="2974975"/>
          <p14:tracePt t="123559" x="8540750" y="2967038"/>
          <p14:tracePt t="123563" x="8548688" y="2959100"/>
          <p14:tracePt t="123566" x="8548688" y="2951163"/>
          <p14:tracePt t="123572" x="8556625" y="2943225"/>
          <p14:tracePt t="123580" x="8556625" y="2935288"/>
          <p14:tracePt t="123585" x="8556625" y="2927350"/>
          <p14:tracePt t="123588" x="8564563" y="2927350"/>
          <p14:tracePt t="123592" x="8564563" y="2919413"/>
          <p14:tracePt t="123601" x="8564563" y="2909888"/>
          <p14:tracePt t="123606" x="8572500" y="2901950"/>
          <p14:tracePt t="123610" x="8572500" y="2894013"/>
          <p14:tracePt t="123615" x="8572500" y="2886075"/>
          <p14:tracePt t="123617" x="8580438" y="2886075"/>
          <p14:tracePt t="123618" x="8580438" y="2878138"/>
          <p14:tracePt t="123622" x="8580438" y="2870200"/>
          <p14:tracePt t="123624" x="8588375" y="2870200"/>
          <p14:tracePt t="123626" x="8588375" y="2862263"/>
          <p14:tracePt t="123629" x="8596313" y="2854325"/>
          <p14:tracePt t="123634" x="8604250" y="2838450"/>
          <p14:tracePt t="123637" x="8612188" y="2830513"/>
          <p14:tracePt t="123638" x="8620125" y="2822575"/>
          <p14:tracePt t="123640" x="8620125" y="2814638"/>
          <p14:tracePt t="123642" x="8628063" y="2806700"/>
          <p14:tracePt t="123644" x="8636000" y="2798763"/>
          <p14:tracePt t="123647" x="8636000" y="2790825"/>
          <p14:tracePt t="123649" x="8643938" y="2782888"/>
          <p14:tracePt t="123652" x="8651875" y="2774950"/>
          <p14:tracePt t="123655" x="8659813" y="2759075"/>
          <p14:tracePt t="123657" x="8667750" y="2743200"/>
          <p14:tracePt t="123658" x="8667750" y="2735263"/>
          <p14:tracePt t="123660" x="8675688" y="2727325"/>
          <p14:tracePt t="123664" x="8683625" y="2719388"/>
          <p14:tracePt t="123665" x="8683625" y="2703513"/>
          <p14:tracePt t="123669" x="8699500" y="2687638"/>
          <p14:tracePt t="123672" x="8707438" y="2679700"/>
          <p14:tracePt t="123673" x="8707438" y="2663825"/>
          <p14:tracePt t="123675" x="8715375" y="2655888"/>
          <p14:tracePt t="123677" x="8723313" y="2640013"/>
          <p14:tracePt t="123679" x="8723313" y="2632075"/>
          <p14:tracePt t="123681" x="8731250" y="2624138"/>
          <p14:tracePt t="123686" x="8739188" y="2600325"/>
          <p14:tracePt t="123688" x="8755063" y="2566988"/>
          <p14:tracePt t="123690" x="8755063" y="2559050"/>
          <p14:tracePt t="123692" x="8763000" y="2543175"/>
          <p14:tracePt t="123694" x="8763000" y="2527300"/>
          <p14:tracePt t="123697" x="8770938" y="2519363"/>
          <p14:tracePt t="123699" x="8778875" y="2503488"/>
          <p14:tracePt t="123704" x="8786813" y="2479675"/>
          <p14:tracePt t="123705" x="8794750" y="2463800"/>
          <p14:tracePt t="123706" x="8802688" y="2447925"/>
          <p14:tracePt t="123708" x="8802688" y="2439988"/>
          <p14:tracePt t="123710" x="8810625" y="2416175"/>
          <p14:tracePt t="123714" x="8818563" y="2392363"/>
          <p14:tracePt t="123717" x="8826500" y="2384425"/>
          <p14:tracePt t="123719" x="8826500" y="2368550"/>
          <p14:tracePt t="123722" x="8826500" y="2360613"/>
          <p14:tracePt t="123723" x="8834438" y="2352675"/>
          <p14:tracePt t="123725" x="8834438" y="2344738"/>
          <p14:tracePt t="123726" x="8834438" y="2328863"/>
          <p14:tracePt t="123729" x="8842375" y="2320925"/>
          <p14:tracePt t="123732" x="8842375" y="2312988"/>
          <p14:tracePt t="123737" x="8842375" y="2297113"/>
          <p14:tracePt t="123738" x="8850313" y="2289175"/>
          <p14:tracePt t="123742" x="8850313" y="2281238"/>
          <p14:tracePt t="123747" x="8850313" y="2273300"/>
          <p14:tracePt t="123750" x="8850313" y="2265363"/>
          <p14:tracePt t="123757" x="8850313" y="2257425"/>
          <p14:tracePt t="123765" x="8842375" y="2257425"/>
          <p14:tracePt t="123766" x="8842375" y="2249488"/>
          <p14:tracePt t="123776" x="8842375" y="2241550"/>
          <p14:tracePt t="123784" x="8842375" y="2233613"/>
          <p14:tracePt t="123799" x="8842375" y="2224088"/>
          <p14:tracePt t="123827" x="8842375" y="2216150"/>
          <p14:tracePt t="124141" x="8842375" y="2224088"/>
          <p14:tracePt t="124151" x="8834438" y="2224088"/>
          <p14:tracePt t="124159" x="8834438" y="2233613"/>
          <p14:tracePt t="124169" x="8826500" y="2233613"/>
          <p14:tracePt t="124172" x="8826500" y="2241550"/>
          <p14:tracePt t="124181" x="8818563" y="2241550"/>
          <p14:tracePt t="124185" x="8818563" y="2249488"/>
          <p14:tracePt t="124190" x="8810625" y="2249488"/>
          <p14:tracePt t="124198" x="8810625" y="2257425"/>
          <p14:tracePt t="124201" x="8802688" y="2257425"/>
          <p14:tracePt t="124206" x="8802688" y="2265363"/>
          <p14:tracePt t="124210" x="8794750" y="2265363"/>
          <p14:tracePt t="124219" x="8786813" y="2265363"/>
          <p14:tracePt t="124220" x="8786813" y="2273300"/>
          <p14:tracePt t="124229" x="8778875" y="2273300"/>
          <p14:tracePt t="124240" x="8778875" y="2281238"/>
          <p14:tracePt t="124242" x="8770938" y="2281238"/>
          <p14:tracePt t="124257" x="8763000" y="2281238"/>
          <p14:tracePt t="124266" x="8755063" y="2281238"/>
          <p14:tracePt t="124269" x="8755063" y="2289175"/>
          <p14:tracePt t="124274" x="8747125" y="2289175"/>
          <p14:tracePt t="124281" x="8739188" y="2289175"/>
          <p14:tracePt t="124284" x="8731250" y="2289175"/>
          <p14:tracePt t="124286" x="8731250" y="2297113"/>
          <p14:tracePt t="124288" x="8723313" y="2297113"/>
          <p14:tracePt t="124295" x="8715375" y="2297113"/>
          <p14:tracePt t="124300" x="8707438" y="2297113"/>
          <p14:tracePt t="124307" x="8699500" y="2297113"/>
          <p14:tracePt t="124308" x="8699500" y="2305050"/>
          <p14:tracePt t="124314" x="8691563" y="2305050"/>
          <p14:tracePt t="124320" x="8683625" y="2305050"/>
          <p14:tracePt t="124330" x="8675688" y="2305050"/>
          <p14:tracePt t="124335" x="8675688" y="2312988"/>
          <p14:tracePt t="124339" x="8667750" y="2312988"/>
          <p14:tracePt t="124355" x="8659813" y="2312988"/>
          <p14:tracePt t="124373" x="8651875" y="2312988"/>
          <p14:tracePt t="124381" x="8651875" y="2320925"/>
          <p14:tracePt t="124388" x="8643938" y="2320925"/>
          <p14:tracePt t="124403" x="8636000" y="2320925"/>
          <p14:tracePt t="124414" x="8628063" y="2320925"/>
          <p14:tracePt t="124423" x="8628063" y="2328863"/>
          <p14:tracePt t="124425" x="8620125" y="2328863"/>
          <p14:tracePt t="124433" x="8612188" y="2328863"/>
          <p14:tracePt t="124438" x="8604250" y="2328863"/>
          <p14:tracePt t="124444" x="8596313" y="2328863"/>
          <p14:tracePt t="124449" x="8596313" y="2336800"/>
          <p14:tracePt t="124451" x="8588375" y="2336800"/>
          <p14:tracePt t="124455" x="8580438" y="2336800"/>
          <p14:tracePt t="124461" x="8572500" y="2336800"/>
          <p14:tracePt t="124467" x="8564563" y="2344738"/>
          <p14:tracePt t="124470" x="8556625" y="2344738"/>
          <p14:tracePt t="124474" x="8548688" y="2344738"/>
          <p14:tracePt t="124481" x="8540750" y="2344738"/>
          <p14:tracePt t="124484" x="8531225" y="2352675"/>
          <p14:tracePt t="124488" x="8523288" y="2352675"/>
          <p14:tracePt t="124492" x="8515350" y="2352675"/>
          <p14:tracePt t="124499" x="8507413" y="2352675"/>
          <p14:tracePt t="124502" x="8499475" y="2360613"/>
          <p14:tracePt t="124506" x="8491538" y="2360613"/>
          <p14:tracePt t="124510" x="8483600" y="2360613"/>
          <p14:tracePt t="124514" x="8475663" y="2360613"/>
          <p14:tracePt t="124517" x="8467725" y="2360613"/>
          <p14:tracePt t="124518" x="8467725" y="2368550"/>
          <p14:tracePt t="124520" x="8459788" y="2368550"/>
          <p14:tracePt t="124524" x="8451850" y="2368550"/>
          <p14:tracePt t="124526" x="8443913" y="2368550"/>
          <p14:tracePt t="124533" x="8435975" y="2376488"/>
          <p14:tracePt t="124536" x="8428038" y="2376488"/>
          <p14:tracePt t="124543" x="8420100" y="2376488"/>
          <p14:tracePt t="124551" x="8412163" y="2376488"/>
          <p14:tracePt t="124569" x="8404225" y="2376488"/>
          <p14:tracePt t="124705" x="8412163" y="2376488"/>
          <p14:tracePt t="124713" x="8420100" y="2376488"/>
          <p14:tracePt t="124717" x="8428038" y="2376488"/>
          <p14:tracePt t="124721" x="8435975" y="2376488"/>
          <p14:tracePt t="124722" x="8443913" y="2376488"/>
          <p14:tracePt t="124725" x="8451850" y="2376488"/>
          <p14:tracePt t="124726" x="8459788" y="2376488"/>
          <p14:tracePt t="124729" x="8467725" y="2376488"/>
          <p14:tracePt t="124732" x="8475663" y="2376488"/>
          <p14:tracePt t="124734" x="8483600" y="2376488"/>
          <p14:tracePt t="124736" x="8491538" y="2376488"/>
          <p14:tracePt t="124739" x="8499475" y="2376488"/>
          <p14:tracePt t="124740" x="8507413" y="2384425"/>
          <p14:tracePt t="124742" x="8515350" y="2384425"/>
          <p14:tracePt t="124744" x="8523288" y="2384425"/>
          <p14:tracePt t="124747" x="8531225" y="2384425"/>
          <p14:tracePt t="124749" x="8540750" y="2384425"/>
          <p14:tracePt t="124751" x="8548688" y="2384425"/>
          <p14:tracePt t="124752" x="8556625" y="2384425"/>
          <p14:tracePt t="124754" x="8564563" y="2384425"/>
          <p14:tracePt t="124756" x="8580438" y="2384425"/>
          <p14:tracePt t="124758" x="8588375" y="2384425"/>
          <p14:tracePt t="124760" x="8596313" y="2384425"/>
          <p14:tracePt t="124765" x="8620125" y="2384425"/>
          <p14:tracePt t="124767" x="8628063" y="2384425"/>
          <p14:tracePt t="124768" x="8636000" y="2384425"/>
          <p14:tracePt t="124770" x="8651875" y="2384425"/>
          <p14:tracePt t="124772" x="8659813" y="2384425"/>
          <p14:tracePt t="124774" x="8667750" y="2392363"/>
          <p14:tracePt t="124776" x="8683625" y="2392363"/>
          <p14:tracePt t="124779" x="8691563" y="2392363"/>
          <p14:tracePt t="124782" x="8715375" y="2384425"/>
          <p14:tracePt t="124785" x="8731250" y="2384425"/>
          <p14:tracePt t="124786" x="8739188" y="2384425"/>
          <p14:tracePt t="124788" x="8747125" y="2384425"/>
          <p14:tracePt t="124790" x="8763000" y="2392363"/>
          <p14:tracePt t="124792" x="8778875" y="2392363"/>
          <p14:tracePt t="124794" x="8786813" y="2392363"/>
          <p14:tracePt t="124797" x="8802688" y="2392363"/>
          <p14:tracePt t="124799" x="8818563" y="2392363"/>
          <p14:tracePt t="124800" x="8826500" y="2392363"/>
          <p14:tracePt t="124802" x="8834438" y="2392363"/>
          <p14:tracePt t="124804" x="8850313" y="2392363"/>
          <p14:tracePt t="124806" x="8858250" y="2392363"/>
          <p14:tracePt t="124808" x="8866188" y="2392363"/>
          <p14:tracePt t="124810" x="8883650" y="2392363"/>
          <p14:tracePt t="124813" x="8891588" y="2392363"/>
          <p14:tracePt t="124816" x="8899525" y="2392363"/>
          <p14:tracePt t="124817" x="8915400" y="2392363"/>
          <p14:tracePt t="124818" x="8923338" y="2392363"/>
          <p14:tracePt t="124821" x="8931275" y="2392363"/>
          <p14:tracePt t="124822" x="8939213" y="2392363"/>
          <p14:tracePt t="124824" x="8955088" y="2392363"/>
          <p14:tracePt t="124826" x="8963025" y="2392363"/>
          <p14:tracePt t="124829" x="8970963" y="2392363"/>
          <p14:tracePt t="124832" x="8978900" y="2392363"/>
          <p14:tracePt t="124833" x="8994775" y="2400300"/>
          <p14:tracePt t="124834" x="9002713" y="2400300"/>
          <p14:tracePt t="124837" x="9010650" y="2400300"/>
          <p14:tracePt t="124839" x="9018588" y="2400300"/>
          <p14:tracePt t="124840" x="9034463" y="2400300"/>
          <p14:tracePt t="124842" x="9042400" y="2408238"/>
          <p14:tracePt t="124844" x="9050338" y="2408238"/>
          <p14:tracePt t="124847" x="9058275" y="2408238"/>
          <p14:tracePt t="124849" x="9066213" y="2408238"/>
          <p14:tracePt t="124851" x="9082088" y="2408238"/>
          <p14:tracePt t="124852" x="9090025" y="2408238"/>
          <p14:tracePt t="124855" x="9097963" y="2408238"/>
          <p14:tracePt t="124856" x="9105900" y="2408238"/>
          <p14:tracePt t="124858" x="9121775" y="2408238"/>
          <p14:tracePt t="124860" x="9129713" y="2416175"/>
          <p14:tracePt t="124865" x="9145588" y="2416175"/>
          <p14:tracePt t="124867" x="9161463" y="2416175"/>
          <p14:tracePt t="124868" x="9169400" y="2416175"/>
          <p14:tracePt t="124870" x="9177338" y="2416175"/>
          <p14:tracePt t="124872" x="9185275" y="2424113"/>
          <p14:tracePt t="124874" x="9193213" y="2424113"/>
          <p14:tracePt t="124876" x="9201150" y="2424113"/>
          <p14:tracePt t="124878" x="9217025" y="2424113"/>
          <p14:tracePt t="124880" x="9224963" y="2424113"/>
          <p14:tracePt t="124882" x="9234488" y="2424113"/>
          <p14:tracePt t="124884" x="9242425" y="2432050"/>
          <p14:tracePt t="124886" x="9250363" y="2432050"/>
          <p14:tracePt t="124888" x="9258300" y="2432050"/>
          <p14:tracePt t="124890" x="9266238" y="2432050"/>
          <p14:tracePt t="124892" x="9274175" y="2432050"/>
          <p14:tracePt t="124894" x="9290050" y="2432050"/>
          <p14:tracePt t="124896" x="9297988" y="2432050"/>
          <p14:tracePt t="124898" x="9305925" y="2432050"/>
          <p14:tracePt t="124900" x="9321800" y="2432050"/>
          <p14:tracePt t="124902" x="9321800" y="2439988"/>
          <p14:tracePt t="124904" x="9337675" y="2439988"/>
          <p14:tracePt t="124906" x="9345613" y="2439988"/>
          <p14:tracePt t="124908" x="9353550" y="2439988"/>
          <p14:tracePt t="124910" x="9361488" y="2439988"/>
          <p14:tracePt t="124912" x="9369425" y="2439988"/>
          <p14:tracePt t="124914" x="9385300" y="2439988"/>
          <p14:tracePt t="124916" x="9393238" y="2439988"/>
          <p14:tracePt t="124918" x="9401175" y="2439988"/>
          <p14:tracePt t="124920" x="9409113" y="2439988"/>
          <p14:tracePt t="124922" x="9424988" y="2439988"/>
          <p14:tracePt t="124924" x="9432925" y="2439988"/>
          <p14:tracePt t="124926" x="9440863" y="2439988"/>
          <p14:tracePt t="124928" x="9448800" y="2439988"/>
          <p14:tracePt t="124930" x="9456738" y="2439988"/>
          <p14:tracePt t="124932" x="9464675" y="2439988"/>
          <p14:tracePt t="124934" x="9480550" y="2439988"/>
          <p14:tracePt t="124936" x="9488488" y="2439988"/>
          <p14:tracePt t="124938" x="9496425" y="2439988"/>
          <p14:tracePt t="124947" x="9520238" y="2439988"/>
          <p14:tracePt t="124949" x="9528175" y="2439988"/>
          <p14:tracePt t="124950" x="9536113" y="2439988"/>
          <p14:tracePt t="124952" x="9544050" y="2439988"/>
          <p14:tracePt t="124954" x="9551988" y="2439988"/>
          <p14:tracePt t="124958" x="9559925" y="2439988"/>
          <p14:tracePt t="124960" x="9567863" y="2439988"/>
          <p14:tracePt t="124963" x="9575800" y="2439988"/>
          <p14:tracePt t="124966" x="9585325" y="2439988"/>
          <p14:tracePt t="124968" x="9593263" y="2439988"/>
          <p14:tracePt t="124972" x="9601200" y="2439988"/>
          <p14:tracePt t="124974" x="9601200" y="2432050"/>
          <p14:tracePt t="124978" x="9609138" y="2432050"/>
          <p14:tracePt t="124984" x="9617075" y="2432050"/>
          <p14:tracePt t="124994" x="9625013" y="2432050"/>
          <p14:tracePt t="125199" x="9625013" y="2439988"/>
          <p14:tracePt t="134689" x="9625013" y="2432050"/>
          <p14:tracePt t="134693" x="9632950" y="2432050"/>
          <p14:tracePt t="134705" x="9640888" y="2424113"/>
          <p14:tracePt t="134708" x="9648825" y="2424113"/>
          <p14:tracePt t="134710" x="9648825" y="2416175"/>
          <p14:tracePt t="134715" x="9664700" y="2408238"/>
          <p14:tracePt t="134717" x="9672638" y="2400300"/>
          <p14:tracePt t="134719" x="9680575" y="2400300"/>
          <p14:tracePt t="134721" x="9696450" y="2392363"/>
          <p14:tracePt t="134722" x="9704388" y="2392363"/>
          <p14:tracePt t="134724" x="9720263" y="2384425"/>
          <p14:tracePt t="134726" x="9728200" y="2376488"/>
          <p14:tracePt t="134729" x="9744075" y="2376488"/>
          <p14:tracePt t="134731" x="9759950" y="2368550"/>
          <p14:tracePt t="134734" x="9775825" y="2368550"/>
          <p14:tracePt t="134736" x="9799638" y="2360613"/>
          <p14:tracePt t="134739" x="9815513" y="2360613"/>
          <p14:tracePt t="134740" x="9831388" y="2360613"/>
          <p14:tracePt t="134742" x="9847263" y="2352675"/>
          <p14:tracePt t="134745" x="9855200" y="2352675"/>
          <p14:tracePt t="134748" x="9871075" y="2352675"/>
          <p14:tracePt t="134749" x="9886950" y="2352675"/>
          <p14:tracePt t="134753" x="9902825" y="2352675"/>
          <p14:tracePt t="134754" x="9910763" y="2360613"/>
          <p14:tracePt t="134756" x="9918700" y="2360613"/>
          <p14:tracePt t="134758" x="9926638" y="2360613"/>
          <p14:tracePt t="134760" x="9936163" y="2360613"/>
          <p14:tracePt t="134764" x="9952038" y="2368550"/>
          <p14:tracePt t="134768" x="9959975" y="2376488"/>
          <p14:tracePt t="134774" x="9967913" y="2384425"/>
          <p14:tracePt t="134785" x="9975850" y="2384425"/>
          <p14:tracePt t="134807" x="9975850" y="2392363"/>
          <p14:tracePt t="134817" x="9975850" y="2400300"/>
          <p14:tracePt t="134818" x="9983788" y="2400300"/>
          <p14:tracePt t="134820" x="9983788" y="2408238"/>
          <p14:tracePt t="134822" x="9983788" y="2416175"/>
          <p14:tracePt t="134824" x="9991725" y="2416175"/>
          <p14:tracePt t="134826" x="9991725" y="2424113"/>
          <p14:tracePt t="134831" x="9999663" y="2432050"/>
          <p14:tracePt t="134833" x="9999663" y="2439988"/>
          <p14:tracePt t="134834" x="10007600" y="2447925"/>
          <p14:tracePt t="134836" x="10015538" y="2447925"/>
          <p14:tracePt t="134838" x="10015538" y="2455863"/>
          <p14:tracePt t="134840" x="10023475" y="2463800"/>
          <p14:tracePt t="134842" x="10031413" y="2471738"/>
          <p14:tracePt t="134844" x="10031413" y="2479675"/>
          <p14:tracePt t="134847" x="10039350" y="2487613"/>
          <p14:tracePt t="134849" x="10047288" y="2495550"/>
          <p14:tracePt t="134851" x="10055225" y="2511425"/>
          <p14:tracePt t="134852" x="10055225" y="2519363"/>
          <p14:tracePt t="134855" x="10063163" y="2527300"/>
          <p14:tracePt t="134856" x="10071100" y="2535238"/>
          <p14:tracePt t="134858" x="10079038" y="2543175"/>
          <p14:tracePt t="134860" x="10079038" y="2551113"/>
          <p14:tracePt t="134864" x="10094913" y="2576513"/>
          <p14:tracePt t="134866" x="10094913" y="2584450"/>
          <p14:tracePt t="134871" x="10102850" y="2600325"/>
          <p14:tracePt t="134873" x="10110788" y="2608263"/>
          <p14:tracePt t="134874" x="10110788" y="2616200"/>
          <p14:tracePt t="134876" x="10118725" y="2624138"/>
          <p14:tracePt t="134879" x="10118725" y="2632075"/>
          <p14:tracePt t="134881" x="10126663" y="2640013"/>
          <p14:tracePt t="134882" x="10126663" y="2647950"/>
          <p14:tracePt t="134885" x="10126663" y="2655888"/>
          <p14:tracePt t="134889" x="10134600" y="2663825"/>
          <p14:tracePt t="134890" x="10134600" y="2671763"/>
          <p14:tracePt t="134892" x="10134600" y="2679700"/>
          <p14:tracePt t="134894" x="10134600" y="2687638"/>
          <p14:tracePt t="134899" x="10134600" y="2695575"/>
          <p14:tracePt t="134902" x="10134600" y="2703513"/>
          <p14:tracePt t="134905" x="10134600" y="2711450"/>
          <p14:tracePt t="134906" x="10134600" y="2719388"/>
          <p14:tracePt t="134908" x="10134600" y="2727325"/>
          <p14:tracePt t="134914" x="10134600" y="2743200"/>
          <p14:tracePt t="134917" x="10134600" y="2751138"/>
          <p14:tracePt t="134918" x="10134600" y="2759075"/>
          <p14:tracePt t="134921" x="10134600" y="2767013"/>
          <p14:tracePt t="134922" x="10126663" y="2774950"/>
          <p14:tracePt t="134924" x="10126663" y="2782888"/>
          <p14:tracePt t="134926" x="10126663" y="2790825"/>
          <p14:tracePt t="134929" x="10126663" y="2798763"/>
          <p14:tracePt t="134931" x="10118725" y="2806700"/>
          <p14:tracePt t="134935" x="10118725" y="2830513"/>
          <p14:tracePt t="134937" x="10110788" y="2838450"/>
          <p14:tracePt t="134938" x="10102850" y="2846388"/>
          <p14:tracePt t="134941" x="10102850" y="2854325"/>
          <p14:tracePt t="134952" x="10071100" y="2909888"/>
          <p14:tracePt t="134955" x="10063163" y="2927350"/>
          <p14:tracePt t="134956" x="10055225" y="2935288"/>
          <p14:tracePt t="134958" x="10047288" y="2951163"/>
          <p14:tracePt t="134961" x="10039350" y="2959100"/>
          <p14:tracePt t="134965" x="10015538" y="2974975"/>
          <p14:tracePt t="134967" x="10007600" y="2990850"/>
          <p14:tracePt t="134969" x="9999663" y="2998788"/>
          <p14:tracePt t="134971" x="9991725" y="3014663"/>
          <p14:tracePt t="134973" x="9975850" y="3022600"/>
          <p14:tracePt t="134974" x="9959975" y="3038475"/>
          <p14:tracePt t="134976" x="9952038" y="3046413"/>
          <p14:tracePt t="134979" x="9936163" y="3062288"/>
          <p14:tracePt t="134981" x="9918700" y="3078163"/>
          <p14:tracePt t="134983" x="9902825" y="3086100"/>
          <p14:tracePt t="134985" x="9886950" y="3101975"/>
          <p14:tracePt t="134989" x="9847263" y="3125788"/>
          <p14:tracePt t="134990" x="9831388" y="3141663"/>
          <p14:tracePt t="134992" x="9807575" y="3157538"/>
          <p14:tracePt t="134994" x="9783763" y="3173413"/>
          <p14:tracePt t="134998" x="9736138" y="3197225"/>
          <p14:tracePt t="135001" x="9712325" y="3213100"/>
          <p14:tracePt t="135005" x="9656763" y="3244850"/>
          <p14:tracePt t="135007" x="9625013" y="3262313"/>
          <p14:tracePt t="135009" x="9601200" y="3278188"/>
          <p14:tracePt t="135010" x="9567863" y="3294063"/>
          <p14:tracePt t="135014" x="9504363" y="3325813"/>
          <p14:tracePt t="135017" x="9464675" y="3341688"/>
          <p14:tracePt t="135021" x="9401175" y="3373438"/>
          <p14:tracePt t="135023" x="9361488" y="3389313"/>
          <p14:tracePt t="135024" x="9321800" y="3405188"/>
          <p14:tracePt t="135027" x="9282113" y="3421063"/>
          <p14:tracePt t="135029" x="9250363" y="3436938"/>
          <p14:tracePt t="135031" x="9209088" y="3452813"/>
          <p14:tracePt t="135032" x="9169400" y="3468688"/>
          <p14:tracePt t="135034" x="9121775" y="3484563"/>
          <p14:tracePt t="135039" x="9042400" y="3516313"/>
          <p14:tracePt t="135040" x="8994775" y="3532188"/>
          <p14:tracePt t="135043" x="8947150" y="3548063"/>
          <p14:tracePt t="135044" x="8899525" y="3556000"/>
          <p14:tracePt t="135047" x="8850313" y="3571875"/>
          <p14:tracePt t="135048" x="8802688" y="3587750"/>
          <p14:tracePt t="135053" x="8707438" y="3613150"/>
          <p14:tracePt t="135055" x="8651875" y="3629025"/>
          <p14:tracePt t="135057" x="8596313" y="3644900"/>
          <p14:tracePt t="135059" x="8540750" y="3660775"/>
          <p14:tracePt t="135060" x="8483600" y="3676650"/>
          <p14:tracePt t="135065" x="8364538" y="3692525"/>
          <p14:tracePt t="135067" x="8301038" y="3708400"/>
          <p14:tracePt t="135070" x="8237538" y="3716338"/>
          <p14:tracePt t="135073" x="8108950" y="3740150"/>
          <p14:tracePt t="135076" x="7981950" y="3756025"/>
          <p14:tracePt t="135079" x="7910513" y="3763963"/>
          <p14:tracePt t="135081" x="7847013" y="3771900"/>
          <p14:tracePt t="135083" x="7781925" y="3779838"/>
          <p14:tracePt t="135087" x="7646988" y="3795713"/>
          <p14:tracePt t="135089" x="7583488" y="3803650"/>
          <p14:tracePt t="135090" x="7512050" y="3803650"/>
          <p14:tracePt t="135092" x="7439025" y="3811588"/>
          <p14:tracePt t="135094" x="7375525" y="3811588"/>
          <p14:tracePt t="135097" x="7304088" y="3811588"/>
          <p14:tracePt t="135098" x="7240588" y="3819525"/>
          <p14:tracePt t="135103" x="7177088" y="3819525"/>
          <p14:tracePt t="135106" x="6985000" y="3835400"/>
          <p14:tracePt t="135108" x="6921500" y="3835400"/>
          <p14:tracePt t="135110" x="6858000" y="3843338"/>
          <p14:tracePt t="135114" x="6729413" y="3851275"/>
          <p14:tracePt t="135119" x="6610350" y="3859213"/>
          <p14:tracePt t="135122" x="6554788" y="3867150"/>
          <p14:tracePt t="135123" x="6499225" y="3875088"/>
          <p14:tracePt t="135124" x="6442075" y="3883025"/>
          <p14:tracePt t="135126" x="6386513" y="3890963"/>
          <p14:tracePt t="135129" x="6330950" y="3890963"/>
          <p14:tracePt t="135131" x="6275388" y="3898900"/>
          <p14:tracePt t="135133" x="6219825" y="3906838"/>
          <p14:tracePt t="135136" x="6116638" y="3922713"/>
          <p14:tracePt t="135139" x="6067425" y="3930650"/>
          <p14:tracePt t="135140" x="6019800" y="3938588"/>
          <p14:tracePt t="135143" x="5972175" y="3948113"/>
          <p14:tracePt t="135144" x="5932488" y="3956050"/>
          <p14:tracePt t="135148" x="5884863" y="3963988"/>
          <p14:tracePt t="135149" x="5845175" y="3971925"/>
          <p14:tracePt t="135153" x="5765800" y="3979863"/>
          <p14:tracePt t="135157" x="5692775" y="3995738"/>
          <p14:tracePt t="135159" x="5661025" y="3995738"/>
          <p14:tracePt t="135160" x="5629275" y="4003675"/>
          <p14:tracePt t="135165" x="5573713" y="4011613"/>
          <p14:tracePt t="135166" x="5541963" y="4019550"/>
          <p14:tracePt t="135173" x="5470525" y="4035425"/>
          <p14:tracePt t="135174" x="5446713" y="4043363"/>
          <p14:tracePt t="135176" x="5430838" y="4051300"/>
          <p14:tracePt t="135179" x="5414963" y="4051300"/>
          <p14:tracePt t="135181" x="5389563" y="4059238"/>
          <p14:tracePt t="135183" x="5373688" y="4059238"/>
          <p14:tracePt t="135189" x="5326063" y="4075113"/>
          <p14:tracePt t="135190" x="5310188" y="4083050"/>
          <p14:tracePt t="135192" x="5302250" y="4083050"/>
          <p14:tracePt t="135194" x="5286375" y="4090988"/>
          <p14:tracePt t="135198" x="5270500" y="4090988"/>
          <p14:tracePt t="135203" x="5230813" y="4106863"/>
          <p14:tracePt t="135205" x="5222875" y="4106863"/>
          <p14:tracePt t="135207" x="5207000" y="4114800"/>
          <p14:tracePt t="135210" x="5191125" y="4122738"/>
          <p14:tracePt t="135214" x="5167313" y="4130675"/>
          <p14:tracePt t="135219" x="5151438" y="4138613"/>
          <p14:tracePt t="135221" x="5135563" y="4138613"/>
          <p14:tracePt t="135222" x="5127625" y="4146550"/>
          <p14:tracePt t="135225" x="5119688" y="4146550"/>
          <p14:tracePt t="135226" x="5103813" y="4154488"/>
          <p14:tracePt t="135229" x="5095875" y="4162425"/>
          <p14:tracePt t="135232" x="5087938" y="4162425"/>
          <p14:tracePt t="135233" x="5080000" y="4170363"/>
          <p14:tracePt t="135237" x="5064125" y="4178300"/>
          <p14:tracePt t="135239" x="5056188" y="4178300"/>
          <p14:tracePt t="135241" x="5046663" y="4186238"/>
          <p14:tracePt t="135242" x="5038725" y="4186238"/>
          <p14:tracePt t="135244" x="5038725" y="4194175"/>
          <p14:tracePt t="135249" x="5022850" y="4194175"/>
          <p14:tracePt t="135253" x="5014913" y="4202113"/>
          <p14:tracePt t="135255" x="5006975" y="4202113"/>
          <p14:tracePt t="135256" x="5006975" y="4210050"/>
          <p14:tracePt t="135258" x="4999038" y="4210050"/>
          <p14:tracePt t="135264" x="4991100" y="4217988"/>
          <p14:tracePt t="135269" x="4983163" y="4217988"/>
          <p14:tracePt t="135275" x="4983163" y="4225925"/>
          <p14:tracePt t="135276" x="4975225" y="4225925"/>
          <p14:tracePt t="135291" x="4967288" y="4225925"/>
          <p14:tracePt t="135329" x="4959350" y="4225925"/>
          <p14:tracePt t="135333" x="4959350" y="4233863"/>
          <p14:tracePt t="135335" x="4951413" y="4233863"/>
          <p14:tracePt t="135339" x="4943475" y="4233863"/>
          <p14:tracePt t="135342" x="4935538" y="4241800"/>
          <p14:tracePt t="135344" x="4927600" y="4241800"/>
          <p14:tracePt t="135349" x="4919663" y="4241800"/>
          <p14:tracePt t="135350" x="4919663" y="4249738"/>
          <p14:tracePt t="135352" x="4911725" y="4249738"/>
          <p14:tracePt t="135354" x="4903788" y="4249738"/>
          <p14:tracePt t="135358" x="4895850" y="4249738"/>
          <p14:tracePt t="135360" x="4887913" y="4257675"/>
          <p14:tracePt t="135365" x="4879975" y="4257675"/>
          <p14:tracePt t="135368" x="4872038" y="4257675"/>
          <p14:tracePt t="135370" x="4864100" y="4257675"/>
          <p14:tracePt t="135372" x="4864100" y="4265613"/>
          <p14:tracePt t="135374" x="4856163" y="4265613"/>
          <p14:tracePt t="135379" x="4848225" y="4265613"/>
          <p14:tracePt t="135383" x="4840288" y="4265613"/>
          <p14:tracePt t="135387" x="4832350" y="4273550"/>
          <p14:tracePt t="135389" x="4824413" y="4273550"/>
          <p14:tracePt t="135393" x="4816475" y="4273550"/>
          <p14:tracePt t="135397" x="4808538" y="4273550"/>
          <p14:tracePt t="135403" x="4800600" y="4281488"/>
          <p14:tracePt t="135406" x="4792663" y="4281488"/>
          <p14:tracePt t="135410" x="4784725" y="4281488"/>
          <p14:tracePt t="135415" x="4776788" y="4281488"/>
          <p14:tracePt t="135418" x="4768850" y="4281488"/>
          <p14:tracePt t="135422" x="4760913" y="4291013"/>
          <p14:tracePt t="135426" x="4752975" y="4291013"/>
          <p14:tracePt t="135431" x="4745038" y="4291013"/>
          <p14:tracePt t="135435" x="4737100" y="4291013"/>
          <p14:tracePt t="135437" x="4729163" y="4298950"/>
          <p14:tracePt t="135439" x="4721225" y="4298950"/>
          <p14:tracePt t="135443" x="4713288" y="4298950"/>
          <p14:tracePt t="135444" x="4705350" y="4298950"/>
          <p14:tracePt t="135447" x="4695825" y="4298950"/>
          <p14:tracePt t="135451" x="4687888" y="4298950"/>
          <p14:tracePt t="135452" x="4679950" y="4298950"/>
          <p14:tracePt t="135454" x="4672013" y="4298950"/>
          <p14:tracePt t="135457" x="4664075" y="4298950"/>
          <p14:tracePt t="135458" x="4656138" y="4306888"/>
          <p14:tracePt t="135460" x="4648200" y="4306888"/>
          <p14:tracePt t="135464" x="4640263" y="4306888"/>
          <p14:tracePt t="135467" x="4632325" y="4306888"/>
          <p14:tracePt t="135468" x="4624388" y="4306888"/>
          <p14:tracePt t="135471" x="4616450" y="4298950"/>
          <p14:tracePt t="135472" x="4608513" y="4298950"/>
          <p14:tracePt t="135475" x="4600575" y="4298950"/>
          <p14:tracePt t="135478" x="4592638" y="4298950"/>
          <p14:tracePt t="135481" x="4584700" y="4298950"/>
          <p14:tracePt t="135483" x="4576763" y="4298950"/>
          <p14:tracePt t="135486" x="4568825" y="4291013"/>
          <p14:tracePt t="135488" x="4560888" y="4291013"/>
          <p14:tracePt t="135492" x="4552950" y="4291013"/>
          <p14:tracePt t="135495" x="4545013" y="4291013"/>
          <p14:tracePt t="135499" x="4537075" y="4281488"/>
          <p14:tracePt t="135501" x="4529138" y="4281488"/>
          <p14:tracePt t="135505" x="4521200" y="4273550"/>
          <p14:tracePt t="135506" x="4513263" y="4273550"/>
          <p14:tracePt t="135508" x="4505325" y="4273550"/>
          <p14:tracePt t="135515" x="4489450" y="4265613"/>
          <p14:tracePt t="135518" x="4481513" y="4265613"/>
          <p14:tracePt t="135520" x="4481513" y="4257675"/>
          <p14:tracePt t="135522" x="4473575" y="4257675"/>
          <p14:tracePt t="135525" x="4465638" y="4257675"/>
          <p14:tracePt t="135529" x="4457700" y="4249738"/>
          <p14:tracePt t="135534" x="4449763" y="4249738"/>
          <p14:tracePt t="135537" x="4441825" y="4241800"/>
          <p14:tracePt t="135543" x="4433888" y="4241800"/>
          <p14:tracePt t="135547" x="4433888" y="4233863"/>
          <p14:tracePt t="135550" x="4425950" y="4233863"/>
          <p14:tracePt t="135555" x="4418013" y="4233863"/>
          <p14:tracePt t="135558" x="4418013" y="4225925"/>
          <p14:tracePt t="135564" x="4410075" y="4225925"/>
          <p14:tracePt t="135575" x="4402138" y="4217988"/>
          <p14:tracePt t="135621" x="4402138" y="4210050"/>
          <p14:tracePt t="135623" x="4394200" y="4210050"/>
          <p14:tracePt t="135635" x="4394200" y="4202113"/>
          <p14:tracePt t="135639" x="4386263" y="4202113"/>
          <p14:tracePt t="135645" x="4386263" y="4194175"/>
          <p14:tracePt t="135649" x="4378325" y="4194175"/>
          <p14:tracePt t="135652" x="4378325" y="4186238"/>
          <p14:tracePt t="135656" x="4370388" y="4186238"/>
          <p14:tracePt t="135664" x="4370388" y="4178300"/>
          <p14:tracePt t="135667" x="4362450" y="4178300"/>
          <p14:tracePt t="135675" x="4362450" y="4170363"/>
          <p14:tracePt t="135681" x="4352925" y="4170363"/>
          <p14:tracePt t="135688" x="4352925" y="4162425"/>
          <p14:tracePt t="135704" x="4344988" y="4162425"/>
          <p14:tracePt t="135708" x="4344988" y="4154488"/>
          <p14:tracePt t="135723" x="4344988" y="4146550"/>
          <p14:tracePt t="135724" x="4337050" y="4146550"/>
          <p14:tracePt t="135735" x="4337050" y="4138613"/>
          <p14:tracePt t="135741" x="4329113" y="4138613"/>
          <p14:tracePt t="135747" x="4329113" y="4130675"/>
          <p14:tracePt t="135757" x="4321175" y="4130675"/>
          <p14:tracePt t="135764" x="4321175" y="4122738"/>
          <p14:tracePt t="135779" x="4313238" y="4122738"/>
          <p14:tracePt t="135782" x="4313238" y="4114800"/>
          <p14:tracePt t="135801" x="4305300" y="4106863"/>
          <p14:tracePt t="135808" x="4305300" y="4098925"/>
          <p14:tracePt t="135811" x="4297363" y="4098925"/>
          <p14:tracePt t="135815" x="4297363" y="4090988"/>
          <p14:tracePt t="135817" x="4289425" y="4090988"/>
          <p14:tracePt t="135820" x="4289425" y="4083050"/>
          <p14:tracePt t="135822" x="4281488" y="4083050"/>
          <p14:tracePt t="135824" x="4281488" y="4075113"/>
          <p14:tracePt t="135829" x="4273550" y="4067175"/>
          <p14:tracePt t="135833" x="4265613" y="4059238"/>
          <p14:tracePt t="135837" x="4257675" y="4051300"/>
          <p14:tracePt t="135841" x="4249738" y="4043363"/>
          <p14:tracePt t="135844" x="4241800" y="4035425"/>
          <p14:tracePt t="135847" x="4241800" y="4027488"/>
          <p14:tracePt t="135850" x="4233863" y="4027488"/>
          <p14:tracePt t="135853" x="4225925" y="4019550"/>
          <p14:tracePt t="135857" x="4217988" y="4011613"/>
          <p14:tracePt t="135860" x="4210050" y="4003675"/>
          <p14:tracePt t="135864" x="4210050" y="3995738"/>
          <p14:tracePt t="135869" x="4202113" y="3987800"/>
          <p14:tracePt t="135872" x="4194175" y="3979863"/>
          <p14:tracePt t="135879" x="4186238" y="3971925"/>
          <p14:tracePt t="135884" x="4186238" y="3963988"/>
          <p14:tracePt t="135886" x="4178300" y="3963988"/>
          <p14:tracePt t="135890" x="4178300" y="3956050"/>
          <p14:tracePt t="135897" x="4170363" y="3956050"/>
          <p14:tracePt t="135900" x="4170363" y="3948113"/>
          <p14:tracePt t="135908" x="4170363" y="3938588"/>
          <p14:tracePt t="136153" x="4162425" y="3938588"/>
          <p14:tracePt t="136163" x="4162425" y="3948113"/>
          <p14:tracePt t="136168" x="4154488" y="3948113"/>
          <p14:tracePt t="136175" x="4146550" y="3956050"/>
          <p14:tracePt t="136183" x="4138613" y="3956050"/>
          <p14:tracePt t="136191" x="4130675" y="3956050"/>
          <p14:tracePt t="136201" x="4122738" y="3956050"/>
          <p14:tracePt t="136203" x="4122738" y="3963988"/>
          <p14:tracePt t="136210" x="4114800" y="3963988"/>
          <p14:tracePt t="136223" x="4106863" y="3963988"/>
          <p14:tracePt t="136235" x="4098925" y="3963988"/>
          <p14:tracePt t="139739" x="4098925" y="3956050"/>
          <p14:tracePt t="139746" x="4106863" y="3956050"/>
          <p14:tracePt t="139749" x="4106863" y="3948113"/>
          <p14:tracePt t="139751" x="4114800" y="3948113"/>
          <p14:tracePt t="139754" x="4122738" y="3948113"/>
          <p14:tracePt t="139756" x="4122738" y="3938588"/>
          <p14:tracePt t="139760" x="4130675" y="3938588"/>
          <p14:tracePt t="139766" x="4138613" y="3930650"/>
          <p14:tracePt t="139777" x="4146550" y="3930650"/>
          <p14:tracePt t="139795" x="4154488" y="3930650"/>
          <p14:tracePt t="139957" x="4154488" y="3938588"/>
          <p14:tracePt t="139963" x="4154488" y="3948113"/>
          <p14:tracePt t="139967" x="4154488" y="3956050"/>
          <p14:tracePt t="139969" x="4154488" y="3963988"/>
          <p14:tracePt t="139973" x="4154488" y="3971925"/>
          <p14:tracePt t="139975" x="4154488" y="3979863"/>
          <p14:tracePt t="139976" x="4154488" y="3987800"/>
          <p14:tracePt t="139978" x="4154488" y="3995738"/>
          <p14:tracePt t="139981" x="4154488" y="4003675"/>
          <p14:tracePt t="139984" x="4154488" y="4011613"/>
          <p14:tracePt t="139986" x="4162425" y="4019550"/>
          <p14:tracePt t="139988" x="4162425" y="4027488"/>
          <p14:tracePt t="139992" x="4162425" y="4035425"/>
          <p14:tracePt t="139999" x="4162425" y="4043363"/>
          <p14:tracePt t="140000" x="4162425" y="4051300"/>
          <p14:tracePt t="140006" x="4170363" y="4059238"/>
          <p14:tracePt t="140014" x="4170363" y="4067175"/>
          <p14:tracePt t="140021" x="4170363" y="4075113"/>
          <p14:tracePt t="140023" x="4178300" y="4075113"/>
          <p14:tracePt t="140029" x="4178300" y="4083050"/>
          <p14:tracePt t="140033" x="4186238" y="4083050"/>
          <p14:tracePt t="140039" x="4186238" y="4090988"/>
          <p14:tracePt t="140040" x="4194175" y="4090988"/>
          <p14:tracePt t="140044" x="4202113" y="4090988"/>
          <p14:tracePt t="140047" x="4202113" y="4098925"/>
          <p14:tracePt t="140049" x="4210050" y="4098925"/>
          <p14:tracePt t="140052" x="4217988" y="4098925"/>
          <p14:tracePt t="140054" x="4217988" y="4106863"/>
          <p14:tracePt t="140056" x="4225925" y="4106863"/>
          <p14:tracePt t="140060" x="4233863" y="4106863"/>
          <p14:tracePt t="140065" x="4241800" y="4114800"/>
          <p14:tracePt t="140067" x="4249738" y="4114800"/>
          <p14:tracePt t="140071" x="4257675" y="4114800"/>
          <p14:tracePt t="140074" x="4265613" y="4114800"/>
          <p14:tracePt t="140119" x="4273550" y="4114800"/>
          <p14:tracePt t="140193" x="4265613" y="4114800"/>
          <p14:tracePt t="140203" x="4265613" y="4106863"/>
          <p14:tracePt t="140223" x="4265613" y="4098925"/>
          <p14:tracePt t="140343" x="4273550" y="4098925"/>
          <p14:tracePt t="140345" x="4273550" y="4090988"/>
          <p14:tracePt t="140349" x="4281488" y="4083050"/>
          <p14:tracePt t="140351" x="4289425" y="4083050"/>
          <p14:tracePt t="140352" x="4289425" y="4075113"/>
          <p14:tracePt t="140354" x="4297363" y="4075113"/>
          <p14:tracePt t="140356" x="4297363" y="4067175"/>
          <p14:tracePt t="140358" x="4305300" y="4067175"/>
          <p14:tracePt t="140360" x="4313238" y="4059238"/>
          <p14:tracePt t="140365" x="4321175" y="4051300"/>
          <p14:tracePt t="140368" x="4329113" y="4043363"/>
          <p14:tracePt t="140372" x="4337050" y="4035425"/>
          <p14:tracePt t="140376" x="4344988" y="4035425"/>
          <p14:tracePt t="140379" x="4344988" y="4027488"/>
          <p14:tracePt t="140381" x="4352925" y="4027488"/>
          <p14:tracePt t="140383" x="4352925" y="4019550"/>
          <p14:tracePt t="140386" x="4362450" y="4011613"/>
          <p14:tracePt t="140391" x="4362450" y="4003675"/>
          <p14:tracePt t="140392" x="4370388" y="4003675"/>
          <p14:tracePt t="140394" x="4370388" y="3995738"/>
          <p14:tracePt t="140400" x="4378325" y="3987800"/>
          <p14:tracePt t="140402" x="4378325" y="3979863"/>
          <p14:tracePt t="140406" x="4386263" y="3971925"/>
          <p14:tracePt t="140408" x="4386263" y="3963988"/>
          <p14:tracePt t="140415" x="4386263" y="3948113"/>
          <p14:tracePt t="140418" x="4394200" y="3938588"/>
          <p14:tracePt t="140420" x="4394200" y="3930650"/>
          <p14:tracePt t="140424" x="4394200" y="3922713"/>
          <p14:tracePt t="140426" x="4394200" y="3914775"/>
          <p14:tracePt t="140431" x="4394200" y="3906838"/>
          <p14:tracePt t="140435" x="4394200" y="3890963"/>
          <p14:tracePt t="140436" x="4394200" y="3883025"/>
          <p14:tracePt t="140438" x="4386263" y="3875088"/>
          <p14:tracePt t="140440" x="4386263" y="3867150"/>
          <p14:tracePt t="140443" x="4386263" y="3859213"/>
          <p14:tracePt t="140444" x="4386263" y="3851275"/>
          <p14:tracePt t="140448" x="4378325" y="3843338"/>
          <p14:tracePt t="140450" x="4378325" y="3835400"/>
          <p14:tracePt t="140452" x="4370388" y="3827463"/>
          <p14:tracePt t="140454" x="4370388" y="3819525"/>
          <p14:tracePt t="140456" x="4362450" y="3811588"/>
          <p14:tracePt t="140460" x="4352925" y="3803650"/>
          <p14:tracePt t="140465" x="4344988" y="3787775"/>
          <p14:tracePt t="140469" x="4337050" y="3779838"/>
          <p14:tracePt t="140471" x="4329113" y="3779838"/>
          <p14:tracePt t="140472" x="4321175" y="3771900"/>
          <p14:tracePt t="140474" x="4321175" y="3763963"/>
          <p14:tracePt t="140476" x="4313238" y="3763963"/>
          <p14:tracePt t="140479" x="4305300" y="3756025"/>
          <p14:tracePt t="140481" x="4297363" y="3756025"/>
          <p14:tracePt t="140483" x="4289425" y="3748088"/>
          <p14:tracePt t="140486" x="4281488" y="3740150"/>
          <p14:tracePt t="140488" x="4273550" y="3740150"/>
          <p14:tracePt t="140490" x="4257675" y="3732213"/>
          <p14:tracePt t="140492" x="4249738" y="3732213"/>
          <p14:tracePt t="140494" x="4241800" y="3732213"/>
          <p14:tracePt t="140498" x="4233863" y="3724275"/>
          <p14:tracePt t="140499" x="4225925" y="3724275"/>
          <p14:tracePt t="140503" x="4210050" y="3716338"/>
          <p14:tracePt t="140505" x="4202113" y="3716338"/>
          <p14:tracePt t="140506" x="4186238" y="3716338"/>
          <p14:tracePt t="140508" x="4178300" y="3716338"/>
          <p14:tracePt t="140510" x="4170363" y="3716338"/>
          <p14:tracePt t="140515" x="4154488" y="3716338"/>
          <p14:tracePt t="140517" x="4138613" y="3716338"/>
          <p14:tracePt t="140519" x="4130675" y="3716338"/>
          <p14:tracePt t="140520" x="4122738" y="3716338"/>
          <p14:tracePt t="140522" x="4114800" y="3724275"/>
          <p14:tracePt t="140524" x="4106863" y="3724275"/>
          <p14:tracePt t="140527" x="4098925" y="3724275"/>
          <p14:tracePt t="140529" x="4090988" y="3724275"/>
          <p14:tracePt t="140531" x="4083050" y="3732213"/>
          <p14:tracePt t="140533" x="4075113" y="3732213"/>
          <p14:tracePt t="140535" x="4067175" y="3732213"/>
          <p14:tracePt t="140536" x="4059238" y="3740150"/>
          <p14:tracePt t="140540" x="4051300" y="3740150"/>
          <p14:tracePt t="140542" x="4043363" y="3740150"/>
          <p14:tracePt t="140544" x="4035425" y="3748088"/>
          <p14:tracePt t="140549" x="4027488" y="3748088"/>
          <p14:tracePt t="140551" x="4019550" y="3756025"/>
          <p14:tracePt t="140554" x="4011613" y="3763963"/>
          <p14:tracePt t="140558" x="4002088" y="3771900"/>
          <p14:tracePt t="140565" x="3994150" y="3779838"/>
          <p14:tracePt t="140569" x="3986213" y="3787775"/>
          <p14:tracePt t="140571" x="3986213" y="3795713"/>
          <p14:tracePt t="140572" x="3986213" y="3803650"/>
          <p14:tracePt t="140576" x="3978275" y="3811588"/>
          <p14:tracePt t="140579" x="3978275" y="3819525"/>
          <p14:tracePt t="140585" x="3978275" y="3835400"/>
          <p14:tracePt t="140588" x="3978275" y="3843338"/>
          <p14:tracePt t="140590" x="3978275" y="3851275"/>
          <p14:tracePt t="140594" x="3978275" y="3859213"/>
          <p14:tracePt t="140597" x="3986213" y="3867150"/>
          <p14:tracePt t="140600" x="3986213" y="3875088"/>
          <p14:tracePt t="140602" x="3994150" y="3883025"/>
          <p14:tracePt t="140606" x="4002088" y="3890963"/>
          <p14:tracePt t="140608" x="4002088" y="3898900"/>
          <p14:tracePt t="140610" x="4011613" y="3906838"/>
          <p14:tracePt t="140614" x="4027488" y="3922713"/>
          <p14:tracePt t="140617" x="4035425" y="3930650"/>
          <p14:tracePt t="140618" x="4043363" y="3930650"/>
          <p14:tracePt t="140620" x="4051300" y="3938588"/>
          <p14:tracePt t="140622" x="4067175" y="3948113"/>
          <p14:tracePt t="140624" x="4075113" y="3956050"/>
          <p14:tracePt t="140626" x="4090988" y="3963988"/>
          <p14:tracePt t="140629" x="4098925" y="3963988"/>
          <p14:tracePt t="140631" x="4114800" y="3971925"/>
          <p14:tracePt t="140633" x="4130675" y="3979863"/>
          <p14:tracePt t="140637" x="4170363" y="3987800"/>
          <p14:tracePt t="140641" x="4217988" y="4003675"/>
          <p14:tracePt t="140642" x="4241800" y="4003675"/>
          <p14:tracePt t="140644" x="4265613" y="4011613"/>
          <p14:tracePt t="140647" x="4289425" y="4011613"/>
          <p14:tracePt t="140648" x="4313238" y="4019550"/>
          <p14:tracePt t="140652" x="4344988" y="4019550"/>
          <p14:tracePt t="140657" x="4433888" y="4027488"/>
          <p14:tracePt t="140658" x="4465638" y="4035425"/>
          <p14:tracePt t="140660" x="4505325" y="4035425"/>
          <p14:tracePt t="140665" x="4568825" y="4043363"/>
          <p14:tracePt t="140669" x="4640263" y="4043363"/>
          <p14:tracePt t="140670" x="4672013" y="4051300"/>
          <p14:tracePt t="140673" x="4713288" y="4051300"/>
          <p14:tracePt t="140675" x="4752975" y="4051300"/>
          <p14:tracePt t="140677" x="4792663" y="4051300"/>
          <p14:tracePt t="140679" x="4832350" y="4051300"/>
          <p14:tracePt t="140681" x="4872038" y="4051300"/>
          <p14:tracePt t="140685" x="4959350" y="4043363"/>
          <p14:tracePt t="140687" x="5006975" y="4043363"/>
          <p14:tracePt t="140688" x="5046663" y="4035425"/>
          <p14:tracePt t="140690" x="5095875" y="4035425"/>
          <p14:tracePt t="140692" x="5143500" y="4027488"/>
          <p14:tracePt t="140694" x="5199063" y="4019550"/>
          <p14:tracePt t="140698" x="5238750" y="4019550"/>
          <p14:tracePt t="140703" x="5381625" y="4003675"/>
          <p14:tracePt t="140704" x="5430838" y="3995738"/>
          <p14:tracePt t="140706" x="5470525" y="3987800"/>
          <p14:tracePt t="140708" x="5518150" y="3987800"/>
          <p14:tracePt t="140710" x="5573713" y="3979863"/>
          <p14:tracePt t="140715" x="5668963" y="3963988"/>
          <p14:tracePt t="140719" x="5765800" y="3948113"/>
          <p14:tracePt t="140721" x="5813425" y="3938588"/>
          <p14:tracePt t="140722" x="5861050" y="3930650"/>
          <p14:tracePt t="140724" x="5908675" y="3914775"/>
          <p14:tracePt t="140726" x="5956300" y="3906838"/>
          <p14:tracePt t="140729" x="6003925" y="3890963"/>
          <p14:tracePt t="140731" x="6043613" y="3883025"/>
          <p14:tracePt t="140733" x="6091238" y="3875088"/>
          <p14:tracePt t="140737" x="6188075" y="3851275"/>
          <p14:tracePt t="140738" x="6235700" y="3843338"/>
          <p14:tracePt t="140740" x="6283325" y="3835400"/>
          <p14:tracePt t="140742" x="6330950" y="3827463"/>
          <p14:tracePt t="140745" x="6378575" y="3819525"/>
          <p14:tracePt t="140749" x="6467475" y="3795713"/>
          <p14:tracePt t="140750" x="6507163" y="3787775"/>
          <p14:tracePt t="140753" x="6554788" y="3779838"/>
          <p14:tracePt t="140755" x="6610350" y="3771900"/>
          <p14:tracePt t="140757" x="6650038" y="3756025"/>
          <p14:tracePt t="140758" x="6697663" y="3748088"/>
          <p14:tracePt t="140760" x="6737350" y="3732213"/>
          <p14:tracePt t="140764" x="6818313" y="3708400"/>
          <p14:tracePt t="140767" x="6858000" y="3692525"/>
          <p14:tracePt t="140771" x="6937375" y="3668713"/>
          <p14:tracePt t="140773" x="6977063" y="3652838"/>
          <p14:tracePt t="140775" x="7016750" y="3644900"/>
          <p14:tracePt t="140776" x="7056438" y="3629025"/>
          <p14:tracePt t="140779" x="7096125" y="3613150"/>
          <p14:tracePt t="140783" x="7177088" y="3587750"/>
          <p14:tracePt t="140785" x="7216775" y="3579813"/>
          <p14:tracePt t="140789" x="7288213" y="3556000"/>
          <p14:tracePt t="140791" x="7327900" y="3532188"/>
          <p14:tracePt t="140792" x="7359650" y="3516313"/>
          <p14:tracePt t="140795" x="7399338" y="3508375"/>
          <p14:tracePt t="140799" x="7470775" y="3476625"/>
          <p14:tracePt t="140801" x="7504113" y="3468688"/>
          <p14:tracePt t="140805" x="7575550" y="3436938"/>
          <p14:tracePt t="140806" x="7607300" y="3421063"/>
          <p14:tracePt t="140808" x="7639050" y="3405188"/>
          <p14:tracePt t="140810" x="7670800" y="3389313"/>
          <p14:tracePt t="140813" x="7702550" y="3373438"/>
          <p14:tracePt t="140815" x="7734300" y="3357563"/>
          <p14:tracePt t="140816" x="7766050" y="3349625"/>
          <p14:tracePt t="140818" x="7789863" y="3333750"/>
          <p14:tracePt t="140820" x="7821613" y="3317875"/>
          <p14:tracePt t="140822" x="7847013" y="3309938"/>
          <p14:tracePt t="140824" x="7878763" y="3294063"/>
          <p14:tracePt t="140826" x="7902575" y="3278188"/>
          <p14:tracePt t="140828" x="7926388" y="3262313"/>
          <p14:tracePt t="140830" x="7958138" y="3252788"/>
          <p14:tracePt t="140833" x="7974013" y="3236913"/>
          <p14:tracePt t="140834" x="8005763" y="3228975"/>
          <p14:tracePt t="140836" x="8021638" y="3213100"/>
          <p14:tracePt t="140838" x="8045450" y="3197225"/>
          <p14:tracePt t="140840" x="8069263" y="3189288"/>
          <p14:tracePt t="140842" x="8085138" y="3173413"/>
          <p14:tracePt t="140844" x="8101013" y="3165475"/>
          <p14:tracePt t="140846" x="8116888" y="3157538"/>
          <p14:tracePt t="140848" x="8132763" y="3141663"/>
          <p14:tracePt t="140850" x="8148638" y="3133725"/>
          <p14:tracePt t="140852" x="8172450" y="3117850"/>
          <p14:tracePt t="140854" x="8180388" y="3109913"/>
          <p14:tracePt t="140856" x="8197850" y="3101975"/>
          <p14:tracePt t="140858" x="8213725" y="3094038"/>
          <p14:tracePt t="140860" x="8229600" y="3078163"/>
          <p14:tracePt t="140863" x="8245475" y="3070225"/>
          <p14:tracePt t="140864" x="8261350" y="3054350"/>
          <p14:tracePt t="140867" x="8269288" y="3046413"/>
          <p14:tracePt t="140868" x="8285163" y="3038475"/>
          <p14:tracePt t="140870" x="8293100" y="3030538"/>
          <p14:tracePt t="140872" x="8308975" y="3014663"/>
          <p14:tracePt t="140874" x="8316913" y="3006725"/>
          <p14:tracePt t="140876" x="8324850" y="2998788"/>
          <p14:tracePt t="140878" x="8340725" y="2990850"/>
          <p14:tracePt t="140880" x="8348663" y="2982913"/>
          <p14:tracePt t="140883" x="8356600" y="2974975"/>
          <p14:tracePt t="140885" x="8372475" y="2967038"/>
          <p14:tracePt t="140886" x="8380413" y="2959100"/>
          <p14:tracePt t="140888" x="8388350" y="2951163"/>
          <p14:tracePt t="140890" x="8396288" y="2943225"/>
          <p14:tracePt t="140892" x="8404225" y="2935288"/>
          <p14:tracePt t="140894" x="8412163" y="2927350"/>
          <p14:tracePt t="140896" x="8420100" y="2919413"/>
          <p14:tracePt t="140898" x="8428038" y="2909888"/>
          <p14:tracePt t="140900" x="8435975" y="2901950"/>
          <p14:tracePt t="140902" x="8443913" y="2901950"/>
          <p14:tracePt t="140904" x="8451850" y="2894013"/>
          <p14:tracePt t="140906" x="8451850" y="2886075"/>
          <p14:tracePt t="140908" x="8459788" y="2878138"/>
          <p14:tracePt t="140913" x="8467725" y="2870200"/>
          <p14:tracePt t="140914" x="8467725" y="2862263"/>
          <p14:tracePt t="140916" x="8475663" y="2862263"/>
          <p14:tracePt t="140918" x="8475663" y="2854325"/>
          <p14:tracePt t="140922" x="8475663" y="2846388"/>
          <p14:tracePt t="140924" x="8483600" y="2846388"/>
          <p14:tracePt t="140926" x="8483600" y="2838450"/>
          <p14:tracePt t="140930" x="8483600" y="2830513"/>
          <p14:tracePt t="140937" x="8483600" y="2822575"/>
          <p14:tracePt t="140938" x="8491538" y="2822575"/>
          <p14:tracePt t="140940" x="8491538" y="2814638"/>
          <p14:tracePt t="140948" x="8491538" y="2798763"/>
          <p14:tracePt t="140952" x="8491538" y="2790825"/>
          <p14:tracePt t="140956" x="8491538" y="2782888"/>
          <p14:tracePt t="140958" x="8499475" y="2782888"/>
          <p14:tracePt t="140960" x="8499475" y="2774950"/>
          <p14:tracePt t="140963" x="8499475" y="2767013"/>
          <p14:tracePt t="140965" x="8499475" y="2759075"/>
          <p14:tracePt t="140966" x="8507413" y="2751138"/>
          <p14:tracePt t="140970" x="8507413" y="2743200"/>
          <p14:tracePt t="140972" x="8507413" y="2735263"/>
          <p14:tracePt t="140974" x="8515350" y="2727325"/>
          <p14:tracePt t="140976" x="8515350" y="2719388"/>
          <p14:tracePt t="140978" x="8515350" y="2711450"/>
          <p14:tracePt t="140980" x="8523288" y="2703513"/>
          <p14:tracePt t="140982" x="8523288" y="2687638"/>
          <p14:tracePt t="140984" x="8531225" y="2679700"/>
          <p14:tracePt t="140986" x="8540750" y="2671763"/>
          <p14:tracePt t="140988" x="8540750" y="2655888"/>
          <p14:tracePt t="140990" x="8548688" y="2647950"/>
          <p14:tracePt t="140992" x="8556625" y="2640013"/>
          <p14:tracePt t="140994" x="8556625" y="2624138"/>
          <p14:tracePt t="140996" x="8564563" y="2616200"/>
          <p14:tracePt t="140998" x="8572500" y="2600325"/>
          <p14:tracePt t="141000" x="8580438" y="2592388"/>
          <p14:tracePt t="141002" x="8588375" y="2576513"/>
          <p14:tracePt t="141004" x="8596313" y="2566988"/>
          <p14:tracePt t="141006" x="8604250" y="2551113"/>
          <p14:tracePt t="141008" x="8612188" y="2543175"/>
          <p14:tracePt t="141010" x="8620125" y="2527300"/>
          <p14:tracePt t="141013" x="8628063" y="2519363"/>
          <p14:tracePt t="141014" x="8636000" y="2503488"/>
          <p14:tracePt t="141016" x="8643938" y="2495550"/>
          <p14:tracePt t="141018" x="8643938" y="2479675"/>
          <p14:tracePt t="141020" x="8651875" y="2471738"/>
          <p14:tracePt t="141022" x="8659813" y="2455863"/>
          <p14:tracePt t="141024" x="8667750" y="2447925"/>
          <p14:tracePt t="141026" x="8675688" y="2432050"/>
          <p14:tracePt t="141028" x="8683625" y="2424113"/>
          <p14:tracePt t="141030" x="8691563" y="2408238"/>
          <p14:tracePt t="141033" x="8699500" y="2400300"/>
          <p14:tracePt t="141035" x="8699500" y="2384425"/>
          <p14:tracePt t="141036" x="8707438" y="2376488"/>
          <p14:tracePt t="141038" x="8715375" y="2360613"/>
          <p14:tracePt t="141040" x="8723313" y="2352675"/>
          <p14:tracePt t="141042" x="8723313" y="2336800"/>
          <p14:tracePt t="141044" x="8731250" y="2328863"/>
          <p14:tracePt t="141046" x="8739188" y="2312988"/>
          <p14:tracePt t="141048" x="8739188" y="2305050"/>
          <p14:tracePt t="141050" x="8747125" y="2297113"/>
          <p14:tracePt t="141052" x="8747125" y="2281238"/>
          <p14:tracePt t="141054" x="8755063" y="2273300"/>
          <p14:tracePt t="141056" x="8763000" y="2265363"/>
          <p14:tracePt t="141058" x="8763000" y="2249488"/>
          <p14:tracePt t="141060" x="8763000" y="2241550"/>
          <p14:tracePt t="141063" x="8770938" y="2233613"/>
          <p14:tracePt t="141064" x="8770938" y="2224088"/>
          <p14:tracePt t="141066" x="8778875" y="2216150"/>
          <p14:tracePt t="141068" x="8778875" y="2208213"/>
          <p14:tracePt t="141070" x="8778875" y="2200275"/>
          <p14:tracePt t="141072" x="8786813" y="2192338"/>
          <p14:tracePt t="141074" x="8786813" y="2184400"/>
          <p14:tracePt t="141076" x="8786813" y="2176463"/>
          <p14:tracePt t="141078" x="8786813" y="2168525"/>
          <p14:tracePt t="141080" x="8794750" y="2160588"/>
          <p14:tracePt t="141082" x="8794750" y="2152650"/>
          <p14:tracePt t="141084" x="8794750" y="2144713"/>
          <p14:tracePt t="141088" x="8794750" y="2136775"/>
          <p14:tracePt t="141090" x="8794750" y="2128838"/>
          <p14:tracePt t="141092" x="8794750" y="2120900"/>
          <p14:tracePt t="141096" x="8794750" y="2112963"/>
          <p14:tracePt t="141098" x="8794750" y="2105025"/>
          <p14:tracePt t="141102" x="8794750" y="2097088"/>
          <p14:tracePt t="141106" x="8794750" y="2089150"/>
          <p14:tracePt t="141113" x="8794750" y="2081213"/>
          <p14:tracePt t="141269" x="8786813" y="2081213"/>
          <p14:tracePt t="141271" x="8786813" y="2089150"/>
          <p14:tracePt t="141277" x="8770938" y="2105025"/>
          <p14:tracePt t="141279" x="8763000" y="2112963"/>
          <p14:tracePt t="141281" x="8755063" y="2120900"/>
          <p14:tracePt t="141283" x="8747125" y="2120900"/>
          <p14:tracePt t="141285" x="8739188" y="2128838"/>
          <p14:tracePt t="141286" x="8723313" y="2136775"/>
          <p14:tracePt t="141288" x="8715375" y="2144713"/>
          <p14:tracePt t="141290" x="8699500" y="2160588"/>
          <p14:tracePt t="141292" x="8683625" y="2168525"/>
          <p14:tracePt t="141294" x="8667750" y="2184400"/>
          <p14:tracePt t="141296" x="8651875" y="2192338"/>
          <p14:tracePt t="141298" x="8636000" y="2208213"/>
          <p14:tracePt t="141300" x="8612188" y="2216150"/>
          <p14:tracePt t="141302" x="8588375" y="2233613"/>
          <p14:tracePt t="141304" x="8564563" y="2249488"/>
          <p14:tracePt t="141306" x="8540750" y="2265363"/>
          <p14:tracePt t="141308" x="8515350" y="2281238"/>
          <p14:tracePt t="141310" x="8491538" y="2297113"/>
          <p14:tracePt t="141313" x="8459788" y="2312988"/>
          <p14:tracePt t="141314" x="8435975" y="2328863"/>
          <p14:tracePt t="141316" x="8404225" y="2344738"/>
          <p14:tracePt t="141318" x="8372475" y="2360613"/>
          <p14:tracePt t="141320" x="8340725" y="2384425"/>
          <p14:tracePt t="141322" x="8308975" y="2400300"/>
          <p14:tracePt t="141324" x="8277225" y="2416175"/>
          <p14:tracePt t="141326" x="8237538" y="2439988"/>
          <p14:tracePt t="141328" x="8205788" y="2455863"/>
          <p14:tracePt t="141330" x="8164513" y="2479675"/>
          <p14:tracePt t="141333" x="8124825" y="2503488"/>
          <p14:tracePt t="141334" x="8085138" y="2527300"/>
          <p14:tracePt t="141336" x="8045450" y="2543175"/>
          <p14:tracePt t="141338" x="7997825" y="2576513"/>
          <p14:tracePt t="141340" x="7950200" y="2600325"/>
          <p14:tracePt t="141342" x="7910513" y="2624138"/>
          <p14:tracePt t="141344" x="7862888" y="2647950"/>
          <p14:tracePt t="141346" x="7821613" y="2671763"/>
          <p14:tracePt t="141348" x="7773988" y="2695575"/>
          <p14:tracePt t="141350" x="7726363" y="2719388"/>
          <p14:tracePt t="141352" x="7678738" y="2743200"/>
          <p14:tracePt t="141354" x="7623175" y="2767013"/>
          <p14:tracePt t="141356" x="7575550" y="2798763"/>
          <p14:tracePt t="141358" x="7527925" y="2822575"/>
          <p14:tracePt t="141360" x="7470775" y="2846388"/>
          <p14:tracePt t="141363" x="7415213" y="2870200"/>
          <p14:tracePt t="141364" x="7367588" y="2894013"/>
          <p14:tracePt t="141366" x="7312025" y="2919413"/>
          <p14:tracePt t="141368" x="7256463" y="2943225"/>
          <p14:tracePt t="141370" x="7200900" y="2967038"/>
          <p14:tracePt t="141372" x="7145338" y="2990850"/>
          <p14:tracePt t="141374" x="7088188" y="3014663"/>
          <p14:tracePt t="141376" x="7040563" y="3038475"/>
          <p14:tracePt t="141379" x="6985000" y="3062288"/>
          <p14:tracePt t="141381" x="6937375" y="3086100"/>
          <p14:tracePt t="141383" x="6881813" y="3109913"/>
          <p14:tracePt t="141385" x="6826250" y="3125788"/>
          <p14:tracePt t="141392" x="6610350" y="3213100"/>
          <p14:tracePt t="141394" x="6562725" y="3236913"/>
          <p14:tracePt t="141398" x="6507163" y="3262313"/>
          <p14:tracePt t="141399" x="6451600" y="3278188"/>
          <p14:tracePt t="141401" x="6394450" y="3302000"/>
          <p14:tracePt t="141408" x="6243638" y="3365500"/>
          <p14:tracePt t="141409" x="6188075" y="3381375"/>
          <p14:tracePt t="141410" x="6148388" y="3397250"/>
          <p14:tracePt t="141415" x="6043613" y="3429000"/>
          <p14:tracePt t="141419" x="5940425" y="3460750"/>
          <p14:tracePt t="141423" x="5837238" y="3500438"/>
          <p14:tracePt t="141425" x="5789613" y="3516313"/>
          <p14:tracePt t="141426" x="5732463" y="3532188"/>
          <p14:tracePt t="141429" x="5684838" y="3548063"/>
          <p14:tracePt t="141431" x="5637213" y="3571875"/>
          <p14:tracePt t="141433" x="5589588" y="3587750"/>
          <p14:tracePt t="141439" x="5438775" y="3636963"/>
          <p14:tracePt t="141441" x="5389563" y="3652838"/>
          <p14:tracePt t="141442" x="5334000" y="3668713"/>
          <p14:tracePt t="141444" x="5286375" y="3684588"/>
          <p14:tracePt t="141448" x="5238750" y="3692525"/>
          <p14:tracePt t="141453" x="5095875" y="3740150"/>
          <p14:tracePt t="141455" x="5046663" y="3756025"/>
          <p14:tracePt t="141457" x="5006975" y="3763963"/>
          <p14:tracePt t="141458" x="4959350" y="3779838"/>
          <p14:tracePt t="141460" x="4911725" y="3795713"/>
          <p14:tracePt t="141465" x="4824413" y="3819525"/>
          <p14:tracePt t="141469" x="4745038" y="3843338"/>
          <p14:tracePt t="141472" x="4705350" y="3851275"/>
          <p14:tracePt t="141473" x="4664075" y="3867150"/>
          <p14:tracePt t="141474" x="4632325" y="3875088"/>
          <p14:tracePt t="141476" x="4592638" y="3890963"/>
          <p14:tracePt t="141479" x="4560888" y="3898900"/>
          <p14:tracePt t="141482" x="4497388" y="3914775"/>
          <p14:tracePt t="141485" x="4465638" y="3922713"/>
          <p14:tracePt t="141489" x="4402138" y="3930650"/>
          <p14:tracePt t="141491" x="4378325" y="3938588"/>
          <p14:tracePt t="141492" x="4344988" y="3948113"/>
          <p14:tracePt t="141494" x="4321175" y="3948113"/>
          <p14:tracePt t="141498" x="4297363" y="3956050"/>
          <p14:tracePt t="141499" x="4265613" y="3963988"/>
          <p14:tracePt t="141502" x="4241800" y="3963988"/>
          <p14:tracePt t="141505" x="4194175" y="3971925"/>
          <p14:tracePt t="141506" x="4178300" y="3971925"/>
          <p14:tracePt t="141508" x="4154488" y="3979863"/>
          <p14:tracePt t="141510" x="4130675" y="3979863"/>
          <p14:tracePt t="141515" x="4090988" y="3979863"/>
          <p14:tracePt t="141519" x="4051300" y="3987800"/>
          <p14:tracePt t="141520" x="4027488" y="3987800"/>
          <p14:tracePt t="141522" x="4002088" y="3987800"/>
          <p14:tracePt t="141524" x="3986213" y="3987800"/>
          <p14:tracePt t="141526" x="3962400" y="3987800"/>
          <p14:tracePt t="141529" x="3946525" y="3987800"/>
          <p14:tracePt t="141532" x="3922713" y="3987800"/>
          <p14:tracePt t="141534" x="3906838" y="3987800"/>
          <p14:tracePt t="141535" x="3883025" y="3987800"/>
          <p14:tracePt t="141537" x="3867150" y="3987800"/>
          <p14:tracePt t="141538" x="3851275" y="3987800"/>
          <p14:tracePt t="141540" x="3827463" y="3995738"/>
          <p14:tracePt t="141542" x="3811588" y="3995738"/>
          <p14:tracePt t="141544" x="3787775" y="3995738"/>
          <p14:tracePt t="141547" x="3771900" y="3995738"/>
          <p14:tracePt t="141549" x="3756025" y="3995738"/>
          <p14:tracePt t="141551" x="3740150" y="3995738"/>
          <p14:tracePt t="141552" x="3716338" y="3995738"/>
          <p14:tracePt t="141554" x="3700463" y="3995738"/>
          <p14:tracePt t="141556" x="3684588" y="4003675"/>
          <p14:tracePt t="141558" x="3668713" y="4003675"/>
          <p14:tracePt t="141561" x="3651250" y="4003675"/>
          <p14:tracePt t="141565" x="3619500" y="4003675"/>
          <p14:tracePt t="141567" x="3603625" y="4003675"/>
          <p14:tracePt t="141568" x="3587750" y="4003675"/>
          <p14:tracePt t="141570" x="3571875" y="4003675"/>
          <p14:tracePt t="141572" x="3556000" y="4003675"/>
          <p14:tracePt t="141574" x="3540125" y="4003675"/>
          <p14:tracePt t="141576" x="3524250" y="4003675"/>
          <p14:tracePt t="141579" x="3516313" y="4003675"/>
          <p14:tracePt t="141581" x="3500438" y="4003675"/>
          <p14:tracePt t="141583" x="3492500" y="4003675"/>
          <p14:tracePt t="141585" x="3476625" y="4003675"/>
          <p14:tracePt t="141587" x="3468688" y="4003675"/>
          <p14:tracePt t="141588" x="3460750" y="4003675"/>
          <p14:tracePt t="141590" x="3444875" y="4003675"/>
          <p14:tracePt t="141592" x="3436938" y="4003675"/>
          <p14:tracePt t="141594" x="3429000" y="4003675"/>
          <p14:tracePt t="141597" x="3421063" y="4003675"/>
          <p14:tracePt t="141598" x="3413125" y="4003675"/>
          <p14:tracePt t="141601" x="3405188" y="3995738"/>
          <p14:tracePt t="141602" x="3397250" y="3995738"/>
          <p14:tracePt t="141604" x="3389313" y="3995738"/>
          <p14:tracePt t="141606" x="3381375" y="3995738"/>
          <p14:tracePt t="141608" x="3373438" y="3995738"/>
          <p14:tracePt t="141610" x="3365500" y="3995738"/>
          <p14:tracePt t="141614" x="3357563" y="3987800"/>
          <p14:tracePt t="141617" x="3349625" y="3987800"/>
          <p14:tracePt t="141618" x="3341688" y="3987800"/>
          <p14:tracePt t="141620" x="3333750" y="3987800"/>
          <p14:tracePt t="141622" x="3325813" y="3987800"/>
          <p14:tracePt t="141624" x="3317875" y="3987800"/>
          <p14:tracePt t="141626" x="3308350" y="3987800"/>
          <p14:tracePt t="141629" x="3300413" y="3987800"/>
          <p14:tracePt t="141631" x="3292475" y="3979863"/>
          <p14:tracePt t="141633" x="3284538" y="3979863"/>
          <p14:tracePt t="141634" x="3276600" y="3979863"/>
          <p14:tracePt t="141636" x="3268663" y="3979863"/>
          <p14:tracePt t="141638" x="3260725" y="3979863"/>
          <p14:tracePt t="141640" x="3244850" y="3987800"/>
          <p14:tracePt t="141642" x="3236913" y="3987800"/>
          <p14:tracePt t="141644" x="3228975" y="3987800"/>
          <p14:tracePt t="141648" x="3213100" y="3987800"/>
          <p14:tracePt t="141650" x="3205163" y="3987800"/>
          <p14:tracePt t="141651" x="3197225" y="3987800"/>
          <p14:tracePt t="141653" x="3181350" y="3987800"/>
          <p14:tracePt t="141654" x="3165475" y="3987800"/>
          <p14:tracePt t="141656" x="3157538" y="3995738"/>
          <p14:tracePt t="141658" x="3141663" y="3995738"/>
          <p14:tracePt t="141660" x="3125788" y="3995738"/>
          <p14:tracePt t="141665" x="3094038" y="4003675"/>
          <p14:tracePt t="141667" x="3086100" y="4003675"/>
          <p14:tracePt t="141671" x="3054350" y="4003675"/>
          <p14:tracePt t="141672" x="3038475" y="4011613"/>
          <p14:tracePt t="141675" x="3022600" y="4011613"/>
          <p14:tracePt t="141676" x="3006725" y="4011613"/>
          <p14:tracePt t="141679" x="2998788" y="4019550"/>
          <p14:tracePt t="141682" x="2974975" y="4019550"/>
          <p14:tracePt t="141687" x="2933700" y="4027488"/>
          <p14:tracePt t="141688" x="2925763" y="4027488"/>
          <p14:tracePt t="141690" x="2909888" y="4027488"/>
          <p14:tracePt t="141692" x="2894013" y="4035425"/>
          <p14:tracePt t="141694" x="2886075" y="4035425"/>
          <p14:tracePt t="141698" x="2862263" y="4035425"/>
          <p14:tracePt t="141703" x="2838450" y="4043363"/>
          <p14:tracePt t="141705" x="2830513" y="4043363"/>
          <p14:tracePt t="141706" x="2822575" y="4043363"/>
          <p14:tracePt t="141708" x="2814638" y="4043363"/>
          <p14:tracePt t="141710" x="2806700" y="4043363"/>
          <p14:tracePt t="141715" x="2790825" y="4043363"/>
          <p14:tracePt t="141718" x="2774950" y="4035425"/>
          <p14:tracePt t="141722" x="2767013" y="4035425"/>
          <p14:tracePt t="141724" x="2759075" y="4035425"/>
          <p14:tracePt t="141729" x="2751138" y="4035425"/>
          <p14:tracePt t="141735" x="2743200" y="4035425"/>
          <p14:tracePt t="141740" x="2735263" y="4035425"/>
          <p14:tracePt t="141749" x="2727325" y="4035425"/>
          <p14:tracePt t="141756" x="2719388" y="4035425"/>
          <p14:tracePt t="141765" x="2711450" y="4035425"/>
          <p14:tracePt t="141772" x="2703513" y="4035425"/>
          <p14:tracePt t="141977" x="2703513" y="4027488"/>
          <p14:tracePt t="141981" x="2703513" y="4019550"/>
          <p14:tracePt t="141987" x="2703513" y="4011613"/>
          <p14:tracePt t="141989" x="2711450" y="4011613"/>
          <p14:tracePt t="141994" x="2711450" y="4003675"/>
          <p14:tracePt t="142001" x="2711450" y="3995738"/>
          <p14:tracePt t="142008" x="2719388" y="3987800"/>
          <p14:tracePt t="142015" x="2719388" y="3979863"/>
          <p14:tracePt t="142021" x="2727325" y="3971925"/>
          <p14:tracePt t="142029" x="2727325" y="3963988"/>
          <p14:tracePt t="142031" x="2735263" y="3963988"/>
          <p14:tracePt t="142035" x="2735263" y="3956050"/>
          <p14:tracePt t="142038" x="2743200" y="3956050"/>
          <p14:tracePt t="142040" x="2743200" y="3948113"/>
          <p14:tracePt t="142048" x="2751138" y="3938588"/>
          <p14:tracePt t="142053" x="2759075" y="3930650"/>
          <p14:tracePt t="142059" x="2767013" y="3922713"/>
          <p14:tracePt t="142064" x="2767013" y="3914775"/>
          <p14:tracePt t="142067" x="2774950" y="3914775"/>
          <p14:tracePt t="142071" x="2774950" y="3906838"/>
          <p14:tracePt t="142072" x="2782888" y="3906838"/>
          <p14:tracePt t="142079" x="2790825" y="3898900"/>
          <p14:tracePt t="142084" x="2790825" y="3890963"/>
          <p14:tracePt t="142088" x="2798763" y="3890963"/>
          <p14:tracePt t="142092" x="2798763" y="3883025"/>
          <p14:tracePt t="142099" x="2806700" y="3883025"/>
          <p14:tracePt t="142107" x="2806700" y="3875088"/>
          <p14:tracePt t="142189" x="2798763" y="3867150"/>
          <p14:tracePt t="142193" x="2790825" y="3867150"/>
          <p14:tracePt t="142197" x="2782888" y="3867150"/>
          <p14:tracePt t="142201" x="2767013" y="3867150"/>
          <p14:tracePt t="142203" x="2759075" y="3867150"/>
          <p14:tracePt t="142204" x="2751138" y="3867150"/>
          <p14:tracePt t="142206" x="2743200" y="3859213"/>
          <p14:tracePt t="142208" x="2727325" y="3859213"/>
          <p14:tracePt t="142210" x="2719388" y="3859213"/>
          <p14:tracePt t="142215" x="2703513" y="3859213"/>
          <p14:tracePt t="142218" x="2679700" y="3859213"/>
          <p14:tracePt t="142220" x="2671763" y="3859213"/>
          <p14:tracePt t="142222" x="2655888" y="3859213"/>
          <p14:tracePt t="142224" x="2647950" y="3851275"/>
          <p14:tracePt t="142226" x="2640013" y="3851275"/>
          <p14:tracePt t="142229" x="2624138" y="3851275"/>
          <p14:tracePt t="142234" x="2606675" y="3851275"/>
          <p14:tracePt t="142237" x="2582863" y="3851275"/>
          <p14:tracePt t="142238" x="2566988" y="3843338"/>
          <p14:tracePt t="142240" x="2559050" y="3843338"/>
          <p14:tracePt t="142242" x="2551113" y="3843338"/>
          <p14:tracePt t="142244" x="2535238" y="3843338"/>
          <p14:tracePt t="142247" x="2527300" y="3843338"/>
          <p14:tracePt t="142250" x="2503488" y="3835400"/>
          <p14:tracePt t="142253" x="2495550" y="3835400"/>
          <p14:tracePt t="142255" x="2479675" y="3835400"/>
          <p14:tracePt t="142256" x="2471738" y="3827463"/>
          <p14:tracePt t="142259" x="2463800" y="3827463"/>
          <p14:tracePt t="142261" x="2447925" y="3827463"/>
          <p14:tracePt t="142265" x="2432050" y="3827463"/>
          <p14:tracePt t="142267" x="2424113" y="3827463"/>
          <p14:tracePt t="142268" x="2416175" y="3819525"/>
          <p14:tracePt t="142270" x="2400300" y="3819525"/>
          <p14:tracePt t="142272" x="2392363" y="3819525"/>
          <p14:tracePt t="142274" x="2384425" y="3819525"/>
          <p14:tracePt t="142277" x="2376488" y="3819525"/>
          <p14:tracePt t="142279" x="2368550" y="3819525"/>
          <p14:tracePt t="142281" x="2360613" y="3811588"/>
          <p14:tracePt t="142283" x="2352675" y="3811588"/>
          <p14:tracePt t="142285" x="2344738" y="3811588"/>
          <p14:tracePt t="142286" x="2336800" y="3811588"/>
          <p14:tracePt t="142288" x="2328863" y="3811588"/>
          <p14:tracePt t="142290" x="2320925" y="3811588"/>
          <p14:tracePt t="142292" x="2312988" y="3811588"/>
          <p14:tracePt t="142295" x="2305050" y="3811588"/>
          <p14:tracePt t="142298" x="2297113" y="3811588"/>
          <p14:tracePt t="142300" x="2289175" y="3811588"/>
          <p14:tracePt t="142302" x="2281238" y="3803650"/>
          <p14:tracePt t="142304" x="2273300" y="3803650"/>
          <p14:tracePt t="142308" x="2265363" y="3803650"/>
          <p14:tracePt t="142310" x="2255838" y="3803650"/>
          <p14:tracePt t="142314" x="2247900" y="3803650"/>
          <p14:tracePt t="142318" x="2239963" y="3803650"/>
          <p14:tracePt t="142322" x="2232025" y="3803650"/>
          <p14:tracePt t="142328" x="2224088" y="3803650"/>
          <p14:tracePt t="142337" x="2216150" y="3803650"/>
          <p14:tracePt t="142345" x="2216150" y="3795713"/>
          <p14:tracePt t="142353" x="2208213" y="3795713"/>
          <p14:tracePt t="142397" x="2208213" y="3803650"/>
          <p14:tracePt t="142407" x="2208213" y="3811588"/>
          <p14:tracePt t="142414" x="2208213" y="3819525"/>
          <p14:tracePt t="142417" x="2200275" y="3819525"/>
          <p14:tracePt t="142423" x="2200275" y="3827463"/>
          <p14:tracePt t="142431" x="2200275" y="3835400"/>
          <p14:tracePt t="142441" x="2200275" y="3843338"/>
          <p14:tracePt t="142450" x="2192338" y="3843338"/>
          <p14:tracePt t="142455" x="2192338" y="3851275"/>
          <p14:tracePt t="142465" x="2192338" y="3859213"/>
          <p14:tracePt t="142469" x="2200275" y="3859213"/>
          <p14:tracePt t="142472" x="2200275" y="3867150"/>
          <p14:tracePt t="142481" x="2200275" y="3875088"/>
          <p14:tracePt t="142487" x="2200275" y="3883025"/>
          <p14:tracePt t="142492" x="2200275" y="3890963"/>
          <p14:tracePt t="142498" x="2200275" y="3898900"/>
          <p14:tracePt t="142503" x="2200275" y="3906838"/>
          <p14:tracePt t="142507" x="2200275" y="3914775"/>
          <p14:tracePt t="142511" x="2200275" y="3922713"/>
          <p14:tracePt t="142515" x="2208213" y="3930650"/>
          <p14:tracePt t="142520" x="2208213" y="3938588"/>
          <p14:tracePt t="142524" x="2208213" y="3948113"/>
          <p14:tracePt t="142529" x="2216150" y="3956050"/>
          <p14:tracePt t="142534" x="2216150" y="3963988"/>
          <p14:tracePt t="142539" x="2216150" y="3971925"/>
          <p14:tracePt t="142544" x="2224088" y="3979863"/>
          <p14:tracePt t="142551" x="2224088" y="3987800"/>
          <p14:tracePt t="142558" x="2224088" y="3995738"/>
          <p14:tracePt t="142565" x="2232025" y="4003675"/>
          <p14:tracePt t="142570" x="2232025" y="4011613"/>
          <p14:tracePt t="142576" x="2232025" y="4019550"/>
          <p14:tracePt t="142582" x="2232025" y="4027488"/>
          <p14:tracePt t="142589" x="2232025" y="4035425"/>
          <p14:tracePt t="142594" x="2232025" y="4043363"/>
          <p14:tracePt t="142597" x="2239963" y="4043363"/>
          <p14:tracePt t="142600" x="2239963" y="4051300"/>
          <p14:tracePt t="142608" x="2239963" y="4059238"/>
          <p14:tracePt t="142618" x="2239963" y="4067175"/>
          <p14:tracePt t="142633" x="2239963" y="4075113"/>
          <p14:tracePt t="142645" x="2239963" y="4083050"/>
          <p14:tracePt t="142655" x="2239963" y="4090988"/>
          <p14:tracePt t="142664" x="2239963" y="4098925"/>
          <p14:tracePt t="142673" x="2239963" y="4106863"/>
          <p14:tracePt t="142676" x="2232025" y="4106863"/>
          <p14:tracePt t="142681" x="2232025" y="4114800"/>
          <p14:tracePt t="142689" x="2232025" y="4122738"/>
          <p14:tracePt t="142701" x="2232025" y="4130675"/>
          <p14:tracePt t="142740" x="2232025" y="4138613"/>
          <p14:tracePt t="142857" x="2232025" y="4146550"/>
          <p14:tracePt t="142871" x="2232025" y="4154488"/>
          <p14:tracePt t="142875" x="2239963" y="4154488"/>
          <p14:tracePt t="142881" x="2239963" y="4162425"/>
          <p14:tracePt t="142885" x="2247900" y="4162425"/>
          <p14:tracePt t="142888" x="2247900" y="4170363"/>
          <p14:tracePt t="142890" x="2255838" y="4170363"/>
          <p14:tracePt t="142892" x="2255838" y="4178300"/>
          <p14:tracePt t="142894" x="2265363" y="4178300"/>
          <p14:tracePt t="142899" x="2273300" y="4186238"/>
          <p14:tracePt t="142900" x="2281238" y="4186238"/>
          <p14:tracePt t="142905" x="2289175" y="4194175"/>
          <p14:tracePt t="142906" x="2297113" y="4194175"/>
          <p14:tracePt t="142908" x="2305050" y="4194175"/>
          <p14:tracePt t="142910" x="2312988" y="4202113"/>
          <p14:tracePt t="142915" x="2328863" y="4202113"/>
          <p14:tracePt t="142918" x="2336800" y="4202113"/>
          <p14:tracePt t="142921" x="2352675" y="4210050"/>
          <p14:tracePt t="142922" x="2368550" y="4210050"/>
          <p14:tracePt t="142924" x="2376488" y="4210050"/>
          <p14:tracePt t="142926" x="2384425" y="4217988"/>
          <p14:tracePt t="142929" x="2400300" y="4217988"/>
          <p14:tracePt t="142931" x="2408238" y="4217988"/>
          <p14:tracePt t="142934" x="2424113" y="4225925"/>
          <p14:tracePt t="142936" x="2447925" y="4225925"/>
          <p14:tracePt t="142938" x="2463800" y="4225925"/>
          <p14:tracePt t="142940" x="2471738" y="4233863"/>
          <p14:tracePt t="142942" x="2487613" y="4233863"/>
          <p14:tracePt t="142944" x="2503488" y="4233863"/>
          <p14:tracePt t="142947" x="2519363" y="4233863"/>
          <p14:tracePt t="142965" x="2679700" y="4241800"/>
          <p14:tracePt t="142966" x="2695575" y="4241800"/>
          <p14:tracePt t="142968" x="2711450" y="4241800"/>
          <p14:tracePt t="142970" x="2735263" y="4241800"/>
          <p14:tracePt t="142972" x="2759075" y="4241800"/>
          <p14:tracePt t="142974" x="2774950" y="4241800"/>
          <p14:tracePt t="142976" x="2798763" y="4249738"/>
          <p14:tracePt t="142978" x="2814638" y="4249738"/>
          <p14:tracePt t="142980" x="2838450" y="4249738"/>
          <p14:tracePt t="142982" x="2862263" y="4249738"/>
          <p14:tracePt t="142984" x="2886075" y="4249738"/>
          <p14:tracePt t="142986" x="2909888" y="4249738"/>
          <p14:tracePt t="142988" x="2925763" y="4249738"/>
          <p14:tracePt t="142990" x="2949575" y="4249738"/>
          <p14:tracePt t="142992" x="2974975" y="4249738"/>
          <p14:tracePt t="142994" x="2990850" y="4249738"/>
          <p14:tracePt t="142997" x="3014663" y="4249738"/>
          <p14:tracePt t="142998" x="3038475" y="4249738"/>
          <p14:tracePt t="143000" x="3062288" y="4249738"/>
          <p14:tracePt t="143002" x="3086100" y="4249738"/>
          <p14:tracePt t="143004" x="3101975" y="4249738"/>
          <p14:tracePt t="143006" x="3125788" y="4249738"/>
          <p14:tracePt t="143008" x="3149600" y="4249738"/>
          <p14:tracePt t="143010" x="3173413" y="4249738"/>
          <p14:tracePt t="143014" x="3189288" y="4249738"/>
          <p14:tracePt t="143014" x="3213100" y="4249738"/>
          <p14:tracePt t="143016" x="3236913" y="4249738"/>
          <p14:tracePt t="143018" x="3252788" y="4249738"/>
          <p14:tracePt t="143020" x="3276600" y="4241800"/>
          <p14:tracePt t="143022" x="3292475" y="4241800"/>
          <p14:tracePt t="143024" x="3317875" y="4241800"/>
          <p14:tracePt t="143026" x="3333750" y="4241800"/>
          <p14:tracePt t="143028" x="3357563" y="4241800"/>
          <p14:tracePt t="143030" x="3373438" y="4241800"/>
          <p14:tracePt t="143032" x="3397250" y="4241800"/>
          <p14:tracePt t="143034" x="3413125" y="4241800"/>
          <p14:tracePt t="143036" x="3436938" y="4241800"/>
          <p14:tracePt t="143038" x="3452813" y="4241800"/>
          <p14:tracePt t="143040" x="3468688" y="4249738"/>
          <p14:tracePt t="143042" x="3484563" y="4249738"/>
          <p14:tracePt t="143044" x="3500438" y="4249738"/>
          <p14:tracePt t="143047" x="3516313" y="4249738"/>
          <p14:tracePt t="143048" x="3532188" y="4249738"/>
          <p14:tracePt t="143050" x="3548063" y="4249738"/>
          <p14:tracePt t="143052" x="3571875" y="4249738"/>
          <p14:tracePt t="143054" x="3579813" y="4249738"/>
          <p14:tracePt t="143056" x="3595688" y="4249738"/>
          <p14:tracePt t="143058" x="3611563" y="4249738"/>
          <p14:tracePt t="143060" x="3627438" y="4249738"/>
          <p14:tracePt t="143063" x="3643313" y="4249738"/>
          <p14:tracePt t="143064" x="3651250" y="4249738"/>
          <p14:tracePt t="143066" x="3668713" y="4249738"/>
          <p14:tracePt t="143068" x="3684588" y="4249738"/>
          <p14:tracePt t="143070" x="3692525" y="4249738"/>
          <p14:tracePt t="143072" x="3708400" y="4249738"/>
          <p14:tracePt t="143074" x="3724275" y="4249738"/>
          <p14:tracePt t="143076" x="3732213" y="4249738"/>
          <p14:tracePt t="143078" x="3740150" y="4249738"/>
          <p14:tracePt t="143080" x="3756025" y="4249738"/>
          <p14:tracePt t="143082" x="3763963" y="4249738"/>
          <p14:tracePt t="143084" x="3771900" y="4249738"/>
          <p14:tracePt t="143086" x="3779838" y="4249738"/>
          <p14:tracePt t="143088" x="3795713" y="4249738"/>
          <p14:tracePt t="143090" x="3803650" y="4249738"/>
          <p14:tracePt t="143092" x="3811588" y="4249738"/>
          <p14:tracePt t="143094" x="3819525" y="4249738"/>
          <p14:tracePt t="143096" x="3827463" y="4249738"/>
          <p14:tracePt t="143098" x="3835400" y="4249738"/>
          <p14:tracePt t="143100" x="3843338" y="4249738"/>
          <p14:tracePt t="143102" x="3859213" y="4249738"/>
          <p14:tracePt t="143104" x="3867150" y="4249738"/>
          <p14:tracePt t="143106" x="3875088" y="4249738"/>
          <p14:tracePt t="143108" x="3883025" y="4249738"/>
          <p14:tracePt t="143110" x="3890963" y="4249738"/>
          <p14:tracePt t="143114" x="3898900" y="4249738"/>
          <p14:tracePt t="143116" x="3906838" y="4249738"/>
          <p14:tracePt t="143118" x="3914775" y="4249738"/>
          <p14:tracePt t="143120" x="3922713" y="4249738"/>
          <p14:tracePt t="143122" x="3930650" y="4249738"/>
          <p14:tracePt t="143124" x="3938588" y="4249738"/>
          <p14:tracePt t="143128" x="3946525" y="4257675"/>
          <p14:tracePt t="143130" x="3954463" y="4257675"/>
          <p14:tracePt t="143132" x="3962400" y="4257675"/>
          <p14:tracePt t="143134" x="3962400" y="4249738"/>
          <p14:tracePt t="143136" x="3970338" y="4249738"/>
          <p14:tracePt t="143138" x="3978275" y="4249738"/>
          <p14:tracePt t="143142" x="3986213" y="4249738"/>
          <p14:tracePt t="143144" x="3994150" y="4249738"/>
          <p14:tracePt t="143148" x="4002088" y="4249738"/>
          <p14:tracePt t="143152" x="4011613" y="4249738"/>
          <p14:tracePt t="143156" x="4019550" y="4249738"/>
          <p14:tracePt t="143160" x="4027488" y="4249738"/>
          <p14:tracePt t="143164" x="4035425" y="4249738"/>
          <p14:tracePt t="143166" x="4043363" y="4249738"/>
          <p14:tracePt t="143170" x="4051300" y="4249738"/>
          <p14:tracePt t="143174" x="4059238" y="4249738"/>
          <p14:tracePt t="143176" x="4059238" y="4257675"/>
          <p14:tracePt t="143178" x="4067175" y="4257675"/>
          <p14:tracePt t="143180" x="4075113" y="4257675"/>
          <p14:tracePt t="143184" x="4083050" y="4257675"/>
          <p14:tracePt t="143188" x="4090988" y="4257675"/>
          <p14:tracePt t="143190" x="4098925" y="4257675"/>
          <p14:tracePt t="143192" x="4106863" y="4257675"/>
          <p14:tracePt t="143197" x="4114800" y="4257675"/>
          <p14:tracePt t="143198" x="4122738" y="4257675"/>
          <p14:tracePt t="143202" x="4130675" y="4257675"/>
          <p14:tracePt t="143204" x="4138613" y="4257675"/>
          <p14:tracePt t="143206" x="4146550" y="4257675"/>
          <p14:tracePt t="143208" x="4154488" y="4257675"/>
          <p14:tracePt t="143213" x="4162425" y="4257675"/>
          <p14:tracePt t="143215" x="4170363" y="4257675"/>
          <p14:tracePt t="143216" x="4178300" y="4257675"/>
          <p14:tracePt t="143218" x="4186238" y="4257675"/>
          <p14:tracePt t="143220" x="4194175" y="4257675"/>
          <p14:tracePt t="143222" x="4202113" y="4257675"/>
          <p14:tracePt t="143224" x="4210050" y="4257675"/>
          <p14:tracePt t="143226" x="4217988" y="4257675"/>
          <p14:tracePt t="143228" x="4217988" y="4265613"/>
          <p14:tracePt t="143230" x="4225925" y="4265613"/>
          <p14:tracePt t="143233" x="4233863" y="4265613"/>
          <p14:tracePt t="143235" x="4241800" y="4265613"/>
          <p14:tracePt t="143236" x="4249738" y="4265613"/>
          <p14:tracePt t="143238" x="4257675" y="4265613"/>
          <p14:tracePt t="143240" x="4265613" y="4265613"/>
          <p14:tracePt t="143242" x="4273550" y="4265613"/>
          <p14:tracePt t="143244" x="4281488" y="4265613"/>
          <p14:tracePt t="143247" x="4289425" y="4265613"/>
          <p14:tracePt t="143248" x="4297363" y="4265613"/>
          <p14:tracePt t="143250" x="4305300" y="4265613"/>
          <p14:tracePt t="143252" x="4313238" y="4265613"/>
          <p14:tracePt t="143254" x="4321175" y="4265613"/>
          <p14:tracePt t="143256" x="4329113" y="4265613"/>
          <p14:tracePt t="143258" x="4337050" y="4265613"/>
          <p14:tracePt t="143260" x="4344988" y="4265613"/>
          <p14:tracePt t="143263" x="4352925" y="4273550"/>
          <p14:tracePt t="143264" x="4362450" y="4273550"/>
          <p14:tracePt t="143266" x="4370388" y="4273550"/>
          <p14:tracePt t="143268" x="4378325" y="4273550"/>
          <p14:tracePt t="143270" x="4386263" y="4273550"/>
          <p14:tracePt t="143272" x="4394200" y="4273550"/>
          <p14:tracePt t="143274" x="4402138" y="4273550"/>
          <p14:tracePt t="143276" x="4410075" y="4273550"/>
          <p14:tracePt t="143278" x="4418013" y="4273550"/>
          <p14:tracePt t="143280" x="4425950" y="4273550"/>
          <p14:tracePt t="143284" x="4433888" y="4273550"/>
          <p14:tracePt t="143286" x="4441825" y="4273550"/>
          <p14:tracePt t="143288" x="4449763" y="4273550"/>
          <p14:tracePt t="143292" x="4457700" y="4273550"/>
          <p14:tracePt t="143294" x="4465638" y="4273550"/>
          <p14:tracePt t="143296" x="4473575" y="4273550"/>
          <p14:tracePt t="143300" x="4481513" y="4273550"/>
          <p14:tracePt t="143304" x="4489450" y="4273550"/>
          <p14:tracePt t="143308" x="4497388" y="4273550"/>
          <p14:tracePt t="143314" x="4505325" y="4273550"/>
          <p14:tracePt t="143322" x="4513263" y="4273550"/>
          <p14:tracePt t="143336" x="4521200" y="4273550"/>
          <p14:tracePt t="143378" x="4513263" y="4273550"/>
          <p14:tracePt t="143392" x="4521200" y="4273550"/>
          <p14:tracePt t="143394" x="4521200" y="4265613"/>
          <p14:tracePt t="143408" x="4521200" y="4257675"/>
          <p14:tracePt t="143423" x="4521200" y="4249738"/>
          <p14:tracePt t="143432" x="4521200" y="4241800"/>
          <p14:tracePt t="143440" x="4521200" y="4233863"/>
          <p14:tracePt t="143444" x="4521200" y="4225925"/>
          <p14:tracePt t="143450" x="4521200" y="4217988"/>
          <p14:tracePt t="143452" x="4529138" y="4217988"/>
          <p14:tracePt t="143454" x="4529138" y="4210050"/>
          <p14:tracePt t="143458" x="4529138" y="4202113"/>
          <p14:tracePt t="143463" x="4529138" y="4194175"/>
          <p14:tracePt t="143466" x="4529138" y="4186238"/>
          <p14:tracePt t="143470" x="4529138" y="4178300"/>
          <p14:tracePt t="143472" x="4521200" y="4170363"/>
          <p14:tracePt t="143476" x="4521200" y="4162425"/>
          <p14:tracePt t="143480" x="4521200" y="4154488"/>
          <p14:tracePt t="143482" x="4521200" y="4146550"/>
          <p14:tracePt t="143486" x="4521200" y="4138613"/>
          <p14:tracePt t="143488" x="4521200" y="4130675"/>
          <p14:tracePt t="143492" x="4521200" y="4122738"/>
          <p14:tracePt t="143494" x="4521200" y="4114800"/>
          <p14:tracePt t="143497" x="4513263" y="4114800"/>
          <p14:tracePt t="143498" x="4513263" y="4106863"/>
          <p14:tracePt t="143500" x="4513263" y="4098925"/>
          <p14:tracePt t="143504" x="4513263" y="4090988"/>
          <p14:tracePt t="143506" x="4513263" y="4083050"/>
          <p14:tracePt t="143508" x="4505325" y="4075113"/>
          <p14:tracePt t="143515" x="4505325" y="4059238"/>
          <p14:tracePt t="143516" x="4505325" y="4051300"/>
          <p14:tracePt t="143518" x="4497388" y="4051300"/>
          <p14:tracePt t="143520" x="4497388" y="4043363"/>
          <p14:tracePt t="143522" x="4497388" y="4035425"/>
          <p14:tracePt t="143524" x="4497388" y="4027488"/>
          <p14:tracePt t="143526" x="4489450" y="4027488"/>
          <p14:tracePt t="143528" x="4489450" y="4019550"/>
          <p14:tracePt t="143530" x="4489450" y="4011613"/>
          <p14:tracePt t="143534" x="4489450" y="4003675"/>
          <p14:tracePt t="143536" x="4481513" y="3995738"/>
          <p14:tracePt t="143540" x="4481513" y="3987800"/>
          <p14:tracePt t="143542" x="4481513" y="3979863"/>
          <p14:tracePt t="143544" x="4473575" y="3979863"/>
          <p14:tracePt t="143547" x="4473575" y="3971925"/>
          <p14:tracePt t="143550" x="4473575" y="3963988"/>
          <p14:tracePt t="143554" x="4465638" y="3956050"/>
          <p14:tracePt t="143556" x="4465638" y="3948113"/>
          <p14:tracePt t="143560" x="4465638" y="3938588"/>
          <p14:tracePt t="143564" x="4457700" y="3930650"/>
          <p14:tracePt t="143568" x="4457700" y="3922713"/>
          <p14:tracePt t="143570" x="4449763" y="3922713"/>
          <p14:tracePt t="143572" x="4449763" y="3914775"/>
          <p14:tracePt t="143576" x="4441825" y="3906838"/>
          <p14:tracePt t="143580" x="4441825" y="3898900"/>
          <p14:tracePt t="143584" x="4441825" y="3890963"/>
          <p14:tracePt t="143586" x="4433888" y="3890963"/>
          <p14:tracePt t="143588" x="4433888" y="3883025"/>
          <p14:tracePt t="143594" x="4433888" y="3875088"/>
          <p14:tracePt t="143597" x="4425950" y="3875088"/>
          <p14:tracePt t="143599" x="4425950" y="3867150"/>
          <p14:tracePt t="143606" x="4418013" y="3859213"/>
          <p14:tracePt t="143613" x="4418013" y="3851275"/>
          <p14:tracePt t="143618" x="4410075" y="3851275"/>
          <p14:tracePt t="143620" x="4410075" y="3843338"/>
          <p14:tracePt t="143631" x="4410075" y="3835400"/>
          <p14:tracePt t="143633" x="4402138" y="3835400"/>
          <p14:tracePt t="143640" x="4402138" y="3827463"/>
          <p14:tracePt t="143655" x="4394200" y="3827463"/>
          <p14:tracePt t="143658" x="4394200" y="3819525"/>
          <p14:tracePt t="143717" x="4386263" y="3819525"/>
          <p14:tracePt t="143725" x="4378325" y="3819525"/>
          <p14:tracePt t="143731" x="4370388" y="3819525"/>
          <p14:tracePt t="143735" x="4362450" y="3819525"/>
          <p14:tracePt t="143736" x="4352925" y="3819525"/>
          <p14:tracePt t="143738" x="4344988" y="3819525"/>
          <p14:tracePt t="143740" x="4337050" y="3819525"/>
          <p14:tracePt t="143742" x="4329113" y="3819525"/>
          <p14:tracePt t="143744" x="4321175" y="3819525"/>
          <p14:tracePt t="143748" x="4305300" y="3819525"/>
          <p14:tracePt t="143750" x="4297363" y="3819525"/>
          <p14:tracePt t="143752" x="4281488" y="3819525"/>
          <p14:tracePt t="143754" x="4273550" y="3819525"/>
          <p14:tracePt t="143756" x="4257675" y="3819525"/>
          <p14:tracePt t="143758" x="4249738" y="3819525"/>
          <p14:tracePt t="143760" x="4241800" y="3827463"/>
          <p14:tracePt t="143765" x="4217988" y="3827463"/>
          <p14:tracePt t="143766" x="4202113" y="3827463"/>
          <p14:tracePt t="143768" x="4194175" y="3827463"/>
          <p14:tracePt t="143770" x="4178300" y="3827463"/>
          <p14:tracePt t="143772" x="4170363" y="3827463"/>
          <p14:tracePt t="143775" x="4154488" y="3827463"/>
          <p14:tracePt t="143776" x="4138613" y="3827463"/>
          <p14:tracePt t="143779" x="4130675" y="3827463"/>
          <p14:tracePt t="143781" x="4114800" y="3827463"/>
          <p14:tracePt t="143783" x="4098925" y="3827463"/>
          <p14:tracePt t="143784" x="4090988" y="3827463"/>
          <p14:tracePt t="143786" x="4075113" y="3827463"/>
          <p14:tracePt t="143788" x="4059238" y="3827463"/>
          <p14:tracePt t="143790" x="4051300" y="3827463"/>
          <p14:tracePt t="143793" x="4035425" y="3827463"/>
          <p14:tracePt t="143794" x="4019550" y="3827463"/>
          <p14:tracePt t="143797" x="4002088" y="3827463"/>
          <p14:tracePt t="143799" x="3994150" y="3827463"/>
          <p14:tracePt t="143800" x="3986213" y="3827463"/>
          <p14:tracePt t="143802" x="3970338" y="3827463"/>
          <p14:tracePt t="143804" x="3954463" y="3827463"/>
          <p14:tracePt t="143806" x="3946525" y="3827463"/>
          <p14:tracePt t="143808" x="3930650" y="3827463"/>
          <p14:tracePt t="143810" x="3922713" y="3835400"/>
          <p14:tracePt t="143815" x="3898900" y="3835400"/>
          <p14:tracePt t="143817" x="3883025" y="3835400"/>
          <p14:tracePt t="143819" x="3875088" y="3835400"/>
          <p14:tracePt t="143820" x="3867150" y="3835400"/>
          <p14:tracePt t="143822" x="3851275" y="3835400"/>
          <p14:tracePt t="143824" x="3843338" y="3835400"/>
          <p14:tracePt t="143826" x="3835400" y="3835400"/>
          <p14:tracePt t="143829" x="3819525" y="3835400"/>
          <p14:tracePt t="143831" x="3811588" y="3835400"/>
          <p14:tracePt t="143834" x="3803650" y="3843338"/>
          <p14:tracePt t="143835" x="3787775" y="3843338"/>
          <p14:tracePt t="143836" x="3779838" y="3843338"/>
          <p14:tracePt t="143839" x="3763963" y="3843338"/>
          <p14:tracePt t="143840" x="3756025" y="3843338"/>
          <p14:tracePt t="143842" x="3748088" y="3843338"/>
          <p14:tracePt t="143844" x="3740150" y="3851275"/>
          <p14:tracePt t="143847" x="3724275" y="3851275"/>
          <p14:tracePt t="143850" x="3716338" y="3851275"/>
          <p14:tracePt t="143851" x="3708400" y="3851275"/>
          <p14:tracePt t="143853" x="3700463" y="3851275"/>
          <p14:tracePt t="143855" x="3692525" y="3851275"/>
          <p14:tracePt t="143857" x="3684588" y="3851275"/>
          <p14:tracePt t="143858" x="3676650" y="3851275"/>
          <p14:tracePt t="143860" x="3668713" y="3851275"/>
          <p14:tracePt t="143865" x="3651250" y="3851275"/>
          <p14:tracePt t="143868" x="3643313" y="3851275"/>
          <p14:tracePt t="143871" x="3635375" y="3851275"/>
          <p14:tracePt t="143872" x="3627438" y="3851275"/>
          <p14:tracePt t="143874" x="3619500" y="3851275"/>
          <p14:tracePt t="143876" x="3611563" y="3851275"/>
          <p14:tracePt t="143879" x="3603625" y="3851275"/>
          <p14:tracePt t="143883" x="3595688" y="3851275"/>
          <p14:tracePt t="143884" x="3587750" y="3851275"/>
          <p14:tracePt t="143886" x="3579813" y="3851275"/>
          <p14:tracePt t="143888" x="3571875" y="3851275"/>
          <p14:tracePt t="143890" x="3563938" y="3851275"/>
          <p14:tracePt t="143895" x="3556000" y="3851275"/>
          <p14:tracePt t="143897" x="3548063" y="3851275"/>
          <p14:tracePt t="143899" x="3540125" y="3851275"/>
          <p14:tracePt t="143900" x="3532188" y="3851275"/>
          <p14:tracePt t="143902" x="3524250" y="3851275"/>
          <p14:tracePt t="143904" x="3516313" y="3851275"/>
          <p14:tracePt t="143906" x="3508375" y="3851275"/>
          <p14:tracePt t="143908" x="3500438" y="3851275"/>
          <p14:tracePt t="143910" x="3492500" y="3851275"/>
          <p14:tracePt t="143915" x="3476625" y="3851275"/>
          <p14:tracePt t="143916" x="3468688" y="3851275"/>
          <p14:tracePt t="143919" x="3460750" y="3851275"/>
          <p14:tracePt t="143920" x="3452813" y="3851275"/>
          <p14:tracePt t="143922" x="3444875" y="3851275"/>
          <p14:tracePt t="143924" x="3436938" y="3851275"/>
          <p14:tracePt t="143926" x="3429000" y="3851275"/>
          <p14:tracePt t="143929" x="3421063" y="3851275"/>
          <p14:tracePt t="143931" x="3413125" y="3851275"/>
          <p14:tracePt t="143933" x="3405188" y="3851275"/>
          <p14:tracePt t="143936" x="3381375" y="3851275"/>
          <p14:tracePt t="143938" x="3373438" y="3843338"/>
          <p14:tracePt t="143940" x="3365500" y="3843338"/>
          <p14:tracePt t="143942" x="3357563" y="3843338"/>
          <p14:tracePt t="143944" x="3349625" y="3843338"/>
          <p14:tracePt t="143947" x="3341688" y="3843338"/>
          <p14:tracePt t="143966" x="3236913" y="3835400"/>
          <p14:tracePt t="143969" x="3228975" y="3835400"/>
          <p14:tracePt t="143971" x="3221038" y="3835400"/>
          <p14:tracePt t="143972" x="3205163" y="3835400"/>
          <p14:tracePt t="143974" x="3197225" y="3835400"/>
          <p14:tracePt t="143977" x="3189288" y="3835400"/>
          <p14:tracePt t="143979" x="3181350" y="3835400"/>
          <p14:tracePt t="143983" x="3157538" y="3835400"/>
          <p14:tracePt t="143984" x="3141663" y="3835400"/>
          <p14:tracePt t="143986" x="3133725" y="3835400"/>
          <p14:tracePt t="143988" x="3125788" y="3835400"/>
          <p14:tracePt t="143990" x="3109913" y="3835400"/>
          <p14:tracePt t="143992" x="3101975" y="3827463"/>
          <p14:tracePt t="143994" x="3086100" y="3827463"/>
          <p14:tracePt t="143998" x="3078163" y="3827463"/>
          <p14:tracePt t="144000" x="3070225" y="3827463"/>
          <p14:tracePt t="144001" x="3054350" y="3827463"/>
          <p14:tracePt t="144002" x="3046413" y="3827463"/>
          <p14:tracePt t="144004" x="3030538" y="3827463"/>
          <p14:tracePt t="144006" x="3022600" y="3827463"/>
          <p14:tracePt t="144008" x="3006725" y="3827463"/>
          <p14:tracePt t="144010" x="2998788" y="3827463"/>
          <p14:tracePt t="144015" x="2974975" y="3827463"/>
          <p14:tracePt t="144016" x="2957513" y="3827463"/>
          <p14:tracePt t="144018" x="2949575" y="3827463"/>
          <p14:tracePt t="144020" x="2941638" y="3827463"/>
          <p14:tracePt t="144022" x="2933700" y="3827463"/>
          <p14:tracePt t="144024" x="2917825" y="3827463"/>
          <p14:tracePt t="144028" x="2901950" y="3827463"/>
          <p14:tracePt t="144031" x="2886075" y="3827463"/>
          <p14:tracePt t="144032" x="2878138" y="3827463"/>
          <p14:tracePt t="144034" x="2870200" y="3827463"/>
          <p14:tracePt t="144036" x="2854325" y="3827463"/>
          <p14:tracePt t="144038" x="2846388" y="3827463"/>
          <p14:tracePt t="144040" x="2838450" y="3827463"/>
          <p14:tracePt t="144042" x="2830513" y="3827463"/>
          <p14:tracePt t="144044" x="2822575" y="3827463"/>
          <p14:tracePt t="144048" x="2814638" y="3827463"/>
          <p14:tracePt t="144049" x="2798763" y="3827463"/>
          <p14:tracePt t="144050" x="2790825" y="3827463"/>
          <p14:tracePt t="144052" x="2782888" y="3827463"/>
          <p14:tracePt t="144055" x="2774950" y="3827463"/>
          <p14:tracePt t="144056" x="2767013" y="3827463"/>
          <p14:tracePt t="144058" x="2759075" y="3827463"/>
          <p14:tracePt t="144065" x="2743200" y="3827463"/>
          <p14:tracePt t="144066" x="2735263" y="3827463"/>
          <p14:tracePt t="144068" x="2727325" y="3827463"/>
          <p14:tracePt t="144070" x="2719388" y="3827463"/>
          <p14:tracePt t="144075" x="2711450" y="3827463"/>
          <p14:tracePt t="144076" x="2703513" y="3827463"/>
          <p14:tracePt t="144079" x="2695575" y="3827463"/>
          <p14:tracePt t="144081" x="2695575" y="3835400"/>
          <p14:tracePt t="144083" x="2687638" y="3835400"/>
          <p14:tracePt t="144086" x="2679700" y="3835400"/>
          <p14:tracePt t="144089" x="2671763" y="3835400"/>
          <p14:tracePt t="144092" x="2663825" y="3835400"/>
          <p14:tracePt t="144098" x="2655888" y="3835400"/>
          <p14:tracePt t="144103" x="2647950" y="3835400"/>
          <p14:tracePt t="144115" x="2640013" y="3835400"/>
          <p14:tracePt t="144395" x="2640013" y="3843338"/>
          <p14:tracePt t="144418" x="2640013" y="3851275"/>
          <p14:tracePt t="144429" x="2632075" y="3851275"/>
          <p14:tracePt t="144445" x="2632075" y="3859213"/>
          <p14:tracePt t="144491" x="2624138" y="3859213"/>
          <p14:tracePt t="144707" x="2624138" y="3867150"/>
          <p14:tracePt t="144737" x="2624138" y="3875088"/>
          <p14:tracePt t="144739" x="2616200" y="3875088"/>
          <p14:tracePt t="144757" x="2616200" y="3883025"/>
          <p14:tracePt t="144761" x="2606675" y="3883025"/>
          <p14:tracePt t="144776" x="2598738" y="3883025"/>
          <p14:tracePt t="144784" x="2598738" y="3890963"/>
          <p14:tracePt t="145075" x="2606675" y="3890963"/>
          <p14:tracePt t="145083" x="2616200" y="3890963"/>
          <p14:tracePt t="145085" x="2616200" y="3898900"/>
          <p14:tracePt t="145089" x="2624138" y="3898900"/>
          <p14:tracePt t="145092" x="2632075" y="3898900"/>
          <p14:tracePt t="145097" x="2640013" y="3898900"/>
          <p14:tracePt t="145099" x="2647950" y="3906838"/>
          <p14:tracePt t="145100" x="2655888" y="3906838"/>
          <p14:tracePt t="145105" x="2663825" y="3906838"/>
          <p14:tracePt t="145107" x="2671763" y="3906838"/>
          <p14:tracePt t="145108" x="2679700" y="3906838"/>
          <p14:tracePt t="145110" x="2687638" y="3906838"/>
          <p14:tracePt t="145115" x="2703513" y="3914775"/>
          <p14:tracePt t="145117" x="2711450" y="3914775"/>
          <p14:tracePt t="145119" x="2719388" y="3914775"/>
          <p14:tracePt t="145120" x="2727325" y="3914775"/>
          <p14:tracePt t="145122" x="2735263" y="3914775"/>
          <p14:tracePt t="145125" x="2743200" y="3914775"/>
          <p14:tracePt t="145126" x="2759075" y="3922713"/>
          <p14:tracePt t="145129" x="2767013" y="3922713"/>
          <p14:tracePt t="145131" x="2774950" y="3922713"/>
          <p14:tracePt t="145134" x="2782888" y="3922713"/>
          <p14:tracePt t="145135" x="2798763" y="3922713"/>
          <p14:tracePt t="145137" x="2806700" y="3922713"/>
          <p14:tracePt t="145139" x="2822575" y="3930650"/>
          <p14:tracePt t="145140" x="2830513" y="3930650"/>
          <p14:tracePt t="145142" x="2838450" y="3930650"/>
          <p14:tracePt t="145144" x="2854325" y="3930650"/>
          <p14:tracePt t="145148" x="2862263" y="3930650"/>
          <p14:tracePt t="145151" x="2886075" y="3938588"/>
          <p14:tracePt t="145153" x="2894013" y="3938588"/>
          <p14:tracePt t="145155" x="2901950" y="3938588"/>
          <p14:tracePt t="145157" x="2917825" y="3938588"/>
          <p14:tracePt t="145158" x="2925763" y="3938588"/>
          <p14:tracePt t="145160" x="2933700" y="3948113"/>
          <p14:tracePt t="145165" x="2957513" y="3948113"/>
          <p14:tracePt t="145167" x="2967038" y="3948113"/>
          <p14:tracePt t="145169" x="2974975" y="3948113"/>
          <p14:tracePt t="145170" x="2990850" y="3956050"/>
          <p14:tracePt t="145172" x="2998788" y="3956050"/>
          <p14:tracePt t="145174" x="3006725" y="3956050"/>
          <p14:tracePt t="145176" x="3014663" y="3956050"/>
          <p14:tracePt t="145179" x="3022600" y="3956050"/>
          <p14:tracePt t="145181" x="3030538" y="3963988"/>
          <p14:tracePt t="145183" x="3046413" y="3963988"/>
          <p14:tracePt t="145186" x="3062288" y="3963988"/>
          <p14:tracePt t="145189" x="3070225" y="3963988"/>
          <p14:tracePt t="145192" x="3078163" y="3963988"/>
          <p14:tracePt t="145194" x="3086100" y="3971925"/>
          <p14:tracePt t="145198" x="3094038" y="3971925"/>
          <p14:tracePt t="145202" x="3101975" y="3971925"/>
          <p14:tracePt t="145205" x="3109913" y="3971925"/>
          <p14:tracePt t="145209" x="3117850" y="3971925"/>
          <p14:tracePt t="145217" x="3125788" y="3979863"/>
          <p14:tracePt t="145227" x="3133725" y="3979863"/>
          <p14:tracePt t="145469" x="3141663" y="3979863"/>
          <p14:tracePt t="145505" x="3149600" y="3979863"/>
          <p14:tracePt t="145521" x="3157538" y="3979863"/>
          <p14:tracePt t="145535" x="3165475" y="3979863"/>
          <p14:tracePt t="145541" x="3165475" y="3987800"/>
          <p14:tracePt t="145552" x="3173413" y="3987800"/>
          <p14:tracePt t="146005" x="3173413" y="3979863"/>
          <p14:tracePt t="146017" x="3181350" y="3971925"/>
          <p14:tracePt t="146031" x="3181350" y="3963988"/>
          <p14:tracePt t="146379" x="3181350" y="3971925"/>
          <p14:tracePt t="146381" x="3173413" y="3971925"/>
          <p14:tracePt t="146387" x="3173413" y="3979863"/>
          <p14:tracePt t="146397" x="3173413" y="3987800"/>
          <p14:tracePt t="146407" x="3173413" y="3995738"/>
          <p14:tracePt t="146417" x="3173413" y="4003675"/>
          <p14:tracePt t="146429" x="3173413" y="4011613"/>
          <p14:tracePt t="146439" x="3173413" y="4019550"/>
          <p14:tracePt t="146453" x="3173413" y="4027488"/>
          <p14:tracePt t="146454" x="3165475" y="4027488"/>
          <p14:tracePt t="146467" x="3165475" y="4035425"/>
          <p14:tracePt t="146477" x="3165475" y="4043363"/>
          <p14:tracePt t="146482" x="3157538" y="4043363"/>
          <p14:tracePt t="146483" x="3157538" y="4051300"/>
          <p14:tracePt t="146488" x="3157538" y="4059238"/>
          <p14:tracePt t="146490" x="3149600" y="4059238"/>
          <p14:tracePt t="146494" x="3149600" y="4067175"/>
          <p14:tracePt t="146501" x="3141663" y="4075113"/>
          <p14:tracePt t="146504" x="3141663" y="4083050"/>
          <p14:tracePt t="146511" x="3141663" y="4090988"/>
          <p14:tracePt t="146514" x="3133725" y="4090988"/>
          <p14:tracePt t="146516" x="3133725" y="4098925"/>
          <p14:tracePt t="146520" x="3133725" y="4106863"/>
          <p14:tracePt t="146524" x="3133725" y="4114800"/>
          <p14:tracePt t="146526" x="3125788" y="4114800"/>
          <p14:tracePt t="146530" x="3125788" y="4122738"/>
          <p14:tracePt t="146534" x="3125788" y="4130675"/>
          <p14:tracePt t="146536" x="3117850" y="4130675"/>
          <p14:tracePt t="146538" x="3117850" y="4138613"/>
          <p14:tracePt t="146544" x="3117850" y="4146550"/>
          <p14:tracePt t="146548" x="3109913" y="4154488"/>
          <p14:tracePt t="146554" x="3109913" y="4162425"/>
          <p14:tracePt t="146560" x="3109913" y="4170363"/>
          <p14:tracePt t="146564" x="3101975" y="4170363"/>
          <p14:tracePt t="146566" x="3101975" y="4178300"/>
          <p14:tracePt t="146572" x="3101975" y="4186238"/>
          <p14:tracePt t="146580" x="3094038" y="4194175"/>
          <p14:tracePt t="146586" x="3094038" y="4202113"/>
          <p14:tracePt t="146592" x="3094038" y="4210050"/>
          <p14:tracePt t="146594" x="3086100" y="4210050"/>
          <p14:tracePt t="146600" x="3086100" y="4217988"/>
          <p14:tracePt t="146608" x="3086100" y="4225925"/>
          <p14:tracePt t="146614" x="3078163" y="4225925"/>
          <p14:tracePt t="146620" x="3078163" y="4233863"/>
          <p14:tracePt t="146711" x="3086100" y="4233863"/>
          <p14:tracePt t="146719" x="3094038" y="4233863"/>
          <p14:tracePt t="146723" x="3101975" y="4233863"/>
          <p14:tracePt t="146724" x="3109913" y="4233863"/>
          <p14:tracePt t="146728" x="3117850" y="4233863"/>
          <p14:tracePt t="146732" x="3133725" y="4241800"/>
          <p14:tracePt t="146734" x="3149600" y="4241800"/>
          <p14:tracePt t="146736" x="3157538" y="4241800"/>
          <p14:tracePt t="146738" x="3173413" y="4241800"/>
          <p14:tracePt t="146740" x="3189288" y="4241800"/>
          <p14:tracePt t="146742" x="3205163" y="4241800"/>
          <p14:tracePt t="146744" x="3228975" y="4241800"/>
          <p14:tracePt t="146748" x="3244850" y="4241800"/>
          <p14:tracePt t="146750" x="3292475" y="4241800"/>
          <p14:tracePt t="146753" x="3317875" y="4241800"/>
          <p14:tracePt t="146754" x="3349625" y="4241800"/>
          <p14:tracePt t="146756" x="3381375" y="4241800"/>
          <p14:tracePt t="146758" x="3405188" y="4241800"/>
          <p14:tracePt t="146760" x="3436938" y="4241800"/>
          <p14:tracePt t="146765" x="3508375" y="4233863"/>
          <p14:tracePt t="146766" x="3540125" y="4233863"/>
          <p14:tracePt t="146768" x="3579813" y="4225925"/>
          <p14:tracePt t="146770" x="3619500" y="4225925"/>
          <p14:tracePt t="146772" x="3660775" y="4225925"/>
          <p14:tracePt t="146774" x="3700463" y="4225925"/>
          <p14:tracePt t="146776" x="3756025" y="4217988"/>
          <p14:tracePt t="146779" x="3795713" y="4217988"/>
          <p14:tracePt t="146781" x="3835400" y="4217988"/>
          <p14:tracePt t="146783" x="3883025" y="4210050"/>
          <p14:tracePt t="146785" x="3930650" y="4202113"/>
          <p14:tracePt t="146786" x="3986213" y="4202113"/>
          <p14:tracePt t="146788" x="4035425" y="4194175"/>
          <p14:tracePt t="146791" x="4090988" y="4194175"/>
          <p14:tracePt t="146792" x="4138613" y="4194175"/>
          <p14:tracePt t="146794" x="4194175" y="4186238"/>
          <p14:tracePt t="146799" x="4305300" y="4178300"/>
          <p14:tracePt t="146801" x="4362450" y="4170363"/>
          <p14:tracePt t="146803" x="4410075" y="4162425"/>
          <p14:tracePt t="146804" x="4465638" y="4154488"/>
          <p14:tracePt t="146806" x="4521200" y="4146550"/>
          <p14:tracePt t="146808" x="4576763" y="4138613"/>
          <p14:tracePt t="146810" x="4632325" y="4138613"/>
          <p14:tracePt t="146813" x="4687888" y="4130675"/>
          <p14:tracePt t="146815" x="4745038" y="4130675"/>
          <p14:tracePt t="146816" x="4816475" y="4122738"/>
          <p14:tracePt t="146821" x="4911725" y="4114800"/>
          <p14:tracePt t="146823" x="4967288" y="4106863"/>
          <p14:tracePt t="146826" x="5014913" y="4098925"/>
          <p14:tracePt t="146827" x="5072063" y="4098925"/>
          <p14:tracePt t="146829" x="5127625" y="4090988"/>
          <p14:tracePt t="146831" x="5175250" y="4083050"/>
          <p14:tracePt t="146833" x="5230813" y="4075113"/>
          <p14:tracePt t="146837" x="5349875" y="4059238"/>
          <p14:tracePt t="146839" x="5381625" y="4051300"/>
          <p14:tracePt t="146840" x="5438775" y="4051300"/>
          <p14:tracePt t="146842" x="5486400" y="4043363"/>
          <p14:tracePt t="146844" x="5534025" y="4035425"/>
          <p14:tracePt t="146847" x="5581650" y="4027488"/>
          <p14:tracePt t="146848" x="5629275" y="4019550"/>
          <p14:tracePt t="146853" x="5716588" y="4003675"/>
          <p14:tracePt t="146855" x="5765800" y="3995738"/>
          <p14:tracePt t="146857" x="5821363" y="3979863"/>
          <p14:tracePt t="146858" x="5853113" y="3971925"/>
          <p14:tracePt t="146861" x="5892800" y="3963988"/>
          <p14:tracePt t="146864" x="5980113" y="3938588"/>
          <p14:tracePt t="146866" x="6019800" y="3930650"/>
          <p14:tracePt t="146869" x="6051550" y="3922713"/>
          <p14:tracePt t="146871" x="6091238" y="3906838"/>
          <p14:tracePt t="146873" x="6132513" y="3898900"/>
          <p14:tracePt t="146876" x="6172200" y="3890963"/>
          <p14:tracePt t="146877" x="6211888" y="3875088"/>
          <p14:tracePt t="146879" x="6235700" y="3867150"/>
          <p14:tracePt t="146881" x="6275388" y="3859213"/>
          <p14:tracePt t="146883" x="6307138" y="3843338"/>
          <p14:tracePt t="146889" x="6402388" y="3819525"/>
          <p14:tracePt t="146891" x="6426200" y="3803650"/>
          <p14:tracePt t="146893" x="6459538" y="3795713"/>
          <p14:tracePt t="146894" x="6483350" y="3779838"/>
          <p14:tracePt t="146897" x="6523038" y="3771900"/>
          <p14:tracePt t="146899" x="6538913" y="3763963"/>
          <p14:tracePt t="146901" x="6562725" y="3748088"/>
          <p14:tracePt t="146902" x="6594475" y="3740150"/>
          <p14:tracePt t="146904" x="6618288" y="3724275"/>
          <p14:tracePt t="146906" x="6642100" y="3708400"/>
          <p14:tracePt t="146908" x="6665913" y="3692525"/>
          <p14:tracePt t="146910" x="6689725" y="3684588"/>
          <p14:tracePt t="146912" x="6713538" y="3676650"/>
          <p14:tracePt t="146914" x="6737350" y="3660775"/>
          <p14:tracePt t="146917" x="6761163" y="3644900"/>
          <p14:tracePt t="146920" x="6802438" y="3621088"/>
          <p14:tracePt t="146922" x="6826250" y="3613150"/>
          <p14:tracePt t="146924" x="6842125" y="3595688"/>
          <p14:tracePt t="146926" x="6865938" y="3587750"/>
          <p14:tracePt t="146928" x="6881813" y="3571875"/>
          <p14:tracePt t="146930" x="6905625" y="3563938"/>
          <p14:tracePt t="146932" x="6921500" y="3548063"/>
          <p14:tracePt t="146937" x="6969125" y="3524250"/>
          <p14:tracePt t="146938" x="6985000" y="3516313"/>
          <p14:tracePt t="146940" x="7008813" y="3500438"/>
          <p14:tracePt t="146942" x="7024688" y="3484563"/>
          <p14:tracePt t="146944" x="7040563" y="3476625"/>
          <p14:tracePt t="146949" x="7080250" y="3452813"/>
          <p14:tracePt t="146954" x="7119938" y="3429000"/>
          <p14:tracePt t="146954" x="7135813" y="3413125"/>
          <p14:tracePt t="146956" x="7161213" y="3397250"/>
          <p14:tracePt t="146958" x="7177088" y="3389313"/>
          <p14:tracePt t="146960" x="7192963" y="3381375"/>
          <p14:tracePt t="146962" x="7208838" y="3365500"/>
          <p14:tracePt t="146964" x="7224713" y="3357563"/>
          <p14:tracePt t="146966" x="7240588" y="3349625"/>
          <p14:tracePt t="146968" x="7256463" y="3333750"/>
          <p14:tracePt t="146970" x="7272338" y="3325813"/>
          <p14:tracePt t="146972" x="7288213" y="3309938"/>
          <p14:tracePt t="146974" x="7304088" y="3302000"/>
          <p14:tracePt t="146976" x="7327900" y="3286125"/>
          <p14:tracePt t="146978" x="7335838" y="3278188"/>
          <p14:tracePt t="146980" x="7351713" y="3270250"/>
          <p14:tracePt t="146982" x="7367588" y="3262313"/>
          <p14:tracePt t="146985" x="7383463" y="3244850"/>
          <p14:tracePt t="146986" x="7399338" y="3236913"/>
          <p14:tracePt t="146988" x="7415213" y="3228975"/>
          <p14:tracePt t="146990" x="7431088" y="3221038"/>
          <p14:tracePt t="146992" x="7446963" y="3205163"/>
          <p14:tracePt t="146994" x="7462838" y="3197225"/>
          <p14:tracePt t="146997" x="7478713" y="3189288"/>
          <p14:tracePt t="146998" x="7486650" y="3181350"/>
          <p14:tracePt t="147001" x="7504113" y="3173413"/>
          <p14:tracePt t="147002" x="7512050" y="3165475"/>
          <p14:tracePt t="147004" x="7527925" y="3157538"/>
          <p14:tracePt t="147006" x="7543800" y="3149600"/>
          <p14:tracePt t="147008" x="7551738" y="3141663"/>
          <p14:tracePt t="147010" x="7559675" y="3133725"/>
          <p14:tracePt t="147012" x="7575550" y="3125788"/>
          <p14:tracePt t="147014" x="7583488" y="3117850"/>
          <p14:tracePt t="147017" x="7599363" y="3109913"/>
          <p14:tracePt t="147019" x="7607300" y="3101975"/>
          <p14:tracePt t="147021" x="7615238" y="3094038"/>
          <p14:tracePt t="147022" x="7623175" y="3086100"/>
          <p14:tracePt t="147024" x="7639050" y="3078163"/>
          <p14:tracePt t="147027" x="7646988" y="3070225"/>
          <p14:tracePt t="147028" x="7654925" y="3062288"/>
          <p14:tracePt t="147030" x="7662863" y="3054350"/>
          <p14:tracePt t="147032" x="7670800" y="3046413"/>
          <p14:tracePt t="147035" x="7678738" y="3038475"/>
          <p14:tracePt t="147036" x="7694613" y="3030538"/>
          <p14:tracePt t="147038" x="7694613" y="3022600"/>
          <p14:tracePt t="147040" x="7702550" y="3014663"/>
          <p14:tracePt t="147042" x="7718425" y="3006725"/>
          <p14:tracePt t="147044" x="7726363" y="2998788"/>
          <p14:tracePt t="147047" x="7734300" y="2990850"/>
          <p14:tracePt t="147048" x="7742238" y="2982913"/>
          <p14:tracePt t="147051" x="7750175" y="2974975"/>
          <p14:tracePt t="147052" x="7758113" y="2967038"/>
          <p14:tracePt t="147054" x="7766050" y="2959100"/>
          <p14:tracePt t="147056" x="7781925" y="2943225"/>
          <p14:tracePt t="147058" x="7781925" y="2935288"/>
          <p14:tracePt t="147060" x="7789863" y="2927350"/>
          <p14:tracePt t="147063" x="7805738" y="2919413"/>
          <p14:tracePt t="147064" x="7813675" y="2909888"/>
          <p14:tracePt t="147067" x="7821613" y="2901950"/>
          <p14:tracePt t="147069" x="7829550" y="2894013"/>
          <p14:tracePt t="147070" x="7847013" y="2886075"/>
          <p14:tracePt t="147072" x="7854950" y="2878138"/>
          <p14:tracePt t="147074" x="7862888" y="2870200"/>
          <p14:tracePt t="147076" x="7878763" y="2862263"/>
          <p14:tracePt t="147078" x="7886700" y="2854325"/>
          <p14:tracePt t="147080" x="7894638" y="2846388"/>
          <p14:tracePt t="147082" x="7902575" y="2838450"/>
          <p14:tracePt t="147085" x="7910513" y="2830513"/>
          <p14:tracePt t="147086" x="7918450" y="2822575"/>
          <p14:tracePt t="147088" x="7934325" y="2814638"/>
          <p14:tracePt t="147090" x="7942263" y="2806700"/>
          <p14:tracePt t="147092" x="7950200" y="2798763"/>
          <p14:tracePt t="147094" x="7958138" y="2790825"/>
          <p14:tracePt t="147097" x="7974013" y="2782888"/>
          <p14:tracePt t="147098" x="7981950" y="2774950"/>
          <p14:tracePt t="147101" x="7989888" y="2767013"/>
          <p14:tracePt t="147102" x="8005763" y="2759075"/>
          <p14:tracePt t="147104" x="8013700" y="2751138"/>
          <p14:tracePt t="147106" x="8029575" y="2743200"/>
          <p14:tracePt t="147108" x="8037513" y="2735263"/>
          <p14:tracePt t="147110" x="8053388" y="2727325"/>
          <p14:tracePt t="147112" x="8061325" y="2719388"/>
          <p14:tracePt t="147114" x="8077200" y="2711450"/>
          <p14:tracePt t="147117" x="8093075" y="2695575"/>
          <p14:tracePt t="147119" x="8101013" y="2687638"/>
          <p14:tracePt t="147120" x="8116888" y="2679700"/>
          <p14:tracePt t="147122" x="8124825" y="2671763"/>
          <p14:tracePt t="147124" x="8140700" y="2663825"/>
          <p14:tracePt t="147126" x="8156575" y="2655888"/>
          <p14:tracePt t="147128" x="8164513" y="2640013"/>
          <p14:tracePt t="147130" x="8180388" y="2632075"/>
          <p14:tracePt t="147133" x="8197850" y="2624138"/>
          <p14:tracePt t="147135" x="8205788" y="2608263"/>
          <p14:tracePt t="147137" x="8229600" y="2600325"/>
          <p14:tracePt t="147138" x="8237538" y="2592388"/>
          <p14:tracePt t="147140" x="8253413" y="2576513"/>
          <p14:tracePt t="147142" x="8269288" y="2566988"/>
          <p14:tracePt t="147144" x="8285163" y="2559050"/>
          <p14:tracePt t="147147" x="8301038" y="2543175"/>
          <p14:tracePt t="147148" x="8308975" y="2535238"/>
          <p14:tracePt t="147151" x="8324850" y="2519363"/>
          <p14:tracePt t="147152" x="8340725" y="2511425"/>
          <p14:tracePt t="147154" x="8356600" y="2503488"/>
          <p14:tracePt t="147156" x="8380413" y="2487613"/>
          <p14:tracePt t="147158" x="8388350" y="2479675"/>
          <p14:tracePt t="147160" x="8404225" y="2471738"/>
          <p14:tracePt t="147163" x="8428038" y="2455863"/>
          <p14:tracePt t="147164" x="8443913" y="2447925"/>
          <p14:tracePt t="147167" x="8459788" y="2439988"/>
          <p14:tracePt t="147170" x="8483600" y="2416175"/>
          <p14:tracePt t="147172" x="8499475" y="2408238"/>
          <p14:tracePt t="147174" x="8515350" y="2400300"/>
          <p14:tracePt t="147176" x="8540750" y="2384425"/>
          <p14:tracePt t="147178" x="8548688" y="2376488"/>
          <p14:tracePt t="147180" x="8564563" y="2368550"/>
          <p14:tracePt t="147182" x="8572500" y="2352675"/>
          <p14:tracePt t="147186" x="8604250" y="2336800"/>
          <p14:tracePt t="147188" x="8612188" y="2328863"/>
          <p14:tracePt t="147190" x="8628063" y="2312988"/>
          <p14:tracePt t="147192" x="8643938" y="2305050"/>
          <p14:tracePt t="147194" x="8651875" y="2297113"/>
          <p14:tracePt t="147197" x="8667750" y="2281238"/>
          <p14:tracePt t="147198" x="8683625" y="2281238"/>
          <p14:tracePt t="147201" x="8691563" y="2265363"/>
          <p14:tracePt t="147203" x="8707438" y="2257425"/>
          <p14:tracePt t="147204" x="8723313" y="2249488"/>
          <p14:tracePt t="147206" x="8731250" y="2241550"/>
          <p14:tracePt t="147208" x="8739188" y="2233613"/>
          <p14:tracePt t="147210" x="8755063" y="2224088"/>
          <p14:tracePt t="147212" x="8763000" y="2216150"/>
          <p14:tracePt t="147214" x="8770938" y="2208213"/>
          <p14:tracePt t="147216" x="8786813" y="2200275"/>
          <p14:tracePt t="147219" x="8786813" y="2192338"/>
          <p14:tracePt t="147220" x="8794750" y="2184400"/>
          <p14:tracePt t="147222" x="8802688" y="2176463"/>
          <p14:tracePt t="147224" x="8810625" y="2168525"/>
          <p14:tracePt t="147226" x="8818563" y="2168525"/>
          <p14:tracePt t="147228" x="8826500" y="2160588"/>
          <p14:tracePt t="147230" x="8826500" y="2152650"/>
          <p14:tracePt t="147232" x="8834438" y="2144713"/>
          <p14:tracePt t="147236" x="8842375" y="2136775"/>
          <p14:tracePt t="147239" x="8842375" y="2128838"/>
          <p14:tracePt t="147242" x="8842375" y="2120900"/>
          <p14:tracePt t="147244" x="8850313" y="2120900"/>
          <p14:tracePt t="147247" x="8850313" y="2112963"/>
          <p14:tracePt t="147250" x="8850313" y="2105025"/>
          <p14:tracePt t="147256" x="8850313" y="2097088"/>
          <p14:tracePt t="147263" x="8850313" y="2089150"/>
          <p14:tracePt t="147266" x="8850313" y="2081213"/>
          <p14:tracePt t="147272" x="8850313" y="2073275"/>
          <p14:tracePt t="147278" x="8850313" y="2065338"/>
          <p14:tracePt t="147284" x="8842375" y="2065338"/>
          <p14:tracePt t="147286" x="8842375" y="2057400"/>
          <p14:tracePt t="147383" x="8834438" y="2057400"/>
          <p14:tracePt t="147387" x="8834438" y="2065338"/>
          <p14:tracePt t="147389" x="8826500" y="2065338"/>
          <p14:tracePt t="147391" x="8818563" y="2073275"/>
          <p14:tracePt t="147395" x="8810625" y="2081213"/>
          <p14:tracePt t="147398" x="8802688" y="2081213"/>
          <p14:tracePt t="147400" x="8794750" y="2089150"/>
          <p14:tracePt t="147403" x="8794750" y="2097088"/>
          <p14:tracePt t="147404" x="8786813" y="2097088"/>
          <p14:tracePt t="147406" x="8786813" y="2105025"/>
          <p14:tracePt t="147408" x="8778875" y="2105025"/>
          <p14:tracePt t="147414" x="8763000" y="2120900"/>
          <p14:tracePt t="147419" x="8755063" y="2128838"/>
          <p14:tracePt t="147423" x="8747125" y="2136775"/>
          <p14:tracePt t="147424" x="8739188" y="2136775"/>
          <p14:tracePt t="147426" x="8739188" y="2144713"/>
          <p14:tracePt t="147429" x="8731250" y="2144713"/>
          <p14:tracePt t="147431" x="8731250" y="2152650"/>
          <p14:tracePt t="147437" x="8707438" y="2168525"/>
          <p14:tracePt t="147440" x="8699500" y="2176463"/>
          <p14:tracePt t="147443" x="8699500" y="2184400"/>
          <p14:tracePt t="147444" x="8691563" y="2184400"/>
          <p14:tracePt t="147447" x="8683625" y="2192338"/>
          <p14:tracePt t="147451" x="8675688" y="2200275"/>
          <p14:tracePt t="147452" x="8675688" y="2208213"/>
          <p14:tracePt t="147454" x="8667750" y="2208213"/>
          <p14:tracePt t="147456" x="8659813" y="2216150"/>
          <p14:tracePt t="147460" x="8659813" y="2224088"/>
          <p14:tracePt t="147464" x="8651875" y="2233613"/>
          <p14:tracePt t="147468" x="8643938" y="2241550"/>
          <p14:tracePt t="147469" x="8643938" y="2249488"/>
          <p14:tracePt t="147471" x="8636000" y="2249488"/>
          <p14:tracePt t="147472" x="8636000" y="2257425"/>
          <p14:tracePt t="147475" x="8628063" y="2265363"/>
          <p14:tracePt t="147476" x="8628063" y="2273300"/>
          <p14:tracePt t="147478" x="8620125" y="2273300"/>
          <p14:tracePt t="147481" x="8620125" y="2281238"/>
          <p14:tracePt t="147483" x="8612188" y="2281238"/>
          <p14:tracePt t="147485" x="8612188" y="2289175"/>
          <p14:tracePt t="147487" x="8604250" y="2297113"/>
          <p14:tracePt t="147490" x="8604250" y="2305050"/>
          <p14:tracePt t="147492" x="8596313" y="2312988"/>
          <p14:tracePt t="147498" x="8588375" y="2320925"/>
          <p14:tracePt t="147501" x="8588375" y="2328863"/>
          <p14:tracePt t="147503" x="8580438" y="2328863"/>
          <p14:tracePt t="147505" x="8580438" y="2336800"/>
          <p14:tracePt t="147508" x="8572500" y="2344738"/>
          <p14:tracePt t="147515" x="8564563" y="2352675"/>
          <p14:tracePt t="147518" x="8556625" y="2360613"/>
          <p14:tracePt t="147523" x="8548688" y="2368550"/>
          <p14:tracePt t="147527" x="8540750" y="2376488"/>
          <p14:tracePt t="147534" x="8531225" y="2384425"/>
          <p14:tracePt t="147536" x="8523288" y="2384425"/>
          <p14:tracePt t="147541" x="8523288" y="2392363"/>
          <p14:tracePt t="147542" x="8515350" y="2392363"/>
          <p14:tracePt t="147547" x="8507413" y="2392363"/>
          <p14:tracePt t="147549" x="8507413" y="2400300"/>
          <p14:tracePt t="147552" x="8499475" y="2400300"/>
          <p14:tracePt t="147557" x="8491538" y="2408238"/>
          <p14:tracePt t="147559" x="8483600" y="2408238"/>
          <p14:tracePt t="147565" x="8475663" y="2416175"/>
          <p14:tracePt t="147567" x="8467725" y="2416175"/>
          <p14:tracePt t="147570" x="8459788" y="2416175"/>
          <p14:tracePt t="147572" x="8459788" y="2424113"/>
          <p14:tracePt t="147574" x="8451850" y="2424113"/>
          <p14:tracePt t="147577" x="8443913" y="2424113"/>
          <p14:tracePt t="147581" x="8435975" y="2432050"/>
          <p14:tracePt t="147586" x="8428038" y="2432050"/>
          <p14:tracePt t="147591" x="8420100" y="2439988"/>
          <p14:tracePt t="147594" x="8412163" y="2439988"/>
          <p14:tracePt t="147603" x="8404225" y="2447925"/>
          <p14:tracePt t="147629" x="8404225" y="2455863"/>
          <p14:tracePt t="147771" x="8396288" y="2455863"/>
          <p14:tracePt t="147777" x="8388350" y="2455863"/>
          <p14:tracePt t="147781" x="8380413" y="2463800"/>
          <p14:tracePt t="147785" x="8372475" y="2463800"/>
          <p14:tracePt t="147786" x="8364538" y="2471738"/>
          <p14:tracePt t="147788" x="8356600" y="2471738"/>
          <p14:tracePt t="147790" x="8348663" y="2471738"/>
          <p14:tracePt t="147792" x="8340725" y="2479675"/>
          <p14:tracePt t="147794" x="8324850" y="2487613"/>
          <p14:tracePt t="147798" x="8316913" y="2487613"/>
          <p14:tracePt t="147801" x="8293100" y="2495550"/>
          <p14:tracePt t="147803" x="8285163" y="2503488"/>
          <p14:tracePt t="147804" x="8269288" y="2511425"/>
          <p14:tracePt t="147806" x="8261350" y="2519363"/>
          <p14:tracePt t="147808" x="8245475" y="2519363"/>
          <p14:tracePt t="147811" x="8229600" y="2527300"/>
          <p14:tracePt t="147815" x="8189913" y="2543175"/>
          <p14:tracePt t="147819" x="8148638" y="2559050"/>
          <p14:tracePt t="147820" x="8132763" y="2576513"/>
          <p14:tracePt t="147822" x="8108950" y="2584450"/>
          <p14:tracePt t="147825" x="8085138" y="2592388"/>
          <p14:tracePt t="147826" x="8061325" y="2608263"/>
          <p14:tracePt t="147828" x="8037513" y="2616200"/>
          <p14:tracePt t="147832" x="8005763" y="2632075"/>
          <p14:tracePt t="147833" x="7981950" y="2640013"/>
          <p14:tracePt t="147837" x="7910513" y="2671763"/>
          <p14:tracePt t="147839" x="7886700" y="2687638"/>
          <p14:tracePt t="147840" x="7854950" y="2703513"/>
          <p14:tracePt t="147843" x="7821613" y="2711450"/>
          <p14:tracePt t="147844" x="7789863" y="2727325"/>
          <p14:tracePt t="147848" x="7758113" y="2743200"/>
          <p14:tracePt t="147849" x="7718425" y="2759075"/>
          <p14:tracePt t="147851" x="7686675" y="2782888"/>
          <p14:tracePt t="147855" x="7615238" y="2814638"/>
          <p14:tracePt t="147858" x="7559675" y="2838450"/>
          <p14:tracePt t="147859" x="7535863" y="2846388"/>
          <p14:tracePt t="147860" x="7496175" y="2870200"/>
          <p14:tracePt t="147865" x="7423150" y="2901950"/>
          <p14:tracePt t="147867" x="7383463" y="2927350"/>
          <p14:tracePt t="147871" x="7304088" y="2959100"/>
          <p14:tracePt t="147873" x="7264400" y="2982913"/>
          <p14:tracePt t="147875" x="7224713" y="2998788"/>
          <p14:tracePt t="147876" x="7177088" y="3014663"/>
          <p14:tracePt t="147879" x="7153275" y="3030538"/>
          <p14:tracePt t="147881" x="7112000" y="3046413"/>
          <p14:tracePt t="147882" x="7072313" y="3054350"/>
          <p14:tracePt t="147887" x="7000875" y="3086100"/>
          <p14:tracePt t="147890" x="6921500" y="3109913"/>
          <p14:tracePt t="147892" x="6889750" y="3125788"/>
          <p14:tracePt t="147894" x="6850063" y="3133725"/>
          <p14:tracePt t="147898" x="6802438" y="3149600"/>
          <p14:tracePt t="147899" x="6777038" y="3157538"/>
          <p14:tracePt t="147903" x="6705600" y="3181350"/>
          <p14:tracePt t="147907" x="6642100" y="3205163"/>
          <p14:tracePt t="147909" x="6610350" y="3213100"/>
          <p14:tracePt t="147910" x="6578600" y="3221038"/>
          <p14:tracePt t="147913" x="6546850" y="3236913"/>
          <p14:tracePt t="147915" x="6515100" y="3244850"/>
          <p14:tracePt t="147917" x="6475413" y="3262313"/>
          <p14:tracePt t="147921" x="6426200" y="3286125"/>
          <p14:tracePt t="147923" x="6394450" y="3294063"/>
          <p14:tracePt t="147924" x="6370638" y="3302000"/>
          <p14:tracePt t="147926" x="6346825" y="3317875"/>
          <p14:tracePt t="147928" x="6315075" y="3325813"/>
          <p14:tracePt t="147931" x="6291263" y="3341688"/>
          <p14:tracePt t="147935" x="6243638" y="3357563"/>
          <p14:tracePt t="147938" x="6211888" y="3373438"/>
          <p14:tracePt t="147951" x="6051550" y="3460750"/>
          <p14:tracePt t="147955" x="6011863" y="3484563"/>
          <p14:tracePt t="147957" x="5988050" y="3500438"/>
          <p14:tracePt t="147958" x="5972175" y="3508375"/>
          <p14:tracePt t="147960" x="5948363" y="3524250"/>
          <p14:tracePt t="147963" x="5932488" y="3532188"/>
          <p14:tracePt t="147967" x="5892800" y="3563938"/>
          <p14:tracePt t="147969" x="5876925" y="3579813"/>
          <p14:tracePt t="147971" x="5853113" y="3587750"/>
          <p14:tracePt t="147973" x="5837238" y="3605213"/>
          <p14:tracePt t="147975" x="5821363" y="3621088"/>
          <p14:tracePt t="147976" x="5789613" y="3636963"/>
          <p14:tracePt t="147979" x="5781675" y="3644900"/>
          <p14:tracePt t="147981" x="5757863" y="3660775"/>
          <p14:tracePt t="147983" x="5740400" y="3668713"/>
          <p14:tracePt t="147987" x="5708650" y="3700463"/>
          <p14:tracePt t="147989" x="5692775" y="3708400"/>
          <p14:tracePt t="147991" x="5676900" y="3724275"/>
          <p14:tracePt t="147992" x="5661025" y="3732213"/>
          <p14:tracePt t="147994" x="5645150" y="3748088"/>
          <p14:tracePt t="147998" x="5613400" y="3763963"/>
          <p14:tracePt t="148001" x="5597525" y="3779838"/>
          <p14:tracePt t="148005" x="5565775" y="3795713"/>
          <p14:tracePt t="148007" x="5549900" y="3803650"/>
          <p14:tracePt t="148009" x="5541963" y="3811588"/>
          <p14:tracePt t="148010" x="5526088" y="3819525"/>
          <p14:tracePt t="148014" x="5494338" y="3835400"/>
          <p14:tracePt t="148017" x="5486400" y="3843338"/>
          <p14:tracePt t="148020" x="5470525" y="3851275"/>
          <p14:tracePt t="148023" x="5446713" y="3867150"/>
          <p14:tracePt t="148025" x="5430838" y="3867150"/>
          <p14:tracePt t="148027" x="5422900" y="3875088"/>
          <p14:tracePt t="148029" x="5407025" y="3883025"/>
          <p14:tracePt t="148031" x="5389563" y="3890963"/>
          <p14:tracePt t="148033" x="5381625" y="3898900"/>
          <p14:tracePt t="148037" x="5357813" y="3914775"/>
          <p14:tracePt t="148039" x="5349875" y="3914775"/>
          <p14:tracePt t="148041" x="5334000" y="3922713"/>
          <p14:tracePt t="148043" x="5326063" y="3930650"/>
          <p14:tracePt t="148044" x="5310188" y="3930650"/>
          <p14:tracePt t="148048" x="5302250" y="3938588"/>
          <p14:tracePt t="148049" x="5286375" y="3938588"/>
          <p14:tracePt t="148053" x="5270500" y="3956050"/>
          <p14:tracePt t="148055" x="5254625" y="3956050"/>
          <p14:tracePt t="148056" x="5246688" y="3963988"/>
          <p14:tracePt t="148058" x="5238750" y="3971925"/>
          <p14:tracePt t="148060" x="5222875" y="3971925"/>
          <p14:tracePt t="148065" x="5199063" y="3987800"/>
          <p14:tracePt t="148067" x="5191125" y="3987800"/>
          <p14:tracePt t="148070" x="5167313" y="4003675"/>
          <p14:tracePt t="148072" x="5151438" y="4003675"/>
          <p14:tracePt t="148074" x="5143500" y="4011613"/>
          <p14:tracePt t="148076" x="5127625" y="4019550"/>
          <p14:tracePt t="148078" x="5119688" y="4019550"/>
          <p14:tracePt t="148082" x="5103813" y="4027488"/>
          <p14:tracePt t="148083" x="5095875" y="4035425"/>
          <p14:tracePt t="148087" x="5072063" y="4043363"/>
          <p14:tracePt t="148088" x="5056188" y="4051300"/>
          <p14:tracePt t="148091" x="5046663" y="4059238"/>
          <p14:tracePt t="148092" x="5030788" y="4059238"/>
          <p14:tracePt t="148094" x="5022850" y="4067175"/>
          <p14:tracePt t="148098" x="4999038" y="4075113"/>
          <p14:tracePt t="148103" x="4975225" y="4090988"/>
          <p14:tracePt t="148104" x="4967288" y="4090988"/>
          <p14:tracePt t="148107" x="4959350" y="4098925"/>
          <p14:tracePt t="148108" x="4951413" y="4098925"/>
          <p14:tracePt t="148110" x="4943475" y="4106863"/>
          <p14:tracePt t="148114" x="4927600" y="4114800"/>
          <p14:tracePt t="148117" x="4911725" y="4122738"/>
          <p14:tracePt t="148120" x="4903788" y="4130675"/>
          <p14:tracePt t="148122" x="4895850" y="4130675"/>
          <p14:tracePt t="148124" x="4887913" y="4130675"/>
          <p14:tracePt t="148126" x="4887913" y="4138613"/>
          <p14:tracePt t="148128" x="4879975" y="4138613"/>
          <p14:tracePt t="148131" x="4872038" y="4146550"/>
          <p14:tracePt t="148133" x="4864100" y="4146550"/>
          <p14:tracePt t="148135" x="4864100" y="4154488"/>
          <p14:tracePt t="148139" x="4848225" y="4154488"/>
          <p14:tracePt t="148140" x="4848225" y="4162425"/>
          <p14:tracePt t="148142" x="4840288" y="4162425"/>
          <p14:tracePt t="148144" x="4840288" y="4170363"/>
          <p14:tracePt t="148147" x="4832350" y="4170363"/>
          <p14:tracePt t="148149" x="4824413" y="4178300"/>
          <p14:tracePt t="148152" x="4816475" y="4186238"/>
          <p14:tracePt t="148156" x="4808538" y="4186238"/>
          <p14:tracePt t="148158" x="4808538" y="4194175"/>
          <p14:tracePt t="148160" x="4800600" y="4194175"/>
          <p14:tracePt t="148165" x="4792663" y="4210050"/>
          <p14:tracePt t="148167" x="4784725" y="4210050"/>
          <p14:tracePt t="148171" x="4776788" y="4217988"/>
          <p14:tracePt t="148172" x="4768850" y="4225925"/>
          <p14:tracePt t="148174" x="4760913" y="4225925"/>
          <p14:tracePt t="148176" x="4752975" y="4233863"/>
          <p14:tracePt t="148181" x="4745038" y="4241800"/>
          <p14:tracePt t="148186" x="4729163" y="4249738"/>
          <p14:tracePt t="148188" x="4721225" y="4257675"/>
          <p14:tracePt t="148190" x="4713288" y="4257675"/>
          <p14:tracePt t="148193" x="4705350" y="4265613"/>
          <p14:tracePt t="148198" x="4687888" y="4273550"/>
          <p14:tracePt t="148203" x="4672013" y="4281488"/>
          <p14:tracePt t="148204" x="4664075" y="4291013"/>
          <p14:tracePt t="148206" x="4656138" y="4298950"/>
          <p14:tracePt t="148209" x="4648200" y="4298950"/>
          <p14:tracePt t="148210" x="4648200" y="4306888"/>
          <p14:tracePt t="148215" x="4632325" y="4314825"/>
          <p14:tracePt t="148220" x="4616450" y="4322763"/>
          <p14:tracePt t="148221" x="4616450" y="4330700"/>
          <p14:tracePt t="148222" x="4608513" y="4330700"/>
          <p14:tracePt t="148224" x="4600575" y="4338638"/>
          <p14:tracePt t="148226" x="4592638" y="4338638"/>
          <p14:tracePt t="148228" x="4592638" y="4346575"/>
          <p14:tracePt t="148231" x="4584700" y="4346575"/>
          <p14:tracePt t="148233" x="4576763" y="4346575"/>
          <p14:tracePt t="148235" x="4576763" y="4354513"/>
          <p14:tracePt t="148237" x="4568825" y="4354513"/>
          <p14:tracePt t="148238" x="4560888" y="4362450"/>
          <p14:tracePt t="148242" x="4552950" y="4362450"/>
          <p14:tracePt t="148245" x="4552950" y="4370388"/>
          <p14:tracePt t="148248" x="4545013" y="4370388"/>
          <p14:tracePt t="148251" x="4537075" y="4370388"/>
          <p14:tracePt t="148252" x="4537075" y="4378325"/>
          <p14:tracePt t="148256" x="4529138" y="4378325"/>
          <p14:tracePt t="148321" x="4521200" y="4378325"/>
          <p14:tracePt t="148434" x="4513263" y="4378325"/>
          <p14:tracePt t="148437" x="4505325" y="4370388"/>
          <p14:tracePt t="148441" x="4497388" y="4370388"/>
          <p14:tracePt t="148443" x="4489450" y="4370388"/>
          <p14:tracePt t="148444" x="4489450" y="4362450"/>
          <p14:tracePt t="148449" x="4473575" y="4362450"/>
          <p14:tracePt t="148451" x="4465638" y="4362450"/>
          <p14:tracePt t="148453" x="4457700" y="4362450"/>
          <p14:tracePt t="148455" x="4449763" y="4362450"/>
          <p14:tracePt t="148456" x="4449763" y="4354513"/>
          <p14:tracePt t="148458" x="4441825" y="4354513"/>
          <p14:tracePt t="148460" x="4433888" y="4354513"/>
          <p14:tracePt t="148465" x="4418013" y="4354513"/>
          <p14:tracePt t="148469" x="4402138" y="4354513"/>
          <p14:tracePt t="148471" x="4394200" y="4354513"/>
          <p14:tracePt t="148474" x="4386263" y="4354513"/>
          <p14:tracePt t="148476" x="4378325" y="4346575"/>
          <p14:tracePt t="148478" x="4370388" y="4346575"/>
          <p14:tracePt t="148481" x="4362450" y="4346575"/>
          <p14:tracePt t="148484" x="4352925" y="4346575"/>
          <p14:tracePt t="148485" x="4344988" y="4346575"/>
          <p14:tracePt t="148488" x="4337050" y="4346575"/>
          <p14:tracePt t="148490" x="4329113" y="4338638"/>
          <p14:tracePt t="148492" x="4321175" y="4338638"/>
          <p14:tracePt t="148499" x="4313238" y="4338638"/>
          <p14:tracePt t="148501" x="4305300" y="4338638"/>
          <p14:tracePt t="148504" x="4297363" y="4338638"/>
          <p14:tracePt t="148508" x="4289425" y="4338638"/>
          <p14:tracePt t="148515" x="4281488" y="4330700"/>
          <p14:tracePt t="148524" x="4273550" y="4330700"/>
          <p14:tracePt t="148549" x="4265613" y="4330700"/>
          <p14:tracePt t="148564" x="4257675" y="4330700"/>
          <p14:tracePt t="148572" x="4249738" y="4330700"/>
          <p14:tracePt t="148577" x="4241800" y="4330700"/>
          <p14:tracePt t="148581" x="4233863" y="4330700"/>
          <p14:tracePt t="148586" x="4225925" y="4330700"/>
          <p14:tracePt t="148591" x="4217988" y="4330700"/>
          <p14:tracePt t="148597" x="4210050" y="4322763"/>
          <p14:tracePt t="148605" x="4202113" y="4322763"/>
          <p14:tracePt t="148687" x="4210050" y="4314825"/>
          <p14:tracePt t="148697" x="4210050" y="4306888"/>
          <p14:tracePt t="148702" x="4217988" y="4298950"/>
          <p14:tracePt t="148709" x="4225925" y="4298950"/>
          <p14:tracePt t="148711" x="4225925" y="4291013"/>
          <p14:tracePt t="148716" x="4233863" y="4291013"/>
          <p14:tracePt t="148718" x="4233863" y="4281488"/>
          <p14:tracePt t="148720" x="4241800" y="4281488"/>
          <p14:tracePt t="148726" x="4249738" y="4273550"/>
          <p14:tracePt t="148731" x="4257675" y="4273550"/>
          <p14:tracePt t="148735" x="4257675" y="4265613"/>
          <p14:tracePt t="148736" x="4265613" y="4265613"/>
          <p14:tracePt t="148740" x="4273550" y="4265613"/>
          <p14:tracePt t="148743" x="4273550" y="4257675"/>
          <p14:tracePt t="148744" x="4281488" y="4257675"/>
          <p14:tracePt t="148751" x="4289425" y="4249738"/>
          <p14:tracePt t="148755" x="4297363" y="4249738"/>
          <p14:tracePt t="148758" x="4305300" y="4249738"/>
          <p14:tracePt t="148760" x="4305300" y="4241800"/>
          <p14:tracePt t="148765" x="4313238" y="4241800"/>
          <p14:tracePt t="148768" x="4321175" y="4241800"/>
          <p14:tracePt t="148772" x="4321175" y="4233863"/>
          <p14:tracePt t="148774" x="4329113" y="4233863"/>
          <p14:tracePt t="148782" x="4337050" y="4233863"/>
          <p14:tracePt t="148788" x="4344988" y="4233863"/>
          <p14:tracePt t="148795" x="4352925" y="4233863"/>
          <p14:tracePt t="148798" x="4352925" y="4225925"/>
          <p14:tracePt t="148803" x="4362450" y="4225925"/>
          <p14:tracePt t="148810" x="4370388" y="4225925"/>
          <p14:tracePt t="148816" x="4378325" y="4225925"/>
          <p14:tracePt t="148824" x="4386263" y="4233863"/>
          <p14:tracePt t="148833" x="4394200" y="4233863"/>
          <p14:tracePt t="148843" x="4402138" y="4233863"/>
          <p14:tracePt t="148853" x="4410075" y="4233863"/>
          <p14:tracePt t="148861" x="4418013" y="4233863"/>
          <p14:tracePt t="148865" x="4418013" y="4241800"/>
          <p14:tracePt t="148868" x="4425950" y="4241800"/>
          <p14:tracePt t="148875" x="4433888" y="4241800"/>
          <p14:tracePt t="148881" x="4441825" y="4241800"/>
          <p14:tracePt t="148885" x="4449763" y="4241800"/>
          <p14:tracePt t="148887" x="4449763" y="4233863"/>
          <p14:tracePt t="148890" x="4457700" y="4233863"/>
          <p14:tracePt t="148897" x="4465638" y="4233863"/>
          <p14:tracePt t="148903" x="4473575" y="4233863"/>
          <p14:tracePt t="148909" x="4481513" y="4233863"/>
          <p14:tracePt t="148915" x="4489450" y="4233863"/>
          <p14:tracePt t="148916" x="4489450" y="4225925"/>
          <p14:tracePt t="148920" x="4497388" y="4225925"/>
          <p14:tracePt t="148928" x="4505325" y="4225925"/>
          <p14:tracePt t="148937" x="4513263" y="4225925"/>
          <p14:tracePt t="149023" x="4521200" y="4225925"/>
          <p14:tracePt t="149031" x="4521200" y="4217988"/>
          <p14:tracePt t="149035" x="4529138" y="4217988"/>
          <p14:tracePt t="149041" x="4537075" y="4217988"/>
          <p14:tracePt t="149049" x="4552950" y="4217988"/>
          <p14:tracePt t="149052" x="4560888" y="4217988"/>
          <p14:tracePt t="149056" x="4568825" y="4217988"/>
          <p14:tracePt t="149059" x="4576763" y="4217988"/>
          <p14:tracePt t="149065" x="4592638" y="4217988"/>
          <p14:tracePt t="149068" x="4600575" y="4217988"/>
          <p14:tracePt t="149070" x="4608513" y="4217988"/>
          <p14:tracePt t="149072" x="4616450" y="4210050"/>
          <p14:tracePt t="149074" x="4624388" y="4210050"/>
          <p14:tracePt t="149076" x="4632325" y="4210050"/>
          <p14:tracePt t="149078" x="4640263" y="4210050"/>
          <p14:tracePt t="149081" x="4648200" y="4210050"/>
          <p14:tracePt t="149083" x="4656138" y="4210050"/>
          <p14:tracePt t="149085" x="4664075" y="4210050"/>
          <p14:tracePt t="149086" x="4672013" y="4210050"/>
          <p14:tracePt t="149090" x="4679950" y="4210050"/>
          <p14:tracePt t="149091" x="4687888" y="4210050"/>
          <p14:tracePt t="149092" x="4695825" y="4210050"/>
          <p14:tracePt t="149094" x="4705350" y="4210050"/>
          <p14:tracePt t="149099" x="4713288" y="4210050"/>
          <p14:tracePt t="149100" x="4721225" y="4210050"/>
          <p14:tracePt t="149103" x="4729163" y="4210050"/>
          <p14:tracePt t="149104" x="4737100" y="4210050"/>
          <p14:tracePt t="149107" x="4745038" y="4210050"/>
          <p14:tracePt t="149108" x="4752975" y="4210050"/>
          <p14:tracePt t="149111" x="4760913" y="4210050"/>
          <p14:tracePt t="149115" x="4768850" y="4210050"/>
          <p14:tracePt t="149117" x="4776788" y="4210050"/>
          <p14:tracePt t="149118" x="4784725" y="4210050"/>
          <p14:tracePt t="149122" x="4792663" y="4210050"/>
          <p14:tracePt t="149124" x="4800600" y="4210050"/>
          <p14:tracePt t="149128" x="4808538" y="4210050"/>
          <p14:tracePt t="149133" x="4816475" y="4210050"/>
          <p14:tracePt t="149136" x="4824413" y="4210050"/>
          <p14:tracePt t="149140" x="4832350" y="4217988"/>
          <p14:tracePt t="149148" x="4840288" y="4217988"/>
          <p14:tracePt t="149153" x="4848225" y="4217988"/>
          <p14:tracePt t="149166" x="4856163" y="4217988"/>
          <p14:tracePt t="149209" x="4856163" y="4225925"/>
          <p14:tracePt t="149217" x="4864100" y="4233863"/>
          <p14:tracePt t="149225" x="4872038" y="4241800"/>
          <p14:tracePt t="149233" x="4879975" y="4249738"/>
          <p14:tracePt t="149241" x="4887913" y="4257675"/>
          <p14:tracePt t="149250" x="4895850" y="4265613"/>
          <p14:tracePt t="149256" x="4903788" y="4265613"/>
          <p14:tracePt t="149258" x="4903788" y="4273550"/>
          <p14:tracePt t="149269" x="4911725" y="4281488"/>
          <p14:tracePt t="149281" x="4911725" y="4291013"/>
          <p14:tracePt t="149295" x="4911725" y="4298950"/>
          <p14:tracePt t="149305" x="4903788" y="4306888"/>
          <p14:tracePt t="149311" x="4903788" y="4314825"/>
          <p14:tracePt t="149317" x="4895850" y="4322763"/>
          <p14:tracePt t="149325" x="4895850" y="4330700"/>
          <p14:tracePt t="149328" x="4887913" y="4330700"/>
          <p14:tracePt t="149331" x="4887913" y="4338638"/>
          <p14:tracePt t="149336" x="4879975" y="4346575"/>
          <p14:tracePt t="149343" x="4872038" y="4354513"/>
          <p14:tracePt t="149349" x="4864100" y="4362450"/>
          <p14:tracePt t="149352" x="4856163" y="4362450"/>
          <p14:tracePt t="149355" x="4856163" y="4370388"/>
          <p14:tracePt t="149358" x="4848225" y="4370388"/>
          <p14:tracePt t="149360" x="4848225" y="4378325"/>
          <p14:tracePt t="149363" x="4840288" y="4378325"/>
          <p14:tracePt t="149366" x="4832350" y="4386263"/>
          <p14:tracePt t="149368" x="4824413" y="4386263"/>
          <p14:tracePt t="149370" x="4824413" y="4394200"/>
          <p14:tracePt t="149372" x="4816475" y="4394200"/>
          <p14:tracePt t="149375" x="4816475" y="4402138"/>
          <p14:tracePt t="149376" x="4808538" y="4402138"/>
          <p14:tracePt t="149381" x="4800600" y="4410075"/>
          <p14:tracePt t="149385" x="4792663" y="4410075"/>
          <p14:tracePt t="149387" x="4784725" y="4418013"/>
          <p14:tracePt t="149390" x="4776788" y="4418013"/>
          <p14:tracePt t="149393" x="4776788" y="4425950"/>
          <p14:tracePt t="149395" x="4768850" y="4425950"/>
          <p14:tracePt t="149399" x="4760913" y="4425950"/>
          <p14:tracePt t="149401" x="4760913" y="4433888"/>
          <p14:tracePt t="149404" x="4752975" y="4433888"/>
          <p14:tracePt t="149408" x="4745038" y="4433888"/>
          <p14:tracePt t="149410" x="4745038" y="4441825"/>
          <p14:tracePt t="149413" x="4737100" y="4441825"/>
          <p14:tracePt t="149419" x="4729163" y="4441825"/>
          <p14:tracePt t="149422" x="4729163" y="4449763"/>
          <p14:tracePt t="149424" x="4721225" y="4449763"/>
          <p14:tracePt t="149431" x="4713288" y="4449763"/>
          <p14:tracePt t="149439" x="4713288" y="4457700"/>
          <p14:tracePt t="149440" x="4705350" y="4457700"/>
          <p14:tracePt t="149457" x="4695825" y="4457700"/>
          <p14:tracePt t="149473" x="4687888" y="4465638"/>
          <p14:tracePt t="149483" x="4679950" y="4465638"/>
          <p14:tracePt t="149489" x="4672013" y="4465638"/>
          <p14:tracePt t="149494" x="4664075" y="4465638"/>
          <p14:tracePt t="149499" x="4664075" y="4473575"/>
          <p14:tracePt t="149500" x="4656138" y="4473575"/>
          <p14:tracePt t="149506" x="4648200" y="4473575"/>
          <p14:tracePt t="149510" x="4640263" y="4473575"/>
          <p14:tracePt t="149515" x="4632325" y="4473575"/>
          <p14:tracePt t="149518" x="4624388" y="4473575"/>
          <p14:tracePt t="149521" x="4624388" y="4481513"/>
          <p14:tracePt t="149522" x="4616450" y="4481513"/>
          <p14:tracePt t="149527" x="4608513" y="4481513"/>
          <p14:tracePt t="149528" x="4600575" y="4481513"/>
          <p14:tracePt t="149533" x="4592638" y="4481513"/>
          <p14:tracePt t="149534" x="4584700" y="4481513"/>
          <p14:tracePt t="149538" x="4576763" y="4481513"/>
          <p14:tracePt t="149542" x="4568825" y="4489450"/>
          <p14:tracePt t="149547" x="4560888" y="4489450"/>
          <p14:tracePt t="149550" x="4552950" y="4489450"/>
          <p14:tracePt t="149552" x="4545013" y="4489450"/>
          <p14:tracePt t="149556" x="4537075" y="4489450"/>
          <p14:tracePt t="149558" x="4529138" y="4489450"/>
          <p14:tracePt t="149563" x="4521200" y="4489450"/>
          <p14:tracePt t="149567" x="4513263" y="4489450"/>
          <p14:tracePt t="149568" x="4505325" y="4489450"/>
          <p14:tracePt t="149573" x="4497388" y="4489450"/>
          <p14:tracePt t="149576" x="4489450" y="4489450"/>
          <p14:tracePt t="149581" x="4481513" y="4489450"/>
          <p14:tracePt t="149582" x="4473575" y="4489450"/>
          <p14:tracePt t="149587" x="4465638" y="4489450"/>
          <p14:tracePt t="149588" x="4457700" y="4489450"/>
          <p14:tracePt t="149592" x="4449763" y="4489450"/>
          <p14:tracePt t="149594" x="4441825" y="4489450"/>
          <p14:tracePt t="149599" x="4433888" y="4489450"/>
          <p14:tracePt t="149601" x="4425950" y="4489450"/>
          <p14:tracePt t="149602" x="4418013" y="4489450"/>
          <p14:tracePt t="149609" x="4402138" y="4489450"/>
          <p14:tracePt t="149610" x="4394200" y="4489450"/>
          <p14:tracePt t="149615" x="4386263" y="4481513"/>
          <p14:tracePt t="149616" x="4378325" y="4481513"/>
          <p14:tracePt t="149618" x="4370388" y="4481513"/>
          <p14:tracePt t="149622" x="4362450" y="4481513"/>
          <p14:tracePt t="149624" x="4352925" y="4481513"/>
          <p14:tracePt t="149626" x="4344988" y="4481513"/>
          <p14:tracePt t="149628" x="4337050" y="4481513"/>
          <p14:tracePt t="149631" x="4329113" y="4481513"/>
          <p14:tracePt t="149633" x="4321175" y="4481513"/>
          <p14:tracePt t="149637" x="4313238" y="4473575"/>
          <p14:tracePt t="149640" x="4297363" y="4473575"/>
          <p14:tracePt t="149642" x="4289425" y="4473575"/>
          <p14:tracePt t="149645" x="4281488" y="4473575"/>
          <p14:tracePt t="149649" x="4265613" y="4473575"/>
          <p14:tracePt t="149651" x="4257675" y="4465638"/>
          <p14:tracePt t="149655" x="4241800" y="4465638"/>
          <p14:tracePt t="149659" x="4233863" y="4465638"/>
          <p14:tracePt t="149660" x="4225925" y="4465638"/>
          <p14:tracePt t="149663" x="4217988" y="4465638"/>
          <p14:tracePt t="149665" x="4210050" y="4465638"/>
          <p14:tracePt t="149669" x="4194175" y="4465638"/>
          <p14:tracePt t="149671" x="4186238" y="4465638"/>
          <p14:tracePt t="149675" x="4178300" y="4457700"/>
          <p14:tracePt t="149676" x="4170363" y="4457700"/>
          <p14:tracePt t="149679" x="4162425" y="4457700"/>
          <p14:tracePt t="149683" x="4154488" y="4457700"/>
          <p14:tracePt t="149685" x="4146550" y="4457700"/>
          <p14:tracePt t="149687" x="4138613" y="4457700"/>
          <p14:tracePt t="149690" x="4130675" y="4457700"/>
          <p14:tracePt t="149693" x="4122738" y="4457700"/>
          <p14:tracePt t="149694" x="4114800" y="4457700"/>
          <p14:tracePt t="149697" x="4106863" y="4457700"/>
          <p14:tracePt t="149701" x="4090988" y="4457700"/>
          <p14:tracePt t="149702" x="4083050" y="4457700"/>
          <p14:tracePt t="149704" x="4075113" y="4457700"/>
          <p14:tracePt t="149708" x="4067175" y="4457700"/>
          <p14:tracePt t="149710" x="4059238" y="4457700"/>
          <p14:tracePt t="149713" x="4051300" y="4449763"/>
          <p14:tracePt t="149715" x="4043363" y="4449763"/>
          <p14:tracePt t="149718" x="4035425" y="4449763"/>
          <p14:tracePt t="149719" x="4027488" y="4449763"/>
          <p14:tracePt t="149720" x="4019550" y="4449763"/>
          <p14:tracePt t="149722" x="4011613" y="4449763"/>
          <p14:tracePt t="149724" x="4002088" y="4449763"/>
          <p14:tracePt t="149726" x="3994150" y="4449763"/>
          <p14:tracePt t="149728" x="3986213" y="4449763"/>
          <p14:tracePt t="149732" x="3978275" y="4449763"/>
          <p14:tracePt t="149734" x="3970338" y="4449763"/>
          <p14:tracePt t="149735" x="3962400" y="4457700"/>
          <p14:tracePt t="149736" x="3954463" y="4457700"/>
          <p14:tracePt t="149739" x="3946525" y="4457700"/>
          <p14:tracePt t="149740" x="3938588" y="4457700"/>
          <p14:tracePt t="149742" x="3930650" y="4457700"/>
          <p14:tracePt t="149744" x="3922713" y="4457700"/>
          <p14:tracePt t="149749" x="3906838" y="4457700"/>
          <p14:tracePt t="149751" x="3898900" y="4457700"/>
          <p14:tracePt t="149752" x="3890963" y="4457700"/>
          <p14:tracePt t="149754" x="3883025" y="4457700"/>
          <p14:tracePt t="149756" x="3867150" y="4457700"/>
          <p14:tracePt t="149758" x="3859213" y="4457700"/>
          <p14:tracePt t="149760" x="3851275" y="4457700"/>
          <p14:tracePt t="149763" x="3843338" y="4457700"/>
          <p14:tracePt t="149765" x="3835400" y="4457700"/>
          <p14:tracePt t="149767" x="3827463" y="4457700"/>
          <p14:tracePt t="149768" x="3819525" y="4457700"/>
          <p14:tracePt t="149770" x="3811588" y="4457700"/>
          <p14:tracePt t="149772" x="3803650" y="4457700"/>
          <p14:tracePt t="149774" x="3795713" y="4457700"/>
          <p14:tracePt t="149776" x="3787775" y="4457700"/>
          <p14:tracePt t="149778" x="3779838" y="4457700"/>
          <p14:tracePt t="149781" x="3763963" y="4457700"/>
          <p14:tracePt t="149783" x="3756025" y="4457700"/>
          <p14:tracePt t="149784" x="3748088" y="4457700"/>
          <p14:tracePt t="149786" x="3740150" y="4457700"/>
          <p14:tracePt t="149788" x="3732213" y="4457700"/>
          <p14:tracePt t="149790" x="3724275" y="4457700"/>
          <p14:tracePt t="149792" x="3716338" y="4457700"/>
          <p14:tracePt t="149794" x="3700463" y="4457700"/>
          <p14:tracePt t="149798" x="3692525" y="4457700"/>
          <p14:tracePt t="149799" x="3684588" y="4457700"/>
          <p14:tracePt t="149801" x="3676650" y="4457700"/>
          <p14:tracePt t="149803" x="3668713" y="4457700"/>
          <p14:tracePt t="149805" x="3651250" y="4457700"/>
          <p14:tracePt t="149806" x="3643313" y="4457700"/>
          <p14:tracePt t="149808" x="3635375" y="4457700"/>
          <p14:tracePt t="149810" x="3627438" y="4457700"/>
          <p14:tracePt t="149813" x="3619500" y="4457700"/>
          <p14:tracePt t="149816" x="3603625" y="4457700"/>
          <p14:tracePt t="149817" x="3595688" y="4457700"/>
          <p14:tracePt t="149818" x="3587750" y="4457700"/>
          <p14:tracePt t="149821" x="3579813" y="4457700"/>
          <p14:tracePt t="149822" x="3571875" y="4457700"/>
          <p14:tracePt t="149824" x="3556000" y="4457700"/>
          <p14:tracePt t="149826" x="3548063" y="4457700"/>
          <p14:tracePt t="149828" x="3540125" y="4457700"/>
          <p14:tracePt t="149831" x="3524250" y="4457700"/>
          <p14:tracePt t="149833" x="3516313" y="4457700"/>
          <p14:tracePt t="149835" x="3508375" y="4457700"/>
          <p14:tracePt t="149836" x="3492500" y="4457700"/>
          <p14:tracePt t="149838" x="3484563" y="4457700"/>
          <p14:tracePt t="149840" x="3468688" y="4457700"/>
          <p14:tracePt t="149842" x="3460750" y="4457700"/>
          <p14:tracePt t="149844" x="3452813" y="4457700"/>
          <p14:tracePt t="149848" x="3444875" y="4457700"/>
          <p14:tracePt t="149849" x="3429000" y="4457700"/>
          <p14:tracePt t="149851" x="3421063" y="4457700"/>
          <p14:tracePt t="149852" x="3405188" y="4457700"/>
          <p14:tracePt t="149854" x="3397250" y="4457700"/>
          <p14:tracePt t="149856" x="3381375" y="4457700"/>
          <p14:tracePt t="149858" x="3373438" y="4457700"/>
          <p14:tracePt t="149860" x="3357563" y="4457700"/>
          <p14:tracePt t="149863" x="3349625" y="4457700"/>
          <p14:tracePt t="149865" x="3333750" y="4457700"/>
          <p14:tracePt t="149867" x="3325813" y="4457700"/>
          <p14:tracePt t="149868" x="3308350" y="4457700"/>
          <p14:tracePt t="149870" x="3292475" y="4457700"/>
          <p14:tracePt t="149872" x="3284538" y="4457700"/>
          <p14:tracePt t="149874" x="3268663" y="4457700"/>
          <p14:tracePt t="149876" x="3260725" y="4457700"/>
          <p14:tracePt t="149878" x="3244850" y="4457700"/>
          <p14:tracePt t="149882" x="3228975" y="4457700"/>
          <p14:tracePt t="149884" x="3205163" y="4457700"/>
          <p14:tracePt t="149887" x="3197225" y="4457700"/>
          <p14:tracePt t="149888" x="3181350" y="4457700"/>
          <p14:tracePt t="149890" x="3173413" y="4457700"/>
          <p14:tracePt t="149892" x="3157538" y="4457700"/>
          <p14:tracePt t="149894" x="3141663" y="4457700"/>
          <p14:tracePt t="149898" x="3133725" y="4457700"/>
          <p14:tracePt t="149899" x="3117850" y="4457700"/>
          <p14:tracePt t="149900" x="3109913" y="4457700"/>
          <p14:tracePt t="149903" x="3094038" y="4457700"/>
          <p14:tracePt t="149905" x="3086100" y="4457700"/>
          <p14:tracePt t="149906" x="3070225" y="4457700"/>
          <p14:tracePt t="149908" x="3054350" y="4457700"/>
          <p14:tracePt t="149910" x="3046413" y="4449763"/>
          <p14:tracePt t="149913" x="3038475" y="4449763"/>
          <p14:tracePt t="149915" x="3022600" y="4449763"/>
          <p14:tracePt t="149918" x="3014663" y="4449763"/>
          <p14:tracePt t="149919" x="2998788" y="4449763"/>
          <p14:tracePt t="149920" x="2990850" y="4449763"/>
          <p14:tracePt t="149922" x="2974975" y="4449763"/>
          <p14:tracePt t="149924" x="2967038" y="4449763"/>
          <p14:tracePt t="149926" x="2949575" y="4449763"/>
          <p14:tracePt t="149929" x="2941638" y="4449763"/>
          <p14:tracePt t="149931" x="2933700" y="4449763"/>
          <p14:tracePt t="149935" x="2909888" y="4449763"/>
          <p14:tracePt t="149936" x="2901950" y="4449763"/>
          <p14:tracePt t="149938" x="2886075" y="4449763"/>
          <p14:tracePt t="149940" x="2878138" y="4449763"/>
          <p14:tracePt t="149942" x="2862263" y="4449763"/>
          <p14:tracePt t="149944" x="2854325" y="4449763"/>
          <p14:tracePt t="149947" x="2846388" y="4449763"/>
          <p14:tracePt t="149967" x="2743200" y="4449763"/>
          <p14:tracePt t="149969" x="2727325" y="4449763"/>
          <p14:tracePt t="149971" x="2719388" y="4449763"/>
          <p14:tracePt t="149973" x="2711450" y="4449763"/>
          <p14:tracePt t="149975" x="2695575" y="4449763"/>
          <p14:tracePt t="149976" x="2687638" y="4449763"/>
          <p14:tracePt t="149978" x="2679700" y="4449763"/>
          <p14:tracePt t="149982" x="2663825" y="4449763"/>
          <p14:tracePt t="149983" x="2655888" y="4449763"/>
          <p14:tracePt t="149984" x="2640013" y="4449763"/>
          <p14:tracePt t="149986" x="2632075" y="4449763"/>
          <p14:tracePt t="149988" x="2624138" y="4449763"/>
          <p14:tracePt t="149990" x="2606675" y="4449763"/>
          <p14:tracePt t="149992" x="2598738" y="4449763"/>
          <p14:tracePt t="149994" x="2582863" y="4449763"/>
          <p14:tracePt t="149998" x="2574925" y="4449763"/>
          <p14:tracePt t="150000" x="2566988" y="4449763"/>
          <p14:tracePt t="150001" x="2551113" y="4449763"/>
          <p14:tracePt t="150002" x="2543175" y="4449763"/>
          <p14:tracePt t="150004" x="2527300" y="4449763"/>
          <p14:tracePt t="150006" x="2519363" y="4449763"/>
          <p14:tracePt t="150009" x="2511425" y="4449763"/>
          <p14:tracePt t="150010" x="2495550" y="4449763"/>
          <p14:tracePt t="150013" x="2487613" y="4449763"/>
          <p14:tracePt t="150015" x="2479675" y="4449763"/>
          <p14:tracePt t="150017" x="2463800" y="4449763"/>
          <p14:tracePt t="150018" x="2455863" y="4449763"/>
          <p14:tracePt t="150020" x="2447925" y="4449763"/>
          <p14:tracePt t="150022" x="2432050" y="4449763"/>
          <p14:tracePt t="150024" x="2424113" y="4449763"/>
          <p14:tracePt t="150026" x="2416175" y="4449763"/>
          <p14:tracePt t="150028" x="2400300" y="4449763"/>
          <p14:tracePt t="150031" x="2392363" y="4449763"/>
          <p14:tracePt t="150033" x="2384425" y="4449763"/>
          <p14:tracePt t="150034" x="2376488" y="4449763"/>
          <p14:tracePt t="150036" x="2360613" y="4449763"/>
          <p14:tracePt t="150038" x="2352675" y="4441825"/>
          <p14:tracePt t="150040" x="2344738" y="4441825"/>
          <p14:tracePt t="150042" x="2336800" y="4441825"/>
          <p14:tracePt t="150045" x="2320925" y="4441825"/>
          <p14:tracePt t="150049" x="2305050" y="4441825"/>
          <p14:tracePt t="150051" x="2289175" y="4441825"/>
          <p14:tracePt t="150052" x="2281238" y="4441825"/>
          <p14:tracePt t="150054" x="2273300" y="4441825"/>
          <p14:tracePt t="150056" x="2265363" y="4441825"/>
          <p14:tracePt t="150058" x="2247900" y="4441825"/>
          <p14:tracePt t="150060" x="2239963" y="4441825"/>
          <p14:tracePt t="150063" x="2232025" y="4441825"/>
          <p14:tracePt t="150065" x="2216150" y="4441825"/>
          <p14:tracePt t="150067" x="2208213" y="4441825"/>
          <p14:tracePt t="150068" x="2200275" y="4441825"/>
          <p14:tracePt t="150070" x="2184400" y="4441825"/>
          <p14:tracePt t="150072" x="2176463" y="4441825"/>
          <p14:tracePt t="150075" x="2168525" y="4433888"/>
          <p14:tracePt t="150076" x="2152650" y="4433888"/>
          <p14:tracePt t="150078" x="2144713" y="4433888"/>
          <p14:tracePt t="150081" x="2136775" y="4433888"/>
          <p14:tracePt t="150083" x="2128838" y="4433888"/>
          <p14:tracePt t="150084" x="2112963" y="4433888"/>
          <p14:tracePt t="150086" x="2105025" y="4433888"/>
          <p14:tracePt t="150088" x="2097088" y="4433888"/>
          <p14:tracePt t="150090" x="2081213" y="4433888"/>
          <p14:tracePt t="150092" x="2073275" y="4433888"/>
          <p14:tracePt t="150094" x="2065338" y="4433888"/>
          <p14:tracePt t="150097" x="2057400" y="4433888"/>
          <p14:tracePt t="150099" x="2049463" y="4433888"/>
          <p14:tracePt t="150100" x="2033588" y="4433888"/>
          <p14:tracePt t="150102" x="2025650" y="4433888"/>
          <p14:tracePt t="150104" x="2017713" y="4433888"/>
          <p14:tracePt t="150106" x="2009775" y="4433888"/>
          <p14:tracePt t="150108" x="2001838" y="4433888"/>
          <p14:tracePt t="150110" x="1993900" y="4433888"/>
          <p14:tracePt t="150113" x="1978025" y="4433888"/>
          <p14:tracePt t="150115" x="1978025" y="4425950"/>
          <p14:tracePt t="150117" x="1962150" y="4425950"/>
          <p14:tracePt t="150118" x="1954213" y="4425950"/>
          <p14:tracePt t="150122" x="1946275" y="4425950"/>
          <p14:tracePt t="150123" x="1938338" y="4425950"/>
          <p14:tracePt t="150124" x="1930400" y="4425950"/>
          <p14:tracePt t="150126" x="1922463" y="4425950"/>
          <p14:tracePt t="150128" x="1912938" y="4425950"/>
          <p14:tracePt t="150131" x="1905000" y="4425950"/>
          <p14:tracePt t="150133" x="1905000" y="4418013"/>
          <p14:tracePt t="150134" x="1897063" y="4418013"/>
          <p14:tracePt t="150136" x="1889125" y="4418013"/>
          <p14:tracePt t="150138" x="1881188" y="4418013"/>
          <p14:tracePt t="150140" x="1873250" y="4418013"/>
          <p14:tracePt t="150142" x="1865313" y="4418013"/>
          <p14:tracePt t="150144" x="1857375" y="4418013"/>
          <p14:tracePt t="150147" x="1849438" y="4418013"/>
          <p14:tracePt t="150150" x="1841500" y="4418013"/>
          <p14:tracePt t="150152" x="1833563" y="4418013"/>
          <p14:tracePt t="150154" x="1825625" y="4418013"/>
          <p14:tracePt t="150158" x="1817688" y="4418013"/>
          <p14:tracePt t="150160" x="1809750" y="4418013"/>
          <p14:tracePt t="150163" x="1809750" y="4410075"/>
          <p14:tracePt t="150167" x="1793875" y="4410075"/>
          <p14:tracePt t="150170" x="1785938" y="4410075"/>
          <p14:tracePt t="150174" x="1778000" y="4410075"/>
          <p14:tracePt t="150176" x="1770063" y="4410075"/>
          <p14:tracePt t="150181" x="1762125" y="4410075"/>
          <p14:tracePt t="150184" x="1754188" y="4410075"/>
          <p14:tracePt t="150188" x="1746250" y="4410075"/>
          <p14:tracePt t="150192" x="1738313" y="4410075"/>
          <p14:tracePt t="150200" x="1730375" y="4410075"/>
          <p14:tracePt t="150203" x="1722438" y="4410075"/>
          <p14:tracePt t="150209" x="1714500" y="4410075"/>
          <p14:tracePt t="150215" x="1706563" y="4410075"/>
          <p14:tracePt t="150222" x="1698625" y="4410075"/>
          <p14:tracePt t="150231" x="1690688" y="4410075"/>
          <p14:tracePt t="150243" x="1682750" y="4410075"/>
          <p14:tracePt t="150293" x="1682750" y="4402138"/>
          <p14:tracePt t="150307" x="1682750" y="4394200"/>
          <p14:tracePt t="150311" x="1674813" y="4394200"/>
          <p14:tracePt t="150315" x="1674813" y="4386263"/>
          <p14:tracePt t="150325" x="1674813" y="4378325"/>
          <p14:tracePt t="150333" x="1674813" y="4370388"/>
          <p14:tracePt t="150343" x="1674813" y="4362450"/>
          <p14:tracePt t="150351" x="1674813" y="4354513"/>
          <p14:tracePt t="150357" x="1674813" y="4346575"/>
          <p14:tracePt t="150360" x="1674813" y="4338638"/>
          <p14:tracePt t="150365" x="1674813" y="4330700"/>
          <p14:tracePt t="150367" x="1682750" y="4330700"/>
          <p14:tracePt t="150368" x="1682750" y="4322763"/>
          <p14:tracePt t="150372" x="1682750" y="4314825"/>
          <p14:tracePt t="150376" x="1690688" y="4306888"/>
          <p14:tracePt t="150379" x="1690688" y="4298950"/>
          <p14:tracePt t="150383" x="1690688" y="4291013"/>
          <p14:tracePt t="150385" x="1698625" y="4291013"/>
          <p14:tracePt t="150387" x="1698625" y="4281488"/>
          <p14:tracePt t="150390" x="1698625" y="4273550"/>
          <p14:tracePt t="150392" x="1706563" y="4273550"/>
          <p14:tracePt t="150397" x="1706563" y="4265613"/>
          <p14:tracePt t="150400" x="1714500" y="4257675"/>
          <p14:tracePt t="150404" x="1714500" y="4249738"/>
          <p14:tracePt t="150406" x="1722438" y="4249738"/>
          <p14:tracePt t="150408" x="1722438" y="4241800"/>
          <p14:tracePt t="150413" x="1722438" y="4233863"/>
          <p14:tracePt t="150415" x="1730375" y="4233863"/>
          <p14:tracePt t="150418" x="1730375" y="4225925"/>
          <p14:tracePt t="150422" x="1738313" y="4225925"/>
          <p14:tracePt t="150424" x="1738313" y="4217988"/>
          <p14:tracePt t="150428" x="1738313" y="4210050"/>
          <p14:tracePt t="150434" x="1746250" y="4210050"/>
          <p14:tracePt t="150437" x="1746250" y="4202113"/>
          <p14:tracePt t="150440" x="1754188" y="4202113"/>
          <p14:tracePt t="150445" x="1754188" y="4194175"/>
          <p14:tracePt t="150451" x="1762125" y="4194175"/>
          <p14:tracePt t="150455" x="1762125" y="4186238"/>
          <p14:tracePt t="150555" x="1770063" y="4186238"/>
          <p14:tracePt t="150571" x="1778000" y="4186238"/>
          <p14:tracePt t="150579" x="1785938" y="4186238"/>
          <p14:tracePt t="150585" x="1793875" y="4186238"/>
          <p14:tracePt t="150589" x="1801813" y="4186238"/>
          <p14:tracePt t="150592" x="1809750" y="4186238"/>
          <p14:tracePt t="150594" x="1817688" y="4194175"/>
          <p14:tracePt t="150599" x="1825625" y="4194175"/>
          <p14:tracePt t="150600" x="1833563" y="4194175"/>
          <p14:tracePt t="150602" x="1841500" y="4194175"/>
          <p14:tracePt t="150604" x="1849438" y="4194175"/>
          <p14:tracePt t="150606" x="1857375" y="4194175"/>
          <p14:tracePt t="150610" x="1865313" y="4202113"/>
          <p14:tracePt t="150613" x="1873250" y="4202113"/>
          <p14:tracePt t="150615" x="1881188" y="4202113"/>
          <p14:tracePt t="150617" x="1889125" y="4202113"/>
          <p14:tracePt t="150619" x="1897063" y="4202113"/>
          <p14:tracePt t="150620" x="1905000" y="4202113"/>
          <p14:tracePt t="150623" x="1922463" y="4202113"/>
          <p14:tracePt t="150625" x="1930400" y="4210050"/>
          <p14:tracePt t="150626" x="1938338" y="4210050"/>
          <p14:tracePt t="150628" x="1946275" y="4210050"/>
          <p14:tracePt t="150631" x="1954213" y="4210050"/>
          <p14:tracePt t="150633" x="1962150" y="4210050"/>
          <p14:tracePt t="150635" x="1970088" y="4210050"/>
          <p14:tracePt t="150636" x="1985963" y="4210050"/>
          <p14:tracePt t="150638" x="1993900" y="4217988"/>
          <p14:tracePt t="150640" x="2001838" y="4217988"/>
          <p14:tracePt t="150642" x="2009775" y="4217988"/>
          <p14:tracePt t="150644" x="2017713" y="4217988"/>
          <p14:tracePt t="150647" x="2033588" y="4217988"/>
          <p14:tracePt t="150650" x="2041525" y="4217988"/>
          <p14:tracePt t="150651" x="2049463" y="4225925"/>
          <p14:tracePt t="150653" x="2065338" y="4225925"/>
          <p14:tracePt t="150654" x="2073275" y="4225925"/>
          <p14:tracePt t="150656" x="2081213" y="4225925"/>
          <p14:tracePt t="150659" x="2089150" y="4225925"/>
          <p14:tracePt t="150660" x="2097088" y="4225925"/>
          <p14:tracePt t="150663" x="2112963" y="4225925"/>
          <p14:tracePt t="150665" x="2120900" y="4225925"/>
          <p14:tracePt t="150669" x="2136775" y="4233863"/>
          <p14:tracePt t="150670" x="2144713" y="4233863"/>
          <p14:tracePt t="150672" x="2160588" y="4233863"/>
          <p14:tracePt t="150674" x="2168525" y="4233863"/>
          <p14:tracePt t="150676" x="2176463" y="4233863"/>
          <p14:tracePt t="150678" x="2184400" y="4241800"/>
          <p14:tracePt t="150681" x="2192338" y="4241800"/>
          <p14:tracePt t="150685" x="2208213" y="4241800"/>
          <p14:tracePt t="150686" x="2216150" y="4241800"/>
          <p14:tracePt t="150688" x="2232025" y="4241800"/>
          <p14:tracePt t="150690" x="2239963" y="4249738"/>
          <p14:tracePt t="150692" x="2247900" y="4249738"/>
          <p14:tracePt t="150694" x="2255838" y="4249738"/>
          <p14:tracePt t="150699" x="2273300" y="4249738"/>
          <p14:tracePt t="150703" x="2297113" y="4249738"/>
          <p14:tracePt t="150705" x="2305050" y="4249738"/>
          <p14:tracePt t="150706" x="2312988" y="4249738"/>
          <p14:tracePt t="150709" x="2320925" y="4249738"/>
          <p14:tracePt t="150710" x="2328863" y="4257675"/>
          <p14:tracePt t="150713" x="2344738" y="4257675"/>
          <p14:tracePt t="150715" x="2352675" y="4257675"/>
          <p14:tracePt t="150717" x="2360613" y="4257675"/>
          <p14:tracePt t="150718" x="2368550" y="4257675"/>
          <p14:tracePt t="150720" x="2376488" y="4257675"/>
          <p14:tracePt t="150722" x="2392363" y="4257675"/>
          <p14:tracePt t="150724" x="2400300" y="4257675"/>
          <p14:tracePt t="150726" x="2408238" y="4257675"/>
          <p14:tracePt t="150729" x="2416175" y="4265613"/>
          <p14:tracePt t="150731" x="2432050" y="4265613"/>
          <p14:tracePt t="150734" x="2439988" y="4265613"/>
          <p14:tracePt t="150735" x="2447925" y="4265613"/>
          <p14:tracePt t="150736" x="2463800" y="4265613"/>
          <p14:tracePt t="150738" x="2471738" y="4265613"/>
          <p14:tracePt t="150740" x="2479675" y="4265613"/>
          <p14:tracePt t="150742" x="2495550" y="4273550"/>
          <p14:tracePt t="150744" x="2503488" y="4273550"/>
          <p14:tracePt t="150748" x="2527300" y="4273550"/>
          <p14:tracePt t="150750" x="2535238" y="4273550"/>
          <p14:tracePt t="150753" x="2543175" y="4273550"/>
          <p14:tracePt t="150754" x="2559050" y="4273550"/>
          <p14:tracePt t="150756" x="2566988" y="4273550"/>
          <p14:tracePt t="150758" x="2582863" y="4273550"/>
          <p14:tracePt t="150760" x="2590800" y="4273550"/>
          <p14:tracePt t="150763" x="2606675" y="4281488"/>
          <p14:tracePt t="150766" x="2616200" y="4281488"/>
          <p14:tracePt t="150768" x="2632075" y="4281488"/>
          <p14:tracePt t="150769" x="2640013" y="4281488"/>
          <p14:tracePt t="150770" x="2655888" y="4281488"/>
          <p14:tracePt t="150772" x="2663825" y="4281488"/>
          <p14:tracePt t="150774" x="2671763" y="4281488"/>
          <p14:tracePt t="150776" x="2687638" y="4281488"/>
          <p14:tracePt t="150778" x="2695575" y="4281488"/>
          <p14:tracePt t="150781" x="2711450" y="4281488"/>
          <p14:tracePt t="150783" x="2719388" y="4281488"/>
          <p14:tracePt t="150784" x="2735263" y="4281488"/>
          <p14:tracePt t="150786" x="2743200" y="4281488"/>
          <p14:tracePt t="150788" x="2751138" y="4281488"/>
          <p14:tracePt t="150790" x="2767013" y="4281488"/>
          <p14:tracePt t="150792" x="2782888" y="4281488"/>
          <p14:tracePt t="150794" x="2790825" y="4291013"/>
          <p14:tracePt t="150798" x="2798763" y="4291013"/>
          <p14:tracePt t="150800" x="2806700" y="4291013"/>
          <p14:tracePt t="150801" x="2822575" y="4291013"/>
          <p14:tracePt t="150802" x="2830513" y="4291013"/>
          <p14:tracePt t="150804" x="2838450" y="4291013"/>
          <p14:tracePt t="150806" x="2854325" y="4291013"/>
          <p14:tracePt t="150808" x="2862263" y="4291013"/>
          <p14:tracePt t="150810" x="2870200" y="4291013"/>
          <p14:tracePt t="150813" x="2886075" y="4291013"/>
          <p14:tracePt t="150815" x="2894013" y="4291013"/>
          <p14:tracePt t="150817" x="2901950" y="4291013"/>
          <p14:tracePt t="150818" x="2917825" y="4291013"/>
          <p14:tracePt t="150821" x="2925763" y="4291013"/>
          <p14:tracePt t="150823" x="2941638" y="4291013"/>
          <p14:tracePt t="150825" x="2949575" y="4291013"/>
          <p14:tracePt t="150827" x="2967038" y="4291013"/>
          <p14:tracePt t="150828" x="2974975" y="4291013"/>
          <p14:tracePt t="150831" x="2982913" y="4291013"/>
          <p14:tracePt t="150833" x="2998788" y="4291013"/>
          <p14:tracePt t="150834" x="3006725" y="4291013"/>
          <p14:tracePt t="150836" x="3022600" y="4291013"/>
          <p14:tracePt t="150838" x="3030538" y="4291013"/>
          <p14:tracePt t="150840" x="3046413" y="4298950"/>
          <p14:tracePt t="150842" x="3054350" y="4298950"/>
          <p14:tracePt t="150844" x="3062288" y="4298950"/>
          <p14:tracePt t="150848" x="3078163" y="4298950"/>
          <p14:tracePt t="150850" x="3094038" y="4298950"/>
          <p14:tracePt t="150852" x="3109913" y="4298950"/>
          <p14:tracePt t="150854" x="3117850" y="4298950"/>
          <p14:tracePt t="150856" x="3133725" y="4298950"/>
          <p14:tracePt t="150858" x="3141663" y="4298950"/>
          <p14:tracePt t="150860" x="3157538" y="4298950"/>
          <p14:tracePt t="150865" x="3173413" y="4291013"/>
          <p14:tracePt t="150866" x="3181350" y="4291013"/>
          <p14:tracePt t="150868" x="3189288" y="4291013"/>
          <p14:tracePt t="150870" x="3205163" y="4291013"/>
          <p14:tracePt t="150872" x="3213100" y="4291013"/>
          <p14:tracePt t="150874" x="3221038" y="4291013"/>
          <p14:tracePt t="150876" x="3228975" y="4291013"/>
          <p14:tracePt t="150878" x="3244850" y="4291013"/>
          <p14:tracePt t="150881" x="3252788" y="4291013"/>
          <p14:tracePt t="150883" x="3260725" y="4291013"/>
          <p14:tracePt t="150885" x="3268663" y="4291013"/>
          <p14:tracePt t="150886" x="3276600" y="4291013"/>
          <p14:tracePt t="150888" x="3292475" y="4291013"/>
          <p14:tracePt t="150890" x="3300413" y="4291013"/>
          <p14:tracePt t="150892" x="3308350" y="4291013"/>
          <p14:tracePt t="150894" x="3317875" y="4291013"/>
          <p14:tracePt t="150899" x="3333750" y="4281488"/>
          <p14:tracePt t="150900" x="3349625" y="4281488"/>
          <p14:tracePt t="150904" x="3357563" y="4281488"/>
          <p14:tracePt t="150905" x="3365500" y="4281488"/>
          <p14:tracePt t="150907" x="3373438" y="4281488"/>
          <p14:tracePt t="150908" x="3381375" y="4281488"/>
          <p14:tracePt t="150910" x="3389313" y="4281488"/>
          <p14:tracePt t="150913" x="3397250" y="4281488"/>
          <p14:tracePt t="150916" x="3413125" y="4281488"/>
          <p14:tracePt t="150919" x="3429000" y="4281488"/>
          <p14:tracePt t="150921" x="3436938" y="4281488"/>
          <p14:tracePt t="150922" x="3444875" y="4281488"/>
          <p14:tracePt t="150924" x="3460750" y="4281488"/>
          <p14:tracePt t="150926" x="3468688" y="4281488"/>
          <p14:tracePt t="150928" x="3476625" y="4281488"/>
          <p14:tracePt t="150931" x="3484563" y="4281488"/>
          <p14:tracePt t="150935" x="3508375" y="4281488"/>
          <p14:tracePt t="150936" x="3516313" y="4281488"/>
          <p14:tracePt t="150951" x="3579813" y="4281488"/>
          <p14:tracePt t="150954" x="3587750" y="4281488"/>
          <p14:tracePt t="150955" x="3603625" y="4281488"/>
          <p14:tracePt t="150956" x="3611563" y="4273550"/>
          <p14:tracePt t="150958" x="3619500" y="4273550"/>
          <p14:tracePt t="150961" x="3627438" y="4273550"/>
          <p14:tracePt t="150963" x="3643313" y="4273550"/>
          <p14:tracePt t="150965" x="3651250" y="4273550"/>
          <p14:tracePt t="150967" x="3660775" y="4273550"/>
          <p14:tracePt t="150968" x="3676650" y="4273550"/>
          <p14:tracePt t="150970" x="3684588" y="4273550"/>
          <p14:tracePt t="150972" x="3700463" y="4273550"/>
          <p14:tracePt t="150974" x="3708400" y="4273550"/>
          <p14:tracePt t="150976" x="3716338" y="4273550"/>
          <p14:tracePt t="150978" x="3732213" y="4273550"/>
          <p14:tracePt t="150982" x="3740150" y="4281488"/>
          <p14:tracePt t="150984" x="3763963" y="4281488"/>
          <p14:tracePt t="150986" x="3771900" y="4281488"/>
          <p14:tracePt t="150988" x="3779838" y="4281488"/>
          <p14:tracePt t="150990" x="3795713" y="4281488"/>
          <p14:tracePt t="150992" x="3803650" y="4281488"/>
          <p14:tracePt t="150994" x="3811588" y="4281488"/>
          <p14:tracePt t="150999" x="3835400" y="4281488"/>
          <p14:tracePt t="151001" x="3843338" y="4281488"/>
          <p14:tracePt t="151002" x="3851275" y="4281488"/>
          <p14:tracePt t="151004" x="3867150" y="4281488"/>
          <p14:tracePt t="151006" x="3875088" y="4281488"/>
          <p14:tracePt t="151008" x="3883025" y="4281488"/>
          <p14:tracePt t="151010" x="3898900" y="4281488"/>
          <p14:tracePt t="151013" x="3906838" y="4291013"/>
          <p14:tracePt t="151015" x="3914775" y="4291013"/>
          <p14:tracePt t="151017" x="3930650" y="4291013"/>
          <p14:tracePt t="151018" x="3938588" y="4291013"/>
          <p14:tracePt t="151020" x="3946525" y="4291013"/>
          <p14:tracePt t="151023" x="3954463" y="4291013"/>
          <p14:tracePt t="151024" x="3970338" y="4291013"/>
          <p14:tracePt t="151026" x="3978275" y="4291013"/>
          <p14:tracePt t="151028" x="3986213" y="4291013"/>
          <p14:tracePt t="151031" x="3994150" y="4291013"/>
          <p14:tracePt t="151033" x="4011613" y="4291013"/>
          <p14:tracePt t="151035" x="4019550" y="4291013"/>
          <p14:tracePt t="151036" x="4027488" y="4291013"/>
          <p14:tracePt t="151039" x="4035425" y="4291013"/>
          <p14:tracePt t="151040" x="4043363" y="4291013"/>
          <p14:tracePt t="151043" x="4059238" y="4291013"/>
          <p14:tracePt t="151045" x="4067175" y="4291013"/>
          <p14:tracePt t="151048" x="4075113" y="4291013"/>
          <p14:tracePt t="151050" x="4083050" y="4291013"/>
          <p14:tracePt t="151051" x="4090988" y="4291013"/>
          <p14:tracePt t="151052" x="4098925" y="4291013"/>
          <p14:tracePt t="151054" x="4106863" y="4291013"/>
          <p14:tracePt t="151057" x="4114800" y="4291013"/>
          <p14:tracePt t="151058" x="4122738" y="4291013"/>
          <p14:tracePt t="151060" x="4138613" y="4291013"/>
          <p14:tracePt t="151063" x="4146550" y="4291013"/>
          <p14:tracePt t="151065" x="4154488" y="4291013"/>
          <p14:tracePt t="151067" x="4162425" y="4291013"/>
          <p14:tracePt t="151068" x="4170363" y="4291013"/>
          <p14:tracePt t="151070" x="4178300" y="4291013"/>
          <p14:tracePt t="151072" x="4186238" y="4291013"/>
          <p14:tracePt t="151074" x="4194175" y="4291013"/>
          <p14:tracePt t="151076" x="4202113" y="4291013"/>
          <p14:tracePt t="151078" x="4210050" y="4291013"/>
          <p14:tracePt t="151081" x="4217988" y="4291013"/>
          <p14:tracePt t="151083" x="4225925" y="4291013"/>
          <p14:tracePt t="151084" x="4233863" y="4291013"/>
          <p14:tracePt t="151086" x="4241800" y="4291013"/>
          <p14:tracePt t="151088" x="4257675" y="4291013"/>
          <p14:tracePt t="151090" x="4265613" y="4291013"/>
          <p14:tracePt t="151092" x="4273550" y="4291013"/>
          <p14:tracePt t="151094" x="4281488" y="4291013"/>
          <p14:tracePt t="151097" x="4289425" y="4291013"/>
          <p14:tracePt t="151099" x="4305300" y="4291013"/>
          <p14:tracePt t="151100" x="4313238" y="4291013"/>
          <p14:tracePt t="151102" x="4321175" y="4291013"/>
          <p14:tracePt t="151105" x="4329113" y="4291013"/>
          <p14:tracePt t="151106" x="4337050" y="4291013"/>
          <p14:tracePt t="151108" x="4352925" y="4291013"/>
          <p14:tracePt t="151110" x="4362450" y="4291013"/>
          <p14:tracePt t="151113" x="4370388" y="4291013"/>
          <p14:tracePt t="151115" x="4386263" y="4291013"/>
          <p14:tracePt t="151117" x="4394200" y="4291013"/>
          <p14:tracePt t="151118" x="4402138" y="4291013"/>
          <p14:tracePt t="151121" x="4410075" y="4291013"/>
          <p14:tracePt t="151123" x="4425950" y="4291013"/>
          <p14:tracePt t="151125" x="4433888" y="4281488"/>
          <p14:tracePt t="151126" x="4441825" y="4281488"/>
          <p14:tracePt t="151128" x="4457700" y="4281488"/>
          <p14:tracePt t="151131" x="4465638" y="4281488"/>
          <p14:tracePt t="151133" x="4473575" y="4281488"/>
          <p14:tracePt t="151135" x="4481513" y="4281488"/>
          <p14:tracePt t="151137" x="4489450" y="4281488"/>
          <p14:tracePt t="151138" x="4497388" y="4281488"/>
          <p14:tracePt t="151140" x="4505325" y="4281488"/>
          <p14:tracePt t="151142" x="4513263" y="4281488"/>
          <p14:tracePt t="151144" x="4521200" y="4281488"/>
          <p14:tracePt t="151149" x="4537075" y="4281488"/>
          <p14:tracePt t="151150" x="4545013" y="4281488"/>
          <p14:tracePt t="151152" x="4552950" y="4281488"/>
          <p14:tracePt t="151154" x="4560888" y="4281488"/>
          <p14:tracePt t="151156" x="4568825" y="4281488"/>
          <p14:tracePt t="151160" x="4576763" y="4281488"/>
          <p14:tracePt t="151163" x="4584700" y="4281488"/>
          <p14:tracePt t="151165" x="4592638" y="4281488"/>
          <p14:tracePt t="151168" x="4600575" y="4281488"/>
          <p14:tracePt t="151171" x="4608513" y="4281488"/>
          <p14:tracePt t="151174" x="4616450" y="4281488"/>
          <p14:tracePt t="151179" x="4624388" y="4273550"/>
          <p14:tracePt t="151182" x="4632325" y="4273550"/>
          <p14:tracePt t="151187" x="4640263" y="4273550"/>
          <p14:tracePt t="151190" x="4648200" y="4273550"/>
          <p14:tracePt t="151199" x="4656138" y="4273550"/>
          <p14:tracePt t="151208" x="4664075" y="4273550"/>
          <p14:tracePt t="151920" x="4656138" y="4273550"/>
          <p14:tracePt t="151921" x="4664075" y="4273550"/>
          <p14:tracePt t="151925" x="4656138" y="4281488"/>
          <p14:tracePt t="151929" x="4648200" y="4291013"/>
          <p14:tracePt t="151931" x="4640263" y="4298950"/>
          <p14:tracePt t="151951" x="4537075" y="4354513"/>
          <p14:tracePt t="151953" x="4529138" y="4354513"/>
          <p14:tracePt t="151954" x="4513263" y="4362450"/>
          <p14:tracePt t="151956" x="4505325" y="4362450"/>
          <p14:tracePt t="151958" x="4489450" y="4370388"/>
          <p14:tracePt t="151960" x="4473575" y="4370388"/>
          <p14:tracePt t="151964" x="4465638" y="4378325"/>
          <p14:tracePt t="151967" x="4433888" y="4386263"/>
          <p14:tracePt t="151969" x="4418013" y="4386263"/>
          <p14:tracePt t="151971" x="4402138" y="4394200"/>
          <p14:tracePt t="151972" x="4386263" y="4394200"/>
          <p14:tracePt t="151974" x="4370388" y="4402138"/>
          <p14:tracePt t="151976" x="4352925" y="4410075"/>
          <p14:tracePt t="151978" x="4337050" y="4410075"/>
          <p14:tracePt t="151982" x="4321175" y="4418013"/>
          <p14:tracePt t="151983" x="4305300" y="4418013"/>
          <p14:tracePt t="151986" x="4265613" y="4433888"/>
          <p14:tracePt t="151988" x="4241800" y="4433888"/>
          <p14:tracePt t="151990" x="4225925" y="4441825"/>
          <p14:tracePt t="151992" x="4202113" y="4449763"/>
          <p14:tracePt t="151994" x="4178300" y="4449763"/>
          <p14:tracePt t="151998" x="4138613" y="4457700"/>
          <p14:tracePt t="152003" x="4090988" y="4473575"/>
          <p14:tracePt t="152004" x="4067175" y="4473575"/>
          <p14:tracePt t="152006" x="4043363" y="4481513"/>
          <p14:tracePt t="152008" x="4011613" y="4481513"/>
          <p14:tracePt t="152010" x="3986213" y="4481513"/>
          <p14:tracePt t="152015" x="3938588" y="4489450"/>
          <p14:tracePt t="152019" x="3883025" y="4497388"/>
          <p14:tracePt t="152020" x="3859213" y="4497388"/>
          <p14:tracePt t="152022" x="3827463" y="4497388"/>
          <p14:tracePt t="152024" x="3803650" y="4497388"/>
          <p14:tracePt t="152026" x="3771900" y="4505325"/>
          <p14:tracePt t="152028" x="3748088" y="4505325"/>
          <p14:tracePt t="152031" x="3716338" y="4505325"/>
          <p14:tracePt t="152032" x="3684588" y="4505325"/>
          <p14:tracePt t="152035" x="3660775" y="4505325"/>
          <p14:tracePt t="152037" x="3627438" y="4505325"/>
          <p14:tracePt t="152038" x="3595688" y="4513263"/>
          <p14:tracePt t="152040" x="3571875" y="4513263"/>
          <p14:tracePt t="152042" x="3540125" y="4513263"/>
          <p14:tracePt t="152044" x="3508375" y="4513263"/>
          <p14:tracePt t="152048" x="3444875" y="4513263"/>
          <p14:tracePt t="152051" x="3405188" y="4513263"/>
          <p14:tracePt t="152053" x="3389313" y="4513263"/>
          <p14:tracePt t="152054" x="3357563" y="4513263"/>
          <p14:tracePt t="152056" x="3325813" y="4513263"/>
          <p14:tracePt t="152058" x="3292475" y="4513263"/>
          <p14:tracePt t="152060" x="3260725" y="4513263"/>
          <p14:tracePt t="152063" x="3228975" y="4513263"/>
          <p14:tracePt t="152065" x="3197225" y="4505325"/>
          <p14:tracePt t="152067" x="3165475" y="4505325"/>
          <p14:tracePt t="152068" x="3141663" y="4505325"/>
          <p14:tracePt t="152070" x="3109913" y="4505325"/>
          <p14:tracePt t="152072" x="3078163" y="4505325"/>
          <p14:tracePt t="152074" x="3046413" y="4505325"/>
          <p14:tracePt t="152076" x="3014663" y="4505325"/>
          <p14:tracePt t="152078" x="2982913" y="4505325"/>
          <p14:tracePt t="152082" x="2949575" y="4505325"/>
          <p14:tracePt t="152083" x="2925763" y="4505325"/>
          <p14:tracePt t="152084" x="2886075" y="4497388"/>
          <p14:tracePt t="152087" x="2862263" y="4497388"/>
          <p14:tracePt t="152088" x="2838450" y="4497388"/>
          <p14:tracePt t="152090" x="2806700" y="4489450"/>
          <p14:tracePt t="152092" x="2782888" y="4489450"/>
          <p14:tracePt t="152094" x="2751138" y="4489450"/>
          <p14:tracePt t="152099" x="2703513" y="4489450"/>
          <p14:tracePt t="152101" x="2671763" y="4489450"/>
          <p14:tracePt t="152102" x="2647950" y="4489450"/>
          <p14:tracePt t="152105" x="2624138" y="4489450"/>
          <p14:tracePt t="152107" x="2598738" y="4481513"/>
          <p14:tracePt t="152108" x="2574925" y="4481513"/>
          <p14:tracePt t="152110" x="2551113" y="4481513"/>
          <p14:tracePt t="152113" x="2527300" y="4473575"/>
          <p14:tracePt t="152115" x="2503488" y="4473575"/>
          <p14:tracePt t="152117" x="2479675" y="4473575"/>
          <p14:tracePt t="152119" x="2455863" y="4465638"/>
          <p14:tracePt t="152120" x="2439988" y="4465638"/>
          <p14:tracePt t="152122" x="2416175" y="4465638"/>
          <p14:tracePt t="152124" x="2400300" y="4457700"/>
          <p14:tracePt t="152126" x="2384425" y="4457700"/>
          <p14:tracePt t="152128" x="2360613" y="4449763"/>
          <p14:tracePt t="152132" x="2344738" y="4449763"/>
          <p14:tracePt t="152135" x="2312988" y="4441825"/>
          <p14:tracePt t="152137" x="2297113" y="4433888"/>
          <p14:tracePt t="152139" x="2281238" y="4433888"/>
          <p14:tracePt t="152140" x="2265363" y="4425950"/>
          <p14:tracePt t="152142" x="2247900" y="4418013"/>
          <p14:tracePt t="152144" x="2232025" y="4418013"/>
          <p14:tracePt t="152148" x="2216150" y="4410075"/>
          <p14:tracePt t="152150" x="2200275" y="4402138"/>
          <p14:tracePt t="152153" x="2168525" y="4386263"/>
          <p14:tracePt t="152155" x="2160588" y="4378325"/>
          <p14:tracePt t="152157" x="2144713" y="4378325"/>
          <p14:tracePt t="152158" x="2136775" y="4370388"/>
          <p14:tracePt t="152160" x="2120900" y="4362450"/>
          <p14:tracePt t="152163" x="2112963" y="4354513"/>
          <p14:tracePt t="152165" x="2097088" y="4346575"/>
          <p14:tracePt t="152169" x="2073275" y="4330700"/>
          <p14:tracePt t="152171" x="2065338" y="4322763"/>
          <p14:tracePt t="152173" x="2049463" y="4314825"/>
          <p14:tracePt t="152174" x="2041525" y="4306888"/>
          <p14:tracePt t="152176" x="2033588" y="4298950"/>
          <p14:tracePt t="152179" x="2017713" y="4291013"/>
          <p14:tracePt t="152181" x="2009775" y="4281488"/>
          <p14:tracePt t="152185" x="1985963" y="4257675"/>
          <p14:tracePt t="152188" x="1978025" y="4249738"/>
          <p14:tracePt t="152191" x="1962150" y="4233863"/>
          <p14:tracePt t="152193" x="1946275" y="4225925"/>
          <p14:tracePt t="152194" x="1938338" y="4210050"/>
          <p14:tracePt t="152198" x="1930400" y="4202113"/>
          <p14:tracePt t="152201" x="1912938" y="4186238"/>
          <p14:tracePt t="152203" x="1905000" y="4170363"/>
          <p14:tracePt t="152205" x="1897063" y="4162425"/>
          <p14:tracePt t="152206" x="1889125" y="4154488"/>
          <p14:tracePt t="152208" x="1881188" y="4138613"/>
          <p14:tracePt t="152210" x="1873250" y="4130675"/>
          <p14:tracePt t="152212" x="1865313" y="4114800"/>
          <p14:tracePt t="152216" x="1857375" y="4106863"/>
          <p14:tracePt t="152218" x="1849438" y="4083050"/>
          <p14:tracePt t="152220" x="1841500" y="4067175"/>
          <p14:tracePt t="152222" x="1833563" y="4059238"/>
          <p14:tracePt t="152224" x="1825625" y="4043363"/>
          <p14:tracePt t="152226" x="1825625" y="4035425"/>
          <p14:tracePt t="152228" x="1817688" y="4019550"/>
          <p14:tracePt t="152230" x="1809750" y="4011613"/>
          <p14:tracePt t="152232" x="1809750" y="3995738"/>
          <p14:tracePt t="152234" x="1801813" y="3987800"/>
          <p14:tracePt t="152236" x="1801813" y="3971925"/>
          <p14:tracePt t="152238" x="1801813" y="3963988"/>
          <p14:tracePt t="152240" x="1793875" y="3948113"/>
          <p14:tracePt t="152242" x="1793875" y="3930650"/>
          <p14:tracePt t="152244" x="1785938" y="3922713"/>
          <p14:tracePt t="152248" x="1785938" y="3906838"/>
          <p14:tracePt t="152249" x="1785938" y="3898900"/>
          <p14:tracePt t="152251" x="1778000" y="3883025"/>
          <p14:tracePt t="152253" x="1778000" y="3875088"/>
          <p14:tracePt t="152254" x="1778000" y="3859213"/>
          <p14:tracePt t="152256" x="1778000" y="3851275"/>
          <p14:tracePt t="152258" x="1778000" y="3835400"/>
          <p14:tracePt t="152260" x="1778000" y="3827463"/>
          <p14:tracePt t="152262" x="1778000" y="3811588"/>
          <p14:tracePt t="152264" x="1778000" y="3803650"/>
          <p14:tracePt t="152266" x="1778000" y="3787775"/>
          <p14:tracePt t="152268" x="1778000" y="3771900"/>
          <p14:tracePt t="152270" x="1778000" y="3763963"/>
          <p14:tracePt t="152272" x="1778000" y="3748088"/>
          <p14:tracePt t="152274" x="1778000" y="3740150"/>
          <p14:tracePt t="152276" x="1778000" y="3724275"/>
          <p14:tracePt t="152278" x="1778000" y="3716338"/>
          <p14:tracePt t="152280" x="1778000" y="3700463"/>
          <p14:tracePt t="152282" x="1778000" y="3692525"/>
          <p14:tracePt t="152284" x="1778000" y="3676650"/>
          <p14:tracePt t="152286" x="1778000" y="3660775"/>
          <p14:tracePt t="152288" x="1778000" y="3644900"/>
          <p14:tracePt t="152290" x="1778000" y="3636963"/>
          <p14:tracePt t="152292" x="1778000" y="3621088"/>
          <p14:tracePt t="152294" x="1778000" y="3613150"/>
          <p14:tracePt t="152297" x="1785938" y="3605213"/>
          <p14:tracePt t="152298" x="1785938" y="3587750"/>
          <p14:tracePt t="152300" x="1785938" y="3579813"/>
          <p14:tracePt t="152302" x="1785938" y="3563938"/>
          <p14:tracePt t="152304" x="1785938" y="3556000"/>
          <p14:tracePt t="152306" x="1785938" y="3548063"/>
          <p14:tracePt t="152308" x="1785938" y="3540125"/>
          <p14:tracePt t="152310" x="1793875" y="3524250"/>
          <p14:tracePt t="152314" x="1793875" y="3508375"/>
          <p14:tracePt t="152316" x="1793875" y="3500438"/>
          <p14:tracePt t="152318" x="1793875" y="3492500"/>
          <p14:tracePt t="152320" x="1793875" y="3484563"/>
          <p14:tracePt t="152322" x="1793875" y="3468688"/>
          <p14:tracePt t="152326" x="1793875" y="3460750"/>
          <p14:tracePt t="152329" x="1801813" y="3452813"/>
          <p14:tracePt t="152331" x="1801813" y="3444875"/>
          <p14:tracePt t="152333" x="1801813" y="3436938"/>
          <p14:tracePt t="152334" x="1801813" y="3429000"/>
          <p14:tracePt t="152336" x="1801813" y="3421063"/>
          <p14:tracePt t="152340" x="1801813" y="3413125"/>
          <p14:tracePt t="152342" x="1801813" y="3405188"/>
          <p14:tracePt t="152344" x="1801813" y="3397250"/>
          <p14:tracePt t="152347" x="1809750" y="3397250"/>
          <p14:tracePt t="152348" x="1809750" y="3389313"/>
          <p14:tracePt t="152350" x="1809750" y="3381375"/>
          <p14:tracePt t="152352" x="1809750" y="3373438"/>
          <p14:tracePt t="152356" x="1809750" y="3357563"/>
          <p14:tracePt t="152358" x="1817688" y="3357563"/>
          <p14:tracePt t="152360" x="1817688" y="3349625"/>
          <p14:tracePt t="152362" x="1817688" y="3341688"/>
          <p14:tracePt t="152366" x="1817688" y="3333750"/>
          <p14:tracePt t="152368" x="1825625" y="3325813"/>
          <p14:tracePt t="152372" x="1825625" y="3317875"/>
          <p14:tracePt t="152374" x="1833563" y="3309938"/>
          <p14:tracePt t="152378" x="1833563" y="3302000"/>
          <p14:tracePt t="152382" x="1841500" y="3294063"/>
          <p14:tracePt t="152388" x="1841500" y="3286125"/>
          <p14:tracePt t="152390" x="1849438" y="3286125"/>
          <p14:tracePt t="152392" x="1849438" y="3278188"/>
          <p14:tracePt t="152397" x="1849438" y="3270250"/>
          <p14:tracePt t="152399" x="1857375" y="3270250"/>
          <p14:tracePt t="152400" x="1857375" y="3262313"/>
          <p14:tracePt t="152404" x="1865313" y="3262313"/>
          <p14:tracePt t="152406" x="1865313" y="3252788"/>
          <p14:tracePt t="152410" x="1873250" y="3244850"/>
          <p14:tracePt t="152415" x="1881188" y="3244850"/>
          <p14:tracePt t="152416" x="1881188" y="3236913"/>
          <p14:tracePt t="152420" x="1889125" y="3236913"/>
          <p14:tracePt t="152422" x="1889125" y="3228975"/>
          <p14:tracePt t="152424" x="1897063" y="3228975"/>
          <p14:tracePt t="152426" x="1897063" y="3221038"/>
          <p14:tracePt t="152428" x="1905000" y="3221038"/>
          <p14:tracePt t="152433" x="1912938" y="3213100"/>
          <p14:tracePt t="152436" x="1922463" y="3205163"/>
          <p14:tracePt t="152440" x="1930400" y="3205163"/>
          <p14:tracePt t="152442" x="1930400" y="3197225"/>
          <p14:tracePt t="152444" x="1938338" y="3197225"/>
          <p14:tracePt t="152448" x="1946275" y="3197225"/>
          <p14:tracePt t="152450" x="1946275" y="3189288"/>
          <p14:tracePt t="152452" x="1954213" y="3189288"/>
          <p14:tracePt t="152456" x="1962150" y="3189288"/>
          <p14:tracePt t="152458" x="1962150" y="3181350"/>
          <p14:tracePt t="152460" x="1970088" y="3181350"/>
          <p14:tracePt t="152466" x="1985963" y="3173413"/>
          <p14:tracePt t="152470" x="1993900" y="3173413"/>
          <p14:tracePt t="152472" x="2001838" y="3165475"/>
          <p14:tracePt t="152474" x="2009775" y="3165475"/>
          <p14:tracePt t="152476" x="2017713" y="3165475"/>
          <p14:tracePt t="152481" x="2025650" y="3157538"/>
          <p14:tracePt t="152483" x="2033588" y="3157538"/>
          <p14:tracePt t="152484" x="2041525" y="3157538"/>
          <p14:tracePt t="152486" x="2049463" y="3157538"/>
          <p14:tracePt t="152488" x="2049463" y="3149600"/>
          <p14:tracePt t="152490" x="2057400" y="3149600"/>
          <p14:tracePt t="152492" x="2065338" y="3149600"/>
          <p14:tracePt t="152494" x="2073275" y="3149600"/>
          <p14:tracePt t="152497" x="2081213" y="3141663"/>
          <p14:tracePt t="152500" x="2089150" y="3141663"/>
          <p14:tracePt t="152502" x="2097088" y="3141663"/>
          <p14:tracePt t="152504" x="2105025" y="3133725"/>
          <p14:tracePt t="152506" x="2112963" y="3133725"/>
          <p14:tracePt t="152508" x="2120900" y="3133725"/>
          <p14:tracePt t="152512" x="2128838" y="3133725"/>
          <p14:tracePt t="152514" x="2136775" y="3133725"/>
          <p14:tracePt t="152516" x="2144713" y="3125788"/>
          <p14:tracePt t="152518" x="2152650" y="3125788"/>
          <p14:tracePt t="152520" x="2160588" y="3125788"/>
          <p14:tracePt t="152524" x="2168525" y="3117850"/>
          <p14:tracePt t="152526" x="2176463" y="3117850"/>
          <p14:tracePt t="152528" x="2184400" y="3117850"/>
          <p14:tracePt t="152530" x="2192338" y="3117850"/>
          <p14:tracePt t="152532" x="2200275" y="3117850"/>
          <p14:tracePt t="152534" x="2208213" y="3109913"/>
          <p14:tracePt t="152536" x="2216150" y="3109913"/>
          <p14:tracePt t="152538" x="2224088" y="3109913"/>
          <p14:tracePt t="152540" x="2232025" y="3109913"/>
          <p14:tracePt t="152542" x="2239963" y="3109913"/>
          <p14:tracePt t="152547" x="2247900" y="3109913"/>
          <p14:tracePt t="152550" x="2255838" y="3109913"/>
          <p14:tracePt t="152551" x="2265363" y="3101975"/>
          <p14:tracePt t="152553" x="2273300" y="3101975"/>
          <p14:tracePt t="152555" x="2281238" y="3101975"/>
          <p14:tracePt t="152556" x="2289175" y="3101975"/>
          <p14:tracePt t="152558" x="2297113" y="3101975"/>
          <p14:tracePt t="152560" x="2305050" y="3101975"/>
          <p14:tracePt t="152562" x="2312988" y="3094038"/>
          <p14:tracePt t="152564" x="2320925" y="3094038"/>
          <p14:tracePt t="152566" x="2328863" y="3094038"/>
          <p14:tracePt t="152568" x="2336800" y="3094038"/>
          <p14:tracePt t="152570" x="2344738" y="3094038"/>
          <p14:tracePt t="152572" x="2352675" y="3094038"/>
          <p14:tracePt t="152574" x="2360613" y="3086100"/>
          <p14:tracePt t="152576" x="2368550" y="3086100"/>
          <p14:tracePt t="152578" x="2376488" y="3086100"/>
          <p14:tracePt t="152580" x="2384425" y="3086100"/>
          <p14:tracePt t="152584" x="2392363" y="3086100"/>
          <p14:tracePt t="152586" x="2400300" y="3078163"/>
          <p14:tracePt t="152588" x="2408238" y="3078163"/>
          <p14:tracePt t="152592" x="2416175" y="3078163"/>
          <p14:tracePt t="152594" x="2424113" y="3078163"/>
          <p14:tracePt t="152597" x="2432050" y="3078163"/>
          <p14:tracePt t="152600" x="2439988" y="3070225"/>
          <p14:tracePt t="152604" x="2447925" y="3070225"/>
          <p14:tracePt t="152608" x="2455863" y="3070225"/>
          <p14:tracePt t="152612" x="2463800" y="3070225"/>
          <p14:tracePt t="152618" x="2471738" y="3070225"/>
          <p14:tracePt t="152620" x="2471738" y="3062288"/>
          <p14:tracePt t="152627" x="2479675" y="3062288"/>
          <p14:tracePt t="152643" x="2487613" y="3062288"/>
          <p14:tracePt t="153099" x="2479675" y="3062288"/>
          <p14:tracePt t="153397" x="2479675" y="3070225"/>
          <p14:tracePt t="153405" x="2471738" y="3070225"/>
          <p14:tracePt t="153408" x="2471738" y="3078163"/>
          <p14:tracePt t="153413" x="2463800" y="3086100"/>
          <p14:tracePt t="153418" x="2455863" y="3094038"/>
          <p14:tracePt t="153424" x="2447925" y="3094038"/>
          <p14:tracePt t="153426" x="2447925" y="3101975"/>
          <p14:tracePt t="153428" x="2439988" y="3101975"/>
          <p14:tracePt t="153433" x="2432050" y="3109913"/>
          <p14:tracePt t="153436" x="2432050" y="3117850"/>
          <p14:tracePt t="153438" x="2424113" y="3117850"/>
          <p14:tracePt t="153442" x="2416175" y="3117850"/>
          <p14:tracePt t="153444" x="2416175" y="3125788"/>
          <p14:tracePt t="153451" x="2408238" y="3133725"/>
          <p14:tracePt t="153453" x="2400300" y="3133725"/>
          <p14:tracePt t="153456" x="2400300" y="3141663"/>
          <p14:tracePt t="153458" x="2392363" y="3141663"/>
          <p14:tracePt t="153463" x="2384425" y="3141663"/>
          <p14:tracePt t="153466" x="2384425" y="3149600"/>
          <p14:tracePt t="153468" x="2376488" y="3149600"/>
          <p14:tracePt t="153472" x="2376488" y="3157538"/>
          <p14:tracePt t="153474" x="2368550" y="3157538"/>
          <p14:tracePt t="153482" x="2360613" y="3165475"/>
          <p14:tracePt t="153489" x="2352675" y="3165475"/>
          <p14:tracePt t="153493" x="2352675" y="3173413"/>
          <p14:tracePt t="153509" x="2344738" y="3173413"/>
          <p14:tracePt t="153615" x="2344738" y="3181350"/>
          <p14:tracePt t="153633" x="2344738" y="3189288"/>
          <p14:tracePt t="153637" x="2352675" y="3197225"/>
          <p14:tracePt t="153641" x="2352675" y="3205163"/>
          <p14:tracePt t="153642" x="2352675" y="3213100"/>
          <p14:tracePt t="153645" x="2352675" y="3221038"/>
          <p14:tracePt t="153649" x="2360613" y="3236913"/>
          <p14:tracePt t="153651" x="2360613" y="3244850"/>
          <p14:tracePt t="153652" x="2368550" y="3252788"/>
          <p14:tracePt t="153655" x="2368550" y="3262313"/>
          <p14:tracePt t="153656" x="2376488" y="3270250"/>
          <p14:tracePt t="153658" x="2376488" y="3278188"/>
          <p14:tracePt t="153660" x="2376488" y="3286125"/>
          <p14:tracePt t="153663" x="2384425" y="3302000"/>
          <p14:tracePt t="153665" x="2384425" y="3309938"/>
          <p14:tracePt t="153667" x="2392363" y="3325813"/>
          <p14:tracePt t="153671" x="2400300" y="3357563"/>
          <p14:tracePt t="153672" x="2400300" y="3373438"/>
          <p14:tracePt t="153675" x="2408238" y="3381375"/>
          <p14:tracePt t="153676" x="2408238" y="3397250"/>
          <p14:tracePt t="153678" x="2416175" y="3413125"/>
          <p14:tracePt t="153681" x="2416175" y="3429000"/>
          <p14:tracePt t="153682" x="2424113" y="3444875"/>
          <p14:tracePt t="153689" x="2432050" y="3492500"/>
          <p14:tracePt t="153690" x="2439988" y="3508375"/>
          <p14:tracePt t="153692" x="2439988" y="3524250"/>
          <p14:tracePt t="153694" x="2447925" y="3540125"/>
          <p14:tracePt t="153699" x="2455863" y="3579813"/>
          <p14:tracePt t="153703" x="2463800" y="3613150"/>
          <p14:tracePt t="153705" x="2463800" y="3629025"/>
          <p14:tracePt t="153706" x="2463800" y="3644900"/>
          <p14:tracePt t="153709" x="2471738" y="3660775"/>
          <p14:tracePt t="153710" x="2471738" y="3684588"/>
          <p14:tracePt t="153713" x="2471738" y="3700463"/>
          <p14:tracePt t="153716" x="2471738" y="3716338"/>
          <p14:tracePt t="153719" x="2471738" y="3748088"/>
          <p14:tracePt t="153721" x="2479675" y="3763963"/>
          <p14:tracePt t="153723" x="2479675" y="3779838"/>
          <p14:tracePt t="153724" x="2479675" y="3795713"/>
          <p14:tracePt t="153727" x="2479675" y="3811588"/>
          <p14:tracePt t="153728" x="2479675" y="3827463"/>
          <p14:tracePt t="153731" x="2479675" y="3835400"/>
          <p14:tracePt t="153733" x="2487613" y="3851275"/>
          <p14:tracePt t="153736" x="2487613" y="3875088"/>
          <p14:tracePt t="153738" x="2487613" y="3890963"/>
          <p14:tracePt t="153740" x="2487613" y="3898900"/>
          <p14:tracePt t="153742" x="2495550" y="3914775"/>
          <p14:tracePt t="153744" x="2495550" y="3922713"/>
          <p14:tracePt t="153749" x="2495550" y="3948113"/>
          <p14:tracePt t="153751" x="2495550" y="3956050"/>
          <p14:tracePt t="153752" x="2495550" y="3963988"/>
          <p14:tracePt t="153754" x="2495550" y="3971925"/>
          <p14:tracePt t="153756" x="2495550" y="3979863"/>
          <p14:tracePt t="153758" x="2495550" y="3995738"/>
          <p14:tracePt t="153760" x="2495550" y="4003675"/>
          <p14:tracePt t="153765" x="2495550" y="4011613"/>
          <p14:tracePt t="153767" x="2495550" y="4019550"/>
          <p14:tracePt t="153769" x="2495550" y="4027488"/>
          <p14:tracePt t="153770" x="2495550" y="4035425"/>
          <p14:tracePt t="153772" x="2487613" y="4035425"/>
          <p14:tracePt t="153774" x="2487613" y="4043363"/>
          <p14:tracePt t="153776" x="2487613" y="4051300"/>
          <p14:tracePt t="153778" x="2487613" y="4059238"/>
          <p14:tracePt t="153783" x="2487613" y="4067175"/>
          <p14:tracePt t="153784" x="2487613" y="4075113"/>
          <p14:tracePt t="153786" x="2479675" y="4083050"/>
          <p14:tracePt t="153789" x="2479675" y="4090988"/>
          <p14:tracePt t="153792" x="2479675" y="4098925"/>
          <p14:tracePt t="153795" x="2471738" y="4106863"/>
          <p14:tracePt t="153798" x="2471738" y="4122738"/>
          <p14:tracePt t="153802" x="2463800" y="4130675"/>
          <p14:tracePt t="153804" x="2463800" y="4138613"/>
          <p14:tracePt t="153807" x="2463800" y="4146550"/>
          <p14:tracePt t="153808" x="2455863" y="4146550"/>
          <p14:tracePt t="153810" x="2455863" y="4154488"/>
          <p14:tracePt t="153813" x="2455863" y="4162425"/>
          <p14:tracePt t="153815" x="2447925" y="4162425"/>
          <p14:tracePt t="153818" x="2447925" y="4178300"/>
          <p14:tracePt t="153820" x="2439988" y="4178300"/>
          <p14:tracePt t="153822" x="2439988" y="4186238"/>
          <p14:tracePt t="153826" x="2439988" y="4194175"/>
          <p14:tracePt t="153828" x="2432050" y="4194175"/>
          <p14:tracePt t="153831" x="2432050" y="4202113"/>
          <p14:tracePt t="153834" x="2432050" y="4210050"/>
          <p14:tracePt t="153838" x="2424113" y="4217988"/>
          <p14:tracePt t="153844" x="2424113" y="4225925"/>
          <p14:tracePt t="153849" x="2416175" y="4225925"/>
          <p14:tracePt t="153851" x="2416175" y="4233863"/>
          <p14:tracePt t="153859" x="2416175" y="4241800"/>
          <p14:tracePt t="153860" x="2408238" y="4241800"/>
          <p14:tracePt t="153869" x="2408238" y="4249738"/>
          <p14:tracePt t="153872" x="2400300" y="4249738"/>
          <p14:tracePt t="153876" x="2400300" y="4257675"/>
          <p14:tracePt t="153881" x="2392363" y="4257675"/>
          <p14:tracePt t="153885" x="2392363" y="4265613"/>
          <p14:tracePt t="153886" x="2384425" y="4265613"/>
          <p14:tracePt t="153890" x="2376488" y="4273550"/>
          <p14:tracePt t="153898" x="2368550" y="4281488"/>
          <p14:tracePt t="153900" x="2360613" y="4291013"/>
          <p14:tracePt t="153904" x="2352675" y="4291013"/>
          <p14:tracePt t="153906" x="2352675" y="4298950"/>
          <p14:tracePt t="153908" x="2344738" y="4298950"/>
          <p14:tracePt t="153913" x="2336800" y="4306888"/>
          <p14:tracePt t="153919" x="2320925" y="4314825"/>
          <p14:tracePt t="153922" x="2312988" y="4322763"/>
          <p14:tracePt t="153926" x="2305050" y="4322763"/>
          <p14:tracePt t="153928" x="2305050" y="4330700"/>
          <p14:tracePt t="153931" x="2297113" y="4330700"/>
          <p14:tracePt t="153935" x="2289175" y="4338638"/>
          <p14:tracePt t="153938" x="2281238" y="4338638"/>
          <p14:tracePt t="153942" x="2281238" y="4346575"/>
          <p14:tracePt t="153945" x="2273300" y="4346575"/>
          <p14:tracePt t="153953" x="2265363" y="4354513"/>
          <p14:tracePt t="153956" x="2255838" y="4354513"/>
          <p14:tracePt t="153965" x="2247900" y="4354513"/>
          <p14:tracePt t="153975" x="2239963" y="4354513"/>
          <p14:tracePt t="153985" x="2232025" y="4354513"/>
          <p14:tracePt t="153989" x="2232025" y="4346575"/>
          <p14:tracePt t="153990" x="2224088" y="4346575"/>
          <p14:tracePt t="153994" x="2216150" y="4338638"/>
          <p14:tracePt t="153999" x="2208213" y="4330700"/>
          <p14:tracePt t="154003" x="2208213" y="4322763"/>
          <p14:tracePt t="154005" x="2200275" y="4322763"/>
          <p14:tracePt t="154006" x="2200275" y="4314825"/>
          <p14:tracePt t="154008" x="2200275" y="4306888"/>
          <p14:tracePt t="154010" x="2192338" y="4298950"/>
          <p14:tracePt t="154015" x="2184400" y="4281488"/>
          <p14:tracePt t="154017" x="2184400" y="4273550"/>
          <p14:tracePt t="154019" x="2184400" y="4265613"/>
          <p14:tracePt t="154020" x="2184400" y="4257675"/>
          <p14:tracePt t="154022" x="2176463" y="4249738"/>
          <p14:tracePt t="154024" x="2176463" y="4233863"/>
          <p14:tracePt t="154026" x="2176463" y="4225925"/>
          <p14:tracePt t="154028" x="2168525" y="4217988"/>
          <p14:tracePt t="154032" x="2168525" y="4210050"/>
          <p14:tracePt t="154034" x="2168525" y="4194175"/>
          <p14:tracePt t="154037" x="2160588" y="4170363"/>
          <p14:tracePt t="154038" x="2152650" y="4162425"/>
          <p14:tracePt t="154040" x="2152650" y="4146550"/>
          <p14:tracePt t="154042" x="2152650" y="4138613"/>
          <p14:tracePt t="154044" x="2144713" y="4130675"/>
          <p14:tracePt t="154049" x="2144713" y="4106863"/>
          <p14:tracePt t="154051" x="2144713" y="4090988"/>
          <p14:tracePt t="154053" x="2136775" y="4083050"/>
          <p14:tracePt t="154054" x="2136775" y="4067175"/>
          <p14:tracePt t="154056" x="2136775" y="4059238"/>
          <p14:tracePt t="154058" x="2136775" y="4043363"/>
          <p14:tracePt t="154060" x="2136775" y="4035425"/>
          <p14:tracePt t="154063" x="2128838" y="4027488"/>
          <p14:tracePt t="154066" x="2128838" y="4011613"/>
          <p14:tracePt t="154069" x="2128838" y="3987800"/>
          <p14:tracePt t="154070" x="2120900" y="3979863"/>
          <p14:tracePt t="154072" x="2120900" y="3971925"/>
          <p14:tracePt t="154074" x="2120900" y="3956050"/>
          <p14:tracePt t="154076" x="2120900" y="3948113"/>
          <p14:tracePt t="154078" x="2120900" y="3938588"/>
          <p14:tracePt t="154081" x="2120900" y="3930650"/>
          <p14:tracePt t="154083" x="2120900" y="3914775"/>
          <p14:tracePt t="154085" x="2120900" y="3906838"/>
          <p14:tracePt t="154086" x="2112963" y="3898900"/>
          <p14:tracePt t="154089" x="2112963" y="3890963"/>
          <p14:tracePt t="154091" x="2112963" y="3883025"/>
          <p14:tracePt t="154092" x="2112963" y="3875088"/>
          <p14:tracePt t="154095" x="2112963" y="3867150"/>
          <p14:tracePt t="154100" x="2112963" y="3851275"/>
          <p14:tracePt t="154101" x="2112963" y="3843338"/>
          <p14:tracePt t="154105" x="2112963" y="3835400"/>
          <p14:tracePt t="154106" x="2112963" y="3827463"/>
          <p14:tracePt t="154108" x="2112963" y="3819525"/>
          <p14:tracePt t="154110" x="2112963" y="3811588"/>
          <p14:tracePt t="154113" x="2112963" y="3803650"/>
          <p14:tracePt t="154116" x="2112963" y="3795713"/>
          <p14:tracePt t="154118" x="2112963" y="3787775"/>
          <p14:tracePt t="154122" x="2112963" y="3779838"/>
          <p14:tracePt t="154123" x="2112963" y="3771900"/>
          <p14:tracePt t="154124" x="2112963" y="3763963"/>
          <p14:tracePt t="154129" x="2112963" y="3756025"/>
          <p14:tracePt t="154131" x="2112963" y="3748088"/>
          <p14:tracePt t="154133" x="2112963" y="3740150"/>
          <p14:tracePt t="154136" x="2112963" y="3732213"/>
          <p14:tracePt t="154138" x="2112963" y="3724275"/>
          <p14:tracePt t="154142" x="2112963" y="3716338"/>
          <p14:tracePt t="154148" x="2112963" y="3700463"/>
          <p14:tracePt t="154152" x="2112963" y="3692525"/>
          <p14:tracePt t="154157" x="2112963" y="3684588"/>
          <p14:tracePt t="154160" x="2112963" y="3676650"/>
          <p14:tracePt t="154163" x="2112963" y="3668713"/>
          <p14:tracePt t="154167" x="2112963" y="3660775"/>
          <p14:tracePt t="154171" x="2112963" y="3652838"/>
          <p14:tracePt t="154174" x="2112963" y="3644900"/>
          <p14:tracePt t="154178" x="2112963" y="3636963"/>
          <p14:tracePt t="154181" x="2120900" y="3636963"/>
          <p14:tracePt t="154183" x="2120900" y="3629025"/>
          <p14:tracePt t="154187" x="2120900" y="3621088"/>
          <p14:tracePt t="154190" x="2120900" y="3613150"/>
          <p14:tracePt t="154193" x="2120900" y="3605213"/>
          <p14:tracePt t="154198" x="2128838" y="3595688"/>
          <p14:tracePt t="154201" x="2128838" y="3587750"/>
          <p14:tracePt t="154202" x="2128838" y="3579813"/>
          <p14:tracePt t="154206" x="2136775" y="3571875"/>
          <p14:tracePt t="154209" x="2136775" y="3563938"/>
          <p14:tracePt t="154210" x="2136775" y="3556000"/>
          <p14:tracePt t="154215" x="2136775" y="3548063"/>
          <p14:tracePt t="154218" x="2144713" y="3540125"/>
          <p14:tracePt t="154220" x="2144713" y="3532188"/>
          <p14:tracePt t="154222" x="2144713" y="3524250"/>
          <p14:tracePt t="154226" x="2152650" y="3516313"/>
          <p14:tracePt t="154228" x="2152650" y="3508375"/>
          <p14:tracePt t="154231" x="2152650" y="3500438"/>
          <p14:tracePt t="154234" x="2160588" y="3492500"/>
          <p14:tracePt t="154236" x="2160588" y="3484563"/>
          <p14:tracePt t="154238" x="2160588" y="3476625"/>
          <p14:tracePt t="154242" x="2160588" y="3468688"/>
          <p14:tracePt t="154244" x="2160588" y="3460750"/>
          <p14:tracePt t="154249" x="2168525" y="3452813"/>
          <p14:tracePt t="154250" x="2168525" y="3444875"/>
          <p14:tracePt t="154255" x="2168525" y="3436938"/>
          <p14:tracePt t="154258" x="2176463" y="3429000"/>
          <p14:tracePt t="154261" x="2176463" y="3421063"/>
          <p14:tracePt t="154263" x="2176463" y="3413125"/>
          <p14:tracePt t="154267" x="2184400" y="3405188"/>
          <p14:tracePt t="154269" x="2184400" y="3397250"/>
          <p14:tracePt t="154272" x="2184400" y="3389313"/>
          <p14:tracePt t="154274" x="2192338" y="3381375"/>
          <p14:tracePt t="154279" x="2192338" y="3373438"/>
          <p14:tracePt t="154284" x="2192338" y="3365500"/>
          <p14:tracePt t="154285" x="2200275" y="3365500"/>
          <p14:tracePt t="154286" x="2200275" y="3357563"/>
          <p14:tracePt t="154291" x="2200275" y="3349625"/>
          <p14:tracePt t="154294" x="2208213" y="3341688"/>
          <p14:tracePt t="154298" x="2208213" y="3333750"/>
          <p14:tracePt t="154305" x="2216150" y="3325813"/>
          <p14:tracePt t="154308" x="2216150" y="3317875"/>
          <p14:tracePt t="154313" x="2224088" y="3317875"/>
          <p14:tracePt t="154315" x="2224088" y="3309938"/>
          <p14:tracePt t="154320" x="2232025" y="3302000"/>
          <p14:tracePt t="154326" x="2232025" y="3294063"/>
          <p14:tracePt t="154328" x="2239963" y="3294063"/>
          <p14:tracePt t="154332" x="2239963" y="3286125"/>
          <p14:tracePt t="154335" x="2247900" y="3286125"/>
          <p14:tracePt t="154336" x="2247900" y="3278188"/>
          <p14:tracePt t="154339" x="2255838" y="3278188"/>
          <p14:tracePt t="154343" x="2265363" y="3270250"/>
          <p14:tracePt t="154348" x="2273300" y="3270250"/>
          <p14:tracePt t="154350" x="2281238" y="3262313"/>
          <p14:tracePt t="154352" x="2289175" y="3262313"/>
          <p14:tracePt t="154354" x="2289175" y="3252788"/>
          <p14:tracePt t="154356" x="2297113" y="3252788"/>
          <p14:tracePt t="154358" x="2305050" y="3252788"/>
          <p14:tracePt t="154360" x="2312988" y="3244850"/>
          <p14:tracePt t="154365" x="2320925" y="3244850"/>
          <p14:tracePt t="154367" x="2328863" y="3236913"/>
          <p14:tracePt t="154368" x="2336800" y="3236913"/>
          <p14:tracePt t="154372" x="2344738" y="3236913"/>
          <p14:tracePt t="154374" x="2352675" y="3228975"/>
          <p14:tracePt t="154376" x="2360613" y="3228975"/>
          <p14:tracePt t="154378" x="2368550" y="3228975"/>
          <p14:tracePt t="154384" x="2384425" y="3221038"/>
          <p14:tracePt t="154387" x="2392363" y="3221038"/>
          <p14:tracePt t="154388" x="2400300" y="3221038"/>
          <p14:tracePt t="154390" x="2408238" y="3221038"/>
          <p14:tracePt t="154393" x="2416175" y="3213100"/>
          <p14:tracePt t="154395" x="2424113" y="3213100"/>
          <p14:tracePt t="154397" x="2432050" y="3213100"/>
          <p14:tracePt t="154401" x="2439988" y="3213100"/>
          <p14:tracePt t="154402" x="2447925" y="3213100"/>
          <p14:tracePt t="154404" x="2455863" y="3205163"/>
          <p14:tracePt t="154409" x="2463800" y="3205163"/>
          <p14:tracePt t="154410" x="2471738" y="3205163"/>
          <p14:tracePt t="154415" x="2479675" y="3205163"/>
          <p14:tracePt t="154419" x="2487613" y="3205163"/>
          <p14:tracePt t="154424" x="2495550" y="3205163"/>
          <p14:tracePt t="154426" x="2495550" y="3197225"/>
          <p14:tracePt t="154621" x="2503488" y="3197225"/>
          <p14:tracePt t="154638" x="2511425" y="3197225"/>
          <p14:tracePt t="154643" x="2511425" y="3189288"/>
          <p14:tracePt t="154709" x="2503488" y="3189288"/>
          <p14:tracePt t="154716" x="2495550" y="3189288"/>
          <p14:tracePt t="154725" x="2487613" y="3189288"/>
          <p14:tracePt t="154739" x="2479675" y="3189288"/>
          <p14:tracePt t="154743" x="2479675" y="3197225"/>
          <p14:tracePt t="154761" x="2471738" y="3205163"/>
          <p14:tracePt t="154764" x="2479675" y="3213100"/>
          <p14:tracePt t="154768" x="2479675" y="3221038"/>
          <p14:tracePt t="154771" x="2479675" y="3228975"/>
          <p14:tracePt t="154772" x="2479675" y="3236913"/>
          <p14:tracePt t="154774" x="2487613" y="3236913"/>
          <p14:tracePt t="154776" x="2487613" y="3244850"/>
          <p14:tracePt t="154778" x="2495550" y="3252788"/>
          <p14:tracePt t="154781" x="2495550" y="3262313"/>
          <p14:tracePt t="154784" x="2503488" y="3270250"/>
          <p14:tracePt t="154786" x="2511425" y="3278188"/>
          <p14:tracePt t="154788" x="2519363" y="3286125"/>
          <p14:tracePt t="154790" x="2519363" y="3294063"/>
          <p14:tracePt t="154792" x="2527300" y="3294063"/>
          <p14:tracePt t="154794" x="2535238" y="3302000"/>
          <p14:tracePt t="154798" x="2551113" y="3309938"/>
          <p14:tracePt t="154802" x="2559050" y="3309938"/>
          <p14:tracePt t="154804" x="2566988" y="3317875"/>
          <p14:tracePt t="154806" x="2574925" y="3317875"/>
          <p14:tracePt t="154808" x="2582863" y="3317875"/>
          <p14:tracePt t="154810" x="2590800" y="3317875"/>
          <p14:tracePt t="154813" x="2598738" y="3325813"/>
          <p14:tracePt t="154815" x="2606675" y="3325813"/>
          <p14:tracePt t="154816" x="2616200" y="3325813"/>
          <p14:tracePt t="154820" x="2640013" y="3317875"/>
          <p14:tracePt t="154822" x="2647950" y="3317875"/>
          <p14:tracePt t="154824" x="2655888" y="3317875"/>
          <p14:tracePt t="154826" x="2663825" y="3309938"/>
          <p14:tracePt t="154828" x="2671763" y="3309938"/>
          <p14:tracePt t="154831" x="2679700" y="3309938"/>
          <p14:tracePt t="154833" x="2687638" y="3309938"/>
          <p14:tracePt t="154835" x="2695575" y="3302000"/>
          <p14:tracePt t="154836" x="2703513" y="3302000"/>
          <p14:tracePt t="154838" x="2711450" y="3294063"/>
          <p14:tracePt t="154840" x="2719388" y="3294063"/>
          <p14:tracePt t="154842" x="2727325" y="3286125"/>
          <p14:tracePt t="154845" x="2735263" y="3286125"/>
          <p14:tracePt t="154848" x="2743200" y="3270250"/>
          <p14:tracePt t="154851" x="2751138" y="3262313"/>
          <p14:tracePt t="154852" x="2759075" y="3262313"/>
          <p14:tracePt t="154855" x="2759075" y="3252788"/>
          <p14:tracePt t="154856" x="2767013" y="3244850"/>
          <p14:tracePt t="154858" x="2767013" y="3236913"/>
          <p14:tracePt t="154860" x="2767013" y="3228975"/>
          <p14:tracePt t="154865" x="2774950" y="3213100"/>
          <p14:tracePt t="154869" x="2774950" y="3197225"/>
          <p14:tracePt t="154872" x="2767013" y="3189288"/>
          <p14:tracePt t="154873" x="2767013" y="3181350"/>
          <p14:tracePt t="154875" x="2767013" y="3173413"/>
          <p14:tracePt t="154876" x="2759075" y="3165475"/>
          <p14:tracePt t="154878" x="2759075" y="3157538"/>
          <p14:tracePt t="154881" x="2751138" y="3149600"/>
          <p14:tracePt t="154883" x="2751138" y="3141663"/>
          <p14:tracePt t="154885" x="2743200" y="3133725"/>
          <p14:tracePt t="154888" x="2735263" y="3125788"/>
          <p14:tracePt t="154889" x="2727325" y="3117850"/>
          <p14:tracePt t="154890" x="2719388" y="3109913"/>
          <p14:tracePt t="154892" x="2711450" y="3101975"/>
          <p14:tracePt t="154894" x="2703513" y="3094038"/>
          <p14:tracePt t="154898" x="2687638" y="3078163"/>
          <p14:tracePt t="154903" x="2671763" y="3070225"/>
          <p14:tracePt t="154906" x="2663825" y="3062288"/>
          <p14:tracePt t="154907" x="2647950" y="3054350"/>
          <p14:tracePt t="154908" x="2640013" y="3046413"/>
          <p14:tracePt t="154910" x="2632075" y="3038475"/>
          <p14:tracePt t="154913" x="2624138" y="3030538"/>
          <p14:tracePt t="154915" x="2606675" y="3022600"/>
          <p14:tracePt t="154917" x="2598738" y="3022600"/>
          <p14:tracePt t="154919" x="2590800" y="3014663"/>
          <p14:tracePt t="154921" x="2582863" y="3006725"/>
          <p14:tracePt t="154925" x="2559050" y="2998788"/>
          <p14:tracePt t="154927" x="2551113" y="2998788"/>
          <p14:tracePt t="154928" x="2543175" y="2990850"/>
          <p14:tracePt t="154931" x="2527300" y="2990850"/>
          <p14:tracePt t="154933" x="2519363" y="2990850"/>
          <p14:tracePt t="154938" x="2503488" y="2982913"/>
          <p14:tracePt t="154939" x="2495550" y="2982913"/>
          <p14:tracePt t="154941" x="2487613" y="2982913"/>
          <p14:tracePt t="154942" x="2479675" y="2982913"/>
          <p14:tracePt t="154944" x="2463800" y="2982913"/>
          <p14:tracePt t="154949" x="2447925" y="2982913"/>
          <p14:tracePt t="154967" x="2392363" y="2998788"/>
          <p14:tracePt t="154971" x="2384425" y="3006725"/>
          <p14:tracePt t="154974" x="2376488" y="3014663"/>
          <p14:tracePt t="154978" x="2376488" y="3022600"/>
          <p14:tracePt t="154982" x="2368550" y="3022600"/>
          <p14:tracePt t="154985" x="2368550" y="3038475"/>
          <p14:tracePt t="154987" x="2360613" y="3046413"/>
          <p14:tracePt t="154991" x="2360613" y="3054350"/>
          <p14:tracePt t="154992" x="2360613" y="3062288"/>
          <p14:tracePt t="154995" x="2352675" y="3070225"/>
          <p14:tracePt t="154998" x="2352675" y="3078163"/>
          <p14:tracePt t="155001" x="2352675" y="3086100"/>
          <p14:tracePt t="155002" x="2352675" y="3094038"/>
          <p14:tracePt t="155005" x="2352675" y="3101975"/>
          <p14:tracePt t="155006" x="2352675" y="3109913"/>
          <p14:tracePt t="155010" x="2352675" y="3117850"/>
          <p14:tracePt t="155013" x="2352675" y="3125788"/>
          <p14:tracePt t="155015" x="2360613" y="3133725"/>
          <p14:tracePt t="155018" x="2360613" y="3141663"/>
          <p14:tracePt t="155020" x="2360613" y="3149600"/>
          <p14:tracePt t="155023" x="2368550" y="3157538"/>
          <p14:tracePt t="155026" x="2368550" y="3165475"/>
          <p14:tracePt t="155031" x="2376488" y="3173413"/>
          <p14:tracePt t="155035" x="2376488" y="3181350"/>
          <p14:tracePt t="155036" x="2384425" y="3181350"/>
          <p14:tracePt t="155038" x="2384425" y="3189288"/>
          <p14:tracePt t="155040" x="2392363" y="3189288"/>
          <p14:tracePt t="155044" x="2400300" y="3197225"/>
          <p14:tracePt t="155048" x="2408238" y="3205163"/>
          <p14:tracePt t="155052" x="2424113" y="3213100"/>
          <p14:tracePt t="155054" x="2432050" y="3213100"/>
          <p14:tracePt t="155056" x="2439988" y="3213100"/>
          <p14:tracePt t="155058" x="2447925" y="3221038"/>
          <p14:tracePt t="155060" x="2455863" y="3221038"/>
          <p14:tracePt t="155063" x="2463800" y="3221038"/>
          <p14:tracePt t="155065" x="2471738" y="3228975"/>
          <p14:tracePt t="155067" x="2479675" y="3228975"/>
          <p14:tracePt t="155070" x="2487613" y="3228975"/>
          <p14:tracePt t="155071" x="2495550" y="3228975"/>
          <p14:tracePt t="155072" x="2511425" y="3228975"/>
          <p14:tracePt t="155074" x="2519363" y="3236913"/>
          <p14:tracePt t="155076" x="2527300" y="3236913"/>
          <p14:tracePt t="155078" x="2543175" y="3236913"/>
          <p14:tracePt t="155081" x="2551113" y="3236913"/>
          <p14:tracePt t="155083" x="2566988" y="3236913"/>
          <p14:tracePt t="155085" x="2574925" y="3244850"/>
          <p14:tracePt t="155086" x="2590800" y="3244850"/>
          <p14:tracePt t="155089" x="2598738" y="3244850"/>
          <p14:tracePt t="155090" x="2606675" y="3244850"/>
          <p14:tracePt t="155092" x="2624138" y="3236913"/>
          <p14:tracePt t="155094" x="2632075" y="3236913"/>
          <p14:tracePt t="155099" x="2647950" y="3236913"/>
          <p14:tracePt t="155101" x="2663825" y="3236913"/>
          <p14:tracePt t="155102" x="2671763" y="3236913"/>
          <p14:tracePt t="155104" x="2679700" y="3236913"/>
          <p14:tracePt t="155108" x="2687638" y="3228975"/>
          <p14:tracePt t="155111" x="2695575" y="3228975"/>
          <p14:tracePt t="155115" x="2703513" y="3221038"/>
          <p14:tracePt t="155118" x="2711450" y="3221038"/>
          <p14:tracePt t="155122" x="2711450" y="3213100"/>
          <p14:tracePt t="155124" x="2719388" y="3213100"/>
          <p14:tracePt t="155132" x="2719388" y="3205163"/>
          <p14:tracePt t="155141" x="2711450" y="3197225"/>
          <p14:tracePt t="155145" x="2711450" y="3189288"/>
          <p14:tracePt t="155147" x="2703513" y="3189288"/>
          <p14:tracePt t="155150" x="2695575" y="3181350"/>
          <p14:tracePt t="155151" x="2687638" y="3181350"/>
          <p14:tracePt t="155154" x="2679700" y="3173413"/>
          <p14:tracePt t="155155" x="2663825" y="3165475"/>
          <p14:tracePt t="155156" x="2655888" y="3165475"/>
          <p14:tracePt t="155158" x="2647950" y="3157538"/>
          <p14:tracePt t="155160" x="2632075" y="3157538"/>
          <p14:tracePt t="155163" x="2616200" y="3157538"/>
          <p14:tracePt t="155165" x="2598738" y="3149600"/>
          <p14:tracePt t="155171" x="2551113" y="3141663"/>
          <p14:tracePt t="155172" x="2535238" y="3141663"/>
          <p14:tracePt t="155174" x="2519363" y="3141663"/>
          <p14:tracePt t="155176" x="2503488" y="3141663"/>
          <p14:tracePt t="155178" x="2487613" y="3141663"/>
          <p14:tracePt t="155181" x="2471738" y="3141663"/>
          <p14:tracePt t="155183" x="2455863" y="3141663"/>
          <p14:tracePt t="155187" x="2424113" y="3133725"/>
          <p14:tracePt t="155188" x="2408238" y="3133725"/>
          <p14:tracePt t="155190" x="2384425" y="3133725"/>
          <p14:tracePt t="155193" x="2368550" y="3133725"/>
          <p14:tracePt t="155194" x="2360613" y="3141663"/>
          <p14:tracePt t="155199" x="2328863" y="3141663"/>
          <p14:tracePt t="155201" x="2312988" y="3149600"/>
          <p14:tracePt t="155203" x="2297113" y="3149600"/>
          <p14:tracePt t="155204" x="2289175" y="3157538"/>
          <p14:tracePt t="155206" x="2273300" y="3157538"/>
          <p14:tracePt t="155208" x="2265363" y="3165475"/>
          <p14:tracePt t="155210" x="2247900" y="3165475"/>
          <p14:tracePt t="155212" x="2239963" y="3173413"/>
          <p14:tracePt t="155215" x="2232025" y="3181350"/>
          <p14:tracePt t="155216" x="2216150" y="3181350"/>
          <p14:tracePt t="155218" x="2208213" y="3189288"/>
          <p14:tracePt t="155220" x="2208213" y="3197225"/>
          <p14:tracePt t="155222" x="2200275" y="3205163"/>
          <p14:tracePt t="155224" x="2192338" y="3213100"/>
          <p14:tracePt t="155226" x="2184400" y="3213100"/>
          <p14:tracePt t="155228" x="2184400" y="3221038"/>
          <p14:tracePt t="155231" x="2184400" y="3228975"/>
          <p14:tracePt t="155233" x="2184400" y="3236913"/>
          <p14:tracePt t="155234" x="2176463" y="3236913"/>
          <p14:tracePt t="155236" x="2184400" y="3244850"/>
          <p14:tracePt t="155238" x="2184400" y="3252788"/>
          <p14:tracePt t="155240" x="2184400" y="3262313"/>
          <p14:tracePt t="155242" x="2184400" y="3270250"/>
          <p14:tracePt t="155247" x="2192338" y="3278188"/>
          <p14:tracePt t="155249" x="2200275" y="3286125"/>
          <p14:tracePt t="155250" x="2200275" y="3294063"/>
          <p14:tracePt t="155252" x="2208213" y="3302000"/>
          <p14:tracePt t="155254" x="2216150" y="3302000"/>
          <p14:tracePt t="155256" x="2232025" y="3309938"/>
          <p14:tracePt t="155258" x="2239963" y="3317875"/>
          <p14:tracePt t="155260" x="2247900" y="3317875"/>
          <p14:tracePt t="155262" x="2265363" y="3325813"/>
          <p14:tracePt t="155264" x="2281238" y="3325813"/>
          <p14:tracePt t="155266" x="2289175" y="3333750"/>
          <p14:tracePt t="155268" x="2305050" y="3333750"/>
          <p14:tracePt t="155270" x="2320925" y="3333750"/>
          <p14:tracePt t="155272" x="2336800" y="3341688"/>
          <p14:tracePt t="155274" x="2352675" y="3341688"/>
          <p14:tracePt t="155276" x="2368550" y="3341688"/>
          <p14:tracePt t="155278" x="2384425" y="3341688"/>
          <p14:tracePt t="155280" x="2400300" y="3349625"/>
          <p14:tracePt t="155283" x="2416175" y="3349625"/>
          <p14:tracePt t="155284" x="2424113" y="3349625"/>
          <p14:tracePt t="155286" x="2439988" y="3349625"/>
          <p14:tracePt t="155288" x="2455863" y="3349625"/>
          <p14:tracePt t="155290" x="2471738" y="3349625"/>
          <p14:tracePt t="155292" x="2487613" y="3341688"/>
          <p14:tracePt t="155294" x="2503488" y="3341688"/>
          <p14:tracePt t="155296" x="2511425" y="3341688"/>
          <p14:tracePt t="155298" x="2527300" y="3341688"/>
          <p14:tracePt t="155300" x="2543175" y="3341688"/>
          <p14:tracePt t="155302" x="2551113" y="3341688"/>
          <p14:tracePt t="155304" x="2566988" y="3333750"/>
          <p14:tracePt t="155306" x="2574925" y="3333750"/>
          <p14:tracePt t="155308" x="2590800" y="3333750"/>
          <p14:tracePt t="155310" x="2598738" y="3325813"/>
          <p14:tracePt t="155312" x="2606675" y="3325813"/>
          <p14:tracePt t="155315" x="2616200" y="3317875"/>
          <p14:tracePt t="155316" x="2624138" y="3317875"/>
          <p14:tracePt t="155318" x="2632075" y="3309938"/>
          <p14:tracePt t="155320" x="2640013" y="3309938"/>
          <p14:tracePt t="155322" x="2640013" y="3302000"/>
          <p14:tracePt t="155324" x="2647950" y="3302000"/>
          <p14:tracePt t="155326" x="2647950" y="3294063"/>
          <p14:tracePt t="155328" x="2647950" y="3286125"/>
          <p14:tracePt t="155330" x="2655888" y="3286125"/>
          <p14:tracePt t="155332" x="2655888" y="3278188"/>
          <p14:tracePt t="155334" x="2655888" y="3270250"/>
          <p14:tracePt t="155336" x="2655888" y="3262313"/>
          <p14:tracePt t="155340" x="2655888" y="3252788"/>
          <p14:tracePt t="155342" x="2647950" y="3244850"/>
          <p14:tracePt t="155344" x="2647950" y="3236913"/>
          <p14:tracePt t="155347" x="2640013" y="3228975"/>
          <p14:tracePt t="155348" x="2640013" y="3221038"/>
          <p14:tracePt t="155350" x="2632075" y="3213100"/>
          <p14:tracePt t="155352" x="2624138" y="3205163"/>
          <p14:tracePt t="155354" x="2616200" y="3197225"/>
          <p14:tracePt t="155356" x="2606675" y="3189288"/>
          <p14:tracePt t="155358" x="2598738" y="3181350"/>
          <p14:tracePt t="155360" x="2590800" y="3173413"/>
          <p14:tracePt t="155362" x="2574925" y="3173413"/>
          <p14:tracePt t="155364" x="2566988" y="3165475"/>
          <p14:tracePt t="155366" x="2551113" y="3157538"/>
          <p14:tracePt t="155368" x="2535238" y="3149600"/>
          <p14:tracePt t="155370" x="2519363" y="3149600"/>
          <p14:tracePt t="155372" x="2511425" y="3141663"/>
          <p14:tracePt t="155374" x="2495550" y="3133725"/>
          <p14:tracePt t="155376" x="2479675" y="3133725"/>
          <p14:tracePt t="155378" x="2463800" y="3133725"/>
          <p14:tracePt t="155380" x="2447925" y="3125788"/>
          <p14:tracePt t="155383" x="2432050" y="3125788"/>
          <p14:tracePt t="155384" x="2408238" y="3125788"/>
          <p14:tracePt t="155386" x="2392363" y="3125788"/>
          <p14:tracePt t="155388" x="2376488" y="3125788"/>
          <p14:tracePt t="155390" x="2360613" y="3125788"/>
          <p14:tracePt t="155392" x="2352675" y="3125788"/>
          <p14:tracePt t="155394" x="2336800" y="3125788"/>
          <p14:tracePt t="155397" x="2320925" y="3125788"/>
          <p14:tracePt t="155399" x="2305050" y="3125788"/>
          <p14:tracePt t="155400" x="2289175" y="3133725"/>
          <p14:tracePt t="155402" x="2281238" y="3133725"/>
          <p14:tracePt t="155404" x="2265363" y="3141663"/>
          <p14:tracePt t="155406" x="2255838" y="3141663"/>
          <p14:tracePt t="155408" x="2239963" y="3149600"/>
          <p14:tracePt t="155410" x="2232025" y="3149600"/>
          <p14:tracePt t="155412" x="2216150" y="3157538"/>
          <p14:tracePt t="155415" x="2208213" y="3165475"/>
          <p14:tracePt t="155416" x="2200275" y="3165475"/>
          <p14:tracePt t="155418" x="2192338" y="3173413"/>
          <p14:tracePt t="155420" x="2184400" y="3181350"/>
          <p14:tracePt t="155422" x="2176463" y="3181350"/>
          <p14:tracePt t="155424" x="2168525" y="3189288"/>
          <p14:tracePt t="155426" x="2160588" y="3189288"/>
          <p14:tracePt t="155428" x="2160588" y="3197225"/>
          <p14:tracePt t="155430" x="2152650" y="3205163"/>
          <p14:tracePt t="155434" x="2152650" y="3213100"/>
          <p14:tracePt t="155438" x="2152650" y="3221038"/>
          <p14:tracePt t="155442" x="2160588" y="3228975"/>
          <p14:tracePt t="155444" x="2160588" y="3236913"/>
          <p14:tracePt t="155448" x="2168525" y="3244850"/>
          <p14:tracePt t="155450" x="2176463" y="3252788"/>
          <p14:tracePt t="155452" x="2176463" y="3262313"/>
          <p14:tracePt t="155454" x="2184400" y="3262313"/>
          <p14:tracePt t="155456" x="2192338" y="3270250"/>
          <p14:tracePt t="155458" x="2200275" y="3270250"/>
          <p14:tracePt t="155460" x="2208213" y="3278188"/>
          <p14:tracePt t="155462" x="2216150" y="3278188"/>
          <p14:tracePt t="155465" x="2232025" y="3286125"/>
          <p14:tracePt t="155466" x="2239963" y="3286125"/>
          <p14:tracePt t="155468" x="2255838" y="3286125"/>
          <p14:tracePt t="155470" x="2273300" y="3294063"/>
          <p14:tracePt t="155472" x="2289175" y="3294063"/>
          <p14:tracePt t="155474" x="2297113" y="3294063"/>
          <p14:tracePt t="155476" x="2312988" y="3294063"/>
          <p14:tracePt t="155478" x="2328863" y="3294063"/>
          <p14:tracePt t="155480" x="2344738" y="3294063"/>
          <p14:tracePt t="155482" x="2360613" y="3286125"/>
          <p14:tracePt t="155484" x="2376488" y="3286125"/>
          <p14:tracePt t="155486" x="2392363" y="3286125"/>
          <p14:tracePt t="155488" x="2408238" y="3286125"/>
          <p14:tracePt t="155490" x="2424113" y="3286125"/>
          <p14:tracePt t="155492" x="2439988" y="3278188"/>
          <p14:tracePt t="155494" x="2455863" y="3278188"/>
          <p14:tracePt t="155497" x="2471738" y="3278188"/>
          <p14:tracePt t="155498" x="2487613" y="3270250"/>
          <p14:tracePt t="155500" x="2503488" y="3270250"/>
          <p14:tracePt t="155502" x="2519363" y="3262313"/>
          <p14:tracePt t="155504" x="2527300" y="3262313"/>
          <p14:tracePt t="155506" x="2543175" y="3252788"/>
          <p14:tracePt t="155508" x="2559050" y="3244850"/>
          <p14:tracePt t="155510" x="2566988" y="3236913"/>
          <p14:tracePt t="155512" x="2582863" y="3236913"/>
          <p14:tracePt t="155514" x="2590800" y="3228975"/>
          <p14:tracePt t="155516" x="2606675" y="3221038"/>
          <p14:tracePt t="155518" x="2616200" y="3213100"/>
          <p14:tracePt t="155520" x="2624138" y="3205163"/>
          <p14:tracePt t="155522" x="2632075" y="3197225"/>
          <p14:tracePt t="155526" x="2640013" y="3189288"/>
          <p14:tracePt t="155528" x="2640013" y="3181350"/>
          <p14:tracePt t="155530" x="2640013" y="3173413"/>
          <p14:tracePt t="155532" x="2640013" y="3165475"/>
          <p14:tracePt t="155536" x="2640013" y="3157538"/>
          <p14:tracePt t="155538" x="2640013" y="3149600"/>
          <p14:tracePt t="155540" x="2640013" y="3141663"/>
          <p14:tracePt t="155542" x="2632075" y="3141663"/>
          <p14:tracePt t="155544" x="2632075" y="3133725"/>
          <p14:tracePt t="155547" x="2624138" y="3125788"/>
          <p14:tracePt t="155548" x="2624138" y="3117850"/>
          <p14:tracePt t="155550" x="2616200" y="3117850"/>
          <p14:tracePt t="155552" x="2606675" y="3109913"/>
          <p14:tracePt t="155554" x="2598738" y="3101975"/>
          <p14:tracePt t="155556" x="2590800" y="3094038"/>
          <p14:tracePt t="155558" x="2574925" y="3094038"/>
          <p14:tracePt t="155560" x="2566988" y="3086100"/>
          <p14:tracePt t="155562" x="2551113" y="3086100"/>
          <p14:tracePt t="155564" x="2543175" y="3078163"/>
          <p14:tracePt t="155566" x="2527300" y="3078163"/>
          <p14:tracePt t="155568" x="2511425" y="3070225"/>
          <p14:tracePt t="155570" x="2495550" y="3070225"/>
          <p14:tracePt t="155572" x="2479675" y="3070225"/>
          <p14:tracePt t="155574" x="2463800" y="3070225"/>
          <p14:tracePt t="155576" x="2447925" y="3070225"/>
          <p14:tracePt t="155578" x="2432050" y="3070225"/>
          <p14:tracePt t="155580" x="2416175" y="3070225"/>
          <p14:tracePt t="155582" x="2400300" y="3070225"/>
          <p14:tracePt t="155584" x="2384425" y="3070225"/>
          <p14:tracePt t="155586" x="2368550" y="3070225"/>
          <p14:tracePt t="155588" x="2352675" y="3078163"/>
          <p14:tracePt t="155590" x="2344738" y="3078163"/>
          <p14:tracePt t="155592" x="2328863" y="3086100"/>
          <p14:tracePt t="155594" x="2312988" y="3086100"/>
          <p14:tracePt t="155598" x="2281238" y="3094038"/>
          <p14:tracePt t="155601" x="2265363" y="3094038"/>
          <p14:tracePt t="155602" x="2255838" y="3101975"/>
          <p14:tracePt t="155604" x="2239963" y="3109913"/>
          <p14:tracePt t="155606" x="2232025" y="3117850"/>
          <p14:tracePt t="155608" x="2216150" y="3125788"/>
          <p14:tracePt t="155610" x="2208213" y="3125788"/>
          <p14:tracePt t="155613" x="2200275" y="3133725"/>
          <p14:tracePt t="155615" x="2192338" y="3141663"/>
          <p14:tracePt t="155616" x="2184400" y="3141663"/>
          <p14:tracePt t="155621" x="2168525" y="3157538"/>
          <p14:tracePt t="155623" x="2160588" y="3157538"/>
          <p14:tracePt t="155625" x="2152650" y="3165475"/>
          <p14:tracePt t="155628" x="2152650" y="3173413"/>
          <p14:tracePt t="155633" x="2152650" y="3181350"/>
          <p14:tracePt t="155636" x="2152650" y="3189288"/>
          <p14:tracePt t="155638" x="2160588" y="3189288"/>
          <p14:tracePt t="155640" x="2160588" y="3197225"/>
          <p14:tracePt t="155642" x="2160588" y="3205163"/>
          <p14:tracePt t="155644" x="2168525" y="3205163"/>
          <p14:tracePt t="155647" x="2176463" y="3213100"/>
          <p14:tracePt t="155650" x="2184400" y="3213100"/>
          <p14:tracePt t="155652" x="2192338" y="3221038"/>
          <p14:tracePt t="155654" x="2200275" y="3221038"/>
          <p14:tracePt t="155656" x="2216150" y="3221038"/>
          <p14:tracePt t="155658" x="2224088" y="3221038"/>
          <p14:tracePt t="155660" x="2232025" y="3221038"/>
          <p14:tracePt t="155662" x="2247900" y="3221038"/>
          <p14:tracePt t="155664" x="2255838" y="3221038"/>
          <p14:tracePt t="155667" x="2265363" y="3221038"/>
          <p14:tracePt t="155668" x="2281238" y="3221038"/>
          <p14:tracePt t="155670" x="2289175" y="3213100"/>
          <p14:tracePt t="155672" x="2305050" y="3213100"/>
          <p14:tracePt t="155674" x="2312988" y="3213100"/>
          <p14:tracePt t="155676" x="2328863" y="3205163"/>
          <p14:tracePt t="155678" x="2336800" y="3205163"/>
          <p14:tracePt t="155680" x="2344738" y="3205163"/>
          <p14:tracePt t="155682" x="2360613" y="3197225"/>
          <p14:tracePt t="155684" x="2368550" y="3197225"/>
          <p14:tracePt t="155686" x="2376488" y="3189288"/>
          <p14:tracePt t="155688" x="2384425" y="3189288"/>
          <p14:tracePt t="155690" x="2392363" y="3181350"/>
          <p14:tracePt t="155692" x="2400300" y="3181350"/>
          <p14:tracePt t="155694" x="2408238" y="3173413"/>
          <p14:tracePt t="155697" x="2416175" y="3173413"/>
          <p14:tracePt t="155699" x="2424113" y="3165475"/>
          <p14:tracePt t="155701" x="2432050" y="3157538"/>
          <p14:tracePt t="155702" x="2439988" y="3149600"/>
          <p14:tracePt t="155704" x="2447925" y="3149600"/>
          <p14:tracePt t="155706" x="2455863" y="3141663"/>
          <p14:tracePt t="155708" x="2463800" y="3133725"/>
          <p14:tracePt t="155712" x="2471738" y="3125788"/>
          <p14:tracePt t="155714" x="2471738" y="3117850"/>
          <p14:tracePt t="155718" x="2479675" y="3109913"/>
          <p14:tracePt t="155722" x="2479675" y="3101975"/>
          <p14:tracePt t="155726" x="2479675" y="3094038"/>
          <p14:tracePt t="155731" x="2479675" y="3086100"/>
          <p14:tracePt t="155733" x="2471738" y="3086100"/>
          <p14:tracePt t="155736" x="2471738" y="3078163"/>
          <p14:tracePt t="155740" x="2463800" y="3078163"/>
          <p14:tracePt t="155742" x="2455863" y="3070225"/>
          <p14:tracePt t="155747" x="2447925" y="3070225"/>
          <p14:tracePt t="155749" x="2439988" y="3070225"/>
          <p14:tracePt t="155750" x="2432050" y="3062288"/>
          <p14:tracePt t="155752" x="2424113" y="3062288"/>
          <p14:tracePt t="155754" x="2416175" y="3062288"/>
          <p14:tracePt t="155756" x="2408238" y="3062288"/>
          <p14:tracePt t="155758" x="2392363" y="3062288"/>
          <p14:tracePt t="155760" x="2384425" y="3062288"/>
          <p14:tracePt t="155762" x="2376488" y="3062288"/>
          <p14:tracePt t="155764" x="2368550" y="3062288"/>
          <p14:tracePt t="155766" x="2360613" y="3062288"/>
          <p14:tracePt t="155768" x="2352675" y="3070225"/>
          <p14:tracePt t="155770" x="2344738" y="3070225"/>
          <p14:tracePt t="155772" x="2336800" y="3078163"/>
          <p14:tracePt t="155774" x="2328863" y="3078163"/>
          <p14:tracePt t="155776" x="2320925" y="3078163"/>
          <p14:tracePt t="155778" x="2312988" y="3086100"/>
          <p14:tracePt t="155780" x="2305050" y="3086100"/>
          <p14:tracePt t="155782" x="2297113" y="3086100"/>
          <p14:tracePt t="155784" x="2289175" y="3094038"/>
          <p14:tracePt t="155786" x="2281238" y="3101975"/>
          <p14:tracePt t="155790" x="2273300" y="3101975"/>
          <p14:tracePt t="155792" x="2273300" y="3109913"/>
          <p14:tracePt t="155794" x="2265363" y="3109913"/>
          <p14:tracePt t="155797" x="2265363" y="3117850"/>
          <p14:tracePt t="155799" x="2255838" y="3117850"/>
          <p14:tracePt t="155800" x="2255838" y="3125788"/>
          <p14:tracePt t="155804" x="2255838" y="3133725"/>
          <p14:tracePt t="155810" x="2255838" y="3141663"/>
          <p14:tracePt t="155814" x="2255838" y="3149600"/>
          <p14:tracePt t="155822" x="2255838" y="3157538"/>
          <p14:tracePt t="155830" x="2255838" y="3165475"/>
          <p14:tracePt t="155834" x="2265363" y="3165475"/>
          <p14:tracePt t="155842" x="2273300" y="3165475"/>
          <p14:tracePt t="155844" x="2273300" y="3173413"/>
          <p14:tracePt t="155847" x="2281238" y="3173413"/>
          <p14:tracePt t="155850" x="2289175" y="3173413"/>
          <p14:tracePt t="155854" x="2297113" y="3173413"/>
          <p14:tracePt t="155856" x="2305050" y="3173413"/>
          <p14:tracePt t="155860" x="2312988" y="3173413"/>
          <p14:tracePt t="155864" x="2320925" y="3173413"/>
          <p14:tracePt t="156245" x="2312988" y="3173413"/>
          <p14:tracePt t="156249" x="2305050" y="3173413"/>
          <p14:tracePt t="156253" x="2297113" y="3173413"/>
          <p14:tracePt t="156255" x="2289175" y="3173413"/>
          <p14:tracePt t="156256" x="2281238" y="3173413"/>
          <p14:tracePt t="156262" x="2273300" y="3173413"/>
          <p14:tracePt t="156267" x="2247900" y="3165475"/>
          <p14:tracePt t="156268" x="2239963" y="3165475"/>
          <p14:tracePt t="156272" x="2232025" y="3165475"/>
          <p14:tracePt t="156274" x="2224088" y="3165475"/>
          <p14:tracePt t="156277" x="2216150" y="3157538"/>
          <p14:tracePt t="156279" x="2208213" y="3157538"/>
          <p14:tracePt t="156281" x="2192338" y="3157538"/>
          <p14:tracePt t="156284" x="2176463" y="3149600"/>
          <p14:tracePt t="156286" x="2168525" y="3149600"/>
          <p14:tracePt t="156288" x="2152650" y="3141663"/>
          <p14:tracePt t="156290" x="2144713" y="3141663"/>
          <p14:tracePt t="156293" x="2136775" y="3141663"/>
          <p14:tracePt t="156294" x="2128838" y="3141663"/>
          <p14:tracePt t="156298" x="2105025" y="3133725"/>
          <p14:tracePt t="156301" x="2097088" y="3133725"/>
          <p14:tracePt t="156302" x="2081213" y="3133725"/>
          <p14:tracePt t="156304" x="2073275" y="3125788"/>
          <p14:tracePt t="156306" x="2065338" y="3125788"/>
          <p14:tracePt t="156308" x="2057400" y="3125788"/>
          <p14:tracePt t="156310" x="2041525" y="3125788"/>
          <p14:tracePt t="156313" x="2033588" y="3125788"/>
          <p14:tracePt t="156315" x="2025650" y="3125788"/>
          <p14:tracePt t="156318" x="2009775" y="3117850"/>
          <p14:tracePt t="156321" x="2001838" y="3117850"/>
          <p14:tracePt t="156322" x="1993900" y="3117850"/>
          <p14:tracePt t="156324" x="1985963" y="3117850"/>
          <p14:tracePt t="156326" x="1978025" y="3117850"/>
          <p14:tracePt t="156328" x="1970088" y="3117850"/>
          <p14:tracePt t="156331" x="1962150" y="3117850"/>
          <p14:tracePt t="156334" x="1954213" y="3125788"/>
          <p14:tracePt t="156336" x="1946275" y="3125788"/>
          <p14:tracePt t="156340" x="1938338" y="3125788"/>
          <p14:tracePt t="156348" x="1930400" y="3125788"/>
          <p14:tracePt t="156399" x="1938338" y="3133725"/>
          <p14:tracePt t="156405" x="1938338" y="3141663"/>
          <p14:tracePt t="156407" x="1946275" y="3141663"/>
          <p14:tracePt t="156410" x="1946275" y="3149600"/>
          <p14:tracePt t="156413" x="1954213" y="3149600"/>
          <p14:tracePt t="156417" x="1962150" y="3157538"/>
          <p14:tracePt t="156423" x="1970088" y="3165475"/>
          <p14:tracePt t="156428" x="1978025" y="3165475"/>
          <p14:tracePt t="156431" x="1978025" y="3173413"/>
          <p14:tracePt t="156435" x="1985963" y="3173413"/>
          <p14:tracePt t="156438" x="1985963" y="3181350"/>
          <p14:tracePt t="156440" x="1993900" y="3181350"/>
          <p14:tracePt t="156444" x="2001838" y="3181350"/>
          <p14:tracePt t="156449" x="2001838" y="3189288"/>
          <p14:tracePt t="156452" x="2009775" y="3189288"/>
          <p14:tracePt t="156456" x="2017713" y="3189288"/>
          <p14:tracePt t="156461" x="2025650" y="3197225"/>
          <p14:tracePt t="156467" x="2033588" y="3197225"/>
          <p14:tracePt t="156471" x="2033588" y="3205163"/>
          <p14:tracePt t="156472" x="2041525" y="3205163"/>
          <p14:tracePt t="156478" x="2049463" y="3205163"/>
          <p14:tracePt t="156485" x="2057400" y="3205163"/>
          <p14:tracePt t="156581" x="2065338" y="3205163"/>
          <p14:tracePt t="156591" x="2073275" y="3205163"/>
          <p14:tracePt t="156599" x="2081213" y="3205163"/>
          <p14:tracePt t="156603" x="2081213" y="3213100"/>
          <p14:tracePt t="156605" x="2089150" y="3213100"/>
          <p14:tracePt t="156610" x="2097088" y="3213100"/>
          <p14:tracePt t="156615" x="2105025" y="3221038"/>
          <p14:tracePt t="156619" x="2112963" y="3221038"/>
          <p14:tracePt t="156623" x="2120900" y="3221038"/>
          <p14:tracePt t="156625" x="2120900" y="3228975"/>
          <p14:tracePt t="156626" x="2128838" y="3228975"/>
          <p14:tracePt t="156628" x="2136775" y="3228975"/>
          <p14:tracePt t="156633" x="2144713" y="3236913"/>
          <p14:tracePt t="156636" x="2152650" y="3236913"/>
          <p14:tracePt t="156640" x="2160588" y="3236913"/>
          <p14:tracePt t="156642" x="2160588" y="3244850"/>
          <p14:tracePt t="156645" x="2168525" y="3244850"/>
          <p14:tracePt t="156650" x="2176463" y="3244850"/>
          <p14:tracePt t="156653" x="2184400" y="3252788"/>
          <p14:tracePt t="156658" x="2192338" y="3252788"/>
          <p14:tracePt t="156665" x="2200275" y="3252788"/>
          <p14:tracePt t="156671" x="2200275" y="3262313"/>
          <p14:tracePt t="156677" x="2208213" y="3262313"/>
          <p14:tracePt t="156729" x="2208213" y="3252788"/>
          <p14:tracePt t="156733" x="2216150" y="3252788"/>
          <p14:tracePt t="156739" x="2224088" y="3252788"/>
          <p14:tracePt t="156740" x="2224088" y="3244850"/>
          <p14:tracePt t="156748" x="2232025" y="3244850"/>
          <p14:tracePt t="156750" x="2232025" y="3236913"/>
          <p14:tracePt t="156756" x="2239963" y="3236913"/>
          <p14:tracePt t="156769" x="2239963" y="3228975"/>
          <p14:tracePt t="156937" x="2247900" y="3228975"/>
          <p14:tracePt t="156945" x="2255838" y="3228975"/>
          <p14:tracePt t="156951" x="2265363" y="3221038"/>
          <p14:tracePt t="156955" x="2273300" y="3221038"/>
          <p14:tracePt t="156958" x="2281238" y="3221038"/>
          <p14:tracePt t="156961" x="2289175" y="3213100"/>
          <p14:tracePt t="156965" x="2297113" y="3213100"/>
          <p14:tracePt t="156968" x="2305050" y="3213100"/>
          <p14:tracePt t="156970" x="2305050" y="3205163"/>
          <p14:tracePt t="156972" x="2312988" y="3205163"/>
          <p14:tracePt t="156974" x="2320925" y="3205163"/>
          <p14:tracePt t="156978" x="2328863" y="3205163"/>
          <p14:tracePt t="156983" x="2336800" y="3197225"/>
          <p14:tracePt t="156987" x="2344738" y="3189288"/>
          <p14:tracePt t="156988" x="2352675" y="3189288"/>
          <p14:tracePt t="156992" x="2360613" y="3189288"/>
          <p14:tracePt t="156999" x="2376488" y="3181350"/>
          <p14:tracePt t="157002" x="2384425" y="3173413"/>
          <p14:tracePt t="157006" x="2392363" y="3173413"/>
          <p14:tracePt t="157010" x="2400300" y="3165475"/>
          <p14:tracePt t="157015" x="2408238" y="3165475"/>
          <p14:tracePt t="157018" x="2416175" y="3157538"/>
          <p14:tracePt t="157025" x="2424113" y="3157538"/>
          <p14:tracePt t="157026" x="2424113" y="3149600"/>
          <p14:tracePt t="157031" x="2432050" y="3149600"/>
          <p14:tracePt t="157037" x="2439988" y="3141663"/>
          <p14:tracePt t="157049" x="2447925" y="3133725"/>
          <p14:tracePt t="157201" x="2447925" y="3125788"/>
          <p14:tracePt t="157203" x="2455863" y="3125788"/>
          <p14:tracePt t="157211" x="2463800" y="3125788"/>
          <p14:tracePt t="157213" x="2463800" y="3117850"/>
          <p14:tracePt t="157216" x="2471738" y="3117850"/>
          <p14:tracePt t="157219" x="2479675" y="3117850"/>
          <p14:tracePt t="157222" x="2487613" y="3117850"/>
          <p14:tracePt t="157224" x="2495550" y="3117850"/>
          <p14:tracePt t="157228" x="2503488" y="3109913"/>
          <p14:tracePt t="157233" x="2519363" y="3109913"/>
          <p14:tracePt t="157234" x="2527300" y="3109913"/>
          <p14:tracePt t="157236" x="2535238" y="3109913"/>
          <p14:tracePt t="157239" x="2543175" y="3117850"/>
          <p14:tracePt t="157240" x="2551113" y="3117850"/>
          <p14:tracePt t="157242" x="2559050" y="3117850"/>
          <p14:tracePt t="157244" x="2566988" y="3117850"/>
          <p14:tracePt t="157249" x="2590800" y="3125788"/>
          <p14:tracePt t="157250" x="2598738" y="3125788"/>
          <p14:tracePt t="157252" x="2616200" y="3125788"/>
          <p14:tracePt t="157254" x="2624138" y="3133725"/>
          <p14:tracePt t="157256" x="2640013" y="3133725"/>
          <p14:tracePt t="157258" x="2647950" y="3141663"/>
          <p14:tracePt t="157262" x="2663825" y="3141663"/>
          <p14:tracePt t="157266" x="2687638" y="3149600"/>
          <p14:tracePt t="157269" x="2711450" y="3165475"/>
          <p14:tracePt t="157271" x="2727325" y="3173413"/>
          <p14:tracePt t="157272" x="2743200" y="3173413"/>
          <p14:tracePt t="157274" x="2759075" y="3181350"/>
          <p14:tracePt t="157276" x="2767013" y="3189288"/>
          <p14:tracePt t="157278" x="2782888" y="3197225"/>
          <p14:tracePt t="157280" x="2798763" y="3205163"/>
          <p14:tracePt t="157282" x="2806700" y="3213100"/>
          <p14:tracePt t="157284" x="2822575" y="3221038"/>
          <p14:tracePt t="157286" x="2830513" y="3228975"/>
          <p14:tracePt t="157288" x="2846388" y="3236913"/>
          <p14:tracePt t="157290" x="2854325" y="3244850"/>
          <p14:tracePt t="157292" x="2870200" y="3262313"/>
          <p14:tracePt t="157294" x="2878138" y="3270250"/>
          <p14:tracePt t="157297" x="2886075" y="3278188"/>
          <p14:tracePt t="157298" x="2901950" y="3286125"/>
          <p14:tracePt t="157300" x="2909888" y="3294063"/>
          <p14:tracePt t="157302" x="2917825" y="3302000"/>
          <p14:tracePt t="157304" x="2925763" y="3309938"/>
          <p14:tracePt t="157306" x="2941638" y="3325813"/>
          <p14:tracePt t="157308" x="2949575" y="3333750"/>
          <p14:tracePt t="157310" x="2957513" y="3341688"/>
          <p14:tracePt t="157312" x="2967038" y="3349625"/>
          <p14:tracePt t="157314" x="2974975" y="3357563"/>
          <p14:tracePt t="157316" x="2974975" y="3365500"/>
          <p14:tracePt t="157318" x="2982913" y="3373438"/>
          <p14:tracePt t="157320" x="2990850" y="3381375"/>
          <p14:tracePt t="157322" x="2990850" y="3389313"/>
          <p14:tracePt t="157324" x="2998788" y="3397250"/>
          <p14:tracePt t="157326" x="2998788" y="3405188"/>
          <p14:tracePt t="157328" x="2998788" y="3413125"/>
          <p14:tracePt t="157330" x="3006725" y="3421063"/>
          <p14:tracePt t="157334" x="3006725" y="3429000"/>
          <p14:tracePt t="157336" x="3006725" y="3436938"/>
          <p14:tracePt t="157338" x="3006725" y="3444875"/>
          <p14:tracePt t="157340" x="2998788" y="3444875"/>
          <p14:tracePt t="157342" x="2998788" y="3452813"/>
          <p14:tracePt t="157346" x="2998788" y="3460750"/>
          <p14:tracePt t="157350" x="2990850" y="3468688"/>
          <p14:tracePt t="157354" x="2990850" y="3476625"/>
          <p14:tracePt t="157356" x="2982913" y="3476625"/>
          <p14:tracePt t="157358" x="2982913" y="3484563"/>
          <p14:tracePt t="157362" x="2974975" y="3484563"/>
          <p14:tracePt t="157365" x="2974975" y="3492500"/>
          <p14:tracePt t="157366" x="2967038" y="3492500"/>
          <p14:tracePt t="157368" x="2957513" y="3492500"/>
          <p14:tracePt t="157370" x="2957513" y="3500438"/>
          <p14:tracePt t="157372" x="2949575" y="3500438"/>
          <p14:tracePt t="157374" x="2941638" y="3500438"/>
          <p14:tracePt t="157378" x="2933700" y="3508375"/>
          <p14:tracePt t="157380" x="2925763" y="3508375"/>
          <p14:tracePt t="157382" x="2917825" y="3508375"/>
          <p14:tracePt t="157384" x="2909888" y="3508375"/>
          <p14:tracePt t="157388" x="2901950" y="3508375"/>
          <p14:tracePt t="157390" x="2894013" y="3508375"/>
          <p14:tracePt t="157392" x="2886075" y="3508375"/>
          <p14:tracePt t="157394" x="2878138" y="3508375"/>
          <p14:tracePt t="157397" x="2870200" y="3508375"/>
          <p14:tracePt t="157398" x="2862263" y="3508375"/>
          <p14:tracePt t="157400" x="2854325" y="3508375"/>
          <p14:tracePt t="157402" x="2846388" y="3500438"/>
          <p14:tracePt t="157404" x="2838450" y="3500438"/>
          <p14:tracePt t="157406" x="2830513" y="3500438"/>
          <p14:tracePt t="157408" x="2822575" y="3500438"/>
          <p14:tracePt t="157410" x="2814638" y="3492500"/>
          <p14:tracePt t="157412" x="2806700" y="3492500"/>
          <p14:tracePt t="157414" x="2798763" y="3492500"/>
          <p14:tracePt t="157416" x="2790825" y="3484563"/>
          <p14:tracePt t="157418" x="2782888" y="3476625"/>
          <p14:tracePt t="157420" x="2774950" y="3476625"/>
          <p14:tracePt t="157422" x="2767013" y="3468688"/>
          <p14:tracePt t="157424" x="2759075" y="3468688"/>
          <p14:tracePt t="157426" x="2751138" y="3460750"/>
          <p14:tracePt t="157428" x="2735263" y="3452813"/>
          <p14:tracePt t="157430" x="2727325" y="3444875"/>
          <p14:tracePt t="157432" x="2719388" y="3444875"/>
          <p14:tracePt t="157434" x="2711450" y="3436938"/>
          <p14:tracePt t="157436" x="2703513" y="3429000"/>
          <p14:tracePt t="157438" x="2695575" y="3421063"/>
          <p14:tracePt t="157440" x="2687638" y="3413125"/>
          <p14:tracePt t="157442" x="2679700" y="3405188"/>
          <p14:tracePt t="157444" x="2679700" y="3397250"/>
          <p14:tracePt t="157447" x="2671763" y="3397250"/>
          <p14:tracePt t="157448" x="2663825" y="3389313"/>
          <p14:tracePt t="157451" x="2655888" y="3381375"/>
          <p14:tracePt t="157452" x="2655888" y="3373438"/>
          <p14:tracePt t="157454" x="2647950" y="3373438"/>
          <p14:tracePt t="157456" x="2647950" y="3365500"/>
          <p14:tracePt t="157460" x="2640013" y="3357563"/>
          <p14:tracePt t="157462" x="2640013" y="3349625"/>
          <p14:tracePt t="157466" x="2640013" y="3341688"/>
          <p14:tracePt t="157468" x="2632075" y="3341688"/>
          <p14:tracePt t="157472" x="2632075" y="3333750"/>
          <p14:tracePt t="157478" x="2632075" y="3325813"/>
          <p14:tracePt t="157484" x="2640013" y="3317875"/>
          <p14:tracePt t="157491" x="2640013" y="3309938"/>
          <p14:tracePt t="157495" x="2647950" y="3309938"/>
          <p14:tracePt t="157499" x="2655888" y="3302000"/>
          <p14:tracePt t="157502" x="2663825" y="3302000"/>
          <p14:tracePt t="157504" x="2671763" y="3302000"/>
          <p14:tracePt t="157506" x="2679700" y="3302000"/>
          <p14:tracePt t="157508" x="2687638" y="3294063"/>
          <p14:tracePt t="157510" x="2695575" y="3294063"/>
          <p14:tracePt t="157513" x="2703513" y="3294063"/>
          <p14:tracePt t="157515" x="2711450" y="3294063"/>
          <p14:tracePt t="157518" x="2719388" y="3302000"/>
          <p14:tracePt t="157519" x="2735263" y="3302000"/>
          <p14:tracePt t="157521" x="2743200" y="3302000"/>
          <p14:tracePt t="157523" x="2759075" y="3302000"/>
          <p14:tracePt t="157525" x="2774950" y="3302000"/>
          <p14:tracePt t="157526" x="2782888" y="3302000"/>
          <p14:tracePt t="157528" x="2798763" y="3309938"/>
          <p14:tracePt t="157531" x="2814638" y="3309938"/>
          <p14:tracePt t="157534" x="2822575" y="3309938"/>
          <p14:tracePt t="157535" x="2838450" y="3309938"/>
          <p14:tracePt t="157536" x="2854325" y="3317875"/>
          <p14:tracePt t="157538" x="2870200" y="3317875"/>
          <p14:tracePt t="157540" x="2894013" y="3325813"/>
          <p14:tracePt t="157542" x="2909888" y="3325813"/>
          <p14:tracePt t="157545" x="2925763" y="3333750"/>
          <p14:tracePt t="157548" x="2967038" y="3341688"/>
          <p14:tracePt t="157551" x="2982913" y="3341688"/>
          <p14:tracePt t="157552" x="3006725" y="3349625"/>
          <p14:tracePt t="157555" x="3022600" y="3349625"/>
          <p14:tracePt t="157556" x="3046413" y="3357563"/>
          <p14:tracePt t="157558" x="3062288" y="3357563"/>
          <p14:tracePt t="157561" x="3078163" y="3365500"/>
          <p14:tracePt t="157563" x="3101975" y="3365500"/>
          <p14:tracePt t="157565" x="3117850" y="3373438"/>
          <p14:tracePt t="157567" x="3141663" y="3381375"/>
          <p14:tracePt t="157569" x="3157538" y="3389313"/>
          <p14:tracePt t="157571" x="3181350" y="3397250"/>
          <p14:tracePt t="157572" x="3197225" y="3397250"/>
          <p14:tracePt t="157574" x="3221038" y="3405188"/>
          <p14:tracePt t="157576" x="3236913" y="3413125"/>
          <p14:tracePt t="157578" x="3260725" y="3421063"/>
          <p14:tracePt t="157581" x="3276600" y="3429000"/>
          <p14:tracePt t="157583" x="3300413" y="3436938"/>
          <p14:tracePt t="157587" x="3341688" y="3452813"/>
          <p14:tracePt t="157588" x="3357563" y="3460750"/>
          <p14:tracePt t="157591" x="3381375" y="3468688"/>
          <p14:tracePt t="157592" x="3397250" y="3476625"/>
          <p14:tracePt t="157594" x="3413125" y="3484563"/>
          <p14:tracePt t="157599" x="3444875" y="3508375"/>
          <p14:tracePt t="157600" x="3468688" y="3516313"/>
          <p14:tracePt t="157603" x="3476625" y="3524250"/>
          <p14:tracePt t="157607" x="3492500" y="3532188"/>
          <p14:tracePt t="157608" x="3524250" y="3548063"/>
          <p14:tracePt t="157611" x="3540125" y="3563938"/>
          <p14:tracePt t="157613" x="3548063" y="3571875"/>
          <p14:tracePt t="157616" x="3563938" y="3579813"/>
          <p14:tracePt t="157617" x="3571875" y="3587750"/>
          <p14:tracePt t="157621" x="3587750" y="3605213"/>
          <p14:tracePt t="157625" x="3603625" y="3629025"/>
          <p14:tracePt t="157626" x="3611563" y="3636963"/>
          <p14:tracePt t="157628" x="3619500" y="3644900"/>
          <p14:tracePt t="157631" x="3619500" y="3652838"/>
          <p14:tracePt t="157633" x="3627438" y="3660775"/>
          <p14:tracePt t="157637" x="3627438" y="3684588"/>
          <p14:tracePt t="157640" x="3627438" y="3700463"/>
          <p14:tracePt t="157642" x="3627438" y="3716338"/>
          <p14:tracePt t="157644" x="3627438" y="3724275"/>
          <p14:tracePt t="157648" x="3619500" y="3748088"/>
          <p14:tracePt t="157652" x="3611563" y="3771900"/>
          <p14:tracePt t="157655" x="3611563" y="3787775"/>
          <p14:tracePt t="157656" x="3603625" y="3795713"/>
          <p14:tracePt t="157658" x="3595688" y="3811588"/>
          <p14:tracePt t="157660" x="3595688" y="3827463"/>
          <p14:tracePt t="157663" x="3587750" y="3843338"/>
          <p14:tracePt t="157665" x="3571875" y="3851275"/>
          <p14:tracePt t="157667" x="3563938" y="3867150"/>
          <p14:tracePt t="157671" x="3540125" y="3898900"/>
          <p14:tracePt t="157672" x="3532188" y="3906838"/>
          <p14:tracePt t="157674" x="3516313" y="3922713"/>
          <p14:tracePt t="157676" x="3500438" y="3938588"/>
          <p14:tracePt t="157678" x="3484563" y="3956050"/>
          <p14:tracePt t="157681" x="3468688" y="3971925"/>
          <p14:tracePt t="157683" x="3452813" y="3987800"/>
          <p14:tracePt t="157687" x="3421063" y="4011613"/>
          <p14:tracePt t="157689" x="3405188" y="4027488"/>
          <p14:tracePt t="157690" x="3381375" y="4043363"/>
          <p14:tracePt t="157692" x="3365500" y="4051300"/>
          <p14:tracePt t="157694" x="3341688" y="4067175"/>
          <p14:tracePt t="157698" x="3300413" y="4090988"/>
          <p14:tracePt t="157701" x="3276600" y="4106863"/>
          <p14:tracePt t="157705" x="3228975" y="4138613"/>
          <p14:tracePt t="157707" x="3205163" y="4146550"/>
          <p14:tracePt t="157708" x="3173413" y="4162425"/>
          <p14:tracePt t="157710" x="3149600" y="4178300"/>
          <p14:tracePt t="157713" x="3125788" y="4186238"/>
          <p14:tracePt t="157715" x="3101975" y="4202113"/>
          <p14:tracePt t="157717" x="3070225" y="4210050"/>
          <p14:tracePt t="157720" x="3046413" y="4225925"/>
          <p14:tracePt t="157723" x="2990850" y="4241800"/>
          <p14:tracePt t="157725" x="2957513" y="4257675"/>
          <p14:tracePt t="157726" x="2933700" y="4265613"/>
          <p14:tracePt t="157728" x="2909888" y="4273550"/>
          <p14:tracePt t="157732" x="2854325" y="4291013"/>
          <p14:tracePt t="157735" x="2830513" y="4298950"/>
          <p14:tracePt t="157739" x="2774950" y="4306888"/>
          <p14:tracePt t="157741" x="2751138" y="4314825"/>
          <p14:tracePt t="157742" x="2727325" y="4322763"/>
          <p14:tracePt t="157744" x="2695575" y="4322763"/>
          <p14:tracePt t="157748" x="2647950" y="4330700"/>
          <p14:tracePt t="157751" x="2624138" y="4338638"/>
          <p14:tracePt t="157755" x="2574925" y="4346575"/>
          <p14:tracePt t="157757" x="2551113" y="4346575"/>
          <p14:tracePt t="157758" x="2527300" y="4346575"/>
          <p14:tracePt t="157760" x="2503488" y="4346575"/>
          <p14:tracePt t="157763" x="2487613" y="4346575"/>
          <p14:tracePt t="157765" x="2463800" y="4346575"/>
          <p14:tracePt t="157766" x="2447925" y="4346575"/>
          <p14:tracePt t="157770" x="2416175" y="4346575"/>
          <p14:tracePt t="157772" x="2400300" y="4338638"/>
          <p14:tracePt t="157774" x="2384425" y="4338638"/>
          <p14:tracePt t="157777" x="2368550" y="4338638"/>
          <p14:tracePt t="157779" x="2352675" y="4330700"/>
          <p14:tracePt t="157781" x="2344738" y="4330700"/>
          <p14:tracePt t="157785" x="2312988" y="4314825"/>
          <p14:tracePt t="157786" x="2305050" y="4314825"/>
          <p14:tracePt t="157788" x="2297113" y="4306888"/>
          <p14:tracePt t="157790" x="2289175" y="4306888"/>
          <p14:tracePt t="157792" x="2281238" y="4298950"/>
          <p14:tracePt t="157794" x="2273300" y="4291013"/>
          <p14:tracePt t="157798" x="2265363" y="4281488"/>
          <p14:tracePt t="157803" x="2255838" y="4265613"/>
          <p14:tracePt t="157804" x="2247900" y="4257675"/>
          <p14:tracePt t="157806" x="2247900" y="4249738"/>
          <p14:tracePt t="157808" x="2239963" y="4233863"/>
          <p14:tracePt t="157810" x="2239963" y="4225925"/>
          <p14:tracePt t="157813" x="2239963" y="4217988"/>
          <p14:tracePt t="157815" x="2239963" y="4202113"/>
          <p14:tracePt t="157817" x="2239963" y="4194175"/>
          <p14:tracePt t="157820" x="2239963" y="4170363"/>
          <p14:tracePt t="157822" x="2239963" y="4154488"/>
          <p14:tracePt t="157824" x="2247900" y="4138613"/>
          <p14:tracePt t="157826" x="2247900" y="4122738"/>
          <p14:tracePt t="157828" x="2247900" y="4106863"/>
          <p14:tracePt t="157831" x="2255838" y="4090988"/>
          <p14:tracePt t="157834" x="2265363" y="4075113"/>
          <p14:tracePt t="157835" x="2273300" y="4059238"/>
          <p14:tracePt t="157836" x="2273300" y="4043363"/>
          <p14:tracePt t="157838" x="2281238" y="4027488"/>
          <p14:tracePt t="157840" x="2289175" y="4003675"/>
          <p14:tracePt t="157843" x="2305050" y="3987800"/>
          <p14:tracePt t="157845" x="2312988" y="3971925"/>
          <p14:tracePt t="157849" x="2328863" y="3930650"/>
          <p14:tracePt t="157853" x="2352675" y="3890963"/>
          <p14:tracePt t="157854" x="2368550" y="3875088"/>
          <p14:tracePt t="157857" x="2384425" y="3851275"/>
          <p14:tracePt t="157859" x="2392363" y="3835400"/>
          <p14:tracePt t="157860" x="2408238" y="3819525"/>
          <p14:tracePt t="157863" x="2424113" y="3795713"/>
          <p14:tracePt t="157865" x="2439988" y="3779838"/>
          <p14:tracePt t="157866" x="2455863" y="3763963"/>
          <p14:tracePt t="157870" x="2471738" y="3740150"/>
          <p14:tracePt t="157875" x="2527300" y="3692525"/>
          <p14:tracePt t="157877" x="2543175" y="3676650"/>
          <p14:tracePt t="157878" x="2566988" y="3660775"/>
          <p14:tracePt t="157882" x="2582863" y="3644900"/>
          <p14:tracePt t="157883" x="2606675" y="3629025"/>
          <p14:tracePt t="157885" x="2624138" y="3613150"/>
          <p14:tracePt t="157891" x="2687638" y="3571875"/>
          <p14:tracePt t="157893" x="2711450" y="3556000"/>
          <p14:tracePt t="157894" x="2735263" y="3540125"/>
          <p14:tracePt t="157898" x="2782888" y="3516313"/>
          <p14:tracePt t="157901" x="2798763" y="3508375"/>
          <p14:tracePt t="157907" x="2870200" y="3484563"/>
          <p14:tracePt t="157908" x="2894013" y="3476625"/>
          <p14:tracePt t="157910" x="2917825" y="3468688"/>
          <p14:tracePt t="157913" x="2941638" y="3468688"/>
          <p14:tracePt t="157915" x="2957513" y="3460750"/>
          <p14:tracePt t="157919" x="3006725" y="3452813"/>
          <p14:tracePt t="157923" x="3046413" y="3452813"/>
          <p14:tracePt t="157925" x="3070225" y="3452813"/>
          <p14:tracePt t="157927" x="3086100" y="3452813"/>
          <p14:tracePt t="157928" x="3109913" y="3460750"/>
          <p14:tracePt t="157931" x="3125788" y="3460750"/>
          <p14:tracePt t="157933" x="3141663" y="3460750"/>
          <p14:tracePt t="157938" x="3181350" y="3468688"/>
          <p14:tracePt t="157939" x="3189288" y="3468688"/>
          <p14:tracePt t="157940" x="3205163" y="3468688"/>
          <p14:tracePt t="157942" x="3221038" y="3476625"/>
          <p14:tracePt t="157944" x="3236913" y="3476625"/>
          <p14:tracePt t="157948" x="3260725" y="3484563"/>
          <p14:tracePt t="157952" x="3268663" y="3492500"/>
          <p14:tracePt t="157953" x="3284538" y="3492500"/>
          <p14:tracePt t="157954" x="3292475" y="3500438"/>
          <p14:tracePt t="157969" x="3349625" y="3556000"/>
          <p14:tracePt t="157971" x="3357563" y="3571875"/>
          <p14:tracePt t="157972" x="3357563" y="3579813"/>
          <p14:tracePt t="157975" x="3365500" y="3587750"/>
          <p14:tracePt t="157976" x="3365500" y="3605213"/>
          <p14:tracePt t="157978" x="3373438" y="3613150"/>
          <p14:tracePt t="157982" x="3381375" y="3644900"/>
          <p14:tracePt t="157987" x="3381375" y="3676650"/>
          <p14:tracePt t="157988" x="3381375" y="3684588"/>
          <p14:tracePt t="157990" x="3381375" y="3700463"/>
          <p14:tracePt t="157992" x="3389313" y="3724275"/>
          <p14:tracePt t="157995" x="3389313" y="3740150"/>
          <p14:tracePt t="157998" x="3381375" y="3779838"/>
          <p14:tracePt t="158001" x="3381375" y="3795713"/>
          <p14:tracePt t="158003" x="3381375" y="3811588"/>
          <p14:tracePt t="158004" x="3373438" y="3835400"/>
          <p14:tracePt t="158006" x="3365500" y="3851275"/>
          <p14:tracePt t="158008" x="3365500" y="3867150"/>
          <p14:tracePt t="158010" x="3357563" y="3883025"/>
          <p14:tracePt t="158015" x="3349625" y="3914775"/>
          <p14:tracePt t="158018" x="3341688" y="3930650"/>
          <p14:tracePt t="158019" x="3333750" y="3948113"/>
          <p14:tracePt t="158021" x="3325813" y="3963988"/>
          <p14:tracePt t="158022" x="3317875" y="3979863"/>
          <p14:tracePt t="158024" x="3308350" y="3995738"/>
          <p14:tracePt t="158026" x="3300413" y="4003675"/>
          <p14:tracePt t="158028" x="3292475" y="4019550"/>
          <p14:tracePt t="158031" x="3284538" y="4035425"/>
          <p14:tracePt t="158033" x="3276600" y="4043363"/>
          <p14:tracePt t="158037" x="3260725" y="4067175"/>
          <p14:tracePt t="158038" x="3244850" y="4083050"/>
          <p14:tracePt t="158040" x="3236913" y="4090988"/>
          <p14:tracePt t="158042" x="3221038" y="4106863"/>
          <p14:tracePt t="158044" x="3213100" y="4114800"/>
          <p14:tracePt t="158049" x="3189288" y="4130675"/>
          <p14:tracePt t="158050" x="3173413" y="4146550"/>
          <p14:tracePt t="158055" x="3149600" y="4154488"/>
          <p14:tracePt t="158057" x="3133725" y="4162425"/>
          <p14:tracePt t="158059" x="3117850" y="4170363"/>
          <p14:tracePt t="158061" x="3101975" y="4178300"/>
          <p14:tracePt t="158063" x="3086100" y="4186238"/>
          <p14:tracePt t="158065" x="3078163" y="4186238"/>
          <p14:tracePt t="158066" x="3062288" y="4194175"/>
          <p14:tracePt t="158068" x="3046413" y="4194175"/>
          <p14:tracePt t="158073" x="3014663" y="4202113"/>
          <p14:tracePt t="158077" x="2982913" y="4202113"/>
          <p14:tracePt t="158078" x="2967038" y="4202113"/>
          <p14:tracePt t="158081" x="2949575" y="4210050"/>
          <p14:tracePt t="158082" x="2933700" y="4210050"/>
          <p14:tracePt t="158087" x="2901950" y="4210050"/>
          <p14:tracePt t="158089" x="2886075" y="4202113"/>
          <p14:tracePt t="158092" x="2870200" y="4202113"/>
          <p14:tracePt t="158093" x="2854325" y="4202113"/>
          <p14:tracePt t="158094" x="2838450" y="4202113"/>
          <p14:tracePt t="158098" x="2806700" y="4194175"/>
          <p14:tracePt t="158101" x="2790825" y="4186238"/>
          <p14:tracePt t="158102" x="2774950" y="4186238"/>
          <p14:tracePt t="158104" x="2759075" y="4186238"/>
          <p14:tracePt t="158106" x="2743200" y="4178300"/>
          <p14:tracePt t="158108" x="2727325" y="4170363"/>
          <p14:tracePt t="158110" x="2711450" y="4162425"/>
          <p14:tracePt t="158113" x="2703513" y="4162425"/>
          <p14:tracePt t="158115" x="2687638" y="4154488"/>
          <p14:tracePt t="158116" x="2671763" y="4146550"/>
          <p14:tracePt t="158119" x="2663825" y="4138613"/>
          <p14:tracePt t="158122" x="2640013" y="4130675"/>
          <p14:tracePt t="158124" x="2632075" y="4122738"/>
          <p14:tracePt t="158126" x="2624138" y="4114800"/>
          <p14:tracePt t="158129" x="2616200" y="4106863"/>
          <p14:tracePt t="158132" x="2606675" y="4098925"/>
          <p14:tracePt t="158133" x="2598738" y="4090988"/>
          <p14:tracePt t="158136" x="2598738" y="4083050"/>
          <p14:tracePt t="158141" x="2582863" y="4051300"/>
          <p14:tracePt t="158142" x="2582863" y="4043363"/>
          <p14:tracePt t="158144" x="2574925" y="4027488"/>
          <p14:tracePt t="158148" x="2574925" y="4003675"/>
          <p14:tracePt t="158153" x="2566988" y="3987800"/>
          <p14:tracePt t="158156" x="2566988" y="3979863"/>
          <p14:tracePt t="158157" x="2566988" y="3963988"/>
          <p14:tracePt t="158159" x="2574925" y="3956050"/>
          <p14:tracePt t="158161" x="2574925" y="3948113"/>
          <p14:tracePt t="158163" x="2574925" y="3930650"/>
          <p14:tracePt t="158165" x="2574925" y="3922713"/>
          <p14:tracePt t="158167" x="2582863" y="3914775"/>
          <p14:tracePt t="158171" x="2590800" y="3890963"/>
          <p14:tracePt t="158173" x="2598738" y="3883025"/>
          <p14:tracePt t="158175" x="2598738" y="3867150"/>
          <p14:tracePt t="158177" x="2606675" y="3859213"/>
          <p14:tracePt t="158178" x="2616200" y="3851275"/>
          <p14:tracePt t="158181" x="2624138" y="3835400"/>
          <p14:tracePt t="158187" x="2647950" y="3811588"/>
          <p14:tracePt t="158188" x="2655888" y="3803650"/>
          <p14:tracePt t="158190" x="2663825" y="3787775"/>
          <p14:tracePt t="158192" x="2671763" y="3779838"/>
          <p14:tracePt t="158195" x="2687638" y="3771900"/>
          <p14:tracePt t="158200" x="2711450" y="3756025"/>
          <p14:tracePt t="158205" x="2751138" y="3740150"/>
          <p14:tracePt t="158207" x="2767013" y="3732213"/>
          <p14:tracePt t="158208" x="2782888" y="3724275"/>
          <p14:tracePt t="158210" x="2798763" y="3716338"/>
          <p14:tracePt t="158212" x="2814638" y="3708400"/>
          <p14:tracePt t="158214" x="2830513" y="3708400"/>
          <p14:tracePt t="158217" x="2846388" y="3700463"/>
          <p14:tracePt t="158218" x="2862263" y="3692525"/>
          <p14:tracePt t="158220" x="2878138" y="3692525"/>
          <p14:tracePt t="158222" x="2894013" y="3684588"/>
          <p14:tracePt t="158224" x="2909888" y="3684588"/>
          <p14:tracePt t="158226" x="2933700" y="3676650"/>
          <p14:tracePt t="158228" x="2949575" y="3676650"/>
          <p14:tracePt t="158231" x="2967038" y="3676650"/>
          <p14:tracePt t="158233" x="2990850" y="3668713"/>
          <p14:tracePt t="158234" x="3006725" y="3668713"/>
          <p14:tracePt t="158237" x="3030538" y="3668713"/>
          <p14:tracePt t="158238" x="3046413" y="3668713"/>
          <p14:tracePt t="158240" x="3070225" y="3668713"/>
          <p14:tracePt t="158242" x="3086100" y="3668713"/>
          <p14:tracePt t="158244" x="3109913" y="3660775"/>
          <p14:tracePt t="158247" x="3133725" y="3660775"/>
          <p14:tracePt t="158248" x="3149600" y="3660775"/>
          <p14:tracePt t="158250" x="3173413" y="3660775"/>
          <p14:tracePt t="158252" x="3197225" y="3660775"/>
          <p14:tracePt t="158254" x="3213100" y="3660775"/>
          <p14:tracePt t="158256" x="3236913" y="3660775"/>
          <p14:tracePt t="158258" x="3260725" y="3660775"/>
          <p14:tracePt t="158260" x="3276600" y="3660775"/>
          <p14:tracePt t="158262" x="3300413" y="3660775"/>
          <p14:tracePt t="158265" x="3317875" y="3660775"/>
          <p14:tracePt t="158266" x="3341688" y="3660775"/>
          <p14:tracePt t="158268" x="3365500" y="3660775"/>
          <p14:tracePt t="158270" x="3381375" y="3668713"/>
          <p14:tracePt t="158272" x="3405188" y="3668713"/>
          <p14:tracePt t="158274" x="3421063" y="3668713"/>
          <p14:tracePt t="158276" x="3444875" y="3668713"/>
          <p14:tracePt t="158278" x="3460750" y="3676650"/>
          <p14:tracePt t="158280" x="3476625" y="3676650"/>
          <p14:tracePt t="158282" x="3492500" y="3684588"/>
          <p14:tracePt t="158284" x="3508375" y="3684588"/>
          <p14:tracePt t="158286" x="3516313" y="3692525"/>
          <p14:tracePt t="158288" x="3532188" y="3692525"/>
          <p14:tracePt t="158290" x="3548063" y="3700463"/>
          <p14:tracePt t="158293" x="3556000" y="3700463"/>
          <p14:tracePt t="158294" x="3563938" y="3708400"/>
          <p14:tracePt t="158297" x="3579813" y="3708400"/>
          <p14:tracePt t="158299" x="3587750" y="3716338"/>
          <p14:tracePt t="158300" x="3595688" y="3716338"/>
          <p14:tracePt t="158302" x="3603625" y="3724275"/>
          <p14:tracePt t="158304" x="3611563" y="3732213"/>
          <p14:tracePt t="158306" x="3619500" y="3732213"/>
          <p14:tracePt t="158308" x="3627438" y="3740150"/>
          <p14:tracePt t="158310" x="3627438" y="3748088"/>
          <p14:tracePt t="158312" x="3635375" y="3748088"/>
          <p14:tracePt t="158314" x="3635375" y="3756025"/>
          <p14:tracePt t="158316" x="3643313" y="3756025"/>
          <p14:tracePt t="158318" x="3643313" y="3763963"/>
          <p14:tracePt t="158320" x="3643313" y="3771900"/>
          <p14:tracePt t="158324" x="3651250" y="3779838"/>
          <p14:tracePt t="158328" x="3651250" y="3787775"/>
          <p14:tracePt t="158330" x="3651250" y="3795713"/>
          <p14:tracePt t="158334" x="3651250" y="3803650"/>
          <p14:tracePt t="158336" x="3651250" y="3811588"/>
          <p14:tracePt t="158338" x="3643313" y="3811588"/>
          <p14:tracePt t="158340" x="3643313" y="3819525"/>
          <p14:tracePt t="158342" x="3643313" y="3827463"/>
          <p14:tracePt t="158344" x="3643313" y="3835400"/>
          <p14:tracePt t="158347" x="3635375" y="3835400"/>
          <p14:tracePt t="158349" x="3627438" y="3843338"/>
          <p14:tracePt t="158350" x="3627438" y="3851275"/>
          <p14:tracePt t="158352" x="3619500" y="3851275"/>
          <p14:tracePt t="158354" x="3611563" y="3859213"/>
          <p14:tracePt t="158356" x="3611563" y="3867150"/>
          <p14:tracePt t="158358" x="3603625" y="3867150"/>
          <p14:tracePt t="158360" x="3595688" y="3875088"/>
          <p14:tracePt t="158362" x="3587750" y="3883025"/>
          <p14:tracePt t="158364" x="3579813" y="3883025"/>
          <p14:tracePt t="158366" x="3579813" y="3890963"/>
          <p14:tracePt t="158368" x="3571875" y="3890963"/>
          <p14:tracePt t="158370" x="3563938" y="3898900"/>
          <p14:tracePt t="158372" x="3556000" y="3906838"/>
          <p14:tracePt t="158374" x="3548063" y="3906838"/>
          <p14:tracePt t="158376" x="3540125" y="3914775"/>
          <p14:tracePt t="158381" x="3532188" y="3922713"/>
          <p14:tracePt t="158383" x="3524250" y="3922713"/>
          <p14:tracePt t="158384" x="3516313" y="3922713"/>
          <p14:tracePt t="158386" x="3516313" y="3930650"/>
          <p14:tracePt t="158388" x="3508375" y="3930650"/>
          <p14:tracePt t="158390" x="3500438" y="3938588"/>
          <p14:tracePt t="158392" x="3492500" y="3938588"/>
          <p14:tracePt t="158394" x="3492500" y="3948113"/>
          <p14:tracePt t="158397" x="3484563" y="3948113"/>
          <p14:tracePt t="158398" x="3476625" y="3948113"/>
          <p14:tracePt t="158400" x="3476625" y="3956050"/>
          <p14:tracePt t="158402" x="3468688" y="3956050"/>
          <p14:tracePt t="158406" x="3460750" y="3963988"/>
          <p14:tracePt t="158410" x="3452813" y="3963988"/>
          <p14:tracePt t="158412" x="3452813" y="3971925"/>
          <p14:tracePt t="158414" x="3444875" y="3971925"/>
          <p14:tracePt t="158418" x="3436938" y="3971925"/>
          <p14:tracePt t="158422" x="3429000" y="3979863"/>
          <p14:tracePt t="158426" x="3421063" y="3979863"/>
          <p14:tracePt t="158430" x="3421063" y="3987800"/>
          <p14:tracePt t="158432" x="3413125" y="3987800"/>
          <p14:tracePt t="158436" x="3405188" y="3987800"/>
          <p14:tracePt t="158440" x="3397250" y="3987800"/>
          <p14:tracePt t="158442" x="3397250" y="3995738"/>
          <p14:tracePt t="158444" x="3389313" y="3995738"/>
          <p14:tracePt t="158448" x="3381375" y="3995738"/>
          <p14:tracePt t="158452" x="3373438" y="3995738"/>
          <p14:tracePt t="158456" x="3365500" y="3995738"/>
          <p14:tracePt t="158460" x="3357563" y="3995738"/>
          <p14:tracePt t="158465" x="3349625" y="3995738"/>
          <p14:tracePt t="158466" x="3349625" y="4003675"/>
          <p14:tracePt t="158468" x="3341688" y="4003675"/>
          <p14:tracePt t="158472" x="3333750" y="4003675"/>
          <p14:tracePt t="158474" x="3325813" y="4003675"/>
          <p14:tracePt t="158478" x="3317875" y="4003675"/>
          <p14:tracePt t="158482" x="3308350" y="4003675"/>
          <p14:tracePt t="158484" x="3308350" y="3995738"/>
          <p14:tracePt t="158486" x="3300413" y="3995738"/>
          <p14:tracePt t="158488" x="3292475" y="3995738"/>
          <p14:tracePt t="158492" x="3284538" y="3995738"/>
          <p14:tracePt t="158497" x="3276600" y="3995738"/>
          <p14:tracePt t="158500" x="3268663" y="3995738"/>
          <p14:tracePt t="158502" x="3260725" y="3995738"/>
          <p14:tracePt t="158504" x="3260725" y="3987800"/>
          <p14:tracePt t="158506" x="3252788" y="3987800"/>
          <p14:tracePt t="158510" x="3244850" y="3987800"/>
          <p14:tracePt t="158512" x="3236913" y="3987800"/>
          <p14:tracePt t="158516" x="3228975" y="3979863"/>
          <p14:tracePt t="158520" x="3221038" y="3979863"/>
          <p14:tracePt t="158524" x="3213100" y="3971925"/>
          <p14:tracePt t="158528" x="3205163" y="3971925"/>
          <p14:tracePt t="158531" x="3197225" y="3971925"/>
          <p14:tracePt t="158532" x="3197225" y="3963988"/>
          <p14:tracePt t="158536" x="3189288" y="3963988"/>
          <p14:tracePt t="158540" x="3181350" y="3956050"/>
          <p14:tracePt t="158547" x="3173413" y="3956050"/>
          <p14:tracePt t="158550" x="3173413" y="3948113"/>
          <p14:tracePt t="158552" x="3165475" y="3948113"/>
          <p14:tracePt t="158560" x="3157538" y="3948113"/>
          <p14:tracePt t="158562" x="3157538" y="3938588"/>
          <p14:tracePt t="158577" x="3149600" y="3938588"/>
          <p14:tracePt t="158603" x="3149600" y="3930650"/>
          <p14:tracePt t="158613" x="3141663" y="3930650"/>
          <p14:tracePt t="158626" x="3141663" y="3922713"/>
          <p14:tracePt t="158637" x="3141663" y="3914775"/>
          <p14:tracePt t="158638" x="3133725" y="3914775"/>
          <p14:tracePt t="158645" x="3133725" y="3906838"/>
          <p14:tracePt t="158655" x="3133725" y="3898900"/>
          <p14:tracePt t="158658" x="3125788" y="3898900"/>
          <p14:tracePt t="158663" x="3125788" y="3890963"/>
          <p14:tracePt t="158669" x="3125788" y="3883025"/>
          <p14:tracePt t="158672" x="3117850" y="3883025"/>
          <p14:tracePt t="158674" x="3117850" y="3875088"/>
          <p14:tracePt t="158681" x="3117850" y="3867150"/>
          <p14:tracePt t="158687" x="3109913" y="3859213"/>
          <p14:tracePt t="158694" x="3109913" y="3851275"/>
          <p14:tracePt t="158703" x="3101975" y="3843338"/>
          <p14:tracePt t="158713" x="3101975" y="3835400"/>
          <p14:tracePt t="158721" x="3094038" y="3835400"/>
          <p14:tracePt t="158722" x="3094038" y="3827463"/>
          <p14:tracePt t="158735" x="3086100" y="3827463"/>
          <p14:tracePt t="158736" x="3086100" y="3819525"/>
          <p14:tracePt t="158831" x="3094038" y="3811588"/>
          <p14:tracePt t="158836" x="3094038" y="3803650"/>
          <p14:tracePt t="158841" x="3101975" y="3795713"/>
          <p14:tracePt t="158843" x="3101975" y="3787775"/>
          <p14:tracePt t="158844" x="3109913" y="3779838"/>
          <p14:tracePt t="158849" x="3109913" y="3763963"/>
          <p14:tracePt t="158850" x="3117850" y="3756025"/>
          <p14:tracePt t="158852" x="3117850" y="3748088"/>
          <p14:tracePt t="158854" x="3125788" y="3740150"/>
          <p14:tracePt t="158856" x="3125788" y="3732213"/>
          <p14:tracePt t="158858" x="3133725" y="3724275"/>
          <p14:tracePt t="158860" x="3133725" y="3716338"/>
          <p14:tracePt t="158863" x="3141663" y="3708400"/>
          <p14:tracePt t="158867" x="3141663" y="3692525"/>
          <p14:tracePt t="158869" x="3149600" y="3684588"/>
          <p14:tracePt t="158870" x="3149600" y="3676650"/>
          <p14:tracePt t="158873" x="3157538" y="3668713"/>
          <p14:tracePt t="158876" x="3165475" y="3660775"/>
          <p14:tracePt t="158878" x="3165475" y="3652838"/>
          <p14:tracePt t="158881" x="3173413" y="3644900"/>
          <p14:tracePt t="158883" x="3173413" y="3636963"/>
          <p14:tracePt t="158886" x="3181350" y="3621088"/>
          <p14:tracePt t="158889" x="3189288" y="3613150"/>
          <p14:tracePt t="158892" x="3189288" y="3605213"/>
          <p14:tracePt t="158894" x="3197225" y="3595688"/>
          <p14:tracePt t="158899" x="3205163" y="3579813"/>
          <p14:tracePt t="158902" x="3213100" y="3571875"/>
          <p14:tracePt t="158903" x="3213100" y="3563938"/>
          <p14:tracePt t="158906" x="3221038" y="3563938"/>
          <p14:tracePt t="158907" x="3221038" y="3556000"/>
          <p14:tracePt t="158908" x="3228975" y="3548063"/>
          <p14:tracePt t="158910" x="3236913" y="3540125"/>
          <p14:tracePt t="158913" x="3236913" y="3532188"/>
          <p14:tracePt t="158915" x="3244850" y="3524250"/>
          <p14:tracePt t="158918" x="3244850" y="3516313"/>
          <p14:tracePt t="158921" x="3252788" y="3500438"/>
          <p14:tracePt t="158922" x="3260725" y="3484563"/>
          <p14:tracePt t="158924" x="3260725" y="3476625"/>
          <p14:tracePt t="158926" x="3268663" y="3468688"/>
          <p14:tracePt t="158928" x="3268663" y="3460750"/>
          <p14:tracePt t="158931" x="3268663" y="3444875"/>
          <p14:tracePt t="158933" x="3276600" y="3436938"/>
          <p14:tracePt t="158935" x="3276600" y="3421063"/>
          <p14:tracePt t="158936" x="3276600" y="3413125"/>
          <p14:tracePt t="158938" x="3276600" y="3397250"/>
          <p14:tracePt t="158949" x="3284538" y="3333750"/>
          <p14:tracePt t="158952" x="3276600" y="3302000"/>
          <p14:tracePt t="158954" x="3276600" y="3286125"/>
          <p14:tracePt t="158956" x="3276600" y="3270250"/>
          <p14:tracePt t="158958" x="3276600" y="3252788"/>
          <p14:tracePt t="158960" x="3276600" y="3236913"/>
          <p14:tracePt t="158962" x="3276600" y="3221038"/>
          <p14:tracePt t="158966" x="3268663" y="3197225"/>
          <p14:tracePt t="158968" x="3268663" y="3181350"/>
          <p14:tracePt t="158970" x="3268663" y="3165475"/>
          <p14:tracePt t="158972" x="3268663" y="3157538"/>
          <p14:tracePt t="158974" x="3268663" y="3141663"/>
          <p14:tracePt t="158976" x="3260725" y="3133725"/>
          <p14:tracePt t="158978" x="3260725" y="3117850"/>
          <p14:tracePt t="158981" x="3260725" y="3109913"/>
          <p14:tracePt t="158983" x="3260725" y="3101975"/>
          <p14:tracePt t="158984" x="3260725" y="3086100"/>
          <p14:tracePt t="158986" x="3252788" y="3078163"/>
          <p14:tracePt t="158988" x="3252788" y="3070225"/>
          <p14:tracePt t="158990" x="3252788" y="3062288"/>
          <p14:tracePt t="158992" x="3252788" y="3054350"/>
          <p14:tracePt t="158994" x="3252788" y="3046413"/>
          <p14:tracePt t="158997" x="3252788" y="3038475"/>
          <p14:tracePt t="158999" x="3244850" y="3030538"/>
          <p14:tracePt t="159000" x="3244850" y="3022600"/>
          <p14:tracePt t="159002" x="3244850" y="3014663"/>
          <p14:tracePt t="159004" x="3244850" y="3006725"/>
          <p14:tracePt t="159008" x="3244850" y="2998788"/>
          <p14:tracePt t="159014" x="3244850" y="2990850"/>
          <p14:tracePt t="159018" x="3236913" y="2982913"/>
          <p14:tracePt t="159038" x="3236913" y="2974975"/>
          <p14:tracePt t="159048" x="3228975" y="2974975"/>
          <p14:tracePt t="159061" x="3228975" y="2982913"/>
          <p14:tracePt t="159065" x="3236913" y="2982913"/>
          <p14:tracePt t="159071" x="3236913" y="2990850"/>
          <p14:tracePt t="159075" x="3244850" y="2998788"/>
          <p14:tracePt t="159077" x="3244850" y="3006725"/>
          <p14:tracePt t="159079" x="3252788" y="3006725"/>
          <p14:tracePt t="159081" x="3252788" y="3014663"/>
          <p14:tracePt t="159083" x="3260725" y="3022600"/>
          <p14:tracePt t="159085" x="3260725" y="3030538"/>
          <p14:tracePt t="159086" x="3268663" y="3038475"/>
          <p14:tracePt t="159088" x="3268663" y="3046413"/>
          <p14:tracePt t="159090" x="3276600" y="3054350"/>
          <p14:tracePt t="159092" x="3284538" y="3054350"/>
          <p14:tracePt t="159094" x="3292475" y="3062288"/>
          <p14:tracePt t="159098" x="3300413" y="3086100"/>
          <p14:tracePt t="159103" x="3317875" y="3101975"/>
          <p14:tracePt t="159106" x="3317875" y="3109913"/>
          <p14:tracePt t="159107" x="3325813" y="3117850"/>
          <p14:tracePt t="159108" x="3333750" y="3125788"/>
          <p14:tracePt t="159110" x="3341688" y="3141663"/>
          <p14:tracePt t="159113" x="3349625" y="3149600"/>
          <p14:tracePt t="159115" x="3357563" y="3157538"/>
          <p14:tracePt t="159117" x="3357563" y="3165475"/>
          <p14:tracePt t="159121" x="3373438" y="3189288"/>
          <p14:tracePt t="159124" x="3373438" y="3197225"/>
          <p14:tracePt t="159125" x="3381375" y="3205163"/>
          <p14:tracePt t="159126" x="3389313" y="3213100"/>
          <p14:tracePt t="159128" x="3389313" y="3228975"/>
          <p14:tracePt t="159131" x="3397250" y="3236913"/>
          <p14:tracePt t="159132" x="3405188" y="3244850"/>
          <p14:tracePt t="159136" x="3405188" y="3252788"/>
          <p14:tracePt t="159140" x="3413125" y="3278188"/>
          <p14:tracePt t="159142" x="3421063" y="3286125"/>
          <p14:tracePt t="159149" x="3429000" y="3302000"/>
          <p14:tracePt t="159151" x="3429000" y="3309938"/>
          <p14:tracePt t="159155" x="3429000" y="3317875"/>
          <p14:tracePt t="159156" x="3429000" y="3325813"/>
          <p14:tracePt t="159158" x="3436938" y="3325813"/>
          <p14:tracePt t="159160" x="3436938" y="3333750"/>
          <p14:tracePt t="159168" x="3436938" y="3341688"/>
          <p14:tracePt t="159176" x="3436938" y="3349625"/>
          <p14:tracePt t="159259" x="3429000" y="3349625"/>
          <p14:tracePt t="159287" x="3429000" y="3341688"/>
          <p14:tracePt t="159351" x="3436938" y="3341688"/>
          <p14:tracePt t="159357" x="3444875" y="3341688"/>
          <p14:tracePt t="159359" x="3460750" y="3341688"/>
          <p14:tracePt t="159360" x="3476625" y="3333750"/>
          <p14:tracePt t="159363" x="3500438" y="3333750"/>
          <p14:tracePt t="159365" x="3524250" y="3333750"/>
          <p14:tracePt t="159367" x="3556000" y="3325813"/>
          <p14:tracePt t="159369" x="3595688" y="3317875"/>
          <p14:tracePt t="159371" x="3627438" y="3317875"/>
          <p14:tracePt t="159373" x="3676650" y="3309938"/>
          <p14:tracePt t="159374" x="3716338" y="3302000"/>
          <p14:tracePt t="159376" x="3763963" y="3294063"/>
          <p14:tracePt t="159378" x="3811588" y="3286125"/>
          <p14:tracePt t="159381" x="3867150" y="3286125"/>
          <p14:tracePt t="159383" x="3914775" y="3278188"/>
          <p14:tracePt t="159386" x="4027488" y="3270250"/>
          <p14:tracePt t="159389" x="4090988" y="3262313"/>
          <p14:tracePt t="159390" x="4146550" y="3252788"/>
          <p14:tracePt t="159392" x="4202113" y="3244850"/>
          <p14:tracePt t="159394" x="4265613" y="3236913"/>
          <p14:tracePt t="159399" x="4386263" y="3228975"/>
          <p14:tracePt t="159400" x="4449763" y="3228975"/>
          <p14:tracePt t="159403" x="4521200" y="3221038"/>
          <p14:tracePt t="159405" x="4584700" y="3213100"/>
          <p14:tracePt t="159408" x="4713288" y="3205163"/>
          <p14:tracePt t="159410" x="4784725" y="3197225"/>
          <p14:tracePt t="159413" x="4848225" y="3189288"/>
          <p14:tracePt t="159415" x="4919663" y="3181350"/>
          <p14:tracePt t="159417" x="4991100" y="3181350"/>
          <p14:tracePt t="159422" x="5135563" y="3173413"/>
          <p14:tracePt t="159423" x="5207000" y="3165475"/>
          <p14:tracePt t="159424" x="5278438" y="3157538"/>
          <p14:tracePt t="159426" x="5357813" y="3157538"/>
          <p14:tracePt t="159428" x="5430838" y="3149600"/>
          <p14:tracePt t="159432" x="5510213" y="3149600"/>
          <p14:tracePt t="159437" x="5749925" y="3125788"/>
          <p14:tracePt t="159439" x="5829300" y="3125788"/>
          <p14:tracePt t="159440" x="5908675" y="3117850"/>
          <p14:tracePt t="159442" x="5988050" y="3109913"/>
          <p14:tracePt t="159444" x="6067425" y="3101975"/>
          <p14:tracePt t="159448" x="6235700" y="3094038"/>
          <p14:tracePt t="159453" x="6402388" y="3078163"/>
          <p14:tracePt t="159454" x="6483350" y="3070225"/>
          <p14:tracePt t="159457" x="6570663" y="3062288"/>
          <p14:tracePt t="159458" x="6642100" y="3054350"/>
          <p14:tracePt t="159460" x="6721475" y="3046413"/>
          <p14:tracePt t="159463" x="6810375" y="3038475"/>
          <p14:tracePt t="159467" x="6969125" y="3030538"/>
          <p14:tracePt t="159471" x="7119938" y="3014663"/>
          <p14:tracePt t="159473" x="7200900" y="3006725"/>
          <p14:tracePt t="159474" x="7272338" y="3006725"/>
          <p14:tracePt t="159476" x="7343775" y="2998788"/>
          <p14:tracePt t="159478" x="7415213" y="2990850"/>
          <p14:tracePt t="159482" x="7559675" y="2982913"/>
          <p14:tracePt t="159487" x="7686675" y="2974975"/>
          <p14:tracePt t="159489" x="7750175" y="2974975"/>
          <p14:tracePt t="159490" x="7813675" y="2967038"/>
          <p14:tracePt t="159492" x="7870825" y="2959100"/>
          <p14:tracePt t="159495" x="7934325" y="2959100"/>
          <p14:tracePt t="159498" x="8045450" y="2951163"/>
          <p14:tracePt t="159501" x="8093075" y="2943225"/>
          <p14:tracePt t="159503" x="8148638" y="2943225"/>
          <p14:tracePt t="159504" x="8197850" y="2943225"/>
          <p14:tracePt t="159506" x="8245475" y="2935288"/>
          <p14:tracePt t="159508" x="8285163" y="2927350"/>
          <p14:tracePt t="159510" x="8332788" y="2927350"/>
          <p14:tracePt t="159513" x="8372475" y="2927350"/>
          <p14:tracePt t="159515" x="8412163" y="2919413"/>
          <p14:tracePt t="159516" x="8443913" y="2919413"/>
          <p14:tracePt t="159521" x="8515350" y="2909888"/>
          <p14:tracePt t="159523" x="8556625" y="2901950"/>
          <p14:tracePt t="159524" x="8580438" y="2901950"/>
          <p14:tracePt t="159526" x="8612188" y="2901950"/>
          <p14:tracePt t="159528" x="8636000" y="2894013"/>
          <p14:tracePt t="159531" x="8667750" y="2894013"/>
          <p14:tracePt t="159532" x="8691563" y="2894013"/>
          <p14:tracePt t="159537" x="8731250" y="2886075"/>
          <p14:tracePt t="159538" x="8747125" y="2878138"/>
          <p14:tracePt t="159540" x="8770938" y="2878138"/>
          <p14:tracePt t="159542" x="8778875" y="2870200"/>
          <p14:tracePt t="159544" x="8794750" y="2870200"/>
          <p14:tracePt t="159549" x="8818563" y="2862263"/>
          <p14:tracePt t="159552" x="8834438" y="2854325"/>
          <p14:tracePt t="159555" x="8850313" y="2846388"/>
          <p14:tracePt t="159556" x="8858250" y="2846388"/>
          <p14:tracePt t="159559" x="8866188" y="2846388"/>
          <p14:tracePt t="159560" x="8866188" y="2838450"/>
          <p14:tracePt t="159563" x="8874125" y="2838450"/>
          <p14:tracePt t="159566" x="8883650" y="2838450"/>
          <p14:tracePt t="159568" x="8883650" y="2830513"/>
          <p14:tracePt t="159571" x="8891588" y="2830513"/>
          <p14:tracePt t="159572" x="8891588" y="2822575"/>
          <p14:tracePt t="159576" x="8899525" y="2822575"/>
          <p14:tracePt t="159579" x="8899525" y="2814638"/>
          <p14:tracePt t="159585" x="8907463" y="2806700"/>
          <p14:tracePt t="159593" x="8907463" y="2798763"/>
          <p14:tracePt t="159595" x="8915400" y="2798763"/>
          <p14:tracePt t="159599" x="8915400" y="2790825"/>
          <p14:tracePt t="159606" x="8923338" y="2790825"/>
          <p14:tracePt t="159608" x="8923338" y="2782888"/>
          <p14:tracePt t="159617" x="8923338" y="2774950"/>
          <p14:tracePt t="159618" x="8931275" y="2774950"/>
          <p14:tracePt t="159625" x="8931275" y="2767013"/>
          <p14:tracePt t="159628" x="8939213" y="2759075"/>
          <p14:tracePt t="159635" x="8947150" y="2751138"/>
          <p14:tracePt t="159638" x="8955088" y="2743200"/>
          <p14:tracePt t="159642" x="8963025" y="2735263"/>
          <p14:tracePt t="159649" x="8978900" y="2727325"/>
          <p14:tracePt t="159653" x="8986838" y="2711450"/>
          <p14:tracePt t="159655" x="8994775" y="2711450"/>
          <p14:tracePt t="159656" x="8994775" y="2703513"/>
          <p14:tracePt t="159658" x="9002713" y="2695575"/>
          <p14:tracePt t="159661" x="9010650" y="2687638"/>
          <p14:tracePt t="159663" x="9010650" y="2679700"/>
          <p14:tracePt t="159665" x="9018588" y="2671763"/>
          <p14:tracePt t="159671" x="9034463" y="2655888"/>
          <p14:tracePt t="159673" x="9042400" y="2647950"/>
          <p14:tracePt t="159675" x="9050338" y="2640013"/>
          <p14:tracePt t="159676" x="9050338" y="2632075"/>
          <p14:tracePt t="159678" x="9058275" y="2624138"/>
          <p14:tracePt t="159681" x="9058275" y="2616200"/>
          <p14:tracePt t="159682" x="9066213" y="2608263"/>
          <p14:tracePt t="159686" x="9066213" y="2600325"/>
          <p14:tracePt t="159689" x="9074150" y="2584450"/>
          <p14:tracePt t="159690" x="9074150" y="2576513"/>
          <p14:tracePt t="159692" x="9082088" y="2566988"/>
          <p14:tracePt t="159694" x="9082088" y="2559050"/>
          <p14:tracePt t="159699" x="9082088" y="2543175"/>
          <p14:tracePt t="159704" x="9090025" y="2527300"/>
          <p14:tracePt t="159705" x="9090025" y="2519363"/>
          <p14:tracePt t="159709" x="9097963" y="2511425"/>
          <p14:tracePt t="159710" x="9097963" y="2503488"/>
          <p14:tracePt t="159713" x="9097963" y="2495550"/>
          <p14:tracePt t="159715" x="9105900" y="2487613"/>
          <p14:tracePt t="159719" x="9105900" y="2479675"/>
          <p14:tracePt t="159720" x="9105900" y="2471738"/>
          <p14:tracePt t="159722" x="9113838" y="2463800"/>
          <p14:tracePt t="159727" x="9113838" y="2455863"/>
          <p14:tracePt t="159728" x="9113838" y="2447925"/>
          <p14:tracePt t="159732" x="9121775" y="2439988"/>
          <p14:tracePt t="159735" x="9121775" y="2424113"/>
          <p14:tracePt t="159737" x="9129713" y="2416175"/>
          <p14:tracePt t="159738" x="9129713" y="2408238"/>
          <p14:tracePt t="159740" x="9129713" y="2400300"/>
          <p14:tracePt t="159742" x="9137650" y="2392363"/>
          <p14:tracePt t="159744" x="9137650" y="2384425"/>
          <p14:tracePt t="159749" x="9145588" y="2376488"/>
          <p14:tracePt t="159752" x="9153525" y="2360613"/>
          <p14:tracePt t="159754" x="9161463" y="2352675"/>
          <p14:tracePt t="159756" x="9161463" y="2344738"/>
          <p14:tracePt t="159758" x="9169400" y="2336800"/>
          <p14:tracePt t="159760" x="9169400" y="2328863"/>
          <p14:tracePt t="159765" x="9177338" y="2320925"/>
          <p14:tracePt t="159768" x="9177338" y="2312988"/>
          <p14:tracePt t="159770" x="9177338" y="2305050"/>
          <p14:tracePt t="159771" x="9177338" y="2297113"/>
          <p14:tracePt t="159772" x="9185275" y="2289175"/>
          <p14:tracePt t="159774" x="9185275" y="2281238"/>
          <p14:tracePt t="159776" x="9185275" y="2273300"/>
          <p14:tracePt t="159781" x="9185275" y="2265363"/>
          <p14:tracePt t="159783" x="9185275" y="2257425"/>
          <p14:tracePt t="159785" x="9185275" y="2249488"/>
          <p14:tracePt t="159789" x="9185275" y="2241550"/>
          <p14:tracePt t="159792" x="9185275" y="2233613"/>
          <p14:tracePt t="159799" x="9185275" y="2216150"/>
          <p14:tracePt t="159805" x="9185275" y="2208213"/>
          <p14:tracePt t="159810" x="9185275" y="2200275"/>
          <p14:tracePt t="159818" x="9185275" y="2192338"/>
          <p14:tracePt t="159824" x="9177338" y="2192338"/>
          <p14:tracePt t="159954" x="9169400" y="2208213"/>
          <p14:tracePt t="159957" x="9169400" y="2216150"/>
          <p14:tracePt t="159959" x="9169400" y="2224088"/>
          <p14:tracePt t="159963" x="9161463" y="2241550"/>
          <p14:tracePt t="159965" x="9153525" y="2257425"/>
          <p14:tracePt t="159971" x="9145588" y="2289175"/>
          <p14:tracePt t="159972" x="9145588" y="2305050"/>
          <p14:tracePt t="159974" x="9137650" y="2312988"/>
          <p14:tracePt t="159976" x="9137650" y="2328863"/>
          <p14:tracePt t="159978" x="9129713" y="2336800"/>
          <p14:tracePt t="159982" x="9129713" y="2352675"/>
          <p14:tracePt t="159983" x="9121775" y="2368550"/>
          <p14:tracePt t="159985" x="9121775" y="2384425"/>
          <p14:tracePt t="159987" x="9113838" y="2392363"/>
          <p14:tracePt t="159988" x="9105900" y="2408238"/>
          <p14:tracePt t="159990" x="9105900" y="2424113"/>
          <p14:tracePt t="159992" x="9097963" y="2439988"/>
          <p14:tracePt t="159994" x="9097963" y="2455863"/>
          <p14:tracePt t="159999" x="9090025" y="2479675"/>
          <p14:tracePt t="160003" x="9082088" y="2511425"/>
          <p14:tracePt t="160005" x="9074150" y="2527300"/>
          <p14:tracePt t="160006" x="9074150" y="2543175"/>
          <p14:tracePt t="160008" x="9066213" y="2559050"/>
          <p14:tracePt t="160010" x="9066213" y="2576513"/>
          <p14:tracePt t="160013" x="9066213" y="2592388"/>
          <p14:tracePt t="160015" x="9066213" y="2616200"/>
          <p14:tracePt t="160017" x="9058275" y="2632075"/>
          <p14:tracePt t="160019" x="9058275" y="2647950"/>
          <p14:tracePt t="160020" x="9058275" y="2663825"/>
          <p14:tracePt t="160022" x="9058275" y="2671763"/>
          <p14:tracePt t="160024" x="9050338" y="2687638"/>
          <p14:tracePt t="160026" x="9050338" y="2703513"/>
          <p14:tracePt t="160028" x="9050338" y="2719388"/>
          <p14:tracePt t="160031" x="9050338" y="2735263"/>
          <p14:tracePt t="160034" x="9050338" y="2743200"/>
          <p14:tracePt t="160036" x="9050338" y="2759075"/>
          <p14:tracePt t="160037" x="9050338" y="2774950"/>
          <p14:tracePt t="160039" x="9050338" y="2790825"/>
          <p14:tracePt t="160040" x="9050338" y="2798763"/>
          <p14:tracePt t="160042" x="9050338" y="2814638"/>
          <p14:tracePt t="160044" x="9050338" y="2830513"/>
          <p14:tracePt t="160049" x="9050338" y="2854325"/>
          <p14:tracePt t="160051" x="9050338" y="2870200"/>
          <p14:tracePt t="160052" x="9050338" y="2886075"/>
          <p14:tracePt t="160054" x="9050338" y="2901950"/>
          <p14:tracePt t="160056" x="9050338" y="2919413"/>
          <p14:tracePt t="160058" x="9050338" y="2927350"/>
          <p14:tracePt t="160060" x="9050338" y="2943225"/>
          <p14:tracePt t="160062" x="9050338" y="2959100"/>
          <p14:tracePt t="160066" x="9050338" y="2967038"/>
          <p14:tracePt t="160067" x="9050338" y="2982913"/>
          <p14:tracePt t="160069" x="9050338" y="2998788"/>
          <p14:tracePt t="160070" x="9050338" y="3006725"/>
          <p14:tracePt t="160072" x="9050338" y="3022600"/>
          <p14:tracePt t="160074" x="9050338" y="3038475"/>
          <p14:tracePt t="160076" x="9050338" y="3046413"/>
          <p14:tracePt t="160078" x="9050338" y="3062288"/>
          <p14:tracePt t="160081" x="9050338" y="3078163"/>
          <p14:tracePt t="160083" x="9050338" y="3086100"/>
          <p14:tracePt t="160084" x="9050338" y="3101975"/>
          <p14:tracePt t="160086" x="9050338" y="3109913"/>
          <p14:tracePt t="160089" x="9050338" y="3125788"/>
          <p14:tracePt t="160091" x="9050338" y="3141663"/>
          <p14:tracePt t="160092" x="9050338" y="3149600"/>
          <p14:tracePt t="160094" x="9050338" y="3165475"/>
          <p14:tracePt t="160099" x="9050338" y="3189288"/>
          <p14:tracePt t="160100" x="9050338" y="3205163"/>
          <p14:tracePt t="160102" x="9050338" y="3213100"/>
          <p14:tracePt t="160104" x="9050338" y="3228975"/>
          <p14:tracePt t="160106" x="9050338" y="3244850"/>
          <p14:tracePt t="160108" x="9058275" y="3252788"/>
          <p14:tracePt t="160110" x="9058275" y="3270250"/>
          <p14:tracePt t="160112" x="9058275" y="3278188"/>
          <p14:tracePt t="160115" x="9058275" y="3294063"/>
          <p14:tracePt t="160117" x="9058275" y="3309938"/>
          <p14:tracePt t="160118" x="9058275" y="3317875"/>
          <p14:tracePt t="160120" x="9058275" y="3333750"/>
          <p14:tracePt t="160122" x="9058275" y="3349625"/>
          <p14:tracePt t="160124" x="9058275" y="3357563"/>
          <p14:tracePt t="160126" x="9058275" y="3373438"/>
          <p14:tracePt t="160128" x="9058275" y="3381375"/>
          <p14:tracePt t="160131" x="9058275" y="3397250"/>
          <p14:tracePt t="160133" x="9058275" y="3413125"/>
          <p14:tracePt t="160135" x="9058275" y="3421063"/>
          <p14:tracePt t="160137" x="9058275" y="3436938"/>
          <p14:tracePt t="160139" x="9058275" y="3452813"/>
          <p14:tracePt t="160140" x="9058275" y="3460750"/>
          <p14:tracePt t="160142" x="9066213" y="3476625"/>
          <p14:tracePt t="160144" x="9066213" y="3492500"/>
          <p14:tracePt t="160149" x="9066213" y="3516313"/>
          <p14:tracePt t="160150" x="9066213" y="3524250"/>
          <p14:tracePt t="160153" x="9066213" y="3540125"/>
          <p14:tracePt t="160154" x="9066213" y="3548063"/>
          <p14:tracePt t="160156" x="9066213" y="3563938"/>
          <p14:tracePt t="160158" x="9066213" y="3571875"/>
          <p14:tracePt t="160161" x="9066213" y="3587750"/>
          <p14:tracePt t="160163" x="9066213" y="3595688"/>
          <p14:tracePt t="160166" x="9066213" y="3613150"/>
          <p14:tracePt t="160169" x="9066213" y="3629025"/>
          <p14:tracePt t="160171" x="9066213" y="3644900"/>
          <p14:tracePt t="160172" x="9066213" y="3652838"/>
          <p14:tracePt t="160174" x="9066213" y="3660775"/>
          <p14:tracePt t="160176" x="9066213" y="3676650"/>
          <p14:tracePt t="160178" x="9066213" y="3684588"/>
          <p14:tracePt t="160181" x="9066213" y="3692525"/>
          <p14:tracePt t="160184" x="9066213" y="3716338"/>
          <p14:tracePt t="160186" x="9066213" y="3724275"/>
          <p14:tracePt t="160188" x="9066213" y="3740150"/>
          <p14:tracePt t="160190" x="9066213" y="3748088"/>
          <p14:tracePt t="160193" x="9066213" y="3756025"/>
          <p14:tracePt t="160194" x="9066213" y="3771900"/>
          <p14:tracePt t="160198" x="9066213" y="3787775"/>
          <p14:tracePt t="160201" x="9066213" y="3803650"/>
          <p14:tracePt t="160202" x="9058275" y="3811588"/>
          <p14:tracePt t="160204" x="9058275" y="3819525"/>
          <p14:tracePt t="160206" x="9058275" y="3827463"/>
          <p14:tracePt t="160209" x="9058275" y="3835400"/>
          <p14:tracePt t="160210" x="9058275" y="3843338"/>
          <p14:tracePt t="160213" x="9058275" y="3851275"/>
          <p14:tracePt t="160215" x="9058275" y="3859213"/>
          <p14:tracePt t="160217" x="9050338" y="3867150"/>
          <p14:tracePt t="160219" x="9050338" y="3875088"/>
          <p14:tracePt t="160220" x="9050338" y="3883025"/>
          <p14:tracePt t="160222" x="9050338" y="3890963"/>
          <p14:tracePt t="160224" x="9050338" y="3898900"/>
          <p14:tracePt t="160228" x="9050338" y="3906838"/>
          <p14:tracePt t="160232" x="9050338" y="3914775"/>
          <p14:tracePt t="160234" x="9050338" y="3922713"/>
          <p14:tracePt t="160239" x="9042400" y="3930650"/>
          <p14:tracePt t="160243" x="9042400" y="3938588"/>
          <p14:tracePt t="160249" x="9042400" y="3948113"/>
          <p14:tracePt t="161659" x="9042400" y="3938588"/>
          <p14:tracePt t="161667" x="9042400" y="3930650"/>
          <p14:tracePt t="161675" x="9034463" y="3922713"/>
          <p14:tracePt t="161683" x="9034463" y="3914775"/>
          <p14:tracePt t="161695" x="9034463" y="3906838"/>
          <p14:tracePt t="161711" x="9034463" y="3898900"/>
          <p14:tracePt t="161713" x="9026525" y="3898900"/>
          <p14:tracePt t="161719" x="9026525" y="3890963"/>
          <p14:tracePt t="161727" x="9026525" y="3883025"/>
          <p14:tracePt t="161733" x="9026525" y="3875088"/>
          <p14:tracePt t="161739" x="9018588" y="3867150"/>
          <p14:tracePt t="161745" x="9018588" y="3859213"/>
          <p14:tracePt t="161751" x="9018588" y="3851275"/>
          <p14:tracePt t="161752" x="9010650" y="3851275"/>
          <p14:tracePt t="161756" x="9010650" y="3843338"/>
          <p14:tracePt t="161764" x="9010650" y="3835400"/>
          <p14:tracePt t="161771" x="9010650" y="3827463"/>
          <p14:tracePt t="161776" x="9010650" y="3819525"/>
          <p14:tracePt t="161778" x="9002713" y="3819525"/>
          <p14:tracePt t="161784" x="9002713" y="3811588"/>
          <p14:tracePt t="161793" x="9002713" y="3803650"/>
          <p14:tracePt t="161805" x="9002713" y="3795713"/>
          <p14:tracePt t="161816" x="9002713" y="3787775"/>
          <p14:tracePt t="161823" x="9002713" y="3779838"/>
          <p14:tracePt t="161831" x="9002713" y="3771900"/>
          <p14:tracePt t="161835" x="9002713" y="3763963"/>
          <p14:tracePt t="161841" x="9002713" y="3756025"/>
          <p14:tracePt t="161848" x="9002713" y="3748088"/>
          <p14:tracePt t="161850" x="9002713" y="3740150"/>
          <p14:tracePt t="161855" x="9002713" y="3732213"/>
          <p14:tracePt t="161857" x="9002713" y="3724275"/>
          <p14:tracePt t="161858" x="8994775" y="3724275"/>
          <p14:tracePt t="161860" x="8994775" y="3716338"/>
          <p14:tracePt t="161865" x="8994775" y="3708400"/>
          <p14:tracePt t="161869" x="8994775" y="3700463"/>
          <p14:tracePt t="161872" x="8994775" y="3692525"/>
          <p14:tracePt t="161876" x="8994775" y="3684588"/>
          <p14:tracePt t="161882" x="8994775" y="3676650"/>
          <p14:tracePt t="161884" x="8994775" y="3668713"/>
          <p14:tracePt t="161886" x="8994775" y="3660775"/>
          <p14:tracePt t="161889" x="8994775" y="3652838"/>
          <p14:tracePt t="161890" x="8994775" y="3644900"/>
          <p14:tracePt t="161895" x="8994775" y="3636963"/>
          <p14:tracePt t="161900" x="8994775" y="3621088"/>
          <p14:tracePt t="161901" x="8994775" y="3605213"/>
          <p14:tracePt t="161903" x="8994775" y="3595688"/>
          <p14:tracePt t="161904" x="8994775" y="3587750"/>
          <p14:tracePt t="161907" x="8994775" y="3579813"/>
          <p14:tracePt t="161908" x="8994775" y="3563938"/>
          <p14:tracePt t="161910" x="8994775" y="3556000"/>
          <p14:tracePt t="161913" x="8994775" y="3548063"/>
          <p14:tracePt t="161915" x="8986838" y="3532188"/>
          <p14:tracePt t="161918" x="8986838" y="3524250"/>
          <p14:tracePt t="161919" x="8986838" y="3508375"/>
          <p14:tracePt t="161920" x="8986838" y="3500438"/>
          <p14:tracePt t="161922" x="8986838" y="3492500"/>
          <p14:tracePt t="161924" x="8986838" y="3476625"/>
          <p14:tracePt t="161926" x="8986838" y="3468688"/>
          <p14:tracePt t="161928" x="8986838" y="3460750"/>
          <p14:tracePt t="161931" x="8986838" y="3452813"/>
          <p14:tracePt t="161935" x="8986838" y="3429000"/>
          <p14:tracePt t="161937" x="8986838" y="3421063"/>
          <p14:tracePt t="161939" x="8978900" y="3413125"/>
          <p14:tracePt t="161940" x="8978900" y="3405188"/>
          <p14:tracePt t="161943" x="8978900" y="3389313"/>
          <p14:tracePt t="161953" x="8978900" y="3341688"/>
          <p14:tracePt t="161955" x="8978900" y="3333750"/>
          <p14:tracePt t="161956" x="8978900" y="3325813"/>
          <p14:tracePt t="161958" x="8978900" y="3309938"/>
          <p14:tracePt t="161960" x="8978900" y="3302000"/>
          <p14:tracePt t="161962" x="8978900" y="3294063"/>
          <p14:tracePt t="161965" x="8978900" y="3278188"/>
          <p14:tracePt t="161967" x="8978900" y="3270250"/>
          <p14:tracePt t="161969" x="8978900" y="3252788"/>
          <p14:tracePt t="161970" x="8978900" y="3244850"/>
          <p14:tracePt t="161972" x="8978900" y="3228975"/>
          <p14:tracePt t="161974" x="8978900" y="3221038"/>
          <p14:tracePt t="161976" x="8978900" y="3213100"/>
          <p14:tracePt t="161978" x="8978900" y="3197225"/>
          <p14:tracePt t="161982" x="8978900" y="3181350"/>
          <p14:tracePt t="161983" x="8978900" y="3173413"/>
          <p14:tracePt t="161985" x="8978900" y="3157538"/>
          <p14:tracePt t="161986" x="8978900" y="3141663"/>
          <p14:tracePt t="161988" x="8978900" y="3133725"/>
          <p14:tracePt t="161990" x="8978900" y="3117850"/>
          <p14:tracePt t="161992" x="8978900" y="3101975"/>
          <p14:tracePt t="161994" x="8978900" y="3094038"/>
          <p14:tracePt t="161999" x="8986838" y="3062288"/>
          <p14:tracePt t="162000" x="8986838" y="3054350"/>
          <p14:tracePt t="162002" x="8986838" y="3038475"/>
          <p14:tracePt t="162004" x="8986838" y="3022600"/>
          <p14:tracePt t="162006" x="8986838" y="3014663"/>
          <p14:tracePt t="162008" x="8986838" y="2998788"/>
          <p14:tracePt t="162010" x="8986838" y="2990850"/>
          <p14:tracePt t="162013" x="8986838" y="2974975"/>
          <p14:tracePt t="162016" x="8986838" y="2959100"/>
          <p14:tracePt t="162018" x="8986838" y="2951163"/>
          <p14:tracePt t="162019" x="8986838" y="2935288"/>
          <p14:tracePt t="162020" x="8986838" y="2919413"/>
          <p14:tracePt t="162022" x="8986838" y="2909888"/>
          <p14:tracePt t="162024" x="8986838" y="2894013"/>
          <p14:tracePt t="162026" x="8986838" y="2878138"/>
          <p14:tracePt t="162029" x="8986838" y="2862263"/>
          <p14:tracePt t="162033" x="8986838" y="2838450"/>
          <p14:tracePt t="162034" x="8986838" y="2822575"/>
          <p14:tracePt t="162036" x="8986838" y="2814638"/>
          <p14:tracePt t="162038" x="8986838" y="2798763"/>
          <p14:tracePt t="162040" x="8986838" y="2790825"/>
          <p14:tracePt t="162042" x="8986838" y="2774950"/>
          <p14:tracePt t="162044" x="8986838" y="2767013"/>
          <p14:tracePt t="162048" x="8978900" y="2743200"/>
          <p14:tracePt t="162050" x="8978900" y="2727325"/>
          <p14:tracePt t="162052" x="8978900" y="2719388"/>
          <p14:tracePt t="162054" x="8978900" y="2703513"/>
          <p14:tracePt t="162056" x="8978900" y="2695575"/>
          <p14:tracePt t="162058" x="8978900" y="2687638"/>
          <p14:tracePt t="162060" x="8978900" y="2671763"/>
          <p14:tracePt t="162063" x="8978900" y="2663825"/>
          <p14:tracePt t="162065" x="8978900" y="2647950"/>
          <p14:tracePt t="162067" x="8970963" y="2640013"/>
          <p14:tracePt t="162068" x="8970963" y="2632075"/>
          <p14:tracePt t="162070" x="8970963" y="2624138"/>
          <p14:tracePt t="162072" x="8970963" y="2608263"/>
          <p14:tracePt t="162075" x="8970963" y="2600325"/>
          <p14:tracePt t="162076" x="8970963" y="2592388"/>
          <p14:tracePt t="162078" x="8970963" y="2584450"/>
          <p14:tracePt t="162081" x="8970963" y="2576513"/>
          <p14:tracePt t="162084" x="8970963" y="2566988"/>
          <p14:tracePt t="162085" x="8970963" y="2559050"/>
          <p14:tracePt t="162086" x="8970963" y="2551113"/>
          <p14:tracePt t="162088" x="8963025" y="2543175"/>
          <p14:tracePt t="162090" x="8963025" y="2535238"/>
          <p14:tracePt t="162092" x="8963025" y="2527300"/>
          <p14:tracePt t="162094" x="8963025" y="2519363"/>
          <p14:tracePt t="162099" x="8963025" y="2503488"/>
          <p14:tracePt t="162100" x="8963025" y="2495550"/>
          <p14:tracePt t="162102" x="8963025" y="2487613"/>
          <p14:tracePt t="162105" x="8963025" y="2479675"/>
          <p14:tracePt t="162106" x="8963025" y="2471738"/>
          <p14:tracePt t="162108" x="8963025" y="2463800"/>
          <p14:tracePt t="162111" x="8955088" y="2455863"/>
          <p14:tracePt t="162115" x="8955088" y="2447925"/>
          <p14:tracePt t="162117" x="8955088" y="2439988"/>
          <p14:tracePt t="162119" x="8955088" y="2432050"/>
          <p14:tracePt t="162122" x="8955088" y="2424113"/>
          <p14:tracePt t="162124" x="8955088" y="2416175"/>
          <p14:tracePt t="162128" x="8955088" y="2408238"/>
          <p14:tracePt t="162133" x="8955088" y="2400300"/>
          <p14:tracePt t="162137" x="8955088" y="2392363"/>
          <p14:tracePt t="162140" x="8955088" y="2384425"/>
          <p14:tracePt t="162144" x="8947150" y="2376488"/>
          <p14:tracePt t="162153" x="8947150" y="2368550"/>
          <p14:tracePt t="162172" x="8947150" y="2360613"/>
          <p14:tracePt t="162185" x="8947150" y="2352675"/>
          <p14:tracePt t="162198" x="8947150" y="2344738"/>
          <p14:tracePt t="162529" x="8947150" y="2352675"/>
          <p14:tracePt t="162533" x="8947150" y="2360613"/>
          <p14:tracePt t="162535" x="8947150" y="2368550"/>
          <p14:tracePt t="162537" x="8955088" y="2376488"/>
          <p14:tracePt t="162538" x="8955088" y="2384425"/>
          <p14:tracePt t="162540" x="8955088" y="2392363"/>
          <p14:tracePt t="162542" x="8955088" y="2400300"/>
          <p14:tracePt t="162544" x="8955088" y="2408238"/>
          <p14:tracePt t="162549" x="8955088" y="2432050"/>
          <p14:tracePt t="162550" x="8963025" y="2439988"/>
          <p14:tracePt t="162552" x="8963025" y="2455863"/>
          <p14:tracePt t="162554" x="8963025" y="2471738"/>
          <p14:tracePt t="162556" x="8963025" y="2479675"/>
          <p14:tracePt t="162559" x="8963025" y="2495550"/>
          <p14:tracePt t="162560" x="8963025" y="2511425"/>
          <p14:tracePt t="162563" x="8963025" y="2519363"/>
          <p14:tracePt t="162566" x="8963025" y="2535238"/>
          <p14:tracePt t="162568" x="8963025" y="2551113"/>
          <p14:tracePt t="162569" x="8963025" y="2576513"/>
          <p14:tracePt t="162570" x="8963025" y="2592388"/>
          <p14:tracePt t="162572" x="8963025" y="2608263"/>
          <p14:tracePt t="162574" x="8963025" y="2624138"/>
          <p14:tracePt t="162576" x="8963025" y="2640013"/>
          <p14:tracePt t="162578" x="8963025" y="2663825"/>
          <p14:tracePt t="162581" x="8955088" y="2679700"/>
          <p14:tracePt t="162583" x="8955088" y="2695575"/>
          <p14:tracePt t="162585" x="8955088" y="2719388"/>
          <p14:tracePt t="162586" x="8955088" y="2743200"/>
          <p14:tracePt t="162588" x="8947150" y="2759075"/>
          <p14:tracePt t="162590" x="8947150" y="2782888"/>
          <p14:tracePt t="162592" x="8947150" y="2806700"/>
          <p14:tracePt t="162595" x="8947150" y="2830513"/>
          <p14:tracePt t="162599" x="8947150" y="2878138"/>
          <p14:tracePt t="162601" x="8939213" y="2901950"/>
          <p14:tracePt t="162602" x="8939213" y="2935288"/>
          <p14:tracePt t="162604" x="8939213" y="2959100"/>
          <p14:tracePt t="162607" x="8939213" y="2982913"/>
          <p14:tracePt t="162608" x="8939213" y="3014663"/>
          <p14:tracePt t="162610" x="8939213" y="3038475"/>
          <p14:tracePt t="162613" x="8939213" y="3062288"/>
          <p14:tracePt t="162615" x="8939213" y="3086100"/>
          <p14:tracePt t="162618" x="8939213" y="3109913"/>
          <p14:tracePt t="162619" x="8939213" y="3133725"/>
          <p14:tracePt t="162620" x="8939213" y="3157538"/>
          <p14:tracePt t="162622" x="8931275" y="3181350"/>
          <p14:tracePt t="162624" x="8931275" y="3205163"/>
          <p14:tracePt t="162626" x="8931275" y="3228975"/>
          <p14:tracePt t="162628" x="8931275" y="3252788"/>
          <p14:tracePt t="162632" x="8923338" y="3270250"/>
          <p14:tracePt t="162635" x="8923338" y="3317875"/>
          <p14:tracePt t="162638" x="8923338" y="3333750"/>
          <p14:tracePt t="162639" x="8923338" y="3357563"/>
          <p14:tracePt t="162641" x="8915400" y="3373438"/>
          <p14:tracePt t="162642" x="8915400" y="3397250"/>
          <p14:tracePt t="162644" x="8915400" y="3413125"/>
          <p14:tracePt t="162649" x="8915400" y="3444875"/>
          <p14:tracePt t="162650" x="8907463" y="3460750"/>
          <p14:tracePt t="162653" x="8907463" y="3476625"/>
          <p14:tracePt t="162655" x="8907463" y="3492500"/>
          <p14:tracePt t="162656" x="8907463" y="3508375"/>
          <p14:tracePt t="162658" x="8907463" y="3524250"/>
          <p14:tracePt t="162660" x="8899525" y="3540125"/>
          <p14:tracePt t="162663" x="8899525" y="3548063"/>
          <p14:tracePt t="162665" x="8899525" y="3563938"/>
          <p14:tracePt t="162667" x="8899525" y="3579813"/>
          <p14:tracePt t="162671" x="8899525" y="3605213"/>
          <p14:tracePt t="162673" x="8899525" y="3613150"/>
          <p14:tracePt t="162675" x="8899525" y="3629025"/>
          <p14:tracePt t="162676" x="8899525" y="3636963"/>
          <p14:tracePt t="162679" x="8899525" y="3644900"/>
          <p14:tracePt t="162681" x="8899525" y="3652838"/>
          <p14:tracePt t="162685" x="8891588" y="3660775"/>
          <p14:tracePt t="162686" x="8891588" y="3668713"/>
          <p14:tracePt t="162688" x="8891588" y="3676650"/>
          <p14:tracePt t="162692" x="8891588" y="3684588"/>
          <p14:tracePt t="162700" x="8891588" y="3692525"/>
          <p14:tracePt t="162707" x="8883650" y="3692525"/>
          <p14:tracePt t="162708" x="8883650" y="3700463"/>
          <p14:tracePt t="162797" x="8883650" y="3708400"/>
          <p14:tracePt t="162805" x="8883650" y="3716338"/>
          <p14:tracePt t="162811" x="8883650" y="3724275"/>
          <p14:tracePt t="162817" x="8883650" y="3732213"/>
          <p14:tracePt t="162821" x="8883650" y="3740150"/>
          <p14:tracePt t="162828" x="8883650" y="3748088"/>
          <p14:tracePt t="162835" x="8883650" y="3756025"/>
          <p14:tracePt t="162841" x="8883650" y="3763963"/>
          <p14:tracePt t="162848" x="8883650" y="3771900"/>
          <p14:tracePt t="162854" x="8883650" y="3779838"/>
          <p14:tracePt t="162863" x="8883650" y="3787775"/>
          <p14:tracePt t="162873" x="8883650" y="3795713"/>
          <p14:tracePt t="162881" x="8883650" y="3803650"/>
          <p14:tracePt t="162891" x="8883650" y="3811588"/>
          <p14:tracePt t="162898" x="8883650" y="3819525"/>
          <p14:tracePt t="162924" x="8883650" y="3827463"/>
          <p14:tracePt t="163501" x="8874125" y="3827463"/>
          <p14:tracePt t="163507" x="8866188" y="3835400"/>
          <p14:tracePt t="163509" x="8858250" y="3835400"/>
          <p14:tracePt t="163513" x="8842375" y="3843338"/>
          <p14:tracePt t="163515" x="8826500" y="3851275"/>
          <p14:tracePt t="163518" x="8810625" y="3859213"/>
          <p14:tracePt t="163520" x="8794750" y="3859213"/>
          <p14:tracePt t="163522" x="8786813" y="3859213"/>
          <p14:tracePt t="163524" x="8770938" y="3867150"/>
          <p14:tracePt t="163526" x="8755063" y="3867150"/>
          <p14:tracePt t="163528" x="8747125" y="3867150"/>
          <p14:tracePt t="163531" x="8731250" y="3875088"/>
          <p14:tracePt t="163533" x="8715375" y="3875088"/>
          <p14:tracePt t="163536" x="8691563" y="3883025"/>
          <p14:tracePt t="163538" x="8675688" y="3883025"/>
          <p14:tracePt t="163541" x="8659813" y="3890963"/>
          <p14:tracePt t="163542" x="8643938" y="3890963"/>
          <p14:tracePt t="163545" x="8628063" y="3890963"/>
          <p14:tracePt t="163549" x="8604250" y="3898900"/>
          <p14:tracePt t="163551" x="8588375" y="3906838"/>
          <p14:tracePt t="163553" x="8572500" y="3906838"/>
          <p14:tracePt t="163554" x="8556625" y="3906838"/>
          <p14:tracePt t="163556" x="8540750" y="3914775"/>
          <p14:tracePt t="163558" x="8523288" y="3914775"/>
          <p14:tracePt t="163560" x="8507413" y="3914775"/>
          <p14:tracePt t="163563" x="8491538" y="3914775"/>
          <p14:tracePt t="163565" x="8475663" y="3922713"/>
          <p14:tracePt t="163566" x="8467725" y="3922713"/>
          <p14:tracePt t="163569" x="8451850" y="3922713"/>
          <p14:tracePt t="163570" x="8435975" y="3930650"/>
          <p14:tracePt t="163573" x="8420100" y="3930650"/>
          <p14:tracePt t="163575" x="8404225" y="3938588"/>
          <p14:tracePt t="163576" x="8388350" y="3938588"/>
          <p14:tracePt t="163579" x="8372475" y="3948113"/>
          <p14:tracePt t="163581" x="8356600" y="3948113"/>
          <p14:tracePt t="163582" x="8348663" y="3948113"/>
          <p14:tracePt t="163586" x="8332788" y="3948113"/>
          <p14:tracePt t="163587" x="8316913" y="3956050"/>
          <p14:tracePt t="163588" x="8308975" y="3956050"/>
          <p14:tracePt t="163590" x="8293100" y="3956050"/>
          <p14:tracePt t="163592" x="8277225" y="3956050"/>
          <p14:tracePt t="163594" x="8269288" y="3956050"/>
          <p14:tracePt t="163598" x="8245475" y="3963988"/>
          <p14:tracePt t="163601" x="8237538" y="3963988"/>
          <p14:tracePt t="163603" x="8221663" y="3963988"/>
          <p14:tracePt t="163605" x="8213725" y="3963988"/>
          <p14:tracePt t="163607" x="8205788" y="3963988"/>
          <p14:tracePt t="163608" x="8197850" y="3963988"/>
          <p14:tracePt t="163610" x="8189913" y="3963988"/>
          <p14:tracePt t="163613" x="8189913" y="3971925"/>
          <p14:tracePt t="163615" x="8180388" y="3971925"/>
          <p14:tracePt t="163617" x="8172450" y="3971925"/>
          <p14:tracePt t="163621" x="8164513" y="3971925"/>
          <p14:tracePt t="163626" x="8156575" y="3971925"/>
          <p14:tracePt t="163685" x="8164513" y="3971925"/>
          <p14:tracePt t="163693" x="8172450" y="3971925"/>
          <p14:tracePt t="163698" x="8180388" y="3971925"/>
          <p14:tracePt t="163701" x="8189913" y="3963988"/>
          <p14:tracePt t="163705" x="8197850" y="3963988"/>
          <p14:tracePt t="163709" x="8205788" y="3963988"/>
          <p14:tracePt t="163710" x="8213725" y="3963988"/>
          <p14:tracePt t="163715" x="8221663" y="3963988"/>
          <p14:tracePt t="163718" x="8221663" y="3956050"/>
          <p14:tracePt t="163719" x="8229600" y="3956050"/>
          <p14:tracePt t="163722" x="8237538" y="3956050"/>
          <p14:tracePt t="163725" x="8245475" y="3956050"/>
          <p14:tracePt t="163728" x="8253413" y="3956050"/>
          <p14:tracePt t="163733" x="8261350" y="3956050"/>
          <p14:tracePt t="163734" x="8269288" y="3956050"/>
          <p14:tracePt t="163739" x="8277225" y="3956050"/>
          <p14:tracePt t="163740" x="8277225" y="3948113"/>
          <p14:tracePt t="163742" x="8285163" y="3948113"/>
          <p14:tracePt t="163744" x="8293100" y="3948113"/>
          <p14:tracePt t="163750" x="8301038" y="3948113"/>
          <p14:tracePt t="163751" x="8308975" y="3948113"/>
          <p14:tracePt t="163754" x="8316913" y="3948113"/>
          <p14:tracePt t="163756" x="8324850" y="3948113"/>
          <p14:tracePt t="163758" x="8324850" y="3938588"/>
          <p14:tracePt t="163760" x="8332788" y="3938588"/>
          <p14:tracePt t="163763" x="8340725" y="3938588"/>
          <p14:tracePt t="163767" x="8348663" y="3938588"/>
          <p14:tracePt t="163771" x="8356600" y="3938588"/>
          <p14:tracePt t="163777" x="8364538" y="3938588"/>
          <p14:tracePt t="163785" x="8372475" y="3938588"/>
          <p14:tracePt t="163891" x="8380413" y="3930650"/>
          <p14:tracePt t="163893" x="8380413" y="3922713"/>
          <p14:tracePt t="163898" x="8380413" y="3914775"/>
          <p14:tracePt t="163899" x="8388350" y="3906838"/>
          <p14:tracePt t="163901" x="8388350" y="3898900"/>
          <p14:tracePt t="163903" x="8388350" y="3890963"/>
          <p14:tracePt t="163905" x="8388350" y="3875088"/>
          <p14:tracePt t="163906" x="8396288" y="3867150"/>
          <p14:tracePt t="163908" x="8396288" y="3859213"/>
          <p14:tracePt t="163910" x="8396288" y="3851275"/>
          <p14:tracePt t="163913" x="8404225" y="3835400"/>
          <p14:tracePt t="163915" x="8404225" y="3819525"/>
          <p14:tracePt t="163919" x="8412163" y="3795713"/>
          <p14:tracePt t="163921" x="8412163" y="3779838"/>
          <p14:tracePt t="163922" x="8420100" y="3763963"/>
          <p14:tracePt t="163924" x="8420100" y="3748088"/>
          <p14:tracePt t="163926" x="8428038" y="3724275"/>
          <p14:tracePt t="163928" x="8428038" y="3708400"/>
          <p14:tracePt t="163931" x="8435975" y="3692525"/>
          <p14:tracePt t="163937" x="8443913" y="3629025"/>
          <p14:tracePt t="163951" x="8467725" y="3492500"/>
          <p14:tracePt t="163954" x="8475663" y="3452813"/>
          <p14:tracePt t="163957" x="8475663" y="3436938"/>
          <p14:tracePt t="163959" x="8483600" y="3413125"/>
          <p14:tracePt t="163960" x="8483600" y="3397250"/>
          <p14:tracePt t="163963" x="8483600" y="3373438"/>
          <p14:tracePt t="163965" x="8483600" y="3357563"/>
          <p14:tracePt t="163967" x="8483600" y="3333750"/>
          <p14:tracePt t="163969" x="8491538" y="3317875"/>
          <p14:tracePt t="163970" x="8491538" y="3302000"/>
          <p14:tracePt t="163972" x="8491538" y="3278188"/>
          <p14:tracePt t="163974" x="8491538" y="3262313"/>
          <p14:tracePt t="163976" x="8491538" y="3244850"/>
          <p14:tracePt t="163978" x="8491538" y="3228975"/>
          <p14:tracePt t="163982" x="8499475" y="3189288"/>
          <p14:tracePt t="163985" x="8499475" y="3181350"/>
          <p14:tracePt t="163986" x="8499475" y="3165475"/>
          <p14:tracePt t="163988" x="8499475" y="3149600"/>
          <p14:tracePt t="163990" x="8499475" y="3133725"/>
          <p14:tracePt t="163992" x="8499475" y="3125788"/>
          <p14:tracePt t="163994" x="8507413" y="3109913"/>
          <p14:tracePt t="163998" x="8507413" y="3086100"/>
          <p14:tracePt t="164001" x="8507413" y="3070225"/>
          <p14:tracePt t="164002" x="8507413" y="3054350"/>
          <p14:tracePt t="164004" x="8507413" y="3046413"/>
          <p14:tracePt t="164007" x="8515350" y="3030538"/>
          <p14:tracePt t="164008" x="8515350" y="3022600"/>
          <p14:tracePt t="164011" x="8515350" y="3014663"/>
          <p14:tracePt t="164013" x="8515350" y="2998788"/>
          <p14:tracePt t="164015" x="8515350" y="2990850"/>
          <p14:tracePt t="164017" x="8515350" y="2982913"/>
          <p14:tracePt t="164019" x="8515350" y="2967038"/>
          <p14:tracePt t="164021" x="8515350" y="2959100"/>
          <p14:tracePt t="164022" x="8515350" y="2951163"/>
          <p14:tracePt t="164024" x="8515350" y="2943225"/>
          <p14:tracePt t="164026" x="8515350" y="2935288"/>
          <p14:tracePt t="164028" x="8515350" y="2927350"/>
          <p14:tracePt t="164032" x="8515350" y="2919413"/>
          <p14:tracePt t="164034" x="8507413" y="2909888"/>
          <p14:tracePt t="164035" x="8507413" y="2901950"/>
          <p14:tracePt t="164036" x="8507413" y="2894013"/>
          <p14:tracePt t="164039" x="8507413" y="2886075"/>
          <p14:tracePt t="164042" x="8499475" y="2878138"/>
          <p14:tracePt t="164044" x="8499475" y="2870200"/>
          <p14:tracePt t="164048" x="8491538" y="2854325"/>
          <p14:tracePt t="164050" x="8483600" y="2846388"/>
          <p14:tracePt t="164052" x="8483600" y="2838450"/>
          <p14:tracePt t="164054" x="8475663" y="2838450"/>
          <p14:tracePt t="164056" x="8475663" y="2830513"/>
          <p14:tracePt t="164058" x="8467725" y="2822575"/>
          <p14:tracePt t="164060" x="8459788" y="2814638"/>
          <p14:tracePt t="164063" x="8451850" y="2806700"/>
          <p14:tracePt t="164065" x="8443913" y="2806700"/>
          <p14:tracePt t="164067" x="8435975" y="2798763"/>
          <p14:tracePt t="164070" x="8428038" y="2790825"/>
          <p14:tracePt t="164071" x="8420100" y="2782888"/>
          <p14:tracePt t="164073" x="8412163" y="2774950"/>
          <p14:tracePt t="164075" x="8404225" y="2767013"/>
          <p14:tracePt t="164076" x="8396288" y="2759075"/>
          <p14:tracePt t="164078" x="8380413" y="2751138"/>
          <p14:tracePt t="164081" x="8372475" y="2743200"/>
          <p14:tracePt t="164082" x="8356600" y="2743200"/>
          <p14:tracePt t="164085" x="8348663" y="2735263"/>
          <p14:tracePt t="164089" x="8316913" y="2719388"/>
          <p14:tracePt t="164092" x="8308975" y="2719388"/>
          <p14:tracePt t="164093" x="8293100" y="2711450"/>
          <p14:tracePt t="164094" x="8277225" y="2703513"/>
          <p14:tracePt t="164098" x="8245475" y="2695575"/>
          <p14:tracePt t="164101" x="8229600" y="2687638"/>
          <p14:tracePt t="164105" x="8197850" y="2679700"/>
          <p14:tracePt t="164107" x="8180388" y="2679700"/>
          <p14:tracePt t="164109" x="8164513" y="2679700"/>
          <p14:tracePt t="164110" x="8148638" y="2671763"/>
          <p14:tracePt t="164112" x="8132763" y="2671763"/>
          <p14:tracePt t="164115" x="8116888" y="2671763"/>
          <p14:tracePt t="164117" x="8093075" y="2663825"/>
          <p14:tracePt t="164121" x="8061325" y="2663825"/>
          <p14:tracePt t="164124" x="8037513" y="2655888"/>
          <p14:tracePt t="164125" x="8021638" y="2655888"/>
          <p14:tracePt t="164126" x="8005763" y="2655888"/>
          <p14:tracePt t="164128" x="7989888" y="2655888"/>
          <p14:tracePt t="164131" x="7966075" y="2655888"/>
          <p14:tracePt t="164132" x="7942263" y="2655888"/>
          <p14:tracePt t="164135" x="7934325" y="2655888"/>
          <p14:tracePt t="164138" x="7910513" y="2655888"/>
          <p14:tracePt t="164139" x="7894638" y="2655888"/>
          <p14:tracePt t="164140" x="7878763" y="2655888"/>
          <p14:tracePt t="164143" x="7854950" y="2655888"/>
          <p14:tracePt t="164145" x="7839075" y="2655888"/>
          <p14:tracePt t="164148" x="7805738" y="2655888"/>
          <p14:tracePt t="164151" x="7781925" y="2655888"/>
          <p14:tracePt t="164153" x="7766050" y="2655888"/>
          <p14:tracePt t="164155" x="7750175" y="2663825"/>
          <p14:tracePt t="164156" x="7734300" y="2663825"/>
          <p14:tracePt t="164158" x="7718425" y="2671763"/>
          <p14:tracePt t="164160" x="7702550" y="2671763"/>
          <p14:tracePt t="164163" x="7686675" y="2671763"/>
          <p14:tracePt t="164167" x="7662863" y="2679700"/>
          <p14:tracePt t="164168" x="7646988" y="2679700"/>
          <p14:tracePt t="164171" x="7639050" y="2687638"/>
          <p14:tracePt t="164172" x="7623175" y="2687638"/>
          <p14:tracePt t="164174" x="7615238" y="2695575"/>
          <p14:tracePt t="164176" x="7599363" y="2695575"/>
          <p14:tracePt t="164178" x="7591425" y="2703513"/>
          <p14:tracePt t="164181" x="7575550" y="2703513"/>
          <p14:tracePt t="164187" x="7543800" y="2719388"/>
          <p14:tracePt t="164188" x="7535863" y="2727325"/>
          <p14:tracePt t="164190" x="7527925" y="2735263"/>
          <p14:tracePt t="164192" x="7512050" y="2743200"/>
          <p14:tracePt t="164194" x="7504113" y="2743200"/>
          <p14:tracePt t="164199" x="7486650" y="2751138"/>
          <p14:tracePt t="164204" x="7470775" y="2767013"/>
          <p14:tracePt t="164205" x="7462838" y="2774950"/>
          <p14:tracePt t="164206" x="7454900" y="2774950"/>
          <p14:tracePt t="164208" x="7446963" y="2782888"/>
          <p14:tracePt t="164210" x="7439025" y="2790825"/>
          <p14:tracePt t="164213" x="7431088" y="2798763"/>
          <p14:tracePt t="164215" x="7423150" y="2806700"/>
          <p14:tracePt t="164217" x="7415213" y="2806700"/>
          <p14:tracePt t="164221" x="7399338" y="2822575"/>
          <p14:tracePt t="164222" x="7391400" y="2830513"/>
          <p14:tracePt t="164224" x="7383463" y="2830513"/>
          <p14:tracePt t="164226" x="7383463" y="2838450"/>
          <p14:tracePt t="164228" x="7375525" y="2846388"/>
          <p14:tracePt t="164232" x="7367588" y="2846388"/>
          <p14:tracePt t="164233" x="7367588" y="2854325"/>
          <p14:tracePt t="164236" x="7359650" y="2862263"/>
          <p14:tracePt t="164239" x="7351713" y="2870200"/>
          <p14:tracePt t="164240" x="7343775" y="2870200"/>
          <p14:tracePt t="164242" x="7343775" y="2878138"/>
          <p14:tracePt t="164244" x="7335838" y="2878138"/>
          <p14:tracePt t="164248" x="7335838" y="2886075"/>
          <p14:tracePt t="164252" x="7327900" y="2894013"/>
          <p14:tracePt t="164254" x="7319963" y="2901950"/>
          <p14:tracePt t="164258" x="7319963" y="2909888"/>
          <p14:tracePt t="164260" x="7312025" y="2909888"/>
          <p14:tracePt t="164263" x="7312025" y="2919413"/>
          <p14:tracePt t="164268" x="7304088" y="2927350"/>
          <p14:tracePt t="164273" x="7304088" y="2935288"/>
          <p14:tracePt t="164274" x="7296150" y="2935288"/>
          <p14:tracePt t="164276" x="7296150" y="2943225"/>
          <p14:tracePt t="164283" x="7296150" y="2951163"/>
          <p14:tracePt t="164286" x="7288213" y="2959100"/>
          <p14:tracePt t="164292" x="7288213" y="2967038"/>
          <p14:tracePt t="164301" x="7288213" y="2974975"/>
          <p14:tracePt t="164303" x="7280275" y="2974975"/>
          <p14:tracePt t="164308" x="7280275" y="2982913"/>
          <p14:tracePt t="164311" x="7272338" y="2982913"/>
          <p14:tracePt t="164315" x="7272338" y="2990850"/>
          <p14:tracePt t="164318" x="7264400" y="2990850"/>
          <p14:tracePt t="164320" x="7264400" y="2998788"/>
          <p14:tracePt t="164325" x="7256463" y="2998788"/>
          <p14:tracePt t="164327" x="7248525" y="2998788"/>
          <p14:tracePt t="164329" x="7240588" y="3006725"/>
          <p14:tracePt t="164331" x="7232650" y="3006725"/>
          <p14:tracePt t="164333" x="7232650" y="3014663"/>
          <p14:tracePt t="164335" x="7224713" y="3014663"/>
          <p14:tracePt t="164336" x="7216775" y="3022600"/>
          <p14:tracePt t="164338" x="7208838" y="3022600"/>
          <p14:tracePt t="164340" x="7200900" y="3030538"/>
          <p14:tracePt t="164342" x="7200900" y="3038475"/>
          <p14:tracePt t="164344" x="7192963" y="3046413"/>
          <p14:tracePt t="164349" x="7192963" y="3062288"/>
          <p14:tracePt t="164351" x="7192963" y="3070225"/>
          <p14:tracePt t="164353" x="7192963" y="3078163"/>
          <p14:tracePt t="164354" x="7192963" y="3094038"/>
          <p14:tracePt t="164356" x="7192963" y="3101975"/>
          <p14:tracePt t="164358" x="7192963" y="3117850"/>
          <p14:tracePt t="164360" x="7200900" y="3133725"/>
          <p14:tracePt t="164362" x="7208838" y="3141663"/>
          <p14:tracePt t="164780" x="7200900" y="3141663"/>
          <p14:tracePt t="164783" x="7056438" y="3086100"/>
          <p14:tracePt t="164786" x="6977063" y="3062288"/>
          <p14:tracePt t="164787" x="6905625" y="3038475"/>
          <p14:tracePt t="164789" x="6842125" y="3014663"/>
          <p14:tracePt t="164790" x="6777038" y="2998788"/>
          <p14:tracePt t="164792" x="6697663" y="2982913"/>
          <p14:tracePt t="164794" x="6650038" y="2967038"/>
          <p14:tracePt t="164799" x="6538913" y="2935288"/>
          <p14:tracePt t="164803" x="6410325" y="2894013"/>
          <p14:tracePt t="164804" x="6346825" y="2870200"/>
          <p14:tracePt t="164806" x="6283325" y="2846388"/>
          <p14:tracePt t="164808" x="6219825" y="2822575"/>
          <p14:tracePt t="164810" x="6156325" y="2798763"/>
          <p14:tracePt t="164813" x="6083300" y="2774950"/>
          <p14:tracePt t="164815" x="6019800" y="2751138"/>
          <p14:tracePt t="164817" x="5948363" y="2727325"/>
          <p14:tracePt t="164821" x="5797550" y="2679700"/>
          <p14:tracePt t="164823" x="5708650" y="2655888"/>
          <p14:tracePt t="164825" x="5645150" y="2640013"/>
          <p14:tracePt t="164827" x="5573713" y="2616200"/>
          <p14:tracePt t="164828" x="5494338" y="2600325"/>
          <p14:tracePt t="164831" x="5414963" y="2576513"/>
          <p14:tracePt t="164832" x="5334000" y="2559050"/>
          <p14:tracePt t="164836" x="5254625" y="2535238"/>
          <p14:tracePt t="164840" x="5080000" y="2495550"/>
          <p14:tracePt t="164842" x="4911725" y="2455863"/>
          <p14:tracePt t="164844" x="4824413" y="2432050"/>
          <p14:tracePt t="164849" x="4640263" y="2392363"/>
          <p14:tracePt t="164851" x="4552950" y="2368550"/>
          <p14:tracePt t="164853" x="4449763" y="2344738"/>
          <p14:tracePt t="164859" x="4194175" y="2289175"/>
          <p14:tracePt t="164860" x="4106863" y="2265363"/>
          <p14:tracePt t="164863" x="4019550" y="2249488"/>
          <p14:tracePt t="164865" x="3930650" y="2224088"/>
          <p14:tracePt t="164867" x="3835400" y="2208213"/>
          <p14:tracePt t="164871" x="3660775" y="2168525"/>
          <p14:tracePt t="164875" x="3492500" y="2128838"/>
          <p14:tracePt t="164876" x="3405188" y="2112963"/>
          <p14:tracePt t="164879" x="3317875" y="2097088"/>
          <p14:tracePt t="164881" x="3236913" y="2081213"/>
          <p14:tracePt t="164883" x="3141663" y="2057400"/>
          <p14:tracePt t="164887" x="2990850" y="2025650"/>
          <p14:tracePt t="164890" x="2909888" y="2009775"/>
          <p14:tracePt t="164891" x="2830513" y="1993900"/>
          <p14:tracePt t="164892" x="2751138" y="1978025"/>
          <p14:tracePt t="164894" x="2671763" y="1962150"/>
          <p14:tracePt t="164899" x="2519363" y="1938338"/>
          <p14:tracePt t="164900" x="2439988" y="1922463"/>
          <p14:tracePt t="164903" x="2368550" y="1906588"/>
          <p14:tracePt t="164907" x="2224088" y="1881188"/>
          <p14:tracePt t="164909" x="2152650" y="1865313"/>
          <p14:tracePt t="164911" x="2081213" y="1849438"/>
          <p14:tracePt t="164913" x="1993900" y="1833563"/>
          <p14:tracePt t="164915" x="1938338" y="1817688"/>
          <p14:tracePt t="164919" x="1801813" y="1793875"/>
          <p14:tracePt t="164923" x="1674813" y="1762125"/>
          <p14:tracePt t="164925" x="1611313" y="1754188"/>
          <p14:tracePt t="164927" x="1546225" y="1738313"/>
          <p14:tracePt t="164928" x="1490663" y="1722438"/>
          <p14:tracePt t="164931" x="1435100" y="1714500"/>
          <p14:tracePt t="164932" x="1379538" y="1698625"/>
          <p14:tracePt t="164936" x="1323975" y="1690688"/>
          <p14:tracePt t="164939" x="1228725" y="1658938"/>
          <p14:tracePt t="164941" x="1179513" y="1643063"/>
          <p14:tracePt t="164951" x="965200" y="1579563"/>
          <p14:tracePt t="164955" x="885825" y="1555750"/>
          <p14:tracePt t="164957" x="852488" y="1547813"/>
          <p14:tracePt t="164958" x="812800" y="1530350"/>
          <p14:tracePt t="164960" x="781050" y="1514475"/>
          <p14:tracePt t="164963" x="749300" y="1506538"/>
          <p14:tracePt t="164966" x="717550" y="1490663"/>
          <p14:tracePt t="164967" x="693738" y="1482725"/>
          <p14:tracePt t="164969" x="661988" y="1466850"/>
          <p14:tracePt t="164973" x="606425" y="1443038"/>
          <p14:tracePt t="164974" x="590550" y="1435100"/>
          <p14:tracePt t="164976" x="566738" y="1419225"/>
          <p14:tracePt t="164978" x="542925" y="1411288"/>
          <p14:tracePt t="164982" x="501650" y="1387475"/>
          <p14:tracePt t="164985" x="485775" y="1379538"/>
          <p14:tracePt t="164989" x="446088" y="1363663"/>
          <p14:tracePt t="164991" x="430213" y="1355725"/>
          <p14:tracePt t="164992" x="414338" y="1339850"/>
          <p14:tracePt t="164995" x="398463" y="1331913"/>
          <p14:tracePt t="164998" x="374650" y="1316038"/>
          <p14:tracePt t="165001" x="358775" y="1300163"/>
          <p14:tracePt t="165005" x="342900" y="1284288"/>
          <p14:tracePt t="165007" x="327025" y="1276350"/>
          <p14:tracePt t="165008" x="319088" y="1268413"/>
          <p14:tracePt t="165010" x="311150" y="1252538"/>
          <p14:tracePt t="165013" x="295275" y="1244600"/>
          <p14:tracePt t="165015" x="287338" y="1236663"/>
          <p14:tracePt t="165016" x="279400" y="1220788"/>
          <p14:tracePt t="165021" x="263525" y="1204913"/>
          <p14:tracePt t="165023" x="255588" y="1195388"/>
          <p14:tracePt t="165024" x="247650" y="1179513"/>
          <p14:tracePt t="165027" x="231775" y="1171575"/>
          <p14:tracePt t="165029" x="223838" y="1163638"/>
          <p14:tracePt t="165031" x="215900" y="1155700"/>
          <p14:tracePt t="165033" x="207963" y="1147763"/>
          <p14:tracePt t="165035" x="200025" y="1139825"/>
          <p14:tracePt t="165039" x="184150" y="1116013"/>
          <p14:tracePt t="165041" x="176213" y="1108075"/>
          <p14:tracePt t="165043" x="166688" y="1100138"/>
          <p14:tracePt t="165044" x="158750" y="1084263"/>
          <p14:tracePt t="165049" x="134938" y="1060450"/>
          <p14:tracePt t="165050" x="127000" y="1052513"/>
          <p14:tracePt t="165055" x="111125" y="1028700"/>
          <p14:tracePt t="165057" x="95250" y="1020763"/>
          <p14:tracePt t="165059" x="87313" y="1012825"/>
          <p14:tracePt t="165060" x="79375" y="996950"/>
          <p14:tracePt t="165063" x="71438" y="989013"/>
          <p14:tracePt t="165065" x="63500" y="981075"/>
          <p14:tracePt t="165067" x="55563" y="973138"/>
          <p14:tracePt t="165071" x="31750" y="949325"/>
          <p14:tracePt t="165073" x="23813" y="941388"/>
          <p14:tracePt t="165074" x="15875" y="933450"/>
          <p14:tracePt t="165076" x="7938" y="925513"/>
          <p14:tracePt t="165079" x="0" y="917575"/>
          <p14:tracePt t="165081" x="0" y="9096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4: read a file with numbers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412212-AAA0-41C4-9782-32CA6383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en-GB"/>
              <a:t>We read the file </a:t>
            </a:r>
            <a:r>
              <a:rPr lang="en-GB" i="1"/>
              <a:t>kilometers.txt</a:t>
            </a:r>
            <a:r>
              <a:rPr lang="en-GB"/>
              <a:t> line by line and look for the difference between the largest and the smallest distance.</a:t>
            </a:r>
          </a:p>
          <a:p>
            <a:r>
              <a:rPr lang="en-GB"/>
              <a:t>To read a number: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 = file.readline()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 = 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line.rstrip()</a:t>
            </a:r>
            <a:endParaRPr lang="en-GB" altLang="nl-BE" sz="200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number = </a:t>
            </a:r>
            <a:r>
              <a:rPr lang="en-GB" altLang="nl-BE" sz="200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(line)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endParaRPr lang="en-GB" sz="200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lvl="1" indent="0">
              <a:buClr>
                <a:srgbClr val="4584B6"/>
              </a:buClr>
              <a:buNone/>
            </a:pPr>
            <a:r>
              <a:rPr lang="en-GB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Shorter: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 = file.readline()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.rstrip()</a:t>
            </a:r>
            <a:endParaRPr lang="en-GB" altLang="nl-BE" sz="200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number = </a:t>
            </a:r>
            <a:r>
              <a:rPr lang="en-GB" altLang="nl-BE" sz="200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(line)</a:t>
            </a:r>
          </a:p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282825"/>
            <a:ext cx="2076450" cy="4438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 txBox="1">
            <a:spLocks/>
          </p:cNvSpPr>
          <p:nvPr/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17" name="Rechthoek: afgeronde hoeken 8">
            <a:extLst>
              <a:ext uri="{FF2B5EF4-FFF2-40B4-BE49-F238E27FC236}">
                <a16:creationId xmlns:a16="http://schemas.microsoft.com/office/drawing/2014/main" id="{EBF6A363-51F6-4AA4-9626-AD98E83C9594}"/>
              </a:ext>
            </a:extLst>
          </p:cNvPr>
          <p:cNvSpPr/>
          <p:nvPr/>
        </p:nvSpPr>
        <p:spPr>
          <a:xfrm>
            <a:off x="5239516" y="3615605"/>
            <a:ext cx="2311074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Convert string to int</a:t>
            </a:r>
          </a:p>
        </p:txBody>
      </p:sp>
      <p:sp>
        <p:nvSpPr>
          <p:cNvPr id="18" name="Rechthoek: afgeronde hoeken 9">
            <a:extLst>
              <a:ext uri="{FF2B5EF4-FFF2-40B4-BE49-F238E27FC236}">
                <a16:creationId xmlns:a16="http://schemas.microsoft.com/office/drawing/2014/main" id="{502946DA-A041-4327-A49D-3888929B79EE}"/>
              </a:ext>
            </a:extLst>
          </p:cNvPr>
          <p:cNvSpPr/>
          <p:nvPr/>
        </p:nvSpPr>
        <p:spPr>
          <a:xfrm>
            <a:off x="5239516" y="3211231"/>
            <a:ext cx="2311074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Strip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4881C68-7108-455D-A7EB-230E7B51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31" y="5548008"/>
            <a:ext cx="8215422" cy="4311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CD7D117-C00C-46E2-9B5F-91214D6606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84"/>
    </mc:Choice>
    <mc:Fallback xmlns="">
      <p:transition spd="slow" advTm="136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193" x="23813" y="781050"/>
          <p14:tracePt t="52195" x="39688" y="812800"/>
          <p14:tracePt t="52197" x="55563" y="844550"/>
          <p14:tracePt t="52200" x="79375" y="885825"/>
          <p14:tracePt t="52204" x="111125" y="965200"/>
          <p14:tracePt t="52207" x="150813" y="1036638"/>
          <p14:tracePt t="52209" x="176213" y="1076325"/>
          <p14:tracePt t="52211" x="192088" y="1108075"/>
          <p14:tracePt t="52213" x="215900" y="1147763"/>
          <p14:tracePt t="52215" x="231775" y="1179513"/>
          <p14:tracePt t="52217" x="255588" y="1220788"/>
          <p14:tracePt t="52221" x="295275" y="1284288"/>
          <p14:tracePt t="52225" x="334963" y="1347788"/>
          <p14:tracePt t="52227" x="358775" y="1379538"/>
          <p14:tracePt t="52229" x="374650" y="1411288"/>
          <p14:tracePt t="52231" x="398463" y="1443038"/>
          <p14:tracePt t="52233" x="422275" y="1474788"/>
          <p14:tracePt t="52235" x="438150" y="1506538"/>
          <p14:tracePt t="52237" x="461963" y="1538288"/>
          <p14:tracePt t="52239" x="477838" y="1571625"/>
          <p14:tracePt t="52243" x="527050" y="1627188"/>
          <p14:tracePt t="52245" x="542925" y="1658938"/>
          <p14:tracePt t="52246" x="566738" y="1682750"/>
          <p14:tracePt t="52249" x="582613" y="1714500"/>
          <p14:tracePt t="52251" x="606425" y="1738313"/>
          <p14:tracePt t="52255" x="646113" y="1793875"/>
          <p14:tracePt t="52256" x="661988" y="1817688"/>
          <p14:tracePt t="52259" x="685800" y="1849438"/>
          <p14:tracePt t="52261" x="709613" y="1881188"/>
          <p14:tracePt t="52263" x="725488" y="1898650"/>
          <p14:tracePt t="52265" x="741363" y="1930400"/>
          <p14:tracePt t="52267" x="765175" y="1954213"/>
          <p14:tracePt t="52269" x="781050" y="1978025"/>
          <p14:tracePt t="52271" x="796925" y="2001838"/>
          <p14:tracePt t="52273" x="820738" y="2025650"/>
          <p14:tracePt t="52277" x="852488" y="2073275"/>
          <p14:tracePt t="52280" x="868363" y="2105025"/>
          <p14:tracePt t="52283" x="909638" y="2152650"/>
          <p14:tracePt t="52284" x="925513" y="2176463"/>
          <p14:tracePt t="52287" x="941388" y="2200275"/>
          <p14:tracePt t="52289" x="965200" y="2224088"/>
          <p14:tracePt t="52293" x="996950" y="2273300"/>
          <p14:tracePt t="52296" x="1020763" y="2297113"/>
          <p14:tracePt t="52297" x="1028700" y="2312988"/>
          <p14:tracePt t="52299" x="1044575" y="2336800"/>
          <p14:tracePt t="52301" x="1060450" y="2360613"/>
          <p14:tracePt t="52304" x="1076325" y="2384425"/>
          <p14:tracePt t="52305" x="1092200" y="2408238"/>
          <p14:tracePt t="52308" x="1116013" y="2424113"/>
          <p14:tracePt t="52313" x="1155700" y="2487613"/>
          <p14:tracePt t="52315" x="1171575" y="2511425"/>
          <p14:tracePt t="52317" x="1179513" y="2527300"/>
          <p14:tracePt t="52321" x="1203325" y="2566988"/>
          <p14:tracePt t="52323" x="1211263" y="2584450"/>
          <p14:tracePt t="52325" x="1220788" y="2600325"/>
          <p14:tracePt t="52328" x="1228725" y="2616200"/>
          <p14:tracePt t="52329" x="1236663" y="2640013"/>
          <p14:tracePt t="52332" x="1244600" y="2655888"/>
          <p14:tracePt t="52333" x="1252538" y="2671763"/>
          <p14:tracePt t="52335" x="1252538" y="2679700"/>
          <p14:tracePt t="52337" x="1260475" y="2695575"/>
          <p14:tracePt t="52339" x="1260475" y="2711450"/>
          <p14:tracePt t="52343" x="1268413" y="2735263"/>
          <p14:tracePt t="52346" x="1268413" y="2751138"/>
          <p14:tracePt t="52347" x="1268413" y="2759075"/>
          <p14:tracePt t="52349" x="1268413" y="2774950"/>
          <p14:tracePt t="52351" x="1268413" y="2782888"/>
          <p14:tracePt t="52356" x="1268413" y="2806700"/>
          <p14:tracePt t="52360" x="1260475" y="2830513"/>
          <p14:tracePt t="52364" x="1252538" y="2870200"/>
          <p14:tracePt t="52365" x="1252538" y="2878138"/>
          <p14:tracePt t="52367" x="1244600" y="2886075"/>
          <p14:tracePt t="52369" x="1244600" y="2901950"/>
          <p14:tracePt t="52371" x="1236663" y="2919413"/>
          <p14:tracePt t="52376" x="1220788" y="2951163"/>
          <p14:tracePt t="52377" x="1220788" y="2959100"/>
          <p14:tracePt t="52379" x="1211263" y="2974975"/>
          <p14:tracePt t="52381" x="1203325" y="2990850"/>
          <p14:tracePt t="52382" x="1195388" y="3006725"/>
          <p14:tracePt t="52384" x="1187450" y="3014663"/>
          <p14:tracePt t="52386" x="1179513" y="3030538"/>
          <p14:tracePt t="52388" x="1179513" y="3046413"/>
          <p14:tracePt t="52390" x="1171575" y="3062288"/>
          <p14:tracePt t="52392" x="1163638" y="3070225"/>
          <p14:tracePt t="52394" x="1163638" y="3086100"/>
          <p14:tracePt t="52396" x="1155700" y="3094038"/>
          <p14:tracePt t="52398" x="1147763" y="3109913"/>
          <p14:tracePt t="52400" x="1139825" y="3117850"/>
          <p14:tracePt t="52402" x="1139825" y="3125788"/>
          <p14:tracePt t="52405" x="1131888" y="3133725"/>
          <p14:tracePt t="52407" x="1131888" y="3149600"/>
          <p14:tracePt t="52408" x="1123950" y="3157538"/>
          <p14:tracePt t="52412" x="1116013" y="3165475"/>
          <p14:tracePt t="52414" x="1108075" y="3173413"/>
          <p14:tracePt t="52416" x="1108075" y="3181350"/>
          <p14:tracePt t="52418" x="1100138" y="3189288"/>
          <p14:tracePt t="52422" x="1100138" y="3197225"/>
          <p14:tracePt t="52424" x="1092200" y="3197225"/>
          <p14:tracePt t="52426" x="1092200" y="3205163"/>
          <p14:tracePt t="52430" x="1084263" y="3213100"/>
          <p14:tracePt t="52438" x="1076325" y="3213100"/>
          <p14:tracePt t="52440" x="1076325" y="3221038"/>
          <p14:tracePt t="52574" x="1076325" y="3213100"/>
          <p14:tracePt t="52582" x="1084263" y="3213100"/>
          <p14:tracePt t="52592" x="1092200" y="3213100"/>
          <p14:tracePt t="52595" x="1092200" y="3205163"/>
          <p14:tracePt t="52601" x="1100138" y="3205163"/>
          <p14:tracePt t="52607" x="1108075" y="3205163"/>
          <p14:tracePt t="52613" x="1116013" y="3205163"/>
          <p14:tracePt t="52617" x="1123950" y="3205163"/>
          <p14:tracePt t="52620" x="1131888" y="3205163"/>
          <p14:tracePt t="52623" x="1139825" y="3197225"/>
          <p14:tracePt t="52625" x="1147763" y="3197225"/>
          <p14:tracePt t="52627" x="1155700" y="3197225"/>
          <p14:tracePt t="52629" x="1163638" y="3197225"/>
          <p14:tracePt t="52631" x="1171575" y="3197225"/>
          <p14:tracePt t="52633" x="1179513" y="3197225"/>
          <p14:tracePt t="52635" x="1187450" y="3197225"/>
          <p14:tracePt t="52639" x="1203325" y="3197225"/>
          <p14:tracePt t="52642" x="1211263" y="3197225"/>
          <p14:tracePt t="52643" x="1228725" y="3197225"/>
          <p14:tracePt t="52645" x="1236663" y="3197225"/>
          <p14:tracePt t="52647" x="1244600" y="3197225"/>
          <p14:tracePt t="52649" x="1252538" y="3197225"/>
          <p14:tracePt t="52651" x="1268413" y="3197225"/>
          <p14:tracePt t="52654" x="1276350" y="3197225"/>
          <p14:tracePt t="52657" x="1300163" y="3197225"/>
          <p14:tracePt t="52658" x="1308100" y="3197225"/>
          <p14:tracePt t="52661" x="1323975" y="3197225"/>
          <p14:tracePt t="52663" x="1331913" y="3197225"/>
          <p14:tracePt t="52665" x="1347788" y="3197225"/>
          <p14:tracePt t="52667" x="1355725" y="3197225"/>
          <p14:tracePt t="52671" x="1379538" y="3189288"/>
          <p14:tracePt t="52673" x="1387475" y="3189288"/>
          <p14:tracePt t="52675" x="1403350" y="3189288"/>
          <p14:tracePt t="52677" x="1411288" y="3189288"/>
          <p14:tracePt t="52679" x="1427163" y="3189288"/>
          <p14:tracePt t="52681" x="1435100" y="3181350"/>
          <p14:tracePt t="52683" x="1443038" y="3181350"/>
          <p14:tracePt t="52685" x="1458913" y="3181350"/>
          <p14:tracePt t="52688" x="1466850" y="3181350"/>
          <p14:tracePt t="52690" x="1474788" y="3181350"/>
          <p14:tracePt t="52691" x="1490663" y="3173413"/>
          <p14:tracePt t="52693" x="1498600" y="3173413"/>
          <p14:tracePt t="52695" x="1506538" y="3173413"/>
          <p14:tracePt t="52697" x="1514475" y="3173413"/>
          <p14:tracePt t="52699" x="1522413" y="3173413"/>
          <p14:tracePt t="52701" x="1530350" y="3165475"/>
          <p14:tracePt t="52704" x="1538288" y="3165475"/>
          <p14:tracePt t="52705" x="1546225" y="3165475"/>
          <p14:tracePt t="52707" x="1554163" y="3165475"/>
          <p14:tracePt t="52709" x="1562100" y="3165475"/>
          <p14:tracePt t="52713" x="1571625" y="3165475"/>
          <p14:tracePt t="52715" x="1579563" y="3165475"/>
          <p14:tracePt t="52721" x="1587500" y="3157538"/>
          <p14:tracePt t="52723" x="1595438" y="3157538"/>
          <p14:tracePt t="52731" x="1603375" y="3157538"/>
          <p14:tracePt t="52995" x="1603375" y="3165475"/>
          <p14:tracePt t="52999" x="1611313" y="3165475"/>
          <p14:tracePt t="53003" x="1611313" y="3173413"/>
          <p14:tracePt t="53009" x="1619250" y="3181350"/>
          <p14:tracePt t="53017" x="1627188" y="3189288"/>
          <p14:tracePt t="53020" x="1627188" y="3197225"/>
          <p14:tracePt t="53023" x="1635125" y="3197225"/>
          <p14:tracePt t="53027" x="1643063" y="3205163"/>
          <p14:tracePt t="53033" x="1651000" y="3213100"/>
          <p14:tracePt t="53040" x="1658938" y="3213100"/>
          <p14:tracePt t="53041" x="1658938" y="3221038"/>
          <p14:tracePt t="53043" x="1666875" y="3221038"/>
          <p14:tracePt t="53049" x="1674813" y="3228975"/>
          <p14:tracePt t="53056" x="1682750" y="3228975"/>
          <p14:tracePt t="53057" x="1682750" y="3236913"/>
          <p14:tracePt t="53061" x="1690688" y="3236913"/>
          <p14:tracePt t="53069" x="1698625" y="3236913"/>
          <p14:tracePt t="53073" x="1698625" y="3244850"/>
          <p14:tracePt t="53077" x="1706563" y="3244850"/>
          <p14:tracePt t="53087" x="1714500" y="3244850"/>
          <p14:tracePt t="53093" x="1722438" y="3244850"/>
          <p14:tracePt t="53099" x="1730375" y="3252788"/>
          <p14:tracePt t="53105" x="1738313" y="3252788"/>
          <p14:tracePt t="53107" x="1746250" y="3252788"/>
          <p14:tracePt t="53109" x="1746250" y="3262313"/>
          <p14:tracePt t="53111" x="1754188" y="3262313"/>
          <p14:tracePt t="53115" x="1762125" y="3262313"/>
          <p14:tracePt t="53119" x="1770063" y="3270250"/>
          <p14:tracePt t="53123" x="1778000" y="3270250"/>
          <p14:tracePt t="53125" x="1785938" y="3270250"/>
          <p14:tracePt t="53129" x="1793875" y="3278188"/>
          <p14:tracePt t="53133" x="1801813" y="3278188"/>
          <p14:tracePt t="53135" x="1809750" y="3278188"/>
          <p14:tracePt t="53140" x="1817688" y="3286125"/>
          <p14:tracePt t="53143" x="1825625" y="3286125"/>
          <p14:tracePt t="53144" x="1833563" y="3286125"/>
          <p14:tracePt t="53149" x="1841500" y="3286125"/>
          <p14:tracePt t="53151" x="1841500" y="3294063"/>
          <p14:tracePt t="53157" x="1849438" y="3294063"/>
          <p14:tracePt t="53161" x="1857375" y="3294063"/>
          <p14:tracePt t="53173" x="1865313" y="3294063"/>
          <p14:tracePt t="53351" x="1857375" y="3294063"/>
          <p14:tracePt t="53363" x="1857375" y="3286125"/>
          <p14:tracePt t="53370" x="1849438" y="3286125"/>
          <p14:tracePt t="53373" x="1849438" y="3278188"/>
          <p14:tracePt t="53379" x="1841500" y="3278188"/>
          <p14:tracePt t="53383" x="1841500" y="3270250"/>
          <p14:tracePt t="53385" x="1833563" y="3270250"/>
          <p14:tracePt t="53389" x="1833563" y="3262313"/>
          <p14:tracePt t="53393" x="1825625" y="3262313"/>
          <p14:tracePt t="53395" x="1825625" y="3252788"/>
          <p14:tracePt t="53399" x="1817688" y="3252788"/>
          <p14:tracePt t="53401" x="1817688" y="3244850"/>
          <p14:tracePt t="53407" x="1809750" y="3244850"/>
          <p14:tracePt t="53411" x="1809750" y="3236913"/>
          <p14:tracePt t="53417" x="1801813" y="3236913"/>
          <p14:tracePt t="53420" x="1801813" y="3228975"/>
          <p14:tracePt t="53425" x="1793875" y="3228975"/>
          <p14:tracePt t="53427" x="1793875" y="3221038"/>
          <p14:tracePt t="53433" x="1785938" y="3221038"/>
          <p14:tracePt t="53437" x="1785938" y="3213100"/>
          <p14:tracePt t="53443" x="1778000" y="3213100"/>
          <p14:tracePt t="53449" x="1778000" y="3205163"/>
          <p14:tracePt t="53454" x="1770063" y="3205163"/>
          <p14:tracePt t="53461" x="1770063" y="3197225"/>
          <p14:tracePt t="53465" x="1762125" y="3197225"/>
          <p14:tracePt t="53626" x="1770063" y="3205163"/>
          <p14:tracePt t="53631" x="1778000" y="3205163"/>
          <p14:tracePt t="53633" x="1778000" y="3213100"/>
          <p14:tracePt t="53635" x="1785938" y="3213100"/>
          <p14:tracePt t="53637" x="1793875" y="3213100"/>
          <p14:tracePt t="53641" x="1801813" y="3221038"/>
          <p14:tracePt t="53643" x="1809750" y="3221038"/>
          <p14:tracePt t="53645" x="1809750" y="3228975"/>
          <p14:tracePt t="53647" x="1817688" y="3228975"/>
          <p14:tracePt t="53649" x="1825625" y="3228975"/>
          <p14:tracePt t="53651" x="1833563" y="3236913"/>
          <p14:tracePt t="53656" x="1849438" y="3236913"/>
          <p14:tracePt t="53659" x="1857375" y="3244850"/>
          <p14:tracePt t="53661" x="1865313" y="3244850"/>
          <p14:tracePt t="53663" x="1873250" y="3244850"/>
          <p14:tracePt t="53665" x="1881188" y="3244850"/>
          <p14:tracePt t="53667" x="1881188" y="3252788"/>
          <p14:tracePt t="53669" x="1889125" y="3252788"/>
          <p14:tracePt t="53672" x="1905000" y="3252788"/>
          <p14:tracePt t="53675" x="1922463" y="3262313"/>
          <p14:tracePt t="53676" x="1930400" y="3262313"/>
          <p14:tracePt t="53679" x="1938338" y="3262313"/>
          <p14:tracePt t="53681" x="1946275" y="3262313"/>
          <p14:tracePt t="53683" x="1954213" y="3262313"/>
          <p14:tracePt t="53685" x="1962150" y="3270250"/>
          <p14:tracePt t="53688" x="1970088" y="3270250"/>
          <p14:tracePt t="53690" x="1993900" y="3270250"/>
          <p14:tracePt t="53693" x="2001838" y="3270250"/>
          <p14:tracePt t="53695" x="2009775" y="3278188"/>
          <p14:tracePt t="53697" x="2017713" y="3278188"/>
          <p14:tracePt t="53699" x="2033588" y="3278188"/>
          <p14:tracePt t="53701" x="2041525" y="3278188"/>
          <p14:tracePt t="53704" x="2049463" y="3278188"/>
          <p14:tracePt t="53707" x="2065338" y="3278188"/>
          <p14:tracePt t="53709" x="2073275" y="3278188"/>
          <p14:tracePt t="53711" x="2081213" y="3278188"/>
          <p14:tracePt t="53713" x="2089150" y="3278188"/>
          <p14:tracePt t="53717" x="2097088" y="3278188"/>
          <p14:tracePt t="53719" x="2105025" y="3278188"/>
          <p14:tracePt t="53721" x="2112963" y="3278188"/>
          <p14:tracePt t="53723" x="2120900" y="3278188"/>
          <p14:tracePt t="53727" x="2128838" y="3278188"/>
          <p14:tracePt t="53729" x="2136775" y="3278188"/>
          <p14:tracePt t="53733" x="2144713" y="3278188"/>
          <p14:tracePt t="53735" x="2144713" y="3270250"/>
          <p14:tracePt t="53737" x="2152650" y="3270250"/>
          <p14:tracePt t="53741" x="2160588" y="3270250"/>
          <p14:tracePt t="53745" x="2168525" y="3262313"/>
          <p14:tracePt t="53749" x="2176463" y="3262313"/>
          <p14:tracePt t="53753" x="2184400" y="3252788"/>
          <p14:tracePt t="53759" x="2184400" y="3244850"/>
          <p14:tracePt t="53761" x="2192338" y="3244850"/>
          <p14:tracePt t="53767" x="2200275" y="3236913"/>
          <p14:tracePt t="53773" x="2200275" y="3228975"/>
          <p14:tracePt t="53775" x="2208213" y="3228975"/>
          <p14:tracePt t="53777" x="2208213" y="3221038"/>
          <p14:tracePt t="53781" x="2208213" y="3213100"/>
          <p14:tracePt t="53783" x="2216150" y="3213100"/>
          <p14:tracePt t="53784" x="2216150" y="3205163"/>
          <p14:tracePt t="53787" x="2216150" y="3197225"/>
          <p14:tracePt t="53791" x="2224088" y="3189288"/>
          <p14:tracePt t="53795" x="2224088" y="3181350"/>
          <p14:tracePt t="53797" x="2224088" y="3173413"/>
          <p14:tracePt t="53799" x="2224088" y="3165475"/>
          <p14:tracePt t="53803" x="2224088" y="3157538"/>
          <p14:tracePt t="53806" x="2224088" y="3149600"/>
          <p14:tracePt t="53809" x="2224088" y="3141663"/>
          <p14:tracePt t="53811" x="2224088" y="3133725"/>
          <p14:tracePt t="53813" x="2224088" y="3125788"/>
          <p14:tracePt t="53817" x="2224088" y="3117850"/>
          <p14:tracePt t="53822" x="2224088" y="3101975"/>
          <p14:tracePt t="53825" x="2224088" y="3094038"/>
          <p14:tracePt t="53826" x="2224088" y="3086100"/>
          <p14:tracePt t="53830" x="2216150" y="3078163"/>
          <p14:tracePt t="53832" x="2216150" y="3070225"/>
          <p14:tracePt t="53836" x="2216150" y="3062288"/>
          <p14:tracePt t="53838" x="2216150" y="3054350"/>
          <p14:tracePt t="53840" x="2208213" y="3046413"/>
          <p14:tracePt t="53842" x="2208213" y="3038475"/>
          <p14:tracePt t="53846" x="2200275" y="3030538"/>
          <p14:tracePt t="53848" x="2200275" y="3022600"/>
          <p14:tracePt t="53850" x="2192338" y="3014663"/>
          <p14:tracePt t="53853" x="2192338" y="3006725"/>
          <p14:tracePt t="53854" x="2184400" y="2998788"/>
          <p14:tracePt t="53856" x="2184400" y="2990850"/>
          <p14:tracePt t="53858" x="2176463" y="2982913"/>
          <p14:tracePt t="53860" x="2168525" y="2974975"/>
          <p14:tracePt t="53862" x="2160588" y="2967038"/>
          <p14:tracePt t="53864" x="2160588" y="2959100"/>
          <p14:tracePt t="53866" x="2152650" y="2951163"/>
          <p14:tracePt t="53869" x="2144713" y="2943225"/>
          <p14:tracePt t="53870" x="2136775" y="2935288"/>
          <p14:tracePt t="53872" x="2128838" y="2927350"/>
          <p14:tracePt t="53874" x="2120900" y="2919413"/>
          <p14:tracePt t="53876" x="2112963" y="2909888"/>
          <p14:tracePt t="53878" x="2105025" y="2901950"/>
          <p14:tracePt t="53880" x="2097088" y="2894013"/>
          <p14:tracePt t="53882" x="2089150" y="2886075"/>
          <p14:tracePt t="53884" x="2081213" y="2878138"/>
          <p14:tracePt t="53886" x="2073275" y="2870200"/>
          <p14:tracePt t="53889" x="2065338" y="2862263"/>
          <p14:tracePt t="53890" x="2057400" y="2862263"/>
          <p14:tracePt t="53892" x="2041525" y="2854325"/>
          <p14:tracePt t="53894" x="2033588" y="2846388"/>
          <p14:tracePt t="53896" x="2025650" y="2838450"/>
          <p14:tracePt t="53898" x="2017713" y="2838450"/>
          <p14:tracePt t="53900" x="2009775" y="2830513"/>
          <p14:tracePt t="53902" x="2001838" y="2822575"/>
          <p14:tracePt t="53904" x="1985963" y="2822575"/>
          <p14:tracePt t="53908" x="1970088" y="2814638"/>
          <p14:tracePt t="53910" x="1954213" y="2806700"/>
          <p14:tracePt t="53912" x="1946275" y="2806700"/>
          <p14:tracePt t="53914" x="1938338" y="2798763"/>
          <p14:tracePt t="53916" x="1930400" y="2798763"/>
          <p14:tracePt t="53918" x="1912938" y="2790825"/>
          <p14:tracePt t="53920" x="1905000" y="2790825"/>
          <p14:tracePt t="53923" x="1897063" y="2790825"/>
          <p14:tracePt t="53924" x="1881188" y="2782888"/>
          <p14:tracePt t="53926" x="1865313" y="2782888"/>
          <p14:tracePt t="53930" x="1849438" y="2774950"/>
          <p14:tracePt t="53932" x="1841500" y="2774950"/>
          <p14:tracePt t="53934" x="1833563" y="2774950"/>
          <p14:tracePt t="53936" x="1817688" y="2774950"/>
          <p14:tracePt t="53938" x="1809750" y="2774950"/>
          <p14:tracePt t="53940" x="1801813" y="2774950"/>
          <p14:tracePt t="53942" x="1785938" y="2774950"/>
          <p14:tracePt t="53944" x="1778000" y="2774950"/>
          <p14:tracePt t="53946" x="1770063" y="2774950"/>
          <p14:tracePt t="53948" x="1754188" y="2774950"/>
          <p14:tracePt t="53950" x="1746250" y="2774950"/>
          <p14:tracePt t="53953" x="1738313" y="2774950"/>
          <p14:tracePt t="53954" x="1730375" y="2774950"/>
          <p14:tracePt t="53956" x="1722438" y="2774950"/>
          <p14:tracePt t="53958" x="1706563" y="2774950"/>
          <p14:tracePt t="53960" x="1698625" y="2782888"/>
          <p14:tracePt t="53962" x="1690688" y="2782888"/>
          <p14:tracePt t="53964" x="1682750" y="2782888"/>
          <p14:tracePt t="53966" x="1674813" y="2790825"/>
          <p14:tracePt t="53968" x="1666875" y="2790825"/>
          <p14:tracePt t="53971" x="1658938" y="2790825"/>
          <p14:tracePt t="53972" x="1643063" y="2798763"/>
          <p14:tracePt t="53974" x="1635125" y="2798763"/>
          <p14:tracePt t="53976" x="1627188" y="2798763"/>
          <p14:tracePt t="53978" x="1619250" y="2806700"/>
          <p14:tracePt t="53980" x="1611313" y="2806700"/>
          <p14:tracePt t="53982" x="1603375" y="2806700"/>
          <p14:tracePt t="53984" x="1595438" y="2814638"/>
          <p14:tracePt t="53986" x="1587500" y="2814638"/>
          <p14:tracePt t="53988" x="1579563" y="2814638"/>
          <p14:tracePt t="53990" x="1571625" y="2822575"/>
          <p14:tracePt t="53992" x="1562100" y="2822575"/>
          <p14:tracePt t="53994" x="1554163" y="2830513"/>
          <p14:tracePt t="53998" x="1546225" y="2830513"/>
          <p14:tracePt t="54000" x="1546225" y="2838450"/>
          <p14:tracePt t="54002" x="1538288" y="2838450"/>
          <p14:tracePt t="54004" x="1530350" y="2846388"/>
          <p14:tracePt t="54008" x="1522413" y="2854325"/>
          <p14:tracePt t="54012" x="1514475" y="2862263"/>
          <p14:tracePt t="54014" x="1506538" y="2862263"/>
          <p14:tracePt t="54016" x="1506538" y="2870200"/>
          <p14:tracePt t="54018" x="1506538" y="2878138"/>
          <p14:tracePt t="54020" x="1498600" y="2878138"/>
          <p14:tracePt t="54022" x="1498600" y="2886075"/>
          <p14:tracePt t="54024" x="1490663" y="2886075"/>
          <p14:tracePt t="54026" x="1490663" y="2894013"/>
          <p14:tracePt t="54028" x="1482725" y="2901950"/>
          <p14:tracePt t="54032" x="1482725" y="2909888"/>
          <p14:tracePt t="54036" x="1474788" y="2919413"/>
          <p14:tracePt t="54038" x="1474788" y="2927350"/>
          <p14:tracePt t="54042" x="1474788" y="2935288"/>
          <p14:tracePt t="54044" x="1466850" y="2943225"/>
          <p14:tracePt t="54046" x="1466850" y="2951163"/>
          <p14:tracePt t="54050" x="1466850" y="2959100"/>
          <p14:tracePt t="54052" x="1458913" y="2967038"/>
          <p14:tracePt t="54054" x="1458913" y="2974975"/>
          <p14:tracePt t="54058" x="1458913" y="2982913"/>
          <p14:tracePt t="54060" x="1458913" y="2990850"/>
          <p14:tracePt t="54062" x="1450975" y="2998788"/>
          <p14:tracePt t="54066" x="1450975" y="3006725"/>
          <p14:tracePt t="54070" x="1450975" y="3014663"/>
          <p14:tracePt t="54072" x="1450975" y="3022600"/>
          <p14:tracePt t="54076" x="1450975" y="3030538"/>
          <p14:tracePt t="54078" x="1450975" y="3038475"/>
          <p14:tracePt t="54082" x="1458913" y="3046413"/>
          <p14:tracePt t="54086" x="1458913" y="3054350"/>
          <p14:tracePt t="54090" x="1466850" y="3062288"/>
          <p14:tracePt t="54094" x="1466850" y="3070225"/>
          <p14:tracePt t="54096" x="1466850" y="3078163"/>
          <p14:tracePt t="54098" x="1474788" y="3078163"/>
          <p14:tracePt t="54100" x="1474788" y="3086100"/>
          <p14:tracePt t="54104" x="1474788" y="3094038"/>
          <p14:tracePt t="54106" x="1482725" y="3094038"/>
          <p14:tracePt t="54110" x="1482725" y="3101975"/>
          <p14:tracePt t="54112" x="1490663" y="3101975"/>
          <p14:tracePt t="54114" x="1490663" y="3109913"/>
          <p14:tracePt t="54116" x="1498600" y="3109913"/>
          <p14:tracePt t="54120" x="1506538" y="3117850"/>
          <p14:tracePt t="54127" x="1514475" y="3117850"/>
          <p14:tracePt t="54130" x="1522413" y="3125788"/>
          <p14:tracePt t="54134" x="1530350" y="3125788"/>
          <p14:tracePt t="54140" x="1538288" y="3125788"/>
          <p14:tracePt t="54144" x="1546225" y="3133725"/>
          <p14:tracePt t="54148" x="1554163" y="3133725"/>
          <p14:tracePt t="54155" x="1562100" y="3133725"/>
          <p14:tracePt t="54173" x="1579563" y="3133725"/>
          <p14:tracePt t="54177" x="1587500" y="3133725"/>
          <p14:tracePt t="54441" x="1595438" y="3133725"/>
          <p14:tracePt t="54445" x="1603375" y="3133725"/>
          <p14:tracePt t="54447" x="1611313" y="3141663"/>
          <p14:tracePt t="54451" x="1619250" y="3149600"/>
          <p14:tracePt t="54455" x="1635125" y="3157538"/>
          <p14:tracePt t="54457" x="1643063" y="3157538"/>
          <p14:tracePt t="54459" x="1651000" y="3157538"/>
          <p14:tracePt t="54461" x="1658938" y="3165475"/>
          <p14:tracePt t="54462" x="1666875" y="3173413"/>
          <p14:tracePt t="54465" x="1674813" y="3173413"/>
          <p14:tracePt t="54467" x="1690688" y="3173413"/>
          <p14:tracePt t="54469" x="1698625" y="3181350"/>
          <p14:tracePt t="54472" x="1706563" y="3181350"/>
          <p14:tracePt t="54475" x="1730375" y="3189288"/>
          <p14:tracePt t="54477" x="1746250" y="3189288"/>
          <p14:tracePt t="54479" x="1754188" y="3189288"/>
          <p14:tracePt t="54481" x="1770063" y="3197225"/>
          <p14:tracePt t="54483" x="1785938" y="3197225"/>
          <p14:tracePt t="54484" x="1801813" y="3197225"/>
          <p14:tracePt t="54487" x="1817688" y="3205163"/>
          <p14:tracePt t="54489" x="1833563" y="3205163"/>
          <p14:tracePt t="54492" x="1849438" y="3205163"/>
          <p14:tracePt t="54493" x="1865313" y="3213100"/>
          <p14:tracePt t="54494" x="1881188" y="3213100"/>
          <p14:tracePt t="54497" x="1905000" y="3213100"/>
          <p14:tracePt t="54499" x="1922463" y="3213100"/>
          <p14:tracePt t="54501" x="1938338" y="3221038"/>
          <p14:tracePt t="54504" x="1962150" y="3221038"/>
          <p14:tracePt t="54505" x="1978025" y="3221038"/>
          <p14:tracePt t="54509" x="2025650" y="3221038"/>
          <p14:tracePt t="54511" x="2041525" y="3228975"/>
          <p14:tracePt t="54513" x="2065338" y="3228975"/>
          <p14:tracePt t="54515" x="2089150" y="3228975"/>
          <p14:tracePt t="54517" x="2112963" y="3236913"/>
          <p14:tracePt t="54519" x="2136775" y="3236913"/>
          <p14:tracePt t="54521" x="2160588" y="3236913"/>
          <p14:tracePt t="54524" x="2192338" y="3236913"/>
          <p14:tracePt t="54526" x="2208213" y="3244850"/>
          <p14:tracePt t="54527" x="2232025" y="3244850"/>
          <p14:tracePt t="54529" x="2255838" y="3244850"/>
          <p14:tracePt t="54531" x="2281238" y="3244850"/>
          <p14:tracePt t="54532" x="2305050" y="3252788"/>
          <p14:tracePt t="54535" x="2328863" y="3252788"/>
          <p14:tracePt t="54537" x="2352675" y="3252788"/>
          <p14:tracePt t="54541" x="2392363" y="3262313"/>
          <p14:tracePt t="54543" x="2424113" y="3270250"/>
          <p14:tracePt t="54545" x="2439988" y="3270250"/>
          <p14:tracePt t="54546" x="2463800" y="3270250"/>
          <p14:tracePt t="54549" x="2479675" y="3270250"/>
          <p14:tracePt t="54551" x="2503488" y="3278188"/>
          <p14:tracePt t="54554" x="2543175" y="3278188"/>
          <p14:tracePt t="54557" x="2559050" y="3278188"/>
          <p14:tracePt t="54559" x="2574925" y="3278188"/>
          <p14:tracePt t="54562" x="2598738" y="3286125"/>
          <p14:tracePt t="54563" x="2616200" y="3286125"/>
          <p14:tracePt t="54565" x="2632075" y="3286125"/>
          <p14:tracePt t="54567" x="2647950" y="3286125"/>
          <p14:tracePt t="54569" x="2663825" y="3286125"/>
          <p14:tracePt t="54572" x="2679700" y="3286125"/>
          <p14:tracePt t="54575" x="2711450" y="3294063"/>
          <p14:tracePt t="54577" x="2727325" y="3294063"/>
          <p14:tracePt t="54579" x="2735263" y="3294063"/>
          <p14:tracePt t="54581" x="2751138" y="3294063"/>
          <p14:tracePt t="54583" x="2759075" y="3294063"/>
          <p14:tracePt t="54585" x="2774950" y="3294063"/>
          <p14:tracePt t="54587" x="2782888" y="3294063"/>
          <p14:tracePt t="54590" x="2790825" y="3294063"/>
          <p14:tracePt t="54591" x="2806700" y="3302000"/>
          <p14:tracePt t="54593" x="2814638" y="3302000"/>
          <p14:tracePt t="54595" x="2822575" y="3302000"/>
          <p14:tracePt t="54597" x="2830513" y="3302000"/>
          <p14:tracePt t="54599" x="2838450" y="3302000"/>
          <p14:tracePt t="54600" x="2846388" y="3302000"/>
          <p14:tracePt t="54603" x="2854325" y="3302000"/>
          <p14:tracePt t="54606" x="2862263" y="3302000"/>
          <p14:tracePt t="54609" x="2870200" y="3302000"/>
          <p14:tracePt t="54611" x="2878138" y="3302000"/>
          <p14:tracePt t="54615" x="2886075" y="3302000"/>
          <p14:tracePt t="54621" x="2894013" y="3302000"/>
          <p14:tracePt t="54631" x="2901950" y="3302000"/>
          <p14:tracePt t="54877" x="2901950" y="3294063"/>
          <p14:tracePt t="54879" x="2909888" y="3294063"/>
          <p14:tracePt t="54897" x="2917825" y="3294063"/>
          <p14:tracePt t="54905" x="2917825" y="3286125"/>
          <p14:tracePt t="55643" x="2909888" y="3294063"/>
          <p14:tracePt t="55647" x="2901950" y="3294063"/>
          <p14:tracePt t="55649" x="2894013" y="3294063"/>
          <p14:tracePt t="55654" x="2886075" y="3294063"/>
          <p14:tracePt t="55657" x="2870200" y="3302000"/>
          <p14:tracePt t="55661" x="2862263" y="3302000"/>
          <p14:tracePt t="55663" x="2854325" y="3302000"/>
          <p14:tracePt t="55665" x="2846388" y="3302000"/>
          <p14:tracePt t="55667" x="2838450" y="3302000"/>
          <p14:tracePt t="55669" x="2830513" y="3309938"/>
          <p14:tracePt t="55671" x="2822575" y="3309938"/>
          <p14:tracePt t="55674" x="2806700" y="3309938"/>
          <p14:tracePt t="55675" x="2798763" y="3309938"/>
          <p14:tracePt t="55677" x="2790825" y="3309938"/>
          <p14:tracePt t="55679" x="2782888" y="3309938"/>
          <p14:tracePt t="55681" x="2767013" y="3317875"/>
          <p14:tracePt t="55683" x="2759075" y="3317875"/>
          <p14:tracePt t="55685" x="2751138" y="3317875"/>
          <p14:tracePt t="55687" x="2735263" y="3317875"/>
          <p14:tracePt t="55690" x="2727325" y="3317875"/>
          <p14:tracePt t="55691" x="2711450" y="3325813"/>
          <p14:tracePt t="55693" x="2703513" y="3325813"/>
          <p14:tracePt t="55695" x="2687638" y="3325813"/>
          <p14:tracePt t="55697" x="2679700" y="3325813"/>
          <p14:tracePt t="55699" x="2671763" y="3325813"/>
          <p14:tracePt t="55701" x="2655888" y="3325813"/>
          <p14:tracePt t="55704" x="2632075" y="3325813"/>
          <p14:tracePt t="55707" x="2624138" y="3325813"/>
          <p14:tracePt t="55709" x="2606675" y="3325813"/>
          <p14:tracePt t="55711" x="2598738" y="3325813"/>
          <p14:tracePt t="55713" x="2582863" y="3325813"/>
          <p14:tracePt t="55715" x="2574925" y="3325813"/>
          <p14:tracePt t="55717" x="2566988" y="3325813"/>
          <p14:tracePt t="55723" x="2543175" y="3325813"/>
          <p14:tracePt t="55725" x="2519363" y="3317875"/>
          <p14:tracePt t="55727" x="2503488" y="3317875"/>
          <p14:tracePt t="55729" x="2495550" y="3317875"/>
          <p14:tracePt t="55731" x="2479675" y="3317875"/>
          <p14:tracePt t="55733" x="2471738" y="3317875"/>
          <p14:tracePt t="55735" x="2455863" y="3317875"/>
          <p14:tracePt t="55737" x="2447925" y="3309938"/>
          <p14:tracePt t="55740" x="2432050" y="3309938"/>
          <p14:tracePt t="55741" x="2424113" y="3309938"/>
          <p14:tracePt t="55743" x="2416175" y="3309938"/>
          <p14:tracePt t="55744" x="2400300" y="3302000"/>
          <p14:tracePt t="55746" x="2392363" y="3302000"/>
          <p14:tracePt t="55748" x="2384425" y="3302000"/>
          <p14:tracePt t="55750" x="2368550" y="3302000"/>
          <p14:tracePt t="55753" x="2360613" y="3302000"/>
          <p14:tracePt t="55754" x="2352675" y="3294063"/>
          <p14:tracePt t="55756" x="2344738" y="3294063"/>
          <p14:tracePt t="55758" x="2336800" y="3294063"/>
          <p14:tracePt t="55760" x="2328863" y="3294063"/>
          <p14:tracePt t="55762" x="2320925" y="3286125"/>
          <p14:tracePt t="55764" x="2312988" y="3286125"/>
          <p14:tracePt t="55766" x="2305050" y="3286125"/>
          <p14:tracePt t="55768" x="2297113" y="3286125"/>
          <p14:tracePt t="55770" x="2289175" y="3278188"/>
          <p14:tracePt t="55772" x="2281238" y="3278188"/>
          <p14:tracePt t="55775" x="2273300" y="3278188"/>
          <p14:tracePt t="55777" x="2265363" y="3278188"/>
          <p14:tracePt t="55779" x="2255838" y="3270250"/>
          <p14:tracePt t="55781" x="2247900" y="3270250"/>
          <p14:tracePt t="55783" x="2239963" y="3270250"/>
          <p14:tracePt t="55785" x="2232025" y="3270250"/>
          <p14:tracePt t="55787" x="2224088" y="3262313"/>
          <p14:tracePt t="55790" x="2216150" y="3262313"/>
          <p14:tracePt t="55791" x="2208213" y="3262313"/>
          <p14:tracePt t="55793" x="2200275" y="3262313"/>
          <p14:tracePt t="55795" x="2192338" y="3262313"/>
          <p14:tracePt t="55797" x="2184400" y="3252788"/>
          <p14:tracePt t="55801" x="2176463" y="3252788"/>
          <p14:tracePt t="55804" x="2160588" y="3244850"/>
          <p14:tracePt t="55807" x="2152650" y="3244850"/>
          <p14:tracePt t="55809" x="2144713" y="3244850"/>
          <p14:tracePt t="55813" x="2136775" y="3236913"/>
          <p14:tracePt t="55815" x="2128838" y="3236913"/>
          <p14:tracePt t="55817" x="2120900" y="3236913"/>
          <p14:tracePt t="55819" x="2112963" y="3236913"/>
          <p14:tracePt t="55821" x="2105025" y="3236913"/>
          <p14:tracePt t="55825" x="2089150" y="3228975"/>
          <p14:tracePt t="55828" x="2081213" y="3228975"/>
          <p14:tracePt t="55829" x="2073275" y="3228975"/>
          <p14:tracePt t="55831" x="2065338" y="3221038"/>
          <p14:tracePt t="55833" x="2057400" y="3221038"/>
          <p14:tracePt t="55835" x="2049463" y="3221038"/>
          <p14:tracePt t="55837" x="2041525" y="3213100"/>
          <p14:tracePt t="55839" x="2033588" y="3213100"/>
          <p14:tracePt t="55841" x="2025650" y="3213100"/>
          <p14:tracePt t="55844" x="2017713" y="3205163"/>
          <p14:tracePt t="55845" x="2009775" y="3205163"/>
          <p14:tracePt t="55847" x="2001838" y="3205163"/>
          <p14:tracePt t="55849" x="1993900" y="3197225"/>
          <p14:tracePt t="55851" x="1985963" y="3197225"/>
          <p14:tracePt t="55853" x="1978025" y="3197225"/>
          <p14:tracePt t="55855" x="1970088" y="3189288"/>
          <p14:tracePt t="55857" x="1962150" y="3189288"/>
          <p14:tracePt t="55861" x="1954213" y="3181350"/>
          <p14:tracePt t="55863" x="1946275" y="3181350"/>
          <p14:tracePt t="55864" x="1938338" y="3181350"/>
          <p14:tracePt t="55868" x="1930400" y="3181350"/>
          <p14:tracePt t="55870" x="1922463" y="3173413"/>
          <p14:tracePt t="55874" x="1912938" y="3173413"/>
          <p14:tracePt t="55878" x="1905000" y="3173413"/>
          <p14:tracePt t="55880" x="1905000" y="3165475"/>
          <p14:tracePt t="55886" x="1897063" y="3165475"/>
          <p14:tracePt t="55931" x="1905000" y="3165475"/>
          <p14:tracePt t="55939" x="1912938" y="3157538"/>
          <p14:tracePt t="55943" x="1922463" y="3157538"/>
          <p14:tracePt t="55945" x="1930400" y="3157538"/>
          <p14:tracePt t="55949" x="1938338" y="3149600"/>
          <p14:tracePt t="55951" x="1946275" y="3149600"/>
          <p14:tracePt t="55954" x="1954213" y="3149600"/>
          <p14:tracePt t="55957" x="1962150" y="3149600"/>
          <p14:tracePt t="55959" x="1970088" y="3141663"/>
          <p14:tracePt t="55963" x="1978025" y="3141663"/>
          <p14:tracePt t="55965" x="1985963" y="3141663"/>
          <p14:tracePt t="55967" x="1985963" y="3133725"/>
          <p14:tracePt t="55969" x="1993900" y="3133725"/>
          <p14:tracePt t="55974" x="2001838" y="3133725"/>
          <p14:tracePt t="55975" x="2001838" y="3125788"/>
          <p14:tracePt t="55977" x="2009775" y="3125788"/>
          <p14:tracePt t="55983" x="2017713" y="3125788"/>
          <p14:tracePt t="55990" x="2017713" y="3117850"/>
          <p14:tracePt t="55991" x="2025650" y="3117850"/>
          <p14:tracePt t="56157" x="2025650" y="3109913"/>
          <p14:tracePt t="56161" x="2033588" y="3109913"/>
          <p14:tracePt t="56168" x="2033588" y="3094038"/>
          <p14:tracePt t="56173" x="2041525" y="3078163"/>
          <p14:tracePt t="56175" x="2041525" y="3070225"/>
          <p14:tracePt t="56177" x="2049463" y="3070225"/>
          <p14:tracePt t="56179" x="2049463" y="3062288"/>
          <p14:tracePt t="56183" x="2049463" y="3054350"/>
          <p14:tracePt t="56185" x="2057400" y="3046413"/>
          <p14:tracePt t="56189" x="2057400" y="3038475"/>
          <p14:tracePt t="56191" x="2065338" y="3030538"/>
          <p14:tracePt t="56195" x="2065338" y="3022600"/>
          <p14:tracePt t="56197" x="2073275" y="3014663"/>
          <p14:tracePt t="56199" x="2073275" y="3006725"/>
          <p14:tracePt t="56205" x="2081213" y="2990850"/>
          <p14:tracePt t="56209" x="2081213" y="2982913"/>
          <p14:tracePt t="56211" x="2089150" y="2974975"/>
          <p14:tracePt t="56213" x="2089150" y="2967038"/>
          <p14:tracePt t="56217" x="2089150" y="2959100"/>
          <p14:tracePt t="56219" x="2089150" y="2951163"/>
          <p14:tracePt t="56221" x="2097088" y="2943225"/>
          <p14:tracePt t="56225" x="2097088" y="2935288"/>
          <p14:tracePt t="56227" x="2097088" y="2927350"/>
          <p14:tracePt t="56231" x="2097088" y="2919413"/>
          <p14:tracePt t="56233" x="2097088" y="2909888"/>
          <p14:tracePt t="56237" x="2097088" y="2901950"/>
          <p14:tracePt t="56241" x="2097088" y="2894013"/>
          <p14:tracePt t="56245" x="2097088" y="2886075"/>
          <p14:tracePt t="56249" x="2097088" y="2878138"/>
          <p14:tracePt t="56254" x="2089150" y="2870200"/>
          <p14:tracePt t="56259" x="2089150" y="2862263"/>
          <p14:tracePt t="56265" x="2089150" y="2854325"/>
          <p14:tracePt t="56267" x="2081213" y="2854325"/>
          <p14:tracePt t="56273" x="2081213" y="2846388"/>
          <p14:tracePt t="56277" x="2073275" y="2846388"/>
          <p14:tracePt t="56279" x="2073275" y="2838450"/>
          <p14:tracePt t="56283" x="2065338" y="2838450"/>
          <p14:tracePt t="56285" x="2065338" y="2830513"/>
          <p14:tracePt t="56291" x="2057400" y="2822575"/>
          <p14:tracePt t="56293" x="2049463" y="2822575"/>
          <p14:tracePt t="56297" x="2041525" y="2822575"/>
          <p14:tracePt t="56299" x="2041525" y="2814638"/>
          <p14:tracePt t="56301" x="2033588" y="2814638"/>
          <p14:tracePt t="56306" x="2025650" y="2806700"/>
          <p14:tracePt t="56309" x="2017713" y="2806700"/>
          <p14:tracePt t="56311" x="2009775" y="2806700"/>
          <p14:tracePt t="56313" x="2009775" y="2798763"/>
          <p14:tracePt t="56315" x="2001838" y="2798763"/>
          <p14:tracePt t="56319" x="1993900" y="2798763"/>
          <p14:tracePt t="56321" x="1985963" y="2798763"/>
          <p14:tracePt t="56324" x="1978025" y="2790825"/>
          <p14:tracePt t="56327" x="1970088" y="2790825"/>
          <p14:tracePt t="56329" x="1962150" y="2790825"/>
          <p14:tracePt t="56333" x="1954213" y="2782888"/>
          <p14:tracePt t="56335" x="1946275" y="2782888"/>
          <p14:tracePt t="56337" x="1938338" y="2782888"/>
          <p14:tracePt t="56341" x="1930400" y="2782888"/>
          <p14:tracePt t="56343" x="1922463" y="2782888"/>
          <p14:tracePt t="56345" x="1912938" y="2782888"/>
          <p14:tracePt t="56347" x="1905000" y="2782888"/>
          <p14:tracePt t="56349" x="1897063" y="2782888"/>
          <p14:tracePt t="56351" x="1889125" y="2774950"/>
          <p14:tracePt t="56355" x="1873250" y="2774950"/>
          <p14:tracePt t="56357" x="1865313" y="2774950"/>
          <p14:tracePt t="56359" x="1857375" y="2774950"/>
          <p14:tracePt t="56361" x="1849438" y="2774950"/>
          <p14:tracePt t="56363" x="1841500" y="2774950"/>
          <p14:tracePt t="56365" x="1833563" y="2782888"/>
          <p14:tracePt t="56367" x="1817688" y="2782888"/>
          <p14:tracePt t="56369" x="1809750" y="2782888"/>
          <p14:tracePt t="56372" x="1801813" y="2782888"/>
          <p14:tracePt t="56374" x="1793875" y="2782888"/>
          <p14:tracePt t="56375" x="1785938" y="2782888"/>
          <p14:tracePt t="56377" x="1778000" y="2790825"/>
          <p14:tracePt t="56379" x="1770063" y="2790825"/>
          <p14:tracePt t="56381" x="1762125" y="2790825"/>
          <p14:tracePt t="56383" x="1754188" y="2790825"/>
          <p14:tracePt t="56384" x="1746250" y="2798763"/>
          <p14:tracePt t="56387" x="1730375" y="2798763"/>
          <p14:tracePt t="56391" x="1714500" y="2806700"/>
          <p14:tracePt t="56393" x="1706563" y="2814638"/>
          <p14:tracePt t="56395" x="1698625" y="2814638"/>
          <p14:tracePt t="56397" x="1690688" y="2822575"/>
          <p14:tracePt t="56399" x="1682750" y="2822575"/>
          <p14:tracePt t="56401" x="1674813" y="2830513"/>
          <p14:tracePt t="56405" x="1651000" y="2838450"/>
          <p14:tracePt t="56410" x="1627188" y="2854325"/>
          <p14:tracePt t="56411" x="1619250" y="2862263"/>
          <p14:tracePt t="56413" x="1611313" y="2870200"/>
          <p14:tracePt t="56415" x="1603375" y="2878138"/>
          <p14:tracePt t="56417" x="1587500" y="2878138"/>
          <p14:tracePt t="56419" x="1579563" y="2886075"/>
          <p14:tracePt t="56422" x="1571625" y="2894013"/>
          <p14:tracePt t="56423" x="1562100" y="2901950"/>
          <p14:tracePt t="56427" x="1538288" y="2919413"/>
          <p14:tracePt t="56428" x="1530350" y="2927350"/>
          <p14:tracePt t="56431" x="1522413" y="2927350"/>
          <p14:tracePt t="56433" x="1522413" y="2935288"/>
          <p14:tracePt t="56435" x="1514475" y="2943225"/>
          <p14:tracePt t="56438" x="1506538" y="2951163"/>
          <p14:tracePt t="56439" x="1498600" y="2959100"/>
          <p14:tracePt t="56443" x="1490663" y="2967038"/>
          <p14:tracePt t="56445" x="1482725" y="2974975"/>
          <p14:tracePt t="56446" x="1482725" y="2982913"/>
          <p14:tracePt t="56449" x="1474788" y="2990850"/>
          <p14:tracePt t="56451" x="1474788" y="2998788"/>
          <p14:tracePt t="56455" x="1466850" y="3006725"/>
          <p14:tracePt t="56459" x="1466850" y="3022600"/>
          <p14:tracePt t="56463" x="1466850" y="3030538"/>
          <p14:tracePt t="56464" x="1466850" y="3038475"/>
          <p14:tracePt t="56470" x="1466850" y="3046413"/>
          <p14:tracePt t="56473" x="1466850" y="3054350"/>
          <p14:tracePt t="56475" x="1466850" y="3062288"/>
          <p14:tracePt t="56477" x="1474788" y="3062288"/>
          <p14:tracePt t="56478" x="1474788" y="3070225"/>
          <p14:tracePt t="56481" x="1482725" y="3078163"/>
          <p14:tracePt t="56483" x="1482725" y="3086100"/>
          <p14:tracePt t="56485" x="1490663" y="3086100"/>
          <p14:tracePt t="56487" x="1498600" y="3094038"/>
          <p14:tracePt t="56490" x="1498600" y="3101975"/>
          <p14:tracePt t="56491" x="1506538" y="3109913"/>
          <p14:tracePt t="56493" x="1514475" y="3109913"/>
          <p14:tracePt t="56495" x="1522413" y="3117850"/>
          <p14:tracePt t="56497" x="1530350" y="3125788"/>
          <p14:tracePt t="56499" x="1538288" y="3133725"/>
          <p14:tracePt t="56501" x="1554163" y="3133725"/>
          <p14:tracePt t="56504" x="1571625" y="3141663"/>
          <p14:tracePt t="56509" x="1595438" y="3149600"/>
          <p14:tracePt t="56511" x="1611313" y="3157538"/>
          <p14:tracePt t="56512" x="1619250" y="3165475"/>
          <p14:tracePt t="56514" x="1635125" y="3165475"/>
          <p14:tracePt t="56517" x="1643063" y="3173413"/>
          <p14:tracePt t="56519" x="1658938" y="3173413"/>
          <p14:tracePt t="56521" x="1674813" y="3173413"/>
          <p14:tracePt t="56523" x="1682750" y="3181350"/>
          <p14:tracePt t="56527" x="1714500" y="3181350"/>
          <p14:tracePt t="56528" x="1730375" y="3181350"/>
          <p14:tracePt t="56531" x="1746250" y="3189288"/>
          <p14:tracePt t="56533" x="1754188" y="3189288"/>
          <p14:tracePt t="56535" x="1770063" y="3189288"/>
          <p14:tracePt t="56537" x="1785938" y="3189288"/>
          <p14:tracePt t="56539" x="1793875" y="3189288"/>
          <p14:tracePt t="56541" x="1809750" y="3189288"/>
          <p14:tracePt t="56543" x="1825625" y="3189288"/>
          <p14:tracePt t="56545" x="1833563" y="3189288"/>
          <p14:tracePt t="56547" x="1849438" y="3189288"/>
          <p14:tracePt t="56549" x="1865313" y="3189288"/>
          <p14:tracePt t="56551" x="1873250" y="3189288"/>
          <p14:tracePt t="56555" x="1889125" y="3189288"/>
          <p14:tracePt t="56557" x="1912938" y="3181350"/>
          <p14:tracePt t="56559" x="1922463" y="3181350"/>
          <p14:tracePt t="56561" x="1930400" y="3181350"/>
          <p14:tracePt t="56563" x="1946275" y="3181350"/>
          <p14:tracePt t="56565" x="1954213" y="3173413"/>
          <p14:tracePt t="56567" x="1962150" y="3173413"/>
          <p14:tracePt t="56569" x="1970088" y="3173413"/>
          <p14:tracePt t="56572" x="1978025" y="3165475"/>
          <p14:tracePt t="56574" x="1985963" y="3165475"/>
          <p14:tracePt t="56575" x="1993900" y="3165475"/>
          <p14:tracePt t="56577" x="2001838" y="3157538"/>
          <p14:tracePt t="56579" x="2009775" y="3157538"/>
          <p14:tracePt t="56583" x="2017713" y="3149600"/>
          <p14:tracePt t="56587" x="2025650" y="3149600"/>
          <p14:tracePt t="56589" x="2025650" y="3141663"/>
          <p14:tracePt t="56591" x="2033588" y="3141663"/>
          <p14:tracePt t="56595" x="2033588" y="3133725"/>
          <p14:tracePt t="56601" x="2033588" y="3125788"/>
          <p14:tracePt t="56609" x="2033588" y="3117850"/>
          <p14:tracePt t="56615" x="2033588" y="3109913"/>
          <p14:tracePt t="56617" x="2025650" y="3109913"/>
          <p14:tracePt t="56619" x="2025650" y="3101975"/>
          <p14:tracePt t="56621" x="2017713" y="3101975"/>
          <p14:tracePt t="56624" x="2009775" y="3094038"/>
          <p14:tracePt t="56627" x="2009775" y="3086100"/>
          <p14:tracePt t="56628" x="2001838" y="3078163"/>
          <p14:tracePt t="56630" x="1993900" y="3078163"/>
          <p14:tracePt t="56632" x="1985963" y="3070225"/>
          <p14:tracePt t="56635" x="1978025" y="3070225"/>
          <p14:tracePt t="56637" x="1970088" y="3070225"/>
          <p14:tracePt t="56642" x="1954213" y="3062288"/>
          <p14:tracePt t="56643" x="1946275" y="3054350"/>
          <p14:tracePt t="56645" x="1938338" y="3054350"/>
          <p14:tracePt t="56647" x="1930400" y="3054350"/>
          <p14:tracePt t="56649" x="1922463" y="3046413"/>
          <p14:tracePt t="56650" x="1912938" y="3046413"/>
          <p14:tracePt t="56655" x="1897063" y="3038475"/>
          <p14:tracePt t="56659" x="1873250" y="3038475"/>
          <p14:tracePt t="56661" x="1865313" y="3038475"/>
          <p14:tracePt t="56663" x="1857375" y="3038475"/>
          <p14:tracePt t="56665" x="1849438" y="3038475"/>
          <p14:tracePt t="56667" x="1841500" y="3038475"/>
          <p14:tracePt t="56669" x="1833563" y="3038475"/>
          <p14:tracePt t="56671" x="1825625" y="3038475"/>
          <p14:tracePt t="56674" x="1817688" y="3038475"/>
          <p14:tracePt t="56676" x="1809750" y="3038475"/>
          <p14:tracePt t="56677" x="1801813" y="3038475"/>
          <p14:tracePt t="56679" x="1801813" y="3046413"/>
          <p14:tracePt t="56681" x="1793875" y="3046413"/>
          <p14:tracePt t="56683" x="1785938" y="3046413"/>
          <p14:tracePt t="56685" x="1778000" y="3046413"/>
          <p14:tracePt t="56688" x="1770063" y="3054350"/>
          <p14:tracePt t="56691" x="1762125" y="3054350"/>
          <p14:tracePt t="56693" x="1754188" y="3054350"/>
          <p14:tracePt t="56697" x="1746250" y="3054350"/>
          <p14:tracePt t="56699" x="1746250" y="3062288"/>
          <p14:tracePt t="56701" x="1738313" y="3062288"/>
          <p14:tracePt t="56707" x="1730375" y="3070225"/>
          <p14:tracePt t="56713" x="1722438" y="3070225"/>
          <p14:tracePt t="56715" x="1722438" y="3078163"/>
          <p14:tracePt t="56721" x="1722438" y="3086100"/>
          <p14:tracePt t="56723" x="1714500" y="3086100"/>
          <p14:tracePt t="56729" x="1714500" y="3094038"/>
          <p14:tracePt t="56739" x="1714500" y="3101975"/>
          <p14:tracePt t="56745" x="1722438" y="3109913"/>
          <p14:tracePt t="56747" x="1722438" y="3117850"/>
          <p14:tracePt t="56751" x="1730375" y="3125788"/>
          <p14:tracePt t="56755" x="1738313" y="3133725"/>
          <p14:tracePt t="56757" x="1738313" y="3141663"/>
          <p14:tracePt t="56759" x="1746250" y="3141663"/>
          <p14:tracePt t="56761" x="1746250" y="3149600"/>
          <p14:tracePt t="56762" x="1754188" y="3149600"/>
          <p14:tracePt t="56765" x="1762125" y="3157538"/>
          <p14:tracePt t="56767" x="1770063" y="3157538"/>
          <p14:tracePt t="56769" x="1770063" y="3165475"/>
          <p14:tracePt t="56771" x="1778000" y="3165475"/>
          <p14:tracePt t="56774" x="1785938" y="3165475"/>
          <p14:tracePt t="56775" x="1793875" y="3173413"/>
          <p14:tracePt t="56777" x="1801813" y="3173413"/>
          <p14:tracePt t="56779" x="1809750" y="3181350"/>
          <p14:tracePt t="56781" x="1817688" y="3181350"/>
          <p14:tracePt t="56785" x="1825625" y="3189288"/>
          <p14:tracePt t="56787" x="1833563" y="3189288"/>
          <p14:tracePt t="56789" x="1841500" y="3189288"/>
          <p14:tracePt t="56791" x="1849438" y="3189288"/>
          <p14:tracePt t="56793" x="1857375" y="3197225"/>
          <p14:tracePt t="56795" x="1865313" y="3197225"/>
          <p14:tracePt t="56797" x="1881188" y="3197225"/>
          <p14:tracePt t="56798" x="1889125" y="3197225"/>
          <p14:tracePt t="56801" x="1897063" y="3197225"/>
          <p14:tracePt t="56804" x="1912938" y="3205163"/>
          <p14:tracePt t="56807" x="1922463" y="3205163"/>
          <p14:tracePt t="56809" x="1930400" y="3205163"/>
          <p14:tracePt t="56811" x="1938338" y="3205163"/>
          <p14:tracePt t="56813" x="1946275" y="3213100"/>
          <p14:tracePt t="56815" x="1954213" y="3213100"/>
          <p14:tracePt t="56817" x="1962150" y="3213100"/>
          <p14:tracePt t="56819" x="1970088" y="3213100"/>
          <p14:tracePt t="56821" x="1978025" y="3213100"/>
          <p14:tracePt t="56824" x="1985963" y="3213100"/>
          <p14:tracePt t="56825" x="1993900" y="3213100"/>
          <p14:tracePt t="56827" x="2001838" y="3221038"/>
          <p14:tracePt t="56828" x="2009775" y="3221038"/>
          <p14:tracePt t="56831" x="2017713" y="3221038"/>
          <p14:tracePt t="56833" x="2025650" y="3221038"/>
          <p14:tracePt t="56835" x="2033588" y="3221038"/>
          <p14:tracePt t="56837" x="2041525" y="3221038"/>
          <p14:tracePt t="56839" x="2049463" y="3221038"/>
          <p14:tracePt t="56841" x="2057400" y="3221038"/>
          <p14:tracePt t="56845" x="2065338" y="3221038"/>
          <p14:tracePt t="56849" x="2073275" y="3221038"/>
          <p14:tracePt t="56851" x="2081213" y="3221038"/>
          <p14:tracePt t="56857" x="2089150" y="3221038"/>
          <p14:tracePt t="56870" x="2097088" y="3221038"/>
          <p14:tracePt t="56897" x="2089150" y="3221038"/>
          <p14:tracePt t="56939" x="2097088" y="3221038"/>
          <p14:tracePt t="56947" x="2097088" y="3228975"/>
          <p14:tracePt t="56954" x="2105025" y="3228975"/>
          <p14:tracePt t="56957" x="2112963" y="3236913"/>
          <p14:tracePt t="56959" x="2120900" y="3236913"/>
          <p14:tracePt t="56961" x="2128838" y="3236913"/>
          <p14:tracePt t="56963" x="2136775" y="3244850"/>
          <p14:tracePt t="56965" x="2144713" y="3244850"/>
          <p14:tracePt t="56967" x="2152650" y="3252788"/>
          <p14:tracePt t="56969" x="2160588" y="3252788"/>
          <p14:tracePt t="56971" x="2168525" y="3252788"/>
          <p14:tracePt t="56974" x="2176463" y="3262313"/>
          <p14:tracePt t="56975" x="2184400" y="3262313"/>
          <p14:tracePt t="56977" x="2192338" y="3262313"/>
          <p14:tracePt t="56979" x="2200275" y="3262313"/>
          <p14:tracePt t="56981" x="2208213" y="3270250"/>
          <p14:tracePt t="56983" x="2224088" y="3270250"/>
          <p14:tracePt t="56985" x="2232025" y="3270250"/>
          <p14:tracePt t="56987" x="2247900" y="3278188"/>
          <p14:tracePt t="56990" x="2255838" y="3278188"/>
          <p14:tracePt t="56991" x="2265363" y="3278188"/>
          <p14:tracePt t="56993" x="2281238" y="3286125"/>
          <p14:tracePt t="56995" x="2289175" y="3286125"/>
          <p14:tracePt t="56997" x="2305050" y="3286125"/>
          <p14:tracePt t="56999" x="2312988" y="3286125"/>
          <p14:tracePt t="57001" x="2328863" y="3294063"/>
          <p14:tracePt t="57004" x="2352675" y="3294063"/>
          <p14:tracePt t="57008" x="2360613" y="3302000"/>
          <p14:tracePt t="57009" x="2376488" y="3302000"/>
          <p14:tracePt t="57011" x="2384425" y="3302000"/>
          <p14:tracePt t="57013" x="2400300" y="3302000"/>
          <p14:tracePt t="57015" x="2408238" y="3302000"/>
          <p14:tracePt t="57017" x="2424113" y="3302000"/>
          <p14:tracePt t="57019" x="2432050" y="3302000"/>
          <p14:tracePt t="57021" x="2447925" y="3302000"/>
          <p14:tracePt t="57024" x="2455863" y="3302000"/>
          <p14:tracePt t="57025" x="2463800" y="3302000"/>
          <p14:tracePt t="57027" x="2471738" y="3309938"/>
          <p14:tracePt t="57029" x="2479675" y="3309938"/>
          <p14:tracePt t="57031" x="2487613" y="3309938"/>
          <p14:tracePt t="57033" x="2495550" y="3309938"/>
          <p14:tracePt t="57035" x="2503488" y="3309938"/>
          <p14:tracePt t="57038" x="2511425" y="3309938"/>
          <p14:tracePt t="57040" x="2519363" y="3309938"/>
          <p14:tracePt t="57043" x="2527300" y="3309938"/>
          <p14:tracePt t="57047" x="2535238" y="3309938"/>
          <p14:tracePt t="57131" x="2543175" y="3309938"/>
          <p14:tracePt t="57135" x="2543175" y="3302000"/>
          <p14:tracePt t="57147" x="2551113" y="3302000"/>
          <p14:tracePt t="57155" x="2551113" y="3294063"/>
          <p14:tracePt t="57157" x="2559050" y="3294063"/>
          <p14:tracePt t="57173" x="2566988" y="3294063"/>
          <p14:tracePt t="57211" x="2566988" y="3286125"/>
          <p14:tracePt t="57479" x="2574925" y="3286125"/>
          <p14:tracePt t="57484" x="2574925" y="3278188"/>
          <p14:tracePt t="57491" x="2582863" y="3278188"/>
          <p14:tracePt t="57497" x="2582863" y="3270250"/>
          <p14:tracePt t="57504" x="2590800" y="3270250"/>
          <p14:tracePt t="57507" x="2590800" y="3262313"/>
          <p14:tracePt t="57513" x="2598738" y="3262313"/>
          <p14:tracePt t="57515" x="2598738" y="3252788"/>
          <p14:tracePt t="57521" x="2606675" y="3252788"/>
          <p14:tracePt t="57523" x="2606675" y="3244850"/>
          <p14:tracePt t="57529" x="2616200" y="3244850"/>
          <p14:tracePt t="57533" x="2616200" y="3236913"/>
          <p14:tracePt t="57539" x="2624138" y="3236913"/>
          <p14:tracePt t="57543" x="2624138" y="3228975"/>
          <p14:tracePt t="57549" x="2632075" y="3228975"/>
          <p14:tracePt t="57556" x="2632075" y="3221038"/>
          <p14:tracePt t="58718" x="2640013" y="3221038"/>
          <p14:tracePt t="58725" x="2640013" y="3228975"/>
          <p14:tracePt t="58729" x="2647950" y="3228975"/>
          <p14:tracePt t="58731" x="2647950" y="3236913"/>
          <p14:tracePt t="58733" x="2655888" y="3236913"/>
          <p14:tracePt t="58735" x="2663825" y="3236913"/>
          <p14:tracePt t="58739" x="2663825" y="3244850"/>
          <p14:tracePt t="58740" x="2679700" y="3244850"/>
          <p14:tracePt t="58743" x="2687638" y="3252788"/>
          <p14:tracePt t="58747" x="2695575" y="3252788"/>
          <p14:tracePt t="58749" x="2703513" y="3262313"/>
          <p14:tracePt t="58751" x="2711450" y="3262313"/>
          <p14:tracePt t="58755" x="2727325" y="3262313"/>
          <p14:tracePt t="58757" x="2735263" y="3270250"/>
          <p14:tracePt t="58759" x="2743200" y="3270250"/>
          <p14:tracePt t="58761" x="2751138" y="3270250"/>
          <p14:tracePt t="58763" x="2759075" y="3278188"/>
          <p14:tracePt t="58765" x="2774950" y="3278188"/>
          <p14:tracePt t="58767" x="2782888" y="3278188"/>
          <p14:tracePt t="58769" x="2790825" y="3286125"/>
          <p14:tracePt t="58771" x="2798763" y="3286125"/>
          <p14:tracePt t="58773" x="2814638" y="3286125"/>
          <p14:tracePt t="58775" x="2822575" y="3286125"/>
          <p14:tracePt t="58777" x="2830513" y="3294063"/>
          <p14:tracePt t="58779" x="2846388" y="3294063"/>
          <p14:tracePt t="58781" x="2854325" y="3294063"/>
          <p14:tracePt t="58783" x="2862263" y="3294063"/>
          <p14:tracePt t="58784" x="2878138" y="3294063"/>
          <p14:tracePt t="58787" x="2886075" y="3294063"/>
          <p14:tracePt t="58790" x="2909888" y="3294063"/>
          <p14:tracePt t="58793" x="2917825" y="3302000"/>
          <p14:tracePt t="58795" x="2925763" y="3302000"/>
          <p14:tracePt t="58797" x="2933700" y="3302000"/>
          <p14:tracePt t="58799" x="2949575" y="3302000"/>
          <p14:tracePt t="58801" x="2957513" y="3302000"/>
          <p14:tracePt t="58805" x="2974975" y="3302000"/>
          <p14:tracePt t="58807" x="2982913" y="3294063"/>
          <p14:tracePt t="58809" x="2990850" y="3294063"/>
          <p14:tracePt t="58811" x="2998788" y="3294063"/>
          <p14:tracePt t="58813" x="3006725" y="3294063"/>
          <p14:tracePt t="58815" x="3014663" y="3294063"/>
          <p14:tracePt t="58817" x="3022600" y="3294063"/>
          <p14:tracePt t="58819" x="3030538" y="3294063"/>
          <p14:tracePt t="58821" x="3038475" y="3294063"/>
          <p14:tracePt t="58823" x="3046413" y="3286125"/>
          <p14:tracePt t="58825" x="3054350" y="3286125"/>
          <p14:tracePt t="58827" x="3062288" y="3286125"/>
          <p14:tracePt t="58828" x="3070225" y="3278188"/>
          <p14:tracePt t="58831" x="3078163" y="3278188"/>
          <p14:tracePt t="58833" x="3086100" y="3278188"/>
          <p14:tracePt t="58835" x="3086100" y="3270250"/>
          <p14:tracePt t="58837" x="3094038" y="3270250"/>
          <p14:tracePt t="58840" x="3101975" y="3262313"/>
          <p14:tracePt t="58843" x="3109913" y="3262313"/>
          <p14:tracePt t="58845" x="3117850" y="3252788"/>
          <p14:tracePt t="58849" x="3125788" y="3252788"/>
          <p14:tracePt t="58851" x="3125788" y="3244850"/>
          <p14:tracePt t="58855" x="3133725" y="3236913"/>
          <p14:tracePt t="58859" x="3141663" y="3236913"/>
          <p14:tracePt t="58861" x="3141663" y="3228975"/>
          <p14:tracePt t="58865" x="3149600" y="3221038"/>
          <p14:tracePt t="58873" x="3157538" y="3213100"/>
          <p14:tracePt t="58879" x="3157538" y="3205163"/>
          <p14:tracePt t="58881" x="3165475" y="3205163"/>
          <p14:tracePt t="58887" x="3165475" y="3197225"/>
          <p14:tracePt t="58891" x="3173413" y="3197225"/>
          <p14:tracePt t="58895" x="3173413" y="3189288"/>
          <p14:tracePt t="58901" x="3181350" y="3189288"/>
          <p14:tracePt t="58904" x="3181350" y="3181350"/>
          <p14:tracePt t="58911" x="3181350" y="3173413"/>
          <p14:tracePt t="58913" x="3189288" y="3173413"/>
          <p14:tracePt t="58921" x="3189288" y="3165475"/>
          <p14:tracePt t="58924" x="3197225" y="3165475"/>
          <p14:tracePt t="58931" x="3197225" y="3157538"/>
          <p14:tracePt t="58939" x="3205163" y="3157538"/>
          <p14:tracePt t="58943" x="3205163" y="3149600"/>
          <p14:tracePt t="58954" x="3205163" y="3141663"/>
          <p14:tracePt t="58959" x="3213100" y="3141663"/>
          <p14:tracePt t="58965" x="3213100" y="3133725"/>
          <p14:tracePt t="58973" x="3213100" y="3125788"/>
          <p14:tracePt t="58981" x="3213100" y="3117850"/>
          <p14:tracePt t="58988" x="3221038" y="3117850"/>
          <p14:tracePt t="58989" x="3221038" y="3109913"/>
          <p14:tracePt t="58997" x="3221038" y="3101975"/>
          <p14:tracePt t="59005" x="3221038" y="3094038"/>
          <p14:tracePt t="59011" x="3221038" y="3086100"/>
          <p14:tracePt t="59017" x="3221038" y="3078163"/>
          <p14:tracePt t="59023" x="3221038" y="3070225"/>
          <p14:tracePt t="59031" x="3221038" y="3062288"/>
          <p14:tracePt t="59033" x="3213100" y="3062288"/>
          <p14:tracePt t="59035" x="3213100" y="3054350"/>
          <p14:tracePt t="59043" x="3213100" y="3046413"/>
          <p14:tracePt t="59047" x="3205163" y="3046413"/>
          <p14:tracePt t="59054" x="3205163" y="3038475"/>
          <p14:tracePt t="59056" x="3197225" y="3038475"/>
          <p14:tracePt t="59059" x="3197225" y="3030538"/>
          <p14:tracePt t="59061" x="3189288" y="3030538"/>
          <p14:tracePt t="59063" x="3189288" y="3022600"/>
          <p14:tracePt t="59065" x="3181350" y="3022600"/>
          <p14:tracePt t="59069" x="3173413" y="3014663"/>
          <p14:tracePt t="59075" x="3165475" y="3006725"/>
          <p14:tracePt t="59078" x="3157538" y="3006725"/>
          <p14:tracePt t="59079" x="3149600" y="3006725"/>
          <p14:tracePt t="59083" x="3141663" y="3006725"/>
          <p14:tracePt t="59085" x="3141663" y="2998788"/>
          <p14:tracePt t="59087" x="3133725" y="2998788"/>
          <p14:tracePt t="59091" x="3125788" y="2998788"/>
          <p14:tracePt t="59095" x="3117850" y="2998788"/>
          <p14:tracePt t="59099" x="3109913" y="2998788"/>
          <p14:tracePt t="59104" x="3101975" y="2998788"/>
          <p14:tracePt t="59107" x="3094038" y="2998788"/>
          <p14:tracePt t="59111" x="3086100" y="2998788"/>
          <p14:tracePt t="59117" x="3078163" y="2998788"/>
          <p14:tracePt t="59121" x="3070225" y="2998788"/>
          <p14:tracePt t="59125" x="3062288" y="3006725"/>
          <p14:tracePt t="59131" x="3054350" y="3006725"/>
          <p14:tracePt t="59137" x="3046413" y="3006725"/>
          <p14:tracePt t="59143" x="3046413" y="3014663"/>
          <p14:tracePt t="59145" x="3038475" y="3014663"/>
          <p14:tracePt t="59172" x="3030538" y="3022600"/>
          <p14:tracePt t="59185" x="3030538" y="3030538"/>
          <p14:tracePt t="59195" x="3030538" y="3038475"/>
          <p14:tracePt t="59201" x="3030538" y="3046413"/>
          <p14:tracePt t="59205" x="3030538" y="3054350"/>
          <p14:tracePt t="59211" x="3030538" y="3062288"/>
          <p14:tracePt t="59213" x="3022600" y="3062288"/>
          <p14:tracePt t="59215" x="3022600" y="3070225"/>
          <p14:tracePt t="59219" x="3022600" y="3078163"/>
          <p14:tracePt t="59223" x="3022600" y="3086100"/>
          <p14:tracePt t="59225" x="3022600" y="3094038"/>
          <p14:tracePt t="59229" x="3022600" y="3101975"/>
          <p14:tracePt t="59234" x="3022600" y="3109913"/>
          <p14:tracePt t="59237" x="3030538" y="3117850"/>
          <p14:tracePt t="59239" x="3030538" y="3125788"/>
          <p14:tracePt t="59243" x="3030538" y="3133725"/>
          <p14:tracePt t="59247" x="3030538" y="3141663"/>
          <p14:tracePt t="59249" x="3030538" y="3149600"/>
          <p14:tracePt t="59255" x="3038475" y="3157538"/>
          <p14:tracePt t="59261" x="3038475" y="3165475"/>
          <p14:tracePt t="59267" x="3038475" y="3173413"/>
          <p14:tracePt t="59269" x="3046413" y="3173413"/>
          <p14:tracePt t="59277" x="3046413" y="3181350"/>
          <p14:tracePt t="59283" x="3054350" y="3181350"/>
          <p14:tracePt t="59287" x="3054350" y="3189288"/>
          <p14:tracePt t="59295" x="3062288" y="3189288"/>
          <p14:tracePt t="59301" x="3062288" y="3197225"/>
          <p14:tracePt t="59305" x="3070225" y="3197225"/>
          <p14:tracePt t="59313" x="3078163" y="3197225"/>
          <p14:tracePt t="59317" x="3078163" y="3205163"/>
          <p14:tracePt t="59320" x="3086100" y="3205163"/>
          <p14:tracePt t="59327" x="3094038" y="3205163"/>
          <p14:tracePt t="59331" x="3101975" y="3205163"/>
          <p14:tracePt t="59338" x="3109913" y="3205163"/>
          <p14:tracePt t="59339" x="3109913" y="3213100"/>
          <p14:tracePt t="59341" x="3117850" y="3213100"/>
          <p14:tracePt t="59345" x="3125788" y="3213100"/>
          <p14:tracePt t="59351" x="3133725" y="3213100"/>
          <p14:tracePt t="59357" x="3141663" y="3213100"/>
          <p14:tracePt t="59365" x="3149600" y="3213100"/>
          <p14:tracePt t="59373" x="3157538" y="3213100"/>
          <p14:tracePt t="59768" x="3165475" y="3213100"/>
          <p14:tracePt t="59777" x="3173413" y="3205163"/>
          <p14:tracePt t="59781" x="3181350" y="3205163"/>
          <p14:tracePt t="59787" x="3189288" y="3197225"/>
          <p14:tracePt t="59793" x="3197225" y="3197225"/>
          <p14:tracePt t="59797" x="3205163" y="3197225"/>
          <p14:tracePt t="59801" x="3213100" y="3197225"/>
          <p14:tracePt t="59805" x="3228975" y="3189288"/>
          <p14:tracePt t="59809" x="3236913" y="3189288"/>
          <p14:tracePt t="59811" x="3244850" y="3189288"/>
          <p14:tracePt t="59813" x="3252788" y="3189288"/>
          <p14:tracePt t="59815" x="3260725" y="3189288"/>
          <p14:tracePt t="59816" x="3268663" y="3189288"/>
          <p14:tracePt t="59819" x="3284538" y="3181350"/>
          <p14:tracePt t="59821" x="3292475" y="3181350"/>
          <p14:tracePt t="59824" x="3300413" y="3181350"/>
          <p14:tracePt t="59828" x="3317875" y="3181350"/>
          <p14:tracePt t="59829" x="3325813" y="3181350"/>
          <p14:tracePt t="59831" x="3341688" y="3181350"/>
          <p14:tracePt t="59833" x="3349625" y="3173413"/>
          <p14:tracePt t="59835" x="3357563" y="3173413"/>
          <p14:tracePt t="59837" x="3365500" y="3173413"/>
          <p14:tracePt t="59840" x="3381375" y="3173413"/>
          <p14:tracePt t="59842" x="3397250" y="3173413"/>
          <p14:tracePt t="59845" x="3413125" y="3173413"/>
          <p14:tracePt t="59847" x="3421063" y="3173413"/>
          <p14:tracePt t="59849" x="3436938" y="3173413"/>
          <p14:tracePt t="59851" x="3444875" y="3173413"/>
          <p14:tracePt t="59855" x="3468688" y="3173413"/>
          <p14:tracePt t="59856" x="3476625" y="3173413"/>
          <p14:tracePt t="59859" x="3492500" y="3173413"/>
          <p14:tracePt t="59861" x="3500438" y="3173413"/>
          <p14:tracePt t="59863" x="3516313" y="3173413"/>
          <p14:tracePt t="59865" x="3524250" y="3173413"/>
          <p14:tracePt t="59867" x="3532188" y="3173413"/>
          <p14:tracePt t="59869" x="3548063" y="3173413"/>
          <p14:tracePt t="59872" x="3556000" y="3173413"/>
          <p14:tracePt t="59875" x="3579813" y="3173413"/>
          <p14:tracePt t="59877" x="3595688" y="3173413"/>
          <p14:tracePt t="59879" x="3603625" y="3173413"/>
          <p14:tracePt t="59881" x="3619500" y="3173413"/>
          <p14:tracePt t="59883" x="3627438" y="3173413"/>
          <p14:tracePt t="59885" x="3643313" y="3173413"/>
          <p14:tracePt t="59887" x="3660775" y="3173413"/>
          <p14:tracePt t="59891" x="3676650" y="3173413"/>
          <p14:tracePt t="59893" x="3692525" y="3173413"/>
          <p14:tracePt t="59894" x="3700463" y="3173413"/>
          <p14:tracePt t="59897" x="3716338" y="3173413"/>
          <p14:tracePt t="59899" x="3724275" y="3173413"/>
          <p14:tracePt t="59901" x="3740150" y="3181350"/>
          <p14:tracePt t="59905" x="3756025" y="3181350"/>
          <p14:tracePt t="59907" x="3771900" y="3181350"/>
          <p14:tracePt t="59909" x="3779838" y="3181350"/>
          <p14:tracePt t="59911" x="3787775" y="3181350"/>
          <p14:tracePt t="59913" x="3795713" y="3181350"/>
          <p14:tracePt t="59914" x="3811588" y="3181350"/>
          <p14:tracePt t="59916" x="3819525" y="3181350"/>
          <p14:tracePt t="59918" x="3827463" y="3189288"/>
          <p14:tracePt t="59921" x="3835400" y="3189288"/>
          <p14:tracePt t="59922" x="3843338" y="3189288"/>
          <p14:tracePt t="59924" x="3851275" y="3189288"/>
          <p14:tracePt t="59926" x="3859213" y="3189288"/>
          <p14:tracePt t="59928" x="3867150" y="3189288"/>
          <p14:tracePt t="59930" x="3875088" y="3197225"/>
          <p14:tracePt t="59932" x="3883025" y="3197225"/>
          <p14:tracePt t="59934" x="3890963" y="3197225"/>
          <p14:tracePt t="59936" x="3898900" y="3197225"/>
          <p14:tracePt t="59940" x="3906838" y="3197225"/>
          <p14:tracePt t="59942" x="3914775" y="3197225"/>
          <p14:tracePt t="59944" x="3922713" y="3197225"/>
          <p14:tracePt t="59948" x="3930650" y="3197225"/>
          <p14:tracePt t="59950" x="3938588" y="3197225"/>
          <p14:tracePt t="59952" x="3946525" y="3197225"/>
          <p14:tracePt t="59954" x="3946525" y="3205163"/>
          <p14:tracePt t="59956" x="3954463" y="3205163"/>
          <p14:tracePt t="59958" x="3962400" y="3205163"/>
          <p14:tracePt t="59962" x="3970338" y="3205163"/>
          <p14:tracePt t="59964" x="3978275" y="3205163"/>
          <p14:tracePt t="59968" x="3986213" y="3205163"/>
          <p14:tracePt t="59970" x="3994150" y="3205163"/>
          <p14:tracePt t="59974" x="4002088" y="3205163"/>
          <p14:tracePt t="59980" x="4011613" y="3205163"/>
          <p14:tracePt t="59986" x="4019550" y="3205163"/>
          <p14:tracePt t="59996" x="4027488" y="3205163"/>
          <p14:tracePt t="60189" x="4035425" y="3205163"/>
          <p14:tracePt t="60192" x="4043363" y="3205163"/>
          <p14:tracePt t="60195" x="4059238" y="3213100"/>
          <p14:tracePt t="60196" x="4067175" y="3213100"/>
          <p14:tracePt t="60199" x="4075113" y="3213100"/>
          <p14:tracePt t="60201" x="4090988" y="3213100"/>
          <p14:tracePt t="60205" x="4106863" y="3221038"/>
          <p14:tracePt t="60206" x="4122738" y="3221038"/>
          <p14:tracePt t="60209" x="4130675" y="3221038"/>
          <p14:tracePt t="60211" x="4146550" y="3228975"/>
          <p14:tracePt t="60213" x="4162425" y="3228975"/>
          <p14:tracePt t="60215" x="4170363" y="3228975"/>
          <p14:tracePt t="60217" x="4186238" y="3228975"/>
          <p14:tracePt t="60221" x="4217988" y="3236913"/>
          <p14:tracePt t="60223" x="4225925" y="3236913"/>
          <p14:tracePt t="60225" x="4241800" y="3244850"/>
          <p14:tracePt t="60227" x="4257675" y="3244850"/>
          <p14:tracePt t="60228" x="4273550" y="3252788"/>
          <p14:tracePt t="60231" x="4289425" y="3252788"/>
          <p14:tracePt t="60233" x="4305300" y="3252788"/>
          <p14:tracePt t="60234" x="4321175" y="3262313"/>
          <p14:tracePt t="60237" x="4337050" y="3262313"/>
          <p14:tracePt t="60239" x="4352925" y="3262313"/>
          <p14:tracePt t="60241" x="4370388" y="3262313"/>
          <p14:tracePt t="60243" x="4378325" y="3262313"/>
          <p14:tracePt t="60245" x="4394200" y="3262313"/>
          <p14:tracePt t="60247" x="4410075" y="3262313"/>
          <p14:tracePt t="60249" x="4425950" y="3262313"/>
          <p14:tracePt t="60251" x="4433888" y="3270250"/>
          <p14:tracePt t="60254" x="4449763" y="3270250"/>
          <p14:tracePt t="60257" x="4473575" y="3270250"/>
          <p14:tracePt t="60258" x="4489450" y="3262313"/>
          <p14:tracePt t="60260" x="4505325" y="3262313"/>
          <p14:tracePt t="60262" x="4513263" y="3262313"/>
          <p14:tracePt t="60264" x="4529138" y="3262313"/>
          <p14:tracePt t="60266" x="4537075" y="3262313"/>
          <p14:tracePt t="60269" x="4552950" y="3262313"/>
          <p14:tracePt t="60271" x="4560888" y="3262313"/>
          <p14:tracePt t="60273" x="4576763" y="3262313"/>
          <p14:tracePt t="60274" x="4584700" y="3262313"/>
          <p14:tracePt t="60277" x="4600575" y="3252788"/>
          <p14:tracePt t="60280" x="4608513" y="3252788"/>
          <p14:tracePt t="60281" x="4616450" y="3252788"/>
          <p14:tracePt t="60282" x="4632325" y="3252788"/>
          <p14:tracePt t="60284" x="4640263" y="3252788"/>
          <p14:tracePt t="60287" x="4648200" y="3244850"/>
          <p14:tracePt t="60289" x="4656138" y="3244850"/>
          <p14:tracePt t="60290" x="4664075" y="3244850"/>
          <p14:tracePt t="60292" x="4672013" y="3244850"/>
          <p14:tracePt t="60295" x="4679950" y="3236913"/>
          <p14:tracePt t="60297" x="4687888" y="3236913"/>
          <p14:tracePt t="60299" x="4695825" y="3236913"/>
          <p14:tracePt t="60301" x="4705350" y="3236913"/>
          <p14:tracePt t="60304" x="4713288" y="3236913"/>
          <p14:tracePt t="60306" x="4721225" y="3236913"/>
          <p14:tracePt t="60308" x="4721225" y="3228975"/>
          <p14:tracePt t="60311" x="4729163" y="3228975"/>
          <p14:tracePt t="60312" x="4737100" y="3228975"/>
          <p14:tracePt t="60316" x="4745038" y="3228975"/>
          <p14:tracePt t="60318" x="4745038" y="3221038"/>
          <p14:tracePt t="60323" x="4752975" y="3221038"/>
          <p14:tracePt t="60329" x="4760913" y="3213100"/>
          <p14:tracePt t="60339" x="4768850" y="3213100"/>
          <p14:tracePt t="60343" x="4768850" y="3205163"/>
          <p14:tracePt t="60385" x="4768850" y="3197225"/>
          <p14:tracePt t="60395" x="4768850" y="3189288"/>
          <p14:tracePt t="60403" x="4768850" y="3181350"/>
          <p14:tracePt t="60409" x="4768850" y="3173413"/>
          <p14:tracePt t="60417" x="4760913" y="3165475"/>
          <p14:tracePt t="60423" x="4760913" y="3157538"/>
          <p14:tracePt t="60429" x="4760913" y="3149600"/>
          <p14:tracePt t="60431" x="4752975" y="3149600"/>
          <p14:tracePt t="60433" x="4752975" y="3141663"/>
          <p14:tracePt t="60438" x="4752975" y="3133725"/>
          <p14:tracePt t="60441" x="4745038" y="3133725"/>
          <p14:tracePt t="60443" x="4745038" y="3125788"/>
          <p14:tracePt t="60447" x="4745038" y="3117850"/>
          <p14:tracePt t="60449" x="4737100" y="3117850"/>
          <p14:tracePt t="60454" x="4737100" y="3109913"/>
          <p14:tracePt t="60457" x="4729163" y="3101975"/>
          <p14:tracePt t="60463" x="4721225" y="3094038"/>
          <p14:tracePt t="60469" x="4713288" y="3086100"/>
          <p14:tracePt t="60475" x="4705350" y="3078163"/>
          <p14:tracePt t="60479" x="4695825" y="3078163"/>
          <p14:tracePt t="60483" x="4695825" y="3070225"/>
          <p14:tracePt t="60487" x="4687888" y="3070225"/>
          <p14:tracePt t="60493" x="4679950" y="3062288"/>
          <p14:tracePt t="60499" x="4672013" y="3062288"/>
          <p14:tracePt t="60507" x="4664075" y="3062288"/>
          <p14:tracePt t="60513" x="4656138" y="3054350"/>
          <p14:tracePt t="60519" x="4648200" y="3054350"/>
          <p14:tracePt t="60527" x="4640263" y="3054350"/>
          <p14:tracePt t="60533" x="4632325" y="3054350"/>
          <p14:tracePt t="60539" x="4624388" y="3054350"/>
          <p14:tracePt t="60547" x="4616450" y="3054350"/>
          <p14:tracePt t="60554" x="4608513" y="3054350"/>
          <p14:tracePt t="60561" x="4600575" y="3054350"/>
          <p14:tracePt t="60567" x="4600575" y="3062288"/>
          <p14:tracePt t="60569" x="4592638" y="3062288"/>
          <p14:tracePt t="60577" x="4584700" y="3062288"/>
          <p14:tracePt t="60591" x="4576763" y="3062288"/>
          <p14:tracePt t="60609" x="4568825" y="3062288"/>
          <p14:tracePt t="60791" x="4576763" y="3062288"/>
          <p14:tracePt t="60800" x="4584700" y="3062288"/>
          <p14:tracePt t="60803" x="4592638" y="3062288"/>
          <p14:tracePt t="60807" x="4600575" y="3062288"/>
          <p14:tracePt t="60811" x="4608513" y="3062288"/>
          <p14:tracePt t="60817" x="4616450" y="3062288"/>
          <p14:tracePt t="60819" x="4616450" y="3054350"/>
          <p14:tracePt t="60821" x="4624388" y="3054350"/>
          <p14:tracePt t="60825" x="4632325" y="3054350"/>
          <p14:tracePt t="60829" x="4640263" y="3054350"/>
          <p14:tracePt t="60833" x="4648200" y="3054350"/>
          <p14:tracePt t="60835" x="4656138" y="3054350"/>
          <p14:tracePt t="60839" x="4664075" y="3046413"/>
          <p14:tracePt t="60841" x="4672013" y="3046413"/>
          <p14:tracePt t="60843" x="4679950" y="3046413"/>
          <p14:tracePt t="60845" x="4687888" y="3046413"/>
          <p14:tracePt t="60847" x="4695825" y="3046413"/>
          <p14:tracePt t="60849" x="4705350" y="3046413"/>
          <p14:tracePt t="60850" x="4713288" y="3046413"/>
          <p14:tracePt t="60855" x="4729163" y="3046413"/>
          <p14:tracePt t="60856" x="4737100" y="3038475"/>
          <p14:tracePt t="60859" x="4745038" y="3038475"/>
          <p14:tracePt t="60861" x="4752975" y="3038475"/>
          <p14:tracePt t="60863" x="4760913" y="3038475"/>
          <p14:tracePt t="60865" x="4776788" y="3038475"/>
          <p14:tracePt t="60867" x="4784725" y="3038475"/>
          <p14:tracePt t="60869" x="4792663" y="3038475"/>
          <p14:tracePt t="60871" x="4808538" y="3038475"/>
          <p14:tracePt t="60874" x="4832350" y="3038475"/>
          <p14:tracePt t="60876" x="4840288" y="3038475"/>
          <p14:tracePt t="60878" x="4856163" y="3038475"/>
          <p14:tracePt t="60880" x="4864100" y="3038475"/>
          <p14:tracePt t="60882" x="4879975" y="3038475"/>
          <p14:tracePt t="60884" x="4895850" y="3046413"/>
          <p14:tracePt t="60887" x="4911725" y="3046413"/>
          <p14:tracePt t="60888" x="4927600" y="3046413"/>
          <p14:tracePt t="60890" x="4943475" y="3046413"/>
          <p14:tracePt t="60892" x="4959350" y="3046413"/>
          <p14:tracePt t="60894" x="4975225" y="3054350"/>
          <p14:tracePt t="60896" x="4991100" y="3054350"/>
          <p14:tracePt t="60898" x="5014913" y="3054350"/>
          <p14:tracePt t="60900" x="5030788" y="3054350"/>
          <p14:tracePt t="60903" x="5056188" y="3054350"/>
          <p14:tracePt t="60904" x="5080000" y="3062288"/>
          <p14:tracePt t="60906" x="5095875" y="3062288"/>
          <p14:tracePt t="60908" x="5119688" y="3062288"/>
          <p14:tracePt t="60910" x="5143500" y="3070225"/>
          <p14:tracePt t="60912" x="5167313" y="3070225"/>
          <p14:tracePt t="60914" x="5191125" y="3070225"/>
          <p14:tracePt t="60916" x="5222875" y="3078163"/>
          <p14:tracePt t="60918" x="5246688" y="3078163"/>
          <p14:tracePt t="60922" x="5302250" y="3078163"/>
          <p14:tracePt t="60924" x="5326063" y="3086100"/>
          <p14:tracePt t="60926" x="5357813" y="3086100"/>
          <p14:tracePt t="60928" x="5381625" y="3094038"/>
          <p14:tracePt t="60930" x="5414963" y="3094038"/>
          <p14:tracePt t="60932" x="5446713" y="3094038"/>
          <p14:tracePt t="60934" x="5478463" y="3101975"/>
          <p14:tracePt t="60937" x="5510213" y="3101975"/>
          <p14:tracePt t="60939" x="5541963" y="3101975"/>
          <p14:tracePt t="60940" x="5573713" y="3109913"/>
          <p14:tracePt t="60942" x="5605463" y="3109913"/>
          <p14:tracePt t="60944" x="5637213" y="3117850"/>
          <p14:tracePt t="60946" x="5676900" y="3117850"/>
          <p14:tracePt t="60948" x="5708650" y="3117850"/>
          <p14:tracePt t="60950" x="5740400" y="3117850"/>
          <p14:tracePt t="60954" x="5781675" y="3125788"/>
          <p14:tracePt t="60955" x="5813425" y="3125788"/>
          <p14:tracePt t="60956" x="5853113" y="3133725"/>
          <p14:tracePt t="60958" x="5884863" y="3133725"/>
          <p14:tracePt t="60960" x="5924550" y="3141663"/>
          <p14:tracePt t="60962" x="5956300" y="3141663"/>
          <p14:tracePt t="60964" x="5995988" y="3149600"/>
          <p14:tracePt t="60966" x="6027738" y="3149600"/>
          <p14:tracePt t="60968" x="6067425" y="3157538"/>
          <p14:tracePt t="60970" x="6100763" y="3157538"/>
          <p14:tracePt t="60972" x="6140450" y="3165475"/>
          <p14:tracePt t="60974" x="6172200" y="3165475"/>
          <p14:tracePt t="60976" x="6211888" y="3165475"/>
          <p14:tracePt t="60978" x="6243638" y="3173413"/>
          <p14:tracePt t="60980" x="6283325" y="3173413"/>
          <p14:tracePt t="60982" x="6323013" y="3181350"/>
          <p14:tracePt t="60984" x="6354763" y="3181350"/>
          <p14:tracePt t="60986" x="6394450" y="3181350"/>
          <p14:tracePt t="60989" x="6426200" y="3189288"/>
          <p14:tracePt t="60990" x="6467475" y="3189288"/>
          <p14:tracePt t="60992" x="6507163" y="3197225"/>
          <p14:tracePt t="60994" x="6538913" y="3197225"/>
          <p14:tracePt t="60996" x="6578600" y="3197225"/>
          <p14:tracePt t="60998" x="6618288" y="3197225"/>
          <p14:tracePt t="61000" x="6650038" y="3205163"/>
          <p14:tracePt t="61003" x="6689725" y="3205163"/>
          <p14:tracePt t="61005" x="6729413" y="3205163"/>
          <p14:tracePt t="61006" x="6761163" y="3205163"/>
          <p14:tracePt t="61008" x="6802438" y="3205163"/>
          <p14:tracePt t="61010" x="6842125" y="3205163"/>
          <p14:tracePt t="61012" x="6881813" y="3205163"/>
          <p14:tracePt t="61014" x="6913563" y="3205163"/>
          <p14:tracePt t="61016" x="6953250" y="3205163"/>
          <p14:tracePt t="61018" x="6985000" y="3205163"/>
          <p14:tracePt t="61021" x="7024688" y="3205163"/>
          <p14:tracePt t="61022" x="7056438" y="3213100"/>
          <p14:tracePt t="61024" x="7096125" y="3213100"/>
          <p14:tracePt t="61026" x="7127875" y="3213100"/>
          <p14:tracePt t="61028" x="7169150" y="3213100"/>
          <p14:tracePt t="61030" x="7200900" y="3213100"/>
          <p14:tracePt t="61032" x="7240588" y="3213100"/>
          <p14:tracePt t="61034" x="7272338" y="3213100"/>
          <p14:tracePt t="61037" x="7312025" y="3213100"/>
          <p14:tracePt t="61038" x="7343775" y="3213100"/>
          <p14:tracePt t="61040" x="7383463" y="3213100"/>
          <p14:tracePt t="61042" x="7415213" y="3213100"/>
          <p14:tracePt t="61044" x="7454900" y="3213100"/>
          <p14:tracePt t="61046" x="7486650" y="3213100"/>
          <p14:tracePt t="61048" x="7527925" y="3205163"/>
          <p14:tracePt t="61050" x="7559675" y="3205163"/>
          <p14:tracePt t="61054" x="7591425" y="3205163"/>
          <p14:tracePt t="61055" x="7631113" y="3205163"/>
          <p14:tracePt t="61056" x="7662863" y="3205163"/>
          <p14:tracePt t="61058" x="7702550" y="3213100"/>
          <p14:tracePt t="61060" x="7734300" y="3213100"/>
          <p14:tracePt t="61062" x="7766050" y="3213100"/>
          <p14:tracePt t="61064" x="7805738" y="3213100"/>
          <p14:tracePt t="61066" x="7839075" y="3205163"/>
          <p14:tracePt t="61068" x="7870825" y="3205163"/>
          <p14:tracePt t="61070" x="7910513" y="3205163"/>
          <p14:tracePt t="61072" x="7942263" y="3205163"/>
          <p14:tracePt t="61074" x="7974013" y="3205163"/>
          <p14:tracePt t="61076" x="8005763" y="3205163"/>
          <p14:tracePt t="61078" x="8037513" y="3205163"/>
          <p14:tracePt t="61080" x="8069263" y="3197225"/>
          <p14:tracePt t="61082" x="8101013" y="3197225"/>
          <p14:tracePt t="61084" x="8132763" y="3197225"/>
          <p14:tracePt t="61087" x="8164513" y="3197225"/>
          <p14:tracePt t="61088" x="8197850" y="3189288"/>
          <p14:tracePt t="61090" x="8229600" y="3197225"/>
          <p14:tracePt t="61092" x="8261350" y="3197225"/>
          <p14:tracePt t="61094" x="8293100" y="3189288"/>
          <p14:tracePt t="61096" x="8324850" y="3189288"/>
          <p14:tracePt t="61098" x="8356600" y="3189288"/>
          <p14:tracePt t="61100" x="8388350" y="3189288"/>
          <p14:tracePt t="61103" x="8420100" y="3189288"/>
          <p14:tracePt t="61104" x="8451850" y="3189288"/>
          <p14:tracePt t="61106" x="8475663" y="3189288"/>
          <p14:tracePt t="61108" x="8507413" y="3189288"/>
          <p14:tracePt t="61110" x="8540750" y="3189288"/>
          <p14:tracePt t="61112" x="8572500" y="3189288"/>
          <p14:tracePt t="61114" x="8596313" y="3197225"/>
          <p14:tracePt t="61116" x="8628063" y="3197225"/>
          <p14:tracePt t="61118" x="8659813" y="3197225"/>
          <p14:tracePt t="61121" x="8683625" y="3197225"/>
          <p14:tracePt t="61122" x="8715375" y="3189288"/>
          <p14:tracePt t="61124" x="8739188" y="3189288"/>
          <p14:tracePt t="61126" x="8770938" y="3189288"/>
          <p14:tracePt t="61128" x="8794750" y="3189288"/>
          <p14:tracePt t="61130" x="8818563" y="3189288"/>
          <p14:tracePt t="61132" x="8850313" y="3189288"/>
          <p14:tracePt t="61134" x="8874125" y="3181350"/>
          <p14:tracePt t="61136" x="8899525" y="3181350"/>
          <p14:tracePt t="61138" x="8931275" y="3181350"/>
          <p14:tracePt t="61140" x="8955088" y="3173413"/>
          <p14:tracePt t="61142" x="8978900" y="3173413"/>
          <p14:tracePt t="61144" x="9002713" y="3173413"/>
          <p14:tracePt t="61146" x="9026525" y="3181350"/>
          <p14:tracePt t="61148" x="9050338" y="3181350"/>
          <p14:tracePt t="61150" x="9074150" y="3181350"/>
          <p14:tracePt t="61153" x="9097963" y="3181350"/>
          <p14:tracePt t="61154" x="9121775" y="3181350"/>
          <p14:tracePt t="61156" x="9145588" y="3181350"/>
          <p14:tracePt t="61158" x="9169400" y="3181350"/>
          <p14:tracePt t="61160" x="9193213" y="3181350"/>
          <p14:tracePt t="61162" x="9217025" y="3181350"/>
          <p14:tracePt t="61164" x="9242425" y="3181350"/>
          <p14:tracePt t="61166" x="9258300" y="3181350"/>
          <p14:tracePt t="61168" x="9282113" y="3189288"/>
          <p14:tracePt t="61171" x="9305925" y="3189288"/>
          <p14:tracePt t="61172" x="9321800" y="3189288"/>
          <p14:tracePt t="61189" x="9472613" y="3197225"/>
          <p14:tracePt t="61190" x="9488488" y="3205163"/>
          <p14:tracePt t="61192" x="9504363" y="3205163"/>
          <p14:tracePt t="61194" x="9520238" y="3205163"/>
          <p14:tracePt t="61196" x="9544050" y="3205163"/>
          <p14:tracePt t="61198" x="9559925" y="3205163"/>
          <p14:tracePt t="61200" x="9575800" y="3205163"/>
          <p14:tracePt t="61203" x="9593263" y="3205163"/>
          <p14:tracePt t="61204" x="9609138" y="3205163"/>
          <p14:tracePt t="61206" x="9625013" y="3205163"/>
          <p14:tracePt t="61208" x="9640888" y="3205163"/>
          <p14:tracePt t="61210" x="9648825" y="3205163"/>
          <p14:tracePt t="61212" x="9664700" y="3205163"/>
          <p14:tracePt t="61214" x="9680575" y="3205163"/>
          <p14:tracePt t="61216" x="9688513" y="3205163"/>
          <p14:tracePt t="61218" x="9704388" y="3205163"/>
          <p14:tracePt t="61221" x="9720263" y="3205163"/>
          <p14:tracePt t="61222" x="9728200" y="3205163"/>
          <p14:tracePt t="61224" x="9744075" y="3205163"/>
          <p14:tracePt t="61226" x="9752013" y="3205163"/>
          <p14:tracePt t="61228" x="9759950" y="3205163"/>
          <p14:tracePt t="61230" x="9767888" y="3213100"/>
          <p14:tracePt t="61232" x="9783763" y="3213100"/>
          <p14:tracePt t="61235" x="9791700" y="3213100"/>
          <p14:tracePt t="61237" x="9799638" y="3213100"/>
          <p14:tracePt t="61240" x="9807575" y="3213100"/>
          <p14:tracePt t="61242" x="9815513" y="3205163"/>
          <p14:tracePt t="61244" x="9823450" y="3205163"/>
          <p14:tracePt t="61248" x="9831388" y="3205163"/>
          <p14:tracePt t="61250" x="9839325" y="3205163"/>
          <p14:tracePt t="61254" x="9847263" y="3205163"/>
          <p14:tracePt t="61260" x="9855200" y="3205163"/>
          <p14:tracePt t="61268" x="9863138" y="3205163"/>
          <p14:tracePt t="61279" x="9863138" y="3197225"/>
          <p14:tracePt t="61284" x="9871075" y="3197225"/>
          <p14:tracePt t="61303" x="9879013" y="3197225"/>
          <p14:tracePt t="61306" x="9879013" y="3189288"/>
          <p14:tracePt t="61313" x="9886950" y="3189288"/>
          <p14:tracePt t="61314" x="9886950" y="3181350"/>
          <p14:tracePt t="61322" x="9894888" y="3173413"/>
          <p14:tracePt t="61331" x="9894888" y="3165475"/>
          <p14:tracePt t="61332" x="9902825" y="3165475"/>
          <p14:tracePt t="61336" x="9902825" y="3157538"/>
          <p14:tracePt t="61344" x="9902825" y="3149600"/>
          <p14:tracePt t="61350" x="9902825" y="3141663"/>
          <p14:tracePt t="61358" x="9902825" y="3133725"/>
          <p14:tracePt t="61368" x="9902825" y="3125788"/>
          <p14:tracePt t="61385" x="9902825" y="3117850"/>
          <p14:tracePt t="61399" x="9902825" y="3109913"/>
          <p14:tracePt t="61404" x="9894888" y="3109913"/>
          <p14:tracePt t="61407" x="9894888" y="3101975"/>
          <p14:tracePt t="61409" x="9886950" y="3101975"/>
          <p14:tracePt t="61413" x="9879013" y="3094038"/>
          <p14:tracePt t="61419" x="9871075" y="3086100"/>
          <p14:tracePt t="61421" x="9863138" y="3086100"/>
          <p14:tracePt t="61424" x="9863138" y="3078163"/>
          <p14:tracePt t="61425" x="9855200" y="3078163"/>
          <p14:tracePt t="61429" x="9847263" y="3070225"/>
          <p14:tracePt t="61431" x="9839325" y="3070225"/>
          <p14:tracePt t="61433" x="9831388" y="3062288"/>
          <p14:tracePt t="61439" x="9815513" y="3054350"/>
          <p14:tracePt t="61441" x="9807575" y="3054350"/>
          <p14:tracePt t="61443" x="9799638" y="3054350"/>
          <p14:tracePt t="61447" x="9791700" y="3046413"/>
          <p14:tracePt t="61449" x="9783763" y="3046413"/>
          <p14:tracePt t="61451" x="9775825" y="3046413"/>
          <p14:tracePt t="61455" x="9767888" y="3046413"/>
          <p14:tracePt t="61457" x="9759950" y="3046413"/>
          <p14:tracePt t="61459" x="9759950" y="3038475"/>
          <p14:tracePt t="61461" x="9752013" y="3038475"/>
          <p14:tracePt t="61462" x="9744075" y="3038475"/>
          <p14:tracePt t="61465" x="9736138" y="3038475"/>
          <p14:tracePt t="61469" x="9728200" y="3038475"/>
          <p14:tracePt t="61471" x="9720263" y="3038475"/>
          <p14:tracePt t="61475" x="9712325" y="3038475"/>
          <p14:tracePt t="61477" x="9704388" y="3038475"/>
          <p14:tracePt t="61481" x="9696450" y="3038475"/>
          <p14:tracePt t="61483" x="9688513" y="3038475"/>
          <p14:tracePt t="61487" x="9680575" y="3038475"/>
          <p14:tracePt t="61491" x="9672638" y="3038475"/>
          <p14:tracePt t="61493" x="9664700" y="3038475"/>
          <p14:tracePt t="61497" x="9656763" y="3030538"/>
          <p14:tracePt t="61501" x="9648825" y="3030538"/>
          <p14:tracePt t="61509" x="9640888" y="3030538"/>
          <p14:tracePt t="61657" x="9632950" y="3030538"/>
          <p14:tracePt t="61663" x="9625013" y="3030538"/>
          <p14:tracePt t="61667" x="9617075" y="3022600"/>
          <p14:tracePt t="61669" x="9609138" y="3022600"/>
          <p14:tracePt t="61673" x="9601200" y="3022600"/>
          <p14:tracePt t="61675" x="9593263" y="3022600"/>
          <p14:tracePt t="61677" x="9585325" y="3022600"/>
          <p14:tracePt t="61678" x="9575800" y="3022600"/>
          <p14:tracePt t="61683" x="9567863" y="3022600"/>
          <p14:tracePt t="61685" x="9559925" y="3022600"/>
          <p14:tracePt t="61688" x="9551988" y="3022600"/>
          <p14:tracePt t="61691" x="9544050" y="3022600"/>
          <p14:tracePt t="61693" x="9536113" y="3022600"/>
          <p14:tracePt t="61695" x="9528175" y="3022600"/>
          <p14:tracePt t="61699" x="9520238" y="3022600"/>
          <p14:tracePt t="61704" x="9512300" y="3022600"/>
          <p14:tracePt t="61707" x="9504363" y="3022600"/>
          <p14:tracePt t="61713" x="9496425" y="3022600"/>
          <p14:tracePt t="61721" x="9488488" y="3022600"/>
          <p14:tracePt t="61757" x="9496425" y="3022600"/>
          <p14:tracePt t="61767" x="9504363" y="3022600"/>
          <p14:tracePt t="61773" x="9512300" y="3022600"/>
          <p14:tracePt t="61777" x="9520238" y="3014663"/>
          <p14:tracePt t="61779" x="9528175" y="3014663"/>
          <p14:tracePt t="61783" x="9536113" y="3014663"/>
          <p14:tracePt t="61784" x="9544050" y="3014663"/>
          <p14:tracePt t="61789" x="9551988" y="3014663"/>
          <p14:tracePt t="61791" x="9559925" y="3006725"/>
          <p14:tracePt t="61795" x="9567863" y="3006725"/>
          <p14:tracePt t="61799" x="9575800" y="3006725"/>
          <p14:tracePt t="61801" x="9585325" y="3006725"/>
          <p14:tracePt t="61807" x="9593263" y="3006725"/>
          <p14:tracePt t="61811" x="9601200" y="2998788"/>
          <p14:tracePt t="61817" x="9609138" y="2998788"/>
          <p14:tracePt t="61828" x="9617075" y="2998788"/>
          <p14:tracePt t="61869" x="9609138" y="2998788"/>
          <p14:tracePt t="61894" x="9601200" y="2998788"/>
          <p14:tracePt t="61899" x="9593263" y="2998788"/>
          <p14:tracePt t="61903" x="9585325" y="2998788"/>
          <p14:tracePt t="61907" x="9575800" y="2998788"/>
          <p14:tracePt t="61909" x="9567863" y="2998788"/>
          <p14:tracePt t="61911" x="9559925" y="2998788"/>
          <p14:tracePt t="61912" x="9551988" y="3006725"/>
          <p14:tracePt t="61914" x="9544050" y="3006725"/>
          <p14:tracePt t="61917" x="9528175" y="3006725"/>
          <p14:tracePt t="61919" x="9520238" y="3006725"/>
          <p14:tracePt t="61922" x="9512300" y="3006725"/>
          <p14:tracePt t="61923" x="9496425" y="3006725"/>
          <p14:tracePt t="61925" x="9488488" y="3014663"/>
          <p14:tracePt t="61927" x="9472613" y="3014663"/>
          <p14:tracePt t="61929" x="9464675" y="3014663"/>
          <p14:tracePt t="61931" x="9448800" y="3014663"/>
          <p14:tracePt t="61933" x="9432925" y="3022600"/>
          <p14:tracePt t="61935" x="9424988" y="3022600"/>
          <p14:tracePt t="61937" x="9409113" y="3022600"/>
          <p14:tracePt t="61941" x="9369425" y="3030538"/>
          <p14:tracePt t="61943" x="9353550" y="3030538"/>
          <p14:tracePt t="61945" x="9337675" y="3038475"/>
          <p14:tracePt t="61947" x="9313863" y="3038475"/>
          <p14:tracePt t="61949" x="9290050" y="3038475"/>
          <p14:tracePt t="61951" x="9266238" y="3038475"/>
          <p14:tracePt t="61954" x="9217025" y="3046413"/>
          <p14:tracePt t="61957" x="9193213" y="3046413"/>
          <p14:tracePt t="61958" x="9169400" y="3046413"/>
          <p14:tracePt t="61961" x="9137650" y="3046413"/>
          <p14:tracePt t="61963" x="9113838" y="3046413"/>
          <p14:tracePt t="61965" x="9082088" y="3046413"/>
          <p14:tracePt t="61967" x="9050338" y="3054350"/>
          <p14:tracePt t="61969" x="9018588" y="3054350"/>
          <p14:tracePt t="61971" x="8986838" y="3054350"/>
          <p14:tracePt t="61974" x="8915400" y="3054350"/>
          <p14:tracePt t="61977" x="8874125" y="3054350"/>
          <p14:tracePt t="61979" x="8834438" y="3054350"/>
          <p14:tracePt t="61981" x="8802688" y="3054350"/>
          <p14:tracePt t="61983" x="8755063" y="3054350"/>
          <p14:tracePt t="61985" x="8715375" y="3054350"/>
          <p14:tracePt t="61987" x="8675688" y="3054350"/>
          <p14:tracePt t="61990" x="8636000" y="3054350"/>
          <p14:tracePt t="61991" x="8588375" y="3054350"/>
          <p14:tracePt t="61993" x="8548688" y="3054350"/>
          <p14:tracePt t="61995" x="8499475" y="3054350"/>
          <p14:tracePt t="61997" x="8451850" y="3062288"/>
          <p14:tracePt t="61999" x="8412163" y="3062288"/>
          <p14:tracePt t="62001" x="8364538" y="3062288"/>
          <p14:tracePt t="62005" x="8277225" y="3062288"/>
          <p14:tracePt t="62007" x="8229600" y="3070225"/>
          <p14:tracePt t="62009" x="8189913" y="3070225"/>
          <p14:tracePt t="62011" x="8140700" y="3070225"/>
          <p14:tracePt t="62013" x="8093075" y="3070225"/>
          <p14:tracePt t="62015" x="8053388" y="3078163"/>
          <p14:tracePt t="62017" x="8005763" y="3078163"/>
          <p14:tracePt t="62019" x="7966075" y="3078163"/>
          <p14:tracePt t="62022" x="7918450" y="3078163"/>
          <p14:tracePt t="62025" x="7821613" y="3078163"/>
          <p14:tracePt t="62027" x="7781925" y="3078163"/>
          <p14:tracePt t="62029" x="7734300" y="3078163"/>
          <p14:tracePt t="62031" x="7694613" y="3078163"/>
          <p14:tracePt t="62033" x="7646988" y="3078163"/>
          <p14:tracePt t="62034" x="7599363" y="3078163"/>
          <p14:tracePt t="62037" x="7551738" y="3070225"/>
          <p14:tracePt t="62040" x="7512050" y="3070225"/>
          <p14:tracePt t="62041" x="7462838" y="3062288"/>
          <p14:tracePt t="62043" x="7423150" y="3062288"/>
          <p14:tracePt t="62045" x="7375525" y="3062288"/>
          <p14:tracePt t="62047" x="7335838" y="3054350"/>
          <p14:tracePt t="62049" x="7288213" y="3054350"/>
          <p14:tracePt t="62051" x="7240588" y="3046413"/>
          <p14:tracePt t="62055" x="7145338" y="3046413"/>
          <p14:tracePt t="62057" x="7096125" y="3038475"/>
          <p14:tracePt t="62059" x="7048500" y="3038475"/>
          <p14:tracePt t="62062" x="7000875" y="3038475"/>
          <p14:tracePt t="62064" x="6953250" y="3030538"/>
          <p14:tracePt t="62067" x="6858000" y="3022600"/>
          <p14:tracePt t="62069" x="6810375" y="3014663"/>
          <p14:tracePt t="62071" x="6753225" y="3006725"/>
          <p14:tracePt t="62073" x="6705600" y="2998788"/>
          <p14:tracePt t="62077" x="6602413" y="2990850"/>
          <p14:tracePt t="62079" x="6546850" y="2982913"/>
          <p14:tracePt t="62080" x="6491288" y="2982913"/>
          <p14:tracePt t="62083" x="6442075" y="2982913"/>
          <p14:tracePt t="62085" x="6386513" y="2982913"/>
          <p14:tracePt t="62087" x="6330950" y="2982913"/>
          <p14:tracePt t="62089" x="6283325" y="2974975"/>
          <p14:tracePt t="62093" x="6172200" y="2974975"/>
          <p14:tracePt t="62095" x="6124575" y="2974975"/>
          <p14:tracePt t="62096" x="6067425" y="2982913"/>
          <p14:tracePt t="62099" x="6019800" y="2982913"/>
          <p14:tracePt t="62101" x="5964238" y="2982913"/>
          <p14:tracePt t="62104" x="5868988" y="2982913"/>
          <p14:tracePt t="62108" x="5813425" y="2982913"/>
          <p14:tracePt t="62111" x="5716588" y="2990850"/>
          <p14:tracePt t="62113" x="5661025" y="2990850"/>
          <p14:tracePt t="62115" x="5613400" y="2998788"/>
          <p14:tracePt t="62117" x="5565775" y="3006725"/>
          <p14:tracePt t="62119" x="5518150" y="3006725"/>
          <p14:tracePt t="62121" x="5470525" y="3014663"/>
          <p14:tracePt t="62124" x="5422900" y="3014663"/>
          <p14:tracePt t="62127" x="5326063" y="3014663"/>
          <p14:tracePt t="62129" x="5278438" y="3022600"/>
          <p14:tracePt t="62131" x="5230813" y="3022600"/>
          <p14:tracePt t="62133" x="5191125" y="3022600"/>
          <p14:tracePt t="62135" x="5143500" y="3030538"/>
          <p14:tracePt t="62138" x="5103813" y="3030538"/>
          <p14:tracePt t="62143" x="4983163" y="3038475"/>
          <p14:tracePt t="62145" x="4951413" y="3038475"/>
          <p14:tracePt t="62146" x="4911725" y="3046413"/>
          <p14:tracePt t="62148" x="4879975" y="3046413"/>
          <p14:tracePt t="62150" x="4840288" y="3046413"/>
          <p14:tracePt t="62155" x="4776788" y="3046413"/>
          <p14:tracePt t="62159" x="4721225" y="3046413"/>
          <p14:tracePt t="62160" x="4687888" y="3046413"/>
          <p14:tracePt t="62163" x="4656138" y="3046413"/>
          <p14:tracePt t="62175" x="4505325" y="3054350"/>
          <p14:tracePt t="62177" x="4481513" y="3054350"/>
          <p14:tracePt t="62179" x="4457700" y="3054350"/>
          <p14:tracePt t="62181" x="4441825" y="3054350"/>
          <p14:tracePt t="62183" x="4418013" y="3054350"/>
          <p14:tracePt t="62185" x="4402138" y="3054350"/>
          <p14:tracePt t="62188" x="4386263" y="3054350"/>
          <p14:tracePt t="62190" x="4370388" y="3054350"/>
          <p14:tracePt t="62191" x="4352925" y="3062288"/>
          <p14:tracePt t="62193" x="4337050" y="3062288"/>
          <p14:tracePt t="62195" x="4321175" y="3062288"/>
          <p14:tracePt t="62197" x="4305300" y="3070225"/>
          <p14:tracePt t="62198" x="4297363" y="3070225"/>
          <p14:tracePt t="62201" x="4281488" y="3070225"/>
          <p14:tracePt t="62205" x="4265613" y="3078163"/>
          <p14:tracePt t="62207" x="4257675" y="3078163"/>
          <p14:tracePt t="62209" x="4249738" y="3078163"/>
          <p14:tracePt t="62211" x="4241800" y="3086100"/>
          <p14:tracePt t="62213" x="4233863" y="3086100"/>
          <p14:tracePt t="62215" x="4225925" y="3086100"/>
          <p14:tracePt t="62217" x="4217988" y="3086100"/>
          <p14:tracePt t="62219" x="4217988" y="3094038"/>
          <p14:tracePt t="62221" x="4210050" y="3094038"/>
          <p14:tracePt t="62225" x="4202113" y="3094038"/>
          <p14:tracePt t="62231" x="4194175" y="3094038"/>
          <p14:tracePt t="62241" x="4186238" y="3094038"/>
          <p14:tracePt t="62259" x="4194175" y="3094038"/>
          <p14:tracePt t="62315" x="4186238" y="3094038"/>
          <p14:tracePt t="62323" x="4186238" y="3101975"/>
          <p14:tracePt t="62339" x="4186238" y="3109913"/>
          <p14:tracePt t="62343" x="4178300" y="3109913"/>
          <p14:tracePt t="62351" x="4178300" y="3117850"/>
          <p14:tracePt t="62373" x="4178300" y="3125788"/>
          <p14:tracePt t="62381" x="4186238" y="3125788"/>
          <p14:tracePt t="62387" x="4186238" y="3133725"/>
          <p14:tracePt t="62390" x="4194175" y="3133725"/>
          <p14:tracePt t="62395" x="4202113" y="3133725"/>
          <p14:tracePt t="62397" x="4202113" y="3141663"/>
          <p14:tracePt t="62401" x="4210050" y="3141663"/>
          <p14:tracePt t="62404" x="4217988" y="3141663"/>
          <p14:tracePt t="62407" x="4225925" y="3149600"/>
          <p14:tracePt t="62409" x="4233863" y="3149600"/>
          <p14:tracePt t="62411" x="4241800" y="3149600"/>
          <p14:tracePt t="62413" x="4249738" y="3149600"/>
          <p14:tracePt t="62415" x="4257675" y="3149600"/>
          <p14:tracePt t="62416" x="4265613" y="3149600"/>
          <p14:tracePt t="62419" x="4273550" y="3149600"/>
          <p14:tracePt t="62422" x="4281488" y="3149600"/>
          <p14:tracePt t="62425" x="4305300" y="3149600"/>
          <p14:tracePt t="62427" x="4313238" y="3149600"/>
          <p14:tracePt t="62429" x="4321175" y="3149600"/>
          <p14:tracePt t="62431" x="4329113" y="3149600"/>
          <p14:tracePt t="62433" x="4344988" y="3149600"/>
          <p14:tracePt t="62435" x="4352925" y="3149600"/>
          <p14:tracePt t="62438" x="4370388" y="3149600"/>
          <p14:tracePt t="62440" x="4378325" y="3149600"/>
          <p14:tracePt t="62441" x="4386263" y="3149600"/>
          <p14:tracePt t="62443" x="4402138" y="3149600"/>
          <p14:tracePt t="62445" x="4410075" y="3149600"/>
          <p14:tracePt t="62447" x="4425950" y="3141663"/>
          <p14:tracePt t="62449" x="4433888" y="3141663"/>
          <p14:tracePt t="62451" x="4449763" y="3141663"/>
          <p14:tracePt t="62455" x="4465638" y="3141663"/>
          <p14:tracePt t="62457" x="4481513" y="3141663"/>
          <p14:tracePt t="62459" x="4489450" y="3133725"/>
          <p14:tracePt t="62461" x="4497388" y="3133725"/>
          <p14:tracePt t="62463" x="4505325" y="3133725"/>
          <p14:tracePt t="62464" x="4521200" y="3133725"/>
          <p14:tracePt t="62466" x="4529138" y="3125788"/>
          <p14:tracePt t="62468" x="4537075" y="3125788"/>
          <p14:tracePt t="62470" x="4545013" y="3125788"/>
          <p14:tracePt t="62472" x="4552950" y="3117850"/>
          <p14:tracePt t="62476" x="4560888" y="3117850"/>
          <p14:tracePt t="62478" x="4568825" y="3117850"/>
          <p14:tracePt t="62480" x="4568825" y="3109913"/>
          <p14:tracePt t="62482" x="4576763" y="3109913"/>
          <p14:tracePt t="62486" x="4576763" y="3101975"/>
          <p14:tracePt t="62490" x="4584700" y="3101975"/>
          <p14:tracePt t="62497" x="4584700" y="3094038"/>
          <p14:tracePt t="62499" x="4576763" y="3094038"/>
          <p14:tracePt t="62504" x="4576763" y="3086100"/>
          <p14:tracePt t="62507" x="4568825" y="3078163"/>
          <p14:tracePt t="62511" x="4568825" y="3070225"/>
          <p14:tracePt t="62513" x="4560888" y="3062288"/>
          <p14:tracePt t="62514" x="4552950" y="3062288"/>
          <p14:tracePt t="62517" x="4545013" y="3054350"/>
          <p14:tracePt t="62519" x="4537075" y="3054350"/>
          <p14:tracePt t="62521" x="4529138" y="3046413"/>
          <p14:tracePt t="62524" x="4513263" y="3038475"/>
          <p14:tracePt t="62525" x="4505325" y="3030538"/>
          <p14:tracePt t="62527" x="4497388" y="3022600"/>
          <p14:tracePt t="62529" x="4481513" y="3022600"/>
          <p14:tracePt t="62531" x="4473575" y="3014663"/>
          <p14:tracePt t="62533" x="4457700" y="3006725"/>
          <p14:tracePt t="62535" x="4441825" y="2998788"/>
          <p14:tracePt t="62537" x="4425950" y="2998788"/>
          <p14:tracePt t="62539" x="4410075" y="2990850"/>
          <p14:tracePt t="62543" x="4378325" y="2974975"/>
          <p14:tracePt t="62545" x="4362450" y="2974975"/>
          <p14:tracePt t="62547" x="4337050" y="2967038"/>
          <p14:tracePt t="62549" x="4321175" y="2959100"/>
          <p14:tracePt t="62551" x="4297363" y="2959100"/>
          <p14:tracePt t="62555" x="4257675" y="2943225"/>
          <p14:tracePt t="62557" x="4241800" y="2935288"/>
          <p14:tracePt t="62561" x="4194175" y="2927350"/>
          <p14:tracePt t="62564" x="4170363" y="2919413"/>
          <p14:tracePt t="62565" x="4154488" y="2909888"/>
          <p14:tracePt t="62567" x="4130675" y="2901950"/>
          <p14:tracePt t="62569" x="4106863" y="2894013"/>
          <p14:tracePt t="62571" x="4083050" y="2894013"/>
          <p14:tracePt t="62573" x="4067175" y="2886075"/>
          <p14:tracePt t="62577" x="4019550" y="2878138"/>
          <p14:tracePt t="62580" x="4002088" y="2870200"/>
          <p14:tracePt t="62581" x="3978275" y="2862263"/>
          <p14:tracePt t="62583" x="3962400" y="2862263"/>
          <p14:tracePt t="62585" x="3946525" y="2854325"/>
          <p14:tracePt t="62587" x="3922713" y="2846388"/>
          <p14:tracePt t="62589" x="3906838" y="2846388"/>
          <p14:tracePt t="62593" x="3875088" y="2838450"/>
          <p14:tracePt t="62595" x="3859213" y="2830513"/>
          <p14:tracePt t="62597" x="3843338" y="2830513"/>
          <p14:tracePt t="62599" x="3827463" y="2822575"/>
          <p14:tracePt t="62601" x="3811588" y="2814638"/>
          <p14:tracePt t="62604" x="3787775" y="2806700"/>
          <p14:tracePt t="62609" x="3756025" y="2798763"/>
          <p14:tracePt t="62613" x="3732213" y="2790825"/>
          <p14:tracePt t="62615" x="3716338" y="2790825"/>
          <p14:tracePt t="62617" x="3700463" y="2782888"/>
          <p14:tracePt t="62619" x="3692525" y="2782888"/>
          <p14:tracePt t="62621" x="3676650" y="2774950"/>
          <p14:tracePt t="62628" x="3643313" y="2767013"/>
          <p14:tracePt t="62629" x="3635375" y="2759075"/>
          <p14:tracePt t="62631" x="3619500" y="2759075"/>
          <p14:tracePt t="62633" x="3611563" y="2751138"/>
          <p14:tracePt t="62635" x="3603625" y="2751138"/>
          <p14:tracePt t="62637" x="3587750" y="2751138"/>
          <p14:tracePt t="62643" x="3563938" y="2735263"/>
          <p14:tracePt t="62644" x="3548063" y="2735263"/>
          <p14:tracePt t="62647" x="3540125" y="2727325"/>
          <p14:tracePt t="62649" x="3532188" y="2727325"/>
          <p14:tracePt t="62651" x="3516313" y="2727325"/>
          <p14:tracePt t="62654" x="3500438" y="2719388"/>
          <p14:tracePt t="62659" x="3476625" y="2719388"/>
          <p14:tracePt t="62661" x="3468688" y="2711450"/>
          <p14:tracePt t="62663" x="3452813" y="2711450"/>
          <p14:tracePt t="62665" x="3444875" y="2711450"/>
          <p14:tracePt t="62667" x="3429000" y="2703513"/>
          <p14:tracePt t="62669" x="3421063" y="2703513"/>
          <p14:tracePt t="62672" x="3405188" y="2703513"/>
          <p14:tracePt t="62675" x="3381375" y="2695575"/>
          <p14:tracePt t="62677" x="3373438" y="2695575"/>
          <p14:tracePt t="62678" x="3357563" y="2695575"/>
          <p14:tracePt t="62681" x="3349625" y="2687638"/>
          <p14:tracePt t="62683" x="3333750" y="2687638"/>
          <p14:tracePt t="62685" x="3325813" y="2687638"/>
          <p14:tracePt t="62689" x="3300413" y="2687638"/>
          <p14:tracePt t="62691" x="3284538" y="2687638"/>
          <p14:tracePt t="62693" x="3276600" y="2687638"/>
          <p14:tracePt t="62695" x="3260725" y="2679700"/>
          <p14:tracePt t="62697" x="3252788" y="2679700"/>
          <p14:tracePt t="62699" x="3244850" y="2679700"/>
          <p14:tracePt t="62701" x="3228975" y="2687638"/>
          <p14:tracePt t="62705" x="3205163" y="2687638"/>
          <p14:tracePt t="62707" x="3197225" y="2687638"/>
          <p14:tracePt t="62709" x="3189288" y="2687638"/>
          <p14:tracePt t="62711" x="3181350" y="2687638"/>
          <p14:tracePt t="62713" x="3165475" y="2687638"/>
          <p14:tracePt t="62715" x="3157538" y="2695575"/>
          <p14:tracePt t="62717" x="3149600" y="2695575"/>
          <p14:tracePt t="62719" x="3141663" y="2695575"/>
          <p14:tracePt t="62722" x="3125788" y="2695575"/>
          <p14:tracePt t="62724" x="3117850" y="2695575"/>
          <p14:tracePt t="62725" x="3109913" y="2695575"/>
          <p14:tracePt t="62727" x="3094038" y="2695575"/>
          <p14:tracePt t="62728" x="3086100" y="2703513"/>
          <p14:tracePt t="62731" x="3078163" y="2703513"/>
          <p14:tracePt t="62733" x="3062288" y="2703513"/>
          <p14:tracePt t="62734" x="3054350" y="2703513"/>
          <p14:tracePt t="62737" x="3046413" y="2703513"/>
          <p14:tracePt t="62740" x="3030538" y="2711450"/>
          <p14:tracePt t="62741" x="3022600" y="2711450"/>
          <p14:tracePt t="62743" x="3014663" y="2711450"/>
          <p14:tracePt t="62745" x="3006725" y="2719388"/>
          <p14:tracePt t="62747" x="2998788" y="2719388"/>
          <p14:tracePt t="62749" x="2982913" y="2719388"/>
          <p14:tracePt t="62751" x="2974975" y="2727325"/>
          <p14:tracePt t="62754" x="2957513" y="2727325"/>
          <p14:tracePt t="62757" x="2949575" y="2727325"/>
          <p14:tracePt t="62758" x="2941638" y="2735263"/>
          <p14:tracePt t="62761" x="2933700" y="2735263"/>
          <p14:tracePt t="62765" x="2925763" y="2735263"/>
          <p14:tracePt t="62767" x="2917825" y="2735263"/>
          <p14:tracePt t="62769" x="2909888" y="2743200"/>
          <p14:tracePt t="62774" x="2901950" y="2743200"/>
          <p14:tracePt t="62775" x="2894013" y="2743200"/>
          <p14:tracePt t="62777" x="2894013" y="2751138"/>
          <p14:tracePt t="62778" x="2886075" y="2751138"/>
          <p14:tracePt t="62783" x="2878138" y="2751138"/>
          <p14:tracePt t="62785" x="2878138" y="2759075"/>
          <p14:tracePt t="62787" x="2870200" y="2759075"/>
          <p14:tracePt t="62793" x="2862263" y="2767013"/>
          <p14:tracePt t="62799" x="2854325" y="2767013"/>
          <p14:tracePt t="62804" x="2854325" y="2774950"/>
          <p14:tracePt t="62807" x="2846388" y="2774950"/>
          <p14:tracePt t="62815" x="2846388" y="2782888"/>
          <p14:tracePt t="62823" x="2838450" y="2782888"/>
          <p14:tracePt t="62837" x="2838450" y="2790825"/>
          <p14:tracePt t="62865" x="2838450" y="2798763"/>
          <p14:tracePt t="62873" x="2830513" y="2798763"/>
          <p14:tracePt t="62885" x="2830513" y="2806700"/>
          <p14:tracePt t="62891" x="2822575" y="2806700"/>
          <p14:tracePt t="62895" x="2822575" y="2814638"/>
          <p14:tracePt t="62899" x="2814638" y="2814638"/>
          <p14:tracePt t="62901" x="2814638" y="2822575"/>
          <p14:tracePt t="62908" x="2806700" y="2830513"/>
          <p14:tracePt t="62911" x="2798763" y="2830513"/>
          <p14:tracePt t="62913" x="2798763" y="2838450"/>
          <p14:tracePt t="62915" x="2790825" y="2838450"/>
          <p14:tracePt t="62917" x="2790825" y="2846388"/>
          <p14:tracePt t="62921" x="2782888" y="2854325"/>
          <p14:tracePt t="62925" x="2774950" y="2854325"/>
          <p14:tracePt t="62927" x="2774950" y="2862263"/>
          <p14:tracePt t="62931" x="2767013" y="2870200"/>
          <p14:tracePt t="62935" x="2759075" y="2870200"/>
          <p14:tracePt t="62938" x="2759075" y="2878138"/>
          <p14:tracePt t="62941" x="2751138" y="2886075"/>
          <p14:tracePt t="62945" x="2743200" y="2886075"/>
          <p14:tracePt t="62947" x="2743200" y="2894013"/>
          <p14:tracePt t="62949" x="2743200" y="2901950"/>
          <p14:tracePt t="62951" x="2735263" y="2901950"/>
          <p14:tracePt t="62955" x="2727325" y="2909888"/>
          <p14:tracePt t="62958" x="2727325" y="2919413"/>
          <p14:tracePt t="62961" x="2719388" y="2927350"/>
          <p14:tracePt t="62965" x="2711450" y="2935288"/>
          <p14:tracePt t="62969" x="2711450" y="2943225"/>
          <p14:tracePt t="62973" x="2703513" y="2951163"/>
          <p14:tracePt t="62979" x="2695575" y="2959100"/>
          <p14:tracePt t="62983" x="2695575" y="2967038"/>
          <p14:tracePt t="62988" x="2687638" y="2967038"/>
          <p14:tracePt t="62990" x="2687638" y="2974975"/>
          <p14:tracePt t="62995" x="2687638" y="2982913"/>
          <p14:tracePt t="63001" x="2679700" y="2990850"/>
          <p14:tracePt t="63009" x="2679700" y="2998788"/>
          <p14:tracePt t="63031" x="2679700" y="3006725"/>
          <p14:tracePt t="63123" x="2679700" y="2998788"/>
          <p14:tracePt t="63137" x="2679700" y="2990850"/>
          <p14:tracePt t="63142" x="2679700" y="2982913"/>
          <p14:tracePt t="63147" x="2679700" y="2974975"/>
          <p14:tracePt t="63151" x="2679700" y="2967038"/>
          <p14:tracePt t="63157" x="2679700" y="2959100"/>
          <p14:tracePt t="63161" x="2679700" y="2951163"/>
          <p14:tracePt t="63174" x="2679700" y="2927350"/>
          <p14:tracePt t="63179" x="2679700" y="2919413"/>
          <p14:tracePt t="63183" x="2671763" y="2909888"/>
          <p14:tracePt t="63188" x="2671763" y="2901950"/>
          <p14:tracePt t="63191" x="2663825" y="2894013"/>
          <p14:tracePt t="63195" x="2663825" y="2886075"/>
          <p14:tracePt t="63199" x="2655888" y="2878138"/>
          <p14:tracePt t="63204" x="2647950" y="2870200"/>
          <p14:tracePt t="63207" x="2640013" y="2870200"/>
          <p14:tracePt t="63209" x="2640013" y="2862263"/>
          <p14:tracePt t="63211" x="2632075" y="2862263"/>
          <p14:tracePt t="63213" x="2624138" y="2854325"/>
          <p14:tracePt t="63217" x="2616200" y="2846388"/>
          <p14:tracePt t="63221" x="2606675" y="2838450"/>
          <p14:tracePt t="63224" x="2598738" y="2838450"/>
          <p14:tracePt t="63227" x="2590800" y="2830513"/>
          <p14:tracePt t="63228" x="2582863" y="2830513"/>
          <p14:tracePt t="63231" x="2582863" y="2822575"/>
          <p14:tracePt t="63233" x="2574925" y="2822575"/>
          <p14:tracePt t="63235" x="2566988" y="2814638"/>
          <p14:tracePt t="63239" x="2559050" y="2814638"/>
          <p14:tracePt t="63242" x="2551113" y="2806700"/>
          <p14:tracePt t="63243" x="2543175" y="2806700"/>
          <p14:tracePt t="63247" x="2535238" y="2798763"/>
          <p14:tracePt t="63249" x="2527300" y="2798763"/>
          <p14:tracePt t="63251" x="2519363" y="2798763"/>
          <p14:tracePt t="63255" x="2511425" y="2790825"/>
          <p14:tracePt t="63257" x="2503488" y="2790825"/>
          <p14:tracePt t="63259" x="2495550" y="2790825"/>
          <p14:tracePt t="63261" x="2495550" y="2782888"/>
          <p14:tracePt t="63263" x="2487613" y="2782888"/>
          <p14:tracePt t="63265" x="2479675" y="2782888"/>
          <p14:tracePt t="63267" x="2471738" y="2782888"/>
          <p14:tracePt t="63269" x="2471738" y="2774950"/>
          <p14:tracePt t="63271" x="2463800" y="2774950"/>
          <p14:tracePt t="63274" x="2455863" y="2774950"/>
          <p14:tracePt t="63275" x="2447925" y="2767013"/>
          <p14:tracePt t="63277" x="2439988" y="2767013"/>
          <p14:tracePt t="63281" x="2432050" y="2767013"/>
          <p14:tracePt t="63283" x="2424113" y="2759075"/>
          <p14:tracePt t="63284" x="2416175" y="2759075"/>
          <p14:tracePt t="63289" x="2408238" y="2759075"/>
          <p14:tracePt t="63291" x="2400300" y="2759075"/>
          <p14:tracePt t="63293" x="2400300" y="2751138"/>
          <p14:tracePt t="63295" x="2392363" y="2751138"/>
          <p14:tracePt t="63297" x="2384425" y="2751138"/>
          <p14:tracePt t="63300" x="2376488" y="2751138"/>
          <p14:tracePt t="63305" x="2368550" y="2751138"/>
          <p14:tracePt t="63307" x="2360613" y="2751138"/>
          <p14:tracePt t="63311" x="2352675" y="2743200"/>
          <p14:tracePt t="63313" x="2344738" y="2743200"/>
          <p14:tracePt t="63317" x="2336800" y="2743200"/>
          <p14:tracePt t="63319" x="2328863" y="2743200"/>
          <p14:tracePt t="63323" x="2320925" y="2743200"/>
          <p14:tracePt t="63325" x="2312988" y="2743200"/>
          <p14:tracePt t="63327" x="2305050" y="2743200"/>
          <p14:tracePt t="63331" x="2297113" y="2743200"/>
          <p14:tracePt t="63333" x="2289175" y="2743200"/>
          <p14:tracePt t="63334" x="2281238" y="2743200"/>
          <p14:tracePt t="63339" x="2273300" y="2743200"/>
          <p14:tracePt t="63341" x="2265363" y="2743200"/>
          <p14:tracePt t="63343" x="2255838" y="2743200"/>
          <p14:tracePt t="63347" x="2247900" y="2743200"/>
          <p14:tracePt t="63349" x="2239963" y="2743200"/>
          <p14:tracePt t="63351" x="2232025" y="2743200"/>
          <p14:tracePt t="63355" x="2224088" y="2751138"/>
          <p14:tracePt t="63357" x="2216150" y="2751138"/>
          <p14:tracePt t="63359" x="2208213" y="2751138"/>
          <p14:tracePt t="63361" x="2200275" y="2751138"/>
          <p14:tracePt t="63363" x="2192338" y="2751138"/>
          <p14:tracePt t="63367" x="2184400" y="2751138"/>
          <p14:tracePt t="63369" x="2176463" y="2759075"/>
          <p14:tracePt t="63372" x="2168525" y="2759075"/>
          <p14:tracePt t="63375" x="2152650" y="2759075"/>
          <p14:tracePt t="63376" x="2144713" y="2759075"/>
          <p14:tracePt t="63381" x="2136775" y="2767013"/>
          <p14:tracePt t="63383" x="2128838" y="2767013"/>
          <p14:tracePt t="63385" x="2120900" y="2767013"/>
          <p14:tracePt t="63387" x="2112963" y="2767013"/>
          <p14:tracePt t="63389" x="2105025" y="2767013"/>
          <p14:tracePt t="63392" x="2097088" y="2767013"/>
          <p14:tracePt t="63393" x="2089150" y="2767013"/>
          <p14:tracePt t="63397" x="2081213" y="2774950"/>
          <p14:tracePt t="63399" x="2073275" y="2774950"/>
          <p14:tracePt t="63401" x="2065338" y="2774950"/>
          <p14:tracePt t="63405" x="2049463" y="2774950"/>
          <p14:tracePt t="63408" x="2041525" y="2782888"/>
          <p14:tracePt t="63411" x="2033588" y="2782888"/>
          <p14:tracePt t="63413" x="2025650" y="2782888"/>
          <p14:tracePt t="63415" x="2017713" y="2782888"/>
          <p14:tracePt t="63417" x="2009775" y="2782888"/>
          <p14:tracePt t="63419" x="2009775" y="2790825"/>
          <p14:tracePt t="63423" x="1993900" y="2790825"/>
          <p14:tracePt t="63427" x="1985963" y="2790825"/>
          <p14:tracePt t="63429" x="1978025" y="2790825"/>
          <p14:tracePt t="63433" x="1970088" y="2790825"/>
          <p14:tracePt t="63435" x="1962150" y="2790825"/>
          <p14:tracePt t="63439" x="1954213" y="2798763"/>
          <p14:tracePt t="63441" x="1946275" y="2798763"/>
          <p14:tracePt t="63445" x="1938338" y="2798763"/>
          <p14:tracePt t="63447" x="1930400" y="2798763"/>
          <p14:tracePt t="63451" x="1922463" y="2798763"/>
          <p14:tracePt t="63455" x="1912938" y="2798763"/>
          <p14:tracePt t="63457" x="1905000" y="2798763"/>
          <p14:tracePt t="63461" x="1897063" y="2798763"/>
          <p14:tracePt t="63464" x="1889125" y="2790825"/>
          <p14:tracePt t="63469" x="1881188" y="2790825"/>
          <p14:tracePt t="63471" x="1881188" y="2798763"/>
          <p14:tracePt t="63474" x="1873250" y="2798763"/>
          <p14:tracePt t="63477" x="1865313" y="2790825"/>
          <p14:tracePt t="63481" x="1857375" y="2790825"/>
          <p14:tracePt t="63485" x="1849438" y="2790825"/>
          <p14:tracePt t="63489" x="1841500" y="2798763"/>
          <p14:tracePt t="63493" x="1833563" y="2798763"/>
          <p14:tracePt t="63497" x="1825625" y="2798763"/>
          <p14:tracePt t="63501" x="1817688" y="2798763"/>
          <p14:tracePt t="63507" x="1809750" y="2798763"/>
          <p14:tracePt t="63513" x="1801813" y="2798763"/>
          <p14:tracePt t="63517" x="1793875" y="2798763"/>
          <p14:tracePt t="63521" x="1793875" y="2806700"/>
          <p14:tracePt t="63523" x="1785938" y="2806700"/>
          <p14:tracePt t="63529" x="1778000" y="2806700"/>
          <p14:tracePt t="63533" x="1778000" y="2814638"/>
          <p14:tracePt t="63534" x="1770063" y="2814638"/>
          <p14:tracePt t="63541" x="1762125" y="2814638"/>
          <p14:tracePt t="63543" x="1762125" y="2822575"/>
          <p14:tracePt t="63547" x="1754188" y="2822575"/>
          <p14:tracePt t="63554" x="1746250" y="2830513"/>
          <p14:tracePt t="63559" x="1738313" y="2830513"/>
          <p14:tracePt t="63561" x="1738313" y="2838450"/>
          <p14:tracePt t="63567" x="1730375" y="2838450"/>
          <p14:tracePt t="63569" x="1730375" y="2846388"/>
          <p14:tracePt t="63575" x="1722438" y="2846388"/>
          <p14:tracePt t="63577" x="1722438" y="2854325"/>
          <p14:tracePt t="63583" x="1714500" y="2854325"/>
          <p14:tracePt t="63585" x="1714500" y="2862263"/>
          <p14:tracePt t="63591" x="1706563" y="2870200"/>
          <p14:tracePt t="63597" x="1698625" y="2870200"/>
          <p14:tracePt t="63599" x="1698625" y="2878138"/>
          <p14:tracePt t="63606" x="1690688" y="2886075"/>
          <p14:tracePt t="63614" x="1682750" y="2894013"/>
          <p14:tracePt t="63621" x="1682750" y="2901950"/>
          <p14:tracePt t="63624" x="1674813" y="2901950"/>
          <p14:tracePt t="63627" x="1674813" y="2909888"/>
          <p14:tracePt t="63635" x="1666875" y="2919413"/>
          <p14:tracePt t="63645" x="1666875" y="2927350"/>
          <p14:tracePt t="63657" x="1666875" y="2935288"/>
          <p14:tracePt t="63663" x="1658938" y="2935288"/>
          <p14:tracePt t="63781" x="1666875" y="2935288"/>
          <p14:tracePt t="63795" x="1674813" y="2927350"/>
          <p14:tracePt t="63799" x="1682750" y="2927350"/>
          <p14:tracePt t="63803" x="1690688" y="2927350"/>
          <p14:tracePt t="63807" x="1698625" y="2919413"/>
          <p14:tracePt t="63811" x="1706563" y="2919413"/>
          <p14:tracePt t="63813" x="1714500" y="2919413"/>
          <p14:tracePt t="63817" x="1722438" y="2909888"/>
          <p14:tracePt t="63821" x="1730375" y="2909888"/>
          <p14:tracePt t="63823" x="1738313" y="2909888"/>
          <p14:tracePt t="63825" x="1746250" y="2909888"/>
          <p14:tracePt t="63827" x="1746250" y="2901950"/>
          <p14:tracePt t="63829" x="1754188" y="2901950"/>
          <p14:tracePt t="63831" x="1762125" y="2901950"/>
          <p14:tracePt t="63832" x="1770063" y="2901950"/>
          <p14:tracePt t="63834" x="1778000" y="2894013"/>
          <p14:tracePt t="63839" x="1785938" y="2894013"/>
          <p14:tracePt t="63841" x="1793875" y="2886075"/>
          <p14:tracePt t="63843" x="1801813" y="2886075"/>
          <p14:tracePt t="63844" x="1809750" y="2886075"/>
          <p14:tracePt t="63847" x="1817688" y="2886075"/>
          <p14:tracePt t="63849" x="1825625" y="2878138"/>
          <p14:tracePt t="63851" x="1833563" y="2878138"/>
          <p14:tracePt t="63855" x="1849438" y="2870200"/>
          <p14:tracePt t="63857" x="1857375" y="2870200"/>
          <p14:tracePt t="63858" x="1865313" y="2870200"/>
          <p14:tracePt t="63861" x="1873250" y="2862263"/>
          <p14:tracePt t="63862" x="1881188" y="2862263"/>
          <p14:tracePt t="63865" x="1889125" y="2854325"/>
          <p14:tracePt t="63867" x="1897063" y="2854325"/>
          <p14:tracePt t="63869" x="1905000" y="2854325"/>
          <p14:tracePt t="63872" x="1905000" y="2846388"/>
          <p14:tracePt t="63877" x="1930400" y="2838450"/>
          <p14:tracePt t="63881" x="1938338" y="2838450"/>
          <p14:tracePt t="63883" x="1946275" y="2838450"/>
          <p14:tracePt t="63884" x="1946275" y="2830513"/>
          <p14:tracePt t="63887" x="1954213" y="2830513"/>
          <p14:tracePt t="63889" x="1962150" y="2830513"/>
          <p14:tracePt t="63893" x="1970088" y="2822575"/>
          <p14:tracePt t="63897" x="1978025" y="2822575"/>
          <p14:tracePt t="63901" x="1985963" y="2814638"/>
          <p14:tracePt t="63909" x="1993900" y="2814638"/>
          <p14:tracePt t="63913" x="1993900" y="2806700"/>
          <p14:tracePt t="63919" x="2001838" y="2806700"/>
          <p14:tracePt t="64019" x="2001838" y="2814638"/>
          <p14:tracePt t="64025" x="1993900" y="2822575"/>
          <p14:tracePt t="64029" x="1993900" y="2830513"/>
          <p14:tracePt t="64033" x="1993900" y="2838450"/>
          <p14:tracePt t="64035" x="1985963" y="2846388"/>
          <p14:tracePt t="64037" x="1985963" y="2854325"/>
          <p14:tracePt t="64040" x="1985963" y="2862263"/>
          <p14:tracePt t="64042" x="1978025" y="2870200"/>
          <p14:tracePt t="64047" x="1978025" y="2878138"/>
          <p14:tracePt t="64049" x="1978025" y="2886075"/>
          <p14:tracePt t="64054" x="1970088" y="2894013"/>
          <p14:tracePt t="64057" x="1970088" y="2901950"/>
          <p14:tracePt t="64063" x="1970088" y="2909888"/>
          <p14:tracePt t="64069" x="1970088" y="2919413"/>
          <p14:tracePt t="64135" x="1970088" y="2909888"/>
          <p14:tracePt t="64137" x="1978025" y="2909888"/>
          <p14:tracePt t="64143" x="1985963" y="2901950"/>
          <p14:tracePt t="64145" x="1993900" y="2901950"/>
          <p14:tracePt t="64147" x="1993900" y="2894013"/>
          <p14:tracePt t="64149" x="2001838" y="2886075"/>
          <p14:tracePt t="64156" x="2009775" y="2878138"/>
          <p14:tracePt t="64159" x="2017713" y="2862263"/>
          <p14:tracePt t="64163" x="2017713" y="2854325"/>
          <p14:tracePt t="64165" x="2025650" y="2854325"/>
          <p14:tracePt t="64174" x="2033588" y="2838450"/>
          <p14:tracePt t="64177" x="2033588" y="2830513"/>
          <p14:tracePt t="64181" x="2033588" y="2822575"/>
          <p14:tracePt t="64183" x="2041525" y="2822575"/>
          <p14:tracePt t="64195" x="2041525" y="2814638"/>
          <p14:tracePt t="64243" x="2041525" y="2822575"/>
          <p14:tracePt t="64253" x="2033588" y="2830513"/>
          <p14:tracePt t="64259" x="2033588" y="2838450"/>
          <p14:tracePt t="64263" x="2033588" y="2846388"/>
          <p14:tracePt t="64269" x="2025650" y="2854325"/>
          <p14:tracePt t="64273" x="2025650" y="2862263"/>
          <p14:tracePt t="64279" x="2025650" y="2870200"/>
          <p14:tracePt t="64289" x="2025650" y="2878138"/>
          <p14:tracePt t="64347" x="2025650" y="2870200"/>
          <p14:tracePt t="64357" x="2033588" y="2862263"/>
          <p14:tracePt t="64363" x="2033588" y="2854325"/>
          <p14:tracePt t="64371" x="2033588" y="2846388"/>
          <p14:tracePt t="64379" x="2033588" y="2838450"/>
          <p14:tracePt t="64389" x="2025650" y="2838450"/>
          <p14:tracePt t="64399" x="2025650" y="2830513"/>
          <p14:tracePt t="64406" x="2017713" y="2830513"/>
          <p14:tracePt t="64415" x="2009775" y="2830513"/>
          <p14:tracePt t="64421" x="2001838" y="2830513"/>
          <p14:tracePt t="64429" x="1993900" y="2830513"/>
          <p14:tracePt t="64438" x="1985963" y="2830513"/>
          <p14:tracePt t="64443" x="1978025" y="2838450"/>
          <p14:tracePt t="64449" x="1970088" y="2838450"/>
          <p14:tracePt t="64457" x="1962150" y="2838450"/>
          <p14:tracePt t="64587" x="1962150" y="2846388"/>
          <p14:tracePt t="64591" x="1954213" y="2846388"/>
          <p14:tracePt t="64603" x="1954213" y="2854325"/>
          <p14:tracePt t="64614" x="1954213" y="2862263"/>
          <p14:tracePt t="64623" x="1954213" y="2870200"/>
          <p14:tracePt t="64631" x="1946275" y="2870200"/>
          <p14:tracePt t="64791" x="1946275" y="2878138"/>
          <p14:tracePt t="64797" x="1938338" y="2878138"/>
          <p14:tracePt t="64805" x="1938338" y="2886075"/>
          <p14:tracePt t="64816" x="1930400" y="2886075"/>
          <p14:tracePt t="64819" x="1930400" y="2894013"/>
          <p14:tracePt t="64837" x="1930400" y="2901950"/>
          <p14:tracePt t="65649" x="1930400" y="2894013"/>
          <p14:tracePt t="65685" x="1938338" y="2901950"/>
          <p14:tracePt t="65689" x="1954213" y="2909888"/>
          <p14:tracePt t="65691" x="1970088" y="2919413"/>
          <p14:tracePt t="65693" x="1985963" y="2919413"/>
          <p14:tracePt t="65695" x="2009775" y="2927350"/>
          <p14:tracePt t="65697" x="2033588" y="2935288"/>
          <p14:tracePt t="65699" x="2057400" y="2943225"/>
          <p14:tracePt t="65701" x="2089150" y="2951163"/>
          <p14:tracePt t="65705" x="2144713" y="2959100"/>
          <p14:tracePt t="65709" x="2216150" y="2974975"/>
          <p14:tracePt t="65711" x="2247900" y="2974975"/>
          <p14:tracePt t="65713" x="2289175" y="2982913"/>
          <p14:tracePt t="65715" x="2328863" y="2990850"/>
          <p14:tracePt t="65717" x="2368550" y="2998788"/>
          <p14:tracePt t="65722" x="2455863" y="3014663"/>
          <p14:tracePt t="65724" x="2495550" y="3014663"/>
          <p14:tracePt t="65726" x="2535238" y="3022600"/>
          <p14:tracePt t="65729" x="2632075" y="3030538"/>
          <p14:tracePt t="65731" x="2671763" y="3038475"/>
          <p14:tracePt t="65733" x="2719388" y="3038475"/>
          <p14:tracePt t="65735" x="2767013" y="3046413"/>
          <p14:tracePt t="65737" x="2814638" y="3046413"/>
          <p14:tracePt t="65739" x="2862263" y="3054350"/>
          <p14:tracePt t="65743" x="2967038" y="3062288"/>
          <p14:tracePt t="65744" x="3022600" y="3062288"/>
          <p14:tracePt t="65747" x="3078163" y="3062288"/>
          <p14:tracePt t="65749" x="3133725" y="3070225"/>
          <p14:tracePt t="65751" x="3197225" y="3070225"/>
          <p14:tracePt t="65755" x="3325813" y="3078163"/>
          <p14:tracePt t="65757" x="3389313" y="3078163"/>
          <p14:tracePt t="65760" x="3460750" y="3086100"/>
          <p14:tracePt t="65762" x="3532188" y="3086100"/>
          <p14:tracePt t="65766" x="3684588" y="3094038"/>
          <p14:tracePt t="65767" x="3756025" y="3094038"/>
          <p14:tracePt t="65769" x="3835400" y="3101975"/>
          <p14:tracePt t="65772" x="3906838" y="3101975"/>
          <p14:tracePt t="65777" x="4146550" y="3109913"/>
          <p14:tracePt t="65779" x="4233863" y="3109913"/>
          <p14:tracePt t="65782" x="4313238" y="3117850"/>
          <p14:tracePt t="65783" x="4394200" y="3117850"/>
          <p14:tracePt t="65785" x="4481513" y="3117850"/>
          <p14:tracePt t="65788" x="4656138" y="3117850"/>
          <p14:tracePt t="65793" x="4832350" y="3117850"/>
          <p14:tracePt t="65794" x="4927600" y="3117850"/>
          <p14:tracePt t="65796" x="5014913" y="3117850"/>
          <p14:tracePt t="65798" x="5103813" y="3117850"/>
          <p14:tracePt t="65800" x="5199063" y="3117850"/>
          <p14:tracePt t="65803" x="5286375" y="3117850"/>
          <p14:tracePt t="65804" x="5373688" y="3117850"/>
          <p14:tracePt t="65806" x="5470525" y="3117850"/>
          <p14:tracePt t="65808" x="5557838" y="3109913"/>
          <p14:tracePt t="65810" x="5645150" y="3109913"/>
          <p14:tracePt t="65812" x="5740400" y="3101975"/>
          <p14:tracePt t="65814" x="5829300" y="3101975"/>
          <p14:tracePt t="65816" x="5916613" y="3101975"/>
          <p14:tracePt t="65818" x="6003925" y="3101975"/>
          <p14:tracePt t="65820" x="6091238" y="3101975"/>
          <p14:tracePt t="65822" x="6180138" y="3094038"/>
          <p14:tracePt t="65824" x="6259513" y="3094038"/>
          <p14:tracePt t="65826" x="6346825" y="3094038"/>
          <p14:tracePt t="65828" x="6426200" y="3094038"/>
          <p14:tracePt t="65830" x="6515100" y="3086100"/>
          <p14:tracePt t="65832" x="6594475" y="3086100"/>
          <p14:tracePt t="65834" x="6673850" y="3086100"/>
          <p14:tracePt t="65836" x="6745288" y="3086100"/>
          <p14:tracePt t="65838" x="6826250" y="3078163"/>
          <p14:tracePt t="65840" x="6897688" y="3078163"/>
          <p14:tracePt t="65842" x="6969125" y="3070225"/>
          <p14:tracePt t="65844" x="7040563" y="3070225"/>
          <p14:tracePt t="65846" x="7112000" y="3062288"/>
          <p14:tracePt t="65848" x="7185025" y="3062288"/>
          <p14:tracePt t="65850" x="7248525" y="3062288"/>
          <p14:tracePt t="65853" x="7312025" y="3054350"/>
          <p14:tracePt t="65855" x="7375525" y="3054350"/>
          <p14:tracePt t="65856" x="7439025" y="3054350"/>
          <p14:tracePt t="65858" x="7496175" y="3046413"/>
          <p14:tracePt t="65860" x="7551738" y="3046413"/>
          <p14:tracePt t="65862" x="7607300" y="3046413"/>
          <p14:tracePt t="65864" x="7662863" y="3046413"/>
          <p14:tracePt t="65866" x="7718425" y="3046413"/>
          <p14:tracePt t="65868" x="7766050" y="3038475"/>
          <p14:tracePt t="65871" x="7813675" y="3038475"/>
          <p14:tracePt t="65872" x="7862888" y="3038475"/>
          <p14:tracePt t="65874" x="7910513" y="3038475"/>
          <p14:tracePt t="65876" x="7950200" y="3038475"/>
          <p14:tracePt t="65878" x="7989888" y="3038475"/>
          <p14:tracePt t="65880" x="8029575" y="3038475"/>
          <p14:tracePt t="65882" x="8069263" y="3038475"/>
          <p14:tracePt t="65884" x="8101013" y="3038475"/>
          <p14:tracePt t="65886" x="8132763" y="3030538"/>
          <p14:tracePt t="65888" x="8172450" y="3030538"/>
          <p14:tracePt t="65890" x="8197850" y="3030538"/>
          <p14:tracePt t="65892" x="8229600" y="3030538"/>
          <p14:tracePt t="65894" x="8253413" y="3030538"/>
          <p14:tracePt t="65896" x="8285163" y="3030538"/>
          <p14:tracePt t="65898" x="8308975" y="3030538"/>
          <p14:tracePt t="65900" x="8324850" y="3030538"/>
          <p14:tracePt t="65903" x="8348663" y="3030538"/>
          <p14:tracePt t="65905" x="8364538" y="3030538"/>
          <p14:tracePt t="65906" x="8380413" y="3022600"/>
          <p14:tracePt t="65908" x="8396288" y="3022600"/>
          <p14:tracePt t="65910" x="8412163" y="3022600"/>
          <p14:tracePt t="65912" x="8428038" y="3022600"/>
          <p14:tracePt t="65914" x="8443913" y="3022600"/>
          <p14:tracePt t="65916" x="8451850" y="3022600"/>
          <p14:tracePt t="65918" x="8459788" y="3022600"/>
          <p14:tracePt t="65921" x="8467725" y="3022600"/>
          <p14:tracePt t="65924" x="8475663" y="3022600"/>
          <p14:tracePt t="65926" x="8483600" y="3014663"/>
          <p14:tracePt t="65930" x="8491538" y="3014663"/>
          <p14:tracePt t="65936" x="8499475" y="3014663"/>
          <p14:tracePt t="66037" x="8515350" y="3014663"/>
          <p14:tracePt t="66040" x="8531225" y="3014663"/>
          <p14:tracePt t="66041" x="8548688" y="3014663"/>
          <p14:tracePt t="66043" x="8556625" y="3014663"/>
          <p14:tracePt t="66046" x="8564563" y="3014663"/>
          <p14:tracePt t="66049" x="8572500" y="3014663"/>
          <p14:tracePt t="66051" x="8580438" y="3014663"/>
          <p14:tracePt t="66055" x="8596313" y="3014663"/>
          <p14:tracePt t="66057" x="8604250" y="3014663"/>
          <p14:tracePt t="66059" x="8612188" y="3006725"/>
          <p14:tracePt t="66061" x="8620125" y="3006725"/>
          <p14:tracePt t="66063" x="8628063" y="3006725"/>
          <p14:tracePt t="66065" x="8636000" y="3006725"/>
          <p14:tracePt t="66067" x="8643938" y="3006725"/>
          <p14:tracePt t="66069" x="8651875" y="3006725"/>
          <p14:tracePt t="66075" x="8691563" y="2998788"/>
          <p14:tracePt t="66078" x="8699500" y="2998788"/>
          <p14:tracePt t="66079" x="8715375" y="2998788"/>
          <p14:tracePt t="66081" x="8723313" y="2998788"/>
          <p14:tracePt t="66083" x="8739188" y="2998788"/>
          <p14:tracePt t="66084" x="8755063" y="2990850"/>
          <p14:tracePt t="66087" x="8770938" y="2990850"/>
          <p14:tracePt t="66090" x="8786813" y="2990850"/>
          <p14:tracePt t="66091" x="8802688" y="2990850"/>
          <p14:tracePt t="66095" x="8842375" y="2982913"/>
          <p14:tracePt t="66096" x="8858250" y="2982913"/>
          <p14:tracePt t="66099" x="8883650" y="2982913"/>
          <p14:tracePt t="66101" x="8899525" y="2974975"/>
          <p14:tracePt t="66105" x="8947150" y="2974975"/>
          <p14:tracePt t="66107" x="8963025" y="2967038"/>
          <p14:tracePt t="66111" x="9010650" y="2959100"/>
          <p14:tracePt t="66113" x="9034463" y="2951163"/>
          <p14:tracePt t="66115" x="9058275" y="2951163"/>
          <p14:tracePt t="66117" x="9082088" y="2951163"/>
          <p14:tracePt t="66119" x="9105900" y="2943225"/>
          <p14:tracePt t="66121" x="9129713" y="2943225"/>
          <p14:tracePt t="66124" x="9153525" y="2935288"/>
          <p14:tracePt t="66127" x="9193213" y="2935288"/>
          <p14:tracePt t="66129" x="9217025" y="2927350"/>
          <p14:tracePt t="66131" x="9234488" y="2927350"/>
          <p14:tracePt t="66133" x="9258300" y="2919413"/>
          <p14:tracePt t="66135" x="9274175" y="2919413"/>
          <p14:tracePt t="66137" x="9297988" y="2909888"/>
          <p14:tracePt t="66141" x="9329738" y="2901950"/>
          <p14:tracePt t="66143" x="9345613" y="2901950"/>
          <p14:tracePt t="66145" x="9361488" y="2894013"/>
          <p14:tracePt t="66147" x="9377363" y="2894013"/>
          <p14:tracePt t="66149" x="9393238" y="2886075"/>
          <p14:tracePt t="66151" x="9409113" y="2886075"/>
          <p14:tracePt t="66157" x="9432925" y="2878138"/>
          <p14:tracePt t="66160" x="9448800" y="2870200"/>
          <p14:tracePt t="66161" x="9456738" y="2870200"/>
          <p14:tracePt t="66163" x="9472613" y="2862263"/>
          <p14:tracePt t="66167" x="9480550" y="2862263"/>
          <p14:tracePt t="66175" x="9496425" y="2862263"/>
          <p14:tracePt t="66179" x="9496425" y="2854325"/>
          <p14:tracePt t="66191" x="9496425" y="2862263"/>
          <p14:tracePt t="66195" x="9488488" y="2862263"/>
          <p14:tracePt t="66199" x="9480550" y="2862263"/>
          <p14:tracePt t="66201" x="9472613" y="2862263"/>
          <p14:tracePt t="66205" x="9456738" y="2870200"/>
          <p14:tracePt t="66207" x="9448800" y="2878138"/>
          <p14:tracePt t="66209" x="9440863" y="2886075"/>
          <p14:tracePt t="66211" x="9424988" y="2886075"/>
          <p14:tracePt t="66213" x="9417050" y="2894013"/>
          <p14:tracePt t="66215" x="9409113" y="2901950"/>
          <p14:tracePt t="66217" x="9393238" y="2909888"/>
          <p14:tracePt t="66219" x="9385300" y="2909888"/>
          <p14:tracePt t="66221" x="9369425" y="2919413"/>
          <p14:tracePt t="66223" x="9361488" y="2927350"/>
          <p14:tracePt t="66226" x="9353550" y="2935288"/>
          <p14:tracePt t="66227" x="9345613" y="2943225"/>
          <p14:tracePt t="66229" x="9329738" y="2951163"/>
          <p14:tracePt t="66231" x="9321800" y="2959100"/>
          <p14:tracePt t="66233" x="9313863" y="2967038"/>
          <p14:tracePt t="66235" x="9305925" y="2974975"/>
          <p14:tracePt t="66237" x="9297988" y="2982913"/>
          <p14:tracePt t="66239" x="9290050" y="2998788"/>
          <p14:tracePt t="66241" x="9282113" y="3006725"/>
          <p14:tracePt t="66245" x="9266238" y="3022600"/>
          <p14:tracePt t="66247" x="9266238" y="3030538"/>
          <p14:tracePt t="66248" x="9258300" y="3030538"/>
          <p14:tracePt t="66251" x="9258300" y="3038475"/>
          <p14:tracePt t="66255" x="9250363" y="3054350"/>
          <p14:tracePt t="66259" x="9250363" y="3062288"/>
          <p14:tracePt t="66263" x="9250363" y="3070225"/>
          <p14:tracePt t="66269" x="9250363" y="3078163"/>
          <p14:tracePt t="66279" x="9258300" y="3086100"/>
          <p14:tracePt t="66287" x="9266238" y="3086100"/>
          <p14:tracePt t="66289" x="9274175" y="3094038"/>
          <p14:tracePt t="66290" x="9282113" y="3094038"/>
          <p14:tracePt t="66293" x="9290050" y="3094038"/>
          <p14:tracePt t="66295" x="9297988" y="3094038"/>
          <p14:tracePt t="66297" x="9305925" y="3094038"/>
          <p14:tracePt t="66299" x="9321800" y="3094038"/>
          <p14:tracePt t="66300" x="9329738" y="3094038"/>
          <p14:tracePt t="66305" x="9353550" y="3094038"/>
          <p14:tracePt t="66307" x="9361488" y="3094038"/>
          <p14:tracePt t="66309" x="9377363" y="3094038"/>
          <p14:tracePt t="66312" x="9393238" y="3094038"/>
          <p14:tracePt t="66313" x="9401175" y="3086100"/>
          <p14:tracePt t="66315" x="9417050" y="3086100"/>
          <p14:tracePt t="66317" x="9424988" y="3086100"/>
          <p14:tracePt t="66319" x="9440863" y="3078163"/>
          <p14:tracePt t="66321" x="9448800" y="3078163"/>
          <p14:tracePt t="66324" x="9464675" y="3078163"/>
          <p14:tracePt t="66325" x="9472613" y="3070225"/>
          <p14:tracePt t="66327" x="9488488" y="3070225"/>
          <p14:tracePt t="66329" x="9496425" y="3062288"/>
          <p14:tracePt t="66331" x="9512300" y="3054350"/>
          <p14:tracePt t="66332" x="9520238" y="3054350"/>
          <p14:tracePt t="66335" x="9528175" y="3046413"/>
          <p14:tracePt t="66337" x="9544050" y="3038475"/>
          <p14:tracePt t="66339" x="9551988" y="3030538"/>
          <p14:tracePt t="66341" x="9559925" y="3022600"/>
          <p14:tracePt t="66345" x="9585325" y="3014663"/>
          <p14:tracePt t="66347" x="9593263" y="3006725"/>
          <p14:tracePt t="66349" x="9593263" y="2998788"/>
          <p14:tracePt t="66350" x="9601200" y="2990850"/>
          <p14:tracePt t="66355" x="9609138" y="2982913"/>
          <p14:tracePt t="66358" x="9609138" y="2974975"/>
          <p14:tracePt t="66361" x="9617075" y="2967038"/>
          <p14:tracePt t="66365" x="9617075" y="2959100"/>
          <p14:tracePt t="66369" x="9609138" y="2951163"/>
          <p14:tracePt t="66377" x="9609138" y="2943225"/>
          <p14:tracePt t="66383" x="9601200" y="2943225"/>
          <p14:tracePt t="66389" x="9593263" y="2943225"/>
          <p14:tracePt t="66393" x="9585325" y="2943225"/>
          <p14:tracePt t="66395" x="9575800" y="2943225"/>
          <p14:tracePt t="66399" x="9567863" y="2943225"/>
          <p14:tracePt t="66401" x="9559925" y="2943225"/>
          <p14:tracePt t="66405" x="9544050" y="2951163"/>
          <p14:tracePt t="66407" x="9536113" y="2951163"/>
          <p14:tracePt t="66409" x="9528175" y="2959100"/>
          <p14:tracePt t="66411" x="9520238" y="2959100"/>
          <p14:tracePt t="66413" x="9512300" y="2967038"/>
          <p14:tracePt t="66415" x="9504363" y="2974975"/>
          <p14:tracePt t="66417" x="9496425" y="2974975"/>
          <p14:tracePt t="66419" x="9488488" y="2982913"/>
          <p14:tracePt t="66421" x="9480550" y="2990850"/>
          <p14:tracePt t="66423" x="9472613" y="2998788"/>
          <p14:tracePt t="66427" x="9464675" y="3006725"/>
          <p14:tracePt t="66428" x="9456738" y="3014663"/>
          <p14:tracePt t="66431" x="9448800" y="3022600"/>
          <p14:tracePt t="66433" x="9440863" y="3030538"/>
          <p14:tracePt t="66435" x="9440863" y="3038475"/>
          <p14:tracePt t="66438" x="9432925" y="3038475"/>
          <p14:tracePt t="66439" x="9424988" y="3046413"/>
          <p14:tracePt t="66443" x="9424988" y="3062288"/>
          <p14:tracePt t="66445" x="9417050" y="3070225"/>
          <p14:tracePt t="66446" x="9417050" y="3078163"/>
          <p14:tracePt t="66451" x="9417050" y="3086100"/>
          <p14:tracePt t="66455" x="9409113" y="3094038"/>
          <p14:tracePt t="66461" x="9409113" y="3101975"/>
          <p14:tracePt t="66467" x="9417050" y="3101975"/>
          <p14:tracePt t="66477" x="9417050" y="3109913"/>
          <p14:tracePt t="66481" x="9424988" y="3109913"/>
          <p14:tracePt t="66487" x="9432925" y="3109913"/>
          <p14:tracePt t="66489" x="9432925" y="3101975"/>
          <p14:tracePt t="66491" x="9440863" y="3101975"/>
          <p14:tracePt t="66495" x="9448800" y="3101975"/>
          <p14:tracePt t="66497" x="9456738" y="3094038"/>
          <p14:tracePt t="66499" x="9464675" y="3094038"/>
          <p14:tracePt t="66505" x="9480550" y="3086100"/>
          <p14:tracePt t="66507" x="9480550" y="3078163"/>
          <p14:tracePt t="66509" x="9488488" y="3078163"/>
          <p14:tracePt t="66511" x="9496425" y="3070225"/>
          <p14:tracePt t="66515" x="9504363" y="3070225"/>
          <p14:tracePt t="66517" x="9512300" y="3062288"/>
          <p14:tracePt t="66521" x="9512300" y="3054350"/>
          <p14:tracePt t="66524" x="9520238" y="3054350"/>
          <p14:tracePt t="66527" x="9520238" y="3046413"/>
          <p14:tracePt t="66533" x="9528175" y="3046413"/>
          <p14:tracePt t="66549" x="9520238" y="3046413"/>
          <p14:tracePt t="66562" x="9520238" y="3038475"/>
          <p14:tracePt t="66567" x="9512300" y="3038475"/>
          <p14:tracePt t="66569" x="9504363" y="3038475"/>
          <p14:tracePt t="66571" x="9496425" y="3046413"/>
          <p14:tracePt t="66575" x="9488488" y="3046413"/>
          <p14:tracePt t="66577" x="9472613" y="3046413"/>
          <p14:tracePt t="66579" x="9464675" y="3046413"/>
          <p14:tracePt t="66581" x="9456738" y="3046413"/>
          <p14:tracePt t="66583" x="9440863" y="3054350"/>
          <p14:tracePt t="66585" x="9432925" y="3054350"/>
          <p14:tracePt t="66587" x="9417050" y="3054350"/>
          <p14:tracePt t="66589" x="9409113" y="3054350"/>
          <p14:tracePt t="66591" x="9393238" y="3054350"/>
          <p14:tracePt t="66593" x="9377363" y="3054350"/>
          <p14:tracePt t="66595" x="9361488" y="3054350"/>
          <p14:tracePt t="66597" x="9345613" y="3062288"/>
          <p14:tracePt t="66599" x="9329738" y="3062288"/>
          <p14:tracePt t="66601" x="9313863" y="3062288"/>
          <p14:tracePt t="66605" x="9274175" y="3070225"/>
          <p14:tracePt t="66607" x="9258300" y="3078163"/>
          <p14:tracePt t="66610" x="9234488" y="3078163"/>
          <p14:tracePt t="66611" x="9209088" y="3086100"/>
          <p14:tracePt t="66613" x="9185275" y="3086100"/>
          <p14:tracePt t="66615" x="9161463" y="3094038"/>
          <p14:tracePt t="66617" x="9137650" y="3094038"/>
          <p14:tracePt t="66619" x="9113838" y="3101975"/>
          <p14:tracePt t="66622" x="9082088" y="3101975"/>
          <p14:tracePt t="66627" x="8994775" y="3109913"/>
          <p14:tracePt t="66629" x="8963025" y="3117850"/>
          <p14:tracePt t="66631" x="8931275" y="3117850"/>
          <p14:tracePt t="66633" x="8899525" y="3117850"/>
          <p14:tracePt t="66635" x="8858250" y="3125788"/>
          <p14:tracePt t="66637" x="8818563" y="3133725"/>
          <p14:tracePt t="66643" x="8707438" y="3149600"/>
          <p14:tracePt t="66645" x="8667750" y="3149600"/>
          <p14:tracePt t="66647" x="8628063" y="3157538"/>
          <p14:tracePt t="66649" x="8588375" y="3157538"/>
          <p14:tracePt t="66651" x="8548688" y="3165475"/>
          <p14:tracePt t="66655" x="8467725" y="3173413"/>
          <p14:tracePt t="66659" x="8388350" y="3181350"/>
          <p14:tracePt t="66661" x="8340725" y="3181350"/>
          <p14:tracePt t="66663" x="8301038" y="3189288"/>
          <p14:tracePt t="66665" x="8261350" y="3197225"/>
          <p14:tracePt t="66667" x="8221663" y="3205163"/>
          <p14:tracePt t="66669" x="8180388" y="3205163"/>
          <p14:tracePt t="66671" x="8140700" y="3213100"/>
          <p14:tracePt t="66673" x="8093075" y="3213100"/>
          <p14:tracePt t="66677" x="8021638" y="3228975"/>
          <p14:tracePt t="66679" x="7981950" y="3228975"/>
          <p14:tracePt t="66681" x="7942263" y="3236913"/>
          <p14:tracePt t="66683" x="7902575" y="3244850"/>
          <p14:tracePt t="66685" x="7862888" y="3244850"/>
          <p14:tracePt t="66687" x="7821613" y="3252788"/>
          <p14:tracePt t="66689" x="7781925" y="3262313"/>
          <p14:tracePt t="66692" x="7750175" y="3262313"/>
          <p14:tracePt t="66693" x="7710488" y="3270250"/>
          <p14:tracePt t="66695" x="7670800" y="3270250"/>
          <p14:tracePt t="66697" x="7639050" y="3278188"/>
          <p14:tracePt t="66699" x="7599363" y="3278188"/>
          <p14:tracePt t="66701" x="7567613" y="3278188"/>
          <p14:tracePt t="66705" x="7496175" y="3286125"/>
          <p14:tracePt t="66707" x="7462838" y="3294063"/>
          <p14:tracePt t="66709" x="7431088" y="3294063"/>
          <p14:tracePt t="66711" x="7399338" y="3294063"/>
          <p14:tracePt t="66713" x="7367588" y="3302000"/>
          <p14:tracePt t="66715" x="7335838" y="3302000"/>
          <p14:tracePt t="66717" x="7304088" y="3302000"/>
          <p14:tracePt t="66719" x="7272338" y="3302000"/>
          <p14:tracePt t="66721" x="7240588" y="3302000"/>
          <p14:tracePt t="66723" x="7216775" y="3302000"/>
          <p14:tracePt t="66726" x="7185025" y="3302000"/>
          <p14:tracePt t="66727" x="7153275" y="3302000"/>
          <p14:tracePt t="66729" x="7127875" y="3302000"/>
          <p14:tracePt t="66731" x="7096125" y="3302000"/>
          <p14:tracePt t="66733" x="7072313" y="3302000"/>
          <p14:tracePt t="66735" x="7040563" y="3302000"/>
          <p14:tracePt t="66738" x="7008813" y="3302000"/>
          <p14:tracePt t="66740" x="6985000" y="3302000"/>
          <p14:tracePt t="66741" x="6953250" y="3302000"/>
          <p14:tracePt t="66743" x="6929438" y="3302000"/>
          <p14:tracePt t="66745" x="6897688" y="3302000"/>
          <p14:tracePt t="66747" x="6873875" y="3302000"/>
          <p14:tracePt t="66748" x="6842125" y="3302000"/>
          <p14:tracePt t="66751" x="6818313" y="3302000"/>
          <p14:tracePt t="66755" x="6753225" y="3302000"/>
          <p14:tracePt t="66757" x="6721475" y="3302000"/>
          <p14:tracePt t="66759" x="6697663" y="3302000"/>
          <p14:tracePt t="66761" x="6665913" y="3302000"/>
          <p14:tracePt t="66763" x="6634163" y="3302000"/>
          <p14:tracePt t="66765" x="6610350" y="3302000"/>
          <p14:tracePt t="66767" x="6578600" y="3302000"/>
          <p14:tracePt t="66769" x="6554788" y="3302000"/>
          <p14:tracePt t="66771" x="6523038" y="3302000"/>
          <p14:tracePt t="66773" x="6499225" y="3309938"/>
          <p14:tracePt t="66775" x="6467475" y="3309938"/>
          <p14:tracePt t="66777" x="6442075" y="3309938"/>
          <p14:tracePt t="66779" x="6418263" y="3317875"/>
          <p14:tracePt t="66781" x="6394450" y="3317875"/>
          <p14:tracePt t="66783" x="6370638" y="3317875"/>
          <p14:tracePt t="66785" x="6346825" y="3317875"/>
          <p14:tracePt t="66787" x="6323013" y="3325813"/>
          <p14:tracePt t="66790" x="6299200" y="3325813"/>
          <p14:tracePt t="66791" x="6275388" y="3333750"/>
          <p14:tracePt t="66793" x="6251575" y="3333750"/>
          <p14:tracePt t="66795" x="6235700" y="3341688"/>
          <p14:tracePt t="66797" x="6211888" y="3341688"/>
          <p14:tracePt t="66799" x="6196013" y="3341688"/>
          <p14:tracePt t="66801" x="6172200" y="3349625"/>
          <p14:tracePt t="66804" x="6132513" y="3349625"/>
          <p14:tracePt t="66809" x="6091238" y="3357563"/>
          <p14:tracePt t="66811" x="6075363" y="3357563"/>
          <p14:tracePt t="66813" x="6051550" y="3357563"/>
          <p14:tracePt t="66815" x="6035675" y="3365500"/>
          <p14:tracePt t="66817" x="6011863" y="3365500"/>
          <p14:tracePt t="66819" x="5995988" y="3365500"/>
          <p14:tracePt t="66821" x="5972175" y="3373438"/>
          <p14:tracePt t="66823" x="5948363" y="3373438"/>
          <p14:tracePt t="66826" x="5924550" y="3373438"/>
          <p14:tracePt t="66829" x="5884863" y="3373438"/>
          <p14:tracePt t="66831" x="5861050" y="3373438"/>
          <p14:tracePt t="66833" x="5829300" y="3381375"/>
          <p14:tracePt t="66835" x="5805488" y="3381375"/>
          <p14:tracePt t="66837" x="5781675" y="3381375"/>
          <p14:tracePt t="66840" x="5749925" y="3381375"/>
          <p14:tracePt t="66841" x="5724525" y="3381375"/>
          <p14:tracePt t="66844" x="5692775" y="3381375"/>
          <p14:tracePt t="66845" x="5661025" y="3381375"/>
          <p14:tracePt t="66847" x="5629275" y="3381375"/>
          <p14:tracePt t="66849" x="5597525" y="3381375"/>
          <p14:tracePt t="66851" x="5565775" y="3373438"/>
          <p14:tracePt t="66854" x="5494338" y="3373438"/>
          <p14:tracePt t="66857" x="5462588" y="3373438"/>
          <p14:tracePt t="66859" x="5422900" y="3365500"/>
          <p14:tracePt t="66860" x="5389563" y="3365500"/>
          <p14:tracePt t="66863" x="5357813" y="3365500"/>
          <p14:tracePt t="66865" x="5318125" y="3357563"/>
          <p14:tracePt t="66867" x="5286375" y="3357563"/>
          <p14:tracePt t="66869" x="5246688" y="3357563"/>
          <p14:tracePt t="66871" x="5214938" y="3349625"/>
          <p14:tracePt t="66874" x="5183188" y="3349625"/>
          <p14:tracePt t="66876" x="5111750" y="3341688"/>
          <p14:tracePt t="66879" x="5080000" y="3341688"/>
          <p14:tracePt t="66881" x="5046663" y="3341688"/>
          <p14:tracePt t="66883" x="5006975" y="3341688"/>
          <p14:tracePt t="66885" x="4975225" y="3349625"/>
          <p14:tracePt t="66887" x="4943475" y="3349625"/>
          <p14:tracePt t="66891" x="4879975" y="3349625"/>
          <p14:tracePt t="66892" x="4848225" y="3349625"/>
          <p14:tracePt t="66895" x="4816475" y="3357563"/>
          <p14:tracePt t="66897" x="4792663" y="3357563"/>
          <p14:tracePt t="66898" x="4760913" y="3357563"/>
          <p14:tracePt t="66901" x="4729163" y="3357563"/>
          <p14:tracePt t="66906" x="4672013" y="3365500"/>
          <p14:tracePt t="66907" x="4640263" y="3365500"/>
          <p14:tracePt t="66909" x="4616450" y="3365500"/>
          <p14:tracePt t="66911" x="4584700" y="3365500"/>
          <p14:tracePt t="66913" x="4552950" y="3365500"/>
          <p14:tracePt t="66915" x="4529138" y="3365500"/>
          <p14:tracePt t="66917" x="4497388" y="3365500"/>
          <p14:tracePt t="66919" x="4465638" y="3365500"/>
          <p14:tracePt t="66921" x="4441825" y="3365500"/>
          <p14:tracePt t="66924" x="4410075" y="3365500"/>
          <p14:tracePt t="66925" x="4378325" y="3365500"/>
          <p14:tracePt t="66927" x="4352925" y="3365500"/>
          <p14:tracePt t="66928" x="4321175" y="3365500"/>
          <p14:tracePt t="66931" x="4297363" y="3373438"/>
          <p14:tracePt t="66933" x="4265613" y="3373438"/>
          <p14:tracePt t="66934" x="4233863" y="3373438"/>
          <p14:tracePt t="66939" x="4178300" y="3373438"/>
          <p14:tracePt t="66941" x="4146550" y="3373438"/>
          <p14:tracePt t="66943" x="4122738" y="3381375"/>
          <p14:tracePt t="66945" x="4090988" y="3381375"/>
          <p14:tracePt t="66947" x="4067175" y="3381375"/>
          <p14:tracePt t="66949" x="4035425" y="3381375"/>
          <p14:tracePt t="66951" x="4011613" y="3381375"/>
          <p14:tracePt t="66955" x="3954463" y="3381375"/>
          <p14:tracePt t="66957" x="3922713" y="3381375"/>
          <p14:tracePt t="66959" x="3898900" y="3389313"/>
          <p14:tracePt t="66961" x="3867150" y="3389313"/>
          <p14:tracePt t="66963" x="3843338" y="3389313"/>
          <p14:tracePt t="66965" x="3811588" y="3389313"/>
          <p14:tracePt t="66967" x="3787775" y="3389313"/>
          <p14:tracePt t="66969" x="3763963" y="3397250"/>
          <p14:tracePt t="66971" x="3732213" y="3397250"/>
          <p14:tracePt t="66973" x="3708400" y="3405188"/>
          <p14:tracePt t="66975" x="3676650" y="3405188"/>
          <p14:tracePt t="66977" x="3651250" y="3413125"/>
          <p14:tracePt t="66979" x="3627438" y="3413125"/>
          <p14:tracePt t="66981" x="3595688" y="3421063"/>
          <p14:tracePt t="66983" x="3571875" y="3421063"/>
          <p14:tracePt t="66985" x="3548063" y="3429000"/>
          <p14:tracePt t="66987" x="3516313" y="3429000"/>
          <p14:tracePt t="66990" x="3492500" y="3436938"/>
          <p14:tracePt t="66992" x="3468688" y="3436938"/>
          <p14:tracePt t="66993" x="3444875" y="3444875"/>
          <p14:tracePt t="66995" x="3413125" y="3444875"/>
          <p14:tracePt t="66997" x="3389313" y="3452813"/>
          <p14:tracePt t="66999" x="3365500" y="3452813"/>
          <p14:tracePt t="67001" x="3341688" y="3452813"/>
          <p14:tracePt t="67005" x="3292475" y="3460750"/>
          <p14:tracePt t="67009" x="3244850" y="3468688"/>
          <p14:tracePt t="67011" x="3221038" y="3476625"/>
          <p14:tracePt t="67013" x="3197225" y="3476625"/>
          <p14:tracePt t="67015" x="3173413" y="3484563"/>
          <p14:tracePt t="67017" x="3149600" y="3484563"/>
          <p14:tracePt t="67018" x="3133725" y="3484563"/>
          <p14:tracePt t="67021" x="3109913" y="3492500"/>
          <p14:tracePt t="67023" x="3094038" y="3492500"/>
          <p14:tracePt t="67025" x="3070225" y="3500438"/>
          <p14:tracePt t="67027" x="3054350" y="3500438"/>
          <p14:tracePt t="67030" x="3030538" y="3500438"/>
          <p14:tracePt t="67031" x="3014663" y="3500438"/>
          <p14:tracePt t="67033" x="2998788" y="3508375"/>
          <p14:tracePt t="67035" x="2974975" y="3508375"/>
          <p14:tracePt t="67037" x="2957513" y="3508375"/>
          <p14:tracePt t="67039" x="2941638" y="3508375"/>
          <p14:tracePt t="67041" x="2925763" y="3508375"/>
          <p14:tracePt t="67043" x="2909888" y="3508375"/>
          <p14:tracePt t="67045" x="2894013" y="3508375"/>
          <p14:tracePt t="67047" x="2878138" y="3508375"/>
          <p14:tracePt t="67049" x="2862263" y="3508375"/>
          <p14:tracePt t="67051" x="2846388" y="3508375"/>
          <p14:tracePt t="67055" x="2822575" y="3508375"/>
          <p14:tracePt t="67057" x="2806700" y="3508375"/>
          <p14:tracePt t="67059" x="2790825" y="3508375"/>
          <p14:tracePt t="67061" x="2782888" y="3508375"/>
          <p14:tracePt t="67063" x="2767013" y="3500438"/>
          <p14:tracePt t="67065" x="2751138" y="3500438"/>
          <p14:tracePt t="67067" x="2743200" y="3500438"/>
          <p14:tracePt t="67069" x="2727325" y="3500438"/>
          <p14:tracePt t="67071" x="2719388" y="3500438"/>
          <p14:tracePt t="67073" x="2703513" y="3500438"/>
          <p14:tracePt t="67075" x="2695575" y="3492500"/>
          <p14:tracePt t="67077" x="2687638" y="3492500"/>
          <p14:tracePt t="67079" x="2671763" y="3492500"/>
          <p14:tracePt t="67081" x="2663825" y="3484563"/>
          <p14:tracePt t="67083" x="2655888" y="3484563"/>
          <p14:tracePt t="67085" x="2647950" y="3484563"/>
          <p14:tracePt t="67087" x="2632075" y="3484563"/>
          <p14:tracePt t="67090" x="2624138" y="3476625"/>
          <p14:tracePt t="67091" x="2616200" y="3476625"/>
          <p14:tracePt t="67093" x="2606675" y="3476625"/>
          <p14:tracePt t="67095" x="2590800" y="3476625"/>
          <p14:tracePt t="67097" x="2582863" y="3468688"/>
          <p14:tracePt t="67099" x="2574925" y="3468688"/>
          <p14:tracePt t="67101" x="2559050" y="3468688"/>
          <p14:tracePt t="67105" x="2543175" y="3460750"/>
          <p14:tracePt t="67107" x="2535238" y="3452813"/>
          <p14:tracePt t="67109" x="2519363" y="3452813"/>
          <p14:tracePt t="67111" x="2511425" y="3444875"/>
          <p14:tracePt t="67113" x="2503488" y="3444875"/>
          <p14:tracePt t="67115" x="2487613" y="3444875"/>
          <p14:tracePt t="67117" x="2479675" y="3436938"/>
          <p14:tracePt t="67119" x="2463800" y="3436938"/>
          <p14:tracePt t="67121" x="2455863" y="3436938"/>
          <p14:tracePt t="67126" x="2432050" y="3429000"/>
          <p14:tracePt t="67127" x="2416175" y="3421063"/>
          <p14:tracePt t="67129" x="2408238" y="3421063"/>
          <p14:tracePt t="67131" x="2392363" y="3413125"/>
          <p14:tracePt t="67133" x="2376488" y="3413125"/>
          <p14:tracePt t="67135" x="2368550" y="3413125"/>
          <p14:tracePt t="67137" x="2352675" y="3405188"/>
          <p14:tracePt t="67139" x="2336800" y="3405188"/>
          <p14:tracePt t="67144" x="2305050" y="3397250"/>
          <p14:tracePt t="67145" x="2289175" y="3397250"/>
          <p14:tracePt t="67147" x="2273300" y="3397250"/>
          <p14:tracePt t="67149" x="2255838" y="3389313"/>
          <p14:tracePt t="67151" x="2239963" y="3389313"/>
          <p14:tracePt t="67154" x="2208213" y="3381375"/>
          <p14:tracePt t="67159" x="2168525" y="3373438"/>
          <p14:tracePt t="67160" x="2152650" y="3373438"/>
          <p14:tracePt t="67163" x="2136775" y="3373438"/>
          <p14:tracePt t="67164" x="2120900" y="3365500"/>
          <p14:tracePt t="67167" x="2097088" y="3365500"/>
          <p14:tracePt t="67169" x="2081213" y="3365500"/>
          <p14:tracePt t="67173" x="2049463" y="3365500"/>
          <p14:tracePt t="67175" x="2025650" y="3357563"/>
          <p14:tracePt t="67177" x="2009775" y="3357563"/>
          <p14:tracePt t="67192" x="1881188" y="3341688"/>
          <p14:tracePt t="67195" x="1865313" y="3341688"/>
          <p14:tracePt t="67197" x="1849438" y="3341688"/>
          <p14:tracePt t="67199" x="1841500" y="3341688"/>
          <p14:tracePt t="67200" x="1825625" y="3341688"/>
          <p14:tracePt t="67205" x="1793875" y="3341688"/>
          <p14:tracePt t="67207" x="1785938" y="3341688"/>
          <p14:tracePt t="67209" x="1770063" y="3341688"/>
          <p14:tracePt t="67211" x="1754188" y="3333750"/>
          <p14:tracePt t="67212" x="1738313" y="3333750"/>
          <p14:tracePt t="67214" x="1730375" y="3333750"/>
          <p14:tracePt t="67216" x="1714500" y="3333750"/>
          <p14:tracePt t="67219" x="1698625" y="3333750"/>
          <p14:tracePt t="67221" x="1690688" y="3333750"/>
          <p14:tracePt t="67223" x="1674813" y="3333750"/>
          <p14:tracePt t="67225" x="1666875" y="3333750"/>
          <p14:tracePt t="67227" x="1658938" y="3333750"/>
          <p14:tracePt t="67229" x="1643063" y="3333750"/>
          <p14:tracePt t="67231" x="1635125" y="3333750"/>
          <p14:tracePt t="67233" x="1627188" y="3333750"/>
          <p14:tracePt t="67234" x="1619250" y="3333750"/>
          <p14:tracePt t="67237" x="1611313" y="3341688"/>
          <p14:tracePt t="67239" x="1603375" y="3341688"/>
          <p14:tracePt t="67241" x="1595438" y="3341688"/>
          <p14:tracePt t="67243" x="1587500" y="3341688"/>
          <p14:tracePt t="67245" x="1579563" y="3341688"/>
          <p14:tracePt t="67247" x="1571625" y="3341688"/>
          <p14:tracePt t="67249" x="1562100" y="3341688"/>
          <p14:tracePt t="67251" x="1554163" y="3341688"/>
          <p14:tracePt t="67255" x="1546225" y="3341688"/>
          <p14:tracePt t="67257" x="1538288" y="3341688"/>
          <p14:tracePt t="67261" x="1530350" y="3341688"/>
          <p14:tracePt t="67263" x="1530350" y="3349625"/>
          <p14:tracePt t="67265" x="1522413" y="3349625"/>
          <p14:tracePt t="67273" x="1514475" y="3349625"/>
          <p14:tracePt t="67411" x="1506538" y="3349625"/>
          <p14:tracePt t="67427" x="1506538" y="3341688"/>
          <p14:tracePt t="67430" x="1498600" y="3341688"/>
          <p14:tracePt t="67447" x="1490663" y="3341688"/>
          <p14:tracePt t="67596" x="1498600" y="3341688"/>
          <p14:tracePt t="67598" x="1506538" y="3341688"/>
          <p14:tracePt t="67602" x="1514475" y="3341688"/>
          <p14:tracePt t="67604" x="1522413" y="3341688"/>
          <p14:tracePt t="67606" x="1530350" y="3341688"/>
          <p14:tracePt t="67608" x="1538288" y="3341688"/>
          <p14:tracePt t="67610" x="1546225" y="3341688"/>
          <p14:tracePt t="67612" x="1554163" y="3341688"/>
          <p14:tracePt t="67614" x="1562100" y="3341688"/>
          <p14:tracePt t="67616" x="1571625" y="3341688"/>
          <p14:tracePt t="67618" x="1579563" y="3341688"/>
          <p14:tracePt t="67620" x="1587500" y="3341688"/>
          <p14:tracePt t="67622" x="1595438" y="3341688"/>
          <p14:tracePt t="67624" x="1603375" y="3341688"/>
          <p14:tracePt t="67626" x="1611313" y="3341688"/>
          <p14:tracePt t="67628" x="1619250" y="3341688"/>
          <p14:tracePt t="67630" x="1627188" y="3341688"/>
          <p14:tracePt t="67632" x="1635125" y="3341688"/>
          <p14:tracePt t="67634" x="1643063" y="3341688"/>
          <p14:tracePt t="67638" x="1651000" y="3341688"/>
          <p14:tracePt t="67640" x="1658938" y="3341688"/>
          <p14:tracePt t="67642" x="1666875" y="3341688"/>
          <p14:tracePt t="67646" x="1674813" y="3341688"/>
          <p14:tracePt t="67648" x="1682750" y="3341688"/>
          <p14:tracePt t="67650" x="1690688" y="3341688"/>
          <p14:tracePt t="67654" x="1698625" y="3341688"/>
          <p14:tracePt t="67656" x="1706563" y="3341688"/>
          <p14:tracePt t="67660" x="1714500" y="3341688"/>
          <p14:tracePt t="67664" x="1722438" y="3341688"/>
          <p14:tracePt t="67666" x="1730375" y="3341688"/>
          <p14:tracePt t="67670" x="1738313" y="3341688"/>
          <p14:tracePt t="67674" x="1746250" y="3341688"/>
          <p14:tracePt t="67680" x="1754188" y="3341688"/>
          <p14:tracePt t="67684" x="1762125" y="3341688"/>
          <p14:tracePt t="67686" x="1762125" y="3333750"/>
          <p14:tracePt t="67688" x="1770063" y="3333750"/>
          <p14:tracePt t="67694" x="1778000" y="3333750"/>
          <p14:tracePt t="67703" x="1785938" y="3333750"/>
          <p14:tracePt t="67877" x="1778000" y="3333750"/>
          <p14:tracePt t="67895" x="1770063" y="3333750"/>
          <p14:tracePt t="68042" x="1762125" y="3333750"/>
          <p14:tracePt t="68093" x="1770063" y="3341688"/>
          <p14:tracePt t="68099" x="1778000" y="3341688"/>
          <p14:tracePt t="68104" x="1785938" y="3349625"/>
          <p14:tracePt t="68109" x="1801813" y="3349625"/>
          <p14:tracePt t="68111" x="1809750" y="3357563"/>
          <p14:tracePt t="68113" x="1817688" y="3357563"/>
          <p14:tracePt t="68115" x="1825625" y="3357563"/>
          <p14:tracePt t="68117" x="1833563" y="3365500"/>
          <p14:tracePt t="68119" x="1841500" y="3365500"/>
          <p14:tracePt t="68121" x="1849438" y="3365500"/>
          <p14:tracePt t="68124" x="1865313" y="3365500"/>
          <p14:tracePt t="68127" x="1889125" y="3373438"/>
          <p14:tracePt t="68128" x="1897063" y="3373438"/>
          <p14:tracePt t="68131" x="1912938" y="3373438"/>
          <p14:tracePt t="68133" x="1922463" y="3373438"/>
          <p14:tracePt t="68134" x="1938338" y="3381375"/>
          <p14:tracePt t="68137" x="1954213" y="3381375"/>
          <p14:tracePt t="68142" x="1985963" y="3381375"/>
          <p14:tracePt t="68143" x="2001838" y="3381375"/>
          <p14:tracePt t="68144" x="2017713" y="3381375"/>
          <p14:tracePt t="68147" x="2033588" y="3389313"/>
          <p14:tracePt t="68149" x="2049463" y="3389313"/>
          <p14:tracePt t="68151" x="2073275" y="3389313"/>
          <p14:tracePt t="68155" x="2105025" y="3389313"/>
          <p14:tracePt t="68159" x="2144713" y="3397250"/>
          <p14:tracePt t="68161" x="2160588" y="3397250"/>
          <p14:tracePt t="68163" x="2184400" y="3397250"/>
          <p14:tracePt t="68165" x="2200275" y="3405188"/>
          <p14:tracePt t="68176" x="2305050" y="3413125"/>
          <p14:tracePt t="68177" x="2328863" y="3413125"/>
          <p14:tracePt t="68179" x="2344738" y="3413125"/>
          <p14:tracePt t="68181" x="2368550" y="3421063"/>
          <p14:tracePt t="68183" x="2392363" y="3421063"/>
          <p14:tracePt t="68185" x="2408238" y="3421063"/>
          <p14:tracePt t="68189" x="2447925" y="3429000"/>
          <p14:tracePt t="68191" x="2471738" y="3429000"/>
          <p14:tracePt t="68193" x="2487613" y="3436938"/>
          <p14:tracePt t="68195" x="2511425" y="3436938"/>
          <p14:tracePt t="68197" x="2527300" y="3436938"/>
          <p14:tracePt t="68199" x="2543175" y="3444875"/>
          <p14:tracePt t="68201" x="2559050" y="3444875"/>
          <p14:tracePt t="68205" x="2590800" y="3444875"/>
          <p14:tracePt t="68208" x="2606675" y="3452813"/>
          <p14:tracePt t="68209" x="2624138" y="3452813"/>
          <p14:tracePt t="68211" x="2640013" y="3452813"/>
          <p14:tracePt t="68213" x="2655888" y="3452813"/>
          <p14:tracePt t="68215" x="2663825" y="3452813"/>
          <p14:tracePt t="68218" x="2679700" y="3460750"/>
          <p14:tracePt t="68221" x="2703513" y="3460750"/>
          <p14:tracePt t="68224" x="2711450" y="3460750"/>
          <p14:tracePt t="68225" x="2719388" y="3460750"/>
          <p14:tracePt t="68227" x="2727325" y="3460750"/>
          <p14:tracePt t="68229" x="2743200" y="3468688"/>
          <p14:tracePt t="68230" x="2751138" y="3468688"/>
          <p14:tracePt t="68232" x="2759075" y="3468688"/>
          <p14:tracePt t="68235" x="2767013" y="3468688"/>
          <p14:tracePt t="68237" x="2774950" y="3468688"/>
          <p14:tracePt t="68241" x="2790825" y="3468688"/>
          <p14:tracePt t="68243" x="2798763" y="3468688"/>
          <p14:tracePt t="68245" x="2806700" y="3468688"/>
          <p14:tracePt t="68246" x="2814638" y="3468688"/>
          <p14:tracePt t="68249" x="2822575" y="3468688"/>
          <p14:tracePt t="68255" x="2838450" y="3468688"/>
          <p14:tracePt t="68257" x="2846388" y="3468688"/>
          <p14:tracePt t="68259" x="2854325" y="3468688"/>
          <p14:tracePt t="68263" x="2862263" y="3468688"/>
          <p14:tracePt t="68265" x="2870200" y="3468688"/>
          <p14:tracePt t="68269" x="2878138" y="3468688"/>
          <p14:tracePt t="68273" x="2886075" y="3468688"/>
          <p14:tracePt t="68277" x="2894013" y="3468688"/>
          <p14:tracePt t="68281" x="2901950" y="3468688"/>
          <p14:tracePt t="68285" x="2909888" y="3468688"/>
          <p14:tracePt t="68288" x="2917825" y="3468688"/>
          <p14:tracePt t="68291" x="2925763" y="3468688"/>
          <p14:tracePt t="68295" x="2933700" y="3468688"/>
          <p14:tracePt t="68297" x="2941638" y="3460750"/>
          <p14:tracePt t="68299" x="2949575" y="3460750"/>
          <p14:tracePt t="68305" x="2967038" y="3460750"/>
          <p14:tracePt t="68307" x="2974975" y="3460750"/>
          <p14:tracePt t="68309" x="2982913" y="3460750"/>
          <p14:tracePt t="68311" x="2990850" y="3460750"/>
          <p14:tracePt t="68313" x="2998788" y="3460750"/>
          <p14:tracePt t="68317" x="3006725" y="3468688"/>
          <p14:tracePt t="68319" x="3014663" y="3468688"/>
          <p14:tracePt t="68321" x="3022600" y="3468688"/>
          <p14:tracePt t="68323" x="3030538" y="3468688"/>
          <p14:tracePt t="68325" x="3038475" y="3468688"/>
          <p14:tracePt t="68327" x="3054350" y="3468688"/>
          <p14:tracePt t="68329" x="3062288" y="3468688"/>
          <p14:tracePt t="68331" x="3070225" y="3468688"/>
          <p14:tracePt t="68333" x="3078163" y="3468688"/>
          <p14:tracePt t="68335" x="3086100" y="3468688"/>
          <p14:tracePt t="68338" x="3101975" y="3476625"/>
          <p14:tracePt t="68340" x="3109913" y="3476625"/>
          <p14:tracePt t="68341" x="3117850" y="3476625"/>
          <p14:tracePt t="68343" x="3133725" y="3476625"/>
          <p14:tracePt t="68345" x="3149600" y="3476625"/>
          <p14:tracePt t="68347" x="3157538" y="3476625"/>
          <p14:tracePt t="68349" x="3173413" y="3476625"/>
          <p14:tracePt t="68351" x="3189288" y="3484563"/>
          <p14:tracePt t="68355" x="3213100" y="3484563"/>
          <p14:tracePt t="68358" x="3244850" y="3484563"/>
          <p14:tracePt t="68361" x="3260725" y="3484563"/>
          <p14:tracePt t="68363" x="3276600" y="3484563"/>
          <p14:tracePt t="68364" x="3292475" y="3484563"/>
          <p14:tracePt t="68367" x="3300413" y="3484563"/>
          <p14:tracePt t="68369" x="3317875" y="3484563"/>
          <p14:tracePt t="68372" x="3333750" y="3492500"/>
          <p14:tracePt t="68375" x="3365500" y="3492500"/>
          <p14:tracePt t="68377" x="3373438" y="3492500"/>
          <p14:tracePt t="68379" x="3389313" y="3492500"/>
          <p14:tracePt t="68381" x="3397250" y="3492500"/>
          <p14:tracePt t="68383" x="3413125" y="3492500"/>
          <p14:tracePt t="68385" x="3429000" y="3492500"/>
          <p14:tracePt t="68388" x="3436938" y="3492500"/>
          <p14:tracePt t="68391" x="3468688" y="3492500"/>
          <p14:tracePt t="68392" x="3476625" y="3492500"/>
          <p14:tracePt t="68394" x="3492500" y="3492500"/>
          <p14:tracePt t="68397" x="3508375" y="3492500"/>
          <p14:tracePt t="68399" x="3516313" y="3492500"/>
          <p14:tracePt t="68401" x="3532188" y="3492500"/>
          <p14:tracePt t="68405" x="3556000" y="3492500"/>
          <p14:tracePt t="68407" x="3563938" y="3500438"/>
          <p14:tracePt t="68409" x="3579813" y="3500438"/>
          <p14:tracePt t="68411" x="3587750" y="3500438"/>
          <p14:tracePt t="68413" x="3595688" y="3500438"/>
          <p14:tracePt t="68415" x="3611563" y="3500438"/>
          <p14:tracePt t="68417" x="3619500" y="3500438"/>
          <p14:tracePt t="68419" x="3627438" y="3500438"/>
          <p14:tracePt t="68421" x="3635375" y="3500438"/>
          <p14:tracePt t="68423" x="3643313" y="3500438"/>
          <p14:tracePt t="68425" x="3651250" y="3500438"/>
          <p14:tracePt t="68427" x="3660775" y="3500438"/>
          <p14:tracePt t="68429" x="3668713" y="3500438"/>
          <p14:tracePt t="68431" x="3676650" y="3500438"/>
          <p14:tracePt t="68433" x="3684588" y="3500438"/>
          <p14:tracePt t="68435" x="3692525" y="3500438"/>
          <p14:tracePt t="68439" x="3700463" y="3500438"/>
          <p14:tracePt t="68443" x="3708400" y="3500438"/>
          <p14:tracePt t="68447" x="3716338" y="3500438"/>
          <p14:tracePt t="68459" x="3724275" y="3500438"/>
          <p14:tracePt t="68485" x="3716338" y="3500438"/>
          <p14:tracePt t="68524" x="3716338" y="3508375"/>
          <p14:tracePt t="68528" x="3708400" y="3508375"/>
          <p14:tracePt t="68532" x="3700463" y="3508375"/>
          <p14:tracePt t="68534" x="3700463" y="3516313"/>
          <p14:tracePt t="68536" x="3692525" y="3516313"/>
          <p14:tracePt t="68540" x="3684588" y="3516313"/>
          <p14:tracePt t="68542" x="3676650" y="3516313"/>
          <p14:tracePt t="68544" x="3668713" y="3524250"/>
          <p14:tracePt t="68548" x="3660775" y="3524250"/>
          <p14:tracePt t="68550" x="3651250" y="3524250"/>
          <p14:tracePt t="68553" x="3643313" y="3532188"/>
          <p14:tracePt t="68556" x="3635375" y="3532188"/>
          <p14:tracePt t="68558" x="3627438" y="3532188"/>
          <p14:tracePt t="68560" x="3619500" y="3540125"/>
          <p14:tracePt t="68562" x="3611563" y="3540125"/>
          <p14:tracePt t="68564" x="3603625" y="3540125"/>
          <p14:tracePt t="68566" x="3595688" y="3540125"/>
          <p14:tracePt t="68570" x="3587750" y="3548063"/>
          <p14:tracePt t="68572" x="3579813" y="3548063"/>
          <p14:tracePt t="68574" x="3571875" y="3548063"/>
          <p14:tracePt t="68576" x="3563938" y="3548063"/>
          <p14:tracePt t="68578" x="3556000" y="3548063"/>
          <p14:tracePt t="68580" x="3548063" y="3548063"/>
          <p14:tracePt t="68582" x="3540125" y="3556000"/>
          <p14:tracePt t="68584" x="3532188" y="3556000"/>
          <p14:tracePt t="68587" x="3524250" y="3556000"/>
          <p14:tracePt t="68591" x="3508375" y="3556000"/>
          <p14:tracePt t="68593" x="3500438" y="3563938"/>
          <p14:tracePt t="68594" x="3492500" y="3563938"/>
          <p14:tracePt t="68597" x="3484563" y="3563938"/>
          <p14:tracePt t="68599" x="3476625" y="3563938"/>
          <p14:tracePt t="68601" x="3468688" y="3563938"/>
          <p14:tracePt t="68605" x="3452813" y="3563938"/>
          <p14:tracePt t="68608" x="3444875" y="3563938"/>
          <p14:tracePt t="68611" x="3436938" y="3571875"/>
          <p14:tracePt t="68613" x="3429000" y="3571875"/>
          <p14:tracePt t="68614" x="3421063" y="3571875"/>
          <p14:tracePt t="68619" x="3413125" y="3571875"/>
          <p14:tracePt t="68622" x="3405188" y="3571875"/>
          <p14:tracePt t="68625" x="3397250" y="3571875"/>
          <p14:tracePt t="68627" x="3389313" y="3571875"/>
          <p14:tracePt t="68631" x="3381375" y="3571875"/>
          <p14:tracePt t="68633" x="3373438" y="3571875"/>
          <p14:tracePt t="68638" x="3365500" y="3571875"/>
          <p14:tracePt t="68641" x="3357563" y="3571875"/>
          <p14:tracePt t="68643" x="3349625" y="3579813"/>
          <p14:tracePt t="68647" x="3341688" y="3579813"/>
          <p14:tracePt t="68649" x="3333750" y="3579813"/>
          <p14:tracePt t="68655" x="3317875" y="3579813"/>
          <p14:tracePt t="68659" x="3308350" y="3579813"/>
          <p14:tracePt t="68663" x="3300413" y="3579813"/>
          <p14:tracePt t="68667" x="3292475" y="3579813"/>
          <p14:tracePt t="68671" x="3284538" y="3579813"/>
          <p14:tracePt t="68677" x="3276600" y="3579813"/>
          <p14:tracePt t="68683" x="3268663" y="3579813"/>
          <p14:tracePt t="68689" x="3260725" y="3579813"/>
          <p14:tracePt t="68695" x="3260725" y="3587750"/>
          <p14:tracePt t="68699" x="3252788" y="3587750"/>
          <p14:tracePt t="68715" x="3244850" y="3587750"/>
          <p14:tracePt t="68789" x="3236913" y="3587750"/>
          <p14:tracePt t="68797" x="3228975" y="3587750"/>
          <p14:tracePt t="68803" x="3221038" y="3587750"/>
          <p14:tracePt t="68807" x="3213100" y="3587750"/>
          <p14:tracePt t="68813" x="3205163" y="3587750"/>
          <p14:tracePt t="68817" x="3197225" y="3587750"/>
          <p14:tracePt t="68821" x="3189288" y="3587750"/>
          <p14:tracePt t="68825" x="3181350" y="3587750"/>
          <p14:tracePt t="68831" x="3173413" y="3587750"/>
          <p14:tracePt t="68838" x="3165475" y="3587750"/>
          <p14:tracePt t="68843" x="3157538" y="3587750"/>
          <p14:tracePt t="68849" x="3149600" y="3587750"/>
          <p14:tracePt t="68857" x="3141663" y="3587750"/>
          <p14:tracePt t="69231" x="3149600" y="3587750"/>
          <p14:tracePt t="69235" x="3157538" y="3587750"/>
          <p14:tracePt t="69239" x="3165475" y="3587750"/>
          <p14:tracePt t="69243" x="3173413" y="3587750"/>
          <p14:tracePt t="69245" x="3181350" y="3587750"/>
          <p14:tracePt t="69249" x="3189288" y="3587750"/>
          <p14:tracePt t="69251" x="3197225" y="3587750"/>
          <p14:tracePt t="69255" x="3213100" y="3595688"/>
          <p14:tracePt t="69259" x="3221038" y="3595688"/>
          <p14:tracePt t="69261" x="3228975" y="3595688"/>
          <p14:tracePt t="69263" x="3236913" y="3595688"/>
          <p14:tracePt t="69265" x="3244850" y="3595688"/>
          <p14:tracePt t="69267" x="3252788" y="3595688"/>
          <p14:tracePt t="69269" x="3260725" y="3595688"/>
          <p14:tracePt t="69271" x="3268663" y="3595688"/>
          <p14:tracePt t="69273" x="3276600" y="3595688"/>
          <p14:tracePt t="69275" x="3284538" y="3595688"/>
          <p14:tracePt t="69277" x="3292475" y="3595688"/>
          <p14:tracePt t="69279" x="3300413" y="3595688"/>
          <p14:tracePt t="69281" x="3308350" y="3595688"/>
          <p14:tracePt t="69283" x="3325813" y="3595688"/>
          <p14:tracePt t="69285" x="3333750" y="3605213"/>
          <p14:tracePt t="69287" x="3341688" y="3605213"/>
          <p14:tracePt t="69290" x="3357563" y="3605213"/>
          <p14:tracePt t="69293" x="3373438" y="3605213"/>
          <p14:tracePt t="69296" x="3381375" y="3605213"/>
          <p14:tracePt t="69297" x="3389313" y="3605213"/>
          <p14:tracePt t="69299" x="3405188" y="3605213"/>
          <p14:tracePt t="69301" x="3413125" y="3605213"/>
          <p14:tracePt t="69305" x="3436938" y="3605213"/>
          <p14:tracePt t="69306" x="3444875" y="3605213"/>
          <p14:tracePt t="69309" x="3460750" y="3605213"/>
          <p14:tracePt t="69311" x="3468688" y="3605213"/>
          <p14:tracePt t="69313" x="3484563" y="3605213"/>
          <p14:tracePt t="69315" x="3492500" y="3605213"/>
          <p14:tracePt t="69317" x="3508375" y="3605213"/>
          <p14:tracePt t="69319" x="3516313" y="3605213"/>
          <p14:tracePt t="69321" x="3532188" y="3605213"/>
          <p14:tracePt t="69323" x="3548063" y="3605213"/>
          <p14:tracePt t="69325" x="3556000" y="3605213"/>
          <p14:tracePt t="69327" x="3571875" y="3605213"/>
          <p14:tracePt t="69329" x="3587750" y="3605213"/>
          <p14:tracePt t="69330" x="3595688" y="3605213"/>
          <p14:tracePt t="69333" x="3611563" y="3605213"/>
          <p14:tracePt t="69335" x="3619500" y="3605213"/>
          <p14:tracePt t="69338" x="3635375" y="3605213"/>
          <p14:tracePt t="69339" x="3651250" y="3605213"/>
          <p14:tracePt t="69341" x="3668713" y="3605213"/>
          <p14:tracePt t="69343" x="3684588" y="3613150"/>
          <p14:tracePt t="69345" x="3692525" y="3613150"/>
          <p14:tracePt t="69347" x="3708400" y="3613150"/>
          <p14:tracePt t="69349" x="3724275" y="3613150"/>
          <p14:tracePt t="69350" x="3740150" y="3613150"/>
          <p14:tracePt t="69355" x="3771900" y="3613150"/>
          <p14:tracePt t="69356" x="3779838" y="3613150"/>
          <p14:tracePt t="69359" x="3795713" y="3613150"/>
          <p14:tracePt t="69360" x="3811588" y="3621088"/>
          <p14:tracePt t="69363" x="3827463" y="3621088"/>
          <p14:tracePt t="69365" x="3843338" y="3621088"/>
          <p14:tracePt t="69367" x="3859213" y="3621088"/>
          <p14:tracePt t="69369" x="3875088" y="3621088"/>
          <p14:tracePt t="69372" x="3890963" y="3621088"/>
          <p14:tracePt t="69375" x="3914775" y="3629025"/>
          <p14:tracePt t="69376" x="3930650" y="3629025"/>
          <p14:tracePt t="69379" x="3946525" y="3629025"/>
          <p14:tracePt t="69381" x="3970338" y="3629025"/>
          <p14:tracePt t="69383" x="3986213" y="3629025"/>
          <p14:tracePt t="69384" x="4002088" y="3629025"/>
          <p14:tracePt t="69388" x="4019550" y="3636963"/>
          <p14:tracePt t="69392" x="4051300" y="3636963"/>
          <p14:tracePt t="69393" x="4075113" y="3636963"/>
          <p14:tracePt t="69395" x="4090988" y="3644900"/>
          <p14:tracePt t="69397" x="4114800" y="3644900"/>
          <p14:tracePt t="69399" x="4130675" y="3644900"/>
          <p14:tracePt t="69400" x="4154488" y="3644900"/>
          <p14:tracePt t="69405" x="4202113" y="3652838"/>
          <p14:tracePt t="69408" x="4249738" y="3660775"/>
          <p14:tracePt t="69411" x="4273550" y="3660775"/>
          <p14:tracePt t="69412" x="4305300" y="3660775"/>
          <p14:tracePt t="69415" x="4329113" y="3668713"/>
          <p14:tracePt t="69417" x="4362450" y="3668713"/>
          <p14:tracePt t="69419" x="4386263" y="3668713"/>
          <p14:tracePt t="69421" x="4418013" y="3676650"/>
          <p14:tracePt t="69423" x="4449763" y="3676650"/>
          <p14:tracePt t="69425" x="4481513" y="3676650"/>
          <p14:tracePt t="69427" x="4513263" y="3684588"/>
          <p14:tracePt t="69429" x="4552950" y="3684588"/>
          <p14:tracePt t="69431" x="4584700" y="3692525"/>
          <p14:tracePt t="69433" x="4624388" y="3692525"/>
          <p14:tracePt t="69434" x="4664075" y="3692525"/>
          <p14:tracePt t="69438" x="4695825" y="3700463"/>
          <p14:tracePt t="69439" x="4737100" y="3700463"/>
          <p14:tracePt t="69443" x="4824413" y="3700463"/>
          <p14:tracePt t="69445" x="4864100" y="3692525"/>
          <p14:tracePt t="69447" x="4911725" y="3692525"/>
          <p14:tracePt t="69449" x="4951413" y="3692525"/>
          <p14:tracePt t="69451" x="4991100" y="3692525"/>
          <p14:tracePt t="69454" x="5080000" y="3692525"/>
          <p14:tracePt t="69458" x="5127625" y="3692525"/>
          <p14:tracePt t="69459" x="5175250" y="3692525"/>
          <p14:tracePt t="69461" x="5222875" y="3692525"/>
          <p14:tracePt t="69463" x="5270500" y="3692525"/>
          <p14:tracePt t="69465" x="5318125" y="3684588"/>
          <p14:tracePt t="69467" x="5365750" y="3684588"/>
          <p14:tracePt t="69469" x="5414963" y="3684588"/>
          <p14:tracePt t="69472" x="5462588" y="3684588"/>
          <p14:tracePt t="69475" x="5565775" y="3676650"/>
          <p14:tracePt t="69477" x="5621338" y="3676650"/>
          <p14:tracePt t="69479" x="5676900" y="3676650"/>
          <p14:tracePt t="69481" x="5732463" y="3676650"/>
          <p14:tracePt t="69483" x="5789613" y="3676650"/>
          <p14:tracePt t="69485" x="5845175" y="3668713"/>
          <p14:tracePt t="69487" x="5900738" y="3668713"/>
          <p14:tracePt t="69489" x="5956300" y="3668713"/>
          <p14:tracePt t="69491" x="6011863" y="3660775"/>
          <p14:tracePt t="69493" x="6067425" y="3660775"/>
          <p14:tracePt t="69495" x="6132513" y="3660775"/>
          <p14:tracePt t="69497" x="6188075" y="3652838"/>
          <p14:tracePt t="69499" x="6243638" y="3652838"/>
          <p14:tracePt t="69501" x="6307138" y="3644900"/>
          <p14:tracePt t="69505" x="6426200" y="3636963"/>
          <p14:tracePt t="69507" x="6483350" y="3629025"/>
          <p14:tracePt t="69509" x="6538913" y="3629025"/>
          <p14:tracePt t="69511" x="6602413" y="3621088"/>
          <p14:tracePt t="69513" x="6657975" y="3621088"/>
          <p14:tracePt t="69515" x="6721475" y="3613150"/>
          <p14:tracePt t="69517" x="6777038" y="3605213"/>
          <p14:tracePt t="69519" x="6842125" y="3605213"/>
          <p14:tracePt t="69521" x="6905625" y="3595688"/>
          <p14:tracePt t="69523" x="6969125" y="3587750"/>
          <p14:tracePt t="69526" x="7032625" y="3579813"/>
          <p14:tracePt t="69529" x="7153275" y="3571875"/>
          <p14:tracePt t="69531" x="7208838" y="3563938"/>
          <p14:tracePt t="69533" x="7264400" y="3563938"/>
          <p14:tracePt t="69534" x="7327900" y="3556000"/>
          <p14:tracePt t="69538" x="7383463" y="3548063"/>
          <p14:tracePt t="69539" x="7439025" y="3548063"/>
          <p14:tracePt t="69543" x="7559675" y="3548063"/>
          <p14:tracePt t="69545" x="7615238" y="3540125"/>
          <p14:tracePt t="69548" x="7670800" y="3540125"/>
          <p14:tracePt t="69549" x="7726363" y="3532188"/>
          <p14:tracePt t="69551" x="7781925" y="3532188"/>
          <p14:tracePt t="69555" x="7886700" y="3524250"/>
          <p14:tracePt t="69559" x="7997825" y="3524250"/>
          <p14:tracePt t="69561" x="8045450" y="3516313"/>
          <p14:tracePt t="69563" x="8101013" y="3516313"/>
          <p14:tracePt t="69565" x="8148638" y="3516313"/>
          <p14:tracePt t="69567" x="8205788" y="3516313"/>
          <p14:tracePt t="69569" x="8253413" y="3508375"/>
          <p14:tracePt t="69571" x="8301038" y="3508375"/>
          <p14:tracePt t="69574" x="8348663" y="3508375"/>
          <p14:tracePt t="69575" x="8396288" y="3500438"/>
          <p14:tracePt t="69578" x="8443913" y="3500438"/>
          <p14:tracePt t="69579" x="8483600" y="3500438"/>
          <p14:tracePt t="69581" x="8531225" y="3500438"/>
          <p14:tracePt t="69583" x="8580438" y="3500438"/>
          <p14:tracePt t="69584" x="8620125" y="3500438"/>
          <p14:tracePt t="69587" x="8659813" y="3492500"/>
          <p14:tracePt t="69591" x="8747125" y="3492500"/>
          <p14:tracePt t="69594" x="8786813" y="3492500"/>
          <p14:tracePt t="69595" x="8826500" y="3500438"/>
          <p14:tracePt t="69597" x="8866188" y="3500438"/>
          <p14:tracePt t="69599" x="8899525" y="3500438"/>
          <p14:tracePt t="69601" x="8939213" y="3492500"/>
          <p14:tracePt t="69605" x="9002713" y="3492500"/>
          <p14:tracePt t="69609" x="9066213" y="3492500"/>
          <p14:tracePt t="69611" x="9097963" y="3492500"/>
          <p14:tracePt t="69613" x="9129713" y="3500438"/>
          <p14:tracePt t="69615" x="9153525" y="3500438"/>
          <p14:tracePt t="69617" x="9185275" y="3500438"/>
          <p14:tracePt t="69619" x="9209088" y="3492500"/>
          <p14:tracePt t="69621" x="9242425" y="3492500"/>
          <p14:tracePt t="69624" x="9266238" y="3492500"/>
          <p14:tracePt t="69627" x="9313863" y="3492500"/>
          <p14:tracePt t="69629" x="9337675" y="3492500"/>
          <p14:tracePt t="69631" x="9361488" y="3492500"/>
          <p14:tracePt t="69633" x="9377363" y="3492500"/>
          <p14:tracePt t="69635" x="9401175" y="3492500"/>
          <p14:tracePt t="69637" x="9424988" y="3492500"/>
          <p14:tracePt t="69640" x="9440863" y="3492500"/>
          <p14:tracePt t="69641" x="9464675" y="3492500"/>
          <p14:tracePt t="69643" x="9480550" y="3492500"/>
          <p14:tracePt t="69645" x="9496425" y="3484563"/>
          <p14:tracePt t="69647" x="9520238" y="3484563"/>
          <p14:tracePt t="69649" x="9536113" y="3484563"/>
          <p14:tracePt t="69651" x="9551988" y="3484563"/>
          <p14:tracePt t="69656" x="9585325" y="3476625"/>
          <p14:tracePt t="69657" x="9601200" y="3476625"/>
          <p14:tracePt t="69659" x="9609138" y="3476625"/>
          <p14:tracePt t="69661" x="9625013" y="3468688"/>
          <p14:tracePt t="69663" x="9632950" y="3468688"/>
          <p14:tracePt t="69664" x="9648825" y="3468688"/>
          <p14:tracePt t="69666" x="9656763" y="3468688"/>
          <p14:tracePt t="69669" x="9672638" y="3460750"/>
          <p14:tracePt t="69672" x="9680575" y="3460750"/>
          <p14:tracePt t="69674" x="9688513" y="3460750"/>
          <p14:tracePt t="69675" x="9696450" y="3452813"/>
          <p14:tracePt t="69677" x="9704388" y="3452813"/>
          <p14:tracePt t="69678" x="9712325" y="3444875"/>
          <p14:tracePt t="69681" x="9720263" y="3444875"/>
          <p14:tracePt t="69683" x="9728200" y="3444875"/>
          <p14:tracePt t="69685" x="9736138" y="3436938"/>
          <p14:tracePt t="69688" x="9744075" y="3436938"/>
          <p14:tracePt t="69689" x="9752013" y="3429000"/>
          <p14:tracePt t="69692" x="9759950" y="3429000"/>
          <p14:tracePt t="69693" x="9759950" y="3421063"/>
          <p14:tracePt t="69695" x="9767888" y="3421063"/>
          <p14:tracePt t="69697" x="9775825" y="3413125"/>
          <p14:tracePt t="69699" x="9783763" y="3413125"/>
          <p14:tracePt t="69701" x="9783763" y="3405188"/>
          <p14:tracePt t="69705" x="9791700" y="3397250"/>
          <p14:tracePt t="69707" x="9799638" y="3397250"/>
          <p14:tracePt t="69710" x="9799638" y="3389313"/>
          <p14:tracePt t="69711" x="9807575" y="3389313"/>
          <p14:tracePt t="69713" x="9807575" y="3381375"/>
          <p14:tracePt t="69715" x="9815513" y="3381375"/>
          <p14:tracePt t="69717" x="9815513" y="3373438"/>
          <p14:tracePt t="69721" x="9823450" y="3373438"/>
          <p14:tracePt t="69724" x="9823450" y="3365500"/>
          <p14:tracePt t="69727" x="9823450" y="3357563"/>
          <p14:tracePt t="69729" x="9831388" y="3357563"/>
          <p14:tracePt t="69733" x="9831388" y="3349625"/>
          <p14:tracePt t="69737" x="9831388" y="3341688"/>
          <p14:tracePt t="69740" x="9839325" y="3341688"/>
          <p14:tracePt t="69741" x="9839325" y="3333750"/>
          <p14:tracePt t="69744" x="9839325" y="3325813"/>
          <p14:tracePt t="69747" x="9847263" y="3317875"/>
          <p14:tracePt t="69751" x="9847263" y="3309938"/>
          <p14:tracePt t="69755" x="9855200" y="3302000"/>
          <p14:tracePt t="69757" x="9855200" y="3294063"/>
          <p14:tracePt t="69761" x="9855200" y="3286125"/>
          <p14:tracePt t="69762" x="9863138" y="3286125"/>
          <p14:tracePt t="69765" x="9863138" y="3278188"/>
          <p14:tracePt t="69767" x="9863138" y="3270250"/>
          <p14:tracePt t="69769" x="9871075" y="3270250"/>
          <p14:tracePt t="69771" x="9871075" y="3262313"/>
          <p14:tracePt t="69775" x="9871075" y="3252788"/>
          <p14:tracePt t="69777" x="9879013" y="3244850"/>
          <p14:tracePt t="69781" x="9879013" y="3236913"/>
          <p14:tracePt t="69783" x="9886950" y="3228975"/>
          <p14:tracePt t="69788" x="9886950" y="3221038"/>
          <p14:tracePt t="69790" x="9894888" y="3213100"/>
          <p14:tracePt t="69793" x="9894888" y="3205163"/>
          <p14:tracePt t="69795" x="9902825" y="3197225"/>
          <p14:tracePt t="69797" x="9902825" y="3189288"/>
          <p14:tracePt t="69798" x="9910763" y="3189288"/>
          <p14:tracePt t="69800" x="9910763" y="3181350"/>
          <p14:tracePt t="69805" x="9918700" y="3173413"/>
          <p14:tracePt t="69808" x="9918700" y="3165475"/>
          <p14:tracePt t="69812" x="9926638" y="3157538"/>
          <p14:tracePt t="69813" x="9926638" y="3149600"/>
          <p14:tracePt t="69815" x="9936163" y="3141663"/>
          <p14:tracePt t="69819" x="9944100" y="3133725"/>
          <p14:tracePt t="69821" x="9944100" y="3125788"/>
          <p14:tracePt t="69825" x="9952038" y="3117850"/>
          <p14:tracePt t="69828" x="9959975" y="3101975"/>
          <p14:tracePt t="69832" x="9967913" y="3094038"/>
          <p14:tracePt t="69837" x="9975850" y="3086100"/>
          <p14:tracePt t="69840" x="9975850" y="3078163"/>
          <p14:tracePt t="69844" x="9983788" y="3070225"/>
          <p14:tracePt t="69845" x="9991725" y="3062288"/>
          <p14:tracePt t="69849" x="9999663" y="3054350"/>
          <p14:tracePt t="69851" x="9999663" y="3046413"/>
          <p14:tracePt t="69854" x="10007600" y="3038475"/>
          <p14:tracePt t="69858" x="10015538" y="3030538"/>
          <p14:tracePt t="69861" x="10023475" y="3022600"/>
          <p14:tracePt t="69863" x="10023475" y="3014663"/>
          <p14:tracePt t="69865" x="10031413" y="3014663"/>
          <p14:tracePt t="69867" x="10031413" y="3006725"/>
          <p14:tracePt t="69869" x="10031413" y="2998788"/>
          <p14:tracePt t="69871" x="10039350" y="2990850"/>
          <p14:tracePt t="69875" x="10047288" y="2982913"/>
          <p14:tracePt t="69879" x="10047288" y="2974975"/>
          <p14:tracePt t="69881" x="10055225" y="2967038"/>
          <p14:tracePt t="69885" x="10055225" y="2959100"/>
          <p14:tracePt t="69890" x="10055225" y="2951163"/>
          <p14:tracePt t="69893" x="10063163" y="2943225"/>
          <p14:tracePt t="69897" x="10063163" y="2935288"/>
          <p14:tracePt t="69904" x="10063163" y="2927350"/>
          <p14:tracePt t="69911" x="10063163" y="2919413"/>
          <p14:tracePt t="69917" x="10055225" y="2919413"/>
          <p14:tracePt t="69921" x="10055225" y="2909888"/>
          <p14:tracePt t="69931" x="10055225" y="2901950"/>
          <p14:tracePt t="69933" x="10047288" y="2901950"/>
          <p14:tracePt t="69941" x="10039350" y="2901950"/>
          <p14:tracePt t="69943" x="10039350" y="2894013"/>
          <p14:tracePt t="69949" x="10031413" y="2894013"/>
          <p14:tracePt t="69957" x="10023475" y="2894013"/>
          <p14:tracePt t="69963" x="10023475" y="2886075"/>
          <p14:tracePt t="69965" x="10015538" y="2886075"/>
          <p14:tracePt t="69973" x="10007600" y="2886075"/>
          <p14:tracePt t="69983" x="9999663" y="2886075"/>
          <p14:tracePt t="69989" x="9991725" y="2886075"/>
          <p14:tracePt t="69993" x="9991725" y="2894013"/>
          <p14:tracePt t="69995" x="9983788" y="2894013"/>
          <p14:tracePt t="69999" x="9975850" y="2894013"/>
          <p14:tracePt t="70005" x="9967913" y="2894013"/>
          <p14:tracePt t="70011" x="9959975" y="2894013"/>
          <p14:tracePt t="70017" x="9952038" y="2894013"/>
          <p14:tracePt t="70021" x="9952038" y="2901950"/>
          <p14:tracePt t="70023" x="9944100" y="2901950"/>
          <p14:tracePt t="70033" x="9936163" y="2901950"/>
          <p14:tracePt t="70043" x="9926638" y="2901950"/>
          <p14:tracePt t="70055" x="9918700" y="2909888"/>
          <p14:tracePt t="70063" x="9910763" y="2909888"/>
          <p14:tracePt t="70087" x="9902825" y="2909888"/>
          <p14:tracePt t="70163" x="9902825" y="2901950"/>
          <p14:tracePt t="70169" x="9894888" y="2901950"/>
          <p14:tracePt t="70173" x="9894888" y="2894013"/>
          <p14:tracePt t="70175" x="9886950" y="2894013"/>
          <p14:tracePt t="70179" x="9886950" y="2886075"/>
          <p14:tracePt t="70183" x="9879013" y="2886075"/>
          <p14:tracePt t="70189" x="9879013" y="2878138"/>
          <p14:tracePt t="70191" x="9871075" y="2878138"/>
          <p14:tracePt t="70197" x="9871075" y="2870200"/>
          <p14:tracePt t="70205" x="9863138" y="2870200"/>
          <p14:tracePt t="70331" x="9871075" y="2870200"/>
          <p14:tracePt t="70335" x="9871075" y="2862263"/>
          <p14:tracePt t="70341" x="9871075" y="2854325"/>
          <p14:tracePt t="70345" x="9879013" y="2854325"/>
          <p14:tracePt t="70349" x="9879013" y="2846388"/>
          <p14:tracePt t="70355" x="9879013" y="2838450"/>
          <p14:tracePt t="70358" x="9886950" y="2838450"/>
          <p14:tracePt t="70365" x="9886950" y="2830513"/>
          <p14:tracePt t="70367" x="9894888" y="2830513"/>
          <p14:tracePt t="70375" x="9894888" y="2822575"/>
          <p14:tracePt t="70381" x="9902825" y="2822575"/>
          <p14:tracePt t="70477" x="9894888" y="2830513"/>
          <p14:tracePt t="70481" x="9894888" y="2838450"/>
          <p14:tracePt t="70485" x="9894888" y="2846388"/>
          <p14:tracePt t="70487" x="9886950" y="2854325"/>
          <p14:tracePt t="70489" x="9886950" y="2862263"/>
          <p14:tracePt t="70493" x="9879013" y="2870200"/>
          <p14:tracePt t="70495" x="9879013" y="2878138"/>
          <p14:tracePt t="70497" x="9879013" y="2886075"/>
          <p14:tracePt t="70499" x="9871075" y="2894013"/>
          <p14:tracePt t="70501" x="9871075" y="2901950"/>
          <p14:tracePt t="70505" x="9863138" y="2919413"/>
          <p14:tracePt t="70507" x="9855200" y="2927350"/>
          <p14:tracePt t="70509" x="9855200" y="2935288"/>
          <p14:tracePt t="70511" x="9855200" y="2943225"/>
          <p14:tracePt t="70513" x="9847263" y="2951163"/>
          <p14:tracePt t="70515" x="9847263" y="2959100"/>
          <p14:tracePt t="70517" x="9839325" y="2959100"/>
          <p14:tracePt t="70519" x="9831388" y="2967038"/>
          <p14:tracePt t="70521" x="9831388" y="2974975"/>
          <p14:tracePt t="70523" x="9823450" y="2982913"/>
          <p14:tracePt t="70527" x="9815513" y="2990850"/>
          <p14:tracePt t="70529" x="9807575" y="2998788"/>
          <p14:tracePt t="70533" x="9799638" y="3006725"/>
          <p14:tracePt t="70536" x="9791700" y="3014663"/>
          <p14:tracePt t="70540" x="9791700" y="3022600"/>
          <p14:tracePt t="70542" x="9783763" y="3022600"/>
          <p14:tracePt t="70548" x="9783763" y="3030538"/>
          <p14:tracePt t="70550" x="9775825" y="3030538"/>
          <p14:tracePt t="70691" x="9775825" y="3022600"/>
          <p14:tracePt t="70697" x="9775825" y="3014663"/>
          <p14:tracePt t="70705" x="9775825" y="3006725"/>
          <p14:tracePt t="70707" x="9783763" y="3006725"/>
          <p14:tracePt t="70709" x="9783763" y="2998788"/>
          <p14:tracePt t="70715" x="9783763" y="2990850"/>
          <p14:tracePt t="70723" x="9783763" y="2982913"/>
          <p14:tracePt t="70729" x="9791700" y="2974975"/>
          <p14:tracePt t="70739" x="9791700" y="2967038"/>
          <p14:tracePt t="70745" x="9791700" y="2959100"/>
          <p14:tracePt t="70755" x="9799638" y="2951163"/>
          <p14:tracePt t="70761" x="9799638" y="2943225"/>
          <p14:tracePt t="70773" x="9799638" y="2935288"/>
          <p14:tracePt t="70775" x="9807575" y="2935288"/>
          <p14:tracePt t="70799" x="9807575" y="2927350"/>
          <p14:tracePt t="70859" x="9807575" y="2935288"/>
          <p14:tracePt t="70861" x="9815513" y="2935288"/>
          <p14:tracePt t="70870" x="9815513" y="2943225"/>
          <p14:tracePt t="70875" x="9823450" y="2943225"/>
          <p14:tracePt t="70877" x="9823450" y="2951163"/>
          <p14:tracePt t="70883" x="9831388" y="2959100"/>
          <p14:tracePt t="70891" x="9831388" y="2967038"/>
          <p14:tracePt t="70901" x="9839325" y="2967038"/>
          <p14:tracePt t="70907" x="9839325" y="2974975"/>
          <p14:tracePt t="70965" x="9847263" y="2974975"/>
          <p14:tracePt t="70973" x="9847263" y="2967038"/>
          <p14:tracePt t="70977" x="9855200" y="2959100"/>
          <p14:tracePt t="70981" x="9855200" y="2951163"/>
          <p14:tracePt t="70985" x="9863138" y="2943225"/>
          <p14:tracePt t="70990" x="9863138" y="2935288"/>
          <p14:tracePt t="70993" x="9863138" y="2927350"/>
          <p14:tracePt t="70995" x="9871075" y="2927350"/>
          <p14:tracePt t="70997" x="9871075" y="2919413"/>
          <p14:tracePt t="71001" x="9871075" y="2909888"/>
          <p14:tracePt t="71005" x="9879013" y="2901950"/>
          <p14:tracePt t="71007" x="9879013" y="2894013"/>
          <p14:tracePt t="71011" x="9879013" y="2886075"/>
          <p14:tracePt t="71021" x="9879013" y="2878138"/>
          <p14:tracePt t="71031" x="9879013" y="2870200"/>
          <p14:tracePt t="71087" x="9879013" y="2878138"/>
          <p14:tracePt t="71089" x="9871075" y="2886075"/>
          <p14:tracePt t="71095" x="9871075" y="2901950"/>
          <p14:tracePt t="71096" x="9863138" y="2909888"/>
          <p14:tracePt t="71099" x="9863138" y="2919413"/>
          <p14:tracePt t="71104" x="9863138" y="2935288"/>
          <p14:tracePt t="71107" x="9863138" y="2943225"/>
          <p14:tracePt t="71111" x="9855200" y="2951163"/>
          <p14:tracePt t="71113" x="9855200" y="2959100"/>
          <p14:tracePt t="71117" x="9855200" y="2967038"/>
          <p14:tracePt t="71121" x="9847263" y="2974975"/>
          <p14:tracePt t="71125" x="9847263" y="2982913"/>
          <p14:tracePt t="71131" x="9847263" y="2990850"/>
          <p14:tracePt t="71137" x="9847263" y="2998788"/>
          <p14:tracePt t="71227" x="9847263" y="2990850"/>
          <p14:tracePt t="71239" x="9847263" y="2982913"/>
          <p14:tracePt t="71422" x="9847263" y="2974975"/>
          <p14:tracePt t="71435" x="9847263" y="2967038"/>
          <p14:tracePt t="71447" x="9847263" y="2959100"/>
          <p14:tracePt t="71455" x="9847263" y="2951163"/>
          <p14:tracePt t="71463" x="9847263" y="2943225"/>
          <p14:tracePt t="71467" x="9847263" y="2935288"/>
          <p14:tracePt t="71473" x="9847263" y="2927350"/>
          <p14:tracePt t="71479" x="9855200" y="2919413"/>
          <p14:tracePt t="71483" x="9855200" y="2909888"/>
          <p14:tracePt t="71489" x="9863138" y="2901950"/>
          <p14:tracePt t="71493" x="9863138" y="2894013"/>
          <p14:tracePt t="71499" x="9871075" y="2886075"/>
          <p14:tracePt t="71504" x="9871075" y="2878138"/>
          <p14:tracePt t="71507" x="9879013" y="2878138"/>
          <p14:tracePt t="71509" x="9879013" y="2870200"/>
          <p14:tracePt t="71515" x="9886950" y="2862263"/>
          <p14:tracePt t="71521" x="9886950" y="2854325"/>
          <p14:tracePt t="71523" x="9894888" y="2854325"/>
          <p14:tracePt t="71527" x="9894888" y="2846388"/>
          <p14:tracePt t="71533" x="9902825" y="2846388"/>
          <p14:tracePt t="71535" x="9902825" y="2838450"/>
          <p14:tracePt t="71543" x="9902825" y="2830513"/>
          <p14:tracePt t="71545" x="9910763" y="2830513"/>
          <p14:tracePt t="71557" x="9910763" y="2822575"/>
          <p14:tracePt t="71619" x="9902825" y="2830513"/>
          <p14:tracePt t="71627" x="9902825" y="2838450"/>
          <p14:tracePt t="71629" x="9894888" y="2838450"/>
          <p14:tracePt t="71633" x="9894888" y="2846388"/>
          <p14:tracePt t="71635" x="9886950" y="2846388"/>
          <p14:tracePt t="71639" x="9879013" y="2854325"/>
          <p14:tracePt t="71641" x="9879013" y="2862263"/>
          <p14:tracePt t="71645" x="9871075" y="2862263"/>
          <p14:tracePt t="71647" x="9871075" y="2870200"/>
          <p14:tracePt t="71651" x="9863138" y="2870200"/>
          <p14:tracePt t="71654" x="9863138" y="2878138"/>
          <p14:tracePt t="71658" x="9855200" y="2878138"/>
          <p14:tracePt t="71659" x="9855200" y="2886075"/>
          <p14:tracePt t="71667" x="9847263" y="2886075"/>
          <p14:tracePt t="71679" x="9847263" y="2894013"/>
          <p14:tracePt t="71731" x="9847263" y="2886075"/>
          <p14:tracePt t="71745" x="9847263" y="2878138"/>
          <p14:tracePt t="71753" x="9847263" y="2870200"/>
          <p14:tracePt t="71785" x="9847263" y="2862263"/>
          <p14:tracePt t="71811" x="9847263" y="2870200"/>
          <p14:tracePt t="71819" x="9847263" y="2878138"/>
          <p14:tracePt t="71823" x="9839325" y="2878138"/>
          <p14:tracePt t="71827" x="9839325" y="2886075"/>
          <p14:tracePt t="71829" x="9839325" y="2894013"/>
          <p14:tracePt t="71833" x="9831388" y="2901950"/>
          <p14:tracePt t="71835" x="9831388" y="2909888"/>
          <p14:tracePt t="71839" x="9831388" y="2919413"/>
          <p14:tracePt t="71843" x="9823450" y="2927350"/>
          <p14:tracePt t="71849" x="9823450" y="2935288"/>
          <p14:tracePt t="71854" x="9815513" y="2943225"/>
          <p14:tracePt t="71858" x="9815513" y="2951163"/>
          <p14:tracePt t="71863" x="9815513" y="2959100"/>
          <p14:tracePt t="71869" x="9807575" y="2959100"/>
          <p14:tracePt t="71874" x="9807575" y="2967038"/>
          <p14:tracePt t="71961" x="9807575" y="2959100"/>
          <p14:tracePt t="71965" x="9815513" y="2959100"/>
          <p14:tracePt t="71969" x="9815513" y="2951163"/>
          <p14:tracePt t="71973" x="9815513" y="2943225"/>
          <p14:tracePt t="71976" x="9823450" y="2943225"/>
          <p14:tracePt t="71979" x="9823450" y="2935288"/>
          <p14:tracePt t="71985" x="9823450" y="2927350"/>
          <p14:tracePt t="71989" x="9831388" y="2927350"/>
          <p14:tracePt t="71993" x="9831388" y="2919413"/>
          <p14:tracePt t="72007" x="9831388" y="2909888"/>
          <p14:tracePt t="72009" x="9839325" y="2909888"/>
          <p14:tracePt t="72049" x="9831388" y="2909888"/>
          <p14:tracePt t="72061" x="9831388" y="2919413"/>
          <p14:tracePt t="72067" x="9831388" y="2927350"/>
          <p14:tracePt t="72071" x="9831388" y="2935288"/>
          <p14:tracePt t="72075" x="9823450" y="2943225"/>
          <p14:tracePt t="72077" x="9823450" y="2951163"/>
          <p14:tracePt t="72081" x="9823450" y="2959100"/>
          <p14:tracePt t="72083" x="9815513" y="2959100"/>
          <p14:tracePt t="72086" x="9815513" y="2967038"/>
          <p14:tracePt t="72089" x="9815513" y="2974975"/>
          <p14:tracePt t="72093" x="9807575" y="2982913"/>
          <p14:tracePt t="72097" x="9807575" y="2990850"/>
          <p14:tracePt t="72101" x="9807575" y="2998788"/>
          <p14:tracePt t="72107" x="9799638" y="2998788"/>
          <p14:tracePt t="72109" x="9799638" y="3006725"/>
          <p14:tracePt t="72165" x="9799638" y="3014663"/>
          <p14:tracePt t="72169" x="9799638" y="3006725"/>
          <p14:tracePt t="72185" x="9799638" y="2998788"/>
          <p14:tracePt t="72188" x="9807575" y="2998788"/>
          <p14:tracePt t="72191" x="9807575" y="2990850"/>
          <p14:tracePt t="72193" x="9807575" y="2982913"/>
          <p14:tracePt t="72197" x="9815513" y="2974975"/>
          <p14:tracePt t="72201" x="9815513" y="2967038"/>
          <p14:tracePt t="72205" x="9823450" y="2959100"/>
          <p14:tracePt t="72209" x="9823450" y="2951163"/>
          <p14:tracePt t="72213" x="9823450" y="2943225"/>
          <p14:tracePt t="72215" x="9831388" y="2943225"/>
          <p14:tracePt t="72217" x="9831388" y="2935288"/>
          <p14:tracePt t="72223" x="9831388" y="2927350"/>
          <p14:tracePt t="72225" x="9839325" y="2927350"/>
          <p14:tracePt t="72227" x="9839325" y="2919413"/>
          <p14:tracePt t="72235" x="9839325" y="2909888"/>
          <p14:tracePt t="72299" x="9839325" y="2919413"/>
          <p14:tracePt t="72303" x="9839325" y="2927350"/>
          <p14:tracePt t="72307" x="9839325" y="2935288"/>
          <p14:tracePt t="72311" x="9831388" y="2943225"/>
          <p14:tracePt t="72315" x="9831388" y="2951163"/>
          <p14:tracePt t="72319" x="9831388" y="2959100"/>
          <p14:tracePt t="72324" x="9831388" y="2967038"/>
          <p14:tracePt t="72331" x="9831388" y="2974975"/>
          <p14:tracePt t="72339" x="9831388" y="2982913"/>
          <p14:tracePt t="72349" x="9823450" y="2982913"/>
          <p14:tracePt t="72359" x="9831388" y="2982913"/>
          <p14:tracePt t="72421" x="9831388" y="2974975"/>
          <p14:tracePt t="72429" x="9831388" y="2967038"/>
          <p14:tracePt t="72438" x="9831388" y="2959100"/>
          <p14:tracePt t="72440" x="9839325" y="2959100"/>
          <p14:tracePt t="72451" x="9839325" y="2951163"/>
          <p14:tracePt t="72503" x="9839325" y="2959100"/>
          <p14:tracePt t="72509" x="9839325" y="2967038"/>
          <p14:tracePt t="72515" x="9831388" y="2974975"/>
          <p14:tracePt t="72521" x="9831388" y="2982913"/>
          <p14:tracePt t="72527" x="9831388" y="2990850"/>
          <p14:tracePt t="72538" x="9831388" y="2998788"/>
          <p14:tracePt t="72601" x="9839325" y="2998788"/>
          <p14:tracePt t="72604" x="9839325" y="2990850"/>
          <p14:tracePt t="72611" x="9839325" y="2982913"/>
          <p14:tracePt t="72615" x="9847263" y="2982913"/>
          <p14:tracePt t="72617" x="9847263" y="2974975"/>
          <p14:tracePt t="72625" x="9847263" y="2967038"/>
          <p14:tracePt t="72629" x="9855200" y="2967038"/>
          <p14:tracePt t="72633" x="9855200" y="2959100"/>
          <p14:tracePt t="72706" x="9847263" y="2959100"/>
          <p14:tracePt t="72708" x="9847263" y="2967038"/>
          <p14:tracePt t="72713" x="9847263" y="2974975"/>
          <p14:tracePt t="72757" x="9847263" y="2982913"/>
          <p14:tracePt t="72803" x="9847263" y="2974975"/>
          <p14:tracePt t="72825" x="9847263" y="2967038"/>
          <p14:tracePt t="72939" x="9839325" y="2967038"/>
          <p14:tracePt t="72959" x="9831388" y="2967038"/>
          <p14:tracePt t="72963" x="9831388" y="2959100"/>
          <p14:tracePt t="72989" x="9831388" y="2951163"/>
          <p14:tracePt t="73001" x="9823450" y="2951163"/>
          <p14:tracePt t="73004" x="9823450" y="2943225"/>
          <p14:tracePt t="73013" x="9823450" y="2935288"/>
          <p14:tracePt t="73023" x="9823450" y="2927350"/>
          <p14:tracePt t="73029" x="9831388" y="2927350"/>
          <p14:tracePt t="73033" x="9831388" y="2919413"/>
          <p14:tracePt t="73041" x="9831388" y="2909888"/>
          <p14:tracePt t="73052" x="9831388" y="2901950"/>
          <p14:tracePt t="73055" x="9839325" y="2901950"/>
          <p14:tracePt t="73061" x="9839325" y="2894013"/>
          <p14:tracePt t="73067" x="9847263" y="2894013"/>
          <p14:tracePt t="73071" x="9847263" y="2886075"/>
          <p14:tracePt t="73077" x="9855200" y="2886075"/>
          <p14:tracePt t="73085" x="9855200" y="2878138"/>
          <p14:tracePt t="73091" x="9863138" y="2878138"/>
          <p14:tracePt t="73203" x="9863138" y="2886075"/>
          <p14:tracePt t="73209" x="9855200" y="2886075"/>
          <p14:tracePt t="73215" x="9855200" y="2894013"/>
          <p14:tracePt t="73219" x="9847263" y="2894013"/>
          <p14:tracePt t="73225" x="9847263" y="2901950"/>
          <p14:tracePt t="73229" x="9839325" y="2901950"/>
          <p14:tracePt t="73235" x="9831388" y="2901950"/>
          <p14:tracePt t="73238" x="9831388" y="2909888"/>
          <p14:tracePt t="73241" x="9823450" y="2909888"/>
          <p14:tracePt t="73247" x="9815513" y="2909888"/>
          <p14:tracePt t="73251" x="9815513" y="2919413"/>
          <p14:tracePt t="73254" x="9807575" y="2919413"/>
          <p14:tracePt t="73257" x="9799638" y="2919413"/>
          <p14:tracePt t="73263" x="9791700" y="2919413"/>
          <p14:tracePt t="73267" x="9783763" y="2927350"/>
          <p14:tracePt t="73272" x="9775825" y="2927350"/>
          <p14:tracePt t="73277" x="9767888" y="2927350"/>
          <p14:tracePt t="73281" x="9759950" y="2927350"/>
          <p14:tracePt t="73287" x="9752013" y="2935288"/>
          <p14:tracePt t="73295" x="9744075" y="2935288"/>
          <p14:tracePt t="73451" x="9752013" y="2935288"/>
          <p14:tracePt t="73459" x="9759950" y="2935288"/>
          <p14:tracePt t="73461" x="9759950" y="2927350"/>
          <p14:tracePt t="73467" x="9767888" y="2927350"/>
          <p14:tracePt t="73471" x="9775825" y="2927350"/>
          <p14:tracePt t="73477" x="9783763" y="2927350"/>
          <p14:tracePt t="73483" x="9791700" y="2927350"/>
          <p14:tracePt t="73488" x="9799638" y="2927350"/>
          <p14:tracePt t="73497" x="9807575" y="2927350"/>
          <p14:tracePt t="73603" x="9807575" y="2935288"/>
          <p14:tracePt t="73605" x="9799638" y="2935288"/>
          <p14:tracePt t="73623" x="9799638" y="2943225"/>
          <p14:tracePt t="73627" x="9791700" y="2943225"/>
          <p14:tracePt t="73731" x="9799638" y="2943225"/>
          <p14:tracePt t="73741" x="9807575" y="2943225"/>
          <p14:tracePt t="73743" x="9815513" y="2943225"/>
          <p14:tracePt t="73747" x="9823450" y="2943225"/>
          <p14:tracePt t="73749" x="9831388" y="2943225"/>
          <p14:tracePt t="73751" x="9839325" y="2943225"/>
          <p14:tracePt t="73755" x="9855200" y="2951163"/>
          <p14:tracePt t="73757" x="9863138" y="2951163"/>
          <p14:tracePt t="73759" x="9871075" y="2951163"/>
          <p14:tracePt t="73761" x="9879013" y="2951163"/>
          <p14:tracePt t="73763" x="9886950" y="2951163"/>
          <p14:tracePt t="73765" x="9902825" y="2951163"/>
          <p14:tracePt t="73767" x="9910763" y="2951163"/>
          <p14:tracePt t="73769" x="9918700" y="2951163"/>
          <p14:tracePt t="73771" x="9926638" y="2951163"/>
          <p14:tracePt t="73773" x="9936163" y="2951163"/>
          <p14:tracePt t="73775" x="9944100" y="2951163"/>
          <p14:tracePt t="73777" x="9952038" y="2951163"/>
          <p14:tracePt t="73779" x="9967913" y="2951163"/>
          <p14:tracePt t="73781" x="9975850" y="2951163"/>
          <p14:tracePt t="73783" x="9983788" y="2951163"/>
          <p14:tracePt t="73785" x="9991725" y="2951163"/>
          <p14:tracePt t="73788" x="9999663" y="2951163"/>
          <p14:tracePt t="73790" x="10007600" y="2951163"/>
          <p14:tracePt t="73791" x="10015538" y="2951163"/>
          <p14:tracePt t="73793" x="10023475" y="2951163"/>
          <p14:tracePt t="73795" x="10031413" y="2951163"/>
          <p14:tracePt t="73797" x="10039350" y="2959100"/>
          <p14:tracePt t="73799" x="10047288" y="2959100"/>
          <p14:tracePt t="73801" x="10055225" y="2959100"/>
          <p14:tracePt t="73805" x="10063163" y="2959100"/>
          <p14:tracePt t="73807" x="10071100" y="2959100"/>
          <p14:tracePt t="73809" x="10079038" y="2959100"/>
          <p14:tracePt t="73813" x="10086975" y="2959100"/>
          <p14:tracePt t="73817" x="10094913" y="2967038"/>
          <p14:tracePt t="73821" x="10102850" y="2967038"/>
          <p14:tracePt t="73827" x="10110788" y="2967038"/>
          <p14:tracePt t="73867" x="10110788" y="2974975"/>
          <p14:tracePt t="73870" x="10102850" y="2974975"/>
          <p14:tracePt t="73875" x="10094913" y="2982913"/>
          <p14:tracePt t="73881" x="10086975" y="2990850"/>
          <p14:tracePt t="73885" x="10079038" y="2990850"/>
          <p14:tracePt t="73889" x="10071100" y="2998788"/>
          <p14:tracePt t="73893" x="10063163" y="3006725"/>
          <p14:tracePt t="73895" x="10055225" y="3006725"/>
          <p14:tracePt t="73899" x="10047288" y="3014663"/>
          <p14:tracePt t="73905" x="10039350" y="3022600"/>
          <p14:tracePt t="73909" x="10023475" y="3022600"/>
          <p14:tracePt t="73911" x="10023475" y="3030538"/>
          <p14:tracePt t="73913" x="10015538" y="3030538"/>
          <p14:tracePt t="73917" x="10007600" y="3038475"/>
          <p14:tracePt t="73921" x="9999663" y="3038475"/>
          <p14:tracePt t="73923" x="9991725" y="3046413"/>
          <p14:tracePt t="73927" x="9983788" y="3054350"/>
          <p14:tracePt t="73931" x="9975850" y="3054350"/>
          <p14:tracePt t="73933" x="9975850" y="3062288"/>
          <p14:tracePt t="73935" x="9967913" y="3062288"/>
          <p14:tracePt t="73938" x="9959975" y="3062288"/>
          <p14:tracePt t="73941" x="9952038" y="3070225"/>
          <p14:tracePt t="73945" x="9952038" y="3078163"/>
          <p14:tracePt t="73947" x="9944100" y="3078163"/>
          <p14:tracePt t="73949" x="9944100" y="3086100"/>
          <p14:tracePt t="73951" x="9936163" y="3086100"/>
          <p14:tracePt t="73954" x="9936163" y="3094038"/>
          <p14:tracePt t="73959" x="9926638" y="3094038"/>
          <p14:tracePt t="73961" x="9926638" y="3101975"/>
          <p14:tracePt t="73969" x="9926638" y="3109913"/>
          <p14:tracePt t="73972" x="9918700" y="3109913"/>
          <p14:tracePt t="73983" x="9918700" y="3117850"/>
          <p14:tracePt t="74004" x="9918700" y="3125788"/>
          <p14:tracePt t="74019" x="9918700" y="3133725"/>
          <p14:tracePt t="74037" x="9918700" y="3141663"/>
          <p14:tracePt t="74054" x="9918700" y="3149600"/>
          <p14:tracePt t="74105" x="9918700" y="3157538"/>
          <p14:tracePt t="74109" x="9926638" y="3157538"/>
          <p14:tracePt t="74223" x="9936163" y="3157538"/>
          <p14:tracePt t="74227" x="9944100" y="3157538"/>
          <p14:tracePt t="74231" x="9952038" y="3157538"/>
          <p14:tracePt t="74235" x="9959975" y="3157538"/>
          <p14:tracePt t="74239" x="9967913" y="3157538"/>
          <p14:tracePt t="74243" x="9975850" y="3157538"/>
          <p14:tracePt t="74245" x="9983788" y="3157538"/>
          <p14:tracePt t="74249" x="9991725" y="3157538"/>
          <p14:tracePt t="74251" x="9999663" y="3165475"/>
          <p14:tracePt t="74255" x="10007600" y="3165475"/>
          <p14:tracePt t="74257" x="10015538" y="3165475"/>
          <p14:tracePt t="74261" x="10023475" y="3165475"/>
          <p14:tracePt t="74263" x="10031413" y="3165475"/>
          <p14:tracePt t="74267" x="10039350" y="3165475"/>
          <p14:tracePt t="74269" x="10047288" y="3165475"/>
          <p14:tracePt t="74273" x="10055225" y="3165475"/>
          <p14:tracePt t="74277" x="10063163" y="3165475"/>
          <p14:tracePt t="74279" x="10063163" y="3173413"/>
          <p14:tracePt t="74281" x="10071100" y="3173413"/>
          <p14:tracePt t="74285" x="10079038" y="3173413"/>
          <p14:tracePt t="74295" x="10086975" y="3173413"/>
          <p14:tracePt t="74305" x="10086975" y="3181350"/>
          <p14:tracePt t="74329" x="10079038" y="3181350"/>
          <p14:tracePt t="74331" x="10079038" y="3189288"/>
          <p14:tracePt t="74338" x="10071100" y="3197225"/>
          <p14:tracePt t="74343" x="10063163" y="3197225"/>
          <p14:tracePt t="74344" x="10063163" y="3205163"/>
          <p14:tracePt t="74346" x="10055225" y="3205163"/>
          <p14:tracePt t="74350" x="10047288" y="3205163"/>
          <p14:tracePt t="74354" x="10039350" y="3213100"/>
          <p14:tracePt t="74358" x="10031413" y="3213100"/>
          <p14:tracePt t="74362" x="10023475" y="3213100"/>
          <p14:tracePt t="74366" x="10015538" y="3221038"/>
          <p14:tracePt t="74373" x="10007600" y="3221038"/>
          <p14:tracePt t="74381" x="9999663" y="3221038"/>
          <p14:tracePt t="74391" x="9991725" y="3228975"/>
          <p14:tracePt t="74447" x="9991725" y="3221038"/>
          <p14:tracePt t="74457" x="9991725" y="3213100"/>
          <p14:tracePt t="74465" x="9991725" y="3205163"/>
          <p14:tracePt t="74470" x="9991725" y="3197225"/>
          <p14:tracePt t="74479" x="9991725" y="3189288"/>
          <p14:tracePt t="74485" x="9991725" y="3181350"/>
          <p14:tracePt t="74491" x="9991725" y="3173413"/>
          <p14:tracePt t="74495" x="9991725" y="3165475"/>
          <p14:tracePt t="74499" x="9991725" y="3157538"/>
          <p14:tracePt t="74504" x="9991725" y="3149600"/>
          <p14:tracePt t="74507" x="9991725" y="3141663"/>
          <p14:tracePt t="74511" x="9983788" y="3133725"/>
          <p14:tracePt t="74513" x="9983788" y="3125788"/>
          <p14:tracePt t="74517" x="9983788" y="3117850"/>
          <p14:tracePt t="74519" x="9983788" y="3109913"/>
          <p14:tracePt t="74523" x="9983788" y="3101975"/>
          <p14:tracePt t="74525" x="9983788" y="3094038"/>
          <p14:tracePt t="74529" x="9983788" y="3086100"/>
          <p14:tracePt t="74531" x="9983788" y="3078163"/>
          <p14:tracePt t="74533" x="9975850" y="3078163"/>
          <p14:tracePt t="74535" x="9975850" y="3070225"/>
          <p14:tracePt t="74538" x="9975850" y="3062288"/>
          <p14:tracePt t="74541" x="9975850" y="3054350"/>
          <p14:tracePt t="74543" x="9975850" y="3046413"/>
          <p14:tracePt t="74545" x="9967913" y="3046413"/>
          <p14:tracePt t="74547" x="9967913" y="3038475"/>
          <p14:tracePt t="74549" x="9967913" y="3030538"/>
          <p14:tracePt t="74554" x="9967913" y="3022600"/>
          <p14:tracePt t="74557" x="9959975" y="3022600"/>
          <p14:tracePt t="74558" x="9959975" y="3014663"/>
          <p14:tracePt t="74563" x="9959975" y="3006725"/>
          <p14:tracePt t="74567" x="9959975" y="2998788"/>
          <p14:tracePt t="74569" x="9952038" y="2998788"/>
          <p14:tracePt t="74573" x="9952038" y="2990850"/>
          <p14:tracePt t="74579" x="9952038" y="2982913"/>
          <p14:tracePt t="74581" x="9944100" y="2982913"/>
          <p14:tracePt t="74591" x="9944100" y="2974975"/>
          <p14:tracePt t="74593" x="9936163" y="2974975"/>
          <p14:tracePt t="74737" x="9936163" y="2967038"/>
          <p14:tracePt t="74747" x="9936163" y="2959100"/>
          <p14:tracePt t="74755" x="9936163" y="2951163"/>
          <p14:tracePt t="74765" x="9936163" y="2943225"/>
          <p14:tracePt t="74773" x="9936163" y="2935288"/>
          <p14:tracePt t="74781" x="9936163" y="2927350"/>
          <p14:tracePt t="74793" x="9936163" y="2919413"/>
          <p14:tracePt t="74851" x="9926638" y="2919413"/>
          <p14:tracePt t="74854" x="9926638" y="2927350"/>
          <p14:tracePt t="74859" x="9918700" y="2935288"/>
          <p14:tracePt t="74861" x="9918700" y="2943225"/>
          <p14:tracePt t="74863" x="9910763" y="2943225"/>
          <p14:tracePt t="74865" x="9902825" y="2951163"/>
          <p14:tracePt t="74867" x="9902825" y="2959100"/>
          <p14:tracePt t="74869" x="9894888" y="2967038"/>
          <p14:tracePt t="74871" x="9886950" y="2974975"/>
          <p14:tracePt t="74875" x="9871075" y="2982913"/>
          <p14:tracePt t="74877" x="9871075" y="2990850"/>
          <p14:tracePt t="74879" x="9863138" y="2998788"/>
          <p14:tracePt t="74881" x="9855200" y="3006725"/>
          <p14:tracePt t="74883" x="9847263" y="3014663"/>
          <p14:tracePt t="74884" x="9839325" y="3014663"/>
          <p14:tracePt t="74888" x="9831388" y="3022600"/>
          <p14:tracePt t="74893" x="9815513" y="3038475"/>
          <p14:tracePt t="74895" x="9807575" y="3038475"/>
          <p14:tracePt t="74897" x="9799638" y="3046413"/>
          <p14:tracePt t="74901" x="9791700" y="3054350"/>
          <p14:tracePt t="74905" x="9783763" y="3054350"/>
          <p14:tracePt t="74910" x="9775825" y="3054350"/>
          <p14:tracePt t="74913" x="9775825" y="3062288"/>
          <p14:tracePt t="74915" x="9767888" y="3062288"/>
          <p14:tracePt t="74965" x="9767888" y="3054350"/>
          <p14:tracePt t="74989" x="9759950" y="3054350"/>
          <p14:tracePt t="74992" x="9759950" y="3046413"/>
          <p14:tracePt t="74995" x="9752013" y="3046413"/>
          <p14:tracePt t="74997" x="9744075" y="3054350"/>
          <p14:tracePt t="74999" x="9736138" y="3054350"/>
          <p14:tracePt t="75001" x="9728200" y="3054350"/>
          <p14:tracePt t="75005" x="9712325" y="3054350"/>
          <p14:tracePt t="75007" x="9704388" y="3062288"/>
          <p14:tracePt t="75009" x="9688513" y="3062288"/>
          <p14:tracePt t="75010" x="9672638" y="3062288"/>
          <p14:tracePt t="75013" x="9656763" y="3070225"/>
          <p14:tracePt t="75015" x="9640888" y="3070225"/>
          <p14:tracePt t="75017" x="9617075" y="3078163"/>
          <p14:tracePt t="75019" x="9601200" y="3086100"/>
          <p14:tracePt t="75021" x="9575800" y="3086100"/>
          <p14:tracePt t="75024" x="9551988" y="3094038"/>
          <p14:tracePt t="75025" x="9512300" y="3101975"/>
          <p14:tracePt t="75027" x="9488488" y="3109913"/>
          <p14:tracePt t="75029" x="9456738" y="3117850"/>
          <p14:tracePt t="75031" x="9424988" y="3125788"/>
          <p14:tracePt t="75033" x="9393238" y="3133725"/>
          <p14:tracePt t="75034" x="9353550" y="3141663"/>
          <p14:tracePt t="75038" x="9313863" y="3149600"/>
          <p14:tracePt t="75039" x="9274175" y="3157538"/>
          <p14:tracePt t="75043" x="9177338" y="3173413"/>
          <p14:tracePt t="75045" x="9129713" y="3181350"/>
          <p14:tracePt t="75048" x="9026525" y="3197225"/>
          <p14:tracePt t="75051" x="8970963" y="3205163"/>
          <p14:tracePt t="75055" x="8842375" y="3221038"/>
          <p14:tracePt t="75057" x="8778875" y="3228975"/>
          <p14:tracePt t="75061" x="8651875" y="3252788"/>
          <p14:tracePt t="75065" x="8515350" y="3278188"/>
          <p14:tracePt t="75067" x="8443913" y="3286125"/>
          <p14:tracePt t="75069" x="8372475" y="3302000"/>
          <p14:tracePt t="75071" x="8301038" y="3309938"/>
          <p14:tracePt t="75073" x="8229600" y="3317875"/>
          <p14:tracePt t="75077" x="8085138" y="3341688"/>
          <p14:tracePt t="75079" x="8013700" y="3357563"/>
          <p14:tracePt t="75081" x="7942263" y="3365500"/>
          <p14:tracePt t="75083" x="7870825" y="3373438"/>
          <p14:tracePt t="75084" x="7797800" y="3389313"/>
          <p14:tracePt t="75087" x="7726363" y="3397250"/>
          <p14:tracePt t="75089" x="7631113" y="3413125"/>
          <p14:tracePt t="75092" x="7583488" y="3421063"/>
          <p14:tracePt t="75095" x="7446963" y="3444875"/>
          <p14:tracePt t="75098" x="7375525" y="3452813"/>
          <p14:tracePt t="75100" x="7312025" y="3460750"/>
          <p14:tracePt t="75103" x="7248525" y="3468688"/>
          <p14:tracePt t="75106" x="7112000" y="3484563"/>
          <p14:tracePt t="75111" x="6985000" y="3500438"/>
          <p14:tracePt t="75113" x="6865938" y="3516313"/>
          <p14:tracePt t="75115" x="6810375" y="3524250"/>
          <p14:tracePt t="75117" x="6753225" y="3524250"/>
          <p14:tracePt t="75119" x="6681788" y="3532188"/>
          <p14:tracePt t="75121" x="6642100" y="3540125"/>
          <p14:tracePt t="75123" x="6586538" y="3540125"/>
          <p14:tracePt t="75129" x="6434138" y="3556000"/>
          <p14:tracePt t="75131" x="6378575" y="3563938"/>
          <p14:tracePt t="75133" x="6330950" y="3563938"/>
          <p14:tracePt t="75135" x="6283325" y="3571875"/>
          <p14:tracePt t="75138" x="6235700" y="3571875"/>
          <p14:tracePt t="75144" x="6059488" y="3579813"/>
          <p14:tracePt t="75147" x="6019800" y="3579813"/>
          <p14:tracePt t="75149" x="5964238" y="3579813"/>
          <p14:tracePt t="75151" x="5940425" y="3579813"/>
          <p14:tracePt t="75155" x="5861050" y="3579813"/>
          <p14:tracePt t="75159" x="5789613" y="3579813"/>
          <p14:tracePt t="75161" x="5757863" y="3579813"/>
          <p14:tracePt t="75175" x="5534025" y="3563938"/>
          <p14:tracePt t="75177" x="5502275" y="3563938"/>
          <p14:tracePt t="75179" x="5478463" y="3563938"/>
          <p14:tracePt t="75181" x="5446713" y="3563938"/>
          <p14:tracePt t="75183" x="5422900" y="3563938"/>
          <p14:tracePt t="75185" x="5397500" y="3563938"/>
          <p14:tracePt t="75187" x="5365750" y="3563938"/>
          <p14:tracePt t="75190" x="5341938" y="3563938"/>
          <p14:tracePt t="75191" x="5318125" y="3563938"/>
          <p14:tracePt t="75193" x="5302250" y="3563938"/>
          <p14:tracePt t="75195" x="5278438" y="3563938"/>
          <p14:tracePt t="75197" x="5254625" y="3563938"/>
          <p14:tracePt t="75199" x="5230813" y="3563938"/>
          <p14:tracePt t="75201" x="5214938" y="3563938"/>
          <p14:tracePt t="75205" x="5167313" y="3563938"/>
          <p14:tracePt t="75206" x="5151438" y="3563938"/>
          <p14:tracePt t="75209" x="5135563" y="3563938"/>
          <p14:tracePt t="75211" x="5111750" y="3563938"/>
          <p14:tracePt t="75213" x="5095875" y="3571875"/>
          <p14:tracePt t="75215" x="5072063" y="3571875"/>
          <p14:tracePt t="75217" x="5056188" y="3571875"/>
          <p14:tracePt t="75219" x="5038725" y="3571875"/>
          <p14:tracePt t="75221" x="5022850" y="3571875"/>
          <p14:tracePt t="75223" x="4999038" y="3571875"/>
          <p14:tracePt t="75225" x="4983163" y="3571875"/>
          <p14:tracePt t="75227" x="4967288" y="3571875"/>
          <p14:tracePt t="75229" x="4951413" y="3571875"/>
          <p14:tracePt t="75231" x="4943475" y="3571875"/>
          <p14:tracePt t="75233" x="4927600" y="3571875"/>
          <p14:tracePt t="75235" x="4911725" y="3571875"/>
          <p14:tracePt t="75238" x="4895850" y="3571875"/>
          <p14:tracePt t="75240" x="4879975" y="3571875"/>
          <p14:tracePt t="75241" x="4872038" y="3571875"/>
          <p14:tracePt t="75243" x="4864100" y="3563938"/>
          <p14:tracePt t="75245" x="4848225" y="3563938"/>
          <p14:tracePt t="75247" x="4840288" y="3571875"/>
          <p14:tracePt t="75249" x="4824413" y="3563938"/>
          <p14:tracePt t="75251" x="4816475" y="3571875"/>
          <p14:tracePt t="75255" x="4792663" y="3571875"/>
          <p14:tracePt t="75257" x="4784725" y="3571875"/>
          <p14:tracePt t="75259" x="4768850" y="3563938"/>
          <p14:tracePt t="75261" x="4760913" y="3563938"/>
          <p14:tracePt t="75263" x="4752975" y="3563938"/>
          <p14:tracePt t="75265" x="4737100" y="3563938"/>
          <p14:tracePt t="75267" x="4729163" y="3563938"/>
          <p14:tracePt t="75269" x="4713288" y="3563938"/>
          <p14:tracePt t="75271" x="4705350" y="3563938"/>
          <p14:tracePt t="75273" x="4687888" y="3563938"/>
          <p14:tracePt t="75275" x="4679950" y="3563938"/>
          <p14:tracePt t="75277" x="4664075" y="3563938"/>
          <p14:tracePt t="75279" x="4656138" y="3563938"/>
          <p14:tracePt t="75281" x="4640263" y="3563938"/>
          <p14:tracePt t="75283" x="4624388" y="3563938"/>
          <p14:tracePt t="75285" x="4616450" y="3563938"/>
          <p14:tracePt t="75288" x="4600575" y="3563938"/>
          <p14:tracePt t="75289" x="4592638" y="3563938"/>
          <p14:tracePt t="75291" x="4576763" y="3556000"/>
          <p14:tracePt t="75293" x="4568825" y="3556000"/>
          <p14:tracePt t="75295" x="4552950" y="3556000"/>
          <p14:tracePt t="75297" x="4545013" y="3556000"/>
          <p14:tracePt t="75299" x="4529138" y="3556000"/>
          <p14:tracePt t="75301" x="4521200" y="3556000"/>
          <p14:tracePt t="75305" x="4497388" y="3556000"/>
          <p14:tracePt t="75306" x="4489450" y="3556000"/>
          <p14:tracePt t="75309" x="4481513" y="3556000"/>
          <p14:tracePt t="75311" x="4465638" y="3556000"/>
          <p14:tracePt t="75313" x="4457700" y="3556000"/>
          <p14:tracePt t="75315" x="4449763" y="3556000"/>
          <p14:tracePt t="75317" x="4433888" y="3556000"/>
          <p14:tracePt t="75318" x="4425950" y="3556000"/>
          <p14:tracePt t="75321" x="4418013" y="3556000"/>
          <p14:tracePt t="75323" x="4410075" y="3556000"/>
          <p14:tracePt t="75325" x="4402138" y="3556000"/>
          <p14:tracePt t="75327" x="4386263" y="3556000"/>
          <p14:tracePt t="75329" x="4378325" y="3556000"/>
          <p14:tracePt t="75330" x="4370388" y="3556000"/>
          <p14:tracePt t="75333" x="4362450" y="3556000"/>
          <p14:tracePt t="75335" x="4352925" y="3556000"/>
          <p14:tracePt t="75338" x="4337050" y="3556000"/>
          <p14:tracePt t="75339" x="4329113" y="3548063"/>
          <p14:tracePt t="75341" x="4321175" y="3548063"/>
          <p14:tracePt t="75343" x="4305300" y="3548063"/>
          <p14:tracePt t="75345" x="4297363" y="3548063"/>
          <p14:tracePt t="75347" x="4289425" y="3548063"/>
          <p14:tracePt t="75348" x="4273550" y="3548063"/>
          <p14:tracePt t="75351" x="4265613" y="3548063"/>
          <p14:tracePt t="75355" x="4241800" y="3548063"/>
          <p14:tracePt t="75357" x="4233863" y="3548063"/>
          <p14:tracePt t="75359" x="4217988" y="3548063"/>
          <p14:tracePt t="75361" x="4210050" y="3548063"/>
          <p14:tracePt t="75363" x="4194175" y="3548063"/>
          <p14:tracePt t="75364" x="4178300" y="3548063"/>
          <p14:tracePt t="75367" x="4170363" y="3548063"/>
          <p14:tracePt t="75369" x="4154488" y="3548063"/>
          <p14:tracePt t="75371" x="4138613" y="3548063"/>
          <p14:tracePt t="75375" x="4106863" y="3548063"/>
          <p14:tracePt t="75377" x="4090988" y="3548063"/>
          <p14:tracePt t="75379" x="4075113" y="3548063"/>
          <p14:tracePt t="75381" x="4059238" y="3548063"/>
          <p14:tracePt t="75383" x="4043363" y="3556000"/>
          <p14:tracePt t="75384" x="4035425" y="3556000"/>
          <p14:tracePt t="75388" x="4019550" y="3556000"/>
          <p14:tracePt t="75391" x="3978275" y="3556000"/>
          <p14:tracePt t="75392" x="3962400" y="3556000"/>
          <p14:tracePt t="75395" x="3946525" y="3556000"/>
          <p14:tracePt t="75397" x="3930650" y="3556000"/>
          <p14:tracePt t="75399" x="3914775" y="3556000"/>
          <p14:tracePt t="75401" x="3898900" y="3556000"/>
          <p14:tracePt t="75405" x="3867150" y="3563938"/>
          <p14:tracePt t="75408" x="3851275" y="3563938"/>
          <p14:tracePt t="75409" x="3835400" y="3563938"/>
          <p14:tracePt t="75411" x="3819525" y="3563938"/>
          <p14:tracePt t="75413" x="3803650" y="3563938"/>
          <p14:tracePt t="75415" x="3787775" y="3563938"/>
          <p14:tracePt t="75417" x="3771900" y="3563938"/>
          <p14:tracePt t="75419" x="3756025" y="3563938"/>
          <p14:tracePt t="75422" x="3748088" y="3563938"/>
          <p14:tracePt t="75423" x="3732213" y="3563938"/>
          <p14:tracePt t="75425" x="3716338" y="3571875"/>
          <p14:tracePt t="75427" x="3700463" y="3571875"/>
          <p14:tracePt t="75429" x="3684588" y="3571875"/>
          <p14:tracePt t="75431" x="3668713" y="3571875"/>
          <p14:tracePt t="75433" x="3660775" y="3571875"/>
          <p14:tracePt t="75435" x="3643313" y="3571875"/>
          <p14:tracePt t="75438" x="3627438" y="3571875"/>
          <p14:tracePt t="75440" x="3611563" y="3571875"/>
          <p14:tracePt t="75441" x="3595688" y="3571875"/>
          <p14:tracePt t="75443" x="3579813" y="3571875"/>
          <p14:tracePt t="75445" x="3563938" y="3571875"/>
          <p14:tracePt t="75447" x="3548063" y="3571875"/>
          <p14:tracePt t="75449" x="3532188" y="3579813"/>
          <p14:tracePt t="75451" x="3516313" y="3579813"/>
          <p14:tracePt t="75455" x="3484563" y="3579813"/>
          <p14:tracePt t="75456" x="3468688" y="3579813"/>
          <p14:tracePt t="75459" x="3452813" y="3579813"/>
          <p14:tracePt t="75461" x="3436938" y="3579813"/>
          <p14:tracePt t="75463" x="3421063" y="3579813"/>
          <p14:tracePt t="75464" x="3405188" y="3579813"/>
          <p14:tracePt t="75467" x="3389313" y="3579813"/>
          <p14:tracePt t="75469" x="3373438" y="3579813"/>
          <p14:tracePt t="75471" x="3357563" y="3571875"/>
          <p14:tracePt t="75473" x="3349625" y="3571875"/>
          <p14:tracePt t="75475" x="3333750" y="3571875"/>
          <p14:tracePt t="75477" x="3317875" y="3571875"/>
          <p14:tracePt t="75479" x="3300413" y="3571875"/>
          <p14:tracePt t="75481" x="3292475" y="3571875"/>
          <p14:tracePt t="75483" x="3276600" y="3571875"/>
          <p14:tracePt t="75485" x="3268663" y="3571875"/>
          <p14:tracePt t="75488" x="3252788" y="3571875"/>
          <p14:tracePt t="75490" x="3244850" y="3571875"/>
          <p14:tracePt t="75491" x="3228975" y="3571875"/>
          <p14:tracePt t="75493" x="3221038" y="3571875"/>
          <p14:tracePt t="75495" x="3213100" y="3571875"/>
          <p14:tracePt t="75497" x="3197225" y="3571875"/>
          <p14:tracePt t="75499" x="3189288" y="3571875"/>
          <p14:tracePt t="75501" x="3181350" y="3571875"/>
          <p14:tracePt t="75505" x="3165475" y="3579813"/>
          <p14:tracePt t="75506" x="3157538" y="3579813"/>
          <p14:tracePt t="75509" x="3141663" y="3579813"/>
          <p14:tracePt t="75513" x="3133725" y="3579813"/>
          <p14:tracePt t="75515" x="3125788" y="3579813"/>
          <p14:tracePt t="75517" x="3117850" y="3579813"/>
          <p14:tracePt t="75519" x="3109913" y="3579813"/>
          <p14:tracePt t="75521" x="3101975" y="3579813"/>
          <p14:tracePt t="75523" x="3094038" y="3579813"/>
          <p14:tracePt t="75527" x="3086100" y="3579813"/>
          <p14:tracePt t="75529" x="3078163" y="3579813"/>
          <p14:tracePt t="75533" x="3070225" y="3579813"/>
          <p14:tracePt t="75534" x="3062288" y="3579813"/>
          <p14:tracePt t="75539" x="3054350" y="3579813"/>
          <p14:tracePt t="75543" x="3046413" y="3579813"/>
          <p14:tracePt t="75547" x="3038475" y="3579813"/>
          <p14:tracePt t="75555" x="3030538" y="3579813"/>
          <p14:tracePt t="75557" x="3022600" y="3571875"/>
          <p14:tracePt t="75561" x="3014663" y="3571875"/>
          <p14:tracePt t="75567" x="3006725" y="3571875"/>
          <p14:tracePt t="75571" x="2998788" y="3563938"/>
          <p14:tracePt t="75575" x="2990850" y="3563938"/>
          <p14:tracePt t="75577" x="2982913" y="3563938"/>
          <p14:tracePt t="75581" x="2974975" y="3556000"/>
          <p14:tracePt t="75584" x="2967038" y="3556000"/>
          <p14:tracePt t="75587" x="2957513" y="3556000"/>
          <p14:tracePt t="75590" x="2957513" y="3548063"/>
          <p14:tracePt t="75591" x="2949575" y="3548063"/>
          <p14:tracePt t="75595" x="2941638" y="3548063"/>
          <p14:tracePt t="75597" x="2933700" y="3548063"/>
          <p14:tracePt t="75599" x="2933700" y="3540125"/>
          <p14:tracePt t="75601" x="2925763" y="3540125"/>
          <p14:tracePt t="75604" x="2917825" y="3540125"/>
          <p14:tracePt t="75607" x="2917825" y="3532188"/>
          <p14:tracePt t="75610" x="2909888" y="3532188"/>
          <p14:tracePt t="75611" x="2901950" y="3532188"/>
          <p14:tracePt t="75615" x="2894013" y="3524250"/>
          <p14:tracePt t="75621" x="2886075" y="3524250"/>
          <p14:tracePt t="75624" x="2886075" y="3516313"/>
          <p14:tracePt t="75625" x="2878138" y="3516313"/>
          <p14:tracePt t="75629" x="2870200" y="3516313"/>
          <p14:tracePt t="75633" x="2870200" y="3508375"/>
          <p14:tracePt t="75635" x="2862263" y="3508375"/>
          <p14:tracePt t="75641" x="2854325" y="3508375"/>
          <p14:tracePt t="75643" x="2854325" y="3500438"/>
          <p14:tracePt t="75647" x="2846388" y="3500438"/>
          <p14:tracePt t="75654" x="2838450" y="3492500"/>
          <p14:tracePt t="75661" x="2830513" y="3492500"/>
          <p14:tracePt t="75667" x="2830513" y="3484563"/>
          <p14:tracePt t="75669" x="2822575" y="3484563"/>
          <p14:tracePt t="75681" x="2814638" y="3484563"/>
          <p14:tracePt t="75844" x="2822575" y="3484563"/>
          <p14:tracePt t="75849" x="2830513" y="3484563"/>
          <p14:tracePt t="75851" x="2838450" y="3484563"/>
          <p14:tracePt t="75855" x="2846388" y="3484563"/>
          <p14:tracePt t="75859" x="2854325" y="3484563"/>
          <p14:tracePt t="75861" x="2862263" y="3492500"/>
          <p14:tracePt t="75863" x="2870200" y="3492500"/>
          <p14:tracePt t="75867" x="2878138" y="3492500"/>
          <p14:tracePt t="75869" x="2886075" y="3492500"/>
          <p14:tracePt t="75871" x="2894013" y="3492500"/>
          <p14:tracePt t="75875" x="2909888" y="3492500"/>
          <p14:tracePt t="75876" x="2917825" y="3492500"/>
          <p14:tracePt t="75879" x="2925763" y="3500438"/>
          <p14:tracePt t="75881" x="2933700" y="3500438"/>
          <p14:tracePt t="75883" x="2941638" y="3500438"/>
          <p14:tracePt t="75885" x="2949575" y="3500438"/>
          <p14:tracePt t="75888" x="2967038" y="3500438"/>
          <p14:tracePt t="75892" x="2990850" y="3508375"/>
          <p14:tracePt t="75895" x="2998788" y="3508375"/>
          <p14:tracePt t="75897" x="3006725" y="3508375"/>
          <p14:tracePt t="75899" x="3022600" y="3508375"/>
          <p14:tracePt t="75901" x="3030538" y="3516313"/>
          <p14:tracePt t="75904" x="3046413" y="3516313"/>
          <p14:tracePt t="75906" x="3070225" y="3516313"/>
          <p14:tracePt t="75908" x="3078163" y="3524250"/>
          <p14:tracePt t="75910" x="3094038" y="3524250"/>
          <p14:tracePt t="75912" x="3109913" y="3524250"/>
          <p14:tracePt t="75914" x="3117850" y="3524250"/>
          <p14:tracePt t="75916" x="3133725" y="3524250"/>
          <p14:tracePt t="75918" x="3141663" y="3524250"/>
          <p14:tracePt t="75920" x="3157538" y="3532188"/>
          <p14:tracePt t="75922" x="3173413" y="3532188"/>
          <p14:tracePt t="75924" x="3181350" y="3532188"/>
          <p14:tracePt t="75926" x="3197225" y="3532188"/>
          <p14:tracePt t="75928" x="3205163" y="3532188"/>
          <p14:tracePt t="75930" x="3221038" y="3532188"/>
          <p14:tracePt t="75932" x="3236913" y="3532188"/>
          <p14:tracePt t="75934" x="3244850" y="3540125"/>
          <p14:tracePt t="75937" x="3260725" y="3540125"/>
          <p14:tracePt t="75938" x="3276600" y="3540125"/>
          <p14:tracePt t="75940" x="3284538" y="3540125"/>
          <p14:tracePt t="75942" x="3300413" y="3540125"/>
          <p14:tracePt t="75944" x="3317875" y="3540125"/>
          <p14:tracePt t="75946" x="3333750" y="3548063"/>
          <p14:tracePt t="75948" x="3349625" y="3548063"/>
          <p14:tracePt t="75950" x="3365500" y="3548063"/>
          <p14:tracePt t="75953" x="3373438" y="3548063"/>
          <p14:tracePt t="75954" x="3389313" y="3548063"/>
          <p14:tracePt t="75956" x="3405188" y="3548063"/>
          <p14:tracePt t="75958" x="3429000" y="3548063"/>
          <p14:tracePt t="75960" x="3436938" y="3548063"/>
          <p14:tracePt t="75962" x="3452813" y="3548063"/>
          <p14:tracePt t="75964" x="3460750" y="3548063"/>
          <p14:tracePt t="75966" x="3476625" y="3548063"/>
          <p14:tracePt t="75968" x="3492500" y="3548063"/>
          <p14:tracePt t="75971" x="3508375" y="3548063"/>
          <p14:tracePt t="75972" x="3524250" y="3548063"/>
          <p14:tracePt t="75974" x="3540125" y="3548063"/>
          <p14:tracePt t="75976" x="3556000" y="3548063"/>
          <p14:tracePt t="75978" x="3571875" y="3548063"/>
          <p14:tracePt t="75980" x="3579813" y="3548063"/>
          <p14:tracePt t="75982" x="3595688" y="3548063"/>
          <p14:tracePt t="75984" x="3611563" y="3548063"/>
          <p14:tracePt t="75987" x="3627438" y="3548063"/>
          <p14:tracePt t="75988" x="3651250" y="3548063"/>
          <p14:tracePt t="75990" x="3660775" y="3548063"/>
          <p14:tracePt t="75992" x="3676650" y="3548063"/>
          <p14:tracePt t="75994" x="3692525" y="3556000"/>
          <p14:tracePt t="75996" x="3708400" y="3556000"/>
          <p14:tracePt t="75998" x="3724275" y="3556000"/>
          <p14:tracePt t="76000" x="3740150" y="3556000"/>
          <p14:tracePt t="76003" x="3756025" y="3556000"/>
          <p14:tracePt t="76004" x="3771900" y="3556000"/>
          <p14:tracePt t="76006" x="3787775" y="3556000"/>
          <p14:tracePt t="76008" x="3795713" y="3556000"/>
          <p14:tracePt t="76010" x="3811588" y="3556000"/>
          <p14:tracePt t="76012" x="3827463" y="3548063"/>
          <p14:tracePt t="76014" x="3843338" y="3548063"/>
          <p14:tracePt t="76016" x="3859213" y="3548063"/>
          <p14:tracePt t="76018" x="3875088" y="3548063"/>
          <p14:tracePt t="76020" x="3883025" y="3548063"/>
          <p14:tracePt t="76022" x="3898900" y="3548063"/>
          <p14:tracePt t="76024" x="3914775" y="3548063"/>
          <p14:tracePt t="76026" x="3930650" y="3548063"/>
          <p14:tracePt t="76028" x="3946525" y="3548063"/>
          <p14:tracePt t="76030" x="3962400" y="3556000"/>
          <p14:tracePt t="76032" x="3970338" y="3556000"/>
          <p14:tracePt t="76034" x="3986213" y="3556000"/>
          <p14:tracePt t="76036" x="3994150" y="3556000"/>
          <p14:tracePt t="76038" x="4011613" y="3556000"/>
          <p14:tracePt t="76040" x="4027488" y="3556000"/>
          <p14:tracePt t="76042" x="4035425" y="3556000"/>
          <p14:tracePt t="76044" x="4051300" y="3556000"/>
          <p14:tracePt t="76046" x="4067175" y="3556000"/>
          <p14:tracePt t="76048" x="4083050" y="3556000"/>
          <p14:tracePt t="76050" x="4090988" y="3556000"/>
          <p14:tracePt t="76053" x="4106863" y="3556000"/>
          <p14:tracePt t="76054" x="4114800" y="3556000"/>
          <p14:tracePt t="76056" x="4130675" y="3556000"/>
          <p14:tracePt t="76058" x="4138613" y="3556000"/>
          <p14:tracePt t="76060" x="4154488" y="3556000"/>
          <p14:tracePt t="76062" x="4162425" y="3556000"/>
          <p14:tracePt t="76064" x="4178300" y="3556000"/>
          <p14:tracePt t="76066" x="4186238" y="3556000"/>
          <p14:tracePt t="76068" x="4202113" y="3556000"/>
          <p14:tracePt t="76070" x="4210050" y="3556000"/>
          <p14:tracePt t="76072" x="4217988" y="3556000"/>
          <p14:tracePt t="76074" x="4225925" y="3556000"/>
          <p14:tracePt t="76076" x="4241800" y="3556000"/>
          <p14:tracePt t="76078" x="4249738" y="3556000"/>
          <p14:tracePt t="76080" x="4257675" y="3556000"/>
          <p14:tracePt t="76082" x="4265613" y="3556000"/>
          <p14:tracePt t="76084" x="4273550" y="3556000"/>
          <p14:tracePt t="76087" x="4281488" y="3556000"/>
          <p14:tracePt t="76088" x="4289425" y="3556000"/>
          <p14:tracePt t="76090" x="4297363" y="3556000"/>
          <p14:tracePt t="76092" x="4305300" y="3556000"/>
          <p14:tracePt t="76096" x="4313238" y="3556000"/>
          <p14:tracePt t="76098" x="4321175" y="3548063"/>
          <p14:tracePt t="76103" x="4329113" y="3548063"/>
          <p14:tracePt t="76106" x="4337050" y="3548063"/>
          <p14:tracePt t="76114" x="4344988" y="3548063"/>
          <p14:tracePt t="76178" x="4352925" y="3548063"/>
          <p14:tracePt t="76181" x="4362450" y="3548063"/>
          <p14:tracePt t="76185" x="4370388" y="3548063"/>
          <p14:tracePt t="76188" x="4386263" y="3548063"/>
          <p14:tracePt t="76189" x="4394200" y="3540125"/>
          <p14:tracePt t="76191" x="4410075" y="3540125"/>
          <p14:tracePt t="76193" x="4418013" y="3540125"/>
          <p14:tracePt t="76195" x="4433888" y="3540125"/>
          <p14:tracePt t="76197" x="4457700" y="3540125"/>
          <p14:tracePt t="76199" x="4473575" y="3540125"/>
          <p14:tracePt t="76201" x="4489450" y="3532188"/>
          <p14:tracePt t="76205" x="4529138" y="3532188"/>
          <p14:tracePt t="76207" x="4552950" y="3532188"/>
          <p14:tracePt t="76209" x="4576763" y="3532188"/>
          <p14:tracePt t="76211" x="4600575" y="3532188"/>
          <p14:tracePt t="76213" x="4624388" y="3524250"/>
          <p14:tracePt t="76215" x="4656138" y="3524250"/>
          <p14:tracePt t="76217" x="4679950" y="3524250"/>
          <p14:tracePt t="76219" x="4713288" y="3524250"/>
          <p14:tracePt t="76221" x="4745038" y="3524250"/>
          <p14:tracePt t="76224" x="4776788" y="3516313"/>
          <p14:tracePt t="76225" x="4808538" y="3516313"/>
          <p14:tracePt t="76227" x="4848225" y="3516313"/>
          <p14:tracePt t="76229" x="4895850" y="3508375"/>
          <p14:tracePt t="76231" x="4927600" y="3508375"/>
          <p14:tracePt t="76233" x="4967288" y="3508375"/>
          <p14:tracePt t="76235" x="5014913" y="3500438"/>
          <p14:tracePt t="76239" x="5111750" y="3500438"/>
          <p14:tracePt t="76243" x="5207000" y="3492500"/>
          <p14:tracePt t="76245" x="5262563" y="3484563"/>
          <p14:tracePt t="76247" x="5318125" y="3476625"/>
          <p14:tracePt t="76249" x="5373688" y="3476625"/>
          <p14:tracePt t="76251" x="5430838" y="3468688"/>
          <p14:tracePt t="76255" x="5557838" y="3460750"/>
          <p14:tracePt t="76259" x="5708650" y="3444875"/>
          <p14:tracePt t="76261" x="5749925" y="3436938"/>
          <p14:tracePt t="76263" x="5821363" y="3429000"/>
          <p14:tracePt t="76265" x="5892800" y="3421063"/>
          <p14:tracePt t="76267" x="5964238" y="3405188"/>
          <p14:tracePt t="76269" x="6035675" y="3397250"/>
          <p14:tracePt t="76271" x="6116638" y="3389313"/>
          <p14:tracePt t="76273" x="6188075" y="3381375"/>
          <p14:tracePt t="76277" x="6346825" y="3357563"/>
          <p14:tracePt t="76278" x="6434138" y="3341688"/>
          <p14:tracePt t="76281" x="6515100" y="3333750"/>
          <p14:tracePt t="76283" x="6594475" y="3325813"/>
          <p14:tracePt t="76285" x="6681788" y="3309938"/>
          <p14:tracePt t="76287" x="6769100" y="3302000"/>
          <p14:tracePt t="76289" x="6881813" y="3278188"/>
          <p14:tracePt t="76291" x="6945313" y="3270250"/>
          <p14:tracePt t="76293" x="7032625" y="3262313"/>
          <p14:tracePt t="76299" x="7304088" y="3228975"/>
          <p14:tracePt t="76300" x="7391400" y="3213100"/>
          <p14:tracePt t="76304" x="7575550" y="3189288"/>
          <p14:tracePt t="76307" x="7662863" y="3181350"/>
          <p14:tracePt t="76311" x="7839075" y="3149600"/>
          <p14:tracePt t="76313" x="7926388" y="3141663"/>
          <p14:tracePt t="76315" x="8013700" y="3133725"/>
          <p14:tracePt t="76317" x="8101013" y="3117850"/>
          <p14:tracePt t="76319" x="8213725" y="3109913"/>
          <p14:tracePt t="76321" x="8269288" y="3109913"/>
          <p14:tracePt t="76323" x="8356600" y="3101975"/>
          <p14:tracePt t="76327" x="8507413" y="3094038"/>
          <p14:tracePt t="76330" x="8588375" y="3086100"/>
          <p14:tracePt t="76331" x="8667750" y="3078163"/>
          <p14:tracePt t="76333" x="8739188" y="3078163"/>
          <p14:tracePt t="76335" x="8810625" y="3070225"/>
          <p14:tracePt t="76338" x="8891588" y="3070225"/>
          <p14:tracePt t="76339" x="8963025" y="3062288"/>
          <p14:tracePt t="76343" x="9097963" y="3054350"/>
          <p14:tracePt t="76346" x="9161463" y="3054350"/>
          <p14:tracePt t="76347" x="9234488" y="3046413"/>
          <p14:tracePt t="76349" x="9313863" y="3046413"/>
          <p14:tracePt t="76351" x="9361488" y="3046413"/>
          <p14:tracePt t="76355" x="9480550" y="3038475"/>
          <p14:tracePt t="76361" x="9656763" y="3038475"/>
          <p14:tracePt t="76362" x="9712325" y="3038475"/>
          <p14:tracePt t="76365" x="9759950" y="3038475"/>
          <p14:tracePt t="76366" x="9815513" y="3046413"/>
          <p14:tracePt t="76369" x="9863138" y="3046413"/>
          <p14:tracePt t="76371" x="9910763" y="3046413"/>
          <p14:tracePt t="76373" x="9952038" y="3054350"/>
          <p14:tracePt t="76377" x="10039350" y="3054350"/>
          <p14:tracePt t="76379" x="10086975" y="3062288"/>
          <p14:tracePt t="76381" x="10110788" y="3062288"/>
          <p14:tracePt t="76383" x="10150475" y="3062288"/>
          <p14:tracePt t="76385" x="10182225" y="3062288"/>
          <p14:tracePt t="76388" x="10213975" y="3070225"/>
          <p14:tracePt t="76392" x="10261600" y="3078163"/>
          <p14:tracePt t="76393" x="10287000" y="3078163"/>
          <p14:tracePt t="76395" x="10310813" y="3078163"/>
          <p14:tracePt t="76397" x="10334625" y="3086100"/>
          <p14:tracePt t="76399" x="10350500" y="3086100"/>
          <p14:tracePt t="76401" x="10366375" y="3094038"/>
          <p14:tracePt t="76405" x="10398125" y="3094038"/>
          <p14:tracePt t="76410" x="10421938" y="3101975"/>
          <p14:tracePt t="76411" x="10429875" y="3101975"/>
          <p14:tracePt t="76413" x="10437813" y="3101975"/>
          <p14:tracePt t="76415" x="10445750" y="3101975"/>
          <p14:tracePt t="76417" x="10445750" y="3109913"/>
          <p14:tracePt t="76419" x="10453688" y="3109913"/>
          <p14:tracePt t="76425" x="10461625" y="3109913"/>
          <p14:tracePt t="76437" x="10461625" y="3117850"/>
          <p14:tracePt t="76440" x="10453688" y="3117850"/>
          <p14:tracePt t="76443" x="10453688" y="3125788"/>
          <p14:tracePt t="76445" x="10445750" y="3125788"/>
          <p14:tracePt t="76447" x="10437813" y="3125788"/>
          <p14:tracePt t="76449" x="10437813" y="3133725"/>
          <p14:tracePt t="76451" x="10429875" y="3133725"/>
          <p14:tracePt t="76455" x="10406063" y="3141663"/>
          <p14:tracePt t="76457" x="10398125" y="3141663"/>
          <p14:tracePt t="76459" x="10390188" y="3149600"/>
          <p14:tracePt t="76461" x="10382250" y="3149600"/>
          <p14:tracePt t="76463" x="10366375" y="3157538"/>
          <p14:tracePt t="76465" x="10358438" y="3157538"/>
          <p14:tracePt t="76467" x="10342563" y="3165475"/>
          <p14:tracePt t="76469" x="10334625" y="3165475"/>
          <p14:tracePt t="76473" x="10302875" y="3173413"/>
          <p14:tracePt t="76475" x="10287000" y="3181350"/>
          <p14:tracePt t="76476" x="10279063" y="3181350"/>
          <p14:tracePt t="76479" x="10261600" y="3189288"/>
          <p14:tracePt t="76480" x="10245725" y="3197225"/>
          <p14:tracePt t="76483" x="10229850" y="3205163"/>
          <p14:tracePt t="76485" x="10213975" y="3205163"/>
          <p14:tracePt t="76487" x="10206038" y="3213100"/>
          <p14:tracePt t="76489" x="10190163" y="3221038"/>
          <p14:tracePt t="76493" x="10158413" y="3228975"/>
          <p14:tracePt t="76495" x="10150475" y="3236913"/>
          <p14:tracePt t="76497" x="10134600" y="3244850"/>
          <p14:tracePt t="76499" x="10118725" y="3252788"/>
          <p14:tracePt t="76501" x="10110788" y="3252788"/>
          <p14:tracePt t="76505" x="10086975" y="3270250"/>
          <p14:tracePt t="76508" x="10071100" y="3278188"/>
          <p14:tracePt t="76511" x="10047288" y="3286125"/>
          <p14:tracePt t="76513" x="10039350" y="3294063"/>
          <p14:tracePt t="76515" x="10023475" y="3302000"/>
          <p14:tracePt t="76517" x="10015538" y="3302000"/>
          <p14:tracePt t="76519" x="9999663" y="3309938"/>
          <p14:tracePt t="76521" x="9991725" y="3317875"/>
          <p14:tracePt t="76523" x="9983788" y="3317875"/>
          <p14:tracePt t="76527" x="9967913" y="3333750"/>
          <p14:tracePt t="76529" x="9959975" y="3333750"/>
          <p14:tracePt t="76531" x="9952038" y="3333750"/>
          <p14:tracePt t="76533" x="9952038" y="3341688"/>
          <p14:tracePt t="76535" x="9944100" y="3341688"/>
          <p14:tracePt t="76538" x="9936163" y="3341688"/>
          <p14:tracePt t="76539" x="9936163" y="3349625"/>
          <p14:tracePt t="76543" x="9926638" y="3349625"/>
          <p14:tracePt t="76554" x="9918700" y="3349625"/>
          <p14:tracePt t="76609" x="9918700" y="3341688"/>
          <p14:tracePt t="76613" x="9918700" y="3333750"/>
          <p14:tracePt t="76617" x="9918700" y="3325813"/>
          <p14:tracePt t="76622" x="9918700" y="3317875"/>
          <p14:tracePt t="76624" x="9910763" y="3317875"/>
          <p14:tracePt t="76625" x="9910763" y="3309938"/>
          <p14:tracePt t="76629" x="9910763" y="3302000"/>
          <p14:tracePt t="76631" x="9910763" y="3294063"/>
          <p14:tracePt t="76634" x="9910763" y="3286125"/>
          <p14:tracePt t="76638" x="9910763" y="3278188"/>
          <p14:tracePt t="76641" x="9910763" y="3270250"/>
          <p14:tracePt t="76643" x="9910763" y="3262313"/>
          <p14:tracePt t="76645" x="9910763" y="3252788"/>
          <p14:tracePt t="76647" x="9910763" y="3244850"/>
          <p14:tracePt t="76648" x="9910763" y="3236913"/>
          <p14:tracePt t="76655" x="9910763" y="3221038"/>
          <p14:tracePt t="76657" x="9918700" y="3221038"/>
          <p14:tracePt t="76659" x="9918700" y="3213100"/>
          <p14:tracePt t="76661" x="9918700" y="3205163"/>
          <p14:tracePt t="76665" x="9918700" y="3197225"/>
          <p14:tracePt t="76667" x="9918700" y="3189288"/>
          <p14:tracePt t="76672" x="9926638" y="3181350"/>
          <p14:tracePt t="76673" x="9926638" y="3173413"/>
          <p14:tracePt t="76677" x="9926638" y="3165475"/>
          <p14:tracePt t="76679" x="9926638" y="3157538"/>
          <p14:tracePt t="76683" x="9926638" y="3149600"/>
          <p14:tracePt t="76685" x="9936163" y="3149600"/>
          <p14:tracePt t="76688" x="9936163" y="3141663"/>
          <p14:tracePt t="76691" x="9936163" y="3133725"/>
          <p14:tracePt t="76695" x="9936163" y="3125788"/>
          <p14:tracePt t="76697" x="9944100" y="3125788"/>
          <p14:tracePt t="76701" x="9944100" y="3117850"/>
          <p14:tracePt t="76707" x="9952038" y="3109913"/>
          <p14:tracePt t="76713" x="9952038" y="3101975"/>
          <p14:tracePt t="76719" x="9959975" y="3101975"/>
          <p14:tracePt t="76722" x="9959975" y="3094038"/>
          <p14:tracePt t="76733" x="9959975" y="3086100"/>
          <p14:tracePt t="76747" x="9967913" y="3086100"/>
          <p14:tracePt t="76771" x="9967913" y="3078163"/>
          <p14:tracePt t="76791" x="9967913" y="3070225"/>
          <p14:tracePt t="76795" x="9975850" y="3070225"/>
          <p14:tracePt t="76804" x="9975850" y="3062288"/>
          <p14:tracePt t="76919" x="9967913" y="3062288"/>
          <p14:tracePt t="76923" x="9967913" y="3054350"/>
          <p14:tracePt t="76927" x="9959975" y="3054350"/>
          <p14:tracePt t="76931" x="9952038" y="3054350"/>
          <p14:tracePt t="76935" x="9944100" y="3046413"/>
          <p14:tracePt t="76939" x="9936163" y="3046413"/>
          <p14:tracePt t="76945" x="9926638" y="3038475"/>
          <p14:tracePt t="76949" x="9918700" y="3038475"/>
          <p14:tracePt t="76955" x="9910763" y="3038475"/>
          <p14:tracePt t="76957" x="9910763" y="3030538"/>
          <p14:tracePt t="76961" x="9902825" y="3030538"/>
          <p14:tracePt t="76965" x="9894888" y="3030538"/>
          <p14:tracePt t="76967" x="9894888" y="3022600"/>
          <p14:tracePt t="76971" x="9886950" y="3022600"/>
          <p14:tracePt t="76975" x="9879013" y="3014663"/>
          <p14:tracePt t="76979" x="9871075" y="3014663"/>
          <p14:tracePt t="76983" x="9871075" y="3006725"/>
          <p14:tracePt t="76985" x="9863138" y="3006725"/>
          <p14:tracePt t="76990" x="9855200" y="3006725"/>
          <p14:tracePt t="76991" x="9855200" y="2998788"/>
          <p14:tracePt t="76993" x="9847263" y="2998788"/>
          <p14:tracePt t="76999" x="9839325" y="2998788"/>
          <p14:tracePt t="77001" x="9839325" y="2990850"/>
          <p14:tracePt t="77009" x="9831388" y="2990850"/>
          <p14:tracePt t="77015" x="9831388" y="2982913"/>
          <p14:tracePt t="77029" x="9831388" y="2974975"/>
          <p14:tracePt t="77031" x="9823450" y="2974975"/>
          <p14:tracePt t="77045" x="9823450" y="2967038"/>
          <p14:tracePt t="77063" x="9823450" y="2959100"/>
          <p14:tracePt t="77073" x="9815513" y="2959100"/>
          <p14:tracePt t="77079" x="9815513" y="2951163"/>
          <p14:tracePt t="77093" x="9815513" y="2943225"/>
          <p14:tracePt t="77101" x="9807575" y="2943225"/>
          <p14:tracePt t="77107" x="9807575" y="2935288"/>
          <p14:tracePt t="77520" x="9807575" y="2943225"/>
          <p14:tracePt t="77525" x="9807575" y="2951163"/>
          <p14:tracePt t="77535" x="9815513" y="2959100"/>
          <p14:tracePt t="77607" x="9823450" y="2959100"/>
          <p14:tracePt t="77617" x="9831388" y="2959100"/>
          <p14:tracePt t="77627" x="9839325" y="2959100"/>
          <p14:tracePt t="77633" x="9847263" y="2959100"/>
          <p14:tracePt t="77641" x="9855200" y="2959100"/>
          <p14:tracePt t="77645" x="9855200" y="2951163"/>
          <p14:tracePt t="77647" x="9863138" y="2951163"/>
          <p14:tracePt t="77654" x="9871075" y="2951163"/>
          <p14:tracePt t="77659" x="9879013" y="2951163"/>
          <p14:tracePt t="77667" x="9886950" y="2943225"/>
          <p14:tracePt t="77677" x="9894888" y="2943225"/>
          <p14:tracePt t="77693" x="9902825" y="2943225"/>
          <p14:tracePt t="78837" x="9894888" y="2943225"/>
          <p14:tracePt t="78839" x="9894888" y="2951163"/>
          <p14:tracePt t="78845" x="9894888" y="2959100"/>
          <p14:tracePt t="78847" x="9886950" y="2959100"/>
          <p14:tracePt t="78849" x="9886950" y="2967038"/>
          <p14:tracePt t="78857" x="9886950" y="2974975"/>
          <p14:tracePt t="78861" x="9879013" y="2974975"/>
          <p14:tracePt t="78947" x="9886950" y="2974975"/>
          <p14:tracePt t="78949" x="9886950" y="2967038"/>
          <p14:tracePt t="78959" x="9886950" y="2959100"/>
          <p14:tracePt t="78965" x="9894888" y="2959100"/>
          <p14:tracePt t="78973" x="9894888" y="2951163"/>
          <p14:tracePt t="79538" x="9902825" y="2951163"/>
          <p14:tracePt t="79572" x="9902825" y="2943225"/>
          <p14:tracePt t="79595" x="9902825" y="2935288"/>
          <p14:tracePt t="79609" x="9910763" y="2935288"/>
          <p14:tracePt t="79612" x="9910763" y="2927350"/>
          <p14:tracePt t="80285" x="9902825" y="2927350"/>
          <p14:tracePt t="80297" x="9902825" y="2935288"/>
          <p14:tracePt t="80300" x="9894888" y="2935288"/>
          <p14:tracePt t="80307" x="9886950" y="2935288"/>
          <p14:tracePt t="80309" x="9886950" y="2943225"/>
          <p14:tracePt t="80315" x="9879013" y="2943225"/>
          <p14:tracePt t="80319" x="9879013" y="2951163"/>
          <p14:tracePt t="80323" x="9871075" y="2951163"/>
          <p14:tracePt t="80331" x="9863138" y="2959100"/>
          <p14:tracePt t="80340" x="9855200" y="2959100"/>
          <p14:tracePt t="80343" x="9855200" y="2967038"/>
          <p14:tracePt t="80347" x="9847263" y="2967038"/>
          <p14:tracePt t="80355" x="9839325" y="2967038"/>
          <p14:tracePt t="80357" x="9839325" y="2974975"/>
          <p14:tracePt t="80373" x="9831388" y="2974975"/>
          <p14:tracePt t="80471" x="9831388" y="2982913"/>
          <p14:tracePt t="80475" x="9823450" y="2982913"/>
          <p14:tracePt t="80481" x="9815513" y="2990850"/>
          <p14:tracePt t="80489" x="9807575" y="2998788"/>
          <p14:tracePt t="80493" x="9799638" y="2998788"/>
          <p14:tracePt t="80499" x="9799638" y="3006725"/>
          <p14:tracePt t="80501" x="9791700" y="3006725"/>
          <p14:tracePt t="80509" x="9783763" y="3014663"/>
          <p14:tracePt t="80525" x="9775825" y="3014663"/>
          <p14:tracePt t="80537" x="9775825" y="3022600"/>
          <p14:tracePt t="80673" x="9767888" y="3022600"/>
          <p14:tracePt t="80679" x="9759950" y="3022600"/>
          <p14:tracePt t="80682" x="9752013" y="3030538"/>
          <p14:tracePt t="80689" x="9744075" y="3030538"/>
          <p14:tracePt t="80691" x="9736138" y="3030538"/>
          <p14:tracePt t="80695" x="9728200" y="3038475"/>
          <p14:tracePt t="80699" x="9720263" y="3038475"/>
          <p14:tracePt t="80704" x="9712325" y="3038475"/>
          <p14:tracePt t="80707" x="9704388" y="3038475"/>
          <p14:tracePt t="80713" x="9696450" y="3046413"/>
          <p14:tracePt t="80717" x="9688513" y="3046413"/>
          <p14:tracePt t="80721" x="9680575" y="3046413"/>
          <p14:tracePt t="80727" x="9672638" y="3046413"/>
          <p14:tracePt t="80729" x="9672638" y="3054350"/>
          <p14:tracePt t="80733" x="9664700" y="3054350"/>
          <p14:tracePt t="80743" x="9656763" y="3054350"/>
          <p14:tracePt t="80828" x="9656763" y="3062288"/>
          <p14:tracePt t="80830" x="9648825" y="3062288"/>
          <p14:tracePt t="80841" x="9640888" y="3062288"/>
          <p14:tracePt t="80845" x="9640888" y="3070225"/>
          <p14:tracePt t="80848" x="9632950" y="3070225"/>
          <p14:tracePt t="80859" x="9625013" y="3070225"/>
          <p14:tracePt t="80873" x="9625013" y="3078163"/>
          <p14:tracePt t="81195" x="9632950" y="3078163"/>
          <p14:tracePt t="81199" x="9640888" y="3078163"/>
          <p14:tracePt t="81203" x="9648825" y="3078163"/>
          <p14:tracePt t="81207" x="9656763" y="3078163"/>
          <p14:tracePt t="81211" x="9664700" y="3078163"/>
          <p14:tracePt t="81215" x="9672638" y="3078163"/>
          <p14:tracePt t="81217" x="9680575" y="3070225"/>
          <p14:tracePt t="81221" x="9688513" y="3070225"/>
          <p14:tracePt t="81225" x="9696450" y="3070225"/>
          <p14:tracePt t="81228" x="9704388" y="3070225"/>
          <p14:tracePt t="81233" x="9712325" y="3070225"/>
          <p14:tracePt t="81238" x="9720263" y="3070225"/>
          <p14:tracePt t="81241" x="9728200" y="3070225"/>
          <p14:tracePt t="81247" x="9736138" y="3070225"/>
          <p14:tracePt t="81253" x="9744075" y="3070225"/>
          <p14:tracePt t="81256" x="9744075" y="3062288"/>
          <p14:tracePt t="81259" x="9752013" y="3062288"/>
          <p14:tracePt t="81269" x="9759950" y="3062288"/>
          <p14:tracePt t="81283" x="9759950" y="3054350"/>
          <p14:tracePt t="81287" x="9767888" y="3054350"/>
          <p14:tracePt t="81309" x="9767888" y="3046413"/>
          <p14:tracePt t="81315" x="9775825" y="3046413"/>
          <p14:tracePt t="81325" x="9775825" y="3038475"/>
          <p14:tracePt t="81335" x="9783763" y="3038475"/>
          <p14:tracePt t="81338" x="9783763" y="3030538"/>
          <p14:tracePt t="81347" x="9783763" y="3022600"/>
          <p14:tracePt t="81349" x="9791700" y="3022600"/>
          <p14:tracePt t="81359" x="9791700" y="3014663"/>
          <p14:tracePt t="81373" x="9799638" y="3014663"/>
          <p14:tracePt t="81375" x="9799638" y="3006725"/>
          <p14:tracePt t="81387" x="9799638" y="2998788"/>
          <p14:tracePt t="81397" x="9799638" y="2990850"/>
          <p14:tracePt t="81405" x="9799638" y="2982913"/>
          <p14:tracePt t="81409" x="9807575" y="2982913"/>
          <p14:tracePt t="81413" x="9807575" y="2974975"/>
          <p14:tracePt t="81423" x="9807575" y="2967038"/>
          <p14:tracePt t="81429" x="9799638" y="2967038"/>
          <p14:tracePt t="81431" x="9799638" y="2959100"/>
          <p14:tracePt t="81439" x="9799638" y="2951163"/>
          <p14:tracePt t="81447" x="9799638" y="2943225"/>
          <p14:tracePt t="81449" x="9791700" y="2943225"/>
          <p14:tracePt t="81457" x="9791700" y="2935288"/>
          <p14:tracePt t="81461" x="9783763" y="2935288"/>
          <p14:tracePt t="81469" x="9783763" y="2927350"/>
          <p14:tracePt t="81473" x="9775825" y="2927350"/>
          <p14:tracePt t="81485" x="9767888" y="2927350"/>
          <p14:tracePt t="81504" x="9759950" y="2927350"/>
          <p14:tracePt t="81522" x="9752013" y="2927350"/>
          <p14:tracePt t="81533" x="9744075" y="2927350"/>
          <p14:tracePt t="81543" x="9736138" y="2935288"/>
          <p14:tracePt t="81554" x="9728200" y="2935288"/>
          <p14:tracePt t="81557" x="9728200" y="2943225"/>
          <p14:tracePt t="81559" x="9720263" y="2943225"/>
          <p14:tracePt t="81565" x="9712325" y="2943225"/>
          <p14:tracePt t="81567" x="9712325" y="2951163"/>
          <p14:tracePt t="81571" x="9704388" y="2951163"/>
          <p14:tracePt t="81575" x="9704388" y="2959100"/>
          <p14:tracePt t="81577" x="9696450" y="2959100"/>
          <p14:tracePt t="81583" x="9688513" y="2959100"/>
          <p14:tracePt t="81585" x="9688513" y="2967038"/>
          <p14:tracePt t="81591" x="9680575" y="2967038"/>
          <p14:tracePt t="81594" x="9680575" y="2974975"/>
          <p14:tracePt t="81599" x="9672638" y="2974975"/>
          <p14:tracePt t="81609" x="9664700" y="2974975"/>
          <p14:tracePt t="81611" x="9664700" y="2982913"/>
          <p14:tracePt t="81811" x="9664700" y="2974975"/>
          <p14:tracePt t="81813" x="9672638" y="2974975"/>
          <p14:tracePt t="81821" x="9680575" y="2967038"/>
          <p14:tracePt t="81829" x="9688513" y="2967038"/>
          <p14:tracePt t="81833" x="9688513" y="2959100"/>
          <p14:tracePt t="81843" x="9696450" y="2959100"/>
          <p14:tracePt t="81941" x="9688513" y="2959100"/>
          <p14:tracePt t="81949" x="9688513" y="2967038"/>
          <p14:tracePt t="81955" x="9688513" y="2974975"/>
          <p14:tracePt t="81961" x="9680575" y="2982913"/>
          <p14:tracePt t="81967" x="9680575" y="2990850"/>
          <p14:tracePt t="81971" x="9680575" y="2998788"/>
          <p14:tracePt t="81977" x="9680575" y="3006725"/>
          <p14:tracePt t="81981" x="9672638" y="3006725"/>
          <p14:tracePt t="81985" x="9672638" y="3014663"/>
          <p14:tracePt t="81993" x="9680575" y="3014663"/>
          <p14:tracePt t="81995" x="9680575" y="3022600"/>
          <p14:tracePt t="82031" x="9688513" y="3022600"/>
          <p14:tracePt t="82037" x="9696450" y="3022600"/>
          <p14:tracePt t="82039" x="9704388" y="3022600"/>
          <p14:tracePt t="82043" x="9712325" y="3014663"/>
          <p14:tracePt t="82047" x="9720263" y="3014663"/>
          <p14:tracePt t="82049" x="9728200" y="3014663"/>
          <p14:tracePt t="82051" x="9728200" y="3006725"/>
          <p14:tracePt t="82053" x="9736138" y="3006725"/>
          <p14:tracePt t="82056" x="9744075" y="3006725"/>
          <p14:tracePt t="82057" x="9744075" y="2998788"/>
          <p14:tracePt t="82059" x="9752013" y="2998788"/>
          <p14:tracePt t="82062" x="9752013" y="2990850"/>
          <p14:tracePt t="82063" x="9759950" y="2990850"/>
          <p14:tracePt t="82064" x="9767888" y="2982913"/>
          <p14:tracePt t="82069" x="9775825" y="2974975"/>
          <p14:tracePt t="82073" x="9783763" y="2967038"/>
          <p14:tracePt t="82077" x="9791700" y="2959100"/>
          <p14:tracePt t="82081" x="9791700" y="2951163"/>
          <p14:tracePt t="82083" x="9799638" y="2951163"/>
          <p14:tracePt t="82085" x="9799638" y="2943225"/>
          <p14:tracePt t="82089" x="9799638" y="2935288"/>
          <p14:tracePt t="82095" x="9799638" y="2927350"/>
          <p14:tracePt t="82099" x="9799638" y="2919413"/>
          <p14:tracePt t="82105" x="9799638" y="2909888"/>
          <p14:tracePt t="82113" x="9791700" y="2901950"/>
          <p14:tracePt t="82119" x="9783763" y="2894013"/>
          <p14:tracePt t="82125" x="9775825" y="2886075"/>
          <p14:tracePt t="82129" x="9767888" y="2886075"/>
          <p14:tracePt t="82131" x="9759950" y="2886075"/>
          <p14:tracePt t="82133" x="9752013" y="2878138"/>
          <p14:tracePt t="82135" x="9744075" y="2878138"/>
          <p14:tracePt t="82141" x="9728200" y="2878138"/>
          <p14:tracePt t="82142" x="9720263" y="2878138"/>
          <p14:tracePt t="82145" x="9712325" y="2878138"/>
          <p14:tracePt t="82147" x="9704388" y="2878138"/>
          <p14:tracePt t="82149" x="9696450" y="2878138"/>
          <p14:tracePt t="82153" x="9688513" y="2878138"/>
          <p14:tracePt t="82156" x="9680575" y="2878138"/>
          <p14:tracePt t="82159" x="9672638" y="2878138"/>
          <p14:tracePt t="82163" x="9664700" y="2878138"/>
          <p14:tracePt t="82165" x="9664700" y="2886075"/>
          <p14:tracePt t="82167" x="9656763" y="2886075"/>
          <p14:tracePt t="82175" x="9648825" y="2886075"/>
          <p14:tracePt t="82177" x="9640888" y="2886075"/>
          <p14:tracePt t="82179" x="9640888" y="2894013"/>
          <p14:tracePt t="82188" x="9632950" y="2894013"/>
          <p14:tracePt t="82193" x="9632950" y="2901950"/>
          <p14:tracePt t="82219" x="9632950" y="2909888"/>
          <p14:tracePt t="82227" x="9632950" y="2919413"/>
          <p14:tracePt t="82235" x="9640888" y="2927350"/>
          <p14:tracePt t="82255" x="9640888" y="2935288"/>
          <p14:tracePt t="82281" x="9640888" y="2943225"/>
          <p14:tracePt t="82287" x="9632950" y="2943225"/>
          <p14:tracePt t="82295" x="9632950" y="2951163"/>
          <p14:tracePt t="82297" x="9625013" y="2951163"/>
          <p14:tracePt t="82299" x="9617075" y="2951163"/>
          <p14:tracePt t="82303" x="9609138" y="2951163"/>
          <p14:tracePt t="82305" x="9601200" y="2959100"/>
          <p14:tracePt t="82307" x="9593263" y="2959100"/>
          <p14:tracePt t="82309" x="9585325" y="2959100"/>
          <p14:tracePt t="82311" x="9575800" y="2959100"/>
          <p14:tracePt t="82313" x="9567863" y="2959100"/>
          <p14:tracePt t="82315" x="9559925" y="2959100"/>
          <p14:tracePt t="82317" x="9551988" y="2959100"/>
          <p14:tracePt t="82319" x="9536113" y="2967038"/>
          <p14:tracePt t="82321" x="9528175" y="2967038"/>
          <p14:tracePt t="82323" x="9512300" y="2967038"/>
          <p14:tracePt t="82325" x="9504363" y="2967038"/>
          <p14:tracePt t="82327" x="9488488" y="2967038"/>
          <p14:tracePt t="82329" x="9472613" y="2967038"/>
          <p14:tracePt t="82331" x="9456738" y="2974975"/>
          <p14:tracePt t="82333" x="9440863" y="2974975"/>
          <p14:tracePt t="82335" x="9424988" y="2974975"/>
          <p14:tracePt t="82339" x="9385300" y="2974975"/>
          <p14:tracePt t="82341" x="9369425" y="2974975"/>
          <p14:tracePt t="82343" x="9345613" y="2982913"/>
          <p14:tracePt t="82345" x="9321800" y="2982913"/>
          <p14:tracePt t="82347" x="9297988" y="2982913"/>
          <p14:tracePt t="82349" x="9282113" y="2982913"/>
          <p14:tracePt t="82351" x="9258300" y="2990850"/>
          <p14:tracePt t="82355" x="9209088" y="2990850"/>
          <p14:tracePt t="82359" x="9161463" y="2998788"/>
          <p14:tracePt t="82360" x="9137650" y="2998788"/>
          <p14:tracePt t="82363" x="9113838" y="3006725"/>
          <p14:tracePt t="82365" x="9090025" y="3006725"/>
          <p14:tracePt t="82367" x="9058275" y="3014663"/>
          <p14:tracePt t="82368" x="9034463" y="3022600"/>
          <p14:tracePt t="82371" x="9010650" y="3022600"/>
          <p14:tracePt t="82377" x="8963025" y="3038475"/>
          <p14:tracePt t="82377" x="8939213" y="3046413"/>
          <p14:tracePt t="82379" x="8907463" y="3054350"/>
          <p14:tracePt t="82381" x="8883650" y="3054350"/>
          <p14:tracePt t="82383" x="8858250" y="3062288"/>
          <p14:tracePt t="82385" x="8834438" y="3070225"/>
          <p14:tracePt t="82388" x="8802688" y="3078163"/>
          <p14:tracePt t="82391" x="8755063" y="3094038"/>
          <p14:tracePt t="82394" x="8731250" y="3094038"/>
          <p14:tracePt t="82395" x="8699500" y="3101975"/>
          <p14:tracePt t="82397" x="8675688" y="3109913"/>
          <p14:tracePt t="82399" x="8651875" y="3117850"/>
          <p14:tracePt t="82401" x="8628063" y="3117850"/>
          <p14:tracePt t="82403" x="8604250" y="3125788"/>
          <p14:tracePt t="82406" x="8588375" y="3133725"/>
          <p14:tracePt t="82407" x="8564563" y="3133725"/>
          <p14:tracePt t="82411" x="8515350" y="3149600"/>
          <p14:tracePt t="82412" x="8491538" y="3157538"/>
          <p14:tracePt t="82414" x="8467725" y="3157538"/>
          <p14:tracePt t="82417" x="8443913" y="3165475"/>
          <p14:tracePt t="82419" x="8420100" y="3173413"/>
          <p14:tracePt t="82421" x="8396288" y="3173413"/>
          <p14:tracePt t="82423" x="8372475" y="3181350"/>
          <p14:tracePt t="82427" x="8316913" y="3189288"/>
          <p14:tracePt t="82429" x="8293100" y="3197225"/>
          <p14:tracePt t="82431" x="8261350" y="3197225"/>
          <p14:tracePt t="82433" x="8237538" y="3197225"/>
          <p14:tracePt t="82435" x="8205788" y="3205163"/>
          <p14:tracePt t="82439" x="8140700" y="3205163"/>
          <p14:tracePt t="82443" x="8069263" y="3213100"/>
          <p14:tracePt t="82445" x="8029575" y="3205163"/>
          <p14:tracePt t="82447" x="7989888" y="3205163"/>
          <p14:tracePt t="82449" x="7950200" y="3205163"/>
          <p14:tracePt t="82452" x="7902575" y="3197225"/>
          <p14:tracePt t="82455" x="7813675" y="3197225"/>
          <p14:tracePt t="82459" x="7718425" y="3197225"/>
          <p14:tracePt t="82461" x="7670800" y="3197225"/>
          <p14:tracePt t="82463" x="7623175" y="3189288"/>
          <p14:tracePt t="82465" x="7567613" y="3181350"/>
          <p14:tracePt t="82467" x="7512050" y="3181350"/>
          <p14:tracePt t="82469" x="7462838" y="3181350"/>
          <p14:tracePt t="82471" x="7407275" y="3181350"/>
          <p14:tracePt t="82473" x="7351713" y="3181350"/>
          <p14:tracePt t="82475" x="7296150" y="3181350"/>
          <p14:tracePt t="82477" x="7240588" y="3181350"/>
          <p14:tracePt t="82479" x="7185025" y="3173413"/>
          <p14:tracePt t="82481" x="7119938" y="3173413"/>
          <p14:tracePt t="82483" x="7064375" y="3173413"/>
          <p14:tracePt t="82485" x="7008813" y="3173413"/>
          <p14:tracePt t="82489" x="6889750" y="3173413"/>
          <p14:tracePt t="82491" x="6834188" y="3173413"/>
          <p14:tracePt t="82493" x="6777038" y="3181350"/>
          <p14:tracePt t="82495" x="6713538" y="3181350"/>
          <p14:tracePt t="82497" x="6657975" y="3181350"/>
          <p14:tracePt t="82499" x="6594475" y="3181350"/>
          <p14:tracePt t="82501" x="6538913" y="3181350"/>
          <p14:tracePt t="82503" x="6475413" y="3181350"/>
          <p14:tracePt t="82505" x="6418263" y="3189288"/>
          <p14:tracePt t="82507" x="6362700" y="3189288"/>
          <p14:tracePt t="82509" x="6307138" y="3189288"/>
          <p14:tracePt t="82511" x="6251575" y="3189288"/>
          <p14:tracePt t="82513" x="6196013" y="3189288"/>
          <p14:tracePt t="82515" x="6132513" y="3189288"/>
          <p14:tracePt t="82516" x="6083300" y="3189288"/>
          <p14:tracePt t="82518" x="6027738" y="3197225"/>
          <p14:tracePt t="82521" x="5972175" y="3197225"/>
          <p14:tracePt t="82524" x="5924550" y="3197225"/>
          <p14:tracePt t="82525" x="5868988" y="3197225"/>
          <p14:tracePt t="82527" x="5813425" y="3197225"/>
          <p14:tracePt t="82529" x="5765800" y="3197225"/>
          <p14:tracePt t="82531" x="5716588" y="3197225"/>
          <p14:tracePt t="82533" x="5661025" y="3205163"/>
          <p14:tracePt t="82534" x="5605463" y="3205163"/>
          <p14:tracePt t="82539" x="5510213" y="3197225"/>
          <p14:tracePt t="82541" x="5454650" y="3197225"/>
          <p14:tracePt t="82542" x="5407025" y="3197225"/>
          <p14:tracePt t="82545" x="5357813" y="3197225"/>
          <p14:tracePt t="82547" x="5310188" y="3189288"/>
          <p14:tracePt t="82549" x="5262563" y="3189288"/>
          <p14:tracePt t="82551" x="5222875" y="3189288"/>
          <p14:tracePt t="82553" x="5175250" y="3189288"/>
          <p14:tracePt t="82555" x="5135563" y="3189288"/>
          <p14:tracePt t="82557" x="5095875" y="3189288"/>
          <p14:tracePt t="82559" x="5056188" y="3189288"/>
          <p14:tracePt t="82562" x="5014913" y="3189288"/>
          <p14:tracePt t="82563" x="4975225" y="3189288"/>
          <p14:tracePt t="82565" x="4935538" y="3189288"/>
          <p14:tracePt t="82567" x="4903788" y="3189288"/>
          <p14:tracePt t="82569" x="4864100" y="3189288"/>
          <p14:tracePt t="82571" x="4832350" y="3189288"/>
          <p14:tracePt t="82573" x="4792663" y="3189288"/>
          <p14:tracePt t="82575" x="4760913" y="3189288"/>
          <p14:tracePt t="82577" x="4729163" y="3189288"/>
          <p14:tracePt t="82579" x="4695825" y="3197225"/>
          <p14:tracePt t="82581" x="4664075" y="3197225"/>
          <p14:tracePt t="82583" x="4632325" y="3197225"/>
          <p14:tracePt t="82584" x="4600575" y="3205163"/>
          <p14:tracePt t="82589" x="4545013" y="3205163"/>
          <p14:tracePt t="82590" x="4513263" y="3213100"/>
          <p14:tracePt t="82593" x="4481513" y="3213100"/>
          <p14:tracePt t="82594" x="4457700" y="3213100"/>
          <p14:tracePt t="82597" x="4425950" y="3221038"/>
          <p14:tracePt t="82599" x="4402138" y="3221038"/>
          <p14:tracePt t="82601" x="4378325" y="3228975"/>
          <p14:tracePt t="82603" x="4352925" y="3236913"/>
          <p14:tracePt t="82605" x="4321175" y="3236913"/>
          <p14:tracePt t="82609" x="4273550" y="3252788"/>
          <p14:tracePt t="82610" x="4249738" y="3262313"/>
          <p14:tracePt t="82613" x="4233863" y="3262313"/>
          <p14:tracePt t="82615" x="4210050" y="3270250"/>
          <p14:tracePt t="82617" x="4186238" y="3278188"/>
          <p14:tracePt t="82619" x="4162425" y="3286125"/>
          <p14:tracePt t="82621" x="4138613" y="3294063"/>
          <p14:tracePt t="82627" x="4083050" y="3309938"/>
          <p14:tracePt t="82628" x="4067175" y="3317875"/>
          <p14:tracePt t="82631" x="4043363" y="3325813"/>
          <p14:tracePt t="82633" x="4027488" y="3325813"/>
          <p14:tracePt t="82635" x="4011613" y="3333750"/>
          <p14:tracePt t="82637" x="3986213" y="3341688"/>
          <p14:tracePt t="82641" x="3954463" y="3349625"/>
          <p14:tracePt t="82643" x="3938588" y="3357563"/>
          <p14:tracePt t="82645" x="3922713" y="3365500"/>
          <p14:tracePt t="82647" x="3898900" y="3373438"/>
          <p14:tracePt t="82649" x="3883025" y="3373438"/>
          <p14:tracePt t="82651" x="3867150" y="3381375"/>
          <p14:tracePt t="82653" x="3851275" y="3389313"/>
          <p14:tracePt t="82656" x="3835400" y="3389313"/>
          <p14:tracePt t="82657" x="3819525" y="3397250"/>
          <p14:tracePt t="82659" x="3803650" y="3405188"/>
          <p14:tracePt t="82663" x="3771900" y="3413125"/>
          <p14:tracePt t="82665" x="3756025" y="3413125"/>
          <p14:tracePt t="82667" x="3740150" y="3421063"/>
          <p14:tracePt t="82669" x="3724275" y="3421063"/>
          <p14:tracePt t="82671" x="3708400" y="3429000"/>
          <p14:tracePt t="82673" x="3692525" y="3436938"/>
          <p14:tracePt t="82677" x="3660775" y="3444875"/>
          <p14:tracePt t="82679" x="3643313" y="3444875"/>
          <p14:tracePt t="82680" x="3619500" y="3452813"/>
          <p14:tracePt t="82683" x="3603625" y="3452813"/>
          <p14:tracePt t="82685" x="3587750" y="3460750"/>
          <p14:tracePt t="82689" x="3556000" y="3468688"/>
          <p14:tracePt t="82691" x="3548063" y="3476625"/>
          <p14:tracePt t="82693" x="3532188" y="3476625"/>
          <p14:tracePt t="82694" x="3516313" y="3484563"/>
          <p14:tracePt t="82697" x="3500438" y="3484563"/>
          <p14:tracePt t="82699" x="3484563" y="3492500"/>
          <p14:tracePt t="82701" x="3476625" y="3500438"/>
          <p14:tracePt t="82703" x="3460750" y="3500438"/>
          <p14:tracePt t="82705" x="3444875" y="3508375"/>
          <p14:tracePt t="82707" x="3436938" y="3508375"/>
          <p14:tracePt t="82711" x="3413125" y="3516313"/>
          <p14:tracePt t="82713" x="3397250" y="3516313"/>
          <p14:tracePt t="82715" x="3389313" y="3524250"/>
          <p14:tracePt t="82717" x="3381375" y="3524250"/>
          <p14:tracePt t="82719" x="3365500" y="3532188"/>
          <p14:tracePt t="82721" x="3357563" y="3532188"/>
          <p14:tracePt t="82723" x="3349625" y="3532188"/>
          <p14:tracePt t="82727" x="3333750" y="3540125"/>
          <p14:tracePt t="82729" x="3317875" y="3540125"/>
          <p14:tracePt t="82731" x="3308350" y="3548063"/>
          <p14:tracePt t="82733" x="3300413" y="3548063"/>
          <p14:tracePt t="82735" x="3292475" y="3548063"/>
          <p14:tracePt t="82738" x="3276600" y="3556000"/>
          <p14:tracePt t="82741" x="3268663" y="3556000"/>
          <p14:tracePt t="82743" x="3260725" y="3556000"/>
          <p14:tracePt t="82744" x="3252788" y="3563938"/>
          <p14:tracePt t="82746" x="3244850" y="3563938"/>
          <p14:tracePt t="82750" x="3236913" y="3563938"/>
          <p14:tracePt t="82752" x="3228975" y="3571875"/>
          <p14:tracePt t="82754" x="3221038" y="3571875"/>
          <p14:tracePt t="82756" x="3213100" y="3571875"/>
          <p14:tracePt t="82760" x="3205163" y="3579813"/>
          <p14:tracePt t="82762" x="3197225" y="3579813"/>
          <p14:tracePt t="82764" x="3189288" y="3579813"/>
          <p14:tracePt t="82768" x="3181350" y="3579813"/>
          <p14:tracePt t="82770" x="3173413" y="3579813"/>
          <p14:tracePt t="82772" x="3165475" y="3587750"/>
          <p14:tracePt t="82774" x="3157538" y="3587750"/>
          <p14:tracePt t="82776" x="3149600" y="3587750"/>
          <p14:tracePt t="82780" x="3141663" y="3587750"/>
          <p14:tracePt t="82782" x="3133725" y="3587750"/>
          <p14:tracePt t="82784" x="3125788" y="3587750"/>
          <p14:tracePt t="82786" x="3117850" y="3587750"/>
          <p14:tracePt t="82788" x="3117850" y="3595688"/>
          <p14:tracePt t="82790" x="3109913" y="3595688"/>
          <p14:tracePt t="82792" x="3101975" y="3595688"/>
          <p14:tracePt t="82794" x="3094038" y="3595688"/>
          <p14:tracePt t="82796" x="3086100" y="3595688"/>
          <p14:tracePt t="82798" x="3078163" y="3605213"/>
          <p14:tracePt t="82800" x="3070225" y="3605213"/>
          <p14:tracePt t="82804" x="3062288" y="3605213"/>
          <p14:tracePt t="82806" x="3054350" y="3605213"/>
          <p14:tracePt t="82808" x="3046413" y="3605213"/>
          <p14:tracePt t="82810" x="3038475" y="3605213"/>
          <p14:tracePt t="82812" x="3038475" y="3613150"/>
          <p14:tracePt t="82814" x="3030538" y="3613150"/>
          <p14:tracePt t="82818" x="3022600" y="3613150"/>
          <p14:tracePt t="82820" x="3014663" y="3613150"/>
          <p14:tracePt t="82824" x="3006725" y="3613150"/>
          <p14:tracePt t="82831" x="2998788" y="3613150"/>
          <p14:tracePt t="82834" x="2998788" y="3621088"/>
          <p14:tracePt t="82836" x="2990850" y="3621088"/>
          <p14:tracePt t="82844" x="2982913" y="3621088"/>
          <p14:tracePt t="83379" x="2974975" y="3621088"/>
          <p14:tracePt t="83477" x="2974975" y="3613150"/>
          <p14:tracePt t="83489" x="2982913" y="3613150"/>
          <p14:tracePt t="83491" x="2982913" y="3605213"/>
          <p14:tracePt t="83499" x="2982913" y="3595688"/>
          <p14:tracePt t="83507" x="2990850" y="3587750"/>
          <p14:tracePt t="83513" x="2990850" y="3579813"/>
          <p14:tracePt t="83515" x="2982913" y="3579813"/>
          <p14:tracePt t="83531" x="2974975" y="3579813"/>
          <p14:tracePt t="83537" x="2974975" y="3571875"/>
          <p14:tracePt t="83547" x="2967038" y="3571875"/>
          <p14:tracePt t="83583" x="2957513" y="3571875"/>
          <p14:tracePt t="83613" x="2949575" y="3571875"/>
          <p14:tracePt t="84043" x="2949575" y="3563938"/>
          <p14:tracePt t="84067" x="2949575" y="3571875"/>
          <p14:tracePt t="84101" x="2949575" y="3579813"/>
          <p14:tracePt t="84104" x="2941638" y="3579813"/>
          <p14:tracePt t="84111" x="2941638" y="3587750"/>
          <p14:tracePt t="84119" x="2941638" y="3595688"/>
          <p14:tracePt t="84121" x="2933700" y="3595688"/>
          <p14:tracePt t="84125" x="2933700" y="3605213"/>
          <p14:tracePt t="84129" x="2925763" y="3613150"/>
          <p14:tracePt t="84133" x="2925763" y="3621088"/>
          <p14:tracePt t="84135" x="2917825" y="3621088"/>
          <p14:tracePt t="84139" x="2909888" y="3629025"/>
          <p14:tracePt t="84143" x="2901950" y="3636963"/>
          <p14:tracePt t="84144" x="2894013" y="3644900"/>
          <p14:tracePt t="84147" x="2894013" y="3652838"/>
          <p14:tracePt t="84149" x="2886075" y="3652838"/>
          <p14:tracePt t="84151" x="2878138" y="3660775"/>
          <p14:tracePt t="84155" x="2870200" y="3668713"/>
          <p14:tracePt t="84159" x="2862263" y="3676650"/>
          <p14:tracePt t="84161" x="2854325" y="3676650"/>
          <p14:tracePt t="84163" x="2854325" y="3684588"/>
          <p14:tracePt t="84165" x="2846388" y="3692525"/>
          <p14:tracePt t="84167" x="2838450" y="3692525"/>
          <p14:tracePt t="84175" x="2814638" y="3708400"/>
          <p14:tracePt t="84177" x="2814638" y="3716338"/>
          <p14:tracePt t="84179" x="2806700" y="3716338"/>
          <p14:tracePt t="84181" x="2798763" y="3724275"/>
          <p14:tracePt t="84183" x="2790825" y="3732213"/>
          <p14:tracePt t="84187" x="2782888" y="3740150"/>
          <p14:tracePt t="84189" x="2774950" y="3740150"/>
          <p14:tracePt t="84190" x="2767013" y="3748088"/>
          <p14:tracePt t="84192" x="2767013" y="3756025"/>
          <p14:tracePt t="84194" x="2759075" y="3763963"/>
          <p14:tracePt t="84196" x="2751138" y="3763963"/>
          <p14:tracePt t="84198" x="2743200" y="3771900"/>
          <p14:tracePt t="84200" x="2735263" y="3771900"/>
          <p14:tracePt t="84202" x="2727325" y="3779838"/>
          <p14:tracePt t="84204" x="2727325" y="3787775"/>
          <p14:tracePt t="84206" x="2719388" y="3787775"/>
          <p14:tracePt t="84208" x="2711450" y="3795713"/>
          <p14:tracePt t="84210" x="2703513" y="3795713"/>
          <p14:tracePt t="84212" x="2695575" y="3803650"/>
          <p14:tracePt t="84214" x="2687638" y="3811588"/>
          <p14:tracePt t="84218" x="2679700" y="3819525"/>
          <p14:tracePt t="84220" x="2671763" y="3819525"/>
          <p14:tracePt t="84222" x="2663825" y="3827463"/>
          <p14:tracePt t="84224" x="2655888" y="3827463"/>
          <p14:tracePt t="84226" x="2647950" y="3835400"/>
          <p14:tracePt t="84230" x="2640013" y="3843338"/>
          <p14:tracePt t="84232" x="2632075" y="3851275"/>
          <p14:tracePt t="84234" x="2624138" y="3851275"/>
          <p14:tracePt t="84236" x="2616200" y="3859213"/>
          <p14:tracePt t="84239" x="2606675" y="3859213"/>
          <p14:tracePt t="84240" x="2598738" y="3867150"/>
          <p14:tracePt t="84244" x="2590800" y="3875088"/>
          <p14:tracePt t="84246" x="2582863" y="3875088"/>
          <p14:tracePt t="84248" x="2574925" y="3883025"/>
          <p14:tracePt t="84252" x="2566988" y="3890963"/>
          <p14:tracePt t="84254" x="2559050" y="3890963"/>
          <p14:tracePt t="84256" x="2551113" y="3898900"/>
          <p14:tracePt t="84260" x="2543175" y="3906838"/>
          <p14:tracePt t="84262" x="2535238" y="3906838"/>
          <p14:tracePt t="84264" x="2527300" y="3914775"/>
          <p14:tracePt t="84266" x="2519363" y="3914775"/>
          <p14:tracePt t="84268" x="2519363" y="3922713"/>
          <p14:tracePt t="84270" x="2511425" y="3922713"/>
          <p14:tracePt t="84272" x="2503488" y="3930650"/>
          <p14:tracePt t="84274" x="2495550" y="3930650"/>
          <p14:tracePt t="84276" x="2487613" y="3938588"/>
          <p14:tracePt t="84278" x="2479675" y="3938588"/>
          <p14:tracePt t="84280" x="2479675" y="3948113"/>
          <p14:tracePt t="84282" x="2471738" y="3948113"/>
          <p14:tracePt t="84284" x="2463800" y="3956050"/>
          <p14:tracePt t="84286" x="2455863" y="3956050"/>
          <p14:tracePt t="84288" x="2455863" y="3963988"/>
          <p14:tracePt t="84290" x="2447925" y="3963988"/>
          <p14:tracePt t="84292" x="2439988" y="3971925"/>
          <p14:tracePt t="84296" x="2432050" y="3979863"/>
          <p14:tracePt t="84298" x="2424113" y="3979863"/>
          <p14:tracePt t="84300" x="2424113" y="3987800"/>
          <p14:tracePt t="84302" x="2416175" y="3987800"/>
          <p14:tracePt t="84304" x="2416175" y="3995738"/>
          <p14:tracePt t="84306" x="2408238" y="3995738"/>
          <p14:tracePt t="84308" x="2408238" y="4003675"/>
          <p14:tracePt t="84310" x="2400300" y="4003675"/>
          <p14:tracePt t="84312" x="2400300" y="4011613"/>
          <p14:tracePt t="84314" x="2392363" y="4011613"/>
          <p14:tracePt t="84318" x="2392363" y="4019550"/>
          <p14:tracePt t="84322" x="2384425" y="4019550"/>
          <p14:tracePt t="84324" x="2384425" y="4027488"/>
          <p14:tracePt t="84332" x="2384425" y="4035425"/>
          <p14:tracePt t="84334" x="2376488" y="4035425"/>
          <p14:tracePt t="84346" x="2376488" y="4043363"/>
          <p14:tracePt t="84387" x="2384425" y="4043363"/>
          <p14:tracePt t="84409" x="2384425" y="4051300"/>
          <p14:tracePt t="84415" x="2392363" y="4051300"/>
          <p14:tracePt t="84422" x="2400300" y="4051300"/>
          <p14:tracePt t="84427" x="2408238" y="4051300"/>
          <p14:tracePt t="84435" x="2416175" y="4051300"/>
          <p14:tracePt t="84441" x="2424113" y="4051300"/>
          <p14:tracePt t="84456" x="2432050" y="4051300"/>
          <p14:tracePt t="84568" x="2424113" y="4051300"/>
          <p14:tracePt t="84573" x="2416175" y="4051300"/>
          <p14:tracePt t="84578" x="2408238" y="4043363"/>
          <p14:tracePt t="84581" x="2400300" y="4043363"/>
          <p14:tracePt t="84583" x="2392363" y="4043363"/>
          <p14:tracePt t="84585" x="2384425" y="4043363"/>
          <p14:tracePt t="84590" x="2376488" y="4043363"/>
          <p14:tracePt t="84591" x="2368550" y="4035425"/>
          <p14:tracePt t="84593" x="2360613" y="4035425"/>
          <p14:tracePt t="84594" x="2352675" y="4035425"/>
          <p14:tracePt t="84597" x="2344738" y="4035425"/>
          <p14:tracePt t="84599" x="2336800" y="4035425"/>
          <p14:tracePt t="84601" x="2328863" y="4035425"/>
          <p14:tracePt t="84603" x="2320925" y="4035425"/>
          <p14:tracePt t="84607" x="2305050" y="4027488"/>
          <p14:tracePt t="84610" x="2297113" y="4027488"/>
          <p14:tracePt t="84611" x="2289175" y="4027488"/>
          <p14:tracePt t="84613" x="2281238" y="4027488"/>
          <p14:tracePt t="84615" x="2273300" y="4027488"/>
          <p14:tracePt t="84617" x="2265363" y="4027488"/>
          <p14:tracePt t="84619" x="2255838" y="4027488"/>
          <p14:tracePt t="84621" x="2247900" y="4027488"/>
          <p14:tracePt t="84623" x="2239963" y="4027488"/>
          <p14:tracePt t="84625" x="2224088" y="4019550"/>
          <p14:tracePt t="84627" x="2216150" y="4019550"/>
          <p14:tracePt t="84629" x="2208213" y="4019550"/>
          <p14:tracePt t="84631" x="2200275" y="4019550"/>
          <p14:tracePt t="84633" x="2184400" y="4019550"/>
          <p14:tracePt t="84634" x="2176463" y="4019550"/>
          <p14:tracePt t="84638" x="2152650" y="4011613"/>
          <p14:tracePt t="84641" x="2144713" y="4011613"/>
          <p14:tracePt t="84643" x="2128838" y="4011613"/>
          <p14:tracePt t="84644" x="2120900" y="4003675"/>
          <p14:tracePt t="84647" x="2112963" y="4003675"/>
          <p14:tracePt t="84648" x="2105025" y="4003675"/>
          <p14:tracePt t="84650" x="2089150" y="4003675"/>
          <p14:tracePt t="84653" x="2081213" y="4003675"/>
          <p14:tracePt t="84657" x="2065338" y="3995738"/>
          <p14:tracePt t="84659" x="2057400" y="3995738"/>
          <p14:tracePt t="84660" x="2049463" y="3995738"/>
          <p14:tracePt t="84663" x="2041525" y="3995738"/>
          <p14:tracePt t="84664" x="2033588" y="3995738"/>
          <p14:tracePt t="84667" x="2025650" y="3995738"/>
          <p14:tracePt t="84669" x="2017713" y="3995738"/>
          <p14:tracePt t="84673" x="2009775" y="3995738"/>
          <p14:tracePt t="84677" x="1993900" y="3987800"/>
          <p14:tracePt t="84681" x="1985963" y="3987800"/>
          <p14:tracePt t="84685" x="1978025" y="3987800"/>
          <p14:tracePt t="84689" x="1970088" y="3987800"/>
          <p14:tracePt t="84693" x="1962150" y="3987800"/>
          <p14:tracePt t="84698" x="1954213" y="3987800"/>
          <p14:tracePt t="84706" x="1946275" y="3987800"/>
          <p14:tracePt t="84720" x="1938338" y="3987800"/>
          <p14:tracePt t="85291" x="1938338" y="3979863"/>
          <p14:tracePt t="85296" x="1946275" y="3979863"/>
          <p14:tracePt t="85299" x="1954213" y="3971925"/>
          <p14:tracePt t="85303" x="1962150" y="3963988"/>
          <p14:tracePt t="85306" x="1970088" y="3963988"/>
          <p14:tracePt t="85309" x="1978025" y="3956050"/>
          <p14:tracePt t="85311" x="1985963" y="3956050"/>
          <p14:tracePt t="85315" x="1993900" y="3956050"/>
          <p14:tracePt t="85317" x="2001838" y="3956050"/>
          <p14:tracePt t="85319" x="2001838" y="3948113"/>
          <p14:tracePt t="85321" x="2009775" y="3948113"/>
          <p14:tracePt t="85324" x="2017713" y="3948113"/>
          <p14:tracePt t="85325" x="2025650" y="3948113"/>
          <p14:tracePt t="85329" x="2033588" y="3948113"/>
          <p14:tracePt t="85331" x="2041525" y="3938588"/>
          <p14:tracePt t="85333" x="2049463" y="3938588"/>
          <p14:tracePt t="85335" x="2057400" y="3938588"/>
          <p14:tracePt t="85338" x="2065338" y="3938588"/>
          <p14:tracePt t="85341" x="2073275" y="3938588"/>
          <p14:tracePt t="85343" x="2081213" y="3938588"/>
          <p14:tracePt t="85345" x="2089150" y="3930650"/>
          <p14:tracePt t="85349" x="2097088" y="3930650"/>
          <p14:tracePt t="85353" x="2105025" y="3930650"/>
          <p14:tracePt t="85356" x="2112963" y="3930650"/>
          <p14:tracePt t="85361" x="2120900" y="3930650"/>
          <p14:tracePt t="85363" x="2120900" y="3922713"/>
          <p14:tracePt t="85367" x="2128838" y="3922713"/>
          <p14:tracePt t="85463" x="2120900" y="3930650"/>
          <p14:tracePt t="85469" x="2120900" y="3938588"/>
          <p14:tracePt t="85471" x="2112963" y="3938588"/>
          <p14:tracePt t="85475" x="2105025" y="3948113"/>
          <p14:tracePt t="85481" x="2097088" y="3956050"/>
          <p14:tracePt t="85485" x="2089150" y="3956050"/>
          <p14:tracePt t="85489" x="2081213" y="3963988"/>
          <p14:tracePt t="85493" x="2073275" y="3963988"/>
          <p14:tracePt t="85495" x="2073275" y="3971925"/>
          <p14:tracePt t="85497" x="2065338" y="3971925"/>
          <p14:tracePt t="85501" x="2057400" y="3971925"/>
          <p14:tracePt t="85507" x="2049463" y="3979863"/>
          <p14:tracePt t="85511" x="2041525" y="3979863"/>
          <p14:tracePt t="85515" x="2033588" y="3979863"/>
          <p14:tracePt t="85521" x="2025650" y="3979863"/>
          <p14:tracePt t="85527" x="2017713" y="3979863"/>
          <p14:tracePt t="85533" x="2009775" y="3979863"/>
          <p14:tracePt t="85540" x="2001838" y="3987800"/>
          <p14:tracePt t="85541" x="2001838" y="3979863"/>
          <p14:tracePt t="85545" x="1993900" y="3979863"/>
          <p14:tracePt t="85549" x="1985963" y="3979863"/>
          <p14:tracePt t="85553" x="1978025" y="3979863"/>
          <p14:tracePt t="85557" x="1970088" y="3979863"/>
          <p14:tracePt t="85561" x="1962150" y="3979863"/>
          <p14:tracePt t="85563" x="1954213" y="3971925"/>
          <p14:tracePt t="85567" x="1946275" y="3971925"/>
          <p14:tracePt t="85569" x="1938338" y="3971925"/>
          <p14:tracePt t="85573" x="1930400" y="3963988"/>
          <p14:tracePt t="85575" x="1922463" y="3963988"/>
          <p14:tracePt t="85577" x="1912938" y="3963988"/>
          <p14:tracePt t="85581" x="1905000" y="3956050"/>
          <p14:tracePt t="85583" x="1897063" y="3956050"/>
          <p14:tracePt t="85585" x="1889125" y="3956050"/>
          <p14:tracePt t="85589" x="1881188" y="3956050"/>
          <p14:tracePt t="85592" x="1873250" y="3956050"/>
          <p14:tracePt t="85595" x="1865313" y="3956050"/>
          <p14:tracePt t="85599" x="1857375" y="3956050"/>
          <p14:tracePt t="85601" x="1849438" y="3948113"/>
          <p14:tracePt t="85605" x="1841500" y="3948113"/>
          <p14:tracePt t="85609" x="1833563" y="3948113"/>
          <p14:tracePt t="85610" x="1825625" y="3948113"/>
          <p14:tracePt t="85615" x="1817688" y="3948113"/>
          <p14:tracePt t="85619" x="1809750" y="3948113"/>
          <p14:tracePt t="85621" x="1809750" y="3938588"/>
          <p14:tracePt t="85625" x="1793875" y="3938588"/>
          <p14:tracePt t="85631" x="1785938" y="3938588"/>
          <p14:tracePt t="85635" x="1778000" y="3938588"/>
          <p14:tracePt t="85640" x="1770063" y="3938588"/>
          <p14:tracePt t="85645" x="1762125" y="3938588"/>
          <p14:tracePt t="85649" x="1762125" y="3930650"/>
          <p14:tracePt t="85653" x="1754188" y="3930650"/>
          <p14:tracePt t="85663" x="1746250" y="3930650"/>
          <p14:tracePt t="85773" x="1754188" y="3930650"/>
          <p14:tracePt t="85775" x="1754188" y="3938588"/>
          <p14:tracePt t="85779" x="1762125" y="3938588"/>
          <p14:tracePt t="85783" x="1770063" y="3938588"/>
          <p14:tracePt t="85784" x="1778000" y="3948113"/>
          <p14:tracePt t="85787" x="1785938" y="3948113"/>
          <p14:tracePt t="85790" x="1793875" y="3948113"/>
          <p14:tracePt t="85791" x="1801813" y="3948113"/>
          <p14:tracePt t="85793" x="1809750" y="3948113"/>
          <p14:tracePt t="85796" x="1817688" y="3948113"/>
          <p14:tracePt t="85797" x="1825625" y="3956050"/>
          <p14:tracePt t="85799" x="1833563" y="3956050"/>
          <p14:tracePt t="85801" x="1849438" y="3956050"/>
          <p14:tracePt t="85803" x="1857375" y="3963988"/>
          <p14:tracePt t="85805" x="1865313" y="3963988"/>
          <p14:tracePt t="85807" x="1881188" y="3971925"/>
          <p14:tracePt t="85809" x="1897063" y="3971925"/>
          <p14:tracePt t="85812" x="1922463" y="3979863"/>
          <p14:tracePt t="85815" x="1938338" y="3987800"/>
          <p14:tracePt t="85817" x="1954213" y="3987800"/>
          <p14:tracePt t="85819" x="1970088" y="3995738"/>
          <p14:tracePt t="85821" x="1985963" y="3995738"/>
          <p14:tracePt t="85825" x="2017713" y="4003675"/>
          <p14:tracePt t="85827" x="2033588" y="4011613"/>
          <p14:tracePt t="85829" x="2057400" y="4011613"/>
          <p14:tracePt t="85831" x="2073275" y="4019550"/>
          <p14:tracePt t="85833" x="2097088" y="4019550"/>
          <p14:tracePt t="85835" x="2120900" y="4027488"/>
          <p14:tracePt t="85839" x="2160588" y="4027488"/>
          <p14:tracePt t="85841" x="2176463" y="4035425"/>
          <p14:tracePt t="85843" x="2200275" y="4035425"/>
          <p14:tracePt t="85844" x="2224088" y="4035425"/>
          <p14:tracePt t="85847" x="2247900" y="4043363"/>
          <p14:tracePt t="85849" x="2265363" y="4043363"/>
          <p14:tracePt t="85851" x="2289175" y="4043363"/>
          <p14:tracePt t="85853" x="2305050" y="4051300"/>
          <p14:tracePt t="85855" x="2328863" y="4051300"/>
          <p14:tracePt t="85859" x="2368550" y="4059238"/>
          <p14:tracePt t="85861" x="2392363" y="4059238"/>
          <p14:tracePt t="85863" x="2416175" y="4067175"/>
          <p14:tracePt t="85865" x="2439988" y="4067175"/>
          <p14:tracePt t="85867" x="2455863" y="4067175"/>
          <p14:tracePt t="85869" x="2479675" y="4075113"/>
          <p14:tracePt t="85871" x="2503488" y="4075113"/>
          <p14:tracePt t="85877" x="2566988" y="4083050"/>
          <p14:tracePt t="85879" x="2590800" y="4083050"/>
          <p14:tracePt t="85881" x="2616200" y="4090988"/>
          <p14:tracePt t="85883" x="2632075" y="4090988"/>
          <p14:tracePt t="85884" x="2655888" y="4090988"/>
          <p14:tracePt t="85888" x="2703513" y="4098925"/>
          <p14:tracePt t="85893" x="2743200" y="4098925"/>
          <p14:tracePt t="85895" x="2767013" y="4106863"/>
          <p14:tracePt t="85897" x="2782888" y="4106863"/>
          <p14:tracePt t="85899" x="2798763" y="4106863"/>
          <p14:tracePt t="85901" x="2822575" y="4106863"/>
          <p14:tracePt t="85903" x="2838450" y="4106863"/>
          <p14:tracePt t="85905" x="2862263" y="4114800"/>
          <p14:tracePt t="85908" x="2878138" y="4114800"/>
          <p14:tracePt t="85909" x="2894013" y="4122738"/>
          <p14:tracePt t="85911" x="2909888" y="4122738"/>
          <p14:tracePt t="85913" x="2933700" y="4122738"/>
          <p14:tracePt t="85915" x="2949575" y="4130675"/>
          <p14:tracePt t="85917" x="2967038" y="4130675"/>
          <p14:tracePt t="85919" x="2982913" y="4138613"/>
          <p14:tracePt t="85922" x="2998788" y="4138613"/>
          <p14:tracePt t="85924" x="3014663" y="4138613"/>
          <p14:tracePt t="85927" x="3046413" y="4146550"/>
          <p14:tracePt t="85929" x="3062288" y="4146550"/>
          <p14:tracePt t="85931" x="3078163" y="4146550"/>
          <p14:tracePt t="85933" x="3094038" y="4146550"/>
          <p14:tracePt t="85935" x="3109913" y="4154488"/>
          <p14:tracePt t="85939" x="3133725" y="4154488"/>
          <p14:tracePt t="85941" x="3141663" y="4154488"/>
          <p14:tracePt t="85943" x="3157538" y="4162425"/>
          <p14:tracePt t="85945" x="3173413" y="4162425"/>
          <p14:tracePt t="85947" x="3181350" y="4162425"/>
          <p14:tracePt t="85949" x="3197225" y="4162425"/>
          <p14:tracePt t="85951" x="3205163" y="4170363"/>
          <p14:tracePt t="85955" x="3228975" y="4170363"/>
          <p14:tracePt t="85958" x="3236913" y="4170363"/>
          <p14:tracePt t="85959" x="3244850" y="4170363"/>
          <p14:tracePt t="85961" x="3252788" y="4170363"/>
          <p14:tracePt t="85963" x="3268663" y="4178300"/>
          <p14:tracePt t="85965" x="3276600" y="4178300"/>
          <p14:tracePt t="85967" x="3284538" y="4178300"/>
          <p14:tracePt t="85969" x="3292475" y="4178300"/>
          <p14:tracePt t="85971" x="3300413" y="4178300"/>
          <p14:tracePt t="85974" x="3308350" y="4178300"/>
          <p14:tracePt t="85975" x="3317875" y="4178300"/>
          <p14:tracePt t="85977" x="3325813" y="4178300"/>
          <p14:tracePt t="85979" x="3333750" y="4178300"/>
          <p14:tracePt t="85983" x="3341688" y="4186238"/>
          <p14:tracePt t="85985" x="3349625" y="4186238"/>
          <p14:tracePt t="85989" x="3365500" y="4186238"/>
          <p14:tracePt t="85991" x="3373438" y="4186238"/>
          <p14:tracePt t="85993" x="3381375" y="4186238"/>
          <p14:tracePt t="85995" x="3389313" y="4186238"/>
          <p14:tracePt t="85997" x="3397250" y="4186238"/>
          <p14:tracePt t="85999" x="3405188" y="4186238"/>
          <p14:tracePt t="86001" x="3413125" y="4186238"/>
          <p14:tracePt t="86003" x="3421063" y="4186238"/>
          <p14:tracePt t="86007" x="3429000" y="4186238"/>
          <p14:tracePt t="86009" x="3436938" y="4186238"/>
          <p14:tracePt t="86011" x="3444875" y="4186238"/>
          <p14:tracePt t="86013" x="3452813" y="4186238"/>
          <p14:tracePt t="86015" x="3460750" y="4186238"/>
          <p14:tracePt t="86019" x="3468688" y="4186238"/>
          <p14:tracePt t="86021" x="3476625" y="4186238"/>
          <p14:tracePt t="86023" x="3476625" y="4178300"/>
          <p14:tracePt t="86025" x="3484563" y="4178300"/>
          <p14:tracePt t="86027" x="3492500" y="4178300"/>
          <p14:tracePt t="86031" x="3500438" y="4178300"/>
          <p14:tracePt t="86035" x="3508375" y="4178300"/>
          <p14:tracePt t="86038" x="3516313" y="4178300"/>
          <p14:tracePt t="86041" x="3524250" y="4178300"/>
          <p14:tracePt t="86045" x="3532188" y="4178300"/>
          <p14:tracePt t="86049" x="3532188" y="4170363"/>
          <p14:tracePt t="86051" x="3540125" y="4170363"/>
          <p14:tracePt t="86059" x="3548063" y="4170363"/>
          <p14:tracePt t="86145" x="3556000" y="4170363"/>
          <p14:tracePt t="86155" x="3563938" y="4170363"/>
          <p14:tracePt t="86163" x="3571875" y="4162425"/>
          <p14:tracePt t="86165" x="3579813" y="4162425"/>
          <p14:tracePt t="86169" x="3587750" y="4162425"/>
          <p14:tracePt t="86173" x="3595688" y="4154488"/>
          <p14:tracePt t="86174" x="3603625" y="4154488"/>
          <p14:tracePt t="86179" x="3611563" y="4154488"/>
          <p14:tracePt t="86181" x="3611563" y="4146550"/>
          <p14:tracePt t="86183" x="3619500" y="4146550"/>
          <p14:tracePt t="86188" x="3627438" y="4146550"/>
          <p14:tracePt t="86191" x="3627438" y="4138613"/>
          <p14:tracePt t="86193" x="3635375" y="4138613"/>
          <p14:tracePt t="86197" x="3643313" y="4138613"/>
          <p14:tracePt t="86201" x="3643313" y="4130675"/>
          <p14:tracePt t="86204" x="3651250" y="4130675"/>
          <p14:tracePt t="86209" x="3660775" y="4130675"/>
          <p14:tracePt t="86211" x="3660775" y="4122738"/>
          <p14:tracePt t="86215" x="3668713" y="4122738"/>
          <p14:tracePt t="86223" x="3676650" y="4122738"/>
          <p14:tracePt t="86225" x="3676650" y="4114800"/>
          <p14:tracePt t="86235" x="3684588" y="4114800"/>
          <p14:tracePt t="86254" x="3684588" y="4106863"/>
          <p14:tracePt t="86339" x="3692525" y="4106863"/>
          <p14:tracePt t="86351" x="3700463" y="4098925"/>
          <p14:tracePt t="86354" x="3708400" y="4098925"/>
          <p14:tracePt t="86360" x="3716338" y="4090988"/>
          <p14:tracePt t="86363" x="3724275" y="4090988"/>
          <p14:tracePt t="86365" x="3724275" y="4083050"/>
          <p14:tracePt t="86367" x="3732213" y="4083050"/>
          <p14:tracePt t="86369" x="3740150" y="4083050"/>
          <p14:tracePt t="86371" x="3740150" y="4075113"/>
          <p14:tracePt t="86373" x="3748088" y="4075113"/>
          <p14:tracePt t="86375" x="3756025" y="4067175"/>
          <p14:tracePt t="86377" x="3763963" y="4067175"/>
          <p14:tracePt t="86379" x="3771900" y="4067175"/>
          <p14:tracePt t="86381" x="3779838" y="4059238"/>
          <p14:tracePt t="86382" x="3787775" y="4059238"/>
          <p14:tracePt t="86385" x="3795713" y="4059238"/>
          <p14:tracePt t="86392" x="3819525" y="4043363"/>
          <p14:tracePt t="86393" x="3827463" y="4043363"/>
          <p14:tracePt t="86395" x="3843338" y="4035425"/>
          <p14:tracePt t="86397" x="3851275" y="4035425"/>
          <p14:tracePt t="86399" x="3867150" y="4027488"/>
          <p14:tracePt t="86401" x="3875088" y="4027488"/>
          <p14:tracePt t="86403" x="3890963" y="4027488"/>
          <p14:tracePt t="86405" x="3906838" y="4019550"/>
          <p14:tracePt t="86407" x="3922713" y="4019550"/>
          <p14:tracePt t="86410" x="3938588" y="4011613"/>
          <p14:tracePt t="86411" x="3954463" y="4011613"/>
          <p14:tracePt t="86413" x="3978275" y="4011613"/>
          <p14:tracePt t="86415" x="3994150" y="4003675"/>
          <p14:tracePt t="86417" x="4019550" y="4003675"/>
          <p14:tracePt t="86419" x="4035425" y="3995738"/>
          <p14:tracePt t="86422" x="4059238" y="3995738"/>
          <p14:tracePt t="86423" x="4083050" y="3987800"/>
          <p14:tracePt t="86426" x="4130675" y="3979863"/>
          <p14:tracePt t="86429" x="4162425" y="3979863"/>
          <p14:tracePt t="86431" x="4186238" y="3979863"/>
          <p14:tracePt t="86433" x="4217988" y="3971925"/>
          <p14:tracePt t="86434" x="4249738" y="3971925"/>
          <p14:tracePt t="86440" x="4313238" y="3971925"/>
          <p14:tracePt t="86443" x="4378325" y="3971925"/>
          <p14:tracePt t="86444" x="4418013" y="3971925"/>
          <p14:tracePt t="86447" x="4449763" y="3963988"/>
          <p14:tracePt t="86449" x="4481513" y="3963988"/>
          <p14:tracePt t="86451" x="4521200" y="3963988"/>
          <p14:tracePt t="86453" x="4560888" y="3956050"/>
          <p14:tracePt t="86457" x="4640263" y="3956050"/>
          <p14:tracePt t="86459" x="4679950" y="3956050"/>
          <p14:tracePt t="86460" x="4721225" y="3956050"/>
          <p14:tracePt t="86463" x="4768850" y="3956050"/>
          <p14:tracePt t="86464" x="4816475" y="3956050"/>
          <p14:tracePt t="86467" x="4856163" y="3956050"/>
          <p14:tracePt t="86469" x="4903788" y="3956050"/>
          <p14:tracePt t="86471" x="4951413" y="3956050"/>
          <p14:tracePt t="86474" x="4999038" y="3956050"/>
          <p14:tracePt t="86475" x="5056188" y="3956050"/>
          <p14:tracePt t="86477" x="5103813" y="3956050"/>
          <p14:tracePt t="86479" x="5159375" y="3956050"/>
          <p14:tracePt t="86481" x="5207000" y="3956050"/>
          <p14:tracePt t="86483" x="5270500" y="3956050"/>
          <p14:tracePt t="86485" x="5326063" y="3956050"/>
          <p14:tracePt t="86489" x="5438775" y="3963988"/>
          <p14:tracePt t="86491" x="5502275" y="3971925"/>
          <p14:tracePt t="86493" x="5565775" y="3971925"/>
          <p14:tracePt t="86494" x="5629275" y="3979863"/>
          <p14:tracePt t="86497" x="5684838" y="3979863"/>
          <p14:tracePt t="86499" x="5749925" y="3979863"/>
          <p14:tracePt t="86501" x="5813425" y="3987800"/>
          <p14:tracePt t="86503" x="5876925" y="3987800"/>
          <p14:tracePt t="86505" x="5948363" y="3987800"/>
          <p14:tracePt t="86508" x="6003925" y="3987800"/>
          <p14:tracePt t="86509" x="6067425" y="3987800"/>
          <p14:tracePt t="86511" x="6132513" y="3987800"/>
          <p14:tracePt t="86513" x="6196013" y="3987800"/>
          <p14:tracePt t="86515" x="6267450" y="3995738"/>
          <p14:tracePt t="86517" x="6323013" y="3995738"/>
          <p14:tracePt t="86519" x="6386513" y="3995738"/>
          <p14:tracePt t="86522" x="6459538" y="3995738"/>
          <p14:tracePt t="86523" x="6523038" y="3995738"/>
          <p14:tracePt t="86527" x="6650038" y="4003675"/>
          <p14:tracePt t="86529" x="6713538" y="4003675"/>
          <p14:tracePt t="86531" x="6777038" y="4003675"/>
          <p14:tracePt t="86533" x="6850063" y="4003675"/>
          <p14:tracePt t="86535" x="6913563" y="4003675"/>
          <p14:tracePt t="86538" x="7032625" y="4011613"/>
          <p14:tracePt t="86541" x="7096125" y="4011613"/>
          <p14:tracePt t="86543" x="7153275" y="4011613"/>
          <p14:tracePt t="86545" x="7224713" y="4011613"/>
          <p14:tracePt t="86547" x="7272338" y="4011613"/>
          <p14:tracePt t="86549" x="7335838" y="4019550"/>
          <p14:tracePt t="86551" x="7391400" y="4019550"/>
          <p14:tracePt t="86553" x="7446963" y="4019550"/>
          <p14:tracePt t="86555" x="7512050" y="4019550"/>
          <p14:tracePt t="86558" x="7559675" y="4019550"/>
          <p14:tracePt t="86559" x="7615238" y="4019550"/>
          <p14:tracePt t="86562" x="7670800" y="4019550"/>
          <p14:tracePt t="86563" x="7726363" y="4027488"/>
          <p14:tracePt t="86564" x="7781925" y="4027488"/>
          <p14:tracePt t="86567" x="7829550" y="4027488"/>
          <p14:tracePt t="86569" x="7878763" y="4027488"/>
          <p14:tracePt t="86571" x="7926388" y="4027488"/>
          <p14:tracePt t="86574" x="7981950" y="4027488"/>
          <p14:tracePt t="86575" x="8029575" y="4019550"/>
          <p14:tracePt t="86578" x="8069263" y="4019550"/>
          <p14:tracePt t="86579" x="8116888" y="4011613"/>
          <p14:tracePt t="86581" x="8164513" y="4011613"/>
          <p14:tracePt t="86583" x="8205788" y="4003675"/>
          <p14:tracePt t="86585" x="8253413" y="4003675"/>
          <p14:tracePt t="86589" x="8324850" y="3995738"/>
          <p14:tracePt t="86591" x="8364538" y="3987800"/>
          <p14:tracePt t="86592" x="8396288" y="3979863"/>
          <p14:tracePt t="86595" x="8443913" y="3979863"/>
          <p14:tracePt t="86597" x="8475663" y="3971925"/>
          <p14:tracePt t="86598" x="8507413" y="3971925"/>
          <p14:tracePt t="86601" x="8540750" y="3963988"/>
          <p14:tracePt t="86604" x="8572500" y="3956050"/>
          <p14:tracePt t="86607" x="8636000" y="3956050"/>
          <p14:tracePt t="86611" x="8699500" y="3948113"/>
          <p14:tracePt t="86613" x="8723313" y="3938588"/>
          <p14:tracePt t="86615" x="8755063" y="3938588"/>
          <p14:tracePt t="86617" x="8778875" y="3930650"/>
          <p14:tracePt t="86619" x="8810625" y="3930650"/>
          <p14:tracePt t="86621" x="8834438" y="3930650"/>
          <p14:tracePt t="86623" x="8858250" y="3922713"/>
          <p14:tracePt t="86628" x="8931275" y="3906838"/>
          <p14:tracePt t="86631" x="8955088" y="3906838"/>
          <p14:tracePt t="86633" x="8970963" y="3906838"/>
          <p14:tracePt t="86635" x="8994775" y="3898900"/>
          <p14:tracePt t="86638" x="9034463" y="3890963"/>
          <p14:tracePt t="86643" x="9074150" y="3883025"/>
          <p14:tracePt t="86645" x="9090025" y="3883025"/>
          <p14:tracePt t="86647" x="9105900" y="3875088"/>
          <p14:tracePt t="86649" x="9121775" y="3875088"/>
          <p14:tracePt t="86652" x="9145588" y="3867150"/>
          <p14:tracePt t="86655" x="9177338" y="3859213"/>
          <p14:tracePt t="86659" x="9201150" y="3851275"/>
          <p14:tracePt t="86661" x="9217025" y="3843338"/>
          <p14:tracePt t="86663" x="9234488" y="3843338"/>
          <p14:tracePt t="86664" x="9250363" y="3835400"/>
          <p14:tracePt t="86667" x="9258300" y="3835400"/>
          <p14:tracePt t="86668" x="9274175" y="3827463"/>
          <p14:tracePt t="86672" x="9297988" y="3811588"/>
          <p14:tracePt t="86677" x="9321800" y="3803650"/>
          <p14:tracePt t="86679" x="9337675" y="3795713"/>
          <p14:tracePt t="86681" x="9345613" y="3787775"/>
          <p14:tracePt t="86683" x="9353550" y="3779838"/>
          <p14:tracePt t="86685" x="9369425" y="3771900"/>
          <p14:tracePt t="86689" x="9385300" y="3763963"/>
          <p14:tracePt t="86693" x="9401175" y="3748088"/>
          <p14:tracePt t="86695" x="9409113" y="3740150"/>
          <p14:tracePt t="86696" x="9417050" y="3732213"/>
          <p14:tracePt t="86699" x="9424988" y="3724275"/>
          <p14:tracePt t="86701" x="9432925" y="3716338"/>
          <p14:tracePt t="86705" x="9440863" y="3708400"/>
          <p14:tracePt t="86707" x="9440863" y="3700463"/>
          <p14:tracePt t="86710" x="9448800" y="3700463"/>
          <p14:tracePt t="86713" x="9456738" y="3684588"/>
          <p14:tracePt t="86717" x="9456738" y="3676650"/>
          <p14:tracePt t="86722" x="9464675" y="3676650"/>
          <p14:tracePt t="86723" x="9464675" y="3668713"/>
          <p14:tracePt t="86727" x="9464675" y="3660775"/>
          <p14:tracePt t="86733" x="9472613" y="3652838"/>
          <p14:tracePt t="86739" x="9472613" y="3644900"/>
          <p14:tracePt t="86753" x="9472613" y="3636963"/>
          <p14:tracePt t="86803" x="9472613" y="3629025"/>
          <p14:tracePt t="86806" x="9480550" y="3629025"/>
          <p14:tracePt t="86809" x="9480550" y="3621088"/>
          <p14:tracePt t="86813" x="9480550" y="3613150"/>
          <p14:tracePt t="86817" x="9488488" y="3605213"/>
          <p14:tracePt t="86819" x="9488488" y="3595688"/>
          <p14:tracePt t="86823" x="9496425" y="3587750"/>
          <p14:tracePt t="86825" x="9496425" y="3579813"/>
          <p14:tracePt t="86827" x="9504363" y="3571875"/>
          <p14:tracePt t="86829" x="9504363" y="3563938"/>
          <p14:tracePt t="86831" x="9512300" y="3556000"/>
          <p14:tracePt t="86833" x="9512300" y="3548063"/>
          <p14:tracePt t="86834" x="9520238" y="3540125"/>
          <p14:tracePt t="86838" x="9528175" y="3524250"/>
          <p14:tracePt t="86843" x="9544050" y="3508375"/>
          <p14:tracePt t="86845" x="9551988" y="3492500"/>
          <p14:tracePt t="86847" x="9551988" y="3484563"/>
          <p14:tracePt t="86849" x="9559925" y="3476625"/>
          <p14:tracePt t="86851" x="9567863" y="3468688"/>
          <p14:tracePt t="86853" x="9575800" y="3460750"/>
          <p14:tracePt t="86855" x="9585325" y="3444875"/>
          <p14:tracePt t="86857" x="9593263" y="3436938"/>
          <p14:tracePt t="86861" x="9609138" y="3421063"/>
          <p14:tracePt t="86863" x="9617075" y="3413125"/>
          <p14:tracePt t="86865" x="9625013" y="3397250"/>
          <p14:tracePt t="86867" x="9632950" y="3389313"/>
          <p14:tracePt t="86869" x="9640888" y="3381375"/>
          <p14:tracePt t="86871" x="9648825" y="3373438"/>
          <p14:tracePt t="86873" x="9656763" y="3365500"/>
          <p14:tracePt t="86878" x="9680575" y="3349625"/>
          <p14:tracePt t="86879" x="9688513" y="3333750"/>
          <p14:tracePt t="86881" x="9696450" y="3325813"/>
          <p14:tracePt t="86883" x="9704388" y="3317875"/>
          <p14:tracePt t="86885" x="9720263" y="3302000"/>
          <p14:tracePt t="86888" x="9736138" y="3286125"/>
          <p14:tracePt t="86892" x="9752013" y="3278188"/>
          <p14:tracePt t="86895" x="9767888" y="3262313"/>
          <p14:tracePt t="86897" x="9775825" y="3252788"/>
          <p14:tracePt t="86899" x="9791700" y="3244850"/>
          <p14:tracePt t="86901" x="9799638" y="3228975"/>
          <p14:tracePt t="86903" x="9807575" y="3221038"/>
          <p14:tracePt t="86906" x="9815513" y="3213100"/>
          <p14:tracePt t="86907" x="9823450" y="3205163"/>
          <p14:tracePt t="86909" x="9831388" y="3197225"/>
          <p14:tracePt t="86913" x="9855200" y="3181350"/>
          <p14:tracePt t="86915" x="9863138" y="3173413"/>
          <p14:tracePt t="86917" x="9871075" y="3165475"/>
          <p14:tracePt t="86919" x="9879013" y="3157538"/>
          <p14:tracePt t="86921" x="9886950" y="3149600"/>
          <p14:tracePt t="86923" x="9894888" y="3141663"/>
          <p14:tracePt t="86925" x="9902825" y="3141663"/>
          <p14:tracePt t="86929" x="9910763" y="3125788"/>
          <p14:tracePt t="86931" x="9918700" y="3125788"/>
          <p14:tracePt t="86933" x="9926638" y="3117850"/>
          <p14:tracePt t="86935" x="9936163" y="3109913"/>
          <p14:tracePt t="86939" x="9944100" y="3101975"/>
          <p14:tracePt t="86941" x="9952038" y="3094038"/>
          <p14:tracePt t="86945" x="9967913" y="3086100"/>
          <p14:tracePt t="86947" x="9967913" y="3078163"/>
          <p14:tracePt t="86949" x="9975850" y="3078163"/>
          <p14:tracePt t="86951" x="9983788" y="3070225"/>
          <p14:tracePt t="86955" x="9991725" y="3062288"/>
          <p14:tracePt t="86959" x="9999663" y="3062288"/>
          <p14:tracePt t="86961" x="9999663" y="3054350"/>
          <p14:tracePt t="86963" x="10007600" y="3054350"/>
          <p14:tracePt t="86967" x="10007600" y="3046413"/>
          <p14:tracePt t="86969" x="10015538" y="3046413"/>
          <p14:tracePt t="86977" x="10015538" y="3038475"/>
          <p14:tracePt t="86979" x="10023475" y="3038475"/>
          <p14:tracePt t="87135" x="10015538" y="3038475"/>
          <p14:tracePt t="87139" x="10007600" y="3046413"/>
          <p14:tracePt t="87141" x="9999663" y="3046413"/>
          <p14:tracePt t="87143" x="9991725" y="3046413"/>
          <p14:tracePt t="87145" x="9975850" y="3046413"/>
          <p14:tracePt t="87147" x="9967913" y="3054350"/>
          <p14:tracePt t="87149" x="9959975" y="3054350"/>
          <p14:tracePt t="87151" x="9944100" y="3054350"/>
          <p14:tracePt t="87153" x="9936163" y="3054350"/>
          <p14:tracePt t="87155" x="9918700" y="3062288"/>
          <p14:tracePt t="87158" x="9902825" y="3062288"/>
          <p14:tracePt t="87159" x="9886950" y="3062288"/>
          <p14:tracePt t="87161" x="9871075" y="3070225"/>
          <p14:tracePt t="87163" x="9855200" y="3070225"/>
          <p14:tracePt t="87176" x="9704388" y="3101975"/>
          <p14:tracePt t="87177" x="9680575" y="3109913"/>
          <p14:tracePt t="87179" x="9648825" y="3109913"/>
          <p14:tracePt t="87181" x="9609138" y="3117850"/>
          <p14:tracePt t="87183" x="9575800" y="3117850"/>
          <p14:tracePt t="87185" x="9528175" y="3125788"/>
          <p14:tracePt t="87189" x="9456738" y="3133725"/>
          <p14:tracePt t="87193" x="9369425" y="3141663"/>
          <p14:tracePt t="87195" x="9313863" y="3149600"/>
          <p14:tracePt t="87197" x="9274175" y="3149600"/>
          <p14:tracePt t="87199" x="9217025" y="3149600"/>
          <p14:tracePt t="87201" x="9169400" y="3157538"/>
          <p14:tracePt t="87203" x="9113838" y="3157538"/>
          <p14:tracePt t="87205" x="9058275" y="3165475"/>
          <p14:tracePt t="87207" x="9010650" y="3173413"/>
          <p14:tracePt t="87210" x="8947150" y="3181350"/>
          <p14:tracePt t="87213" x="8834438" y="3189288"/>
          <p14:tracePt t="87215" x="8763000" y="3197225"/>
          <p14:tracePt t="87217" x="8707438" y="3205163"/>
          <p14:tracePt t="87219" x="8651875" y="3213100"/>
          <p14:tracePt t="87221" x="8588375" y="3213100"/>
          <p14:tracePt t="87223" x="8523288" y="3221038"/>
          <p14:tracePt t="87225" x="8451850" y="3228975"/>
          <p14:tracePt t="87229" x="8332788" y="3244850"/>
          <p14:tracePt t="87231" x="8269288" y="3252788"/>
          <p14:tracePt t="87233" x="8197850" y="3262313"/>
          <p14:tracePt t="87235" x="8124825" y="3278188"/>
          <p14:tracePt t="87239" x="7997825" y="3294063"/>
          <p14:tracePt t="87241" x="7934325" y="3302000"/>
          <p14:tracePt t="87245" x="7789863" y="3317875"/>
          <p14:tracePt t="87247" x="7726363" y="3325813"/>
          <p14:tracePt t="87249" x="7662863" y="3333750"/>
          <p14:tracePt t="87251" x="7599363" y="3341688"/>
          <p14:tracePt t="87253" x="7527925" y="3357563"/>
          <p14:tracePt t="87255" x="7454900" y="3365500"/>
          <p14:tracePt t="87257" x="7399338" y="3373438"/>
          <p14:tracePt t="87261" x="7264400" y="3389313"/>
          <p14:tracePt t="87263" x="7200900" y="3397250"/>
          <p14:tracePt t="87265" x="7127875" y="3405188"/>
          <p14:tracePt t="87267" x="7064375" y="3413125"/>
          <p14:tracePt t="87269" x="7000875" y="3421063"/>
          <p14:tracePt t="87271" x="6937375" y="3429000"/>
          <p14:tracePt t="87273" x="6873875" y="3436938"/>
          <p14:tracePt t="87275" x="6794500" y="3452813"/>
          <p14:tracePt t="87279" x="6665913" y="3468688"/>
          <p14:tracePt t="87283" x="6538913" y="3484563"/>
          <p14:tracePt t="87285" x="6467475" y="3500438"/>
          <p14:tracePt t="87288" x="6346825" y="3516313"/>
          <p14:tracePt t="87291" x="6283325" y="3524250"/>
          <p14:tracePt t="87295" x="6156325" y="3540125"/>
          <p14:tracePt t="87299" x="6051550" y="3563938"/>
          <p14:tracePt t="87300" x="5995988" y="3571875"/>
          <p14:tracePt t="87303" x="5940425" y="3571875"/>
          <p14:tracePt t="87306" x="5876925" y="3579813"/>
          <p14:tracePt t="87307" x="5821363" y="3587750"/>
          <p14:tracePt t="87311" x="5716588" y="3605213"/>
          <p14:tracePt t="87314" x="5668963" y="3613150"/>
          <p14:tracePt t="87315" x="5613400" y="3621088"/>
          <p14:tracePt t="87317" x="5565775" y="3621088"/>
          <p14:tracePt t="87318" x="5518150" y="3629025"/>
          <p14:tracePt t="87322" x="5470525" y="3636963"/>
          <p14:tracePt t="87323" x="5430838" y="3644900"/>
          <p14:tracePt t="87326" x="5373688" y="3652838"/>
          <p14:tracePt t="87331" x="5254625" y="3668713"/>
          <p14:tracePt t="87333" x="5214938" y="3676650"/>
          <p14:tracePt t="87335" x="5167313" y="3684588"/>
          <p14:tracePt t="87339" x="5095875" y="3700463"/>
          <p14:tracePt t="87341" x="5064125" y="3708400"/>
          <p14:tracePt t="87347" x="4959350" y="3724275"/>
          <p14:tracePt t="87348" x="4919663" y="3732213"/>
          <p14:tracePt t="87351" x="4895850" y="3732213"/>
          <p14:tracePt t="87353" x="4864100" y="3740150"/>
          <p14:tracePt t="87355" x="4824413" y="3748088"/>
          <p14:tracePt t="87358" x="4768850" y="3756025"/>
          <p14:tracePt t="87361" x="4745038" y="3763963"/>
          <p14:tracePt t="87363" x="4713288" y="3771900"/>
          <p14:tracePt t="87365" x="4679950" y="3779838"/>
          <p14:tracePt t="87366" x="4656138" y="3779838"/>
          <p14:tracePt t="87369" x="4632325" y="3787775"/>
          <p14:tracePt t="87371" x="4600575" y="3795713"/>
          <p14:tracePt t="87373" x="4576763" y="3795713"/>
          <p14:tracePt t="87379" x="4497388" y="3811588"/>
          <p14:tracePt t="87381" x="4473575" y="3819525"/>
          <p14:tracePt t="87383" x="4449763" y="3827463"/>
          <p14:tracePt t="87385" x="4418013" y="3827463"/>
          <p14:tracePt t="87389" x="4370388" y="3835400"/>
          <p14:tracePt t="87393" x="4321175" y="3843338"/>
          <p14:tracePt t="87395" x="4297363" y="3851275"/>
          <p14:tracePt t="87397" x="4273550" y="3851275"/>
          <p14:tracePt t="87399" x="4249738" y="3859213"/>
          <p14:tracePt t="87402" x="4225925" y="3859213"/>
          <p14:tracePt t="87405" x="4170363" y="3859213"/>
          <p14:tracePt t="87407" x="4146550" y="3867150"/>
          <p14:tracePt t="87411" x="4090988" y="3867150"/>
          <p14:tracePt t="87413" x="4067175" y="3867150"/>
          <p14:tracePt t="87415" x="4035425" y="3867150"/>
          <p14:tracePt t="87417" x="4011613" y="3867150"/>
          <p14:tracePt t="87418" x="3978275" y="3875088"/>
          <p14:tracePt t="87422" x="3946525" y="3875088"/>
          <p14:tracePt t="87425" x="3890963" y="3875088"/>
          <p14:tracePt t="87427" x="3859213" y="3875088"/>
          <p14:tracePt t="87429" x="3835400" y="3883025"/>
          <p14:tracePt t="87431" x="3803650" y="3883025"/>
          <p14:tracePt t="87433" x="3771900" y="3883025"/>
          <p14:tracePt t="87435" x="3740150" y="3883025"/>
          <p14:tracePt t="87439" x="3684588" y="3890963"/>
          <p14:tracePt t="87441" x="3651250" y="3890963"/>
          <p14:tracePt t="87443" x="3627438" y="3890963"/>
          <p14:tracePt t="87445" x="3595688" y="3898900"/>
          <p14:tracePt t="87447" x="3571875" y="3898900"/>
          <p14:tracePt t="87449" x="3540125" y="3898900"/>
          <p14:tracePt t="87451" x="3516313" y="3898900"/>
          <p14:tracePt t="87453" x="3484563" y="3906838"/>
          <p14:tracePt t="87457" x="3436938" y="3906838"/>
          <p14:tracePt t="87459" x="3413125" y="3906838"/>
          <p14:tracePt t="87461" x="3381375" y="3914775"/>
          <p14:tracePt t="87463" x="3357563" y="3914775"/>
          <p14:tracePt t="87465" x="3333750" y="3914775"/>
          <p14:tracePt t="87467" x="3308350" y="3914775"/>
          <p14:tracePt t="87471" x="3260725" y="3922713"/>
          <p14:tracePt t="87473" x="3236913" y="3922713"/>
          <p14:tracePt t="87477" x="3189288" y="3922713"/>
          <p14:tracePt t="87479" x="3165475" y="3922713"/>
          <p14:tracePt t="87481" x="3149600" y="3922713"/>
          <p14:tracePt t="87483" x="3125788" y="3922713"/>
          <p14:tracePt t="87484" x="3101975" y="3922713"/>
          <p14:tracePt t="87489" x="3062288" y="3922713"/>
          <p14:tracePt t="87491" x="3038475" y="3922713"/>
          <p14:tracePt t="87493" x="3014663" y="3922713"/>
          <p14:tracePt t="87495" x="2990850" y="3922713"/>
          <p14:tracePt t="87497" x="2974975" y="3922713"/>
          <p14:tracePt t="87499" x="2949575" y="3922713"/>
          <p14:tracePt t="87501" x="2933700" y="3922713"/>
          <p14:tracePt t="87503" x="2909888" y="3922713"/>
          <p14:tracePt t="87506" x="2886075" y="3914775"/>
          <p14:tracePt t="87507" x="2870200" y="3914775"/>
          <p14:tracePt t="87509" x="2854325" y="3914775"/>
          <p14:tracePt t="87511" x="2830513" y="3914775"/>
          <p14:tracePt t="87513" x="2814638" y="3914775"/>
          <p14:tracePt t="87515" x="2790825" y="3914775"/>
          <p14:tracePt t="87517" x="2774950" y="3914775"/>
          <p14:tracePt t="87519" x="2751138" y="3914775"/>
          <p14:tracePt t="87521" x="2735263" y="3914775"/>
          <p14:tracePt t="87523" x="2711450" y="3914775"/>
          <p14:tracePt t="87525" x="2687638" y="3914775"/>
          <p14:tracePt t="87527" x="2671763" y="3906838"/>
          <p14:tracePt t="87529" x="2647950" y="3906838"/>
          <p14:tracePt t="87531" x="2632075" y="3906838"/>
          <p14:tracePt t="87533" x="2606675" y="3906838"/>
          <p14:tracePt t="87534" x="2582863" y="3906838"/>
          <p14:tracePt t="87538" x="2566988" y="3906838"/>
          <p14:tracePt t="87540" x="2551113" y="3906838"/>
          <p14:tracePt t="87541" x="2527300" y="3898900"/>
          <p14:tracePt t="87543" x="2511425" y="3898900"/>
          <p14:tracePt t="87545" x="2487613" y="3898900"/>
          <p14:tracePt t="87547" x="2471738" y="3898900"/>
          <p14:tracePt t="87549" x="2455863" y="3898900"/>
          <p14:tracePt t="87551" x="2439988" y="3898900"/>
          <p14:tracePt t="87553" x="2424113" y="3898900"/>
          <p14:tracePt t="87555" x="2400300" y="3898900"/>
          <p14:tracePt t="87558" x="2392363" y="3898900"/>
          <p14:tracePt t="87559" x="2376488" y="3898900"/>
          <p14:tracePt t="87561" x="2360613" y="3898900"/>
          <p14:tracePt t="87563" x="2344738" y="3898900"/>
          <p14:tracePt t="87565" x="2336800" y="3898900"/>
          <p14:tracePt t="87567" x="2320925" y="3898900"/>
          <p14:tracePt t="87569" x="2312988" y="3898900"/>
          <p14:tracePt t="87571" x="2305050" y="3898900"/>
          <p14:tracePt t="87573" x="2289175" y="3890963"/>
          <p14:tracePt t="87575" x="2281238" y="3890963"/>
          <p14:tracePt t="87576" x="2273300" y="3890963"/>
          <p14:tracePt t="87579" x="2265363" y="3890963"/>
          <p14:tracePt t="87581" x="2255838" y="3890963"/>
          <p14:tracePt t="87583" x="2247900" y="3890963"/>
          <p14:tracePt t="87585" x="2239963" y="3890963"/>
          <p14:tracePt t="87589" x="2232025" y="3890963"/>
          <p14:tracePt t="87593" x="2224088" y="3890963"/>
          <p14:tracePt t="87594" x="2224088" y="3883025"/>
          <p14:tracePt t="87596" x="2216150" y="3883025"/>
          <p14:tracePt t="87649" x="2208213" y="3883025"/>
          <p14:tracePt t="87659" x="2200275" y="3875088"/>
          <p14:tracePt t="87665" x="2192338" y="3875088"/>
          <p14:tracePt t="87669" x="2184400" y="3867150"/>
          <p14:tracePt t="87675" x="2176463" y="3867150"/>
          <p14:tracePt t="87679" x="2168525" y="3867150"/>
          <p14:tracePt t="87681" x="2168525" y="3859213"/>
          <p14:tracePt t="87684" x="2160588" y="3859213"/>
          <p14:tracePt t="87693" x="2152650" y="3859213"/>
          <p14:tracePt t="87749" x="2152650" y="3851275"/>
          <p14:tracePt t="87758" x="2160588" y="3843338"/>
          <p14:tracePt t="87762" x="2168525" y="3843338"/>
          <p14:tracePt t="87766" x="2176463" y="3835400"/>
          <p14:tracePt t="87770" x="2184400" y="3835400"/>
          <p14:tracePt t="87772" x="2192338" y="3827463"/>
          <p14:tracePt t="87774" x="2200275" y="3827463"/>
          <p14:tracePt t="87776" x="2208213" y="3827463"/>
          <p14:tracePt t="87778" x="2216150" y="3827463"/>
          <p14:tracePt t="87780" x="2224088" y="3819525"/>
          <p14:tracePt t="87782" x="2232025" y="3819525"/>
          <p14:tracePt t="87785" x="2239963" y="3819525"/>
          <p14:tracePt t="87789" x="2255838" y="3811588"/>
          <p14:tracePt t="87791" x="2265363" y="3811588"/>
          <p14:tracePt t="87792" x="2281238" y="3811588"/>
          <p14:tracePt t="87794" x="2289175" y="3811588"/>
          <p14:tracePt t="87797" x="2297113" y="3811588"/>
          <p14:tracePt t="87799" x="2312988" y="3803650"/>
          <p14:tracePt t="87801" x="2320925" y="3803650"/>
          <p14:tracePt t="87803" x="2336800" y="3803650"/>
          <p14:tracePt t="87805" x="2352675" y="3803650"/>
          <p14:tracePt t="87807" x="2360613" y="3803650"/>
          <p14:tracePt t="87809" x="2376488" y="3803650"/>
          <p14:tracePt t="87811" x="2384425" y="3795713"/>
          <p14:tracePt t="87813" x="2400300" y="3795713"/>
          <p14:tracePt t="87815" x="2416175" y="3795713"/>
          <p14:tracePt t="87817" x="2432050" y="3795713"/>
          <p14:tracePt t="87819" x="2447925" y="3795713"/>
          <p14:tracePt t="87821" x="2463800" y="3795713"/>
          <p14:tracePt t="87824" x="2479675" y="3795713"/>
          <p14:tracePt t="87825" x="2495550" y="3795713"/>
          <p14:tracePt t="87828" x="2519363" y="3795713"/>
          <p14:tracePt t="87829" x="2535238" y="3795713"/>
          <p14:tracePt t="87831" x="2551113" y="3795713"/>
          <p14:tracePt t="87833" x="2566988" y="3795713"/>
          <p14:tracePt t="87835" x="2582863" y="3803650"/>
          <p14:tracePt t="87839" x="2624138" y="3795713"/>
          <p14:tracePt t="87841" x="2640013" y="3803650"/>
          <p14:tracePt t="87843" x="2663825" y="3803650"/>
          <p14:tracePt t="87845" x="2687638" y="3803650"/>
          <p14:tracePt t="87847" x="2703513" y="3803650"/>
          <p14:tracePt t="87849" x="2727325" y="3803650"/>
          <p14:tracePt t="87851" x="2743200" y="3803650"/>
          <p14:tracePt t="87853" x="2767013" y="3803650"/>
          <p14:tracePt t="87855" x="2782888" y="3795713"/>
          <p14:tracePt t="87859" x="2822575" y="3795713"/>
          <p14:tracePt t="87861" x="2846388" y="3795713"/>
          <p14:tracePt t="87863" x="2862263" y="3795713"/>
          <p14:tracePt t="87865" x="2878138" y="3795713"/>
          <p14:tracePt t="87867" x="2894013" y="3795713"/>
          <p14:tracePt t="87869" x="2917825" y="3795713"/>
          <p14:tracePt t="87871" x="2933700" y="3795713"/>
          <p14:tracePt t="87875" x="2967038" y="3795713"/>
          <p14:tracePt t="87877" x="2982913" y="3795713"/>
          <p14:tracePt t="87879" x="2998788" y="3795713"/>
          <p14:tracePt t="87881" x="3014663" y="3795713"/>
          <p14:tracePt t="87883" x="3030538" y="3795713"/>
          <p14:tracePt t="87885" x="3046413" y="3795713"/>
          <p14:tracePt t="87889" x="3078163" y="3795713"/>
          <p14:tracePt t="87892" x="3094038" y="3795713"/>
          <p14:tracePt t="87893" x="3101975" y="3795713"/>
          <p14:tracePt t="87895" x="3117850" y="3795713"/>
          <p14:tracePt t="87897" x="3133725" y="3795713"/>
          <p14:tracePt t="87899" x="3141663" y="3795713"/>
          <p14:tracePt t="87901" x="3157538" y="3795713"/>
          <p14:tracePt t="87903" x="3165475" y="3795713"/>
          <p14:tracePt t="87905" x="3173413" y="3795713"/>
          <p14:tracePt t="87907" x="3181350" y="3795713"/>
          <p14:tracePt t="87909" x="3189288" y="3795713"/>
          <p14:tracePt t="87911" x="3197225" y="3795713"/>
          <p14:tracePt t="87913" x="3205163" y="3795713"/>
          <p14:tracePt t="87915" x="3213100" y="3795713"/>
          <p14:tracePt t="87917" x="3221038" y="3795713"/>
          <p14:tracePt t="87919" x="3228975" y="3795713"/>
          <p14:tracePt t="87922" x="3236913" y="3795713"/>
          <p14:tracePt t="87925" x="3244850" y="3795713"/>
          <p14:tracePt t="87929" x="3252788" y="3795713"/>
          <p14:tracePt t="87931" x="3252788" y="3803650"/>
          <p14:tracePt t="87935" x="3260725" y="3803650"/>
          <p14:tracePt t="88036" x="3252788" y="3803650"/>
          <p14:tracePt t="88039" x="3252788" y="3795713"/>
          <p14:tracePt t="88043" x="3244850" y="3795713"/>
          <p14:tracePt t="88049" x="3236913" y="3795713"/>
          <p14:tracePt t="88051" x="3228975" y="3795713"/>
          <p14:tracePt t="88055" x="3221038" y="3795713"/>
          <p14:tracePt t="88059" x="3213100" y="3795713"/>
          <p14:tracePt t="88061" x="3205163" y="3795713"/>
          <p14:tracePt t="88063" x="3197225" y="3795713"/>
          <p14:tracePt t="88065" x="3189288" y="3795713"/>
          <p14:tracePt t="88069" x="3181350" y="3795713"/>
          <p14:tracePt t="88071" x="3173413" y="3795713"/>
          <p14:tracePt t="88073" x="3165475" y="3803650"/>
          <p14:tracePt t="88075" x="3157538" y="3803650"/>
          <p14:tracePt t="88077" x="3149600" y="3803650"/>
          <p14:tracePt t="88079" x="3141663" y="3803650"/>
          <p14:tracePt t="88081" x="3133725" y="3803650"/>
          <p14:tracePt t="88083" x="3125788" y="3803650"/>
          <p14:tracePt t="88084" x="3117850" y="3803650"/>
          <p14:tracePt t="88089" x="3101975" y="3803650"/>
          <p14:tracePt t="88090" x="3094038" y="3803650"/>
          <p14:tracePt t="88095" x="3086100" y="3803650"/>
          <p14:tracePt t="88097" x="3078163" y="3803650"/>
          <p14:tracePt t="88099" x="3070225" y="3811588"/>
          <p14:tracePt t="88101" x="3062288" y="3811588"/>
          <p14:tracePt t="88103" x="3054350" y="3811588"/>
          <p14:tracePt t="88106" x="3046413" y="3811588"/>
          <p14:tracePt t="88107" x="3038475" y="3811588"/>
          <p14:tracePt t="88110" x="3030538" y="3811588"/>
          <p14:tracePt t="88111" x="3022600" y="3811588"/>
          <p14:tracePt t="88113" x="3014663" y="3811588"/>
          <p14:tracePt t="88115" x="3006725" y="3811588"/>
          <p14:tracePt t="88121" x="2990850" y="3819525"/>
          <p14:tracePt t="88125" x="2974975" y="3819525"/>
          <p14:tracePt t="88129" x="2967038" y="3819525"/>
          <p14:tracePt t="88131" x="2957513" y="3819525"/>
          <p14:tracePt t="88135" x="2949575" y="3827463"/>
          <p14:tracePt t="88141" x="2941638" y="3827463"/>
          <p14:tracePt t="88143" x="2933700" y="3827463"/>
          <p14:tracePt t="88147" x="2925763" y="3827463"/>
          <p14:tracePt t="88149" x="2925763" y="3835400"/>
          <p14:tracePt t="88151" x="2917825" y="3835400"/>
          <p14:tracePt t="88158" x="2909888" y="3835400"/>
          <p14:tracePt t="88163" x="2901950" y="3835400"/>
          <p14:tracePt t="88165" x="2901950" y="3843338"/>
          <p14:tracePt t="88174" x="2894013" y="3843338"/>
          <p14:tracePt t="88361" x="2901950" y="3843338"/>
          <p14:tracePt t="88367" x="2909888" y="3843338"/>
          <p14:tracePt t="88371" x="2917825" y="3835400"/>
          <p14:tracePt t="88375" x="2925763" y="3835400"/>
          <p14:tracePt t="88377" x="2933700" y="3835400"/>
          <p14:tracePt t="88379" x="2933700" y="3827463"/>
          <p14:tracePt t="88381" x="2941638" y="3827463"/>
          <p14:tracePt t="88385" x="2949575" y="3827463"/>
          <p14:tracePt t="88390" x="2967038" y="3819525"/>
          <p14:tracePt t="88393" x="2974975" y="3819525"/>
          <p14:tracePt t="88395" x="2982913" y="3819525"/>
          <p14:tracePt t="88399" x="2990850" y="3819525"/>
          <p14:tracePt t="88401" x="2998788" y="3819525"/>
          <p14:tracePt t="88403" x="3006725" y="3811588"/>
          <p14:tracePt t="88405" x="3014663" y="3811588"/>
          <p14:tracePt t="88409" x="3022600" y="3811588"/>
          <p14:tracePt t="88411" x="3030538" y="3803650"/>
          <p14:tracePt t="88413" x="3038475" y="3803650"/>
          <p14:tracePt t="88417" x="3046413" y="3803650"/>
          <p14:tracePt t="88419" x="3054350" y="3803650"/>
          <p14:tracePt t="88422" x="3062288" y="3795713"/>
          <p14:tracePt t="88425" x="3070225" y="3795713"/>
          <p14:tracePt t="88427" x="3078163" y="3795713"/>
          <p14:tracePt t="88429" x="3086100" y="3795713"/>
          <p14:tracePt t="88433" x="3094038" y="3795713"/>
          <p14:tracePt t="88434" x="3101975" y="3787775"/>
          <p14:tracePt t="88440" x="3109913" y="3787775"/>
          <p14:tracePt t="88442" x="3117850" y="3787775"/>
          <p14:tracePt t="88447" x="3125788" y="3787775"/>
          <p14:tracePt t="88451" x="3133725" y="3787775"/>
          <p14:tracePt t="88455" x="3133725" y="3779838"/>
          <p14:tracePt t="88459" x="3141663" y="3779838"/>
          <p14:tracePt t="88472" x="3149600" y="3779838"/>
          <p14:tracePt t="88525" x="3149600" y="3771900"/>
          <p14:tracePt t="88531" x="3157538" y="3771900"/>
          <p14:tracePt t="88535" x="3157538" y="3763963"/>
          <p14:tracePt t="88541" x="3157538" y="3756025"/>
          <p14:tracePt t="88543" x="3165475" y="3756025"/>
          <p14:tracePt t="88547" x="3165475" y="3748088"/>
          <p14:tracePt t="88551" x="3165475" y="3740150"/>
          <p14:tracePt t="88556" x="3165475" y="3732213"/>
          <p14:tracePt t="88557" x="3173413" y="3732213"/>
          <p14:tracePt t="88561" x="3173413" y="3724275"/>
          <p14:tracePt t="88567" x="3173413" y="3716338"/>
          <p14:tracePt t="88573" x="3173413" y="3708400"/>
          <p14:tracePt t="88579" x="3173413" y="3700463"/>
          <p14:tracePt t="88585" x="3173413" y="3692525"/>
          <p14:tracePt t="88591" x="3173413" y="3684588"/>
          <p14:tracePt t="88599" x="3173413" y="3676650"/>
          <p14:tracePt t="88605" x="3173413" y="3668713"/>
          <p14:tracePt t="88615" x="3173413" y="3660775"/>
          <p14:tracePt t="88631" x="3173413" y="3652838"/>
          <p14:tracePt t="88807" x="3181350" y="3652838"/>
          <p14:tracePt t="88813" x="3189288" y="3652838"/>
          <p14:tracePt t="88815" x="3189288" y="3644900"/>
          <p14:tracePt t="88819" x="3197225" y="3644900"/>
          <p14:tracePt t="88823" x="3205163" y="3644900"/>
          <p14:tracePt t="88829" x="3213100" y="3644900"/>
          <p14:tracePt t="88833" x="3221038" y="3644900"/>
          <p14:tracePt t="88839" x="3228975" y="3636963"/>
          <p14:tracePt t="88845" x="3236913" y="3636963"/>
          <p14:tracePt t="88851" x="3244850" y="3636963"/>
          <p14:tracePt t="88859" x="3252788" y="3636963"/>
          <p14:tracePt t="88865" x="3260725" y="3636963"/>
          <p14:tracePt t="88867" x="3260725" y="3629025"/>
          <p14:tracePt t="88873" x="3268663" y="3629025"/>
          <p14:tracePt t="88883" x="3276600" y="3629025"/>
          <p14:tracePt t="89145" x="3268663" y="3621088"/>
          <p14:tracePt t="89155" x="3260725" y="3621088"/>
          <p14:tracePt t="89167" x="3252788" y="3621088"/>
          <p14:tracePt t="89177" x="3244850" y="3621088"/>
          <p14:tracePt t="89188" x="3236913" y="3621088"/>
          <p14:tracePt t="89193" x="3228975" y="3621088"/>
          <p14:tracePt t="89197" x="3221038" y="3621088"/>
          <p14:tracePt t="89201" x="3213100" y="3621088"/>
          <p14:tracePt t="89205" x="3205163" y="3621088"/>
          <p14:tracePt t="89207" x="3197225" y="3621088"/>
          <p14:tracePt t="89211" x="3189288" y="3621088"/>
          <p14:tracePt t="89215" x="3181350" y="3621088"/>
          <p14:tracePt t="89217" x="3173413" y="3621088"/>
          <p14:tracePt t="89221" x="3165475" y="3621088"/>
          <p14:tracePt t="89223" x="3157538" y="3621088"/>
          <p14:tracePt t="89227" x="3149600" y="3621088"/>
          <p14:tracePt t="89231" x="3141663" y="3621088"/>
          <p14:tracePt t="89233" x="3133725" y="3621088"/>
          <p14:tracePt t="89235" x="3133725" y="3629025"/>
          <p14:tracePt t="89238" x="3125788" y="3629025"/>
          <p14:tracePt t="89241" x="3117850" y="3629025"/>
          <p14:tracePt t="89245" x="3109913" y="3629025"/>
          <p14:tracePt t="89247" x="3101975" y="3629025"/>
          <p14:tracePt t="89251" x="3094038" y="3629025"/>
          <p14:tracePt t="89253" x="3086100" y="3636963"/>
          <p14:tracePt t="89257" x="3078163" y="3636963"/>
          <p14:tracePt t="89259" x="3070225" y="3636963"/>
          <p14:tracePt t="89263" x="3062288" y="3644900"/>
          <p14:tracePt t="89265" x="3054350" y="3644900"/>
          <p14:tracePt t="89269" x="3046413" y="3652838"/>
          <p14:tracePt t="89271" x="3038475" y="3652838"/>
          <p14:tracePt t="89274" x="3030538" y="3652838"/>
          <p14:tracePt t="89275" x="3030538" y="3660775"/>
          <p14:tracePt t="89277" x="3022600" y="3660775"/>
          <p14:tracePt t="89279" x="3014663" y="3668713"/>
          <p14:tracePt t="89281" x="3006725" y="3668713"/>
          <p14:tracePt t="89283" x="3006725" y="3676650"/>
          <p14:tracePt t="89285" x="2998788" y="3676650"/>
          <p14:tracePt t="89288" x="2990850" y="3684588"/>
          <p14:tracePt t="89291" x="2982913" y="3692525"/>
          <p14:tracePt t="89295" x="2974975" y="3692525"/>
          <p14:tracePt t="89297" x="2974975" y="3700463"/>
          <p14:tracePt t="89299" x="2967038" y="3700463"/>
          <p14:tracePt t="89301" x="2967038" y="3708400"/>
          <p14:tracePt t="89303" x="2957513" y="3708400"/>
          <p14:tracePt t="89307" x="2957513" y="3716338"/>
          <p14:tracePt t="89311" x="2949575" y="3724275"/>
          <p14:tracePt t="89315" x="2941638" y="3724275"/>
          <p14:tracePt t="89317" x="2941638" y="3732213"/>
          <p14:tracePt t="89321" x="2933700" y="3740150"/>
          <p14:tracePt t="89325" x="2933700" y="3748088"/>
          <p14:tracePt t="89329" x="2925763" y="3748088"/>
          <p14:tracePt t="89330" x="2925763" y="3756025"/>
          <p14:tracePt t="89333" x="2925763" y="3763963"/>
          <p14:tracePt t="89339" x="2917825" y="3771900"/>
          <p14:tracePt t="89341" x="2917825" y="3779838"/>
          <p14:tracePt t="89344" x="2917825" y="3787775"/>
          <p14:tracePt t="89347" x="2917825" y="3795713"/>
          <p14:tracePt t="89349" x="2917825" y="3803650"/>
          <p14:tracePt t="89353" x="2917825" y="3811588"/>
          <p14:tracePt t="89355" x="2917825" y="3819525"/>
          <p14:tracePt t="89358" x="2917825" y="3827463"/>
          <p14:tracePt t="89361" x="2917825" y="3835400"/>
          <p14:tracePt t="89362" x="2917825" y="3843338"/>
          <p14:tracePt t="89367" x="2917825" y="3851275"/>
          <p14:tracePt t="89369" x="2917825" y="3859213"/>
          <p14:tracePt t="89371" x="2917825" y="3867150"/>
          <p14:tracePt t="89375" x="2925763" y="3883025"/>
          <p14:tracePt t="89379" x="2925763" y="3890963"/>
          <p14:tracePt t="89381" x="2933700" y="3898900"/>
          <p14:tracePt t="89383" x="2933700" y="3906838"/>
          <p14:tracePt t="89385" x="2933700" y="3914775"/>
          <p14:tracePt t="89389" x="2941638" y="3930650"/>
          <p14:tracePt t="89391" x="2941638" y="3938588"/>
          <p14:tracePt t="89395" x="2941638" y="3948113"/>
          <p14:tracePt t="89397" x="2949575" y="3948113"/>
          <p14:tracePt t="89399" x="2949575" y="3956050"/>
          <p14:tracePt t="89401" x="2949575" y="3963988"/>
          <p14:tracePt t="89405" x="2957513" y="3971925"/>
          <p14:tracePt t="89408" x="2957513" y="3979863"/>
          <p14:tracePt t="89411" x="2967038" y="3987800"/>
          <p14:tracePt t="89413" x="2967038" y="3995738"/>
          <p14:tracePt t="89417" x="2974975" y="4003675"/>
          <p14:tracePt t="89422" x="2982913" y="4011613"/>
          <p14:tracePt t="89423" x="2982913" y="4019550"/>
          <p14:tracePt t="89425" x="2990850" y="4019550"/>
          <p14:tracePt t="89429" x="2990850" y="4027488"/>
          <p14:tracePt t="89431" x="2998788" y="4027488"/>
          <p14:tracePt t="89433" x="3006725" y="4035425"/>
          <p14:tracePt t="89438" x="3014663" y="4043363"/>
          <p14:tracePt t="89443" x="3022600" y="4051300"/>
          <p14:tracePt t="89444" x="3030538" y="4051300"/>
          <p14:tracePt t="89449" x="3038475" y="4051300"/>
          <p14:tracePt t="89451" x="3038475" y="4059238"/>
          <p14:tracePt t="89453" x="3046413" y="4059238"/>
          <p14:tracePt t="89458" x="3054350" y="4059238"/>
          <p14:tracePt t="89459" x="3062288" y="4059238"/>
          <p14:tracePt t="89461" x="3062288" y="4067175"/>
          <p14:tracePt t="89463" x="3070225" y="4067175"/>
          <p14:tracePt t="89467" x="3078163" y="4067175"/>
          <p14:tracePt t="89471" x="3086100" y="4067175"/>
          <p14:tracePt t="89475" x="3094038" y="4075113"/>
          <p14:tracePt t="89477" x="3101975" y="4075113"/>
          <p14:tracePt t="89481" x="3109913" y="4075113"/>
          <p14:tracePt t="89483" x="3117850" y="4075113"/>
          <p14:tracePt t="89489" x="3133725" y="4067175"/>
          <p14:tracePt t="89493" x="3141663" y="4067175"/>
          <p14:tracePt t="89497" x="3149600" y="4067175"/>
          <p14:tracePt t="89501" x="3157538" y="4067175"/>
          <p14:tracePt t="89503" x="3165475" y="4067175"/>
          <p14:tracePt t="89506" x="3165475" y="4059238"/>
          <p14:tracePt t="89508" x="3173413" y="4059238"/>
          <p14:tracePt t="89511" x="3181350" y="4059238"/>
          <p14:tracePt t="89515" x="3189288" y="4051300"/>
          <p14:tracePt t="89519" x="3197225" y="4051300"/>
          <p14:tracePt t="89524" x="3205163" y="4043363"/>
          <p14:tracePt t="89527" x="3213100" y="4043363"/>
          <p14:tracePt t="89531" x="3213100" y="4035425"/>
          <p14:tracePt t="89533" x="3221038" y="4035425"/>
          <p14:tracePt t="89539" x="3228975" y="4027488"/>
          <p14:tracePt t="89547" x="3236913" y="4019550"/>
          <p14:tracePt t="89555" x="3236913" y="4011613"/>
          <p14:tracePt t="89559" x="3244850" y="4011613"/>
          <p14:tracePt t="89567" x="3244850" y="4003675"/>
          <p14:tracePt t="89702" x="3244850" y="3995738"/>
          <p14:tracePt t="89713" x="3244850" y="3987800"/>
          <p14:tracePt t="89725" x="3252788" y="3987800"/>
          <p14:tracePt t="89727" x="3252788" y="3979863"/>
          <p14:tracePt t="89739" x="3252788" y="3971925"/>
          <p14:tracePt t="89743" x="3260725" y="3971925"/>
          <p14:tracePt t="89749" x="3260725" y="3963988"/>
          <p14:tracePt t="89755" x="3268663" y="3963988"/>
          <p14:tracePt t="89761" x="3268663" y="3956050"/>
          <p14:tracePt t="89764" x="3276600" y="3956050"/>
          <p14:tracePt t="89772" x="3276600" y="3948113"/>
          <p14:tracePt t="89778" x="3284538" y="3948113"/>
          <p14:tracePt t="89800" x="3284538" y="3938588"/>
          <p14:tracePt t="89803" x="3292475" y="3938588"/>
          <p14:tracePt t="89813" x="3300413" y="3938588"/>
          <p14:tracePt t="89817" x="3300413" y="3930650"/>
          <p14:tracePt t="89821" x="3308350" y="3930650"/>
          <p14:tracePt t="89825" x="3317875" y="3930650"/>
          <p14:tracePt t="89829" x="3317875" y="3922713"/>
          <p14:tracePt t="89831" x="3325813" y="3922713"/>
          <p14:tracePt t="89833" x="3333750" y="3922713"/>
          <p14:tracePt t="89839" x="3341688" y="3914775"/>
          <p14:tracePt t="89841" x="3349625" y="3914775"/>
          <p14:tracePt t="89845" x="3357563" y="3906838"/>
          <p14:tracePt t="89849" x="3365500" y="3898900"/>
          <p14:tracePt t="89851" x="3373438" y="3898900"/>
          <p14:tracePt t="89853" x="3381375" y="3898900"/>
          <p14:tracePt t="89856" x="3381375" y="3890963"/>
          <p14:tracePt t="89859" x="3397250" y="3883025"/>
          <p14:tracePt t="89861" x="3405188" y="3883025"/>
          <p14:tracePt t="89863" x="3413125" y="3875088"/>
          <p14:tracePt t="89867" x="3421063" y="3867150"/>
          <p14:tracePt t="89869" x="3429000" y="3867150"/>
          <p14:tracePt t="89871" x="3436938" y="3859213"/>
          <p14:tracePt t="89877" x="3460750" y="3851275"/>
          <p14:tracePt t="89879" x="3468688" y="3851275"/>
          <p14:tracePt t="89881" x="3468688" y="3843338"/>
          <p14:tracePt t="89883" x="3476625" y="3843338"/>
          <p14:tracePt t="89885" x="3484563" y="3835400"/>
          <p14:tracePt t="89889" x="3500438" y="3827463"/>
          <p14:tracePt t="89894" x="3516313" y="3819525"/>
          <p14:tracePt t="89897" x="3524250" y="3819525"/>
          <p14:tracePt t="89899" x="3524250" y="3811588"/>
          <p14:tracePt t="89901" x="3532188" y="3811588"/>
          <p14:tracePt t="89905" x="3540125" y="3803650"/>
          <p14:tracePt t="89909" x="3548063" y="3803650"/>
          <p14:tracePt t="89910" x="3548063" y="3795713"/>
          <p14:tracePt t="89919" x="3556000" y="3787775"/>
          <p14:tracePt t="89959" x="3556000" y="3779838"/>
          <p14:tracePt t="89969" x="3548063" y="3779838"/>
          <p14:tracePt t="89977" x="3548063" y="3771900"/>
          <p14:tracePt t="89979" x="3540125" y="3771900"/>
          <p14:tracePt t="89989" x="3532188" y="3771900"/>
          <p14:tracePt t="90003" x="3524250" y="3771900"/>
          <p14:tracePt t="90009" x="3524250" y="3763963"/>
          <p14:tracePt t="90017" x="3516313" y="3763963"/>
          <p14:tracePt t="90025" x="3508375" y="3763963"/>
          <p14:tracePt t="90031" x="3500438" y="3763963"/>
          <p14:tracePt t="90039" x="3484563" y="3763963"/>
          <p14:tracePt t="90043" x="3476625" y="3763963"/>
          <p14:tracePt t="90047" x="3468688" y="3763963"/>
          <p14:tracePt t="90049" x="3460750" y="3763963"/>
          <p14:tracePt t="90051" x="3460750" y="3771900"/>
          <p14:tracePt t="90053" x="3452813" y="3771900"/>
          <p14:tracePt t="90057" x="3444875" y="3771900"/>
          <p14:tracePt t="90059" x="3436938" y="3779838"/>
          <p14:tracePt t="90063" x="3429000" y="3779838"/>
          <p14:tracePt t="90064" x="3421063" y="3779838"/>
          <p14:tracePt t="90067" x="3413125" y="3787775"/>
          <p14:tracePt t="90071" x="3405188" y="3787775"/>
          <p14:tracePt t="90074" x="3397250" y="3795713"/>
          <p14:tracePt t="90077" x="3389313" y="3803650"/>
          <p14:tracePt t="90079" x="3381375" y="3803650"/>
          <p14:tracePt t="90081" x="3373438" y="3811588"/>
          <p14:tracePt t="90083" x="3373438" y="3819525"/>
          <p14:tracePt t="90084" x="3365500" y="3819525"/>
          <p14:tracePt t="90089" x="3349625" y="3835400"/>
          <p14:tracePt t="90093" x="3341688" y="3843338"/>
          <p14:tracePt t="90095" x="3333750" y="3851275"/>
          <p14:tracePt t="90097" x="3333750" y="3859213"/>
          <p14:tracePt t="90099" x="3325813" y="3859213"/>
          <p14:tracePt t="90101" x="3325813" y="3867150"/>
          <p14:tracePt t="90105" x="3317875" y="3883025"/>
          <p14:tracePt t="90109" x="3308350" y="3890963"/>
          <p14:tracePt t="90113" x="3300413" y="3898900"/>
          <p14:tracePt t="90115" x="3300413" y="3906838"/>
          <p14:tracePt t="90119" x="3300413" y="3914775"/>
          <p14:tracePt t="90121" x="3292475" y="3914775"/>
          <p14:tracePt t="90126" x="3292475" y="3922713"/>
          <p14:tracePt t="90128" x="3292475" y="3930650"/>
          <p14:tracePt t="90135" x="3292475" y="3938588"/>
          <p14:tracePt t="90141" x="3292475" y="3948113"/>
          <p14:tracePt t="90143" x="3300413" y="3948113"/>
          <p14:tracePt t="90149" x="3300413" y="3956050"/>
          <p14:tracePt t="90153" x="3308350" y="3956050"/>
          <p14:tracePt t="90159" x="3317875" y="3963988"/>
          <p14:tracePt t="90161" x="3325813" y="3963988"/>
          <p14:tracePt t="90180" x="3381375" y="3963988"/>
          <p14:tracePt t="90181" x="3389313" y="3963988"/>
          <p14:tracePt t="90183" x="3397250" y="3963988"/>
          <p14:tracePt t="90184" x="3405188" y="3963988"/>
          <p14:tracePt t="90189" x="3421063" y="3963988"/>
          <p14:tracePt t="90190" x="3429000" y="3963988"/>
          <p14:tracePt t="90192" x="3436938" y="3963988"/>
          <p14:tracePt t="90194" x="3444875" y="3963988"/>
          <p14:tracePt t="90196" x="3452813" y="3956050"/>
          <p14:tracePt t="90198" x="3460750" y="3956050"/>
          <p14:tracePt t="90200" x="3476625" y="3956050"/>
          <p14:tracePt t="90202" x="3484563" y="3956050"/>
          <p14:tracePt t="90204" x="3492500" y="3948113"/>
          <p14:tracePt t="90206" x="3508375" y="3948113"/>
          <p14:tracePt t="90208" x="3516313" y="3938588"/>
          <p14:tracePt t="90210" x="3524250" y="3938588"/>
          <p14:tracePt t="90212" x="3532188" y="3938588"/>
          <p14:tracePt t="90215" x="3548063" y="3930650"/>
          <p14:tracePt t="90217" x="3556000" y="3930650"/>
          <p14:tracePt t="90219" x="3563938" y="3922713"/>
          <p14:tracePt t="90222" x="3571875" y="3922713"/>
          <p14:tracePt t="90225" x="3595688" y="3906838"/>
          <p14:tracePt t="90227" x="3603625" y="3906838"/>
          <p14:tracePt t="90229" x="3619500" y="3898900"/>
          <p14:tracePt t="90231" x="3627438" y="3890963"/>
          <p14:tracePt t="90233" x="3635375" y="3890963"/>
          <p14:tracePt t="90235" x="3643313" y="3883025"/>
          <p14:tracePt t="90239" x="3660775" y="3875088"/>
          <p14:tracePt t="90241" x="3668713" y="3867150"/>
          <p14:tracePt t="90245" x="3684588" y="3851275"/>
          <p14:tracePt t="90249" x="3692525" y="3843338"/>
          <p14:tracePt t="90251" x="3700463" y="3835400"/>
          <p14:tracePt t="90253" x="3700463" y="3827463"/>
          <p14:tracePt t="90256" x="3708400" y="3819525"/>
          <p14:tracePt t="90258" x="3708400" y="3811588"/>
          <p14:tracePt t="90261" x="3716338" y="3795713"/>
          <p14:tracePt t="90263" x="3724275" y="3787775"/>
          <p14:tracePt t="90265" x="3724275" y="3779838"/>
          <p14:tracePt t="90269" x="3724275" y="3771900"/>
          <p14:tracePt t="90271" x="3724275" y="3763963"/>
          <p14:tracePt t="90273" x="3724275" y="3756025"/>
          <p14:tracePt t="90276" x="3724275" y="3748088"/>
          <p14:tracePt t="90277" x="3724275" y="3740150"/>
          <p14:tracePt t="90279" x="3724275" y="3732213"/>
          <p14:tracePt t="90283" x="3724275" y="3724275"/>
          <p14:tracePt t="90284" x="3724275" y="3716338"/>
          <p14:tracePt t="90289" x="3716338" y="3700463"/>
          <p14:tracePt t="90291" x="3716338" y="3692525"/>
          <p14:tracePt t="90293" x="3716338" y="3684588"/>
          <p14:tracePt t="90295" x="3708400" y="3684588"/>
          <p14:tracePt t="90297" x="3708400" y="3676650"/>
          <p14:tracePt t="90299" x="3700463" y="3668713"/>
          <p14:tracePt t="90301" x="3700463" y="3660775"/>
          <p14:tracePt t="90305" x="3684588" y="3652838"/>
          <p14:tracePt t="90308" x="3676650" y="3636963"/>
          <p14:tracePt t="90313" x="3668713" y="3629025"/>
          <p14:tracePt t="90315" x="3660775" y="3621088"/>
          <p14:tracePt t="90317" x="3651250" y="3621088"/>
          <p14:tracePt t="90319" x="3651250" y="3613150"/>
          <p14:tracePt t="90321" x="3643313" y="3605213"/>
          <p14:tracePt t="90323" x="3635375" y="3605213"/>
          <p14:tracePt t="90327" x="3619500" y="3595688"/>
          <p14:tracePt t="90329" x="3611563" y="3587750"/>
          <p14:tracePt t="90333" x="3603625" y="3587750"/>
          <p14:tracePt t="90335" x="3595688" y="3579813"/>
          <p14:tracePt t="90338" x="3587750" y="3579813"/>
          <p14:tracePt t="90343" x="3571875" y="3571875"/>
          <p14:tracePt t="90347" x="3563938" y="3571875"/>
          <p14:tracePt t="90349" x="3556000" y="3571875"/>
          <p14:tracePt t="90353" x="3548063" y="3563938"/>
          <p14:tracePt t="90359" x="3540125" y="3563938"/>
          <p14:tracePt t="90361" x="3532188" y="3563938"/>
          <p14:tracePt t="90365" x="3524250" y="3563938"/>
          <p14:tracePt t="90369" x="3516313" y="3563938"/>
          <p14:tracePt t="90373" x="3508375" y="3563938"/>
          <p14:tracePt t="90379" x="3500438" y="3563938"/>
          <p14:tracePt t="90383" x="3500438" y="3571875"/>
          <p14:tracePt t="90388" x="3492500" y="3571875"/>
          <p14:tracePt t="90397" x="3484563" y="3571875"/>
          <p14:tracePt t="90401" x="3484563" y="3579813"/>
          <p14:tracePt t="90405" x="3476625" y="3579813"/>
          <p14:tracePt t="90408" x="3476625" y="3587750"/>
          <p14:tracePt t="90411" x="3468688" y="3587750"/>
          <p14:tracePt t="90413" x="3468688" y="3595688"/>
          <p14:tracePt t="90417" x="3460750" y="3605213"/>
          <p14:tracePt t="90422" x="3452813" y="3613150"/>
          <p14:tracePt t="90425" x="3444875" y="3621088"/>
          <p14:tracePt t="90427" x="3444875" y="3629025"/>
          <p14:tracePt t="90429" x="3436938" y="3629025"/>
          <p14:tracePt t="90431" x="3436938" y="3636963"/>
          <p14:tracePt t="90433" x="3429000" y="3644900"/>
          <p14:tracePt t="90435" x="3429000" y="3652838"/>
          <p14:tracePt t="90439" x="3413125" y="3660775"/>
          <p14:tracePt t="90442" x="3413125" y="3668713"/>
          <p14:tracePt t="90443" x="3405188" y="3676650"/>
          <p14:tracePt t="90444" x="3397250" y="3684588"/>
          <p14:tracePt t="90447" x="3397250" y="3692525"/>
          <p14:tracePt t="90449" x="3389313" y="3692525"/>
          <p14:tracePt t="90451" x="3381375" y="3700463"/>
          <p14:tracePt t="90453" x="3381375" y="3708400"/>
          <p14:tracePt t="90455" x="3381375" y="3716338"/>
          <p14:tracePt t="90457" x="3373438" y="3716338"/>
          <p14:tracePt t="90460" x="3365500" y="3732213"/>
          <p14:tracePt t="90463" x="3365500" y="3740150"/>
          <p14:tracePt t="90467" x="3357563" y="3748088"/>
          <p14:tracePt t="90469" x="3357563" y="3756025"/>
          <p14:tracePt t="90473" x="3357563" y="3763963"/>
          <p14:tracePt t="90475" x="3357563" y="3771900"/>
          <p14:tracePt t="90477" x="3349625" y="3771900"/>
          <p14:tracePt t="90479" x="3349625" y="3779838"/>
          <p14:tracePt t="90481" x="3349625" y="3787775"/>
          <p14:tracePt t="90485" x="3349625" y="3795713"/>
          <p14:tracePt t="90490" x="3349625" y="3803650"/>
          <p14:tracePt t="90495" x="3349625" y="3811588"/>
          <p14:tracePt t="90499" x="3349625" y="3819525"/>
          <p14:tracePt t="90503" x="3349625" y="3827463"/>
          <p14:tracePt t="90505" x="3357563" y="3827463"/>
          <p14:tracePt t="90509" x="3357563" y="3835400"/>
          <p14:tracePt t="90513" x="3357563" y="3843338"/>
          <p14:tracePt t="90515" x="3365500" y="3843338"/>
          <p14:tracePt t="90521" x="3365500" y="3851275"/>
          <p14:tracePt t="90524" x="3373438" y="3851275"/>
          <p14:tracePt t="90527" x="3373438" y="3859213"/>
          <p14:tracePt t="90529" x="3381375" y="3859213"/>
          <p14:tracePt t="90533" x="3389313" y="3867150"/>
          <p14:tracePt t="90539" x="3397250" y="3875088"/>
          <p14:tracePt t="90541" x="3405188" y="3875088"/>
          <p14:tracePt t="90545" x="3413125" y="3875088"/>
          <p14:tracePt t="90547" x="3413125" y="3883025"/>
          <p14:tracePt t="90549" x="3421063" y="3883025"/>
          <p14:tracePt t="90553" x="3429000" y="3890963"/>
          <p14:tracePt t="90555" x="3436938" y="3890963"/>
          <p14:tracePt t="90559" x="3444875" y="3890963"/>
          <p14:tracePt t="90561" x="3444875" y="3898900"/>
          <p14:tracePt t="90563" x="3452813" y="3898900"/>
          <p14:tracePt t="90565" x="3460750" y="3898900"/>
          <p14:tracePt t="90567" x="3468688" y="3898900"/>
          <p14:tracePt t="90571" x="3476625" y="3906838"/>
          <p14:tracePt t="90574" x="3484563" y="3906838"/>
          <p14:tracePt t="90575" x="3492500" y="3906838"/>
          <p14:tracePt t="90579" x="3500438" y="3906838"/>
          <p14:tracePt t="90581" x="3508375" y="3906838"/>
          <p14:tracePt t="90582" x="3516313" y="3914775"/>
          <p14:tracePt t="90585" x="3524250" y="3914775"/>
          <p14:tracePt t="90589" x="3540125" y="3914775"/>
          <p14:tracePt t="90593" x="3548063" y="3914775"/>
          <p14:tracePt t="90595" x="3556000" y="3914775"/>
          <p14:tracePt t="90597" x="3563938" y="3914775"/>
          <p14:tracePt t="90599" x="3571875" y="3914775"/>
          <p14:tracePt t="90601" x="3579813" y="3914775"/>
          <p14:tracePt t="90603" x="3587750" y="3914775"/>
          <p14:tracePt t="90605" x="3595688" y="3914775"/>
          <p14:tracePt t="90608" x="3611563" y="3914775"/>
          <p14:tracePt t="90611" x="3619500" y="3914775"/>
          <p14:tracePt t="90613" x="3627438" y="3914775"/>
          <p14:tracePt t="90614" x="3643313" y="3914775"/>
          <p14:tracePt t="90619" x="3651250" y="3914775"/>
          <p14:tracePt t="90621" x="3660775" y="3914775"/>
          <p14:tracePt t="90623" x="3668713" y="3914775"/>
          <p14:tracePt t="90625" x="3676650" y="3914775"/>
          <p14:tracePt t="90627" x="3684588" y="3914775"/>
          <p14:tracePt t="90629" x="3692525" y="3914775"/>
          <p14:tracePt t="90631" x="3700463" y="3914775"/>
          <p14:tracePt t="90633" x="3708400" y="3906838"/>
          <p14:tracePt t="90639" x="3724275" y="3906838"/>
          <p14:tracePt t="90642" x="3732213" y="3906838"/>
          <p14:tracePt t="90645" x="3740150" y="3906838"/>
          <p14:tracePt t="90647" x="3748088" y="3898900"/>
          <p14:tracePt t="90649" x="3756025" y="3898900"/>
          <p14:tracePt t="90653" x="3763963" y="3898900"/>
          <p14:tracePt t="90657" x="3771900" y="3890963"/>
          <p14:tracePt t="90660" x="3779838" y="3890963"/>
          <p14:tracePt t="90665" x="3787775" y="3890963"/>
          <p14:tracePt t="90667" x="3787775" y="3883025"/>
          <p14:tracePt t="90668" x="3795713" y="3883025"/>
          <p14:tracePt t="90674" x="3803650" y="3875088"/>
          <p14:tracePt t="90677" x="3811588" y="3875088"/>
          <p14:tracePt t="90679" x="3811588" y="3867150"/>
          <p14:tracePt t="90681" x="3819525" y="3867150"/>
          <p14:tracePt t="90683" x="3827463" y="3859213"/>
          <p14:tracePt t="90685" x="3827463" y="3851275"/>
          <p14:tracePt t="90688" x="3835400" y="3843338"/>
          <p14:tracePt t="90691" x="3843338" y="3843338"/>
          <p14:tracePt t="90692" x="3843338" y="3835400"/>
          <p14:tracePt t="90697" x="3851275" y="3827463"/>
          <p14:tracePt t="90701" x="3859213" y="3819525"/>
          <p14:tracePt t="90705" x="3859213" y="3811588"/>
          <p14:tracePt t="90708" x="3867150" y="3803650"/>
          <p14:tracePt t="90711" x="3867150" y="3795713"/>
          <p14:tracePt t="90714" x="3875088" y="3787775"/>
          <p14:tracePt t="90720" x="3875088" y="3779838"/>
          <p14:tracePt t="90722" x="3875088" y="3771900"/>
          <p14:tracePt t="90725" x="3883025" y="3771900"/>
          <p14:tracePt t="90729" x="3883025" y="3763963"/>
          <p14:tracePt t="90733" x="3883025" y="3756025"/>
          <p14:tracePt t="90741" x="3890963" y="3748088"/>
          <p14:tracePt t="90745" x="3890963" y="3740150"/>
          <p14:tracePt t="90753" x="3890963" y="3732213"/>
          <p14:tracePt t="90761" x="3890963" y="3724275"/>
          <p14:tracePt t="90765" x="3883025" y="3724275"/>
          <p14:tracePt t="90773" x="3883025" y="3716338"/>
          <p14:tracePt t="90791" x="3883025" y="3708400"/>
          <p14:tracePt t="90793" x="3875088" y="3708400"/>
          <p14:tracePt t="90853" x="3867150" y="3708400"/>
          <p14:tracePt t="90858" x="3867150" y="3700463"/>
          <p14:tracePt t="90865" x="3859213" y="3700463"/>
          <p14:tracePt t="90872" x="3851275" y="3692525"/>
          <p14:tracePt t="90877" x="3843338" y="3692525"/>
          <p14:tracePt t="90879" x="3843338" y="3684588"/>
          <p14:tracePt t="90881" x="3835400" y="3684588"/>
          <p14:tracePt t="90888" x="3827463" y="3676650"/>
          <p14:tracePt t="90891" x="3819525" y="3676650"/>
          <p14:tracePt t="90895" x="3811588" y="3668713"/>
          <p14:tracePt t="90901" x="3803650" y="3668713"/>
          <p14:tracePt t="90903" x="3803650" y="3660775"/>
          <p14:tracePt t="90906" x="3795713" y="3660775"/>
          <p14:tracePt t="90909" x="3787775" y="3660775"/>
          <p14:tracePt t="90911" x="3787775" y="3652838"/>
          <p14:tracePt t="90913" x="3779838" y="3652838"/>
          <p14:tracePt t="90917" x="3779838" y="3644900"/>
          <p14:tracePt t="90919" x="3771900" y="3644900"/>
          <p14:tracePt t="90924" x="3763963" y="3636963"/>
          <p14:tracePt t="90927" x="3756025" y="3636963"/>
          <p14:tracePt t="90930" x="3748088" y="3629025"/>
          <p14:tracePt t="90935" x="3740150" y="3629025"/>
          <p14:tracePt t="90939" x="3732213" y="3621088"/>
          <p14:tracePt t="90943" x="3724275" y="3621088"/>
          <p14:tracePt t="90947" x="3716338" y="3613150"/>
          <p14:tracePt t="90951" x="3708400" y="3613150"/>
          <p14:tracePt t="90955" x="3700463" y="3605213"/>
          <p14:tracePt t="90959" x="3692525" y="3605213"/>
          <p14:tracePt t="90963" x="3684588" y="3605213"/>
          <p14:tracePt t="90967" x="3676650" y="3605213"/>
          <p14:tracePt t="90973" x="3668713" y="3605213"/>
          <p14:tracePt t="90977" x="3660775" y="3605213"/>
          <p14:tracePt t="90983" x="3651250" y="3605213"/>
          <p14:tracePt t="90991" x="3643313" y="3605213"/>
          <p14:tracePt t="91001" x="3635375" y="3605213"/>
          <p14:tracePt t="91013" x="3627438" y="3605213"/>
          <p14:tracePt t="91027" x="3619500" y="3605213"/>
          <p14:tracePt t="91038" x="3611563" y="3605213"/>
          <p14:tracePt t="91046" x="3603625" y="3613150"/>
          <p14:tracePt t="91051" x="3595688" y="3613150"/>
          <p14:tracePt t="91057" x="3587750" y="3613150"/>
          <p14:tracePt t="91066" x="3579813" y="3613150"/>
          <p14:tracePt t="91069" x="3579813" y="3621088"/>
          <p14:tracePt t="91071" x="3571875" y="3621088"/>
          <p14:tracePt t="91077" x="3563938" y="3621088"/>
          <p14:tracePt t="91083" x="3556000" y="3621088"/>
          <p14:tracePt t="91089" x="3548063" y="3621088"/>
          <p14:tracePt t="91093" x="3548063" y="3629025"/>
          <p14:tracePt t="91097" x="3540125" y="3629025"/>
          <p14:tracePt t="91107" x="3532188" y="3629025"/>
          <p14:tracePt t="91123" x="3532188" y="3636963"/>
          <p14:tracePt t="91125" x="3524250" y="3636963"/>
          <p14:tracePt t="91145" x="3524250" y="3644900"/>
          <p14:tracePt t="91147" x="3516313" y="3644900"/>
          <p14:tracePt t="91157" x="3516313" y="3652838"/>
          <p14:tracePt t="91161" x="3508375" y="3652838"/>
          <p14:tracePt t="91165" x="3508375" y="3660775"/>
          <p14:tracePt t="91175" x="3500438" y="3676650"/>
          <p14:tracePt t="91179" x="3492500" y="3684588"/>
          <p14:tracePt t="91181" x="3492500" y="3692525"/>
          <p14:tracePt t="91184" x="3492500" y="3700463"/>
          <p14:tracePt t="91189" x="3484563" y="3708400"/>
          <p14:tracePt t="91193" x="3476625" y="3716338"/>
          <p14:tracePt t="91197" x="3476625" y="3724275"/>
          <p14:tracePt t="91199" x="3476625" y="3732213"/>
          <p14:tracePt t="91201" x="3468688" y="3732213"/>
          <p14:tracePt t="91203" x="3468688" y="3740150"/>
          <p14:tracePt t="91205" x="3468688" y="3748088"/>
          <p14:tracePt t="91209" x="3460750" y="3756025"/>
          <p14:tracePt t="91211" x="3460750" y="3763963"/>
          <p14:tracePt t="91213" x="3460750" y="3771900"/>
          <p14:tracePt t="91214" x="3452813" y="3771900"/>
          <p14:tracePt t="91217" x="3452813" y="3779838"/>
          <p14:tracePt t="91219" x="3452813" y="3787775"/>
          <p14:tracePt t="91221" x="3452813" y="3795713"/>
          <p14:tracePt t="91223" x="3444875" y="3795713"/>
          <p14:tracePt t="91225" x="3444875" y="3803650"/>
          <p14:tracePt t="91227" x="3444875" y="3811588"/>
          <p14:tracePt t="91231" x="3436938" y="3819525"/>
          <p14:tracePt t="91233" x="3436938" y="3827463"/>
          <p14:tracePt t="91238" x="3436938" y="3835400"/>
          <p14:tracePt t="91241" x="3436938" y="3843338"/>
          <p14:tracePt t="91243" x="3429000" y="3843338"/>
          <p14:tracePt t="91245" x="3429000" y="3851275"/>
          <p14:tracePt t="91249" x="3429000" y="3859213"/>
          <p14:tracePt t="91253" x="3429000" y="3867150"/>
          <p14:tracePt t="91259" x="3421063" y="3875088"/>
          <p14:tracePt t="91265" x="3421063" y="3883025"/>
          <p14:tracePt t="91273" x="3421063" y="3890963"/>
          <p14:tracePt t="91285" x="3421063" y="3898900"/>
          <p14:tracePt t="91295" x="3421063" y="3906838"/>
          <p14:tracePt t="91305" x="3421063" y="3914775"/>
          <p14:tracePt t="91313" x="3421063" y="3922713"/>
          <p14:tracePt t="91319" x="3421063" y="3930650"/>
          <p14:tracePt t="91327" x="3421063" y="3938588"/>
          <p14:tracePt t="91329" x="3429000" y="3938588"/>
          <p14:tracePt t="91333" x="3429000" y="3948113"/>
          <p14:tracePt t="91339" x="3429000" y="3956050"/>
          <p14:tracePt t="91343" x="3429000" y="3963988"/>
          <p14:tracePt t="91345" x="3436938" y="3963988"/>
          <p14:tracePt t="91349" x="3436938" y="3971925"/>
          <p14:tracePt t="91351" x="3444875" y="3971925"/>
          <p14:tracePt t="91353" x="3444875" y="3979863"/>
          <p14:tracePt t="91357" x="3452813" y="3987800"/>
          <p14:tracePt t="91359" x="3460750" y="3987800"/>
          <p14:tracePt t="91361" x="3460750" y="3995738"/>
          <p14:tracePt t="91363" x="3468688" y="3995738"/>
          <p14:tracePt t="91365" x="3476625" y="4003675"/>
          <p14:tracePt t="91369" x="3484563" y="4011613"/>
          <p14:tracePt t="91371" x="3492500" y="4011613"/>
          <p14:tracePt t="91377" x="3516313" y="4019550"/>
          <p14:tracePt t="91379" x="3524250" y="4027488"/>
          <p14:tracePt t="91383" x="3532188" y="4027488"/>
          <p14:tracePt t="91385" x="3540125" y="4035425"/>
          <p14:tracePt t="91389" x="3556000" y="4035425"/>
          <p14:tracePt t="91393" x="3571875" y="4043363"/>
          <p14:tracePt t="91395" x="3579813" y="4043363"/>
          <p14:tracePt t="91397" x="3595688" y="4043363"/>
          <p14:tracePt t="91401" x="3603625" y="4043363"/>
          <p14:tracePt t="91405" x="3619500" y="4051300"/>
          <p14:tracePt t="91407" x="3635375" y="4051300"/>
          <p14:tracePt t="91411" x="3651250" y="4051300"/>
          <p14:tracePt t="91413" x="3660775" y="4051300"/>
          <p14:tracePt t="91415" x="3668713" y="4051300"/>
          <p14:tracePt t="91417" x="3676650" y="4051300"/>
          <p14:tracePt t="91419" x="3692525" y="4051300"/>
          <p14:tracePt t="91423" x="3708400" y="4051300"/>
          <p14:tracePt t="91425" x="3716338" y="4051300"/>
          <p14:tracePt t="91427" x="3724275" y="4051300"/>
          <p14:tracePt t="91429" x="3740150" y="4051300"/>
          <p14:tracePt t="91431" x="3748088" y="4043363"/>
          <p14:tracePt t="91433" x="3756025" y="4043363"/>
          <p14:tracePt t="91435" x="3763963" y="4043363"/>
          <p14:tracePt t="91439" x="3779838" y="4043363"/>
          <p14:tracePt t="91441" x="3795713" y="4043363"/>
          <p14:tracePt t="91443" x="3803650" y="4035425"/>
          <p14:tracePt t="91445" x="3811588" y="4035425"/>
          <p14:tracePt t="91449" x="3819525" y="4027488"/>
          <p14:tracePt t="91451" x="3827463" y="4027488"/>
          <p14:tracePt t="91453" x="3835400" y="4027488"/>
          <p14:tracePt t="91456" x="3843338" y="4027488"/>
          <p14:tracePt t="91458" x="3851275" y="4019550"/>
          <p14:tracePt t="91461" x="3859213" y="4011613"/>
          <p14:tracePt t="91463" x="3867150" y="4011613"/>
          <p14:tracePt t="91465" x="3867150" y="4003675"/>
          <p14:tracePt t="91467" x="3875088" y="4003675"/>
          <p14:tracePt t="91469" x="3875088" y="3995738"/>
          <p14:tracePt t="91471" x="3883025" y="3987800"/>
          <p14:tracePt t="91475" x="3890963" y="3979863"/>
          <p14:tracePt t="91477" x="3890963" y="3971925"/>
          <p14:tracePt t="91481" x="3898900" y="3963988"/>
          <p14:tracePt t="91483" x="3898900" y="3956050"/>
          <p14:tracePt t="91485" x="3898900" y="3948113"/>
          <p14:tracePt t="91489" x="3898900" y="3938588"/>
          <p14:tracePt t="91492" x="3898900" y="3930650"/>
          <p14:tracePt t="91493" x="3898900" y="3922713"/>
          <p14:tracePt t="91497" x="3890963" y="3914775"/>
          <p14:tracePt t="91499" x="3890963" y="3906838"/>
          <p14:tracePt t="91501" x="3890963" y="3898900"/>
          <p14:tracePt t="91503" x="3890963" y="3890963"/>
          <p14:tracePt t="91506" x="3883025" y="3890963"/>
          <p14:tracePt t="91509" x="3875088" y="3875088"/>
          <p14:tracePt t="91511" x="3875088" y="3867150"/>
          <p14:tracePt t="91513" x="3867150" y="3859213"/>
          <p14:tracePt t="91515" x="3867150" y="3851275"/>
          <p14:tracePt t="91517" x="3859213" y="3843338"/>
          <p14:tracePt t="91519" x="3851275" y="3835400"/>
          <p14:tracePt t="91521" x="3843338" y="3827463"/>
          <p14:tracePt t="91524" x="3835400" y="3819525"/>
          <p14:tracePt t="91526" x="3827463" y="3811588"/>
          <p14:tracePt t="91527" x="3819525" y="3803650"/>
          <p14:tracePt t="91529" x="3811588" y="3803650"/>
          <p14:tracePt t="91531" x="3803650" y="3795713"/>
          <p14:tracePt t="91533" x="3787775" y="3787775"/>
          <p14:tracePt t="91535" x="3779838" y="3779838"/>
          <p14:tracePt t="91538" x="3748088" y="3763963"/>
          <p14:tracePt t="91541" x="3740150" y="3756025"/>
          <p14:tracePt t="91545" x="3708400" y="3748088"/>
          <p14:tracePt t="91547" x="3684588" y="3740150"/>
          <p14:tracePt t="91549" x="3668713" y="3732213"/>
          <p14:tracePt t="91551" x="3651250" y="3724275"/>
          <p14:tracePt t="91553" x="3627438" y="3724275"/>
          <p14:tracePt t="91555" x="3611563" y="3716338"/>
          <p14:tracePt t="91557" x="3587750" y="3708400"/>
          <p14:tracePt t="91561" x="3540125" y="3692525"/>
          <p14:tracePt t="91565" x="3492500" y="3684588"/>
          <p14:tracePt t="91567" x="3460750" y="3676650"/>
          <p14:tracePt t="91569" x="3436938" y="3676650"/>
          <p14:tracePt t="91571" x="3413125" y="3668713"/>
          <p14:tracePt t="91573" x="3389313" y="3668713"/>
          <p14:tracePt t="91577" x="3333750" y="3660775"/>
          <p14:tracePt t="91580" x="3308350" y="3660775"/>
          <p14:tracePt t="91581" x="3276600" y="3652838"/>
          <p14:tracePt t="91583" x="3252788" y="3652838"/>
          <p14:tracePt t="91584" x="3228975" y="3652838"/>
          <p14:tracePt t="91589" x="3173413" y="3644900"/>
          <p14:tracePt t="91592" x="3125788" y="3636963"/>
          <p14:tracePt t="91595" x="3094038" y="3629025"/>
          <p14:tracePt t="91596" x="3070225" y="3629025"/>
          <p14:tracePt t="91599" x="3046413" y="3621088"/>
          <p14:tracePt t="91601" x="3014663" y="3621088"/>
          <p14:tracePt t="91603" x="2998788" y="3621088"/>
          <p14:tracePt t="91606" x="2974975" y="3613150"/>
          <p14:tracePt t="91608" x="2949575" y="3613150"/>
          <p14:tracePt t="91612" x="2909888" y="3605213"/>
          <p14:tracePt t="91613" x="2886075" y="3605213"/>
          <p14:tracePt t="91615" x="2862263" y="3605213"/>
          <p14:tracePt t="91617" x="2846388" y="3605213"/>
          <p14:tracePt t="91619" x="2830513" y="3595688"/>
          <p14:tracePt t="91621" x="2806700" y="3595688"/>
          <p14:tracePt t="91623" x="2790825" y="3595688"/>
          <p14:tracePt t="91629" x="2743200" y="3587750"/>
          <p14:tracePt t="91631" x="2727325" y="3587750"/>
          <p14:tracePt t="91633" x="2719388" y="3587750"/>
          <p14:tracePt t="91635" x="2703513" y="3579813"/>
          <p14:tracePt t="91639" x="2687638" y="3579813"/>
          <p14:tracePt t="91644" x="2663825" y="3579813"/>
          <p14:tracePt t="91645" x="2655888" y="3579813"/>
          <p14:tracePt t="91649" x="2647950" y="3579813"/>
          <p14:tracePt t="91651" x="2640013" y="3579813"/>
          <p14:tracePt t="91653" x="2632075" y="3571875"/>
          <p14:tracePt t="91658" x="2624138" y="3571875"/>
          <p14:tracePt t="91661" x="2616200" y="3571875"/>
          <p14:tracePt t="91665" x="2606675" y="3571875"/>
          <p14:tracePt t="91672" x="2598738" y="3571875"/>
          <p14:tracePt t="91677" x="2590800" y="3571875"/>
          <p14:tracePt t="91683" x="2582863" y="3571875"/>
          <p14:tracePt t="91689" x="2574925" y="3571875"/>
          <p14:tracePt t="91695" x="2566988" y="3571875"/>
          <p14:tracePt t="91701" x="2559050" y="3571875"/>
          <p14:tracePt t="91707" x="2551113" y="3571875"/>
          <p14:tracePt t="91713" x="2543175" y="3571875"/>
          <p14:tracePt t="91719" x="2535238" y="3571875"/>
          <p14:tracePt t="91723" x="2527300" y="3571875"/>
          <p14:tracePt t="91729" x="2519363" y="3571875"/>
          <p14:tracePt t="91733" x="2511425" y="3571875"/>
          <p14:tracePt t="91738" x="2503488" y="3571875"/>
          <p14:tracePt t="91741" x="2495550" y="3571875"/>
          <p14:tracePt t="91744" x="2487613" y="3579813"/>
          <p14:tracePt t="91749" x="2479675" y="3579813"/>
          <p14:tracePt t="91750" x="2471738" y="3579813"/>
          <p14:tracePt t="91754" x="2463800" y="3579813"/>
          <p14:tracePt t="91758" x="2455863" y="3579813"/>
          <p14:tracePt t="91760" x="2447925" y="3579813"/>
          <p14:tracePt t="91764" x="2439988" y="3579813"/>
          <p14:tracePt t="91766" x="2432050" y="3579813"/>
          <p14:tracePt t="91770" x="2424113" y="3579813"/>
          <p14:tracePt t="91772" x="2416175" y="3579813"/>
          <p14:tracePt t="91777" x="2408238" y="3571875"/>
          <p14:tracePt t="91779" x="2400300" y="3571875"/>
          <p14:tracePt t="91783" x="2392363" y="3571875"/>
          <p14:tracePt t="91785" x="2384425" y="3571875"/>
          <p14:tracePt t="91789" x="2376488" y="3571875"/>
          <p14:tracePt t="91793" x="2368550" y="3571875"/>
          <p14:tracePt t="91795" x="2360613" y="3571875"/>
          <p14:tracePt t="91799" x="2352675" y="3571875"/>
          <p14:tracePt t="91803" x="2344738" y="3571875"/>
          <p14:tracePt t="91806" x="2344738" y="3563938"/>
          <p14:tracePt t="91809" x="2336800" y="3563938"/>
          <p14:tracePt t="91815" x="2328863" y="3563938"/>
          <p14:tracePt t="91823" x="2320925" y="3563938"/>
          <p14:tracePt t="91991" x="2312988" y="3563938"/>
          <p14:tracePt t="92003" x="2305050" y="3563938"/>
          <p14:tracePt t="92009" x="2297113" y="3563938"/>
          <p14:tracePt t="92011" x="2297113" y="3571875"/>
          <p14:tracePt t="92013" x="2289175" y="3571875"/>
          <p14:tracePt t="92019" x="2281238" y="3571875"/>
          <p14:tracePt t="92023" x="2273300" y="3571875"/>
          <p14:tracePt t="92026" x="2265363" y="3571875"/>
          <p14:tracePt t="92031" x="2255838" y="3571875"/>
          <p14:tracePt t="92033" x="2247900" y="3571875"/>
          <p14:tracePt t="92038" x="2239963" y="3571875"/>
          <p14:tracePt t="92041" x="2232025" y="3571875"/>
          <p14:tracePt t="92047" x="2224088" y="3571875"/>
          <p14:tracePt t="92051" x="2216150" y="3571875"/>
          <p14:tracePt t="92055" x="2208213" y="3571875"/>
          <p14:tracePt t="92061" x="2200275" y="3571875"/>
          <p14:tracePt t="92067" x="2192338" y="3571875"/>
          <p14:tracePt t="92075" x="2184400" y="3571875"/>
          <p14:tracePt t="92078" x="2184400" y="3579813"/>
          <p14:tracePt t="92091" x="2176463" y="3579813"/>
          <p14:tracePt t="92123" x="2168525" y="3579813"/>
          <p14:tracePt t="92135" x="2160588" y="3579813"/>
          <p14:tracePt t="92143" x="2152650" y="3579813"/>
          <p14:tracePt t="92149" x="2144713" y="3579813"/>
          <p14:tracePt t="92151" x="2144713" y="3587750"/>
          <p14:tracePt t="92153" x="2136775" y="3587750"/>
          <p14:tracePt t="92159" x="2128838" y="3587750"/>
          <p14:tracePt t="92164" x="2120900" y="3587750"/>
          <p14:tracePt t="92175" x="2112963" y="3587750"/>
          <p14:tracePt t="92177" x="2105025" y="3587750"/>
          <p14:tracePt t="92193" x="2097088" y="3587750"/>
          <p14:tracePt t="92532" x="2105025" y="3587750"/>
          <p14:tracePt t="92535" x="2112963" y="3579813"/>
          <p14:tracePt t="92538" x="2120900" y="3579813"/>
          <p14:tracePt t="92540" x="2128838" y="3579813"/>
          <p14:tracePt t="92543" x="2144713" y="3571875"/>
          <p14:tracePt t="92545" x="2152650" y="3571875"/>
          <p14:tracePt t="92546" x="2160588" y="3571875"/>
          <p14:tracePt t="92549" x="2168525" y="3563938"/>
          <p14:tracePt t="92551" x="2176463" y="3563938"/>
          <p14:tracePt t="92553" x="2184400" y="3563938"/>
          <p14:tracePt t="92555" x="2192338" y="3556000"/>
          <p14:tracePt t="92558" x="2200275" y="3556000"/>
          <p14:tracePt t="92559" x="2208213" y="3556000"/>
          <p14:tracePt t="92562" x="2216150" y="3548063"/>
          <p14:tracePt t="92563" x="2224088" y="3548063"/>
          <p14:tracePt t="92567" x="2232025" y="3540125"/>
          <p14:tracePt t="92568" x="2239963" y="3540125"/>
          <p14:tracePt t="92574" x="2247900" y="3532188"/>
          <p14:tracePt t="92577" x="2255838" y="3532188"/>
          <p14:tracePt t="92579" x="2255838" y="3524250"/>
          <p14:tracePt t="92581" x="2265363" y="3524250"/>
          <p14:tracePt t="92585" x="2273300" y="3516313"/>
          <p14:tracePt t="92588" x="2281238" y="3516313"/>
          <p14:tracePt t="92591" x="2289175" y="3508375"/>
          <p14:tracePt t="92595" x="2297113" y="3508375"/>
          <p14:tracePt t="92597" x="2297113" y="3500438"/>
          <p14:tracePt t="92601" x="2305050" y="3500438"/>
          <p14:tracePt t="92605" x="2312988" y="3492500"/>
          <p14:tracePt t="92609" x="2320925" y="3492500"/>
          <p14:tracePt t="92613" x="2328863" y="3484563"/>
          <p14:tracePt t="92622" x="2336800" y="3484563"/>
          <p14:tracePt t="92625" x="2336800" y="3476625"/>
          <p14:tracePt t="92631" x="2344738" y="3476625"/>
          <p14:tracePt t="92635" x="2344738" y="3468688"/>
          <p14:tracePt t="92645" x="2352675" y="3468688"/>
          <p14:tracePt t="92649" x="2352675" y="3460750"/>
          <p14:tracePt t="92663" x="2352675" y="3452813"/>
          <p14:tracePt t="92675" x="2352675" y="3444875"/>
          <p14:tracePt t="92685" x="2352675" y="3436938"/>
          <p14:tracePt t="92693" x="2352675" y="3429000"/>
          <p14:tracePt t="92701" x="2352675" y="3421063"/>
          <p14:tracePt t="92707" x="2344738" y="3421063"/>
          <p14:tracePt t="92709" x="2344738" y="3413125"/>
          <p14:tracePt t="92715" x="2344738" y="3405188"/>
          <p14:tracePt t="92717" x="2336800" y="3405188"/>
          <p14:tracePt t="92721" x="2336800" y="3397250"/>
          <p14:tracePt t="92723" x="2328863" y="3397250"/>
          <p14:tracePt t="92727" x="2328863" y="3389313"/>
          <p14:tracePt t="92729" x="2320925" y="3389313"/>
          <p14:tracePt t="92733" x="2320925" y="3381375"/>
          <p14:tracePt t="92735" x="2312988" y="3381375"/>
          <p14:tracePt t="92740" x="2305050" y="3381375"/>
          <p14:tracePt t="92741" x="2305050" y="3373438"/>
          <p14:tracePt t="92745" x="2297113" y="3373438"/>
          <p14:tracePt t="92749" x="2289175" y="3365500"/>
          <p14:tracePt t="92753" x="2281238" y="3365500"/>
          <p14:tracePt t="92755" x="2273300" y="3357563"/>
          <p14:tracePt t="92759" x="2265363" y="3357563"/>
          <p14:tracePt t="92763" x="2255838" y="3357563"/>
          <p14:tracePt t="92765" x="2247900" y="3349625"/>
          <p14:tracePt t="92768" x="2239963" y="3349625"/>
          <p14:tracePt t="92774" x="2232025" y="3341688"/>
          <p14:tracePt t="92775" x="2224088" y="3341688"/>
          <p14:tracePt t="92777" x="2216150" y="3341688"/>
          <p14:tracePt t="92781" x="2208213" y="3333750"/>
          <p14:tracePt t="92783" x="2200275" y="3333750"/>
          <p14:tracePt t="92785" x="2192338" y="3333750"/>
          <p14:tracePt t="92789" x="2176463" y="3333750"/>
          <p14:tracePt t="92791" x="2168525" y="3333750"/>
          <p14:tracePt t="92793" x="2168525" y="3325813"/>
          <p14:tracePt t="92795" x="2160588" y="3325813"/>
          <p14:tracePt t="92797" x="2152650" y="3325813"/>
          <p14:tracePt t="92799" x="2144713" y="3325813"/>
          <p14:tracePt t="92801" x="2136775" y="3325813"/>
          <p14:tracePt t="92803" x="2128838" y="3325813"/>
          <p14:tracePt t="92805" x="2112963" y="3317875"/>
          <p14:tracePt t="92808" x="2105025" y="3317875"/>
          <p14:tracePt t="92809" x="2097088" y="3317875"/>
          <p14:tracePt t="92812" x="2089150" y="3317875"/>
          <p14:tracePt t="92813" x="2081213" y="3317875"/>
          <p14:tracePt t="92815" x="2073275" y="3317875"/>
          <p14:tracePt t="92817" x="2065338" y="3309938"/>
          <p14:tracePt t="92819" x="2049463" y="3309938"/>
          <p14:tracePt t="92821" x="2041525" y="3309938"/>
          <p14:tracePt t="92825" x="2017713" y="3309938"/>
          <p14:tracePt t="92827" x="2009775" y="3309938"/>
          <p14:tracePt t="92829" x="2001838" y="3309938"/>
          <p14:tracePt t="92831" x="1993900" y="3309938"/>
          <p14:tracePt t="92833" x="1985963" y="3302000"/>
          <p14:tracePt t="92835" x="1970088" y="3302000"/>
          <p14:tracePt t="92839" x="1954213" y="3302000"/>
          <p14:tracePt t="92841" x="1946275" y="3302000"/>
          <p14:tracePt t="92844" x="1938338" y="3302000"/>
          <p14:tracePt t="92845" x="1922463" y="3302000"/>
          <p14:tracePt t="92847" x="1912938" y="3302000"/>
          <p14:tracePt t="92849" x="1905000" y="3302000"/>
          <p14:tracePt t="92851" x="1897063" y="3294063"/>
          <p14:tracePt t="92853" x="1889125" y="3294063"/>
          <p14:tracePt t="92855" x="1881188" y="3294063"/>
          <p14:tracePt t="92859" x="1873250" y="3294063"/>
          <p14:tracePt t="92861" x="1865313" y="3294063"/>
          <p14:tracePt t="92863" x="1857375" y="3294063"/>
          <p14:tracePt t="92864" x="1849438" y="3294063"/>
          <p14:tracePt t="92869" x="1841500" y="3294063"/>
          <p14:tracePt t="92871" x="1833563" y="3294063"/>
          <p14:tracePt t="92875" x="1825625" y="3294063"/>
          <p14:tracePt t="92878" x="1817688" y="3294063"/>
          <p14:tracePt t="92882" x="1809750" y="3294063"/>
          <p14:tracePt t="92890" x="1801813" y="3294063"/>
          <p14:tracePt t="92895" x="1793875" y="3294063"/>
          <p14:tracePt t="92906" x="1785938" y="3294063"/>
          <p14:tracePt t="92939" x="1778000" y="3294063"/>
          <p14:tracePt t="92961" x="1770063" y="3302000"/>
          <p14:tracePt t="92965" x="1762125" y="3309938"/>
          <p14:tracePt t="92969" x="1762125" y="3317875"/>
          <p14:tracePt t="92973" x="1754188" y="3325813"/>
          <p14:tracePt t="92974" x="1746250" y="3333750"/>
          <p14:tracePt t="92979" x="1738313" y="3341688"/>
          <p14:tracePt t="92981" x="1738313" y="3349625"/>
          <p14:tracePt t="92985" x="1730375" y="3357563"/>
          <p14:tracePt t="92988" x="1730375" y="3365500"/>
          <p14:tracePt t="92991" x="1722438" y="3373438"/>
          <p14:tracePt t="92993" x="1722438" y="3381375"/>
          <p14:tracePt t="92995" x="1722438" y="3389313"/>
          <p14:tracePt t="92997" x="1714500" y="3389313"/>
          <p14:tracePt t="92999" x="1714500" y="3397250"/>
          <p14:tracePt t="93001" x="1714500" y="3405188"/>
          <p14:tracePt t="93003" x="1714500" y="3413125"/>
          <p14:tracePt t="93007" x="1714500" y="3421063"/>
          <p14:tracePt t="93009" x="1714500" y="3429000"/>
          <p14:tracePt t="93011" x="1714500" y="3436938"/>
          <p14:tracePt t="93015" x="1714500" y="3444875"/>
          <p14:tracePt t="93017" x="1714500" y="3452813"/>
          <p14:tracePt t="93021" x="1714500" y="3460750"/>
          <p14:tracePt t="93023" x="1714500" y="3468688"/>
          <p14:tracePt t="93025" x="1714500" y="3476625"/>
          <p14:tracePt t="93027" x="1722438" y="3476625"/>
          <p14:tracePt t="93029" x="1722438" y="3484563"/>
          <p14:tracePt t="93031" x="1722438" y="3492500"/>
          <p14:tracePt t="93033" x="1730375" y="3500438"/>
          <p14:tracePt t="93035" x="1730375" y="3508375"/>
          <p14:tracePt t="93039" x="1746250" y="3516313"/>
          <p14:tracePt t="93041" x="1746250" y="3524250"/>
          <p14:tracePt t="93043" x="1754188" y="3532188"/>
          <p14:tracePt t="93046" x="1762125" y="3540125"/>
          <p14:tracePt t="93047" x="1770063" y="3548063"/>
          <p14:tracePt t="93049" x="1778000" y="3556000"/>
          <p14:tracePt t="93051" x="1785938" y="3563938"/>
          <p14:tracePt t="93053" x="1793875" y="3571875"/>
          <p14:tracePt t="93056" x="1809750" y="3579813"/>
          <p14:tracePt t="93057" x="1817688" y="3587750"/>
          <p14:tracePt t="93061" x="1841500" y="3605213"/>
          <p14:tracePt t="93064" x="1857375" y="3613150"/>
          <p14:tracePt t="93065" x="1873250" y="3621088"/>
          <p14:tracePt t="93067" x="1881188" y="3629025"/>
          <p14:tracePt t="93069" x="1897063" y="3636963"/>
          <p14:tracePt t="93071" x="1912938" y="3644900"/>
          <p14:tracePt t="93073" x="1930400" y="3652838"/>
          <p14:tracePt t="93075" x="1954213" y="3660775"/>
          <p14:tracePt t="93082" x="2009775" y="3684588"/>
          <p14:tracePt t="93083" x="2025650" y="3692525"/>
          <p14:tracePt t="93085" x="2049463" y="3708400"/>
          <p14:tracePt t="93088" x="2089150" y="3716338"/>
          <p14:tracePt t="93092" x="2112963" y="3724275"/>
          <p14:tracePt t="93097" x="2184400" y="3748088"/>
          <p14:tracePt t="93099" x="2208213" y="3756025"/>
          <p14:tracePt t="93101" x="2232025" y="3763963"/>
          <p14:tracePt t="93103" x="2255838" y="3771900"/>
          <p14:tracePt t="93105" x="2289175" y="3779838"/>
          <p14:tracePt t="93107" x="2312988" y="3779838"/>
          <p14:tracePt t="93113" x="2392363" y="3795713"/>
          <p14:tracePt t="93115" x="2424113" y="3803650"/>
          <p14:tracePt t="93117" x="2447925" y="3811588"/>
          <p14:tracePt t="93119" x="2479675" y="3811588"/>
          <p14:tracePt t="93121" x="2511425" y="3819525"/>
          <p14:tracePt t="93125" x="2574925" y="3827463"/>
          <p14:tracePt t="93128" x="2598738" y="3827463"/>
          <p14:tracePt t="93129" x="2632075" y="3827463"/>
          <p14:tracePt t="93131" x="2663825" y="3835400"/>
          <p14:tracePt t="93133" x="2695575" y="3835400"/>
          <p14:tracePt t="93135" x="2727325" y="3835400"/>
          <p14:tracePt t="93140" x="2822575" y="3843338"/>
          <p14:tracePt t="93143" x="2854325" y="3835400"/>
          <p14:tracePt t="93147" x="2917825" y="3835400"/>
          <p14:tracePt t="93148" x="2949575" y="3843338"/>
          <p14:tracePt t="93151" x="2982913" y="3835400"/>
          <p14:tracePt t="93153" x="3014663" y="3835400"/>
          <p14:tracePt t="93155" x="3046413" y="3835400"/>
          <p14:tracePt t="93157" x="3078163" y="3835400"/>
          <p14:tracePt t="93159" x="3109913" y="3835400"/>
          <p14:tracePt t="93161" x="3133725" y="3827463"/>
          <p14:tracePt t="93163" x="3165475" y="3827463"/>
          <p14:tracePt t="93165" x="3205163" y="3827463"/>
          <p14:tracePt t="93167" x="3221038" y="3827463"/>
          <p14:tracePt t="93169" x="3252788" y="3827463"/>
          <p14:tracePt t="93171" x="3284538" y="3819525"/>
          <p14:tracePt t="93174" x="3308350" y="3819525"/>
          <p14:tracePt t="93175" x="3333750" y="3819525"/>
          <p14:tracePt t="93193" x="3532188" y="3787775"/>
          <p14:tracePt t="93195" x="3548063" y="3779838"/>
          <p14:tracePt t="93197" x="3563938" y="3779838"/>
          <p14:tracePt t="93199" x="3579813" y="3771900"/>
          <p14:tracePt t="93201" x="3595688" y="3771900"/>
          <p14:tracePt t="93203" x="3603625" y="3763963"/>
          <p14:tracePt t="93205" x="3619500" y="3763963"/>
          <p14:tracePt t="93209" x="3643313" y="3756025"/>
          <p14:tracePt t="93211" x="3651250" y="3748088"/>
          <p14:tracePt t="93213" x="3668713" y="3748088"/>
          <p14:tracePt t="93215" x="3676650" y="3740150"/>
          <p14:tracePt t="93217" x="3684588" y="3732213"/>
          <p14:tracePt t="93219" x="3692525" y="3732213"/>
          <p14:tracePt t="93221" x="3700463" y="3724275"/>
          <p14:tracePt t="93226" x="3708400" y="3716338"/>
          <p14:tracePt t="93227" x="3716338" y="3716338"/>
          <p14:tracePt t="93229" x="3716338" y="3708400"/>
          <p14:tracePt t="93231" x="3724275" y="3708400"/>
          <p14:tracePt t="93233" x="3732213" y="3708400"/>
          <p14:tracePt t="93235" x="3732213" y="3700463"/>
          <p14:tracePt t="93239" x="3740150" y="3700463"/>
          <p14:tracePt t="93241" x="3740150" y="3692525"/>
          <p14:tracePt t="93247" x="3748088" y="3692525"/>
          <p14:tracePt t="93257" x="3748088" y="3684588"/>
          <p14:tracePt t="93315" x="3740150" y="3684588"/>
          <p14:tracePt t="93327" x="3732213" y="3684588"/>
          <p14:tracePt t="93333" x="3724275" y="3684588"/>
          <p14:tracePt t="93335" x="3724275" y="3676650"/>
          <p14:tracePt t="93339" x="3716338" y="3676650"/>
          <p14:tracePt t="93343" x="3708400" y="3676650"/>
          <p14:tracePt t="93345" x="3700463" y="3676650"/>
          <p14:tracePt t="93349" x="3692525" y="3676650"/>
          <p14:tracePt t="93351" x="3684588" y="3676650"/>
          <p14:tracePt t="93353" x="3676650" y="3676650"/>
          <p14:tracePt t="93357" x="3668713" y="3676650"/>
          <p14:tracePt t="93359" x="3660775" y="3684588"/>
          <p14:tracePt t="93361" x="3651250" y="3684588"/>
          <p14:tracePt t="93365" x="3643313" y="3684588"/>
          <p14:tracePt t="93367" x="3635375" y="3684588"/>
          <p14:tracePt t="93371" x="3627438" y="3684588"/>
          <p14:tracePt t="93374" x="3619500" y="3684588"/>
          <p14:tracePt t="93377" x="3611563" y="3692525"/>
          <p14:tracePt t="93378" x="3603625" y="3692525"/>
          <p14:tracePt t="93383" x="3595688" y="3692525"/>
          <p14:tracePt t="93389" x="3587750" y="3700463"/>
          <p14:tracePt t="93391" x="3579813" y="3700463"/>
          <p14:tracePt t="93395" x="3571875" y="3700463"/>
          <p14:tracePt t="93397" x="3571875" y="3708400"/>
          <p14:tracePt t="93399" x="3563938" y="3708400"/>
          <p14:tracePt t="93403" x="3556000" y="3708400"/>
          <p14:tracePt t="93405" x="3556000" y="3716338"/>
          <p14:tracePt t="93409" x="3548063" y="3716338"/>
          <p14:tracePt t="93410" x="3548063" y="3724275"/>
          <p14:tracePt t="93413" x="3540125" y="3724275"/>
          <p14:tracePt t="93415" x="3540125" y="3732213"/>
          <p14:tracePt t="93417" x="3540125" y="3740150"/>
          <p14:tracePt t="93419" x="3532188" y="3740150"/>
          <p14:tracePt t="93422" x="3532188" y="3748088"/>
          <p14:tracePt t="93425" x="3524250" y="3756025"/>
          <p14:tracePt t="93429" x="3524250" y="3763963"/>
          <p14:tracePt t="93433" x="3524250" y="3771900"/>
          <p14:tracePt t="93435" x="3516313" y="3771900"/>
          <p14:tracePt t="93439" x="3516313" y="3787775"/>
          <p14:tracePt t="93443" x="3516313" y="3795713"/>
          <p14:tracePt t="93447" x="3516313" y="3803650"/>
          <p14:tracePt t="93449" x="3516313" y="3811588"/>
          <p14:tracePt t="93453" x="3508375" y="3819525"/>
          <p14:tracePt t="93457" x="3508375" y="3827463"/>
          <p14:tracePt t="93459" x="3508375" y="3835400"/>
          <p14:tracePt t="93463" x="3508375" y="3843338"/>
          <p14:tracePt t="93465" x="3516313" y="3851275"/>
          <p14:tracePt t="93469" x="3516313" y="3859213"/>
          <p14:tracePt t="93473" x="3516313" y="3867150"/>
          <p14:tracePt t="93477" x="3516313" y="3875088"/>
          <p14:tracePt t="93481" x="3516313" y="3883025"/>
          <p14:tracePt t="93485" x="3524250" y="3890963"/>
          <p14:tracePt t="93491" x="3524250" y="3898900"/>
          <p14:tracePt t="93499" x="3524250" y="3906838"/>
          <p14:tracePt t="93501" x="3532188" y="3906838"/>
          <p14:tracePt t="93507" x="3532188" y="3914775"/>
          <p14:tracePt t="93516" x="3540125" y="3914775"/>
          <p14:tracePt t="93519" x="3540125" y="3922713"/>
          <p14:tracePt t="93543" x="3548063" y="3922713"/>
          <p14:tracePt t="93679" x="3540125" y="3914775"/>
          <p14:tracePt t="93686" x="3532188" y="3906838"/>
          <p14:tracePt t="93691" x="3524250" y="3898900"/>
          <p14:tracePt t="93697" x="3516313" y="3890963"/>
          <p14:tracePt t="93701" x="3508375" y="3883025"/>
          <p14:tracePt t="93705" x="3500438" y="3883025"/>
          <p14:tracePt t="93707" x="3492500" y="3875088"/>
          <p14:tracePt t="93711" x="3484563" y="3867150"/>
          <p14:tracePt t="93713" x="3476625" y="3867150"/>
          <p14:tracePt t="93715" x="3468688" y="3859213"/>
          <p14:tracePt t="93717" x="3460750" y="3859213"/>
          <p14:tracePt t="93719" x="3460750" y="3851275"/>
          <p14:tracePt t="93722" x="3452813" y="3851275"/>
          <p14:tracePt t="93725" x="3429000" y="3835400"/>
          <p14:tracePt t="93727" x="3421063" y="3827463"/>
          <p14:tracePt t="93729" x="3413125" y="3827463"/>
          <p14:tracePt t="93731" x="3405188" y="3819525"/>
          <p14:tracePt t="93733" x="3397250" y="3811588"/>
          <p14:tracePt t="93735" x="3381375" y="3803650"/>
          <p14:tracePt t="93738" x="3357563" y="3795713"/>
          <p14:tracePt t="93743" x="3341688" y="3779838"/>
          <p14:tracePt t="93744" x="3325813" y="3771900"/>
          <p14:tracePt t="93747" x="3317875" y="3771900"/>
          <p14:tracePt t="93749" x="3300413" y="3763963"/>
          <p14:tracePt t="93751" x="3284538" y="3756025"/>
          <p14:tracePt t="93753" x="3276600" y="3748088"/>
          <p14:tracePt t="93755" x="3260725" y="3740150"/>
          <p14:tracePt t="93757" x="3244850" y="3740150"/>
          <p14:tracePt t="93761" x="3213100" y="3724275"/>
          <p14:tracePt t="93762" x="3197225" y="3716338"/>
          <p14:tracePt t="93765" x="3173413" y="3708400"/>
          <p14:tracePt t="93767" x="3165475" y="3700463"/>
          <p14:tracePt t="93769" x="3141663" y="3692525"/>
          <p14:tracePt t="93771" x="3125788" y="3684588"/>
          <p14:tracePt t="93773" x="3109913" y="3684588"/>
          <p14:tracePt t="93775" x="3086100" y="3676650"/>
          <p14:tracePt t="93779" x="3046413" y="3660775"/>
          <p14:tracePt t="93781" x="3030538" y="3652838"/>
          <p14:tracePt t="93783" x="3006725" y="3644900"/>
          <p14:tracePt t="93784" x="2982913" y="3636963"/>
          <p14:tracePt t="93789" x="2949575" y="3629025"/>
          <p14:tracePt t="93791" x="2925763" y="3621088"/>
          <p14:tracePt t="93795" x="2886075" y="3613150"/>
          <p14:tracePt t="93798" x="2870200" y="3605213"/>
          <p14:tracePt t="93799" x="2846388" y="3605213"/>
          <p14:tracePt t="93801" x="2830513" y="3595688"/>
          <p14:tracePt t="93803" x="2814638" y="3587750"/>
          <p14:tracePt t="93806" x="2790825" y="3587750"/>
          <p14:tracePt t="93807" x="2782888" y="3579813"/>
          <p14:tracePt t="93811" x="2751138" y="3571875"/>
          <p14:tracePt t="93815" x="2727325" y="3563938"/>
          <p14:tracePt t="93817" x="2711450" y="3563938"/>
          <p14:tracePt t="93819" x="2703513" y="3563938"/>
          <p14:tracePt t="93821" x="2687638" y="3563938"/>
          <p14:tracePt t="93823" x="2679700" y="3556000"/>
          <p14:tracePt t="93826" x="2671763" y="3556000"/>
          <p14:tracePt t="93829" x="2655888" y="3556000"/>
          <p14:tracePt t="93831" x="2647950" y="3556000"/>
          <p14:tracePt t="93835" x="2640013" y="3556000"/>
          <p14:tracePt t="93838" x="2632075" y="3548063"/>
          <p14:tracePt t="93843" x="2624138" y="3548063"/>
          <p14:tracePt t="93849" x="2616200" y="3548063"/>
          <p14:tracePt t="93905" x="2624138" y="3556000"/>
          <p14:tracePt t="93913" x="2624138" y="3563938"/>
          <p14:tracePt t="93915" x="2632075" y="3563938"/>
          <p14:tracePt t="93917" x="2632075" y="3571875"/>
          <p14:tracePt t="93919" x="2640013" y="3571875"/>
          <p14:tracePt t="93923" x="2655888" y="3587750"/>
          <p14:tracePt t="93925" x="2663825" y="3595688"/>
          <p14:tracePt t="93929" x="2671763" y="3605213"/>
          <p14:tracePt t="93931" x="2679700" y="3613150"/>
          <p14:tracePt t="93933" x="2687638" y="3621088"/>
          <p14:tracePt t="93935" x="2703513" y="3629025"/>
          <p14:tracePt t="93939" x="2719388" y="3636963"/>
          <p14:tracePt t="93941" x="2735263" y="3644900"/>
          <p14:tracePt t="93943" x="2743200" y="3652838"/>
          <p14:tracePt t="93945" x="2759075" y="3660775"/>
          <p14:tracePt t="93947" x="2774950" y="3660775"/>
          <p14:tracePt t="93949" x="2782888" y="3668713"/>
          <p14:tracePt t="93951" x="2798763" y="3676650"/>
          <p14:tracePt t="93953" x="2814638" y="3676650"/>
          <p14:tracePt t="93955" x="2830513" y="3684588"/>
          <p14:tracePt t="93957" x="2846388" y="3692525"/>
          <p14:tracePt t="93961" x="2886075" y="3700463"/>
          <p14:tracePt t="93962" x="2901950" y="3708400"/>
          <p14:tracePt t="93965" x="2925763" y="3716338"/>
          <p14:tracePt t="93967" x="2941638" y="3724275"/>
          <p14:tracePt t="93968" x="2957513" y="3724275"/>
          <p14:tracePt t="93972" x="2982913" y="3732213"/>
          <p14:tracePt t="93973" x="3006725" y="3740150"/>
          <p14:tracePt t="93977" x="3046413" y="3740150"/>
          <p14:tracePt t="93979" x="3070225" y="3748088"/>
          <p14:tracePt t="93980" x="3094038" y="3748088"/>
          <p14:tracePt t="93983" x="3117850" y="3756025"/>
          <p14:tracePt t="93985" x="3149600" y="3756025"/>
          <p14:tracePt t="93989" x="3189288" y="3763963"/>
          <p14:tracePt t="93993" x="3228975" y="3771900"/>
          <p14:tracePt t="93995" x="3252788" y="3771900"/>
          <p14:tracePt t="93997" x="3268663" y="3771900"/>
          <p14:tracePt t="93999" x="3292475" y="3779838"/>
          <p14:tracePt t="94001" x="3308350" y="3779838"/>
          <p14:tracePt t="94003" x="3325813" y="3779838"/>
          <p14:tracePt t="94005" x="3349625" y="3787775"/>
          <p14:tracePt t="94007" x="3365500" y="3787775"/>
          <p14:tracePt t="94010" x="3381375" y="3787775"/>
          <p14:tracePt t="94011" x="3397250" y="3795713"/>
          <p14:tracePt t="94013" x="3413125" y="3795713"/>
          <p14:tracePt t="94015" x="3429000" y="3795713"/>
          <p14:tracePt t="94017" x="3436938" y="3795713"/>
          <p14:tracePt t="94019" x="3452813" y="3795713"/>
          <p14:tracePt t="94021" x="3468688" y="3795713"/>
          <p14:tracePt t="94023" x="3484563" y="3795713"/>
          <p14:tracePt t="94025" x="3500438" y="3795713"/>
          <p14:tracePt t="94027" x="3508375" y="3795713"/>
          <p14:tracePt t="94029" x="3516313" y="3795713"/>
          <p14:tracePt t="94031" x="3524250" y="3795713"/>
          <p14:tracePt t="94033" x="3532188" y="3795713"/>
          <p14:tracePt t="94035" x="3540125" y="3795713"/>
          <p14:tracePt t="94039" x="3548063" y="3795713"/>
          <p14:tracePt t="94041" x="3556000" y="3795713"/>
          <p14:tracePt t="94045" x="3563938" y="3795713"/>
          <p14:tracePt t="94113" x="3563938" y="3787775"/>
          <p14:tracePt t="94142" x="3556000" y="3787775"/>
          <p14:tracePt t="94146" x="3556000" y="3779838"/>
          <p14:tracePt t="94160" x="3548063" y="3779838"/>
          <p14:tracePt t="94162" x="3548063" y="3771900"/>
          <p14:tracePt t="94170" x="3540125" y="3771900"/>
          <p14:tracePt t="94172" x="3532188" y="3763963"/>
          <p14:tracePt t="94176" x="3524250" y="3763963"/>
          <p14:tracePt t="94178" x="3516313" y="3763963"/>
          <p14:tracePt t="94180" x="3516313" y="3756025"/>
          <p14:tracePt t="94182" x="3508375" y="3756025"/>
          <p14:tracePt t="94185" x="3500438" y="3756025"/>
          <p14:tracePt t="94188" x="3492500" y="3756025"/>
          <p14:tracePt t="94189" x="3484563" y="3756025"/>
          <p14:tracePt t="94190" x="3476625" y="3748088"/>
          <p14:tracePt t="94192" x="3468688" y="3748088"/>
          <p14:tracePt t="94194" x="3460750" y="3748088"/>
          <p14:tracePt t="94196" x="3444875" y="3748088"/>
          <p14:tracePt t="94198" x="3436938" y="3740150"/>
          <p14:tracePt t="94200" x="3429000" y="3740150"/>
          <p14:tracePt t="94202" x="3413125" y="3740150"/>
          <p14:tracePt t="94204" x="3397250" y="3732213"/>
          <p14:tracePt t="94207" x="3381375" y="3732213"/>
          <p14:tracePt t="94208" x="3365500" y="3732213"/>
          <p14:tracePt t="94210" x="3349625" y="3724275"/>
          <p14:tracePt t="94212" x="3333750" y="3724275"/>
          <p14:tracePt t="94214" x="3317875" y="3724275"/>
          <p14:tracePt t="94216" x="3300413" y="3716338"/>
          <p14:tracePt t="94218" x="3276600" y="3716338"/>
          <p14:tracePt t="94221" x="3260725" y="3716338"/>
          <p14:tracePt t="94223" x="3236913" y="3708400"/>
          <p14:tracePt t="94224" x="3213100" y="3700463"/>
          <p14:tracePt t="94226" x="3189288" y="3700463"/>
          <p14:tracePt t="94228" x="3165475" y="3692525"/>
          <p14:tracePt t="94230" x="3141663" y="3692525"/>
          <p14:tracePt t="94232" x="3117850" y="3684588"/>
          <p14:tracePt t="94234" x="3094038" y="3676650"/>
          <p14:tracePt t="94237" x="3070225" y="3676650"/>
          <p14:tracePt t="94239" x="3038475" y="3668713"/>
          <p14:tracePt t="94241" x="3014663" y="3660775"/>
          <p14:tracePt t="94242" x="2990850" y="3652838"/>
          <p14:tracePt t="94244" x="2949575" y="3644900"/>
          <p14:tracePt t="94246" x="2933700" y="3644900"/>
          <p14:tracePt t="94248" x="2901950" y="3636963"/>
          <p14:tracePt t="94250" x="2878138" y="3636963"/>
          <p14:tracePt t="94252" x="2846388" y="3629025"/>
          <p14:tracePt t="94255" x="2822575" y="3621088"/>
          <p14:tracePt t="94257" x="2790825" y="3613150"/>
          <p14:tracePt t="94259" x="2767013" y="3605213"/>
          <p14:tracePt t="94260" x="2735263" y="3605213"/>
          <p14:tracePt t="94262" x="2711450" y="3595688"/>
          <p14:tracePt t="94264" x="2679700" y="3587750"/>
          <p14:tracePt t="94266" x="2663825" y="3579813"/>
          <p14:tracePt t="94268" x="2640013" y="3579813"/>
          <p14:tracePt t="94271" x="2616200" y="3571875"/>
          <p14:tracePt t="94273" x="2598738" y="3571875"/>
          <p14:tracePt t="94275" x="2574925" y="3563938"/>
          <p14:tracePt t="94277" x="2559050" y="3556000"/>
          <p14:tracePt t="94278" x="2543175" y="3556000"/>
          <p14:tracePt t="94280" x="2527300" y="3548063"/>
          <p14:tracePt t="94282" x="2511425" y="3548063"/>
          <p14:tracePt t="94284" x="2503488" y="3540125"/>
          <p14:tracePt t="94287" x="2495550" y="3540125"/>
          <p14:tracePt t="94288" x="2487613" y="3540125"/>
          <p14:tracePt t="94292" x="2471738" y="3532188"/>
          <p14:tracePt t="94294" x="2463800" y="3532188"/>
          <p14:tracePt t="94296" x="2455863" y="3532188"/>
          <p14:tracePt t="94300" x="2455863" y="3524250"/>
          <p14:tracePt t="94304" x="2447925" y="3524250"/>
          <p14:tracePt t="94340" x="2455863" y="3524250"/>
          <p14:tracePt t="94383" x="2447925" y="3524250"/>
          <p14:tracePt t="94385" x="2455863" y="3524250"/>
          <p14:tracePt t="94389" x="2455863" y="3532188"/>
          <p14:tracePt t="94391" x="2463800" y="3532188"/>
          <p14:tracePt t="94393" x="2471738" y="3532188"/>
          <p14:tracePt t="94395" x="2479675" y="3540125"/>
          <p14:tracePt t="94397" x="2487613" y="3540125"/>
          <p14:tracePt t="94399" x="2495550" y="3548063"/>
          <p14:tracePt t="94401" x="2503488" y="3548063"/>
          <p14:tracePt t="94403" x="2511425" y="3556000"/>
          <p14:tracePt t="94406" x="2527300" y="3556000"/>
          <p14:tracePt t="94408" x="2543175" y="3563938"/>
          <p14:tracePt t="94411" x="2551113" y="3571875"/>
          <p14:tracePt t="94413" x="2566988" y="3571875"/>
          <p14:tracePt t="94414" x="2582863" y="3579813"/>
          <p14:tracePt t="94417" x="2598738" y="3587750"/>
          <p14:tracePt t="94419" x="2616200" y="3587750"/>
          <p14:tracePt t="94423" x="2647950" y="3605213"/>
          <p14:tracePt t="94425" x="2671763" y="3613150"/>
          <p14:tracePt t="94427" x="2687638" y="3621088"/>
          <p14:tracePt t="94429" x="2711450" y="3629025"/>
          <p14:tracePt t="94431" x="2727325" y="3629025"/>
          <p14:tracePt t="94433" x="2751138" y="3636963"/>
          <p14:tracePt t="94435" x="2774950" y="3644900"/>
          <p14:tracePt t="94438" x="2822575" y="3652838"/>
          <p14:tracePt t="94443" x="2870200" y="3668713"/>
          <p14:tracePt t="94445" x="2901950" y="3676650"/>
          <p14:tracePt t="94447" x="2917825" y="3676650"/>
          <p14:tracePt t="94449" x="2949575" y="3684588"/>
          <p14:tracePt t="94451" x="2974975" y="3692525"/>
          <p14:tracePt t="94453" x="3006725" y="3692525"/>
          <p14:tracePt t="94456" x="3062288" y="3708400"/>
          <p14:tracePt t="94460" x="3094038" y="3708400"/>
          <p14:tracePt t="94463" x="3149600" y="3716338"/>
          <p14:tracePt t="94465" x="3189288" y="3724275"/>
          <p14:tracePt t="94467" x="3205163" y="3732213"/>
          <p14:tracePt t="94469" x="3236913" y="3732213"/>
          <p14:tracePt t="94471" x="3268663" y="3740150"/>
          <p14:tracePt t="94473" x="3292475" y="3740150"/>
          <p14:tracePt t="94475" x="3325813" y="3748088"/>
          <p14:tracePt t="94477" x="3349625" y="3748088"/>
          <p14:tracePt t="94479" x="3381375" y="3756025"/>
          <p14:tracePt t="94481" x="3405188" y="3756025"/>
          <p14:tracePt t="94483" x="3436938" y="3763963"/>
          <p14:tracePt t="94485" x="3468688" y="3763963"/>
          <p14:tracePt t="94489" x="3516313" y="3771900"/>
          <p14:tracePt t="94493" x="3571875" y="3779838"/>
          <p14:tracePt t="94494" x="3595688" y="3779838"/>
          <p14:tracePt t="94497" x="3627438" y="3787775"/>
          <p14:tracePt t="94499" x="3651250" y="3787775"/>
          <p14:tracePt t="94501" x="3684588" y="3795713"/>
          <p14:tracePt t="94503" x="3708400" y="3795713"/>
          <p14:tracePt t="94505" x="3748088" y="3795713"/>
          <p14:tracePt t="94507" x="3763963" y="3803650"/>
          <p14:tracePt t="94510" x="3795713" y="3803650"/>
          <p14:tracePt t="94511" x="3819525" y="3803650"/>
          <p14:tracePt t="94513" x="3851275" y="3811588"/>
          <p14:tracePt t="94514" x="3875088" y="3811588"/>
          <p14:tracePt t="94517" x="3898900" y="3811588"/>
          <p14:tracePt t="94519" x="3930650" y="3819525"/>
          <p14:tracePt t="94521" x="3954463" y="3819525"/>
          <p14:tracePt t="94524" x="3986213" y="3819525"/>
          <p14:tracePt t="94527" x="4043363" y="3819525"/>
          <p14:tracePt t="94529" x="4075113" y="3819525"/>
          <p14:tracePt t="94531" x="4098925" y="3819525"/>
          <p14:tracePt t="94533" x="4130675" y="3827463"/>
          <p14:tracePt t="94535" x="4162425" y="3827463"/>
          <p14:tracePt t="94539" x="4217988" y="3827463"/>
          <p14:tracePt t="94541" x="4249738" y="3835400"/>
          <p14:tracePt t="94542" x="4281488" y="3835400"/>
          <p14:tracePt t="94544" x="4321175" y="3835400"/>
          <p14:tracePt t="94547" x="4337050" y="3835400"/>
          <p14:tracePt t="94549" x="4370388" y="3835400"/>
          <p14:tracePt t="94551" x="4402138" y="3843338"/>
          <p14:tracePt t="94553" x="4433888" y="3843338"/>
          <p14:tracePt t="94555" x="4465638" y="3843338"/>
          <p14:tracePt t="94558" x="4497388" y="3843338"/>
          <p14:tracePt t="94559" x="4529138" y="3843338"/>
          <p14:tracePt t="94562" x="4560888" y="3843338"/>
          <p14:tracePt t="94563" x="4600575" y="3843338"/>
          <p14:tracePt t="94565" x="4640263" y="3843338"/>
          <p14:tracePt t="94567" x="4664075" y="3843338"/>
          <p14:tracePt t="94568" x="4705350" y="3843338"/>
          <p14:tracePt t="94571" x="4737100" y="3843338"/>
          <p14:tracePt t="94574" x="4776788" y="3843338"/>
          <p14:tracePt t="94575" x="4816475" y="3843338"/>
          <p14:tracePt t="94577" x="4848225" y="3843338"/>
          <p14:tracePt t="94579" x="4887913" y="3843338"/>
          <p14:tracePt t="94581" x="4935538" y="3843338"/>
          <p14:tracePt t="94583" x="4975225" y="3835400"/>
          <p14:tracePt t="94585" x="5030788" y="3835400"/>
          <p14:tracePt t="94589" x="5103813" y="3835400"/>
          <p14:tracePt t="94591" x="5151438" y="3827463"/>
          <p14:tracePt t="94593" x="5199063" y="3827463"/>
          <p14:tracePt t="94595" x="5246688" y="3827463"/>
          <p14:tracePt t="94597" x="5294313" y="3827463"/>
          <p14:tracePt t="94599" x="5341938" y="3819525"/>
          <p14:tracePt t="94601" x="5389563" y="3819525"/>
          <p14:tracePt t="94603" x="5438775" y="3819525"/>
          <p14:tracePt t="94605" x="5510213" y="3811588"/>
          <p14:tracePt t="94607" x="5541963" y="3811588"/>
          <p14:tracePt t="94609" x="5597525" y="3803650"/>
          <p14:tracePt t="94611" x="5653088" y="3803650"/>
          <p14:tracePt t="94613" x="5700713" y="3795713"/>
          <p14:tracePt t="94615" x="5757863" y="3795713"/>
          <p14:tracePt t="94617" x="5813425" y="3787775"/>
          <p14:tracePt t="94619" x="5868988" y="3787775"/>
          <p14:tracePt t="94621" x="5932488" y="3779838"/>
          <p14:tracePt t="94627" x="6059488" y="3771900"/>
          <p14:tracePt t="94628" x="6100763" y="3763963"/>
          <p14:tracePt t="94629" x="6156325" y="3763963"/>
          <p14:tracePt t="94631" x="6211888" y="3756025"/>
          <p14:tracePt t="94633" x="6267450" y="3756025"/>
          <p14:tracePt t="94635" x="6315075" y="3756025"/>
          <p14:tracePt t="94639" x="6426200" y="3748088"/>
          <p14:tracePt t="94642" x="6483350" y="3740150"/>
          <p14:tracePt t="94645" x="6602413" y="3732213"/>
          <p14:tracePt t="94647" x="6642100" y="3732213"/>
          <p14:tracePt t="94649" x="6689725" y="3724275"/>
          <p14:tracePt t="94651" x="6745288" y="3724275"/>
          <p14:tracePt t="94653" x="6794500" y="3716338"/>
          <p14:tracePt t="94654" x="6842125" y="3716338"/>
          <p14:tracePt t="94656" x="6889750" y="3708400"/>
          <p14:tracePt t="94658" x="6937375" y="3708400"/>
          <p14:tracePt t="94660" x="6985000" y="3700463"/>
          <p14:tracePt t="94662" x="7032625" y="3700463"/>
          <p14:tracePt t="94664" x="7088188" y="3692525"/>
          <p14:tracePt t="94666" x="7119938" y="3692525"/>
          <p14:tracePt t="94668" x="7161213" y="3684588"/>
          <p14:tracePt t="94670" x="7208838" y="3684588"/>
          <p14:tracePt t="94672" x="7248525" y="3676650"/>
          <p14:tracePt t="94674" x="7288213" y="3668713"/>
          <p14:tracePt t="94676" x="7335838" y="3660775"/>
          <p14:tracePt t="94678" x="7375525" y="3660775"/>
          <p14:tracePt t="94680" x="7415213" y="3660775"/>
          <p14:tracePt t="94682" x="7454900" y="3652838"/>
          <p14:tracePt t="94684" x="7504113" y="3652838"/>
          <p14:tracePt t="94687" x="7527925" y="3652838"/>
          <p14:tracePt t="94688" x="7567613" y="3644900"/>
          <p14:tracePt t="94690" x="7599363" y="3644900"/>
          <p14:tracePt t="94692" x="7639050" y="3636963"/>
          <p14:tracePt t="94694" x="7670800" y="3636963"/>
          <p14:tracePt t="94696" x="7702550" y="3636963"/>
          <p14:tracePt t="94698" x="7734300" y="3629025"/>
          <p14:tracePt t="94701" x="7766050" y="3629025"/>
          <p14:tracePt t="94702" x="7797800" y="3629025"/>
          <p14:tracePt t="94704" x="7839075" y="3621088"/>
          <p14:tracePt t="94706" x="7854950" y="3621088"/>
          <p14:tracePt t="94708" x="7886700" y="3621088"/>
          <p14:tracePt t="94710" x="7910513" y="3621088"/>
          <p14:tracePt t="94712" x="7934325" y="3621088"/>
          <p14:tracePt t="94714" x="7958138" y="3621088"/>
          <p14:tracePt t="94716" x="7981950" y="3613150"/>
          <p14:tracePt t="94718" x="8005763" y="3613150"/>
          <p14:tracePt t="94720" x="8029575" y="3613150"/>
          <p14:tracePt t="94722" x="8053388" y="3613150"/>
          <p14:tracePt t="94724" x="8077200" y="3613150"/>
          <p14:tracePt t="94726" x="8093075" y="3613150"/>
          <p14:tracePt t="94728" x="8116888" y="3605213"/>
          <p14:tracePt t="94730" x="8132763" y="3605213"/>
          <p14:tracePt t="94732" x="8148638" y="3605213"/>
          <p14:tracePt t="94734" x="8172450" y="3605213"/>
          <p14:tracePt t="94737" x="8189913" y="3605213"/>
          <p14:tracePt t="94738" x="8205788" y="3595688"/>
          <p14:tracePt t="94740" x="8229600" y="3595688"/>
          <p14:tracePt t="94742" x="8245475" y="3595688"/>
          <p14:tracePt t="94744" x="8269288" y="3595688"/>
          <p14:tracePt t="94746" x="8277225" y="3595688"/>
          <p14:tracePt t="94748" x="8293100" y="3595688"/>
          <p14:tracePt t="94750" x="8308975" y="3595688"/>
          <p14:tracePt t="94752" x="8324850" y="3587750"/>
          <p14:tracePt t="94754" x="8340725" y="3587750"/>
          <p14:tracePt t="94756" x="8356600" y="3587750"/>
          <p14:tracePt t="94758" x="8364538" y="3587750"/>
          <p14:tracePt t="94760" x="8380413" y="3587750"/>
          <p14:tracePt t="94762" x="8396288" y="3579813"/>
          <p14:tracePt t="94764" x="8412163" y="3579813"/>
          <p14:tracePt t="94766" x="8420100" y="3579813"/>
          <p14:tracePt t="94768" x="8428038" y="3579813"/>
          <p14:tracePt t="94770" x="8443913" y="3579813"/>
          <p14:tracePt t="94772" x="8451850" y="3571875"/>
          <p14:tracePt t="94774" x="8467725" y="3571875"/>
          <p14:tracePt t="94776" x="8475663" y="3571875"/>
          <p14:tracePt t="94778" x="8483600" y="3571875"/>
          <p14:tracePt t="94780" x="8499475" y="3571875"/>
          <p14:tracePt t="94782" x="8507413" y="3563938"/>
          <p14:tracePt t="94784" x="8523288" y="3563938"/>
          <p14:tracePt t="94787" x="8531225" y="3563938"/>
          <p14:tracePt t="94788" x="8540750" y="3563938"/>
          <p14:tracePt t="94790" x="8548688" y="3556000"/>
          <p14:tracePt t="94792" x="8556625" y="3556000"/>
          <p14:tracePt t="94794" x="8572500" y="3556000"/>
          <p14:tracePt t="94796" x="8580438" y="3556000"/>
          <p14:tracePt t="94798" x="8588375" y="3548063"/>
          <p14:tracePt t="94800" x="8596313" y="3548063"/>
          <p14:tracePt t="94804" x="8612188" y="3548063"/>
          <p14:tracePt t="94806" x="8612188" y="3540125"/>
          <p14:tracePt t="94808" x="8620125" y="3540125"/>
          <p14:tracePt t="94810" x="8628063" y="3540125"/>
          <p14:tracePt t="94814" x="8636000" y="3532188"/>
          <p14:tracePt t="94816" x="8643938" y="3532188"/>
          <p14:tracePt t="94820" x="8651875" y="3524250"/>
          <p14:tracePt t="94824" x="8659813" y="3524250"/>
          <p14:tracePt t="94826" x="8667750" y="3524250"/>
          <p14:tracePt t="94828" x="8667750" y="3516313"/>
          <p14:tracePt t="94830" x="8675688" y="3516313"/>
          <p14:tracePt t="94832" x="8683625" y="3516313"/>
          <p14:tracePt t="94837" x="8691563" y="3516313"/>
          <p14:tracePt t="94838" x="8691563" y="3508375"/>
          <p14:tracePt t="94840" x="8699500" y="3508375"/>
          <p14:tracePt t="94842" x="8707438" y="3508375"/>
          <p14:tracePt t="94844" x="8715375" y="3508375"/>
          <p14:tracePt t="94848" x="8723313" y="3508375"/>
          <p14:tracePt t="94850" x="8731250" y="3500438"/>
          <p14:tracePt t="94854" x="8739188" y="3500438"/>
          <p14:tracePt t="94856" x="8747125" y="3500438"/>
          <p14:tracePt t="94858" x="8755063" y="3500438"/>
          <p14:tracePt t="94860" x="8763000" y="3500438"/>
          <p14:tracePt t="94862" x="8770938" y="3492500"/>
          <p14:tracePt t="94864" x="8778875" y="3492500"/>
          <p14:tracePt t="94866" x="8786813" y="3492500"/>
          <p14:tracePt t="94868" x="8794750" y="3492500"/>
          <p14:tracePt t="94872" x="8802688" y="3492500"/>
          <p14:tracePt t="94874" x="8818563" y="3484563"/>
          <p14:tracePt t="94876" x="8826500" y="3484563"/>
          <p14:tracePt t="94878" x="8834438" y="3484563"/>
          <p14:tracePt t="94880" x="8842375" y="3484563"/>
          <p14:tracePt t="94882" x="8850313" y="3484563"/>
          <p14:tracePt t="94884" x="8866188" y="3476625"/>
          <p14:tracePt t="94887" x="8874125" y="3476625"/>
          <p14:tracePt t="94888" x="8883650" y="3476625"/>
          <p14:tracePt t="94890" x="8891588" y="3476625"/>
          <p14:tracePt t="94892" x="8907463" y="3468688"/>
          <p14:tracePt t="94894" x="8915400" y="3468688"/>
          <p14:tracePt t="94896" x="8931275" y="3468688"/>
          <p14:tracePt t="94898" x="8939213" y="3468688"/>
          <p14:tracePt t="94900" x="8955088" y="3460750"/>
          <p14:tracePt t="94902" x="8963025" y="3460750"/>
          <p14:tracePt t="94905" x="8978900" y="3452813"/>
          <p14:tracePt t="94906" x="8986838" y="3452813"/>
          <p14:tracePt t="94908" x="9002713" y="3452813"/>
          <p14:tracePt t="94910" x="9010650" y="3444875"/>
          <p14:tracePt t="94912" x="9026525" y="3444875"/>
          <p14:tracePt t="94914" x="9034463" y="3444875"/>
          <p14:tracePt t="94916" x="9050338" y="3436938"/>
          <p14:tracePt t="94918" x="9058275" y="3436938"/>
          <p14:tracePt t="94920" x="9074150" y="3429000"/>
          <p14:tracePt t="94922" x="9082088" y="3429000"/>
          <p14:tracePt t="94924" x="9097963" y="3421063"/>
          <p14:tracePt t="94926" x="9105900" y="3421063"/>
          <p14:tracePt t="94928" x="9121775" y="3421063"/>
          <p14:tracePt t="94930" x="9129713" y="3413125"/>
          <p14:tracePt t="94932" x="9145588" y="3413125"/>
          <p14:tracePt t="94934" x="9153525" y="3413125"/>
          <p14:tracePt t="94937" x="9161463" y="3405188"/>
          <p14:tracePt t="94938" x="9177338" y="3405188"/>
          <p14:tracePt t="94940" x="9185275" y="3405188"/>
          <p14:tracePt t="94942" x="9193213" y="3397250"/>
          <p14:tracePt t="94944" x="9209088" y="3397250"/>
          <p14:tracePt t="94946" x="9217025" y="3389313"/>
          <p14:tracePt t="94948" x="9224963" y="3389313"/>
          <p14:tracePt t="94950" x="9234488" y="3381375"/>
          <p14:tracePt t="94952" x="9242425" y="3381375"/>
          <p14:tracePt t="94954" x="9250363" y="3373438"/>
          <p14:tracePt t="94956" x="9258300" y="3373438"/>
          <p14:tracePt t="94958" x="9266238" y="3365500"/>
          <p14:tracePt t="94960" x="9274175" y="3357563"/>
          <p14:tracePt t="94962" x="9282113" y="3357563"/>
          <p14:tracePt t="94964" x="9290050" y="3349625"/>
          <p14:tracePt t="94966" x="9290050" y="3341688"/>
          <p14:tracePt t="94968" x="9297988" y="3341688"/>
          <p14:tracePt t="94970" x="9305925" y="3333750"/>
          <p14:tracePt t="94972" x="9313863" y="3325813"/>
          <p14:tracePt t="94974" x="9321800" y="3325813"/>
          <p14:tracePt t="94976" x="9329738" y="3317875"/>
          <p14:tracePt t="94978" x="9337675" y="3317875"/>
          <p14:tracePt t="94980" x="9337675" y="3309938"/>
          <p14:tracePt t="94982" x="9345613" y="3309938"/>
          <p14:tracePt t="94984" x="9353550" y="3302000"/>
          <p14:tracePt t="94987" x="9361488" y="3294063"/>
          <p14:tracePt t="94990" x="9369425" y="3286125"/>
          <p14:tracePt t="94994" x="9377363" y="3278188"/>
          <p14:tracePt t="94996" x="9385300" y="3278188"/>
          <p14:tracePt t="94998" x="9385300" y="3270250"/>
          <p14:tracePt t="95000" x="9393238" y="3270250"/>
          <p14:tracePt t="95002" x="9393238" y="3262313"/>
          <p14:tracePt t="95004" x="9401175" y="3262313"/>
          <p14:tracePt t="95006" x="9401175" y="3252788"/>
          <p14:tracePt t="95008" x="9409113" y="3252788"/>
          <p14:tracePt t="95010" x="9409113" y="3244850"/>
          <p14:tracePt t="95012" x="9417050" y="3244850"/>
          <p14:tracePt t="95015" x="9417050" y="3236913"/>
          <p14:tracePt t="95017" x="9424988" y="3236913"/>
          <p14:tracePt t="95019" x="9424988" y="3228975"/>
          <p14:tracePt t="95021" x="9432925" y="3228975"/>
          <p14:tracePt t="95024" x="9432925" y="3221038"/>
          <p14:tracePt t="95027" x="9440863" y="3213100"/>
          <p14:tracePt t="95030" x="9448800" y="3213100"/>
          <p14:tracePt t="95031" x="9448800" y="3205163"/>
          <p14:tracePt t="95033" x="9456738" y="3205163"/>
          <p14:tracePt t="95035" x="9456738" y="3197225"/>
          <p14:tracePt t="95038" x="9464675" y="3189288"/>
          <p14:tracePt t="95045" x="9464675" y="3181350"/>
          <p14:tracePt t="95047" x="9472613" y="3181350"/>
          <p14:tracePt t="95051" x="9472613" y="3173413"/>
          <p14:tracePt t="95055" x="9480550" y="3173413"/>
          <p14:tracePt t="95057" x="9480550" y="3165475"/>
          <p14:tracePt t="95063" x="9480550" y="3157538"/>
          <p14:tracePt t="95065" x="9488488" y="3157538"/>
          <p14:tracePt t="95072" x="9488488" y="3149600"/>
          <p14:tracePt t="95079" x="9488488" y="3141663"/>
          <p14:tracePt t="95083" x="9496425" y="3141663"/>
          <p14:tracePt t="95091" x="9496425" y="3133725"/>
          <p14:tracePt t="95105" x="9504363" y="3133725"/>
          <p14:tracePt t="95109" x="9504363" y="3125788"/>
          <p14:tracePt t="95119" x="9512300" y="3125788"/>
          <p14:tracePt t="95121" x="9512300" y="3117850"/>
          <p14:tracePt t="95127" x="9520238" y="3117850"/>
          <p14:tracePt t="95131" x="9520238" y="3109913"/>
          <p14:tracePt t="95134" x="9528175" y="3109913"/>
          <p14:tracePt t="95138" x="9528175" y="3101975"/>
          <p14:tracePt t="95141" x="9536113" y="3101975"/>
          <p14:tracePt t="95145" x="9536113" y="3094038"/>
          <p14:tracePt t="95147" x="9544050" y="3094038"/>
          <p14:tracePt t="95151" x="9544050" y="3086100"/>
          <p14:tracePt t="95155" x="9551988" y="3086100"/>
          <p14:tracePt t="95159" x="9551988" y="3078163"/>
          <p14:tracePt t="95163" x="9559925" y="3078163"/>
          <p14:tracePt t="95169" x="9559925" y="3070225"/>
          <p14:tracePt t="95185" x="9567863" y="3062288"/>
          <p14:tracePt t="95286" x="9567863" y="3054350"/>
          <p14:tracePt t="95293" x="9575800" y="3046413"/>
          <p14:tracePt t="95299" x="9575800" y="3038475"/>
          <p14:tracePt t="95305" x="9585325" y="3030538"/>
          <p14:tracePt t="95313" x="9585325" y="3022600"/>
          <p14:tracePt t="95319" x="9593263" y="3022600"/>
          <p14:tracePt t="95323" x="9593263" y="3014663"/>
          <p14:tracePt t="95339" x="9601200" y="3006725"/>
          <p14:tracePt t="95351" x="9601200" y="2998788"/>
          <p14:tracePt t="95355" x="9609138" y="2998788"/>
          <p14:tracePt t="95363" x="9609138" y="2990850"/>
          <p14:tracePt t="95367" x="9617075" y="2990850"/>
          <p14:tracePt t="95373" x="9617075" y="2982913"/>
          <p14:tracePt t="95379" x="9625013" y="2982913"/>
          <p14:tracePt t="95383" x="9625013" y="2974975"/>
          <p14:tracePt t="95396" x="9632950" y="2974975"/>
          <p14:tracePt t="95398" x="9632950" y="2967038"/>
          <p14:tracePt t="95555" x="9640888" y="2967038"/>
          <p14:tracePt t="95561" x="9648825" y="2967038"/>
          <p14:tracePt t="95565" x="9656763" y="2967038"/>
          <p14:tracePt t="95569" x="9664700" y="2967038"/>
          <p14:tracePt t="95573" x="9672638" y="2967038"/>
          <p14:tracePt t="95579" x="9680575" y="2967038"/>
          <p14:tracePt t="95585" x="9688513" y="2959100"/>
          <p14:tracePt t="95591" x="9696450" y="2959100"/>
          <p14:tracePt t="95599" x="9704388" y="2959100"/>
          <p14:tracePt t="95679" x="9696450" y="2959100"/>
          <p14:tracePt t="95687" x="9696450" y="2967038"/>
          <p14:tracePt t="95690" x="9688513" y="2967038"/>
          <p14:tracePt t="95697" x="9680575" y="2967038"/>
          <p14:tracePt t="95702" x="9680575" y="2974975"/>
          <p14:tracePt t="95704" x="9672638" y="2974975"/>
          <p14:tracePt t="95712" x="9664700" y="2974975"/>
          <p14:tracePt t="95718" x="9664700" y="2982913"/>
          <p14:tracePt t="95724" x="9656763" y="2982913"/>
          <p14:tracePt t="95788" x="9664700" y="2982913"/>
          <p14:tracePt t="95973" x="9656763" y="2982913"/>
          <p14:tracePt t="95977" x="9656763" y="2990850"/>
          <p14:tracePt t="95983" x="9648825" y="2990850"/>
          <p14:tracePt t="95989" x="9640888" y="2998788"/>
          <p14:tracePt t="95991" x="9632950" y="2998788"/>
          <p14:tracePt t="95993" x="9632950" y="3006725"/>
          <p14:tracePt t="95995" x="9625013" y="3006725"/>
          <p14:tracePt t="95997" x="9617075" y="3006725"/>
          <p14:tracePt t="95999" x="9609138" y="3014663"/>
          <p14:tracePt t="96003" x="9601200" y="3014663"/>
          <p14:tracePt t="96006" x="9593263" y="3022600"/>
          <p14:tracePt t="96008" x="9567863" y="3022600"/>
          <p14:tracePt t="96011" x="9551988" y="3030538"/>
          <p14:tracePt t="96013" x="9536113" y="3030538"/>
          <p14:tracePt t="96015" x="9512300" y="3030538"/>
          <p14:tracePt t="96017" x="9496425" y="3038475"/>
          <p14:tracePt t="96018" x="9472613" y="3038475"/>
          <p14:tracePt t="96022" x="9448800" y="3038475"/>
          <p14:tracePt t="96024" x="9424988" y="3046413"/>
          <p14:tracePt t="96026" x="9393238" y="3046413"/>
          <p14:tracePt t="96027" x="9369425" y="3054350"/>
          <p14:tracePt t="96029" x="9345613" y="3054350"/>
          <p14:tracePt t="96031" x="9313863" y="3054350"/>
          <p14:tracePt t="96033" x="9274175" y="3062288"/>
          <p14:tracePt t="96035" x="9242425" y="3062288"/>
          <p14:tracePt t="96039" x="9161463" y="3070225"/>
          <p14:tracePt t="96043" x="9074150" y="3070225"/>
          <p14:tracePt t="96045" x="9018588" y="3078163"/>
          <p14:tracePt t="96047" x="8986838" y="3078163"/>
          <p14:tracePt t="96049" x="8939213" y="3078163"/>
          <p14:tracePt t="96051" x="8891588" y="3078163"/>
          <p14:tracePt t="96053" x="8834438" y="3086100"/>
          <p14:tracePt t="96055" x="8786813" y="3086100"/>
          <p14:tracePt t="96058" x="8731250" y="3094038"/>
          <p14:tracePt t="96059" x="8683625" y="3094038"/>
          <p14:tracePt t="96062" x="8628063" y="3101975"/>
          <p14:tracePt t="96063" x="8580438" y="3109913"/>
          <p14:tracePt t="96065" x="8507413" y="3109913"/>
          <p14:tracePt t="96067" x="8467725" y="3117850"/>
          <p14:tracePt t="96069" x="8412163" y="3117850"/>
          <p14:tracePt t="96071" x="8348663" y="3125788"/>
          <p14:tracePt t="96073" x="8293100" y="3133725"/>
          <p14:tracePt t="96076" x="8229600" y="3141663"/>
          <p14:tracePt t="96079" x="8172450" y="3149600"/>
          <p14:tracePt t="96079" x="8108950" y="3149600"/>
          <p14:tracePt t="96081" x="8045450" y="3157538"/>
          <p14:tracePt t="96083" x="7989888" y="3173413"/>
          <p14:tracePt t="96084" x="7926388" y="3181350"/>
          <p14:tracePt t="96089" x="7797800" y="3189288"/>
          <p14:tracePt t="96091" x="7742238" y="3197225"/>
          <p14:tracePt t="96097" x="7559675" y="3228975"/>
          <p14:tracePt t="96098" x="7496175" y="3244850"/>
          <p14:tracePt t="96101" x="7439025" y="3252788"/>
          <p14:tracePt t="96103" x="7375525" y="3262313"/>
          <p14:tracePt t="96105" x="7304088" y="3270250"/>
          <p14:tracePt t="96110" x="7200900" y="3286125"/>
          <p14:tracePt t="96113" x="7088188" y="3294063"/>
          <p14:tracePt t="96114" x="7032625" y="3302000"/>
          <p14:tracePt t="96117" x="6977063" y="3309938"/>
          <p14:tracePt t="96119" x="6921500" y="3317875"/>
          <p14:tracePt t="96122" x="6865938" y="3325813"/>
          <p14:tracePt t="96127" x="6697663" y="3341688"/>
          <p14:tracePt t="96129" x="6642100" y="3349625"/>
          <p14:tracePt t="96131" x="6586538" y="3349625"/>
          <p14:tracePt t="96133" x="6538913" y="3357563"/>
          <p14:tracePt t="96135" x="6483350" y="3365500"/>
          <p14:tracePt t="96139" x="6378575" y="3373438"/>
          <p14:tracePt t="96143" x="6283325" y="3381375"/>
          <p14:tracePt t="96146" x="6211888" y="3389313"/>
          <p14:tracePt t="96148" x="6180138" y="3389313"/>
          <p14:tracePt t="96150" x="6132513" y="3397250"/>
          <p14:tracePt t="96152" x="6075363" y="3397250"/>
          <p14:tracePt t="96153" x="6027738" y="3405188"/>
          <p14:tracePt t="96157" x="5924550" y="3413125"/>
          <p14:tracePt t="96159" x="5876925" y="3413125"/>
          <p14:tracePt t="96163" x="5773738" y="3421063"/>
          <p14:tracePt t="96165" x="5724525" y="3421063"/>
          <p14:tracePt t="96175" x="5494338" y="3444875"/>
          <p14:tracePt t="96179" x="5397500" y="3452813"/>
          <p14:tracePt t="96181" x="5349875" y="3452813"/>
          <p14:tracePt t="96183" x="5310188" y="3452813"/>
          <p14:tracePt t="96185" x="5246688" y="3460750"/>
          <p14:tracePt t="96189" x="5175250" y="3468688"/>
          <p14:tracePt t="96192" x="5087938" y="3476625"/>
          <p14:tracePt t="96195" x="5046663" y="3484563"/>
          <p14:tracePt t="96197" x="4999038" y="3492500"/>
          <p14:tracePt t="96199" x="4959350" y="3492500"/>
          <p14:tracePt t="96201" x="4919663" y="3500438"/>
          <p14:tracePt t="96203" x="4879975" y="3508375"/>
          <p14:tracePt t="96205" x="4824413" y="3516313"/>
          <p14:tracePt t="96207" x="4800600" y="3524250"/>
          <p14:tracePt t="96210" x="4721225" y="3532188"/>
          <p14:tracePt t="96213" x="4679950" y="3540125"/>
          <p14:tracePt t="96215" x="4640263" y="3548063"/>
          <p14:tracePt t="96217" x="4608513" y="3548063"/>
          <p14:tracePt t="96219" x="4568825" y="3556000"/>
          <p14:tracePt t="96221" x="4537075" y="3563938"/>
          <p14:tracePt t="96223" x="4497388" y="3563938"/>
          <p14:tracePt t="96227" x="4433888" y="3579813"/>
          <p14:tracePt t="96229" x="4402138" y="3579813"/>
          <p14:tracePt t="96231" x="4370388" y="3587750"/>
          <p14:tracePt t="96233" x="4337050" y="3595688"/>
          <p14:tracePt t="96234" x="4305300" y="3595688"/>
          <p14:tracePt t="96238" x="4241800" y="3605213"/>
          <p14:tracePt t="96243" x="4186238" y="3621088"/>
          <p14:tracePt t="96244" x="4154488" y="3621088"/>
          <p14:tracePt t="96247" x="4122738" y="3629025"/>
          <p14:tracePt t="96249" x="4098925" y="3629025"/>
          <p14:tracePt t="96251" x="4075113" y="3636963"/>
          <p14:tracePt t="96253" x="4043363" y="3644900"/>
          <p14:tracePt t="96255" x="4019550" y="3644900"/>
          <p14:tracePt t="96257" x="3994150" y="3652838"/>
          <p14:tracePt t="96261" x="3946525" y="3660775"/>
          <p14:tracePt t="96263" x="3922713" y="3660775"/>
          <p14:tracePt t="96265" x="3890963" y="3668713"/>
          <p14:tracePt t="96267" x="3875088" y="3668713"/>
          <p14:tracePt t="96269" x="3851275" y="3676650"/>
          <p14:tracePt t="96271" x="3827463" y="3676650"/>
          <p14:tracePt t="96273" x="3803650" y="3684588"/>
          <p14:tracePt t="96277" x="3756025" y="3692525"/>
          <p14:tracePt t="96279" x="3732213" y="3692525"/>
          <p14:tracePt t="96281" x="3716338" y="3700463"/>
          <p14:tracePt t="96283" x="3692525" y="3700463"/>
          <p14:tracePt t="96285" x="3660775" y="3708400"/>
          <p14:tracePt t="96289" x="3619500" y="3708400"/>
          <p14:tracePt t="96293" x="3579813" y="3716338"/>
          <p14:tracePt t="96294" x="3563938" y="3724275"/>
          <p14:tracePt t="96297" x="3540125" y="3724275"/>
          <p14:tracePt t="96299" x="3524250" y="3724275"/>
          <p14:tracePt t="96301" x="3508375" y="3732213"/>
          <p14:tracePt t="96303" x="3484563" y="3732213"/>
          <p14:tracePt t="96305" x="3468688" y="3740150"/>
          <p14:tracePt t="96307" x="3452813" y="3740150"/>
          <p14:tracePt t="96309" x="3444875" y="3740150"/>
          <p14:tracePt t="96312" x="3421063" y="3748088"/>
          <p14:tracePt t="96315" x="3405188" y="3748088"/>
          <p14:tracePt t="96317" x="3397250" y="3756025"/>
          <p14:tracePt t="96319" x="3389313" y="3756025"/>
          <p14:tracePt t="96321" x="3373438" y="3756025"/>
          <p14:tracePt t="96324" x="3365500" y="3756025"/>
          <p14:tracePt t="96327" x="3357563" y="3763963"/>
          <p14:tracePt t="96329" x="3349625" y="3763963"/>
          <p14:tracePt t="96333" x="3341688" y="3763963"/>
          <p14:tracePt t="96339" x="3333750" y="3763963"/>
          <p14:tracePt t="96347" x="3325813" y="3763963"/>
          <p14:tracePt t="96391" x="3325813" y="3771900"/>
          <p14:tracePt t="96406" x="3317875" y="3771900"/>
          <p14:tracePt t="96415" x="3308350" y="3771900"/>
          <p14:tracePt t="96422" x="3300413" y="3771900"/>
          <p14:tracePt t="96427" x="3292475" y="3771900"/>
          <p14:tracePt t="96433" x="3284538" y="3771900"/>
          <p14:tracePt t="96439" x="3276600" y="3771900"/>
          <p14:tracePt t="96449" x="3268663" y="3771900"/>
          <p14:tracePt t="96451" x="3268663" y="3779838"/>
          <p14:tracePt t="96503" x="3276600" y="3779838"/>
          <p14:tracePt t="96509" x="3276600" y="3787775"/>
          <p14:tracePt t="96511" x="3284538" y="3787775"/>
          <p14:tracePt t="96517" x="3292475" y="3795713"/>
          <p14:tracePt t="96521" x="3300413" y="3795713"/>
          <p14:tracePt t="96525" x="3308350" y="3803650"/>
          <p14:tracePt t="96531" x="3317875" y="3803650"/>
          <p14:tracePt t="96533" x="3317875" y="3811588"/>
          <p14:tracePt t="96539" x="3325813" y="3811588"/>
          <p14:tracePt t="96543" x="3333750" y="3819525"/>
          <p14:tracePt t="96549" x="3341688" y="3819525"/>
          <p14:tracePt t="96553" x="3349625" y="3827463"/>
          <p14:tracePt t="96559" x="3357563" y="3827463"/>
          <p14:tracePt t="96565" x="3365500" y="3827463"/>
          <p14:tracePt t="96567" x="3365500" y="3835400"/>
          <p14:tracePt t="96575" x="3373438" y="3835400"/>
          <p14:tracePt t="96651" x="3365500" y="3827463"/>
          <p14:tracePt t="96657" x="3357563" y="3819525"/>
          <p14:tracePt t="96661" x="3349625" y="3811588"/>
          <p14:tracePt t="96664" x="3341688" y="3803650"/>
          <p14:tracePt t="96667" x="3333750" y="3803650"/>
          <p14:tracePt t="96669" x="3333750" y="3795713"/>
          <p14:tracePt t="96672" x="3325813" y="3787775"/>
          <p14:tracePt t="96675" x="3308350" y="3779838"/>
          <p14:tracePt t="96677" x="3300413" y="3779838"/>
          <p14:tracePt t="96679" x="3292475" y="3771900"/>
          <p14:tracePt t="96681" x="3284538" y="3763963"/>
          <p14:tracePt t="96683" x="3276600" y="3763963"/>
          <p14:tracePt t="96684" x="3268663" y="3756025"/>
          <p14:tracePt t="96689" x="3244850" y="3740150"/>
          <p14:tracePt t="96691" x="3236913" y="3740150"/>
          <p14:tracePt t="96693" x="3228975" y="3732213"/>
          <p14:tracePt t="96695" x="3213100" y="3732213"/>
          <p14:tracePt t="96697" x="3197225" y="3724275"/>
          <p14:tracePt t="96699" x="3189288" y="3724275"/>
          <p14:tracePt t="96701" x="3173413" y="3716338"/>
          <p14:tracePt t="96703" x="3157538" y="3716338"/>
          <p14:tracePt t="96705" x="3141663" y="3708400"/>
          <p14:tracePt t="96707" x="3125788" y="3708400"/>
          <p14:tracePt t="96711" x="3101975" y="3700463"/>
          <p14:tracePt t="96713" x="3086100" y="3692525"/>
          <p14:tracePt t="96715" x="3070225" y="3692525"/>
          <p14:tracePt t="96717" x="3046413" y="3692525"/>
          <p14:tracePt t="96719" x="3030538" y="3684588"/>
          <p14:tracePt t="96722" x="3014663" y="3684588"/>
          <p14:tracePt t="96723" x="2998788" y="3684588"/>
          <p14:tracePt t="96727" x="2967038" y="3676650"/>
          <p14:tracePt t="96729" x="2949575" y="3676650"/>
          <p14:tracePt t="96731" x="2933700" y="3676650"/>
          <p14:tracePt t="96733" x="2909888" y="3676650"/>
          <p14:tracePt t="96735" x="2894013" y="3676650"/>
          <p14:tracePt t="96739" x="2862263" y="3668713"/>
          <p14:tracePt t="96742" x="2846388" y="3668713"/>
          <p14:tracePt t="96743" x="2830513" y="3676650"/>
          <p14:tracePt t="96745" x="2814638" y="3676650"/>
          <p14:tracePt t="96747" x="2806700" y="3676650"/>
          <p14:tracePt t="96749" x="2790825" y="3676650"/>
          <p14:tracePt t="96751" x="2774950" y="3676650"/>
          <p14:tracePt t="96753" x="2767013" y="3684588"/>
          <p14:tracePt t="96755" x="2759075" y="3684588"/>
          <p14:tracePt t="96757" x="2743200" y="3684588"/>
          <p14:tracePt t="96759" x="2735263" y="3692525"/>
          <p14:tracePt t="96761" x="2727325" y="3692525"/>
          <p14:tracePt t="96763" x="2719388" y="3692525"/>
          <p14:tracePt t="96765" x="2711450" y="3700463"/>
          <p14:tracePt t="96767" x="2703513" y="3700463"/>
          <p14:tracePt t="96769" x="2703513" y="3708400"/>
          <p14:tracePt t="96771" x="2695575" y="3708400"/>
          <p14:tracePt t="96775" x="2687638" y="3716338"/>
          <p14:tracePt t="96779" x="2679700" y="3724275"/>
          <p14:tracePt t="96785" x="2679700" y="3732213"/>
          <p14:tracePt t="96789" x="2679700" y="3740150"/>
          <p14:tracePt t="96793" x="2679700" y="3748088"/>
          <p14:tracePt t="96797" x="2679700" y="3756025"/>
          <p14:tracePt t="96799" x="2687638" y="3756025"/>
          <p14:tracePt t="96801" x="2687638" y="3763963"/>
          <p14:tracePt t="96803" x="2687638" y="3771900"/>
          <p14:tracePt t="96805" x="2695575" y="3779838"/>
          <p14:tracePt t="96807" x="2695575" y="3787775"/>
          <p14:tracePt t="96809" x="2703513" y="3787775"/>
          <p14:tracePt t="96811" x="2703513" y="3795713"/>
          <p14:tracePt t="96813" x="2711450" y="3803650"/>
          <p14:tracePt t="96815" x="2719388" y="3811588"/>
          <p14:tracePt t="96817" x="2719388" y="3819525"/>
          <p14:tracePt t="96819" x="2727325" y="3819525"/>
          <p14:tracePt t="96821" x="2735263" y="3827463"/>
          <p14:tracePt t="96825" x="2735263" y="3835400"/>
          <p14:tracePt t="96827" x="2751138" y="3851275"/>
          <p14:tracePt t="96828" x="2759075" y="3851275"/>
          <p14:tracePt t="96831" x="2767013" y="3859213"/>
          <p14:tracePt t="96833" x="2774950" y="3867150"/>
          <p14:tracePt t="96835" x="2782888" y="3875088"/>
          <p14:tracePt t="96839" x="2798763" y="3883025"/>
          <p14:tracePt t="96843" x="2814638" y="3898900"/>
          <p14:tracePt t="96844" x="2822575" y="3906838"/>
          <p14:tracePt t="96847" x="2830513" y="3906838"/>
          <p14:tracePt t="96849" x="2838450" y="3914775"/>
          <p14:tracePt t="96853" x="2846388" y="3922713"/>
          <p14:tracePt t="96855" x="2870200" y="3930650"/>
          <p14:tracePt t="96857" x="2878138" y="3930650"/>
          <p14:tracePt t="96861" x="2894013" y="3948113"/>
          <p14:tracePt t="96863" x="2909888" y="3948113"/>
          <p14:tracePt t="96865" x="2917825" y="3956050"/>
          <p14:tracePt t="96867" x="2925763" y="3956050"/>
          <p14:tracePt t="96869" x="2941638" y="3963988"/>
          <p14:tracePt t="96871" x="2949575" y="3971925"/>
          <p14:tracePt t="96877" x="2982913" y="3979863"/>
          <p14:tracePt t="96879" x="2990850" y="3987800"/>
          <p14:tracePt t="96881" x="3006725" y="3987800"/>
          <p14:tracePt t="96883" x="3014663" y="3995738"/>
          <p14:tracePt t="96885" x="3030538" y="4003675"/>
          <p14:tracePt t="96889" x="3054350" y="4011613"/>
          <p14:tracePt t="96894" x="3070225" y="4011613"/>
          <p14:tracePt t="96895" x="3086100" y="4019550"/>
          <p14:tracePt t="96897" x="3094038" y="4019550"/>
          <p14:tracePt t="96899" x="3101975" y="4027488"/>
          <p14:tracePt t="96901" x="3117850" y="4027488"/>
          <p14:tracePt t="96903" x="3125788" y="4027488"/>
          <p14:tracePt t="96905" x="3141663" y="4035425"/>
          <p14:tracePt t="96907" x="3149600" y="4035425"/>
          <p14:tracePt t="96911" x="3173413" y="4043363"/>
          <p14:tracePt t="96913" x="3189288" y="4043363"/>
          <p14:tracePt t="96915" x="3197225" y="4051300"/>
          <p14:tracePt t="96917" x="3213100" y="4051300"/>
          <p14:tracePt t="96919" x="3221038" y="4059238"/>
          <p14:tracePt t="96922" x="3236913" y="4059238"/>
          <p14:tracePt t="96924" x="3252788" y="4067175"/>
          <p14:tracePt t="96927" x="3276600" y="4075113"/>
          <p14:tracePt t="96929" x="3292475" y="4075113"/>
          <p14:tracePt t="96931" x="3308350" y="4075113"/>
          <p14:tracePt t="96933" x="3325813" y="4083050"/>
          <p14:tracePt t="96935" x="3333750" y="4083050"/>
          <p14:tracePt t="96939" x="3365500" y="4090988"/>
          <p14:tracePt t="96943" x="3389313" y="4098925"/>
          <p14:tracePt t="96944" x="3405188" y="4106863"/>
          <p14:tracePt t="96947" x="3413125" y="4106863"/>
          <p14:tracePt t="96949" x="3429000" y="4106863"/>
          <p14:tracePt t="96951" x="3444875" y="4114800"/>
          <p14:tracePt t="96953" x="3452813" y="4114800"/>
          <p14:tracePt t="96955" x="3468688" y="4114800"/>
          <p14:tracePt t="96957" x="3476625" y="4122738"/>
          <p14:tracePt t="96959" x="3492500" y="4122738"/>
          <p14:tracePt t="96961" x="3500438" y="4122738"/>
          <p14:tracePt t="96963" x="3516313" y="4130675"/>
          <p14:tracePt t="96965" x="3524250" y="4130675"/>
          <p14:tracePt t="96967" x="3532188" y="4130675"/>
          <p14:tracePt t="96969" x="3548063" y="4130675"/>
          <p14:tracePt t="96972" x="3556000" y="4130675"/>
          <p14:tracePt t="96974" x="3563938" y="4130675"/>
          <p14:tracePt t="96976" x="3587750" y="4138613"/>
          <p14:tracePt t="96979" x="3595688" y="4138613"/>
          <p14:tracePt t="96981" x="3603625" y="4138613"/>
          <p14:tracePt t="96983" x="3611563" y="4138613"/>
          <p14:tracePt t="96985" x="3627438" y="4138613"/>
          <p14:tracePt t="96989" x="3643313" y="4138613"/>
          <p14:tracePt t="96991" x="3660775" y="4138613"/>
          <p14:tracePt t="96993" x="3668713" y="4138613"/>
          <p14:tracePt t="96994" x="3676650" y="4138613"/>
          <p14:tracePt t="96997" x="3684588" y="4138613"/>
          <p14:tracePt t="96999" x="3700463" y="4138613"/>
          <p14:tracePt t="97001" x="3708400" y="4138613"/>
          <p14:tracePt t="97003" x="3716338" y="4138613"/>
          <p14:tracePt t="97006" x="3732213" y="4138613"/>
          <p14:tracePt t="97009" x="3748088" y="4138613"/>
          <p14:tracePt t="97011" x="3756025" y="4130675"/>
          <p14:tracePt t="97013" x="3763963" y="4130675"/>
          <p14:tracePt t="97015" x="3771900" y="4130675"/>
          <p14:tracePt t="97017" x="3779838" y="4130675"/>
          <p14:tracePt t="97019" x="3787775" y="4122738"/>
          <p14:tracePt t="97023" x="3803650" y="4122738"/>
          <p14:tracePt t="97024" x="3819525" y="4114800"/>
          <p14:tracePt t="97029" x="3827463" y="4114800"/>
          <p14:tracePt t="97031" x="3843338" y="4106863"/>
          <p14:tracePt t="97033" x="3851275" y="4106863"/>
          <p14:tracePt t="97034" x="3859213" y="4106863"/>
          <p14:tracePt t="97038" x="3875088" y="4098925"/>
          <p14:tracePt t="97041" x="3883025" y="4090988"/>
          <p14:tracePt t="97042" x="3890963" y="4090988"/>
          <p14:tracePt t="97045" x="3898900" y="4083050"/>
          <p14:tracePt t="97047" x="3906838" y="4075113"/>
          <p14:tracePt t="97049" x="3914775" y="4075113"/>
          <p14:tracePt t="97051" x="3922713" y="4067175"/>
          <p14:tracePt t="97053" x="3930650" y="4067175"/>
          <p14:tracePt t="97056" x="3938588" y="4059238"/>
          <p14:tracePt t="97058" x="3946525" y="4059238"/>
          <p14:tracePt t="97062" x="3970338" y="4035425"/>
          <p14:tracePt t="97065" x="3978275" y="4035425"/>
          <p14:tracePt t="97067" x="3986213" y="4027488"/>
          <p14:tracePt t="97069" x="3994150" y="4019550"/>
          <p14:tracePt t="97071" x="4002088" y="4019550"/>
          <p14:tracePt t="97073" x="4011613" y="4011613"/>
          <p14:tracePt t="97076" x="4019550" y="4003675"/>
          <p14:tracePt t="97079" x="4035425" y="3995738"/>
          <p14:tracePt t="97081" x="4043363" y="3987800"/>
          <p14:tracePt t="97083" x="4051300" y="3987800"/>
          <p14:tracePt t="97085" x="4059238" y="3979863"/>
          <p14:tracePt t="97088" x="4067175" y="3971925"/>
          <p14:tracePt t="97092" x="4075113" y="3963988"/>
          <p14:tracePt t="97096" x="4098925" y="3948113"/>
          <p14:tracePt t="97099" x="4106863" y="3938588"/>
          <p14:tracePt t="97101" x="4114800" y="3930650"/>
          <p14:tracePt t="97103" x="4122738" y="3922713"/>
          <p14:tracePt t="97105" x="4138613" y="3914775"/>
          <p14:tracePt t="97110" x="4146550" y="3898900"/>
          <p14:tracePt t="97113" x="4170363" y="3890963"/>
          <p14:tracePt t="97115" x="4178300" y="3883025"/>
          <p14:tracePt t="97117" x="4186238" y="3875088"/>
          <p14:tracePt t="97119" x="4194175" y="3867150"/>
          <p14:tracePt t="97123" x="4202113" y="3859213"/>
          <p14:tracePt t="97129" x="4217988" y="3843338"/>
          <p14:tracePt t="97131" x="4225925" y="3835400"/>
          <p14:tracePt t="97133" x="4233863" y="3827463"/>
          <p14:tracePt t="97139" x="4249738" y="3811588"/>
          <p14:tracePt t="97143" x="4257675" y="3803650"/>
          <p14:tracePt t="97145" x="4257675" y="3795713"/>
          <p14:tracePt t="97147" x="4265613" y="3787775"/>
          <p14:tracePt t="97151" x="4265613" y="3779838"/>
          <p14:tracePt t="97155" x="4273550" y="3771900"/>
          <p14:tracePt t="97158" x="4273550" y="3763963"/>
          <p14:tracePt t="97176" x="4281488" y="3724275"/>
          <p14:tracePt t="97179" x="4281488" y="3716338"/>
          <p14:tracePt t="97183" x="4281488" y="3708400"/>
          <p14:tracePt t="97188" x="4281488" y="3700463"/>
          <p14:tracePt t="97191" x="4281488" y="3692525"/>
          <p14:tracePt t="97195" x="4273550" y="3684588"/>
          <p14:tracePt t="97199" x="4273550" y="3676650"/>
          <p14:tracePt t="97201" x="4265613" y="3676650"/>
          <p14:tracePt t="97203" x="4265613" y="3668713"/>
          <p14:tracePt t="97205" x="4257675" y="3668713"/>
          <p14:tracePt t="97207" x="4249738" y="3660775"/>
          <p14:tracePt t="97211" x="4241800" y="3652838"/>
          <p14:tracePt t="97213" x="4241800" y="3644900"/>
          <p14:tracePt t="97214" x="4233863" y="3644900"/>
          <p14:tracePt t="97217" x="4225925" y="3636963"/>
          <p14:tracePt t="97219" x="4217988" y="3636963"/>
          <p14:tracePt t="97222" x="4210050" y="3629025"/>
          <p14:tracePt t="97225" x="4194175" y="3621088"/>
          <p14:tracePt t="97227" x="4194175" y="3613150"/>
          <p14:tracePt t="97229" x="4186238" y="3613150"/>
          <p14:tracePt t="97231" x="4178300" y="3605213"/>
          <p14:tracePt t="97233" x="4170363" y="3605213"/>
          <p14:tracePt t="97235" x="4162425" y="3605213"/>
          <p14:tracePt t="97239" x="4154488" y="3595688"/>
          <p14:tracePt t="97241" x="4146550" y="3587750"/>
          <p14:tracePt t="97243" x="4138613" y="3587750"/>
          <p14:tracePt t="97244" x="4130675" y="3579813"/>
          <p14:tracePt t="97247" x="4122738" y="3579813"/>
          <p14:tracePt t="97249" x="4114800" y="3579813"/>
          <p14:tracePt t="97251" x="4106863" y="3571875"/>
          <p14:tracePt t="97253" x="4098925" y="3571875"/>
          <p14:tracePt t="97255" x="4090988" y="3571875"/>
          <p14:tracePt t="97258" x="4083050" y="3563938"/>
          <p14:tracePt t="97260" x="4059238" y="3563938"/>
          <p14:tracePt t="97263" x="4051300" y="3556000"/>
          <p14:tracePt t="97265" x="4043363" y="3556000"/>
          <p14:tracePt t="97267" x="4035425" y="3556000"/>
          <p14:tracePt t="97269" x="4027488" y="3556000"/>
          <p14:tracePt t="97271" x="4019550" y="3548063"/>
          <p14:tracePt t="97274" x="4011613" y="3548063"/>
          <p14:tracePt t="97275" x="4002088" y="3548063"/>
          <p14:tracePt t="97277" x="3994150" y="3548063"/>
          <p14:tracePt t="97279" x="3986213" y="3548063"/>
          <p14:tracePt t="97281" x="3978275" y="3548063"/>
          <p14:tracePt t="97283" x="3970338" y="3548063"/>
          <p14:tracePt t="97285" x="3962400" y="3548063"/>
          <p14:tracePt t="97289" x="3954463" y="3540125"/>
          <p14:tracePt t="97291" x="3946525" y="3540125"/>
          <p14:tracePt t="97292" x="3938588" y="3540125"/>
          <p14:tracePt t="97295" x="3930650" y="3540125"/>
          <p14:tracePt t="97297" x="3922713" y="3540125"/>
          <p14:tracePt t="97301" x="3914775" y="3540125"/>
          <p14:tracePt t="97303" x="3906838" y="3540125"/>
          <p14:tracePt t="97307" x="3898900" y="3540125"/>
          <p14:tracePt t="97311" x="3890963" y="3540125"/>
          <p14:tracePt t="97317" x="3883025" y="3540125"/>
          <p14:tracePt t="97323" x="3875088" y="3540125"/>
          <p14:tracePt t="97325" x="3875088" y="3532188"/>
          <p14:tracePt t="97329" x="3867150" y="3532188"/>
          <p14:tracePt t="97338" x="3859213" y="3532188"/>
          <p14:tracePt t="97343" x="3851275" y="3532188"/>
          <p14:tracePt t="97351" x="3843338" y="3532188"/>
          <p14:tracePt t="97359" x="3835400" y="3532188"/>
          <p14:tracePt t="97361" x="3835400" y="3524250"/>
          <p14:tracePt t="97367" x="3827463" y="3524250"/>
          <p14:tracePt t="97374" x="3819525" y="3524250"/>
          <p14:tracePt t="97381" x="3811588" y="3524250"/>
          <p14:tracePt t="97390" x="3803650" y="3516313"/>
          <p14:tracePt t="97392" x="3795713" y="3516313"/>
          <p14:tracePt t="97395" x="3787775" y="3516313"/>
          <p14:tracePt t="97399" x="3779838" y="3516313"/>
          <p14:tracePt t="97403" x="3771900" y="3516313"/>
          <p14:tracePt t="97407" x="3763963" y="3516313"/>
          <p14:tracePt t="97409" x="3756025" y="3516313"/>
          <p14:tracePt t="97413" x="3748088" y="3516313"/>
          <p14:tracePt t="97415" x="3740150" y="3508375"/>
          <p14:tracePt t="97417" x="3732213" y="3508375"/>
          <p14:tracePt t="97423" x="3716338" y="3508375"/>
          <p14:tracePt t="97424" x="3708400" y="3508375"/>
          <p14:tracePt t="97427" x="3700463" y="3508375"/>
          <p14:tracePt t="97429" x="3692525" y="3508375"/>
          <p14:tracePt t="97431" x="3684588" y="3508375"/>
          <p14:tracePt t="97433" x="3676650" y="3508375"/>
          <p14:tracePt t="97435" x="3668713" y="3508375"/>
          <p14:tracePt t="97439" x="3660775" y="3500438"/>
          <p14:tracePt t="97441" x="3651250" y="3500438"/>
          <p14:tracePt t="97443" x="3643313" y="3500438"/>
          <p14:tracePt t="97445" x="3635375" y="3500438"/>
          <p14:tracePt t="97447" x="3627438" y="3500438"/>
          <p14:tracePt t="97449" x="3619500" y="3500438"/>
          <p14:tracePt t="97451" x="3611563" y="3500438"/>
          <p14:tracePt t="97453" x="3603625" y="3500438"/>
          <p14:tracePt t="97455" x="3595688" y="3492500"/>
          <p14:tracePt t="97457" x="3587750" y="3492500"/>
          <p14:tracePt t="97459" x="3579813" y="3492500"/>
          <p14:tracePt t="97460" x="3571875" y="3492500"/>
          <p14:tracePt t="97463" x="3563938" y="3492500"/>
          <p14:tracePt t="97465" x="3556000" y="3492500"/>
          <p14:tracePt t="97467" x="3548063" y="3492500"/>
          <p14:tracePt t="97469" x="3540125" y="3484563"/>
          <p14:tracePt t="97471" x="3524250" y="3484563"/>
          <p14:tracePt t="97474" x="3516313" y="3484563"/>
          <p14:tracePt t="97475" x="3508375" y="3484563"/>
          <p14:tracePt t="97477" x="3500438" y="3484563"/>
          <p14:tracePt t="97479" x="3492500" y="3484563"/>
          <p14:tracePt t="97481" x="3476625" y="3476625"/>
          <p14:tracePt t="97483" x="3460750" y="3476625"/>
          <p14:tracePt t="97485" x="3452813" y="3476625"/>
          <p14:tracePt t="97489" x="3429000" y="3476625"/>
          <p14:tracePt t="97491" x="3421063" y="3476625"/>
          <p14:tracePt t="97493" x="3413125" y="3476625"/>
          <p14:tracePt t="97495" x="3397250" y="3476625"/>
          <p14:tracePt t="97497" x="3389313" y="3476625"/>
          <p14:tracePt t="97499" x="3373438" y="3468688"/>
          <p14:tracePt t="97501" x="3365500" y="3468688"/>
          <p14:tracePt t="97503" x="3349625" y="3468688"/>
          <p14:tracePt t="97505" x="3341688" y="3468688"/>
          <p14:tracePt t="97507" x="3333750" y="3468688"/>
          <p14:tracePt t="97509" x="3325813" y="3468688"/>
          <p14:tracePt t="97511" x="3308350" y="3468688"/>
          <p14:tracePt t="97512" x="3300413" y="3468688"/>
          <p14:tracePt t="97515" x="3292475" y="3468688"/>
          <p14:tracePt t="97517" x="3284538" y="3468688"/>
          <p14:tracePt t="97519" x="3276600" y="3468688"/>
          <p14:tracePt t="97521" x="3268663" y="3460750"/>
          <p14:tracePt t="97523" x="3260725" y="3460750"/>
          <p14:tracePt t="97525" x="3252788" y="3460750"/>
          <p14:tracePt t="97527" x="3244850" y="3460750"/>
          <p14:tracePt t="97529" x="3236913" y="3460750"/>
          <p14:tracePt t="97531" x="3228975" y="3460750"/>
          <p14:tracePt t="97533" x="3221038" y="3460750"/>
          <p14:tracePt t="97535" x="3213100" y="3460750"/>
          <p14:tracePt t="97539" x="3197225" y="3460750"/>
          <p14:tracePt t="97540" x="3189288" y="3460750"/>
          <p14:tracePt t="97545" x="3181350" y="3460750"/>
          <p14:tracePt t="97547" x="3173413" y="3460750"/>
          <p14:tracePt t="97551" x="3165475" y="3460750"/>
          <p14:tracePt t="97553" x="3157538" y="3460750"/>
          <p14:tracePt t="97557" x="3149600" y="3460750"/>
          <p14:tracePt t="97561" x="3141663" y="3460750"/>
          <p14:tracePt t="97565" x="3133725" y="3460750"/>
          <p14:tracePt t="97567" x="3125788" y="3460750"/>
          <p14:tracePt t="97571" x="3117850" y="3460750"/>
          <p14:tracePt t="97575" x="3109913" y="3460750"/>
          <p14:tracePt t="97579" x="3101975" y="3460750"/>
          <p14:tracePt t="97583" x="3094038" y="3460750"/>
          <p14:tracePt t="97588" x="3086100" y="3460750"/>
          <p14:tracePt t="97593" x="3078163" y="3460750"/>
          <p14:tracePt t="97599" x="3070225" y="3460750"/>
          <p14:tracePt t="97605" x="3062288" y="3460750"/>
          <p14:tracePt t="97613" x="3054350" y="3460750"/>
          <p14:tracePt t="97621" x="3046413" y="3460750"/>
          <p14:tracePt t="97631" x="3038475" y="3460750"/>
          <p14:tracePt t="97645" x="3030538" y="3460750"/>
          <p14:tracePt t="97659" x="3030538" y="3468688"/>
          <p14:tracePt t="97667" x="3022600" y="3468688"/>
          <p14:tracePt t="97697" x="3014663" y="3468688"/>
          <p14:tracePt t="97703" x="3014663" y="3476625"/>
          <p14:tracePt t="97711" x="3006725" y="3476625"/>
          <p14:tracePt t="97715" x="3006725" y="3484563"/>
          <p14:tracePt t="97722" x="2998788" y="3484563"/>
          <p14:tracePt t="97725" x="2998788" y="3492500"/>
          <p14:tracePt t="97729" x="2990850" y="3500438"/>
          <p14:tracePt t="97735" x="2990850" y="3508375"/>
          <p14:tracePt t="97739" x="2982913" y="3516313"/>
          <p14:tracePt t="97743" x="2974975" y="3524250"/>
          <p14:tracePt t="97749" x="2967038" y="3532188"/>
          <p14:tracePt t="97753" x="2967038" y="3540125"/>
          <p14:tracePt t="97755" x="2957513" y="3540125"/>
          <p14:tracePt t="97759" x="2957513" y="3548063"/>
          <p14:tracePt t="97763" x="2949575" y="3556000"/>
          <p14:tracePt t="97769" x="2941638" y="3563938"/>
          <p14:tracePt t="97775" x="2941638" y="3571875"/>
          <p14:tracePt t="97777" x="2933700" y="3571875"/>
          <p14:tracePt t="97779" x="2933700" y="3579813"/>
          <p14:tracePt t="97783" x="2933700" y="3587750"/>
          <p14:tracePt t="97785" x="2925763" y="3587750"/>
          <p14:tracePt t="97788" x="2925763" y="3595688"/>
          <p14:tracePt t="97793" x="2917825" y="3605213"/>
          <p14:tracePt t="97797" x="2917825" y="3613150"/>
          <p14:tracePt t="97801" x="2909888" y="3621088"/>
          <p14:tracePt t="97807" x="2909888" y="3629025"/>
          <p14:tracePt t="97811" x="2909888" y="3636963"/>
          <p14:tracePt t="97813" x="2901950" y="3636963"/>
          <p14:tracePt t="97817" x="2901950" y="3644900"/>
          <p14:tracePt t="97821" x="2901950" y="3652838"/>
          <p14:tracePt t="97825" x="2894013" y="3652838"/>
          <p14:tracePt t="97827" x="2894013" y="3660775"/>
          <p14:tracePt t="97831" x="2894013" y="3668713"/>
          <p14:tracePt t="97838" x="2894013" y="3676650"/>
          <p14:tracePt t="97841" x="2886075" y="3676650"/>
          <p14:tracePt t="97845" x="2886075" y="3684588"/>
          <p14:tracePt t="97853" x="2886075" y="3692525"/>
          <p14:tracePt t="97873" x="2886075" y="3700463"/>
          <p14:tracePt t="97901" x="2886075" y="3708400"/>
          <p14:tracePt t="97915" x="2878138" y="3708400"/>
          <p14:tracePt t="97929" x="2878138" y="3716338"/>
          <p14:tracePt t="97951" x="2878138" y="3724275"/>
          <p14:tracePt t="97957" x="2870200" y="3724275"/>
          <p14:tracePt t="97967" x="2870200" y="3732213"/>
          <p14:tracePt t="97983" x="2862263" y="3732213"/>
          <p14:tracePt t="97985" x="2862263" y="3740150"/>
          <p14:tracePt t="97999" x="2862263" y="3748088"/>
          <p14:tracePt t="98003" x="2854325" y="3748088"/>
          <p14:tracePt t="98009" x="2854325" y="3756025"/>
          <p14:tracePt t="98019" x="2854325" y="3763963"/>
          <p14:tracePt t="98023" x="2846388" y="3763963"/>
          <p14:tracePt t="98029" x="2846388" y="3771900"/>
          <p14:tracePt t="98039" x="2846388" y="3779838"/>
          <p14:tracePt t="98053" x="2846388" y="3787775"/>
          <p14:tracePt t="98077" x="2846388" y="3795713"/>
          <p14:tracePt t="98093" x="2846388" y="3803650"/>
          <p14:tracePt t="98105" x="2846388" y="3811588"/>
          <p14:tracePt t="98117" x="2846388" y="3819525"/>
          <p14:tracePt t="98133" x="2846388" y="3827463"/>
          <p14:tracePt t="98139" x="2854325" y="3827463"/>
          <p14:tracePt t="98147" x="2854325" y="3835400"/>
          <p14:tracePt t="98159" x="2854325" y="3843338"/>
          <p14:tracePt t="98177" x="2854325" y="3851275"/>
          <p14:tracePt t="98181" x="2862263" y="3851275"/>
          <p14:tracePt t="98197" x="2862263" y="3859213"/>
          <p14:tracePt t="98201" x="2870200" y="3859213"/>
          <p14:tracePt t="98225" x="2878138" y="3859213"/>
          <p14:tracePt t="98229" x="2878138" y="3867150"/>
          <p14:tracePt t="98917" x="2886075" y="3867150"/>
          <p14:tracePt t="98925" x="2894013" y="3867150"/>
          <p14:tracePt t="98927" x="2901950" y="3867150"/>
          <p14:tracePt t="98931" x="2909888" y="3867150"/>
          <p14:tracePt t="98933" x="2917825" y="3867150"/>
          <p14:tracePt t="98935" x="2925763" y="3867150"/>
          <p14:tracePt t="98939" x="2941638" y="3867150"/>
          <p14:tracePt t="98941" x="2949575" y="3867150"/>
          <p14:tracePt t="98943" x="2957513" y="3867150"/>
          <p14:tracePt t="98945" x="2967038" y="3867150"/>
          <p14:tracePt t="98947" x="2974975" y="3867150"/>
          <p14:tracePt t="98949" x="2982913" y="3867150"/>
          <p14:tracePt t="98951" x="2990850" y="3867150"/>
          <p14:tracePt t="98953" x="2998788" y="3867150"/>
          <p14:tracePt t="98956" x="3006725" y="3867150"/>
          <p14:tracePt t="98957" x="3014663" y="3867150"/>
          <p14:tracePt t="98959" x="3030538" y="3867150"/>
          <p14:tracePt t="98961" x="3038475" y="3867150"/>
          <p14:tracePt t="98963" x="3046413" y="3867150"/>
          <p14:tracePt t="98965" x="3054350" y="3867150"/>
          <p14:tracePt t="98967" x="3062288" y="3867150"/>
          <p14:tracePt t="98969" x="3078163" y="3867150"/>
          <p14:tracePt t="98973" x="3086100" y="3867150"/>
          <p14:tracePt t="98973" x="3094038" y="3867150"/>
          <p14:tracePt t="98975" x="3101975" y="3867150"/>
          <p14:tracePt t="98977" x="3117850" y="3859213"/>
          <p14:tracePt t="98979" x="3125788" y="3859213"/>
          <p14:tracePt t="98981" x="3133725" y="3859213"/>
          <p14:tracePt t="98983" x="3141663" y="3859213"/>
          <p14:tracePt t="98985" x="3149600" y="3859213"/>
          <p14:tracePt t="98989" x="3173413" y="3859213"/>
          <p14:tracePt t="98991" x="3181350" y="3859213"/>
          <p14:tracePt t="98993" x="3189288" y="3851275"/>
          <p14:tracePt t="98995" x="3197225" y="3851275"/>
          <p14:tracePt t="98997" x="3205163" y="3851275"/>
          <p14:tracePt t="99001" x="3213100" y="3851275"/>
          <p14:tracePt t="99003" x="3221038" y="3851275"/>
          <p14:tracePt t="99005" x="3228975" y="3851275"/>
          <p14:tracePt t="99009" x="3236913" y="3851275"/>
          <p14:tracePt t="99011" x="3244850" y="3843338"/>
          <p14:tracePt t="99015" x="3252788" y="3843338"/>
          <p14:tracePt t="99017" x="3260725" y="3843338"/>
          <p14:tracePt t="99022" x="3268663" y="3843338"/>
          <p14:tracePt t="99027" x="3276600" y="3835400"/>
          <p14:tracePt t="99033" x="3284538" y="3835400"/>
          <p14:tracePt t="99099" x="3292475" y="3835400"/>
          <p14:tracePt t="99107" x="3300413" y="3835400"/>
          <p14:tracePt t="99113" x="3308350" y="3835400"/>
          <p14:tracePt t="99115" x="3317875" y="3835400"/>
          <p14:tracePt t="99119" x="3325813" y="3835400"/>
          <p14:tracePt t="99123" x="3333750" y="3835400"/>
          <p14:tracePt t="99126" x="3341688" y="3835400"/>
          <p14:tracePt t="99128" x="3349625" y="3835400"/>
          <p14:tracePt t="99132" x="3357563" y="3835400"/>
          <p14:tracePt t="99137" x="3365500" y="3835400"/>
          <p14:tracePt t="99138" x="3373438" y="3835400"/>
          <p14:tracePt t="99142" x="3381375" y="3835400"/>
          <p14:tracePt t="99144" x="3389313" y="3835400"/>
          <p14:tracePt t="99148" x="3397250" y="3827463"/>
          <p14:tracePt t="99150" x="3405188" y="3827463"/>
          <p14:tracePt t="99154" x="3413125" y="3827463"/>
          <p14:tracePt t="99156" x="3421063" y="3827463"/>
          <p14:tracePt t="99173" x="3460750" y="3811588"/>
          <p14:tracePt t="99174" x="3468688" y="3803650"/>
          <p14:tracePt t="99180" x="3476625" y="3795713"/>
          <p14:tracePt t="99184" x="3484563" y="3795713"/>
          <p14:tracePt t="99187" x="3484563" y="3787775"/>
          <p14:tracePt t="99190" x="3484563" y="3779838"/>
          <p14:tracePt t="99192" x="3492500" y="3779838"/>
          <p14:tracePt t="99196" x="3492500" y="3771900"/>
          <p14:tracePt t="99200" x="3500438" y="3763963"/>
          <p14:tracePt t="99202" x="3500438" y="3756025"/>
          <p14:tracePt t="99206" x="3500438" y="3748088"/>
          <p14:tracePt t="99210" x="3500438" y="3740150"/>
          <p14:tracePt t="99214" x="3492500" y="3732213"/>
          <p14:tracePt t="99216" x="3492500" y="3724275"/>
          <p14:tracePt t="99221" x="3492500" y="3716338"/>
          <p14:tracePt t="99224" x="3492500" y="3708400"/>
          <p14:tracePt t="99226" x="3484563" y="3708400"/>
          <p14:tracePt t="99228" x="3484563" y="3700463"/>
          <p14:tracePt t="99230" x="3476625" y="3692525"/>
          <p14:tracePt t="99234" x="3468688" y="3684588"/>
          <p14:tracePt t="99237" x="3468688" y="3676650"/>
          <p14:tracePt t="99238" x="3460750" y="3676650"/>
          <p14:tracePt t="99240" x="3452813" y="3668713"/>
          <p14:tracePt t="99242" x="3444875" y="3660775"/>
          <p14:tracePt t="99244" x="3436938" y="3652838"/>
          <p14:tracePt t="99246" x="3429000" y="3644900"/>
          <p14:tracePt t="99248" x="3421063" y="3636963"/>
          <p14:tracePt t="99250" x="3405188" y="3629025"/>
          <p14:tracePt t="99252" x="3397250" y="3629025"/>
          <p14:tracePt t="99254" x="3389313" y="3621088"/>
          <p14:tracePt t="99257" x="3381375" y="3613150"/>
          <p14:tracePt t="99258" x="3365500" y="3613150"/>
          <p14:tracePt t="99260" x="3349625" y="3605213"/>
          <p14:tracePt t="99262" x="3333750" y="3595688"/>
          <p14:tracePt t="99264" x="3317875" y="3587750"/>
          <p14:tracePt t="99266" x="3300413" y="3587750"/>
          <p14:tracePt t="99268" x="3284538" y="3579813"/>
          <p14:tracePt t="99271" x="3260725" y="3571875"/>
          <p14:tracePt t="99273" x="3244850" y="3563938"/>
          <p14:tracePt t="99274" x="3221038" y="3556000"/>
          <p14:tracePt t="99276" x="3205163" y="3556000"/>
          <p14:tracePt t="99278" x="3181350" y="3548063"/>
          <p14:tracePt t="99280" x="3157538" y="3540125"/>
          <p14:tracePt t="99282" x="3133725" y="3540125"/>
          <p14:tracePt t="99284" x="3101975" y="3532188"/>
          <p14:tracePt t="99287" x="3086100" y="3532188"/>
          <p14:tracePt t="99288" x="3062288" y="3524250"/>
          <p14:tracePt t="99290" x="3030538" y="3524250"/>
          <p14:tracePt t="99292" x="3006725" y="3524250"/>
          <p14:tracePt t="99294" x="2982913" y="3516313"/>
          <p14:tracePt t="99296" x="2949575" y="3516313"/>
          <p14:tracePt t="99298" x="2925763" y="3516313"/>
          <p14:tracePt t="99300" x="2901950" y="3516313"/>
          <p14:tracePt t="99302" x="2878138" y="3516313"/>
          <p14:tracePt t="99304" x="2846388" y="3516313"/>
          <p14:tracePt t="99306" x="2822575" y="3516313"/>
          <p14:tracePt t="99308" x="2798763" y="3516313"/>
          <p14:tracePt t="99310" x="2774950" y="3516313"/>
          <p14:tracePt t="99312" x="2751138" y="3516313"/>
          <p14:tracePt t="99314" x="2727325" y="3516313"/>
          <p14:tracePt t="99316" x="2703513" y="3516313"/>
          <p14:tracePt t="99318" x="2679700" y="3516313"/>
          <p14:tracePt t="99320" x="2663825" y="3516313"/>
          <p14:tracePt t="99322" x="2640013" y="3516313"/>
          <p14:tracePt t="99324" x="2624138" y="3516313"/>
          <p14:tracePt t="99326" x="2598738" y="3516313"/>
          <p14:tracePt t="99328" x="2582863" y="3516313"/>
          <p14:tracePt t="99330" x="2566988" y="3516313"/>
          <p14:tracePt t="99332" x="2559050" y="3516313"/>
          <p14:tracePt t="99334" x="2543175" y="3516313"/>
          <p14:tracePt t="99338" x="2519363" y="3516313"/>
          <p14:tracePt t="99340" x="2511425" y="3516313"/>
          <p14:tracePt t="99342" x="2495550" y="3516313"/>
          <p14:tracePt t="99344" x="2487613" y="3516313"/>
          <p14:tracePt t="99346" x="2479675" y="3516313"/>
          <p14:tracePt t="99348" x="2471738" y="3516313"/>
          <p14:tracePt t="99350" x="2463800" y="3516313"/>
          <p14:tracePt t="99352" x="2455863" y="3516313"/>
          <p14:tracePt t="99355" x="2455863" y="3524250"/>
          <p14:tracePt t="99358" x="2447925" y="3524250"/>
          <p14:tracePt t="99362" x="2439988" y="3524250"/>
          <p14:tracePt t="99368" x="2432050" y="3524250"/>
          <p14:tracePt t="99457" x="2424113" y="3532188"/>
          <p14:tracePt t="99463" x="2416175" y="3532188"/>
          <p14:tracePt t="99467" x="2408238" y="3540125"/>
          <p14:tracePt t="99471" x="2400300" y="3540125"/>
          <p14:tracePt t="99473" x="2400300" y="3548063"/>
          <p14:tracePt t="99475" x="2392363" y="3548063"/>
          <p14:tracePt t="99477" x="2384425" y="3556000"/>
          <p14:tracePt t="99481" x="2376488" y="3556000"/>
          <p14:tracePt t="99483" x="2368550" y="3563938"/>
          <p14:tracePt t="99489" x="2352675" y="3571875"/>
          <p14:tracePt t="99491" x="2344738" y="3571875"/>
          <p14:tracePt t="99493" x="2344738" y="3579813"/>
          <p14:tracePt t="99495" x="2336800" y="3579813"/>
          <p14:tracePt t="99497" x="2328863" y="3579813"/>
          <p14:tracePt t="99499" x="2320925" y="3587750"/>
          <p14:tracePt t="99503" x="2312988" y="3587750"/>
          <p14:tracePt t="99505" x="2305050" y="3595688"/>
          <p14:tracePt t="99509" x="2297113" y="3605213"/>
          <p14:tracePt t="99511" x="2289175" y="3605213"/>
          <p14:tracePt t="99513" x="2281238" y="3605213"/>
          <p14:tracePt t="99515" x="2281238" y="3613150"/>
          <p14:tracePt t="99517" x="2273300" y="3613150"/>
          <p14:tracePt t="99519" x="2265363" y="3621088"/>
          <p14:tracePt t="99523" x="2255838" y="3629025"/>
          <p14:tracePt t="99525" x="2247900" y="3629025"/>
          <p14:tracePt t="99529" x="2239963" y="3629025"/>
          <p14:tracePt t="99531" x="2232025" y="3636963"/>
          <p14:tracePt t="99535" x="2224088" y="3636963"/>
          <p14:tracePt t="99539" x="2216150" y="3644900"/>
          <p14:tracePt t="99545" x="2208213" y="3652838"/>
          <p14:tracePt t="99553" x="2200275" y="3652838"/>
          <p14:tracePt t="99559" x="2200275" y="3660775"/>
          <p14:tracePt t="100000" x="2208213" y="3660775"/>
          <p14:tracePt t="100005" x="2216150" y="3660775"/>
          <p14:tracePt t="100011" x="2224088" y="3660775"/>
          <p14:tracePt t="100017" x="2232025" y="3660775"/>
          <p14:tracePt t="100025" x="2239963" y="3652838"/>
          <p14:tracePt t="100035" x="2247900" y="3652838"/>
          <p14:tracePt t="100133" x="2255838" y="3652838"/>
          <p14:tracePt t="100143" x="2255838" y="3644900"/>
          <p14:tracePt t="100151" x="2265363" y="3644900"/>
          <p14:tracePt t="100153" x="2265363" y="3636963"/>
          <p14:tracePt t="100161" x="2273300" y="3629025"/>
          <p14:tracePt t="100174" x="2281238" y="3621088"/>
          <p14:tracePt t="100177" x="2281238" y="3613150"/>
          <p14:tracePt t="100181" x="2289175" y="3613150"/>
          <p14:tracePt t="100185" x="2289175" y="3605213"/>
          <p14:tracePt t="100191" x="2297113" y="3605213"/>
          <p14:tracePt t="100193" x="2297113" y="3595688"/>
          <p14:tracePt t="100203" x="2305050" y="3587750"/>
          <p14:tracePt t="100215" x="2305050" y="3579813"/>
          <p14:tracePt t="100219" x="2312988" y="3579813"/>
          <p14:tracePt t="100499" x="2320925" y="3579813"/>
          <p14:tracePt t="100505" x="2320925" y="3587750"/>
          <p14:tracePt t="100511" x="2328863" y="3595688"/>
          <p14:tracePt t="100516" x="2328863" y="3605213"/>
          <p14:tracePt t="100517" x="2336800" y="3605213"/>
          <p14:tracePt t="100521" x="2336800" y="3613150"/>
          <p14:tracePt t="100525" x="2344738" y="3621088"/>
          <p14:tracePt t="100529" x="2352675" y="3621088"/>
          <p14:tracePt t="100531" x="2352675" y="3629025"/>
          <p14:tracePt t="100535" x="2360613" y="3636963"/>
          <p14:tracePt t="100538" x="2368550" y="3644900"/>
          <p14:tracePt t="100543" x="2376488" y="3652838"/>
          <p14:tracePt t="100547" x="2384425" y="3660775"/>
          <p14:tracePt t="100551" x="2392363" y="3668713"/>
          <p14:tracePt t="100553" x="2400300" y="3676650"/>
          <p14:tracePt t="100558" x="2408238" y="3684588"/>
          <p14:tracePt t="100561" x="2416175" y="3692525"/>
          <p14:tracePt t="100565" x="2424113" y="3700463"/>
          <p14:tracePt t="100567" x="2432050" y="3708400"/>
          <p14:tracePt t="100572" x="2439988" y="3716338"/>
          <p14:tracePt t="100574" x="2447925" y="3716338"/>
          <p14:tracePt t="100577" x="2455863" y="3732213"/>
          <p14:tracePt t="100580" x="2463800" y="3732213"/>
          <p14:tracePt t="100581" x="2471738" y="3740150"/>
          <p14:tracePt t="100583" x="2479675" y="3740150"/>
          <p14:tracePt t="100585" x="2487613" y="3748088"/>
          <p14:tracePt t="100590" x="2503488" y="3756025"/>
          <p14:tracePt t="100591" x="2511425" y="3763963"/>
          <p14:tracePt t="100597" x="2535238" y="3779838"/>
          <p14:tracePt t="100598" x="2543175" y="3779838"/>
          <p14:tracePt t="100601" x="2551113" y="3787775"/>
          <p14:tracePt t="100603" x="2566988" y="3795713"/>
          <p14:tracePt t="100605" x="2574925" y="3795713"/>
          <p14:tracePt t="100607" x="2582863" y="3803650"/>
          <p14:tracePt t="100613" x="2606675" y="3819525"/>
          <p14:tracePt t="100615" x="2624138" y="3827463"/>
          <p14:tracePt t="100617" x="2632075" y="3827463"/>
          <p14:tracePt t="100619" x="2640013" y="3835400"/>
          <p14:tracePt t="100621" x="2647950" y="3835400"/>
          <p14:tracePt t="100628" x="2671763" y="3851275"/>
          <p14:tracePt t="100629" x="2679700" y="3859213"/>
          <p14:tracePt t="100631" x="2695575" y="3859213"/>
          <p14:tracePt t="100633" x="2703513" y="3867150"/>
          <p14:tracePt t="100635" x="2711450" y="3875088"/>
          <p14:tracePt t="100639" x="2727325" y="3883025"/>
          <p14:tracePt t="100644" x="2759075" y="3898900"/>
          <p14:tracePt t="100647" x="2767013" y="3906838"/>
          <p14:tracePt t="100649" x="2782888" y="3906838"/>
          <p14:tracePt t="100651" x="2790825" y="3914775"/>
          <p14:tracePt t="100653" x="2806700" y="3914775"/>
          <p14:tracePt t="100656" x="2814638" y="3922713"/>
          <p14:tracePt t="100657" x="2822575" y="3930650"/>
          <p14:tracePt t="100661" x="2846388" y="3938588"/>
          <p14:tracePt t="100663" x="2862263" y="3948113"/>
          <p14:tracePt t="100665" x="2878138" y="3956050"/>
          <p14:tracePt t="100667" x="2886075" y="3956050"/>
          <p14:tracePt t="100669" x="2901950" y="3963988"/>
          <p14:tracePt t="100673" x="2925763" y="3979863"/>
          <p14:tracePt t="100677" x="2957513" y="3987800"/>
          <p14:tracePt t="100679" x="2974975" y="3987800"/>
          <p14:tracePt t="100680" x="2982913" y="3995738"/>
          <p14:tracePt t="100683" x="2998788" y="3995738"/>
          <p14:tracePt t="100685" x="3014663" y="4003675"/>
          <p14:tracePt t="100689" x="3046413" y="4011613"/>
          <p14:tracePt t="100690" x="3062288" y="4011613"/>
          <p14:tracePt t="100694" x="3086100" y="4019550"/>
          <p14:tracePt t="100695" x="3101975" y="4019550"/>
          <p14:tracePt t="100697" x="3117850" y="4027488"/>
          <p14:tracePt t="100699" x="3133725" y="4027488"/>
          <p14:tracePt t="100701" x="3157538" y="4035425"/>
          <p14:tracePt t="100703" x="3173413" y="4035425"/>
          <p14:tracePt t="100705" x="3189288" y="4043363"/>
          <p14:tracePt t="100707" x="3213100" y="4043363"/>
          <p14:tracePt t="100711" x="3252788" y="4051300"/>
          <p14:tracePt t="100713" x="3268663" y="4059238"/>
          <p14:tracePt t="100715" x="3292475" y="4059238"/>
          <p14:tracePt t="100717" x="3308350" y="4059238"/>
          <p14:tracePt t="100719" x="3325813" y="4067175"/>
          <p14:tracePt t="100723" x="3365500" y="4075113"/>
          <p14:tracePt t="100725" x="3389313" y="4075113"/>
          <p14:tracePt t="100727" x="3405188" y="4075113"/>
          <p14:tracePt t="100729" x="3429000" y="4083050"/>
          <p14:tracePt t="100731" x="3444875" y="4083050"/>
          <p14:tracePt t="100733" x="3468688" y="4090988"/>
          <p14:tracePt t="100735" x="3492500" y="4090988"/>
          <p14:tracePt t="100739" x="3524250" y="4098925"/>
          <p14:tracePt t="100742" x="3548063" y="4098925"/>
          <p14:tracePt t="100743" x="3571875" y="4098925"/>
          <p14:tracePt t="100745" x="3587750" y="4106863"/>
          <p14:tracePt t="100747" x="3603625" y="4106863"/>
          <p14:tracePt t="100749" x="3627438" y="4106863"/>
          <p14:tracePt t="100751" x="3643313" y="4114800"/>
          <p14:tracePt t="100753" x="3660775" y="4114800"/>
          <p14:tracePt t="100755" x="3684588" y="4122738"/>
          <p14:tracePt t="100757" x="3700463" y="4122738"/>
          <p14:tracePt t="100760" x="3716338" y="4130675"/>
          <p14:tracePt t="100761" x="3732213" y="4130675"/>
          <p14:tracePt t="100763" x="3748088" y="4130675"/>
          <p14:tracePt t="100765" x="3763963" y="4138613"/>
          <p14:tracePt t="100767" x="3779838" y="4138613"/>
          <p14:tracePt t="100769" x="3795713" y="4138613"/>
          <p14:tracePt t="100772" x="3811588" y="4146550"/>
          <p14:tracePt t="100775" x="3835400" y="4146550"/>
          <p14:tracePt t="100777" x="3851275" y="4154488"/>
          <p14:tracePt t="100779" x="3859213" y="4154488"/>
          <p14:tracePt t="100781" x="3875088" y="4154488"/>
          <p14:tracePt t="100783" x="3883025" y="4162425"/>
          <p14:tracePt t="100785" x="3898900" y="4162425"/>
          <p14:tracePt t="100789" x="3914775" y="4162425"/>
          <p14:tracePt t="100791" x="3922713" y="4170363"/>
          <p14:tracePt t="100793" x="3930650" y="4170363"/>
          <p14:tracePt t="100795" x="3938588" y="4170363"/>
          <p14:tracePt t="100797" x="3946525" y="4170363"/>
          <p14:tracePt t="100799" x="3954463" y="4178300"/>
          <p14:tracePt t="100801" x="3962400" y="4178300"/>
          <p14:tracePt t="100803" x="3970338" y="4178300"/>
          <p14:tracePt t="100808" x="3978275" y="4178300"/>
          <p14:tracePt t="100811" x="3986213" y="4186238"/>
          <p14:tracePt t="100817" x="3994150" y="4186238"/>
          <p14:tracePt t="100957" x="4002088" y="4186238"/>
          <p14:tracePt t="100969" x="4002088" y="4194175"/>
          <p14:tracePt t="100973" x="4011613" y="4194175"/>
          <p14:tracePt t="101015" x="4002088" y="4194175"/>
          <p14:tracePt t="101021" x="3994150" y="4194175"/>
          <p14:tracePt t="101025" x="3986213" y="4194175"/>
          <p14:tracePt t="101030" x="3978275" y="4194175"/>
          <p14:tracePt t="101031" x="3970338" y="4202113"/>
          <p14:tracePt t="101033" x="3962400" y="4202113"/>
          <p14:tracePt t="101039" x="3946525" y="4217988"/>
          <p14:tracePt t="101041" x="3938588" y="4217988"/>
          <p14:tracePt t="101043" x="3938588" y="4225925"/>
          <p14:tracePt t="101045" x="3930650" y="4233863"/>
          <p14:tracePt t="101047" x="3922713" y="4233863"/>
          <p14:tracePt t="101049" x="3914775" y="4241800"/>
          <p14:tracePt t="101051" x="3906838" y="4249738"/>
          <p14:tracePt t="101053" x="3898900" y="4257675"/>
          <p14:tracePt t="101055" x="3883025" y="4265613"/>
          <p14:tracePt t="101057" x="3875088" y="4273550"/>
          <p14:tracePt t="101060" x="3867150" y="4281488"/>
          <p14:tracePt t="101557" x="3859213" y="4281488"/>
          <p14:tracePt t="101562" x="3843338" y="4273550"/>
          <p14:tracePt t="101563" x="3835400" y="4265613"/>
          <p14:tracePt t="101566" x="3819525" y="4265613"/>
          <p14:tracePt t="101568" x="3811588" y="4265613"/>
          <p14:tracePt t="101570" x="3803650" y="4257675"/>
          <p14:tracePt t="101573" x="3787775" y="4249738"/>
          <p14:tracePt t="101577" x="3779838" y="4249738"/>
          <p14:tracePt t="101579" x="3771900" y="4241800"/>
          <p14:tracePt t="101581" x="3763963" y="4241800"/>
          <p14:tracePt t="101583" x="3756025" y="4241800"/>
          <p14:tracePt t="101585" x="3748088" y="4233863"/>
          <p14:tracePt t="101589" x="3740150" y="4233863"/>
          <p14:tracePt t="101591" x="3732213" y="4225925"/>
          <p14:tracePt t="101595" x="3724275" y="4225925"/>
          <p14:tracePt t="101597" x="3716338" y="4225925"/>
          <p14:tracePt t="101599" x="3716338" y="4217988"/>
          <p14:tracePt t="101601" x="3708400" y="4217988"/>
          <p14:tracePt t="101605" x="3700463" y="4210050"/>
          <p14:tracePt t="101609" x="3692525" y="4210050"/>
          <p14:tracePt t="101613" x="3692525" y="4202113"/>
          <p14:tracePt t="101615" x="3684588" y="4202113"/>
          <p14:tracePt t="101619" x="3676650" y="4194175"/>
          <p14:tracePt t="101624" x="3668713" y="4194175"/>
          <p14:tracePt t="101627" x="3668713" y="4186238"/>
          <p14:tracePt t="101629" x="3660775" y="4186238"/>
          <p14:tracePt t="101633" x="3660775" y="4178300"/>
          <p14:tracePt t="101635" x="3651250" y="4178300"/>
          <p14:tracePt t="101639" x="3643313" y="4178300"/>
          <p14:tracePt t="101643" x="3643313" y="4170363"/>
          <p14:tracePt t="101645" x="3635375" y="4170363"/>
          <p14:tracePt t="101649" x="3627438" y="4170363"/>
          <p14:tracePt t="101656" x="3619500" y="4170363"/>
          <p14:tracePt t="101699" x="3611563" y="4170363"/>
          <p14:tracePt t="102104" x="3619500" y="4170363"/>
          <p14:tracePt t="102116" x="3619500" y="4178300"/>
          <p14:tracePt t="103285" x="3619500" y="4170363"/>
          <p14:tracePt t="103297" x="3627438" y="4162425"/>
          <p14:tracePt t="103303" x="3627438" y="4154488"/>
          <p14:tracePt t="103309" x="3627438" y="4146550"/>
          <p14:tracePt t="103311" x="3635375" y="4146550"/>
          <p14:tracePt t="103315" x="3635375" y="4138613"/>
          <p14:tracePt t="103327" x="3635375" y="4130675"/>
          <p14:tracePt t="103347" x="3635375" y="4122738"/>
          <p14:tracePt t="103363" x="3643313" y="4122738"/>
          <p14:tracePt t="103461" x="3643313" y="4114800"/>
          <p14:tracePt t="103471" x="3643313" y="4106863"/>
          <p14:tracePt t="103477" x="3651250" y="4106863"/>
          <p14:tracePt t="103485" x="3651250" y="4098925"/>
          <p14:tracePt t="103497" x="3651250" y="4090988"/>
          <p14:tracePt t="103499" x="3660775" y="4090988"/>
          <p14:tracePt t="103509" x="3660775" y="4083050"/>
          <p14:tracePt t="103517" x="3668713" y="4083050"/>
          <p14:tracePt t="103519" x="3668713" y="4075113"/>
          <p14:tracePt t="103531" x="3668713" y="4067175"/>
          <p14:tracePt t="103535" x="3676650" y="4067175"/>
          <p14:tracePt t="103543" x="3676650" y="4059238"/>
          <p14:tracePt t="103553" x="3684588" y="4059238"/>
          <p14:tracePt t="103555" x="3684588" y="4051300"/>
          <p14:tracePt t="103571" x="3684588" y="4043363"/>
          <p14:tracePt t="103589" x="3692525" y="4043363"/>
          <p14:tracePt t="103597" x="3692525" y="4035425"/>
          <p14:tracePt t="103945" x="3692525" y="4027488"/>
          <p14:tracePt t="103947" x="3700463" y="4027488"/>
          <p14:tracePt t="103954" x="3700463" y="4019550"/>
          <p14:tracePt t="103957" x="3708400" y="4019550"/>
          <p14:tracePt t="103959" x="3708400" y="4011613"/>
          <p14:tracePt t="103967" x="3708400" y="4003675"/>
          <p14:tracePt t="103969" x="3716338" y="4003675"/>
          <p14:tracePt t="103973" x="3716338" y="3995738"/>
          <p14:tracePt t="103981" x="3724275" y="3995738"/>
          <p14:tracePt t="103983" x="3724275" y="3987800"/>
          <p14:tracePt t="103999" x="3724275" y="3979863"/>
          <p14:tracePt t="104027" x="3716338" y="3979863"/>
          <p14:tracePt t="104051" x="3708400" y="3979863"/>
          <p14:tracePt t="104055" x="3708400" y="3971925"/>
          <p14:tracePt t="104410" x="3716338" y="3963988"/>
          <p14:tracePt t="108567" x="3716338" y="3971925"/>
          <p14:tracePt t="108573" x="3716338" y="3979863"/>
          <p14:tracePt t="108579" x="3716338" y="3987800"/>
          <p14:tracePt t="108587" x="3716338" y="3995738"/>
          <p14:tracePt t="108593" x="3716338" y="4003675"/>
          <p14:tracePt t="108599" x="3716338" y="4011613"/>
          <p14:tracePt t="108603" x="3716338" y="4019550"/>
          <p14:tracePt t="108605" x="3708400" y="4027488"/>
          <p14:tracePt t="108609" x="3708400" y="4035425"/>
          <p14:tracePt t="108611" x="3708400" y="4043363"/>
          <p14:tracePt t="108615" x="3700463" y="4051300"/>
          <p14:tracePt t="108617" x="3700463" y="4059238"/>
          <p14:tracePt t="108619" x="3700463" y="4067175"/>
          <p14:tracePt t="108622" x="3692525" y="4075113"/>
          <p14:tracePt t="108625" x="3692525" y="4083050"/>
          <p14:tracePt t="108627" x="3684588" y="4090988"/>
          <p14:tracePt t="108628" x="3684588" y="4098925"/>
          <p14:tracePt t="108631" x="3676650" y="4106863"/>
          <p14:tracePt t="108633" x="3676650" y="4114800"/>
          <p14:tracePt t="108635" x="3668713" y="4122738"/>
          <p14:tracePt t="108637" x="3668713" y="4130675"/>
          <p14:tracePt t="108639" x="3660775" y="4138613"/>
          <p14:tracePt t="108645" x="3643313" y="4162425"/>
          <p14:tracePt t="108647" x="3643313" y="4170363"/>
          <p14:tracePt t="108649" x="3635375" y="4170363"/>
          <p14:tracePt t="108651" x="3627438" y="4178300"/>
          <p14:tracePt t="108653" x="3627438" y="4194175"/>
          <p14:tracePt t="108656" x="3619500" y="4202113"/>
          <p14:tracePt t="108657" x="3611563" y="4210050"/>
          <p14:tracePt t="108660" x="3603625" y="4217988"/>
          <p14:tracePt t="108661" x="3595688" y="4225925"/>
          <p14:tracePt t="108663" x="3587750" y="4233863"/>
          <p14:tracePt t="108665" x="3587750" y="4241800"/>
          <p14:tracePt t="108667" x="3579813" y="4249738"/>
          <p14:tracePt t="108669" x="3571875" y="4257675"/>
          <p14:tracePt t="108673" x="3556000" y="4281488"/>
          <p14:tracePt t="108675" x="3548063" y="4291013"/>
          <p14:tracePt t="108679" x="3532188" y="4306888"/>
          <p14:tracePt t="108681" x="3524250" y="4314825"/>
          <p14:tracePt t="108683" x="3516313" y="4322763"/>
          <p14:tracePt t="108685" x="3500438" y="4330700"/>
          <p14:tracePt t="108687" x="3492500" y="4346575"/>
          <p14:tracePt t="108689" x="3484563" y="4354513"/>
          <p14:tracePt t="108691" x="3476625" y="4362450"/>
          <p14:tracePt t="108695" x="3460750" y="4378325"/>
          <p14:tracePt t="108697" x="3452813" y="4386263"/>
          <p14:tracePt t="108699" x="3444875" y="4394200"/>
          <p14:tracePt t="108701" x="3436938" y="4402138"/>
          <p14:tracePt t="108703" x="3429000" y="4410075"/>
          <p14:tracePt t="108705" x="3421063" y="4418013"/>
          <p14:tracePt t="108707" x="3413125" y="4425950"/>
          <p14:tracePt t="108711" x="3397250" y="4441825"/>
          <p14:tracePt t="108714" x="3389313" y="4449763"/>
          <p14:tracePt t="108715" x="3381375" y="4457700"/>
          <p14:tracePt t="108717" x="3373438" y="4465638"/>
          <p14:tracePt t="108719" x="3365500" y="4473575"/>
          <p14:tracePt t="108723" x="3349625" y="4481513"/>
          <p14:tracePt t="108725" x="3349625" y="4489450"/>
          <p14:tracePt t="108729" x="3333750" y="4497388"/>
          <p14:tracePt t="108731" x="3325813" y="4497388"/>
          <p14:tracePt t="108734" x="3325813" y="4505325"/>
          <p14:tracePt t="108735" x="3317875" y="4513263"/>
          <p14:tracePt t="108737" x="3308350" y="4513263"/>
          <p14:tracePt t="108739" x="3308350" y="4521200"/>
          <p14:tracePt t="108741" x="3300413" y="4521200"/>
          <p14:tracePt t="108744" x="3292475" y="4529138"/>
          <p14:tracePt t="108747" x="3284538" y="4537075"/>
          <p14:tracePt t="108749" x="3276600" y="4537075"/>
          <p14:tracePt t="108751" x="3276600" y="4545013"/>
          <p14:tracePt t="108753" x="3268663" y="4545013"/>
          <p14:tracePt t="108755" x="3260725" y="4545013"/>
          <p14:tracePt t="108757" x="3260725" y="4552950"/>
          <p14:tracePt t="108759" x="3252788" y="4552950"/>
          <p14:tracePt t="108761" x="3252788" y="4560888"/>
          <p14:tracePt t="108763" x="3244850" y="4560888"/>
          <p14:tracePt t="108764" x="3236913" y="4568825"/>
          <p14:tracePt t="108769" x="3228975" y="4568825"/>
          <p14:tracePt t="108773" x="3221038" y="4576763"/>
          <p14:tracePt t="108777" x="3221038" y="4584700"/>
          <p14:tracePt t="108779" x="3213100" y="4584700"/>
          <p14:tracePt t="108783" x="3205163" y="4592638"/>
          <p14:tracePt t="108789" x="3197225" y="4592638"/>
          <p14:tracePt t="108793" x="3197225" y="4600575"/>
          <p14:tracePt t="108795" x="3189288" y="4600575"/>
          <p14:tracePt t="108803" x="3181350" y="4600575"/>
          <p14:tracePt t="108805" x="3181350" y="4608513"/>
          <p14:tracePt t="108811" x="3173413" y="4608513"/>
          <p14:tracePt t="108819" x="3173413" y="4616450"/>
          <p14:tracePt t="108822" x="3165475" y="4616450"/>
          <p14:tracePt t="108839" x="3157538" y="4616450"/>
          <p14:tracePt t="109097" x="3157538" y="4608513"/>
          <p14:tracePt t="109101" x="3157538" y="4600575"/>
          <p14:tracePt t="109104" x="3157538" y="4592638"/>
          <p14:tracePt t="109106" x="3149600" y="4584700"/>
          <p14:tracePt t="109108" x="3149600" y="4576763"/>
          <p14:tracePt t="109111" x="3149600" y="4568825"/>
          <p14:tracePt t="109113" x="3149600" y="4560888"/>
          <p14:tracePt t="109115" x="3149600" y="4552950"/>
          <p14:tracePt t="109117" x="3149600" y="4545013"/>
          <p14:tracePt t="109119" x="3149600" y="4537075"/>
          <p14:tracePt t="109125" x="3149600" y="4521200"/>
          <p14:tracePt t="109127" x="3149600" y="4513263"/>
          <p14:tracePt t="109129" x="3149600" y="4505325"/>
          <p14:tracePt t="109131" x="3149600" y="4497388"/>
          <p14:tracePt t="109133" x="3149600" y="4489450"/>
          <p14:tracePt t="109135" x="3149600" y="4481513"/>
          <p14:tracePt t="109139" x="3149600" y="4473575"/>
          <p14:tracePt t="109141" x="3149600" y="4465638"/>
          <p14:tracePt t="109143" x="3149600" y="4457700"/>
          <p14:tracePt t="109145" x="3149600" y="4449763"/>
          <p14:tracePt t="109147" x="3149600" y="4441825"/>
          <p14:tracePt t="109149" x="3149600" y="4433888"/>
          <p14:tracePt t="109151" x="3149600" y="4425950"/>
          <p14:tracePt t="109157" x="3149600" y="4410075"/>
          <p14:tracePt t="109159" x="3149600" y="4402138"/>
          <p14:tracePt t="109175" x="3157538" y="4362450"/>
          <p14:tracePt t="109177" x="3157538" y="4354513"/>
          <p14:tracePt t="109179" x="3157538" y="4346575"/>
          <p14:tracePt t="109181" x="3157538" y="4338638"/>
          <p14:tracePt t="109185" x="3157538" y="4330700"/>
          <p14:tracePt t="109187" x="3157538" y="4322763"/>
          <p14:tracePt t="109190" x="3165475" y="4314825"/>
          <p14:tracePt t="109192" x="3165475" y="4306888"/>
          <p14:tracePt t="109195" x="3165475" y="4298950"/>
          <p14:tracePt t="109197" x="3173413" y="4291013"/>
          <p14:tracePt t="109199" x="3173413" y="4281488"/>
          <p14:tracePt t="109203" x="3173413" y="4273550"/>
          <p14:tracePt t="109207" x="3181350" y="4257675"/>
          <p14:tracePt t="109211" x="3189288" y="4249738"/>
          <p14:tracePt t="109213" x="3189288" y="4241800"/>
          <p14:tracePt t="109217" x="3197225" y="4233863"/>
          <p14:tracePt t="109219" x="3197225" y="4225925"/>
          <p14:tracePt t="109223" x="3197225" y="4217988"/>
          <p14:tracePt t="109226" x="3205163" y="4217988"/>
          <p14:tracePt t="109227" x="3205163" y="4210050"/>
          <p14:tracePt t="109229" x="3205163" y="4202113"/>
          <p14:tracePt t="109231" x="3213100" y="4202113"/>
          <p14:tracePt t="109233" x="3213100" y="4194175"/>
          <p14:tracePt t="109234" x="3221038" y="4186238"/>
          <p14:tracePt t="109239" x="3228975" y="4178300"/>
          <p14:tracePt t="109243" x="3228975" y="4170363"/>
          <p14:tracePt t="109245" x="3236913" y="4162425"/>
          <p14:tracePt t="109249" x="3244850" y="4154488"/>
          <p14:tracePt t="109251" x="3244850" y="4146550"/>
          <p14:tracePt t="109253" x="3252788" y="4146550"/>
          <p14:tracePt t="109255" x="3252788" y="4138613"/>
          <p14:tracePt t="109258" x="3260725" y="4138613"/>
          <p14:tracePt t="109260" x="3268663" y="4122738"/>
          <p14:tracePt t="109265" x="3276600" y="4114800"/>
          <p14:tracePt t="109269" x="3284538" y="4106863"/>
          <p14:tracePt t="109272" x="3292475" y="4098925"/>
          <p14:tracePt t="109277" x="3300413" y="4083050"/>
          <p14:tracePt t="109281" x="3308350" y="4075113"/>
          <p14:tracePt t="109283" x="3308350" y="4067175"/>
          <p14:tracePt t="109285" x="3317875" y="4059238"/>
          <p14:tracePt t="109287" x="3325813" y="4059238"/>
          <p14:tracePt t="109290" x="3325813" y="4051300"/>
          <p14:tracePt t="109294" x="3341688" y="4035425"/>
          <p14:tracePt t="109297" x="3349625" y="4027488"/>
          <p14:tracePt t="109298" x="3357563" y="4019550"/>
          <p14:tracePt t="109300" x="3357563" y="4011613"/>
          <p14:tracePt t="109302" x="3365500" y="4011613"/>
          <p14:tracePt t="109305" x="3365500" y="4003675"/>
          <p14:tracePt t="109308" x="3373438" y="3995738"/>
          <p14:tracePt t="109310" x="3381375" y="3987800"/>
          <p14:tracePt t="109313" x="3389313" y="3979863"/>
          <p14:tracePt t="109314" x="3397250" y="3971925"/>
          <p14:tracePt t="109317" x="3397250" y="3963988"/>
          <p14:tracePt t="109319" x="3405188" y="3963988"/>
          <p14:tracePt t="109322" x="3405188" y="3956050"/>
          <p14:tracePt t="109323" x="3413125" y="3948113"/>
          <p14:tracePt t="109327" x="3421063" y="3938588"/>
          <p14:tracePt t="109329" x="3421063" y="3930650"/>
          <p14:tracePt t="109331" x="3429000" y="3930650"/>
          <p14:tracePt t="109333" x="3429000" y="3922713"/>
          <p14:tracePt t="109335" x="3436938" y="3914775"/>
          <p14:tracePt t="109338" x="3444875" y="3906838"/>
          <p14:tracePt t="109341" x="3452813" y="3906838"/>
          <p14:tracePt t="109345" x="3460750" y="3890963"/>
          <p14:tracePt t="109349" x="3468688" y="3883025"/>
          <p14:tracePt t="109351" x="3476625" y="3883025"/>
          <p14:tracePt t="109353" x="3476625" y="3875088"/>
          <p14:tracePt t="109355" x="3484563" y="3867150"/>
          <p14:tracePt t="109358" x="3492500" y="3867150"/>
          <p14:tracePt t="109361" x="3500438" y="3851275"/>
          <p14:tracePt t="109365" x="3508375" y="3843338"/>
          <p14:tracePt t="109367" x="3516313" y="3843338"/>
          <p14:tracePt t="109369" x="3516313" y="3835400"/>
          <p14:tracePt t="109373" x="3532188" y="3827463"/>
          <p14:tracePt t="109377" x="3540125" y="3819525"/>
          <p14:tracePt t="109379" x="3548063" y="3811588"/>
          <p14:tracePt t="109383" x="3556000" y="3803650"/>
          <p14:tracePt t="109387" x="3563938" y="3795713"/>
          <p14:tracePt t="109389" x="3571875" y="3795713"/>
          <p14:tracePt t="109395" x="3587750" y="3779838"/>
          <p14:tracePt t="109397" x="3587750" y="3771900"/>
          <p14:tracePt t="109399" x="3595688" y="3771900"/>
          <p14:tracePt t="109401" x="3595688" y="3763963"/>
          <p14:tracePt t="109403" x="3603625" y="3763963"/>
          <p14:tracePt t="109406" x="3611563" y="3756025"/>
          <p14:tracePt t="109409" x="3619500" y="3748088"/>
          <p14:tracePt t="109413" x="3627438" y="3740150"/>
          <p14:tracePt t="109417" x="3635375" y="3732213"/>
          <p14:tracePt t="109422" x="3643313" y="3724275"/>
          <p14:tracePt t="109425" x="3651250" y="3716338"/>
          <p14:tracePt t="109429" x="3660775" y="3716338"/>
          <p14:tracePt t="109431" x="3660775" y="3708400"/>
          <p14:tracePt t="109433" x="3668713" y="3708400"/>
          <p14:tracePt t="109434" x="3668713" y="3700463"/>
          <p14:tracePt t="109439" x="3676650" y="3700463"/>
          <p14:tracePt t="109441" x="3676650" y="3692525"/>
          <p14:tracePt t="109445" x="3684588" y="3684588"/>
          <p14:tracePt t="109451" x="3684588" y="3676650"/>
          <p14:tracePt t="109455" x="3692525" y="3676650"/>
          <p14:tracePt t="109459" x="3692525" y="3668713"/>
          <p14:tracePt t="109467" x="3692525" y="3660775"/>
          <p14:tracePt t="109474" x="3700463" y="3660775"/>
          <p14:tracePt t="109477" x="3700463" y="3652838"/>
          <p14:tracePt t="109489" x="3700463" y="3644900"/>
          <p14:tracePt t="109497" x="3700463" y="3636963"/>
          <p14:tracePt t="109499" x="3692525" y="3636963"/>
          <p14:tracePt t="109503" x="3692525" y="3629025"/>
          <p14:tracePt t="109509" x="3692525" y="3621088"/>
          <p14:tracePt t="109511" x="3684588" y="3621088"/>
          <p14:tracePt t="109513" x="3684588" y="3613150"/>
          <p14:tracePt t="109517" x="3676650" y="3605213"/>
          <p14:tracePt t="109519" x="3676650" y="3595688"/>
          <p14:tracePt t="109524" x="3668713" y="3587750"/>
          <p14:tracePt t="109525" x="3668713" y="3579813"/>
          <p14:tracePt t="109527" x="3660775" y="3579813"/>
          <p14:tracePt t="109529" x="3660775" y="3571875"/>
          <p14:tracePt t="109531" x="3651250" y="3563938"/>
          <p14:tracePt t="109535" x="3643313" y="3556000"/>
          <p14:tracePt t="109537" x="3635375" y="3548063"/>
          <p14:tracePt t="109539" x="3635375" y="3540125"/>
          <p14:tracePt t="109542" x="3627438" y="3532188"/>
          <p14:tracePt t="109543" x="3619500" y="3524250"/>
          <p14:tracePt t="109546" x="3611563" y="3516313"/>
          <p14:tracePt t="109549" x="3603625" y="3508375"/>
          <p14:tracePt t="109551" x="3595688" y="3500438"/>
          <p14:tracePt t="109553" x="3587750" y="3492500"/>
          <p14:tracePt t="109555" x="3579813" y="3484563"/>
          <p14:tracePt t="109557" x="3571875" y="3476625"/>
          <p14:tracePt t="109561" x="3556000" y="3460750"/>
          <p14:tracePt t="109563" x="3548063" y="3452813"/>
          <p14:tracePt t="109565" x="3540125" y="3444875"/>
          <p14:tracePt t="109567" x="3532188" y="3436938"/>
          <p14:tracePt t="109569" x="3524250" y="3429000"/>
          <p14:tracePt t="109573" x="3508375" y="3421063"/>
          <p14:tracePt t="109576" x="3500438" y="3413125"/>
          <p14:tracePt t="109581" x="3484563" y="3389313"/>
          <p14:tracePt t="109582" x="3476625" y="3381375"/>
          <p14:tracePt t="109585" x="3468688" y="3373438"/>
          <p14:tracePt t="109587" x="3460750" y="3373438"/>
          <p14:tracePt t="109589" x="3452813" y="3365500"/>
          <p14:tracePt t="109591" x="3444875" y="3357563"/>
          <p14:tracePt t="109597" x="3421063" y="3333750"/>
          <p14:tracePt t="109598" x="3413125" y="3325813"/>
          <p14:tracePt t="109601" x="3405188" y="3317875"/>
          <p14:tracePt t="109603" x="3397250" y="3309938"/>
          <p14:tracePt t="109605" x="3381375" y="3302000"/>
          <p14:tracePt t="109608" x="3381375" y="3294063"/>
          <p14:tracePt t="109611" x="3365500" y="3286125"/>
          <p14:tracePt t="109613" x="3357563" y="3278188"/>
          <p14:tracePt t="109615" x="3349625" y="3270250"/>
          <p14:tracePt t="109617" x="3341688" y="3262313"/>
          <p14:tracePt t="109619" x="3333750" y="3252788"/>
          <p14:tracePt t="109622" x="3325813" y="3244850"/>
          <p14:tracePt t="109627" x="3308350" y="3228975"/>
          <p14:tracePt t="109629" x="3300413" y="3228975"/>
          <p14:tracePt t="109630" x="3300413" y="3221038"/>
          <p14:tracePt t="109633" x="3292475" y="3213100"/>
          <p14:tracePt t="109637" x="3284538" y="3205163"/>
          <p14:tracePt t="109643" x="3276600" y="3197225"/>
          <p14:tracePt t="109645" x="3276600" y="3189288"/>
          <p14:tracePt t="109649" x="3276600" y="3181350"/>
          <p14:tracePt t="109651" x="3268663" y="3181350"/>
          <p14:tracePt t="109656" x="3268663" y="3173413"/>
          <p14:tracePt t="109659" x="3268663" y="3165475"/>
          <p14:tracePt t="109661" x="3260725" y="3165475"/>
          <p14:tracePt t="109665" x="3260725" y="3157538"/>
          <p14:tracePt t="109672" x="3260725" y="3149600"/>
          <p14:tracePt t="109677" x="3252788" y="3149600"/>
          <p14:tracePt t="109681" x="3252788" y="3141663"/>
          <p14:tracePt t="109691" x="3252788" y="3133725"/>
          <p14:tracePt t="109709" x="3252788" y="3125788"/>
          <p14:tracePt t="109729" x="3252788" y="3117850"/>
          <p14:tracePt t="109740" x="3244850" y="3117850"/>
          <p14:tracePt t="109747" x="3244850" y="3109913"/>
          <p14:tracePt t="109757" x="3244850" y="3101975"/>
          <p14:tracePt t="109767" x="3244850" y="3094038"/>
          <p14:tracePt t="109779" x="3244850" y="3086100"/>
          <p14:tracePt t="109789" x="3244850" y="3078163"/>
          <p14:tracePt t="109797" x="3244850" y="3070225"/>
          <p14:tracePt t="109803" x="3244850" y="3062288"/>
          <p14:tracePt t="109811" x="3244850" y="3054350"/>
          <p14:tracePt t="109819" x="3244850" y="3046413"/>
          <p14:tracePt t="109829" x="3244850" y="3038475"/>
          <p14:tracePt t="109837" x="3244850" y="3030538"/>
          <p14:tracePt t="109845" x="3244850" y="3022600"/>
          <p14:tracePt t="109853" x="3244850" y="3014663"/>
          <p14:tracePt t="109863" x="3244850" y="3006725"/>
          <p14:tracePt t="109875" x="3244850" y="2998788"/>
          <p14:tracePt t="109889" x="3244850" y="2990850"/>
          <p14:tracePt t="109906" x="3244850" y="2982913"/>
          <p14:tracePt t="109995" x="3244850" y="2990850"/>
          <p14:tracePt t="109999" x="3252788" y="2990850"/>
          <p14:tracePt t="110020" x="3252788" y="2998788"/>
          <p14:tracePt t="110023" x="3244850" y="3006725"/>
          <p14:tracePt t="110025" x="3244850" y="3014663"/>
          <p14:tracePt t="110029" x="3244850" y="3022600"/>
          <p14:tracePt t="110033" x="3244850" y="3030538"/>
          <p14:tracePt t="110035" x="3244850" y="3038475"/>
          <p14:tracePt t="110039" x="3236913" y="3046413"/>
          <p14:tracePt t="110041" x="3236913" y="3054350"/>
          <p14:tracePt t="110043" x="3236913" y="3062288"/>
          <p14:tracePt t="110045" x="3236913" y="3070225"/>
          <p14:tracePt t="110047" x="3236913" y="3078163"/>
          <p14:tracePt t="110049" x="3228975" y="3086100"/>
          <p14:tracePt t="110051" x="3228975" y="3094038"/>
          <p14:tracePt t="110053" x="3228975" y="3101975"/>
          <p14:tracePt t="110055" x="3228975" y="3109913"/>
          <p14:tracePt t="110058" x="3221038" y="3117850"/>
          <p14:tracePt t="110059" x="3221038" y="3125788"/>
          <p14:tracePt t="110061" x="3221038" y="3133725"/>
          <p14:tracePt t="110063" x="3213100" y="3141663"/>
          <p14:tracePt t="110065" x="3213100" y="3157538"/>
          <p14:tracePt t="110067" x="3213100" y="3165475"/>
          <p14:tracePt t="110069" x="3205163" y="3173413"/>
          <p14:tracePt t="110071" x="3205163" y="3181350"/>
          <p14:tracePt t="110073" x="3197225" y="3189288"/>
          <p14:tracePt t="110075" x="3197225" y="3197225"/>
          <p14:tracePt t="110078" x="3197225" y="3205163"/>
          <p14:tracePt t="110079" x="3189288" y="3213100"/>
          <p14:tracePt t="110081" x="3189288" y="3228975"/>
          <p14:tracePt t="110082" x="3181350" y="3236913"/>
          <p14:tracePt t="110084" x="3181350" y="3244850"/>
          <p14:tracePt t="110089" x="3173413" y="3262313"/>
          <p14:tracePt t="110091" x="3173413" y="3270250"/>
          <p14:tracePt t="110093" x="3173413" y="3286125"/>
          <p14:tracePt t="110095" x="3165475" y="3294063"/>
          <p14:tracePt t="110097" x="3165475" y="3302000"/>
          <p14:tracePt t="110099" x="3165475" y="3309938"/>
          <p14:tracePt t="110101" x="3157538" y="3317875"/>
          <p14:tracePt t="110103" x="3157538" y="3325813"/>
          <p14:tracePt t="110105" x="3157538" y="3333750"/>
          <p14:tracePt t="110107" x="3149600" y="3341688"/>
          <p14:tracePt t="110109" x="3149600" y="3349625"/>
          <p14:tracePt t="110111" x="3149600" y="3357563"/>
          <p14:tracePt t="110113" x="3149600" y="3365500"/>
          <p14:tracePt t="110114" x="3141663" y="3373438"/>
          <p14:tracePt t="110117" x="3141663" y="3381375"/>
          <p14:tracePt t="110119" x="3141663" y="3389313"/>
          <p14:tracePt t="110122" x="3141663" y="3397250"/>
          <p14:tracePt t="110125" x="3133725" y="3405188"/>
          <p14:tracePt t="110127" x="3133725" y="3413125"/>
          <p14:tracePt t="110131" x="3133725" y="3421063"/>
          <p14:tracePt t="110135" x="3133725" y="3429000"/>
          <p14:tracePt t="110139" x="3133725" y="3436938"/>
          <p14:tracePt t="110143" x="3125788" y="3444875"/>
          <p14:tracePt t="110147" x="3125788" y="3452813"/>
          <p14:tracePt t="110151" x="3125788" y="3460750"/>
          <p14:tracePt t="110157" x="3125788" y="3468688"/>
          <p14:tracePt t="110161" x="3125788" y="3476625"/>
          <p14:tracePt t="110175" x="3117850" y="3492500"/>
          <p14:tracePt t="110177" x="3117850" y="3500438"/>
          <p14:tracePt t="110183" x="3117850" y="3508375"/>
          <p14:tracePt t="110189" x="3117850" y="3516313"/>
          <p14:tracePt t="110197" x="3109913" y="3524250"/>
          <p14:tracePt t="110206" x="3109913" y="3532188"/>
          <p14:tracePt t="110315" x="3109913" y="3524250"/>
          <p14:tracePt t="110319" x="3117850" y="3516313"/>
          <p14:tracePt t="110321" x="3117850" y="3508375"/>
          <p14:tracePt t="110323" x="3117850" y="3500438"/>
          <p14:tracePt t="110327" x="3125788" y="3484563"/>
          <p14:tracePt t="110329" x="3125788" y="3476625"/>
          <p14:tracePt t="110330" x="3125788" y="3468688"/>
          <p14:tracePt t="110332" x="3133725" y="3460750"/>
          <p14:tracePt t="110335" x="3133725" y="3452813"/>
          <p14:tracePt t="110337" x="3141663" y="3444875"/>
          <p14:tracePt t="110340" x="3141663" y="3436938"/>
          <p14:tracePt t="110344" x="3149600" y="3421063"/>
          <p14:tracePt t="110345" x="3149600" y="3413125"/>
          <p14:tracePt t="110347" x="3157538" y="3405188"/>
          <p14:tracePt t="110349" x="3157538" y="3397250"/>
          <p14:tracePt t="110351" x="3157538" y="3389313"/>
          <p14:tracePt t="110353" x="3165475" y="3381375"/>
          <p14:tracePt t="110355" x="3165475" y="3373438"/>
          <p14:tracePt t="110358" x="3165475" y="3365500"/>
          <p14:tracePt t="110360" x="3173413" y="3357563"/>
          <p14:tracePt t="110363" x="3173413" y="3349625"/>
          <p14:tracePt t="110365" x="3181350" y="3341688"/>
          <p14:tracePt t="110367" x="3181350" y="3333750"/>
          <p14:tracePt t="110374" x="3189288" y="3317875"/>
          <p14:tracePt t="110377" x="3189288" y="3309938"/>
          <p14:tracePt t="110379" x="3197225" y="3309938"/>
          <p14:tracePt t="110381" x="3197225" y="3302000"/>
          <p14:tracePt t="110383" x="3197225" y="3294063"/>
          <p14:tracePt t="110387" x="3205163" y="3286125"/>
          <p14:tracePt t="110392" x="3205163" y="3278188"/>
          <p14:tracePt t="110395" x="3205163" y="3270250"/>
          <p14:tracePt t="110397" x="3213100" y="3270250"/>
          <p14:tracePt t="110399" x="3213100" y="3262313"/>
          <p14:tracePt t="110403" x="3213100" y="3252788"/>
          <p14:tracePt t="110407" x="3213100" y="3244850"/>
          <p14:tracePt t="110409" x="3221038" y="3244850"/>
          <p14:tracePt t="110411" x="3221038" y="3236913"/>
          <p14:tracePt t="110415" x="3221038" y="3228975"/>
          <p14:tracePt t="110422" x="3228975" y="3221038"/>
          <p14:tracePt t="110425" x="3228975" y="3213100"/>
          <p14:tracePt t="110431" x="3228975" y="3205163"/>
          <p14:tracePt t="110435" x="3236913" y="3197225"/>
          <p14:tracePt t="110439" x="3236913" y="3189288"/>
          <p14:tracePt t="110445" x="3236913" y="3181350"/>
          <p14:tracePt t="110449" x="3236913" y="3173413"/>
          <p14:tracePt t="110453" x="3244850" y="3165475"/>
          <p14:tracePt t="110459" x="3244850" y="3157538"/>
          <p14:tracePt t="110465" x="3244850" y="3149600"/>
          <p14:tracePt t="110472" x="3244850" y="3141663"/>
          <p14:tracePt t="110481" x="3244850" y="3133725"/>
          <p14:tracePt t="110493" x="3252788" y="3133725"/>
          <p14:tracePt t="110497" x="3252788" y="3125788"/>
          <p14:tracePt t="110597" x="3252788" y="3133725"/>
          <p14:tracePt t="110613" x="3252788" y="3141663"/>
          <p14:tracePt t="110616" x="3252788" y="3149600"/>
          <p14:tracePt t="110619" x="3252788" y="3157538"/>
          <p14:tracePt t="110622" x="3252788" y="3173413"/>
          <p14:tracePt t="110627" x="3252788" y="3181350"/>
          <p14:tracePt t="110629" x="3252788" y="3189288"/>
          <p14:tracePt t="110633" x="3252788" y="3197225"/>
          <p14:tracePt t="110635" x="3252788" y="3205163"/>
          <p14:tracePt t="110637" x="3252788" y="3213100"/>
          <p14:tracePt t="110641" x="3252788" y="3221038"/>
          <p14:tracePt t="110643" x="3252788" y="3228975"/>
          <p14:tracePt t="110645" x="3252788" y="3236913"/>
          <p14:tracePt t="110647" x="3252788" y="3244850"/>
          <p14:tracePt t="110651" x="3252788" y="3252788"/>
          <p14:tracePt t="110653" x="3252788" y="3262313"/>
          <p14:tracePt t="110656" x="3252788" y="3278188"/>
          <p14:tracePt t="110659" x="3252788" y="3286125"/>
          <p14:tracePt t="110661" x="3252788" y="3294063"/>
          <p14:tracePt t="110663" x="3252788" y="3302000"/>
          <p14:tracePt t="110664" x="3252788" y="3309938"/>
          <p14:tracePt t="110666" x="3260725" y="3317875"/>
          <p14:tracePt t="110668" x="3260725" y="3325813"/>
          <p14:tracePt t="110673" x="3260725" y="3341688"/>
          <p14:tracePt t="110677" x="3260725" y="3349625"/>
          <p14:tracePt t="110679" x="3260725" y="3357563"/>
          <p14:tracePt t="110681" x="3260725" y="3365500"/>
          <p14:tracePt t="110683" x="3260725" y="3373438"/>
          <p14:tracePt t="110685" x="3260725" y="3381375"/>
          <p14:tracePt t="110688" x="3260725" y="3389313"/>
          <p14:tracePt t="110691" x="3260725" y="3397250"/>
          <p14:tracePt t="110692" x="3260725" y="3405188"/>
          <p14:tracePt t="110695" x="3268663" y="3413125"/>
          <p14:tracePt t="110699" x="3268663" y="3421063"/>
          <p14:tracePt t="110703" x="3268663" y="3429000"/>
          <p14:tracePt t="110706" x="3268663" y="3436938"/>
          <p14:tracePt t="110709" x="3268663" y="3444875"/>
          <p14:tracePt t="110713" x="3268663" y="3452813"/>
          <p14:tracePt t="110717" x="3276600" y="3452813"/>
          <p14:tracePt t="110719" x="3276600" y="3460750"/>
          <p14:tracePt t="110725" x="3276600" y="3468688"/>
          <p14:tracePt t="110735" x="3276600" y="3476625"/>
          <p14:tracePt t="114809" x="3276600" y="3484563"/>
          <p14:tracePt t="114817" x="3276600" y="3492500"/>
          <p14:tracePt t="114825" x="3276600" y="3500438"/>
          <p14:tracePt t="114831" x="3276600" y="3508375"/>
          <p14:tracePt t="114835" x="3268663" y="3508375"/>
          <p14:tracePt t="114837" x="3268663" y="3516313"/>
          <p14:tracePt t="114841" x="3268663" y="3524250"/>
          <p14:tracePt t="114845" x="3268663" y="3532188"/>
          <p14:tracePt t="114851" x="3268663" y="3540125"/>
          <p14:tracePt t="114859" x="3268663" y="3548063"/>
          <p14:tracePt t="114865" x="3268663" y="3556000"/>
          <p14:tracePt t="114872" x="3268663" y="3563938"/>
          <p14:tracePt t="114879" x="3268663" y="3571875"/>
          <p14:tracePt t="114887" x="3260725" y="3571875"/>
          <p14:tracePt t="114889" x="3260725" y="3579813"/>
          <p14:tracePt t="114908" x="3260725" y="3587750"/>
          <p14:tracePt t="116071" x="3268663" y="3587750"/>
          <p14:tracePt t="116085" x="3276600" y="3595688"/>
          <p14:tracePt t="116089" x="3284538" y="3595688"/>
          <p14:tracePt t="116095" x="3292475" y="3595688"/>
          <p14:tracePt t="116096" x="3292475" y="3605213"/>
          <p14:tracePt t="116098" x="3300413" y="3605213"/>
          <p14:tracePt t="116106" x="3308350" y="3605213"/>
          <p14:tracePt t="116109" x="3317875" y="3605213"/>
          <p14:tracePt t="116111" x="3317875" y="3613150"/>
          <p14:tracePt t="116115" x="3325813" y="3613150"/>
          <p14:tracePt t="116119" x="3333750" y="3613150"/>
          <p14:tracePt t="116125" x="3341688" y="3613150"/>
          <p14:tracePt t="116127" x="3349625" y="3613150"/>
          <p14:tracePt t="116129" x="3357563" y="3613150"/>
          <p14:tracePt t="116131" x="3357563" y="3621088"/>
          <p14:tracePt t="116133" x="3365500" y="3621088"/>
          <p14:tracePt t="116137" x="3373438" y="3621088"/>
          <p14:tracePt t="116143" x="3389313" y="3621088"/>
          <p14:tracePt t="116145" x="3397250" y="3621088"/>
          <p14:tracePt t="116149" x="3405188" y="3621088"/>
          <p14:tracePt t="116151" x="3413125" y="3621088"/>
          <p14:tracePt t="116153" x="3421063" y="3629025"/>
          <p14:tracePt t="116156" x="3429000" y="3629025"/>
          <p14:tracePt t="116159" x="3444875" y="3629025"/>
          <p14:tracePt t="116161" x="3452813" y="3629025"/>
          <p14:tracePt t="116163" x="3460750" y="3629025"/>
          <p14:tracePt t="116165" x="3468688" y="3629025"/>
          <p14:tracePt t="116167" x="3476625" y="3629025"/>
          <p14:tracePt t="116169" x="3484563" y="3629025"/>
          <p14:tracePt t="116173" x="3500438" y="3636963"/>
          <p14:tracePt t="116175" x="3508375" y="3636963"/>
          <p14:tracePt t="116177" x="3524250" y="3636963"/>
          <p14:tracePt t="116179" x="3532188" y="3636963"/>
          <p14:tracePt t="116181" x="3540125" y="3636963"/>
          <p14:tracePt t="116182" x="3548063" y="3636963"/>
          <p14:tracePt t="116185" x="3556000" y="3636963"/>
          <p14:tracePt t="116187" x="3571875" y="3636963"/>
          <p14:tracePt t="116190" x="3579813" y="3636963"/>
          <p14:tracePt t="116191" x="3587750" y="3644900"/>
          <p14:tracePt t="116193" x="3595688" y="3644900"/>
          <p14:tracePt t="116196" x="3611563" y="3644900"/>
          <p14:tracePt t="116198" x="3619500" y="3644900"/>
          <p14:tracePt t="116199" x="3627438" y="3644900"/>
          <p14:tracePt t="116201" x="3643313" y="3644900"/>
          <p14:tracePt t="116203" x="3651250" y="3644900"/>
          <p14:tracePt t="116205" x="3668713" y="3644900"/>
          <p14:tracePt t="116208" x="3676650" y="3644900"/>
          <p14:tracePt t="116209" x="3692525" y="3652838"/>
          <p14:tracePt t="116211" x="3700463" y="3652838"/>
          <p14:tracePt t="116213" x="3708400" y="3652838"/>
          <p14:tracePt t="116215" x="3724275" y="3652838"/>
          <p14:tracePt t="116217" x="3732213" y="3652838"/>
          <p14:tracePt t="116218" x="3748088" y="3652838"/>
          <p14:tracePt t="116223" x="3763963" y="3652838"/>
          <p14:tracePt t="116224" x="3779838" y="3652838"/>
          <p14:tracePt t="116227" x="3787775" y="3652838"/>
          <p14:tracePt t="116229" x="3795713" y="3652838"/>
          <p14:tracePt t="116231" x="3811588" y="3652838"/>
          <p14:tracePt t="116233" x="3819525" y="3652838"/>
          <p14:tracePt t="116235" x="3827463" y="3652838"/>
          <p14:tracePt t="116237" x="3835400" y="3652838"/>
          <p14:tracePt t="116240" x="3851275" y="3652838"/>
          <p14:tracePt t="116242" x="3867150" y="3660775"/>
          <p14:tracePt t="116245" x="3875088" y="3660775"/>
          <p14:tracePt t="116247" x="3883025" y="3660775"/>
          <p14:tracePt t="116249" x="3890963" y="3660775"/>
          <p14:tracePt t="116251" x="3898900" y="3660775"/>
          <p14:tracePt t="116255" x="3906838" y="3660775"/>
          <p14:tracePt t="116257" x="3914775" y="3660775"/>
          <p14:tracePt t="116259" x="3922713" y="3660775"/>
          <p14:tracePt t="116263" x="3930650" y="3660775"/>
          <p14:tracePt t="116267" x="3938588" y="3660775"/>
          <p14:tracePt t="116272" x="3946525" y="3660775"/>
          <p14:tracePt t="116277" x="3954463" y="3660775"/>
          <p14:tracePt t="116285" x="3962400" y="3660775"/>
          <p14:tracePt t="116289" x="3962400" y="3668713"/>
          <p14:tracePt t="116353" x="3962400" y="3676650"/>
          <p14:tracePt t="116358" x="3954463" y="3684588"/>
          <p14:tracePt t="116360" x="3954463" y="3692525"/>
          <p14:tracePt t="116364" x="3954463" y="3700463"/>
          <p14:tracePt t="116368" x="3954463" y="3708400"/>
          <p14:tracePt t="116370" x="3946525" y="3716338"/>
          <p14:tracePt t="116374" x="3946525" y="3724275"/>
          <p14:tracePt t="116376" x="3938588" y="3732213"/>
          <p14:tracePt t="116380" x="3930650" y="3740150"/>
          <p14:tracePt t="116382" x="3930650" y="3748088"/>
          <p14:tracePt t="116384" x="3922713" y="3763963"/>
          <p14:tracePt t="116386" x="3914775" y="3771900"/>
          <p14:tracePt t="116389" x="3914775" y="3787775"/>
          <p14:tracePt t="116390" x="3906838" y="3803650"/>
          <p14:tracePt t="116392" x="3898900" y="3819525"/>
          <p14:tracePt t="116394" x="3898900" y="3827463"/>
          <p14:tracePt t="116396" x="3890963" y="3843338"/>
          <p14:tracePt t="116398" x="3890963" y="3859213"/>
          <p14:tracePt t="116400" x="3883025" y="3883025"/>
          <p14:tracePt t="116402" x="3875088" y="3890963"/>
          <p14:tracePt t="116407" x="3867150" y="3922713"/>
          <p14:tracePt t="116411" x="3851275" y="3956050"/>
          <p14:tracePt t="116413" x="3843338" y="3971925"/>
          <p14:tracePt t="116415" x="3843338" y="3987800"/>
          <p14:tracePt t="116417" x="3835400" y="4011613"/>
          <p14:tracePt t="116419" x="3827463" y="4027488"/>
          <p14:tracePt t="116422" x="3819525" y="4059238"/>
          <p14:tracePt t="116424" x="3811588" y="4075113"/>
          <p14:tracePt t="116428" x="3811588" y="4090988"/>
          <p14:tracePt t="116429" x="3803650" y="4106863"/>
          <p14:tracePt t="116431" x="3795713" y="4130675"/>
          <p14:tracePt t="116433" x="3787775" y="4138613"/>
          <p14:tracePt t="116435" x="3779838" y="4154488"/>
          <p14:tracePt t="116437" x="3779838" y="4170363"/>
          <p14:tracePt t="116439" x="3771900" y="4186238"/>
          <p14:tracePt t="116441" x="3763963" y="4202113"/>
          <p14:tracePt t="116443" x="3756025" y="4217988"/>
          <p14:tracePt t="116447" x="3748088" y="4249738"/>
          <p14:tracePt t="116448" x="3740150" y="4265613"/>
          <p14:tracePt t="116451" x="3732213" y="4281488"/>
          <p14:tracePt t="116453" x="3732213" y="4298950"/>
          <p14:tracePt t="116455" x="3724275" y="4314825"/>
          <p14:tracePt t="116457" x="3724275" y="4322763"/>
          <p14:tracePt t="116461" x="3708400" y="4362450"/>
          <p14:tracePt t="116462" x="3708400" y="4370388"/>
          <p14:tracePt t="116465" x="3700463" y="4386263"/>
          <p14:tracePt t="116467" x="3692525" y="4394200"/>
          <p14:tracePt t="116469" x="3692525" y="4410075"/>
          <p14:tracePt t="116473" x="3684588" y="4433888"/>
          <p14:tracePt t="116477" x="3676650" y="4457700"/>
          <p14:tracePt t="116478" x="3668713" y="4473575"/>
          <p14:tracePt t="116481" x="3660775" y="4481513"/>
          <p14:tracePt t="116483" x="3660775" y="4497388"/>
          <p14:tracePt t="116485" x="3651250" y="4505325"/>
          <p14:tracePt t="116487" x="3651250" y="4521200"/>
          <p14:tracePt t="116489" x="3643313" y="4529138"/>
          <p14:tracePt t="116491" x="3643313" y="4545013"/>
          <p14:tracePt t="116495" x="3635375" y="4560888"/>
          <p14:tracePt t="116497" x="3627438" y="4576763"/>
          <p14:tracePt t="116499" x="3627438" y="4584700"/>
          <p14:tracePt t="116501" x="3619500" y="4592638"/>
          <p14:tracePt t="116503" x="3619500" y="4600575"/>
          <p14:tracePt t="116505" x="3611563" y="4616450"/>
          <p14:tracePt t="116507" x="3611563" y="4624388"/>
          <p14:tracePt t="116511" x="3603625" y="4641850"/>
          <p14:tracePt t="116513" x="3595688" y="4649788"/>
          <p14:tracePt t="116515" x="3587750" y="4657725"/>
          <p14:tracePt t="116517" x="3587750" y="4665663"/>
          <p14:tracePt t="116519" x="3579813" y="4673600"/>
          <p14:tracePt t="116523" x="3571875" y="4689475"/>
          <p14:tracePt t="116525" x="3571875" y="4697413"/>
          <p14:tracePt t="116528" x="3563938" y="4705350"/>
          <p14:tracePt t="116531" x="3556000" y="4713288"/>
          <p14:tracePt t="116535" x="3548063" y="4721225"/>
          <p14:tracePt t="116537" x="3548063" y="4729163"/>
          <p14:tracePt t="116539" x="3540125" y="4729163"/>
          <p14:tracePt t="116541" x="3540125" y="4737100"/>
          <p14:tracePt t="116544" x="3532188" y="4737100"/>
          <p14:tracePt t="116547" x="3524250" y="4745038"/>
          <p14:tracePt t="116551" x="3516313" y="4752975"/>
          <p14:tracePt t="116555" x="3508375" y="4752975"/>
          <p14:tracePt t="116557" x="3500438" y="4760913"/>
          <p14:tracePt t="116561" x="3492500" y="4760913"/>
          <p14:tracePt t="116563" x="3492500" y="4768850"/>
          <p14:tracePt t="116565" x="3484563" y="4768850"/>
          <p14:tracePt t="116569" x="3476625" y="4776788"/>
          <p14:tracePt t="116572" x="3468688" y="4776788"/>
          <p14:tracePt t="116575" x="3460750" y="4776788"/>
          <p14:tracePt t="116577" x="3452813" y="4784725"/>
          <p14:tracePt t="116581" x="3444875" y="4784725"/>
          <p14:tracePt t="116583" x="3436938" y="4784725"/>
          <p14:tracePt t="116585" x="3429000" y="4792663"/>
          <p14:tracePt t="116589" x="3421063" y="4792663"/>
          <p14:tracePt t="116591" x="3413125" y="4792663"/>
          <p14:tracePt t="116593" x="3405188" y="4800600"/>
          <p14:tracePt t="116595" x="3397250" y="4800600"/>
          <p14:tracePt t="116597" x="3389313" y="4800600"/>
          <p14:tracePt t="116599" x="3381375" y="4800600"/>
          <p14:tracePt t="116601" x="3373438" y="4808538"/>
          <p14:tracePt t="116603" x="3365500" y="4808538"/>
          <p14:tracePt t="116606" x="3349625" y="4808538"/>
          <p14:tracePt t="116610" x="3333750" y="4816475"/>
          <p14:tracePt t="116611" x="3317875" y="4816475"/>
          <p14:tracePt t="116613" x="3308350" y="4816475"/>
          <p14:tracePt t="116615" x="3300413" y="4816475"/>
          <p14:tracePt t="116617" x="3292475" y="4816475"/>
          <p14:tracePt t="116619" x="3276600" y="4824413"/>
          <p14:tracePt t="116623" x="3252788" y="4824413"/>
          <p14:tracePt t="116627" x="3236913" y="4824413"/>
          <p14:tracePt t="116629" x="3221038" y="4832350"/>
          <p14:tracePt t="116631" x="3213100" y="4832350"/>
          <p14:tracePt t="116633" x="3197225" y="4832350"/>
          <p14:tracePt t="116635" x="3189288" y="4832350"/>
          <p14:tracePt t="116637" x="3173413" y="4832350"/>
          <p14:tracePt t="116639" x="3165475" y="4832350"/>
          <p14:tracePt t="116642" x="3149600" y="4832350"/>
          <p14:tracePt t="116643" x="3141663" y="4832350"/>
          <p14:tracePt t="116645" x="3125788" y="4840288"/>
          <p14:tracePt t="116647" x="3117850" y="4840288"/>
          <p14:tracePt t="116649" x="3101975" y="4840288"/>
          <p14:tracePt t="116651" x="3086100" y="4840288"/>
          <p14:tracePt t="116653" x="3078163" y="4840288"/>
          <p14:tracePt t="116655" x="3062288" y="4840288"/>
          <p14:tracePt t="116658" x="3054350" y="4840288"/>
          <p14:tracePt t="116659" x="3038475" y="4840288"/>
          <p14:tracePt t="116661" x="3022600" y="4840288"/>
          <p14:tracePt t="116663" x="3014663" y="4840288"/>
          <p14:tracePt t="116665" x="2998788" y="4840288"/>
          <p14:tracePt t="116667" x="2990850" y="4840288"/>
          <p14:tracePt t="116669" x="2974975" y="4840288"/>
          <p14:tracePt t="116673" x="2949575" y="4840288"/>
          <p14:tracePt t="116674" x="2933700" y="4840288"/>
          <p14:tracePt t="116677" x="2917825" y="4840288"/>
          <p14:tracePt t="116679" x="2901950" y="4840288"/>
          <p14:tracePt t="116681" x="2894013" y="4840288"/>
          <p14:tracePt t="116683" x="2878138" y="4840288"/>
          <p14:tracePt t="116685" x="2862263" y="4832350"/>
          <p14:tracePt t="116687" x="2846388" y="4832350"/>
          <p14:tracePt t="116689" x="2838450" y="4832350"/>
          <p14:tracePt t="116691" x="2822575" y="4832350"/>
          <p14:tracePt t="116693" x="2814638" y="4832350"/>
          <p14:tracePt t="116695" x="2798763" y="4832350"/>
          <p14:tracePt t="116696" x="2782888" y="4832350"/>
          <p14:tracePt t="116699" x="2774950" y="4824413"/>
          <p14:tracePt t="116701" x="2759075" y="4824413"/>
          <p14:tracePt t="116703" x="2743200" y="4824413"/>
          <p14:tracePt t="116705" x="2735263" y="4824413"/>
          <p14:tracePt t="116708" x="2719388" y="4824413"/>
          <p14:tracePt t="116709" x="2711450" y="4816475"/>
          <p14:tracePt t="116711" x="2695575" y="4816475"/>
          <p14:tracePt t="116713" x="2687638" y="4816475"/>
          <p14:tracePt t="116715" x="2679700" y="4816475"/>
          <p14:tracePt t="116717" x="2663825" y="4808538"/>
          <p14:tracePt t="116719" x="2655888" y="4808538"/>
          <p14:tracePt t="116723" x="2640013" y="4808538"/>
          <p14:tracePt t="116725" x="2632075" y="4800600"/>
          <p14:tracePt t="116727" x="2624138" y="4800600"/>
          <p14:tracePt t="116729" x="2616200" y="4800600"/>
          <p14:tracePt t="116731" x="2598738" y="4800600"/>
          <p14:tracePt t="116733" x="2590800" y="4800600"/>
          <p14:tracePt t="116735" x="2582863" y="4792663"/>
          <p14:tracePt t="116737" x="2574925" y="4792663"/>
          <p14:tracePt t="116739" x="2566988" y="4792663"/>
          <p14:tracePt t="116743" x="2559050" y="4784725"/>
          <p14:tracePt t="116745" x="2551113" y="4784725"/>
          <p14:tracePt t="116747" x="2543175" y="4784725"/>
          <p14:tracePt t="116749" x="2535238" y="4784725"/>
          <p14:tracePt t="116751" x="2527300" y="4784725"/>
          <p14:tracePt t="116753" x="2519363" y="4784725"/>
          <p14:tracePt t="116755" x="2511425" y="4776788"/>
          <p14:tracePt t="116758" x="2503488" y="4776788"/>
          <p14:tracePt t="116759" x="2495550" y="4776788"/>
          <p14:tracePt t="116763" x="2487613" y="4768850"/>
          <p14:tracePt t="116765" x="2479675" y="4768850"/>
          <p14:tracePt t="116767" x="2471738" y="4768850"/>
          <p14:tracePt t="116769" x="2463800" y="4768850"/>
          <p14:tracePt t="116773" x="2455863" y="4760913"/>
          <p14:tracePt t="116775" x="2447925" y="4760913"/>
          <p14:tracePt t="116779" x="2439988" y="4752975"/>
          <p14:tracePt t="116781" x="2432050" y="4752975"/>
          <p14:tracePt t="116783" x="2424113" y="4752975"/>
          <p14:tracePt t="116787" x="2416175" y="4745038"/>
          <p14:tracePt t="116789" x="2408238" y="4745038"/>
          <p14:tracePt t="116792" x="2400300" y="4745038"/>
          <p14:tracePt t="116795" x="2392363" y="4737100"/>
          <p14:tracePt t="116797" x="2384425" y="4737100"/>
          <p14:tracePt t="116799" x="2376488" y="4737100"/>
          <p14:tracePt t="116801" x="2368550" y="4737100"/>
          <p14:tracePt t="116803" x="2360613" y="4729163"/>
          <p14:tracePt t="116805" x="2352675" y="4729163"/>
          <p14:tracePt t="116807" x="2344738" y="4729163"/>
          <p14:tracePt t="116810" x="2336800" y="4721225"/>
          <p14:tracePt t="116812" x="2328863" y="4721225"/>
          <p14:tracePt t="116813" x="2320925" y="4721225"/>
          <p14:tracePt t="116815" x="2312988" y="4713288"/>
          <p14:tracePt t="116817" x="2305050" y="4713288"/>
          <p14:tracePt t="116819" x="2297113" y="4713288"/>
          <p14:tracePt t="116823" x="2281238" y="4705350"/>
          <p14:tracePt t="116827" x="2255838" y="4697413"/>
          <p14:tracePt t="116828" x="2247900" y="4697413"/>
          <p14:tracePt t="116831" x="2239963" y="4697413"/>
          <p14:tracePt t="116833" x="2232025" y="4689475"/>
          <p14:tracePt t="116835" x="2224088" y="4689475"/>
          <p14:tracePt t="116837" x="2216150" y="4689475"/>
          <p14:tracePt t="116839" x="2208213" y="4681538"/>
          <p14:tracePt t="116842" x="2200275" y="4681538"/>
          <p14:tracePt t="116845" x="2184400" y="4673600"/>
          <p14:tracePt t="116846" x="2176463" y="4673600"/>
          <p14:tracePt t="116848" x="2168525" y="4673600"/>
          <p14:tracePt t="116851" x="2160588" y="4673600"/>
          <p14:tracePt t="116853" x="2152650" y="4665663"/>
          <p14:tracePt t="116856" x="2144713" y="4665663"/>
          <p14:tracePt t="116857" x="2136775" y="4665663"/>
          <p14:tracePt t="116862" x="2120900" y="4657725"/>
          <p14:tracePt t="116863" x="2112963" y="4657725"/>
          <p14:tracePt t="116865" x="2105025" y="4657725"/>
          <p14:tracePt t="116866" x="2097088" y="4649788"/>
          <p14:tracePt t="116869" x="2089150" y="4649788"/>
          <p14:tracePt t="116873" x="2073275" y="4649788"/>
          <p14:tracePt t="116877" x="2065338" y="4641850"/>
          <p14:tracePt t="116879" x="2057400" y="4641850"/>
          <p14:tracePt t="116881" x="2049463" y="4641850"/>
          <p14:tracePt t="116883" x="2041525" y="4633913"/>
          <p14:tracePt t="116887" x="2033588" y="4633913"/>
          <p14:tracePt t="116889" x="2025650" y="4633913"/>
          <p14:tracePt t="116893" x="2017713" y="4633913"/>
          <p14:tracePt t="116894" x="2009775" y="4633913"/>
          <p14:tracePt t="116897" x="2009775" y="4624388"/>
          <p14:tracePt t="116899" x="2001838" y="4624388"/>
          <p14:tracePt t="116903" x="1993900" y="4624388"/>
          <p14:tracePt t="116908" x="1985963" y="4624388"/>
          <p14:tracePt t="116911" x="1985963" y="4616450"/>
          <p14:tracePt t="116913" x="1978025" y="4616450"/>
          <p14:tracePt t="116919" x="1970088" y="4616450"/>
          <p14:tracePt t="116929" x="1962150" y="4616450"/>
          <p14:tracePt t="116939" x="1962150" y="4608513"/>
          <p14:tracePt t="116945" x="1954213" y="4608513"/>
          <p14:tracePt t="116975" x="1946275" y="4608513"/>
          <p14:tracePt t="117079" x="1938338" y="4608513"/>
          <p14:tracePt t="117089" x="1930400" y="4608513"/>
          <p14:tracePt t="117097" x="1922463" y="4608513"/>
          <p14:tracePt t="117103" x="1922463" y="4616450"/>
          <p14:tracePt t="117107" x="1912938" y="4616450"/>
          <p14:tracePt t="117119" x="1905000" y="4616450"/>
          <p14:tracePt t="117133" x="1897063" y="4616450"/>
          <p14:tracePt t="117151" x="1889125" y="4616450"/>
          <p14:tracePt t="117157" x="1889125" y="4624388"/>
          <p14:tracePt t="117183" x="1881188" y="4624388"/>
          <p14:tracePt t="117199" x="1881188" y="4633913"/>
          <p14:tracePt t="117202" x="1873250" y="4633913"/>
          <p14:tracePt t="117213" x="1865313" y="4633913"/>
          <p14:tracePt t="117215" x="1865313" y="4641850"/>
          <p14:tracePt t="117223" x="1857375" y="4641850"/>
          <p14:tracePt t="117229" x="1857375" y="4649788"/>
          <p14:tracePt t="117231" x="1849438" y="4649788"/>
          <p14:tracePt t="117243" x="1841500" y="4649788"/>
          <p14:tracePt t="117245" x="1841500" y="4657725"/>
          <p14:tracePt t="117507" x="1833563" y="4657725"/>
          <p14:tracePt t="117511" x="1833563" y="4649788"/>
          <p14:tracePt t="117521" x="1825625" y="4649788"/>
          <p14:tracePt t="117524" x="1825625" y="4641850"/>
          <p14:tracePt t="117535" x="1817688" y="4641850"/>
          <p14:tracePt t="117538" x="1817688" y="4633913"/>
          <p14:tracePt t="117553" x="1809750" y="4633913"/>
          <p14:tracePt t="117573" x="1801813" y="4633913"/>
          <p14:tracePt t="117593" x="1793875" y="4633913"/>
          <p14:tracePt t="117626" x="1785938" y="4633913"/>
          <p14:tracePt t="117637" x="1778000" y="4633913"/>
          <p14:tracePt t="117655" x="1770063" y="4633913"/>
          <p14:tracePt t="117677" x="1762125" y="4633913"/>
          <p14:tracePt t="117691" x="1762125" y="4641850"/>
          <p14:tracePt t="117697" x="1754188" y="4641850"/>
          <p14:tracePt t="117725" x="1746250" y="4641850"/>
          <p14:tracePt t="117751" x="1738313" y="4641850"/>
          <p14:tracePt t="117769" x="1730375" y="4641850"/>
          <p14:tracePt t="117785" x="1722438" y="4641850"/>
          <p14:tracePt t="117805" x="1714500" y="4641850"/>
          <p14:tracePt t="117825" x="1706563" y="4641850"/>
          <p14:tracePt t="117939" x="1706563" y="4633913"/>
          <p14:tracePt t="117945" x="1714500" y="4633913"/>
          <p14:tracePt t="117947" x="1714500" y="4624388"/>
          <p14:tracePt t="117953" x="1714500" y="4616450"/>
          <p14:tracePt t="117957" x="1714500" y="4608513"/>
          <p14:tracePt t="117963" x="1722438" y="4600575"/>
          <p14:tracePt t="117969" x="1722438" y="4592638"/>
          <p14:tracePt t="117975" x="1722438" y="4584700"/>
          <p14:tracePt t="117981" x="1722438" y="4576763"/>
          <p14:tracePt t="117983" x="1730375" y="4576763"/>
          <p14:tracePt t="117989" x="1730375" y="4568825"/>
          <p14:tracePt t="117997" x="1730375" y="4560888"/>
          <p14:tracePt t="118007" x="1730375" y="4552950"/>
          <p14:tracePt t="118015" x="1722438" y="4552950"/>
          <p14:tracePt t="118022" x="1722438" y="4545013"/>
          <p14:tracePt t="118113" x="1714500" y="4545013"/>
          <p14:tracePt t="118121" x="1714500" y="4537075"/>
          <p14:tracePt t="118125" x="1706563" y="4537075"/>
          <p14:tracePt t="118131" x="1698625" y="4537075"/>
          <p14:tracePt t="118135" x="1690688" y="4537075"/>
          <p14:tracePt t="118141" x="1682750" y="4537075"/>
          <p14:tracePt t="118145" x="1674813" y="4537075"/>
          <p14:tracePt t="118149" x="1666875" y="4537075"/>
          <p14:tracePt t="118151" x="1658938" y="4537075"/>
          <p14:tracePt t="118157" x="1651000" y="4537075"/>
          <p14:tracePt t="118159" x="1643063" y="4537075"/>
          <p14:tracePt t="118175" x="1611313" y="4537075"/>
          <p14:tracePt t="118177" x="1603375" y="4537075"/>
          <p14:tracePt t="118181" x="1595438" y="4537075"/>
          <p14:tracePt t="118185" x="1587500" y="4537075"/>
          <p14:tracePt t="118190" x="1579563" y="4537075"/>
          <p14:tracePt t="118193" x="1571625" y="4537075"/>
          <p14:tracePt t="118197" x="1562100" y="4537075"/>
          <p14:tracePt t="118201" x="1554163" y="4545013"/>
          <p14:tracePt t="118206" x="1546225" y="4545013"/>
          <p14:tracePt t="118209" x="1538288" y="4545013"/>
          <p14:tracePt t="118215" x="1530350" y="4545013"/>
          <p14:tracePt t="118219" x="1522413" y="4545013"/>
          <p14:tracePt t="118223" x="1522413" y="4552950"/>
          <p14:tracePt t="118225" x="1514475" y="4552950"/>
          <p14:tracePt t="118231" x="1506538" y="4552950"/>
          <p14:tracePt t="118237" x="1498600" y="4552950"/>
          <p14:tracePt t="118245" x="1490663" y="4552950"/>
          <p14:tracePt t="118247" x="1490663" y="4560888"/>
          <p14:tracePt t="118261" x="1482725" y="4560888"/>
          <p14:tracePt t="118337" x="1474788" y="4560888"/>
          <p14:tracePt t="118339" x="1474788" y="4568825"/>
          <p14:tracePt t="118389" x="1474788" y="4576763"/>
          <p14:tracePt t="118421" x="1474788" y="4584700"/>
          <p14:tracePt t="118433" x="1474788" y="4592638"/>
          <p14:tracePt t="118441" x="1474788" y="4600575"/>
          <p14:tracePt t="118447" x="1474788" y="4608513"/>
          <p14:tracePt t="118453" x="1474788" y="4616450"/>
          <p14:tracePt t="118457" x="1474788" y="4624388"/>
          <p14:tracePt t="118463" x="1474788" y="4633913"/>
          <p14:tracePt t="118467" x="1474788" y="4641850"/>
          <p14:tracePt t="118472" x="1474788" y="4649788"/>
          <p14:tracePt t="118475" x="1474788" y="4657725"/>
          <p14:tracePt t="118479" x="1474788" y="4665663"/>
          <p14:tracePt t="118483" x="1474788" y="4673600"/>
          <p14:tracePt t="118485" x="1474788" y="4681538"/>
          <p14:tracePt t="118489" x="1474788" y="4689475"/>
          <p14:tracePt t="118493" x="1474788" y="4697413"/>
          <p14:tracePt t="118497" x="1474788" y="4705350"/>
          <p14:tracePt t="118499" x="1474788" y="4713288"/>
          <p14:tracePt t="118501" x="1482725" y="4713288"/>
          <p14:tracePt t="118503" x="1482725" y="4721225"/>
          <p14:tracePt t="118505" x="1482725" y="4729163"/>
          <p14:tracePt t="118509" x="1482725" y="4737100"/>
          <p14:tracePt t="118511" x="1482725" y="4745038"/>
          <p14:tracePt t="118514" x="1482725" y="4752975"/>
          <p14:tracePt t="118517" x="1482725" y="4760913"/>
          <p14:tracePt t="118522" x="1482725" y="4768850"/>
          <p14:tracePt t="118525" x="1482725" y="4776788"/>
          <p14:tracePt t="118527" x="1482725" y="4784725"/>
          <p14:tracePt t="118531" x="1474788" y="4792663"/>
          <p14:tracePt t="118535" x="1474788" y="4800600"/>
          <p14:tracePt t="118539" x="1474788" y="4808538"/>
          <p14:tracePt t="118541" x="1474788" y="4816475"/>
          <p14:tracePt t="118545" x="1474788" y="4824413"/>
          <p14:tracePt t="118549" x="1474788" y="4832350"/>
          <p14:tracePt t="118553" x="1474788" y="4840288"/>
          <p14:tracePt t="118557" x="1474788" y="4848225"/>
          <p14:tracePt t="118563" x="1474788" y="4856163"/>
          <p14:tracePt t="118569" x="1474788" y="4864100"/>
          <p14:tracePt t="118575" x="1474788" y="4872038"/>
          <p14:tracePt t="118581" x="1474788" y="4879975"/>
          <p14:tracePt t="118587" x="1474788" y="4887913"/>
          <p14:tracePt t="118593" x="1466850" y="4895850"/>
          <p14:tracePt t="118599" x="1466850" y="4903788"/>
          <p14:tracePt t="118606" x="1466850" y="4911725"/>
          <p14:tracePt t="118609" x="1466850" y="4919663"/>
          <p14:tracePt t="118615" x="1466850" y="4927600"/>
          <p14:tracePt t="118622" x="1466850" y="4935538"/>
          <p14:tracePt t="118629" x="1466850" y="4943475"/>
          <p14:tracePt t="118639" x="1466850" y="4951413"/>
          <p14:tracePt t="118651" x="1466850" y="4959350"/>
          <p14:tracePt t="118657" x="1458913" y="4959350"/>
          <p14:tracePt t="118665" x="1458913" y="4967288"/>
          <p14:tracePt t="118675" x="1458913" y="4976813"/>
          <p14:tracePt t="118690" x="1458913" y="4984750"/>
          <p14:tracePt t="118693" x="1450975" y="4984750"/>
          <p14:tracePt t="118797" x="1450975" y="4976813"/>
          <p14:tracePt t="118799" x="1458913" y="4976813"/>
          <p14:tracePt t="118807" x="1458913" y="4967288"/>
          <p14:tracePt t="118813" x="1466850" y="4967288"/>
          <p14:tracePt t="118817" x="1466850" y="4959350"/>
          <p14:tracePt t="118823" x="1474788" y="4951413"/>
          <p14:tracePt t="118827" x="1482725" y="4951413"/>
          <p14:tracePt t="118829" x="1482725" y="4943475"/>
          <p14:tracePt t="118831" x="1490663" y="4943475"/>
          <p14:tracePt t="118834" x="1498600" y="4943475"/>
          <p14:tracePt t="118837" x="1498600" y="4935538"/>
          <p14:tracePt t="118839" x="1506538" y="4935538"/>
          <p14:tracePt t="118842" x="1514475" y="4935538"/>
          <p14:tracePt t="118845" x="1522413" y="4927600"/>
          <p14:tracePt t="118847" x="1530350" y="4927600"/>
          <p14:tracePt t="118849" x="1530350" y="4919663"/>
          <p14:tracePt t="118851" x="1538288" y="4919663"/>
          <p14:tracePt t="118853" x="1546225" y="4919663"/>
          <p14:tracePt t="118859" x="1562100" y="4911725"/>
          <p14:tracePt t="118861" x="1571625" y="4911725"/>
          <p14:tracePt t="118865" x="1579563" y="4911725"/>
          <p14:tracePt t="118867" x="1587500" y="4911725"/>
          <p14:tracePt t="118869" x="1587500" y="4903788"/>
          <p14:tracePt t="118873" x="1603375" y="4903788"/>
          <p14:tracePt t="118876" x="1611313" y="4903788"/>
          <p14:tracePt t="118879" x="1619250" y="4903788"/>
          <p14:tracePt t="118883" x="1627188" y="4895850"/>
          <p14:tracePt t="118887" x="1635125" y="4895850"/>
          <p14:tracePt t="118890" x="1643063" y="4895850"/>
          <p14:tracePt t="118893" x="1651000" y="4895850"/>
          <p14:tracePt t="118897" x="1658938" y="4895850"/>
          <p14:tracePt t="118899" x="1666875" y="4895850"/>
          <p14:tracePt t="118903" x="1674813" y="4895850"/>
          <p14:tracePt t="118907" x="1682750" y="4895850"/>
          <p14:tracePt t="118911" x="1690688" y="4887913"/>
          <p14:tracePt t="118915" x="1698625" y="4887913"/>
          <p14:tracePt t="118919" x="1706563" y="4887913"/>
          <p14:tracePt t="118925" x="1714500" y="4887913"/>
          <p14:tracePt t="118929" x="1722438" y="4887913"/>
          <p14:tracePt t="118935" x="1730375" y="4887913"/>
          <p14:tracePt t="118939" x="1738313" y="4879975"/>
          <p14:tracePt t="118943" x="1746250" y="4879975"/>
          <p14:tracePt t="118949" x="1754188" y="4879975"/>
          <p14:tracePt t="118953" x="1762125" y="4879975"/>
          <p14:tracePt t="118957" x="1770063" y="4872038"/>
          <p14:tracePt t="118961" x="1778000" y="4872038"/>
          <p14:tracePt t="118965" x="1785938" y="4872038"/>
          <p14:tracePt t="118969" x="1793875" y="4872038"/>
          <p14:tracePt t="118974" x="1801813" y="4864100"/>
          <p14:tracePt t="118977" x="1809750" y="4864100"/>
          <p14:tracePt t="118981" x="1817688" y="4864100"/>
          <p14:tracePt t="118985" x="1825625" y="4864100"/>
          <p14:tracePt t="118989" x="1833563" y="4864100"/>
          <p14:tracePt t="118993" x="1841500" y="4856163"/>
          <p14:tracePt t="118997" x="1849438" y="4856163"/>
          <p14:tracePt t="119001" x="1857375" y="4856163"/>
          <p14:tracePt t="119003" x="1865313" y="4856163"/>
          <p14:tracePt t="119007" x="1873250" y="4856163"/>
          <p14:tracePt t="119011" x="1881188" y="4856163"/>
          <p14:tracePt t="119015" x="1889125" y="4856163"/>
          <p14:tracePt t="119019" x="1897063" y="4856163"/>
          <p14:tracePt t="119023" x="1905000" y="4856163"/>
          <p14:tracePt t="119029" x="1912938" y="4856163"/>
          <p14:tracePt t="119035" x="1922463" y="4856163"/>
          <p14:tracePt t="119047" x="1930400" y="4856163"/>
          <p14:tracePt t="119236" x="1922463" y="4856163"/>
          <p14:tracePt t="119247" x="1922463" y="4864100"/>
          <p14:tracePt t="119250" x="1912938" y="4864100"/>
          <p14:tracePt t="119259" x="1905000" y="4864100"/>
          <p14:tracePt t="119265" x="1905000" y="4872038"/>
          <p14:tracePt t="119267" x="1897063" y="4872038"/>
          <p14:tracePt t="119274" x="1889125" y="4872038"/>
          <p14:tracePt t="119281" x="1881188" y="4872038"/>
          <p14:tracePt t="119287" x="1873250" y="4879975"/>
          <p14:tracePt t="119295" x="1865313" y="4879975"/>
          <p14:tracePt t="119301" x="1857375" y="4879975"/>
          <p14:tracePt t="119307" x="1849438" y="4879975"/>
          <p14:tracePt t="119315" x="1841500" y="4887913"/>
          <p14:tracePt t="119323" x="1833563" y="4887913"/>
          <p14:tracePt t="119331" x="1825625" y="4887913"/>
          <p14:tracePt t="119339" x="1817688" y="4887913"/>
          <p14:tracePt t="119345" x="1817688" y="4895850"/>
          <p14:tracePt t="119347" x="1809750" y="4895850"/>
          <p14:tracePt t="119355" x="1801813" y="4895850"/>
          <p14:tracePt t="119361" x="1793875" y="4895850"/>
          <p14:tracePt t="119369" x="1785938" y="4903788"/>
          <p14:tracePt t="119375" x="1778000" y="4903788"/>
          <p14:tracePt t="119381" x="1770063" y="4903788"/>
          <p14:tracePt t="119387" x="1762125" y="4903788"/>
          <p14:tracePt t="119395" x="1754188" y="4911725"/>
          <p14:tracePt t="119401" x="1746250" y="4911725"/>
          <p14:tracePt t="119409" x="1738313" y="4911725"/>
          <p14:tracePt t="119415" x="1730375" y="4911725"/>
          <p14:tracePt t="119423" x="1722438" y="4911725"/>
          <p14:tracePt t="119427" x="1714500" y="4911725"/>
          <p14:tracePt t="119431" x="1714500" y="4919663"/>
          <p14:tracePt t="119433" x="1706563" y="4919663"/>
          <p14:tracePt t="119439" x="1698625" y="4919663"/>
          <p14:tracePt t="119447" x="1690688" y="4919663"/>
          <p14:tracePt t="119456" x="1682750" y="4919663"/>
          <p14:tracePt t="119461" x="1674813" y="4919663"/>
          <p14:tracePt t="119473" x="1666875" y="4919663"/>
          <p14:tracePt t="119546" x="1658938" y="4919663"/>
          <p14:tracePt t="119841" x="1666875" y="4919663"/>
          <p14:tracePt t="119851" x="1674813" y="4919663"/>
          <p14:tracePt t="119859" x="1682750" y="4919663"/>
          <p14:tracePt t="119865" x="1690688" y="4919663"/>
          <p14:tracePt t="119869" x="1698625" y="4919663"/>
          <p14:tracePt t="119875" x="1706563" y="4919663"/>
          <p14:tracePt t="119878" x="1714500" y="4911725"/>
          <p14:tracePt t="119885" x="1722438" y="4911725"/>
          <p14:tracePt t="119889" x="1730375" y="4911725"/>
          <p14:tracePt t="119892" x="1738313" y="4911725"/>
          <p14:tracePt t="119897" x="1746250" y="4911725"/>
          <p14:tracePt t="119903" x="1754188" y="4911725"/>
          <p14:tracePt t="119907" x="1762125" y="4911725"/>
          <p14:tracePt t="119913" x="1770063" y="4911725"/>
          <p14:tracePt t="119919" x="1778000" y="4911725"/>
          <p14:tracePt t="119925" x="1785938" y="4911725"/>
          <p14:tracePt t="119935" x="1793875" y="4911725"/>
          <p14:tracePt t="120083" x="1801813" y="4911725"/>
          <p14:tracePt t="120093" x="1809750" y="4911725"/>
          <p14:tracePt t="120099" x="1817688" y="4911725"/>
          <p14:tracePt t="120101" x="1817688" y="4919663"/>
          <p14:tracePt t="120103" x="1825625" y="4919663"/>
          <p14:tracePt t="120107" x="1833563" y="4919663"/>
          <p14:tracePt t="120111" x="1841500" y="4919663"/>
          <p14:tracePt t="120115" x="1849438" y="4927600"/>
          <p14:tracePt t="120119" x="1857375" y="4927600"/>
          <p14:tracePt t="120125" x="1865313" y="4927600"/>
          <p14:tracePt t="120127" x="1873250" y="4927600"/>
          <p14:tracePt t="120129" x="1881188" y="4935538"/>
          <p14:tracePt t="120131" x="1889125" y="4935538"/>
          <p14:tracePt t="120135" x="1897063" y="4935538"/>
          <p14:tracePt t="120137" x="1905000" y="4935538"/>
          <p14:tracePt t="120142" x="1922463" y="4943475"/>
          <p14:tracePt t="120145" x="1930400" y="4943475"/>
          <p14:tracePt t="120147" x="1938338" y="4943475"/>
          <p14:tracePt t="120149" x="1946275" y="4943475"/>
          <p14:tracePt t="120151" x="1954213" y="4943475"/>
          <p14:tracePt t="120157" x="1970088" y="4943475"/>
          <p14:tracePt t="120159" x="1978025" y="4943475"/>
          <p14:tracePt t="120161" x="1985963" y="4943475"/>
          <p14:tracePt t="120163" x="1993900" y="4943475"/>
          <p14:tracePt t="120165" x="2001838" y="4943475"/>
          <p14:tracePt t="120175" x="2041525" y="4943475"/>
          <p14:tracePt t="120177" x="2049463" y="4943475"/>
          <p14:tracePt t="120179" x="2057400" y="4943475"/>
          <p14:tracePt t="120181" x="2065338" y="4935538"/>
          <p14:tracePt t="120183" x="2073275" y="4935538"/>
          <p14:tracePt t="120185" x="2081213" y="4935538"/>
          <p14:tracePt t="120187" x="2089150" y="4935538"/>
          <p14:tracePt t="120191" x="2105025" y="4935538"/>
          <p14:tracePt t="120192" x="2112963" y="4935538"/>
          <p14:tracePt t="120195" x="2120900" y="4935538"/>
          <p14:tracePt t="120197" x="2128838" y="4935538"/>
          <p14:tracePt t="120199" x="2136775" y="4935538"/>
          <p14:tracePt t="120201" x="2144713" y="4935538"/>
          <p14:tracePt t="120203" x="2152650" y="4935538"/>
          <p14:tracePt t="120207" x="2160588" y="4935538"/>
          <p14:tracePt t="120209" x="2168525" y="4935538"/>
          <p14:tracePt t="120213" x="2176463" y="4935538"/>
          <p14:tracePt t="120214" x="2184400" y="4935538"/>
          <p14:tracePt t="120217" x="2192338" y="4935538"/>
          <p14:tracePt t="120219" x="2200275" y="4927600"/>
          <p14:tracePt t="120223" x="2208213" y="4927600"/>
          <p14:tracePt t="120227" x="2216150" y="4927600"/>
          <p14:tracePt t="120231" x="2224088" y="4927600"/>
          <p14:tracePt t="120237" x="2232025" y="4927600"/>
          <p14:tracePt t="120251" x="2239963" y="4927600"/>
          <p14:tracePt t="120343" x="2247900" y="4927600"/>
          <p14:tracePt t="120349" x="2247900" y="4919663"/>
          <p14:tracePt t="120351" x="2255838" y="4919663"/>
          <p14:tracePt t="120356" x="2265363" y="4919663"/>
          <p14:tracePt t="120361" x="2273300" y="4919663"/>
          <p14:tracePt t="120365" x="2281238" y="4919663"/>
          <p14:tracePt t="120369" x="2289175" y="4919663"/>
          <p14:tracePt t="120374" x="2297113" y="4919663"/>
          <p14:tracePt t="120377" x="2305050" y="4919663"/>
          <p14:tracePt t="120381" x="2312988" y="4919663"/>
          <p14:tracePt t="120385" x="2320925" y="4919663"/>
          <p14:tracePt t="120387" x="2328863" y="4919663"/>
          <p14:tracePt t="120391" x="2336800" y="4919663"/>
          <p14:tracePt t="120393" x="2344738" y="4919663"/>
          <p14:tracePt t="120397" x="2352675" y="4919663"/>
          <p14:tracePt t="120399" x="2360613" y="4919663"/>
          <p14:tracePt t="120403" x="2368550" y="4911725"/>
          <p14:tracePt t="120407" x="2384425" y="4911725"/>
          <p14:tracePt t="120411" x="2392363" y="4911725"/>
          <p14:tracePt t="120413" x="2400300" y="4911725"/>
          <p14:tracePt t="120417" x="2408238" y="4911725"/>
          <p14:tracePt t="120419" x="2416175" y="4911725"/>
          <p14:tracePt t="120424" x="2424113" y="4911725"/>
          <p14:tracePt t="120425" x="2432050" y="4911725"/>
          <p14:tracePt t="120429" x="2439988" y="4911725"/>
          <p14:tracePt t="120433" x="2447925" y="4911725"/>
          <p14:tracePt t="120435" x="2447925" y="4903788"/>
          <p14:tracePt t="120437" x="2455863" y="4903788"/>
          <p14:tracePt t="120441" x="2463800" y="4903788"/>
          <p14:tracePt t="120445" x="2471738" y="4903788"/>
          <p14:tracePt t="120449" x="2479675" y="4903788"/>
          <p14:tracePt t="120453" x="2487613" y="4903788"/>
          <p14:tracePt t="120461" x="2495550" y="4903788"/>
          <p14:tracePt t="120472" x="2495550" y="4895850"/>
          <p14:tracePt t="120479" x="2503488" y="4895850"/>
          <p14:tracePt t="120615" x="2511425" y="4895850"/>
          <p14:tracePt t="120623" x="2519363" y="4895850"/>
          <p14:tracePt t="120631" x="2527300" y="4895850"/>
          <p14:tracePt t="120635" x="2535238" y="4895850"/>
          <p14:tracePt t="120637" x="2535238" y="4887913"/>
          <p14:tracePt t="120641" x="2543175" y="4887913"/>
          <p14:tracePt t="120647" x="2551113" y="4887913"/>
          <p14:tracePt t="120651" x="2559050" y="4887913"/>
          <p14:tracePt t="120657" x="2566988" y="4887913"/>
          <p14:tracePt t="120661" x="2574925" y="4887913"/>
          <p14:tracePt t="120667" x="2582863" y="4887913"/>
          <p14:tracePt t="120669" x="2582863" y="4879975"/>
          <p14:tracePt t="120673" x="2590800" y="4879975"/>
          <p14:tracePt t="120679" x="2598738" y="4879975"/>
          <p14:tracePt t="120687" x="2606675" y="4879975"/>
          <p14:tracePt t="120947" x="2616200" y="4879975"/>
          <p14:tracePt t="120963" x="2624138" y="4879975"/>
          <p14:tracePt t="120969" x="2624138" y="4887913"/>
          <p14:tracePt t="120972" x="2632075" y="4887913"/>
          <p14:tracePt t="120977" x="2640013" y="4887913"/>
          <p14:tracePt t="120983" x="2647950" y="4887913"/>
          <p14:tracePt t="120987" x="2655888" y="4887913"/>
          <p14:tracePt t="120993" x="2663825" y="4887913"/>
          <p14:tracePt t="120999" x="2671763" y="4887913"/>
          <p14:tracePt t="121005" x="2679700" y="4887913"/>
          <p14:tracePt t="121007" x="2679700" y="4895850"/>
          <p14:tracePt t="121011" x="2687638" y="4895850"/>
          <p14:tracePt t="121017" x="2695575" y="4895850"/>
          <p14:tracePt t="121023" x="2703513" y="4895850"/>
          <p14:tracePt t="121029" x="2711450" y="4895850"/>
          <p14:tracePt t="121037" x="2719388" y="4895850"/>
          <p14:tracePt t="121043" x="2727325" y="4895850"/>
          <p14:tracePt t="121056" x="2735263" y="4895850"/>
          <p14:tracePt t="121065" x="2735263" y="4903788"/>
          <p14:tracePt t="121067" x="2743200" y="4903788"/>
          <p14:tracePt t="121077" x="2751138" y="4903788"/>
          <p14:tracePt t="121091" x="2759075" y="4903788"/>
          <p14:tracePt t="121103" x="2767013" y="4903788"/>
          <p14:tracePt t="121115" x="2774950" y="4903788"/>
          <p14:tracePt t="121123" x="2782888" y="4903788"/>
          <p14:tracePt t="121131" x="2790825" y="4903788"/>
          <p14:tracePt t="121139" x="2798763" y="4903788"/>
          <p14:tracePt t="121145" x="2806700" y="4903788"/>
          <p14:tracePt t="121147" x="2806700" y="4911725"/>
          <p14:tracePt t="121153" x="2814638" y="4911725"/>
          <p14:tracePt t="121159" x="2822575" y="4911725"/>
          <p14:tracePt t="121175" x="2838450" y="4911725"/>
          <p14:tracePt t="121179" x="2846388" y="4911725"/>
          <p14:tracePt t="121187" x="2854325" y="4911725"/>
          <p14:tracePt t="121195" x="2862263" y="4911725"/>
          <p14:tracePt t="121209" x="2870200" y="4911725"/>
          <p14:tracePt t="121225" x="2878138" y="4911725"/>
          <p14:tracePt t="121235" x="2886075" y="4911725"/>
          <p14:tracePt t="121241" x="2894013" y="4911725"/>
          <p14:tracePt t="121243" x="2894013" y="4919663"/>
          <p14:tracePt t="121247" x="2901950" y="4919663"/>
          <p14:tracePt t="121253" x="2909888" y="4919663"/>
          <p14:tracePt t="121257" x="2917825" y="4919663"/>
          <p14:tracePt t="121261" x="2925763" y="4919663"/>
          <p14:tracePt t="121263" x="2933700" y="4919663"/>
          <p14:tracePt t="121267" x="2941638" y="4919663"/>
          <p14:tracePt t="121269" x="2949575" y="4919663"/>
          <p14:tracePt t="121273" x="2957513" y="4919663"/>
          <p14:tracePt t="121275" x="2967038" y="4919663"/>
          <p14:tracePt t="121278" x="2974975" y="4919663"/>
          <p14:tracePt t="121281" x="2982913" y="4919663"/>
          <p14:tracePt t="121283" x="2990850" y="4919663"/>
          <p14:tracePt t="121285" x="2998788" y="4919663"/>
          <p14:tracePt t="121289" x="3006725" y="4919663"/>
          <p14:tracePt t="121290" x="3014663" y="4927600"/>
          <p14:tracePt t="121293" x="3022600" y="4927600"/>
          <p14:tracePt t="121295" x="3030538" y="4927600"/>
          <p14:tracePt t="121299" x="3038475" y="4927600"/>
          <p14:tracePt t="121301" x="3046413" y="4927600"/>
          <p14:tracePt t="121303" x="3054350" y="4927600"/>
          <p14:tracePt t="121305" x="3062288" y="4927600"/>
          <p14:tracePt t="121309" x="3070225" y="4927600"/>
          <p14:tracePt t="121311" x="3078163" y="4927600"/>
          <p14:tracePt t="121313" x="3086100" y="4927600"/>
          <p14:tracePt t="121315" x="3094038" y="4927600"/>
          <p14:tracePt t="121317" x="3101975" y="4927600"/>
          <p14:tracePt t="121323" x="3117850" y="4927600"/>
          <p14:tracePt t="121324" x="3125788" y="4927600"/>
          <p14:tracePt t="121327" x="3133725" y="4927600"/>
          <p14:tracePt t="121329" x="3141663" y="4927600"/>
          <p14:tracePt t="121331" x="3149600" y="4927600"/>
          <p14:tracePt t="121333" x="3157538" y="4927600"/>
          <p14:tracePt t="121335" x="3165475" y="4927600"/>
          <p14:tracePt t="121339" x="3173413" y="4927600"/>
          <p14:tracePt t="121341" x="3181350" y="4927600"/>
          <p14:tracePt t="121343" x="3189288" y="4927600"/>
          <p14:tracePt t="121345" x="3197225" y="4927600"/>
          <p14:tracePt t="121347" x="3205163" y="4927600"/>
          <p14:tracePt t="121349" x="3213100" y="4927600"/>
          <p14:tracePt t="121351" x="3221038" y="4927600"/>
          <p14:tracePt t="121355" x="3228975" y="4927600"/>
          <p14:tracePt t="121358" x="3236913" y="4927600"/>
          <p14:tracePt t="121359" x="3244850" y="4927600"/>
          <p14:tracePt t="121363" x="3252788" y="4919663"/>
          <p14:tracePt t="121365" x="3260725" y="4919663"/>
          <p14:tracePt t="121367" x="3268663" y="4919663"/>
          <p14:tracePt t="121372" x="3276600" y="4919663"/>
          <p14:tracePt t="121375" x="3284538" y="4919663"/>
          <p14:tracePt t="121377" x="3292475" y="4919663"/>
          <p14:tracePt t="121381" x="3300413" y="4911725"/>
          <p14:tracePt t="121385" x="3308350" y="4911725"/>
          <p14:tracePt t="121391" x="3317875" y="4911725"/>
          <p14:tracePt t="121393" x="3317875" y="4903788"/>
          <p14:tracePt t="121397" x="3325813" y="4903788"/>
          <p14:tracePt t="121407" x="3333750" y="4903788"/>
          <p14:tracePt t="121431" x="3333750" y="4895850"/>
          <p14:tracePt t="121713" x="3341688" y="4895850"/>
          <p14:tracePt t="121719" x="3349625" y="4903788"/>
          <p14:tracePt t="121723" x="3357563" y="4903788"/>
          <p14:tracePt t="121727" x="3365500" y="4903788"/>
          <p14:tracePt t="121729" x="3373438" y="4903788"/>
          <p14:tracePt t="121733" x="3381375" y="4903788"/>
          <p14:tracePt t="121735" x="3389313" y="4903788"/>
          <p14:tracePt t="121737" x="3397250" y="4903788"/>
          <p14:tracePt t="121741" x="3405188" y="4903788"/>
          <p14:tracePt t="121743" x="3413125" y="4903788"/>
          <p14:tracePt t="121745" x="3421063" y="4903788"/>
          <p14:tracePt t="121746" x="3429000" y="4903788"/>
          <p14:tracePt t="121751" x="3436938" y="4903788"/>
          <p14:tracePt t="121753" x="3444875" y="4903788"/>
          <p14:tracePt t="121756" x="3452813" y="4903788"/>
          <p14:tracePt t="121757" x="3460750" y="4903788"/>
          <p14:tracePt t="121759" x="3468688" y="4903788"/>
          <p14:tracePt t="121761" x="3476625" y="4903788"/>
          <p14:tracePt t="121763" x="3484563" y="4903788"/>
          <p14:tracePt t="121767" x="3492500" y="4903788"/>
          <p14:tracePt t="121769" x="3500438" y="4903788"/>
          <p14:tracePt t="121773" x="3516313" y="4895850"/>
          <p14:tracePt t="121775" x="3524250" y="4895850"/>
          <p14:tracePt t="121777" x="3532188" y="4895850"/>
          <p14:tracePt t="121781" x="3540125" y="4895850"/>
          <p14:tracePt t="121783" x="3548063" y="4895850"/>
          <p14:tracePt t="121785" x="3556000" y="4895850"/>
          <p14:tracePt t="121787" x="3563938" y="4895850"/>
          <p14:tracePt t="121789" x="3571875" y="4895850"/>
          <p14:tracePt t="121793" x="3579813" y="4895850"/>
          <p14:tracePt t="121795" x="3587750" y="4887913"/>
          <p14:tracePt t="121797" x="3595688" y="4887913"/>
          <p14:tracePt t="121799" x="3603625" y="4887913"/>
          <p14:tracePt t="121803" x="3611563" y="4887913"/>
          <p14:tracePt t="121805" x="3619500" y="4887913"/>
          <p14:tracePt t="121808" x="3627438" y="4887913"/>
          <p14:tracePt t="121809" x="3635375" y="4887913"/>
          <p14:tracePt t="121811" x="3643313" y="4879975"/>
          <p14:tracePt t="121813" x="3651250" y="4879975"/>
          <p14:tracePt t="121815" x="3660775" y="4879975"/>
          <p14:tracePt t="121817" x="3668713" y="4879975"/>
          <p14:tracePt t="121819" x="3676650" y="4879975"/>
          <p14:tracePt t="121823" x="3692525" y="4879975"/>
          <p14:tracePt t="121825" x="3700463" y="4879975"/>
          <p14:tracePt t="121828" x="3708400" y="4879975"/>
          <p14:tracePt t="121829" x="3716338" y="4872038"/>
          <p14:tracePt t="121831" x="3724275" y="4872038"/>
          <p14:tracePt t="121833" x="3732213" y="4872038"/>
          <p14:tracePt t="121835" x="3748088" y="4872038"/>
          <p14:tracePt t="121837" x="3756025" y="4872038"/>
          <p14:tracePt t="121839" x="3763963" y="4872038"/>
          <p14:tracePt t="121842" x="3771900" y="4872038"/>
          <p14:tracePt t="121844" x="3787775" y="4872038"/>
          <p14:tracePt t="121845" x="3795713" y="4872038"/>
          <p14:tracePt t="121847" x="3803650" y="4872038"/>
          <p14:tracePt t="121849" x="3811588" y="4864100"/>
          <p14:tracePt t="121851" x="3827463" y="4864100"/>
          <p14:tracePt t="121853" x="3835400" y="4864100"/>
          <p14:tracePt t="121857" x="3851275" y="4864100"/>
          <p14:tracePt t="121859" x="3867150" y="4864100"/>
          <p14:tracePt t="121861" x="3875088" y="4864100"/>
          <p14:tracePt t="121863" x="3890963" y="4864100"/>
          <p14:tracePt t="121865" x="3898900" y="4864100"/>
          <p14:tracePt t="121867" x="3914775" y="4864100"/>
          <p14:tracePt t="121869" x="3922713" y="4864100"/>
          <p14:tracePt t="121873" x="3954463" y="4864100"/>
          <p14:tracePt t="121875" x="3962400" y="4864100"/>
          <p14:tracePt t="121877" x="3978275" y="4864100"/>
          <p14:tracePt t="121879" x="3986213" y="4864100"/>
          <p14:tracePt t="121881" x="4002088" y="4864100"/>
          <p14:tracePt t="121883" x="4019550" y="4864100"/>
          <p14:tracePt t="121885" x="4027488" y="4864100"/>
          <p14:tracePt t="121887" x="4043363" y="4864100"/>
          <p14:tracePt t="121891" x="4067175" y="4864100"/>
          <p14:tracePt t="121893" x="4083050" y="4864100"/>
          <p14:tracePt t="121895" x="4090988" y="4864100"/>
          <p14:tracePt t="121897" x="4106863" y="4864100"/>
          <p14:tracePt t="121899" x="4122738" y="4864100"/>
          <p14:tracePt t="121901" x="4130675" y="4864100"/>
          <p14:tracePt t="121903" x="4146550" y="4864100"/>
          <p14:tracePt t="121907" x="4170363" y="4864100"/>
          <p14:tracePt t="121909" x="4178300" y="4864100"/>
          <p14:tracePt t="121911" x="4194175" y="4864100"/>
          <p14:tracePt t="121913" x="4202113" y="4864100"/>
          <p14:tracePt t="121915" x="4210050" y="4864100"/>
          <p14:tracePt t="121917" x="4225925" y="4856163"/>
          <p14:tracePt t="121919" x="4233863" y="4856163"/>
          <p14:tracePt t="121923" x="4257675" y="4856163"/>
          <p14:tracePt t="121924" x="4265613" y="4856163"/>
          <p14:tracePt t="121927" x="4273550" y="4856163"/>
          <p14:tracePt t="121929" x="4281488" y="4856163"/>
          <p14:tracePt t="121931" x="4289425" y="4856163"/>
          <p14:tracePt t="121933" x="4305300" y="4856163"/>
          <p14:tracePt t="121935" x="4313238" y="4856163"/>
          <p14:tracePt t="121937" x="4321175" y="4856163"/>
          <p14:tracePt t="121941" x="4337050" y="4856163"/>
          <p14:tracePt t="121943" x="4344988" y="4848225"/>
          <p14:tracePt t="121945" x="4352925" y="4848225"/>
          <p14:tracePt t="121947" x="4362450" y="4848225"/>
          <p14:tracePt t="121951" x="4370388" y="4848225"/>
          <p14:tracePt t="121953" x="4378325" y="4848225"/>
          <p14:tracePt t="121955" x="4386263" y="4848225"/>
          <p14:tracePt t="121959" x="4394200" y="4848225"/>
          <p14:tracePt t="121963" x="4402138" y="4848225"/>
          <p14:tracePt t="121967" x="4410075" y="4848225"/>
          <p14:tracePt t="121969" x="4410075" y="4840288"/>
          <p14:tracePt t="121973" x="4418013" y="4840288"/>
          <p14:tracePt t="122083" x="4425950" y="4840288"/>
          <p14:tracePt t="122089" x="4425950" y="4848225"/>
          <p14:tracePt t="122092" x="4433888" y="4848225"/>
          <p14:tracePt t="122097" x="4441825" y="4848225"/>
          <p14:tracePt t="122099" x="4449763" y="4848225"/>
          <p14:tracePt t="122101" x="4449763" y="4856163"/>
          <p14:tracePt t="122103" x="4457700" y="4856163"/>
          <p14:tracePt t="122106" x="4465638" y="4856163"/>
          <p14:tracePt t="122109" x="4473575" y="4856163"/>
          <p14:tracePt t="122111" x="4481513" y="4856163"/>
          <p14:tracePt t="122113" x="4489450" y="4864100"/>
          <p14:tracePt t="122115" x="4497388" y="4864100"/>
          <p14:tracePt t="122117" x="4505325" y="4864100"/>
          <p14:tracePt t="122119" x="4513263" y="4864100"/>
          <p14:tracePt t="122123" x="4529138" y="4864100"/>
          <p14:tracePt t="122125" x="4537075" y="4864100"/>
          <p14:tracePt t="122126" x="4552950" y="4872038"/>
          <p14:tracePt t="122129" x="4560888" y="4872038"/>
          <p14:tracePt t="122131" x="4568825" y="4872038"/>
          <p14:tracePt t="122133" x="4576763" y="4872038"/>
          <p14:tracePt t="122135" x="4592638" y="4872038"/>
          <p14:tracePt t="122137" x="4600575" y="4872038"/>
          <p14:tracePt t="122141" x="4624388" y="4872038"/>
          <p14:tracePt t="122143" x="4640263" y="4879975"/>
          <p14:tracePt t="122145" x="4648200" y="4879975"/>
          <p14:tracePt t="122147" x="4664075" y="4879975"/>
          <p14:tracePt t="122149" x="4672013" y="4879975"/>
          <p14:tracePt t="122151" x="4687888" y="4879975"/>
          <p14:tracePt t="122153" x="4695825" y="4879975"/>
          <p14:tracePt t="122157" x="4721225" y="4879975"/>
          <p14:tracePt t="122158" x="4737100" y="4879975"/>
          <p14:tracePt t="122175" x="4816475" y="4887913"/>
          <p14:tracePt t="122177" x="4824413" y="4887913"/>
          <p14:tracePt t="122179" x="4832350" y="4887913"/>
          <p14:tracePt t="122180" x="4840288" y="4887913"/>
          <p14:tracePt t="122183" x="4848225" y="4887913"/>
          <p14:tracePt t="122185" x="4856163" y="4887913"/>
          <p14:tracePt t="122187" x="4864100" y="4887913"/>
          <p14:tracePt t="122190" x="4872038" y="4887913"/>
          <p14:tracePt t="122191" x="4879975" y="4887913"/>
          <p14:tracePt t="122193" x="4887913" y="4887913"/>
          <p14:tracePt t="122195" x="4895850" y="4887913"/>
          <p14:tracePt t="122199" x="4903788" y="4887913"/>
          <p14:tracePt t="122203" x="4911725" y="4895850"/>
          <p14:tracePt t="122207" x="4919663" y="4895850"/>
          <p14:tracePt t="122220" x="4927600" y="4895850"/>
          <p14:tracePt t="122383" x="4919663" y="4895850"/>
          <p14:tracePt t="122405" x="4911725" y="4895850"/>
          <p14:tracePt t="122411" x="4903788" y="4895850"/>
          <p14:tracePt t="122415" x="4895850" y="4895850"/>
          <p14:tracePt t="122423" x="4887913" y="4895850"/>
          <p14:tracePt t="122425" x="4879975" y="4895850"/>
          <p14:tracePt t="122429" x="4872038" y="4895850"/>
          <p14:tracePt t="122435" x="4864100" y="4895850"/>
          <p14:tracePt t="122439" x="4864100" y="4903788"/>
          <p14:tracePt t="122441" x="4856163" y="4903788"/>
          <p14:tracePt t="122449" x="4848225" y="4903788"/>
          <p14:tracePt t="122457" x="4840288" y="4903788"/>
          <p14:tracePt t="122465" x="4832350" y="4903788"/>
          <p14:tracePt t="122487" x="4824413" y="4903788"/>
          <p14:tracePt t="122581" x="4832350" y="4903788"/>
          <p14:tracePt t="122627" x="4832350" y="4895850"/>
          <p14:tracePt t="122649" x="4840288" y="4887913"/>
          <p14:tracePt t="122663" x="4848225" y="4879975"/>
          <p14:tracePt t="122675" x="4856163" y="4879975"/>
          <p14:tracePt t="122677" x="4856163" y="4872038"/>
          <p14:tracePt t="122685" x="4864100" y="4872038"/>
          <p14:tracePt t="122687" x="4864100" y="4864100"/>
          <p14:tracePt t="122691" x="4872038" y="4864100"/>
          <p14:tracePt t="122695" x="4872038" y="4856163"/>
          <p14:tracePt t="122697" x="4879975" y="4856163"/>
          <p14:tracePt t="122701" x="4887913" y="4856163"/>
          <p14:tracePt t="122703" x="4887913" y="4848225"/>
          <p14:tracePt t="122707" x="4895850" y="4848225"/>
          <p14:tracePt t="122713" x="4903788" y="4848225"/>
          <p14:tracePt t="122715" x="4903788" y="4840288"/>
          <p14:tracePt t="122719" x="4911725" y="4840288"/>
          <p14:tracePt t="122725" x="4919663" y="4832350"/>
          <p14:tracePt t="122731" x="4927600" y="4832350"/>
          <p14:tracePt t="122737" x="4935538" y="4832350"/>
          <p14:tracePt t="122739" x="4935538" y="4824413"/>
          <p14:tracePt t="122741" x="4943475" y="4824413"/>
          <p14:tracePt t="122747" x="4951413" y="4824413"/>
          <p14:tracePt t="122753" x="4959350" y="4824413"/>
          <p14:tracePt t="122757" x="4967288" y="4824413"/>
          <p14:tracePt t="122759" x="4967288" y="4816475"/>
          <p14:tracePt t="122763" x="4975225" y="4816475"/>
          <p14:tracePt t="122767" x="4983163" y="4816475"/>
          <p14:tracePt t="122772" x="4991100" y="4816475"/>
          <p14:tracePt t="122775" x="4999038" y="4816475"/>
          <p14:tracePt t="122779" x="5006975" y="4816475"/>
          <p14:tracePt t="122783" x="5014913" y="4816475"/>
          <p14:tracePt t="122785" x="5022850" y="4816475"/>
          <p14:tracePt t="122789" x="5030788" y="4816475"/>
          <p14:tracePt t="122791" x="5038725" y="4816475"/>
          <p14:tracePt t="122795" x="5046663" y="4816475"/>
          <p14:tracePt t="122797" x="5056188" y="4816475"/>
          <p14:tracePt t="122799" x="5064125" y="4816475"/>
          <p14:tracePt t="122803" x="5072063" y="4816475"/>
          <p14:tracePt t="122807" x="5087938" y="4824413"/>
          <p14:tracePt t="122809" x="5095875" y="4824413"/>
          <p14:tracePt t="122811" x="5103813" y="4824413"/>
          <p14:tracePt t="122813" x="5111750" y="4824413"/>
          <p14:tracePt t="122815" x="5119688" y="4824413"/>
          <p14:tracePt t="122817" x="5127625" y="4824413"/>
          <p14:tracePt t="122819" x="5135563" y="4824413"/>
          <p14:tracePt t="122823" x="5151438" y="4824413"/>
          <p14:tracePt t="122825" x="5159375" y="4824413"/>
          <p14:tracePt t="122827" x="5175250" y="4832350"/>
          <p14:tracePt t="122829" x="5183188" y="4832350"/>
          <p14:tracePt t="122831" x="5191125" y="4832350"/>
          <p14:tracePt t="122833" x="5199063" y="4832350"/>
          <p14:tracePt t="122835" x="5207000" y="4832350"/>
          <p14:tracePt t="122837" x="5214938" y="4832350"/>
          <p14:tracePt t="122839" x="5230813" y="4832350"/>
          <p14:tracePt t="122841" x="5238750" y="4832350"/>
          <p14:tracePt t="122843" x="5246688" y="4832350"/>
          <p14:tracePt t="122845" x="5254625" y="4832350"/>
          <p14:tracePt t="122847" x="5262563" y="4840288"/>
          <p14:tracePt t="122849" x="5278438" y="4840288"/>
          <p14:tracePt t="122851" x="5286375" y="4840288"/>
          <p14:tracePt t="122853" x="5294313" y="4840288"/>
          <p14:tracePt t="122856" x="5302250" y="4840288"/>
          <p14:tracePt t="122860" x="5318125" y="4840288"/>
          <p14:tracePt t="122861" x="5334000" y="4848225"/>
          <p14:tracePt t="122863" x="5341938" y="4848225"/>
          <p14:tracePt t="122865" x="5349875" y="4848225"/>
          <p14:tracePt t="122867" x="5357813" y="4848225"/>
          <p14:tracePt t="122869" x="5365750" y="4848225"/>
          <p14:tracePt t="122873" x="5381625" y="4856163"/>
          <p14:tracePt t="122875" x="5389563" y="4856163"/>
          <p14:tracePt t="122877" x="5397500" y="4856163"/>
          <p14:tracePt t="122879" x="5407025" y="4856163"/>
          <p14:tracePt t="122881" x="5414963" y="4856163"/>
          <p14:tracePt t="122883" x="5422900" y="4856163"/>
          <p14:tracePt t="122885" x="5430838" y="4856163"/>
          <p14:tracePt t="122887" x="5438775" y="4856163"/>
          <p14:tracePt t="122892" x="5454650" y="4856163"/>
          <p14:tracePt t="122893" x="5462588" y="4856163"/>
          <p14:tracePt t="122895" x="5470525" y="4856163"/>
          <p14:tracePt t="122897" x="5478463" y="4864100"/>
          <p14:tracePt t="122899" x="5486400" y="4864100"/>
          <p14:tracePt t="122901" x="5494338" y="4864100"/>
          <p14:tracePt t="122903" x="5502275" y="4864100"/>
          <p14:tracePt t="122906" x="5518150" y="4864100"/>
          <p14:tracePt t="122909" x="5526088" y="4864100"/>
          <p14:tracePt t="122911" x="5534025" y="4864100"/>
          <p14:tracePt t="122913" x="5541963" y="4864100"/>
          <p14:tracePt t="122915" x="5549900" y="4864100"/>
          <p14:tracePt t="122916" x="5557838" y="4864100"/>
          <p14:tracePt t="122919" x="5565775" y="4864100"/>
          <p14:tracePt t="122923" x="5581650" y="4864100"/>
          <p14:tracePt t="122925" x="5589588" y="4864100"/>
          <p14:tracePt t="122927" x="5597525" y="4864100"/>
          <p14:tracePt t="122929" x="5605463" y="4864100"/>
          <p14:tracePt t="122931" x="5613400" y="4864100"/>
          <p14:tracePt t="122932" x="5621338" y="4864100"/>
          <p14:tracePt t="122935" x="5629275" y="4864100"/>
          <p14:tracePt t="122937" x="5637213" y="4864100"/>
          <p14:tracePt t="122939" x="5645150" y="4864100"/>
          <p14:tracePt t="122941" x="5653088" y="4864100"/>
          <p14:tracePt t="122943" x="5661025" y="4864100"/>
          <p14:tracePt t="122945" x="5668963" y="4856163"/>
          <p14:tracePt t="122947" x="5676900" y="4856163"/>
          <p14:tracePt t="122948" x="5684838" y="4856163"/>
          <p14:tracePt t="122951" x="5692775" y="4864100"/>
          <p14:tracePt t="122953" x="5700713" y="4864100"/>
          <p14:tracePt t="122955" x="5708650" y="4864100"/>
          <p14:tracePt t="122958" x="5716588" y="4856163"/>
          <p14:tracePt t="122959" x="5724525" y="4856163"/>
          <p14:tracePt t="122961" x="5732463" y="4856163"/>
          <p14:tracePt t="122962" x="5740400" y="4856163"/>
          <p14:tracePt t="122967" x="5749925" y="4856163"/>
          <p14:tracePt t="122969" x="5757863" y="4856163"/>
          <p14:tracePt t="122973" x="5773738" y="4856163"/>
          <p14:tracePt t="122974" x="5781675" y="4856163"/>
          <p14:tracePt t="122977" x="5789613" y="4856163"/>
          <p14:tracePt t="122981" x="5797550" y="4856163"/>
          <p14:tracePt t="122982" x="5805488" y="4856163"/>
          <p14:tracePt t="122984" x="5813425" y="4856163"/>
          <p14:tracePt t="122989" x="5821363" y="4856163"/>
          <p14:tracePt t="122991" x="5829300" y="4856163"/>
          <p14:tracePt t="122994" x="5837238" y="4856163"/>
          <p14:tracePt t="122997" x="5845175" y="4856163"/>
          <p14:tracePt t="123001" x="5853113" y="4864100"/>
          <p14:tracePt t="123005" x="5861050" y="4864100"/>
          <p14:tracePt t="123009" x="5868988" y="4864100"/>
          <p14:tracePt t="123015" x="5876925" y="4864100"/>
          <p14:tracePt t="123019" x="5884863" y="4864100"/>
          <p14:tracePt t="123025" x="5892800" y="4864100"/>
          <p14:tracePt t="123328" x="5892800" y="4856163"/>
          <p14:tracePt t="123355" x="5892800" y="4848225"/>
          <p14:tracePt t="123373" x="5892800" y="4840288"/>
          <p14:tracePt t="123377" x="5900738" y="4840288"/>
          <p14:tracePt t="123389" x="5900738" y="4832350"/>
          <p14:tracePt t="123403" x="5900738" y="4824413"/>
          <p14:tracePt t="123407" x="5908675" y="4824413"/>
          <p14:tracePt t="123413" x="5908675" y="4816475"/>
          <p14:tracePt t="123417" x="5916613" y="4816475"/>
          <p14:tracePt t="123423" x="5916613" y="4808538"/>
          <p14:tracePt t="123425" x="5924550" y="4808538"/>
          <p14:tracePt t="123427" x="5924550" y="4800600"/>
          <p14:tracePt t="123433" x="5932488" y="4792663"/>
          <p14:tracePt t="123439" x="5940425" y="4792663"/>
          <p14:tracePt t="123441" x="5940425" y="4784725"/>
          <p14:tracePt t="123447" x="5948363" y="4776788"/>
          <p14:tracePt t="123453" x="5956300" y="4768850"/>
          <p14:tracePt t="123461" x="5964238" y="4760913"/>
          <p14:tracePt t="123473" x="5972175" y="4760913"/>
          <p14:tracePt t="123475" x="5972175" y="4752975"/>
          <p14:tracePt t="123593" x="5964238" y="4752975"/>
          <p14:tracePt t="123599" x="5964238" y="4745038"/>
          <p14:tracePt t="123601" x="5956300" y="4745038"/>
          <p14:tracePt t="123607" x="5948363" y="4745038"/>
          <p14:tracePt t="123611" x="5940425" y="4745038"/>
          <p14:tracePt t="123613" x="5940425" y="4737100"/>
          <p14:tracePt t="123615" x="5932488" y="4737100"/>
          <p14:tracePt t="123617" x="5924550" y="4737100"/>
          <p14:tracePt t="123618" x="5916613" y="4737100"/>
          <p14:tracePt t="123625" x="5900738" y="4737100"/>
          <p14:tracePt t="123626" x="5892800" y="4737100"/>
          <p14:tracePt t="123629" x="5884863" y="4737100"/>
          <p14:tracePt t="123631" x="5876925" y="4737100"/>
          <p14:tracePt t="123633" x="5868988" y="4729163"/>
          <p14:tracePt t="123635" x="5861050" y="4729163"/>
          <p14:tracePt t="123637" x="5853113" y="4729163"/>
          <p14:tracePt t="123639" x="5845175" y="4729163"/>
          <p14:tracePt t="123643" x="5829300" y="4729163"/>
          <p14:tracePt t="123644" x="5821363" y="4729163"/>
          <p14:tracePt t="123647" x="5813425" y="4729163"/>
          <p14:tracePt t="123649" x="5805488" y="4729163"/>
          <p14:tracePt t="123651" x="5797550" y="4729163"/>
          <p14:tracePt t="123653" x="5789613" y="4729163"/>
          <p14:tracePt t="123657" x="5773738" y="4721225"/>
          <p14:tracePt t="123659" x="5757863" y="4721225"/>
          <p14:tracePt t="123661" x="5749925" y="4721225"/>
          <p14:tracePt t="123663" x="5740400" y="4721225"/>
          <p14:tracePt t="123665" x="5732463" y="4721225"/>
          <p14:tracePt t="123667" x="5724525" y="4721225"/>
          <p14:tracePt t="123669" x="5716588" y="4721225"/>
          <p14:tracePt t="123673" x="5692775" y="4721225"/>
          <p14:tracePt t="123674" x="5684838" y="4713288"/>
          <p14:tracePt t="123677" x="5676900" y="4713288"/>
          <p14:tracePt t="123679" x="5668963" y="4713288"/>
          <p14:tracePt t="123681" x="5661025" y="4713288"/>
          <p14:tracePt t="123683" x="5653088" y="4713288"/>
          <p14:tracePt t="123685" x="5637213" y="4713288"/>
          <p14:tracePt t="123687" x="5629275" y="4713288"/>
          <p14:tracePt t="123689" x="5621338" y="4713288"/>
          <p14:tracePt t="123691" x="5613400" y="4713288"/>
          <p14:tracePt t="123693" x="5605463" y="4713288"/>
          <p14:tracePt t="123695" x="5589588" y="4713288"/>
          <p14:tracePt t="123697" x="5581650" y="4713288"/>
          <p14:tracePt t="123699" x="5573713" y="4713288"/>
          <p14:tracePt t="123701" x="5565775" y="4713288"/>
          <p14:tracePt t="123703" x="5557838" y="4713288"/>
          <p14:tracePt t="123706" x="5549900" y="4713288"/>
          <p14:tracePt t="123708" x="5541963" y="4713288"/>
          <p14:tracePt t="123709" x="5534025" y="4713288"/>
          <p14:tracePt t="123711" x="5526088" y="4713288"/>
          <p14:tracePt t="123713" x="5518150" y="4713288"/>
          <p14:tracePt t="123715" x="5510213" y="4713288"/>
          <p14:tracePt t="123717" x="5502275" y="4705350"/>
          <p14:tracePt t="123719" x="5494338" y="4705350"/>
          <p14:tracePt t="123723" x="5478463" y="4705350"/>
          <p14:tracePt t="123725" x="5470525" y="4705350"/>
          <p14:tracePt t="123727" x="5462588" y="4705350"/>
          <p14:tracePt t="123729" x="5454650" y="4705350"/>
          <p14:tracePt t="123731" x="5446713" y="4705350"/>
          <p14:tracePt t="123735" x="5438775" y="4705350"/>
          <p14:tracePt t="123737" x="5430838" y="4705350"/>
          <p14:tracePt t="123739" x="5422900" y="4705350"/>
          <p14:tracePt t="123741" x="5414963" y="4705350"/>
          <p14:tracePt t="123743" x="5407025" y="4705350"/>
          <p14:tracePt t="123744" x="5397500" y="4705350"/>
          <p14:tracePt t="123747" x="5389563" y="4697413"/>
          <p14:tracePt t="123749" x="5381625" y="4697413"/>
          <p14:tracePt t="123751" x="5373688" y="4697413"/>
          <p14:tracePt t="123753" x="5365750" y="4697413"/>
          <p14:tracePt t="123756" x="5357813" y="4697413"/>
          <p14:tracePt t="123758" x="5349875" y="4697413"/>
          <p14:tracePt t="123759" x="5341938" y="4697413"/>
          <p14:tracePt t="123761" x="5334000" y="4697413"/>
          <p14:tracePt t="123763" x="5326063" y="4697413"/>
          <p14:tracePt t="123765" x="5318125" y="4697413"/>
          <p14:tracePt t="123767" x="5310188" y="4697413"/>
          <p14:tracePt t="123769" x="5302250" y="4697413"/>
          <p14:tracePt t="123774" x="5278438" y="4697413"/>
          <p14:tracePt t="123775" x="5270500" y="4697413"/>
          <p14:tracePt t="123777" x="5262563" y="4697413"/>
          <p14:tracePt t="123779" x="5254625" y="4697413"/>
          <p14:tracePt t="123781" x="5238750" y="4697413"/>
          <p14:tracePt t="123783" x="5230813" y="4697413"/>
          <p14:tracePt t="123785" x="5222875" y="4697413"/>
          <p14:tracePt t="123787" x="5214938" y="4697413"/>
          <p14:tracePt t="123790" x="5199063" y="4697413"/>
          <p14:tracePt t="123791" x="5191125" y="4697413"/>
          <p14:tracePt t="123793" x="5175250" y="4689475"/>
          <p14:tracePt t="123795" x="5167313" y="4689475"/>
          <p14:tracePt t="123797" x="5159375" y="4689475"/>
          <p14:tracePt t="123799" x="5143500" y="4689475"/>
          <p14:tracePt t="123801" x="5135563" y="4689475"/>
          <p14:tracePt t="123803" x="5127625" y="4689475"/>
          <p14:tracePt t="123806" x="5111750" y="4689475"/>
          <p14:tracePt t="123808" x="5103813" y="4689475"/>
          <p14:tracePt t="123809" x="5095875" y="4689475"/>
          <p14:tracePt t="123811" x="5080000" y="4689475"/>
          <p14:tracePt t="123813" x="5072063" y="4689475"/>
          <p14:tracePt t="123815" x="5064125" y="4689475"/>
          <p14:tracePt t="123817" x="5056188" y="4689475"/>
          <p14:tracePt t="123819" x="5038725" y="4689475"/>
          <p14:tracePt t="123823" x="5022850" y="4689475"/>
          <p14:tracePt t="123824" x="5006975" y="4689475"/>
          <p14:tracePt t="123827" x="4999038" y="4689475"/>
          <p14:tracePt t="123829" x="4991100" y="4689475"/>
          <p14:tracePt t="123831" x="4983163" y="4689475"/>
          <p14:tracePt t="123833" x="4967288" y="4689475"/>
          <p14:tracePt t="123835" x="4959350" y="4689475"/>
          <p14:tracePt t="123837" x="4951413" y="4689475"/>
          <p14:tracePt t="123840" x="4943475" y="4689475"/>
          <p14:tracePt t="123841" x="4935538" y="4689475"/>
          <p14:tracePt t="123843" x="4919663" y="4689475"/>
          <p14:tracePt t="123845" x="4911725" y="4689475"/>
          <p14:tracePt t="123847" x="4903788" y="4689475"/>
          <p14:tracePt t="123849" x="4895850" y="4689475"/>
          <p14:tracePt t="123851" x="4887913" y="4689475"/>
          <p14:tracePt t="123853" x="4879975" y="4689475"/>
          <p14:tracePt t="123855" x="4872038" y="4689475"/>
          <p14:tracePt t="123858" x="4856163" y="4689475"/>
          <p14:tracePt t="123861" x="4840288" y="4689475"/>
          <p14:tracePt t="123863" x="4832350" y="4689475"/>
          <p14:tracePt t="123865" x="4824413" y="4681538"/>
          <p14:tracePt t="123867" x="4816475" y="4681538"/>
          <p14:tracePt t="123869" x="4808538" y="4681538"/>
          <p14:tracePt t="123873" x="4792663" y="4689475"/>
          <p14:tracePt t="123876" x="4784725" y="4689475"/>
          <p14:tracePt t="123879" x="4776788" y="4689475"/>
          <p14:tracePt t="123881" x="4768850" y="4689475"/>
          <p14:tracePt t="123883" x="4760913" y="4689475"/>
          <p14:tracePt t="123885" x="4752975" y="4689475"/>
          <p14:tracePt t="123887" x="4745038" y="4689475"/>
          <p14:tracePt t="123889" x="4737100" y="4689475"/>
          <p14:tracePt t="123891" x="4729163" y="4689475"/>
          <p14:tracePt t="123893" x="4721225" y="4689475"/>
          <p14:tracePt t="123897" x="4713288" y="4689475"/>
          <p14:tracePt t="123899" x="4705350" y="4689475"/>
          <p14:tracePt t="123900" x="4695825" y="4689475"/>
          <p14:tracePt t="123907" x="4679950" y="4689475"/>
          <p14:tracePt t="123911" x="4672013" y="4689475"/>
          <p14:tracePt t="123913" x="4664075" y="4689475"/>
          <p14:tracePt t="123917" x="4656138" y="4689475"/>
          <p14:tracePt t="123919" x="4648200" y="4689475"/>
          <p14:tracePt t="123923" x="4640263" y="4697413"/>
          <p14:tracePt t="123925" x="4632325" y="4697413"/>
          <p14:tracePt t="123927" x="4624388" y="4697413"/>
          <p14:tracePt t="123931" x="4616450" y="4697413"/>
          <p14:tracePt t="123935" x="4608513" y="4697413"/>
          <p14:tracePt t="123937" x="4600575" y="4697413"/>
          <p14:tracePt t="123941" x="4592638" y="4697413"/>
          <p14:tracePt t="123943" x="4584700" y="4697413"/>
          <p14:tracePt t="123947" x="4576763" y="4697413"/>
          <p14:tracePt t="123949" x="4568825" y="4697413"/>
          <p14:tracePt t="123951" x="4568825" y="4705350"/>
          <p14:tracePt t="123953" x="4560888" y="4705350"/>
          <p14:tracePt t="123955" x="4552950" y="4705350"/>
          <p14:tracePt t="123959" x="4545013" y="4705350"/>
          <p14:tracePt t="123963" x="4537075" y="4705350"/>
          <p14:tracePt t="123965" x="4529138" y="4705350"/>
          <p14:tracePt t="123969" x="4521200" y="4713288"/>
          <p14:tracePt t="123972" x="4513263" y="4713288"/>
          <p14:tracePt t="123975" x="4505325" y="4713288"/>
          <p14:tracePt t="123977" x="4497388" y="4713288"/>
          <p14:tracePt t="123981" x="4489450" y="4713288"/>
          <p14:tracePt t="123983" x="4481513" y="4713288"/>
          <p14:tracePt t="123987" x="4473575" y="4713288"/>
          <p14:tracePt t="123989" x="4465638" y="4713288"/>
          <p14:tracePt t="123991" x="4465638" y="4721225"/>
          <p14:tracePt t="123993" x="4457700" y="4721225"/>
          <p14:tracePt t="123995" x="4449763" y="4721225"/>
          <p14:tracePt t="123999" x="4441825" y="4721225"/>
          <p14:tracePt t="124003" x="4433888" y="4721225"/>
          <p14:tracePt t="124007" x="4425950" y="4721225"/>
          <p14:tracePt t="124013" x="4418013" y="4721225"/>
          <p14:tracePt t="124015" x="4418013" y="4729163"/>
          <p14:tracePt t="124019" x="4410075" y="4729163"/>
          <p14:tracePt t="124025" x="4402138" y="4729163"/>
          <p14:tracePt t="124031" x="4394200" y="4729163"/>
          <p14:tracePt t="124041" x="4386263" y="4729163"/>
          <p14:tracePt t="124065" x="4378325" y="4729163"/>
          <p14:tracePt t="124231" x="4386263" y="4729163"/>
          <p14:tracePt t="124363" x="4386263" y="4721225"/>
          <p14:tracePt t="124374" x="4378325" y="4721225"/>
          <p14:tracePt t="124377" x="4378325" y="4713288"/>
          <p14:tracePt t="124383" x="4378325" y="4705350"/>
          <p14:tracePt t="124385" x="4370388" y="4705350"/>
          <p14:tracePt t="124391" x="4362450" y="4697413"/>
          <p14:tracePt t="124397" x="4352925" y="4697413"/>
          <p14:tracePt t="124399" x="4352925" y="4689475"/>
          <p14:tracePt t="124401" x="4344988" y="4689475"/>
          <p14:tracePt t="124407" x="4337050" y="4681538"/>
          <p14:tracePt t="124411" x="4329113" y="4681538"/>
          <p14:tracePt t="124415" x="4329113" y="4673600"/>
          <p14:tracePt t="124417" x="4321175" y="4673600"/>
          <p14:tracePt t="124423" x="4313238" y="4665663"/>
          <p14:tracePt t="124433" x="4305300" y="4665663"/>
          <p14:tracePt t="124439" x="4305300" y="4657725"/>
          <p14:tracePt t="124529" x="4305300" y="4665663"/>
          <p14:tracePt t="124577" x="4305300" y="4657725"/>
          <p14:tracePt t="124585" x="4305300" y="4649788"/>
          <p14:tracePt t="124588" x="4305300" y="4641850"/>
          <p14:tracePt t="124593" x="4305300" y="4633913"/>
          <p14:tracePt t="124597" x="4305300" y="4624388"/>
          <p14:tracePt t="124601" x="4305300" y="4616450"/>
          <p14:tracePt t="124603" x="4297363" y="4616450"/>
          <p14:tracePt t="124606" x="4297363" y="4608513"/>
          <p14:tracePt t="124611" x="4297363" y="4600575"/>
          <p14:tracePt t="124613" x="4289425" y="4592638"/>
          <p14:tracePt t="124617" x="4289425" y="4584700"/>
          <p14:tracePt t="124622" x="4281488" y="4576763"/>
          <p14:tracePt t="124625" x="4281488" y="4568825"/>
          <p14:tracePt t="124627" x="4273550" y="4568825"/>
          <p14:tracePt t="124629" x="4273550" y="4560888"/>
          <p14:tracePt t="124633" x="4265613" y="4552950"/>
          <p14:tracePt t="124637" x="4265613" y="4545013"/>
          <p14:tracePt t="124640" x="4257675" y="4545013"/>
          <p14:tracePt t="124644" x="4257675" y="4537075"/>
          <p14:tracePt t="124645" x="4249738" y="4537075"/>
          <p14:tracePt t="124647" x="4249738" y="4529138"/>
          <p14:tracePt t="124651" x="4241800" y="4521200"/>
          <p14:tracePt t="124658" x="4233863" y="4513263"/>
          <p14:tracePt t="124661" x="4225925" y="4513263"/>
          <p14:tracePt t="124665" x="4225925" y="4505325"/>
          <p14:tracePt t="124667" x="4217988" y="4505325"/>
          <p14:tracePt t="124673" x="4210050" y="4497388"/>
          <p14:tracePt t="124677" x="4202113" y="4497388"/>
          <p14:tracePt t="124681" x="4194175" y="4497388"/>
          <p14:tracePt t="124683" x="4186238" y="4489450"/>
          <p14:tracePt t="124687" x="4178300" y="4489450"/>
          <p14:tracePt t="124692" x="4170363" y="4489450"/>
          <p14:tracePt t="124693" x="4170363" y="4481513"/>
          <p14:tracePt t="124695" x="4162425" y="4481513"/>
          <p14:tracePt t="124697" x="4154488" y="4481513"/>
          <p14:tracePt t="124701" x="4146550" y="4481513"/>
          <p14:tracePt t="124703" x="4138613" y="4481513"/>
          <p14:tracePt t="124708" x="4130675" y="4481513"/>
          <p14:tracePt t="124709" x="4122738" y="4473575"/>
          <p14:tracePt t="124711" x="4114800" y="4473575"/>
          <p14:tracePt t="124713" x="4106863" y="4473575"/>
          <p14:tracePt t="124715" x="4098925" y="4473575"/>
          <p14:tracePt t="124719" x="4090988" y="4473575"/>
          <p14:tracePt t="124723" x="4075113" y="4473575"/>
          <p14:tracePt t="124725" x="4067175" y="4473575"/>
          <p14:tracePt t="124727" x="4051300" y="4473575"/>
          <p14:tracePt t="124729" x="4043363" y="4473575"/>
          <p14:tracePt t="124730" x="4035425" y="4473575"/>
          <p14:tracePt t="124733" x="4027488" y="4465638"/>
          <p14:tracePt t="124735" x="4019550" y="4465638"/>
          <p14:tracePt t="124737" x="4011613" y="4473575"/>
          <p14:tracePt t="124739" x="3994150" y="4473575"/>
          <p14:tracePt t="124741" x="3986213" y="4465638"/>
          <p14:tracePt t="124743" x="3978275" y="4465638"/>
          <p14:tracePt t="124745" x="3962400" y="4465638"/>
          <p14:tracePt t="124747" x="3954463" y="4465638"/>
          <p14:tracePt t="124749" x="3946525" y="4465638"/>
          <p14:tracePt t="124751" x="3930650" y="4465638"/>
          <p14:tracePt t="124753" x="3914775" y="4465638"/>
          <p14:tracePt t="124756" x="3906838" y="4465638"/>
          <p14:tracePt t="124758" x="3890963" y="4465638"/>
          <p14:tracePt t="124759" x="3875088" y="4465638"/>
          <p14:tracePt t="124761" x="3867150" y="4465638"/>
          <p14:tracePt t="124763" x="3851275" y="4465638"/>
          <p14:tracePt t="124765" x="3835400" y="4465638"/>
          <p14:tracePt t="124767" x="3827463" y="4465638"/>
          <p14:tracePt t="124769" x="3811588" y="4465638"/>
          <p14:tracePt t="124773" x="3787775" y="4465638"/>
          <p14:tracePt t="124775" x="3771900" y="4465638"/>
          <p14:tracePt t="124777" x="3756025" y="4465638"/>
          <p14:tracePt t="124779" x="3748088" y="4465638"/>
          <p14:tracePt t="124781" x="3732213" y="4465638"/>
          <p14:tracePt t="124783" x="3724275" y="4465638"/>
          <p14:tracePt t="124785" x="3708400" y="4465638"/>
          <p14:tracePt t="124787" x="3692525" y="4465638"/>
          <p14:tracePt t="124790" x="3684588" y="4465638"/>
          <p14:tracePt t="124791" x="3668713" y="4465638"/>
          <p14:tracePt t="124793" x="3660775" y="4457700"/>
          <p14:tracePt t="124795" x="3643313" y="4457700"/>
          <p14:tracePt t="124797" x="3635375" y="4457700"/>
          <p14:tracePt t="124799" x="3619500" y="4457700"/>
          <p14:tracePt t="124801" x="3611563" y="4457700"/>
          <p14:tracePt t="124803" x="3595688" y="4457700"/>
          <p14:tracePt t="124806" x="3587750" y="4457700"/>
          <p14:tracePt t="124808" x="3571875" y="4449763"/>
          <p14:tracePt t="124809" x="3563938" y="4449763"/>
          <p14:tracePt t="124811" x="3548063" y="4449763"/>
          <p14:tracePt t="124813" x="3540125" y="4449763"/>
          <p14:tracePt t="124815" x="3524250" y="4449763"/>
          <p14:tracePt t="124817" x="3516313" y="4449763"/>
          <p14:tracePt t="124819" x="3500438" y="4449763"/>
          <p14:tracePt t="124823" x="3476625" y="4441825"/>
          <p14:tracePt t="124825" x="3468688" y="4441825"/>
          <p14:tracePt t="124828" x="3460750" y="4441825"/>
          <p14:tracePt t="124829" x="3444875" y="4441825"/>
          <p14:tracePt t="124831" x="3436938" y="4433888"/>
          <p14:tracePt t="124833" x="3429000" y="4433888"/>
          <p14:tracePt t="124834" x="3421063" y="4433888"/>
          <p14:tracePt t="124837" x="3413125" y="4433888"/>
          <p14:tracePt t="124840" x="3405188" y="4433888"/>
          <p14:tracePt t="124843" x="3389313" y="4425950"/>
          <p14:tracePt t="124845" x="3381375" y="4425950"/>
          <p14:tracePt t="124847" x="3373438" y="4425950"/>
          <p14:tracePt t="124851" x="3365500" y="4425950"/>
          <p14:tracePt t="124853" x="3357563" y="4418013"/>
          <p14:tracePt t="124856" x="3349625" y="4418013"/>
          <p14:tracePt t="124859" x="3341688" y="4418013"/>
          <p14:tracePt t="124861" x="3333750" y="4418013"/>
          <p14:tracePt t="124863" x="3325813" y="4418013"/>
          <p14:tracePt t="124867" x="3317875" y="4418013"/>
          <p14:tracePt t="124869" x="3308350" y="4410075"/>
          <p14:tracePt t="124873" x="3300413" y="4410075"/>
          <p14:tracePt t="124876" x="3292475" y="4410075"/>
          <p14:tracePt t="124878" x="3284538" y="4410075"/>
          <p14:tracePt t="124881" x="3276600" y="4410075"/>
          <p14:tracePt t="124883" x="3268663" y="4410075"/>
          <p14:tracePt t="124887" x="3260725" y="4410075"/>
          <p14:tracePt t="124889" x="3252788" y="4410075"/>
          <p14:tracePt t="124893" x="3244850" y="4410075"/>
          <p14:tracePt t="124895" x="3236913" y="4410075"/>
          <p14:tracePt t="124899" x="3228975" y="4410075"/>
          <p14:tracePt t="124903" x="3221038" y="4410075"/>
          <p14:tracePt t="124907" x="3213100" y="4410075"/>
          <p14:tracePt t="124911" x="3205163" y="4410075"/>
          <p14:tracePt t="124915" x="3197225" y="4410075"/>
          <p14:tracePt t="124919" x="3189288" y="4410075"/>
          <p14:tracePt t="124923" x="3181350" y="4410075"/>
          <p14:tracePt t="124929" x="3173413" y="4410075"/>
          <p14:tracePt t="124933" x="3165475" y="4410075"/>
          <p14:tracePt t="124939" x="3157538" y="4418013"/>
          <p14:tracePt t="124942" x="3149600" y="4418013"/>
          <p14:tracePt t="124949" x="3141663" y="4418013"/>
          <p14:tracePt t="124951" x="3141663" y="4425950"/>
          <p14:tracePt t="124953" x="3133725" y="4425950"/>
          <p14:tracePt t="124957" x="3125788" y="4425950"/>
          <p14:tracePt t="124961" x="3117850" y="4433888"/>
          <p14:tracePt t="124965" x="3109913" y="4433888"/>
          <p14:tracePt t="124969" x="3101975" y="4441825"/>
          <p14:tracePt t="124972" x="3094038" y="4441825"/>
          <p14:tracePt t="124975" x="3086100" y="4441825"/>
          <p14:tracePt t="124977" x="3078163" y="4449763"/>
          <p14:tracePt t="124979" x="3070225" y="4449763"/>
          <p14:tracePt t="124983" x="3062288" y="4449763"/>
          <p14:tracePt t="124985" x="3054350" y="4449763"/>
          <p14:tracePt t="124987" x="3054350" y="4457700"/>
          <p14:tracePt t="124989" x="3046413" y="4457700"/>
          <p14:tracePt t="124992" x="3030538" y="4457700"/>
          <p14:tracePt t="124995" x="3030538" y="4465638"/>
          <p14:tracePt t="124997" x="3022600" y="4465638"/>
          <p14:tracePt t="124999" x="3014663" y="4465638"/>
          <p14:tracePt t="125001" x="3006725" y="4465638"/>
          <p14:tracePt t="125003" x="2998788" y="4473575"/>
          <p14:tracePt t="125009" x="2990850" y="4473575"/>
          <p14:tracePt t="125009" x="2982913" y="4481513"/>
          <p14:tracePt t="125011" x="2974975" y="4481513"/>
          <p14:tracePt t="125013" x="2967038" y="4481513"/>
          <p14:tracePt t="125017" x="2957513" y="4489450"/>
          <p14:tracePt t="125019" x="2949575" y="4489450"/>
          <p14:tracePt t="125023" x="2933700" y="4489450"/>
          <p14:tracePt t="125025" x="2933700" y="4497388"/>
          <p14:tracePt t="125027" x="2925763" y="4497388"/>
          <p14:tracePt t="125029" x="2917825" y="4497388"/>
          <p14:tracePt t="125031" x="2909888" y="4505325"/>
          <p14:tracePt t="125035" x="2901950" y="4505325"/>
          <p14:tracePt t="125037" x="2894013" y="4505325"/>
          <p14:tracePt t="125039" x="2894013" y="4513263"/>
          <p14:tracePt t="125042" x="2886075" y="4513263"/>
          <p14:tracePt t="125045" x="2878138" y="4513263"/>
          <p14:tracePt t="125047" x="2870200" y="4513263"/>
          <p14:tracePt t="125049" x="2870200" y="4521200"/>
          <p14:tracePt t="125051" x="2862263" y="4521200"/>
          <p14:tracePt t="125058" x="2854325" y="4521200"/>
          <p14:tracePt t="125063" x="2846388" y="4529138"/>
          <p14:tracePt t="125069" x="2838450" y="4529138"/>
          <p14:tracePt t="125077" x="2830513" y="4529138"/>
          <p14:tracePt t="125079" x="2830513" y="4537075"/>
          <p14:tracePt t="125087" x="2822575" y="4537075"/>
          <p14:tracePt t="125099" x="2822575" y="4545013"/>
          <p14:tracePt t="125113" x="2814638" y="4545013"/>
          <p14:tracePt t="125115" x="2814638" y="4552950"/>
          <p14:tracePt t="125127" x="2814638" y="4560888"/>
          <p14:tracePt t="125137" x="2814638" y="4568825"/>
          <p14:tracePt t="125143" x="2814638" y="4576763"/>
          <p14:tracePt t="125149" x="2814638" y="4584700"/>
          <p14:tracePt t="125151" x="2806700" y="4584700"/>
          <p14:tracePt t="125153" x="2814638" y="4584700"/>
          <p14:tracePt t="125156" x="2806700" y="4592638"/>
          <p14:tracePt t="125159" x="2806700" y="4600575"/>
          <p14:tracePt t="125176" x="2814638" y="4633913"/>
          <p14:tracePt t="125179" x="2814638" y="4641850"/>
          <p14:tracePt t="125183" x="2814638" y="4649788"/>
          <p14:tracePt t="125185" x="2814638" y="4657725"/>
          <p14:tracePt t="125189" x="2814638" y="4665663"/>
          <p14:tracePt t="125191" x="2814638" y="4673600"/>
          <p14:tracePt t="125195" x="2822575" y="4681538"/>
          <p14:tracePt t="125197" x="2822575" y="4689475"/>
          <p14:tracePt t="125201" x="2822575" y="4697413"/>
          <p14:tracePt t="125203" x="2822575" y="4705350"/>
          <p14:tracePt t="125207" x="2830513" y="4713288"/>
          <p14:tracePt t="125209" x="2830513" y="4721225"/>
          <p14:tracePt t="125213" x="2830513" y="4729163"/>
          <p14:tracePt t="125215" x="2830513" y="4737100"/>
          <p14:tracePt t="125219" x="2838450" y="4745038"/>
          <p14:tracePt t="125224" x="2838450" y="4760913"/>
          <p14:tracePt t="125227" x="2846388" y="4768850"/>
          <p14:tracePt t="125229" x="2846388" y="4776788"/>
          <p14:tracePt t="125231" x="2846388" y="4784725"/>
          <p14:tracePt t="125233" x="2854325" y="4792663"/>
          <p14:tracePt t="125237" x="2854325" y="4800600"/>
          <p14:tracePt t="125239" x="2862263" y="4808538"/>
          <p14:tracePt t="125243" x="2870200" y="4816475"/>
          <p14:tracePt t="125245" x="2870200" y="4824413"/>
          <p14:tracePt t="125247" x="2878138" y="4832350"/>
          <p14:tracePt t="125249" x="2886075" y="4832350"/>
          <p14:tracePt t="125251" x="2886075" y="4840288"/>
          <p14:tracePt t="125253" x="2894013" y="4848225"/>
          <p14:tracePt t="125259" x="2901950" y="4856163"/>
          <p14:tracePt t="125260" x="2909888" y="4864100"/>
          <p14:tracePt t="125261" x="2917825" y="4864100"/>
          <p14:tracePt t="125263" x="2917825" y="4872038"/>
          <p14:tracePt t="125264" x="2925763" y="4879975"/>
          <p14:tracePt t="125267" x="2933700" y="4879975"/>
          <p14:tracePt t="125269" x="2941638" y="4887913"/>
          <p14:tracePt t="125273" x="2957513" y="4895850"/>
          <p14:tracePt t="125277" x="2974975" y="4903788"/>
          <p14:tracePt t="125278" x="2982913" y="4911725"/>
          <p14:tracePt t="125281" x="2990850" y="4919663"/>
          <p14:tracePt t="125283" x="2998788" y="4919663"/>
          <p14:tracePt t="125285" x="3006725" y="4927600"/>
          <p14:tracePt t="125287" x="3022600" y="4927600"/>
          <p14:tracePt t="125289" x="3030538" y="4935538"/>
          <p14:tracePt t="125291" x="3038475" y="4935538"/>
          <p14:tracePt t="125295" x="3062288" y="4943475"/>
          <p14:tracePt t="125297" x="3070225" y="4943475"/>
          <p14:tracePt t="125298" x="3086100" y="4951413"/>
          <p14:tracePt t="125301" x="3094038" y="4951413"/>
          <p14:tracePt t="125303" x="3109913" y="4959350"/>
          <p14:tracePt t="125305" x="3117850" y="4959350"/>
          <p14:tracePt t="125307" x="3133725" y="4959350"/>
          <p14:tracePt t="125311" x="3157538" y="4967288"/>
          <p14:tracePt t="125313" x="3173413" y="4967288"/>
          <p14:tracePt t="125315" x="3189288" y="4967288"/>
          <p14:tracePt t="125317" x="3205163" y="4976813"/>
          <p14:tracePt t="125319" x="3221038" y="4976813"/>
          <p14:tracePt t="125323" x="3244850" y="4976813"/>
          <p14:tracePt t="125325" x="3260725" y="4984750"/>
          <p14:tracePt t="125327" x="3284538" y="4984750"/>
          <p14:tracePt t="125330" x="3300413" y="4984750"/>
          <p14:tracePt t="125331" x="3317875" y="4984750"/>
          <p14:tracePt t="125333" x="3333750" y="4984750"/>
          <p14:tracePt t="125335" x="3357563" y="4984750"/>
          <p14:tracePt t="125337" x="3373438" y="4992688"/>
          <p14:tracePt t="125339" x="3397250" y="4992688"/>
          <p14:tracePt t="125342" x="3413125" y="4992688"/>
          <p14:tracePt t="125345" x="3452813" y="4992688"/>
          <p14:tracePt t="125347" x="3468688" y="4992688"/>
          <p14:tracePt t="125349" x="3484563" y="4992688"/>
          <p14:tracePt t="125351" x="3508375" y="4992688"/>
          <p14:tracePt t="125352" x="3524250" y="4992688"/>
          <p14:tracePt t="125356" x="3548063" y="4992688"/>
          <p14:tracePt t="125361" x="3603625" y="4992688"/>
          <p14:tracePt t="125363" x="3619500" y="4992688"/>
          <p14:tracePt t="125365" x="3643313" y="4992688"/>
          <p14:tracePt t="125367" x="3660775" y="4992688"/>
          <p14:tracePt t="125369" x="3676650" y="4992688"/>
          <p14:tracePt t="125373" x="3716338" y="4992688"/>
          <p14:tracePt t="125375" x="3732213" y="4992688"/>
          <p14:tracePt t="125377" x="3756025" y="4992688"/>
          <p14:tracePt t="125379" x="3771900" y="4992688"/>
          <p14:tracePt t="125381" x="3795713" y="4992688"/>
          <p14:tracePt t="125383" x="3811588" y="4992688"/>
          <p14:tracePt t="125384" x="3827463" y="4984750"/>
          <p14:tracePt t="125387" x="3843338" y="4984750"/>
          <p14:tracePt t="125391" x="3875088" y="4984750"/>
          <p14:tracePt t="125393" x="3898900" y="4984750"/>
          <p14:tracePt t="125395" x="3914775" y="4976813"/>
          <p14:tracePt t="125397" x="3922713" y="4976813"/>
          <p14:tracePt t="125399" x="3938588" y="4976813"/>
          <p14:tracePt t="125401" x="3954463" y="4976813"/>
          <p14:tracePt t="125403" x="3970338" y="4976813"/>
          <p14:tracePt t="125406" x="3986213" y="4967288"/>
          <p14:tracePt t="125408" x="4002088" y="4967288"/>
          <p14:tracePt t="125409" x="4019550" y="4967288"/>
          <p14:tracePt t="125411" x="4027488" y="4967288"/>
          <p14:tracePt t="125413" x="4043363" y="4967288"/>
          <p14:tracePt t="125415" x="4059238" y="4967288"/>
          <p14:tracePt t="125417" x="4067175" y="4959350"/>
          <p14:tracePt t="125419" x="4083050" y="4959350"/>
          <p14:tracePt t="125423" x="4106863" y="4959350"/>
          <p14:tracePt t="125425" x="4114800" y="4951413"/>
          <p14:tracePt t="125427" x="4130675" y="4951413"/>
          <p14:tracePt t="125429" x="4138613" y="4951413"/>
          <p14:tracePt t="125431" x="4154488" y="4951413"/>
          <p14:tracePt t="125433" x="4162425" y="4943475"/>
          <p14:tracePt t="125435" x="4178300" y="4943475"/>
          <p14:tracePt t="125437" x="4186238" y="4943475"/>
          <p14:tracePt t="125439" x="4194175" y="4935538"/>
          <p14:tracePt t="125442" x="4210050" y="4935538"/>
          <p14:tracePt t="125443" x="4217988" y="4935538"/>
          <p14:tracePt t="125445" x="4233863" y="4935538"/>
          <p14:tracePt t="125447" x="4241800" y="4927600"/>
          <p14:tracePt t="125449" x="4249738" y="4927600"/>
          <p14:tracePt t="125451" x="4257675" y="4927600"/>
          <p14:tracePt t="125453" x="4273550" y="4919663"/>
          <p14:tracePt t="125456" x="4281488" y="4919663"/>
          <p14:tracePt t="125459" x="4305300" y="4911725"/>
          <p14:tracePt t="125461" x="4313238" y="4911725"/>
          <p14:tracePt t="125463" x="4321175" y="4911725"/>
          <p14:tracePt t="125465" x="4337050" y="4903788"/>
          <p14:tracePt t="125467" x="4344988" y="4903788"/>
          <p14:tracePt t="125469" x="4352925" y="4903788"/>
          <p14:tracePt t="125473" x="4378325" y="4895850"/>
          <p14:tracePt t="125476" x="4386263" y="4895850"/>
          <p14:tracePt t="125477" x="4394200" y="4887913"/>
          <p14:tracePt t="125479" x="4402138" y="4887913"/>
          <p14:tracePt t="125481" x="4410075" y="4887913"/>
          <p14:tracePt t="125483" x="4418013" y="4887913"/>
          <p14:tracePt t="125484" x="4425950" y="4879975"/>
          <p14:tracePt t="125487" x="4433888" y="4879975"/>
          <p14:tracePt t="125489" x="4441825" y="4879975"/>
          <p14:tracePt t="125493" x="4457700" y="4872038"/>
          <p14:tracePt t="125494" x="4465638" y="4872038"/>
          <p14:tracePt t="125499" x="4473575" y="4864100"/>
          <p14:tracePt t="125501" x="4481513" y="4864100"/>
          <p14:tracePt t="125503" x="4489450" y="4864100"/>
          <p14:tracePt t="125509" x="4505325" y="4856163"/>
          <p14:tracePt t="125513" x="4513263" y="4856163"/>
          <p14:tracePt t="125515" x="4521200" y="4848225"/>
          <p14:tracePt t="125522" x="4529138" y="4848225"/>
          <p14:tracePt t="125525" x="4537075" y="4840288"/>
          <p14:tracePt t="125531" x="4545013" y="4840288"/>
          <p14:tracePt t="125899" x="4552950" y="4840288"/>
          <p14:tracePt t="125919" x="4560888" y="4840288"/>
          <p14:tracePt t="125923" x="4560888" y="4848225"/>
          <p14:tracePt t="125925" x="4568825" y="4848225"/>
          <p14:tracePt t="125929" x="4576763" y="4856163"/>
          <p14:tracePt t="125931" x="4584700" y="4856163"/>
          <p14:tracePt t="125933" x="4592638" y="4856163"/>
          <p14:tracePt t="125935" x="4600575" y="4856163"/>
          <p14:tracePt t="125937" x="4608513" y="4856163"/>
          <p14:tracePt t="125940" x="4616450" y="4864100"/>
          <p14:tracePt t="125942" x="4624388" y="4864100"/>
          <p14:tracePt t="125943" x="4632325" y="4864100"/>
          <p14:tracePt t="125945" x="4640263" y="4864100"/>
          <p14:tracePt t="125947" x="4648200" y="4872038"/>
          <p14:tracePt t="125949" x="4656138" y="4872038"/>
          <p14:tracePt t="125951" x="4664075" y="4872038"/>
          <p14:tracePt t="125953" x="4679950" y="4872038"/>
          <p14:tracePt t="125957" x="4687888" y="4872038"/>
          <p14:tracePt t="125959" x="4705350" y="4872038"/>
          <p14:tracePt t="125960" x="4721225" y="4879975"/>
          <p14:tracePt t="125962" x="4729163" y="4879975"/>
          <p14:tracePt t="125965" x="4745038" y="4879975"/>
          <p14:tracePt t="125967" x="4752975" y="4879975"/>
          <p14:tracePt t="125969" x="4768850" y="4879975"/>
          <p14:tracePt t="125973" x="4792663" y="4879975"/>
          <p14:tracePt t="125975" x="4800600" y="4879975"/>
          <p14:tracePt t="125976" x="4816475" y="4879975"/>
          <p14:tracePt t="125978" x="4824413" y="4879975"/>
          <p14:tracePt t="125980" x="4840288" y="4879975"/>
          <p14:tracePt t="125982" x="4848225" y="4879975"/>
          <p14:tracePt t="125985" x="4864100" y="4879975"/>
          <p14:tracePt t="125987" x="4879975" y="4879975"/>
          <p14:tracePt t="125989" x="4887913" y="4879975"/>
          <p14:tracePt t="125991" x="4903788" y="4879975"/>
          <p14:tracePt t="125993" x="4919663" y="4879975"/>
          <p14:tracePt t="125994" x="4927600" y="4879975"/>
          <p14:tracePt t="125997" x="4943475" y="4879975"/>
          <p14:tracePt t="125999" x="4951413" y="4879975"/>
          <p14:tracePt t="126001" x="4967288" y="4879975"/>
          <p14:tracePt t="126003" x="4975225" y="4879975"/>
          <p14:tracePt t="126007" x="4999038" y="4879975"/>
          <p14:tracePt t="126009" x="5006975" y="4879975"/>
          <p14:tracePt t="126011" x="5014913" y="4872038"/>
          <p14:tracePt t="126013" x="5030788" y="4872038"/>
          <p14:tracePt t="126015" x="5038725" y="4872038"/>
          <p14:tracePt t="126017" x="5046663" y="4872038"/>
          <p14:tracePt t="126019" x="5056188" y="4872038"/>
          <p14:tracePt t="126023" x="5072063" y="4864100"/>
          <p14:tracePt t="126024" x="5080000" y="4864100"/>
          <p14:tracePt t="126027" x="5087938" y="4864100"/>
          <p14:tracePt t="126029" x="5095875" y="4864100"/>
          <p14:tracePt t="126031" x="5103813" y="4856163"/>
          <p14:tracePt t="126033" x="5111750" y="4856163"/>
          <p14:tracePt t="126037" x="5119688" y="4856163"/>
          <p14:tracePt t="126039" x="5127625" y="4856163"/>
          <p14:tracePt t="126041" x="5127625" y="4848225"/>
          <p14:tracePt t="126043" x="5135563" y="4848225"/>
          <p14:tracePt t="126047" x="5143500" y="4848225"/>
          <p14:tracePt t="126049" x="5143500" y="4840288"/>
          <p14:tracePt t="126051" x="5151438" y="4840288"/>
          <p14:tracePt t="126058" x="5159375" y="4840288"/>
          <p14:tracePt t="126059" x="5159375" y="4832350"/>
          <p14:tracePt t="126063" x="5167313" y="4832350"/>
          <p14:tracePt t="126065" x="5167313" y="4824413"/>
          <p14:tracePt t="126069" x="5175250" y="4824413"/>
          <p14:tracePt t="126072" x="5175250" y="4816475"/>
          <p14:tracePt t="126075" x="5183188" y="4816475"/>
          <p14:tracePt t="126077" x="5183188" y="4808538"/>
          <p14:tracePt t="126079" x="5191125" y="4808538"/>
          <p14:tracePt t="126083" x="5191125" y="4800600"/>
          <p14:tracePt t="126085" x="5199063" y="4800600"/>
          <p14:tracePt t="126089" x="5199063" y="4792663"/>
          <p14:tracePt t="126092" x="5207000" y="4792663"/>
          <p14:tracePt t="126095" x="5207000" y="4784725"/>
          <p14:tracePt t="126097" x="5214938" y="4784725"/>
          <p14:tracePt t="126099" x="5214938" y="4776788"/>
          <p14:tracePt t="126101" x="5222875" y="4776788"/>
          <p14:tracePt t="126105" x="5222875" y="4768850"/>
          <p14:tracePt t="126107" x="5230813" y="4768850"/>
          <p14:tracePt t="126110" x="5238750" y="4760913"/>
          <p14:tracePt t="126113" x="5238750" y="4752975"/>
          <p14:tracePt t="126115" x="5246688" y="4752975"/>
          <p14:tracePt t="126117" x="5246688" y="4745038"/>
          <p14:tracePt t="126119" x="5254625" y="4745038"/>
          <p14:tracePt t="126123" x="5262563" y="4729163"/>
          <p14:tracePt t="126128" x="5270500" y="4721225"/>
          <p14:tracePt t="126129" x="5278438" y="4721225"/>
          <p14:tracePt t="126131" x="5286375" y="4713288"/>
          <p14:tracePt t="126135" x="5294313" y="4705350"/>
          <p14:tracePt t="126137" x="5302250" y="4697413"/>
          <p14:tracePt t="126139" x="5310188" y="4697413"/>
          <p14:tracePt t="126142" x="5310188" y="4689475"/>
          <p14:tracePt t="126145" x="5326063" y="4681538"/>
          <p14:tracePt t="126147" x="5326063" y="4673600"/>
          <p14:tracePt t="126149" x="5334000" y="4673600"/>
          <p14:tracePt t="126151" x="5341938" y="4665663"/>
          <p14:tracePt t="126153" x="5349875" y="4665663"/>
          <p14:tracePt t="126156" x="5349875" y="4657725"/>
          <p14:tracePt t="126157" x="5357813" y="4649788"/>
          <p14:tracePt t="126161" x="5365750" y="4641850"/>
          <p14:tracePt t="126163" x="5373688" y="4641850"/>
          <p14:tracePt t="126177" x="5407025" y="4608513"/>
          <p14:tracePt t="126179" x="5407025" y="4600575"/>
          <p14:tracePt t="126181" x="5414963" y="4600575"/>
          <p14:tracePt t="126183" x="5414963" y="4592638"/>
          <p14:tracePt t="126185" x="5422900" y="4592638"/>
          <p14:tracePt t="126187" x="5422900" y="4584700"/>
          <p14:tracePt t="126192" x="5430838" y="4576763"/>
          <p14:tracePt t="126195" x="5438775" y="4568825"/>
          <p14:tracePt t="126199" x="5438775" y="4560888"/>
          <p14:tracePt t="126203" x="5446713" y="4560888"/>
          <p14:tracePt t="126206" x="5446713" y="4552950"/>
          <p14:tracePt t="126211" x="5454650" y="4545013"/>
          <p14:tracePt t="126217" x="5454650" y="4537075"/>
          <p14:tracePt t="126225" x="5454650" y="4529138"/>
          <p14:tracePt t="126233" x="5454650" y="4521200"/>
          <p14:tracePt t="126239" x="5454650" y="4513263"/>
          <p14:tracePt t="126247" x="5446713" y="4505325"/>
          <p14:tracePt t="126253" x="5446713" y="4497388"/>
          <p14:tracePt t="126259" x="5438775" y="4489450"/>
          <p14:tracePt t="126265" x="5438775" y="4481513"/>
          <p14:tracePt t="126267" x="5430838" y="4481513"/>
          <p14:tracePt t="126273" x="5422900" y="4473575"/>
          <p14:tracePt t="126277" x="5422900" y="4465638"/>
          <p14:tracePt t="126279" x="5414963" y="4465638"/>
          <p14:tracePt t="126283" x="5407025" y="4465638"/>
          <p14:tracePt t="126285" x="5407025" y="4457700"/>
          <p14:tracePt t="126289" x="5397500" y="4457700"/>
          <p14:tracePt t="126291" x="5397500" y="4449763"/>
          <p14:tracePt t="126293" x="5389563" y="4449763"/>
          <p14:tracePt t="126295" x="5381625" y="4449763"/>
          <p14:tracePt t="126297" x="5381625" y="4441825"/>
          <p14:tracePt t="126299" x="5373688" y="4441825"/>
          <p14:tracePt t="126301" x="5365750" y="4441825"/>
          <p14:tracePt t="126305" x="5357813" y="4441825"/>
          <p14:tracePt t="126308" x="5341938" y="4433888"/>
          <p14:tracePt t="126311" x="5334000" y="4433888"/>
          <p14:tracePt t="126313" x="5326063" y="4433888"/>
          <p14:tracePt t="126315" x="5318125" y="4433888"/>
          <p14:tracePt t="126316" x="5318125" y="4425950"/>
          <p14:tracePt t="126318" x="5310188" y="4425950"/>
          <p14:tracePt t="126323" x="5294313" y="4425950"/>
          <p14:tracePt t="126325" x="5286375" y="4425950"/>
          <p14:tracePt t="126328" x="5278438" y="4425950"/>
          <p14:tracePt t="126329" x="5262563" y="4425950"/>
          <p14:tracePt t="126331" x="5254625" y="4425950"/>
          <p14:tracePt t="126333" x="5246688" y="4425950"/>
          <p14:tracePt t="126334" x="5238750" y="4418013"/>
          <p14:tracePt t="126337" x="5230813" y="4418013"/>
          <p14:tracePt t="126339" x="5214938" y="4418013"/>
          <p14:tracePt t="126341" x="5207000" y="4425950"/>
          <p14:tracePt t="126343" x="5199063" y="4425950"/>
          <p14:tracePt t="126345" x="5183188" y="4425950"/>
          <p14:tracePt t="126347" x="5175250" y="4425950"/>
          <p14:tracePt t="126349" x="5159375" y="4425950"/>
          <p14:tracePt t="126351" x="5151438" y="4425950"/>
          <p14:tracePt t="126353" x="5135563" y="4425950"/>
          <p14:tracePt t="126356" x="5127625" y="4425950"/>
          <p14:tracePt t="126359" x="5103813" y="4433888"/>
          <p14:tracePt t="126360" x="5087938" y="4433888"/>
          <p14:tracePt t="126363" x="5072063" y="4433888"/>
          <p14:tracePt t="126365" x="5064125" y="4433888"/>
          <p14:tracePt t="126367" x="5046663" y="4441825"/>
          <p14:tracePt t="126369" x="5038725" y="4441825"/>
          <p14:tracePt t="126373" x="5006975" y="4449763"/>
          <p14:tracePt t="126377" x="4983163" y="4449763"/>
          <p14:tracePt t="126378" x="4967288" y="4457700"/>
          <p14:tracePt t="126381" x="4959350" y="4457700"/>
          <p14:tracePt t="126383" x="4943475" y="4457700"/>
          <p14:tracePt t="126385" x="4927600" y="4465638"/>
          <p14:tracePt t="126387" x="4919663" y="4465638"/>
          <p14:tracePt t="126389" x="4903788" y="4473575"/>
          <p14:tracePt t="126391" x="4895850" y="4473575"/>
          <p14:tracePt t="126393" x="4879975" y="4481513"/>
          <p14:tracePt t="126395" x="4872038" y="4481513"/>
          <p14:tracePt t="126397" x="4864100" y="4481513"/>
          <p14:tracePt t="126399" x="4848225" y="4489450"/>
          <p14:tracePt t="126401" x="4840288" y="4489450"/>
          <p14:tracePt t="126403" x="4832350" y="4497388"/>
          <p14:tracePt t="126406" x="4824413" y="4497388"/>
          <p14:tracePt t="126407" x="4816475" y="4497388"/>
          <p14:tracePt t="126410" x="4800600" y="4505325"/>
          <p14:tracePt t="126413" x="4792663" y="4513263"/>
          <p14:tracePt t="126417" x="4784725" y="4521200"/>
          <p14:tracePt t="126419" x="4776788" y="4529138"/>
          <p14:tracePt t="126422" x="4768850" y="4537075"/>
          <p14:tracePt t="126425" x="4760913" y="4537075"/>
          <p14:tracePt t="126428" x="4760913" y="4552950"/>
          <p14:tracePt t="126431" x="4752975" y="4552950"/>
          <p14:tracePt t="126433" x="4752975" y="4560888"/>
          <p14:tracePt t="126435" x="4745038" y="4568825"/>
          <p14:tracePt t="126437" x="4745038" y="4576763"/>
          <p14:tracePt t="126442" x="4745038" y="4584700"/>
          <p14:tracePt t="126444" x="4737100" y="4592638"/>
          <p14:tracePt t="126447" x="4737100" y="4600575"/>
          <p14:tracePt t="126449" x="4737100" y="4608513"/>
          <p14:tracePt t="126451" x="4737100" y="4616450"/>
          <p14:tracePt t="126453" x="4737100" y="4624388"/>
          <p14:tracePt t="126458" x="4737100" y="4633913"/>
          <p14:tracePt t="126459" x="4737100" y="4641850"/>
          <p14:tracePt t="126461" x="4737100" y="4649788"/>
          <p14:tracePt t="126463" x="4745038" y="4657725"/>
          <p14:tracePt t="126465" x="4745038" y="4665663"/>
          <p14:tracePt t="126467" x="4745038" y="4673600"/>
          <p14:tracePt t="126469" x="4752975" y="4681538"/>
          <p14:tracePt t="126473" x="4752975" y="4697413"/>
          <p14:tracePt t="126475" x="4760913" y="4705350"/>
          <p14:tracePt t="126477" x="4760913" y="4713288"/>
          <p14:tracePt t="126479" x="4768850" y="4721225"/>
          <p14:tracePt t="126481" x="4768850" y="4729163"/>
          <p14:tracePt t="126483" x="4768850" y="4737100"/>
          <p14:tracePt t="126485" x="4776788" y="4745038"/>
          <p14:tracePt t="126487" x="4784725" y="4752975"/>
          <p14:tracePt t="126489" x="4784725" y="4760913"/>
          <p14:tracePt t="126491" x="4792663" y="4768850"/>
          <p14:tracePt t="126493" x="4792663" y="4776788"/>
          <p14:tracePt t="126495" x="4800600" y="4784725"/>
          <p14:tracePt t="126497" x="4800600" y="4792663"/>
          <p14:tracePt t="126499" x="4808538" y="4800600"/>
          <p14:tracePt t="126501" x="4808538" y="4808538"/>
          <p14:tracePt t="126503" x="4816475" y="4816475"/>
          <p14:tracePt t="126506" x="4824413" y="4824413"/>
          <p14:tracePt t="126509" x="4832350" y="4840288"/>
          <p14:tracePt t="126511" x="4832350" y="4848225"/>
          <p14:tracePt t="126513" x="4840288" y="4848225"/>
          <p14:tracePt t="126515" x="4848225" y="4856163"/>
          <p14:tracePt t="126517" x="4856163" y="4864100"/>
          <p14:tracePt t="126519" x="4856163" y="4872038"/>
          <p14:tracePt t="126523" x="4872038" y="4887913"/>
          <p14:tracePt t="126526" x="4879975" y="4895850"/>
          <p14:tracePt t="126529" x="4895850" y="4903788"/>
          <p14:tracePt t="126531" x="4903788" y="4911725"/>
          <p14:tracePt t="126532" x="4911725" y="4919663"/>
          <p14:tracePt t="126535" x="4919663" y="4927600"/>
          <p14:tracePt t="126537" x="4927600" y="4935538"/>
          <p14:tracePt t="126539" x="4935538" y="4935538"/>
          <p14:tracePt t="126541" x="4951413" y="4943475"/>
          <p14:tracePt t="126543" x="4959350" y="4951413"/>
          <p14:tracePt t="126549" x="4991100" y="4976813"/>
          <p14:tracePt t="126551" x="5006975" y="4976813"/>
          <p14:tracePt t="126553" x="5022850" y="4984750"/>
          <p14:tracePt t="126556" x="5030788" y="4992688"/>
          <p14:tracePt t="126557" x="5046663" y="5000625"/>
          <p14:tracePt t="126561" x="5072063" y="5008563"/>
          <p14:tracePt t="126565" x="5103813" y="5016500"/>
          <p14:tracePt t="126567" x="5119688" y="5024438"/>
          <p14:tracePt t="126569" x="5135563" y="5032375"/>
          <p14:tracePt t="126573" x="5167313" y="5040313"/>
          <p14:tracePt t="126576" x="5183188" y="5048250"/>
          <p14:tracePt t="126580" x="5230813" y="5064125"/>
          <p14:tracePt t="126583" x="5254625" y="5064125"/>
          <p14:tracePt t="126585" x="5270500" y="5072063"/>
          <p14:tracePt t="126587" x="5286375" y="5072063"/>
          <p14:tracePt t="126589" x="5310188" y="5080000"/>
          <p14:tracePt t="126591" x="5326063" y="5080000"/>
          <p14:tracePt t="126595" x="5365750" y="5087938"/>
          <p14:tracePt t="126597" x="5381625" y="5087938"/>
          <p14:tracePt t="126599" x="5407025" y="5095875"/>
          <p14:tracePt t="126601" x="5422900" y="5095875"/>
          <p14:tracePt t="126603" x="5446713" y="5095875"/>
          <p14:tracePt t="126606" x="5462588" y="5103813"/>
          <p14:tracePt t="126611" x="5518150" y="5103813"/>
          <p14:tracePt t="126613" x="5541963" y="5103813"/>
          <p14:tracePt t="126615" x="5557838" y="5103813"/>
          <p14:tracePt t="126617" x="5581650" y="5103813"/>
          <p14:tracePt t="126619" x="5597525" y="5111750"/>
          <p14:tracePt t="126623" x="5637213" y="5111750"/>
          <p14:tracePt t="126626" x="5653088" y="5111750"/>
          <p14:tracePt t="126627" x="5676900" y="5111750"/>
          <p14:tracePt t="126629" x="5692775" y="5111750"/>
          <p14:tracePt t="126631" x="5716588" y="5111750"/>
          <p14:tracePt t="126633" x="5732463" y="5111750"/>
          <p14:tracePt t="126635" x="5757863" y="5103813"/>
          <p14:tracePt t="126637" x="5773738" y="5103813"/>
          <p14:tracePt t="126639" x="5789613" y="5103813"/>
          <p14:tracePt t="126642" x="5829300" y="5103813"/>
          <p14:tracePt t="126645" x="5845175" y="5103813"/>
          <p14:tracePt t="126647" x="5861050" y="5103813"/>
          <p14:tracePt t="126649" x="5876925" y="5103813"/>
          <p14:tracePt t="126651" x="5900738" y="5103813"/>
          <p14:tracePt t="126653" x="5916613" y="5103813"/>
          <p14:tracePt t="126656" x="5932488" y="5103813"/>
          <p14:tracePt t="126658" x="5948363" y="5095875"/>
          <p14:tracePt t="126659" x="5964238" y="5095875"/>
          <p14:tracePt t="126661" x="5980113" y="5095875"/>
          <p14:tracePt t="126663" x="5995988" y="5087938"/>
          <p14:tracePt t="126664" x="6011863" y="5087938"/>
          <p14:tracePt t="126667" x="6027738" y="5087938"/>
          <p14:tracePt t="126669" x="6043613" y="5080000"/>
          <p14:tracePt t="126673" x="6067425" y="5072063"/>
          <p14:tracePt t="126675" x="6083300" y="5072063"/>
          <p14:tracePt t="126677" x="6091238" y="5072063"/>
          <p14:tracePt t="126679" x="6108700" y="5064125"/>
          <p14:tracePt t="126681" x="6116638" y="5064125"/>
          <p14:tracePt t="126683" x="6132513" y="5056188"/>
          <p14:tracePt t="126684" x="6148388" y="5056188"/>
          <p14:tracePt t="126687" x="6156325" y="5048250"/>
          <p14:tracePt t="126689" x="6172200" y="5048250"/>
          <p14:tracePt t="126691" x="6180138" y="5040313"/>
          <p14:tracePt t="126693" x="6188075" y="5032375"/>
          <p14:tracePt t="126695" x="6203950" y="5032375"/>
          <p14:tracePt t="126697" x="6211888" y="5024438"/>
          <p14:tracePt t="126699" x="6219825" y="5016500"/>
          <p14:tracePt t="126701" x="6235700" y="5016500"/>
          <p14:tracePt t="126703" x="6243638" y="5008563"/>
          <p14:tracePt t="126706" x="6251575" y="5000625"/>
          <p14:tracePt t="126707" x="6259513" y="4992688"/>
          <p14:tracePt t="126711" x="6283325" y="4984750"/>
          <p14:tracePt t="126713" x="6291263" y="4976813"/>
          <p14:tracePt t="126715" x="6299200" y="4967288"/>
          <p14:tracePt t="126717" x="6307138" y="4959350"/>
          <p14:tracePt t="126719" x="6315075" y="4951413"/>
          <p14:tracePt t="126722" x="6330950" y="4935538"/>
          <p14:tracePt t="126726" x="6338888" y="4927600"/>
          <p14:tracePt t="126729" x="6354763" y="4911725"/>
          <p14:tracePt t="126730" x="6362700" y="4903788"/>
          <p14:tracePt t="126733" x="6370638" y="4895850"/>
          <p14:tracePt t="126735" x="6378575" y="4887913"/>
          <p14:tracePt t="126737" x="6378575" y="4879975"/>
          <p14:tracePt t="126739" x="6386513" y="4872038"/>
          <p14:tracePt t="126741" x="6394450" y="4864100"/>
          <p14:tracePt t="126745" x="6394450" y="4848225"/>
          <p14:tracePt t="126747" x="6402388" y="4840288"/>
          <p14:tracePt t="126749" x="6402388" y="4832350"/>
          <p14:tracePt t="126751" x="6402388" y="4824413"/>
          <p14:tracePt t="126757" x="6410325" y="4808538"/>
          <p14:tracePt t="126761" x="6410325" y="4792663"/>
          <p14:tracePt t="126763" x="6410325" y="4784725"/>
          <p14:tracePt t="126765" x="6402388" y="4784725"/>
          <p14:tracePt t="126767" x="6402388" y="4776788"/>
          <p14:tracePt t="126769" x="6402388" y="4768850"/>
          <p14:tracePt t="126773" x="6402388" y="4752975"/>
          <p14:tracePt t="126776" x="6394450" y="4745038"/>
          <p14:tracePt t="126777" x="6394450" y="4737100"/>
          <p14:tracePt t="126779" x="6386513" y="4729163"/>
          <p14:tracePt t="126781" x="6386513" y="4721225"/>
          <p14:tracePt t="126783" x="6378575" y="4713288"/>
          <p14:tracePt t="126785" x="6378575" y="4705350"/>
          <p14:tracePt t="126787" x="6370638" y="4697413"/>
          <p14:tracePt t="126789" x="6362700" y="4689475"/>
          <p14:tracePt t="126793" x="6354763" y="4681538"/>
          <p14:tracePt t="126795" x="6346825" y="4673600"/>
          <p14:tracePt t="126797" x="6338888" y="4665663"/>
          <p14:tracePt t="126799" x="6338888" y="4657725"/>
          <p14:tracePt t="126801" x="6330950" y="4649788"/>
          <p14:tracePt t="126803" x="6323013" y="4641850"/>
          <p14:tracePt t="126807" x="6307138" y="4624388"/>
          <p14:tracePt t="126811" x="6291263" y="4616450"/>
          <p14:tracePt t="126814" x="6283325" y="4608513"/>
          <p14:tracePt t="126815" x="6275388" y="4600575"/>
          <p14:tracePt t="126817" x="6267450" y="4592638"/>
          <p14:tracePt t="126819" x="6251575" y="4584700"/>
          <p14:tracePt t="126823" x="6235700" y="4568825"/>
          <p14:tracePt t="126826" x="6219825" y="4560888"/>
          <p14:tracePt t="126831" x="6188075" y="4545013"/>
          <p14:tracePt t="126833" x="6172200" y="4537075"/>
          <p14:tracePt t="126835" x="6156325" y="4537075"/>
          <p14:tracePt t="126837" x="6148388" y="4529138"/>
          <p14:tracePt t="126839" x="6132513" y="4521200"/>
          <p14:tracePt t="126841" x="6116638" y="4513263"/>
          <p14:tracePt t="126847" x="6067425" y="4505325"/>
          <p14:tracePt t="126849" x="6051550" y="4497388"/>
          <p14:tracePt t="126851" x="6035675" y="4489450"/>
          <p14:tracePt t="126853" x="6011863" y="4489450"/>
          <p14:tracePt t="126855" x="5995988" y="4481513"/>
          <p14:tracePt t="126862" x="5932488" y="4473575"/>
          <p14:tracePt t="126863" x="5916613" y="4473575"/>
          <p14:tracePt t="126865" x="5892800" y="4473575"/>
          <p14:tracePt t="126867" x="5868988" y="4465638"/>
          <p14:tracePt t="126869" x="5845175" y="4465638"/>
          <p14:tracePt t="126873" x="5805488" y="4457700"/>
          <p14:tracePt t="126878" x="5757863" y="4449763"/>
          <p14:tracePt t="126879" x="5732463" y="4449763"/>
          <p14:tracePt t="126881" x="5708650" y="4449763"/>
          <p14:tracePt t="126883" x="5684838" y="4449763"/>
          <p14:tracePt t="126885" x="5668963" y="4449763"/>
          <p14:tracePt t="126887" x="5645150" y="4449763"/>
          <p14:tracePt t="126889" x="5621338" y="4449763"/>
          <p14:tracePt t="126893" x="5581650" y="4441825"/>
          <p14:tracePt t="126895" x="5557838" y="4441825"/>
          <p14:tracePt t="126897" x="5541963" y="4441825"/>
          <p14:tracePt t="126899" x="5518150" y="4441825"/>
          <p14:tracePt t="126901" x="5502275" y="4441825"/>
          <p14:tracePt t="126903" x="5486400" y="4441825"/>
          <p14:tracePt t="126906" x="5462588" y="4441825"/>
          <p14:tracePt t="126909" x="5430838" y="4441825"/>
          <p14:tracePt t="126911" x="5414963" y="4441825"/>
          <p14:tracePt t="126913" x="5397500" y="4441825"/>
          <p14:tracePt t="126915" x="5381625" y="4441825"/>
          <p14:tracePt t="126917" x="5373688" y="4441825"/>
          <p14:tracePt t="126919" x="5357813" y="4441825"/>
          <p14:tracePt t="126923" x="5334000" y="4441825"/>
          <p14:tracePt t="126925" x="5326063" y="4441825"/>
          <p14:tracePt t="126927" x="5318125" y="4441825"/>
          <p14:tracePt t="126929" x="5310188" y="4433888"/>
          <p14:tracePt t="126931" x="5294313" y="4433888"/>
          <p14:tracePt t="126933" x="5286375" y="4433888"/>
          <p14:tracePt t="126936" x="5278438" y="4433888"/>
          <p14:tracePt t="126939" x="5270500" y="4433888"/>
          <p14:tracePt t="126941" x="5262563" y="4433888"/>
          <p14:tracePt t="126943" x="5254625" y="4433888"/>
          <p14:tracePt t="126947" x="5246688" y="4433888"/>
          <p14:tracePt t="126949" x="5238750" y="4433888"/>
          <p14:tracePt t="126956" x="5230813" y="4433888"/>
          <p14:tracePt t="126963" x="5222875" y="4433888"/>
          <p14:tracePt t="127615" x="5222875" y="4441825"/>
          <p14:tracePt t="127619" x="5230813" y="4441825"/>
          <p14:tracePt t="127625" x="5230813" y="4449763"/>
          <p14:tracePt t="127643" x="5230813" y="4457700"/>
          <p14:tracePt t="128445" x="5222875" y="4457700"/>
          <p14:tracePt t="128451" x="5222875" y="4465638"/>
          <p14:tracePt t="128455" x="5214938" y="4465638"/>
          <p14:tracePt t="128461" x="5207000" y="4465638"/>
          <p14:tracePt t="128465" x="5207000" y="4473575"/>
          <p14:tracePt t="128467" x="5199063" y="4473575"/>
          <p14:tracePt t="128473" x="5191125" y="4473575"/>
          <p14:tracePt t="128475" x="5183188" y="4473575"/>
          <p14:tracePt t="128479" x="5175250" y="4473575"/>
          <p14:tracePt t="128481" x="5175250" y="4481513"/>
          <p14:tracePt t="128483" x="5167313" y="4481513"/>
          <p14:tracePt t="128485" x="5159375" y="4481513"/>
          <p14:tracePt t="128489" x="5151438" y="4481513"/>
          <p14:tracePt t="128491" x="5143500" y="4481513"/>
          <p14:tracePt t="128494" x="5135563" y="4489450"/>
          <p14:tracePt t="128497" x="5127625" y="4489450"/>
          <p14:tracePt t="128499" x="5119688" y="4489450"/>
          <p14:tracePt t="128501" x="5111750" y="4489450"/>
          <p14:tracePt t="128503" x="5103813" y="4489450"/>
          <p14:tracePt t="128506" x="5095875" y="4489450"/>
          <p14:tracePt t="128509" x="5080000" y="4489450"/>
          <p14:tracePt t="128511" x="5072063" y="4489450"/>
          <p14:tracePt t="128513" x="5064125" y="4489450"/>
          <p14:tracePt t="128515" x="5056188" y="4489450"/>
          <p14:tracePt t="128517" x="5046663" y="4489450"/>
          <p14:tracePt t="128519" x="5038725" y="4489450"/>
          <p14:tracePt t="128523" x="5014913" y="4489450"/>
          <p14:tracePt t="128525" x="5006975" y="4489450"/>
          <p14:tracePt t="128527" x="4999038" y="4489450"/>
          <p14:tracePt t="128529" x="4991100" y="4489450"/>
          <p14:tracePt t="128531" x="4983163" y="4489450"/>
          <p14:tracePt t="128533" x="4975225" y="4489450"/>
          <p14:tracePt t="128534" x="4967288" y="4489450"/>
          <p14:tracePt t="128537" x="4959350" y="4489450"/>
          <p14:tracePt t="128539" x="4943475" y="4489450"/>
          <p14:tracePt t="128541" x="4935538" y="4489450"/>
          <p14:tracePt t="128543" x="4927600" y="4489450"/>
          <p14:tracePt t="128545" x="4919663" y="4489450"/>
          <p14:tracePt t="128547" x="4911725" y="4489450"/>
          <p14:tracePt t="128549" x="4903788" y="4489450"/>
          <p14:tracePt t="128551" x="4895850" y="4489450"/>
          <p14:tracePt t="128553" x="4887913" y="4489450"/>
          <p14:tracePt t="128555" x="4879975" y="4489450"/>
          <p14:tracePt t="128556" x="4872038" y="4489450"/>
          <p14:tracePt t="128558" x="4864100" y="4489450"/>
          <p14:tracePt t="128560" x="4856163" y="4489450"/>
          <p14:tracePt t="128562" x="4848225" y="4489450"/>
          <p14:tracePt t="128564" x="4840288" y="4489450"/>
          <p14:tracePt t="128566" x="4832350" y="4489450"/>
          <p14:tracePt t="128571" x="4824413" y="4489450"/>
          <p14:tracePt t="128572" x="4816475" y="4489450"/>
          <p14:tracePt t="128574" x="4808538" y="4489450"/>
          <p14:tracePt t="128578" x="4800600" y="4489450"/>
          <p14:tracePt t="128580" x="4792663" y="4489450"/>
          <p14:tracePt t="128584" x="4784725" y="4489450"/>
          <p14:tracePt t="128586" x="4776788" y="4489450"/>
          <p14:tracePt t="128591" x="4768850" y="4489450"/>
          <p14:tracePt t="128594" x="4760913" y="4489450"/>
          <p14:tracePt t="128597" x="4752975" y="4489450"/>
          <p14:tracePt t="128601" x="4745038" y="4489450"/>
          <p14:tracePt t="128603" x="4737100" y="4489450"/>
          <p14:tracePt t="128605" x="4729163" y="4489450"/>
          <p14:tracePt t="128609" x="4721225" y="4489450"/>
          <p14:tracePt t="128611" x="4713288" y="4489450"/>
          <p14:tracePt t="128613" x="4705350" y="4489450"/>
          <p14:tracePt t="128615" x="4695825" y="4489450"/>
          <p14:tracePt t="128617" x="4687888" y="4489450"/>
          <p14:tracePt t="128619" x="4679950" y="4489450"/>
          <p14:tracePt t="128623" x="4672013" y="4489450"/>
          <p14:tracePt t="128625" x="4664075" y="4489450"/>
          <p14:tracePt t="128626" x="4648200" y="4497388"/>
          <p14:tracePt t="128629" x="4640263" y="4497388"/>
          <p14:tracePt t="128631" x="4632325" y="4497388"/>
          <p14:tracePt t="128633" x="4624388" y="4497388"/>
          <p14:tracePt t="128635" x="4616450" y="4497388"/>
          <p14:tracePt t="128637" x="4608513" y="4497388"/>
          <p14:tracePt t="128639" x="4592638" y="4497388"/>
          <p14:tracePt t="128643" x="4576763" y="4497388"/>
          <p14:tracePt t="128644" x="4560888" y="4497388"/>
          <p14:tracePt t="128647" x="4552950" y="4497388"/>
          <p14:tracePt t="128649" x="4545013" y="4497388"/>
          <p14:tracePt t="128651" x="4529138" y="4497388"/>
          <p14:tracePt t="128653" x="4521200" y="4497388"/>
          <p14:tracePt t="128656" x="4513263" y="4497388"/>
          <p14:tracePt t="128657" x="4497388" y="4497388"/>
          <p14:tracePt t="128659" x="4489450" y="4497388"/>
          <p14:tracePt t="128661" x="4481513" y="4497388"/>
          <p14:tracePt t="128663" x="4473575" y="4497388"/>
          <p14:tracePt t="128665" x="4457700" y="4497388"/>
          <p14:tracePt t="128667" x="4449763" y="4505325"/>
          <p14:tracePt t="128669" x="4441825" y="4505325"/>
          <p14:tracePt t="128673" x="4425950" y="4505325"/>
          <p14:tracePt t="128675" x="4418013" y="4505325"/>
          <p14:tracePt t="128677" x="4402138" y="4505325"/>
          <p14:tracePt t="128679" x="4394200" y="4505325"/>
          <p14:tracePt t="128681" x="4386263" y="4505325"/>
          <p14:tracePt t="128683" x="4378325" y="4505325"/>
          <p14:tracePt t="128685" x="4370388" y="4505325"/>
          <p14:tracePt t="128687" x="4362450" y="4505325"/>
          <p14:tracePt t="128689" x="4352925" y="4505325"/>
          <p14:tracePt t="128691" x="4344988" y="4505325"/>
          <p14:tracePt t="128693" x="4337050" y="4497388"/>
          <p14:tracePt t="128695" x="4329113" y="4497388"/>
          <p14:tracePt t="128697" x="4321175" y="4497388"/>
          <p14:tracePt t="128699" x="4313238" y="4497388"/>
          <p14:tracePt t="128703" x="4305300" y="4497388"/>
          <p14:tracePt t="128706" x="4297363" y="4497388"/>
          <p14:tracePt t="128707" x="4289425" y="4497388"/>
          <p14:tracePt t="128709" x="4281488" y="4497388"/>
          <p14:tracePt t="128713" x="4273550" y="4497388"/>
          <p14:tracePt t="128715" x="4265613" y="4497388"/>
          <p14:tracePt t="128717" x="4257675" y="4497388"/>
          <p14:tracePt t="128723" x="4241800" y="4497388"/>
          <p14:tracePt t="128727" x="4233863" y="4497388"/>
          <p14:tracePt t="128731" x="4225925" y="4497388"/>
          <p14:tracePt t="128733" x="4217988" y="4497388"/>
          <p14:tracePt t="128737" x="4210050" y="4497388"/>
          <p14:tracePt t="128740" x="4210050" y="4489450"/>
          <p14:tracePt t="128741" x="4202113" y="4489450"/>
          <p14:tracePt t="128743" x="4194175" y="4489450"/>
          <p14:tracePt t="128747" x="4186238" y="4489450"/>
          <p14:tracePt t="128749" x="4178300" y="4489450"/>
          <p14:tracePt t="128753" x="4170363" y="4489450"/>
          <p14:tracePt t="128757" x="4162425" y="4489450"/>
          <p14:tracePt t="128759" x="4154488" y="4489450"/>
          <p14:tracePt t="128763" x="4146550" y="4489450"/>
          <p14:tracePt t="128767" x="4138613" y="4481513"/>
          <p14:tracePt t="128772" x="4130675" y="4481513"/>
          <p14:tracePt t="128775" x="4122738" y="4481513"/>
          <p14:tracePt t="128779" x="4114800" y="4481513"/>
          <p14:tracePt t="128783" x="4106863" y="4481513"/>
          <p14:tracePt t="128787" x="4098925" y="4481513"/>
          <p14:tracePt t="128791" x="4090988" y="4481513"/>
          <p14:tracePt t="128795" x="4083050" y="4481513"/>
          <p14:tracePt t="128799" x="4075113" y="4481513"/>
          <p14:tracePt t="128806" x="4067175" y="4481513"/>
          <p14:tracePt t="128809" x="4059238" y="4481513"/>
          <p14:tracePt t="128813" x="4051300" y="4481513"/>
          <p14:tracePt t="128817" x="4043363" y="4481513"/>
          <p14:tracePt t="128819" x="4035425" y="4481513"/>
          <p14:tracePt t="128823" x="4027488" y="4481513"/>
          <p14:tracePt t="128827" x="4019550" y="4481513"/>
          <p14:tracePt t="128831" x="4011613" y="4481513"/>
          <p14:tracePt t="128833" x="4011613" y="4489450"/>
          <p14:tracePt t="128835" x="4002088" y="4489450"/>
          <p14:tracePt t="128837" x="3994150" y="4489450"/>
          <p14:tracePt t="128841" x="3986213" y="4489450"/>
          <p14:tracePt t="128845" x="3978275" y="4489450"/>
          <p14:tracePt t="128847" x="3970338" y="4489450"/>
          <p14:tracePt t="128851" x="3962400" y="4489450"/>
          <p14:tracePt t="128855" x="3954463" y="4489450"/>
          <p14:tracePt t="128858" x="3946525" y="4497388"/>
          <p14:tracePt t="128861" x="3938588" y="4497388"/>
          <p14:tracePt t="128863" x="3930650" y="4497388"/>
          <p14:tracePt t="128865" x="3922713" y="4497388"/>
          <p14:tracePt t="128869" x="3914775" y="4497388"/>
          <p14:tracePt t="128873" x="3906838" y="4505325"/>
          <p14:tracePt t="128877" x="3890963" y="4505325"/>
          <p14:tracePt t="128881" x="3883025" y="4505325"/>
          <p14:tracePt t="128883" x="3875088" y="4505325"/>
          <p14:tracePt t="128887" x="3867150" y="4505325"/>
          <p14:tracePt t="128891" x="3859213" y="4513263"/>
          <p14:tracePt t="128895" x="3851275" y="4513263"/>
          <p14:tracePt t="128897" x="3843338" y="4513263"/>
          <p14:tracePt t="128901" x="3835400" y="4513263"/>
          <p14:tracePt t="128905" x="3827463" y="4513263"/>
          <p14:tracePt t="128909" x="3819525" y="4521200"/>
          <p14:tracePt t="128913" x="3811588" y="4521200"/>
          <p14:tracePt t="128915" x="3803650" y="4521200"/>
          <p14:tracePt t="128919" x="3795713" y="4521200"/>
          <p14:tracePt t="128923" x="3787775" y="4521200"/>
          <p14:tracePt t="128925" x="3779838" y="4521200"/>
          <p14:tracePt t="128927" x="3779838" y="4529138"/>
          <p14:tracePt t="128929" x="3771900" y="4529138"/>
          <p14:tracePt t="128930" x="3763963" y="4529138"/>
          <p14:tracePt t="128935" x="3756025" y="4529138"/>
          <p14:tracePt t="128939" x="3748088" y="4529138"/>
          <p14:tracePt t="128943" x="3740150" y="4529138"/>
          <p14:tracePt t="128947" x="3732213" y="4529138"/>
          <p14:tracePt t="128952" x="3724275" y="4529138"/>
          <p14:tracePt t="128955" x="3716338" y="4529138"/>
          <p14:tracePt t="128959" x="3708400" y="4537075"/>
          <p14:tracePt t="128965" x="3700463" y="4537075"/>
          <p14:tracePt t="128973" x="3692525" y="4537075"/>
          <p14:tracePt t="128977" x="3692525" y="4529138"/>
          <p14:tracePt t="128981" x="3684588" y="4529138"/>
          <p14:tracePt t="129061" x="3676650" y="4529138"/>
          <p14:tracePt t="129071" x="3668713" y="4529138"/>
          <p14:tracePt t="129079" x="3660775" y="4529138"/>
          <p14:tracePt t="129085" x="3651250" y="4529138"/>
          <p14:tracePt t="129089" x="3643313" y="4529138"/>
          <p14:tracePt t="129095" x="3635375" y="4529138"/>
          <p14:tracePt t="129099" x="3627438" y="4529138"/>
          <p14:tracePt t="129103" x="3619500" y="4529138"/>
          <p14:tracePt t="129107" x="3611563" y="4537075"/>
          <p14:tracePt t="129111" x="3603625" y="4537075"/>
          <p14:tracePt t="129115" x="3595688" y="4537075"/>
          <p14:tracePt t="129119" x="3587750" y="4537075"/>
          <p14:tracePt t="129123" x="3579813" y="4537075"/>
          <p14:tracePt t="129127" x="3571875" y="4545013"/>
          <p14:tracePt t="129129" x="3563938" y="4545013"/>
          <p14:tracePt t="129133" x="3556000" y="4545013"/>
          <p14:tracePt t="129137" x="3548063" y="4545013"/>
          <p14:tracePt t="129141" x="3540125" y="4545013"/>
          <p14:tracePt t="129143" x="3540125" y="4552950"/>
          <p14:tracePt t="129144" x="3532188" y="4552950"/>
          <p14:tracePt t="129151" x="3524250" y="4552950"/>
          <p14:tracePt t="129157" x="3516313" y="4560888"/>
          <p14:tracePt t="129161" x="3508375" y="4560888"/>
          <p14:tracePt t="129172" x="3500438" y="4560888"/>
          <p14:tracePt t="129192" x="3492500" y="4568825"/>
          <p14:tracePt t="129232" x="3492500" y="4576763"/>
          <p14:tracePt t="129236" x="3500438" y="4576763"/>
          <p14:tracePt t="129239" x="3500438" y="4584700"/>
          <p14:tracePt t="129243" x="3500438" y="4592638"/>
          <p14:tracePt t="129247" x="3500438" y="4600575"/>
          <p14:tracePt t="129251" x="3508375" y="4608513"/>
          <p14:tracePt t="129255" x="3508375" y="4616450"/>
          <p14:tracePt t="129257" x="3516313" y="4616450"/>
          <p14:tracePt t="129259" x="3516313" y="4624388"/>
          <p14:tracePt t="129263" x="3524250" y="4633913"/>
          <p14:tracePt t="129267" x="3524250" y="4641850"/>
          <p14:tracePt t="129269" x="3532188" y="4641850"/>
          <p14:tracePt t="129271" x="3532188" y="4649788"/>
          <p14:tracePt t="129273" x="3540125" y="4649788"/>
          <p14:tracePt t="129275" x="3548063" y="4657725"/>
          <p14:tracePt t="129279" x="3556000" y="4657725"/>
          <p14:tracePt t="129281" x="3563938" y="4665663"/>
          <p14:tracePt t="129285" x="3571875" y="4673600"/>
          <p14:tracePt t="129287" x="3579813" y="4673600"/>
          <p14:tracePt t="129289" x="3587750" y="4673600"/>
          <p14:tracePt t="129293" x="3603625" y="4681538"/>
          <p14:tracePt t="129296" x="3611563" y="4681538"/>
          <p14:tracePt t="129297" x="3619500" y="4681538"/>
          <p14:tracePt t="129299" x="3627438" y="4689475"/>
          <p14:tracePt t="129301" x="3635375" y="4689475"/>
          <p14:tracePt t="129303" x="3643313" y="4689475"/>
          <p14:tracePt t="129305" x="3651250" y="4697413"/>
          <p14:tracePt t="129308" x="3676650" y="4697413"/>
          <p14:tracePt t="129311" x="3684588" y="4697413"/>
          <p14:tracePt t="129313" x="3692525" y="4697413"/>
          <p14:tracePt t="129315" x="3708400" y="4705350"/>
          <p14:tracePt t="129317" x="3716338" y="4705350"/>
          <p14:tracePt t="129319" x="3732213" y="4705350"/>
          <p14:tracePt t="129323" x="3756025" y="4705350"/>
          <p14:tracePt t="129325" x="3771900" y="4705350"/>
          <p14:tracePt t="129328" x="3795713" y="4705350"/>
          <p14:tracePt t="129331" x="3811588" y="4705350"/>
          <p14:tracePt t="129333" x="3827463" y="4705350"/>
          <p14:tracePt t="129335" x="3835400" y="4697413"/>
          <p14:tracePt t="129337" x="3851275" y="4697413"/>
          <p14:tracePt t="129340" x="3867150" y="4697413"/>
          <p14:tracePt t="129345" x="3898900" y="4697413"/>
          <p14:tracePt t="129345" x="3914775" y="4697413"/>
          <p14:tracePt t="129347" x="3930650" y="4697413"/>
          <p14:tracePt t="129349" x="3946525" y="4689475"/>
          <p14:tracePt t="129351" x="3962400" y="4689475"/>
          <p14:tracePt t="129353" x="3978275" y="4689475"/>
          <p14:tracePt t="129357" x="4011613" y="4681538"/>
          <p14:tracePt t="129360" x="4019550" y="4681538"/>
          <p14:tracePt t="129362" x="4051300" y="4673600"/>
          <p14:tracePt t="129365" x="4075113" y="4673600"/>
          <p14:tracePt t="129367" x="4090988" y="4673600"/>
          <p14:tracePt t="129369" x="4106863" y="4665663"/>
          <p14:tracePt t="129373" x="4138613" y="4657725"/>
          <p14:tracePt t="129377" x="4170363" y="4649788"/>
          <p14:tracePt t="129379" x="4186238" y="4649788"/>
          <p14:tracePt t="129381" x="4194175" y="4649788"/>
          <p14:tracePt t="129383" x="4210050" y="4641850"/>
          <p14:tracePt t="129385" x="4225925" y="4641850"/>
          <p14:tracePt t="129387" x="4241800" y="4633913"/>
          <p14:tracePt t="129389" x="4257675" y="4633913"/>
          <p14:tracePt t="129393" x="4281488" y="4616450"/>
          <p14:tracePt t="129395" x="4289425" y="4616450"/>
          <p14:tracePt t="129397" x="4305300" y="4608513"/>
          <p14:tracePt t="129399" x="4313238" y="4608513"/>
          <p14:tracePt t="129401" x="4321175" y="4600575"/>
          <p14:tracePt t="129403" x="4337050" y="4592638"/>
          <p14:tracePt t="129406" x="4344988" y="4592638"/>
          <p14:tracePt t="129407" x="4352925" y="4584700"/>
          <p14:tracePt t="129411" x="4370388" y="4584700"/>
          <p14:tracePt t="129412" x="4378325" y="4576763"/>
          <p14:tracePt t="129417" x="4386263" y="4568825"/>
          <p14:tracePt t="129419" x="4394200" y="4568825"/>
          <p14:tracePt t="129423" x="4394200" y="4552950"/>
          <p14:tracePt t="129425" x="4402138" y="4552950"/>
          <p14:tracePt t="129427" x="4402138" y="4545013"/>
          <p14:tracePt t="129431" x="4402138" y="4537075"/>
          <p14:tracePt t="129435" x="4402138" y="4529138"/>
          <p14:tracePt t="129437" x="4402138" y="4521200"/>
          <p14:tracePt t="129441" x="4402138" y="4513263"/>
          <p14:tracePt t="129445" x="4402138" y="4505325"/>
          <p14:tracePt t="129447" x="4402138" y="4497388"/>
          <p14:tracePt t="129449" x="4394200" y="4497388"/>
          <p14:tracePt t="129451" x="4394200" y="4489450"/>
          <p14:tracePt t="129455" x="4386263" y="4481513"/>
          <p14:tracePt t="129459" x="4378325" y="4473575"/>
          <p14:tracePt t="129461" x="4378325" y="4465638"/>
          <p14:tracePt t="129463" x="4370388" y="4465638"/>
          <p14:tracePt t="129464" x="4362450" y="4457700"/>
          <p14:tracePt t="129468" x="4352925" y="4457700"/>
          <p14:tracePt t="129469" x="4352925" y="4449763"/>
          <p14:tracePt t="129473" x="4337050" y="4441825"/>
          <p14:tracePt t="129475" x="4329113" y="4441825"/>
          <p14:tracePt t="129477" x="4321175" y="4433888"/>
          <p14:tracePt t="129479" x="4313238" y="4433888"/>
          <p14:tracePt t="129481" x="4305300" y="4433888"/>
          <p14:tracePt t="129483" x="4289425" y="4425950"/>
          <p14:tracePt t="129485" x="4281488" y="4425950"/>
          <p14:tracePt t="129487" x="4273550" y="4418013"/>
          <p14:tracePt t="129489" x="4265613" y="4418013"/>
          <p14:tracePt t="129491" x="4249738" y="4410075"/>
          <p14:tracePt t="129494" x="4241800" y="4410075"/>
          <p14:tracePt t="129495" x="4225925" y="4402138"/>
          <p14:tracePt t="129497" x="4217988" y="4402138"/>
          <p14:tracePt t="129499" x="4202113" y="4402138"/>
          <p14:tracePt t="129501" x="4186238" y="4394200"/>
          <p14:tracePt t="129503" x="4170363" y="4394200"/>
          <p14:tracePt t="129506" x="4162425" y="4386263"/>
          <p14:tracePt t="129507" x="4146550" y="4386263"/>
          <p14:tracePt t="129510" x="4130675" y="4378325"/>
          <p14:tracePt t="129512" x="4114800" y="4378325"/>
          <p14:tracePt t="129513" x="4098925" y="4378325"/>
          <p14:tracePt t="129515" x="4083050" y="4370388"/>
          <p14:tracePt t="129517" x="4059238" y="4370388"/>
          <p14:tracePt t="129519" x="4043363" y="4370388"/>
          <p14:tracePt t="129523" x="4011613" y="4362450"/>
          <p14:tracePt t="129526" x="3986213" y="4362450"/>
          <p14:tracePt t="129527" x="3970338" y="4362450"/>
          <p14:tracePt t="129529" x="3946525" y="4354513"/>
          <p14:tracePt t="129531" x="3922713" y="4354513"/>
          <p14:tracePt t="129533" x="3906838" y="4346575"/>
          <p14:tracePt t="129534" x="3883025" y="4346575"/>
          <p14:tracePt t="129537" x="3859213" y="4346575"/>
          <p14:tracePt t="129539" x="3835400" y="4338638"/>
          <p14:tracePt t="129541" x="3819525" y="4338638"/>
          <p14:tracePt t="129543" x="3795713" y="4338638"/>
          <p14:tracePt t="129546" x="3771900" y="4330700"/>
          <p14:tracePt t="129547" x="3748088" y="4330700"/>
          <p14:tracePt t="129549" x="3724275" y="4330700"/>
          <p14:tracePt t="129551" x="3708400" y="4322763"/>
          <p14:tracePt t="129553" x="3684588" y="4322763"/>
          <p14:tracePt t="129556" x="3660775" y="4314825"/>
          <p14:tracePt t="129558" x="3635375" y="4314825"/>
          <p14:tracePt t="129560" x="3595688" y="4314825"/>
          <p14:tracePt t="129563" x="3571875" y="4306888"/>
          <p14:tracePt t="129565" x="3556000" y="4306888"/>
          <p14:tracePt t="129567" x="3532188" y="4306888"/>
          <p14:tracePt t="129569" x="3516313" y="4306888"/>
          <p14:tracePt t="129573" x="3476625" y="4298950"/>
          <p14:tracePt t="129575" x="3460750" y="4298950"/>
          <p14:tracePt t="129578" x="3436938" y="4291013"/>
          <p14:tracePt t="129579" x="3421063" y="4291013"/>
          <p14:tracePt t="129581" x="3405188" y="4291013"/>
          <p14:tracePt t="129583" x="3389313" y="4291013"/>
          <p14:tracePt t="129585" x="3365500" y="4291013"/>
          <p14:tracePt t="129587" x="3349625" y="4291013"/>
          <p14:tracePt t="129589" x="3333750" y="4291013"/>
          <p14:tracePt t="129591" x="3317875" y="4281488"/>
          <p14:tracePt t="129595" x="3284538" y="4281488"/>
          <p14:tracePt t="129597" x="3268663" y="4281488"/>
          <p14:tracePt t="129599" x="3260725" y="4281488"/>
          <p14:tracePt t="129601" x="3244850" y="4281488"/>
          <p14:tracePt t="129603" x="3228975" y="4281488"/>
          <p14:tracePt t="129605" x="3213100" y="4281488"/>
          <p14:tracePt t="129611" x="3181350" y="4281488"/>
          <p14:tracePt t="129613" x="3165475" y="4281488"/>
          <p14:tracePt t="129615" x="3149600" y="4281488"/>
          <p14:tracePt t="129617" x="3141663" y="4273550"/>
          <p14:tracePt t="129619" x="3125788" y="4273550"/>
          <p14:tracePt t="129623" x="3109913" y="4273550"/>
          <p14:tracePt t="129627" x="3086100" y="4281488"/>
          <p14:tracePt t="129629" x="3078163" y="4281488"/>
          <p14:tracePt t="129631" x="3062288" y="4281488"/>
          <p14:tracePt t="129632" x="3054350" y="4281488"/>
          <p14:tracePt t="129634" x="3046413" y="4281488"/>
          <p14:tracePt t="129636" x="3038475" y="4281488"/>
          <p14:tracePt t="129638" x="3030538" y="4281488"/>
          <p14:tracePt t="129640" x="3022600" y="4281488"/>
          <p14:tracePt t="129642" x="3014663" y="4281488"/>
          <p14:tracePt t="129644" x="3006725" y="4281488"/>
          <p14:tracePt t="129646" x="2990850" y="4281488"/>
          <p14:tracePt t="129648" x="2982913" y="4291013"/>
          <p14:tracePt t="129650" x="2974975" y="4291013"/>
          <p14:tracePt t="129652" x="2967038" y="4291013"/>
          <p14:tracePt t="129655" x="2957513" y="4291013"/>
          <p14:tracePt t="129656" x="2949575" y="4291013"/>
          <p14:tracePt t="129658" x="2941638" y="4298950"/>
          <p14:tracePt t="129660" x="2933700" y="4298950"/>
          <p14:tracePt t="129662" x="2925763" y="4298950"/>
          <p14:tracePt t="129664" x="2917825" y="4298950"/>
          <p14:tracePt t="129666" x="2909888" y="4306888"/>
          <p14:tracePt t="129668" x="2901950" y="4306888"/>
          <p14:tracePt t="129671" x="2894013" y="4306888"/>
          <p14:tracePt t="129672" x="2886075" y="4314825"/>
          <p14:tracePt t="129674" x="2878138" y="4314825"/>
          <p14:tracePt t="129676" x="2870200" y="4314825"/>
          <p14:tracePt t="129678" x="2862263" y="4322763"/>
          <p14:tracePt t="129680" x="2846388" y="4322763"/>
          <p14:tracePt t="129682" x="2838450" y="4330700"/>
          <p14:tracePt t="129684" x="2830513" y="4330700"/>
          <p14:tracePt t="129686" x="2822575" y="4338638"/>
          <p14:tracePt t="129688" x="2814638" y="4338638"/>
          <p14:tracePt t="129690" x="2806700" y="4346575"/>
          <p14:tracePt t="129692" x="2798763" y="4346575"/>
          <p14:tracePt t="129694" x="2790825" y="4354513"/>
          <p14:tracePt t="129696" x="2782888" y="4354513"/>
          <p14:tracePt t="129698" x="2774950" y="4362450"/>
          <p14:tracePt t="129700" x="2767013" y="4362450"/>
          <p14:tracePt t="129702" x="2759075" y="4370388"/>
          <p14:tracePt t="129704" x="2751138" y="4370388"/>
          <p14:tracePt t="129707" x="2743200" y="4378325"/>
          <p14:tracePt t="129708" x="2735263" y="4378325"/>
          <p14:tracePt t="129710" x="2727325" y="4378325"/>
          <p14:tracePt t="129712" x="2719388" y="4386263"/>
          <p14:tracePt t="129716" x="2711450" y="4394200"/>
          <p14:tracePt t="129718" x="2703513" y="4394200"/>
          <p14:tracePt t="129720" x="2695575" y="4402138"/>
          <p14:tracePt t="129722" x="2687638" y="4402138"/>
          <p14:tracePt t="129724" x="2679700" y="4410075"/>
          <p14:tracePt t="129728" x="2671763" y="4418013"/>
          <p14:tracePt t="129730" x="2663825" y="4425950"/>
          <p14:tracePt t="129732" x="2655888" y="4425950"/>
          <p14:tracePt t="129734" x="2647950" y="4433888"/>
          <p14:tracePt t="129738" x="2640013" y="4441825"/>
          <p14:tracePt t="129740" x="2632075" y="4449763"/>
          <p14:tracePt t="129744" x="2624138" y="4457700"/>
          <p14:tracePt t="129746" x="2616200" y="4457700"/>
          <p14:tracePt t="129748" x="2616200" y="4465638"/>
          <p14:tracePt t="129750" x="2606675" y="4473575"/>
          <p14:tracePt t="129752" x="2598738" y="4473575"/>
          <p14:tracePt t="129755" x="2598738" y="4481513"/>
          <p14:tracePt t="129757" x="2590800" y="4481513"/>
          <p14:tracePt t="129760" x="2590800" y="4489450"/>
          <p14:tracePt t="129763" x="2582863" y="4497388"/>
          <p14:tracePt t="129767" x="2582863" y="4505325"/>
          <p14:tracePt t="129769" x="2574925" y="4505325"/>
          <p14:tracePt t="129771" x="2574925" y="4513263"/>
          <p14:tracePt t="129775" x="2574925" y="4521200"/>
          <p14:tracePt t="129778" x="2566988" y="4521200"/>
          <p14:tracePt t="129780" x="2566988" y="4529138"/>
          <p14:tracePt t="129783" x="2566988" y="4537075"/>
          <p14:tracePt t="129785" x="2566988" y="4545013"/>
          <p14:tracePt t="129789" x="2566988" y="4552950"/>
          <p14:tracePt t="129792" x="2559050" y="4552950"/>
          <p14:tracePt t="129793" x="2559050" y="4560888"/>
          <p14:tracePt t="129797" x="2559050" y="4568825"/>
          <p14:tracePt t="129799" x="2559050" y="4576763"/>
          <p14:tracePt t="129803" x="2559050" y="4584700"/>
          <p14:tracePt t="129806" x="2566988" y="4592638"/>
          <p14:tracePt t="129809" x="2566988" y="4600575"/>
          <p14:tracePt t="129811" x="2566988" y="4608513"/>
          <p14:tracePt t="129813" x="2574925" y="4616450"/>
          <p14:tracePt t="129815" x="2574925" y="4624388"/>
          <p14:tracePt t="129819" x="2582863" y="4633913"/>
          <p14:tracePt t="129822" x="2582863" y="4641850"/>
          <p14:tracePt t="129825" x="2590800" y="4649788"/>
          <p14:tracePt t="129829" x="2598738" y="4665663"/>
          <p14:tracePt t="129831" x="2606675" y="4673600"/>
          <p14:tracePt t="129835" x="2616200" y="4681538"/>
          <p14:tracePt t="129837" x="2624138" y="4689475"/>
          <p14:tracePt t="129839" x="2632075" y="4697413"/>
          <p14:tracePt t="129845" x="2647950" y="4713288"/>
          <p14:tracePt t="129848" x="2655888" y="4721225"/>
          <p14:tracePt t="129849" x="2663825" y="4721225"/>
          <p14:tracePt t="129851" x="2679700" y="4729163"/>
          <p14:tracePt t="129853" x="2687638" y="4737100"/>
          <p14:tracePt t="129857" x="2711450" y="4745038"/>
          <p14:tracePt t="129861" x="2735263" y="4760913"/>
          <p14:tracePt t="129863" x="2743200" y="4760913"/>
          <p14:tracePt t="129864" x="2759075" y="4768850"/>
          <p14:tracePt t="129867" x="2767013" y="4776788"/>
          <p14:tracePt t="129869" x="2782888" y="4784725"/>
          <p14:tracePt t="129873" x="2806700" y="4792663"/>
          <p14:tracePt t="129878" x="2838450" y="4800600"/>
          <p14:tracePt t="129879" x="2854325" y="4808538"/>
          <p14:tracePt t="129881" x="2870200" y="4816475"/>
          <p14:tracePt t="129883" x="2886075" y="4824413"/>
          <p14:tracePt t="129885" x="2901950" y="4824413"/>
          <p14:tracePt t="129887" x="2925763" y="4832350"/>
          <p14:tracePt t="129889" x="2941638" y="4840288"/>
          <p14:tracePt t="129892" x="2957513" y="4840288"/>
          <p14:tracePt t="129895" x="2998788" y="4856163"/>
          <p14:tracePt t="129897" x="3014663" y="4864100"/>
          <p14:tracePt t="129899" x="3038475" y="4872038"/>
          <p14:tracePt t="129901" x="3054350" y="4872038"/>
          <p14:tracePt t="129903" x="3078163" y="4879975"/>
          <p14:tracePt t="129906" x="3101975" y="4879975"/>
          <p14:tracePt t="129907" x="3125788" y="4887913"/>
          <p14:tracePt t="129911" x="3165475" y="4895850"/>
          <p14:tracePt t="129912" x="3189288" y="4903788"/>
          <p14:tracePt t="129915" x="3213100" y="4911725"/>
          <p14:tracePt t="129917" x="3236913" y="4919663"/>
          <p14:tracePt t="129919" x="3260725" y="4919663"/>
          <p14:tracePt t="129922" x="3308350" y="4935538"/>
          <p14:tracePt t="129926" x="3341688" y="4935538"/>
          <p14:tracePt t="129929" x="3389313" y="4951413"/>
          <p14:tracePt t="129930" x="3421063" y="4951413"/>
          <p14:tracePt t="129933" x="3444875" y="4959350"/>
          <p14:tracePt t="129935" x="3476625" y="4959350"/>
          <p14:tracePt t="129937" x="3508375" y="4967288"/>
          <p14:tracePt t="129939" x="3532188" y="4967288"/>
          <p14:tracePt t="129941" x="3563938" y="4976813"/>
          <p14:tracePt t="129944" x="3619500" y="4984750"/>
          <p14:tracePt t="129947" x="3651250" y="4984750"/>
          <p14:tracePt t="129949" x="3676650" y="4992688"/>
          <p14:tracePt t="129951" x="3708400" y="4992688"/>
          <p14:tracePt t="129953" x="3740150" y="5000625"/>
          <p14:tracePt t="129956" x="3763963" y="5008563"/>
          <p14:tracePt t="129957" x="3795713" y="5008563"/>
          <p14:tracePt t="129961" x="3851275" y="5016500"/>
          <p14:tracePt t="129963" x="3883025" y="5016500"/>
          <p14:tracePt t="129965" x="3906838" y="5016500"/>
          <p14:tracePt t="129967" x="3938588" y="5024438"/>
          <p14:tracePt t="129969" x="3970338" y="5024438"/>
          <p14:tracePt t="129971" x="3994150" y="5024438"/>
          <p14:tracePt t="129973" x="4027488" y="5032375"/>
          <p14:tracePt t="129975" x="4051300" y="5032375"/>
          <p14:tracePt t="129977" x="4083050" y="5032375"/>
          <p14:tracePt t="129979" x="4106863" y="5040313"/>
          <p14:tracePt t="129981" x="4138613" y="5040313"/>
          <p14:tracePt t="129983" x="4162425" y="5048250"/>
          <p14:tracePt t="129985" x="4186238" y="5048250"/>
          <p14:tracePt t="129987" x="4217988" y="5048250"/>
          <p14:tracePt t="129989" x="4241800" y="5056188"/>
          <p14:tracePt t="129992" x="4265613" y="5056188"/>
          <p14:tracePt t="129993" x="4289425" y="5056188"/>
          <p14:tracePt t="129995" x="4313238" y="5056188"/>
          <p14:tracePt t="129997" x="4344988" y="5056188"/>
          <p14:tracePt t="129999" x="4370388" y="5064125"/>
          <p14:tracePt t="130001" x="4394200" y="5064125"/>
          <p14:tracePt t="130003" x="4418013" y="5072063"/>
          <p14:tracePt t="130006" x="4441825" y="5072063"/>
          <p14:tracePt t="130009" x="4497388" y="5072063"/>
          <p14:tracePt t="130011" x="4521200" y="5072063"/>
          <p14:tracePt t="130013" x="4545013" y="5080000"/>
          <p14:tracePt t="130015" x="4568825" y="5080000"/>
          <p14:tracePt t="130017" x="4592638" y="5080000"/>
          <p14:tracePt t="130019" x="4624388" y="5080000"/>
          <p14:tracePt t="130023" x="4672013" y="5080000"/>
          <p14:tracePt t="130026" x="4695825" y="5080000"/>
          <p14:tracePt t="130027" x="4721225" y="5080000"/>
          <p14:tracePt t="130029" x="4745038" y="5080000"/>
          <p14:tracePt t="130031" x="4768850" y="5080000"/>
          <p14:tracePt t="130033" x="4792663" y="5080000"/>
          <p14:tracePt t="130035" x="4816475" y="5080000"/>
          <p14:tracePt t="130037" x="4840288" y="5080000"/>
          <p14:tracePt t="130039" x="4864100" y="5080000"/>
          <p14:tracePt t="130041" x="4887913" y="5080000"/>
          <p14:tracePt t="130043" x="4911725" y="5080000"/>
          <p14:tracePt t="130044" x="4927600" y="5080000"/>
          <p14:tracePt t="130047" x="4951413" y="5072063"/>
          <p14:tracePt t="130049" x="4975225" y="5072063"/>
          <p14:tracePt t="130051" x="4999038" y="5072063"/>
          <p14:tracePt t="130053" x="5014913" y="5072063"/>
          <p14:tracePt t="130057" x="5056188" y="5064125"/>
          <p14:tracePt t="130059" x="5080000" y="5064125"/>
          <p14:tracePt t="130061" x="5095875" y="5064125"/>
          <p14:tracePt t="130063" x="5119688" y="5064125"/>
          <p14:tracePt t="130065" x="5135563" y="5056188"/>
          <p14:tracePt t="130067" x="5159375" y="5056188"/>
          <p14:tracePt t="130069" x="5175250" y="5056188"/>
          <p14:tracePt t="130073" x="5207000" y="5048250"/>
          <p14:tracePt t="130075" x="5222875" y="5048250"/>
          <p14:tracePt t="130078" x="5246688" y="5048250"/>
          <p14:tracePt t="130079" x="5262563" y="5040313"/>
          <p14:tracePt t="130081" x="5278438" y="5040313"/>
          <p14:tracePt t="130083" x="5294313" y="5040313"/>
          <p14:tracePt t="130085" x="5310188" y="5040313"/>
          <p14:tracePt t="130087" x="5326063" y="5040313"/>
          <p14:tracePt t="130089" x="5334000" y="5032375"/>
          <p14:tracePt t="130092" x="5349875" y="5032375"/>
          <p14:tracePt t="130095" x="5381625" y="5024438"/>
          <p14:tracePt t="130097" x="5389563" y="5024438"/>
          <p14:tracePt t="130099" x="5407025" y="5024438"/>
          <p14:tracePt t="130101" x="5414963" y="5016500"/>
          <p14:tracePt t="130102" x="5430838" y="5016500"/>
          <p14:tracePt t="130106" x="5446713" y="5016500"/>
          <p14:tracePt t="130110" x="5454650" y="5016500"/>
          <p14:tracePt t="130111" x="5470525" y="5008563"/>
          <p14:tracePt t="130113" x="5478463" y="5008563"/>
          <p14:tracePt t="130115" x="5486400" y="5008563"/>
          <p14:tracePt t="130117" x="5494338" y="5008563"/>
          <p14:tracePt t="130119" x="5502275" y="5000625"/>
          <p14:tracePt t="130122" x="5518150" y="5000625"/>
          <p14:tracePt t="130127" x="5534025" y="5000625"/>
          <p14:tracePt t="130129" x="5541963" y="4992688"/>
          <p14:tracePt t="130131" x="5549900" y="4992688"/>
          <p14:tracePt t="130133" x="5557838" y="4992688"/>
          <p14:tracePt t="130135" x="5565775" y="4984750"/>
          <p14:tracePt t="130139" x="5573713" y="4984750"/>
          <p14:tracePt t="130142" x="5581650" y="4984750"/>
          <p14:tracePt t="130143" x="5589588" y="4976813"/>
          <p14:tracePt t="130145" x="5597525" y="4976813"/>
          <p14:tracePt t="130149" x="5605463" y="4967288"/>
          <p14:tracePt t="130151" x="5613400" y="4967288"/>
          <p14:tracePt t="130154" x="5613400" y="4959350"/>
          <p14:tracePt t="130157" x="5621338" y="4959350"/>
          <p14:tracePt t="130160" x="5637213" y="4943475"/>
          <p14:tracePt t="130175" x="5676900" y="4911725"/>
          <p14:tracePt t="130178" x="5676900" y="4903788"/>
          <p14:tracePt t="130179" x="5684838" y="4895850"/>
          <p14:tracePt t="130181" x="5692775" y="4887913"/>
          <p14:tracePt t="130183" x="5700713" y="4887913"/>
          <p14:tracePt t="130185" x="5700713" y="4879975"/>
          <p14:tracePt t="130187" x="5708650" y="4872038"/>
          <p14:tracePt t="130189" x="5716588" y="4864100"/>
          <p14:tracePt t="130191" x="5716588" y="4856163"/>
          <p14:tracePt t="130193" x="5724525" y="4848225"/>
          <p14:tracePt t="130197" x="5732463" y="4840288"/>
          <p14:tracePt t="130199" x="5732463" y="4832350"/>
          <p14:tracePt t="130201" x="5740400" y="4824413"/>
          <p14:tracePt t="130203" x="5740400" y="4816475"/>
          <p14:tracePt t="130205" x="5749925" y="4816475"/>
          <p14:tracePt t="130208" x="5749925" y="4808538"/>
          <p14:tracePt t="130211" x="5757863" y="4792663"/>
          <p14:tracePt t="130213" x="5765800" y="4792663"/>
          <p14:tracePt t="130215" x="5765800" y="4784725"/>
          <p14:tracePt t="130217" x="5773738" y="4776788"/>
          <p14:tracePt t="130222" x="5781675" y="4768850"/>
          <p14:tracePt t="130226" x="5789613" y="4760913"/>
          <p14:tracePt t="130227" x="5797550" y="4752975"/>
          <p14:tracePt t="130229" x="5797550" y="4745038"/>
          <p14:tracePt t="130231" x="5805488" y="4737100"/>
          <p14:tracePt t="130233" x="5813425" y="4729163"/>
          <p14:tracePt t="130235" x="5821363" y="4729163"/>
          <p14:tracePt t="130238" x="5821363" y="4721225"/>
          <p14:tracePt t="130242" x="5837238" y="4705350"/>
          <p14:tracePt t="130243" x="5845175" y="4697413"/>
          <p14:tracePt t="130246" x="5853113" y="4689475"/>
          <p14:tracePt t="130247" x="5861050" y="4681538"/>
          <p14:tracePt t="130249" x="5868988" y="4673600"/>
          <p14:tracePt t="130251" x="5876925" y="4665663"/>
          <p14:tracePt t="130253" x="5884863" y="4657725"/>
          <p14:tracePt t="130256" x="5892800" y="4657725"/>
          <p14:tracePt t="130257" x="5900738" y="4649788"/>
          <p14:tracePt t="130261" x="5916613" y="4633913"/>
          <p14:tracePt t="130263" x="5924550" y="4624388"/>
          <p14:tracePt t="130264" x="5932488" y="4616450"/>
          <p14:tracePt t="130267" x="5932488" y="4608513"/>
          <p14:tracePt t="130269" x="5940425" y="4600575"/>
          <p14:tracePt t="130271" x="5948363" y="4600575"/>
          <p14:tracePt t="130274" x="5956300" y="4592638"/>
          <p14:tracePt t="130275" x="5956300" y="4584700"/>
          <p14:tracePt t="130278" x="5964238" y="4576763"/>
          <p14:tracePt t="130282" x="5972175" y="4568825"/>
          <p14:tracePt t="130283" x="5980113" y="4560888"/>
          <p14:tracePt t="130285" x="5980113" y="4552950"/>
          <p14:tracePt t="130289" x="5988050" y="4545013"/>
          <p14:tracePt t="130291" x="5988050" y="4537075"/>
          <p14:tracePt t="130295" x="5995988" y="4529138"/>
          <p14:tracePt t="130296" x="5995988" y="4521200"/>
          <p14:tracePt t="130301" x="5995988" y="4513263"/>
          <p14:tracePt t="130303" x="5995988" y="4505325"/>
          <p14:tracePt t="130307" x="5995988" y="4497388"/>
          <p14:tracePt t="130311" x="5995988" y="4489450"/>
          <p14:tracePt t="130313" x="5988050" y="4489450"/>
          <p14:tracePt t="130315" x="5988050" y="4481513"/>
          <p14:tracePt t="130319" x="5988050" y="4473575"/>
          <p14:tracePt t="130323" x="5980113" y="4465638"/>
          <p14:tracePt t="130325" x="5972175" y="4457700"/>
          <p14:tracePt t="130327" x="5972175" y="4449763"/>
          <p14:tracePt t="130329" x="5964238" y="4449763"/>
          <p14:tracePt t="130331" x="5964238" y="4441825"/>
          <p14:tracePt t="130333" x="5956300" y="4433888"/>
          <p14:tracePt t="130334" x="5948363" y="4425950"/>
          <p14:tracePt t="130337" x="5940425" y="4418013"/>
          <p14:tracePt t="130339" x="5932488" y="4410075"/>
          <p14:tracePt t="130342" x="5916613" y="4402138"/>
          <p14:tracePt t="130345" x="5892800" y="4386263"/>
          <p14:tracePt t="130347" x="5884863" y="4378325"/>
          <p14:tracePt t="130349" x="5868988" y="4362450"/>
          <p14:tracePt t="130351" x="5853113" y="4354513"/>
          <p14:tracePt t="130353" x="5837238" y="4346575"/>
          <p14:tracePt t="130356" x="5821363" y="4338638"/>
          <p14:tracePt t="130357" x="5805488" y="4330700"/>
          <p14:tracePt t="130360" x="5789613" y="4322763"/>
          <p14:tracePt t="130363" x="5757863" y="4306888"/>
          <p14:tracePt t="130365" x="5732463" y="4291013"/>
          <p14:tracePt t="130367" x="5708650" y="4281488"/>
          <p14:tracePt t="130369" x="5692775" y="4273550"/>
          <p14:tracePt t="130373" x="5653088" y="4257675"/>
          <p14:tracePt t="130375" x="5637213" y="4257675"/>
          <p14:tracePt t="130379" x="5589588" y="4241800"/>
          <p14:tracePt t="130381" x="5573713" y="4233863"/>
          <p14:tracePt t="130383" x="5549900" y="4225925"/>
          <p14:tracePt t="130385" x="5526088" y="4225925"/>
          <p14:tracePt t="130387" x="5502275" y="4217988"/>
          <p14:tracePt t="130389" x="5486400" y="4210050"/>
          <p14:tracePt t="130394" x="5438775" y="4202113"/>
          <p14:tracePt t="130397" x="5389563" y="4194175"/>
          <p14:tracePt t="130399" x="5365750" y="4186238"/>
          <p14:tracePt t="130401" x="5341938" y="4186238"/>
          <p14:tracePt t="130403" x="5318125" y="4178300"/>
          <p14:tracePt t="130407" x="5262563" y="4170363"/>
          <p14:tracePt t="130411" x="5214938" y="4162425"/>
          <p14:tracePt t="130413" x="5191125" y="4162425"/>
          <p14:tracePt t="130415" x="5167313" y="4154488"/>
          <p14:tracePt t="130417" x="5143500" y="4154488"/>
          <p14:tracePt t="130419" x="5119688" y="4154488"/>
          <p14:tracePt t="130423" x="5072063" y="4146550"/>
          <p14:tracePt t="130425" x="5046663" y="4146550"/>
          <p14:tracePt t="130428" x="5014913" y="4138613"/>
          <p14:tracePt t="130429" x="4999038" y="4138613"/>
          <p14:tracePt t="130431" x="4975225" y="4138613"/>
          <p14:tracePt t="130433" x="4951413" y="4130675"/>
          <p14:tracePt t="130435" x="4927600" y="4130675"/>
          <p14:tracePt t="130437" x="4903788" y="4130675"/>
          <p14:tracePt t="130439" x="4879975" y="4130675"/>
          <p14:tracePt t="130442" x="4856163" y="4130675"/>
          <p14:tracePt t="130444" x="4832350" y="4130675"/>
          <p14:tracePt t="130445" x="4816475" y="4122738"/>
          <p14:tracePt t="130447" x="4792663" y="4122738"/>
          <p14:tracePt t="130448" x="4768850" y="4122738"/>
          <p14:tracePt t="130451" x="4752975" y="4122738"/>
          <p14:tracePt t="130453" x="4729163" y="4122738"/>
          <p14:tracePt t="130455" x="4705350" y="4122738"/>
          <p14:tracePt t="130457" x="4687888" y="4122738"/>
          <p14:tracePt t="130459" x="4664075" y="4122738"/>
          <p14:tracePt t="130461" x="4648200" y="4122738"/>
          <p14:tracePt t="130463" x="4624388" y="4122738"/>
          <p14:tracePt t="130465" x="4600575" y="4122738"/>
          <p14:tracePt t="130467" x="4584700" y="4122738"/>
          <p14:tracePt t="130469" x="4560888" y="4122738"/>
          <p14:tracePt t="130471" x="4545013" y="4130675"/>
          <p14:tracePt t="130473" x="4521200" y="4130675"/>
          <p14:tracePt t="130476" x="4505325" y="4122738"/>
          <p14:tracePt t="130477" x="4481513" y="4122738"/>
          <p14:tracePt t="130479" x="4465638" y="4130675"/>
          <p14:tracePt t="130481" x="4441825" y="4130675"/>
          <p14:tracePt t="130483" x="4425950" y="4130675"/>
          <p14:tracePt t="130484" x="4402138" y="4130675"/>
          <p14:tracePt t="130487" x="4378325" y="4130675"/>
          <p14:tracePt t="130489" x="4362450" y="4130675"/>
          <p14:tracePt t="130491" x="4344988" y="4130675"/>
          <p14:tracePt t="130493" x="4321175" y="4130675"/>
          <p14:tracePt t="130495" x="4305300" y="4130675"/>
          <p14:tracePt t="130497" x="4281488" y="4130675"/>
          <p14:tracePt t="130499" x="4265613" y="4130675"/>
          <p14:tracePt t="130501" x="4241800" y="4130675"/>
          <p14:tracePt t="130503" x="4225925" y="4130675"/>
          <p14:tracePt t="130506" x="4202113" y="4130675"/>
          <p14:tracePt t="130507" x="4178300" y="4130675"/>
          <p14:tracePt t="130509" x="4162425" y="4130675"/>
          <p14:tracePt t="130511" x="4146550" y="4138613"/>
          <p14:tracePt t="130513" x="4130675" y="4138613"/>
          <p14:tracePt t="130515" x="4106863" y="4138613"/>
          <p14:tracePt t="130517" x="4090988" y="4138613"/>
          <p14:tracePt t="130519" x="4075113" y="4138613"/>
          <p14:tracePt t="130523" x="4043363" y="4146550"/>
          <p14:tracePt t="130525" x="4027488" y="4146550"/>
          <p14:tracePt t="130527" x="4011613" y="4146550"/>
          <p14:tracePt t="130529" x="3994150" y="4146550"/>
          <p14:tracePt t="130531" x="3978275" y="4154488"/>
          <p14:tracePt t="130533" x="3962400" y="4154488"/>
          <p14:tracePt t="130535" x="3946525" y="4154488"/>
          <p14:tracePt t="130537" x="3930650" y="4162425"/>
          <p14:tracePt t="130539" x="3914775" y="4162425"/>
          <p14:tracePt t="130542" x="3898900" y="4162425"/>
          <p14:tracePt t="130543" x="3883025" y="4162425"/>
          <p14:tracePt t="130545" x="3875088" y="4162425"/>
          <p14:tracePt t="130547" x="3859213" y="4170363"/>
          <p14:tracePt t="130549" x="3843338" y="4170363"/>
          <p14:tracePt t="130551" x="3827463" y="4170363"/>
          <p14:tracePt t="130553" x="3811588" y="4170363"/>
          <p14:tracePt t="130557" x="3787775" y="4170363"/>
          <p14:tracePt t="130559" x="3771900" y="4170363"/>
          <p14:tracePt t="130562" x="3756025" y="4178300"/>
          <p14:tracePt t="130563" x="3748088" y="4178300"/>
          <p14:tracePt t="130565" x="3732213" y="4178300"/>
          <p14:tracePt t="130567" x="3716338" y="4186238"/>
          <p14:tracePt t="130569" x="3708400" y="4186238"/>
          <p14:tracePt t="130573" x="3676650" y="4194175"/>
          <p14:tracePt t="130575" x="3668713" y="4194175"/>
          <p14:tracePt t="130576" x="3651250" y="4202113"/>
          <p14:tracePt t="130579" x="3635375" y="4202113"/>
          <p14:tracePt t="130581" x="3627438" y="4202113"/>
          <p14:tracePt t="130583" x="3611563" y="4202113"/>
          <p14:tracePt t="130585" x="3595688" y="4202113"/>
          <p14:tracePt t="130586" x="3587750" y="4210050"/>
          <p14:tracePt t="130589" x="3571875" y="4210050"/>
          <p14:tracePt t="130592" x="3563938" y="4210050"/>
          <p14:tracePt t="130595" x="3540125" y="4217988"/>
          <p14:tracePt t="130597" x="3524250" y="4217988"/>
          <p14:tracePt t="130599" x="3516313" y="4217988"/>
          <p14:tracePt t="130601" x="3508375" y="4225925"/>
          <p14:tracePt t="130603" x="3492500" y="4225925"/>
          <p14:tracePt t="130606" x="3484563" y="4225925"/>
          <p14:tracePt t="130611" x="3452813" y="4233863"/>
          <p14:tracePt t="130613" x="3444875" y="4241800"/>
          <p14:tracePt t="130614" x="3429000" y="4241800"/>
          <p14:tracePt t="130617" x="3421063" y="4241800"/>
          <p14:tracePt t="130618" x="3413125" y="4249738"/>
          <p14:tracePt t="130621" x="3405188" y="4249738"/>
          <p14:tracePt t="130624" x="3389313" y="4249738"/>
          <p14:tracePt t="130629" x="3365500" y="4257675"/>
          <p14:tracePt t="130631" x="3357563" y="4257675"/>
          <p14:tracePt t="130633" x="3349625" y="4265613"/>
          <p14:tracePt t="130635" x="3341688" y="4265613"/>
          <p14:tracePt t="130637" x="3333750" y="4265613"/>
          <p14:tracePt t="130639" x="3325813" y="4273550"/>
          <p14:tracePt t="130643" x="3317875" y="4273550"/>
          <p14:tracePt t="130645" x="3308350" y="4273550"/>
          <p14:tracePt t="130647" x="3300413" y="4273550"/>
          <p14:tracePt t="130649" x="3300413" y="4281488"/>
          <p14:tracePt t="130651" x="3292475" y="4281488"/>
          <p14:tracePt t="130656" x="3284538" y="4281488"/>
          <p14:tracePt t="130659" x="3276600" y="4281488"/>
          <p14:tracePt t="130663" x="3276600" y="4291013"/>
          <p14:tracePt t="130665" x="3268663" y="4291013"/>
          <p14:tracePt t="130991" x="3260725" y="4291013"/>
          <p14:tracePt t="130997" x="3252788" y="4291013"/>
          <p14:tracePt t="131000" x="3252788" y="4298950"/>
          <p14:tracePt t="131003" x="3244850" y="4298950"/>
          <p14:tracePt t="131005" x="3236913" y="4298950"/>
          <p14:tracePt t="131007" x="3228975" y="4298950"/>
          <p14:tracePt t="131009" x="3221038" y="4306888"/>
          <p14:tracePt t="131011" x="3213100" y="4306888"/>
          <p14:tracePt t="131013" x="3205163" y="4306888"/>
          <p14:tracePt t="131015" x="3189288" y="4306888"/>
          <p14:tracePt t="131017" x="3181350" y="4306888"/>
          <p14:tracePt t="131019" x="3165475" y="4314825"/>
          <p14:tracePt t="131023" x="3141663" y="4314825"/>
          <p14:tracePt t="131025" x="3125788" y="4322763"/>
          <p14:tracePt t="131027" x="3101975" y="4322763"/>
          <p14:tracePt t="131029" x="3086100" y="4322763"/>
          <p14:tracePt t="131031" x="3070225" y="4322763"/>
          <p14:tracePt t="131033" x="3054350" y="4322763"/>
          <p14:tracePt t="131035" x="3030538" y="4330700"/>
          <p14:tracePt t="131037" x="3014663" y="4330700"/>
          <p14:tracePt t="131039" x="2990850" y="4330700"/>
          <p14:tracePt t="131043" x="2949575" y="4338638"/>
          <p14:tracePt t="131045" x="2925763" y="4338638"/>
          <p14:tracePt t="131047" x="2901950" y="4338638"/>
          <p14:tracePt t="131049" x="2878138" y="4338638"/>
          <p14:tracePt t="131051" x="2854325" y="4338638"/>
          <p14:tracePt t="131053" x="2830513" y="4346575"/>
          <p14:tracePt t="131057" x="2790825" y="4346575"/>
          <p14:tracePt t="131059" x="2767013" y="4346575"/>
          <p14:tracePt t="131061" x="2743200" y="4354513"/>
          <p14:tracePt t="131063" x="2719388" y="4354513"/>
          <p14:tracePt t="131065" x="2695575" y="4354513"/>
          <p14:tracePt t="131066" x="2671763" y="4354513"/>
          <p14:tracePt t="131068" x="2655888" y="4354513"/>
          <p14:tracePt t="131071" x="2632075" y="4354513"/>
          <p14:tracePt t="131074" x="2616200" y="4354513"/>
          <p14:tracePt t="131079" x="2559050" y="4354513"/>
          <p14:tracePt t="131081" x="2535238" y="4354513"/>
          <p14:tracePt t="131083" x="2519363" y="4354513"/>
          <p14:tracePt t="131084" x="2503488" y="4354513"/>
          <p14:tracePt t="131087" x="2487613" y="4354513"/>
          <p14:tracePt t="131089" x="2471738" y="4354513"/>
          <p14:tracePt t="131091" x="2463800" y="4362450"/>
          <p14:tracePt t="131093" x="2447925" y="4362450"/>
          <p14:tracePt t="131095" x="2432050" y="4362450"/>
          <p14:tracePt t="131097" x="2424113" y="4362450"/>
          <p14:tracePt t="131099" x="2408238" y="4362450"/>
          <p14:tracePt t="131100" x="2400300" y="4362450"/>
          <p14:tracePt t="131103" x="2392363" y="4362450"/>
          <p14:tracePt t="131106" x="2384425" y="4362450"/>
          <p14:tracePt t="131109" x="2360613" y="4362450"/>
          <p14:tracePt t="131113" x="2352675" y="4362450"/>
          <p14:tracePt t="131115" x="2344738" y="4362450"/>
          <p14:tracePt t="131119" x="2336800" y="4362450"/>
          <p14:tracePt t="131123" x="2328863" y="4370388"/>
          <p14:tracePt t="131127" x="2320925" y="4370388"/>
          <p14:tracePt t="131131" x="2312988" y="4370388"/>
          <p14:tracePt t="131140" x="2305050" y="4370388"/>
          <p14:tracePt t="131147" x="2297113" y="4370388"/>
          <p14:tracePt t="131153" x="2297113" y="4378325"/>
          <p14:tracePt t="131174" x="2289175" y="4378325"/>
          <p14:tracePt t="131327" x="2281238" y="4378325"/>
          <p14:tracePt t="131330" x="2281238" y="4370388"/>
          <p14:tracePt t="131339" x="2273300" y="4370388"/>
          <p14:tracePt t="131343" x="2273300" y="4362450"/>
          <p14:tracePt t="131347" x="2265363" y="4362450"/>
          <p14:tracePt t="131353" x="2255838" y="4354513"/>
          <p14:tracePt t="131359" x="2247900" y="4354513"/>
          <p14:tracePt t="131363" x="2239963" y="4354513"/>
          <p14:tracePt t="131365" x="2239963" y="4346575"/>
          <p14:tracePt t="131367" x="2232025" y="4346575"/>
          <p14:tracePt t="131369" x="2224088" y="4346575"/>
          <p14:tracePt t="131372" x="2216150" y="4346575"/>
          <p14:tracePt t="131376" x="2208213" y="4346575"/>
          <p14:tracePt t="131377" x="2200275" y="4346575"/>
          <p14:tracePt t="131379" x="2192338" y="4346575"/>
          <p14:tracePt t="131381" x="2184400" y="4346575"/>
          <p14:tracePt t="131383" x="2176463" y="4346575"/>
          <p14:tracePt t="131384" x="2168525" y="4346575"/>
          <p14:tracePt t="131387" x="2160588" y="4346575"/>
          <p14:tracePt t="131390" x="2152650" y="4346575"/>
          <p14:tracePt t="131393" x="2136775" y="4346575"/>
          <p14:tracePt t="131394" x="2128838" y="4346575"/>
          <p14:tracePt t="131397" x="2120900" y="4346575"/>
          <p14:tracePt t="131399" x="2112963" y="4346575"/>
          <p14:tracePt t="131401" x="2105025" y="4346575"/>
          <p14:tracePt t="131403" x="2097088" y="4346575"/>
          <p14:tracePt t="131407" x="2081213" y="4354513"/>
          <p14:tracePt t="131411" x="2073275" y="4354513"/>
          <p14:tracePt t="131413" x="2065338" y="4354513"/>
          <p14:tracePt t="131415" x="2057400" y="4354513"/>
          <p14:tracePt t="131417" x="2049463" y="4354513"/>
          <p14:tracePt t="131419" x="2049463" y="4362450"/>
          <p14:tracePt t="131423" x="2033588" y="4362450"/>
          <p14:tracePt t="131425" x="2025650" y="4362450"/>
          <p14:tracePt t="131427" x="2017713" y="4370388"/>
          <p14:tracePt t="131431" x="2009775" y="4370388"/>
          <p14:tracePt t="131433" x="2001838" y="4378325"/>
          <p14:tracePt t="131437" x="1993900" y="4378325"/>
          <p14:tracePt t="131440" x="1993900" y="4386263"/>
          <p14:tracePt t="131443" x="1985963" y="4394200"/>
          <p14:tracePt t="131444" x="1978025" y="4394200"/>
          <p14:tracePt t="131447" x="1970088" y="4402138"/>
          <p14:tracePt t="131451" x="1962150" y="4410075"/>
          <p14:tracePt t="131457" x="1954213" y="4425950"/>
          <p14:tracePt t="131459" x="1946275" y="4425950"/>
          <p14:tracePt t="131461" x="1946275" y="4433888"/>
          <p14:tracePt t="131463" x="1938338" y="4441825"/>
          <p14:tracePt t="131467" x="1930400" y="4449763"/>
          <p14:tracePt t="131469" x="1930400" y="4457700"/>
          <p14:tracePt t="131472" x="1922463" y="4465638"/>
          <p14:tracePt t="131477" x="1912938" y="4481513"/>
          <p14:tracePt t="131479" x="1905000" y="4489450"/>
          <p14:tracePt t="131483" x="1897063" y="4497388"/>
          <p14:tracePt t="131485" x="1897063" y="4505325"/>
          <p14:tracePt t="131487" x="1897063" y="4521200"/>
          <p14:tracePt t="131489" x="1889125" y="4521200"/>
          <p14:tracePt t="131491" x="1889125" y="4537075"/>
          <p14:tracePt t="131495" x="1881188" y="4552950"/>
          <p14:tracePt t="131497" x="1881188" y="4560888"/>
          <p14:tracePt t="131499" x="1881188" y="4568825"/>
          <p14:tracePt t="131501" x="1873250" y="4576763"/>
          <p14:tracePt t="131503" x="1873250" y="4584700"/>
          <p14:tracePt t="131508" x="1873250" y="4592638"/>
          <p14:tracePt t="131510" x="1865313" y="4608513"/>
          <p14:tracePt t="131513" x="1865313" y="4616450"/>
          <p14:tracePt t="131515" x="1865313" y="4624388"/>
          <p14:tracePt t="131519" x="1857375" y="4633913"/>
          <p14:tracePt t="131523" x="1857375" y="4649788"/>
          <p14:tracePt t="131527" x="1857375" y="4657725"/>
          <p14:tracePt t="131532" x="1857375" y="4665663"/>
          <p14:tracePt t="131535" x="1857375" y="4673600"/>
          <p14:tracePt t="131541" x="1857375" y="4681538"/>
          <p14:tracePt t="131547" x="1857375" y="4689475"/>
          <p14:tracePt t="131553" x="1857375" y="4697413"/>
          <p14:tracePt t="131595" x="1857375" y="4705350"/>
          <p14:tracePt t="131611" x="1865313" y="4697413"/>
          <p14:tracePt t="131629" x="1873250" y="4697413"/>
          <p14:tracePt t="131635" x="1873250" y="4689475"/>
          <p14:tracePt t="131637" x="1881188" y="4689475"/>
          <p14:tracePt t="131643" x="1889125" y="4689475"/>
          <p14:tracePt t="131645" x="1889125" y="4681538"/>
          <p14:tracePt t="131647" x="1897063" y="4681538"/>
          <p14:tracePt t="131653" x="1897063" y="4673600"/>
          <p14:tracePt t="131656" x="1905000" y="4673600"/>
          <p14:tracePt t="131661" x="1912938" y="4665663"/>
          <p14:tracePt t="131667" x="1912938" y="4657725"/>
          <p14:tracePt t="131669" x="1922463" y="4657725"/>
          <p14:tracePt t="131675" x="1922463" y="4649788"/>
          <p14:tracePt t="131677" x="1930400" y="4649788"/>
          <p14:tracePt t="131679" x="1930400" y="4641850"/>
          <p14:tracePt t="131685" x="1930400" y="4633913"/>
          <p14:tracePt t="131687" x="1938338" y="4633913"/>
          <p14:tracePt t="131689" x="1938338" y="4624388"/>
          <p14:tracePt t="131695" x="1938338" y="4616450"/>
          <p14:tracePt t="131701" x="1938338" y="4608513"/>
          <p14:tracePt t="131707" x="1938338" y="4600575"/>
          <p14:tracePt t="131715" x="1938338" y="4592638"/>
          <p14:tracePt t="131725" x="1930400" y="4584700"/>
          <p14:tracePt t="131805" x="1930400" y="4592638"/>
          <p14:tracePt t="131823" x="1938338" y="4592638"/>
          <p14:tracePt t="131921" x="1938338" y="4600575"/>
          <p14:tracePt t="131937" x="1938338" y="4592638"/>
          <p14:tracePt t="131941" x="1930400" y="4592638"/>
          <p14:tracePt t="131947" x="1922463" y="4592638"/>
          <p14:tracePt t="131949" x="1912938" y="4592638"/>
          <p14:tracePt t="131951" x="1905000" y="4592638"/>
          <p14:tracePt t="131953" x="1897063" y="4584700"/>
          <p14:tracePt t="131957" x="1881188" y="4584700"/>
          <p14:tracePt t="131959" x="1873250" y="4584700"/>
          <p14:tracePt t="131961" x="1865313" y="4576763"/>
          <p14:tracePt t="131963" x="1857375" y="4576763"/>
          <p14:tracePt t="131965" x="1849438" y="4576763"/>
          <p14:tracePt t="131967" x="1841500" y="4576763"/>
          <p14:tracePt t="131969" x="1825625" y="4576763"/>
          <p14:tracePt t="131971" x="1817688" y="4568825"/>
          <p14:tracePt t="131973" x="1809750" y="4568825"/>
          <p14:tracePt t="131975" x="1793875" y="4568825"/>
          <p14:tracePt t="131977" x="1785938" y="4560888"/>
          <p14:tracePt t="131979" x="1770063" y="4560888"/>
          <p14:tracePt t="131981" x="1762125" y="4560888"/>
          <p14:tracePt t="131983" x="1754188" y="4560888"/>
          <p14:tracePt t="131984" x="1738313" y="4560888"/>
          <p14:tracePt t="131987" x="1730375" y="4552950"/>
          <p14:tracePt t="131989" x="1722438" y="4552950"/>
          <p14:tracePt t="131993" x="1698625" y="4552950"/>
          <p14:tracePt t="131995" x="1690688" y="4552950"/>
          <p14:tracePt t="131997" x="1674813" y="4545013"/>
          <p14:tracePt t="131999" x="1666875" y="4545013"/>
          <p14:tracePt t="132001" x="1658938" y="4545013"/>
          <p14:tracePt t="132003" x="1651000" y="4545013"/>
          <p14:tracePt t="132005" x="1643063" y="4545013"/>
          <p14:tracePt t="132008" x="1627188" y="4545013"/>
          <p14:tracePt t="132011" x="1619250" y="4545013"/>
          <p14:tracePt t="132015" x="1611313" y="4545013"/>
          <p14:tracePt t="132019" x="1603375" y="4545013"/>
          <p14:tracePt t="132023" x="1595438" y="4545013"/>
          <p14:tracePt t="132062" x="1595438" y="4552950"/>
          <p14:tracePt t="132067" x="1595438" y="4560888"/>
          <p14:tracePt t="132073" x="1595438" y="4568825"/>
          <p14:tracePt t="132077" x="1595438" y="4576763"/>
          <p14:tracePt t="132083" x="1603375" y="4584700"/>
          <p14:tracePt t="132087" x="1603375" y="4592638"/>
          <p14:tracePt t="132093" x="1603375" y="4600575"/>
          <p14:tracePt t="132097" x="1603375" y="4608513"/>
          <p14:tracePt t="132099" x="1595438" y="4608513"/>
          <p14:tracePt t="132103" x="1595438" y="4616450"/>
          <p14:tracePt t="132107" x="1595438" y="4624388"/>
          <p14:tracePt t="132115" x="1595438" y="4633913"/>
          <p14:tracePt t="132121" x="1595438" y="4641850"/>
          <p14:tracePt t="132127" x="1595438" y="4649788"/>
          <p14:tracePt t="132133" x="1595438" y="4657725"/>
          <p14:tracePt t="132141" x="1595438" y="4665663"/>
          <p14:tracePt t="132147" x="1595438" y="4673600"/>
          <p14:tracePt t="132149" x="1603375" y="4673600"/>
          <p14:tracePt t="132153" x="1603375" y="4681538"/>
          <p14:tracePt t="132159" x="1603375" y="4689475"/>
          <p14:tracePt t="132165" x="1603375" y="4697413"/>
          <p14:tracePt t="132177" x="1611313" y="4713288"/>
          <p14:tracePt t="132185" x="1611313" y="4721225"/>
          <p14:tracePt t="132187" x="1619250" y="4721225"/>
          <p14:tracePt t="132191" x="1619250" y="4729163"/>
          <p14:tracePt t="132197" x="1627188" y="4737100"/>
          <p14:tracePt t="132201" x="1627188" y="4745038"/>
          <p14:tracePt t="132203" x="1635125" y="4745038"/>
          <p14:tracePt t="132208" x="1635125" y="4752975"/>
          <p14:tracePt t="132209" x="1643063" y="4752975"/>
          <p14:tracePt t="132211" x="1643063" y="4760913"/>
          <p14:tracePt t="132213" x="1651000" y="4760913"/>
          <p14:tracePt t="132215" x="1651000" y="4768850"/>
          <p14:tracePt t="132217" x="1658938" y="4768850"/>
          <p14:tracePt t="132219" x="1658938" y="4776788"/>
          <p14:tracePt t="132223" x="1674813" y="4784725"/>
          <p14:tracePt t="132227" x="1682750" y="4792663"/>
          <p14:tracePt t="132231" x="1690688" y="4792663"/>
          <p14:tracePt t="132233" x="1698625" y="4800600"/>
          <p14:tracePt t="132237" x="1706563" y="4808538"/>
          <p14:tracePt t="132243" x="1722438" y="4816475"/>
          <p14:tracePt t="132247" x="1730375" y="4824413"/>
          <p14:tracePt t="132251" x="1738313" y="4824413"/>
          <p14:tracePt t="132253" x="1746250" y="4832350"/>
          <p14:tracePt t="132257" x="1754188" y="4840288"/>
          <p14:tracePt t="132261" x="1770063" y="4840288"/>
          <p14:tracePt t="132263" x="1778000" y="4848225"/>
          <p14:tracePt t="132265" x="1785938" y="4848225"/>
          <p14:tracePt t="132266" x="1793875" y="4848225"/>
          <p14:tracePt t="132268" x="1801813" y="4856163"/>
          <p14:tracePt t="132271" x="1809750" y="4856163"/>
          <p14:tracePt t="132274" x="1817688" y="4856163"/>
          <p14:tracePt t="132277" x="1833563" y="4864100"/>
          <p14:tracePt t="132279" x="1841500" y="4864100"/>
          <p14:tracePt t="132281" x="1849438" y="4864100"/>
          <p14:tracePt t="132283" x="1857375" y="4872038"/>
          <p14:tracePt t="132285" x="1873250" y="4872038"/>
          <p14:tracePt t="132287" x="1881188" y="4872038"/>
          <p14:tracePt t="132289" x="1889125" y="4872038"/>
          <p14:tracePt t="132292" x="1905000" y="4879975"/>
          <p14:tracePt t="132295" x="1922463" y="4879975"/>
          <p14:tracePt t="132297" x="1930400" y="4879975"/>
          <p14:tracePt t="132299" x="1938338" y="4879975"/>
          <p14:tracePt t="132301" x="1954213" y="4887913"/>
          <p14:tracePt t="132303" x="1962150" y="4887913"/>
          <p14:tracePt t="132307" x="1985963" y="4887913"/>
          <p14:tracePt t="132309" x="1993900" y="4895850"/>
          <p14:tracePt t="132310" x="2009775" y="4895850"/>
          <p14:tracePt t="132313" x="2017713" y="4895850"/>
          <p14:tracePt t="132315" x="2033588" y="4895850"/>
          <p14:tracePt t="132317" x="2041525" y="4895850"/>
          <p14:tracePt t="132319" x="2057400" y="4895850"/>
          <p14:tracePt t="132321" x="2065338" y="4895850"/>
          <p14:tracePt t="132323" x="2073275" y="4895850"/>
          <p14:tracePt t="132326" x="2089150" y="4895850"/>
          <p14:tracePt t="132329" x="2112963" y="4903788"/>
          <p14:tracePt t="132331" x="2120900" y="4903788"/>
          <p14:tracePt t="132333" x="2128838" y="4903788"/>
          <p14:tracePt t="132335" x="2144713" y="4903788"/>
          <p14:tracePt t="132337" x="2152650" y="4903788"/>
          <p14:tracePt t="132339" x="2160588" y="4903788"/>
          <p14:tracePt t="132343" x="2184400" y="4903788"/>
          <p14:tracePt t="132345" x="2192338" y="4903788"/>
          <p14:tracePt t="132347" x="2208213" y="4903788"/>
          <p14:tracePt t="132349" x="2216150" y="4895850"/>
          <p14:tracePt t="132351" x="2224088" y="4895850"/>
          <p14:tracePt t="132353" x="2232025" y="4903788"/>
          <p14:tracePt t="132356" x="2239963" y="4903788"/>
          <p14:tracePt t="132360" x="2255838" y="4903788"/>
          <p14:tracePt t="132361" x="2265363" y="4903788"/>
          <p14:tracePt t="132363" x="2273300" y="4903788"/>
          <p14:tracePt t="132365" x="2281238" y="4903788"/>
          <p14:tracePt t="132367" x="2289175" y="4895850"/>
          <p14:tracePt t="132369" x="2297113" y="4895850"/>
          <p14:tracePt t="132371" x="2305050" y="4895850"/>
          <p14:tracePt t="132373" x="2312988" y="4895850"/>
          <p14:tracePt t="132377" x="2320925" y="4895850"/>
          <p14:tracePt t="132379" x="2328863" y="4887913"/>
          <p14:tracePt t="132383" x="2336800" y="4887913"/>
          <p14:tracePt t="132387" x="2344738" y="4887913"/>
          <p14:tracePt t="132389" x="2344738" y="4879975"/>
          <p14:tracePt t="132393" x="2352675" y="4879975"/>
          <p14:tracePt t="132397" x="2360613" y="4879975"/>
          <p14:tracePt t="132399" x="2360613" y="4872038"/>
          <p14:tracePt t="132407" x="2368550" y="4864100"/>
          <p14:tracePt t="132417" x="2368550" y="4856163"/>
          <p14:tracePt t="132419" x="2376488" y="4848225"/>
          <p14:tracePt t="132423" x="2376488" y="4840288"/>
          <p14:tracePt t="132427" x="2376488" y="4832350"/>
          <p14:tracePt t="132429" x="2376488" y="4824413"/>
          <p14:tracePt t="132431" x="2368550" y="4816475"/>
          <p14:tracePt t="132433" x="2368550" y="4808538"/>
          <p14:tracePt t="132435" x="2368550" y="4800600"/>
          <p14:tracePt t="132437" x="2368550" y="4792663"/>
          <p14:tracePt t="132439" x="2368550" y="4784725"/>
          <p14:tracePt t="132441" x="2368550" y="4776788"/>
          <p14:tracePt t="132445" x="2360613" y="4768850"/>
          <p14:tracePt t="132447" x="2360613" y="4760913"/>
          <p14:tracePt t="132449" x="2360613" y="4752975"/>
          <p14:tracePt t="132451" x="2360613" y="4745038"/>
          <p14:tracePt t="132453" x="2352675" y="4737100"/>
          <p14:tracePt t="132456" x="2352675" y="4729163"/>
          <p14:tracePt t="132459" x="2344738" y="4713288"/>
          <p14:tracePt t="132460" x="2344738" y="4705350"/>
          <p14:tracePt t="132463" x="2336800" y="4697413"/>
          <p14:tracePt t="132465" x="2336800" y="4689475"/>
          <p14:tracePt t="132467" x="2328863" y="4681538"/>
          <p14:tracePt t="132469" x="2328863" y="4673600"/>
          <p14:tracePt t="132471" x="2320925" y="4665663"/>
          <p14:tracePt t="132473" x="2320925" y="4657725"/>
          <p14:tracePt t="132475" x="2312988" y="4649788"/>
          <p14:tracePt t="132477" x="2312988" y="4641850"/>
          <p14:tracePt t="132479" x="2305050" y="4633913"/>
          <p14:tracePt t="132481" x="2305050" y="4624388"/>
          <p14:tracePt t="132483" x="2297113" y="4624388"/>
          <p14:tracePt t="132485" x="2289175" y="4616450"/>
          <p14:tracePt t="132487" x="2289175" y="4608513"/>
          <p14:tracePt t="132489" x="2281238" y="4608513"/>
          <p14:tracePt t="132492" x="2281238" y="4600575"/>
          <p14:tracePt t="132495" x="2265363" y="4592638"/>
          <p14:tracePt t="132497" x="2265363" y="4584700"/>
          <p14:tracePt t="132499" x="2255838" y="4576763"/>
          <p14:tracePt t="132501" x="2247900" y="4576763"/>
          <p14:tracePt t="132503" x="2239963" y="4568825"/>
          <p14:tracePt t="132506" x="2232025" y="4568825"/>
          <p14:tracePt t="132508" x="2224088" y="4560888"/>
          <p14:tracePt t="132511" x="2216150" y="4552950"/>
          <p14:tracePt t="132513" x="2208213" y="4552950"/>
          <p14:tracePt t="132515" x="2200275" y="4545013"/>
          <p14:tracePt t="132517" x="2192338" y="4545013"/>
          <p14:tracePt t="132519" x="2184400" y="4545013"/>
          <p14:tracePt t="132521" x="2176463" y="4537075"/>
          <p14:tracePt t="132524" x="2168525" y="4537075"/>
          <p14:tracePt t="132526" x="2160588" y="4537075"/>
          <p14:tracePt t="132529" x="2144713" y="4529138"/>
          <p14:tracePt t="132533" x="2128838" y="4521200"/>
          <p14:tracePt t="132535" x="2120900" y="4521200"/>
          <p14:tracePt t="132537" x="2112963" y="4521200"/>
          <p14:tracePt t="132539" x="2105025" y="4521200"/>
          <p14:tracePt t="132541" x="2097088" y="4521200"/>
          <p14:tracePt t="132543" x="2089150" y="4521200"/>
          <p14:tracePt t="132545" x="2073275" y="4521200"/>
          <p14:tracePt t="132547" x="2065338" y="4521200"/>
          <p14:tracePt t="132549" x="2057400" y="4521200"/>
          <p14:tracePt t="132551" x="2049463" y="4521200"/>
          <p14:tracePt t="132553" x="2041525" y="4521200"/>
          <p14:tracePt t="132556" x="2033588" y="4521200"/>
          <p14:tracePt t="132559" x="2017713" y="4521200"/>
          <p14:tracePt t="132561" x="2001838" y="4529138"/>
          <p14:tracePt t="132563" x="1993900" y="4529138"/>
          <p14:tracePt t="132565" x="1985963" y="4529138"/>
          <p14:tracePt t="132567" x="1978025" y="4529138"/>
          <p14:tracePt t="132569" x="1970088" y="4529138"/>
          <p14:tracePt t="132571" x="1954213" y="4529138"/>
          <p14:tracePt t="132575" x="1938338" y="4529138"/>
          <p14:tracePt t="132579" x="1922463" y="4537075"/>
          <p14:tracePt t="132581" x="1912938" y="4537075"/>
          <p14:tracePt t="132583" x="1905000" y="4537075"/>
          <p14:tracePt t="132585" x="1897063" y="4545013"/>
          <p14:tracePt t="132587" x="1889125" y="4545013"/>
          <p14:tracePt t="132589" x="1881188" y="4545013"/>
          <p14:tracePt t="132592" x="1873250" y="4552950"/>
          <p14:tracePt t="132595" x="1865313" y="4552950"/>
          <p14:tracePt t="132597" x="1857375" y="4560888"/>
          <p14:tracePt t="132599" x="1849438" y="4560888"/>
          <p14:tracePt t="132601" x="1849438" y="4568825"/>
          <p14:tracePt t="132603" x="1841500" y="4568825"/>
          <p14:tracePt t="132606" x="1833563" y="4576763"/>
          <p14:tracePt t="132610" x="1825625" y="4584700"/>
          <p14:tracePt t="132611" x="1825625" y="4592638"/>
          <p14:tracePt t="132613" x="1817688" y="4592638"/>
          <p14:tracePt t="132615" x="1817688" y="4600575"/>
          <p14:tracePt t="132617" x="1809750" y="4600575"/>
          <p14:tracePt t="132619" x="1809750" y="4608513"/>
          <p14:tracePt t="132621" x="1801813" y="4616450"/>
          <p14:tracePt t="132626" x="1801813" y="4624388"/>
          <p14:tracePt t="132628" x="1793875" y="4633913"/>
          <p14:tracePt t="132631" x="1793875" y="4641850"/>
          <p14:tracePt t="132633" x="1785938" y="4649788"/>
          <p14:tracePt t="132637" x="1785938" y="4657725"/>
          <p14:tracePt t="132639" x="1785938" y="4665663"/>
          <p14:tracePt t="132641" x="1778000" y="4673600"/>
          <p14:tracePt t="132645" x="1778000" y="4681538"/>
          <p14:tracePt t="132647" x="1778000" y="4689475"/>
          <p14:tracePt t="132651" x="1778000" y="4697413"/>
          <p14:tracePt t="132656" x="1778000" y="4705350"/>
          <p14:tracePt t="132659" x="1778000" y="4713288"/>
          <p14:tracePt t="132661" x="1778000" y="4721225"/>
          <p14:tracePt t="132667" x="1778000" y="4729163"/>
          <p14:tracePt t="132673" x="1778000" y="4737100"/>
          <p14:tracePt t="132675" x="1785938" y="4737100"/>
          <p14:tracePt t="132679" x="1785938" y="4745038"/>
          <p14:tracePt t="132691" x="1785938" y="4752975"/>
          <p14:tracePt t="132703" x="1793875" y="4752975"/>
          <p14:tracePt t="132795" x="1793875" y="4760913"/>
          <p14:tracePt t="132807" x="1801813" y="4760913"/>
          <p14:tracePt t="132821" x="1809750" y="4760913"/>
          <p14:tracePt t="132823" x="1809750" y="4768850"/>
          <p14:tracePt t="132831" x="1817688" y="4768850"/>
          <p14:tracePt t="132837" x="1825625" y="4776788"/>
          <p14:tracePt t="132843" x="1833563" y="4776788"/>
          <p14:tracePt t="132847" x="1841500" y="4776788"/>
          <p14:tracePt t="132849" x="1841500" y="4784725"/>
          <p14:tracePt t="132851" x="1849438" y="4784725"/>
          <p14:tracePt t="132853" x="1857375" y="4784725"/>
          <p14:tracePt t="132857" x="1865313" y="4784725"/>
          <p14:tracePt t="132859" x="1873250" y="4784725"/>
          <p14:tracePt t="132861" x="1881188" y="4792663"/>
          <p14:tracePt t="132863" x="1889125" y="4792663"/>
          <p14:tracePt t="132865" x="1897063" y="4792663"/>
          <p14:tracePt t="132867" x="1905000" y="4792663"/>
          <p14:tracePt t="132871" x="1912938" y="4792663"/>
          <p14:tracePt t="132873" x="1922463" y="4792663"/>
          <p14:tracePt t="132877" x="1938338" y="4792663"/>
          <p14:tracePt t="132878" x="1946275" y="4792663"/>
          <p14:tracePt t="132881" x="1954213" y="4800600"/>
          <p14:tracePt t="132883" x="1962150" y="4800600"/>
          <p14:tracePt t="132885" x="1970088" y="4800600"/>
          <p14:tracePt t="132887" x="1978025" y="4800600"/>
          <p14:tracePt t="132889" x="1985963" y="4800600"/>
          <p14:tracePt t="132893" x="2001838" y="4800600"/>
          <p14:tracePt t="132894" x="2009775" y="4800600"/>
          <p14:tracePt t="132897" x="2017713" y="4800600"/>
          <p14:tracePt t="132899" x="2025650" y="4800600"/>
          <p14:tracePt t="132901" x="2033588" y="4808538"/>
          <p14:tracePt t="132903" x="2041525" y="4808538"/>
          <p14:tracePt t="132907" x="2057400" y="4808538"/>
          <p14:tracePt t="132909" x="2065338" y="4808538"/>
          <p14:tracePt t="132911" x="2073275" y="4808538"/>
          <p14:tracePt t="132913" x="2081213" y="4808538"/>
          <p14:tracePt t="132915" x="2089150" y="4808538"/>
          <p14:tracePt t="132917" x="2097088" y="4808538"/>
          <p14:tracePt t="132923" x="2112963" y="4808538"/>
          <p14:tracePt t="132925" x="2120900" y="4808538"/>
          <p14:tracePt t="132927" x="2128838" y="4816475"/>
          <p14:tracePt t="132929" x="2136775" y="4816475"/>
          <p14:tracePt t="132933" x="2144713" y="4816475"/>
          <p14:tracePt t="132935" x="2152650" y="4816475"/>
          <p14:tracePt t="132939" x="2160588" y="4816475"/>
          <p14:tracePt t="132941" x="2168525" y="4816475"/>
          <p14:tracePt t="132945" x="2176463" y="4816475"/>
          <p14:tracePt t="132951" x="2184400" y="4816475"/>
          <p14:tracePt t="132956" x="2192338" y="4816475"/>
          <p14:tracePt t="132963" x="2200275" y="4816475"/>
          <p14:tracePt t="133653" x="2200275" y="4808538"/>
          <p14:tracePt t="133669" x="2200275" y="4800600"/>
          <p14:tracePt t="133672" x="2192338" y="4800600"/>
          <p14:tracePt t="133677" x="2192338" y="4792663"/>
          <p14:tracePt t="133681" x="2200275" y="4792663"/>
          <p14:tracePt t="133683" x="2200275" y="4784725"/>
          <p14:tracePt t="133690" x="2200275" y="4776788"/>
          <p14:tracePt t="133695" x="2200275" y="4768850"/>
          <p14:tracePt t="133713" x="2192338" y="4768850"/>
          <p14:tracePt t="133727" x="2184400" y="4768850"/>
          <p14:tracePt t="133741" x="2176463" y="4768850"/>
          <p14:tracePt t="133743" x="2176463" y="4760913"/>
          <p14:tracePt t="134162" x="2176463" y="4752975"/>
          <p14:tracePt t="134171" x="2176463" y="4745038"/>
          <p14:tracePt t="134174" x="2184400" y="4745038"/>
          <p14:tracePt t="134179" x="2184400" y="4737100"/>
          <p14:tracePt t="134183" x="2192338" y="4729163"/>
          <p14:tracePt t="134190" x="2200275" y="4721225"/>
          <p14:tracePt t="134193" x="2200275" y="4713288"/>
          <p14:tracePt t="134197" x="2208213" y="4705350"/>
          <p14:tracePt t="134201" x="2208213" y="4697413"/>
          <p14:tracePt t="134203" x="2216150" y="4697413"/>
          <p14:tracePt t="134205" x="2216150" y="4689475"/>
          <p14:tracePt t="134209" x="2224088" y="4681538"/>
          <p14:tracePt t="134215" x="2232025" y="4673600"/>
          <p14:tracePt t="134219" x="2232025" y="4665663"/>
          <p14:tracePt t="134221" x="2239963" y="4665663"/>
          <p14:tracePt t="134224" x="2239963" y="4657725"/>
          <p14:tracePt t="134227" x="2247900" y="4657725"/>
          <p14:tracePt t="134229" x="2247900" y="4649788"/>
          <p14:tracePt t="134233" x="2255838" y="4641850"/>
          <p14:tracePt t="134237" x="2265363" y="4641850"/>
          <p14:tracePt t="134239" x="2265363" y="4633913"/>
          <p14:tracePt t="134242" x="2273300" y="4633913"/>
          <p14:tracePt t="134245" x="2281238" y="4624388"/>
          <p14:tracePt t="134247" x="2289175" y="4624388"/>
          <p14:tracePt t="134251" x="2297113" y="4616450"/>
          <p14:tracePt t="134253" x="2305050" y="4616450"/>
          <p14:tracePt t="134258" x="2312988" y="4616450"/>
          <p14:tracePt t="134260" x="2320925" y="4608513"/>
          <p14:tracePt t="134261" x="2328863" y="4608513"/>
          <p14:tracePt t="134265" x="2336800" y="4608513"/>
          <p14:tracePt t="134267" x="2344738" y="4600575"/>
          <p14:tracePt t="134269" x="2352675" y="4600575"/>
          <p14:tracePt t="134271" x="2360613" y="4600575"/>
          <p14:tracePt t="134276" x="2368550" y="4600575"/>
          <p14:tracePt t="134277" x="2376488" y="4600575"/>
          <p14:tracePt t="134279" x="2384425" y="4600575"/>
          <p14:tracePt t="134281" x="2392363" y="4592638"/>
          <p14:tracePt t="134285" x="2400300" y="4592638"/>
          <p14:tracePt t="134287" x="2408238" y="4592638"/>
          <p14:tracePt t="134290" x="2416175" y="4592638"/>
          <p14:tracePt t="134293" x="2432050" y="4592638"/>
          <p14:tracePt t="134297" x="2439988" y="4584700"/>
          <p14:tracePt t="134299" x="2447925" y="4584700"/>
          <p14:tracePt t="134301" x="2455863" y="4584700"/>
          <p14:tracePt t="134303" x="2463800" y="4584700"/>
          <p14:tracePt t="134307" x="2479675" y="4576763"/>
          <p14:tracePt t="134309" x="2487613" y="4576763"/>
          <p14:tracePt t="134312" x="2495550" y="4576763"/>
          <p14:tracePt t="134313" x="2503488" y="4568825"/>
          <p14:tracePt t="134315" x="2511425" y="4568825"/>
          <p14:tracePt t="134317" x="2519363" y="4568825"/>
          <p14:tracePt t="134319" x="2527300" y="4560888"/>
          <p14:tracePt t="134323" x="2543175" y="4552950"/>
          <p14:tracePt t="134325" x="2559050" y="4552950"/>
          <p14:tracePt t="134328" x="2566988" y="4545013"/>
          <p14:tracePt t="134329" x="2574925" y="4537075"/>
          <p14:tracePt t="134331" x="2582863" y="4537075"/>
          <p14:tracePt t="134333" x="2590800" y="4529138"/>
          <p14:tracePt t="134335" x="2606675" y="4529138"/>
          <p14:tracePt t="134337" x="2616200" y="4521200"/>
          <p14:tracePt t="134339" x="2624138" y="4513263"/>
          <p14:tracePt t="134341" x="2632075" y="4513263"/>
          <p14:tracePt t="134346" x="2663825" y="4489450"/>
          <p14:tracePt t="134349" x="2671763" y="4481513"/>
          <p14:tracePt t="134351" x="2679700" y="4473575"/>
          <p14:tracePt t="134353" x="2695575" y="4465638"/>
          <p14:tracePt t="134357" x="2711450" y="4449763"/>
          <p14:tracePt t="134363" x="2759075" y="4425950"/>
          <p14:tracePt t="134365" x="2767013" y="4418013"/>
          <p14:tracePt t="134367" x="2790825" y="4410075"/>
          <p14:tracePt t="134369" x="2798763" y="4402138"/>
          <p14:tracePt t="134371" x="2822575" y="4394200"/>
          <p14:tracePt t="134374" x="2838450" y="4386263"/>
          <p14:tracePt t="134379" x="2894013" y="4354513"/>
          <p14:tracePt t="134381" x="2909888" y="4346575"/>
          <p14:tracePt t="134383" x="2925763" y="4338638"/>
          <p14:tracePt t="134385" x="2949575" y="4330700"/>
          <p14:tracePt t="134387" x="2974975" y="4314825"/>
          <p14:tracePt t="134389" x="2990850" y="4314825"/>
          <p14:tracePt t="134391" x="3006725" y="4306888"/>
          <p14:tracePt t="134395" x="3046413" y="4281488"/>
          <p14:tracePt t="134397" x="3062288" y="4273550"/>
          <p14:tracePt t="134399" x="3078163" y="4265613"/>
          <p14:tracePt t="134401" x="3094038" y="4257675"/>
          <p14:tracePt t="134403" x="3109913" y="4257675"/>
          <p14:tracePt t="134407" x="3149600" y="4241800"/>
          <p14:tracePt t="134409" x="3165475" y="4233863"/>
          <p14:tracePt t="134412" x="3173413" y="4225925"/>
          <p14:tracePt t="134413" x="3189288" y="4217988"/>
          <p14:tracePt t="134415" x="3213100" y="4210050"/>
          <p14:tracePt t="134417" x="3228975" y="4202113"/>
          <p14:tracePt t="134418" x="3236913" y="4202113"/>
          <p14:tracePt t="134421" x="3252788" y="4194175"/>
          <p14:tracePt t="134423" x="3268663" y="4186238"/>
          <p14:tracePt t="134425" x="3276600" y="4186238"/>
          <p14:tracePt t="134427" x="3292475" y="4178300"/>
          <p14:tracePt t="134431" x="3317875" y="4170363"/>
          <p14:tracePt t="134433" x="3325813" y="4162425"/>
          <p14:tracePt t="134435" x="3341688" y="4162425"/>
          <p14:tracePt t="134437" x="3349625" y="4154488"/>
          <p14:tracePt t="134439" x="3357563" y="4154488"/>
          <p14:tracePt t="134441" x="3365500" y="4154488"/>
          <p14:tracePt t="134444" x="3373438" y="4146550"/>
          <p14:tracePt t="134447" x="3389313" y="4138613"/>
          <p14:tracePt t="134449" x="3397250" y="4138613"/>
          <p14:tracePt t="134451" x="3405188" y="4138613"/>
          <p14:tracePt t="134453" x="3413125" y="4138613"/>
          <p14:tracePt t="134456" x="3421063" y="4130675"/>
          <p14:tracePt t="134459" x="3429000" y="4130675"/>
          <p14:tracePt t="134461" x="3436938" y="4130675"/>
          <p14:tracePt t="134463" x="3436938" y="4122738"/>
          <p14:tracePt t="134465" x="3444875" y="4122738"/>
          <p14:tracePt t="134469" x="3452813" y="4122738"/>
          <p14:tracePt t="134473" x="3460750" y="4114800"/>
          <p14:tracePt t="134477" x="3468688" y="4114800"/>
          <p14:tracePt t="134481" x="3476625" y="4114800"/>
          <p14:tracePt t="134485" x="3484563" y="4106863"/>
          <p14:tracePt t="134489" x="3492500" y="4106863"/>
          <p14:tracePt t="134493" x="3500438" y="4106863"/>
          <p14:tracePt t="134495" x="3508375" y="4098925"/>
          <p14:tracePt t="134499" x="3516313" y="4098925"/>
          <p14:tracePt t="134503" x="3524250" y="4090988"/>
          <p14:tracePt t="134506" x="3532188" y="4090988"/>
          <p14:tracePt t="134509" x="3540125" y="4083050"/>
          <p14:tracePt t="134511" x="3548063" y="4083050"/>
          <p14:tracePt t="134513" x="3556000" y="4083050"/>
          <p14:tracePt t="134515" x="3556000" y="4075113"/>
          <p14:tracePt t="134517" x="3563938" y="4075113"/>
          <p14:tracePt t="134519" x="3571875" y="4075113"/>
          <p14:tracePt t="134521" x="3579813" y="4067175"/>
          <p14:tracePt t="134524" x="3587750" y="4067175"/>
          <p14:tracePt t="134527" x="3603625" y="4059238"/>
          <p14:tracePt t="134528" x="3611563" y="4059238"/>
          <p14:tracePt t="134533" x="3619500" y="4051300"/>
          <p14:tracePt t="134535" x="3627438" y="4051300"/>
          <p14:tracePt t="134537" x="3635375" y="4051300"/>
          <p14:tracePt t="134539" x="3643313" y="4043363"/>
          <p14:tracePt t="134543" x="3660775" y="4043363"/>
          <p14:tracePt t="134545" x="3660775" y="4035425"/>
          <p14:tracePt t="134547" x="3668713" y="4035425"/>
          <p14:tracePt t="134549" x="3676650" y="4035425"/>
          <p14:tracePt t="134551" x="3684588" y="4027488"/>
          <p14:tracePt t="134557" x="3700463" y="4019550"/>
          <p14:tracePt t="134559" x="3708400" y="4019550"/>
          <p14:tracePt t="134563" x="3716338" y="4011613"/>
          <p14:tracePt t="134567" x="3724275" y="4011613"/>
          <p14:tracePt t="134569" x="3732213" y="4003675"/>
          <p14:tracePt t="134573" x="3740150" y="4003675"/>
          <p14:tracePt t="134577" x="3748088" y="3995738"/>
          <p14:tracePt t="134581" x="3756025" y="3987800"/>
          <p14:tracePt t="134585" x="3763963" y="3987800"/>
          <p14:tracePt t="134587" x="3763963" y="3979863"/>
          <p14:tracePt t="134589" x="3771900" y="3979863"/>
          <p14:tracePt t="134593" x="3779838" y="3971925"/>
          <p14:tracePt t="134597" x="3787775" y="3963988"/>
          <p14:tracePt t="134601" x="3795713" y="3963988"/>
          <p14:tracePt t="134603" x="3795713" y="3956050"/>
          <p14:tracePt t="134606" x="3803650" y="3948113"/>
          <p14:tracePt t="134611" x="3811588" y="3948113"/>
          <p14:tracePt t="134613" x="3811588" y="3938588"/>
          <p14:tracePt t="134615" x="3819525" y="3938588"/>
          <p14:tracePt t="134619" x="3827463" y="3930650"/>
          <p14:tracePt t="134626" x="3835400" y="3922713"/>
          <p14:tracePt t="134629" x="3843338" y="3922713"/>
          <p14:tracePt t="134631" x="3843338" y="3914775"/>
          <p14:tracePt t="134635" x="3851275" y="3914775"/>
          <p14:tracePt t="134637" x="3851275" y="3906838"/>
          <p14:tracePt t="134641" x="3859213" y="3906838"/>
          <p14:tracePt t="134643" x="3859213" y="3898900"/>
          <p14:tracePt t="134651" x="3867150" y="3898900"/>
          <p14:tracePt t="134737" x="3875088" y="3898900"/>
          <p14:tracePt t="134741" x="3883025" y="3906838"/>
          <p14:tracePt t="134743" x="3890963" y="3906838"/>
          <p14:tracePt t="134745" x="3898900" y="3914775"/>
          <p14:tracePt t="134747" x="3906838" y="3914775"/>
          <p14:tracePt t="134749" x="3914775" y="3922713"/>
          <p14:tracePt t="134751" x="3922713" y="3930650"/>
          <p14:tracePt t="134753" x="3930650" y="3930650"/>
          <p14:tracePt t="134757" x="3954463" y="3948113"/>
          <p14:tracePt t="134759" x="3970338" y="3956050"/>
          <p14:tracePt t="134760" x="3978275" y="3963988"/>
          <p14:tracePt t="134763" x="3994150" y="3971925"/>
          <p14:tracePt t="134765" x="4002088" y="3979863"/>
          <p14:tracePt t="134767" x="4019550" y="3987800"/>
          <p14:tracePt t="134769" x="4027488" y="3995738"/>
          <p14:tracePt t="134771" x="4043363" y="4003675"/>
          <p14:tracePt t="134773" x="4051300" y="4011613"/>
          <p14:tracePt t="134775" x="4067175" y="4019550"/>
          <p14:tracePt t="134778" x="4075113" y="4027488"/>
          <p14:tracePt t="134783" x="4114800" y="4067175"/>
          <p14:tracePt t="134785" x="4130675" y="4075113"/>
          <p14:tracePt t="134787" x="4146550" y="4090988"/>
          <p14:tracePt t="134789" x="4162425" y="4098925"/>
          <p14:tracePt t="134791" x="4178300" y="4114800"/>
          <p14:tracePt t="134795" x="4210050" y="4138613"/>
          <p14:tracePt t="134799" x="4249738" y="4170363"/>
          <p14:tracePt t="134801" x="4265613" y="4186238"/>
          <p14:tracePt t="134803" x="4281488" y="4202113"/>
          <p14:tracePt t="134807" x="4321175" y="4241800"/>
          <p14:tracePt t="134809" x="4337050" y="4257675"/>
          <p14:tracePt t="134813" x="4378325" y="4291013"/>
          <p14:tracePt t="134817" x="4410075" y="4322763"/>
          <p14:tracePt t="134819" x="4433888" y="4338638"/>
          <p14:tracePt t="134821" x="4449763" y="4362450"/>
          <p14:tracePt t="134824" x="4465638" y="4378325"/>
          <p14:tracePt t="134825" x="4481513" y="4394200"/>
          <p14:tracePt t="134831" x="4529138" y="4449763"/>
          <p14:tracePt t="134832" x="4545013" y="4465638"/>
          <p14:tracePt t="134835" x="4560888" y="4481513"/>
          <p14:tracePt t="134837" x="4576763" y="4497388"/>
          <p14:tracePt t="134839" x="4592638" y="4513263"/>
          <p14:tracePt t="134841" x="4608513" y="4537075"/>
          <p14:tracePt t="134847" x="4648200" y="4584700"/>
          <p14:tracePt t="134849" x="4664075" y="4600575"/>
          <p14:tracePt t="134851" x="4672013" y="4616450"/>
          <p14:tracePt t="134853" x="4687888" y="4633913"/>
          <p14:tracePt t="134856" x="4695825" y="4649788"/>
          <p14:tracePt t="134859" x="4721225" y="4681538"/>
          <p14:tracePt t="134861" x="4737100" y="4697413"/>
          <p14:tracePt t="134865" x="4752975" y="4729163"/>
          <p14:tracePt t="134867" x="4768850" y="4745038"/>
          <p14:tracePt t="134869" x="4776788" y="4760913"/>
          <p14:tracePt t="134871" x="4784725" y="4776788"/>
          <p14:tracePt t="134873" x="4792663" y="4792663"/>
          <p14:tracePt t="134876" x="4800600" y="4800600"/>
          <p14:tracePt t="134879" x="4816475" y="4832350"/>
          <p14:tracePt t="134881" x="4824413" y="4848225"/>
          <p14:tracePt t="134883" x="4824413" y="4856163"/>
          <p14:tracePt t="134884" x="4832350" y="4872038"/>
          <p14:tracePt t="134887" x="4840288" y="4887913"/>
          <p14:tracePt t="134889" x="4840288" y="4895850"/>
          <p14:tracePt t="134894" x="4848225" y="4919663"/>
          <p14:tracePt t="134897" x="4856163" y="4943475"/>
          <p14:tracePt t="134898" x="4856163" y="4959350"/>
          <p14:tracePt t="134901" x="4856163" y="4967288"/>
          <p14:tracePt t="134903" x="4856163" y="4976813"/>
          <p14:tracePt t="134907" x="4856163" y="5008563"/>
          <p14:tracePt t="134911" x="4864100" y="5024438"/>
          <p14:tracePt t="134913" x="4856163" y="5040313"/>
          <p14:tracePt t="134915" x="4856163" y="5048250"/>
          <p14:tracePt t="134917" x="4856163" y="5056188"/>
          <p14:tracePt t="134919" x="4856163" y="5072063"/>
          <p14:tracePt t="134921" x="4856163" y="5080000"/>
          <p14:tracePt t="134923" x="4856163" y="5095875"/>
          <p14:tracePt t="134926" x="4856163" y="5103813"/>
          <p14:tracePt t="134927" x="4856163" y="5119688"/>
          <p14:tracePt t="134929" x="4856163" y="5127625"/>
          <p14:tracePt t="134931" x="4856163" y="5135563"/>
          <p14:tracePt t="134933" x="4856163" y="5151438"/>
          <p14:tracePt t="134935" x="4856163" y="5159375"/>
          <p14:tracePt t="134937" x="4856163" y="5175250"/>
          <p14:tracePt t="134939" x="4856163" y="5183188"/>
          <p14:tracePt t="134941" x="4856163" y="5199063"/>
          <p14:tracePt t="134943" x="4848225" y="5207000"/>
          <p14:tracePt t="134944" x="4848225" y="5222875"/>
          <p14:tracePt t="134947" x="4848225" y="5230813"/>
          <p14:tracePt t="134949" x="4848225" y="5238750"/>
          <p14:tracePt t="134951" x="4840288" y="5254625"/>
          <p14:tracePt t="134952" x="4840288" y="5262563"/>
          <p14:tracePt t="134957" x="4840288" y="5286375"/>
          <p14:tracePt t="134959" x="4832350" y="5294313"/>
          <p14:tracePt t="134961" x="4832350" y="5302250"/>
          <p14:tracePt t="134963" x="4832350" y="5310188"/>
          <p14:tracePt t="134965" x="4832350" y="5319713"/>
          <p14:tracePt t="134967" x="4824413" y="5327650"/>
          <p14:tracePt t="134969" x="4824413" y="5335588"/>
          <p14:tracePt t="134971" x="4824413" y="5343525"/>
          <p14:tracePt t="134973" x="4816475" y="5359400"/>
          <p14:tracePt t="134976" x="4816475" y="5375275"/>
          <p14:tracePt t="134979" x="4816475" y="5383213"/>
          <p14:tracePt t="134981" x="4808538" y="5391150"/>
          <p14:tracePt t="134983" x="4808538" y="5399088"/>
          <p14:tracePt t="134985" x="4808538" y="5407025"/>
          <p14:tracePt t="134987" x="4800600" y="5414963"/>
          <p14:tracePt t="134989" x="4800600" y="5422900"/>
          <p14:tracePt t="134993" x="4792663" y="5438775"/>
          <p14:tracePt t="134995" x="4792663" y="5446713"/>
          <p14:tracePt t="134997" x="4792663" y="5454650"/>
          <p14:tracePt t="134999" x="4784725" y="5462588"/>
          <p14:tracePt t="135001" x="4784725" y="5470525"/>
          <p14:tracePt t="135003" x="4784725" y="5478463"/>
          <p14:tracePt t="135006" x="4784725" y="5486400"/>
          <p14:tracePt t="135009" x="4776788" y="5502275"/>
          <p14:tracePt t="135010" x="4768850" y="5510213"/>
          <p14:tracePt t="135013" x="4768850" y="5518150"/>
          <p14:tracePt t="135014" x="4768850" y="5526088"/>
          <p14:tracePt t="135017" x="4760913" y="5534025"/>
          <p14:tracePt t="135019" x="4760913" y="5541963"/>
          <p14:tracePt t="135021" x="4752975" y="5549900"/>
          <p14:tracePt t="135023" x="4752975" y="5557838"/>
          <p14:tracePt t="135025" x="4752975" y="5565775"/>
          <p14:tracePt t="135028" x="4752975" y="5573713"/>
          <p14:tracePt t="135031" x="4745038" y="5589588"/>
          <p14:tracePt t="135033" x="4745038" y="5597525"/>
          <p14:tracePt t="135034" x="4737100" y="5605463"/>
          <p14:tracePt t="135037" x="4737100" y="5613400"/>
          <p14:tracePt t="135039" x="4737100" y="5621338"/>
          <p14:tracePt t="135042" x="4737100" y="5629275"/>
          <p14:tracePt t="135044" x="4729163" y="5637213"/>
          <p14:tracePt t="135047" x="4729163" y="5653088"/>
          <p14:tracePt t="135051" x="4721225" y="5662613"/>
          <p14:tracePt t="135053" x="4721225" y="5670550"/>
          <p14:tracePt t="135056" x="4721225" y="5678488"/>
          <p14:tracePt t="135059" x="4721225" y="5686425"/>
          <p14:tracePt t="135063" x="4721225" y="5694363"/>
          <p14:tracePt t="135066" x="4721225" y="5702300"/>
          <p14:tracePt t="135069" x="4713288" y="5702300"/>
          <p14:tracePt t="135071" x="4713288" y="5710238"/>
          <p14:tracePt t="135075" x="4713288" y="5718175"/>
          <p14:tracePt t="135085" x="4713288" y="5726113"/>
          <p14:tracePt t="135155" x="4713288" y="5718175"/>
          <p14:tracePt t="135175" x="4713288" y="5710238"/>
          <p14:tracePt t="135183" x="4713288" y="5702300"/>
          <p14:tracePt t="135189" x="4713288" y="5694363"/>
          <p14:tracePt t="135199" x="4713288" y="5686425"/>
          <p14:tracePt t="135203" x="4721225" y="5686425"/>
          <p14:tracePt t="135275" x="4721225" y="5678488"/>
          <p14:tracePt t="135279" x="4721225" y="5670550"/>
          <p14:tracePt t="135282" x="4721225" y="5662613"/>
          <p14:tracePt t="135283" x="4721225" y="5645150"/>
          <p14:tracePt t="135285" x="4721225" y="5637213"/>
          <p14:tracePt t="135287" x="4729163" y="5629275"/>
          <p14:tracePt t="135290" x="4729163" y="5613400"/>
          <p14:tracePt t="135292" x="4729163" y="5597525"/>
          <p14:tracePt t="135293" x="4729163" y="5581650"/>
          <p14:tracePt t="135295" x="4729163" y="5565775"/>
          <p14:tracePt t="135297" x="4721225" y="5549900"/>
          <p14:tracePt t="135299" x="4721225" y="5534025"/>
          <p14:tracePt t="135301" x="4721225" y="5510213"/>
          <p14:tracePt t="135303" x="4721225" y="5494338"/>
          <p14:tracePt t="135307" x="4713288" y="5454650"/>
          <p14:tracePt t="135309" x="4713288" y="5430838"/>
          <p14:tracePt t="135311" x="4713288" y="5414963"/>
          <p14:tracePt t="135313" x="4705350" y="5391150"/>
          <p14:tracePt t="135315" x="4705350" y="5367338"/>
          <p14:tracePt t="135317" x="4695825" y="5343525"/>
          <p14:tracePt t="135319" x="4687888" y="5310188"/>
          <p14:tracePt t="135321" x="4687888" y="5286375"/>
          <p14:tracePt t="135324" x="4679950" y="5262563"/>
          <p14:tracePt t="135329" x="4656138" y="5175250"/>
          <p14:tracePt t="135330" x="4648200" y="5143500"/>
          <p14:tracePt t="135333" x="4632325" y="5111750"/>
          <p14:tracePt t="135335" x="4624388" y="5072063"/>
          <p14:tracePt t="135337" x="4608513" y="5040313"/>
          <p14:tracePt t="135339" x="4592638" y="5008563"/>
          <p14:tracePt t="135341" x="4576763" y="4976813"/>
          <p14:tracePt t="135345" x="4545013" y="4903788"/>
          <p14:tracePt t="135347" x="4521200" y="4872038"/>
          <p14:tracePt t="135349" x="4505325" y="4832350"/>
          <p14:tracePt t="135351" x="4481513" y="4800600"/>
          <p14:tracePt t="135353" x="4465638" y="4760913"/>
          <p14:tracePt t="135356" x="4418013" y="4681538"/>
          <p14:tracePt t="135359" x="4394200" y="4649788"/>
          <p14:tracePt t="135361" x="4362450" y="4600575"/>
          <p14:tracePt t="135364" x="4337050" y="4576763"/>
          <p14:tracePt t="135367" x="4281488" y="4497388"/>
          <p14:tracePt t="135369" x="4257675" y="4465638"/>
          <p14:tracePt t="135371" x="4225925" y="4425950"/>
          <p14:tracePt t="135374" x="4194175" y="4386263"/>
          <p14:tracePt t="135378" x="4130675" y="4314825"/>
          <p14:tracePt t="135381" x="4067175" y="4233863"/>
          <p14:tracePt t="135383" x="4035425" y="4194175"/>
          <p14:tracePt t="135385" x="4002088" y="4154488"/>
          <p14:tracePt t="135387" x="3970338" y="4114800"/>
          <p14:tracePt t="135389" x="3938588" y="4067175"/>
          <p14:tracePt t="135392" x="3906838" y="4027488"/>
          <p14:tracePt t="135395" x="3835400" y="3930650"/>
          <p14:tracePt t="135398" x="3803650" y="3898900"/>
          <p14:tracePt t="135399" x="3771900" y="3851275"/>
          <p14:tracePt t="135401" x="3740150" y="3811588"/>
          <p14:tracePt t="135403" x="3708400" y="3763963"/>
          <p14:tracePt t="135407" x="3651250" y="3668713"/>
          <p14:tracePt t="135409" x="3619500" y="3621088"/>
          <p14:tracePt t="135413" x="3563938" y="3532188"/>
          <p14:tracePt t="135415" x="3540125" y="3484563"/>
          <p14:tracePt t="135416" x="3508375" y="3436938"/>
          <p14:tracePt t="135419" x="3484563" y="3389313"/>
          <p14:tracePt t="135421" x="3452813" y="3341688"/>
          <p14:tracePt t="135423" x="3429000" y="3294063"/>
          <p14:tracePt t="135424" x="3397250" y="3244850"/>
          <p14:tracePt t="135427" x="3373438" y="3197225"/>
          <p14:tracePt t="135428" x="3341688" y="3141663"/>
          <p14:tracePt t="135430" x="3317875" y="3101975"/>
          <p14:tracePt t="135432" x="3292475" y="3062288"/>
          <p14:tracePt t="135434" x="3268663" y="3014663"/>
          <p14:tracePt t="135436" x="3244850" y="2967038"/>
          <p14:tracePt t="135438" x="3221038" y="2927350"/>
          <p14:tracePt t="135441" x="3197225" y="2878138"/>
          <p14:tracePt t="135442" x="3173413" y="2830513"/>
          <p14:tracePt t="135444" x="3149600" y="2790825"/>
          <p14:tracePt t="135446" x="3125788" y="2751138"/>
          <p14:tracePt t="135448" x="3101975" y="2703513"/>
          <p14:tracePt t="135450" x="3078163" y="2663825"/>
          <p14:tracePt t="135452" x="3054350" y="2624138"/>
          <p14:tracePt t="135455" x="3038475" y="2584450"/>
          <p14:tracePt t="135456" x="3014663" y="2543175"/>
          <p14:tracePt t="135459" x="2990850" y="2511425"/>
          <p14:tracePt t="135460" x="2974975" y="2471738"/>
          <p14:tracePt t="135462" x="2949575" y="2439988"/>
          <p14:tracePt t="135464" x="2933700" y="2416175"/>
          <p14:tracePt t="135466" x="2917825" y="2384425"/>
          <p14:tracePt t="135468" x="2901950" y="2352675"/>
          <p14:tracePt t="135470" x="2878138" y="2328863"/>
          <p14:tracePt t="135472" x="2862263" y="2305050"/>
          <p14:tracePt t="135475" x="2846388" y="2281238"/>
          <p14:tracePt t="135476" x="2830513" y="2257425"/>
          <p14:tracePt t="135478" x="2814638" y="2233613"/>
          <p14:tracePt t="135480" x="2798763" y="2208213"/>
          <p14:tracePt t="135482" x="2782888" y="2192338"/>
          <p14:tracePt t="135484" x="2767013" y="2168525"/>
          <p14:tracePt t="135486" x="2751138" y="2152650"/>
          <p14:tracePt t="135488" x="2735263" y="2136775"/>
          <p14:tracePt t="135491" x="2727325" y="2112963"/>
          <p14:tracePt t="135493" x="2711450" y="2097088"/>
          <p14:tracePt t="135494" x="2703513" y="2081213"/>
          <p14:tracePt t="135496" x="2687638" y="2065338"/>
          <p14:tracePt t="135498" x="2679700" y="2057400"/>
          <p14:tracePt t="135500" x="2663825" y="2041525"/>
          <p14:tracePt t="135502" x="2655888" y="2025650"/>
          <p14:tracePt t="135504" x="2647950" y="2017713"/>
          <p14:tracePt t="135506" x="2632075" y="2001838"/>
          <p14:tracePt t="135508" x="2624138" y="1993900"/>
          <p14:tracePt t="135510" x="2616200" y="1978025"/>
          <p14:tracePt t="135512" x="2606675" y="1970088"/>
          <p14:tracePt t="135514" x="2598738" y="1962150"/>
          <p14:tracePt t="135516" x="2590800" y="1946275"/>
          <p14:tracePt t="135518" x="2582863" y="1938338"/>
          <p14:tracePt t="135520" x="2574925" y="1930400"/>
          <p14:tracePt t="135522" x="2574925" y="1922463"/>
          <p14:tracePt t="135525" x="2566988" y="1914525"/>
          <p14:tracePt t="135526" x="2559050" y="1906588"/>
          <p14:tracePt t="135530" x="2551113" y="1898650"/>
          <p14:tracePt t="135532" x="2543175" y="1890713"/>
          <p14:tracePt t="135534" x="2543175" y="1881188"/>
          <p14:tracePt t="135536" x="2535238" y="1881188"/>
          <p14:tracePt t="135538" x="2535238" y="1873250"/>
          <p14:tracePt t="135542" x="2527300" y="1865313"/>
          <p14:tracePt t="135546" x="2519363" y="1865313"/>
          <p14:tracePt t="135548" x="2519363" y="1857375"/>
          <p14:tracePt t="135552" x="2511425" y="1857375"/>
          <p14:tracePt t="135556" x="2511425" y="1849438"/>
          <p14:tracePt t="135558" x="2503488" y="1849438"/>
          <p14:tracePt t="135566" x="2495550" y="1849438"/>
          <p14:tracePt t="135570" x="2495550" y="1841500"/>
          <p14:tracePt t="135574" x="2487613" y="1841500"/>
          <p14:tracePt t="135584" x="2479675" y="1841500"/>
          <p14:tracePt t="135590" x="2471738" y="1841500"/>
          <p14:tracePt t="135594" x="2463800" y="1841500"/>
          <p14:tracePt t="135598" x="2455863" y="1841500"/>
          <p14:tracePt t="135606" x="2447925" y="1841500"/>
          <p14:tracePt t="135609" x="2439988" y="1841500"/>
          <p14:tracePt t="135611" x="2432050" y="1841500"/>
          <p14:tracePt t="135614" x="2424113" y="1841500"/>
          <p14:tracePt t="135619" x="2416175" y="1841500"/>
          <p14:tracePt t="135623" x="2408238" y="1841500"/>
          <p14:tracePt t="135625" x="2400300" y="1841500"/>
          <p14:tracePt t="135627" x="2392363" y="1841500"/>
          <p14:tracePt t="135631" x="2384425" y="1841500"/>
          <p14:tracePt t="135633" x="2376488" y="1833563"/>
          <p14:tracePt t="135635" x="2368550" y="1833563"/>
          <p14:tracePt t="135639" x="2360613" y="1825625"/>
          <p14:tracePt t="135643" x="2344738" y="1817688"/>
          <p14:tracePt t="135645" x="2328863" y="1817688"/>
          <p14:tracePt t="135647" x="2320925" y="1809750"/>
          <p14:tracePt t="135649" x="2312988" y="1801813"/>
          <p14:tracePt t="135651" x="2297113" y="1801813"/>
          <p14:tracePt t="135653" x="2289175" y="1793875"/>
          <p14:tracePt t="135656" x="2273300" y="1785938"/>
          <p14:tracePt t="135657" x="2265363" y="1778000"/>
          <p14:tracePt t="135661" x="2232025" y="1762125"/>
          <p14:tracePt t="135663" x="2216150" y="1754188"/>
          <p14:tracePt t="135665" x="2200275" y="1746250"/>
          <p14:tracePt t="135667" x="2184400" y="1738313"/>
          <p14:tracePt t="135669" x="2176463" y="1738313"/>
          <p14:tracePt t="135671" x="2160588" y="1730375"/>
          <p14:tracePt t="135673" x="2144713" y="1722438"/>
          <p14:tracePt t="135675" x="2120900" y="1714500"/>
          <p14:tracePt t="135679" x="2089150" y="1698625"/>
          <p14:tracePt t="135681" x="2073275" y="1690688"/>
          <p14:tracePt t="135683" x="2049463" y="1674813"/>
          <p14:tracePt t="135685" x="2033588" y="1666875"/>
          <p14:tracePt t="135687" x="2017713" y="1658938"/>
          <p14:tracePt t="135689" x="2001838" y="1651000"/>
          <p14:tracePt t="135691" x="1978025" y="1643063"/>
          <p14:tracePt t="135695" x="1938338" y="1619250"/>
          <p14:tracePt t="135697" x="1922463" y="1611313"/>
          <p14:tracePt t="135698" x="1897063" y="1603375"/>
          <p14:tracePt t="135701" x="1873250" y="1595438"/>
          <p14:tracePt t="135703" x="1857375" y="1587500"/>
          <p14:tracePt t="135706" x="1841500" y="1579563"/>
          <p14:tracePt t="135707" x="1817688" y="1571625"/>
          <p14:tracePt t="135710" x="1801813" y="1555750"/>
          <p14:tracePt t="135713" x="1754188" y="1538288"/>
          <p14:tracePt t="135715" x="1738313" y="1530350"/>
          <p14:tracePt t="135717" x="1714500" y="1522413"/>
          <p14:tracePt t="135719" x="1698625" y="1506538"/>
          <p14:tracePt t="135721" x="1674813" y="1498600"/>
          <p14:tracePt t="135724" x="1651000" y="1482725"/>
          <p14:tracePt t="135725" x="1635125" y="1474788"/>
          <p14:tracePt t="135729" x="1587500" y="1458913"/>
          <p14:tracePt t="135731" x="1571625" y="1443038"/>
          <p14:tracePt t="135733" x="1546225" y="1435100"/>
          <p14:tracePt t="135735" x="1522413" y="1419225"/>
          <p14:tracePt t="135737" x="1498600" y="1411288"/>
          <p14:tracePt t="135739" x="1482725" y="1395413"/>
          <p14:tracePt t="135741" x="1458913" y="1387475"/>
          <p14:tracePt t="135743" x="1435100" y="1371600"/>
          <p14:tracePt t="135747" x="1403350" y="1347788"/>
          <p14:tracePt t="135751" x="1363663" y="1323975"/>
          <p14:tracePt t="135753" x="1347788" y="1316038"/>
          <p14:tracePt t="135756" x="1323975" y="1300163"/>
          <p14:tracePt t="135757" x="1308100" y="1292225"/>
          <p14:tracePt t="135759" x="1292225" y="1284288"/>
          <p14:tracePt t="135763" x="1260475" y="1260475"/>
          <p14:tracePt t="135766" x="1236663" y="1252538"/>
          <p14:tracePt t="135767" x="1228725" y="1236663"/>
          <p14:tracePt t="135769" x="1203325" y="1228725"/>
          <p14:tracePt t="135771" x="1195388" y="1220788"/>
          <p14:tracePt t="135773" x="1179513" y="1204913"/>
          <p14:tracePt t="135775" x="1171575" y="1195388"/>
          <p14:tracePt t="135777" x="1155700" y="1187450"/>
          <p14:tracePt t="135784" x="1123950" y="1155700"/>
          <p14:tracePt t="135785" x="1116013" y="1147763"/>
          <p14:tracePt t="135787" x="1108075" y="1139825"/>
          <p14:tracePt t="135789" x="1100138" y="1131888"/>
          <p14:tracePt t="135791" x="1084263" y="1116013"/>
          <p14:tracePt t="135795" x="1068388" y="1100138"/>
          <p14:tracePt t="135799" x="1052513" y="1068388"/>
          <p14:tracePt t="135800" x="1044575" y="1060450"/>
          <p14:tracePt t="135803" x="1028700" y="1036638"/>
          <p14:tracePt t="135806" x="1020763" y="1028700"/>
          <p14:tracePt t="135807" x="1012825" y="1012825"/>
          <p14:tracePt t="135810" x="996950" y="996950"/>
          <p14:tracePt t="135815" x="965200" y="941388"/>
          <p14:tracePt t="135817" x="949325" y="925513"/>
          <p14:tracePt t="135819" x="941388" y="901700"/>
          <p14:tracePt t="135821" x="925513" y="885825"/>
          <p14:tracePt t="135823" x="917575" y="869950"/>
          <p14:tracePt t="135825" x="901700" y="844550"/>
          <p14:tracePt t="135829" x="877888" y="804863"/>
          <p14:tracePt t="135831" x="860425" y="781050"/>
          <p14:tracePt t="135833" x="852488" y="765175"/>
          <p14:tracePt t="135835" x="836613" y="741363"/>
          <p14:tracePt t="135837" x="820738" y="717550"/>
          <p14:tracePt t="135839" x="812800" y="701675"/>
          <p14:tracePt t="135841" x="796925" y="677863"/>
          <p14:tracePt t="135843" x="788988" y="661988"/>
          <p14:tracePt t="135845" x="773113" y="638175"/>
          <p14:tracePt t="135846" x="757238" y="614363"/>
          <p14:tracePt t="135848" x="741363" y="590550"/>
          <p14:tracePt t="135850" x="725488" y="566738"/>
          <p14:tracePt t="135852" x="709613" y="550863"/>
          <p14:tracePt t="135855" x="701675" y="527050"/>
          <p14:tracePt t="135856" x="685800" y="501650"/>
          <p14:tracePt t="135861" x="654050" y="461963"/>
          <p14:tracePt t="135862" x="638175" y="438150"/>
          <p14:tracePt t="135864" x="630238" y="414338"/>
          <p14:tracePt t="135866" x="614363" y="390525"/>
          <p14:tracePt t="135868" x="598488" y="374650"/>
          <p14:tracePt t="135871" x="582613" y="350838"/>
          <p14:tracePt t="135872" x="574675" y="334963"/>
          <p14:tracePt t="135874" x="558800" y="311150"/>
          <p14:tracePt t="135876" x="550863" y="295275"/>
          <p14:tracePt t="135878" x="534988" y="279400"/>
          <p14:tracePt t="135880" x="517525" y="255588"/>
          <p14:tracePt t="135882" x="509588" y="239713"/>
          <p14:tracePt t="135884" x="493713" y="223838"/>
          <p14:tracePt t="135886" x="485775" y="207963"/>
          <p14:tracePt t="135888" x="469900" y="192088"/>
          <p14:tracePt t="135890" x="461963" y="176213"/>
          <p14:tracePt t="135892" x="454025" y="158750"/>
          <p14:tracePt t="135894" x="438150" y="142875"/>
          <p14:tracePt t="135896" x="430213" y="127000"/>
          <p14:tracePt t="135898" x="414338" y="111125"/>
          <p14:tracePt t="135900" x="406400" y="95250"/>
          <p14:tracePt t="135902" x="398463" y="79375"/>
          <p14:tracePt t="135904" x="382588" y="63500"/>
          <p14:tracePt t="135906" x="374650" y="47625"/>
          <p14:tracePt t="135908" x="366713" y="39688"/>
          <p14:tracePt t="135910" x="350838" y="23813"/>
          <p14:tracePt t="135912" x="342900" y="79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4: </a:t>
            </a:r>
            <a:r>
              <a:rPr lang="nl-BE" dirty="0" err="1"/>
              <a:t>read</a:t>
            </a:r>
            <a:r>
              <a:rPr lang="nl-BE" dirty="0"/>
              <a:t> a file with </a:t>
            </a:r>
            <a:r>
              <a:rPr lang="nl-BE" dirty="0" err="1"/>
              <a:t>numbers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3E713E6-C2B8-4D82-83DC-EFAFF899D2BC}"/>
              </a:ext>
            </a:extLst>
          </p:cNvPr>
          <p:cNvSpPr/>
          <p:nvPr/>
        </p:nvSpPr>
        <p:spPr>
          <a:xfrm>
            <a:off x="6717798" y="3768095"/>
            <a:ext cx="5388475" cy="72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Check </a:t>
            </a:r>
            <a:r>
              <a:rPr lang="nl-BE" sz="2000" dirty="0" err="1">
                <a:solidFill>
                  <a:schemeClr val="tx1"/>
                </a:solidFill>
              </a:rPr>
              <a:t>if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the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number</a:t>
            </a:r>
            <a:r>
              <a:rPr lang="nl-BE" sz="2000" dirty="0">
                <a:solidFill>
                  <a:schemeClr val="tx1"/>
                </a:solidFill>
              </a:rPr>
              <a:t> is larger than the largest or smaller than the smallest number so far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CE6C855-A65F-459E-AC64-E9EB24C4EDA6}"/>
              </a:ext>
            </a:extLst>
          </p:cNvPr>
          <p:cNvSpPr/>
          <p:nvPr/>
        </p:nvSpPr>
        <p:spPr>
          <a:xfrm>
            <a:off x="6717800" y="3087266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 As long as there are </a:t>
            </a:r>
            <a:r>
              <a:rPr lang="nl-BE" sz="2000" dirty="0" err="1">
                <a:solidFill>
                  <a:schemeClr val="tx1"/>
                </a:solidFill>
              </a:rPr>
              <a:t>lines</a:t>
            </a:r>
            <a:r>
              <a:rPr lang="nl-BE" sz="2000" dirty="0">
                <a:solidFill>
                  <a:schemeClr val="tx1"/>
                </a:solidFill>
              </a:rPr>
              <a:t>... (</a:t>
            </a:r>
            <a:r>
              <a:rPr lang="nl-BE" sz="2000" dirty="0" err="1">
                <a:solidFill>
                  <a:schemeClr val="tx1"/>
                </a:solidFill>
              </a:rPr>
              <a:t>true</a:t>
            </a:r>
            <a:r>
              <a:rPr lang="nl-B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BF6A363-51F6-4AA4-9626-AD98E83C9594}"/>
              </a:ext>
            </a:extLst>
          </p:cNvPr>
          <p:cNvSpPr/>
          <p:nvPr/>
        </p:nvSpPr>
        <p:spPr>
          <a:xfrm>
            <a:off x="6717800" y="5131405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Read next line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9BF41D-2073-4B47-B4C0-F16E68CB6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439028"/>
            <a:ext cx="9918100" cy="5324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'kilometers.txt'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='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'='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CDDA5D83-F6B4-4349-A471-B0CFFCD26116}"/>
              </a:ext>
            </a:extLst>
          </p:cNvPr>
          <p:cNvSpPr/>
          <p:nvPr/>
        </p:nvSpPr>
        <p:spPr>
          <a:xfrm>
            <a:off x="6717799" y="2108431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 Read first line </a:t>
            </a:r>
            <a:r>
              <a:rPr lang="nl-BE" sz="2000" dirty="0" err="1">
                <a:solidFill>
                  <a:schemeClr val="tx1"/>
                </a:solidFill>
              </a:rPr>
              <a:t>to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initialize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smallest</a:t>
            </a:r>
            <a:r>
              <a:rPr lang="nl-BE" sz="2000" dirty="0">
                <a:solidFill>
                  <a:schemeClr val="tx1"/>
                </a:solidFill>
              </a:rPr>
              <a:t> and </a:t>
            </a:r>
            <a:r>
              <a:rPr lang="nl-BE" sz="2000" dirty="0" err="1">
                <a:solidFill>
                  <a:schemeClr val="tx1"/>
                </a:solidFill>
              </a:rPr>
              <a:t>largest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2CFD5B96-D00D-4633-B6E1-76F1B0A76B37}"/>
              </a:ext>
            </a:extLst>
          </p:cNvPr>
          <p:cNvSpPr/>
          <p:nvPr/>
        </p:nvSpPr>
        <p:spPr>
          <a:xfrm>
            <a:off x="6717798" y="2670119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 Read second line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37E40F-C80B-4B23-ADBA-B576FAAE9D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78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344"/>
    </mc:Choice>
    <mc:Fallback xmlns="">
      <p:transition spd="slow" advTm="280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7225" x="4108450" y="6413500"/>
          <p14:tracePt t="7365" x="3181350" y="6834188"/>
          <p14:tracePt t="7367" x="3157538" y="6818313"/>
          <p14:tracePt t="7371" x="3117850" y="6786563"/>
          <p14:tracePt t="7378" x="3046413" y="6738938"/>
          <p14:tracePt t="7379" x="3022600" y="6723063"/>
          <p14:tracePt t="7382" x="2974975" y="6681788"/>
          <p14:tracePt t="7385" x="2941638" y="6665913"/>
          <p14:tracePt t="7386" x="2917825" y="6650038"/>
          <p14:tracePt t="7388" x="2894013" y="6626225"/>
          <p14:tracePt t="7390" x="2870200" y="6602413"/>
          <p14:tracePt t="7393" x="2846388" y="6578600"/>
          <p14:tracePt t="7395" x="2822575" y="6562725"/>
          <p14:tracePt t="7397" x="2790825" y="6538913"/>
          <p14:tracePt t="7399" x="2767013" y="6515100"/>
          <p14:tracePt t="7401" x="2735263" y="6491288"/>
          <p14:tracePt t="7403" x="2711450" y="6467475"/>
          <p14:tracePt t="7404" x="2687638" y="6443663"/>
          <p14:tracePt t="7406" x="2655888" y="6419850"/>
          <p14:tracePt t="7411" x="2606675" y="6372225"/>
          <p14:tracePt t="7413" x="2582863" y="6348413"/>
          <p14:tracePt t="7417" x="2535238" y="6299200"/>
          <p14:tracePt t="7418" x="2511425" y="6275388"/>
          <p14:tracePt t="7421" x="2487613" y="6251575"/>
          <p14:tracePt t="7423" x="2463800" y="6227763"/>
          <p14:tracePt t="7424" x="2439988" y="6203950"/>
          <p14:tracePt t="7427" x="2424113" y="6180138"/>
          <p14:tracePt t="7429" x="2400300" y="6156325"/>
          <p14:tracePt t="7432" x="2384425" y="6124575"/>
          <p14:tracePt t="7435" x="2344738" y="6076950"/>
          <p14:tracePt t="7437" x="2328863" y="6053138"/>
          <p14:tracePt t="7439" x="2312988" y="6021388"/>
          <p14:tracePt t="7442" x="2273300" y="5964238"/>
          <p14:tracePt t="7446" x="2239963" y="5900738"/>
          <p14:tracePt t="7449" x="2224088" y="5876925"/>
          <p14:tracePt t="7455" x="2184400" y="5773738"/>
          <p14:tracePt t="7457" x="2168525" y="5741988"/>
          <p14:tracePt t="7461" x="2136775" y="5678488"/>
          <p14:tracePt t="7462" x="2128838" y="5645150"/>
          <p14:tracePt t="7467" x="2105025" y="5573713"/>
          <p14:tracePt t="7469" x="2089150" y="5541963"/>
          <p14:tracePt t="7471" x="2073275" y="5502275"/>
          <p14:tracePt t="7472" x="2057400" y="5470525"/>
          <p14:tracePt t="7474" x="2049463" y="5438775"/>
          <p14:tracePt t="7477" x="2033588" y="5399088"/>
          <p14:tracePt t="7479" x="2017713" y="5359400"/>
          <p14:tracePt t="7483" x="1993900" y="5286375"/>
          <p14:tracePt t="7486" x="1970088" y="5214938"/>
          <p14:tracePt t="7488" x="1954213" y="5175250"/>
          <p14:tracePt t="7490" x="1938338" y="5135563"/>
          <p14:tracePt t="7493" x="1922463" y="5095875"/>
          <p14:tracePt t="7495" x="1905000" y="5056188"/>
          <p14:tracePt t="7499" x="1865313" y="4976813"/>
          <p14:tracePt t="7503" x="1833563" y="4895850"/>
          <p14:tracePt t="7504" x="1817688" y="4856163"/>
          <p14:tracePt t="7506" x="1793875" y="4816475"/>
          <p14:tracePt t="7511" x="1762125" y="4737100"/>
          <p14:tracePt t="7513" x="1738313" y="4697413"/>
          <p14:tracePt t="7517" x="1698625" y="4624388"/>
          <p14:tracePt t="7519" x="1682750" y="4584700"/>
          <p14:tracePt t="7521" x="1658938" y="4545013"/>
          <p14:tracePt t="7522" x="1643063" y="4505325"/>
          <p14:tracePt t="7524" x="1619250" y="4465638"/>
          <p14:tracePt t="7527" x="1603375" y="4425950"/>
          <p14:tracePt t="7529" x="1579563" y="4394200"/>
          <p14:tracePt t="7533" x="1546225" y="4314825"/>
          <p14:tracePt t="7535" x="1530350" y="4281488"/>
          <p14:tracePt t="7537" x="1514475" y="4241800"/>
          <p14:tracePt t="7538" x="1498600" y="4210050"/>
          <p14:tracePt t="7540" x="1482725" y="4178300"/>
          <p14:tracePt t="7544" x="1450975" y="4106863"/>
          <p14:tracePt t="7551" x="1411288" y="4011613"/>
          <p14:tracePt t="7553" x="1395413" y="3979863"/>
          <p14:tracePt t="7554" x="1387475" y="3948113"/>
          <p14:tracePt t="7556" x="1371600" y="3914775"/>
          <p14:tracePt t="7561" x="1347788" y="3851275"/>
          <p14:tracePt t="7563" x="1331913" y="3827463"/>
          <p14:tracePt t="7566" x="1308100" y="3763963"/>
          <p14:tracePt t="7569" x="1300163" y="3732213"/>
          <p14:tracePt t="7570" x="1284288" y="3700463"/>
          <p14:tracePt t="7572" x="1276350" y="3668713"/>
          <p14:tracePt t="7574" x="1260475" y="3636963"/>
          <p14:tracePt t="7577" x="1252538" y="3605213"/>
          <p14:tracePt t="7581" x="1228725" y="3540125"/>
          <p14:tracePt t="7584" x="1211263" y="3508375"/>
          <p14:tracePt t="7586" x="1203325" y="3476625"/>
          <p14:tracePt t="7587" x="1195388" y="3444875"/>
          <p14:tracePt t="7588" x="1179513" y="3413125"/>
          <p14:tracePt t="7591" x="1171575" y="3381375"/>
          <p14:tracePt t="7595" x="1155700" y="3317875"/>
          <p14:tracePt t="7601" x="1131888" y="3228975"/>
          <p14:tracePt t="7603" x="1123950" y="3197225"/>
          <p14:tracePt t="7604" x="1108075" y="3173413"/>
          <p14:tracePt t="7606" x="1100138" y="3141663"/>
          <p14:tracePt t="7611" x="1092200" y="3094038"/>
          <p14:tracePt t="7613" x="1084263" y="3062288"/>
          <p14:tracePt t="7617" x="1068388" y="3022600"/>
          <p14:tracePt t="7619" x="1068388" y="2998788"/>
          <p14:tracePt t="7620" x="1060450" y="2974975"/>
          <p14:tracePt t="7622" x="1060450" y="2951163"/>
          <p14:tracePt t="7625" x="1052513" y="2935288"/>
          <p14:tracePt t="7627" x="1052513" y="2909888"/>
          <p14:tracePt t="7629" x="1044575" y="2894013"/>
          <p14:tracePt t="7633" x="1044575" y="2862263"/>
          <p14:tracePt t="7634" x="1036638" y="2846388"/>
          <p14:tracePt t="7636" x="1036638" y="2830513"/>
          <p14:tracePt t="7638" x="1036638" y="2814638"/>
          <p14:tracePt t="7640" x="1036638" y="2806700"/>
          <p14:tracePt t="7643" x="1028700" y="2790825"/>
          <p14:tracePt t="7644" x="1028700" y="2774950"/>
          <p14:tracePt t="7647" x="1028700" y="2767013"/>
          <p14:tracePt t="7648" x="1020763" y="2751138"/>
          <p14:tracePt t="7650" x="1020763" y="2743200"/>
          <p14:tracePt t="7652" x="1020763" y="2727325"/>
          <p14:tracePt t="7654" x="1020763" y="2719388"/>
          <p14:tracePt t="7656" x="1012825" y="2703513"/>
          <p14:tracePt t="7660" x="1012825" y="2687638"/>
          <p14:tracePt t="7663" x="1012825" y="2671763"/>
          <p14:tracePt t="7665" x="1004888" y="2663825"/>
          <p14:tracePt t="7666" x="1004888" y="2655888"/>
          <p14:tracePt t="7668" x="1004888" y="2647950"/>
          <p14:tracePt t="7670" x="996950" y="2632075"/>
          <p14:tracePt t="7672" x="996950" y="2624138"/>
          <p14:tracePt t="7674" x="996950" y="2616200"/>
          <p14:tracePt t="7677" x="989013" y="2600325"/>
          <p14:tracePt t="7680" x="981075" y="2584450"/>
          <p14:tracePt t="7683" x="981075" y="2576513"/>
          <p14:tracePt t="7684" x="981075" y="2559050"/>
          <p14:tracePt t="7686" x="973138" y="2551113"/>
          <p14:tracePt t="7688" x="973138" y="2543175"/>
          <p14:tracePt t="7690" x="973138" y="2535238"/>
          <p14:tracePt t="7693" x="965200" y="2519363"/>
          <p14:tracePt t="7696" x="957263" y="2511425"/>
          <p14:tracePt t="7698" x="957263" y="2495550"/>
          <p14:tracePt t="7700" x="957263" y="2487613"/>
          <p14:tracePt t="7702" x="949325" y="2479675"/>
          <p14:tracePt t="7704" x="949325" y="2471738"/>
          <p14:tracePt t="7707" x="941388" y="2463800"/>
          <p14:tracePt t="7712" x="933450" y="2439988"/>
          <p14:tracePt t="7714" x="933450" y="2432050"/>
          <p14:tracePt t="7716" x="925513" y="2408238"/>
          <p14:tracePt t="7719" x="917575" y="2392363"/>
          <p14:tracePt t="7720" x="917575" y="2384425"/>
          <p14:tracePt t="7722" x="909638" y="2376488"/>
          <p14:tracePt t="7725" x="909638" y="2360613"/>
          <p14:tracePt t="7727" x="901700" y="2352675"/>
          <p14:tracePt t="7729" x="893763" y="2336800"/>
          <p14:tracePt t="7733" x="885825" y="2320925"/>
          <p14:tracePt t="7735" x="885825" y="2312988"/>
          <p14:tracePt t="7736" x="885825" y="2297113"/>
          <p14:tracePt t="7738" x="877888" y="2289175"/>
          <p14:tracePt t="7740" x="877888" y="2281238"/>
          <p14:tracePt t="7743" x="868363" y="2273300"/>
          <p14:tracePt t="7745" x="868363" y="2265363"/>
          <p14:tracePt t="7748" x="860425" y="2241550"/>
          <p14:tracePt t="7751" x="852488" y="2233613"/>
          <p14:tracePt t="7752" x="852488" y="2216150"/>
          <p14:tracePt t="7754" x="844550" y="2208213"/>
          <p14:tracePt t="7756" x="844550" y="2200275"/>
          <p14:tracePt t="7761" x="828675" y="2176463"/>
          <p14:tracePt t="7765" x="820738" y="2152650"/>
          <p14:tracePt t="7767" x="820738" y="2144713"/>
          <p14:tracePt t="7768" x="812800" y="2128838"/>
          <p14:tracePt t="7770" x="812800" y="2120900"/>
          <p14:tracePt t="7772" x="804863" y="2112963"/>
          <p14:tracePt t="7775" x="804863" y="2097088"/>
          <p14:tracePt t="7777" x="796925" y="2089150"/>
          <p14:tracePt t="7778" x="788988" y="2081213"/>
          <p14:tracePt t="7784" x="781050" y="2049463"/>
          <p14:tracePt t="7786" x="773113" y="2033588"/>
          <p14:tracePt t="7788" x="773113" y="2025650"/>
          <p14:tracePt t="7790" x="765175" y="2017713"/>
          <p14:tracePt t="7795" x="757238" y="1993900"/>
          <p14:tracePt t="7799" x="741363" y="1970088"/>
          <p14:tracePt t="7802" x="741363" y="1962150"/>
          <p14:tracePt t="7803" x="733425" y="1954213"/>
          <p14:tracePt t="7805" x="733425" y="1938338"/>
          <p14:tracePt t="7806" x="725488" y="1930400"/>
          <p14:tracePt t="7811" x="717550" y="1914525"/>
          <p14:tracePt t="7817" x="701675" y="1881188"/>
          <p14:tracePt t="7818" x="693738" y="1873250"/>
          <p14:tracePt t="7820" x="693738" y="1865313"/>
          <p14:tracePt t="7822" x="685800" y="1857375"/>
          <p14:tracePt t="7824" x="685800" y="1849438"/>
          <p14:tracePt t="7827" x="685800" y="1841500"/>
          <p14:tracePt t="7831" x="677863" y="1833563"/>
          <p14:tracePt t="7833" x="669925" y="1825625"/>
          <p14:tracePt t="7834" x="669925" y="1817688"/>
          <p14:tracePt t="7836" x="661988" y="1809750"/>
          <p14:tracePt t="7838" x="661988" y="1801813"/>
          <p14:tracePt t="7840" x="654050" y="1793875"/>
          <p14:tracePt t="7849" x="646113" y="1778000"/>
          <p14:tracePt t="7850" x="638175" y="1770063"/>
          <p14:tracePt t="7852" x="638175" y="1762125"/>
          <p14:tracePt t="7854" x="630238" y="1754188"/>
          <p14:tracePt t="7856" x="630238" y="1746250"/>
          <p14:tracePt t="7860" x="622300" y="1738313"/>
          <p14:tracePt t="7863" x="614363" y="1730375"/>
          <p14:tracePt t="7866" x="606425" y="1722438"/>
          <p14:tracePt t="7870" x="606425" y="1714500"/>
          <p14:tracePt t="7875" x="598488" y="1706563"/>
          <p14:tracePt t="7879" x="590550" y="1706563"/>
          <p14:tracePt t="7881" x="590550" y="1698625"/>
          <p14:tracePt t="7884" x="582613" y="1690688"/>
          <p14:tracePt t="7890" x="574675" y="1682750"/>
          <p14:tracePt t="7898" x="566738" y="1674813"/>
          <p14:tracePt t="7906" x="558800" y="1666875"/>
          <p14:tracePt t="7916" x="558800" y="1658938"/>
          <p14:tracePt t="7918" x="550863" y="1658938"/>
          <p14:tracePt t="7938" x="542925" y="1651000"/>
          <p14:tracePt t="7962" x="534988" y="1643063"/>
          <p14:tracePt t="7980" x="527050" y="1643063"/>
          <p14:tracePt t="8301" x="534988" y="1635125"/>
          <p14:tracePt t="8305" x="542925" y="1635125"/>
          <p14:tracePt t="8309" x="550863" y="1635125"/>
          <p14:tracePt t="8314" x="566738" y="1635125"/>
          <p14:tracePt t="8316" x="574675" y="1635125"/>
          <p14:tracePt t="8318" x="582613" y="1635125"/>
          <p14:tracePt t="8320" x="590550" y="1635125"/>
          <p14:tracePt t="8322" x="590550" y="1627188"/>
          <p14:tracePt t="8324" x="598488" y="1627188"/>
          <p14:tracePt t="8328" x="606425" y="1627188"/>
          <p14:tracePt t="8330" x="614363" y="1627188"/>
          <p14:tracePt t="8332" x="622300" y="1627188"/>
          <p14:tracePt t="8334" x="630238" y="1627188"/>
          <p14:tracePt t="8340" x="638175" y="1627188"/>
          <p14:tracePt t="8341" x="646113" y="1627188"/>
          <p14:tracePt t="8345" x="654050" y="1619250"/>
          <p14:tracePt t="8348" x="661988" y="1619250"/>
          <p14:tracePt t="8352" x="669925" y="1619250"/>
          <p14:tracePt t="8356" x="677863" y="1619250"/>
          <p14:tracePt t="8361" x="685800" y="1611313"/>
          <p14:tracePt t="8365" x="693738" y="1611313"/>
          <p14:tracePt t="8368" x="701675" y="1611313"/>
          <p14:tracePt t="8375" x="709613" y="1611313"/>
          <p14:tracePt t="8383" x="717550" y="1603375"/>
          <p14:tracePt t="8991" x="717550" y="1611313"/>
          <p14:tracePt t="8993" x="725488" y="1611313"/>
          <p14:tracePt t="8997" x="725488" y="1619250"/>
          <p14:tracePt t="8998" x="725488" y="1627188"/>
          <p14:tracePt t="9000" x="725488" y="1635125"/>
          <p14:tracePt t="9002" x="733425" y="1635125"/>
          <p14:tracePt t="9004" x="733425" y="1643063"/>
          <p14:tracePt t="9006" x="733425" y="1651000"/>
          <p14:tracePt t="9011" x="733425" y="1666875"/>
          <p14:tracePt t="9013" x="741363" y="1666875"/>
          <p14:tracePt t="9014" x="741363" y="1674813"/>
          <p14:tracePt t="9016" x="741363" y="1682750"/>
          <p14:tracePt t="9020" x="741363" y="1690688"/>
          <p14:tracePt t="9022" x="741363" y="1698625"/>
          <p14:tracePt t="9028" x="741363" y="1706563"/>
          <p14:tracePt t="9031" x="749300" y="1706563"/>
          <p14:tracePt t="9032" x="749300" y="1714500"/>
          <p14:tracePt t="9036" x="749300" y="1722438"/>
          <p14:tracePt t="9043" x="749300" y="1730375"/>
          <p14:tracePt t="9046" x="749300" y="1738313"/>
          <p14:tracePt t="9050" x="749300" y="1746250"/>
          <p14:tracePt t="9054" x="757238" y="1754188"/>
          <p14:tracePt t="9060" x="757238" y="1762125"/>
          <p14:tracePt t="9063" x="757238" y="1770063"/>
          <p14:tracePt t="9064" x="757238" y="1778000"/>
          <p14:tracePt t="9068" x="765175" y="1785938"/>
          <p14:tracePt t="9072" x="765175" y="1793875"/>
          <p14:tracePt t="9074" x="765175" y="1801813"/>
          <p14:tracePt t="9080" x="773113" y="1817688"/>
          <p14:tracePt t="9084" x="773113" y="1825625"/>
          <p14:tracePt t="9086" x="773113" y="1833563"/>
          <p14:tracePt t="9088" x="773113" y="1841500"/>
          <p14:tracePt t="9094" x="773113" y="1849438"/>
          <p14:tracePt t="9097" x="781050" y="1865313"/>
          <p14:tracePt t="9100" x="781050" y="1873250"/>
          <p14:tracePt t="9102" x="781050" y="1881188"/>
          <p14:tracePt t="9106" x="788988" y="1890713"/>
          <p14:tracePt t="9111" x="788988" y="1898650"/>
          <p14:tracePt t="9113" x="788988" y="1906588"/>
          <p14:tracePt t="9114" x="788988" y="1914525"/>
          <p14:tracePt t="9118" x="796925" y="1922463"/>
          <p14:tracePt t="9120" x="796925" y="1930400"/>
          <p14:tracePt t="9124" x="796925" y="1938338"/>
          <p14:tracePt t="9128" x="804863" y="1954213"/>
          <p14:tracePt t="9132" x="804863" y="1962150"/>
          <p14:tracePt t="9134" x="804863" y="1970088"/>
          <p14:tracePt t="9136" x="812800" y="1978025"/>
          <p14:tracePt t="9140" x="812800" y="1985963"/>
          <p14:tracePt t="9144" x="820738" y="1993900"/>
          <p14:tracePt t="9146" x="820738" y="2001838"/>
          <p14:tracePt t="9149" x="820738" y="2009775"/>
          <p14:tracePt t="9152" x="828675" y="2017713"/>
          <p14:tracePt t="9156" x="828675" y="2025650"/>
          <p14:tracePt t="9160" x="836613" y="2033588"/>
          <p14:tracePt t="9163" x="836613" y="2041525"/>
          <p14:tracePt t="9166" x="836613" y="2049463"/>
          <p14:tracePt t="9170" x="844550" y="2057400"/>
          <p14:tracePt t="9175" x="844550" y="2065338"/>
          <p14:tracePt t="9179" x="852488" y="2073275"/>
          <p14:tracePt t="9185" x="852488" y="2081213"/>
          <p14:tracePt t="9188" x="860425" y="2081213"/>
          <p14:tracePt t="9194" x="860425" y="2089150"/>
          <p14:tracePt t="9203" x="868363" y="2089150"/>
          <p14:tracePt t="9204" x="868363" y="2097088"/>
          <p14:tracePt t="9217" x="868363" y="2105025"/>
          <p14:tracePt t="9220" x="877888" y="2105025"/>
          <p14:tracePt t="9229" x="877888" y="2112963"/>
          <p14:tracePt t="9234" x="885825" y="2112963"/>
          <p14:tracePt t="9243" x="885825" y="2120900"/>
          <p14:tracePt t="9250" x="893763" y="2120900"/>
          <p14:tracePt t="9254" x="893763" y="2128838"/>
          <p14:tracePt t="9260" x="901700" y="2128838"/>
          <p14:tracePt t="9264" x="901700" y="2136775"/>
          <p14:tracePt t="9267" x="909638" y="2136775"/>
          <p14:tracePt t="9270" x="917575" y="2144713"/>
          <p14:tracePt t="9274" x="925513" y="2144713"/>
          <p14:tracePt t="9277" x="925513" y="2152650"/>
          <p14:tracePt t="9279" x="933450" y="2152650"/>
          <p14:tracePt t="9282" x="941388" y="2160588"/>
          <p14:tracePt t="9284" x="949325" y="2160588"/>
          <p14:tracePt t="9288" x="957263" y="2160588"/>
          <p14:tracePt t="9290" x="965200" y="2168525"/>
          <p14:tracePt t="9296" x="973138" y="2168525"/>
          <p14:tracePt t="9299" x="989013" y="2176463"/>
          <p14:tracePt t="9302" x="996950" y="2176463"/>
          <p14:tracePt t="9304" x="1004888" y="2176463"/>
          <p14:tracePt t="9306" x="1004888" y="2184400"/>
          <p14:tracePt t="9310" x="1012825" y="2184400"/>
          <p14:tracePt t="9313" x="1020763" y="2184400"/>
          <p14:tracePt t="9315" x="1028700" y="2184400"/>
          <p14:tracePt t="9316" x="1028700" y="2192338"/>
          <p14:tracePt t="9318" x="1036638" y="2192338"/>
          <p14:tracePt t="9322" x="1044575" y="2192338"/>
          <p14:tracePt t="9330" x="1052513" y="2192338"/>
          <p14:tracePt t="9332" x="1060450" y="2192338"/>
          <p14:tracePt t="9336" x="1068388" y="2192338"/>
          <p14:tracePt t="9340" x="1076325" y="2192338"/>
          <p14:tracePt t="9345" x="1084263" y="2192338"/>
          <p14:tracePt t="9350" x="1092200" y="2192338"/>
          <p14:tracePt t="9356" x="1100138" y="2192338"/>
          <p14:tracePt t="9364" x="1108075" y="2192338"/>
          <p14:tracePt t="9372" x="1116013" y="2192338"/>
          <p14:tracePt t="9380" x="1123950" y="2192338"/>
          <p14:tracePt t="9388" x="1131888" y="2192338"/>
          <p14:tracePt t="9395" x="1139825" y="2192338"/>
          <p14:tracePt t="9400" x="1147763" y="2192338"/>
          <p14:tracePt t="9406" x="1155700" y="2192338"/>
          <p14:tracePt t="9412" x="1155700" y="2184400"/>
          <p14:tracePt t="9415" x="1163638" y="2184400"/>
          <p14:tracePt t="9420" x="1171575" y="2184400"/>
          <p14:tracePt t="9428" x="1179513" y="2184400"/>
          <p14:tracePt t="9438" x="1187450" y="2184400"/>
          <p14:tracePt t="9440" x="1187450" y="2176463"/>
          <p14:tracePt t="9448" x="1195388" y="2176463"/>
          <p14:tracePt t="9461" x="1203325" y="2176463"/>
          <p14:tracePt t="9462" x="1203325" y="2168525"/>
          <p14:tracePt t="9470" x="1211263" y="2168525"/>
          <p14:tracePt t="9479" x="1211263" y="2160588"/>
          <p14:tracePt t="9480" x="1220788" y="2160588"/>
          <p14:tracePt t="9490" x="1228725" y="2152650"/>
          <p14:tracePt t="9496" x="1236663" y="2152650"/>
          <p14:tracePt t="9499" x="1236663" y="2144713"/>
          <p14:tracePt t="9502" x="1244600" y="2144713"/>
          <p14:tracePt t="9504" x="1244600" y="2136775"/>
          <p14:tracePt t="9510" x="1252538" y="2136775"/>
          <p14:tracePt t="9513" x="1260475" y="2128838"/>
          <p14:tracePt t="9516" x="1268413" y="2128838"/>
          <p14:tracePt t="9518" x="1268413" y="2120900"/>
          <p14:tracePt t="9520" x="1276350" y="2120900"/>
          <p14:tracePt t="9525" x="1276350" y="2112963"/>
          <p14:tracePt t="9527" x="1284288" y="2112963"/>
          <p14:tracePt t="9530" x="1292225" y="2112963"/>
          <p14:tracePt t="9532" x="1292225" y="2105025"/>
          <p14:tracePt t="9536" x="1300163" y="2105025"/>
          <p14:tracePt t="9540" x="1308100" y="2097088"/>
          <p14:tracePt t="9546" x="1316038" y="2089150"/>
          <p14:tracePt t="9552" x="1316038" y="2081213"/>
          <p14:tracePt t="9555" x="1323975" y="2081213"/>
          <p14:tracePt t="9560" x="1331913" y="2073275"/>
          <p14:tracePt t="9564" x="1339850" y="2065338"/>
          <p14:tracePt t="9570" x="1347788" y="2057400"/>
          <p14:tracePt t="9574" x="1347788" y="2049463"/>
          <p14:tracePt t="9578" x="1355725" y="2049463"/>
          <p14:tracePt t="9580" x="1363663" y="2041525"/>
          <p14:tracePt t="9584" x="1363663" y="2033588"/>
          <p14:tracePt t="9586" x="1371600" y="2033588"/>
          <p14:tracePt t="9588" x="1371600" y="2025650"/>
          <p14:tracePt t="9594" x="1379538" y="2025650"/>
          <p14:tracePt t="9599" x="1387475" y="2009775"/>
          <p14:tracePt t="9602" x="1395413" y="2009775"/>
          <p14:tracePt t="9604" x="1395413" y="2001838"/>
          <p14:tracePt t="9611" x="1403350" y="1993900"/>
          <p14:tracePt t="9614" x="1411288" y="1985963"/>
          <p14:tracePt t="9620" x="1419225" y="1978025"/>
          <p14:tracePt t="9629" x="1427163" y="1970088"/>
          <p14:tracePt t="9636" x="1435100" y="1962150"/>
          <p14:tracePt t="9646" x="1435100" y="1954213"/>
          <p14:tracePt t="9648" x="1443038" y="1954213"/>
          <p14:tracePt t="9660" x="1443038" y="1946275"/>
          <p14:tracePt t="9664" x="1450975" y="1946275"/>
          <p14:tracePt t="9685" x="1450975" y="1938338"/>
          <p14:tracePt t="9727" x="1458913" y="1930400"/>
          <p14:tracePt t="9743" x="1458913" y="1922463"/>
          <p14:tracePt t="9765" x="1458913" y="1914525"/>
          <p14:tracePt t="9794" x="1458913" y="1906588"/>
          <p14:tracePt t="9810" x="1466850" y="1906588"/>
          <p14:tracePt t="9813" x="1466850" y="1898650"/>
          <p14:tracePt t="9835" x="1466850" y="1890713"/>
          <p14:tracePt t="9861" x="1458913" y="1890713"/>
          <p14:tracePt t="9863" x="1458913" y="1881188"/>
          <p14:tracePt t="9983" x="1458913" y="1873250"/>
          <p14:tracePt t="10034" x="1458913" y="1865313"/>
          <p14:tracePt t="10038" x="1450975" y="1865313"/>
          <p14:tracePt t="10071" x="1450975" y="1857375"/>
          <p14:tracePt t="10203" x="1443038" y="1857375"/>
          <p14:tracePt t="10263" x="1443038" y="1849438"/>
          <p14:tracePt t="10267" x="1435100" y="1849438"/>
          <p14:tracePt t="10453" x="1427163" y="1849438"/>
          <p14:tracePt t="10464" x="1427163" y="1841500"/>
          <p14:tracePt t="10493" x="1419225" y="1841500"/>
          <p14:tracePt t="10500" x="1419225" y="1833563"/>
          <p14:tracePt t="10541" x="1411288" y="1833563"/>
          <p14:tracePt t="10651" x="1411288" y="1825625"/>
          <p14:tracePt t="10661" x="1403350" y="1825625"/>
          <p14:tracePt t="10670" x="1403350" y="1817688"/>
          <p14:tracePt t="10674" x="1395413" y="1817688"/>
          <p14:tracePt t="10688" x="1387475" y="1817688"/>
          <p14:tracePt t="10693" x="1387475" y="1809750"/>
          <p14:tracePt t="10699" x="1379538" y="1809750"/>
          <p14:tracePt t="10711" x="1371600" y="1809750"/>
          <p14:tracePt t="10718" x="1363663" y="1809750"/>
          <p14:tracePt t="10730" x="1355725" y="1809750"/>
          <p14:tracePt t="10745" x="1347788" y="1809750"/>
          <p14:tracePt t="10756" x="1347788" y="1801813"/>
          <p14:tracePt t="10763" x="1339850" y="1801813"/>
          <p14:tracePt t="10781" x="1331913" y="1801813"/>
          <p14:tracePt t="10829" x="1323975" y="1801813"/>
          <p14:tracePt t="10846" x="1316038" y="1801813"/>
          <p14:tracePt t="10856" x="1308100" y="1801813"/>
          <p14:tracePt t="10861" x="1308100" y="1793875"/>
          <p14:tracePt t="10866" x="1300163" y="1793875"/>
          <p14:tracePt t="10875" x="1292225" y="1793875"/>
          <p14:tracePt t="10882" x="1284288" y="1793875"/>
          <p14:tracePt t="10890" x="1276350" y="1793875"/>
          <p14:tracePt t="10898" x="1268413" y="1793875"/>
          <p14:tracePt t="10906" x="1260475" y="1793875"/>
          <p14:tracePt t="10916" x="1252538" y="1793875"/>
          <p14:tracePt t="10929" x="1244600" y="1793875"/>
          <p14:tracePt t="11268" x="1244600" y="1801813"/>
          <p14:tracePt t="11271" x="1244600" y="1809750"/>
          <p14:tracePt t="11274" x="1244600" y="1817688"/>
          <p14:tracePt t="11277" x="1244600" y="1825625"/>
          <p14:tracePt t="11279" x="1244600" y="1833563"/>
          <p14:tracePt t="11282" x="1244600" y="1841500"/>
          <p14:tracePt t="11284" x="1244600" y="1849438"/>
          <p14:tracePt t="11286" x="1244600" y="1857375"/>
          <p14:tracePt t="11288" x="1244600" y="1865313"/>
          <p14:tracePt t="11290" x="1236663" y="1873250"/>
          <p14:tracePt t="11293" x="1236663" y="1881188"/>
          <p14:tracePt t="11295" x="1236663" y="1890713"/>
          <p14:tracePt t="11298" x="1236663" y="1898650"/>
          <p14:tracePt t="11299" x="1236663" y="1906588"/>
          <p14:tracePt t="11300" x="1236663" y="1914525"/>
          <p14:tracePt t="11302" x="1236663" y="1922463"/>
          <p14:tracePt t="11304" x="1236663" y="1930400"/>
          <p14:tracePt t="11306" x="1228725" y="1938338"/>
          <p14:tracePt t="11311" x="1228725" y="1962150"/>
          <p14:tracePt t="11315" x="1228725" y="1978025"/>
          <p14:tracePt t="11316" x="1220788" y="1985963"/>
          <p14:tracePt t="11318" x="1220788" y="2001838"/>
          <p14:tracePt t="11320" x="1220788" y="2009775"/>
          <p14:tracePt t="11322" x="1211263" y="2017713"/>
          <p14:tracePt t="11324" x="1211263" y="2033588"/>
          <p14:tracePt t="11328" x="1211263" y="2041525"/>
          <p14:tracePt t="11331" x="1211263" y="2065338"/>
          <p14:tracePt t="11332" x="1211263" y="2073275"/>
          <p14:tracePt t="11334" x="1211263" y="2081213"/>
          <p14:tracePt t="11336" x="1211263" y="2097088"/>
          <p14:tracePt t="11338" x="1211263" y="2105025"/>
          <p14:tracePt t="11340" x="1211263" y="2120900"/>
          <p14:tracePt t="11344" x="1211263" y="2128838"/>
          <p14:tracePt t="11348" x="1203325" y="2168525"/>
          <p14:tracePt t="11350" x="1203325" y="2184400"/>
          <p14:tracePt t="11352" x="1203325" y="2192338"/>
          <p14:tracePt t="11354" x="1203325" y="2208213"/>
          <p14:tracePt t="11356" x="1203325" y="2216150"/>
          <p14:tracePt t="11361" x="1203325" y="2241550"/>
          <p14:tracePt t="11363" x="1203325" y="2257425"/>
          <p14:tracePt t="11364" x="1203325" y="2265363"/>
          <p14:tracePt t="11366" x="1203325" y="2281238"/>
          <p14:tracePt t="11368" x="1203325" y="2297113"/>
          <p14:tracePt t="11370" x="1203325" y="2312988"/>
          <p14:tracePt t="11372" x="1203325" y="2320925"/>
          <p14:tracePt t="11374" x="1203325" y="2336800"/>
          <p14:tracePt t="11377" x="1211263" y="2352675"/>
          <p14:tracePt t="11379" x="1211263" y="2368550"/>
          <p14:tracePt t="11380" x="1211263" y="2376488"/>
          <p14:tracePt t="11382" x="1211263" y="2392363"/>
          <p14:tracePt t="11384" x="1211263" y="2408238"/>
          <p14:tracePt t="11386" x="1211263" y="2424113"/>
          <p14:tracePt t="11388" x="1211263" y="2432050"/>
          <p14:tracePt t="11390" x="1211263" y="2447925"/>
          <p14:tracePt t="11393" x="1211263" y="2463800"/>
          <p14:tracePt t="11395" x="1211263" y="2479675"/>
          <p14:tracePt t="11397" x="1211263" y="2495550"/>
          <p14:tracePt t="11398" x="1211263" y="2503488"/>
          <p14:tracePt t="11400" x="1211263" y="2519363"/>
          <p14:tracePt t="11402" x="1211263" y="2535238"/>
          <p14:tracePt t="11404" x="1211263" y="2551113"/>
          <p14:tracePt t="11406" x="1211263" y="2559050"/>
          <p14:tracePt t="11411" x="1220788" y="2592388"/>
          <p14:tracePt t="11413" x="1220788" y="2608263"/>
          <p14:tracePt t="11414" x="1220788" y="2616200"/>
          <p14:tracePt t="11416" x="1220788" y="2632075"/>
          <p14:tracePt t="11418" x="1220788" y="2647950"/>
          <p14:tracePt t="11420" x="1220788" y="2663825"/>
          <p14:tracePt t="11422" x="1220788" y="2671763"/>
          <p14:tracePt t="11424" x="1220788" y="2687638"/>
          <p14:tracePt t="11427" x="1220788" y="2703513"/>
          <p14:tracePt t="11429" x="1220788" y="2719388"/>
          <p14:tracePt t="11431" x="1220788" y="2727325"/>
          <p14:tracePt t="11432" x="1220788" y="2743200"/>
          <p14:tracePt t="11434" x="1220788" y="2759075"/>
          <p14:tracePt t="11436" x="1220788" y="2774950"/>
          <p14:tracePt t="11438" x="1220788" y="2790825"/>
          <p14:tracePt t="11440" x="1220788" y="2806700"/>
          <p14:tracePt t="11443" x="1220788" y="2822575"/>
          <p14:tracePt t="11445" x="1220788" y="2838450"/>
          <p14:tracePt t="11447" x="1220788" y="2854325"/>
          <p14:tracePt t="11448" x="1228725" y="2870200"/>
          <p14:tracePt t="11450" x="1228725" y="2886075"/>
          <p14:tracePt t="11452" x="1228725" y="2901950"/>
          <p14:tracePt t="11454" x="1228725" y="2919413"/>
          <p14:tracePt t="11456" x="1228725" y="2935288"/>
          <p14:tracePt t="11461" x="1228725" y="2967038"/>
          <p14:tracePt t="11462" x="1228725" y="2982913"/>
          <p14:tracePt t="11464" x="1228725" y="2998788"/>
          <p14:tracePt t="11466" x="1228725" y="3014663"/>
          <p14:tracePt t="11468" x="1228725" y="3030538"/>
          <p14:tracePt t="11470" x="1228725" y="3046413"/>
          <p14:tracePt t="11473" x="1228725" y="3062288"/>
          <p14:tracePt t="11474" x="1236663" y="3078163"/>
          <p14:tracePt t="11477" x="1236663" y="3094038"/>
          <p14:tracePt t="11480" x="1236663" y="3109913"/>
          <p14:tracePt t="11481" x="1236663" y="3125788"/>
          <p14:tracePt t="11482" x="1236663" y="3141663"/>
          <p14:tracePt t="11484" x="1236663" y="3157538"/>
          <p14:tracePt t="11486" x="1236663" y="3173413"/>
          <p14:tracePt t="11488" x="1236663" y="3197225"/>
          <p14:tracePt t="11490" x="1244600" y="3205163"/>
          <p14:tracePt t="11494" x="1244600" y="3228975"/>
          <p14:tracePt t="11496" x="1244600" y="3262313"/>
          <p14:tracePt t="11498" x="1244600" y="3286125"/>
          <p14:tracePt t="11500" x="1244600" y="3302000"/>
          <p14:tracePt t="11502" x="1244600" y="3317875"/>
          <p14:tracePt t="11504" x="1244600" y="3333750"/>
          <p14:tracePt t="11506" x="1244600" y="3357563"/>
          <p14:tracePt t="11511" x="1244600" y="3389313"/>
          <p14:tracePt t="11512" x="1244600" y="3405188"/>
          <p14:tracePt t="11514" x="1244600" y="3429000"/>
          <p14:tracePt t="11516" x="1244600" y="3444875"/>
          <p14:tracePt t="11518" x="1244600" y="3468688"/>
          <p14:tracePt t="11520" x="1252538" y="3484563"/>
          <p14:tracePt t="11522" x="1252538" y="3508375"/>
          <p14:tracePt t="11524" x="1252538" y="3524250"/>
          <p14:tracePt t="11527" x="1252538" y="3548063"/>
          <p14:tracePt t="11529" x="1252538" y="3571875"/>
          <p14:tracePt t="11532" x="1252538" y="3587750"/>
          <p14:tracePt t="11533" x="1252538" y="3613150"/>
          <p14:tracePt t="11534" x="1252538" y="3629025"/>
          <p14:tracePt t="11536" x="1252538" y="3652838"/>
          <p14:tracePt t="11538" x="1252538" y="3668713"/>
          <p14:tracePt t="11540" x="1252538" y="3692525"/>
          <p14:tracePt t="11543" x="1252538" y="3708400"/>
          <p14:tracePt t="11545" x="1260475" y="3732213"/>
          <p14:tracePt t="11547" x="1260475" y="3748088"/>
          <p14:tracePt t="11549" x="1260475" y="3771900"/>
          <p14:tracePt t="11550" x="1260475" y="3787775"/>
          <p14:tracePt t="11552" x="1260475" y="3811588"/>
          <p14:tracePt t="11554" x="1268413" y="3827463"/>
          <p14:tracePt t="11556" x="1268413" y="3851275"/>
          <p14:tracePt t="11561" x="1268413" y="3883025"/>
          <p14:tracePt t="11564" x="1268413" y="3922713"/>
          <p14:tracePt t="11566" x="1268413" y="3938588"/>
          <p14:tracePt t="11568" x="1268413" y="3956050"/>
          <p14:tracePt t="11570" x="1268413" y="3971925"/>
          <p14:tracePt t="11572" x="1276350" y="3987800"/>
          <p14:tracePt t="11574" x="1276350" y="4003675"/>
          <p14:tracePt t="11577" x="1276350" y="4027488"/>
          <p14:tracePt t="11581" x="1276350" y="4059238"/>
          <p14:tracePt t="11583" x="1276350" y="4075113"/>
          <p14:tracePt t="11584" x="1276350" y="4090988"/>
          <p14:tracePt t="11586" x="1276350" y="4106863"/>
          <p14:tracePt t="11588" x="1276350" y="4122738"/>
          <p14:tracePt t="11590" x="1276350" y="4138613"/>
          <p14:tracePt t="11595" x="1276350" y="4170363"/>
          <p14:tracePt t="11597" x="1276350" y="4186238"/>
          <p14:tracePt t="11599" x="1276350" y="4202113"/>
          <p14:tracePt t="11600" x="1276350" y="4217988"/>
          <p14:tracePt t="11602" x="1284288" y="4233863"/>
          <p14:tracePt t="11604" x="1284288" y="4249738"/>
          <p14:tracePt t="11606" x="1276350" y="4273550"/>
          <p14:tracePt t="11611" x="1276350" y="4306888"/>
          <p14:tracePt t="11613" x="1276350" y="4322763"/>
          <p14:tracePt t="11614" x="1276350" y="4338638"/>
          <p14:tracePt t="11616" x="1276350" y="4354513"/>
          <p14:tracePt t="11618" x="1276350" y="4370388"/>
          <p14:tracePt t="11620" x="1276350" y="4386263"/>
          <p14:tracePt t="11622" x="1276350" y="4402138"/>
          <p14:tracePt t="11624" x="1276350" y="4425950"/>
          <p14:tracePt t="11627" x="1276350" y="4441825"/>
          <p14:tracePt t="11629" x="1276350" y="4457700"/>
          <p14:tracePt t="11631" x="1276350" y="4473575"/>
          <p14:tracePt t="11632" x="1276350" y="4489450"/>
          <p14:tracePt t="11634" x="1268413" y="4505325"/>
          <p14:tracePt t="11636" x="1268413" y="4521200"/>
          <p14:tracePt t="11638" x="1268413" y="4529138"/>
          <p14:tracePt t="11640" x="1268413" y="4545013"/>
          <p14:tracePt t="11644" x="1268413" y="4560888"/>
          <p14:tracePt t="11645" x="1260475" y="4576763"/>
          <p14:tracePt t="11647" x="1260475" y="4592638"/>
          <p14:tracePt t="11648" x="1260475" y="4608513"/>
          <p14:tracePt t="11650" x="1252538" y="4616450"/>
          <p14:tracePt t="11652" x="1252538" y="4633913"/>
          <p14:tracePt t="11654" x="1252538" y="4649788"/>
          <p14:tracePt t="11656" x="1252538" y="4665663"/>
          <p14:tracePt t="11661" x="1244600" y="4689475"/>
          <p14:tracePt t="11663" x="1244600" y="4705350"/>
          <p14:tracePt t="11664" x="1236663" y="4721225"/>
          <p14:tracePt t="11666" x="1236663" y="4729163"/>
          <p14:tracePt t="11668" x="1236663" y="4745038"/>
          <p14:tracePt t="11670" x="1228725" y="4752975"/>
          <p14:tracePt t="11672" x="1228725" y="4768850"/>
          <p14:tracePt t="11674" x="1220788" y="4776788"/>
          <p14:tracePt t="11677" x="1220788" y="4792663"/>
          <p14:tracePt t="11680" x="1211263" y="4800600"/>
          <p14:tracePt t="11681" x="1211263" y="4808538"/>
          <p14:tracePt t="11683" x="1203325" y="4824413"/>
          <p14:tracePt t="11684" x="1203325" y="4832350"/>
          <p14:tracePt t="11686" x="1195388" y="4840288"/>
          <p14:tracePt t="11688" x="1195388" y="4856163"/>
          <p14:tracePt t="11690" x="1187450" y="4864100"/>
          <p14:tracePt t="11694" x="1187450" y="4879975"/>
          <p14:tracePt t="11695" x="1179513" y="4887913"/>
          <p14:tracePt t="11698" x="1171575" y="4903788"/>
          <p14:tracePt t="11700" x="1171575" y="4911725"/>
          <p14:tracePt t="11702" x="1171575" y="4927600"/>
          <p14:tracePt t="11704" x="1163638" y="4935538"/>
          <p14:tracePt t="11706" x="1163638" y="4943475"/>
          <p14:tracePt t="11711" x="1155700" y="4967288"/>
          <p14:tracePt t="11714" x="1147763" y="4984750"/>
          <p14:tracePt t="11716" x="1139825" y="4992688"/>
          <p14:tracePt t="11718" x="1139825" y="5008563"/>
          <p14:tracePt t="11720" x="1139825" y="5016500"/>
          <p14:tracePt t="11722" x="1131888" y="5024438"/>
          <p14:tracePt t="11725" x="1131888" y="5032375"/>
          <p14:tracePt t="11729" x="1131888" y="5056188"/>
          <p14:tracePt t="11732" x="1123950" y="5064125"/>
          <p14:tracePt t="11733" x="1123950" y="5072063"/>
          <p14:tracePt t="11735" x="1123950" y="5080000"/>
          <p14:tracePt t="11736" x="1116013" y="5087938"/>
          <p14:tracePt t="11738" x="1116013" y="5103813"/>
          <p14:tracePt t="11740" x="1116013" y="5111750"/>
          <p14:tracePt t="11745" x="1108075" y="5127625"/>
          <p14:tracePt t="11747" x="1108075" y="5143500"/>
          <p14:tracePt t="11749" x="1100138" y="5151438"/>
          <p14:tracePt t="11751" x="1100138" y="5159375"/>
          <p14:tracePt t="11752" x="1092200" y="5175250"/>
          <p14:tracePt t="11754" x="1092200" y="5183188"/>
          <p14:tracePt t="11756" x="1084263" y="5191125"/>
          <p14:tracePt t="11761" x="1076325" y="5214938"/>
          <p14:tracePt t="11764" x="1076325" y="5238750"/>
          <p14:tracePt t="11767" x="1068388" y="5246688"/>
          <p14:tracePt t="11768" x="1068388" y="5262563"/>
          <p14:tracePt t="11770" x="1060450" y="5270500"/>
          <p14:tracePt t="11772" x="1060450" y="5286375"/>
          <p14:tracePt t="11774" x="1052513" y="5294313"/>
          <p14:tracePt t="11777" x="1052513" y="5310188"/>
          <p14:tracePt t="11779" x="1044575" y="5319713"/>
          <p14:tracePt t="11784" x="1036638" y="5359400"/>
          <p14:tracePt t="11786" x="1028700" y="5367338"/>
          <p14:tracePt t="11788" x="1028700" y="5383213"/>
          <p14:tracePt t="11790" x="1028700" y="5391150"/>
          <p14:tracePt t="11794" x="1028700" y="5399088"/>
          <p14:tracePt t="11795" x="1020763" y="5407025"/>
          <p14:tracePt t="11801" x="1020763" y="5430838"/>
          <p14:tracePt t="11802" x="1020763" y="5438775"/>
          <p14:tracePt t="11807" x="1020763" y="5446713"/>
          <p14:tracePt t="11810" x="1020763" y="5454650"/>
          <p14:tracePt t="11814" x="1020763" y="5462588"/>
          <p14:tracePt t="11816" x="1020763" y="5470525"/>
          <p14:tracePt t="11820" x="1012825" y="5478463"/>
          <p14:tracePt t="11824" x="1012825" y="5486400"/>
          <p14:tracePt t="11830" x="1012825" y="5494338"/>
          <p14:tracePt t="11832" x="1012825" y="5502275"/>
          <p14:tracePt t="11837" x="1012825" y="5510213"/>
          <p14:tracePt t="11838" x="1012825" y="5518150"/>
          <p14:tracePt t="11843" x="1012825" y="5526088"/>
          <p14:tracePt t="11846" x="1012825" y="5534025"/>
          <p14:tracePt t="11848" x="1012825" y="5541963"/>
          <p14:tracePt t="11852" x="1012825" y="5549900"/>
          <p14:tracePt t="11856" x="1012825" y="5557838"/>
          <p14:tracePt t="11861" x="1012825" y="5565775"/>
          <p14:tracePt t="11864" x="1012825" y="5573713"/>
          <p14:tracePt t="11870" x="1012825" y="5581650"/>
          <p14:tracePt t="11875" x="1012825" y="5589588"/>
          <p14:tracePt t="11877" x="1020763" y="5589588"/>
          <p14:tracePt t="11880" x="1020763" y="5597525"/>
          <p14:tracePt t="11886" x="1020763" y="5605463"/>
          <p14:tracePt t="11894" x="1020763" y="5613400"/>
          <p14:tracePt t="11900" x="1020763" y="5621338"/>
          <p14:tracePt t="11906" x="1020763" y="5629275"/>
          <p14:tracePt t="11914" x="1020763" y="5637213"/>
          <p14:tracePt t="11920" x="1028700" y="5637213"/>
          <p14:tracePt t="11927" x="1028700" y="5645150"/>
          <p14:tracePt t="11948" x="1028700" y="5653088"/>
          <p14:tracePt t="11963" x="1028700" y="5662613"/>
          <p14:tracePt t="11965" x="1036638" y="5662613"/>
          <p14:tracePt t="12007" x="1036638" y="5670550"/>
          <p14:tracePt t="12024" x="1044575" y="5670550"/>
          <p14:tracePt t="12034" x="1052513" y="5670550"/>
          <p14:tracePt t="12041" x="1060450" y="5670550"/>
          <p14:tracePt t="12047" x="1068388" y="5670550"/>
          <p14:tracePt t="12050" x="1076325" y="5670550"/>
          <p14:tracePt t="12054" x="1084263" y="5670550"/>
          <p14:tracePt t="12060" x="1092200" y="5670550"/>
          <p14:tracePt t="12064" x="1100138" y="5670550"/>
          <p14:tracePt t="12068" x="1108075" y="5670550"/>
          <p14:tracePt t="12072" x="1116013" y="5670550"/>
          <p14:tracePt t="12078" x="1123950" y="5670550"/>
          <p14:tracePt t="12082" x="1131888" y="5670550"/>
          <p14:tracePt t="12088" x="1139825" y="5662613"/>
          <p14:tracePt t="12096" x="1147763" y="5662613"/>
          <p14:tracePt t="12098" x="1155700" y="5662613"/>
          <p14:tracePt t="12104" x="1163638" y="5662613"/>
          <p14:tracePt t="12110" x="1171575" y="5662613"/>
          <p14:tracePt t="12113" x="1179513" y="5662613"/>
          <p14:tracePt t="12116" x="1187450" y="5662613"/>
          <p14:tracePt t="12121" x="1195388" y="5662613"/>
          <p14:tracePt t="12125" x="1203325" y="5653088"/>
          <p14:tracePt t="12129" x="1211263" y="5653088"/>
          <p14:tracePt t="12130" x="1220788" y="5653088"/>
          <p14:tracePt t="12134" x="1228725" y="5653088"/>
          <p14:tracePt t="12136" x="1236663" y="5653088"/>
          <p14:tracePt t="12141" x="1244600" y="5653088"/>
          <p14:tracePt t="12144" x="1252538" y="5645150"/>
          <p14:tracePt t="12147" x="1260475" y="5645150"/>
          <p14:tracePt t="12148" x="1268413" y="5645150"/>
          <p14:tracePt t="12152" x="1276350" y="5645150"/>
          <p14:tracePt t="12156" x="1284288" y="5645150"/>
          <p14:tracePt t="12161" x="1292225" y="5645150"/>
          <p14:tracePt t="12164" x="1300163" y="5645150"/>
          <p14:tracePt t="12168" x="1308100" y="5645150"/>
          <p14:tracePt t="12175" x="1316038" y="5645150"/>
          <p14:tracePt t="12180" x="1323975" y="5645150"/>
          <p14:tracePt t="12186" x="1331913" y="5645150"/>
          <p14:tracePt t="12195" x="1339850" y="5645150"/>
          <p14:tracePt t="12203" x="1347788" y="5645150"/>
          <p14:tracePt t="12210" x="1355725" y="5645150"/>
          <p14:tracePt t="12217" x="1363663" y="5645150"/>
          <p14:tracePt t="12220" x="1371600" y="5645150"/>
          <p14:tracePt t="12225" x="1379538" y="5645150"/>
          <p14:tracePt t="12228" x="1387475" y="5653088"/>
          <p14:tracePt t="12231" x="1395413" y="5653088"/>
          <p14:tracePt t="12233" x="1403350" y="5653088"/>
          <p14:tracePt t="12234" x="1411288" y="5653088"/>
          <p14:tracePt t="12239" x="1419225" y="5653088"/>
          <p14:tracePt t="12241" x="1427163" y="5653088"/>
          <p14:tracePt t="12247" x="1450975" y="5653088"/>
          <p14:tracePt t="12249" x="1458913" y="5653088"/>
          <p14:tracePt t="12251" x="1466850" y="5653088"/>
          <p14:tracePt t="12252" x="1474788" y="5653088"/>
          <p14:tracePt t="12254" x="1482725" y="5662613"/>
          <p14:tracePt t="12256" x="1490663" y="5662613"/>
          <p14:tracePt t="12261" x="1514475" y="5662613"/>
          <p14:tracePt t="12263" x="1522413" y="5662613"/>
          <p14:tracePt t="12264" x="1530350" y="5662613"/>
          <p14:tracePt t="12266" x="1538288" y="5670550"/>
          <p14:tracePt t="12268" x="1554163" y="5670550"/>
          <p14:tracePt t="12270" x="1562100" y="5670550"/>
          <p14:tracePt t="12272" x="1571625" y="5670550"/>
          <p14:tracePt t="12275" x="1579563" y="5670550"/>
          <p14:tracePt t="12277" x="1595438" y="5670550"/>
          <p14:tracePt t="12280" x="1603375" y="5670550"/>
          <p14:tracePt t="12282" x="1627188" y="5678488"/>
          <p14:tracePt t="12284" x="1635125" y="5678488"/>
          <p14:tracePt t="12286" x="1643063" y="5678488"/>
          <p14:tracePt t="12288" x="1658938" y="5678488"/>
          <p14:tracePt t="12290" x="1666875" y="5678488"/>
          <p14:tracePt t="12295" x="1690688" y="5678488"/>
          <p14:tracePt t="12298" x="1698625" y="5678488"/>
          <p14:tracePt t="12299" x="1706563" y="5678488"/>
          <p14:tracePt t="12300" x="1722438" y="5686425"/>
          <p14:tracePt t="12302" x="1730375" y="5686425"/>
          <p14:tracePt t="12304" x="1738313" y="5686425"/>
          <p14:tracePt t="12306" x="1746250" y="5686425"/>
          <p14:tracePt t="12311" x="1770063" y="5686425"/>
          <p14:tracePt t="12315" x="1785938" y="5686425"/>
          <p14:tracePt t="12316" x="1793875" y="5686425"/>
          <p14:tracePt t="12320" x="1801813" y="5686425"/>
          <p14:tracePt t="12322" x="1809750" y="5686425"/>
          <p14:tracePt t="12324" x="1817688" y="5686425"/>
          <p14:tracePt t="12327" x="1825625" y="5686425"/>
          <p14:tracePt t="12331" x="1833563" y="5686425"/>
          <p14:tracePt t="12334" x="1841500" y="5686425"/>
          <p14:tracePt t="12338" x="1849438" y="5686425"/>
          <p14:tracePt t="12348" x="1857375" y="5686425"/>
          <p14:tracePt t="12405" x="1849438" y="5686425"/>
          <p14:tracePt t="12417" x="1841500" y="5686425"/>
          <p14:tracePt t="12422" x="1833563" y="5686425"/>
          <p14:tracePt t="12427" x="1825625" y="5686425"/>
          <p14:tracePt t="12430" x="1817688" y="5686425"/>
          <p14:tracePt t="12434" x="1809750" y="5686425"/>
          <p14:tracePt t="12438" x="1801813" y="5678488"/>
          <p14:tracePt t="12440" x="1793875" y="5678488"/>
          <p14:tracePt t="12444" x="1785938" y="5678488"/>
          <p14:tracePt t="12446" x="1778000" y="5678488"/>
          <p14:tracePt t="12448" x="1770063" y="5678488"/>
          <p14:tracePt t="12450" x="1762125" y="5678488"/>
          <p14:tracePt t="12452" x="1754188" y="5670550"/>
          <p14:tracePt t="12454" x="1746250" y="5670550"/>
          <p14:tracePt t="12456" x="1738313" y="5670550"/>
          <p14:tracePt t="12461" x="1722438" y="5662613"/>
          <p14:tracePt t="12463" x="1714500" y="5662613"/>
          <p14:tracePt t="12464" x="1706563" y="5653088"/>
          <p14:tracePt t="12466" x="1698625" y="5653088"/>
          <p14:tracePt t="12468" x="1690688" y="5653088"/>
          <p14:tracePt t="12470" x="1682750" y="5645150"/>
          <p14:tracePt t="12472" x="1674813" y="5645150"/>
          <p14:tracePt t="12474" x="1658938" y="5637213"/>
          <p14:tracePt t="12477" x="1651000" y="5637213"/>
          <p14:tracePt t="12479" x="1643063" y="5629275"/>
          <p14:tracePt t="12481" x="1635125" y="5629275"/>
          <p14:tracePt t="12483" x="1627188" y="5621338"/>
          <p14:tracePt t="12485" x="1619250" y="5613400"/>
          <p14:tracePt t="12486" x="1603375" y="5613400"/>
          <p14:tracePt t="12488" x="1595438" y="5605463"/>
          <p14:tracePt t="12490" x="1587500" y="5597525"/>
          <p14:tracePt t="12494" x="1571625" y="5589588"/>
          <p14:tracePt t="12499" x="1554163" y="5573713"/>
          <p14:tracePt t="12501" x="1546225" y="5573713"/>
          <p14:tracePt t="12503" x="1530350" y="5565775"/>
          <p14:tracePt t="12504" x="1522413" y="5557838"/>
          <p14:tracePt t="12506" x="1514475" y="5557838"/>
          <p14:tracePt t="12511" x="1498600" y="5541963"/>
          <p14:tracePt t="12515" x="1482725" y="5526088"/>
          <p14:tracePt t="12517" x="1474788" y="5518150"/>
          <p14:tracePt t="12519" x="1466850" y="5510213"/>
          <p14:tracePt t="12520" x="1458913" y="5510213"/>
          <p14:tracePt t="12522" x="1458913" y="5502275"/>
          <p14:tracePt t="12525" x="1450975" y="5494338"/>
          <p14:tracePt t="12527" x="1443038" y="5486400"/>
          <p14:tracePt t="12529" x="1435100" y="5478463"/>
          <p14:tracePt t="12535" x="1411288" y="5454650"/>
          <p14:tracePt t="12536" x="1403350" y="5446713"/>
          <p14:tracePt t="12538" x="1395413" y="5430838"/>
          <p14:tracePt t="12540" x="1387475" y="5422900"/>
          <p14:tracePt t="12544" x="1379538" y="5407025"/>
          <p14:tracePt t="12551" x="1355725" y="5375275"/>
          <p14:tracePt t="12552" x="1355725" y="5367338"/>
          <p14:tracePt t="12554" x="1347788" y="5359400"/>
          <p14:tracePt t="12556" x="1339850" y="5351463"/>
          <p14:tracePt t="12561" x="1331913" y="5327650"/>
          <p14:tracePt t="12563" x="1323975" y="5310188"/>
          <p14:tracePt t="12567" x="1316038" y="5286375"/>
          <p14:tracePt t="12569" x="1308100" y="5278438"/>
          <p14:tracePt t="12570" x="1300163" y="5262563"/>
          <p14:tracePt t="12572" x="1292225" y="5254625"/>
          <p14:tracePt t="12574" x="1284288" y="5238750"/>
          <p14:tracePt t="12577" x="1284288" y="5222875"/>
          <p14:tracePt t="12579" x="1276350" y="5207000"/>
          <p14:tracePt t="12583" x="1260475" y="5175250"/>
          <p14:tracePt t="12585" x="1260475" y="5167313"/>
          <p14:tracePt t="12586" x="1252538" y="5151438"/>
          <p14:tracePt t="12588" x="1244600" y="5135563"/>
          <p14:tracePt t="12590" x="1244600" y="5119688"/>
          <p14:tracePt t="12593" x="1236663" y="5103813"/>
          <p14:tracePt t="12594" x="1228725" y="5087938"/>
          <p14:tracePt t="12599" x="1220788" y="5048250"/>
          <p14:tracePt t="12601" x="1211263" y="5032375"/>
          <p14:tracePt t="12602" x="1211263" y="5016500"/>
          <p14:tracePt t="12605" x="1203325" y="5008563"/>
          <p14:tracePt t="12606" x="1195388" y="4992688"/>
          <p14:tracePt t="12611" x="1187450" y="4951413"/>
          <p14:tracePt t="12613" x="1179513" y="4943475"/>
          <p14:tracePt t="12617" x="1171575" y="4911725"/>
          <p14:tracePt t="12618" x="1171575" y="4903788"/>
          <p14:tracePt t="12620" x="1163638" y="4887913"/>
          <p14:tracePt t="12622" x="1163638" y="4872038"/>
          <p14:tracePt t="12624" x="1155700" y="4864100"/>
          <p14:tracePt t="12627" x="1155700" y="4848225"/>
          <p14:tracePt t="12628" x="1155700" y="4832350"/>
          <p14:tracePt t="12633" x="1147763" y="4800600"/>
          <p14:tracePt t="12635" x="1147763" y="4784725"/>
          <p14:tracePt t="12636" x="1147763" y="4768850"/>
          <p14:tracePt t="12638" x="1147763" y="4752975"/>
          <p14:tracePt t="12640" x="1147763" y="4737100"/>
          <p14:tracePt t="12644" x="1147763" y="4721225"/>
          <p14:tracePt t="12646" x="1139825" y="4705350"/>
          <p14:tracePt t="12648" x="1139825" y="4681538"/>
          <p14:tracePt t="12651" x="1139825" y="4665663"/>
          <p14:tracePt t="12652" x="1147763" y="4649788"/>
          <p14:tracePt t="12654" x="1147763" y="4633913"/>
          <p14:tracePt t="12656" x="1147763" y="4616450"/>
          <p14:tracePt t="12661" x="1147763" y="4592638"/>
          <p14:tracePt t="12663" x="1147763" y="4576763"/>
          <p14:tracePt t="12664" x="1147763" y="4560888"/>
          <p14:tracePt t="12666" x="1155700" y="4552950"/>
          <p14:tracePt t="12668" x="1155700" y="4537075"/>
          <p14:tracePt t="12670" x="1155700" y="4521200"/>
          <p14:tracePt t="12672" x="1155700" y="4505325"/>
          <p14:tracePt t="12674" x="1155700" y="4489450"/>
          <p14:tracePt t="12677" x="1163638" y="4473575"/>
          <p14:tracePt t="12679" x="1163638" y="4449763"/>
          <p14:tracePt t="12680" x="1163638" y="4441825"/>
          <p14:tracePt t="12682" x="1171575" y="4418013"/>
          <p14:tracePt t="12684" x="1171575" y="4402138"/>
          <p14:tracePt t="12686" x="1171575" y="4386263"/>
          <p14:tracePt t="12688" x="1171575" y="4362450"/>
          <p14:tracePt t="12690" x="1171575" y="4346575"/>
          <p14:tracePt t="12694" x="1179513" y="4322763"/>
          <p14:tracePt t="12696" x="1179513" y="4273550"/>
          <p14:tracePt t="12698" x="1187450" y="4249738"/>
          <p14:tracePt t="12700" x="1187450" y="4225925"/>
          <p14:tracePt t="12702" x="1187450" y="4202113"/>
          <p14:tracePt t="12704" x="1187450" y="4178300"/>
          <p14:tracePt t="12706" x="1187450" y="4154488"/>
          <p14:tracePt t="12711" x="1187450" y="4106863"/>
          <p14:tracePt t="12713" x="1187450" y="4075113"/>
          <p14:tracePt t="12714" x="1187450" y="4051300"/>
          <p14:tracePt t="12716" x="1187450" y="4027488"/>
          <p14:tracePt t="12718" x="1187450" y="3995738"/>
          <p14:tracePt t="12720" x="1187450" y="3971925"/>
          <p14:tracePt t="12722" x="1187450" y="3938588"/>
          <p14:tracePt t="12724" x="1179513" y="3906838"/>
          <p14:tracePt t="12727" x="1179513" y="3883025"/>
          <p14:tracePt t="12730" x="1171575" y="3851275"/>
          <p14:tracePt t="12731" x="1171575" y="3827463"/>
          <p14:tracePt t="12732" x="1163638" y="3795713"/>
          <p14:tracePt t="12735" x="1155700" y="3763963"/>
          <p14:tracePt t="12736" x="1155700" y="3732213"/>
          <p14:tracePt t="12738" x="1147763" y="3700463"/>
          <p14:tracePt t="12740" x="1139825" y="3668713"/>
          <p14:tracePt t="12744" x="1131888" y="3644900"/>
          <p14:tracePt t="12745" x="1131888" y="3613150"/>
          <p14:tracePt t="12749" x="1116013" y="3548063"/>
          <p14:tracePt t="12751" x="1108075" y="3516313"/>
          <p14:tracePt t="12752" x="1108075" y="3484563"/>
          <p14:tracePt t="12754" x="1100138" y="3452813"/>
          <p14:tracePt t="12756" x="1092200" y="3421063"/>
          <p14:tracePt t="12761" x="1076325" y="3357563"/>
          <p14:tracePt t="12765" x="1068388" y="3294063"/>
          <p14:tracePt t="12768" x="1068388" y="3262313"/>
          <p14:tracePt t="12769" x="1060450" y="3228975"/>
          <p14:tracePt t="12770" x="1060450" y="3197225"/>
          <p14:tracePt t="12772" x="1060450" y="3165475"/>
          <p14:tracePt t="12774" x="1052513" y="3141663"/>
          <p14:tracePt t="12777" x="1052513" y="3109913"/>
          <p14:tracePt t="12779" x="1044575" y="3078163"/>
          <p14:tracePt t="12784" x="1044575" y="2982913"/>
          <p14:tracePt t="12786" x="1036638" y="2959100"/>
          <p14:tracePt t="12788" x="1036638" y="2927350"/>
          <p14:tracePt t="12790" x="1036638" y="2894013"/>
          <p14:tracePt t="12794" x="1036638" y="2870200"/>
          <p14:tracePt t="12797" x="1036638" y="2814638"/>
          <p14:tracePt t="12799" x="1036638" y="2782888"/>
          <p14:tracePt t="12801" x="1044575" y="2759075"/>
          <p14:tracePt t="12802" x="1044575" y="2735263"/>
          <p14:tracePt t="12804" x="1044575" y="2711450"/>
          <p14:tracePt t="12806" x="1044575" y="2687638"/>
          <p14:tracePt t="12812" x="1052513" y="2640013"/>
          <p14:tracePt t="12815" x="1060450" y="2592388"/>
          <p14:tracePt t="12816" x="1068388" y="2576513"/>
          <p14:tracePt t="12820" x="1076325" y="2527300"/>
          <p14:tracePt t="12822" x="1076325" y="2511425"/>
          <p14:tracePt t="12824" x="1084263" y="2487613"/>
          <p14:tracePt t="12827" x="1084263" y="2471738"/>
          <p14:tracePt t="12832" x="1100138" y="2416175"/>
          <p14:tracePt t="12834" x="1100138" y="2392363"/>
          <p14:tracePt t="12836" x="1108075" y="2376488"/>
          <p14:tracePt t="12838" x="1116013" y="2360613"/>
          <p14:tracePt t="12840" x="1116013" y="2344738"/>
          <p14:tracePt t="12843" x="1123950" y="2328863"/>
          <p14:tracePt t="12849" x="1131888" y="2273300"/>
          <p14:tracePt t="12850" x="1131888" y="2265363"/>
          <p14:tracePt t="12852" x="1139825" y="2249488"/>
          <p14:tracePt t="12854" x="1139825" y="2233613"/>
          <p14:tracePt t="12856" x="1147763" y="2216150"/>
          <p14:tracePt t="12860" x="1155700" y="2192338"/>
          <p14:tracePt t="12864" x="1155700" y="2176463"/>
          <p14:tracePt t="12865" x="1163638" y="2160588"/>
          <p14:tracePt t="12866" x="1163638" y="2144713"/>
          <p14:tracePt t="12868" x="1171575" y="2136775"/>
          <p14:tracePt t="12870" x="1171575" y="2120900"/>
          <p14:tracePt t="12872" x="1171575" y="2105025"/>
          <p14:tracePt t="12874" x="1179513" y="2097088"/>
          <p14:tracePt t="12877" x="1179513" y="2081213"/>
          <p14:tracePt t="12879" x="1179513" y="2065338"/>
          <p14:tracePt t="12882" x="1187450" y="2057400"/>
          <p14:tracePt t="12883" x="1187450" y="2041525"/>
          <p14:tracePt t="12884" x="1187450" y="2033588"/>
          <p14:tracePt t="12886" x="1195388" y="2017713"/>
          <p14:tracePt t="12888" x="1195388" y="2009775"/>
          <p14:tracePt t="12890" x="1195388" y="1993900"/>
          <p14:tracePt t="12895" x="1195388" y="1970088"/>
          <p14:tracePt t="12897" x="1195388" y="1962150"/>
          <p14:tracePt t="12899" x="1203325" y="1954213"/>
          <p14:tracePt t="12900" x="1203325" y="1938338"/>
          <p14:tracePt t="12902" x="1203325" y="1930400"/>
          <p14:tracePt t="12904" x="1203325" y="1914525"/>
          <p14:tracePt t="12906" x="1203325" y="1906588"/>
          <p14:tracePt t="12909" x="1203325" y="1898650"/>
          <p14:tracePt t="12911" x="1203325" y="1890713"/>
          <p14:tracePt t="12913" x="1203325" y="1873250"/>
          <p14:tracePt t="12915" x="1203325" y="1865313"/>
          <p14:tracePt t="12916" x="1203325" y="1857375"/>
          <p14:tracePt t="12918" x="1203325" y="1849438"/>
          <p14:tracePt t="12920" x="1203325" y="1841500"/>
          <p14:tracePt t="12922" x="1203325" y="1833563"/>
          <p14:tracePt t="12924" x="1203325" y="1825625"/>
          <p14:tracePt t="12927" x="1203325" y="1817688"/>
          <p14:tracePt t="12929" x="1195388" y="1809750"/>
          <p14:tracePt t="12930" x="1195388" y="1801813"/>
          <p14:tracePt t="12934" x="1195388" y="1793875"/>
          <p14:tracePt t="12936" x="1195388" y="1785938"/>
          <p14:tracePt t="12938" x="1195388" y="1778000"/>
          <p14:tracePt t="12944" x="1195388" y="1770063"/>
          <p14:tracePt t="12945" x="1195388" y="1762125"/>
          <p14:tracePt t="12963" x="1179513" y="1730375"/>
          <p14:tracePt t="12966" x="1179513" y="1722438"/>
          <p14:tracePt t="12975" x="1179513" y="1714500"/>
          <p14:tracePt t="12980" x="1171575" y="1714500"/>
          <p14:tracePt t="12982" x="1171575" y="1706563"/>
          <p14:tracePt t="12999" x="1171575" y="1698625"/>
          <p14:tracePt t="13337" x="1171575" y="1706563"/>
          <p14:tracePt t="13354" x="1179513" y="1706563"/>
          <p14:tracePt t="13359" x="1179513" y="1714500"/>
          <p14:tracePt t="13363" x="1187450" y="1714500"/>
          <p14:tracePt t="13364" x="1187450" y="1722438"/>
          <p14:tracePt t="13366" x="1195388" y="1722438"/>
          <p14:tracePt t="13370" x="1195388" y="1730375"/>
          <p14:tracePt t="13372" x="1203325" y="1730375"/>
          <p14:tracePt t="13377" x="1211263" y="1730375"/>
          <p14:tracePt t="13380" x="1211263" y="1738313"/>
          <p14:tracePt t="13382" x="1220788" y="1738313"/>
          <p14:tracePt t="13384" x="1220788" y="1746250"/>
          <p14:tracePt t="13386" x="1228725" y="1746250"/>
          <p14:tracePt t="13394" x="1236663" y="1754188"/>
          <p14:tracePt t="13397" x="1244600" y="1754188"/>
          <p14:tracePt t="13400" x="1252538" y="1754188"/>
          <p14:tracePt t="13404" x="1252538" y="1762125"/>
          <p14:tracePt t="13406" x="1260475" y="1762125"/>
          <p14:tracePt t="13413" x="1268413" y="1762125"/>
          <p14:tracePt t="13416" x="1268413" y="1770063"/>
          <p14:tracePt t="13418" x="1276350" y="1770063"/>
          <p14:tracePt t="13823" x="1268413" y="1770063"/>
          <p14:tracePt t="13889" x="1268413" y="1762125"/>
          <p14:tracePt t="13894" x="1276350" y="1762125"/>
          <p14:tracePt t="13999" x="1276350" y="1770063"/>
          <p14:tracePt t="14003" x="1268413" y="1770063"/>
          <p14:tracePt t="14005" x="1268413" y="1778000"/>
          <p14:tracePt t="14007" x="1260475" y="1785938"/>
          <p14:tracePt t="14011" x="1252538" y="1793875"/>
          <p14:tracePt t="14013" x="1252538" y="1801813"/>
          <p14:tracePt t="14015" x="1244600" y="1801813"/>
          <p14:tracePt t="14017" x="1236663" y="1809750"/>
          <p14:tracePt t="14018" x="1236663" y="1817688"/>
          <p14:tracePt t="14020" x="1228725" y="1817688"/>
          <p14:tracePt t="14022" x="1220788" y="1825625"/>
          <p14:tracePt t="14025" x="1220788" y="1833563"/>
          <p14:tracePt t="14027" x="1211263" y="1833563"/>
          <p14:tracePt t="14030" x="1203325" y="1849438"/>
          <p14:tracePt t="14032" x="1195388" y="1849438"/>
          <p14:tracePt t="14034" x="1187450" y="1857375"/>
          <p14:tracePt t="14038" x="1179513" y="1865313"/>
          <p14:tracePt t="14040" x="1179513" y="1873250"/>
          <p14:tracePt t="14042" x="1171575" y="1873250"/>
          <p14:tracePt t="14046" x="1163638" y="1873250"/>
          <p14:tracePt t="14048" x="1163638" y="1881188"/>
          <p14:tracePt t="14050" x="1155700" y="1881188"/>
          <p14:tracePt t="14054" x="1155700" y="1890713"/>
          <p14:tracePt t="14058" x="1147763" y="1890713"/>
          <p14:tracePt t="14247" x="1147763" y="1898650"/>
          <p14:tracePt t="14293" x="1147763" y="1890713"/>
          <p14:tracePt t="14345" x="1155700" y="1890713"/>
          <p14:tracePt t="14389" x="1163638" y="1881188"/>
          <p14:tracePt t="14399" x="1171575" y="1881188"/>
          <p14:tracePt t="14402" x="1171575" y="1873250"/>
          <p14:tracePt t="14404" x="1179513" y="1873250"/>
          <p14:tracePt t="14406" x="1179513" y="1865313"/>
          <p14:tracePt t="14410" x="1187450" y="1865313"/>
          <p14:tracePt t="14412" x="1195388" y="1857375"/>
          <p14:tracePt t="14416" x="1203325" y="1857375"/>
          <p14:tracePt t="14418" x="1211263" y="1849438"/>
          <p14:tracePt t="14422" x="1220788" y="1849438"/>
          <p14:tracePt t="14424" x="1220788" y="1841500"/>
          <p14:tracePt t="14427" x="1228725" y="1841500"/>
          <p14:tracePt t="14429" x="1228725" y="1833563"/>
          <p14:tracePt t="14431" x="1236663" y="1833563"/>
          <p14:tracePt t="14434" x="1244600" y="1833563"/>
          <p14:tracePt t="14436" x="1244600" y="1825625"/>
          <p14:tracePt t="14438" x="1252538" y="1825625"/>
          <p14:tracePt t="14444" x="1260475" y="1817688"/>
          <p14:tracePt t="14456" x="1260475" y="1809750"/>
          <p14:tracePt t="14685" x="1252538" y="1809750"/>
          <p14:tracePt t="14693" x="1244600" y="1809750"/>
          <p14:tracePt t="14701" x="1236663" y="1809750"/>
          <p14:tracePt t="14706" x="1228725" y="1809750"/>
          <p14:tracePt t="14711" x="1211263" y="1809750"/>
          <p14:tracePt t="14713" x="1203325" y="1809750"/>
          <p14:tracePt t="14714" x="1195388" y="1809750"/>
          <p14:tracePt t="14718" x="1179513" y="1809750"/>
          <p14:tracePt t="14722" x="1163638" y="1809750"/>
          <p14:tracePt t="14724" x="1155700" y="1809750"/>
          <p14:tracePt t="14727" x="1147763" y="1817688"/>
          <p14:tracePt t="14729" x="1139825" y="1817688"/>
          <p14:tracePt t="14730" x="1131888" y="1817688"/>
          <p14:tracePt t="14732" x="1116013" y="1817688"/>
          <p14:tracePt t="14734" x="1108075" y="1817688"/>
          <p14:tracePt t="14736" x="1100138" y="1817688"/>
          <p14:tracePt t="14738" x="1084263" y="1817688"/>
          <p14:tracePt t="14740" x="1076325" y="1817688"/>
          <p14:tracePt t="14745" x="1060450" y="1817688"/>
          <p14:tracePt t="14746" x="1052513" y="1817688"/>
          <p14:tracePt t="14748" x="1036638" y="1817688"/>
          <p14:tracePt t="14750" x="1028700" y="1817688"/>
          <p14:tracePt t="14752" x="1020763" y="1817688"/>
          <p14:tracePt t="14754" x="1012825" y="1817688"/>
          <p14:tracePt t="14756" x="1004888" y="1817688"/>
          <p14:tracePt t="14759" x="996950" y="1817688"/>
          <p14:tracePt t="14761" x="989013" y="1817688"/>
          <p14:tracePt t="14763" x="981075" y="1817688"/>
          <p14:tracePt t="14764" x="973138" y="1817688"/>
          <p14:tracePt t="14766" x="965200" y="1817688"/>
          <p14:tracePt t="14768" x="957263" y="1825625"/>
          <p14:tracePt t="14772" x="949325" y="1825625"/>
          <p14:tracePt t="14774" x="941388" y="1825625"/>
          <p14:tracePt t="14779" x="933450" y="1825625"/>
          <p14:tracePt t="14782" x="925513" y="1825625"/>
          <p14:tracePt t="14788" x="917575" y="1825625"/>
          <p14:tracePt t="14937" x="917575" y="1817688"/>
          <p14:tracePt t="14940" x="925513" y="1817688"/>
          <p14:tracePt t="14946" x="925513" y="1809750"/>
          <p14:tracePt t="14948" x="933450" y="1809750"/>
          <p14:tracePt t="14960" x="941388" y="1801813"/>
          <p14:tracePt t="14978" x="949325" y="1793875"/>
          <p14:tracePt t="14983" x="949325" y="1785938"/>
          <p14:tracePt t="14990" x="957263" y="1785938"/>
          <p14:tracePt t="15081" x="957263" y="1778000"/>
          <p14:tracePt t="15085" x="949325" y="1778000"/>
          <p14:tracePt t="15094" x="949325" y="1770063"/>
          <p14:tracePt t="15097" x="941388" y="1770063"/>
          <p14:tracePt t="15102" x="933450" y="1770063"/>
          <p14:tracePt t="15104" x="933450" y="1762125"/>
          <p14:tracePt t="15110" x="925513" y="1762125"/>
          <p14:tracePt t="15113" x="917575" y="1762125"/>
          <p14:tracePt t="15115" x="917575" y="1754188"/>
          <p14:tracePt t="15118" x="909638" y="1754188"/>
          <p14:tracePt t="15122" x="901700" y="1746250"/>
          <p14:tracePt t="15129" x="893763" y="1746250"/>
          <p14:tracePt t="15130" x="893763" y="1738313"/>
          <p14:tracePt t="15132" x="885825" y="1738313"/>
          <p14:tracePt t="15136" x="877888" y="1738313"/>
          <p14:tracePt t="15140" x="868363" y="1730375"/>
          <p14:tracePt t="15144" x="860425" y="1730375"/>
          <p14:tracePt t="15148" x="852488" y="1730375"/>
          <p14:tracePt t="15152" x="844550" y="1722438"/>
          <p14:tracePt t="15154" x="836613" y="1722438"/>
          <p14:tracePt t="15159" x="828675" y="1722438"/>
          <p14:tracePt t="15163" x="820738" y="1722438"/>
          <p14:tracePt t="15166" x="812800" y="1722438"/>
          <p14:tracePt t="15168" x="804863" y="1722438"/>
          <p14:tracePt t="15172" x="796925" y="1722438"/>
          <p14:tracePt t="15177" x="788988" y="1722438"/>
          <p14:tracePt t="15179" x="781050" y="1730375"/>
          <p14:tracePt t="15183" x="773113" y="1730375"/>
          <p14:tracePt t="15186" x="765175" y="1730375"/>
          <p14:tracePt t="15188" x="757238" y="1730375"/>
          <p14:tracePt t="15193" x="749300" y="1730375"/>
          <p14:tracePt t="15195" x="749300" y="1738313"/>
          <p14:tracePt t="15197" x="741363" y="1738313"/>
          <p14:tracePt t="15200" x="733425" y="1738313"/>
          <p14:tracePt t="15204" x="733425" y="1746250"/>
          <p14:tracePt t="15206" x="725488" y="1746250"/>
          <p14:tracePt t="15210" x="717550" y="1746250"/>
          <p14:tracePt t="15213" x="717550" y="1754188"/>
          <p14:tracePt t="15216" x="709613" y="1754188"/>
          <p14:tracePt t="15220" x="709613" y="1762125"/>
          <p14:tracePt t="15224" x="701675" y="1762125"/>
          <p14:tracePt t="15229" x="701675" y="1770063"/>
          <p14:tracePt t="15232" x="693738" y="1770063"/>
          <p14:tracePt t="15239" x="693738" y="1778000"/>
          <p14:tracePt t="15248" x="685800" y="1778000"/>
          <p14:tracePt t="15260" x="685800" y="1785938"/>
          <p14:tracePt t="15355" x="693738" y="1785938"/>
          <p14:tracePt t="15409" x="701675" y="1785938"/>
          <p14:tracePt t="15429" x="709613" y="1785938"/>
          <p14:tracePt t="15449" x="717550" y="1778000"/>
          <p14:tracePt t="15459" x="725488" y="1778000"/>
          <p14:tracePt t="15465" x="733425" y="1778000"/>
          <p14:tracePt t="15468" x="741363" y="1778000"/>
          <p14:tracePt t="15472" x="749300" y="1778000"/>
          <p14:tracePt t="15478" x="757238" y="1778000"/>
          <p14:tracePt t="15479" x="765175" y="1778000"/>
          <p14:tracePt t="15480" x="773113" y="1778000"/>
          <p14:tracePt t="15482" x="781050" y="1778000"/>
          <p14:tracePt t="15484" x="788988" y="1778000"/>
          <p14:tracePt t="15486" x="796925" y="1778000"/>
          <p14:tracePt t="15488" x="804863" y="1778000"/>
          <p14:tracePt t="15490" x="812800" y="1778000"/>
          <p14:tracePt t="15493" x="820738" y="1778000"/>
          <p14:tracePt t="15495" x="828675" y="1778000"/>
          <p14:tracePt t="15496" x="836613" y="1778000"/>
          <p14:tracePt t="15499" x="852488" y="1778000"/>
          <p14:tracePt t="15501" x="860425" y="1778000"/>
          <p14:tracePt t="15502" x="868363" y="1778000"/>
          <p14:tracePt t="15504" x="885825" y="1778000"/>
          <p14:tracePt t="15506" x="893763" y="1778000"/>
          <p14:tracePt t="15511" x="917575" y="1778000"/>
          <p14:tracePt t="15512" x="925513" y="1778000"/>
          <p14:tracePt t="15514" x="941388" y="1778000"/>
          <p14:tracePt t="15516" x="949325" y="1778000"/>
          <p14:tracePt t="15518" x="965200" y="1778000"/>
          <p14:tracePt t="15520" x="973138" y="1778000"/>
          <p14:tracePt t="15522" x="989013" y="1778000"/>
          <p14:tracePt t="15524" x="996950" y="1778000"/>
          <p14:tracePt t="15527" x="1012825" y="1778000"/>
          <p14:tracePt t="15529" x="1028700" y="1785938"/>
          <p14:tracePt t="15531" x="1036638" y="1785938"/>
          <p14:tracePt t="15532" x="1052513" y="1785938"/>
          <p14:tracePt t="15534" x="1060450" y="1785938"/>
          <p14:tracePt t="15536" x="1076325" y="1785938"/>
          <p14:tracePt t="15538" x="1092200" y="1785938"/>
          <p14:tracePt t="15540" x="1100138" y="1785938"/>
          <p14:tracePt t="15543" x="1116013" y="1785938"/>
          <p14:tracePt t="15545" x="1123950" y="1793875"/>
          <p14:tracePt t="15548" x="1147763" y="1793875"/>
          <p14:tracePt t="15550" x="1155700" y="1793875"/>
          <p14:tracePt t="15552" x="1171575" y="1793875"/>
          <p14:tracePt t="15554" x="1179513" y="1793875"/>
          <p14:tracePt t="15556" x="1187450" y="1801813"/>
          <p14:tracePt t="15560" x="1203325" y="1801813"/>
          <p14:tracePt t="15563" x="1211263" y="1801813"/>
          <p14:tracePt t="15564" x="1220788" y="1801813"/>
          <p14:tracePt t="15566" x="1228725" y="1801813"/>
          <p14:tracePt t="15568" x="1244600" y="1801813"/>
          <p14:tracePt t="15572" x="1252538" y="1801813"/>
          <p14:tracePt t="15574" x="1260475" y="1809750"/>
          <p14:tracePt t="15577" x="1268413" y="1809750"/>
          <p14:tracePt t="15581" x="1276350" y="1809750"/>
          <p14:tracePt t="15582" x="1284288" y="1809750"/>
          <p14:tracePt t="15586" x="1292225" y="1809750"/>
          <p14:tracePt t="15588" x="1300163" y="1809750"/>
          <p14:tracePt t="15594" x="1308100" y="1817688"/>
          <p14:tracePt t="15596" x="1316038" y="1817688"/>
          <p14:tracePt t="15598" x="1323975" y="1817688"/>
          <p14:tracePt t="15602" x="1331913" y="1817688"/>
          <p14:tracePt t="15606" x="1339850" y="1817688"/>
          <p14:tracePt t="15611" x="1347788" y="1817688"/>
          <p14:tracePt t="15614" x="1355725" y="1817688"/>
          <p14:tracePt t="15618" x="1363663" y="1817688"/>
          <p14:tracePt t="15622" x="1371600" y="1817688"/>
          <p14:tracePt t="15627" x="1379538" y="1817688"/>
          <p14:tracePt t="15630" x="1387475" y="1817688"/>
          <p14:tracePt t="15636" x="1395413" y="1817688"/>
          <p14:tracePt t="15640" x="1403350" y="1817688"/>
          <p14:tracePt t="15646" x="1411288" y="1817688"/>
          <p14:tracePt t="15652" x="1419225" y="1817688"/>
          <p14:tracePt t="15660" x="1427163" y="1809750"/>
          <p14:tracePt t="15664" x="1435100" y="1809750"/>
          <p14:tracePt t="15672" x="1443038" y="1809750"/>
          <p14:tracePt t="15687" x="1450975" y="1809750"/>
          <p14:tracePt t="15779" x="1450975" y="1801813"/>
          <p14:tracePt t="15788" x="1458913" y="1801813"/>
          <p14:tracePt t="15792" x="1458913" y="1793875"/>
          <p14:tracePt t="15795" x="1466850" y="1793875"/>
          <p14:tracePt t="15800" x="1474788" y="1785938"/>
          <p14:tracePt t="15804" x="1482725" y="1785938"/>
          <p14:tracePt t="15811" x="1498600" y="1778000"/>
          <p14:tracePt t="15815" x="1506538" y="1778000"/>
          <p14:tracePt t="15816" x="1514475" y="1778000"/>
          <p14:tracePt t="15818" x="1522413" y="1778000"/>
          <p14:tracePt t="15820" x="1530350" y="1770063"/>
          <p14:tracePt t="15823" x="1538288" y="1770063"/>
          <p14:tracePt t="15826" x="1554163" y="1770063"/>
          <p14:tracePt t="15829" x="1562100" y="1770063"/>
          <p14:tracePt t="15831" x="1571625" y="1770063"/>
          <p14:tracePt t="15832" x="1579563" y="1770063"/>
          <p14:tracePt t="15834" x="1587500" y="1762125"/>
          <p14:tracePt t="15836" x="1603375" y="1762125"/>
          <p14:tracePt t="15838" x="1611313" y="1762125"/>
          <p14:tracePt t="15840" x="1619250" y="1762125"/>
          <p14:tracePt t="15843" x="1627188" y="1762125"/>
          <p14:tracePt t="15847" x="1651000" y="1762125"/>
          <p14:tracePt t="15848" x="1666875" y="1762125"/>
          <p14:tracePt t="15850" x="1674813" y="1762125"/>
          <p14:tracePt t="15852" x="1682750" y="1762125"/>
          <p14:tracePt t="15854" x="1698625" y="1770063"/>
          <p14:tracePt t="15856" x="1706563" y="1770063"/>
          <p14:tracePt t="15861" x="1730375" y="1770063"/>
          <p14:tracePt t="15863" x="1746250" y="1770063"/>
          <p14:tracePt t="15864" x="1754188" y="1770063"/>
          <p14:tracePt t="15866" x="1770063" y="1770063"/>
          <p14:tracePt t="15868" x="1785938" y="1778000"/>
          <p14:tracePt t="15870" x="1793875" y="1778000"/>
          <p14:tracePt t="15872" x="1809750" y="1778000"/>
          <p14:tracePt t="15874" x="1825625" y="1778000"/>
          <p14:tracePt t="15877" x="1833563" y="1778000"/>
          <p14:tracePt t="15879" x="1849438" y="1778000"/>
          <p14:tracePt t="15881" x="1865313" y="1785938"/>
          <p14:tracePt t="15882" x="1873250" y="1785938"/>
          <p14:tracePt t="15884" x="1889125" y="1785938"/>
          <p14:tracePt t="15886" x="1905000" y="1785938"/>
          <p14:tracePt t="15888" x="1922463" y="1785938"/>
          <p14:tracePt t="15890" x="1938338" y="1785938"/>
          <p14:tracePt t="15893" x="1954213" y="1785938"/>
          <p14:tracePt t="15895" x="1962150" y="1785938"/>
          <p14:tracePt t="15897" x="1978025" y="1785938"/>
          <p14:tracePt t="15898" x="2001838" y="1793875"/>
          <p14:tracePt t="15900" x="2009775" y="1793875"/>
          <p14:tracePt t="15902" x="2025650" y="1793875"/>
          <p14:tracePt t="15904" x="2041525" y="1793875"/>
          <p14:tracePt t="15906" x="2057400" y="1793875"/>
          <p14:tracePt t="15908" x="2073275" y="1793875"/>
          <p14:tracePt t="15912" x="2089150" y="1793875"/>
          <p14:tracePt t="15914" x="2105025" y="1793875"/>
          <p14:tracePt t="15915" x="2120900" y="1801813"/>
          <p14:tracePt t="15916" x="2128838" y="1801813"/>
          <p14:tracePt t="15918" x="2152650" y="1801813"/>
          <p14:tracePt t="15920" x="2160588" y="1801813"/>
          <p14:tracePt t="15922" x="2176463" y="1801813"/>
          <p14:tracePt t="15924" x="2184400" y="1801813"/>
          <p14:tracePt t="15928" x="2200275" y="1801813"/>
          <p14:tracePt t="15930" x="2232025" y="1801813"/>
          <p14:tracePt t="15932" x="2247900" y="1801813"/>
          <p14:tracePt t="15934" x="2265363" y="1801813"/>
          <p14:tracePt t="15936" x="2281238" y="1801813"/>
          <p14:tracePt t="15938" x="2297113" y="1801813"/>
          <p14:tracePt t="15940" x="2312988" y="1801813"/>
          <p14:tracePt t="15943" x="2328863" y="1801813"/>
          <p14:tracePt t="15945" x="2344738" y="1801813"/>
          <p14:tracePt t="15946" x="2360613" y="1801813"/>
          <p14:tracePt t="15948" x="2376488" y="1801813"/>
          <p14:tracePt t="15964" x="2479675" y="1801813"/>
          <p14:tracePt t="15966" x="2487613" y="1801813"/>
          <p14:tracePt t="15968" x="2503488" y="1801813"/>
          <p14:tracePt t="15970" x="2511425" y="1801813"/>
          <p14:tracePt t="15972" x="2527300" y="1801813"/>
          <p14:tracePt t="15974" x="2535238" y="1801813"/>
          <p14:tracePt t="15977" x="2543175" y="1801813"/>
          <p14:tracePt t="15979" x="2559050" y="1801813"/>
          <p14:tracePt t="15980" x="2566988" y="1801813"/>
          <p14:tracePt t="15982" x="2574925" y="1801813"/>
          <p14:tracePt t="15984" x="2582863" y="1801813"/>
          <p14:tracePt t="15986" x="2598738" y="1793875"/>
          <p14:tracePt t="15988" x="2606675" y="1793875"/>
          <p14:tracePt t="15990" x="2616200" y="1793875"/>
          <p14:tracePt t="15995" x="2632075" y="1793875"/>
          <p14:tracePt t="15997" x="2640013" y="1793875"/>
          <p14:tracePt t="15999" x="2647950" y="1793875"/>
          <p14:tracePt t="16001" x="2655888" y="1793875"/>
          <p14:tracePt t="16002" x="2663825" y="1793875"/>
          <p14:tracePt t="16004" x="2671763" y="1785938"/>
          <p14:tracePt t="16009" x="2679700" y="1785938"/>
          <p14:tracePt t="16013" x="2687638" y="1785938"/>
          <p14:tracePt t="16014" x="2695575" y="1785938"/>
          <p14:tracePt t="16018" x="2703513" y="1785938"/>
          <p14:tracePt t="16027" x="2711450" y="1778000"/>
          <p14:tracePt t="16038" x="2719388" y="1778000"/>
          <p14:tracePt t="16113" x="2727325" y="1778000"/>
          <p14:tracePt t="16119" x="2735263" y="1778000"/>
          <p14:tracePt t="16125" x="2743200" y="1770063"/>
          <p14:tracePt t="16130" x="2751138" y="1770063"/>
          <p14:tracePt t="16131" x="2759075" y="1770063"/>
          <p14:tracePt t="16134" x="2767013" y="1770063"/>
          <p14:tracePt t="16136" x="2774950" y="1770063"/>
          <p14:tracePt t="16138" x="2782888" y="1770063"/>
          <p14:tracePt t="16144" x="2798763" y="1770063"/>
          <p14:tracePt t="16146" x="2806700" y="1770063"/>
          <p14:tracePt t="16149" x="2814638" y="1770063"/>
          <p14:tracePt t="16152" x="2822575" y="1770063"/>
          <p14:tracePt t="16154" x="2830513" y="1770063"/>
          <p14:tracePt t="16156" x="2838450" y="1770063"/>
          <p14:tracePt t="16159" x="2846388" y="1770063"/>
          <p14:tracePt t="16163" x="2854325" y="1770063"/>
          <p14:tracePt t="16164" x="2862263" y="1770063"/>
          <p14:tracePt t="16166" x="2870200" y="1770063"/>
          <p14:tracePt t="16168" x="2878138" y="1770063"/>
          <p14:tracePt t="16170" x="2886075" y="1770063"/>
          <p14:tracePt t="16174" x="2894013" y="1770063"/>
          <p14:tracePt t="16177" x="2901950" y="1770063"/>
          <p14:tracePt t="16180" x="2909888" y="1770063"/>
          <p14:tracePt t="16185" x="2917825" y="1770063"/>
          <p14:tracePt t="16188" x="2925763" y="1770063"/>
          <p14:tracePt t="16194" x="2933700" y="1778000"/>
          <p14:tracePt t="16200" x="2941638" y="1778000"/>
          <p14:tracePt t="16267" x="2949575" y="1778000"/>
          <p14:tracePt t="16275" x="2957513" y="1778000"/>
          <p14:tracePt t="16279" x="2967038" y="1778000"/>
          <p14:tracePt t="16283" x="2974975" y="1778000"/>
          <p14:tracePt t="16285" x="2982913" y="1778000"/>
          <p14:tracePt t="16286" x="2982913" y="1785938"/>
          <p14:tracePt t="16288" x="2990850" y="1785938"/>
          <p14:tracePt t="16290" x="2998788" y="1785938"/>
          <p14:tracePt t="16293" x="3006725" y="1785938"/>
          <p14:tracePt t="16297" x="3022600" y="1785938"/>
          <p14:tracePt t="16299" x="3030538" y="1785938"/>
          <p14:tracePt t="16302" x="3038475" y="1793875"/>
          <p14:tracePt t="16304" x="3046413" y="1793875"/>
          <p14:tracePt t="16306" x="3054350" y="1793875"/>
          <p14:tracePt t="16310" x="3070225" y="1793875"/>
          <p14:tracePt t="16314" x="3086100" y="1793875"/>
          <p14:tracePt t="16316" x="3094038" y="1793875"/>
          <p14:tracePt t="16318" x="3109913" y="1793875"/>
          <p14:tracePt t="16320" x="3117850" y="1793875"/>
          <p14:tracePt t="16322" x="3125788" y="1793875"/>
          <p14:tracePt t="16324" x="3133725" y="1793875"/>
          <p14:tracePt t="16327" x="3141663" y="1793875"/>
          <p14:tracePt t="16331" x="3165475" y="1801813"/>
          <p14:tracePt t="16332" x="3173413" y="1801813"/>
          <p14:tracePt t="16334" x="3181350" y="1801813"/>
          <p14:tracePt t="16336" x="3197225" y="1801813"/>
          <p14:tracePt t="16338" x="3205163" y="1801813"/>
          <p14:tracePt t="16340" x="3213100" y="1801813"/>
          <p14:tracePt t="16344" x="3221038" y="1801813"/>
          <p14:tracePt t="16346" x="3244850" y="1801813"/>
          <p14:tracePt t="16348" x="3260725" y="1801813"/>
          <p14:tracePt t="16350" x="3268663" y="1801813"/>
          <p14:tracePt t="16352" x="3276600" y="1801813"/>
          <p14:tracePt t="16354" x="3292475" y="1801813"/>
          <p14:tracePt t="16356" x="3300413" y="1801813"/>
          <p14:tracePt t="16361" x="3325813" y="1801813"/>
          <p14:tracePt t="16362" x="3341688" y="1801813"/>
          <p14:tracePt t="16364" x="3349625" y="1801813"/>
          <p14:tracePt t="16366" x="3365500" y="1801813"/>
          <p14:tracePt t="16368" x="3381375" y="1809750"/>
          <p14:tracePt t="16370" x="3389313" y="1801813"/>
          <p14:tracePt t="16372" x="3397250" y="1801813"/>
          <p14:tracePt t="16374" x="3413125" y="1801813"/>
          <p14:tracePt t="16377" x="3429000" y="1801813"/>
          <p14:tracePt t="16379" x="3436938" y="1801813"/>
          <p14:tracePt t="16380" x="3452813" y="1801813"/>
          <p14:tracePt t="16382" x="3460750" y="1801813"/>
          <p14:tracePt t="16384" x="3468688" y="1801813"/>
          <p14:tracePt t="16386" x="3484563" y="1801813"/>
          <p14:tracePt t="16388" x="3500438" y="1801813"/>
          <p14:tracePt t="16390" x="3508375" y="1801813"/>
          <p14:tracePt t="16394" x="3532188" y="1801813"/>
          <p14:tracePt t="16397" x="3540125" y="1801813"/>
          <p14:tracePt t="16398" x="3556000" y="1801813"/>
          <p14:tracePt t="16400" x="3563938" y="1801813"/>
          <p14:tracePt t="16402" x="3571875" y="1801813"/>
          <p14:tracePt t="16404" x="3587750" y="1801813"/>
          <p14:tracePt t="16407" x="3595688" y="1801813"/>
          <p14:tracePt t="16409" x="3611563" y="1801813"/>
          <p14:tracePt t="16413" x="3627438" y="1801813"/>
          <p14:tracePt t="16414" x="3635375" y="1801813"/>
          <p14:tracePt t="16416" x="3643313" y="1801813"/>
          <p14:tracePt t="16418" x="3660775" y="1801813"/>
          <p14:tracePt t="16420" x="3668713" y="1801813"/>
          <p14:tracePt t="16422" x="3676650" y="1801813"/>
          <p14:tracePt t="16425" x="3684588" y="1801813"/>
          <p14:tracePt t="16427" x="3692525" y="1801813"/>
          <p14:tracePt t="16429" x="3708400" y="1801813"/>
          <p14:tracePt t="16430" x="3716338" y="1801813"/>
          <p14:tracePt t="16432" x="3724275" y="1801813"/>
          <p14:tracePt t="16434" x="3732213" y="1801813"/>
          <p14:tracePt t="16436" x="3740150" y="1801813"/>
          <p14:tracePt t="16438" x="3748088" y="1801813"/>
          <p14:tracePt t="16440" x="3756025" y="1801813"/>
          <p14:tracePt t="16443" x="3763963" y="1801813"/>
          <p14:tracePt t="16446" x="3771900" y="1801813"/>
          <p14:tracePt t="16448" x="3779838" y="1801813"/>
          <p14:tracePt t="16450" x="3787775" y="1801813"/>
          <p14:tracePt t="16452" x="3795713" y="1801813"/>
          <p14:tracePt t="16456" x="3803650" y="1801813"/>
          <p14:tracePt t="16459" x="3811588" y="1801813"/>
          <p14:tracePt t="16463" x="3819525" y="1801813"/>
          <p14:tracePt t="16466" x="3827463" y="1801813"/>
          <p14:tracePt t="16468" x="3835400" y="1801813"/>
          <p14:tracePt t="16472" x="3843338" y="1801813"/>
          <p14:tracePt t="16477" x="3851275" y="1801813"/>
          <p14:tracePt t="16480" x="3859213" y="1801813"/>
          <p14:tracePt t="16485" x="3867150" y="1801813"/>
          <p14:tracePt t="16487" x="3875088" y="1801813"/>
          <p14:tracePt t="16490" x="3875088" y="1793875"/>
          <p14:tracePt t="16494" x="3883025" y="1793875"/>
          <p14:tracePt t="16496" x="3890963" y="1793875"/>
          <p14:tracePt t="16500" x="3898900" y="1793875"/>
          <p14:tracePt t="16505" x="3906838" y="1793875"/>
          <p14:tracePt t="16511" x="3914775" y="1793875"/>
          <p14:tracePt t="16516" x="3922713" y="1793875"/>
          <p14:tracePt t="16522" x="3930650" y="1793875"/>
          <p14:tracePt t="16533" x="3938588" y="1785938"/>
          <p14:tracePt t="16540" x="3946525" y="1785938"/>
          <p14:tracePt t="16549" x="3954463" y="1785938"/>
          <p14:tracePt t="16554" x="3962400" y="1785938"/>
          <p14:tracePt t="16560" x="3970338" y="1785938"/>
          <p14:tracePt t="16562" x="3978275" y="1785938"/>
          <p14:tracePt t="16566" x="3986213" y="1785938"/>
          <p14:tracePt t="16570" x="3994150" y="1785938"/>
          <p14:tracePt t="16572" x="4002088" y="1785938"/>
          <p14:tracePt t="16577" x="4011613" y="1785938"/>
          <p14:tracePt t="16581" x="4027488" y="1785938"/>
          <p14:tracePt t="16584" x="4035425" y="1785938"/>
          <p14:tracePt t="16586" x="4043363" y="1785938"/>
          <p14:tracePt t="16588" x="4051300" y="1793875"/>
          <p14:tracePt t="16595" x="4067175" y="1793875"/>
          <p14:tracePt t="16596" x="4075113" y="1793875"/>
          <p14:tracePt t="16598" x="4083050" y="1793875"/>
          <p14:tracePt t="16600" x="4090988" y="1793875"/>
          <p14:tracePt t="16604" x="4098925" y="1793875"/>
          <p14:tracePt t="16606" x="4106863" y="1793875"/>
          <p14:tracePt t="16611" x="4122738" y="1793875"/>
          <p14:tracePt t="16615" x="4130675" y="1793875"/>
          <p14:tracePt t="16616" x="4138613" y="1793875"/>
          <p14:tracePt t="16618" x="4146550" y="1793875"/>
          <p14:tracePt t="16620" x="4154488" y="1793875"/>
          <p14:tracePt t="16622" x="4162425" y="1793875"/>
          <p14:tracePt t="16627" x="4170363" y="1793875"/>
          <p14:tracePt t="16628" x="4178300" y="1793875"/>
          <p14:tracePt t="16630" x="4186238" y="1785938"/>
          <p14:tracePt t="16634" x="4194175" y="1785938"/>
          <p14:tracePt t="16636" x="4202113" y="1785938"/>
          <p14:tracePt t="16638" x="4210050" y="1785938"/>
          <p14:tracePt t="16643" x="4217988" y="1785938"/>
          <p14:tracePt t="16645" x="4225925" y="1785938"/>
          <p14:tracePt t="16648" x="4233863" y="1785938"/>
          <p14:tracePt t="16650" x="4241800" y="1785938"/>
          <p14:tracePt t="16654" x="4249738" y="1785938"/>
          <p14:tracePt t="16660" x="4257675" y="1785938"/>
          <p14:tracePt t="16662" x="4265613" y="1785938"/>
          <p14:tracePt t="16664" x="4273550" y="1785938"/>
          <p14:tracePt t="16666" x="4273550" y="1778000"/>
          <p14:tracePt t="16668" x="4281488" y="1778000"/>
          <p14:tracePt t="16672" x="4289425" y="1778000"/>
          <p14:tracePt t="16677" x="4297363" y="1778000"/>
          <p14:tracePt t="16680" x="4305300" y="1778000"/>
          <p14:tracePt t="16684" x="4313238" y="1778000"/>
          <p14:tracePt t="16688" x="4321175" y="1778000"/>
          <p14:tracePt t="16694" x="4329113" y="1770063"/>
          <p14:tracePt t="16698" x="4337050" y="1770063"/>
          <p14:tracePt t="16702" x="4344988" y="1770063"/>
          <p14:tracePt t="16711" x="4352925" y="1762125"/>
          <p14:tracePt t="16718" x="4362450" y="1762125"/>
          <p14:tracePt t="16763" x="4362450" y="1754188"/>
          <p14:tracePt t="16777" x="4362450" y="1746250"/>
          <p14:tracePt t="16784" x="4362450" y="1738313"/>
          <p14:tracePt t="16790" x="4362450" y="1730375"/>
          <p14:tracePt t="16799" x="4362450" y="1722438"/>
          <p14:tracePt t="16802" x="4362450" y="1714500"/>
          <p14:tracePt t="16809" x="4362450" y="1706563"/>
          <p14:tracePt t="16813" x="4362450" y="1698625"/>
          <p14:tracePt t="16814" x="4362450" y="1690688"/>
          <p14:tracePt t="16818" x="4362450" y="1682750"/>
          <p14:tracePt t="16822" x="4352925" y="1674813"/>
          <p14:tracePt t="16829" x="4352925" y="1658938"/>
          <p14:tracePt t="16832" x="4352925" y="1651000"/>
          <p14:tracePt t="16836" x="4352925" y="1643063"/>
          <p14:tracePt t="16838" x="4344988" y="1635125"/>
          <p14:tracePt t="16843" x="4344988" y="1627188"/>
          <p14:tracePt t="16846" x="4337050" y="1619250"/>
          <p14:tracePt t="16848" x="4337050" y="1611313"/>
          <p14:tracePt t="16850" x="4337050" y="1603375"/>
          <p14:tracePt t="16852" x="4329113" y="1603375"/>
          <p14:tracePt t="16854" x="4329113" y="1595438"/>
          <p14:tracePt t="16861" x="4321175" y="1579563"/>
          <p14:tracePt t="16866" x="4313238" y="1563688"/>
          <p14:tracePt t="16868" x="4305300" y="1563688"/>
          <p14:tracePt t="16870" x="4305300" y="1555750"/>
          <p14:tracePt t="16874" x="4297363" y="1547813"/>
          <p14:tracePt t="16877" x="4297363" y="1538288"/>
          <p14:tracePt t="16879" x="4289425" y="1538288"/>
          <p14:tracePt t="16881" x="4289425" y="1530350"/>
          <p14:tracePt t="16882" x="4281488" y="1530350"/>
          <p14:tracePt t="16884" x="4281488" y="1522413"/>
          <p14:tracePt t="16886" x="4273550" y="1514475"/>
          <p14:tracePt t="16888" x="4265613" y="1514475"/>
          <p14:tracePt t="16890" x="4265613" y="1506538"/>
          <p14:tracePt t="16894" x="4257675" y="1506538"/>
          <p14:tracePt t="16895" x="4249738" y="1498600"/>
          <p14:tracePt t="16898" x="4241800" y="1490663"/>
          <p14:tracePt t="16902" x="4233863" y="1482725"/>
          <p14:tracePt t="16904" x="4225925" y="1482725"/>
          <p14:tracePt t="16906" x="4225925" y="1474788"/>
          <p14:tracePt t="16911" x="4210050" y="1466850"/>
          <p14:tracePt t="16915" x="4202113" y="1458913"/>
          <p14:tracePt t="16916" x="4194175" y="1458913"/>
          <p14:tracePt t="16918" x="4186238" y="1450975"/>
          <p14:tracePt t="16920" x="4178300" y="1450975"/>
          <p14:tracePt t="16923" x="4170363" y="1443038"/>
          <p14:tracePt t="16924" x="4162425" y="1443038"/>
          <p14:tracePt t="16927" x="4154488" y="1435100"/>
          <p14:tracePt t="16929" x="4146550" y="1435100"/>
          <p14:tracePt t="16931" x="4138613" y="1427163"/>
          <p14:tracePt t="16933" x="4130675" y="1427163"/>
          <p14:tracePt t="16934" x="4122738" y="1419225"/>
          <p14:tracePt t="16936" x="4114800" y="1419225"/>
          <p14:tracePt t="16938" x="4106863" y="1411288"/>
          <p14:tracePt t="16940" x="4098925" y="1411288"/>
          <p14:tracePt t="16944" x="4075113" y="1403350"/>
          <p14:tracePt t="16949" x="4051300" y="1395413"/>
          <p14:tracePt t="16951" x="4043363" y="1395413"/>
          <p14:tracePt t="16963" x="3962400" y="1379538"/>
          <p14:tracePt t="16965" x="3954463" y="1379538"/>
          <p14:tracePt t="16967" x="3938588" y="1371600"/>
          <p14:tracePt t="16970" x="3930650" y="1371600"/>
          <p14:tracePt t="16971" x="3914775" y="1371600"/>
          <p14:tracePt t="16972" x="3906838" y="1363663"/>
          <p14:tracePt t="16974" x="3890963" y="1363663"/>
          <p14:tracePt t="16977" x="3883025" y="1363663"/>
          <p14:tracePt t="16980" x="3867150" y="1363663"/>
          <p14:tracePt t="16981" x="3859213" y="1363663"/>
          <p14:tracePt t="16983" x="3843338" y="1355725"/>
          <p14:tracePt t="16985" x="3835400" y="1355725"/>
          <p14:tracePt t="16986" x="3819525" y="1355725"/>
          <p14:tracePt t="16988" x="3811588" y="1347788"/>
          <p14:tracePt t="16990" x="3795713" y="1347788"/>
          <p14:tracePt t="16995" x="3771900" y="1347788"/>
          <p14:tracePt t="16997" x="3763963" y="1339850"/>
          <p14:tracePt t="17001" x="3740150" y="1339850"/>
          <p14:tracePt t="17002" x="3732213" y="1339850"/>
          <p14:tracePt t="17004" x="3716338" y="1339850"/>
          <p14:tracePt t="17007" x="3708400" y="1339850"/>
          <p14:tracePt t="17009" x="3700463" y="1331913"/>
          <p14:tracePt t="17011" x="3684588" y="1331913"/>
          <p14:tracePt t="17015" x="3668713" y="1331913"/>
          <p14:tracePt t="17017" x="3660775" y="1331913"/>
          <p14:tracePt t="17018" x="3643313" y="1331913"/>
          <p14:tracePt t="17020" x="3635375" y="1323975"/>
          <p14:tracePt t="17022" x="3627438" y="1323975"/>
          <p14:tracePt t="17024" x="3619500" y="1323975"/>
          <p14:tracePt t="17027" x="3611563" y="1323975"/>
          <p14:tracePt t="17030" x="3603625" y="1323975"/>
          <p14:tracePt t="17033" x="3587750" y="1316038"/>
          <p14:tracePt t="17034" x="3579813" y="1316038"/>
          <p14:tracePt t="17036" x="3571875" y="1316038"/>
          <p14:tracePt t="17038" x="3563938" y="1316038"/>
          <p14:tracePt t="17040" x="3556000" y="1316038"/>
          <p14:tracePt t="17044" x="3548063" y="1316038"/>
          <p14:tracePt t="17047" x="3532188" y="1316038"/>
          <p14:tracePt t="17049" x="3516313" y="1316038"/>
          <p14:tracePt t="17050" x="3508375" y="1316038"/>
          <p14:tracePt t="17052" x="3500438" y="1316038"/>
          <p14:tracePt t="17054" x="3492500" y="1316038"/>
          <p14:tracePt t="17056" x="3484563" y="1316038"/>
          <p14:tracePt t="17059" x="3476625" y="1316038"/>
          <p14:tracePt t="17061" x="3460750" y="1316038"/>
          <p14:tracePt t="17065" x="3436938" y="1316038"/>
          <p14:tracePt t="17066" x="3429000" y="1316038"/>
          <p14:tracePt t="17068" x="3421063" y="1316038"/>
          <p14:tracePt t="17070" x="3413125" y="1316038"/>
          <p14:tracePt t="17072" x="3397250" y="1316038"/>
          <p14:tracePt t="17074" x="3389313" y="1316038"/>
          <p14:tracePt t="17077" x="3373438" y="1316038"/>
          <p14:tracePt t="17081" x="3349625" y="1323975"/>
          <p14:tracePt t="17082" x="3333750" y="1323975"/>
          <p14:tracePt t="17084" x="3317875" y="1323975"/>
          <p14:tracePt t="17086" x="3300413" y="1323975"/>
          <p14:tracePt t="17088" x="3292475" y="1323975"/>
          <p14:tracePt t="17090" x="3276600" y="1323975"/>
          <p14:tracePt t="17095" x="3244850" y="1323975"/>
          <p14:tracePt t="17096" x="3228975" y="1323975"/>
          <p14:tracePt t="17098" x="3205163" y="1323975"/>
          <p14:tracePt t="17100" x="3197225" y="1331913"/>
          <p14:tracePt t="17102" x="3173413" y="1331913"/>
          <p14:tracePt t="17104" x="3157538" y="1331913"/>
          <p14:tracePt t="17106" x="3141663" y="1339850"/>
          <p14:tracePt t="17110" x="3125788" y="1339850"/>
          <p14:tracePt t="17113" x="3086100" y="1339850"/>
          <p14:tracePt t="17115" x="3070225" y="1339850"/>
          <p14:tracePt t="17116" x="3054350" y="1339850"/>
          <p14:tracePt t="17118" x="3038475" y="1339850"/>
          <p14:tracePt t="17120" x="3014663" y="1339850"/>
          <p14:tracePt t="17122" x="2998788" y="1339850"/>
          <p14:tracePt t="17124" x="2982913" y="1347788"/>
          <p14:tracePt t="17127" x="2967038" y="1347788"/>
          <p14:tracePt t="17129" x="2941638" y="1347788"/>
          <p14:tracePt t="17131" x="2925763" y="1347788"/>
          <p14:tracePt t="17132" x="2901950" y="1355725"/>
          <p14:tracePt t="17134" x="2894013" y="1355725"/>
          <p14:tracePt t="17136" x="2870200" y="1355725"/>
          <p14:tracePt t="17138" x="2854325" y="1355725"/>
          <p14:tracePt t="17140" x="2838450" y="1363663"/>
          <p14:tracePt t="17144" x="2806700" y="1363663"/>
          <p14:tracePt t="17146" x="2790825" y="1363663"/>
          <p14:tracePt t="17148" x="2774950" y="1363663"/>
          <p14:tracePt t="17150" x="2767013" y="1363663"/>
          <p14:tracePt t="17152" x="2751138" y="1363663"/>
          <p14:tracePt t="17154" x="2735263" y="1363663"/>
          <p14:tracePt t="17156" x="2719388" y="1371600"/>
          <p14:tracePt t="17158" x="2711450" y="1371600"/>
          <p14:tracePt t="17160" x="2695575" y="1371600"/>
          <p14:tracePt t="17162" x="2679700" y="1371600"/>
          <p14:tracePt t="17164" x="2671763" y="1371600"/>
          <p14:tracePt t="17166" x="2655888" y="1379538"/>
          <p14:tracePt t="17168" x="2647950" y="1379538"/>
          <p14:tracePt t="17170" x="2640013" y="1379538"/>
          <p14:tracePt t="17172" x="2624138" y="1379538"/>
          <p14:tracePt t="17174" x="2616200" y="1379538"/>
          <p14:tracePt t="17176" x="2606675" y="1379538"/>
          <p14:tracePt t="17178" x="2598738" y="1379538"/>
          <p14:tracePt t="17180" x="2590800" y="1379538"/>
          <p14:tracePt t="17182" x="2582863" y="1379538"/>
          <p14:tracePt t="17184" x="2574925" y="1387475"/>
          <p14:tracePt t="17186" x="2566988" y="1387475"/>
          <p14:tracePt t="17188" x="2559050" y="1387475"/>
          <p14:tracePt t="17190" x="2551113" y="1387475"/>
          <p14:tracePt t="17192" x="2543175" y="1387475"/>
          <p14:tracePt t="17194" x="2535238" y="1387475"/>
          <p14:tracePt t="17196" x="2527300" y="1387475"/>
          <p14:tracePt t="17200" x="2519363" y="1387475"/>
          <p14:tracePt t="17202" x="2511425" y="1387475"/>
          <p14:tracePt t="17206" x="2503488" y="1395413"/>
          <p14:tracePt t="17208" x="2495550" y="1395413"/>
          <p14:tracePt t="17212" x="2487613" y="1395413"/>
          <p14:tracePt t="17214" x="2479675" y="1395413"/>
          <p14:tracePt t="17218" x="2471738" y="1403350"/>
          <p14:tracePt t="17220" x="2463800" y="1403350"/>
          <p14:tracePt t="17224" x="2455863" y="1403350"/>
          <p14:tracePt t="17226" x="2447925" y="1403350"/>
          <p14:tracePt t="17230" x="2439988" y="1403350"/>
          <p14:tracePt t="17232" x="2432050" y="1411288"/>
          <p14:tracePt t="17234" x="2424113" y="1411288"/>
          <p14:tracePt t="17238" x="2416175" y="1411288"/>
          <p14:tracePt t="17240" x="2408238" y="1411288"/>
          <p14:tracePt t="17242" x="2400300" y="1419225"/>
          <p14:tracePt t="17246" x="2392363" y="1419225"/>
          <p14:tracePt t="17248" x="2384425" y="1419225"/>
          <p14:tracePt t="17250" x="2376488" y="1419225"/>
          <p14:tracePt t="17254" x="2368550" y="1427163"/>
          <p14:tracePt t="17256" x="2360613" y="1427163"/>
          <p14:tracePt t="17258" x="2352675" y="1427163"/>
          <p14:tracePt t="17262" x="2344738" y="1427163"/>
          <p14:tracePt t="17264" x="2336800" y="1435100"/>
          <p14:tracePt t="17268" x="2328863" y="1435100"/>
          <p14:tracePt t="17270" x="2320925" y="1435100"/>
          <p14:tracePt t="17272" x="2312988" y="1435100"/>
          <p14:tracePt t="17276" x="2305050" y="1443038"/>
          <p14:tracePt t="17280" x="2297113" y="1443038"/>
          <p14:tracePt t="17282" x="2289175" y="1443038"/>
          <p14:tracePt t="17286" x="2281238" y="1443038"/>
          <p14:tracePt t="17292" x="2273300" y="1450975"/>
          <p14:tracePt t="17296" x="2265363" y="1450975"/>
          <p14:tracePt t="17302" x="2255838" y="1450975"/>
          <p14:tracePt t="17308" x="2247900" y="1450975"/>
          <p14:tracePt t="17317" x="2247900" y="1458913"/>
          <p14:tracePt t="17318" x="2239963" y="1458913"/>
          <p14:tracePt t="17423" x="2232025" y="1466850"/>
          <p14:tracePt t="17428" x="2232025" y="1474788"/>
          <p14:tracePt t="17433" x="2232025" y="1482725"/>
          <p14:tracePt t="17434" x="2224088" y="1482725"/>
          <p14:tracePt t="17438" x="2224088" y="1490663"/>
          <p14:tracePt t="17443" x="2216150" y="1490663"/>
          <p14:tracePt t="17445" x="2216150" y="1498600"/>
          <p14:tracePt t="17450" x="2208213" y="1506538"/>
          <p14:tracePt t="17454" x="2208213" y="1514475"/>
          <p14:tracePt t="17458" x="2200275" y="1514475"/>
          <p14:tracePt t="17461" x="2200275" y="1522413"/>
          <p14:tracePt t="17464" x="2200275" y="1530350"/>
          <p14:tracePt t="17466" x="2192338" y="1530350"/>
          <p14:tracePt t="17470" x="2192338" y="1538288"/>
          <p14:tracePt t="17474" x="2184400" y="1538288"/>
          <p14:tracePt t="17477" x="2184400" y="1547813"/>
          <p14:tracePt t="17482" x="2184400" y="1555750"/>
          <p14:tracePt t="17488" x="2176463" y="1555750"/>
          <p14:tracePt t="17490" x="2176463" y="1563688"/>
          <p14:tracePt t="17496" x="2176463" y="1571625"/>
          <p14:tracePt t="17504" x="2176463" y="1579563"/>
          <p14:tracePt t="17511" x="2176463" y="1587500"/>
          <p14:tracePt t="17518" x="2176463" y="1595438"/>
          <p14:tracePt t="17520" x="2176463" y="1603375"/>
          <p14:tracePt t="17527" x="2176463" y="1611313"/>
          <p14:tracePt t="17533" x="2176463" y="1619250"/>
          <p14:tracePt t="17536" x="2176463" y="1627188"/>
          <p14:tracePt t="17538" x="2184400" y="1627188"/>
          <p14:tracePt t="17540" x="2184400" y="1635125"/>
          <p14:tracePt t="17546" x="2184400" y="1643063"/>
          <p14:tracePt t="17550" x="2184400" y="1651000"/>
          <p14:tracePt t="17556" x="2184400" y="1658938"/>
          <p14:tracePt t="17561" x="2184400" y="1666875"/>
          <p14:tracePt t="17563" x="2192338" y="1666875"/>
          <p14:tracePt t="17566" x="2192338" y="1674813"/>
          <p14:tracePt t="17570" x="2192338" y="1682750"/>
          <p14:tracePt t="17577" x="2192338" y="1690688"/>
          <p14:tracePt t="17580" x="2200275" y="1690688"/>
          <p14:tracePt t="17582" x="2200275" y="1698625"/>
          <p14:tracePt t="17588" x="2200275" y="1706563"/>
          <p14:tracePt t="17595" x="2208213" y="1714500"/>
          <p14:tracePt t="17600" x="2208213" y="1722438"/>
          <p14:tracePt t="17604" x="2216150" y="1722438"/>
          <p14:tracePt t="17610" x="2216150" y="1730375"/>
          <p14:tracePt t="17613" x="2224088" y="1738313"/>
          <p14:tracePt t="17618" x="2224088" y="1746250"/>
          <p14:tracePt t="17620" x="2232025" y="1746250"/>
          <p14:tracePt t="17624" x="2232025" y="1754188"/>
          <p14:tracePt t="17628" x="2239963" y="1754188"/>
          <p14:tracePt t="17631" x="2247900" y="1762125"/>
          <p14:tracePt t="17634" x="2255838" y="1762125"/>
          <p14:tracePt t="17636" x="2255838" y="1770063"/>
          <p14:tracePt t="17640" x="2265363" y="1778000"/>
          <p14:tracePt t="17645" x="2273300" y="1778000"/>
          <p14:tracePt t="17647" x="2273300" y="1785938"/>
          <p14:tracePt t="17648" x="2281238" y="1785938"/>
          <p14:tracePt t="17652" x="2289175" y="1793875"/>
          <p14:tracePt t="17654" x="2297113" y="1793875"/>
          <p14:tracePt t="17659" x="2305050" y="1801813"/>
          <p14:tracePt t="17661" x="2312988" y="1801813"/>
          <p14:tracePt t="17664" x="2320925" y="1809750"/>
          <p14:tracePt t="17666" x="2328863" y="1809750"/>
          <p14:tracePt t="17668" x="2336800" y="1809750"/>
          <p14:tracePt t="17670" x="2336800" y="1817688"/>
          <p14:tracePt t="17672" x="2344738" y="1817688"/>
          <p14:tracePt t="17674" x="2352675" y="1817688"/>
          <p14:tracePt t="17677" x="2360613" y="1817688"/>
          <p14:tracePt t="17679" x="2368550" y="1825625"/>
          <p14:tracePt t="17682" x="2376488" y="1825625"/>
          <p14:tracePt t="17684" x="2384425" y="1825625"/>
          <p14:tracePt t="17686" x="2392363" y="1833563"/>
          <p14:tracePt t="17688" x="2400300" y="1833563"/>
          <p14:tracePt t="17690" x="2408238" y="1833563"/>
          <p14:tracePt t="17693" x="2416175" y="1833563"/>
          <p14:tracePt t="17695" x="2424113" y="1833563"/>
          <p14:tracePt t="17697" x="2432050" y="1841500"/>
          <p14:tracePt t="17698" x="2439988" y="1841500"/>
          <p14:tracePt t="17700" x="2447925" y="1841500"/>
          <p14:tracePt t="17702" x="2455863" y="1841500"/>
          <p14:tracePt t="17704" x="2463800" y="1849438"/>
          <p14:tracePt t="17706" x="2471738" y="1849438"/>
          <p14:tracePt t="17711" x="2495550" y="1849438"/>
          <p14:tracePt t="17714" x="2503488" y="1849438"/>
          <p14:tracePt t="17715" x="2519363" y="1857375"/>
          <p14:tracePt t="17716" x="2527300" y="1857375"/>
          <p14:tracePt t="17718" x="2543175" y="1857375"/>
          <p14:tracePt t="17720" x="2551113" y="1857375"/>
          <p14:tracePt t="17722" x="2566988" y="1857375"/>
          <p14:tracePt t="17724" x="2574925" y="1857375"/>
          <p14:tracePt t="17727" x="2590800" y="1857375"/>
          <p14:tracePt t="17729" x="2598738" y="1865313"/>
          <p14:tracePt t="17730" x="2616200" y="1865313"/>
          <p14:tracePt t="17732" x="2632075" y="1865313"/>
          <p14:tracePt t="17734" x="2647950" y="1865313"/>
          <p14:tracePt t="17736" x="2655888" y="1865313"/>
          <p14:tracePt t="17738" x="2671763" y="1865313"/>
          <p14:tracePt t="17740" x="2687638" y="1865313"/>
          <p14:tracePt t="17743" x="2703513" y="1865313"/>
          <p14:tracePt t="17746" x="2719388" y="1865313"/>
          <p14:tracePt t="17747" x="2735263" y="1865313"/>
          <p14:tracePt t="17748" x="2751138" y="1865313"/>
          <p14:tracePt t="17751" x="2767013" y="1865313"/>
          <p14:tracePt t="17752" x="2782888" y="1865313"/>
          <p14:tracePt t="17754" x="2798763" y="1865313"/>
          <p14:tracePt t="17756" x="2814638" y="1865313"/>
          <p14:tracePt t="17759" x="2830513" y="1865313"/>
          <p14:tracePt t="17761" x="2846388" y="1865313"/>
          <p14:tracePt t="17763" x="2862263" y="1865313"/>
          <p14:tracePt t="17765" x="2878138" y="1865313"/>
          <p14:tracePt t="17767" x="2894013" y="1865313"/>
          <p14:tracePt t="17768" x="2917825" y="1865313"/>
          <p14:tracePt t="17770" x="2933700" y="1865313"/>
          <p14:tracePt t="17772" x="2949575" y="1865313"/>
          <p14:tracePt t="17774" x="2974975" y="1865313"/>
          <p14:tracePt t="17777" x="2990850" y="1865313"/>
          <p14:tracePt t="17779" x="3006725" y="1865313"/>
          <p14:tracePt t="17781" x="3030538" y="1865313"/>
          <p14:tracePt t="17782" x="3046413" y="1865313"/>
          <p14:tracePt t="17784" x="3070225" y="1865313"/>
          <p14:tracePt t="17786" x="3086100" y="1865313"/>
          <p14:tracePt t="17788" x="3101975" y="1865313"/>
          <p14:tracePt t="17790" x="3125788" y="1865313"/>
          <p14:tracePt t="17793" x="3141663" y="1865313"/>
          <p14:tracePt t="17795" x="3165475" y="1865313"/>
          <p14:tracePt t="17798" x="3205163" y="1865313"/>
          <p14:tracePt t="17800" x="3228975" y="1865313"/>
          <p14:tracePt t="17802" x="3244850" y="1865313"/>
          <p14:tracePt t="17804" x="3268663" y="1865313"/>
          <p14:tracePt t="17806" x="3284538" y="1865313"/>
          <p14:tracePt t="17809" x="3308350" y="1865313"/>
          <p14:tracePt t="17811" x="3325813" y="1865313"/>
          <p14:tracePt t="17814" x="3357563" y="1865313"/>
          <p14:tracePt t="17815" x="3365500" y="1865313"/>
          <p14:tracePt t="17816" x="3389313" y="1865313"/>
          <p14:tracePt t="17818" x="3405188" y="1865313"/>
          <p14:tracePt t="17820" x="3429000" y="1865313"/>
          <p14:tracePt t="17822" x="3444875" y="1865313"/>
          <p14:tracePt t="17824" x="3468688" y="1865313"/>
          <p14:tracePt t="17827" x="3484563" y="1865313"/>
          <p14:tracePt t="17831" x="3532188" y="1873250"/>
          <p14:tracePt t="17833" x="3548063" y="1873250"/>
          <p14:tracePt t="17835" x="3571875" y="1873250"/>
          <p14:tracePt t="17838" x="3595688" y="1873250"/>
          <p14:tracePt t="17839" x="3611563" y="1873250"/>
          <p14:tracePt t="17840" x="3635375" y="1873250"/>
          <p14:tracePt t="17843" x="3660775" y="1865313"/>
          <p14:tracePt t="17845" x="3684588" y="1865313"/>
          <p14:tracePt t="17846" x="3708400" y="1865313"/>
          <p14:tracePt t="17848" x="3724275" y="1865313"/>
          <p14:tracePt t="17850" x="3748088" y="1865313"/>
          <p14:tracePt t="17852" x="3763963" y="1865313"/>
          <p14:tracePt t="17854" x="3787775" y="1865313"/>
          <p14:tracePt t="17856" x="3811588" y="1865313"/>
          <p14:tracePt t="17858" x="3827463" y="1865313"/>
          <p14:tracePt t="17860" x="3851275" y="1865313"/>
          <p14:tracePt t="17862" x="3867150" y="1865313"/>
          <p14:tracePt t="17864" x="3890963" y="1865313"/>
          <p14:tracePt t="17866" x="3906838" y="1865313"/>
          <p14:tracePt t="17868" x="3922713" y="1865313"/>
          <p14:tracePt t="17870" x="3946525" y="1865313"/>
          <p14:tracePt t="17872" x="3962400" y="1865313"/>
          <p14:tracePt t="17874" x="3978275" y="1865313"/>
          <p14:tracePt t="17876" x="4002088" y="1865313"/>
          <p14:tracePt t="17878" x="4019550" y="1865313"/>
          <p14:tracePt t="17880" x="4043363" y="1865313"/>
          <p14:tracePt t="17882" x="4051300" y="1865313"/>
          <p14:tracePt t="17884" x="4067175" y="1857375"/>
          <p14:tracePt t="17886" x="4083050" y="1857375"/>
          <p14:tracePt t="17888" x="4098925" y="1857375"/>
          <p14:tracePt t="17890" x="4114800" y="1857375"/>
          <p14:tracePt t="17892" x="4130675" y="1857375"/>
          <p14:tracePt t="17894" x="4146550" y="1849438"/>
          <p14:tracePt t="17896" x="4162425" y="1849438"/>
          <p14:tracePt t="17898" x="4178300" y="1849438"/>
          <p14:tracePt t="17900" x="4194175" y="1849438"/>
          <p14:tracePt t="17902" x="4210050" y="1841500"/>
          <p14:tracePt t="17904" x="4217988" y="1841500"/>
          <p14:tracePt t="17906" x="4233863" y="1841500"/>
          <p14:tracePt t="17908" x="4249738" y="1841500"/>
          <p14:tracePt t="17910" x="4257675" y="1833563"/>
          <p14:tracePt t="17912" x="4273550" y="1833563"/>
          <p14:tracePt t="17914" x="4281488" y="1833563"/>
          <p14:tracePt t="17916" x="4297363" y="1825625"/>
          <p14:tracePt t="17918" x="4305300" y="1825625"/>
          <p14:tracePt t="17920" x="4321175" y="1825625"/>
          <p14:tracePt t="17922" x="4329113" y="1817688"/>
          <p14:tracePt t="17924" x="4337050" y="1817688"/>
          <p14:tracePt t="17926" x="4352925" y="1817688"/>
          <p14:tracePt t="17928" x="4362450" y="1809750"/>
          <p14:tracePt t="17930" x="4370388" y="1809750"/>
          <p14:tracePt t="17932" x="4386263" y="1809750"/>
          <p14:tracePt t="17934" x="4394200" y="1809750"/>
          <p14:tracePt t="17936" x="4402138" y="1801813"/>
          <p14:tracePt t="17938" x="4410075" y="1801813"/>
          <p14:tracePt t="17940" x="4418013" y="1801813"/>
          <p14:tracePt t="17942" x="4425950" y="1793875"/>
          <p14:tracePt t="17944" x="4441825" y="1793875"/>
          <p14:tracePt t="17946" x="4449763" y="1793875"/>
          <p14:tracePt t="17948" x="4457700" y="1793875"/>
          <p14:tracePt t="17959" x="4489450" y="1785938"/>
          <p14:tracePt t="17977" x="4545013" y="1770063"/>
          <p14:tracePt t="17980" x="4552950" y="1770063"/>
          <p14:tracePt t="17984" x="4560888" y="1770063"/>
          <p14:tracePt t="17988" x="4568825" y="1770063"/>
          <p14:tracePt t="17993" x="4576763" y="1770063"/>
          <p14:tracePt t="17996" x="4576763" y="1762125"/>
          <p14:tracePt t="17998" x="4584700" y="1762125"/>
          <p14:tracePt t="18008" x="4592638" y="1762125"/>
          <p14:tracePt t="18078" x="4592638" y="1754188"/>
          <p14:tracePt t="18169" x="4584700" y="1754188"/>
          <p14:tracePt t="18173" x="4576763" y="1754188"/>
          <p14:tracePt t="18177" x="4568825" y="1754188"/>
          <p14:tracePt t="18179" x="4560888" y="1754188"/>
          <p14:tracePt t="18181" x="4552950" y="1754188"/>
          <p14:tracePt t="18182" x="4545013" y="1754188"/>
          <p14:tracePt t="18184" x="4537075" y="1754188"/>
          <p14:tracePt t="18186" x="4521200" y="1754188"/>
          <p14:tracePt t="18188" x="4513263" y="1754188"/>
          <p14:tracePt t="18190" x="4505325" y="1754188"/>
          <p14:tracePt t="18194" x="4481513" y="1746250"/>
          <p14:tracePt t="18196" x="4473575" y="1746250"/>
          <p14:tracePt t="18199" x="4457700" y="1746250"/>
          <p14:tracePt t="18200" x="4449763" y="1746250"/>
          <p14:tracePt t="18202" x="4433888" y="1746250"/>
          <p14:tracePt t="18204" x="4425950" y="1746250"/>
          <p14:tracePt t="18206" x="4410075" y="1746250"/>
          <p14:tracePt t="18209" x="4402138" y="1746250"/>
          <p14:tracePt t="18211" x="4394200" y="1746250"/>
          <p14:tracePt t="18213" x="4378325" y="1746250"/>
          <p14:tracePt t="18214" x="4370388" y="1746250"/>
          <p14:tracePt t="18216" x="4352925" y="1738313"/>
          <p14:tracePt t="18219" x="4344988" y="1738313"/>
          <p14:tracePt t="18220" x="4329113" y="1738313"/>
          <p14:tracePt t="18222" x="4321175" y="1738313"/>
          <p14:tracePt t="18225" x="4305300" y="1738313"/>
          <p14:tracePt t="18227" x="4297363" y="1738313"/>
          <p14:tracePt t="18230" x="4289425" y="1738313"/>
          <p14:tracePt t="18231" x="4273550" y="1738313"/>
          <p14:tracePt t="18232" x="4265613" y="1738313"/>
          <p14:tracePt t="18234" x="4257675" y="1738313"/>
          <p14:tracePt t="18236" x="4241800" y="1738313"/>
          <p14:tracePt t="18238" x="4233863" y="1738313"/>
          <p14:tracePt t="18240" x="4225925" y="1730375"/>
          <p14:tracePt t="18244" x="4217988" y="1730375"/>
          <p14:tracePt t="18246" x="4194175" y="1730375"/>
          <p14:tracePt t="18248" x="4186238" y="1730375"/>
          <p14:tracePt t="18250" x="4178300" y="1730375"/>
          <p14:tracePt t="18254" x="4170363" y="1722438"/>
          <p14:tracePt t="18256" x="4162425" y="1722438"/>
          <p14:tracePt t="18262" x="4154488" y="1722438"/>
          <p14:tracePt t="18264" x="4146550" y="1722438"/>
          <p14:tracePt t="18270" x="4138613" y="1722438"/>
          <p14:tracePt t="18274" x="4138613" y="1714500"/>
          <p14:tracePt t="18445" x="4146550" y="1714500"/>
          <p14:tracePt t="18447" x="4146550" y="1722438"/>
          <p14:tracePt t="18452" x="4154488" y="1722438"/>
          <p14:tracePt t="18456" x="4162425" y="1722438"/>
          <p14:tracePt t="18459" x="4170363" y="1722438"/>
          <p14:tracePt t="18462" x="4178300" y="1722438"/>
          <p14:tracePt t="18464" x="4186238" y="1722438"/>
          <p14:tracePt t="18466" x="4186238" y="1730375"/>
          <p14:tracePt t="18468" x="4194175" y="1730375"/>
          <p14:tracePt t="18470" x="4202113" y="1730375"/>
          <p14:tracePt t="18472" x="4210050" y="1730375"/>
          <p14:tracePt t="18474" x="4217988" y="1730375"/>
          <p14:tracePt t="18477" x="4225925" y="1730375"/>
          <p14:tracePt t="18479" x="4233863" y="1730375"/>
          <p14:tracePt t="18480" x="4241800" y="1730375"/>
          <p14:tracePt t="18484" x="4249738" y="1730375"/>
          <p14:tracePt t="18486" x="4257675" y="1730375"/>
          <p14:tracePt t="18488" x="4265613" y="1730375"/>
          <p14:tracePt t="18490" x="4273550" y="1738313"/>
          <p14:tracePt t="18493" x="4281488" y="1738313"/>
          <p14:tracePt t="18497" x="4297363" y="1738313"/>
          <p14:tracePt t="18498" x="4305300" y="1738313"/>
          <p14:tracePt t="18502" x="4313238" y="1738313"/>
          <p14:tracePt t="18504" x="4321175" y="1738313"/>
          <p14:tracePt t="18506" x="4329113" y="1738313"/>
          <p14:tracePt t="18508" x="4337050" y="1738313"/>
          <p14:tracePt t="18512" x="4344988" y="1738313"/>
          <p14:tracePt t="18515" x="4352925" y="1738313"/>
          <p14:tracePt t="18517" x="4362450" y="1738313"/>
          <p14:tracePt t="18519" x="4370388" y="1738313"/>
          <p14:tracePt t="18522" x="4378325" y="1738313"/>
          <p14:tracePt t="18527" x="4386263" y="1738313"/>
          <p14:tracePt t="18532" x="4394200" y="1738313"/>
          <p14:tracePt t="18538" x="4402138" y="1738313"/>
          <p14:tracePt t="18546" x="4410075" y="1738313"/>
          <p14:tracePt t="18554" x="4418013" y="1738313"/>
          <p14:tracePt t="18566" x="4425950" y="1738313"/>
          <p14:tracePt t="18597" x="4425950" y="1730375"/>
          <p14:tracePt t="18604" x="4425950" y="1722438"/>
          <p14:tracePt t="18611" x="4425950" y="1714500"/>
          <p14:tracePt t="18616" x="4425950" y="1706563"/>
          <p14:tracePt t="18620" x="4425950" y="1698625"/>
          <p14:tracePt t="18624" x="4425950" y="1690688"/>
          <p14:tracePt t="18628" x="4425950" y="1682750"/>
          <p14:tracePt t="18632" x="4418013" y="1682750"/>
          <p14:tracePt t="18634" x="4418013" y="1674813"/>
          <p14:tracePt t="18636" x="4418013" y="1666875"/>
          <p14:tracePt t="18640" x="4418013" y="1658938"/>
          <p14:tracePt t="18645" x="4410075" y="1651000"/>
          <p14:tracePt t="18648" x="4410075" y="1643063"/>
          <p14:tracePt t="18651" x="4402138" y="1643063"/>
          <p14:tracePt t="18652" x="4402138" y="1635125"/>
          <p14:tracePt t="18654" x="4394200" y="1635125"/>
          <p14:tracePt t="18656" x="4394200" y="1627188"/>
          <p14:tracePt t="18659" x="4386263" y="1627188"/>
          <p14:tracePt t="18661" x="4386263" y="1619250"/>
          <p14:tracePt t="18664" x="4378325" y="1611313"/>
          <p14:tracePt t="18666" x="4370388" y="1603375"/>
          <p14:tracePt t="18670" x="4362450" y="1595438"/>
          <p14:tracePt t="18672" x="4352925" y="1595438"/>
          <p14:tracePt t="18674" x="4344988" y="1587500"/>
          <p14:tracePt t="18677" x="4337050" y="1587500"/>
          <p14:tracePt t="18678" x="4329113" y="1579563"/>
          <p14:tracePt t="18682" x="4321175" y="1571625"/>
          <p14:tracePt t="18684" x="4305300" y="1571625"/>
          <p14:tracePt t="18686" x="4297363" y="1563688"/>
          <p14:tracePt t="18688" x="4289425" y="1563688"/>
          <p14:tracePt t="18690" x="4281488" y="1555750"/>
          <p14:tracePt t="18693" x="4273550" y="1555750"/>
          <p14:tracePt t="18695" x="4265613" y="1547813"/>
          <p14:tracePt t="18698" x="4249738" y="1538288"/>
          <p14:tracePt t="18700" x="4233863" y="1538288"/>
          <p14:tracePt t="18703" x="4225925" y="1538288"/>
          <p14:tracePt t="18704" x="4217988" y="1530350"/>
          <p14:tracePt t="18706" x="4202113" y="1530350"/>
          <p14:tracePt t="18709" x="4194175" y="1522413"/>
          <p14:tracePt t="18711" x="4186238" y="1522413"/>
          <p14:tracePt t="18713" x="4170363" y="1514475"/>
          <p14:tracePt t="18715" x="4162425" y="1514475"/>
          <p14:tracePt t="18716" x="4146550" y="1514475"/>
          <p14:tracePt t="18718" x="4130675" y="1506538"/>
          <p14:tracePt t="18720" x="4122738" y="1506538"/>
          <p14:tracePt t="18722" x="4106863" y="1506538"/>
          <p14:tracePt t="18724" x="4098925" y="1506538"/>
          <p14:tracePt t="18727" x="4083050" y="1498600"/>
          <p14:tracePt t="18729" x="4067175" y="1498600"/>
          <p14:tracePt t="18732" x="4051300" y="1490663"/>
          <p14:tracePt t="18733" x="4043363" y="1490663"/>
          <p14:tracePt t="18735" x="4027488" y="1482725"/>
          <p14:tracePt t="18736" x="4019550" y="1482725"/>
          <p14:tracePt t="18738" x="4002088" y="1474788"/>
          <p14:tracePt t="18740" x="3986213" y="1474788"/>
          <p14:tracePt t="18745" x="3962400" y="1474788"/>
          <p14:tracePt t="18747" x="3946525" y="1466850"/>
          <p14:tracePt t="18751" x="3914775" y="1466850"/>
          <p14:tracePt t="18752" x="3906838" y="1458913"/>
          <p14:tracePt t="18754" x="3890963" y="1458913"/>
          <p14:tracePt t="18756" x="3875088" y="1458913"/>
          <p14:tracePt t="18760" x="3851275" y="1450975"/>
          <p14:tracePt t="18764" x="3827463" y="1443038"/>
          <p14:tracePt t="18768" x="3819525" y="1443038"/>
          <p14:tracePt t="18770" x="3811588" y="1443038"/>
          <p14:tracePt t="18772" x="3795713" y="1435100"/>
          <p14:tracePt t="18774" x="3787775" y="1435100"/>
          <p14:tracePt t="18777" x="3779838" y="1435100"/>
          <p14:tracePt t="18780" x="3771900" y="1435100"/>
          <p14:tracePt t="18782" x="3763963" y="1435100"/>
          <p14:tracePt t="18784" x="3756025" y="1427163"/>
          <p14:tracePt t="18786" x="3748088" y="1427163"/>
          <p14:tracePt t="18790" x="3740150" y="1427163"/>
          <p14:tracePt t="18795" x="3732213" y="1427163"/>
          <p14:tracePt t="18798" x="3724275" y="1427163"/>
          <p14:tracePt t="18802" x="3716338" y="1427163"/>
          <p14:tracePt t="18809" x="3708400" y="1427163"/>
          <p14:tracePt t="18812" x="3708400" y="1419225"/>
          <p14:tracePt t="18814" x="3700463" y="1419225"/>
          <p14:tracePt t="18820" x="3700463" y="1427163"/>
          <p14:tracePt t="18822" x="3692525" y="1427163"/>
          <p14:tracePt t="18830" x="3684588" y="1427163"/>
          <p14:tracePt t="18836" x="3676650" y="1427163"/>
          <p14:tracePt t="18844" x="3668713" y="1427163"/>
          <p14:tracePt t="18846" x="3660775" y="1427163"/>
          <p14:tracePt t="18850" x="3651250" y="1427163"/>
          <p14:tracePt t="18853" x="3643313" y="1427163"/>
          <p14:tracePt t="18854" x="3635375" y="1427163"/>
          <p14:tracePt t="18861" x="3619500" y="1427163"/>
          <p14:tracePt t="18863" x="3611563" y="1427163"/>
          <p14:tracePt t="18865" x="3603625" y="1427163"/>
          <p14:tracePt t="18866" x="3595688" y="1427163"/>
          <p14:tracePt t="18868" x="3587750" y="1435100"/>
          <p14:tracePt t="18870" x="3579813" y="1435100"/>
          <p14:tracePt t="18872" x="3571875" y="1435100"/>
          <p14:tracePt t="18874" x="3563938" y="1435100"/>
          <p14:tracePt t="18877" x="3556000" y="1435100"/>
          <p14:tracePt t="18879" x="3540125" y="1435100"/>
          <p14:tracePt t="18880" x="3532188" y="1435100"/>
          <p14:tracePt t="18882" x="3524250" y="1435100"/>
          <p14:tracePt t="18884" x="3508375" y="1435100"/>
          <p14:tracePt t="18886" x="3500438" y="1435100"/>
          <p14:tracePt t="18888" x="3492500" y="1435100"/>
          <p14:tracePt t="18890" x="3476625" y="1435100"/>
          <p14:tracePt t="18894" x="3452813" y="1435100"/>
          <p14:tracePt t="18896" x="3444875" y="1435100"/>
          <p14:tracePt t="18898" x="3429000" y="1435100"/>
          <p14:tracePt t="18900" x="3421063" y="1435100"/>
          <p14:tracePt t="18902" x="3413125" y="1435100"/>
          <p14:tracePt t="18904" x="3397250" y="1435100"/>
          <p14:tracePt t="18906" x="3389313" y="1435100"/>
          <p14:tracePt t="18908" x="3373438" y="1435100"/>
          <p14:tracePt t="18911" x="3365500" y="1435100"/>
          <p14:tracePt t="18913" x="3349625" y="1435100"/>
          <p14:tracePt t="18914" x="3341688" y="1427163"/>
          <p14:tracePt t="18916" x="3325813" y="1427163"/>
          <p14:tracePt t="18918" x="3317875" y="1427163"/>
          <p14:tracePt t="18920" x="3300413" y="1427163"/>
          <p14:tracePt t="18922" x="3292475" y="1427163"/>
          <p14:tracePt t="18924" x="3284538" y="1427163"/>
          <p14:tracePt t="18927" x="3268663" y="1427163"/>
          <p14:tracePt t="18929" x="3260725" y="1427163"/>
          <p14:tracePt t="18930" x="3244850" y="1427163"/>
          <p14:tracePt t="18932" x="3236913" y="1427163"/>
          <p14:tracePt t="18934" x="3221038" y="1427163"/>
          <p14:tracePt t="18936" x="3213100" y="1427163"/>
          <p14:tracePt t="18938" x="3205163" y="1427163"/>
          <p14:tracePt t="18940" x="3197225" y="1427163"/>
          <p14:tracePt t="18945" x="3173413" y="1427163"/>
          <p14:tracePt t="18961" x="3094038" y="1427163"/>
          <p14:tracePt t="18962" x="3086100" y="1427163"/>
          <p14:tracePt t="18965" x="3070225" y="1427163"/>
          <p14:tracePt t="18967" x="3062288" y="1427163"/>
          <p14:tracePt t="18969" x="3054350" y="1435100"/>
          <p14:tracePt t="18970" x="3046413" y="1435100"/>
          <p14:tracePt t="18972" x="3038475" y="1435100"/>
          <p14:tracePt t="18974" x="3030538" y="1435100"/>
          <p14:tracePt t="18977" x="3014663" y="1435100"/>
          <p14:tracePt t="18980" x="3006725" y="1435100"/>
          <p14:tracePt t="18981" x="2998788" y="1435100"/>
          <p14:tracePt t="18982" x="2990850" y="1435100"/>
          <p14:tracePt t="18984" x="2982913" y="1443038"/>
          <p14:tracePt t="18986" x="2974975" y="1443038"/>
          <p14:tracePt t="18988" x="2957513" y="1443038"/>
          <p14:tracePt t="18990" x="2949575" y="1443038"/>
          <p14:tracePt t="18993" x="2941638" y="1443038"/>
          <p14:tracePt t="18996" x="2933700" y="1443038"/>
          <p14:tracePt t="18997" x="2925763" y="1443038"/>
          <p14:tracePt t="18998" x="2917825" y="1443038"/>
          <p14:tracePt t="19000" x="2909888" y="1443038"/>
          <p14:tracePt t="19002" x="2901950" y="1443038"/>
          <p14:tracePt t="19006" x="2894013" y="1443038"/>
          <p14:tracePt t="19011" x="2878138" y="1443038"/>
          <p14:tracePt t="19013" x="2870200" y="1443038"/>
          <p14:tracePt t="19014" x="2862263" y="1443038"/>
          <p14:tracePt t="19016" x="2854325" y="1435100"/>
          <p14:tracePt t="19018" x="2846388" y="1435100"/>
          <p14:tracePt t="19020" x="2838450" y="1435100"/>
          <p14:tracePt t="19022" x="2830513" y="1435100"/>
          <p14:tracePt t="19027" x="2822575" y="1435100"/>
          <p14:tracePt t="19029" x="2814638" y="1435100"/>
          <p14:tracePt t="19031" x="2806700" y="1435100"/>
          <p14:tracePt t="19032" x="2798763" y="1435100"/>
          <p14:tracePt t="19034" x="2790825" y="1435100"/>
          <p14:tracePt t="19036" x="2782888" y="1435100"/>
          <p14:tracePt t="19038" x="2774950" y="1427163"/>
          <p14:tracePt t="19040" x="2767013" y="1427163"/>
          <p14:tracePt t="19045" x="2751138" y="1427163"/>
          <p14:tracePt t="19047" x="2743200" y="1427163"/>
          <p14:tracePt t="19049" x="2735263" y="1427163"/>
          <p14:tracePt t="19050" x="2727325" y="1427163"/>
          <p14:tracePt t="19052" x="2719388" y="1427163"/>
          <p14:tracePt t="19054" x="2711450" y="1427163"/>
          <p14:tracePt t="19059" x="2703513" y="1427163"/>
          <p14:tracePt t="19061" x="2695575" y="1419225"/>
          <p14:tracePt t="19065" x="2679700" y="1419225"/>
          <p14:tracePt t="19066" x="2671763" y="1419225"/>
          <p14:tracePt t="19068" x="2663825" y="1419225"/>
          <p14:tracePt t="19070" x="2655888" y="1419225"/>
          <p14:tracePt t="19074" x="2647950" y="1419225"/>
          <p14:tracePt t="19077" x="2640013" y="1419225"/>
          <p14:tracePt t="19080" x="2632075" y="1419225"/>
          <p14:tracePt t="19082" x="2624138" y="1419225"/>
          <p14:tracePt t="19084" x="2616200" y="1419225"/>
          <p14:tracePt t="19086" x="2606675" y="1419225"/>
          <p14:tracePt t="19088" x="2598738" y="1419225"/>
          <p14:tracePt t="19090" x="2590800" y="1419225"/>
          <p14:tracePt t="19094" x="2582863" y="1419225"/>
          <p14:tracePt t="19097" x="2574925" y="1419225"/>
          <p14:tracePt t="19098" x="2566988" y="1419225"/>
          <p14:tracePt t="19102" x="2559050" y="1427163"/>
          <p14:tracePt t="19104" x="2551113" y="1427163"/>
          <p14:tracePt t="19111" x="2535238" y="1427163"/>
          <p14:tracePt t="19114" x="2527300" y="1427163"/>
          <p14:tracePt t="19118" x="2519363" y="1427163"/>
          <p14:tracePt t="19122" x="2511425" y="1427163"/>
          <p14:tracePt t="19127" x="2503488" y="1427163"/>
          <p14:tracePt t="19130" x="2495550" y="1427163"/>
          <p14:tracePt t="19134" x="2487613" y="1427163"/>
          <p14:tracePt t="19140" x="2479675" y="1427163"/>
          <p14:tracePt t="19145" x="2471738" y="1435100"/>
          <p14:tracePt t="19151" x="2463800" y="1435100"/>
          <p14:tracePt t="19154" x="2455863" y="1435100"/>
          <p14:tracePt t="19159" x="2447925" y="1435100"/>
          <p14:tracePt t="19163" x="2439988" y="1435100"/>
          <p14:tracePt t="19164" x="2432050" y="1443038"/>
          <p14:tracePt t="19168" x="2424113" y="1443038"/>
          <p14:tracePt t="19172" x="2416175" y="1443038"/>
          <p14:tracePt t="19174" x="2408238" y="1443038"/>
          <p14:tracePt t="19179" x="2400300" y="1443038"/>
          <p14:tracePt t="19182" x="2392363" y="1443038"/>
          <p14:tracePt t="19186" x="2384425" y="1443038"/>
          <p14:tracePt t="19188" x="2376488" y="1450975"/>
          <p14:tracePt t="19196" x="2368550" y="1450975"/>
          <p14:tracePt t="19198" x="2360613" y="1450975"/>
          <p14:tracePt t="19202" x="2352675" y="1450975"/>
          <p14:tracePt t="19206" x="2344738" y="1450975"/>
          <p14:tracePt t="19213" x="2336800" y="1450975"/>
          <p14:tracePt t="19214" x="2336800" y="1458913"/>
          <p14:tracePt t="19216" x="2328863" y="1458913"/>
          <p14:tracePt t="19222" x="2320925" y="1458913"/>
          <p14:tracePt t="19228" x="2312988" y="1458913"/>
          <p14:tracePt t="19234" x="2305050" y="1458913"/>
          <p14:tracePt t="19240" x="2297113" y="1458913"/>
          <p14:tracePt t="19245" x="2297113" y="1466850"/>
          <p14:tracePt t="19252" x="2289175" y="1466850"/>
          <p14:tracePt t="19292" x="2281238" y="1466850"/>
          <p14:tracePt t="19298" x="2281238" y="1474788"/>
          <p14:tracePt t="19306" x="2273300" y="1474788"/>
          <p14:tracePt t="19314" x="2273300" y="1482725"/>
          <p14:tracePt t="19316" x="2265363" y="1482725"/>
          <p14:tracePt t="19324" x="2255838" y="1482725"/>
          <p14:tracePt t="19327" x="2255838" y="1490663"/>
          <p14:tracePt t="19332" x="2247900" y="1490663"/>
          <p14:tracePt t="19336" x="2247900" y="1498600"/>
          <p14:tracePt t="19340" x="2239963" y="1498600"/>
          <p14:tracePt t="19344" x="2239963" y="1506538"/>
          <p14:tracePt t="19347" x="2232025" y="1506538"/>
          <p14:tracePt t="19350" x="2224088" y="1506538"/>
          <p14:tracePt t="19352" x="2224088" y="1514475"/>
          <p14:tracePt t="19356" x="2216150" y="1514475"/>
          <p14:tracePt t="19363" x="2208213" y="1522413"/>
          <p14:tracePt t="19369" x="2200275" y="1522413"/>
          <p14:tracePt t="19372" x="2192338" y="1530350"/>
          <p14:tracePt t="19380" x="2184400" y="1530350"/>
          <p14:tracePt t="19382" x="2184400" y="1538288"/>
          <p14:tracePt t="19384" x="2176463" y="1538288"/>
          <p14:tracePt t="19390" x="2168525" y="1538288"/>
          <p14:tracePt t="19395" x="2160588" y="1547813"/>
          <p14:tracePt t="19400" x="2152650" y="1547813"/>
          <p14:tracePt t="19404" x="2144713" y="1547813"/>
          <p14:tracePt t="19409" x="2144713" y="1555750"/>
          <p14:tracePt t="19411" x="2136775" y="1555750"/>
          <p14:tracePt t="19419" x="2128838" y="1555750"/>
          <p14:tracePt t="19429" x="2120900" y="1555750"/>
          <p14:tracePt t="19432" x="2120900" y="1563688"/>
          <p14:tracePt t="19440" x="2112963" y="1563688"/>
          <p14:tracePt t="19450" x="2105025" y="1563688"/>
          <p14:tracePt t="19460" x="2097088" y="1571625"/>
          <p14:tracePt t="19466" x="2089150" y="1571625"/>
          <p14:tracePt t="19472" x="2081213" y="1571625"/>
          <p14:tracePt t="19474" x="2081213" y="1579563"/>
          <p14:tracePt t="19480" x="2073275" y="1579563"/>
          <p14:tracePt t="19484" x="2073275" y="1587500"/>
          <p14:tracePt t="19486" x="2065338" y="1587500"/>
          <p14:tracePt t="19493" x="2057400" y="1587500"/>
          <p14:tracePt t="19496" x="2057400" y="1595438"/>
          <p14:tracePt t="19500" x="2049463" y="1595438"/>
          <p14:tracePt t="19511" x="2041525" y="1603375"/>
          <p14:tracePt t="19645" x="2041525" y="1611313"/>
          <p14:tracePt t="19647" x="2049463" y="1611313"/>
          <p14:tracePt t="19649" x="2049463" y="1619250"/>
          <p14:tracePt t="19654" x="2049463" y="1627188"/>
          <p14:tracePt t="19656" x="2057400" y="1627188"/>
          <p14:tracePt t="19661" x="2057400" y="1635125"/>
          <p14:tracePt t="19664" x="2065338" y="1635125"/>
          <p14:tracePt t="19667" x="2065338" y="1643063"/>
          <p14:tracePt t="19674" x="2073275" y="1651000"/>
          <p14:tracePt t="19680" x="2073275" y="1658938"/>
          <p14:tracePt t="19682" x="2081213" y="1658938"/>
          <p14:tracePt t="19686" x="2081213" y="1666875"/>
          <p14:tracePt t="19688" x="2089150" y="1666875"/>
          <p14:tracePt t="19690" x="2089150" y="1674813"/>
          <p14:tracePt t="19696" x="2097088" y="1674813"/>
          <p14:tracePt t="19697" x="2097088" y="1682750"/>
          <p14:tracePt t="19698" x="2105025" y="1682750"/>
          <p14:tracePt t="19702" x="2105025" y="1690688"/>
          <p14:tracePt t="19704" x="2112963" y="1690688"/>
          <p14:tracePt t="19709" x="2120900" y="1690688"/>
          <p14:tracePt t="19711" x="2120900" y="1698625"/>
          <p14:tracePt t="19714" x="2128838" y="1698625"/>
          <p14:tracePt t="19716" x="2128838" y="1706563"/>
          <p14:tracePt t="19720" x="2136775" y="1706563"/>
          <p14:tracePt t="19729" x="2144713" y="1714500"/>
          <p14:tracePt t="19736" x="2152650" y="1714500"/>
          <p14:tracePt t="19743" x="2152650" y="1722438"/>
          <p14:tracePt t="19746" x="2160588" y="1722438"/>
          <p14:tracePt t="19756" x="2168525" y="1722438"/>
          <p14:tracePt t="19761" x="2168525" y="1730375"/>
          <p14:tracePt t="19766" x="2176463" y="1730375"/>
          <p14:tracePt t="19774" x="2184400" y="1730375"/>
          <p14:tracePt t="19782" x="2192338" y="1730375"/>
          <p14:tracePt t="19785" x="2192338" y="1738313"/>
          <p14:tracePt t="19790" x="2200275" y="1738313"/>
          <p14:tracePt t="19799" x="2208213" y="1738313"/>
          <p14:tracePt t="19806" x="2216150" y="1738313"/>
          <p14:tracePt t="19809" x="2216150" y="1746250"/>
          <p14:tracePt t="19814" x="2224088" y="1746250"/>
          <p14:tracePt t="19820" x="2232025" y="1746250"/>
          <p14:tracePt t="19830" x="2239963" y="1746250"/>
          <p14:tracePt t="19836" x="2239963" y="1754188"/>
          <p14:tracePt t="19839" x="2247900" y="1754188"/>
          <p14:tracePt t="19846" x="2255838" y="1754188"/>
          <p14:tracePt t="19856" x="2265363" y="1754188"/>
          <p14:tracePt t="19862" x="2273300" y="1754188"/>
          <p14:tracePt t="19868" x="2281238" y="1754188"/>
          <p14:tracePt t="19872" x="2281238" y="1762125"/>
          <p14:tracePt t="19874" x="2289175" y="1762125"/>
          <p14:tracePt t="19879" x="2297113" y="1762125"/>
          <p14:tracePt t="19882" x="2305050" y="1762125"/>
          <p14:tracePt t="19884" x="2312988" y="1762125"/>
          <p14:tracePt t="19888" x="2320925" y="1762125"/>
          <p14:tracePt t="19894" x="2328863" y="1762125"/>
          <p14:tracePt t="19895" x="2336800" y="1762125"/>
          <p14:tracePt t="19898" x="2344738" y="1762125"/>
          <p14:tracePt t="19902" x="2352675" y="1762125"/>
          <p14:tracePt t="19904" x="2360613" y="1762125"/>
          <p14:tracePt t="19906" x="2368550" y="1762125"/>
          <p14:tracePt t="19911" x="2376488" y="1762125"/>
          <p14:tracePt t="19912" x="2384425" y="1762125"/>
          <p14:tracePt t="19914" x="2392363" y="1770063"/>
          <p14:tracePt t="19916" x="2400300" y="1770063"/>
          <p14:tracePt t="19918" x="2408238" y="1770063"/>
          <p14:tracePt t="19920" x="2416175" y="1762125"/>
          <p14:tracePt t="19924" x="2424113" y="1762125"/>
          <p14:tracePt t="19927" x="2432050" y="1762125"/>
          <p14:tracePt t="19929" x="2439988" y="1762125"/>
          <p14:tracePt t="19930" x="2447925" y="1762125"/>
          <p14:tracePt t="19932" x="2463800" y="1762125"/>
          <p14:tracePt t="19934" x="2471738" y="1762125"/>
          <p14:tracePt t="19936" x="2479675" y="1762125"/>
          <p14:tracePt t="19938" x="2487613" y="1762125"/>
          <p14:tracePt t="19940" x="2495550" y="1762125"/>
          <p14:tracePt t="19945" x="2519363" y="1762125"/>
          <p14:tracePt t="19946" x="2527300" y="1762125"/>
          <p14:tracePt t="19961" x="2606675" y="1762125"/>
          <p14:tracePt t="19963" x="2616200" y="1762125"/>
          <p14:tracePt t="19965" x="2632075" y="1762125"/>
          <p14:tracePt t="19967" x="2647950" y="1762125"/>
          <p14:tracePt t="19969" x="2655888" y="1762125"/>
          <p14:tracePt t="19970" x="2671763" y="1762125"/>
          <p14:tracePt t="19972" x="2679700" y="1762125"/>
          <p14:tracePt t="19974" x="2695575" y="1762125"/>
          <p14:tracePt t="19978" x="2711450" y="1762125"/>
          <p14:tracePt t="19979" x="2719388" y="1762125"/>
          <p14:tracePt t="19980" x="2735263" y="1762125"/>
          <p14:tracePt t="19982" x="2751138" y="1762125"/>
          <p14:tracePt t="19984" x="2767013" y="1762125"/>
          <p14:tracePt t="19986" x="2774950" y="1762125"/>
          <p14:tracePt t="19988" x="2790825" y="1762125"/>
          <p14:tracePt t="19990" x="2806700" y="1762125"/>
          <p14:tracePt t="19995" x="2830513" y="1762125"/>
          <p14:tracePt t="19996" x="2846388" y="1770063"/>
          <p14:tracePt t="19998" x="2862263" y="1770063"/>
          <p14:tracePt t="20000" x="2878138" y="1770063"/>
          <p14:tracePt t="20002" x="2886075" y="1770063"/>
          <p14:tracePt t="20004" x="2901950" y="1770063"/>
          <p14:tracePt t="20006" x="2917825" y="1770063"/>
          <p14:tracePt t="20009" x="2933700" y="1770063"/>
          <p14:tracePt t="20011" x="2949575" y="1770063"/>
          <p14:tracePt t="20013" x="2967038" y="1770063"/>
          <p14:tracePt t="20015" x="2982913" y="1770063"/>
          <p14:tracePt t="20017" x="2998788" y="1770063"/>
          <p14:tracePt t="20018" x="3014663" y="1770063"/>
          <p14:tracePt t="20020" x="3030538" y="1770063"/>
          <p14:tracePt t="20022" x="3054350" y="1770063"/>
          <p14:tracePt t="20024" x="3062288" y="1778000"/>
          <p14:tracePt t="20027" x="3078163" y="1778000"/>
          <p14:tracePt t="20029" x="3094038" y="1778000"/>
          <p14:tracePt t="20031" x="3109913" y="1778000"/>
          <p14:tracePt t="20032" x="3125788" y="1778000"/>
          <p14:tracePt t="20034" x="3141663" y="1778000"/>
          <p14:tracePt t="20036" x="3157538" y="1778000"/>
          <p14:tracePt t="20038" x="3173413" y="1778000"/>
          <p14:tracePt t="20040" x="3189288" y="1778000"/>
          <p14:tracePt t="20042" x="3205163" y="1778000"/>
          <p14:tracePt t="20044" x="3221038" y="1778000"/>
          <p14:tracePt t="20046" x="3236913" y="1778000"/>
          <p14:tracePt t="20048" x="3252788" y="1778000"/>
          <p14:tracePt t="20050" x="3268663" y="1778000"/>
          <p14:tracePt t="20052" x="3284538" y="1778000"/>
          <p14:tracePt t="20054" x="3292475" y="1778000"/>
          <p14:tracePt t="20056" x="3317875" y="1778000"/>
          <p14:tracePt t="20058" x="3325813" y="1778000"/>
          <p14:tracePt t="20060" x="3341688" y="1778000"/>
          <p14:tracePt t="20062" x="3357563" y="1770063"/>
          <p14:tracePt t="20064" x="3373438" y="1770063"/>
          <p14:tracePt t="20066" x="3389313" y="1770063"/>
          <p14:tracePt t="20068" x="3405188" y="1770063"/>
          <p14:tracePt t="20070" x="3421063" y="1770063"/>
          <p14:tracePt t="20072" x="3429000" y="1770063"/>
          <p14:tracePt t="20074" x="3444875" y="1770063"/>
          <p14:tracePt t="20076" x="3460750" y="1770063"/>
          <p14:tracePt t="20078" x="3476625" y="1770063"/>
          <p14:tracePt t="20080" x="3484563" y="1770063"/>
          <p14:tracePt t="20082" x="3500438" y="1770063"/>
          <p14:tracePt t="20084" x="3516313" y="1770063"/>
          <p14:tracePt t="20086" x="3524250" y="1770063"/>
          <p14:tracePt t="20088" x="3540125" y="1770063"/>
          <p14:tracePt t="20090" x="3556000" y="1762125"/>
          <p14:tracePt t="20093" x="3563938" y="1762125"/>
          <p14:tracePt t="20094" x="3579813" y="1762125"/>
          <p14:tracePt t="20096" x="3587750" y="1762125"/>
          <p14:tracePt t="20098" x="3603625" y="1762125"/>
          <p14:tracePt t="20100" x="3611563" y="1762125"/>
          <p14:tracePt t="20102" x="3627438" y="1762125"/>
          <p14:tracePt t="20104" x="3635375" y="1762125"/>
          <p14:tracePt t="20106" x="3643313" y="1762125"/>
          <p14:tracePt t="20108" x="3660775" y="1762125"/>
          <p14:tracePt t="20110" x="3668713" y="1754188"/>
          <p14:tracePt t="20112" x="3684588" y="1754188"/>
          <p14:tracePt t="20114" x="3692525" y="1754188"/>
          <p14:tracePt t="20116" x="3700463" y="1754188"/>
          <p14:tracePt t="20118" x="3716338" y="1754188"/>
          <p14:tracePt t="20120" x="3724275" y="1754188"/>
          <p14:tracePt t="20122" x="3732213" y="1754188"/>
          <p14:tracePt t="20124" x="3740150" y="1754188"/>
          <p14:tracePt t="20126" x="3748088" y="1754188"/>
          <p14:tracePt t="20128" x="3756025" y="1754188"/>
          <p14:tracePt t="20130" x="3763963" y="1754188"/>
          <p14:tracePt t="20134" x="3771900" y="1754188"/>
          <p14:tracePt t="20136" x="3779838" y="1754188"/>
          <p14:tracePt t="20138" x="3787775" y="1754188"/>
          <p14:tracePt t="20140" x="3795713" y="1754188"/>
          <p14:tracePt t="20142" x="3803650" y="1754188"/>
          <p14:tracePt t="20144" x="3811588" y="1754188"/>
          <p14:tracePt t="20148" x="3819525" y="1754188"/>
          <p14:tracePt t="20150" x="3827463" y="1754188"/>
          <p14:tracePt t="20152" x="3835400" y="1754188"/>
          <p14:tracePt t="20154" x="3843338" y="1754188"/>
          <p14:tracePt t="20158" x="3851275" y="1754188"/>
          <p14:tracePt t="20160" x="3859213" y="1754188"/>
          <p14:tracePt t="20162" x="3867150" y="1754188"/>
          <p14:tracePt t="20166" x="3875088" y="1754188"/>
          <p14:tracePt t="20168" x="3883025" y="1754188"/>
          <p14:tracePt t="20170" x="3890963" y="1762125"/>
          <p14:tracePt t="20174" x="3898900" y="1762125"/>
          <p14:tracePt t="20178" x="3906838" y="1762125"/>
          <p14:tracePt t="20180" x="3914775" y="1762125"/>
          <p14:tracePt t="20184" x="3922713" y="1762125"/>
          <p14:tracePt t="20186" x="3930650" y="1762125"/>
          <p14:tracePt t="20190" x="3938588" y="1762125"/>
          <p14:tracePt t="20194" x="3946525" y="1762125"/>
          <p14:tracePt t="20198" x="3954463" y="1770063"/>
          <p14:tracePt t="20200" x="3962400" y="1770063"/>
          <p14:tracePt t="20204" x="3970338" y="1770063"/>
          <p14:tracePt t="20208" x="3978275" y="1770063"/>
          <p14:tracePt t="20210" x="3986213" y="1770063"/>
          <p14:tracePt t="20214" x="3994150" y="1770063"/>
          <p14:tracePt t="20218" x="4002088" y="1770063"/>
          <p14:tracePt t="20220" x="4002088" y="1778000"/>
          <p14:tracePt t="20222" x="4011613" y="1778000"/>
          <p14:tracePt t="20226" x="4019550" y="1778000"/>
          <p14:tracePt t="20230" x="4027488" y="1778000"/>
          <p14:tracePt t="20234" x="4035425" y="1778000"/>
          <p14:tracePt t="20238" x="4043363" y="1778000"/>
          <p14:tracePt t="20242" x="4051300" y="1778000"/>
          <p14:tracePt t="20250" x="4059238" y="1785938"/>
          <p14:tracePt t="20258" x="4067175" y="1785938"/>
          <p14:tracePt t="20457" x="4067175" y="1778000"/>
          <p14:tracePt t="20460" x="4075113" y="1778000"/>
          <p14:tracePt t="20464" x="4083050" y="1778000"/>
          <p14:tracePt t="20468" x="4090988" y="1778000"/>
          <p14:tracePt t="20471" x="4090988" y="1770063"/>
          <p14:tracePt t="20472" x="4098925" y="1770063"/>
          <p14:tracePt t="20477" x="4106863" y="1770063"/>
          <p14:tracePt t="20480" x="4114800" y="1770063"/>
          <p14:tracePt t="20482" x="4114800" y="1762125"/>
          <p14:tracePt t="20485" x="4122738" y="1762125"/>
          <p14:tracePt t="20490" x="4130675" y="1762125"/>
          <p14:tracePt t="20495" x="4138613" y="1754188"/>
          <p14:tracePt t="20498" x="4146550" y="1754188"/>
          <p14:tracePt t="20504" x="4154488" y="1754188"/>
          <p14:tracePt t="20510" x="4162425" y="1754188"/>
          <p14:tracePt t="20513" x="4162425" y="1746250"/>
          <p14:tracePt t="20514" x="4170363" y="1746250"/>
          <p14:tracePt t="20518" x="4178300" y="1746250"/>
          <p14:tracePt t="20530" x="4186238" y="1746250"/>
          <p14:tracePt t="20568" x="4194175" y="1746250"/>
          <p14:tracePt t="20585" x="4202113" y="1746250"/>
          <p14:tracePt t="20596" x="4210050" y="1746250"/>
          <p14:tracePt t="20611" x="4217988" y="1738313"/>
          <p14:tracePt t="20616" x="4225925" y="1738313"/>
          <p14:tracePt t="20622" x="4233863" y="1738313"/>
          <p14:tracePt t="20629" x="4241800" y="1738313"/>
          <p14:tracePt t="20636" x="4249738" y="1738313"/>
          <p14:tracePt t="20648" x="4257675" y="1738313"/>
          <p14:tracePt t="20666" x="4265613" y="1738313"/>
          <p14:tracePt t="20720" x="4273550" y="1738313"/>
          <p14:tracePt t="20736" x="4281488" y="1738313"/>
          <p14:tracePt t="20752" x="4289425" y="1738313"/>
          <p14:tracePt t="20767" x="4297363" y="1738313"/>
          <p14:tracePt t="20780" x="4305300" y="1738313"/>
          <p14:tracePt t="20797" x="4313238" y="1738313"/>
          <p14:tracePt t="20809" x="4313238" y="1730375"/>
          <p14:tracePt t="20819" x="4321175" y="1730375"/>
          <p14:tracePt t="20925" x="4321175" y="1722438"/>
          <p14:tracePt t="20935" x="4329113" y="1714500"/>
          <p14:tracePt t="20949" x="4329113" y="1706563"/>
          <p14:tracePt t="20961" x="4329113" y="1698625"/>
          <p14:tracePt t="21013" x="4329113" y="1690688"/>
          <p14:tracePt t="21037" x="4321175" y="1690688"/>
          <p14:tracePt t="21039" x="4321175" y="1682750"/>
          <p14:tracePt t="21054" x="4321175" y="1674813"/>
          <p14:tracePt t="21059" x="4313238" y="1674813"/>
          <p14:tracePt t="21068" x="4313238" y="1666875"/>
          <p14:tracePt t="21080" x="4305300" y="1666875"/>
          <p14:tracePt t="21084" x="4305300" y="1658938"/>
          <p14:tracePt t="21169" x="4305300" y="1651000"/>
          <p14:tracePt t="21187" x="4305300" y="1643063"/>
          <p14:tracePt t="21196" x="4297363" y="1643063"/>
          <p14:tracePt t="21204" x="4297363" y="1635125"/>
          <p14:tracePt t="21218" x="4297363" y="1627188"/>
          <p14:tracePt t="21222" x="4289425" y="1627188"/>
          <p14:tracePt t="21235" x="4281488" y="1619250"/>
          <p14:tracePt t="21245" x="4281488" y="1611313"/>
          <p14:tracePt t="21246" x="4273550" y="1611313"/>
          <p14:tracePt t="21250" x="4273550" y="1603375"/>
          <p14:tracePt t="21253" x="4265613" y="1603375"/>
          <p14:tracePt t="21254" x="4265613" y="1595438"/>
          <p14:tracePt t="21260" x="4257675" y="1587500"/>
          <p14:tracePt t="21263" x="4249738" y="1579563"/>
          <p14:tracePt t="21266" x="4249738" y="1571625"/>
          <p14:tracePt t="21269" x="4241800" y="1571625"/>
          <p14:tracePt t="21270" x="4241800" y="1563688"/>
          <p14:tracePt t="21272" x="4233863" y="1563688"/>
          <p14:tracePt t="21274" x="4233863" y="1555750"/>
          <p14:tracePt t="21277" x="4225925" y="1555750"/>
          <p14:tracePt t="21280" x="4225925" y="1547813"/>
          <p14:tracePt t="21283" x="4217988" y="1547813"/>
          <p14:tracePt t="21284" x="4210050" y="1538288"/>
          <p14:tracePt t="21290" x="4202113" y="1530350"/>
          <p14:tracePt t="21295" x="4194175" y="1530350"/>
          <p14:tracePt t="21300" x="4186238" y="1522413"/>
          <p14:tracePt t="21302" x="4178300" y="1514475"/>
          <p14:tracePt t="21309" x="4170363" y="1506538"/>
          <p14:tracePt t="21314" x="4162425" y="1506538"/>
          <p14:tracePt t="21315" x="4162425" y="1498600"/>
          <p14:tracePt t="21316" x="4154488" y="1498600"/>
          <p14:tracePt t="21320" x="4146550" y="1490663"/>
          <p14:tracePt t="21324" x="4138613" y="1490663"/>
          <p14:tracePt t="21327" x="4138613" y="1482725"/>
          <p14:tracePt t="21331" x="4130675" y="1482725"/>
          <p14:tracePt t="21332" x="4122738" y="1482725"/>
          <p14:tracePt t="21334" x="4122738" y="1474788"/>
          <p14:tracePt t="21336" x="4114800" y="1474788"/>
          <p14:tracePt t="21338" x="4106863" y="1474788"/>
          <p14:tracePt t="21344" x="4106863" y="1466850"/>
          <p14:tracePt t="21346" x="4098925" y="1466850"/>
          <p14:tracePt t="21348" x="4090988" y="1466850"/>
          <p14:tracePt t="21350" x="4083050" y="1466850"/>
          <p14:tracePt t="21352" x="4083050" y="1458913"/>
          <p14:tracePt t="21354" x="4075113" y="1458913"/>
          <p14:tracePt t="21358" x="4067175" y="1458913"/>
          <p14:tracePt t="21363" x="4059238" y="1458913"/>
          <p14:tracePt t="21364" x="4051300" y="1458913"/>
          <p14:tracePt t="21366" x="4051300" y="1450975"/>
          <p14:tracePt t="21368" x="4043363" y="1450975"/>
          <p14:tracePt t="21370" x="4035425" y="1450975"/>
          <p14:tracePt t="21372" x="4027488" y="1450975"/>
          <p14:tracePt t="21374" x="4019550" y="1450975"/>
          <p14:tracePt t="21377" x="4011613" y="1450975"/>
          <p14:tracePt t="21379" x="4002088" y="1450975"/>
          <p14:tracePt t="21381" x="3994150" y="1450975"/>
          <p14:tracePt t="21384" x="3978275" y="1450975"/>
          <p14:tracePt t="21386" x="3970338" y="1450975"/>
          <p14:tracePt t="21388" x="3962400" y="1450975"/>
          <p14:tracePt t="21390" x="3954463" y="1450975"/>
          <p14:tracePt t="21395" x="3938588" y="1443038"/>
          <p14:tracePt t="21396" x="3930650" y="1443038"/>
          <p14:tracePt t="21398" x="3914775" y="1443038"/>
          <p14:tracePt t="21400" x="3906838" y="1443038"/>
          <p14:tracePt t="21402" x="3898900" y="1443038"/>
          <p14:tracePt t="21404" x="3890963" y="1443038"/>
          <p14:tracePt t="21406" x="3883025" y="1443038"/>
          <p14:tracePt t="21411" x="3859213" y="1443038"/>
          <p14:tracePt t="21413" x="3851275" y="1443038"/>
          <p14:tracePt t="21414" x="3843338" y="1443038"/>
          <p14:tracePt t="21416" x="3827463" y="1443038"/>
          <p14:tracePt t="21418" x="3819525" y="1443038"/>
          <p14:tracePt t="21420" x="3811588" y="1443038"/>
          <p14:tracePt t="21422" x="3803650" y="1443038"/>
          <p14:tracePt t="21424" x="3787775" y="1443038"/>
          <p14:tracePt t="21427" x="3779838" y="1443038"/>
          <p14:tracePt t="21429" x="3771900" y="1443038"/>
          <p14:tracePt t="21430" x="3756025" y="1443038"/>
          <p14:tracePt t="21432" x="3748088" y="1443038"/>
          <p14:tracePt t="21434" x="3732213" y="1435100"/>
          <p14:tracePt t="21436" x="3724275" y="1435100"/>
          <p14:tracePt t="21438" x="3716338" y="1435100"/>
          <p14:tracePt t="21440" x="3700463" y="1435100"/>
          <p14:tracePt t="21445" x="3676650" y="1435100"/>
          <p14:tracePt t="21446" x="3668713" y="1435100"/>
          <p14:tracePt t="21448" x="3651250" y="1435100"/>
          <p14:tracePt t="21451" x="3643313" y="1435100"/>
          <p14:tracePt t="21453" x="3627438" y="1435100"/>
          <p14:tracePt t="21454" x="3619500" y="1435100"/>
          <p14:tracePt t="21456" x="3603625" y="1435100"/>
          <p14:tracePt t="21458" x="3595688" y="1435100"/>
          <p14:tracePt t="21461" x="3579813" y="1427163"/>
          <p14:tracePt t="21463" x="3571875" y="1427163"/>
          <p14:tracePt t="21464" x="3556000" y="1427163"/>
          <p14:tracePt t="21466" x="3548063" y="1427163"/>
          <p14:tracePt t="21468" x="3532188" y="1427163"/>
          <p14:tracePt t="21470" x="3524250" y="1427163"/>
          <p14:tracePt t="21472" x="3516313" y="1427163"/>
          <p14:tracePt t="21474" x="3500438" y="1427163"/>
          <p14:tracePt t="21477" x="3492500" y="1419225"/>
          <p14:tracePt t="21479" x="3476625" y="1419225"/>
          <p14:tracePt t="21480" x="3468688" y="1419225"/>
          <p14:tracePt t="21482" x="3460750" y="1419225"/>
          <p14:tracePt t="21484" x="3452813" y="1419225"/>
          <p14:tracePt t="21486" x="3436938" y="1419225"/>
          <p14:tracePt t="21488" x="3429000" y="1419225"/>
          <p14:tracePt t="21490" x="3421063" y="1419225"/>
          <p14:tracePt t="21495" x="3405188" y="1419225"/>
          <p14:tracePt t="21497" x="3389313" y="1419225"/>
          <p14:tracePt t="21498" x="3381375" y="1419225"/>
          <p14:tracePt t="21500" x="3373438" y="1419225"/>
          <p14:tracePt t="21502" x="3365500" y="1419225"/>
          <p14:tracePt t="21504" x="3357563" y="1419225"/>
          <p14:tracePt t="21506" x="3349625" y="1419225"/>
          <p14:tracePt t="21509" x="3341688" y="1411288"/>
          <p14:tracePt t="21511" x="3333750" y="1411288"/>
          <p14:tracePt t="21513" x="3325813" y="1411288"/>
          <p14:tracePt t="21515" x="3317875" y="1411288"/>
          <p14:tracePt t="21517" x="3308350" y="1411288"/>
          <p14:tracePt t="21518" x="3300413" y="1419225"/>
          <p14:tracePt t="21521" x="3292475" y="1419225"/>
          <p14:tracePt t="21522" x="3284538" y="1419225"/>
          <p14:tracePt t="21524" x="3276600" y="1419225"/>
          <p14:tracePt t="21528" x="3268663" y="1419225"/>
          <p14:tracePt t="21531" x="3260725" y="1419225"/>
          <p14:tracePt t="21532" x="3252788" y="1419225"/>
          <p14:tracePt t="21534" x="3244850" y="1419225"/>
          <p14:tracePt t="21538" x="3236913" y="1419225"/>
          <p14:tracePt t="21540" x="3228975" y="1419225"/>
          <p14:tracePt t="21544" x="3213100" y="1419225"/>
          <p14:tracePt t="21548" x="3205163" y="1419225"/>
          <p14:tracePt t="21550" x="3197225" y="1419225"/>
          <p14:tracePt t="21552" x="3189288" y="1419225"/>
          <p14:tracePt t="21556" x="3181350" y="1419225"/>
          <p14:tracePt t="21559" x="3173413" y="1419225"/>
          <p14:tracePt t="21561" x="3165475" y="1419225"/>
          <p14:tracePt t="21564" x="3157538" y="1427163"/>
          <p14:tracePt t="21566" x="3149600" y="1427163"/>
          <p14:tracePt t="21568" x="3141663" y="1427163"/>
          <p14:tracePt t="21570" x="3133725" y="1427163"/>
          <p14:tracePt t="21574" x="3125788" y="1427163"/>
          <p14:tracePt t="21577" x="3117850" y="1427163"/>
          <p14:tracePt t="21581" x="3101975" y="1435100"/>
          <p14:tracePt t="21583" x="3094038" y="1435100"/>
          <p14:tracePt t="21584" x="3086100" y="1435100"/>
          <p14:tracePt t="21586" x="3078163" y="1435100"/>
          <p14:tracePt t="21588" x="3070225" y="1435100"/>
          <p14:tracePt t="21590" x="3062288" y="1435100"/>
          <p14:tracePt t="21595" x="3046413" y="1435100"/>
          <p14:tracePt t="21597" x="3038475" y="1435100"/>
          <p14:tracePt t="21598" x="3030538" y="1435100"/>
          <p14:tracePt t="21600" x="3014663" y="1435100"/>
          <p14:tracePt t="21602" x="3006725" y="1435100"/>
          <p14:tracePt t="21604" x="2998788" y="1443038"/>
          <p14:tracePt t="21606" x="2982913" y="1443038"/>
          <p14:tracePt t="21608" x="2967038" y="1443038"/>
          <p14:tracePt t="21611" x="2957513" y="1443038"/>
          <p14:tracePt t="21613" x="2949575" y="1443038"/>
          <p14:tracePt t="21615" x="2933700" y="1443038"/>
          <p14:tracePt t="21616" x="2925763" y="1443038"/>
          <p14:tracePt t="21618" x="2909888" y="1443038"/>
          <p14:tracePt t="21620" x="2894013" y="1443038"/>
          <p14:tracePt t="21622" x="2886075" y="1443038"/>
          <p14:tracePt t="21624" x="2870200" y="1443038"/>
          <p14:tracePt t="21628" x="2854325" y="1450975"/>
          <p14:tracePt t="21630" x="2830513" y="1450975"/>
          <p14:tracePt t="21632" x="2814638" y="1450975"/>
          <p14:tracePt t="21634" x="2806700" y="1450975"/>
          <p14:tracePt t="21636" x="2790825" y="1450975"/>
          <p14:tracePt t="21638" x="2774950" y="1450975"/>
          <p14:tracePt t="21640" x="2767013" y="1458913"/>
          <p14:tracePt t="21644" x="2751138" y="1458913"/>
          <p14:tracePt t="21645" x="2735263" y="1458913"/>
          <p14:tracePt t="21647" x="2727325" y="1458913"/>
          <p14:tracePt t="21648" x="2711450" y="1458913"/>
          <p14:tracePt t="21650" x="2695575" y="1458913"/>
          <p14:tracePt t="21652" x="2687638" y="1458913"/>
          <p14:tracePt t="21654" x="2671763" y="1466850"/>
          <p14:tracePt t="21656" x="2655888" y="1466850"/>
          <p14:tracePt t="21659" x="2640013" y="1466850"/>
          <p14:tracePt t="21662" x="2616200" y="1466850"/>
          <p14:tracePt t="21665" x="2598738" y="1474788"/>
          <p14:tracePt t="21666" x="2582863" y="1474788"/>
          <p14:tracePt t="21668" x="2566988" y="1474788"/>
          <p14:tracePt t="21670" x="2559050" y="1474788"/>
          <p14:tracePt t="21672" x="2543175" y="1482725"/>
          <p14:tracePt t="21674" x="2535238" y="1482725"/>
          <p14:tracePt t="21677" x="2519363" y="1482725"/>
          <p14:tracePt t="21679" x="2503488" y="1482725"/>
          <p14:tracePt t="21681" x="2487613" y="1490663"/>
          <p14:tracePt t="21682" x="2479675" y="1490663"/>
          <p14:tracePt t="21684" x="2463800" y="1490663"/>
          <p14:tracePt t="21686" x="2447925" y="1498600"/>
          <p14:tracePt t="21688" x="2439988" y="1498600"/>
          <p14:tracePt t="21690" x="2424113" y="1498600"/>
          <p14:tracePt t="21695" x="2392363" y="1506538"/>
          <p14:tracePt t="21698" x="2368550" y="1514475"/>
          <p14:tracePt t="21700" x="2360613" y="1514475"/>
          <p14:tracePt t="21702" x="2344738" y="1514475"/>
          <p14:tracePt t="21704" x="2328863" y="1514475"/>
          <p14:tracePt t="21706" x="2320925" y="1522413"/>
          <p14:tracePt t="21708" x="2305050" y="1522413"/>
          <p14:tracePt t="21711" x="2289175" y="1522413"/>
          <p14:tracePt t="21715" x="2265363" y="1530350"/>
          <p14:tracePt t="21716" x="2255838" y="1530350"/>
          <p14:tracePt t="21718" x="2239963" y="1530350"/>
          <p14:tracePt t="21720" x="2232025" y="1530350"/>
          <p14:tracePt t="21722" x="2224088" y="1530350"/>
          <p14:tracePt t="21724" x="2208213" y="1530350"/>
          <p14:tracePt t="21727" x="2200275" y="1538288"/>
          <p14:tracePt t="21729" x="2192338" y="1538288"/>
          <p14:tracePt t="21731" x="2184400" y="1538288"/>
          <p14:tracePt t="21732" x="2176463" y="1538288"/>
          <p14:tracePt t="21734" x="2168525" y="1538288"/>
          <p14:tracePt t="21736" x="2160588" y="1538288"/>
          <p14:tracePt t="21738" x="2152650" y="1538288"/>
          <p14:tracePt t="21740" x="2144713" y="1538288"/>
          <p14:tracePt t="21744" x="2136775" y="1538288"/>
          <p14:tracePt t="21746" x="2136775" y="1547813"/>
          <p14:tracePt t="21749" x="2128838" y="1547813"/>
          <p14:tracePt t="21752" x="2120900" y="1547813"/>
          <p14:tracePt t="21758" x="2112963" y="1547813"/>
          <p14:tracePt t="21770" x="2105025" y="1547813"/>
          <p14:tracePt t="21975" x="2105025" y="1555750"/>
          <p14:tracePt t="21980" x="2105025" y="1563688"/>
          <p14:tracePt t="21985" x="2112963" y="1571625"/>
          <p14:tracePt t="21990" x="2112963" y="1579563"/>
          <p14:tracePt t="21995" x="2112963" y="1587500"/>
          <p14:tracePt t="21998" x="2112963" y="1595438"/>
          <p14:tracePt t="22002" x="2112963" y="1603375"/>
          <p14:tracePt t="22006" x="2112963" y="1611313"/>
          <p14:tracePt t="22012" x="2112963" y="1619250"/>
          <p14:tracePt t="22016" x="2112963" y="1627188"/>
          <p14:tracePt t="22023" x="2112963" y="1635125"/>
          <p14:tracePt t="22027" x="2120900" y="1635125"/>
          <p14:tracePt t="22029" x="2120900" y="1643063"/>
          <p14:tracePt t="22036" x="2120900" y="1651000"/>
          <p14:tracePt t="22045" x="2120900" y="1658938"/>
          <p14:tracePt t="22059" x="2120900" y="1666875"/>
          <p14:tracePt t="22123" x="2128838" y="1666875"/>
          <p14:tracePt t="22135" x="2128838" y="1674813"/>
          <p14:tracePt t="22161" x="2128838" y="1682750"/>
          <p14:tracePt t="22183" x="2128838" y="1690688"/>
          <p14:tracePt t="22203" x="2136775" y="1690688"/>
          <p14:tracePt t="22210" x="2136775" y="1698625"/>
          <p14:tracePt t="22233" x="2144713" y="1698625"/>
          <p14:tracePt t="22245" x="2144713" y="1706563"/>
          <p14:tracePt t="22251" x="2152650" y="1706563"/>
          <p14:tracePt t="22260" x="2160588" y="1706563"/>
          <p14:tracePt t="22267" x="2160588" y="1714500"/>
          <p14:tracePt t="22269" x="2168525" y="1714500"/>
          <p14:tracePt t="22279" x="2176463" y="1714500"/>
          <p14:tracePt t="22284" x="2184400" y="1722438"/>
          <p14:tracePt t="22293" x="2192338" y="1722438"/>
          <p14:tracePt t="22298" x="2200275" y="1730375"/>
          <p14:tracePt t="22304" x="2208213" y="1730375"/>
          <p14:tracePt t="22309" x="2216150" y="1730375"/>
          <p14:tracePt t="22315" x="2224088" y="1738313"/>
          <p14:tracePt t="22316" x="2232025" y="1738313"/>
          <p14:tracePt t="22322" x="2239963" y="1746250"/>
          <p14:tracePt t="22327" x="2247900" y="1746250"/>
          <p14:tracePt t="22331" x="2255838" y="1746250"/>
          <p14:tracePt t="22333" x="2265363" y="1754188"/>
          <p14:tracePt t="22336" x="2273300" y="1754188"/>
          <p14:tracePt t="22340" x="2281238" y="1762125"/>
          <p14:tracePt t="22344" x="2289175" y="1762125"/>
          <p14:tracePt t="22347" x="2297113" y="1762125"/>
          <p14:tracePt t="22348" x="2305050" y="1770063"/>
          <p14:tracePt t="22350" x="2312988" y="1770063"/>
          <p14:tracePt t="22354" x="2320925" y="1778000"/>
          <p14:tracePt t="22356" x="2328863" y="1778000"/>
          <p14:tracePt t="22359" x="2336800" y="1778000"/>
          <p14:tracePt t="22362" x="2344738" y="1785938"/>
          <p14:tracePt t="22364" x="2352675" y="1785938"/>
          <p14:tracePt t="22366" x="2360613" y="1785938"/>
          <p14:tracePt t="22368" x="2368550" y="1785938"/>
          <p14:tracePt t="22370" x="2376488" y="1793875"/>
          <p14:tracePt t="22374" x="2384425" y="1793875"/>
          <p14:tracePt t="22377" x="2392363" y="1793875"/>
          <p14:tracePt t="22380" x="2408238" y="1801813"/>
          <p14:tracePt t="22382" x="2416175" y="1801813"/>
          <p14:tracePt t="22384" x="2424113" y="1801813"/>
          <p14:tracePt t="22386" x="2432050" y="1801813"/>
          <p14:tracePt t="22388" x="2439988" y="1809750"/>
          <p14:tracePt t="22390" x="2447925" y="1809750"/>
          <p14:tracePt t="22394" x="2455863" y="1809750"/>
          <p14:tracePt t="22397" x="2463800" y="1809750"/>
          <p14:tracePt t="22399" x="2471738" y="1817688"/>
          <p14:tracePt t="22400" x="2479675" y="1817688"/>
          <p14:tracePt t="22402" x="2487613" y="1817688"/>
          <p14:tracePt t="22404" x="2495550" y="1817688"/>
          <p14:tracePt t="22406" x="2503488" y="1817688"/>
          <p14:tracePt t="22409" x="2511425" y="1825625"/>
          <p14:tracePt t="22411" x="2519363" y="1825625"/>
          <p14:tracePt t="22413" x="2527300" y="1825625"/>
          <p14:tracePt t="22415" x="2535238" y="1825625"/>
          <p14:tracePt t="22418" x="2551113" y="1825625"/>
          <p14:tracePt t="22422" x="2559050" y="1833563"/>
          <p14:tracePt t="22424" x="2566988" y="1833563"/>
          <p14:tracePt t="22427" x="2574925" y="1833563"/>
          <p14:tracePt t="22429" x="2582863" y="1833563"/>
          <p14:tracePt t="22431" x="2590800" y="1833563"/>
          <p14:tracePt t="22434" x="2598738" y="1833563"/>
          <p14:tracePt t="22436" x="2606675" y="1833563"/>
          <p14:tracePt t="22438" x="2616200" y="1841500"/>
          <p14:tracePt t="22440" x="2624138" y="1841500"/>
          <p14:tracePt t="22445" x="2640013" y="1841500"/>
          <p14:tracePt t="22447" x="2647950" y="1841500"/>
          <p14:tracePt t="22448" x="2655888" y="1841500"/>
          <p14:tracePt t="22450" x="2663825" y="1841500"/>
          <p14:tracePt t="22452" x="2671763" y="1849438"/>
          <p14:tracePt t="22454" x="2679700" y="1849438"/>
          <p14:tracePt t="22456" x="2687638" y="1849438"/>
          <p14:tracePt t="22459" x="2695575" y="1849438"/>
          <p14:tracePt t="22461" x="2703513" y="1849438"/>
          <p14:tracePt t="22463" x="2711450" y="1857375"/>
          <p14:tracePt t="22465" x="2719388" y="1857375"/>
          <p14:tracePt t="22466" x="2727325" y="1857375"/>
          <p14:tracePt t="22468" x="2735263" y="1857375"/>
          <p14:tracePt t="22472" x="2743200" y="1857375"/>
          <p14:tracePt t="22474" x="2751138" y="1857375"/>
          <p14:tracePt t="22477" x="2759075" y="1857375"/>
          <p14:tracePt t="22480" x="2774950" y="1857375"/>
          <p14:tracePt t="22481" x="2782888" y="1857375"/>
          <p14:tracePt t="22482" x="2790825" y="1857375"/>
          <p14:tracePt t="22484" x="2798763" y="1865313"/>
          <p14:tracePt t="22486" x="2806700" y="1865313"/>
          <p14:tracePt t="22488" x="2814638" y="1865313"/>
          <p14:tracePt t="22490" x="2830513" y="1865313"/>
          <p14:tracePt t="22494" x="2846388" y="1865313"/>
          <p14:tracePt t="22496" x="2854325" y="1865313"/>
          <p14:tracePt t="22498" x="2862263" y="1865313"/>
          <p14:tracePt t="22500" x="2870200" y="1865313"/>
          <p14:tracePt t="22502" x="2886075" y="1865313"/>
          <p14:tracePt t="22504" x="2894013" y="1865313"/>
          <p14:tracePt t="22506" x="2901950" y="1865313"/>
          <p14:tracePt t="22508" x="2917825" y="1865313"/>
          <p14:tracePt t="22513" x="2925763" y="1865313"/>
          <p14:tracePt t="22514" x="2941638" y="1865313"/>
          <p14:tracePt t="22516" x="2949575" y="1865313"/>
          <p14:tracePt t="22518" x="2957513" y="1865313"/>
          <p14:tracePt t="22520" x="2967038" y="1865313"/>
          <p14:tracePt t="22522" x="2982913" y="1865313"/>
          <p14:tracePt t="22524" x="2990850" y="1865313"/>
          <p14:tracePt t="22527" x="2998788" y="1865313"/>
          <p14:tracePt t="22529" x="3006725" y="1865313"/>
          <p14:tracePt t="22531" x="3022600" y="1865313"/>
          <p14:tracePt t="22532" x="3030538" y="1865313"/>
          <p14:tracePt t="22534" x="3038475" y="1873250"/>
          <p14:tracePt t="22536" x="3054350" y="1873250"/>
          <p14:tracePt t="22538" x="3062288" y="1873250"/>
          <p14:tracePt t="22540" x="3070225" y="1873250"/>
          <p14:tracePt t="22543" x="3086100" y="1873250"/>
          <p14:tracePt t="22547" x="3101975" y="1873250"/>
          <p14:tracePt t="22548" x="3109913" y="1873250"/>
          <p14:tracePt t="22550" x="3125788" y="1873250"/>
          <p14:tracePt t="22552" x="3133725" y="1873250"/>
          <p14:tracePt t="22554" x="3141663" y="1873250"/>
          <p14:tracePt t="22556" x="3157538" y="1873250"/>
          <p14:tracePt t="22558" x="3165475" y="1873250"/>
          <p14:tracePt t="22560" x="3173413" y="1873250"/>
          <p14:tracePt t="22562" x="3189288" y="1873250"/>
          <p14:tracePt t="22564" x="3197225" y="1873250"/>
          <p14:tracePt t="22566" x="3205163" y="1873250"/>
          <p14:tracePt t="22568" x="3221038" y="1881188"/>
          <p14:tracePt t="22570" x="3228975" y="1881188"/>
          <p14:tracePt t="22572" x="3236913" y="1881188"/>
          <p14:tracePt t="22574" x="3244850" y="1881188"/>
          <p14:tracePt t="22576" x="3260725" y="1881188"/>
          <p14:tracePt t="22578" x="3268663" y="1881188"/>
          <p14:tracePt t="22580" x="3276600" y="1881188"/>
          <p14:tracePt t="22582" x="3292475" y="1881188"/>
          <p14:tracePt t="22584" x="3300413" y="1881188"/>
          <p14:tracePt t="22586" x="3308350" y="1881188"/>
          <p14:tracePt t="22588" x="3325813" y="1881188"/>
          <p14:tracePt t="22590" x="3333750" y="1873250"/>
          <p14:tracePt t="22594" x="3349625" y="1873250"/>
          <p14:tracePt t="22596" x="3365500" y="1873250"/>
          <p14:tracePt t="22598" x="3373438" y="1873250"/>
          <p14:tracePt t="22600" x="3381375" y="1873250"/>
          <p14:tracePt t="22602" x="3389313" y="1873250"/>
          <p14:tracePt t="22604" x="3405188" y="1873250"/>
          <p14:tracePt t="22606" x="3413125" y="1873250"/>
          <p14:tracePt t="22608" x="3421063" y="1873250"/>
          <p14:tracePt t="22610" x="3429000" y="1873250"/>
          <p14:tracePt t="22612" x="3436938" y="1873250"/>
          <p14:tracePt t="22614" x="3444875" y="1873250"/>
          <p14:tracePt t="22616" x="3460750" y="1865313"/>
          <p14:tracePt t="22618" x="3468688" y="1865313"/>
          <p14:tracePt t="22620" x="3476625" y="1865313"/>
          <p14:tracePt t="22622" x="3484563" y="1865313"/>
          <p14:tracePt t="22624" x="3492500" y="1865313"/>
          <p14:tracePt t="22626" x="3508375" y="1865313"/>
          <p14:tracePt t="22628" x="3516313" y="1865313"/>
          <p14:tracePt t="22630" x="3524250" y="1865313"/>
          <p14:tracePt t="22632" x="3532188" y="1865313"/>
          <p14:tracePt t="22634" x="3540125" y="1857375"/>
          <p14:tracePt t="22636" x="3548063" y="1857375"/>
          <p14:tracePt t="22638" x="3563938" y="1857375"/>
          <p14:tracePt t="22640" x="3571875" y="1857375"/>
          <p14:tracePt t="22642" x="3579813" y="1857375"/>
          <p14:tracePt t="22644" x="3587750" y="1857375"/>
          <p14:tracePt t="22646" x="3595688" y="1857375"/>
          <p14:tracePt t="22648" x="3603625" y="1857375"/>
          <p14:tracePt t="22650" x="3619500" y="1857375"/>
          <p14:tracePt t="22652" x="3627438" y="1857375"/>
          <p14:tracePt t="22654" x="3635375" y="1857375"/>
          <p14:tracePt t="22656" x="3643313" y="1857375"/>
          <p14:tracePt t="22658" x="3651250" y="1857375"/>
          <p14:tracePt t="22660" x="3660775" y="1857375"/>
          <p14:tracePt t="22662" x="3668713" y="1857375"/>
          <p14:tracePt t="22664" x="3676650" y="1857375"/>
          <p14:tracePt t="22666" x="3684588" y="1857375"/>
          <p14:tracePt t="22668" x="3692525" y="1857375"/>
          <p14:tracePt t="22670" x="3700463" y="1857375"/>
          <p14:tracePt t="22672" x="3708400" y="1857375"/>
          <p14:tracePt t="22674" x="3716338" y="1857375"/>
          <p14:tracePt t="22676" x="3724275" y="1857375"/>
          <p14:tracePt t="22678" x="3732213" y="1857375"/>
          <p14:tracePt t="22680" x="3740150" y="1857375"/>
          <p14:tracePt t="22682" x="3748088" y="1857375"/>
          <p14:tracePt t="22684" x="3756025" y="1857375"/>
          <p14:tracePt t="22686" x="3763963" y="1857375"/>
          <p14:tracePt t="22688" x="3771900" y="1857375"/>
          <p14:tracePt t="22690" x="3779838" y="1857375"/>
          <p14:tracePt t="22693" x="3787775" y="1857375"/>
          <p14:tracePt t="22694" x="3795713" y="1857375"/>
          <p14:tracePt t="22696" x="3803650" y="1857375"/>
          <p14:tracePt t="22698" x="3811588" y="1857375"/>
          <p14:tracePt t="22702" x="3819525" y="1865313"/>
          <p14:tracePt t="22704" x="3827463" y="1865313"/>
          <p14:tracePt t="22706" x="3835400" y="1865313"/>
          <p14:tracePt t="22708" x="3843338" y="1865313"/>
          <p14:tracePt t="22712" x="3851275" y="1865313"/>
          <p14:tracePt t="22714" x="3859213" y="1865313"/>
          <p14:tracePt t="22718" x="3867150" y="1865313"/>
          <p14:tracePt t="22720" x="3875088" y="1865313"/>
          <p14:tracePt t="22722" x="3883025" y="1865313"/>
          <p14:tracePt t="22726" x="3890963" y="1865313"/>
          <p14:tracePt t="22728" x="3898900" y="1865313"/>
          <p14:tracePt t="22732" x="3906838" y="1865313"/>
          <p14:tracePt t="22734" x="3914775" y="1865313"/>
          <p14:tracePt t="22738" x="3922713" y="1865313"/>
          <p14:tracePt t="22740" x="3930650" y="1865313"/>
          <p14:tracePt t="22744" x="3938588" y="1865313"/>
          <p14:tracePt t="22746" x="3938588" y="1857375"/>
          <p14:tracePt t="22748" x="3946525" y="1857375"/>
          <p14:tracePt t="22752" x="3954463" y="1857375"/>
          <p14:tracePt t="22754" x="3962400" y="1857375"/>
          <p14:tracePt t="22758" x="3970338" y="1857375"/>
          <p14:tracePt t="22762" x="3978275" y="1857375"/>
          <p14:tracePt t="22769" x="3986213" y="1857375"/>
          <p14:tracePt t="22772" x="3994150" y="1849438"/>
          <p14:tracePt t="22776" x="4002088" y="1849438"/>
          <p14:tracePt t="22783" x="4011613" y="1849438"/>
          <p14:tracePt t="22786" x="4019550" y="1849438"/>
          <p14:tracePt t="22792" x="4027488" y="1849438"/>
          <p14:tracePt t="22798" x="4035425" y="1849438"/>
          <p14:tracePt t="22800" x="4035425" y="1841500"/>
          <p14:tracePt t="22806" x="4043363" y="1841500"/>
          <p14:tracePt t="22812" x="4051300" y="1841500"/>
          <p14:tracePt t="22816" x="4059238" y="1841500"/>
          <p14:tracePt t="22822" x="4067175" y="1841500"/>
          <p14:tracePt t="22828" x="4075113" y="1841500"/>
          <p14:tracePt t="22830" x="4075113" y="1833563"/>
          <p14:tracePt t="22834" x="4083050" y="1833563"/>
          <p14:tracePt t="22840" x="4090988" y="1833563"/>
          <p14:tracePt t="22846" x="4098925" y="1833563"/>
          <p14:tracePt t="22852" x="4106863" y="1833563"/>
          <p14:tracePt t="22858" x="4114800" y="1825625"/>
          <p14:tracePt t="22862" x="4122738" y="1825625"/>
          <p14:tracePt t="22866" x="4130675" y="1825625"/>
          <p14:tracePt t="22872" x="4138613" y="1825625"/>
          <p14:tracePt t="22876" x="4146550" y="1825625"/>
          <p14:tracePt t="22882" x="4154488" y="1825625"/>
          <p14:tracePt t="22886" x="4162425" y="1817688"/>
          <p14:tracePt t="22890" x="4170363" y="1817688"/>
          <p14:tracePt t="22896" x="4178300" y="1817688"/>
          <p14:tracePt t="22898" x="4178300" y="1809750"/>
          <p14:tracePt t="22900" x="4186238" y="1809750"/>
          <p14:tracePt t="22906" x="4194175" y="1809750"/>
          <p14:tracePt t="22910" x="4202113" y="1801813"/>
          <p14:tracePt t="22916" x="4210050" y="1801813"/>
          <p14:tracePt t="22920" x="4210050" y="1793875"/>
          <p14:tracePt t="22923" x="4217988" y="1793875"/>
          <p14:tracePt t="22929" x="4225925" y="1793875"/>
          <p14:tracePt t="22930" x="4225925" y="1785938"/>
          <p14:tracePt t="22934" x="4233863" y="1785938"/>
          <p14:tracePt t="22938" x="4233863" y="1778000"/>
          <p14:tracePt t="22940" x="4241800" y="1778000"/>
          <p14:tracePt t="22963" x="4257675" y="1762125"/>
          <p14:tracePt t="22965" x="4265613" y="1762125"/>
          <p14:tracePt t="22972" x="4273550" y="1754188"/>
          <p14:tracePt t="22983" x="4281488" y="1746250"/>
          <p14:tracePt t="22994" x="4289425" y="1738313"/>
          <p14:tracePt t="23000" x="4297363" y="1730375"/>
          <p14:tracePt t="23009" x="4305300" y="1730375"/>
          <p14:tracePt t="23011" x="4305300" y="1722438"/>
          <p14:tracePt t="23018" x="4313238" y="1714500"/>
          <p14:tracePt t="23024" x="4321175" y="1714500"/>
          <p14:tracePt t="23027" x="4321175" y="1706563"/>
          <p14:tracePt t="23032" x="4329113" y="1706563"/>
          <p14:tracePt t="23036" x="4329113" y="1698625"/>
          <p14:tracePt t="23040" x="4337050" y="1698625"/>
          <p14:tracePt t="23044" x="4337050" y="1690688"/>
          <p14:tracePt t="23048" x="4344988" y="1690688"/>
          <p14:tracePt t="23052" x="4344988" y="1682750"/>
          <p14:tracePt t="23058" x="4352925" y="1682750"/>
          <p14:tracePt t="23061" x="4352925" y="1674813"/>
          <p14:tracePt t="23068" x="4352925" y="1666875"/>
          <p14:tracePt t="23070" x="4362450" y="1666875"/>
          <p14:tracePt t="23079" x="4362450" y="1658938"/>
          <p14:tracePt t="23088" x="4362450" y="1651000"/>
          <p14:tracePt t="23095" x="4370388" y="1651000"/>
          <p14:tracePt t="23098" x="4370388" y="1643063"/>
          <p14:tracePt t="23114" x="4370388" y="1635125"/>
          <p14:tracePt t="23155" x="4370388" y="1627188"/>
          <p14:tracePt t="23159" x="4362450" y="1627188"/>
          <p14:tracePt t="23179" x="4362450" y="1619250"/>
          <p14:tracePt t="23189" x="4352925" y="1619250"/>
          <p14:tracePt t="23195" x="4352925" y="1611313"/>
          <p14:tracePt t="23202" x="4344988" y="1611313"/>
          <p14:tracePt t="23204" x="4344988" y="1603375"/>
          <p14:tracePt t="23212" x="4337050" y="1603375"/>
          <p14:tracePt t="23214" x="4337050" y="1595438"/>
          <p14:tracePt t="23218" x="4329113" y="1595438"/>
          <p14:tracePt t="23221" x="4329113" y="1587500"/>
          <p14:tracePt t="23224" x="4321175" y="1587500"/>
          <p14:tracePt t="23230" x="4313238" y="1579563"/>
          <p14:tracePt t="23234" x="4305300" y="1579563"/>
          <p14:tracePt t="23236" x="4305300" y="1571625"/>
          <p14:tracePt t="23240" x="4297363" y="1571625"/>
          <p14:tracePt t="23244" x="4289425" y="1563688"/>
          <p14:tracePt t="23249" x="4281488" y="1563688"/>
          <p14:tracePt t="23251" x="4281488" y="1555750"/>
          <p14:tracePt t="23252" x="4273550" y="1555750"/>
          <p14:tracePt t="23256" x="4265613" y="1547813"/>
          <p14:tracePt t="23261" x="4257675" y="1547813"/>
          <p14:tracePt t="23263" x="4257675" y="1538288"/>
          <p14:tracePt t="23267" x="4249738" y="1530350"/>
          <p14:tracePt t="23268" x="4241800" y="1530350"/>
          <p14:tracePt t="23272" x="4233863" y="1522413"/>
          <p14:tracePt t="23277" x="4225925" y="1522413"/>
          <p14:tracePt t="23281" x="4217988" y="1514475"/>
          <p14:tracePt t="23283" x="4210050" y="1514475"/>
          <p14:tracePt t="23284" x="4210050" y="1506538"/>
          <p14:tracePt t="23286" x="4202113" y="1506538"/>
          <p14:tracePt t="23288" x="4194175" y="1506538"/>
          <p14:tracePt t="23290" x="4194175" y="1498600"/>
          <p14:tracePt t="23294" x="4178300" y="1498600"/>
          <p14:tracePt t="23299" x="4162425" y="1490663"/>
          <p14:tracePt t="23302" x="4154488" y="1482725"/>
          <p14:tracePt t="23304" x="4146550" y="1482725"/>
          <p14:tracePt t="23306" x="4138613" y="1482725"/>
          <p14:tracePt t="23308" x="4130675" y="1482725"/>
          <p14:tracePt t="23311" x="4122738" y="1474788"/>
          <p14:tracePt t="23315" x="4106863" y="1474788"/>
          <p14:tracePt t="23317" x="4098925" y="1474788"/>
          <p14:tracePt t="23318" x="4090988" y="1466850"/>
          <p14:tracePt t="23320" x="4083050" y="1466850"/>
          <p14:tracePt t="23322" x="4075113" y="1466850"/>
          <p14:tracePt t="23324" x="4067175" y="1466850"/>
          <p14:tracePt t="23327" x="4059238" y="1466850"/>
          <p14:tracePt t="23331" x="4043363" y="1458913"/>
          <p14:tracePt t="23333" x="4035425" y="1458913"/>
          <p14:tracePt t="23334" x="4027488" y="1458913"/>
          <p14:tracePt t="23336" x="4011613" y="1458913"/>
          <p14:tracePt t="23338" x="4002088" y="1458913"/>
          <p14:tracePt t="23340" x="3994150" y="1458913"/>
          <p14:tracePt t="23345" x="3978275" y="1450975"/>
          <p14:tracePt t="23347" x="3970338" y="1450975"/>
          <p14:tracePt t="23348" x="3954463" y="1450975"/>
          <p14:tracePt t="23350" x="3946525" y="1450975"/>
          <p14:tracePt t="23352" x="3938588" y="1450975"/>
          <p14:tracePt t="23354" x="3930650" y="1450975"/>
          <p14:tracePt t="23356" x="3914775" y="1450975"/>
          <p14:tracePt t="23359" x="3906838" y="1450975"/>
          <p14:tracePt t="23363" x="3890963" y="1450975"/>
          <p14:tracePt t="23364" x="3883025" y="1443038"/>
          <p14:tracePt t="23366" x="3867150" y="1443038"/>
          <p14:tracePt t="23368" x="3859213" y="1443038"/>
          <p14:tracePt t="23370" x="3851275" y="1443038"/>
          <p14:tracePt t="23372" x="3843338" y="1443038"/>
          <p14:tracePt t="23374" x="3827463" y="1443038"/>
          <p14:tracePt t="23377" x="3819525" y="1443038"/>
          <p14:tracePt t="23379" x="3811588" y="1443038"/>
          <p14:tracePt t="23380" x="3803650" y="1443038"/>
          <p14:tracePt t="23382" x="3795713" y="1443038"/>
          <p14:tracePt t="23384" x="3779838" y="1443038"/>
          <p14:tracePt t="23386" x="3771900" y="1443038"/>
          <p14:tracePt t="23388" x="3763963" y="1443038"/>
          <p14:tracePt t="23390" x="3756025" y="1443038"/>
          <p14:tracePt t="23395" x="3740150" y="1443038"/>
          <p14:tracePt t="23396" x="3732213" y="1443038"/>
          <p14:tracePt t="23398" x="3716338" y="1443038"/>
          <p14:tracePt t="23400" x="3708400" y="1443038"/>
          <p14:tracePt t="23402" x="3700463" y="1443038"/>
          <p14:tracePt t="23404" x="3692525" y="1443038"/>
          <p14:tracePt t="23406" x="3684588" y="1443038"/>
          <p14:tracePt t="23409" x="3676650" y="1443038"/>
          <p14:tracePt t="23412" x="3651250" y="1443038"/>
          <p14:tracePt t="23414" x="3643313" y="1443038"/>
          <p14:tracePt t="23416" x="3635375" y="1443038"/>
          <p14:tracePt t="23418" x="3619500" y="1435100"/>
          <p14:tracePt t="23420" x="3611563" y="1435100"/>
          <p14:tracePt t="23422" x="3595688" y="1435100"/>
          <p14:tracePt t="23424" x="3587750" y="1435100"/>
          <p14:tracePt t="23428" x="3571875" y="1435100"/>
          <p14:tracePt t="23430" x="3548063" y="1435100"/>
          <p14:tracePt t="23432" x="3540125" y="1435100"/>
          <p14:tracePt t="23434" x="3524250" y="1435100"/>
          <p14:tracePt t="23436" x="3516313" y="1427163"/>
          <p14:tracePt t="23438" x="3500438" y="1427163"/>
          <p14:tracePt t="23440" x="3492500" y="1427163"/>
          <p14:tracePt t="23445" x="3460750" y="1427163"/>
          <p14:tracePt t="23446" x="3452813" y="1427163"/>
          <p14:tracePt t="23448" x="3436938" y="1427163"/>
          <p14:tracePt t="23450" x="3421063" y="1427163"/>
          <p14:tracePt t="23452" x="3413125" y="1427163"/>
          <p14:tracePt t="23454" x="3397250" y="1427163"/>
          <p14:tracePt t="23456" x="3381375" y="1427163"/>
          <p14:tracePt t="23458" x="3373438" y="1427163"/>
          <p14:tracePt t="23460" x="3357563" y="1427163"/>
          <p14:tracePt t="23462" x="3341688" y="1419225"/>
          <p14:tracePt t="23464" x="3325813" y="1419225"/>
          <p14:tracePt t="23466" x="3308350" y="1419225"/>
          <p14:tracePt t="23468" x="3300413" y="1419225"/>
          <p14:tracePt t="23470" x="3284538" y="1419225"/>
          <p14:tracePt t="23472" x="3268663" y="1419225"/>
          <p14:tracePt t="23474" x="3260725" y="1419225"/>
          <p14:tracePt t="23476" x="3244850" y="1419225"/>
          <p14:tracePt t="23478" x="3228975" y="1427163"/>
          <p14:tracePt t="23480" x="3221038" y="1427163"/>
          <p14:tracePt t="23482" x="3205163" y="1427163"/>
          <p14:tracePt t="23484" x="3197225" y="1427163"/>
          <p14:tracePt t="23486" x="3181350" y="1427163"/>
          <p14:tracePt t="23488" x="3173413" y="1427163"/>
          <p14:tracePt t="23490" x="3157538" y="1427163"/>
          <p14:tracePt t="23493" x="3149600" y="1419225"/>
          <p14:tracePt t="23494" x="3133725" y="1419225"/>
          <p14:tracePt t="23496" x="3125788" y="1419225"/>
          <p14:tracePt t="23498" x="3109913" y="1427163"/>
          <p14:tracePt t="23500" x="3101975" y="1427163"/>
          <p14:tracePt t="23502" x="3094038" y="1427163"/>
          <p14:tracePt t="23504" x="3086100" y="1427163"/>
          <p14:tracePt t="23506" x="3078163" y="1427163"/>
          <p14:tracePt t="23508" x="3070225" y="1427163"/>
          <p14:tracePt t="23510" x="3062288" y="1427163"/>
          <p14:tracePt t="23512" x="3054350" y="1427163"/>
          <p14:tracePt t="23514" x="3046413" y="1427163"/>
          <p14:tracePt t="23516" x="3038475" y="1427163"/>
          <p14:tracePt t="23518" x="3030538" y="1427163"/>
          <p14:tracePt t="23520" x="3022600" y="1427163"/>
          <p14:tracePt t="23522" x="3014663" y="1427163"/>
          <p14:tracePt t="23524" x="3006725" y="1427163"/>
          <p14:tracePt t="23526" x="2998788" y="1427163"/>
          <p14:tracePt t="23528" x="2990850" y="1419225"/>
          <p14:tracePt t="23532" x="2982913" y="1419225"/>
          <p14:tracePt t="23534" x="2974975" y="1419225"/>
          <p14:tracePt t="23536" x="2967038" y="1419225"/>
          <p14:tracePt t="23540" x="2957513" y="1419225"/>
          <p14:tracePt t="23543" x="2949575" y="1419225"/>
          <p14:tracePt t="23546" x="2941638" y="1419225"/>
          <p14:tracePt t="23548" x="2933700" y="1427163"/>
          <p14:tracePt t="23552" x="2925763" y="1427163"/>
          <p14:tracePt t="23556" x="2917825" y="1427163"/>
          <p14:tracePt t="23558" x="2909888" y="1427163"/>
          <p14:tracePt t="23562" x="2901950" y="1427163"/>
          <p14:tracePt t="23566" x="2894013" y="1427163"/>
          <p14:tracePt t="23570" x="2886075" y="1427163"/>
          <p14:tracePt t="23572" x="2878138" y="1427163"/>
          <p14:tracePt t="23576" x="2870200" y="1427163"/>
          <p14:tracePt t="23578" x="2870200" y="1435100"/>
          <p14:tracePt t="23580" x="2862263" y="1435100"/>
          <p14:tracePt t="23584" x="2854325" y="1435100"/>
          <p14:tracePt t="23588" x="2846388" y="1435100"/>
          <p14:tracePt t="23592" x="2838450" y="1435100"/>
          <p14:tracePt t="23594" x="2830513" y="1435100"/>
          <p14:tracePt t="23598" x="2822575" y="1443038"/>
          <p14:tracePt t="23602" x="2814638" y="1443038"/>
          <p14:tracePt t="23604" x="2806700" y="1443038"/>
          <p14:tracePt t="23609" x="2798763" y="1450975"/>
          <p14:tracePt t="23612" x="2790825" y="1450975"/>
          <p14:tracePt t="23614" x="2782888" y="1450975"/>
          <p14:tracePt t="23616" x="2774950" y="1450975"/>
          <p14:tracePt t="23618" x="2767013" y="1458913"/>
          <p14:tracePt t="23622" x="2759075" y="1458913"/>
          <p14:tracePt t="23624" x="2751138" y="1466850"/>
          <p14:tracePt t="23627" x="2743200" y="1466850"/>
          <p14:tracePt t="23629" x="2735263" y="1466850"/>
          <p14:tracePt t="23632" x="2727325" y="1474788"/>
          <p14:tracePt t="23634" x="2719388" y="1474788"/>
          <p14:tracePt t="23636" x="2711450" y="1474788"/>
          <p14:tracePt t="23638" x="2703513" y="1482725"/>
          <p14:tracePt t="23640" x="2695575" y="1482725"/>
          <p14:tracePt t="23645" x="2679700" y="1490663"/>
          <p14:tracePt t="23647" x="2671763" y="1490663"/>
          <p14:tracePt t="23648" x="2663825" y="1490663"/>
          <p14:tracePt t="23650" x="2655888" y="1490663"/>
          <p14:tracePt t="23652" x="2647950" y="1498600"/>
          <p14:tracePt t="23654" x="2640013" y="1498600"/>
          <p14:tracePt t="23656" x="2632075" y="1498600"/>
          <p14:tracePt t="23658" x="2624138" y="1498600"/>
          <p14:tracePt t="23661" x="2606675" y="1506538"/>
          <p14:tracePt t="23664" x="2598738" y="1506538"/>
          <p14:tracePt t="23665" x="2590800" y="1506538"/>
          <p14:tracePt t="23666" x="2582863" y="1514475"/>
          <p14:tracePt t="23668" x="2574925" y="1514475"/>
          <p14:tracePt t="23670" x="2566988" y="1514475"/>
          <p14:tracePt t="23672" x="2559050" y="1522413"/>
          <p14:tracePt t="23674" x="2551113" y="1522413"/>
          <p14:tracePt t="23677" x="2543175" y="1522413"/>
          <p14:tracePt t="23678" x="2535238" y="1530350"/>
          <p14:tracePt t="23681" x="2527300" y="1530350"/>
          <p14:tracePt t="23682" x="2519363" y="1530350"/>
          <p14:tracePt t="23684" x="2519363" y="1538288"/>
          <p14:tracePt t="23686" x="2511425" y="1538288"/>
          <p14:tracePt t="23688" x="2503488" y="1538288"/>
          <p14:tracePt t="23695" x="2487613" y="1547813"/>
          <p14:tracePt t="23700" x="2479675" y="1547813"/>
          <p14:tracePt t="23709" x="2471738" y="1547813"/>
          <p14:tracePt t="23857" x="2479675" y="1547813"/>
          <p14:tracePt t="23866" x="2479675" y="1538288"/>
          <p14:tracePt t="23870" x="2487613" y="1538288"/>
          <p14:tracePt t="23878" x="2487613" y="1530350"/>
          <p14:tracePt t="23880" x="2495550" y="1530350"/>
          <p14:tracePt t="23884" x="2495550" y="1522413"/>
          <p14:tracePt t="23890" x="2503488" y="1514475"/>
          <p14:tracePt t="23898" x="2511425" y="1506538"/>
          <p14:tracePt t="23904" x="2511425" y="1498600"/>
          <p14:tracePt t="23909" x="2519363" y="1498600"/>
          <p14:tracePt t="23911" x="2519363" y="1490663"/>
          <p14:tracePt t="23918" x="2519363" y="1482725"/>
          <p14:tracePt t="23929" x="2527300" y="1482725"/>
          <p14:tracePt t="24041" x="2535238" y="1490663"/>
          <p14:tracePt t="24047" x="2543175" y="1490663"/>
          <p14:tracePt t="24051" x="2551113" y="1498600"/>
          <p14:tracePt t="24054" x="2559050" y="1498600"/>
          <p14:tracePt t="24059" x="2566988" y="1498600"/>
          <p14:tracePt t="24061" x="2566988" y="1506538"/>
          <p14:tracePt t="24064" x="2574925" y="1506538"/>
          <p14:tracePt t="24066" x="2582863" y="1506538"/>
          <p14:tracePt t="24068" x="2590800" y="1506538"/>
          <p14:tracePt t="24070" x="2598738" y="1506538"/>
          <p14:tracePt t="24072" x="2598738" y="1514475"/>
          <p14:tracePt t="24074" x="2606675" y="1514475"/>
          <p14:tracePt t="24077" x="2616200" y="1514475"/>
          <p14:tracePt t="24079" x="2624138" y="1514475"/>
          <p14:tracePt t="24082" x="2632075" y="1514475"/>
          <p14:tracePt t="24084" x="2640013" y="1514475"/>
          <p14:tracePt t="24086" x="2647950" y="1514475"/>
          <p14:tracePt t="24088" x="2655888" y="1514475"/>
          <p14:tracePt t="24095" x="2671763" y="1522413"/>
          <p14:tracePt t="24097" x="2679700" y="1522413"/>
          <p14:tracePt t="24100" x="2687638" y="1522413"/>
          <p14:tracePt t="24102" x="2695575" y="1514475"/>
          <p14:tracePt t="24104" x="2703513" y="1514475"/>
          <p14:tracePt t="24106" x="2711450" y="1514475"/>
          <p14:tracePt t="24108" x="2719388" y="1514475"/>
          <p14:tracePt t="24113" x="2727325" y="1514475"/>
          <p14:tracePt t="24116" x="2735263" y="1514475"/>
          <p14:tracePt t="24118" x="2743200" y="1514475"/>
          <p14:tracePt t="24122" x="2751138" y="1514475"/>
          <p14:tracePt t="24124" x="2751138" y="1506538"/>
          <p14:tracePt t="24129" x="2759075" y="1506538"/>
          <p14:tracePt t="24132" x="2767013" y="1506538"/>
          <p14:tracePt t="24136" x="2774950" y="1506538"/>
          <p14:tracePt t="24140" x="2774950" y="1498600"/>
          <p14:tracePt t="24144" x="2782888" y="1498600"/>
          <p14:tracePt t="24148" x="2790825" y="1498600"/>
          <p14:tracePt t="24154" x="2798763" y="1498600"/>
          <p14:tracePt t="24159" x="2798763" y="1490663"/>
          <p14:tracePt t="24165" x="2806700" y="1490663"/>
          <p14:tracePt t="24177" x="2814638" y="1482725"/>
          <p14:tracePt t="24185" x="2822575" y="1482725"/>
          <p14:tracePt t="24188" x="2822575" y="1474788"/>
          <p14:tracePt t="24194" x="2830513" y="1474788"/>
          <p14:tracePt t="24196" x="2830513" y="1466850"/>
          <p14:tracePt t="24198" x="2838450" y="1466850"/>
          <p14:tracePt t="24204" x="2846388" y="1458913"/>
          <p14:tracePt t="24210" x="2854325" y="1450975"/>
          <p14:tracePt t="24214" x="2854325" y="1443038"/>
          <p14:tracePt t="24216" x="2862263" y="1443038"/>
          <p14:tracePt t="24222" x="2862263" y="1435100"/>
          <p14:tracePt t="24224" x="2870200" y="1435100"/>
          <p14:tracePt t="24227" x="2870200" y="1427163"/>
          <p14:tracePt t="24230" x="2878138" y="1427163"/>
          <p14:tracePt t="24232" x="2878138" y="1419225"/>
          <p14:tracePt t="24238" x="2886075" y="1411288"/>
          <p14:tracePt t="24245" x="2886075" y="1403350"/>
          <p14:tracePt t="24247" x="2894013" y="1403350"/>
          <p14:tracePt t="24250" x="2894013" y="1395413"/>
          <p14:tracePt t="24254" x="2901950" y="1395413"/>
          <p14:tracePt t="24256" x="2901950" y="1387475"/>
          <p14:tracePt t="24263" x="2901950" y="1379538"/>
          <p14:tracePt t="24264" x="2909888" y="1379538"/>
          <p14:tracePt t="24270" x="2909888" y="1371600"/>
          <p14:tracePt t="24280" x="2909888" y="1363663"/>
          <p14:tracePt t="24283" x="2917825" y="1363663"/>
          <p14:tracePt t="24291" x="2917825" y="1355725"/>
          <p14:tracePt t="24304" x="2917825" y="1347788"/>
          <p14:tracePt t="24321" x="2917825" y="1339850"/>
          <p14:tracePt t="24324" x="2909888" y="1339850"/>
          <p14:tracePt t="24330" x="2909888" y="1331913"/>
          <p14:tracePt t="24338" x="2909888" y="1323975"/>
          <p14:tracePt t="24340" x="2901950" y="1323975"/>
          <p14:tracePt t="24348" x="2901950" y="1316038"/>
          <p14:tracePt t="24352" x="2894013" y="1316038"/>
          <p14:tracePt t="24359" x="2894013" y="1308100"/>
          <p14:tracePt t="24362" x="2886075" y="1308100"/>
          <p14:tracePt t="24370" x="2878138" y="1300163"/>
          <p14:tracePt t="24379" x="2870200" y="1300163"/>
          <p14:tracePt t="24384" x="2862263" y="1300163"/>
          <p14:tracePt t="24388" x="2862263" y="1292225"/>
          <p14:tracePt t="24394" x="2854325" y="1292225"/>
          <p14:tracePt t="24398" x="2846388" y="1292225"/>
          <p14:tracePt t="24404" x="2838450" y="1292225"/>
          <p14:tracePt t="24409" x="2830513" y="1292225"/>
          <p14:tracePt t="24414" x="2822575" y="1292225"/>
          <p14:tracePt t="24416" x="2822575" y="1300163"/>
          <p14:tracePt t="24420" x="2814638" y="1300163"/>
          <p14:tracePt t="24424" x="2806700" y="1300163"/>
          <p14:tracePt t="24428" x="2806700" y="1308100"/>
          <p14:tracePt t="24432" x="2798763" y="1316038"/>
          <p14:tracePt t="24436" x="2790825" y="1323975"/>
          <p14:tracePt t="24440" x="2790825" y="1331913"/>
          <p14:tracePt t="24445" x="2782888" y="1339850"/>
          <p14:tracePt t="24447" x="2774950" y="1347788"/>
          <p14:tracePt t="24448" x="2767013" y="1355725"/>
          <p14:tracePt t="24450" x="2767013" y="1363663"/>
          <p14:tracePt t="24452" x="2759075" y="1371600"/>
          <p14:tracePt t="24454" x="2759075" y="1379538"/>
          <p14:tracePt t="24456" x="2751138" y="1395413"/>
          <p14:tracePt t="24458" x="2751138" y="1403350"/>
          <p14:tracePt t="24461" x="2743200" y="1419225"/>
          <p14:tracePt t="24463" x="2743200" y="1427163"/>
          <p14:tracePt t="24466" x="2735263" y="1450975"/>
          <p14:tracePt t="24469" x="2735263" y="1466850"/>
          <p14:tracePt t="24471" x="2727325" y="1474788"/>
          <p14:tracePt t="24472" x="2727325" y="1490663"/>
          <p14:tracePt t="24474" x="2727325" y="1498600"/>
          <p14:tracePt t="24477" x="2719388" y="1514475"/>
          <p14:tracePt t="24478" x="2719388" y="1522413"/>
          <p14:tracePt t="24483" x="2719388" y="1547813"/>
          <p14:tracePt t="24485" x="2719388" y="1563688"/>
          <p14:tracePt t="24486" x="2719388" y="1571625"/>
          <p14:tracePt t="24488" x="2719388" y="1587500"/>
          <p14:tracePt t="24490" x="2719388" y="1595438"/>
          <p14:tracePt t="24494" x="2727325" y="1619250"/>
          <p14:tracePt t="24497" x="2727325" y="1627188"/>
          <p14:tracePt t="24498" x="2735263" y="1635125"/>
          <p14:tracePt t="24501" x="2735263" y="1643063"/>
          <p14:tracePt t="24503" x="2743200" y="1651000"/>
          <p14:tracePt t="24504" x="2743200" y="1658938"/>
          <p14:tracePt t="24506" x="2751138" y="1666875"/>
          <p14:tracePt t="24509" x="2751138" y="1674813"/>
          <p14:tracePt t="24511" x="2759075" y="1682750"/>
          <p14:tracePt t="24513" x="2767013" y="1690688"/>
          <p14:tracePt t="24516" x="2774950" y="1698625"/>
          <p14:tracePt t="24518" x="2782888" y="1706563"/>
          <p14:tracePt t="24520" x="2790825" y="1714500"/>
          <p14:tracePt t="24522" x="2798763" y="1714500"/>
          <p14:tracePt t="24524" x="2806700" y="1722438"/>
          <p14:tracePt t="24527" x="2822575" y="1722438"/>
          <p14:tracePt t="24528" x="2830513" y="1730375"/>
          <p14:tracePt t="24535" x="2854325" y="1738313"/>
          <p14:tracePt t="24536" x="2870200" y="1746250"/>
          <p14:tracePt t="24538" x="2878138" y="1746250"/>
          <p14:tracePt t="24540" x="2886075" y="1746250"/>
          <p14:tracePt t="24545" x="2909888" y="1754188"/>
          <p14:tracePt t="24551" x="2941638" y="1754188"/>
          <p14:tracePt t="24553" x="2957513" y="1754188"/>
          <p14:tracePt t="24554" x="2967038" y="1754188"/>
          <p14:tracePt t="24556" x="2982913" y="1754188"/>
          <p14:tracePt t="24558" x="2990850" y="1754188"/>
          <p14:tracePt t="24561" x="3006725" y="1754188"/>
          <p14:tracePt t="24566" x="3022600" y="1754188"/>
          <p14:tracePt t="24567" x="3030538" y="1754188"/>
          <p14:tracePt t="24568" x="3046413" y="1754188"/>
          <p14:tracePt t="24570" x="3054350" y="1754188"/>
          <p14:tracePt t="24572" x="3062288" y="1746250"/>
          <p14:tracePt t="24574" x="3070225" y="1746250"/>
          <p14:tracePt t="24577" x="3078163" y="1746250"/>
          <p14:tracePt t="24580" x="3086100" y="1746250"/>
          <p14:tracePt t="24581" x="3094038" y="1738313"/>
          <p14:tracePt t="24582" x="3101975" y="1738313"/>
          <p14:tracePt t="24584" x="3109913" y="1738313"/>
          <p14:tracePt t="24586" x="3117850" y="1730375"/>
          <p14:tracePt t="24588" x="3125788" y="1730375"/>
          <p14:tracePt t="24590" x="3133725" y="1722438"/>
          <p14:tracePt t="24595" x="3141663" y="1714500"/>
          <p14:tracePt t="24597" x="3149600" y="1714500"/>
          <p14:tracePt t="24598" x="3149600" y="1706563"/>
          <p14:tracePt t="24600" x="3157538" y="1706563"/>
          <p14:tracePt t="24602" x="3165475" y="1698625"/>
          <p14:tracePt t="24606" x="3165475" y="1690688"/>
          <p14:tracePt t="24608" x="3173413" y="1690688"/>
          <p14:tracePt t="24611" x="3173413" y="1682750"/>
          <p14:tracePt t="24614" x="3181350" y="1674813"/>
          <p14:tracePt t="24616" x="3181350" y="1666875"/>
          <p14:tracePt t="24620" x="3181350" y="1658938"/>
          <p14:tracePt t="24624" x="3181350" y="1651000"/>
          <p14:tracePt t="24628" x="3181350" y="1643063"/>
          <p14:tracePt t="24630" x="3173413" y="1635125"/>
          <p14:tracePt t="24634" x="3173413" y="1627188"/>
          <p14:tracePt t="24638" x="3165475" y="1619250"/>
          <p14:tracePt t="24640" x="3165475" y="1611313"/>
          <p14:tracePt t="24645" x="3157538" y="1603375"/>
          <p14:tracePt t="24648" x="3149600" y="1595438"/>
          <p14:tracePt t="24652" x="3141663" y="1587500"/>
          <p14:tracePt t="24656" x="3133725" y="1579563"/>
          <p14:tracePt t="24661" x="3125788" y="1579563"/>
          <p14:tracePt t="24663" x="3125788" y="1571625"/>
          <p14:tracePt t="24665" x="3117850" y="1571625"/>
          <p14:tracePt t="24666" x="3109913" y="1571625"/>
          <p14:tracePt t="24671" x="3101975" y="1563688"/>
          <p14:tracePt t="24674" x="3094038" y="1563688"/>
          <p14:tracePt t="24681" x="3086100" y="1555750"/>
          <p14:tracePt t="24682" x="3078163" y="1555750"/>
          <p14:tracePt t="24690" x="3070225" y="1555750"/>
          <p14:tracePt t="24749" x="3078163" y="1555750"/>
          <p14:tracePt t="24756" x="3086100" y="1555750"/>
          <p14:tracePt t="24760" x="3094038" y="1563688"/>
          <p14:tracePt t="24763" x="3101975" y="1563688"/>
          <p14:tracePt t="24766" x="3109913" y="1563688"/>
          <p14:tracePt t="24768" x="3117850" y="1571625"/>
          <p14:tracePt t="24770" x="3125788" y="1571625"/>
          <p14:tracePt t="24772" x="3133725" y="1571625"/>
          <p14:tracePt t="24774" x="3141663" y="1571625"/>
          <p14:tracePt t="24777" x="3149600" y="1571625"/>
          <p14:tracePt t="24779" x="3157538" y="1571625"/>
          <p14:tracePt t="24783" x="3181350" y="1579563"/>
          <p14:tracePt t="24784" x="3189288" y="1579563"/>
          <p14:tracePt t="24786" x="3197225" y="1579563"/>
          <p14:tracePt t="24788" x="3205163" y="1579563"/>
          <p14:tracePt t="24791" x="3213100" y="1579563"/>
          <p14:tracePt t="24795" x="3236913" y="1579563"/>
          <p14:tracePt t="24799" x="3260725" y="1579563"/>
          <p14:tracePt t="24800" x="3268663" y="1579563"/>
          <p14:tracePt t="24802" x="3276600" y="1579563"/>
          <p14:tracePt t="24804" x="3284538" y="1579563"/>
          <p14:tracePt t="24806" x="3300413" y="1579563"/>
          <p14:tracePt t="24809" x="3308350" y="1579563"/>
          <p14:tracePt t="24811" x="3317875" y="1579563"/>
          <p14:tracePt t="24815" x="3341688" y="1571625"/>
          <p14:tracePt t="24816" x="3349625" y="1571625"/>
          <p14:tracePt t="24818" x="3357563" y="1571625"/>
          <p14:tracePt t="24820" x="3365500" y="1571625"/>
          <p14:tracePt t="24822" x="3373438" y="1571625"/>
          <p14:tracePt t="24824" x="3381375" y="1571625"/>
          <p14:tracePt t="24827" x="3389313" y="1571625"/>
          <p14:tracePt t="24830" x="3397250" y="1571625"/>
          <p14:tracePt t="24832" x="3405188" y="1571625"/>
          <p14:tracePt t="24834" x="3413125" y="1571625"/>
          <p14:tracePt t="24836" x="3421063" y="1571625"/>
          <p14:tracePt t="24845" x="3429000" y="1571625"/>
          <p14:tracePt t="24869" x="3429000" y="1563688"/>
          <p14:tracePt t="24882" x="3421063" y="1563688"/>
          <p14:tracePt t="24884" x="3421063" y="1555750"/>
          <p14:tracePt t="24886" x="3413125" y="1555750"/>
          <p14:tracePt t="24890" x="3405188" y="1547813"/>
          <p14:tracePt t="24894" x="3389313" y="1547813"/>
          <p14:tracePt t="24897" x="3389313" y="1538288"/>
          <p14:tracePt t="24898" x="3381375" y="1538288"/>
          <p14:tracePt t="24900" x="3373438" y="1538288"/>
          <p14:tracePt t="24904" x="3365500" y="1538288"/>
          <p14:tracePt t="24906" x="3365500" y="1530350"/>
          <p14:tracePt t="24908" x="3357563" y="1530350"/>
          <p14:tracePt t="24913" x="3349625" y="1530350"/>
          <p14:tracePt t="24918" x="3341688" y="1530350"/>
          <p14:tracePt t="24920" x="3341688" y="1522413"/>
          <p14:tracePt t="24955" x="3349625" y="1522413"/>
          <p14:tracePt t="24960" x="3357563" y="1522413"/>
          <p14:tracePt t="24964" x="3381375" y="1530350"/>
          <p14:tracePt t="24966" x="3389313" y="1530350"/>
          <p14:tracePt t="24968" x="3405188" y="1530350"/>
          <p14:tracePt t="24970" x="3413125" y="1530350"/>
          <p14:tracePt t="24972" x="3429000" y="1530350"/>
          <p14:tracePt t="24974" x="3444875" y="1538288"/>
          <p14:tracePt t="24977" x="3468688" y="1538288"/>
          <p14:tracePt t="24980" x="3508375" y="1547813"/>
          <p14:tracePt t="24982" x="3524250" y="1547813"/>
          <p14:tracePt t="24984" x="3548063" y="1547813"/>
          <p14:tracePt t="24986" x="3571875" y="1555750"/>
          <p14:tracePt t="24988" x="3595688" y="1555750"/>
          <p14:tracePt t="24990" x="3627438" y="1563688"/>
          <p14:tracePt t="24995" x="3676650" y="1571625"/>
          <p14:tracePt t="24998" x="3708400" y="1571625"/>
          <p14:tracePt t="25001" x="3763963" y="1579563"/>
          <p14:tracePt t="25002" x="3795713" y="1579563"/>
          <p14:tracePt t="25004" x="3827463" y="1579563"/>
          <p14:tracePt t="25006" x="3859213" y="1587500"/>
          <p14:tracePt t="25008" x="3890963" y="1587500"/>
          <p14:tracePt t="25011" x="3922713" y="1587500"/>
          <p14:tracePt t="25013" x="3954463" y="1587500"/>
          <p14:tracePt t="25017" x="4011613" y="1595438"/>
          <p14:tracePt t="25019" x="4043363" y="1595438"/>
          <p14:tracePt t="25020" x="4075113" y="1595438"/>
          <p14:tracePt t="25023" x="4106863" y="1603375"/>
          <p14:tracePt t="25024" x="4138613" y="1603375"/>
          <p14:tracePt t="25027" x="4170363" y="1603375"/>
          <p14:tracePt t="25030" x="4233863" y="1603375"/>
          <p14:tracePt t="25033" x="4257675" y="1603375"/>
          <p14:tracePt t="25034" x="4289425" y="1611313"/>
          <p14:tracePt t="25037" x="4321175" y="1611313"/>
          <p14:tracePt t="25038" x="4352925" y="1611313"/>
          <p14:tracePt t="25040" x="4378325" y="1611313"/>
          <p14:tracePt t="25045" x="4433888" y="1611313"/>
          <p14:tracePt t="25049" x="4481513" y="1611313"/>
          <p14:tracePt t="25050" x="4505325" y="1611313"/>
          <p14:tracePt t="25052" x="4529138" y="1611313"/>
          <p14:tracePt t="25054" x="4552950" y="1611313"/>
          <p14:tracePt t="25056" x="4568825" y="1619250"/>
          <p14:tracePt t="25058" x="4584700" y="1619250"/>
          <p14:tracePt t="25061" x="4608513" y="1619250"/>
          <p14:tracePt t="25065" x="4640263" y="1619250"/>
          <p14:tracePt t="25066" x="4656138" y="1619250"/>
          <p14:tracePt t="25068" x="4672013" y="1619250"/>
          <p14:tracePt t="25070" x="4687888" y="1619250"/>
          <p14:tracePt t="25072" x="4695825" y="1627188"/>
          <p14:tracePt t="25074" x="4713288" y="1627188"/>
          <p14:tracePt t="25077" x="4721225" y="1627188"/>
          <p14:tracePt t="25081" x="4745038" y="1627188"/>
          <p14:tracePt t="25082" x="4752975" y="1627188"/>
          <p14:tracePt t="25084" x="4760913" y="1627188"/>
          <p14:tracePt t="25086" x="4768850" y="1627188"/>
          <p14:tracePt t="25088" x="4776788" y="1627188"/>
          <p14:tracePt t="25090" x="4784725" y="1627188"/>
          <p14:tracePt t="25095" x="4792663" y="1627188"/>
          <p14:tracePt t="25096" x="4800600" y="1627188"/>
          <p14:tracePt t="25103" x="4808538" y="1627188"/>
          <p14:tracePt t="25112" x="4816475" y="1627188"/>
          <p14:tracePt t="25225" x="4808538" y="1627188"/>
          <p14:tracePt t="25246" x="4800600" y="1627188"/>
          <p14:tracePt t="25251" x="4784725" y="1619250"/>
          <p14:tracePt t="25255" x="4776788" y="1619250"/>
          <p14:tracePt t="25256" x="4768850" y="1619250"/>
          <p14:tracePt t="25258" x="4752975" y="1619250"/>
          <p14:tracePt t="25261" x="4745038" y="1619250"/>
          <p14:tracePt t="25263" x="4737100" y="1619250"/>
          <p14:tracePt t="25264" x="4721225" y="1619250"/>
          <p14:tracePt t="25266" x="4713288" y="1619250"/>
          <p14:tracePt t="25268" x="4695825" y="1619250"/>
          <p14:tracePt t="25270" x="4679950" y="1619250"/>
          <p14:tracePt t="25272" x="4664075" y="1611313"/>
          <p14:tracePt t="25274" x="4648200" y="1611313"/>
          <p14:tracePt t="25277" x="4632325" y="1611313"/>
          <p14:tracePt t="25279" x="4608513" y="1611313"/>
          <p14:tracePt t="25281" x="4592638" y="1603375"/>
          <p14:tracePt t="25283" x="4576763" y="1603375"/>
          <p14:tracePt t="25284" x="4552950" y="1603375"/>
          <p14:tracePt t="25286" x="4529138" y="1603375"/>
          <p14:tracePt t="25289" x="4505325" y="1603375"/>
          <p14:tracePt t="25290" x="4481513" y="1595438"/>
          <p14:tracePt t="25295" x="4425950" y="1595438"/>
          <p14:tracePt t="25299" x="4370388" y="1595438"/>
          <p14:tracePt t="25300" x="4337050" y="1587500"/>
          <p14:tracePt t="25302" x="4305300" y="1587500"/>
          <p14:tracePt t="25304" x="4273550" y="1587500"/>
          <p14:tracePt t="25306" x="4233863" y="1587500"/>
          <p14:tracePt t="25308" x="4202113" y="1587500"/>
          <p14:tracePt t="25311" x="4170363" y="1579563"/>
          <p14:tracePt t="25315" x="4090988" y="1579563"/>
          <p14:tracePt t="25316" x="4059238" y="1571625"/>
          <p14:tracePt t="25318" x="4019550" y="1571625"/>
          <p14:tracePt t="25320" x="3978275" y="1571625"/>
          <p14:tracePt t="25322" x="3938588" y="1563688"/>
          <p14:tracePt t="25324" x="3906838" y="1563688"/>
          <p14:tracePt t="25327" x="3867150" y="1563688"/>
          <p14:tracePt t="25332" x="3763963" y="1555750"/>
          <p14:tracePt t="25334" x="3732213" y="1563688"/>
          <p14:tracePt t="25336" x="3700463" y="1563688"/>
          <p14:tracePt t="25338" x="3668713" y="1563688"/>
          <p14:tracePt t="25340" x="3635375" y="1563688"/>
          <p14:tracePt t="25344" x="3579813" y="1571625"/>
          <p14:tracePt t="25346" x="3556000" y="1571625"/>
          <p14:tracePt t="25348" x="3524250" y="1571625"/>
          <p14:tracePt t="25350" x="3500438" y="1571625"/>
          <p14:tracePt t="25352" x="3484563" y="1579563"/>
          <p14:tracePt t="25354" x="3460750" y="1579563"/>
          <p14:tracePt t="25356" x="3444875" y="1579563"/>
          <p14:tracePt t="25358" x="3421063" y="1579563"/>
          <p14:tracePt t="25360" x="3405188" y="1587500"/>
          <p14:tracePt t="25362" x="3389313" y="1587500"/>
          <p14:tracePt t="25364" x="3373438" y="1587500"/>
          <p14:tracePt t="25366" x="3365500" y="1595438"/>
          <p14:tracePt t="25368" x="3357563" y="1595438"/>
          <p14:tracePt t="25370" x="3349625" y="1595438"/>
          <p14:tracePt t="25372" x="3349625" y="1603375"/>
          <p14:tracePt t="25374" x="3341688" y="1603375"/>
          <p14:tracePt t="25380" x="3333750" y="1603375"/>
          <p14:tracePt t="25398" x="3333750" y="1611313"/>
          <p14:tracePt t="25404" x="3341688" y="1611313"/>
          <p14:tracePt t="25410" x="3349625" y="1619250"/>
          <p14:tracePt t="25412" x="3357563" y="1619250"/>
          <p14:tracePt t="25414" x="3365500" y="1627188"/>
          <p14:tracePt t="25416" x="3373438" y="1627188"/>
          <p14:tracePt t="25418" x="3381375" y="1635125"/>
          <p14:tracePt t="25420" x="3389313" y="1635125"/>
          <p14:tracePt t="25422" x="3397250" y="1643063"/>
          <p14:tracePt t="25424" x="3413125" y="1643063"/>
          <p14:tracePt t="25426" x="3421063" y="1643063"/>
          <p14:tracePt t="25428" x="3429000" y="1651000"/>
          <p14:tracePt t="25430" x="3436938" y="1651000"/>
          <p14:tracePt t="25432" x="3444875" y="1651000"/>
          <p14:tracePt t="25434" x="3460750" y="1658938"/>
          <p14:tracePt t="25436" x="3468688" y="1658938"/>
          <p14:tracePt t="25438" x="3476625" y="1666875"/>
          <p14:tracePt t="25440" x="3484563" y="1666875"/>
          <p14:tracePt t="25442" x="3500438" y="1666875"/>
          <p14:tracePt t="25444" x="3508375" y="1674813"/>
          <p14:tracePt t="25446" x="3516313" y="1674813"/>
          <p14:tracePt t="25448" x="3532188" y="1674813"/>
          <p14:tracePt t="25450" x="3540125" y="1674813"/>
          <p14:tracePt t="25452" x="3548063" y="1682750"/>
          <p14:tracePt t="25454" x="3563938" y="1682750"/>
          <p14:tracePt t="25456" x="3571875" y="1682750"/>
          <p14:tracePt t="25458" x="3587750" y="1682750"/>
          <p14:tracePt t="25460" x="3595688" y="1682750"/>
          <p14:tracePt t="25462" x="3611563" y="1682750"/>
          <p14:tracePt t="25464" x="3619500" y="1682750"/>
          <p14:tracePt t="25466" x="3635375" y="1690688"/>
          <p14:tracePt t="25468" x="3651250" y="1690688"/>
          <p14:tracePt t="25470" x="3660775" y="1690688"/>
          <p14:tracePt t="25472" x="3676650" y="1690688"/>
          <p14:tracePt t="25474" x="3692525" y="1690688"/>
          <p14:tracePt t="25476" x="3700463" y="1690688"/>
          <p14:tracePt t="25478" x="3716338" y="1690688"/>
          <p14:tracePt t="25480" x="3732213" y="1682750"/>
          <p14:tracePt t="25482" x="3740150" y="1682750"/>
          <p14:tracePt t="25484" x="3756025" y="1682750"/>
          <p14:tracePt t="25486" x="3771900" y="1682750"/>
          <p14:tracePt t="25488" x="3779838" y="1674813"/>
          <p14:tracePt t="25490" x="3795713" y="1674813"/>
          <p14:tracePt t="25493" x="3803650" y="1666875"/>
          <p14:tracePt t="25494" x="3819525" y="1666875"/>
          <p14:tracePt t="25496" x="3827463" y="1658938"/>
          <p14:tracePt t="25498" x="3835400" y="1658938"/>
          <p14:tracePt t="25500" x="3843338" y="1651000"/>
          <p14:tracePt t="25502" x="3851275" y="1651000"/>
          <p14:tracePt t="25504" x="3859213" y="1643063"/>
          <p14:tracePt t="25506" x="3867150" y="1643063"/>
          <p14:tracePt t="25508" x="3875088" y="1635125"/>
          <p14:tracePt t="25512" x="3883025" y="1627188"/>
          <p14:tracePt t="25516" x="3890963" y="1619250"/>
          <p14:tracePt t="25522" x="3890963" y="1611313"/>
          <p14:tracePt t="25526" x="3890963" y="1603375"/>
          <p14:tracePt t="25532" x="3890963" y="1595438"/>
          <p14:tracePt t="25534" x="3883025" y="1595438"/>
          <p14:tracePt t="25536" x="3883025" y="1587500"/>
          <p14:tracePt t="25540" x="3883025" y="1579563"/>
          <p14:tracePt t="25542" x="3875088" y="1579563"/>
          <p14:tracePt t="25544" x="3875088" y="1571625"/>
          <p14:tracePt t="25546" x="3867150" y="1571625"/>
          <p14:tracePt t="25548" x="3859213" y="1563688"/>
          <p14:tracePt t="25550" x="3851275" y="1563688"/>
          <p14:tracePt t="25552" x="3843338" y="1555750"/>
          <p14:tracePt t="25554" x="3835400" y="1547813"/>
          <p14:tracePt t="25556" x="3827463" y="1547813"/>
          <p14:tracePt t="25558" x="3811588" y="1538288"/>
          <p14:tracePt t="25560" x="3803650" y="1538288"/>
          <p14:tracePt t="25562" x="3787775" y="1530350"/>
          <p14:tracePt t="25564" x="3771900" y="1522413"/>
          <p14:tracePt t="25566" x="3763963" y="1522413"/>
          <p14:tracePt t="25568" x="3748088" y="1514475"/>
          <p14:tracePt t="25570" x="3732213" y="1514475"/>
          <p14:tracePt t="25572" x="3708400" y="1506538"/>
          <p14:tracePt t="25574" x="3692525" y="1506538"/>
          <p14:tracePt t="25576" x="3676650" y="1498600"/>
          <p14:tracePt t="25579" x="3651250" y="1498600"/>
          <p14:tracePt t="25580" x="3635375" y="1490663"/>
          <p14:tracePt t="25582" x="3611563" y="1490663"/>
          <p14:tracePt t="25584" x="3587750" y="1482725"/>
          <p14:tracePt t="25586" x="3563938" y="1482725"/>
          <p14:tracePt t="25588" x="3540125" y="1482725"/>
          <p14:tracePt t="25590" x="3516313" y="1474788"/>
          <p14:tracePt t="25593" x="3492500" y="1466850"/>
          <p14:tracePt t="25594" x="3468688" y="1466850"/>
          <p14:tracePt t="25596" x="3444875" y="1466850"/>
          <p14:tracePt t="25598" x="3413125" y="1458913"/>
          <p14:tracePt t="25600" x="3389313" y="1458913"/>
          <p14:tracePt t="25602" x="3365500" y="1458913"/>
          <p14:tracePt t="25604" x="3341688" y="1458913"/>
          <p14:tracePt t="25606" x="3308350" y="1458913"/>
          <p14:tracePt t="25608" x="3284538" y="1458913"/>
          <p14:tracePt t="25610" x="3260725" y="1458913"/>
          <p14:tracePt t="25612" x="3228975" y="1458913"/>
          <p14:tracePt t="25614" x="3205163" y="1466850"/>
          <p14:tracePt t="25616" x="3181350" y="1466850"/>
          <p14:tracePt t="25618" x="3157538" y="1466850"/>
          <p14:tracePt t="25620" x="3133725" y="1466850"/>
          <p14:tracePt t="25622" x="3109913" y="1474788"/>
          <p14:tracePt t="25624" x="3086100" y="1474788"/>
          <p14:tracePt t="25626" x="3062288" y="1474788"/>
          <p14:tracePt t="25628" x="3046413" y="1482725"/>
          <p14:tracePt t="25630" x="3022600" y="1482725"/>
          <p14:tracePt t="25632" x="3006725" y="1490663"/>
          <p14:tracePt t="25634" x="2990850" y="1490663"/>
          <p14:tracePt t="25636" x="2974975" y="1498600"/>
          <p14:tracePt t="25638" x="2967038" y="1498600"/>
          <p14:tracePt t="25640" x="2949575" y="1506538"/>
          <p14:tracePt t="25643" x="2941638" y="1514475"/>
          <p14:tracePt t="25645" x="2933700" y="1514475"/>
          <p14:tracePt t="25646" x="2925763" y="1522413"/>
          <p14:tracePt t="25648" x="2917825" y="1522413"/>
          <p14:tracePt t="25650" x="2909888" y="1530350"/>
          <p14:tracePt t="25652" x="2909888" y="1538288"/>
          <p14:tracePt t="25654" x="2901950" y="1538288"/>
          <p14:tracePt t="25658" x="2901950" y="1547813"/>
          <p14:tracePt t="25662" x="2901950" y="1555750"/>
          <p14:tracePt t="25668" x="2909888" y="1563688"/>
          <p14:tracePt t="25672" x="2909888" y="1571625"/>
          <p14:tracePt t="25674" x="2917825" y="1579563"/>
          <p14:tracePt t="25676" x="2925763" y="1587500"/>
          <p14:tracePt t="25678" x="2933700" y="1595438"/>
          <p14:tracePt t="25680" x="2941638" y="1595438"/>
          <p14:tracePt t="25682" x="2949575" y="1603375"/>
          <p14:tracePt t="25684" x="2967038" y="1611313"/>
          <p14:tracePt t="25686" x="2974975" y="1619250"/>
          <p14:tracePt t="25688" x="2990850" y="1627188"/>
          <p14:tracePt t="25690" x="3006725" y="1627188"/>
          <p14:tracePt t="25692" x="3022600" y="1635125"/>
          <p14:tracePt t="25695" x="3038475" y="1643063"/>
          <p14:tracePt t="25696" x="3054350" y="1643063"/>
          <p14:tracePt t="25698" x="3078163" y="1651000"/>
          <p14:tracePt t="25700" x="3094038" y="1651000"/>
          <p14:tracePt t="25702" x="3109913" y="1658938"/>
          <p14:tracePt t="25704" x="3133725" y="1658938"/>
          <p14:tracePt t="25706" x="3149600" y="1658938"/>
          <p14:tracePt t="25708" x="3165475" y="1666875"/>
          <p14:tracePt t="25710" x="3189288" y="1666875"/>
          <p14:tracePt t="25712" x="3205163" y="1666875"/>
          <p14:tracePt t="25714" x="3221038" y="1674813"/>
          <p14:tracePt t="25716" x="3236913" y="1674813"/>
          <p14:tracePt t="25718" x="3252788" y="1674813"/>
          <p14:tracePt t="25720" x="3276600" y="1674813"/>
          <p14:tracePt t="25722" x="3292475" y="1674813"/>
          <p14:tracePt t="25724" x="3308350" y="1682750"/>
          <p14:tracePt t="25726" x="3325813" y="1682750"/>
          <p14:tracePt t="25728" x="3341688" y="1682750"/>
          <p14:tracePt t="25730" x="3357563" y="1682750"/>
          <p14:tracePt t="25732" x="3373438" y="1682750"/>
          <p14:tracePt t="25734" x="3389313" y="1682750"/>
          <p14:tracePt t="25736" x="3405188" y="1682750"/>
          <p14:tracePt t="25738" x="3413125" y="1682750"/>
          <p14:tracePt t="25740" x="3429000" y="1682750"/>
          <p14:tracePt t="25742" x="3444875" y="1682750"/>
          <p14:tracePt t="25744" x="3460750" y="1682750"/>
          <p14:tracePt t="25746" x="3468688" y="1682750"/>
          <p14:tracePt t="25748" x="3484563" y="1682750"/>
          <p14:tracePt t="25750" x="3492500" y="1682750"/>
          <p14:tracePt t="25752" x="3500438" y="1674813"/>
          <p14:tracePt t="25754" x="3516313" y="1674813"/>
          <p14:tracePt t="25756" x="3524250" y="1674813"/>
          <p14:tracePt t="25758" x="3532188" y="1674813"/>
          <p14:tracePt t="25760" x="3540125" y="1666875"/>
          <p14:tracePt t="25762" x="3548063" y="1666875"/>
          <p14:tracePt t="25764" x="3556000" y="1658938"/>
          <p14:tracePt t="25766" x="3563938" y="1658938"/>
          <p14:tracePt t="25768" x="3563938" y="1651000"/>
          <p14:tracePt t="25770" x="3571875" y="1651000"/>
          <p14:tracePt t="25772" x="3571875" y="1643063"/>
          <p14:tracePt t="25774" x="3579813" y="1643063"/>
          <p14:tracePt t="25776" x="3579813" y="1635125"/>
          <p14:tracePt t="25780" x="3587750" y="1627188"/>
          <p14:tracePt t="25784" x="3587750" y="1619250"/>
          <p14:tracePt t="25788" x="3587750" y="1611313"/>
          <p14:tracePt t="25793" x="3587750" y="1603375"/>
          <p14:tracePt t="25794" x="3579813" y="1603375"/>
          <p14:tracePt t="25796" x="3579813" y="1595438"/>
          <p14:tracePt t="25800" x="3571875" y="1587500"/>
          <p14:tracePt t="25804" x="3571875" y="1579563"/>
          <p14:tracePt t="25806" x="3563938" y="1579563"/>
          <p14:tracePt t="25808" x="3556000" y="1579563"/>
          <p14:tracePt t="25811" x="3556000" y="1571625"/>
          <p14:tracePt t="25812" x="3548063" y="1571625"/>
          <p14:tracePt t="25814" x="3540125" y="1571625"/>
          <p14:tracePt t="25816" x="3532188" y="1563688"/>
          <p14:tracePt t="25820" x="3524250" y="1563688"/>
          <p14:tracePt t="25822" x="3508375" y="1563688"/>
          <p14:tracePt t="25824" x="3500438" y="1555750"/>
          <p14:tracePt t="25826" x="3492500" y="1555750"/>
          <p14:tracePt t="25829" x="3484563" y="1555750"/>
          <p14:tracePt t="25830" x="3476625" y="1555750"/>
          <p14:tracePt t="25832" x="3460750" y="1555750"/>
          <p14:tracePt t="25834" x="3452813" y="1555750"/>
          <p14:tracePt t="25836" x="3444875" y="1555750"/>
          <p14:tracePt t="25838" x="3436938" y="1555750"/>
          <p14:tracePt t="25840" x="3421063" y="1555750"/>
          <p14:tracePt t="25842" x="3413125" y="1555750"/>
          <p14:tracePt t="25844" x="3405188" y="1555750"/>
          <p14:tracePt t="25846" x="3397250" y="1555750"/>
          <p14:tracePt t="25848" x="3389313" y="1555750"/>
          <p14:tracePt t="25850" x="3381375" y="1555750"/>
          <p14:tracePt t="25852" x="3373438" y="1563688"/>
          <p14:tracePt t="25854" x="3365500" y="1563688"/>
          <p14:tracePt t="25856" x="3357563" y="1563688"/>
          <p14:tracePt t="25858" x="3349625" y="1563688"/>
          <p14:tracePt t="25860" x="3341688" y="1571625"/>
          <p14:tracePt t="25862" x="3333750" y="1571625"/>
          <p14:tracePt t="25864" x="3325813" y="1571625"/>
          <p14:tracePt t="25868" x="3317875" y="1579563"/>
          <p14:tracePt t="25872" x="3308350" y="1579563"/>
          <p14:tracePt t="25876" x="3300413" y="1587500"/>
          <p14:tracePt t="25882" x="3292475" y="1587500"/>
          <p14:tracePt t="25884" x="3292475" y="1595438"/>
          <p14:tracePt t="25910" x="3292475" y="1603375"/>
          <p14:tracePt t="25916" x="3300413" y="1603375"/>
          <p14:tracePt t="25922" x="3300413" y="1611313"/>
          <p14:tracePt t="25927" x="3308350" y="1611313"/>
          <p14:tracePt t="25930" x="3317875" y="1619250"/>
          <p14:tracePt t="25936" x="3325813" y="1619250"/>
          <p14:tracePt t="25940" x="3333750" y="1627188"/>
          <p14:tracePt t="25944" x="3341688" y="1627188"/>
          <p14:tracePt t="25964" x="3357563" y="1635125"/>
          <p14:tracePt t="25970" x="3349625" y="1635125"/>
          <p14:tracePt t="26097" x="3357563" y="1635125"/>
          <p14:tracePt t="26107" x="3365500" y="1635125"/>
          <p14:tracePt t="26114" x="3373438" y="1635125"/>
          <p14:tracePt t="26118" x="3381375" y="1635125"/>
          <p14:tracePt t="26120" x="3381375" y="1643063"/>
          <p14:tracePt t="26122" x="3389313" y="1643063"/>
          <p14:tracePt t="26129" x="3397250" y="1643063"/>
          <p14:tracePt t="26132" x="3405188" y="1651000"/>
          <p14:tracePt t="26136" x="3413125" y="1651000"/>
          <p14:tracePt t="26145" x="3421063" y="1658938"/>
          <p14:tracePt t="26159" x="3413125" y="1658938"/>
          <p14:tracePt t="26281" x="3421063" y="1658938"/>
          <p14:tracePt t="26335" x="3413125" y="1658938"/>
          <p14:tracePt t="26344" x="3413125" y="1651000"/>
          <p14:tracePt t="26348" x="3405188" y="1651000"/>
          <p14:tracePt t="26351" x="3397250" y="1651000"/>
          <p14:tracePt t="26354" x="3389313" y="1651000"/>
          <p14:tracePt t="26356" x="3381375" y="1651000"/>
          <p14:tracePt t="26362" x="3373438" y="1643063"/>
          <p14:tracePt t="26364" x="3365500" y="1643063"/>
          <p14:tracePt t="26369" x="3357563" y="1643063"/>
          <p14:tracePt t="26382" x="3349625" y="1643063"/>
          <p14:tracePt t="26416" x="3357563" y="1643063"/>
          <p14:tracePt t="26428" x="3365500" y="1643063"/>
          <p14:tracePt t="26431" x="3365500" y="1651000"/>
          <p14:tracePt t="26433" x="3373438" y="1651000"/>
          <p14:tracePt t="26434" x="3381375" y="1651000"/>
          <p14:tracePt t="26438" x="3397250" y="1651000"/>
          <p14:tracePt t="26439" x="3405188" y="1651000"/>
          <p14:tracePt t="26440" x="3413125" y="1651000"/>
          <p14:tracePt t="26445" x="3436938" y="1651000"/>
          <p14:tracePt t="26446" x="3452813" y="1651000"/>
          <p14:tracePt t="26448" x="3460750" y="1651000"/>
          <p14:tracePt t="26450" x="3476625" y="1651000"/>
          <p14:tracePt t="26452" x="3484563" y="1651000"/>
          <p14:tracePt t="26454" x="3500438" y="1651000"/>
          <p14:tracePt t="26456" x="3508375" y="1651000"/>
          <p14:tracePt t="26458" x="3524250" y="1643063"/>
          <p14:tracePt t="26460" x="3532188" y="1643063"/>
          <p14:tracePt t="26462" x="3548063" y="1643063"/>
          <p14:tracePt t="26464" x="3556000" y="1643063"/>
          <p14:tracePt t="26466" x="3571875" y="1643063"/>
          <p14:tracePt t="26468" x="3579813" y="1643063"/>
          <p14:tracePt t="26470" x="3595688" y="1643063"/>
          <p14:tracePt t="26472" x="3603625" y="1643063"/>
          <p14:tracePt t="26474" x="3619500" y="1643063"/>
          <p14:tracePt t="26476" x="3627438" y="1643063"/>
          <p14:tracePt t="26478" x="3635375" y="1643063"/>
          <p14:tracePt t="26480" x="3651250" y="1643063"/>
          <p14:tracePt t="26482" x="3660775" y="1643063"/>
          <p14:tracePt t="26484" x="3668713" y="1643063"/>
          <p14:tracePt t="26486" x="3676650" y="1635125"/>
          <p14:tracePt t="26488" x="3684588" y="1635125"/>
          <p14:tracePt t="26493" x="3692525" y="1635125"/>
          <p14:tracePt t="26494" x="3700463" y="1635125"/>
          <p14:tracePt t="26500" x="3700463" y="1627188"/>
          <p14:tracePt t="26521" x="3692525" y="1627188"/>
          <p14:tracePt t="26522" x="3692525" y="1619250"/>
          <p14:tracePt t="26526" x="3684588" y="1619250"/>
          <p14:tracePt t="26528" x="3676650" y="1619250"/>
          <p14:tracePt t="26530" x="3668713" y="1611313"/>
          <p14:tracePt t="26532" x="3660775" y="1611313"/>
          <p14:tracePt t="26534" x="3651250" y="1603375"/>
          <p14:tracePt t="26536" x="3643313" y="1603375"/>
          <p14:tracePt t="26538" x="3627438" y="1595438"/>
          <p14:tracePt t="26540" x="3619500" y="1595438"/>
          <p14:tracePt t="26543" x="3603625" y="1595438"/>
          <p14:tracePt t="26545" x="3595688" y="1587500"/>
          <p14:tracePt t="26547" x="3579813" y="1587500"/>
          <p14:tracePt t="26548" x="3563938" y="1587500"/>
          <p14:tracePt t="26550" x="3556000" y="1579563"/>
          <p14:tracePt t="26552" x="3540125" y="1579563"/>
          <p14:tracePt t="26554" x="3524250" y="1579563"/>
          <p14:tracePt t="26556" x="3516313" y="1579563"/>
          <p14:tracePt t="26558" x="3500438" y="1571625"/>
          <p14:tracePt t="26560" x="3492500" y="1571625"/>
          <p14:tracePt t="26563" x="3484563" y="1571625"/>
          <p14:tracePt t="26564" x="3468688" y="1571625"/>
          <p14:tracePt t="26566" x="3460750" y="1571625"/>
          <p14:tracePt t="26568" x="3452813" y="1571625"/>
          <p14:tracePt t="26570" x="3444875" y="1571625"/>
          <p14:tracePt t="26572" x="3436938" y="1571625"/>
          <p14:tracePt t="26574" x="3429000" y="1571625"/>
          <p14:tracePt t="26578" x="3421063" y="1571625"/>
          <p14:tracePt t="26580" x="3413125" y="1571625"/>
          <p14:tracePt t="26584" x="3405188" y="1571625"/>
          <p14:tracePt t="26593" x="3397250" y="1571625"/>
          <p14:tracePt t="26627" x="3405188" y="1571625"/>
          <p14:tracePt t="26635" x="3405188" y="1579563"/>
          <p14:tracePt t="26636" x="3413125" y="1579563"/>
          <p14:tracePt t="26640" x="3421063" y="1587500"/>
          <p14:tracePt t="26645" x="3436938" y="1587500"/>
          <p14:tracePt t="26647" x="3436938" y="1595438"/>
          <p14:tracePt t="26648" x="3444875" y="1595438"/>
          <p14:tracePt t="26650" x="3452813" y="1603375"/>
          <p14:tracePt t="26652" x="3460750" y="1603375"/>
          <p14:tracePt t="26654" x="3468688" y="1603375"/>
          <p14:tracePt t="26656" x="3476625" y="1611313"/>
          <p14:tracePt t="26659" x="3484563" y="1611313"/>
          <p14:tracePt t="26661" x="3492500" y="1611313"/>
          <p14:tracePt t="26664" x="3500438" y="1611313"/>
          <p14:tracePt t="26666" x="3508375" y="1611313"/>
          <p14:tracePt t="26668" x="3516313" y="1619250"/>
          <p14:tracePt t="26670" x="3524250" y="1619250"/>
          <p14:tracePt t="26675" x="3532188" y="1619250"/>
          <p14:tracePt t="26678" x="3548063" y="1619250"/>
          <p14:tracePt t="26681" x="3548063" y="1627188"/>
          <p14:tracePt t="26683" x="3556000" y="1627188"/>
          <p14:tracePt t="26684" x="3563938" y="1627188"/>
          <p14:tracePt t="26686" x="3571875" y="1627188"/>
          <p14:tracePt t="26690" x="3579813" y="1627188"/>
          <p14:tracePt t="26694" x="3587750" y="1627188"/>
          <p14:tracePt t="26697" x="3595688" y="1627188"/>
          <p14:tracePt t="26698" x="3603625" y="1635125"/>
          <p14:tracePt t="26702" x="3611563" y="1635125"/>
          <p14:tracePt t="26704" x="3619500" y="1635125"/>
          <p14:tracePt t="26708" x="3627438" y="1635125"/>
          <p14:tracePt t="26715" x="3635375" y="1627188"/>
          <p14:tracePt t="26718" x="3643313" y="1627188"/>
          <p14:tracePt t="26724" x="3651250" y="1627188"/>
          <p14:tracePt t="26732" x="3660775" y="1627188"/>
          <p14:tracePt t="26744" x="3668713" y="1619250"/>
          <p14:tracePt t="26768" x="3668713" y="1611313"/>
          <p14:tracePt t="26774" x="3676650" y="1611313"/>
          <p14:tracePt t="26893" x="3668713" y="1603375"/>
          <p14:tracePt t="26937" x="3676650" y="1603375"/>
          <p14:tracePt t="26983" x="3684588" y="1603375"/>
          <p14:tracePt t="27087" x="3692525" y="1603375"/>
          <p14:tracePt t="27091" x="3700463" y="1603375"/>
          <p14:tracePt t="27096" x="3716338" y="1603375"/>
          <p14:tracePt t="27097" x="3732213" y="1611313"/>
          <p14:tracePt t="27099" x="3740150" y="1611313"/>
          <p14:tracePt t="27101" x="3748088" y="1611313"/>
          <p14:tracePt t="27103" x="3763963" y="1611313"/>
          <p14:tracePt t="27104" x="3771900" y="1619250"/>
          <p14:tracePt t="27106" x="3787775" y="1619250"/>
          <p14:tracePt t="27108" x="3803650" y="1619250"/>
          <p14:tracePt t="27111" x="3811588" y="1619250"/>
          <p14:tracePt t="27113" x="3827463" y="1627188"/>
          <p14:tracePt t="27115" x="3843338" y="1627188"/>
          <p14:tracePt t="27116" x="3859213" y="1635125"/>
          <p14:tracePt t="27118" x="3875088" y="1635125"/>
          <p14:tracePt t="27120" x="3890963" y="1635125"/>
          <p14:tracePt t="27122" x="3898900" y="1635125"/>
          <p14:tracePt t="27125" x="3914775" y="1643063"/>
          <p14:tracePt t="27127" x="3930650" y="1643063"/>
          <p14:tracePt t="27131" x="3962400" y="1651000"/>
          <p14:tracePt t="27132" x="3970338" y="1651000"/>
          <p14:tracePt t="27134" x="3986213" y="1651000"/>
          <p14:tracePt t="27136" x="4002088" y="1651000"/>
          <p14:tracePt t="27138" x="4019550" y="1658938"/>
          <p14:tracePt t="27140" x="4035425" y="1658938"/>
          <p14:tracePt t="27145" x="4067175" y="1658938"/>
          <p14:tracePt t="27147" x="4083050" y="1666875"/>
          <p14:tracePt t="27148" x="4098925" y="1666875"/>
          <p14:tracePt t="27150" x="4114800" y="1666875"/>
          <p14:tracePt t="27152" x="4130675" y="1674813"/>
          <p14:tracePt t="27154" x="4146550" y="1674813"/>
          <p14:tracePt t="27156" x="4162425" y="1682750"/>
          <p14:tracePt t="27158" x="4186238" y="1682750"/>
          <p14:tracePt t="27161" x="4202113" y="1690688"/>
          <p14:tracePt t="27162" x="4225925" y="1690688"/>
          <p14:tracePt t="27165" x="4241800" y="1690688"/>
          <p14:tracePt t="27166" x="4265613" y="1698625"/>
          <p14:tracePt t="27168" x="4289425" y="1698625"/>
          <p14:tracePt t="27170" x="4313238" y="1706563"/>
          <p14:tracePt t="27172" x="4344988" y="1706563"/>
          <p14:tracePt t="27174" x="4370388" y="1714500"/>
          <p14:tracePt t="27178" x="4394200" y="1714500"/>
          <p14:tracePt t="27181" x="4449763" y="1722438"/>
          <p14:tracePt t="27184" x="4473575" y="1730375"/>
          <p14:tracePt t="27185" x="4505325" y="1730375"/>
          <p14:tracePt t="27187" x="4529138" y="1738313"/>
          <p14:tracePt t="27189" x="4560888" y="1738313"/>
          <p14:tracePt t="27190" x="4584700" y="1738313"/>
          <p14:tracePt t="27195" x="4640263" y="1746250"/>
          <p14:tracePt t="27199" x="4672013" y="1746250"/>
          <p14:tracePt t="27200" x="4729163" y="1746250"/>
          <p14:tracePt t="27203" x="4752975" y="1754188"/>
          <p14:tracePt t="27204" x="4776788" y="1754188"/>
          <p14:tracePt t="27206" x="4800600" y="1754188"/>
          <p14:tracePt t="27209" x="4824413" y="1754188"/>
          <p14:tracePt t="27211" x="4848225" y="1754188"/>
          <p14:tracePt t="27214" x="4872038" y="1754188"/>
          <p14:tracePt t="27215" x="4895850" y="1754188"/>
          <p14:tracePt t="27216" x="4919663" y="1754188"/>
          <p14:tracePt t="27218" x="4943475" y="1754188"/>
          <p14:tracePt t="27220" x="4959350" y="1754188"/>
          <p14:tracePt t="27222" x="4983163" y="1754188"/>
          <p14:tracePt t="27224" x="4999038" y="1762125"/>
          <p14:tracePt t="27227" x="5022850" y="1754188"/>
          <p14:tracePt t="27229" x="5038725" y="1762125"/>
          <p14:tracePt t="27231" x="5064125" y="1762125"/>
          <p14:tracePt t="27233" x="5080000" y="1762125"/>
          <p14:tracePt t="27235" x="5103813" y="1762125"/>
          <p14:tracePt t="27236" x="5119688" y="1762125"/>
          <p14:tracePt t="27238" x="5135563" y="1762125"/>
          <p14:tracePt t="27240" x="5151438" y="1762125"/>
          <p14:tracePt t="27245" x="5183188" y="1762125"/>
          <p14:tracePt t="27247" x="5199063" y="1762125"/>
          <p14:tracePt t="27248" x="5207000" y="1762125"/>
          <p14:tracePt t="27250" x="5222875" y="1762125"/>
          <p14:tracePt t="27252" x="5230813" y="1762125"/>
          <p14:tracePt t="27254" x="5238750" y="1762125"/>
          <p14:tracePt t="27256" x="5254625" y="1762125"/>
          <p14:tracePt t="27258" x="5262563" y="1762125"/>
          <p14:tracePt t="27263" x="5270500" y="1762125"/>
          <p14:tracePt t="27264" x="5278438" y="1762125"/>
          <p14:tracePt t="27268" x="5286375" y="1762125"/>
          <p14:tracePt t="27272" x="5294313" y="1762125"/>
          <p14:tracePt t="27304" x="5294313" y="1770063"/>
          <p14:tracePt t="27309" x="5286375" y="1770063"/>
          <p14:tracePt t="27314" x="5278438" y="1770063"/>
          <p14:tracePt t="27318" x="5270500" y="1770063"/>
          <p14:tracePt t="27320" x="5262563" y="1778000"/>
          <p14:tracePt t="27322" x="5254625" y="1778000"/>
          <p14:tracePt t="27324" x="5246688" y="1778000"/>
          <p14:tracePt t="27328" x="5238750" y="1778000"/>
          <p14:tracePt t="27331" x="5222875" y="1778000"/>
          <p14:tracePt t="27333" x="5214938" y="1785938"/>
          <p14:tracePt t="27334" x="5199063" y="1785938"/>
          <p14:tracePt t="27336" x="5191125" y="1785938"/>
          <p14:tracePt t="27338" x="5175250" y="1785938"/>
          <p14:tracePt t="27340" x="5159375" y="1785938"/>
          <p14:tracePt t="27344" x="5135563" y="1793875"/>
          <p14:tracePt t="27346" x="5127625" y="1793875"/>
          <p14:tracePt t="27348" x="5111750" y="1793875"/>
          <p14:tracePt t="27350" x="5095875" y="1801813"/>
          <p14:tracePt t="27352" x="5080000" y="1801813"/>
          <p14:tracePt t="27354" x="5064125" y="1801813"/>
          <p14:tracePt t="27356" x="5046663" y="1801813"/>
          <p14:tracePt t="27358" x="5030788" y="1809750"/>
          <p14:tracePt t="27361" x="5006975" y="1809750"/>
          <p14:tracePt t="27364" x="4991100" y="1809750"/>
          <p14:tracePt t="27365" x="4967288" y="1809750"/>
          <p14:tracePt t="27366" x="4951413" y="1809750"/>
          <p14:tracePt t="27368" x="4927600" y="1809750"/>
          <p14:tracePt t="27370" x="4903788" y="1809750"/>
          <p14:tracePt t="27372" x="4879975" y="1809750"/>
          <p14:tracePt t="27374" x="4856163" y="1809750"/>
          <p14:tracePt t="27377" x="4832350" y="1809750"/>
          <p14:tracePt t="27380" x="4792663" y="1809750"/>
          <p14:tracePt t="27382" x="4768850" y="1809750"/>
          <p14:tracePt t="27384" x="4745038" y="1817688"/>
          <p14:tracePt t="27386" x="4721225" y="1817688"/>
          <p14:tracePt t="27388" x="4695825" y="1817688"/>
          <p14:tracePt t="27390" x="4672013" y="1817688"/>
          <p14:tracePt t="27395" x="4632325" y="1825625"/>
          <p14:tracePt t="27396" x="4608513" y="1825625"/>
          <p14:tracePt t="27398" x="4592638" y="1833563"/>
          <p14:tracePt t="27400" x="4568825" y="1833563"/>
          <p14:tracePt t="27402" x="4552950" y="1833563"/>
          <p14:tracePt t="27404" x="4537075" y="1833563"/>
          <p14:tracePt t="27406" x="4521200" y="1833563"/>
          <p14:tracePt t="27409" x="4505325" y="1833563"/>
          <p14:tracePt t="27411" x="4489450" y="1841500"/>
          <p14:tracePt t="27413" x="4473575" y="1841500"/>
          <p14:tracePt t="27415" x="4457700" y="1841500"/>
          <p14:tracePt t="27416" x="4449763" y="1841500"/>
          <p14:tracePt t="27418" x="4441825" y="1841500"/>
          <p14:tracePt t="27420" x="4433888" y="1841500"/>
          <p14:tracePt t="27422" x="4425950" y="1841500"/>
          <p14:tracePt t="27424" x="4418013" y="1841500"/>
          <p14:tracePt t="27430" x="4410075" y="1849438"/>
          <p14:tracePt t="27432" x="4402138" y="1849438"/>
          <p14:tracePt t="27436" x="4394200" y="1849438"/>
          <p14:tracePt t="27469" x="4402138" y="1849438"/>
          <p14:tracePt t="27477" x="4410075" y="1849438"/>
          <p14:tracePt t="27480" x="4418013" y="1841500"/>
          <p14:tracePt t="27482" x="4425950" y="1841500"/>
          <p14:tracePt t="27484" x="4433888" y="1841500"/>
          <p14:tracePt t="27486" x="4441825" y="1841500"/>
          <p14:tracePt t="27488" x="4449763" y="1841500"/>
          <p14:tracePt t="27490" x="4457700" y="1841500"/>
          <p14:tracePt t="27495" x="4481513" y="1841500"/>
          <p14:tracePt t="27496" x="4497388" y="1841500"/>
          <p14:tracePt t="27498" x="4505325" y="1841500"/>
          <p14:tracePt t="27500" x="4521200" y="1841500"/>
          <p14:tracePt t="27502" x="4529138" y="1841500"/>
          <p14:tracePt t="27504" x="4545013" y="1841500"/>
          <p14:tracePt t="27506" x="4560888" y="1849438"/>
          <p14:tracePt t="27509" x="4568825" y="1849438"/>
          <p14:tracePt t="27513" x="4600575" y="1849438"/>
          <p14:tracePt t="27516" x="4608513" y="1849438"/>
          <p14:tracePt t="27517" x="4624388" y="1849438"/>
          <p14:tracePt t="27518" x="4640263" y="1857375"/>
          <p14:tracePt t="27520" x="4656138" y="1857375"/>
          <p14:tracePt t="27522" x="4672013" y="1857375"/>
          <p14:tracePt t="27524" x="4687888" y="1857375"/>
          <p14:tracePt t="27527" x="4705350" y="1857375"/>
          <p14:tracePt t="27529" x="4721225" y="1857375"/>
          <p14:tracePt t="27532" x="4745038" y="1865313"/>
          <p14:tracePt t="27534" x="4760913" y="1865313"/>
          <p14:tracePt t="27536" x="4776788" y="1865313"/>
          <p14:tracePt t="27538" x="4792663" y="1865313"/>
          <p14:tracePt t="27540" x="4808538" y="1865313"/>
          <p14:tracePt t="27544" x="4840288" y="1865313"/>
          <p14:tracePt t="27547" x="4856163" y="1857375"/>
          <p14:tracePt t="27551" x="4887913" y="1857375"/>
          <p14:tracePt t="27552" x="4903788" y="1857375"/>
          <p14:tracePt t="27555" x="4919663" y="1857375"/>
          <p14:tracePt t="27556" x="4935538" y="1857375"/>
          <p14:tracePt t="27558" x="4959350" y="1857375"/>
          <p14:tracePt t="27561" x="4975225" y="1857375"/>
          <p14:tracePt t="27565" x="5006975" y="1849438"/>
          <p14:tracePt t="27566" x="5022850" y="1849438"/>
          <p14:tracePt t="27568" x="5038725" y="1841500"/>
          <p14:tracePt t="27570" x="5056188" y="1841500"/>
          <p14:tracePt t="27572" x="5072063" y="1833563"/>
          <p14:tracePt t="27574" x="5087938" y="1833563"/>
          <p14:tracePt t="27577" x="5103813" y="1825625"/>
          <p14:tracePt t="27581" x="5135563" y="1817688"/>
          <p14:tracePt t="27583" x="5151438" y="1809750"/>
          <p14:tracePt t="27584" x="5159375" y="1801813"/>
          <p14:tracePt t="27586" x="5175250" y="1801813"/>
          <p14:tracePt t="27588" x="5183188" y="1793875"/>
          <p14:tracePt t="27590" x="5191125" y="1785938"/>
          <p14:tracePt t="27595" x="5207000" y="1778000"/>
          <p14:tracePt t="27597" x="5214938" y="1770063"/>
          <p14:tracePt t="27600" x="5230813" y="1762125"/>
          <p14:tracePt t="27603" x="5230813" y="1754188"/>
          <p14:tracePt t="27604" x="5238750" y="1746250"/>
          <p14:tracePt t="27609" x="5246688" y="1738313"/>
          <p14:tracePt t="27615" x="5246688" y="1730375"/>
          <p14:tracePt t="27618" x="5246688" y="1722438"/>
          <p14:tracePt t="27624" x="5238750" y="1714500"/>
          <p14:tracePt t="27629" x="5238750" y="1706563"/>
          <p14:tracePt t="27632" x="5230813" y="1698625"/>
          <p14:tracePt t="27636" x="5222875" y="1690688"/>
          <p14:tracePt t="27638" x="5214938" y="1690688"/>
          <p14:tracePt t="27640" x="5214938" y="1682750"/>
          <p14:tracePt t="27645" x="5199063" y="1682750"/>
          <p14:tracePt t="27647" x="5191125" y="1674813"/>
          <p14:tracePt t="27650" x="5183188" y="1666875"/>
          <p14:tracePt t="27652" x="5175250" y="1666875"/>
          <p14:tracePt t="27654" x="5167313" y="1666875"/>
          <p14:tracePt t="27656" x="5159375" y="1658938"/>
          <p14:tracePt t="27658" x="5151438" y="1658938"/>
          <p14:tracePt t="27661" x="5143500" y="1658938"/>
          <p14:tracePt t="27664" x="5135563" y="1651000"/>
          <p14:tracePt t="27665" x="5119688" y="1651000"/>
          <p14:tracePt t="27666" x="5111750" y="1651000"/>
          <p14:tracePt t="27668" x="5103813" y="1651000"/>
          <p14:tracePt t="27670" x="5095875" y="1651000"/>
          <p14:tracePt t="27672" x="5087938" y="1643063"/>
          <p14:tracePt t="27674" x="5072063" y="1643063"/>
          <p14:tracePt t="27677" x="5064125" y="1643063"/>
          <p14:tracePt t="27680" x="5056188" y="1643063"/>
          <p14:tracePt t="27681" x="5038725" y="1643063"/>
          <p14:tracePt t="27682" x="5030788" y="1643063"/>
          <p14:tracePt t="27684" x="5022850" y="1643063"/>
          <p14:tracePt t="27686" x="5014913" y="1643063"/>
          <p14:tracePt t="27688" x="5006975" y="1643063"/>
          <p14:tracePt t="27690" x="4999038" y="1643063"/>
          <p14:tracePt t="27695" x="4983163" y="1643063"/>
          <p14:tracePt t="27698" x="4975225" y="1643063"/>
          <p14:tracePt t="27700" x="4967288" y="1643063"/>
          <p14:tracePt t="27702" x="4959350" y="1643063"/>
          <p14:tracePt t="27704" x="4959350" y="1651000"/>
          <p14:tracePt t="27706" x="4951413" y="1651000"/>
          <p14:tracePt t="27708" x="4943475" y="1651000"/>
          <p14:tracePt t="27713" x="4935538" y="1651000"/>
          <p14:tracePt t="27716" x="4927600" y="1651000"/>
          <p14:tracePt t="27718" x="4919663" y="1658938"/>
          <p14:tracePt t="27722" x="4911725" y="1658938"/>
          <p14:tracePt t="27724" x="4911725" y="1666875"/>
          <p14:tracePt t="27727" x="4903788" y="1666875"/>
          <p14:tracePt t="27730" x="4895850" y="1666875"/>
          <p14:tracePt t="27731" x="4895850" y="1674813"/>
          <p14:tracePt t="27732" x="4887913" y="1674813"/>
          <p14:tracePt t="27734" x="4879975" y="1674813"/>
          <p14:tracePt t="27736" x="4879975" y="1682750"/>
          <p14:tracePt t="27738" x="4872038" y="1682750"/>
          <p14:tracePt t="27740" x="4864100" y="1690688"/>
          <p14:tracePt t="27745" x="4856163" y="1698625"/>
          <p14:tracePt t="27748" x="4848225" y="1706563"/>
          <p14:tracePt t="27750" x="4840288" y="1706563"/>
          <p14:tracePt t="27752" x="4840288" y="1714500"/>
          <p14:tracePt t="27754" x="4832350" y="1714500"/>
          <p14:tracePt t="27756" x="4832350" y="1722438"/>
          <p14:tracePt t="27759" x="4824413" y="1722438"/>
          <p14:tracePt t="27761" x="4816475" y="1730375"/>
          <p14:tracePt t="27765" x="4808538" y="1738313"/>
          <p14:tracePt t="27768" x="4800600" y="1746250"/>
          <p14:tracePt t="27772" x="4792663" y="1754188"/>
          <p14:tracePt t="27777" x="4792663" y="1762125"/>
          <p14:tracePt t="27781" x="4784725" y="1762125"/>
          <p14:tracePt t="27784" x="4784725" y="1770063"/>
          <p14:tracePt t="27965" x="4784725" y="1778000"/>
          <p14:tracePt t="27975" x="4784725" y="1785938"/>
          <p14:tracePt t="27983" x="4784725" y="1793875"/>
          <p14:tracePt t="27986" x="4792663" y="1793875"/>
          <p14:tracePt t="27988" x="4792663" y="1801813"/>
          <p14:tracePt t="27995" x="4800600" y="1809750"/>
          <p14:tracePt t="27998" x="4808538" y="1809750"/>
          <p14:tracePt t="28000" x="4808538" y="1817688"/>
          <p14:tracePt t="28002" x="4816475" y="1817688"/>
          <p14:tracePt t="28006" x="4824413" y="1817688"/>
          <p14:tracePt t="28008" x="4824413" y="1825625"/>
          <p14:tracePt t="28011" x="4832350" y="1825625"/>
          <p14:tracePt t="28014" x="4840288" y="1833563"/>
          <p14:tracePt t="28017" x="4848225" y="1833563"/>
          <p14:tracePt t="28020" x="4856163" y="1833563"/>
          <p14:tracePt t="28022" x="4864100" y="1833563"/>
          <p14:tracePt t="28024" x="4864100" y="1841500"/>
          <p14:tracePt t="28027" x="4872038" y="1841500"/>
          <p14:tracePt t="28030" x="4879975" y="1841500"/>
          <p14:tracePt t="28032" x="4887913" y="1841500"/>
          <p14:tracePt t="28034" x="4895850" y="1841500"/>
          <p14:tracePt t="28036" x="4903788" y="1849438"/>
          <p14:tracePt t="28040" x="4911725" y="1849438"/>
          <p14:tracePt t="28044" x="4927600" y="1849438"/>
          <p14:tracePt t="28048" x="4935538" y="1849438"/>
          <p14:tracePt t="28050" x="4943475" y="1849438"/>
          <p14:tracePt t="28054" x="4951413" y="1849438"/>
          <p14:tracePt t="28057" x="4959350" y="1849438"/>
          <p14:tracePt t="28059" x="4967288" y="1849438"/>
          <p14:tracePt t="28061" x="4967288" y="1857375"/>
          <p14:tracePt t="28065" x="4983163" y="1857375"/>
          <p14:tracePt t="28068" x="4991100" y="1857375"/>
          <p14:tracePt t="28070" x="4999038" y="1857375"/>
          <p14:tracePt t="28074" x="5006975" y="1857375"/>
          <p14:tracePt t="28079" x="5014913" y="1857375"/>
          <p14:tracePt t="28084" x="5022850" y="1857375"/>
          <p14:tracePt t="28090" x="5030788" y="1857375"/>
          <p14:tracePt t="28155" x="5022850" y="1857375"/>
          <p14:tracePt t="28163" x="5022850" y="1849438"/>
          <p14:tracePt t="28168" x="5014913" y="1849438"/>
          <p14:tracePt t="28174" x="5014913" y="1841500"/>
          <p14:tracePt t="28177" x="5006975" y="1841500"/>
          <p14:tracePt t="28181" x="4999038" y="1841500"/>
          <p14:tracePt t="28185" x="4991100" y="1833563"/>
          <p14:tracePt t="28189" x="4983163" y="1833563"/>
          <p14:tracePt t="28195" x="4975225" y="1825625"/>
          <p14:tracePt t="28196" x="4967288" y="1825625"/>
          <p14:tracePt t="28200" x="4959350" y="1825625"/>
          <p14:tracePt t="28202" x="4951413" y="1825625"/>
          <p14:tracePt t="28206" x="4943475" y="1825625"/>
          <p14:tracePt t="28209" x="4943475" y="1817688"/>
          <p14:tracePt t="28211" x="4935538" y="1817688"/>
          <p14:tracePt t="28214" x="4927600" y="1817688"/>
          <p14:tracePt t="28216" x="4919663" y="1817688"/>
          <p14:tracePt t="28218" x="4911725" y="1817688"/>
          <p14:tracePt t="28220" x="4911725" y="1809750"/>
          <p14:tracePt t="28222" x="4903788" y="1809750"/>
          <p14:tracePt t="28227" x="4895850" y="1809750"/>
          <p14:tracePt t="28230" x="4887913" y="1809750"/>
          <p14:tracePt t="28233" x="4879975" y="1809750"/>
          <p14:tracePt t="28235" x="4872038" y="1809750"/>
          <p14:tracePt t="28238" x="4864100" y="1809750"/>
          <p14:tracePt t="28240" x="4856163" y="1809750"/>
          <p14:tracePt t="28245" x="4848225" y="1809750"/>
          <p14:tracePt t="28248" x="4840288" y="1809750"/>
          <p14:tracePt t="28250" x="4840288" y="1801813"/>
          <p14:tracePt t="28252" x="4832350" y="1801813"/>
          <p14:tracePt t="28256" x="4824413" y="1801813"/>
          <p14:tracePt t="28261" x="4816475" y="1801813"/>
          <p14:tracePt t="28264" x="4808538" y="1801813"/>
          <p14:tracePt t="28270" x="4800600" y="1801813"/>
          <p14:tracePt t="28277" x="4792663" y="1801813"/>
          <p14:tracePt t="28280" x="4792663" y="1793875"/>
          <p14:tracePt t="28284" x="4784725" y="1793875"/>
          <p14:tracePt t="28296" x="4776788" y="1793875"/>
          <p14:tracePt t="28309" x="4776788" y="1785938"/>
          <p14:tracePt t="28314" x="4768850" y="1785938"/>
          <p14:tracePt t="28320" x="4768850" y="1778000"/>
          <p14:tracePt t="28322" x="4760913" y="1778000"/>
          <p14:tracePt t="28327" x="4752975" y="1778000"/>
          <p14:tracePt t="28331" x="4745038" y="1770063"/>
          <p14:tracePt t="28334" x="4737100" y="1762125"/>
          <p14:tracePt t="28338" x="4729163" y="1762125"/>
          <p14:tracePt t="28340" x="4729163" y="1754188"/>
          <p14:tracePt t="28345" x="4713288" y="1754188"/>
          <p14:tracePt t="28347" x="4713288" y="1746250"/>
          <p14:tracePt t="28348" x="4705350" y="1746250"/>
          <p14:tracePt t="28350" x="4695825" y="1738313"/>
          <p14:tracePt t="28352" x="4687888" y="1738313"/>
          <p14:tracePt t="28354" x="4679950" y="1738313"/>
          <p14:tracePt t="28356" x="4672013" y="1730375"/>
          <p14:tracePt t="28358" x="4664075" y="1730375"/>
          <p14:tracePt t="28361" x="4656138" y="1722438"/>
          <p14:tracePt t="28362" x="4648200" y="1722438"/>
          <p14:tracePt t="28365" x="4640263" y="1714500"/>
          <p14:tracePt t="28366" x="4632325" y="1706563"/>
          <p14:tracePt t="28368" x="4616450" y="1706563"/>
          <p14:tracePt t="28370" x="4608513" y="1698625"/>
          <p14:tracePt t="28372" x="4592638" y="1698625"/>
          <p14:tracePt t="28374" x="4576763" y="1690688"/>
          <p14:tracePt t="28377" x="4560888" y="1682750"/>
          <p14:tracePt t="28378" x="4545013" y="1682750"/>
          <p14:tracePt t="28381" x="4529138" y="1674813"/>
          <p14:tracePt t="28382" x="4513263" y="1674813"/>
          <p14:tracePt t="28384" x="4497388" y="1666875"/>
          <p14:tracePt t="28386" x="4473575" y="1666875"/>
          <p14:tracePt t="28388" x="4457700" y="1658938"/>
          <p14:tracePt t="28390" x="4433888" y="1658938"/>
          <p14:tracePt t="28395" x="4386263" y="1651000"/>
          <p14:tracePt t="28397" x="4362450" y="1643063"/>
          <p14:tracePt t="28400" x="4305300" y="1643063"/>
          <p14:tracePt t="28402" x="4281488" y="1635125"/>
          <p14:tracePt t="28404" x="4257675" y="1635125"/>
          <p14:tracePt t="28406" x="4225925" y="1635125"/>
          <p14:tracePt t="28408" x="4202113" y="1627188"/>
          <p14:tracePt t="28411" x="4170363" y="1627188"/>
          <p14:tracePt t="28413" x="4138613" y="1619250"/>
          <p14:tracePt t="28417" x="4083050" y="1619250"/>
          <p14:tracePt t="28418" x="4051300" y="1619250"/>
          <p14:tracePt t="28420" x="4019550" y="1619250"/>
          <p14:tracePt t="28422" x="3986213" y="1619250"/>
          <p14:tracePt t="28424" x="3954463" y="1619250"/>
          <p14:tracePt t="28428" x="3922713" y="1619250"/>
          <p14:tracePt t="28431" x="3867150" y="1619250"/>
          <p14:tracePt t="28433" x="3835400" y="1619250"/>
          <p14:tracePt t="28434" x="3811588" y="1619250"/>
          <p14:tracePt t="28436" x="3779838" y="1619250"/>
          <p14:tracePt t="28438" x="3756025" y="1627188"/>
          <p14:tracePt t="28440" x="3732213" y="1627188"/>
          <p14:tracePt t="28445" x="3684588" y="1635125"/>
          <p14:tracePt t="28447" x="3660775" y="1635125"/>
          <p14:tracePt t="28448" x="3635375" y="1643063"/>
          <p14:tracePt t="28450" x="3611563" y="1643063"/>
          <p14:tracePt t="28452" x="3595688" y="1651000"/>
          <p14:tracePt t="28454" x="3579813" y="1651000"/>
          <p14:tracePt t="28456" x="3556000" y="1651000"/>
          <p14:tracePt t="28458" x="3540125" y="1658938"/>
          <p14:tracePt t="28461" x="3524250" y="1658938"/>
          <p14:tracePt t="28463" x="3516313" y="1658938"/>
          <p14:tracePt t="28465" x="3500438" y="1666875"/>
          <p14:tracePt t="28466" x="3484563" y="1666875"/>
          <p14:tracePt t="28468" x="3476625" y="1674813"/>
          <p14:tracePt t="28470" x="3468688" y="1674813"/>
          <p14:tracePt t="28472" x="3460750" y="1674813"/>
          <p14:tracePt t="28474" x="3452813" y="1674813"/>
          <p14:tracePt t="28477" x="3444875" y="1682750"/>
          <p14:tracePt t="28480" x="3436938" y="1682750"/>
          <p14:tracePt t="28484" x="3429000" y="1682750"/>
          <p14:tracePt t="28490" x="3429000" y="1690688"/>
          <p14:tracePt t="28509" x="3436938" y="1690688"/>
          <p14:tracePt t="28589" x="3444875" y="1690688"/>
          <p14:tracePt t="28603" x="3452813" y="1690688"/>
          <p14:tracePt t="28607" x="3460750" y="1690688"/>
          <p14:tracePt t="28609" x="3468688" y="1690688"/>
          <p14:tracePt t="28612" x="3484563" y="1682750"/>
          <p14:tracePt t="28614" x="3492500" y="1682750"/>
          <p14:tracePt t="28616" x="3500438" y="1682750"/>
          <p14:tracePt t="28618" x="3508375" y="1682750"/>
          <p14:tracePt t="28620" x="3516313" y="1682750"/>
          <p14:tracePt t="28622" x="3524250" y="1682750"/>
          <p14:tracePt t="28625" x="3540125" y="1682750"/>
          <p14:tracePt t="28627" x="3548063" y="1682750"/>
          <p14:tracePt t="28629" x="3556000" y="1674813"/>
          <p14:tracePt t="28630" x="3563938" y="1674813"/>
          <p14:tracePt t="28632" x="3571875" y="1674813"/>
          <p14:tracePt t="28634" x="3579813" y="1674813"/>
          <p14:tracePt t="28636" x="3595688" y="1674813"/>
          <p14:tracePt t="28638" x="3603625" y="1666875"/>
          <p14:tracePt t="28640" x="3611563" y="1666875"/>
          <p14:tracePt t="28645" x="3627438" y="1666875"/>
          <p14:tracePt t="28647" x="3635375" y="1666875"/>
          <p14:tracePt t="28648" x="3643313" y="1666875"/>
          <p14:tracePt t="28650" x="3660775" y="1658938"/>
          <p14:tracePt t="28652" x="3668713" y="1658938"/>
          <p14:tracePt t="28654" x="3676650" y="1658938"/>
          <p14:tracePt t="28659" x="3684588" y="1658938"/>
          <p14:tracePt t="28661" x="3692525" y="1651000"/>
          <p14:tracePt t="28663" x="3700463" y="1651000"/>
          <p14:tracePt t="28664" x="3708400" y="1651000"/>
          <p14:tracePt t="28668" x="3716338" y="1651000"/>
          <p14:tracePt t="28670" x="3724275" y="1643063"/>
          <p14:tracePt t="28674" x="3732213" y="1643063"/>
          <p14:tracePt t="28680" x="3740150" y="1635125"/>
          <p14:tracePt t="28688" x="3748088" y="1635125"/>
          <p14:tracePt t="28690" x="3748088" y="1627188"/>
          <p14:tracePt t="28702" x="3740150" y="1627188"/>
          <p14:tracePt t="28709" x="3740150" y="1619250"/>
          <p14:tracePt t="28716" x="3732213" y="1611313"/>
          <p14:tracePt t="28720" x="3724275" y="1611313"/>
          <p14:tracePt t="28722" x="3716338" y="1603375"/>
          <p14:tracePt t="28727" x="3708400" y="1595438"/>
          <p14:tracePt t="28729" x="3700463" y="1595438"/>
          <p14:tracePt t="28731" x="3692525" y="1587500"/>
          <p14:tracePt t="28732" x="3684588" y="1579563"/>
          <p14:tracePt t="28734" x="3676650" y="1579563"/>
          <p14:tracePt t="28736" x="3668713" y="1571625"/>
          <p14:tracePt t="28738" x="3660775" y="1563688"/>
          <p14:tracePt t="28740" x="3643313" y="1563688"/>
          <p14:tracePt t="28745" x="3619500" y="1547813"/>
          <p14:tracePt t="28747" x="3611563" y="1547813"/>
          <p14:tracePt t="28751" x="3579813" y="1538288"/>
          <p14:tracePt t="28752" x="3571875" y="1530350"/>
          <p14:tracePt t="28754" x="3556000" y="1522413"/>
          <p14:tracePt t="28756" x="3540125" y="1522413"/>
          <p14:tracePt t="28758" x="3524250" y="1514475"/>
          <p14:tracePt t="28761" x="3500438" y="1506538"/>
          <p14:tracePt t="28762" x="3484563" y="1506538"/>
          <p14:tracePt t="28766" x="3468688" y="1498600"/>
          <p14:tracePt t="28769" x="3421063" y="1482725"/>
          <p14:tracePt t="28770" x="3405188" y="1474788"/>
          <p14:tracePt t="28772" x="3381375" y="1466850"/>
          <p14:tracePt t="28774" x="3357563" y="1466850"/>
          <p14:tracePt t="28778" x="3333750" y="1458913"/>
          <p14:tracePt t="28779" x="3308350" y="1450975"/>
          <p14:tracePt t="28785" x="3228975" y="1435100"/>
          <p14:tracePt t="28787" x="3205163" y="1427163"/>
          <p14:tracePt t="28788" x="3181350" y="1419225"/>
          <p14:tracePt t="28791" x="3149600" y="1419225"/>
          <p14:tracePt t="28795" x="3101975" y="1411288"/>
          <p14:tracePt t="28801" x="3022600" y="1395413"/>
          <p14:tracePt t="28802" x="2998788" y="1395413"/>
          <p14:tracePt t="28805" x="2974975" y="1387475"/>
          <p14:tracePt t="28806" x="2949575" y="1387475"/>
          <p14:tracePt t="28808" x="2925763" y="1387475"/>
          <p14:tracePt t="28811" x="2901950" y="1379538"/>
          <p14:tracePt t="28813" x="2878138" y="1379538"/>
          <p14:tracePt t="28817" x="2838450" y="1379538"/>
          <p14:tracePt t="28818" x="2822575" y="1379538"/>
          <p14:tracePt t="28820" x="2798763" y="1379538"/>
          <p14:tracePt t="28822" x="2782888" y="1379538"/>
          <p14:tracePt t="28824" x="2759075" y="1371600"/>
          <p14:tracePt t="28827" x="2743200" y="1371600"/>
          <p14:tracePt t="28832" x="2711450" y="1371600"/>
          <p14:tracePt t="28833" x="2695575" y="1371600"/>
          <p14:tracePt t="28834" x="2679700" y="1379538"/>
          <p14:tracePt t="28836" x="2671763" y="1379538"/>
          <p14:tracePt t="28838" x="2655888" y="1379538"/>
          <p14:tracePt t="28840" x="2647950" y="1379538"/>
          <p14:tracePt t="28845" x="2624138" y="1379538"/>
          <p14:tracePt t="28847" x="2616200" y="1379538"/>
          <p14:tracePt t="28848" x="2606675" y="1379538"/>
          <p14:tracePt t="28850" x="2598738" y="1387475"/>
          <p14:tracePt t="28852" x="2590800" y="1387475"/>
          <p14:tracePt t="28855" x="2582863" y="1387475"/>
          <p14:tracePt t="28858" x="2574925" y="1387475"/>
          <p14:tracePt t="28861" x="2566988" y="1395413"/>
          <p14:tracePt t="28864" x="2559050" y="1395413"/>
          <p14:tracePt t="28870" x="2551113" y="1403350"/>
          <p14:tracePt t="28878" x="2543175" y="1403350"/>
          <p14:tracePt t="28880" x="2543175" y="1411288"/>
          <p14:tracePt t="28882" x="2535238" y="1411288"/>
          <p14:tracePt t="28890" x="2535238" y="1419225"/>
          <p14:tracePt t="28894" x="2527300" y="1419225"/>
          <p14:tracePt t="28898" x="2527300" y="1427163"/>
          <p14:tracePt t="28904" x="2519363" y="1435100"/>
          <p14:tracePt t="28911" x="2519363" y="1443038"/>
          <p14:tracePt t="28914" x="2511425" y="1450975"/>
          <p14:tracePt t="28920" x="2511425" y="1458913"/>
          <p14:tracePt t="28923" x="2503488" y="1466850"/>
          <p14:tracePt t="28927" x="2503488" y="1474788"/>
          <p14:tracePt t="28930" x="2503488" y="1482725"/>
          <p14:tracePt t="28932" x="2495550" y="1482725"/>
          <p14:tracePt t="28934" x="2495550" y="1490663"/>
          <p14:tracePt t="28936" x="2495550" y="1498600"/>
          <p14:tracePt t="28940" x="2495550" y="1506538"/>
          <p14:tracePt t="28944" x="2495550" y="1514475"/>
          <p14:tracePt t="28947" x="2487613" y="1522413"/>
          <p14:tracePt t="28949" x="2487613" y="1530350"/>
          <p14:tracePt t="28965" x="2495550" y="1571625"/>
          <p14:tracePt t="28966" x="2495550" y="1579563"/>
          <p14:tracePt t="28970" x="2503488" y="1587500"/>
          <p14:tracePt t="28972" x="2503488" y="1595438"/>
          <p14:tracePt t="28978" x="2511425" y="1603375"/>
          <p14:tracePt t="28980" x="2519363" y="1611313"/>
          <p14:tracePt t="28982" x="2519363" y="1619250"/>
          <p14:tracePt t="28984" x="2527300" y="1619250"/>
          <p14:tracePt t="28986" x="2535238" y="1627188"/>
          <p14:tracePt t="28988" x="2535238" y="1635125"/>
          <p14:tracePt t="28990" x="2543175" y="1635125"/>
          <p14:tracePt t="28995" x="2559050" y="1643063"/>
          <p14:tracePt t="28999" x="2574925" y="1658938"/>
          <p14:tracePt t="29001" x="2582863" y="1658938"/>
          <p14:tracePt t="29003" x="2598738" y="1666875"/>
          <p14:tracePt t="29004" x="2606675" y="1666875"/>
          <p14:tracePt t="29006" x="2624138" y="1674813"/>
          <p14:tracePt t="29008" x="2632075" y="1674813"/>
          <p14:tracePt t="29012" x="2647950" y="1682750"/>
          <p14:tracePt t="29014" x="2663825" y="1682750"/>
          <p14:tracePt t="29018" x="2687638" y="1690688"/>
          <p14:tracePt t="29019" x="2711450" y="1698625"/>
          <p14:tracePt t="29020" x="2727325" y="1698625"/>
          <p14:tracePt t="29022" x="2743200" y="1706563"/>
          <p14:tracePt t="29024" x="2759075" y="1706563"/>
          <p14:tracePt t="29027" x="2782888" y="1714500"/>
          <p14:tracePt t="29028" x="2798763" y="1714500"/>
          <p14:tracePt t="29034" x="2870200" y="1730375"/>
          <p14:tracePt t="29036" x="2894013" y="1730375"/>
          <p14:tracePt t="29038" x="2917825" y="1730375"/>
          <p14:tracePt t="29040" x="2941638" y="1738313"/>
          <p14:tracePt t="29045" x="2998788" y="1746250"/>
          <p14:tracePt t="29049" x="3054350" y="1746250"/>
          <p14:tracePt t="29051" x="3078163" y="1746250"/>
          <p14:tracePt t="29052" x="3109913" y="1754188"/>
          <p14:tracePt t="29054" x="3141663" y="1754188"/>
          <p14:tracePt t="29056" x="3173413" y="1762125"/>
          <p14:tracePt t="29058" x="3205163" y="1762125"/>
          <p14:tracePt t="29061" x="3236913" y="1762125"/>
          <p14:tracePt t="29067" x="3333750" y="1770063"/>
          <p14:tracePt t="29069" x="3365500" y="1770063"/>
          <p14:tracePt t="29070" x="3397250" y="1770063"/>
          <p14:tracePt t="29072" x="3429000" y="1770063"/>
          <p14:tracePt t="29074" x="3452813" y="1778000"/>
          <p14:tracePt t="29078" x="3484563" y="1778000"/>
          <p14:tracePt t="29083" x="3579813" y="1778000"/>
          <p14:tracePt t="29084" x="3611563" y="1778000"/>
          <p14:tracePt t="29086" x="3643313" y="1778000"/>
          <p14:tracePt t="29088" x="3676650" y="1778000"/>
          <p14:tracePt t="29090" x="3700463" y="1778000"/>
          <p14:tracePt t="29094" x="3763963" y="1778000"/>
          <p14:tracePt t="29097" x="3787775" y="1778000"/>
          <p14:tracePt t="29098" x="3819525" y="1785938"/>
          <p14:tracePt t="29100" x="3843338" y="1785938"/>
          <p14:tracePt t="29103" x="3875088" y="1785938"/>
          <p14:tracePt t="29104" x="3898900" y="1785938"/>
          <p14:tracePt t="29106" x="3922713" y="1785938"/>
          <p14:tracePt t="29108" x="3954463" y="1785938"/>
          <p14:tracePt t="29112" x="4002088" y="1785938"/>
          <p14:tracePt t="29114" x="4027488" y="1785938"/>
          <p14:tracePt t="29116" x="4043363" y="1785938"/>
          <p14:tracePt t="29118" x="4067175" y="1785938"/>
          <p14:tracePt t="29120" x="4090988" y="1785938"/>
          <p14:tracePt t="29122" x="4106863" y="1785938"/>
          <p14:tracePt t="29124" x="4130675" y="1785938"/>
          <p14:tracePt t="29127" x="4146550" y="1785938"/>
          <p14:tracePt t="29129" x="4162425" y="1785938"/>
          <p14:tracePt t="29130" x="4178300" y="1785938"/>
          <p14:tracePt t="29132" x="4194175" y="1785938"/>
          <p14:tracePt t="29134" x="4210050" y="1785938"/>
          <p14:tracePt t="29136" x="4225925" y="1785938"/>
          <p14:tracePt t="29138" x="4241800" y="1785938"/>
          <p14:tracePt t="29140" x="4257675" y="1785938"/>
          <p14:tracePt t="29145" x="4281488" y="1785938"/>
          <p14:tracePt t="29147" x="4297363" y="1785938"/>
          <p14:tracePt t="29148" x="4305300" y="1785938"/>
          <p14:tracePt t="29150" x="4313238" y="1785938"/>
          <p14:tracePt t="29152" x="4329113" y="1785938"/>
          <p14:tracePt t="29154" x="4337050" y="1778000"/>
          <p14:tracePt t="29156" x="4344988" y="1778000"/>
          <p14:tracePt t="29158" x="4352925" y="1778000"/>
          <p14:tracePt t="29161" x="4362450" y="1778000"/>
          <p14:tracePt t="29163" x="4370388" y="1778000"/>
          <p14:tracePt t="29164" x="4378325" y="1778000"/>
          <p14:tracePt t="29166" x="4386263" y="1770063"/>
          <p14:tracePt t="29168" x="4394200" y="1770063"/>
          <p14:tracePt t="29170" x="4402138" y="1770063"/>
          <p14:tracePt t="29172" x="4410075" y="1770063"/>
          <p14:tracePt t="29177" x="4418013" y="1770063"/>
          <p14:tracePt t="29180" x="4425950" y="1770063"/>
          <p14:tracePt t="29182" x="4433888" y="1762125"/>
          <p14:tracePt t="29186" x="4441825" y="1762125"/>
          <p14:tracePt t="29194" x="4449763" y="1762125"/>
          <p14:tracePt t="29198" x="4457700" y="1762125"/>
          <p14:tracePt t="29208" x="4465638" y="1754188"/>
          <p14:tracePt t="29220" x="4473575" y="1754188"/>
          <p14:tracePt t="29230" x="4481513" y="1754188"/>
          <p14:tracePt t="29236" x="4489450" y="1754188"/>
          <p14:tracePt t="29244" x="4497388" y="1754188"/>
          <p14:tracePt t="29246" x="4505325" y="1754188"/>
          <p14:tracePt t="29251" x="4513263" y="1754188"/>
          <p14:tracePt t="29254" x="4521200" y="1754188"/>
          <p14:tracePt t="29256" x="4529138" y="1754188"/>
          <p14:tracePt t="29259" x="4537075" y="1754188"/>
          <p14:tracePt t="29261" x="4545013" y="1754188"/>
          <p14:tracePt t="29263" x="4552950" y="1754188"/>
          <p14:tracePt t="29266" x="4560888" y="1754188"/>
          <p14:tracePt t="29268" x="4568825" y="1754188"/>
          <p14:tracePt t="29270" x="4576763" y="1754188"/>
          <p14:tracePt t="29272" x="4584700" y="1754188"/>
          <p14:tracePt t="29274" x="4592638" y="1754188"/>
          <p14:tracePt t="29279" x="4608513" y="1754188"/>
          <p14:tracePt t="29281" x="4616450" y="1746250"/>
          <p14:tracePt t="29282" x="4624388" y="1746250"/>
          <p14:tracePt t="29284" x="4632325" y="1746250"/>
          <p14:tracePt t="29286" x="4640263" y="1746250"/>
          <p14:tracePt t="29290" x="4648200" y="1746250"/>
          <p14:tracePt t="29295" x="4664075" y="1746250"/>
          <p14:tracePt t="29297" x="4672013" y="1746250"/>
          <p14:tracePt t="29300" x="4679950" y="1738313"/>
          <p14:tracePt t="29304" x="4687888" y="1738313"/>
          <p14:tracePt t="29309" x="4695825" y="1738313"/>
          <p14:tracePt t="29316" x="4705350" y="1738313"/>
          <p14:tracePt t="29587" x="4713288" y="1738313"/>
          <p14:tracePt t="29594" x="4721225" y="1738313"/>
          <p14:tracePt t="29597" x="4729163" y="1738313"/>
          <p14:tracePt t="29600" x="4737100" y="1738313"/>
          <p14:tracePt t="29602" x="4745038" y="1730375"/>
          <p14:tracePt t="29606" x="4752975" y="1730375"/>
          <p14:tracePt t="29608" x="4760913" y="1730375"/>
          <p14:tracePt t="29611" x="4768850" y="1730375"/>
          <p14:tracePt t="29613" x="4776788" y="1730375"/>
          <p14:tracePt t="29614" x="4784725" y="1730375"/>
          <p14:tracePt t="29616" x="4800600" y="1730375"/>
          <p14:tracePt t="29618" x="4808538" y="1730375"/>
          <p14:tracePt t="29620" x="4816475" y="1730375"/>
          <p14:tracePt t="29622" x="4824413" y="1730375"/>
          <p14:tracePt t="29624" x="4840288" y="1738313"/>
          <p14:tracePt t="29627" x="4848225" y="1738313"/>
          <p14:tracePt t="29629" x="4864100" y="1738313"/>
          <p14:tracePt t="29631" x="4872038" y="1738313"/>
          <p14:tracePt t="29632" x="4879975" y="1738313"/>
          <p14:tracePt t="29634" x="4895850" y="1738313"/>
          <p14:tracePt t="29636" x="4911725" y="1738313"/>
          <p14:tracePt t="29638" x="4919663" y="1738313"/>
          <p14:tracePt t="29640" x="4935538" y="1738313"/>
          <p14:tracePt t="29645" x="4959350" y="1738313"/>
          <p14:tracePt t="29646" x="4975225" y="1738313"/>
          <p14:tracePt t="29648" x="4983163" y="1738313"/>
          <p14:tracePt t="29650" x="4999038" y="1738313"/>
          <p14:tracePt t="29652" x="5014913" y="1738313"/>
          <p14:tracePt t="29654" x="5022850" y="1738313"/>
          <p14:tracePt t="29656" x="5038725" y="1738313"/>
          <p14:tracePt t="29658" x="5046663" y="1738313"/>
          <p14:tracePt t="29661" x="5064125" y="1738313"/>
          <p14:tracePt t="29663" x="5072063" y="1738313"/>
          <p14:tracePt t="29664" x="5087938" y="1738313"/>
          <p14:tracePt t="29666" x="5095875" y="1738313"/>
          <p14:tracePt t="29668" x="5111750" y="1738313"/>
          <p14:tracePt t="29670" x="5119688" y="1738313"/>
          <p14:tracePt t="29672" x="5127625" y="1738313"/>
          <p14:tracePt t="29674" x="5135563" y="1738313"/>
          <p14:tracePt t="29677" x="5151438" y="1738313"/>
          <p14:tracePt t="29678" x="5159375" y="1738313"/>
          <p14:tracePt t="29680" x="5167313" y="1738313"/>
          <p14:tracePt t="29682" x="5175250" y="1738313"/>
          <p14:tracePt t="29685" x="5183188" y="1738313"/>
          <p14:tracePt t="29686" x="5191125" y="1738313"/>
          <p14:tracePt t="29689" x="5199063" y="1738313"/>
          <p14:tracePt t="29690" x="5207000" y="1738313"/>
          <p14:tracePt t="29695" x="5214938" y="1738313"/>
          <p14:tracePt t="29698" x="5222875" y="1738313"/>
          <p14:tracePt t="29700" x="5230813" y="1738313"/>
          <p14:tracePt t="29706" x="5238750" y="1738313"/>
          <p14:tracePt t="29714" x="5246688" y="1738313"/>
          <p14:tracePt t="29741" x="5246688" y="1730375"/>
          <p14:tracePt t="29837" x="5254625" y="1730375"/>
          <p14:tracePt t="29846" x="5254625" y="1722438"/>
          <p14:tracePt t="29857" x="5262563" y="1722438"/>
          <p14:tracePt t="29861" x="5262563" y="1714500"/>
          <p14:tracePt t="29869" x="5262563" y="1706563"/>
          <p14:tracePt t="29872" x="5270500" y="1706563"/>
          <p14:tracePt t="29878" x="5270500" y="1698625"/>
          <p14:tracePt t="29882" x="5278438" y="1698625"/>
          <p14:tracePt t="29886" x="5278438" y="1690688"/>
          <p14:tracePt t="29893" x="5286375" y="1690688"/>
          <p14:tracePt t="29894" x="5286375" y="1682750"/>
          <p14:tracePt t="29900" x="5294313" y="1674813"/>
          <p14:tracePt t="29908" x="5302250" y="1666875"/>
          <p14:tracePt t="29916" x="5302250" y="1658938"/>
          <p14:tracePt t="29920" x="5310188" y="1658938"/>
          <p14:tracePt t="29924" x="5310188" y="1651000"/>
          <p14:tracePt t="29934" x="5310188" y="1643063"/>
          <p14:tracePt t="29947" x="5310188" y="1635125"/>
          <p14:tracePt t="29956" x="5310188" y="1627188"/>
          <p14:tracePt t="30163" x="5310188" y="1619250"/>
          <p14:tracePt t="30171" x="5318125" y="1619250"/>
          <p14:tracePt t="30174" x="5318125" y="1611313"/>
          <p14:tracePt t="30178" x="5318125" y="1603375"/>
          <p14:tracePt t="30186" x="5318125" y="1595438"/>
          <p14:tracePt t="30194" x="5318125" y="1587500"/>
          <p14:tracePt t="30200" x="5318125" y="1579563"/>
          <p14:tracePt t="30206" x="5318125" y="1571625"/>
          <p14:tracePt t="30212" x="5318125" y="1563688"/>
          <p14:tracePt t="30216" x="5318125" y="1555750"/>
          <p14:tracePt t="30219" x="5310188" y="1555750"/>
          <p14:tracePt t="30222" x="5310188" y="1547813"/>
          <p14:tracePt t="30227" x="5310188" y="1538288"/>
          <p14:tracePt t="30229" x="5302250" y="1538288"/>
          <p14:tracePt t="30231" x="5302250" y="1530350"/>
          <p14:tracePt t="30234" x="5302250" y="1522413"/>
          <p14:tracePt t="30236" x="5294313" y="1522413"/>
          <p14:tracePt t="30238" x="5294313" y="1514475"/>
          <p14:tracePt t="30244" x="5286375" y="1506538"/>
          <p14:tracePt t="30246" x="5278438" y="1498600"/>
          <p14:tracePt t="30250" x="5270500" y="1490663"/>
          <p14:tracePt t="30254" x="5262563" y="1482725"/>
          <p14:tracePt t="30259" x="5254625" y="1474788"/>
          <p14:tracePt t="30263" x="5246688" y="1474788"/>
          <p14:tracePt t="30265" x="5246688" y="1466850"/>
          <p14:tracePt t="30268" x="5230813" y="1458913"/>
          <p14:tracePt t="30270" x="5230813" y="1450975"/>
          <p14:tracePt t="30272" x="5222875" y="1450975"/>
          <p14:tracePt t="30274" x="5214938" y="1443038"/>
          <p14:tracePt t="30277" x="5207000" y="1443038"/>
          <p14:tracePt t="30279" x="5199063" y="1443038"/>
          <p14:tracePt t="30284" x="5183188" y="1427163"/>
          <p14:tracePt t="30286" x="5175250" y="1427163"/>
          <p14:tracePt t="30288" x="5167313" y="1427163"/>
          <p14:tracePt t="30290" x="5159375" y="1419225"/>
          <p14:tracePt t="30293" x="5151438" y="1419225"/>
          <p14:tracePt t="30296" x="5143500" y="1419225"/>
          <p14:tracePt t="30298" x="5135563" y="1419225"/>
          <p14:tracePt t="30300" x="5127625" y="1419225"/>
          <p14:tracePt t="30302" x="5119688" y="1411288"/>
          <p14:tracePt t="30306" x="5111750" y="1411288"/>
          <p14:tracePt t="30311" x="5103813" y="1411288"/>
          <p14:tracePt t="30313" x="5095875" y="1411288"/>
          <p14:tracePt t="30318" x="5087938" y="1411288"/>
          <p14:tracePt t="30322" x="5080000" y="1411288"/>
          <p14:tracePt t="30330" x="5072063" y="1411288"/>
          <p14:tracePt t="30405" x="5072063" y="1419225"/>
          <p14:tracePt t="30407" x="5064125" y="1419225"/>
          <p14:tracePt t="30412" x="5056188" y="1419225"/>
          <p14:tracePt t="30414" x="5056188" y="1427163"/>
          <p14:tracePt t="30418" x="5046663" y="1427163"/>
          <p14:tracePt t="30420" x="5046663" y="1435100"/>
          <p14:tracePt t="30424" x="5038725" y="1435100"/>
          <p14:tracePt t="30427" x="5038725" y="1443038"/>
          <p14:tracePt t="30431" x="5030788" y="1443038"/>
          <p14:tracePt t="30432" x="5030788" y="1450975"/>
          <p14:tracePt t="30436" x="5022850" y="1458913"/>
          <p14:tracePt t="30440" x="5014913" y="1466850"/>
          <p14:tracePt t="30445" x="5006975" y="1466850"/>
          <p14:tracePt t="30448" x="5006975" y="1474788"/>
          <p14:tracePt t="30450" x="4999038" y="1482725"/>
          <p14:tracePt t="30454" x="4991100" y="1490663"/>
          <p14:tracePt t="30459" x="4983163" y="1498600"/>
          <p14:tracePt t="30463" x="4975225" y="1506538"/>
          <p14:tracePt t="30468" x="4967288" y="1514475"/>
          <p14:tracePt t="30472" x="4959350" y="1522413"/>
          <p14:tracePt t="30477" x="4959350" y="1530350"/>
          <p14:tracePt t="30478" x="4951413" y="1530350"/>
          <p14:tracePt t="30482" x="4943475" y="1538288"/>
          <p14:tracePt t="30486" x="4943475" y="1547813"/>
          <p14:tracePt t="30488" x="4935538" y="1547813"/>
          <p14:tracePt t="30494" x="4935538" y="1555750"/>
          <p14:tracePt t="30497" x="4927600" y="1555750"/>
          <p14:tracePt t="30500" x="4927600" y="1563688"/>
          <p14:tracePt t="30504" x="4919663" y="1571625"/>
          <p14:tracePt t="30511" x="4919663" y="1579563"/>
          <p14:tracePt t="30513" x="4911725" y="1579563"/>
          <p14:tracePt t="30516" x="4911725" y="1587500"/>
          <p14:tracePt t="30524" x="4903788" y="1595438"/>
          <p14:tracePt t="30536" x="4903788" y="1603375"/>
          <p14:tracePt t="30557" x="4903788" y="1611313"/>
          <p14:tracePt t="30568" x="4903788" y="1619250"/>
          <p14:tracePt t="30577" x="4903788" y="1627188"/>
          <p14:tracePt t="30584" x="4903788" y="1635125"/>
          <p14:tracePt t="30594" x="4903788" y="1643063"/>
          <p14:tracePt t="30601" x="4903788" y="1651000"/>
          <p14:tracePt t="30612" x="4903788" y="1658938"/>
          <p14:tracePt t="30624" x="4911725" y="1658938"/>
          <p14:tracePt t="30629" x="4911725" y="1666875"/>
          <p14:tracePt t="30738" x="4911725" y="1674813"/>
          <p14:tracePt t="30739" x="4919663" y="1674813"/>
          <p14:tracePt t="30745" x="4927600" y="1674813"/>
          <p14:tracePt t="30747" x="4927600" y="1682750"/>
          <p14:tracePt t="30750" x="4935538" y="1682750"/>
          <p14:tracePt t="30752" x="4935538" y="1690688"/>
          <p14:tracePt t="30754" x="4943475" y="1690688"/>
          <p14:tracePt t="30761" x="4951413" y="1698625"/>
          <p14:tracePt t="30764" x="4959350" y="1698625"/>
          <p14:tracePt t="30768" x="4967288" y="1706563"/>
          <p14:tracePt t="30772" x="4975225" y="1706563"/>
          <p14:tracePt t="30777" x="4983163" y="1714500"/>
          <p14:tracePt t="30780" x="4991100" y="1714500"/>
          <p14:tracePt t="30782" x="4999038" y="1722438"/>
          <p14:tracePt t="30786" x="5006975" y="1722438"/>
          <p14:tracePt t="30790" x="5014913" y="1730375"/>
          <p14:tracePt t="30794" x="5022850" y="1730375"/>
          <p14:tracePt t="30797" x="5030788" y="1738313"/>
          <p14:tracePt t="30800" x="5038725" y="1738313"/>
          <p14:tracePt t="30802" x="5046663" y="1746250"/>
          <p14:tracePt t="30806" x="5056188" y="1746250"/>
          <p14:tracePt t="30812" x="5056188" y="1754188"/>
          <p14:tracePt t="30816" x="5064125" y="1754188"/>
          <p14:tracePt t="30819" x="5072063" y="1754188"/>
          <p14:tracePt t="30820" x="5072063" y="1762125"/>
          <p14:tracePt t="30824" x="5080000" y="1762125"/>
          <p14:tracePt t="30836" x="5080000" y="1770063"/>
          <p14:tracePt t="30844" x="5087938" y="1770063"/>
          <p14:tracePt t="30925" x="5095875" y="1778000"/>
          <p14:tracePt t="30933" x="5103813" y="1785938"/>
          <p14:tracePt t="30945" x="5111750" y="1793875"/>
          <p14:tracePt t="30947" x="5119688" y="1793875"/>
          <p14:tracePt t="30953" x="5119688" y="1801813"/>
          <p14:tracePt t="30955" x="5127625" y="1801813"/>
          <p14:tracePt t="30961" x="5135563" y="1801813"/>
          <p14:tracePt t="30963" x="5135563" y="1809750"/>
          <p14:tracePt t="30964" x="5143500" y="1809750"/>
          <p14:tracePt t="30968" x="5151438" y="1809750"/>
          <p14:tracePt t="30972" x="5159375" y="1817688"/>
          <p14:tracePt t="30977" x="5167313" y="1817688"/>
          <p14:tracePt t="30979" x="5175250" y="1817688"/>
          <p14:tracePt t="30982" x="5183188" y="1825625"/>
          <p14:tracePt t="30986" x="5191125" y="1825625"/>
          <p14:tracePt t="30988" x="5199063" y="1825625"/>
          <p14:tracePt t="30995" x="5214938" y="1825625"/>
          <p14:tracePt t="30997" x="5214938" y="1833563"/>
          <p14:tracePt t="30999" x="5222875" y="1833563"/>
          <p14:tracePt t="31000" x="5230813" y="1833563"/>
          <p14:tracePt t="31004" x="5238750" y="1833563"/>
          <p14:tracePt t="31006" x="5246688" y="1833563"/>
          <p14:tracePt t="31011" x="5254625" y="1833563"/>
          <p14:tracePt t="31013" x="5262563" y="1833563"/>
          <p14:tracePt t="31015" x="5270500" y="1833563"/>
          <p14:tracePt t="31017" x="5278438" y="1833563"/>
          <p14:tracePt t="31020" x="5286375" y="1833563"/>
          <p14:tracePt t="31022" x="5294313" y="1833563"/>
          <p14:tracePt t="31024" x="5302250" y="1833563"/>
          <p14:tracePt t="31028" x="5310188" y="1833563"/>
          <p14:tracePt t="31029" x="5318125" y="1833563"/>
          <p14:tracePt t="31032" x="5326063" y="1833563"/>
          <p14:tracePt t="31034" x="5334000" y="1833563"/>
          <p14:tracePt t="31036" x="5341938" y="1833563"/>
          <p14:tracePt t="31038" x="5349875" y="1825625"/>
          <p14:tracePt t="31040" x="5357813" y="1825625"/>
          <p14:tracePt t="31045" x="5373688" y="1825625"/>
          <p14:tracePt t="31047" x="5381625" y="1825625"/>
          <p14:tracePt t="31049" x="5389563" y="1825625"/>
          <p14:tracePt t="31052" x="5397500" y="1825625"/>
          <p14:tracePt t="31054" x="5407025" y="1817688"/>
          <p14:tracePt t="31056" x="5414963" y="1817688"/>
          <p14:tracePt t="31059" x="5422900" y="1817688"/>
          <p14:tracePt t="31063" x="5430838" y="1817688"/>
          <p14:tracePt t="31065" x="5438775" y="1809750"/>
          <p14:tracePt t="31067" x="5446713" y="1809750"/>
          <p14:tracePt t="31068" x="5454650" y="1809750"/>
          <p14:tracePt t="31072" x="5462588" y="1809750"/>
          <p14:tracePt t="31074" x="5470525" y="1801813"/>
          <p14:tracePt t="31077" x="5478463" y="1801813"/>
          <p14:tracePt t="31080" x="5486400" y="1801813"/>
          <p14:tracePt t="31082" x="5494338" y="1793875"/>
          <p14:tracePt t="31084" x="5502275" y="1793875"/>
          <p14:tracePt t="31088" x="5510213" y="1793875"/>
          <p14:tracePt t="31090" x="5518150" y="1785938"/>
          <p14:tracePt t="31095" x="5526088" y="1785938"/>
          <p14:tracePt t="31097" x="5534025" y="1785938"/>
          <p14:tracePt t="31100" x="5541963" y="1778000"/>
          <p14:tracePt t="31104" x="5549900" y="1778000"/>
          <p14:tracePt t="31109" x="5557838" y="1770063"/>
          <p14:tracePt t="31114" x="5565775" y="1770063"/>
          <p14:tracePt t="31116" x="5565775" y="1762125"/>
          <p14:tracePt t="31120" x="5573713" y="1762125"/>
          <p14:tracePt t="31129" x="5573713" y="1754188"/>
          <p14:tracePt t="31132" x="5581650" y="1754188"/>
          <p14:tracePt t="31144" x="5581650" y="1746250"/>
          <p14:tracePt t="31391" x="5573713" y="1746250"/>
          <p14:tracePt t="31395" x="5565775" y="1746250"/>
          <p14:tracePt t="31401" x="5557838" y="1746250"/>
          <p14:tracePt t="31402" x="5549900" y="1746250"/>
          <p14:tracePt t="31406" x="5541963" y="1746250"/>
          <p14:tracePt t="31409" x="5534025" y="1746250"/>
          <p14:tracePt t="31412" x="5526088" y="1746250"/>
          <p14:tracePt t="31413" x="5518150" y="1746250"/>
          <p14:tracePt t="31416" x="5510213" y="1746250"/>
          <p14:tracePt t="31418" x="5502275" y="1754188"/>
          <p14:tracePt t="31420" x="5494338" y="1754188"/>
          <p14:tracePt t="31423" x="5486400" y="1754188"/>
          <p14:tracePt t="31424" x="5478463" y="1754188"/>
          <p14:tracePt t="31427" x="5470525" y="1754188"/>
          <p14:tracePt t="31429" x="5462588" y="1754188"/>
          <p14:tracePt t="31430" x="5454650" y="1754188"/>
          <p14:tracePt t="31432" x="5446713" y="1754188"/>
          <p14:tracePt t="31434" x="5438775" y="1754188"/>
          <p14:tracePt t="31436" x="5430838" y="1762125"/>
          <p14:tracePt t="31438" x="5422900" y="1762125"/>
          <p14:tracePt t="31440" x="5414963" y="1762125"/>
          <p14:tracePt t="31445" x="5389563" y="1762125"/>
          <p14:tracePt t="31447" x="5381625" y="1762125"/>
          <p14:tracePt t="31448" x="5373688" y="1762125"/>
          <p14:tracePt t="31450" x="5357813" y="1762125"/>
          <p14:tracePt t="31452" x="5349875" y="1762125"/>
          <p14:tracePt t="31454" x="5334000" y="1762125"/>
          <p14:tracePt t="31456" x="5318125" y="1762125"/>
          <p14:tracePt t="31459" x="5310188" y="1762125"/>
          <p14:tracePt t="31461" x="5294313" y="1762125"/>
          <p14:tracePt t="31463" x="5286375" y="1762125"/>
          <p14:tracePt t="31464" x="5270500" y="1762125"/>
          <p14:tracePt t="31466" x="5254625" y="1762125"/>
          <p14:tracePt t="31468" x="5238750" y="1762125"/>
          <p14:tracePt t="31470" x="5230813" y="1762125"/>
          <p14:tracePt t="31472" x="5214938" y="1762125"/>
          <p14:tracePt t="31474" x="5199063" y="1762125"/>
          <p14:tracePt t="31477" x="5191125" y="1762125"/>
          <p14:tracePt t="31479" x="5175250" y="1762125"/>
          <p14:tracePt t="31480" x="5159375" y="1762125"/>
          <p14:tracePt t="31482" x="5151438" y="1762125"/>
          <p14:tracePt t="31484" x="5135563" y="1762125"/>
          <p14:tracePt t="31486" x="5127625" y="1762125"/>
          <p14:tracePt t="31488" x="5111750" y="1762125"/>
          <p14:tracePt t="31490" x="5103813" y="1762125"/>
          <p14:tracePt t="31495" x="5087938" y="1762125"/>
          <p14:tracePt t="31496" x="5072063" y="1762125"/>
          <p14:tracePt t="31498" x="5064125" y="1762125"/>
          <p14:tracePt t="31500" x="5056188" y="1762125"/>
          <p14:tracePt t="31502" x="5046663" y="1762125"/>
          <p14:tracePt t="31504" x="5038725" y="1762125"/>
          <p14:tracePt t="31506" x="5030788" y="1762125"/>
          <p14:tracePt t="31509" x="5022850" y="1762125"/>
          <p14:tracePt t="31511" x="5014913" y="1762125"/>
          <p14:tracePt t="31513" x="5006975" y="1762125"/>
          <p14:tracePt t="31514" x="4999038" y="1762125"/>
          <p14:tracePt t="31518" x="4991100" y="1762125"/>
          <p14:tracePt t="31520" x="4983163" y="1762125"/>
          <p14:tracePt t="31522" x="4975225" y="1762125"/>
          <p14:tracePt t="31524" x="4967288" y="1762125"/>
          <p14:tracePt t="31527" x="4959350" y="1762125"/>
          <p14:tracePt t="31530" x="4951413" y="1762125"/>
          <p14:tracePt t="31532" x="4943475" y="1762125"/>
          <p14:tracePt t="31534" x="4935538" y="1762125"/>
          <p14:tracePt t="31538" x="4927600" y="1762125"/>
          <p14:tracePt t="31540" x="4919663" y="1762125"/>
          <p14:tracePt t="31545" x="4911725" y="1762125"/>
          <p14:tracePt t="31548" x="4903788" y="1762125"/>
          <p14:tracePt t="31552" x="4895850" y="1762125"/>
          <p14:tracePt t="31558" x="4887913" y="1762125"/>
          <p14:tracePt t="31564" x="4879975" y="1762125"/>
          <p14:tracePt t="31566" x="4872038" y="1762125"/>
          <p14:tracePt t="31573" x="4864100" y="1762125"/>
          <p14:tracePt t="31579" x="4856163" y="1754188"/>
          <p14:tracePt t="31586" x="4848225" y="1754188"/>
          <p14:tracePt t="31753" x="4848225" y="1746250"/>
          <p14:tracePt t="31755" x="4840288" y="1746250"/>
          <p14:tracePt t="31763" x="4840288" y="1738313"/>
          <p14:tracePt t="31767" x="4832350" y="1738313"/>
          <p14:tracePt t="31770" x="4832350" y="1730375"/>
          <p14:tracePt t="31772" x="4824413" y="1730375"/>
          <p14:tracePt t="31774" x="4816475" y="1730375"/>
          <p14:tracePt t="31777" x="4816475" y="1722438"/>
          <p14:tracePt t="31779" x="4808538" y="1722438"/>
          <p14:tracePt t="31781" x="4800600" y="1722438"/>
          <p14:tracePt t="31783" x="4792663" y="1714500"/>
          <p14:tracePt t="31784" x="4784725" y="1714500"/>
          <p14:tracePt t="31786" x="4776788" y="1706563"/>
          <p14:tracePt t="31788" x="4768850" y="1706563"/>
          <p14:tracePt t="31790" x="4760913" y="1706563"/>
          <p14:tracePt t="31795" x="4737100" y="1698625"/>
          <p14:tracePt t="31799" x="4705350" y="1698625"/>
          <p14:tracePt t="31800" x="4687888" y="1698625"/>
          <p14:tracePt t="31803" x="4672013" y="1690688"/>
          <p14:tracePt t="31804" x="4656138" y="1690688"/>
          <p14:tracePt t="31806" x="4632325" y="1690688"/>
          <p14:tracePt t="31808" x="4608513" y="1690688"/>
          <p14:tracePt t="31811" x="4592638" y="1690688"/>
          <p14:tracePt t="31816" x="4537075" y="1682750"/>
          <p14:tracePt t="31817" x="4513263" y="1682750"/>
          <p14:tracePt t="31818" x="4489450" y="1682750"/>
          <p14:tracePt t="31820" x="4457700" y="1682750"/>
          <p14:tracePt t="31822" x="4433888" y="1682750"/>
          <p14:tracePt t="31824" x="4402138" y="1682750"/>
          <p14:tracePt t="31827" x="4370388" y="1682750"/>
          <p14:tracePt t="31831" x="4305300" y="1690688"/>
          <p14:tracePt t="31832" x="4265613" y="1690688"/>
          <p14:tracePt t="31834" x="4233863" y="1682750"/>
          <p14:tracePt t="31836" x="4194175" y="1682750"/>
          <p14:tracePt t="31838" x="4162425" y="1682750"/>
          <p14:tracePt t="31840" x="4122738" y="1682750"/>
          <p14:tracePt t="31845" x="4043363" y="1682750"/>
          <p14:tracePt t="31848" x="4011613" y="1674813"/>
          <p14:tracePt t="31849" x="3970338" y="1674813"/>
          <p14:tracePt t="31850" x="3922713" y="1674813"/>
          <p14:tracePt t="31852" x="3883025" y="1682750"/>
          <p14:tracePt t="31854" x="3843338" y="1682750"/>
          <p14:tracePt t="31856" x="3803650" y="1682750"/>
          <p14:tracePt t="31859" x="3763963" y="1682750"/>
          <p14:tracePt t="31863" x="3676650" y="1690688"/>
          <p14:tracePt t="31865" x="3635375" y="1690688"/>
          <p14:tracePt t="31868" x="3548063" y="1690688"/>
          <p14:tracePt t="31871" x="3508375" y="1690688"/>
          <p14:tracePt t="31872" x="3468688" y="1698625"/>
          <p14:tracePt t="31874" x="3429000" y="1698625"/>
          <p14:tracePt t="31877" x="3381375" y="1706563"/>
          <p14:tracePt t="31880" x="3308350" y="1714500"/>
          <p14:tracePt t="31882" x="3268663" y="1714500"/>
          <p14:tracePt t="31884" x="3228975" y="1722438"/>
          <p14:tracePt t="31886" x="3189288" y="1722438"/>
          <p14:tracePt t="31888" x="3149600" y="1722438"/>
          <p14:tracePt t="31890" x="3117850" y="1730375"/>
          <p14:tracePt t="31894" x="3046413" y="1738313"/>
          <p14:tracePt t="31898" x="2974975" y="1746250"/>
          <p14:tracePt t="31900" x="2941638" y="1754188"/>
          <p14:tracePt t="31902" x="2909888" y="1762125"/>
          <p14:tracePt t="31906" x="2878138" y="1762125"/>
          <p14:tracePt t="31907" x="2846388" y="1770063"/>
          <p14:tracePt t="31909" x="2814638" y="1778000"/>
          <p14:tracePt t="31911" x="2782888" y="1778000"/>
          <p14:tracePt t="31913" x="2759075" y="1785938"/>
          <p14:tracePt t="31915" x="2727325" y="1785938"/>
          <p14:tracePt t="31916" x="2703513" y="1793875"/>
          <p14:tracePt t="31918" x="2679700" y="1793875"/>
          <p14:tracePt t="31920" x="2655888" y="1801813"/>
          <p14:tracePt t="31922" x="2632075" y="1801813"/>
          <p14:tracePt t="31924" x="2606675" y="1801813"/>
          <p14:tracePt t="31926" x="2582863" y="1809750"/>
          <p14:tracePt t="31929" x="2559050" y="1809750"/>
          <p14:tracePt t="31930" x="2543175" y="1817688"/>
          <p14:tracePt t="31932" x="2519363" y="1825625"/>
          <p14:tracePt t="31934" x="2503488" y="1825625"/>
          <p14:tracePt t="31936" x="2487613" y="1833563"/>
          <p14:tracePt t="31938" x="2463800" y="1833563"/>
          <p14:tracePt t="31944" x="2416175" y="1849438"/>
          <p14:tracePt t="31946" x="2408238" y="1849438"/>
          <p14:tracePt t="31948" x="2392363" y="1849438"/>
          <p14:tracePt t="31950" x="2376488" y="1857375"/>
          <p14:tracePt t="31952" x="2368550" y="1857375"/>
          <p14:tracePt t="31954" x="2360613" y="1857375"/>
          <p14:tracePt t="31956" x="2344738" y="1865313"/>
          <p14:tracePt t="31958" x="2336800" y="1865313"/>
          <p14:tracePt t="31960" x="2328863" y="1865313"/>
          <p14:tracePt t="31962" x="2320925" y="1865313"/>
          <p14:tracePt t="31964" x="2312988" y="1865313"/>
          <p14:tracePt t="31966" x="2305050" y="1865313"/>
          <p14:tracePt t="31968" x="2297113" y="1873250"/>
          <p14:tracePt t="31972" x="2289175" y="1873250"/>
          <p14:tracePt t="31974" x="2281238" y="1873250"/>
          <p14:tracePt t="31978" x="2273300" y="1873250"/>
          <p14:tracePt t="31984" x="2265363" y="1873250"/>
          <p14:tracePt t="31990" x="2255838" y="1873250"/>
          <p14:tracePt t="31998" x="2247900" y="1873250"/>
          <p14:tracePt t="32008" x="2239963" y="1873250"/>
          <p14:tracePt t="32016" x="2232025" y="1873250"/>
          <p14:tracePt t="32022" x="2224088" y="1873250"/>
          <p14:tracePt t="32028" x="2216150" y="1873250"/>
          <p14:tracePt t="32034" x="2208213" y="1873250"/>
          <p14:tracePt t="32038" x="2200275" y="1873250"/>
          <p14:tracePt t="32046" x="2192338" y="1873250"/>
          <p14:tracePt t="32048" x="2184400" y="1873250"/>
          <p14:tracePt t="32052" x="2176463" y="1873250"/>
          <p14:tracePt t="32058" x="2168525" y="1873250"/>
          <p14:tracePt t="32064" x="2160588" y="1873250"/>
          <p14:tracePt t="32080" x="2152650" y="1873250"/>
          <p14:tracePt t="32181" x="2152650" y="1865313"/>
          <p14:tracePt t="32253" x="2144713" y="1865313"/>
          <p14:tracePt t="32257" x="2144713" y="1873250"/>
          <p14:tracePt t="32259" x="2136775" y="1873250"/>
          <p14:tracePt t="32266" x="2128838" y="1881188"/>
          <p14:tracePt t="32267" x="2128838" y="1890713"/>
          <p14:tracePt t="32268" x="2120900" y="1898650"/>
          <p14:tracePt t="32270" x="2112963" y="1898650"/>
          <p14:tracePt t="32272" x="2112963" y="1906588"/>
          <p14:tracePt t="32274" x="2105025" y="1914525"/>
          <p14:tracePt t="32277" x="2097088" y="1922463"/>
          <p14:tracePt t="32280" x="2097088" y="1930400"/>
          <p14:tracePt t="32283" x="2081213" y="1938338"/>
          <p14:tracePt t="32284" x="2081213" y="1946275"/>
          <p14:tracePt t="32286" x="2073275" y="1954213"/>
          <p14:tracePt t="32290" x="2065338" y="1962150"/>
          <p14:tracePt t="32295" x="2057400" y="1978025"/>
          <p14:tracePt t="32298" x="2049463" y="1985963"/>
          <p14:tracePt t="32302" x="2041525" y="1985963"/>
          <p14:tracePt t="32304" x="2041525" y="1993900"/>
          <p14:tracePt t="32308" x="2033588" y="2001838"/>
          <p14:tracePt t="32318" x="2025650" y="2009775"/>
          <p14:tracePt t="32365" x="2017713" y="2009775"/>
          <p14:tracePt t="32370" x="2009775" y="2017713"/>
          <p14:tracePt t="32375" x="2001838" y="2017713"/>
          <p14:tracePt t="32378" x="1993900" y="2017713"/>
          <p14:tracePt t="32381" x="1985963" y="2017713"/>
          <p14:tracePt t="32382" x="1978025" y="2025650"/>
          <p14:tracePt t="32386" x="1970088" y="2025650"/>
          <p14:tracePt t="32390" x="1962150" y="2025650"/>
          <p14:tracePt t="32395" x="1954213" y="2025650"/>
          <p14:tracePt t="32398" x="1946275" y="2025650"/>
          <p14:tracePt t="32400" x="1946275" y="2033588"/>
          <p14:tracePt t="32402" x="1938338" y="2033588"/>
          <p14:tracePt t="32404" x="1930400" y="2033588"/>
          <p14:tracePt t="32412" x="1922463" y="2033588"/>
          <p14:tracePt t="32543" x="1912938" y="2033588"/>
          <p14:tracePt t="32550" x="1905000" y="2033588"/>
          <p14:tracePt t="32553" x="1905000" y="2025650"/>
          <p14:tracePt t="32556" x="1897063" y="2025650"/>
          <p14:tracePt t="32564" x="1889125" y="2025650"/>
          <p14:tracePt t="32659" x="1889125" y="2017713"/>
          <p14:tracePt t="32664" x="1889125" y="2009775"/>
          <p14:tracePt t="32667" x="1897063" y="2009775"/>
          <p14:tracePt t="32670" x="1897063" y="2001838"/>
          <p14:tracePt t="32672" x="1897063" y="1993900"/>
          <p14:tracePt t="32678" x="1905000" y="1993900"/>
          <p14:tracePt t="32679" x="1905000" y="1985963"/>
          <p14:tracePt t="32682" x="1905000" y="1978025"/>
          <p14:tracePt t="32686" x="1912938" y="1978025"/>
          <p14:tracePt t="32688" x="1912938" y="1970088"/>
          <p14:tracePt t="32696" x="1912938" y="1962150"/>
          <p14:tracePt t="32704" x="1922463" y="1962150"/>
          <p14:tracePt t="32817" x="1912938" y="1962150"/>
          <p14:tracePt t="33179" x="1912938" y="1970088"/>
          <p14:tracePt t="33182" x="1905000" y="1970088"/>
          <p14:tracePt t="33189" x="1897063" y="1978025"/>
          <p14:tracePt t="33194" x="1889125" y="1985963"/>
          <p14:tracePt t="33200" x="1881188" y="1993900"/>
          <p14:tracePt t="33206" x="1873250" y="2001838"/>
          <p14:tracePt t="33213" x="1865313" y="2009775"/>
          <p14:tracePt t="33218" x="1865313" y="2017713"/>
          <p14:tracePt t="33221" x="1857375" y="2017713"/>
          <p14:tracePt t="33224" x="1857375" y="2025650"/>
          <p14:tracePt t="33230" x="1849438" y="2025650"/>
          <p14:tracePt t="33233" x="1849438" y="2033588"/>
          <p14:tracePt t="33236" x="1841500" y="2033588"/>
          <p14:tracePt t="33244" x="1833563" y="2041525"/>
          <p14:tracePt t="33250" x="1833563" y="2049463"/>
          <p14:tracePt t="33256" x="1825625" y="2049463"/>
          <p14:tracePt t="33264" x="1825625" y="2057400"/>
          <p14:tracePt t="33397" x="1825625" y="2065338"/>
          <p14:tracePt t="33406" x="1825625" y="2073275"/>
          <p14:tracePt t="33413" x="1825625" y="2081213"/>
          <p14:tracePt t="33415" x="1833563" y="2081213"/>
          <p14:tracePt t="33422" x="1833563" y="2089150"/>
          <p14:tracePt t="33430" x="1833563" y="2097088"/>
          <p14:tracePt t="33432" x="1841500" y="2097088"/>
          <p14:tracePt t="33440" x="1841500" y="2105025"/>
          <p14:tracePt t="33444" x="1849438" y="2105025"/>
          <p14:tracePt t="33453" x="1857375" y="2112963"/>
          <p14:tracePt t="33464" x="1865313" y="2112963"/>
          <p14:tracePt t="33466" x="1865313" y="2120900"/>
          <p14:tracePt t="33474" x="1873250" y="2120900"/>
          <p14:tracePt t="33483" x="1873250" y="2128838"/>
          <p14:tracePt t="33485" x="1881188" y="2128838"/>
          <p14:tracePt t="33490" x="1889125" y="2128838"/>
          <p14:tracePt t="33498" x="1897063" y="2128838"/>
          <p14:tracePt t="33502" x="1905000" y="2128838"/>
          <p14:tracePt t="33509" x="1912938" y="2128838"/>
          <p14:tracePt t="33513" x="1922463" y="2128838"/>
          <p14:tracePt t="33518" x="1930400" y="2128838"/>
          <p14:tracePt t="33522" x="1938338" y="2128838"/>
          <p14:tracePt t="33524" x="1946275" y="2128838"/>
          <p14:tracePt t="33529" x="1954213" y="2128838"/>
          <p14:tracePt t="33533" x="1962150" y="2128838"/>
          <p14:tracePt t="33534" x="1970088" y="2128838"/>
          <p14:tracePt t="33536" x="1978025" y="2128838"/>
          <p14:tracePt t="33538" x="1985963" y="2128838"/>
          <p14:tracePt t="33540" x="1993900" y="2128838"/>
          <p14:tracePt t="33545" x="2001838" y="2120900"/>
          <p14:tracePt t="33548" x="2009775" y="2120900"/>
          <p14:tracePt t="33549" x="2025650" y="2120900"/>
          <p14:tracePt t="33550" x="2033588" y="2120900"/>
          <p14:tracePt t="33552" x="2041525" y="2120900"/>
          <p14:tracePt t="33555" x="2049463" y="2120900"/>
          <p14:tracePt t="33556" x="2057400" y="2120900"/>
          <p14:tracePt t="33558" x="2065338" y="2120900"/>
          <p14:tracePt t="33561" x="2081213" y="2120900"/>
          <p14:tracePt t="33564" x="2105025" y="2120900"/>
          <p14:tracePt t="33566" x="2112963" y="2120900"/>
          <p14:tracePt t="33568" x="2128838" y="2120900"/>
          <p14:tracePt t="33570" x="2136775" y="2120900"/>
          <p14:tracePt t="33572" x="2152650" y="2120900"/>
          <p14:tracePt t="33574" x="2160588" y="2120900"/>
          <p14:tracePt t="33577" x="2176463" y="2120900"/>
          <p14:tracePt t="33581" x="2200275" y="2120900"/>
          <p14:tracePt t="33583" x="2216150" y="2120900"/>
          <p14:tracePt t="33584" x="2232025" y="2120900"/>
          <p14:tracePt t="33586" x="2247900" y="2120900"/>
          <p14:tracePt t="33588" x="2265363" y="2120900"/>
          <p14:tracePt t="33590" x="2281238" y="2120900"/>
          <p14:tracePt t="33595" x="2312988" y="2120900"/>
          <p14:tracePt t="33596" x="2328863" y="2120900"/>
          <p14:tracePt t="33598" x="2344738" y="2120900"/>
          <p14:tracePt t="33600" x="2360613" y="2120900"/>
          <p14:tracePt t="33602" x="2376488" y="2128838"/>
          <p14:tracePt t="33604" x="2392363" y="2128838"/>
          <p14:tracePt t="33606" x="2416175" y="2128838"/>
          <p14:tracePt t="33608" x="2432050" y="2128838"/>
          <p14:tracePt t="33611" x="2447925" y="2128838"/>
          <p14:tracePt t="33613" x="2463800" y="2136775"/>
          <p14:tracePt t="33614" x="2479675" y="2136775"/>
          <p14:tracePt t="33616" x="2495550" y="2136775"/>
          <p14:tracePt t="33618" x="2511425" y="2136775"/>
          <p14:tracePt t="33620" x="2527300" y="2136775"/>
          <p14:tracePt t="33622" x="2543175" y="2144713"/>
          <p14:tracePt t="33624" x="2551113" y="2144713"/>
          <p14:tracePt t="33628" x="2566988" y="2144713"/>
          <p14:tracePt t="33631" x="2598738" y="2152650"/>
          <p14:tracePt t="33632" x="2616200" y="2152650"/>
          <p14:tracePt t="33634" x="2624138" y="2152650"/>
          <p14:tracePt t="33636" x="2640013" y="2160588"/>
          <p14:tracePt t="33638" x="2647950" y="2160588"/>
          <p14:tracePt t="33640" x="2663825" y="2160588"/>
          <p14:tracePt t="33645" x="2679700" y="2168525"/>
          <p14:tracePt t="33647" x="2687638" y="2168525"/>
          <p14:tracePt t="33648" x="2695575" y="2168525"/>
          <p14:tracePt t="33650" x="2703513" y="2168525"/>
          <p14:tracePt t="33652" x="2711450" y="2176463"/>
          <p14:tracePt t="33654" x="2719388" y="2176463"/>
          <p14:tracePt t="33656" x="2727325" y="2176463"/>
          <p14:tracePt t="33661" x="2735263" y="2176463"/>
          <p14:tracePt t="33666" x="2743200" y="2176463"/>
          <p14:tracePt t="33674" x="2751138" y="2176463"/>
          <p14:tracePt t="33693" x="2759075" y="2176463"/>
          <p14:tracePt t="33793" x="2751138" y="2176463"/>
          <p14:tracePt t="33815" x="2743200" y="2176463"/>
          <p14:tracePt t="33825" x="2735263" y="2176463"/>
          <p14:tracePt t="33837" x="2727325" y="2176463"/>
          <p14:tracePt t="33845" x="2719388" y="2176463"/>
          <p14:tracePt t="33850" x="2711450" y="2176463"/>
          <p14:tracePt t="33855" x="2703513" y="2176463"/>
          <p14:tracePt t="33859" x="2695575" y="2176463"/>
          <p14:tracePt t="33863" x="2687638" y="2176463"/>
          <p14:tracePt t="33866" x="2679700" y="2176463"/>
          <p14:tracePt t="33873" x="2671763" y="2176463"/>
          <p14:tracePt t="33879" x="2663825" y="2176463"/>
          <p14:tracePt t="33883" x="2655888" y="2176463"/>
          <p14:tracePt t="33890" x="2647950" y="2176463"/>
          <p14:tracePt t="33898" x="2640013" y="2176463"/>
          <p14:tracePt t="33912" x="2632075" y="2176463"/>
          <p14:tracePt t="33920" x="2624138" y="2176463"/>
          <p14:tracePt t="33929" x="2624138" y="2168525"/>
          <p14:tracePt t="33932" x="2616200" y="2168525"/>
          <p14:tracePt t="33947" x="2606675" y="2160588"/>
          <p14:tracePt t="33954" x="2598738" y="2160588"/>
          <p14:tracePt t="33956" x="2598738" y="2152650"/>
          <p14:tracePt t="33963" x="2590800" y="2152650"/>
          <p14:tracePt t="33964" x="2590800" y="2144713"/>
          <p14:tracePt t="33970" x="2590800" y="2136775"/>
          <p14:tracePt t="33972" x="2582863" y="2136775"/>
          <p14:tracePt t="33979" x="2582863" y="2128838"/>
          <p14:tracePt t="33981" x="2574925" y="2128838"/>
          <p14:tracePt t="33984" x="2574925" y="2120900"/>
          <p14:tracePt t="33990" x="2566988" y="2120900"/>
          <p14:tracePt t="33994" x="2566988" y="2112963"/>
          <p14:tracePt t="34000" x="2559050" y="2105025"/>
          <p14:tracePt t="34011" x="2559050" y="2097088"/>
          <p14:tracePt t="34018" x="2551113" y="2097088"/>
          <p14:tracePt t="34022" x="2551113" y="2089150"/>
          <p14:tracePt t="34032" x="2551113" y="2081213"/>
          <p14:tracePt t="34053" x="2551113" y="2073275"/>
          <p14:tracePt t="34117" x="2551113" y="2065338"/>
          <p14:tracePt t="34122" x="2559050" y="2065338"/>
          <p14:tracePt t="34133" x="2566988" y="2065338"/>
          <p14:tracePt t="34135" x="2566988" y="2057400"/>
          <p14:tracePt t="34140" x="2574925" y="2057400"/>
          <p14:tracePt t="34145" x="2582863" y="2057400"/>
          <p14:tracePt t="34148" x="2590800" y="2057400"/>
          <p14:tracePt t="34152" x="2598738" y="2057400"/>
          <p14:tracePt t="34156" x="2606675" y="2057400"/>
          <p14:tracePt t="34159" x="2616200" y="2057400"/>
          <p14:tracePt t="34163" x="2624138" y="2057400"/>
          <p14:tracePt t="34164" x="2632075" y="2057400"/>
          <p14:tracePt t="34166" x="2640013" y="2057400"/>
          <p14:tracePt t="34168" x="2647950" y="2057400"/>
          <p14:tracePt t="34172" x="2655888" y="2057400"/>
          <p14:tracePt t="34174" x="2663825" y="2057400"/>
          <p14:tracePt t="34177" x="2671763" y="2057400"/>
          <p14:tracePt t="34179" x="2679700" y="2057400"/>
          <p14:tracePt t="34180" x="2687638" y="2057400"/>
          <p14:tracePt t="34182" x="2695575" y="2057400"/>
          <p14:tracePt t="34184" x="2703513" y="2057400"/>
          <p14:tracePt t="34186" x="2711450" y="2057400"/>
          <p14:tracePt t="34188" x="2719388" y="2065338"/>
          <p14:tracePt t="34190" x="2727325" y="2065338"/>
          <p14:tracePt t="34194" x="2735263" y="2065338"/>
          <p14:tracePt t="34197" x="2743200" y="2065338"/>
          <p14:tracePt t="34198" x="2759075" y="2065338"/>
          <p14:tracePt t="34200" x="2767013" y="2065338"/>
          <p14:tracePt t="34204" x="2774950" y="2065338"/>
          <p14:tracePt t="34206" x="2782888" y="2065338"/>
          <p14:tracePt t="34208" x="2790825" y="2073275"/>
          <p14:tracePt t="34211" x="2798763" y="2073275"/>
          <p14:tracePt t="34213" x="2806700" y="2073275"/>
          <p14:tracePt t="34215" x="2814638" y="2073275"/>
          <p14:tracePt t="34216" x="2822575" y="2073275"/>
          <p14:tracePt t="34218" x="2838450" y="2073275"/>
          <p14:tracePt t="34220" x="2846388" y="2073275"/>
          <p14:tracePt t="34222" x="2854325" y="2073275"/>
          <p14:tracePt t="34224" x="2862263" y="2073275"/>
          <p14:tracePt t="34227" x="2870200" y="2073275"/>
          <p14:tracePt t="34229" x="2878138" y="2073275"/>
          <p14:tracePt t="34230" x="2886075" y="2073275"/>
          <p14:tracePt t="34232" x="2894013" y="2081213"/>
          <p14:tracePt t="34234" x="2901950" y="2081213"/>
          <p14:tracePt t="34236" x="2909888" y="2081213"/>
          <p14:tracePt t="34238" x="2917825" y="2081213"/>
          <p14:tracePt t="34240" x="2933700" y="2081213"/>
          <p14:tracePt t="34245" x="2949575" y="2081213"/>
          <p14:tracePt t="34247" x="2957513" y="2081213"/>
          <p14:tracePt t="34248" x="2967038" y="2081213"/>
          <p14:tracePt t="34250" x="2974975" y="2081213"/>
          <p14:tracePt t="34252" x="2982913" y="2081213"/>
          <p14:tracePt t="34254" x="2990850" y="2081213"/>
          <p14:tracePt t="34256" x="2998788" y="2081213"/>
          <p14:tracePt t="34259" x="3014663" y="2081213"/>
          <p14:tracePt t="34261" x="3022600" y="2081213"/>
          <p14:tracePt t="34263" x="3030538" y="2081213"/>
          <p14:tracePt t="34264" x="3038475" y="2081213"/>
          <p14:tracePt t="34266" x="3046413" y="2081213"/>
          <p14:tracePt t="34268" x="3054350" y="2081213"/>
          <p14:tracePt t="34270" x="3062288" y="2073275"/>
          <p14:tracePt t="34274" x="3070225" y="2073275"/>
          <p14:tracePt t="34278" x="3078163" y="2073275"/>
          <p14:tracePt t="34279" x="3086100" y="2073275"/>
          <p14:tracePt t="34282" x="3094038" y="2073275"/>
          <p14:tracePt t="34283" x="3101975" y="2073275"/>
          <p14:tracePt t="34286" x="3109913" y="2073275"/>
          <p14:tracePt t="34288" x="3117850" y="2073275"/>
          <p14:tracePt t="34294" x="3125788" y="2073275"/>
          <p14:tracePt t="34298" x="3133725" y="2073275"/>
          <p14:tracePt t="34300" x="3141663" y="2073275"/>
          <p14:tracePt t="34311" x="3149600" y="2073275"/>
          <p14:tracePt t="34341" x="3141663" y="2073275"/>
          <p14:tracePt t="34354" x="3133725" y="2073275"/>
          <p14:tracePt t="34361" x="3125788" y="2081213"/>
          <p14:tracePt t="34364" x="3117850" y="2081213"/>
          <p14:tracePt t="34368" x="3109913" y="2081213"/>
          <p14:tracePt t="34372" x="3101975" y="2089150"/>
          <p14:tracePt t="34377" x="3094038" y="2089150"/>
          <p14:tracePt t="34379" x="3086100" y="2089150"/>
          <p14:tracePt t="34381" x="3078163" y="2089150"/>
          <p14:tracePt t="34384" x="3070225" y="2097088"/>
          <p14:tracePt t="34386" x="3062288" y="2097088"/>
          <p14:tracePt t="34388" x="3054350" y="2097088"/>
          <p14:tracePt t="34390" x="3046413" y="2097088"/>
          <p14:tracePt t="34395" x="3030538" y="2097088"/>
          <p14:tracePt t="34397" x="3022600" y="2097088"/>
          <p14:tracePt t="34399" x="3014663" y="2097088"/>
          <p14:tracePt t="34400" x="3006725" y="2105025"/>
          <p14:tracePt t="34402" x="2998788" y="2105025"/>
          <p14:tracePt t="34404" x="2990850" y="2105025"/>
          <p14:tracePt t="34406" x="2974975" y="2105025"/>
          <p14:tracePt t="34408" x="2967038" y="2105025"/>
          <p14:tracePt t="34411" x="2957513" y="2105025"/>
          <p14:tracePt t="34413" x="2941638" y="2105025"/>
          <p14:tracePt t="34414" x="2933700" y="2105025"/>
          <p14:tracePt t="34416" x="2917825" y="2105025"/>
          <p14:tracePt t="34418" x="2909888" y="2105025"/>
          <p14:tracePt t="34420" x="2894013" y="2105025"/>
          <p14:tracePt t="34422" x="2886075" y="2105025"/>
          <p14:tracePt t="34424" x="2870200" y="2105025"/>
          <p14:tracePt t="34427" x="2862263" y="2105025"/>
          <p14:tracePt t="34429" x="2846388" y="2105025"/>
          <p14:tracePt t="34431" x="2830513" y="2105025"/>
          <p14:tracePt t="34432" x="2822575" y="2105025"/>
          <p14:tracePt t="34434" x="2806700" y="2105025"/>
          <p14:tracePt t="34436" x="2798763" y="2105025"/>
          <p14:tracePt t="34438" x="2782888" y="2105025"/>
          <p14:tracePt t="34440" x="2767013" y="2105025"/>
          <p14:tracePt t="34445" x="2743200" y="2105025"/>
          <p14:tracePt t="34446" x="2735263" y="2105025"/>
          <p14:tracePt t="34448" x="2719388" y="2105025"/>
          <p14:tracePt t="34450" x="2711450" y="2105025"/>
          <p14:tracePt t="34452" x="2703513" y="2105025"/>
          <p14:tracePt t="34454" x="2687638" y="2105025"/>
          <p14:tracePt t="34456" x="2679700" y="2105025"/>
          <p14:tracePt t="34458" x="2671763" y="2105025"/>
          <p14:tracePt t="34461" x="2663825" y="2105025"/>
          <p14:tracePt t="34463" x="2655888" y="2105025"/>
          <p14:tracePt t="34464" x="2647950" y="2105025"/>
          <p14:tracePt t="34466" x="2640013" y="2105025"/>
          <p14:tracePt t="34470" x="2632075" y="2105025"/>
          <p14:tracePt t="34472" x="2624138" y="2105025"/>
          <p14:tracePt t="34478" x="2616200" y="2105025"/>
          <p14:tracePt t="34482" x="2606675" y="2105025"/>
          <p14:tracePt t="34563" x="2598738" y="2105025"/>
          <p14:tracePt t="34568" x="2598738" y="2112963"/>
          <p14:tracePt t="34574" x="2590800" y="2112963"/>
          <p14:tracePt t="34583" x="2582863" y="2112963"/>
          <p14:tracePt t="34587" x="2582863" y="2120900"/>
          <p14:tracePt t="34590" x="2574925" y="2120900"/>
          <p14:tracePt t="34596" x="2566988" y="2120900"/>
          <p14:tracePt t="34602" x="2559050" y="2120900"/>
          <p14:tracePt t="34606" x="2551113" y="2128838"/>
          <p14:tracePt t="34613" x="2543175" y="2128838"/>
          <p14:tracePt t="34616" x="2535238" y="2128838"/>
          <p14:tracePt t="34622" x="2527300" y="2128838"/>
          <p14:tracePt t="34629" x="2519363" y="2136775"/>
          <p14:tracePt t="34634" x="2511425" y="2136775"/>
          <p14:tracePt t="34644" x="2503488" y="2136775"/>
          <p14:tracePt t="34648" x="2495550" y="2136775"/>
          <p14:tracePt t="34654" x="2487613" y="2144713"/>
          <p14:tracePt t="34661" x="2479675" y="2144713"/>
          <p14:tracePt t="34666" x="2471738" y="2144713"/>
          <p14:tracePt t="34676" x="2463800" y="2144713"/>
          <p14:tracePt t="34682" x="2455863" y="2144713"/>
          <p14:tracePt t="34695" x="2447925" y="2144713"/>
          <p14:tracePt t="35299" x="2455863" y="2144713"/>
          <p14:tracePt t="35306" x="2463800" y="2144713"/>
          <p14:tracePt t="35311" x="2471738" y="2144713"/>
          <p14:tracePt t="35315" x="2479675" y="2144713"/>
          <p14:tracePt t="35318" x="2487613" y="2144713"/>
          <p14:tracePt t="35320" x="2495550" y="2144713"/>
          <p14:tracePt t="35324" x="2503488" y="2144713"/>
          <p14:tracePt t="35328" x="2519363" y="2144713"/>
          <p14:tracePt t="35331" x="2527300" y="2144713"/>
          <p14:tracePt t="35334" x="2535238" y="2144713"/>
          <p14:tracePt t="35336" x="2543175" y="2144713"/>
          <p14:tracePt t="35338" x="2551113" y="2144713"/>
          <p14:tracePt t="35340" x="2559050" y="2144713"/>
          <p14:tracePt t="35345" x="2574925" y="2144713"/>
          <p14:tracePt t="35347" x="2582863" y="2144713"/>
          <p14:tracePt t="35348" x="2590800" y="2144713"/>
          <p14:tracePt t="35350" x="2606675" y="2144713"/>
          <p14:tracePt t="35352" x="2616200" y="2144713"/>
          <p14:tracePt t="35354" x="2624138" y="2144713"/>
          <p14:tracePt t="35356" x="2632075" y="2144713"/>
          <p14:tracePt t="35359" x="2640013" y="2144713"/>
          <p14:tracePt t="35362" x="2647950" y="2144713"/>
          <p14:tracePt t="35363" x="2655888" y="2144713"/>
          <p14:tracePt t="35364" x="2663825" y="2144713"/>
          <p14:tracePt t="35366" x="2671763" y="2144713"/>
          <p14:tracePt t="35368" x="2679700" y="2152650"/>
          <p14:tracePt t="35370" x="2687638" y="2152650"/>
          <p14:tracePt t="35372" x="2695575" y="2152650"/>
          <p14:tracePt t="35374" x="2703513" y="2152650"/>
          <p14:tracePt t="35378" x="2711450" y="2152650"/>
          <p14:tracePt t="35379" x="2719388" y="2152650"/>
          <p14:tracePt t="35380" x="2727325" y="2152650"/>
          <p14:tracePt t="35383" x="2735263" y="2152650"/>
          <p14:tracePt t="35384" x="2743200" y="2152650"/>
          <p14:tracePt t="35386" x="2751138" y="2152650"/>
          <p14:tracePt t="35390" x="2759075" y="2152650"/>
          <p14:tracePt t="35395" x="2774950" y="2152650"/>
          <p14:tracePt t="35398" x="2782888" y="2152650"/>
          <p14:tracePt t="35400" x="2790825" y="2152650"/>
          <p14:tracePt t="35402" x="2790825" y="2144713"/>
          <p14:tracePt t="35404" x="2798763" y="2144713"/>
          <p14:tracePt t="35408" x="2806700" y="2144713"/>
          <p14:tracePt t="35413" x="2814638" y="2144713"/>
          <p14:tracePt t="35418" x="2822575" y="2144713"/>
          <p14:tracePt t="35521" x="2830513" y="2144713"/>
          <p14:tracePt t="35531" x="2838450" y="2144713"/>
          <p14:tracePt t="35537" x="2846388" y="2144713"/>
          <p14:tracePt t="35539" x="2846388" y="2152650"/>
          <p14:tracePt t="35541" x="2854325" y="2152650"/>
          <p14:tracePt t="35544" x="2862263" y="2152650"/>
          <p14:tracePt t="35548" x="2870200" y="2152650"/>
          <p14:tracePt t="35550" x="2878138" y="2160588"/>
          <p14:tracePt t="35552" x="2886075" y="2160588"/>
          <p14:tracePt t="35554" x="2894013" y="2160588"/>
          <p14:tracePt t="35558" x="2901950" y="2160588"/>
          <p14:tracePt t="35561" x="2909888" y="2160588"/>
          <p14:tracePt t="35565" x="2925763" y="2168525"/>
          <p14:tracePt t="35566" x="2933700" y="2168525"/>
          <p14:tracePt t="35568" x="2941638" y="2168525"/>
          <p14:tracePt t="35570" x="2949575" y="2168525"/>
          <p14:tracePt t="35572" x="2957513" y="2168525"/>
          <p14:tracePt t="35574" x="2967038" y="2176463"/>
          <p14:tracePt t="35578" x="2974975" y="2176463"/>
          <p14:tracePt t="35581" x="2998788" y="2176463"/>
          <p14:tracePt t="35583" x="3006725" y="2176463"/>
          <p14:tracePt t="35584" x="3014663" y="2176463"/>
          <p14:tracePt t="35586" x="3022600" y="2176463"/>
          <p14:tracePt t="35589" x="3038475" y="2184400"/>
          <p14:tracePt t="35590" x="3046413" y="2184400"/>
          <p14:tracePt t="35595" x="3070225" y="2184400"/>
          <p14:tracePt t="35597" x="3086100" y="2184400"/>
          <p14:tracePt t="35598" x="3094038" y="2184400"/>
          <p14:tracePt t="35600" x="3101975" y="2184400"/>
          <p14:tracePt t="35602" x="3117850" y="2184400"/>
          <p14:tracePt t="35604" x="3125788" y="2184400"/>
          <p14:tracePt t="35606" x="3141663" y="2184400"/>
          <p14:tracePt t="35608" x="3157538" y="2184400"/>
          <p14:tracePt t="35611" x="3165475" y="2192338"/>
          <p14:tracePt t="35613" x="3181350" y="2192338"/>
          <p14:tracePt t="35615" x="3189288" y="2192338"/>
          <p14:tracePt t="35616" x="3205163" y="2192338"/>
          <p14:tracePt t="35618" x="3213100" y="2192338"/>
          <p14:tracePt t="35620" x="3221038" y="2192338"/>
          <p14:tracePt t="35622" x="3228975" y="2192338"/>
          <p14:tracePt t="35624" x="3244850" y="2192338"/>
          <p14:tracePt t="35628" x="3252788" y="2192338"/>
          <p14:tracePt t="35629" x="3260725" y="2192338"/>
          <p14:tracePt t="35631" x="3268663" y="2192338"/>
          <p14:tracePt t="35632" x="3276600" y="2192338"/>
          <p14:tracePt t="35634" x="3292475" y="2192338"/>
          <p14:tracePt t="35636" x="3300413" y="2184400"/>
          <p14:tracePt t="35638" x="3308350" y="2184400"/>
          <p14:tracePt t="35640" x="3317875" y="2184400"/>
          <p14:tracePt t="35645" x="3333750" y="2184400"/>
          <p14:tracePt t="35646" x="3341688" y="2184400"/>
          <p14:tracePt t="35648" x="3349625" y="2184400"/>
          <p14:tracePt t="35650" x="3357563" y="2184400"/>
          <p14:tracePt t="35652" x="3365500" y="2184400"/>
          <p14:tracePt t="35654" x="3373438" y="2184400"/>
          <p14:tracePt t="35656" x="3381375" y="2184400"/>
          <p14:tracePt t="35658" x="3389313" y="2184400"/>
          <p14:tracePt t="35661" x="3397250" y="2184400"/>
          <p14:tracePt t="35663" x="3405188" y="2184400"/>
          <p14:tracePt t="35664" x="3413125" y="2184400"/>
          <p14:tracePt t="35667" x="3421063" y="2184400"/>
          <p14:tracePt t="35668" x="3429000" y="2184400"/>
          <p14:tracePt t="35670" x="3436938" y="2184400"/>
          <p14:tracePt t="35674" x="3444875" y="2184400"/>
          <p14:tracePt t="35678" x="3460750" y="2184400"/>
          <p14:tracePt t="35680" x="3468688" y="2184400"/>
          <p14:tracePt t="35682" x="3476625" y="2184400"/>
          <p14:tracePt t="35684" x="3484563" y="2184400"/>
          <p14:tracePt t="35686" x="3492500" y="2184400"/>
          <p14:tracePt t="35688" x="3500438" y="2184400"/>
          <p14:tracePt t="35690" x="3508375" y="2184400"/>
          <p14:tracePt t="35695" x="3524250" y="2184400"/>
          <p14:tracePt t="35696" x="3532188" y="2184400"/>
          <p14:tracePt t="35698" x="3540125" y="2192338"/>
          <p14:tracePt t="35700" x="3548063" y="2192338"/>
          <p14:tracePt t="35702" x="3556000" y="2192338"/>
          <p14:tracePt t="35704" x="3563938" y="2192338"/>
          <p14:tracePt t="35706" x="3579813" y="2192338"/>
          <p14:tracePt t="35708" x="3587750" y="2192338"/>
          <p14:tracePt t="35711" x="3595688" y="2192338"/>
          <p14:tracePt t="35713" x="3603625" y="2192338"/>
          <p14:tracePt t="35714" x="3611563" y="2192338"/>
          <p14:tracePt t="35716" x="3619500" y="2192338"/>
          <p14:tracePt t="35718" x="3627438" y="2192338"/>
          <p14:tracePt t="35720" x="3635375" y="2192338"/>
          <p14:tracePt t="35722" x="3651250" y="2192338"/>
          <p14:tracePt t="35724" x="3660775" y="2192338"/>
          <p14:tracePt t="35727" x="3668713" y="2184400"/>
          <p14:tracePt t="35729" x="3676650" y="2184400"/>
          <p14:tracePt t="35730" x="3684588" y="2184400"/>
          <p14:tracePt t="35732" x="3692525" y="2184400"/>
          <p14:tracePt t="35734" x="3700463" y="2184400"/>
          <p14:tracePt t="35736" x="3708400" y="2184400"/>
          <p14:tracePt t="35738" x="3716338" y="2184400"/>
          <p14:tracePt t="35740" x="3724275" y="2184400"/>
          <p14:tracePt t="35745" x="3740150" y="2184400"/>
          <p14:tracePt t="35746" x="3748088" y="2184400"/>
          <p14:tracePt t="35748" x="3756025" y="2176463"/>
          <p14:tracePt t="35750" x="3763963" y="2176463"/>
          <p14:tracePt t="35754" x="3771900" y="2176463"/>
          <p14:tracePt t="35756" x="3779838" y="2176463"/>
          <p14:tracePt t="35761" x="3787775" y="2176463"/>
          <p14:tracePt t="35764" x="3795713" y="2176463"/>
          <p14:tracePt t="35766" x="3795713" y="2168525"/>
          <p14:tracePt t="35770" x="3803650" y="2168525"/>
          <p14:tracePt t="35887" x="3811588" y="2168525"/>
          <p14:tracePt t="35898" x="3819525" y="2168525"/>
          <p14:tracePt t="35903" x="3827463" y="2160588"/>
          <p14:tracePt t="35907" x="3835400" y="2160588"/>
          <p14:tracePt t="35911" x="3843338" y="2160588"/>
          <p14:tracePt t="35913" x="3851275" y="2160588"/>
          <p14:tracePt t="35915" x="3859213" y="2152650"/>
          <p14:tracePt t="35916" x="3867150" y="2152650"/>
          <p14:tracePt t="35918" x="3875088" y="2152650"/>
          <p14:tracePt t="35920" x="3883025" y="2152650"/>
          <p14:tracePt t="35922" x="3898900" y="2152650"/>
          <p14:tracePt t="35924" x="3906838" y="2144713"/>
          <p14:tracePt t="35927" x="3922713" y="2144713"/>
          <p14:tracePt t="35930" x="3930650" y="2144713"/>
          <p14:tracePt t="35931" x="3938588" y="2136775"/>
          <p14:tracePt t="35932" x="3954463" y="2136775"/>
          <p14:tracePt t="35934" x="3970338" y="2128838"/>
          <p14:tracePt t="35936" x="3978275" y="2128838"/>
          <p14:tracePt t="35938" x="3994150" y="2128838"/>
          <p14:tracePt t="35940" x="4002088" y="2120900"/>
          <p14:tracePt t="35945" x="4035425" y="2112963"/>
          <p14:tracePt t="35963" x="4162425" y="2081213"/>
          <p14:tracePt t="35965" x="4178300" y="2081213"/>
          <p14:tracePt t="35968" x="4194175" y="2073275"/>
          <p14:tracePt t="35971" x="4225925" y="2065338"/>
          <p14:tracePt t="35973" x="4241800" y="2065338"/>
          <p14:tracePt t="35974" x="4249738" y="2065338"/>
          <p14:tracePt t="35977" x="4265613" y="2057400"/>
          <p14:tracePt t="35979" x="4281488" y="2057400"/>
          <p14:tracePt t="35981" x="4297363" y="2049463"/>
          <p14:tracePt t="35983" x="4313238" y="2049463"/>
          <p14:tracePt t="35985" x="4321175" y="2049463"/>
          <p14:tracePt t="35986" x="4337050" y="2041525"/>
          <p14:tracePt t="35988" x="4352925" y="2041525"/>
          <p14:tracePt t="35990" x="4362450" y="2033588"/>
          <p14:tracePt t="35995" x="4394200" y="2033588"/>
          <p14:tracePt t="35999" x="4418013" y="2025650"/>
          <p14:tracePt t="36001" x="4425950" y="2025650"/>
          <p14:tracePt t="36003" x="4433888" y="2025650"/>
          <p14:tracePt t="36004" x="4441825" y="2017713"/>
          <p14:tracePt t="36006" x="4457700" y="2017713"/>
          <p14:tracePt t="36009" x="4465638" y="2009775"/>
          <p14:tracePt t="36014" x="4473575" y="2009775"/>
          <p14:tracePt t="36017" x="4489450" y="2001838"/>
          <p14:tracePt t="36018" x="4497388" y="2001838"/>
          <p14:tracePt t="36022" x="4505325" y="2001838"/>
          <p14:tracePt t="36024" x="4513263" y="1993900"/>
          <p14:tracePt t="36030" x="4521200" y="1993900"/>
          <p14:tracePt t="36040" x="4529138" y="1993900"/>
          <p14:tracePt t="36121" x="4521200" y="1993900"/>
          <p14:tracePt t="36129" x="4521200" y="2001838"/>
          <p14:tracePt t="36138" x="4521200" y="2009775"/>
          <p14:tracePt t="36145" x="4521200" y="2017713"/>
          <p14:tracePt t="36149" x="4513263" y="2017713"/>
          <p14:tracePt t="36150" x="4513263" y="2025650"/>
          <p14:tracePt t="36156" x="4513263" y="2033588"/>
          <p14:tracePt t="36161" x="4505325" y="2033588"/>
          <p14:tracePt t="36163" x="4505325" y="2041525"/>
          <p14:tracePt t="36168" x="4505325" y="2049463"/>
          <p14:tracePt t="36173" x="4497388" y="2049463"/>
          <p14:tracePt t="36174" x="4497388" y="2057400"/>
          <p14:tracePt t="36180" x="4497388" y="2065338"/>
          <p14:tracePt t="36188" x="4497388" y="2073275"/>
          <p14:tracePt t="36194" x="4489450" y="2073275"/>
          <p14:tracePt t="36198" x="4489450" y="2081213"/>
          <p14:tracePt t="36208" x="4489450" y="2089150"/>
          <p14:tracePt t="36216" x="4481513" y="2089150"/>
          <p14:tracePt t="36219" x="4481513" y="2097088"/>
          <p14:tracePt t="36229" x="4481513" y="2105025"/>
          <p14:tracePt t="36232" x="4473575" y="2105025"/>
          <p14:tracePt t="36238" x="4473575" y="2112963"/>
          <p14:tracePt t="36244" x="4465638" y="2112963"/>
          <p14:tracePt t="36248" x="4465638" y="2120900"/>
          <p14:tracePt t="36250" x="4457700" y="2120900"/>
          <p14:tracePt t="36258" x="4449763" y="2128838"/>
          <p14:tracePt t="36265" x="4441825" y="2128838"/>
          <p14:tracePt t="36272" x="4433888" y="2136775"/>
          <p14:tracePt t="36281" x="4425950" y="2136775"/>
          <p14:tracePt t="36290" x="4418013" y="2136775"/>
          <p14:tracePt t="36294" x="4418013" y="2144713"/>
          <p14:tracePt t="36302" x="4410075" y="2144713"/>
          <p14:tracePt t="36317" x="4402138" y="2144713"/>
          <p14:tracePt t="36617" x="4410075" y="2144713"/>
          <p14:tracePt t="36632" x="4418013" y="2144713"/>
          <p14:tracePt t="36640" x="4425950" y="2144713"/>
          <p14:tracePt t="36645" x="4433888" y="2144713"/>
          <p14:tracePt t="36646" x="4433888" y="2152650"/>
          <p14:tracePt t="36650" x="4441825" y="2152650"/>
          <p14:tracePt t="36652" x="4449763" y="2152650"/>
          <p14:tracePt t="36656" x="4457700" y="2152650"/>
          <p14:tracePt t="36658" x="4465638" y="2152650"/>
          <p14:tracePt t="36662" x="4473575" y="2152650"/>
          <p14:tracePt t="36664" x="4481513" y="2152650"/>
          <p14:tracePt t="36666" x="4489450" y="2152650"/>
          <p14:tracePt t="36670" x="4497388" y="2152650"/>
          <p14:tracePt t="36672" x="4505325" y="2152650"/>
          <p14:tracePt t="36674" x="4513263" y="2152650"/>
          <p14:tracePt t="36678" x="4529138" y="2152650"/>
          <p14:tracePt t="36680" x="4537075" y="2152650"/>
          <p14:tracePt t="36682" x="4545013" y="2152650"/>
          <p14:tracePt t="36684" x="4552950" y="2152650"/>
          <p14:tracePt t="36686" x="4560888" y="2152650"/>
          <p14:tracePt t="36688" x="4568825" y="2152650"/>
          <p14:tracePt t="36690" x="4576763" y="2152650"/>
          <p14:tracePt t="36695" x="4592638" y="2152650"/>
          <p14:tracePt t="36697" x="4600575" y="2152650"/>
          <p14:tracePt t="36698" x="4608513" y="2152650"/>
          <p14:tracePt t="36700" x="4624388" y="2152650"/>
          <p14:tracePt t="36704" x="4632325" y="2152650"/>
          <p14:tracePt t="36706" x="4640263" y="2152650"/>
          <p14:tracePt t="36708" x="4648200" y="2152650"/>
          <p14:tracePt t="36711" x="4656138" y="2152650"/>
          <p14:tracePt t="36713" x="4664075" y="2152650"/>
          <p14:tracePt t="36714" x="4672013" y="2152650"/>
          <p14:tracePt t="36716" x="4679950" y="2152650"/>
          <p14:tracePt t="36718" x="4687888" y="2152650"/>
          <p14:tracePt t="36720" x="4695825" y="2152650"/>
          <p14:tracePt t="36722" x="4705350" y="2152650"/>
          <p14:tracePt t="36724" x="4713288" y="2152650"/>
          <p14:tracePt t="36729" x="4729163" y="2152650"/>
          <p14:tracePt t="36730" x="4737100" y="2152650"/>
          <p14:tracePt t="36732" x="4745038" y="2152650"/>
          <p14:tracePt t="36734" x="4760913" y="2152650"/>
          <p14:tracePt t="36738" x="4776788" y="2152650"/>
          <p14:tracePt t="36740" x="4784725" y="2152650"/>
          <p14:tracePt t="36744" x="4800600" y="2152650"/>
          <p14:tracePt t="36746" x="4808538" y="2152650"/>
          <p14:tracePt t="36748" x="4816475" y="2152650"/>
          <p14:tracePt t="36750" x="4824413" y="2152650"/>
          <p14:tracePt t="36752" x="4832350" y="2152650"/>
          <p14:tracePt t="36754" x="4840288" y="2152650"/>
          <p14:tracePt t="36756" x="4848225" y="2152650"/>
          <p14:tracePt t="36758" x="4856163" y="2152650"/>
          <p14:tracePt t="36761" x="4864100" y="2152650"/>
          <p14:tracePt t="36764" x="4872038" y="2152650"/>
          <p14:tracePt t="36767" x="4879975" y="2152650"/>
          <p14:tracePt t="36768" x="4887913" y="2152650"/>
          <p14:tracePt t="36772" x="4895850" y="2152650"/>
          <p14:tracePt t="36774" x="4903788" y="2152650"/>
          <p14:tracePt t="36779" x="4911725" y="2152650"/>
          <p14:tracePt t="36781" x="4919663" y="2152650"/>
          <p14:tracePt t="36784" x="4927600" y="2152650"/>
          <p14:tracePt t="36790" x="4935538" y="2152650"/>
          <p14:tracePt t="36801" x="4943475" y="2152650"/>
          <p14:tracePt t="36957" x="4951413" y="2152650"/>
          <p14:tracePt t="36963" x="4959350" y="2152650"/>
          <p14:tracePt t="36966" x="4967288" y="2152650"/>
          <p14:tracePt t="36969" x="4975225" y="2152650"/>
          <p14:tracePt t="36970" x="4983163" y="2152650"/>
          <p14:tracePt t="36972" x="4991100" y="2152650"/>
          <p14:tracePt t="36978" x="5006975" y="2152650"/>
          <p14:tracePt t="36979" x="5014913" y="2152650"/>
          <p14:tracePt t="36980" x="5022850" y="2152650"/>
          <p14:tracePt t="36982" x="5030788" y="2152650"/>
          <p14:tracePt t="36984" x="5038725" y="2152650"/>
          <p14:tracePt t="36986" x="5046663" y="2152650"/>
          <p14:tracePt t="36988" x="5056188" y="2152650"/>
          <p14:tracePt t="36990" x="5064125" y="2152650"/>
          <p14:tracePt t="36995" x="5080000" y="2152650"/>
          <p14:tracePt t="36996" x="5095875" y="2152650"/>
          <p14:tracePt t="36998" x="5103813" y="2152650"/>
          <p14:tracePt t="37000" x="5111750" y="2152650"/>
          <p14:tracePt t="37002" x="5119688" y="2152650"/>
          <p14:tracePt t="37004" x="5135563" y="2152650"/>
          <p14:tracePt t="37006" x="5143500" y="2152650"/>
          <p14:tracePt t="37009" x="5151438" y="2152650"/>
          <p14:tracePt t="37011" x="5159375" y="2152650"/>
          <p14:tracePt t="37013" x="5175250" y="2152650"/>
          <p14:tracePt t="37014" x="5183188" y="2152650"/>
          <p14:tracePt t="37016" x="5199063" y="2152650"/>
          <p14:tracePt t="37018" x="5207000" y="2152650"/>
          <p14:tracePt t="37020" x="5214938" y="2152650"/>
          <p14:tracePt t="37022" x="5230813" y="2152650"/>
          <p14:tracePt t="37024" x="5238750" y="2152650"/>
          <p14:tracePt t="37028" x="5246688" y="2152650"/>
          <p14:tracePt t="37031" x="5270500" y="2152650"/>
          <p14:tracePt t="37033" x="5278438" y="2144713"/>
          <p14:tracePt t="37034" x="5286375" y="2144713"/>
          <p14:tracePt t="37036" x="5294313" y="2144713"/>
          <p14:tracePt t="37038" x="5302250" y="2144713"/>
          <p14:tracePt t="37040" x="5310188" y="2144713"/>
          <p14:tracePt t="37045" x="5326063" y="2144713"/>
          <p14:tracePt t="37047" x="5334000" y="2144713"/>
          <p14:tracePt t="37049" x="5341938" y="2136775"/>
          <p14:tracePt t="37050" x="5349875" y="2136775"/>
          <p14:tracePt t="37054" x="5357813" y="2136775"/>
          <p14:tracePt t="37056" x="5365750" y="2136775"/>
          <p14:tracePt t="37061" x="5373688" y="2136775"/>
          <p14:tracePt t="37064" x="5381625" y="2136775"/>
          <p14:tracePt t="37068" x="5389563" y="2136775"/>
          <p14:tracePt t="37074" x="5389563" y="2128838"/>
          <p14:tracePt t="37080" x="5397500" y="2128838"/>
          <p14:tracePt t="37252" x="5407025" y="2128838"/>
          <p14:tracePt t="37255" x="5414963" y="2128838"/>
          <p14:tracePt t="37259" x="5422900" y="2128838"/>
          <p14:tracePt t="37262" x="5430838" y="2128838"/>
          <p14:tracePt t="37264" x="5438775" y="2128838"/>
          <p14:tracePt t="37266" x="5446713" y="2128838"/>
          <p14:tracePt t="37268" x="5454650" y="2136775"/>
          <p14:tracePt t="37270" x="5462588" y="2136775"/>
          <p14:tracePt t="37274" x="5470525" y="2136775"/>
          <p14:tracePt t="37278" x="5478463" y="2136775"/>
          <p14:tracePt t="37281" x="5494338" y="2136775"/>
          <p14:tracePt t="37283" x="5502275" y="2136775"/>
          <p14:tracePt t="37286" x="5510213" y="2136775"/>
          <p14:tracePt t="37288" x="5518150" y="2136775"/>
          <p14:tracePt t="37290" x="5526088" y="2136775"/>
          <p14:tracePt t="37295" x="5534025" y="2136775"/>
          <p14:tracePt t="37298" x="5541963" y="2136775"/>
          <p14:tracePt t="37300" x="5549900" y="2136775"/>
          <p14:tracePt t="37304" x="5557838" y="2136775"/>
          <p14:tracePt t="37308" x="5565775" y="2136775"/>
          <p14:tracePt t="37313" x="5573713" y="2136775"/>
          <p14:tracePt t="37320" x="5581650" y="2136775"/>
          <p14:tracePt t="37371" x="5573713" y="2136775"/>
          <p14:tracePt t="37397" x="5565775" y="2144713"/>
          <p14:tracePt t="37945" x="5573713" y="2144713"/>
          <p14:tracePt t="37955" x="5581650" y="2144713"/>
          <p14:tracePt t="37959" x="5589588" y="2136775"/>
          <p14:tracePt t="37963" x="5597525" y="2136775"/>
          <p14:tracePt t="37966" x="5605463" y="2136775"/>
          <p14:tracePt t="37968" x="5613400" y="2136775"/>
          <p14:tracePt t="37972" x="5621338" y="2136775"/>
          <p14:tracePt t="37974" x="5629275" y="2136775"/>
          <p14:tracePt t="37979" x="5637213" y="2136775"/>
          <p14:tracePt t="37980" x="5645150" y="2128838"/>
          <p14:tracePt t="37982" x="5653088" y="2128838"/>
          <p14:tracePt t="37986" x="5661025" y="2128838"/>
          <p14:tracePt t="37988" x="5668963" y="2128838"/>
          <p14:tracePt t="37990" x="5676900" y="2128838"/>
          <p14:tracePt t="37995" x="5684838" y="2128838"/>
          <p14:tracePt t="37996" x="5692775" y="2128838"/>
          <p14:tracePt t="38000" x="5700713" y="2120900"/>
          <p14:tracePt t="38002" x="5708650" y="2120900"/>
          <p14:tracePt t="38006" x="5716588" y="2120900"/>
          <p14:tracePt t="38008" x="5724525" y="2120900"/>
          <p14:tracePt t="38013" x="5732463" y="2120900"/>
          <p14:tracePt t="38016" x="5740400" y="2120900"/>
          <p14:tracePt t="38022" x="5749925" y="2120900"/>
          <p14:tracePt t="38032" x="5757863" y="2120900"/>
          <p14:tracePt t="38052" x="5749925" y="2120900"/>
          <p14:tracePt t="38064" x="5740400" y="2112963"/>
          <p14:tracePt t="38068" x="5732463" y="2112963"/>
          <p14:tracePt t="38072" x="5724525" y="2112963"/>
          <p14:tracePt t="38078" x="5716588" y="2112963"/>
          <p14:tracePt t="38081" x="5700713" y="2112963"/>
          <p14:tracePt t="38083" x="5692775" y="2112963"/>
          <p14:tracePt t="38084" x="5684838" y="2112963"/>
          <p14:tracePt t="38086" x="5676900" y="2112963"/>
          <p14:tracePt t="38088" x="5668963" y="2112963"/>
          <p14:tracePt t="38090" x="5661025" y="2112963"/>
          <p14:tracePt t="38095" x="5637213" y="2120900"/>
          <p14:tracePt t="38097" x="5629275" y="2120900"/>
          <p14:tracePt t="38098" x="5621338" y="2120900"/>
          <p14:tracePt t="38101" x="5613400" y="2120900"/>
          <p14:tracePt t="38102" x="5605463" y="2120900"/>
          <p14:tracePt t="38104" x="5597525" y="2120900"/>
          <p14:tracePt t="38106" x="5589588" y="2120900"/>
          <p14:tracePt t="38108" x="5581650" y="2120900"/>
          <p14:tracePt t="38111" x="5573713" y="2120900"/>
          <p14:tracePt t="38114" x="5565775" y="2128838"/>
          <p14:tracePt t="38116" x="5557838" y="2128838"/>
          <p14:tracePt t="38118" x="5549900" y="2128838"/>
          <p14:tracePt t="38124" x="5541963" y="2128838"/>
          <p14:tracePt t="38134" x="5534025" y="2128838"/>
          <p14:tracePt t="38179" x="5541963" y="2128838"/>
          <p14:tracePt t="38187" x="5549900" y="2128838"/>
          <p14:tracePt t="38191" x="5557838" y="2128838"/>
          <p14:tracePt t="38194" x="5565775" y="2128838"/>
          <p14:tracePt t="38196" x="5573713" y="2128838"/>
          <p14:tracePt t="38200" x="5581650" y="2128838"/>
          <p14:tracePt t="38202" x="5589588" y="2128838"/>
          <p14:tracePt t="38206" x="5597525" y="2128838"/>
          <p14:tracePt t="38211" x="5605463" y="2120900"/>
          <p14:tracePt t="38213" x="5613400" y="2120900"/>
          <p14:tracePt t="38216" x="5621338" y="2120900"/>
          <p14:tracePt t="38220" x="5629275" y="2120900"/>
          <p14:tracePt t="38222" x="5637213" y="2120900"/>
          <p14:tracePt t="38228" x="5645150" y="2120900"/>
          <p14:tracePt t="38230" x="5653088" y="2120900"/>
          <p14:tracePt t="38232" x="5661025" y="2120900"/>
          <p14:tracePt t="38236" x="5668963" y="2120900"/>
          <p14:tracePt t="38240" x="5676900" y="2120900"/>
          <p14:tracePt t="38245" x="5684838" y="2120900"/>
          <p14:tracePt t="38247" x="5692775" y="2120900"/>
          <p14:tracePt t="38250" x="5700713" y="2120900"/>
          <p14:tracePt t="38258" x="5700713" y="2112963"/>
          <p14:tracePt t="38265" x="5708650" y="2112963"/>
          <p14:tracePt t="38277" x="5708650" y="2105025"/>
          <p14:tracePt t="38294" x="5708650" y="2097088"/>
          <p14:tracePt t="38306" x="5700713" y="2097088"/>
          <p14:tracePt t="38314" x="5700713" y="2089150"/>
          <p14:tracePt t="38318" x="5692775" y="2089150"/>
          <p14:tracePt t="38329" x="5684838" y="2089150"/>
          <p14:tracePt t="38330" x="5684838" y="2081213"/>
          <p14:tracePt t="38336" x="5676900" y="2081213"/>
          <p14:tracePt t="38347" x="5668963" y="2081213"/>
          <p14:tracePt t="38364" x="5661025" y="2073275"/>
          <p14:tracePt t="38465" x="5653088" y="2073275"/>
          <p14:tracePt t="38470" x="5645150" y="2073275"/>
          <p14:tracePt t="38474" x="5637213" y="2073275"/>
          <p14:tracePt t="38479" x="5629275" y="2073275"/>
          <p14:tracePt t="38483" x="5621338" y="2073275"/>
          <p14:tracePt t="38484" x="5613400" y="2073275"/>
          <p14:tracePt t="38486" x="5605463" y="2073275"/>
          <p14:tracePt t="38488" x="5597525" y="2073275"/>
          <p14:tracePt t="38490" x="5589588" y="2073275"/>
          <p14:tracePt t="38495" x="5573713" y="2073275"/>
          <p14:tracePt t="38496" x="5565775" y="2073275"/>
          <p14:tracePt t="38498" x="5557838" y="2073275"/>
          <p14:tracePt t="38500" x="5549900" y="2073275"/>
          <p14:tracePt t="38502" x="5541963" y="2073275"/>
          <p14:tracePt t="38504" x="5534025" y="2073275"/>
          <p14:tracePt t="38506" x="5518150" y="2073275"/>
          <p14:tracePt t="38508" x="5510213" y="2073275"/>
          <p14:tracePt t="38512" x="5494338" y="2073275"/>
          <p14:tracePt t="38513" x="5478463" y="2073275"/>
          <p14:tracePt t="38515" x="5470525" y="2073275"/>
          <p14:tracePt t="38517" x="5454650" y="2065338"/>
          <p14:tracePt t="38518" x="5438775" y="2065338"/>
          <p14:tracePt t="38520" x="5422900" y="2065338"/>
          <p14:tracePt t="38522" x="5407025" y="2065338"/>
          <p14:tracePt t="38524" x="5389563" y="2065338"/>
          <p14:tracePt t="38527" x="5373688" y="2065338"/>
          <p14:tracePt t="38529" x="5357813" y="2065338"/>
          <p14:tracePt t="38532" x="5341938" y="2065338"/>
          <p14:tracePt t="38533" x="5326063" y="2057400"/>
          <p14:tracePt t="38534" x="5310188" y="2057400"/>
          <p14:tracePt t="38536" x="5286375" y="2057400"/>
          <p14:tracePt t="38538" x="5270500" y="2057400"/>
          <p14:tracePt t="38540" x="5254625" y="2057400"/>
          <p14:tracePt t="38545" x="5214938" y="2057400"/>
          <p14:tracePt t="38548" x="5199063" y="2057400"/>
          <p14:tracePt t="38549" x="5175250" y="2057400"/>
          <p14:tracePt t="38550" x="5159375" y="2057400"/>
          <p14:tracePt t="38552" x="5143500" y="2057400"/>
          <p14:tracePt t="38554" x="5127625" y="2057400"/>
          <p14:tracePt t="38556" x="5111750" y="2065338"/>
          <p14:tracePt t="38558" x="5087938" y="2065338"/>
          <p14:tracePt t="38561" x="5072063" y="2065338"/>
          <p14:tracePt t="38564" x="5056188" y="2057400"/>
          <p14:tracePt t="38565" x="5038725" y="2057400"/>
          <p14:tracePt t="38566" x="5022850" y="2057400"/>
          <p14:tracePt t="38568" x="5006975" y="2057400"/>
          <p14:tracePt t="38570" x="4991100" y="2065338"/>
          <p14:tracePt t="38572" x="4983163" y="2065338"/>
          <p14:tracePt t="38574" x="4967288" y="2065338"/>
          <p14:tracePt t="38579" x="4943475" y="2057400"/>
          <p14:tracePt t="38580" x="4927600" y="2057400"/>
          <p14:tracePt t="38582" x="4911725" y="2057400"/>
          <p14:tracePt t="38584" x="4903788" y="2057400"/>
          <p14:tracePt t="38586" x="4895850" y="2057400"/>
          <p14:tracePt t="38588" x="4879975" y="2057400"/>
          <p14:tracePt t="38590" x="4872038" y="2057400"/>
          <p14:tracePt t="38595" x="4856163" y="2057400"/>
          <p14:tracePt t="38597" x="4848225" y="2057400"/>
          <p14:tracePt t="38598" x="4840288" y="2057400"/>
          <p14:tracePt t="38600" x="4832350" y="2057400"/>
          <p14:tracePt t="38602" x="4824413" y="2057400"/>
          <p14:tracePt t="38604" x="4816475" y="2057400"/>
          <p14:tracePt t="38609" x="4808538" y="2057400"/>
          <p14:tracePt t="38612" x="4792663" y="2057400"/>
          <p14:tracePt t="38616" x="4784725" y="2057400"/>
          <p14:tracePt t="38618" x="4776788" y="2057400"/>
          <p14:tracePt t="38620" x="4768850" y="2057400"/>
          <p14:tracePt t="38624" x="4760913" y="2057400"/>
          <p14:tracePt t="38628" x="4752975" y="2057400"/>
          <p14:tracePt t="38630" x="4745038" y="2057400"/>
          <p14:tracePt t="38632" x="4737100" y="2057400"/>
          <p14:tracePt t="38636" x="4729163" y="2057400"/>
          <p14:tracePt t="38640" x="4721225" y="2057400"/>
          <p14:tracePt t="38644" x="4713288" y="2057400"/>
          <p14:tracePt t="38648" x="4705350" y="2057400"/>
          <p14:tracePt t="38652" x="4695825" y="2057400"/>
          <p14:tracePt t="38656" x="4687888" y="2057400"/>
          <p14:tracePt t="38662" x="4679950" y="2057400"/>
          <p14:tracePt t="38666" x="4672013" y="2057400"/>
          <p14:tracePt t="38674" x="4664075" y="2065338"/>
          <p14:tracePt t="38680" x="4656138" y="2065338"/>
          <p14:tracePt t="38769" x="4664075" y="2065338"/>
          <p14:tracePt t="38777" x="4672013" y="2065338"/>
          <p14:tracePt t="38782" x="4679950" y="2065338"/>
          <p14:tracePt t="38785" x="4687888" y="2065338"/>
          <p14:tracePt t="38786" x="4695825" y="2073275"/>
          <p14:tracePt t="38790" x="4705350" y="2073275"/>
          <p14:tracePt t="38795" x="4721225" y="2073275"/>
          <p14:tracePt t="38798" x="4729163" y="2073275"/>
          <p14:tracePt t="38799" x="4737100" y="2073275"/>
          <p14:tracePt t="38800" x="4752975" y="2081213"/>
          <p14:tracePt t="38802" x="4760913" y="2081213"/>
          <p14:tracePt t="38804" x="4768850" y="2081213"/>
          <p14:tracePt t="38806" x="4784725" y="2081213"/>
          <p14:tracePt t="38808" x="4792663" y="2081213"/>
          <p14:tracePt t="38811" x="4800600" y="2081213"/>
          <p14:tracePt t="38815" x="4824413" y="2081213"/>
          <p14:tracePt t="38817" x="4840288" y="2081213"/>
          <p14:tracePt t="38818" x="4856163" y="2089150"/>
          <p14:tracePt t="38820" x="4864100" y="2089150"/>
          <p14:tracePt t="38822" x="4879975" y="2089150"/>
          <p14:tracePt t="38824" x="4895850" y="2089150"/>
          <p14:tracePt t="38829" x="4919663" y="2089150"/>
          <p14:tracePt t="38831" x="4935538" y="2089150"/>
          <p14:tracePt t="38832" x="4943475" y="2097088"/>
          <p14:tracePt t="38834" x="4959350" y="2097088"/>
          <p14:tracePt t="38836" x="4975225" y="2097088"/>
          <p14:tracePt t="38838" x="4983163" y="2097088"/>
          <p14:tracePt t="38840" x="4999038" y="2097088"/>
          <p14:tracePt t="38845" x="5030788" y="2097088"/>
          <p14:tracePt t="38847" x="5046663" y="2097088"/>
          <p14:tracePt t="38849" x="5056188" y="2097088"/>
          <p14:tracePt t="38850" x="5072063" y="2097088"/>
          <p14:tracePt t="38852" x="5087938" y="2105025"/>
          <p14:tracePt t="38854" x="5103813" y="2105025"/>
          <p14:tracePt t="38857" x="5119688" y="2105025"/>
          <p14:tracePt t="38858" x="5135563" y="2105025"/>
          <p14:tracePt t="38861" x="5143500" y="2105025"/>
          <p14:tracePt t="38863" x="5159375" y="2105025"/>
          <p14:tracePt t="38865" x="5175250" y="2105025"/>
          <p14:tracePt t="38866" x="5191125" y="2105025"/>
          <p14:tracePt t="38868" x="5199063" y="2105025"/>
          <p14:tracePt t="38870" x="5214938" y="2105025"/>
          <p14:tracePt t="38872" x="5230813" y="2105025"/>
          <p14:tracePt t="38874" x="5238750" y="2105025"/>
          <p14:tracePt t="38879" x="5262563" y="2105025"/>
          <p14:tracePt t="38881" x="5278438" y="2105025"/>
          <p14:tracePt t="38883" x="5286375" y="2105025"/>
          <p14:tracePt t="38886" x="5294313" y="2105025"/>
          <p14:tracePt t="38887" x="5310188" y="2105025"/>
          <p14:tracePt t="38888" x="5318125" y="2105025"/>
          <p14:tracePt t="38890" x="5334000" y="2105025"/>
          <p14:tracePt t="38895" x="5349875" y="2105025"/>
          <p14:tracePt t="38896" x="5357813" y="2105025"/>
          <p14:tracePt t="38898" x="5365750" y="2105025"/>
          <p14:tracePt t="38900" x="5373688" y="2105025"/>
          <p14:tracePt t="38902" x="5381625" y="2105025"/>
          <p14:tracePt t="38904" x="5389563" y="2105025"/>
          <p14:tracePt t="38906" x="5397500" y="2105025"/>
          <p14:tracePt t="38908" x="5407025" y="2105025"/>
          <p14:tracePt t="38911" x="5407025" y="2097088"/>
          <p14:tracePt t="38912" x="5414963" y="2097088"/>
          <p14:tracePt t="38914" x="5422900" y="2097088"/>
          <p14:tracePt t="38918" x="5430838" y="2097088"/>
          <p14:tracePt t="38920" x="5438775" y="2097088"/>
          <p14:tracePt t="38924" x="5446713" y="2089150"/>
          <p14:tracePt t="38929" x="5454650" y="2089150"/>
          <p14:tracePt t="38934" x="5462588" y="2089150"/>
          <p14:tracePt t="38944" x="5470525" y="2081213"/>
          <p14:tracePt t="38963" x="5478463" y="2081213"/>
          <p14:tracePt t="38997" x="5478463" y="2073275"/>
          <p14:tracePt t="39001" x="5486400" y="2073275"/>
          <p14:tracePt t="39014" x="5494338" y="2073275"/>
          <p14:tracePt t="39022" x="5502275" y="2073275"/>
          <p14:tracePt t="39031" x="5510213" y="2073275"/>
          <p14:tracePt t="39036" x="5518150" y="2073275"/>
          <p14:tracePt t="39040" x="5526088" y="2073275"/>
          <p14:tracePt t="39044" x="5534025" y="2073275"/>
          <p14:tracePt t="39048" x="5541963" y="2073275"/>
          <p14:tracePt t="39052" x="5549900" y="2073275"/>
          <p14:tracePt t="39056" x="5557838" y="2073275"/>
          <p14:tracePt t="39058" x="5565775" y="2073275"/>
          <p14:tracePt t="39063" x="5573713" y="2073275"/>
          <p14:tracePt t="39066" x="5581650" y="2073275"/>
          <p14:tracePt t="39068" x="5589588" y="2065338"/>
          <p14:tracePt t="39072" x="5597525" y="2065338"/>
          <p14:tracePt t="39074" x="5605463" y="2065338"/>
          <p14:tracePt t="39078" x="5613400" y="2065338"/>
          <p14:tracePt t="39080" x="5621338" y="2065338"/>
          <p14:tracePt t="39082" x="5629275" y="2065338"/>
          <p14:tracePt t="39084" x="5637213" y="2065338"/>
          <p14:tracePt t="39088" x="5645150" y="2065338"/>
          <p14:tracePt t="39090" x="5653088" y="2065338"/>
          <p14:tracePt t="39094" x="5661025" y="2065338"/>
          <p14:tracePt t="39096" x="5668963" y="2065338"/>
          <p14:tracePt t="39098" x="5668963" y="2057400"/>
          <p14:tracePt t="39100" x="5676900" y="2057400"/>
          <p14:tracePt t="39102" x="5684838" y="2057400"/>
          <p14:tracePt t="39106" x="5692775" y="2057400"/>
          <p14:tracePt t="39112" x="5700713" y="2057400"/>
          <p14:tracePt t="39116" x="5708650" y="2049463"/>
          <p14:tracePt t="39124" x="5716588" y="2049463"/>
          <p14:tracePt t="39134" x="5724525" y="2049463"/>
          <p14:tracePt t="39136" x="5724525" y="2041525"/>
          <p14:tracePt t="39175" x="5724525" y="2033588"/>
          <p14:tracePt t="39179" x="5732463" y="2033588"/>
          <p14:tracePt t="39195" x="5732463" y="2025650"/>
          <p14:tracePt t="39203" x="5740400" y="2025650"/>
          <p14:tracePt t="39205" x="5740400" y="2017713"/>
          <p14:tracePt t="39212" x="5749925" y="2017713"/>
          <p14:tracePt t="39213" x="5749925" y="2009775"/>
          <p14:tracePt t="39219" x="5757863" y="2001838"/>
          <p14:tracePt t="39224" x="5765800" y="1993900"/>
          <p14:tracePt t="39230" x="5773738" y="1985963"/>
          <p14:tracePt t="39236" x="5773738" y="1978025"/>
          <p14:tracePt t="39238" x="5781675" y="1978025"/>
          <p14:tracePt t="39245" x="5781675" y="1970088"/>
          <p14:tracePt t="39248" x="5789613" y="1970088"/>
          <p14:tracePt t="39252" x="5789613" y="1962150"/>
          <p14:tracePt t="39264" x="5797550" y="1954213"/>
          <p14:tracePt t="39283" x="5797550" y="1946275"/>
          <p14:tracePt t="39288" x="5805488" y="1946275"/>
          <p14:tracePt t="39329" x="5805488" y="1938338"/>
          <p14:tracePt t="39630" x="5805488" y="1930400"/>
          <p14:tracePt t="39633" x="5813425" y="1930400"/>
          <p14:tracePt t="39637" x="5813425" y="1922463"/>
          <p14:tracePt t="39644" x="5813425" y="1914525"/>
          <p14:tracePt t="39651" x="5813425" y="1906588"/>
          <p14:tracePt t="39663" x="5813425" y="1898650"/>
          <p14:tracePt t="39705" x="5821363" y="1898650"/>
          <p14:tracePt t="39707" x="5821363" y="1906588"/>
          <p14:tracePt t="39714" x="5813425" y="1906588"/>
          <p14:tracePt t="39716" x="5813425" y="1914525"/>
          <p14:tracePt t="39719" x="5805488" y="1922463"/>
          <p14:tracePt t="39720" x="5797550" y="1930400"/>
          <p14:tracePt t="39722" x="5789613" y="1930400"/>
          <p14:tracePt t="39724" x="5789613" y="1938338"/>
          <p14:tracePt t="39729" x="5773738" y="1962150"/>
          <p14:tracePt t="39731" x="5765800" y="1970088"/>
          <p14:tracePt t="39732" x="5757863" y="1978025"/>
          <p14:tracePt t="39734" x="5749925" y="1985963"/>
          <p14:tracePt t="39736" x="5740400" y="1993900"/>
          <p14:tracePt t="39738" x="5732463" y="2001838"/>
          <p14:tracePt t="39740" x="5724525" y="2009775"/>
          <p14:tracePt t="39743" x="5716588" y="2017713"/>
          <p14:tracePt t="39746" x="5700713" y="2025650"/>
          <p14:tracePt t="39751" x="5684838" y="2041525"/>
          <p14:tracePt t="39754" x="5676900" y="2049463"/>
          <p14:tracePt t="39756" x="5668963" y="2049463"/>
          <p14:tracePt t="39758" x="5668963" y="2057400"/>
          <p14:tracePt t="39762" x="5661025" y="2057400"/>
          <p14:tracePt t="39763" x="5661025" y="2065338"/>
          <p14:tracePt t="39770" x="5645150" y="2073275"/>
          <p14:tracePt t="39777" x="5637213" y="2073275"/>
          <p14:tracePt t="39875" x="5637213" y="2081213"/>
          <p14:tracePt t="39895" x="5629275" y="2081213"/>
          <p14:tracePt t="39897" x="5629275" y="2089150"/>
          <p14:tracePt t="39913" x="5637213" y="2089150"/>
          <p14:tracePt t="39955" x="5645150" y="2089150"/>
          <p14:tracePt t="39960" x="5653088" y="2089150"/>
          <p14:tracePt t="39965" x="5661025" y="2089150"/>
          <p14:tracePt t="39969" x="5676900" y="2089150"/>
          <p14:tracePt t="39972" x="5684838" y="2081213"/>
          <p14:tracePt t="39974" x="5692775" y="2081213"/>
          <p14:tracePt t="39977" x="5700713" y="2081213"/>
          <p14:tracePt t="39980" x="5708650" y="2081213"/>
          <p14:tracePt t="39982" x="5716588" y="2073275"/>
          <p14:tracePt t="39984" x="5724525" y="2073275"/>
          <p14:tracePt t="39988" x="5732463" y="2073275"/>
          <p14:tracePt t="39990" x="5740400" y="2073275"/>
          <p14:tracePt t="39995" x="5757863" y="2073275"/>
          <p14:tracePt t="39997" x="5757863" y="2065338"/>
          <p14:tracePt t="39998" x="5765800" y="2065338"/>
          <p14:tracePt t="40000" x="5773738" y="2065338"/>
          <p14:tracePt t="40002" x="5781675" y="2065338"/>
          <p14:tracePt t="40004" x="5789613" y="2065338"/>
          <p14:tracePt t="40006" x="5797550" y="2057400"/>
          <p14:tracePt t="40012" x="5805488" y="2057400"/>
          <p14:tracePt t="40015" x="5821363" y="2049463"/>
          <p14:tracePt t="40018" x="5829300" y="2049463"/>
          <p14:tracePt t="40020" x="5837238" y="2049463"/>
          <p14:tracePt t="40022" x="5837238" y="2041525"/>
          <p14:tracePt t="40024" x="5845175" y="2041525"/>
          <p14:tracePt t="40031" x="5853113" y="2041525"/>
          <p14:tracePt t="40034" x="5853113" y="2033588"/>
          <p14:tracePt t="40036" x="5861050" y="2033588"/>
          <p14:tracePt t="40075" x="5853113" y="2033588"/>
          <p14:tracePt t="40080" x="5845175" y="2033588"/>
          <p14:tracePt t="40084" x="5837238" y="2033588"/>
          <p14:tracePt t="40086" x="5829300" y="2033588"/>
          <p14:tracePt t="40088" x="5821363" y="2033588"/>
          <p14:tracePt t="40090" x="5813425" y="2033588"/>
          <p14:tracePt t="40095" x="5797550" y="2033588"/>
          <p14:tracePt t="40097" x="5789613" y="2033588"/>
          <p14:tracePt t="40098" x="5781675" y="2033588"/>
          <p14:tracePt t="40100" x="5773738" y="2033588"/>
          <p14:tracePt t="40102" x="5765800" y="2033588"/>
          <p14:tracePt t="40104" x="5749925" y="2025650"/>
          <p14:tracePt t="40106" x="5740400" y="2025650"/>
          <p14:tracePt t="40108" x="5732463" y="2025650"/>
          <p14:tracePt t="40111" x="5724525" y="2025650"/>
          <p14:tracePt t="40113" x="5716588" y="2025650"/>
          <p14:tracePt t="40115" x="5708650" y="2025650"/>
          <p14:tracePt t="40116" x="5700713" y="2025650"/>
          <p14:tracePt t="40118" x="5684838" y="2017713"/>
          <p14:tracePt t="40120" x="5676900" y="2017713"/>
          <p14:tracePt t="40122" x="5668963" y="2017713"/>
          <p14:tracePt t="40124" x="5653088" y="2017713"/>
          <p14:tracePt t="40128" x="5645150" y="2017713"/>
          <p14:tracePt t="40130" x="5613400" y="2017713"/>
          <p14:tracePt t="40132" x="5605463" y="2017713"/>
          <p14:tracePt t="40134" x="5589588" y="2009775"/>
          <p14:tracePt t="40136" x="5573713" y="2009775"/>
          <p14:tracePt t="40138" x="5557838" y="2009775"/>
          <p14:tracePt t="40140" x="5541963" y="2001838"/>
          <p14:tracePt t="40144" x="5518150" y="2001838"/>
          <p14:tracePt t="40147" x="5502275" y="2001838"/>
          <p14:tracePt t="40148" x="5486400" y="2001838"/>
          <p14:tracePt t="40150" x="5470525" y="1993900"/>
          <p14:tracePt t="40152" x="5446713" y="1993900"/>
          <p14:tracePt t="40154" x="5430838" y="1993900"/>
          <p14:tracePt t="40156" x="5414963" y="1993900"/>
          <p14:tracePt t="40158" x="5397500" y="1993900"/>
          <p14:tracePt t="40161" x="5381625" y="1993900"/>
          <p14:tracePt t="40164" x="5349875" y="1985963"/>
          <p14:tracePt t="40166" x="5334000" y="1985963"/>
          <p14:tracePt t="40168" x="5318125" y="1985963"/>
          <p14:tracePt t="40170" x="5302250" y="1985963"/>
          <p14:tracePt t="40172" x="5278438" y="1985963"/>
          <p14:tracePt t="40174" x="5262563" y="1985963"/>
          <p14:tracePt t="40179" x="5230813" y="1985963"/>
          <p14:tracePt t="40180" x="5214938" y="1985963"/>
          <p14:tracePt t="40182" x="5199063" y="1993900"/>
          <p14:tracePt t="40184" x="5191125" y="1993900"/>
          <p14:tracePt t="40186" x="5175250" y="1993900"/>
          <p14:tracePt t="40188" x="5159375" y="1993900"/>
          <p14:tracePt t="40190" x="5143500" y="1993900"/>
          <p14:tracePt t="40195" x="5119688" y="2001838"/>
          <p14:tracePt t="40196" x="5103813" y="2001838"/>
          <p14:tracePt t="40198" x="5095875" y="2001838"/>
          <p14:tracePt t="40200" x="5080000" y="2001838"/>
          <p14:tracePt t="40202" x="5072063" y="2001838"/>
          <p14:tracePt t="40204" x="5056188" y="2001838"/>
          <p14:tracePt t="40206" x="5046663" y="2009775"/>
          <p14:tracePt t="40208" x="5038725" y="2009775"/>
          <p14:tracePt t="40211" x="5022850" y="2009775"/>
          <p14:tracePt t="40214" x="5014913" y="2009775"/>
          <p14:tracePt t="40215" x="5006975" y="2017713"/>
          <p14:tracePt t="40216" x="4999038" y="2017713"/>
          <p14:tracePt t="40218" x="4991100" y="2017713"/>
          <p14:tracePt t="40220" x="4983163" y="2025650"/>
          <p14:tracePt t="40222" x="4975225" y="2025650"/>
          <p14:tracePt t="40224" x="4967288" y="2025650"/>
          <p14:tracePt t="40227" x="4959350" y="2033588"/>
          <p14:tracePt t="40229" x="4951413" y="2033588"/>
          <p14:tracePt t="40231" x="4943475" y="2033588"/>
          <p14:tracePt t="40232" x="4935538" y="2041525"/>
          <p14:tracePt t="40234" x="4927600" y="2041525"/>
          <p14:tracePt t="40236" x="4919663" y="2041525"/>
          <p14:tracePt t="40238" x="4919663" y="2049463"/>
          <p14:tracePt t="40240" x="4911725" y="2049463"/>
          <p14:tracePt t="40245" x="4895850" y="2057400"/>
          <p14:tracePt t="40247" x="4887913" y="2057400"/>
          <p14:tracePt t="40250" x="4879975" y="2057400"/>
          <p14:tracePt t="40252" x="4872038" y="2065338"/>
          <p14:tracePt t="40256" x="4864100" y="2065338"/>
          <p14:tracePt t="40258" x="4856163" y="2065338"/>
          <p14:tracePt t="40263" x="4848225" y="2065338"/>
          <p14:tracePt t="40267" x="4832350" y="2073275"/>
          <p14:tracePt t="40268" x="4824413" y="2073275"/>
          <p14:tracePt t="40272" x="4816475" y="2073275"/>
          <p14:tracePt t="40274" x="4808538" y="2073275"/>
          <p14:tracePt t="40277" x="4800600" y="2073275"/>
          <p14:tracePt t="40280" x="4792663" y="2073275"/>
          <p14:tracePt t="40282" x="4776788" y="2073275"/>
          <p14:tracePt t="40284" x="4768850" y="2073275"/>
          <p14:tracePt t="40286" x="4760913" y="2073275"/>
          <p14:tracePt t="40288" x="4752975" y="2073275"/>
          <p14:tracePt t="40290" x="4737100" y="2073275"/>
          <p14:tracePt t="40295" x="4713288" y="2073275"/>
          <p14:tracePt t="40297" x="4705350" y="2073275"/>
          <p14:tracePt t="40298" x="4687888" y="2073275"/>
          <p14:tracePt t="40300" x="4679950" y="2073275"/>
          <p14:tracePt t="40302" x="4664075" y="2073275"/>
          <p14:tracePt t="40304" x="4656138" y="2073275"/>
          <p14:tracePt t="40306" x="4640263" y="2073275"/>
          <p14:tracePt t="40308" x="4624388" y="2073275"/>
          <p14:tracePt t="40311" x="4608513" y="2073275"/>
          <p14:tracePt t="40314" x="4584700" y="2073275"/>
          <p14:tracePt t="40316" x="4568825" y="2073275"/>
          <p14:tracePt t="40318" x="4552950" y="2073275"/>
          <p14:tracePt t="40320" x="4537075" y="2073275"/>
          <p14:tracePt t="40322" x="4521200" y="2073275"/>
          <p14:tracePt t="40324" x="4505325" y="2073275"/>
          <p14:tracePt t="40329" x="4481513" y="2065338"/>
          <p14:tracePt t="40331" x="4465638" y="2065338"/>
          <p14:tracePt t="40332" x="4449763" y="2065338"/>
          <p14:tracePt t="40334" x="4441825" y="2065338"/>
          <p14:tracePt t="40336" x="4425950" y="2065338"/>
          <p14:tracePt t="40338" x="4410075" y="2065338"/>
          <p14:tracePt t="40340" x="4394200" y="2065338"/>
          <p14:tracePt t="40344" x="4370388" y="2065338"/>
          <p14:tracePt t="40347" x="4352925" y="2065338"/>
          <p14:tracePt t="40349" x="4337050" y="2065338"/>
          <p14:tracePt t="40350" x="4329113" y="2065338"/>
          <p14:tracePt t="40352" x="4313238" y="2065338"/>
          <p14:tracePt t="40355" x="4297363" y="2065338"/>
          <p14:tracePt t="40356" x="4289425" y="2065338"/>
          <p14:tracePt t="40359" x="4273550" y="2065338"/>
          <p14:tracePt t="40362" x="4257675" y="2065338"/>
          <p14:tracePt t="40363" x="4249738" y="2065338"/>
          <p14:tracePt t="40365" x="4233863" y="2065338"/>
          <p14:tracePt t="40366" x="4225925" y="2065338"/>
          <p14:tracePt t="40368" x="4210050" y="2065338"/>
          <p14:tracePt t="40370" x="4202113" y="2065338"/>
          <p14:tracePt t="40372" x="4186238" y="2065338"/>
          <p14:tracePt t="40374" x="4178300" y="2065338"/>
          <p14:tracePt t="40379" x="4154488" y="2073275"/>
          <p14:tracePt t="40381" x="4146550" y="2073275"/>
          <p14:tracePt t="40382" x="4130675" y="2073275"/>
          <p14:tracePt t="40384" x="4122738" y="2073275"/>
          <p14:tracePt t="40386" x="4114800" y="2073275"/>
          <p14:tracePt t="40388" x="4106863" y="2073275"/>
          <p14:tracePt t="40390" x="4090988" y="2073275"/>
          <p14:tracePt t="40393" x="4083050" y="2081213"/>
          <p14:tracePt t="40395" x="4075113" y="2081213"/>
          <p14:tracePt t="40397" x="4059238" y="2081213"/>
          <p14:tracePt t="40399" x="4051300" y="2081213"/>
          <p14:tracePt t="40400" x="4043363" y="2081213"/>
          <p14:tracePt t="40402" x="4027488" y="2089150"/>
          <p14:tracePt t="40404" x="4019550" y="2089150"/>
          <p14:tracePt t="40407" x="4011613" y="2089150"/>
          <p14:tracePt t="40409" x="4002088" y="2089150"/>
          <p14:tracePt t="40411" x="3986213" y="2097088"/>
          <p14:tracePt t="40413" x="3978275" y="2097088"/>
          <p14:tracePt t="40415" x="3970338" y="2097088"/>
          <p14:tracePt t="40416" x="3962400" y="2097088"/>
          <p14:tracePt t="40418" x="3946525" y="2105025"/>
          <p14:tracePt t="40420" x="3938588" y="2105025"/>
          <p14:tracePt t="40422" x="3930650" y="2105025"/>
          <p14:tracePt t="40424" x="3922713" y="2105025"/>
          <p14:tracePt t="40427" x="3914775" y="2112963"/>
          <p14:tracePt t="40430" x="3890963" y="2112963"/>
          <p14:tracePt t="40432" x="3883025" y="2112963"/>
          <p14:tracePt t="40434" x="3875088" y="2112963"/>
          <p14:tracePt t="40436" x="3867150" y="2112963"/>
          <p14:tracePt t="40438" x="3859213" y="2112963"/>
          <p14:tracePt t="40440" x="3851275" y="2112963"/>
          <p14:tracePt t="40445" x="3835400" y="2112963"/>
          <p14:tracePt t="40447" x="3827463" y="2112963"/>
          <p14:tracePt t="40448" x="3819525" y="2120900"/>
          <p14:tracePt t="40450" x="3811588" y="2120900"/>
          <p14:tracePt t="40452" x="3803650" y="2120900"/>
          <p14:tracePt t="40454" x="3795713" y="2120900"/>
          <p14:tracePt t="40458" x="3787775" y="2120900"/>
          <p14:tracePt t="40461" x="3779838" y="2120900"/>
          <p14:tracePt t="40464" x="3763963" y="2120900"/>
          <p14:tracePt t="40466" x="3756025" y="2120900"/>
          <p14:tracePt t="40470" x="3748088" y="2120900"/>
          <p14:tracePt t="40472" x="3740150" y="2120900"/>
          <p14:tracePt t="40474" x="3732213" y="2120900"/>
          <p14:tracePt t="40479" x="3724275" y="2120900"/>
          <p14:tracePt t="40480" x="3716338" y="2120900"/>
          <p14:tracePt t="40484" x="3708400" y="2120900"/>
          <p14:tracePt t="40486" x="3700463" y="2120900"/>
          <p14:tracePt t="40490" x="3692525" y="2120900"/>
          <p14:tracePt t="40492" x="3684588" y="2120900"/>
          <p14:tracePt t="40496" x="3676650" y="2120900"/>
          <p14:tracePt t="40498" x="3668713" y="2120900"/>
          <p14:tracePt t="40500" x="3660775" y="2120900"/>
          <p14:tracePt t="40504" x="3651250" y="2120900"/>
          <p14:tracePt t="40506" x="3643313" y="2120900"/>
          <p14:tracePt t="40508" x="3635375" y="2120900"/>
          <p14:tracePt t="40511" x="3627438" y="2120900"/>
          <p14:tracePt t="40512" x="3619500" y="2120900"/>
          <p14:tracePt t="40514" x="3611563" y="2120900"/>
          <p14:tracePt t="40516" x="3603625" y="2120900"/>
          <p14:tracePt t="40518" x="3587750" y="2120900"/>
          <p14:tracePt t="40520" x="3579813" y="2120900"/>
          <p14:tracePt t="40522" x="3571875" y="2120900"/>
          <p14:tracePt t="40524" x="3556000" y="2120900"/>
          <p14:tracePt t="40528" x="3540125" y="2120900"/>
          <p14:tracePt t="40531" x="3524250" y="2120900"/>
          <p14:tracePt t="40532" x="3516313" y="2120900"/>
          <p14:tracePt t="40534" x="3508375" y="2120900"/>
          <p14:tracePt t="40536" x="3492500" y="2120900"/>
          <p14:tracePt t="40538" x="3484563" y="2120900"/>
          <p14:tracePt t="40540" x="3468688" y="2120900"/>
          <p14:tracePt t="40543" x="3452813" y="2120900"/>
          <p14:tracePt t="40546" x="3444875" y="2120900"/>
          <p14:tracePt t="40549" x="3421063" y="2128838"/>
          <p14:tracePt t="40550" x="3405188" y="2128838"/>
          <p14:tracePt t="40552" x="3397250" y="2128838"/>
          <p14:tracePt t="40554" x="3381375" y="2128838"/>
          <p14:tracePt t="40556" x="3373438" y="2128838"/>
          <p14:tracePt t="40558" x="3357563" y="2128838"/>
          <p14:tracePt t="40561" x="3341688" y="2128838"/>
          <p14:tracePt t="40565" x="3317875" y="2128838"/>
          <p14:tracePt t="40566" x="3308350" y="2128838"/>
          <p14:tracePt t="40568" x="3292475" y="2128838"/>
          <p14:tracePt t="40570" x="3276600" y="2136775"/>
          <p14:tracePt t="40572" x="3268663" y="2136775"/>
          <p14:tracePt t="40574" x="3252788" y="2136775"/>
          <p14:tracePt t="40578" x="3244850" y="2136775"/>
          <p14:tracePt t="40582" x="3205163" y="2136775"/>
          <p14:tracePt t="40584" x="3197225" y="2136775"/>
          <p14:tracePt t="40586" x="3189288" y="2136775"/>
          <p14:tracePt t="40588" x="3173413" y="2136775"/>
          <p14:tracePt t="40590" x="3157538" y="2136775"/>
          <p14:tracePt t="40595" x="3133725" y="2136775"/>
          <p14:tracePt t="40597" x="3125788" y="2144713"/>
          <p14:tracePt t="40599" x="3109913" y="2144713"/>
          <p14:tracePt t="40600" x="3101975" y="2144713"/>
          <p14:tracePt t="40603" x="3086100" y="2136775"/>
          <p14:tracePt t="40605" x="3070225" y="2136775"/>
          <p14:tracePt t="40606" x="3062288" y="2136775"/>
          <p14:tracePt t="40609" x="3046413" y="2136775"/>
          <p14:tracePt t="40611" x="3038475" y="2136775"/>
          <p14:tracePt t="40613" x="3022600" y="2136775"/>
          <p14:tracePt t="40614" x="3014663" y="2136775"/>
          <p14:tracePt t="40616" x="2998788" y="2136775"/>
          <p14:tracePt t="40618" x="2990850" y="2128838"/>
          <p14:tracePt t="40620" x="2982913" y="2128838"/>
          <p14:tracePt t="40622" x="2967038" y="2128838"/>
          <p14:tracePt t="40624" x="2957513" y="2128838"/>
          <p14:tracePt t="40627" x="2941638" y="2128838"/>
          <p14:tracePt t="40628" x="2933700" y="2128838"/>
          <p14:tracePt t="40630" x="2925763" y="2128838"/>
          <p14:tracePt t="40632" x="2917825" y="2128838"/>
          <p14:tracePt t="40634" x="2901950" y="2128838"/>
          <p14:tracePt t="40636" x="2894013" y="2128838"/>
          <p14:tracePt t="40638" x="2886075" y="2128838"/>
          <p14:tracePt t="40640" x="2878138" y="2128838"/>
          <p14:tracePt t="40643" x="2870200" y="2128838"/>
          <p14:tracePt t="40644" x="2862263" y="2128838"/>
          <p14:tracePt t="40646" x="2854325" y="2128838"/>
          <p14:tracePt t="40648" x="2846388" y="2128838"/>
          <p14:tracePt t="40652" x="2838450" y="2128838"/>
          <p14:tracePt t="40655" x="2830513" y="2128838"/>
          <p14:tracePt t="40656" x="2822575" y="2128838"/>
          <p14:tracePt t="40660" x="2814638" y="2128838"/>
          <p14:tracePt t="40664" x="2806700" y="2128838"/>
          <p14:tracePt t="40670" x="2798763" y="2128838"/>
          <p14:tracePt t="40678" x="2790825" y="2128838"/>
          <p14:tracePt t="40725" x="2782888" y="2128838"/>
          <p14:tracePt t="40733" x="2774950" y="2128838"/>
          <p14:tracePt t="40736" x="2767013" y="2128838"/>
          <p14:tracePt t="40738" x="2759075" y="2128838"/>
          <p14:tracePt t="40746" x="2743200" y="2128838"/>
          <p14:tracePt t="40747" x="2735263" y="2128838"/>
          <p14:tracePt t="40748" x="2727325" y="2128838"/>
          <p14:tracePt t="40750" x="2719388" y="2128838"/>
          <p14:tracePt t="40752" x="2711450" y="2128838"/>
          <p14:tracePt t="40754" x="2703513" y="2128838"/>
          <p14:tracePt t="40756" x="2695575" y="2128838"/>
          <p14:tracePt t="40758" x="2687638" y="2128838"/>
          <p14:tracePt t="40761" x="2679700" y="2128838"/>
          <p14:tracePt t="40763" x="2671763" y="2128838"/>
          <p14:tracePt t="40764" x="2663825" y="2128838"/>
          <p14:tracePt t="40767" x="2655888" y="2128838"/>
          <p14:tracePt t="40768" x="2647950" y="2128838"/>
          <p14:tracePt t="40770" x="2640013" y="2128838"/>
          <p14:tracePt t="40772" x="2632075" y="2128838"/>
          <p14:tracePt t="40774" x="2616200" y="2128838"/>
          <p14:tracePt t="40777" x="2606675" y="2128838"/>
          <p14:tracePt t="40779" x="2598738" y="2128838"/>
          <p14:tracePt t="40781" x="2590800" y="2128838"/>
          <p14:tracePt t="40783" x="2582863" y="2128838"/>
          <p14:tracePt t="40784" x="2574925" y="2128838"/>
          <p14:tracePt t="40786" x="2566988" y="2128838"/>
          <p14:tracePt t="40788" x="2559050" y="2128838"/>
          <p14:tracePt t="40790" x="2551113" y="2128838"/>
          <p14:tracePt t="40795" x="2535238" y="2128838"/>
          <p14:tracePt t="40797" x="2527300" y="2128838"/>
          <p14:tracePt t="40799" x="2519363" y="2128838"/>
          <p14:tracePt t="40802" x="2511425" y="2128838"/>
          <p14:tracePt t="40804" x="2503488" y="2128838"/>
          <p14:tracePt t="40806" x="2495550" y="2128838"/>
          <p14:tracePt t="40812" x="2487613" y="2128838"/>
          <p14:tracePt t="40815" x="2471738" y="2128838"/>
          <p14:tracePt t="40818" x="2463800" y="2128838"/>
          <p14:tracePt t="40820" x="2455863" y="2128838"/>
          <p14:tracePt t="40822" x="2447925" y="2128838"/>
          <p14:tracePt t="40828" x="2432050" y="2128838"/>
          <p14:tracePt t="40831" x="2424113" y="2128838"/>
          <p14:tracePt t="40832" x="2416175" y="2128838"/>
          <p14:tracePt t="40836" x="2408238" y="2136775"/>
          <p14:tracePt t="40838" x="2400300" y="2136775"/>
          <p14:tracePt t="40840" x="2392363" y="2136775"/>
          <p14:tracePt t="40844" x="2384425" y="2136775"/>
          <p14:tracePt t="40846" x="2376488" y="2136775"/>
          <p14:tracePt t="40848" x="2368550" y="2136775"/>
          <p14:tracePt t="40850" x="2360613" y="2136775"/>
          <p14:tracePt t="40854" x="2352675" y="2136775"/>
          <p14:tracePt t="40856" x="2344738" y="2136775"/>
          <p14:tracePt t="40858" x="2336800" y="2136775"/>
          <p14:tracePt t="40861" x="2328863" y="2136775"/>
          <p14:tracePt t="40864" x="2320925" y="2136775"/>
          <p14:tracePt t="40866" x="2312988" y="2136775"/>
          <p14:tracePt t="40868" x="2305050" y="2136775"/>
          <p14:tracePt t="40870" x="2297113" y="2136775"/>
          <p14:tracePt t="40872" x="2289175" y="2136775"/>
          <p14:tracePt t="40877" x="2281238" y="2144713"/>
          <p14:tracePt t="40879" x="2273300" y="2144713"/>
          <p14:tracePt t="40880" x="2265363" y="2144713"/>
          <p14:tracePt t="40884" x="2255838" y="2144713"/>
          <p14:tracePt t="40889" x="2247900" y="2144713"/>
          <p14:tracePt t="40894" x="2239963" y="2144713"/>
          <p14:tracePt t="40896" x="2232025" y="2144713"/>
          <p14:tracePt t="40898" x="2232025" y="2152650"/>
          <p14:tracePt t="40900" x="2224088" y="2152650"/>
          <p14:tracePt t="40907" x="2216150" y="2152650"/>
          <p14:tracePt t="40914" x="2208213" y="2152650"/>
          <p14:tracePt t="41495" x="2216150" y="2152650"/>
          <p14:tracePt t="41504" x="2224088" y="2152650"/>
          <p14:tracePt t="41511" x="2232025" y="2152650"/>
          <p14:tracePt t="41516" x="2239963" y="2152650"/>
          <p14:tracePt t="41523" x="2247900" y="2152650"/>
          <p14:tracePt t="41528" x="2255838" y="2152650"/>
          <p14:tracePt t="41532" x="2265363" y="2152650"/>
          <p14:tracePt t="41536" x="2273300" y="2152650"/>
          <p14:tracePt t="41543" x="2281238" y="2152650"/>
          <p14:tracePt t="41548" x="2289175" y="2152650"/>
          <p14:tracePt t="41549" x="2297113" y="2152650"/>
          <p14:tracePt t="41552" x="2305050" y="2152650"/>
          <p14:tracePt t="41556" x="2312988" y="2152650"/>
          <p14:tracePt t="41561" x="2320925" y="2152650"/>
          <p14:tracePt t="41564" x="2328863" y="2152650"/>
          <p14:tracePt t="41566" x="2336800" y="2152650"/>
          <p14:tracePt t="41570" x="2344738" y="2152650"/>
          <p14:tracePt t="41574" x="2352675" y="2152650"/>
          <p14:tracePt t="41577" x="2360613" y="2152650"/>
          <p14:tracePt t="41580" x="2368550" y="2152650"/>
          <p14:tracePt t="41582" x="2376488" y="2152650"/>
          <p14:tracePt t="41586" x="2384425" y="2152650"/>
          <p14:tracePt t="41590" x="2392363" y="2152650"/>
          <p14:tracePt t="41594" x="2400300" y="2152650"/>
          <p14:tracePt t="41596" x="2408238" y="2152650"/>
          <p14:tracePt t="41598" x="2416175" y="2152650"/>
          <p14:tracePt t="41602" x="2424113" y="2152650"/>
          <p14:tracePt t="41606" x="2432050" y="2152650"/>
          <p14:tracePt t="41612" x="2439988" y="2152650"/>
          <p14:tracePt t="41614" x="2447925" y="2152650"/>
          <p14:tracePt t="41618" x="2455863" y="2152650"/>
          <p14:tracePt t="41624" x="2463800" y="2152650"/>
          <p14:tracePt t="41737" x="2471738" y="2152650"/>
          <p14:tracePt t="41835" x="2463800" y="2152650"/>
          <p14:tracePt t="45773" x="2471738" y="2152650"/>
          <p14:tracePt t="45805" x="2463800" y="2152650"/>
          <p14:tracePt t="45814" x="2463800" y="2144713"/>
          <p14:tracePt t="46720" x="2455863" y="2144713"/>
          <p14:tracePt t="46725" x="2447925" y="2136775"/>
          <p14:tracePt t="46729" x="2432050" y="2136775"/>
          <p14:tracePt t="46730" x="2432050" y="2128838"/>
          <p14:tracePt t="46736" x="2416175" y="2128838"/>
          <p14:tracePt t="46737" x="2408238" y="2128838"/>
          <p14:tracePt t="46738" x="2400300" y="2120900"/>
          <p14:tracePt t="46740" x="2392363" y="2120900"/>
          <p14:tracePt t="46743" x="2384425" y="2120900"/>
          <p14:tracePt t="46745" x="2376488" y="2120900"/>
          <p14:tracePt t="46747" x="2368550" y="2112963"/>
          <p14:tracePt t="46748" x="2360613" y="2112963"/>
          <p14:tracePt t="46750" x="2352675" y="2112963"/>
          <p14:tracePt t="46752" x="2344738" y="2112963"/>
          <p14:tracePt t="46754" x="2336800" y="2112963"/>
          <p14:tracePt t="46756" x="2320925" y="2112963"/>
          <p14:tracePt t="46758" x="2312988" y="2112963"/>
          <p14:tracePt t="46761" x="2305050" y="2112963"/>
          <p14:tracePt t="46763" x="2297113" y="2112963"/>
          <p14:tracePt t="46766" x="2281238" y="2112963"/>
          <p14:tracePt t="46768" x="2273300" y="2112963"/>
          <p14:tracePt t="46770" x="2265363" y="2112963"/>
          <p14:tracePt t="46772" x="2255838" y="2112963"/>
          <p14:tracePt t="46774" x="2247900" y="2105025"/>
          <p14:tracePt t="46778" x="2224088" y="2105025"/>
          <p14:tracePt t="46782" x="2216150" y="2105025"/>
          <p14:tracePt t="46783" x="2208213" y="2105025"/>
          <p14:tracePt t="46784" x="2192338" y="2105025"/>
          <p14:tracePt t="46786" x="2184400" y="2105025"/>
          <p14:tracePt t="46788" x="2176463" y="2105025"/>
          <p14:tracePt t="46790" x="2160588" y="2105025"/>
          <p14:tracePt t="46793" x="2152650" y="2105025"/>
          <p14:tracePt t="46797" x="2128838" y="2105025"/>
          <p14:tracePt t="46798" x="2120900" y="2105025"/>
          <p14:tracePt t="46801" x="2105025" y="2105025"/>
          <p14:tracePt t="46802" x="2097088" y="2105025"/>
          <p14:tracePt t="46805" x="2089150" y="2105025"/>
          <p14:tracePt t="46806" x="2073275" y="2097088"/>
          <p14:tracePt t="46808" x="2065338" y="2105025"/>
          <p14:tracePt t="46811" x="2057400" y="2097088"/>
          <p14:tracePt t="46814" x="2033588" y="2097088"/>
          <p14:tracePt t="46816" x="2025650" y="2097088"/>
          <p14:tracePt t="46818" x="2017713" y="2097088"/>
          <p14:tracePt t="46820" x="2009775" y="2097088"/>
          <p14:tracePt t="46822" x="1993900" y="2097088"/>
          <p14:tracePt t="46824" x="1985963" y="2097088"/>
          <p14:tracePt t="46829" x="1970088" y="2089150"/>
          <p14:tracePt t="46831" x="1962150" y="2089150"/>
          <p14:tracePt t="46833" x="1954213" y="2089150"/>
          <p14:tracePt t="46834" x="1946275" y="2089150"/>
          <p14:tracePt t="46836" x="1938338" y="2089150"/>
          <p14:tracePt t="46838" x="1930400" y="2089150"/>
          <p14:tracePt t="46840" x="1922463" y="2089150"/>
          <p14:tracePt t="46843" x="1912938" y="2089150"/>
          <p14:tracePt t="46848" x="1897063" y="2089150"/>
          <p14:tracePt t="46849" x="1889125" y="2081213"/>
          <p14:tracePt t="46852" x="1881188" y="2081213"/>
          <p14:tracePt t="46854" x="1873250" y="2081213"/>
          <p14:tracePt t="46856" x="1865313" y="2081213"/>
          <p14:tracePt t="46862" x="1849438" y="2081213"/>
          <p14:tracePt t="46865" x="1841500" y="2081213"/>
          <p14:tracePt t="46868" x="1833563" y="2081213"/>
          <p14:tracePt t="46870" x="1825625" y="2073275"/>
          <p14:tracePt t="46872" x="1817688" y="2073275"/>
          <p14:tracePt t="46879" x="1801813" y="2073275"/>
          <p14:tracePt t="46881" x="1793875" y="2073275"/>
          <p14:tracePt t="46882" x="1793875" y="2065338"/>
          <p14:tracePt t="46884" x="1785938" y="2065338"/>
          <p14:tracePt t="46886" x="1778000" y="2065338"/>
          <p14:tracePt t="46888" x="1770063" y="2065338"/>
          <p14:tracePt t="46890" x="1762125" y="2065338"/>
          <p14:tracePt t="46893" x="1762125" y="2057400"/>
          <p14:tracePt t="46895" x="1754188" y="2057400"/>
          <p14:tracePt t="46899" x="1738313" y="2057400"/>
          <p14:tracePt t="46902" x="1730375" y="2057400"/>
          <p14:tracePt t="46904" x="1722438" y="2049463"/>
          <p14:tracePt t="46908" x="1714500" y="2049463"/>
          <p14:tracePt t="46911" x="1706563" y="2049463"/>
          <p14:tracePt t="46914" x="1698625" y="2049463"/>
          <p14:tracePt t="46916" x="1698625" y="2041525"/>
          <p14:tracePt t="46918" x="1690688" y="2041525"/>
          <p14:tracePt t="46921" x="1682750" y="2041525"/>
          <p14:tracePt t="46924" x="1674813" y="2041525"/>
          <p14:tracePt t="46929" x="1666875" y="2041525"/>
          <p14:tracePt t="46932" x="1658938" y="2041525"/>
          <p14:tracePt t="46934" x="1658938" y="2033588"/>
          <p14:tracePt t="46936" x="1651000" y="2033588"/>
          <p14:tracePt t="46940" x="1643063" y="2033588"/>
          <p14:tracePt t="46945" x="1635125" y="2033588"/>
          <p14:tracePt t="46965" x="1611313" y="2017713"/>
          <p14:tracePt t="46970" x="1603375" y="2017713"/>
          <p14:tracePt t="47134" x="1603375" y="2025650"/>
          <p14:tracePt t="47136" x="1611313" y="2025650"/>
          <p14:tracePt t="47142" x="1611313" y="2033588"/>
          <p14:tracePt t="47144" x="1619250" y="2033588"/>
          <p14:tracePt t="47150" x="1627188" y="2041525"/>
          <p14:tracePt t="47154" x="1635125" y="2041525"/>
          <p14:tracePt t="47161" x="1643063" y="2049463"/>
          <p14:tracePt t="47166" x="1651000" y="2049463"/>
          <p14:tracePt t="47172" x="1658938" y="2057400"/>
          <p14:tracePt t="47177" x="1666875" y="2057400"/>
          <p14:tracePt t="47183" x="1674813" y="2057400"/>
          <p14:tracePt t="47184" x="1674813" y="2065338"/>
          <p14:tracePt t="47186" x="1682750" y="2065338"/>
          <p14:tracePt t="47190" x="1690688" y="2065338"/>
          <p14:tracePt t="47195" x="1698625" y="2065338"/>
          <p14:tracePt t="47196" x="1698625" y="2073275"/>
          <p14:tracePt t="47200" x="1706563" y="2073275"/>
          <p14:tracePt t="47204" x="1714500" y="2073275"/>
          <p14:tracePt t="47211" x="1722438" y="2073275"/>
          <p14:tracePt t="47214" x="1722438" y="2081213"/>
          <p14:tracePt t="47219" x="1730375" y="2081213"/>
          <p14:tracePt t="47228" x="1738313" y="2081213"/>
          <p14:tracePt t="47238" x="1746250" y="2081213"/>
          <p14:tracePt t="47258" x="1754188" y="2081213"/>
          <p14:tracePt t="47309" x="1754188" y="2073275"/>
          <p14:tracePt t="47320" x="1754188" y="2065338"/>
          <p14:tracePt t="47330" x="1754188" y="2057400"/>
          <p14:tracePt t="47344" x="1754188" y="2049463"/>
          <p14:tracePt t="47356" x="1754188" y="2041525"/>
          <p14:tracePt t="47363" x="1746250" y="2041525"/>
          <p14:tracePt t="47366" x="1746250" y="2033588"/>
          <p14:tracePt t="47370" x="1738313" y="2033588"/>
          <p14:tracePt t="47372" x="1730375" y="2025650"/>
          <p14:tracePt t="47374" x="1730375" y="2017713"/>
          <p14:tracePt t="47379" x="1722438" y="2009775"/>
          <p14:tracePt t="47381" x="1714500" y="2009775"/>
          <p14:tracePt t="47383" x="1706563" y="2001838"/>
          <p14:tracePt t="47384" x="1706563" y="1993900"/>
          <p14:tracePt t="47386" x="1698625" y="1993900"/>
          <p14:tracePt t="47388" x="1690688" y="1985963"/>
          <p14:tracePt t="47393" x="1682750" y="1978025"/>
          <p14:tracePt t="47396" x="1674813" y="1978025"/>
          <p14:tracePt t="47399" x="1666875" y="1962150"/>
          <p14:tracePt t="47401" x="1658938" y="1962150"/>
          <p14:tracePt t="47402" x="1651000" y="1954213"/>
          <p14:tracePt t="47404" x="1643063" y="1954213"/>
          <p14:tracePt t="47406" x="1635125" y="1946275"/>
          <p14:tracePt t="47411" x="1627188" y="1938338"/>
          <p14:tracePt t="47413" x="1619250" y="1938338"/>
          <p14:tracePt t="47416" x="1611313" y="1930400"/>
          <p14:tracePt t="47418" x="1603375" y="1922463"/>
          <p14:tracePt t="47420" x="1595438" y="1922463"/>
          <p14:tracePt t="47422" x="1595438" y="1914525"/>
          <p14:tracePt t="47424" x="1587500" y="1914525"/>
          <p14:tracePt t="47428" x="1579563" y="1906588"/>
          <p14:tracePt t="47432" x="1571625" y="1898650"/>
          <p14:tracePt t="47434" x="1562100" y="1890713"/>
          <p14:tracePt t="47436" x="1554163" y="1890713"/>
          <p14:tracePt t="47438" x="1554163" y="1881188"/>
          <p14:tracePt t="47440" x="1546225" y="1881188"/>
          <p14:tracePt t="47443" x="1538288" y="1873250"/>
          <p14:tracePt t="47446" x="1530350" y="1865313"/>
          <p14:tracePt t="47450" x="1522413" y="1865313"/>
          <p14:tracePt t="47452" x="1522413" y="1857375"/>
          <p14:tracePt t="47454" x="1514475" y="1857375"/>
          <p14:tracePt t="47458" x="1514475" y="1849438"/>
          <p14:tracePt t="47461" x="1506538" y="1849438"/>
          <p14:tracePt t="47465" x="1498600" y="1849438"/>
          <p14:tracePt t="47466" x="1498600" y="1841500"/>
          <p14:tracePt t="47470" x="1490663" y="1841500"/>
          <p14:tracePt t="47478" x="1482725" y="1833563"/>
          <p14:tracePt t="47486" x="1474788" y="1833563"/>
          <p14:tracePt t="47494" x="1474788" y="1825625"/>
          <p14:tracePt t="47506" x="1466850" y="1825625"/>
          <p14:tracePt t="47524" x="1458913" y="1825625"/>
          <p14:tracePt t="47532" x="1450975" y="1825625"/>
          <p14:tracePt t="47538" x="1443038" y="1825625"/>
          <p14:tracePt t="47546" x="1435100" y="1825625"/>
          <p14:tracePt t="47547" x="1435100" y="1833563"/>
          <p14:tracePt t="47549" x="1427163" y="1833563"/>
          <p14:tracePt t="47552" x="1419225" y="1833563"/>
          <p14:tracePt t="47554" x="1411288" y="1833563"/>
          <p14:tracePt t="47558" x="1403350" y="1841500"/>
          <p14:tracePt t="47564" x="1395413" y="1841500"/>
          <p14:tracePt t="47566" x="1387475" y="1841500"/>
          <p14:tracePt t="47570" x="1379538" y="1849438"/>
          <p14:tracePt t="47572" x="1371600" y="1849438"/>
          <p14:tracePt t="47580" x="1355725" y="1857375"/>
          <p14:tracePt t="47582" x="1347788" y="1857375"/>
          <p14:tracePt t="47586" x="1339850" y="1857375"/>
          <p14:tracePt t="47588" x="1331913" y="1865313"/>
          <p14:tracePt t="47593" x="1323975" y="1865313"/>
          <p14:tracePt t="47597" x="1316038" y="1873250"/>
          <p14:tracePt t="47600" x="1308100" y="1873250"/>
          <p14:tracePt t="47602" x="1300163" y="1881188"/>
          <p14:tracePt t="47606" x="1292225" y="1890713"/>
          <p14:tracePt t="47613" x="1284288" y="1898650"/>
          <p14:tracePt t="47616" x="1276350" y="1898650"/>
          <p14:tracePt t="47618" x="1276350" y="1906588"/>
          <p14:tracePt t="47622" x="1268413" y="1914525"/>
          <p14:tracePt t="47629" x="1268413" y="1922463"/>
          <p14:tracePt t="47631" x="1260475" y="1922463"/>
          <p14:tracePt t="47633" x="1260475" y="1930400"/>
          <p14:tracePt t="47636" x="1260475" y="1938338"/>
          <p14:tracePt t="47638" x="1252538" y="1938338"/>
          <p14:tracePt t="47640" x="1252538" y="1946275"/>
          <p14:tracePt t="47645" x="1252538" y="1954213"/>
          <p14:tracePt t="47649" x="1244600" y="1962150"/>
          <p14:tracePt t="47652" x="1244600" y="1970088"/>
          <p14:tracePt t="47656" x="1244600" y="1978025"/>
          <p14:tracePt t="47658" x="1236663" y="1978025"/>
          <p14:tracePt t="47663" x="1236663" y="1985963"/>
          <p14:tracePt t="47664" x="1236663" y="1993900"/>
          <p14:tracePt t="47668" x="1236663" y="2001838"/>
          <p14:tracePt t="47672" x="1236663" y="2009775"/>
          <p14:tracePt t="47678" x="1236663" y="2017713"/>
          <p14:tracePt t="47681" x="1236663" y="2025650"/>
          <p14:tracePt t="47684" x="1236663" y="2033588"/>
          <p14:tracePt t="47686" x="1236663" y="2041525"/>
          <p14:tracePt t="47690" x="1236663" y="2049463"/>
          <p14:tracePt t="47695" x="1236663" y="2057400"/>
          <p14:tracePt t="47698" x="1236663" y="2065338"/>
          <p14:tracePt t="47702" x="1236663" y="2073275"/>
          <p14:tracePt t="47706" x="1236663" y="2081213"/>
          <p14:tracePt t="47711" x="1236663" y="2089150"/>
          <p14:tracePt t="47712" x="1244600" y="2089150"/>
          <p14:tracePt t="47714" x="1244600" y="2097088"/>
          <p14:tracePt t="47718" x="1244600" y="2105025"/>
          <p14:tracePt t="47722" x="1244600" y="2112963"/>
          <p14:tracePt t="47728" x="1244600" y="2120900"/>
          <p14:tracePt t="47730" x="1252538" y="2120900"/>
          <p14:tracePt t="47731" x="1252538" y="2128838"/>
          <p14:tracePt t="47736" x="1252538" y="2136775"/>
          <p14:tracePt t="47740" x="1260475" y="2144713"/>
          <p14:tracePt t="47746" x="1260475" y="2152650"/>
          <p14:tracePt t="47750" x="1268413" y="2152650"/>
          <p14:tracePt t="47751" x="1268413" y="2160588"/>
          <p14:tracePt t="47756" x="1276350" y="2168525"/>
          <p14:tracePt t="47762" x="1276350" y="2176463"/>
          <p14:tracePt t="47764" x="1284288" y="2176463"/>
          <p14:tracePt t="47770" x="1292225" y="2184400"/>
          <p14:tracePt t="47780" x="1300163" y="2184400"/>
          <p14:tracePt t="47782" x="1300163" y="2192338"/>
          <p14:tracePt t="47784" x="1308100" y="2192338"/>
          <p14:tracePt t="47788" x="1316038" y="2192338"/>
          <p14:tracePt t="47795" x="1323975" y="2192338"/>
          <p14:tracePt t="47798" x="1331913" y="2192338"/>
          <p14:tracePt t="47802" x="1339850" y="2192338"/>
          <p14:tracePt t="47804" x="1339850" y="2200275"/>
          <p14:tracePt t="47808" x="1347788" y="2200275"/>
          <p14:tracePt t="47814" x="1355725" y="2200275"/>
          <p14:tracePt t="47816" x="1363663" y="2200275"/>
          <p14:tracePt t="47820" x="1371600" y="2200275"/>
          <p14:tracePt t="47824" x="1379538" y="2200275"/>
          <p14:tracePt t="47830" x="1395413" y="2192338"/>
          <p14:tracePt t="47834" x="1403350" y="2192338"/>
          <p14:tracePt t="47836" x="1411288" y="2192338"/>
          <p14:tracePt t="47838" x="1419225" y="2192338"/>
          <p14:tracePt t="47843" x="1427163" y="2192338"/>
          <p14:tracePt t="47847" x="1443038" y="2184400"/>
          <p14:tracePt t="47848" x="1450975" y="2184400"/>
          <p14:tracePt t="47850" x="1458913" y="2184400"/>
          <p14:tracePt t="47852" x="1466850" y="2184400"/>
          <p14:tracePt t="47854" x="1474788" y="2176463"/>
          <p14:tracePt t="47858" x="1482725" y="2176463"/>
          <p14:tracePt t="47863" x="1498600" y="2176463"/>
          <p14:tracePt t="47865" x="1506538" y="2176463"/>
          <p14:tracePt t="47866" x="1514475" y="2176463"/>
          <p14:tracePt t="47868" x="1522413" y="2168525"/>
          <p14:tracePt t="47872" x="1530350" y="2168525"/>
          <p14:tracePt t="47874" x="1538288" y="2168525"/>
          <p14:tracePt t="47879" x="1554163" y="2160588"/>
          <p14:tracePt t="47882" x="1562100" y="2160588"/>
          <p14:tracePt t="47884" x="1571625" y="2160588"/>
          <p14:tracePt t="47886" x="1579563" y="2152650"/>
          <p14:tracePt t="47890" x="1587500" y="2152650"/>
          <p14:tracePt t="47895" x="1595438" y="2144713"/>
          <p14:tracePt t="47897" x="1603375" y="2144713"/>
          <p14:tracePt t="47900" x="1611313" y="2144713"/>
          <p14:tracePt t="47904" x="1619250" y="2136775"/>
          <p14:tracePt t="47908" x="1627188" y="2136775"/>
          <p14:tracePt t="47913" x="1635125" y="2136775"/>
          <p14:tracePt t="47915" x="1635125" y="2128838"/>
          <p14:tracePt t="47918" x="1643063" y="2128838"/>
          <p14:tracePt t="47924" x="1643063" y="2120900"/>
          <p14:tracePt t="47928" x="1651000" y="2120900"/>
          <p14:tracePt t="47939" x="1658938" y="2112963"/>
          <p14:tracePt t="47961" x="1658938" y="2105025"/>
          <p14:tracePt t="47963" x="1666875" y="2105025"/>
          <p14:tracePt t="47970" x="1666875" y="2097088"/>
          <p14:tracePt t="48065" x="1666875" y="2089150"/>
          <p14:tracePt t="48068" x="1658938" y="2089150"/>
          <p14:tracePt t="48080" x="1658938" y="2081213"/>
          <p14:tracePt t="48101" x="1651000" y="2081213"/>
          <p14:tracePt t="48104" x="1651000" y="2073275"/>
          <p14:tracePt t="51157" x="1658938" y="2073275"/>
          <p14:tracePt t="51160" x="1658938" y="2081213"/>
          <p14:tracePt t="51165" x="1666875" y="2081213"/>
          <p14:tracePt t="51166" x="1666875" y="2089150"/>
          <p14:tracePt t="51168" x="1674813" y="2089150"/>
          <p14:tracePt t="51172" x="1682750" y="2097088"/>
          <p14:tracePt t="51178" x="1690688" y="2105025"/>
          <p14:tracePt t="51181" x="1698625" y="2105025"/>
          <p14:tracePt t="51183" x="1706563" y="2112963"/>
          <p14:tracePt t="51186" x="1714500" y="2120900"/>
          <p14:tracePt t="51190" x="1722438" y="2128838"/>
          <p14:tracePt t="51193" x="1730375" y="2128838"/>
          <p14:tracePt t="51197" x="1738313" y="2136775"/>
          <p14:tracePt t="51199" x="1746250" y="2144713"/>
          <p14:tracePt t="51202" x="1754188" y="2152650"/>
          <p14:tracePt t="51204" x="1762125" y="2152650"/>
          <p14:tracePt t="51208" x="1770063" y="2160588"/>
          <p14:tracePt t="51213" x="1770063" y="2168525"/>
          <p14:tracePt t="51215" x="1778000" y="2168525"/>
          <p14:tracePt t="51219" x="1778000" y="2176463"/>
          <p14:tracePt t="51220" x="1785938" y="2176463"/>
          <p14:tracePt t="51224" x="1785938" y="2184400"/>
          <p14:tracePt t="51249" x="1785938" y="2192338"/>
          <p14:tracePt t="51302" x="1785938" y="2200275"/>
          <p14:tracePt t="51306" x="1785938" y="2208213"/>
          <p14:tracePt t="51312" x="1785938" y="2216150"/>
          <p14:tracePt t="51316" x="1785938" y="2224088"/>
          <p14:tracePt t="51320" x="1785938" y="2233613"/>
          <p14:tracePt t="51324" x="1785938" y="2241550"/>
          <p14:tracePt t="51330" x="1785938" y="2249488"/>
          <p14:tracePt t="51332" x="1785938" y="2257425"/>
          <p14:tracePt t="51336" x="1785938" y="2265363"/>
          <p14:tracePt t="51340" x="1785938" y="2273300"/>
          <p14:tracePt t="51345" x="1785938" y="2281238"/>
          <p14:tracePt t="51348" x="1785938" y="2289175"/>
          <p14:tracePt t="51352" x="1785938" y="2297113"/>
          <p14:tracePt t="51358" x="1785938" y="2305050"/>
          <p14:tracePt t="51368" x="1785938" y="2312988"/>
          <p14:tracePt t="51941" x="1785938" y="2320925"/>
          <p14:tracePt t="51944" x="1793875" y="2320925"/>
          <p14:tracePt t="51962" x="1801813" y="2328863"/>
          <p14:tracePt t="51965" x="1809750" y="2328863"/>
          <p14:tracePt t="51972" x="1817688" y="2328863"/>
          <p14:tracePt t="51973" x="1817688" y="2336800"/>
          <p14:tracePt t="51974" x="1825625" y="2336800"/>
          <p14:tracePt t="51979" x="1833563" y="2336800"/>
          <p14:tracePt t="51981" x="1841500" y="2336800"/>
          <p14:tracePt t="51983" x="1849438" y="2336800"/>
          <p14:tracePt t="51986" x="1857375" y="2336800"/>
          <p14:tracePt t="51988" x="1865313" y="2336800"/>
          <p14:tracePt t="51990" x="1873250" y="2336800"/>
          <p14:tracePt t="51992" x="1881188" y="2336800"/>
          <p14:tracePt t="51995" x="1889125" y="2344738"/>
          <p14:tracePt t="51998" x="1897063" y="2344738"/>
          <p14:tracePt t="52000" x="1912938" y="2344738"/>
          <p14:tracePt t="52002" x="1922463" y="2344738"/>
          <p14:tracePt t="52004" x="1930400" y="2344738"/>
          <p14:tracePt t="52006" x="1938338" y="2344738"/>
          <p14:tracePt t="52008" x="1946275" y="2344738"/>
          <p14:tracePt t="52011" x="1954213" y="2344738"/>
          <p14:tracePt t="52013" x="1962150" y="2344738"/>
          <p14:tracePt t="52014" x="1970088" y="2344738"/>
          <p14:tracePt t="52016" x="1985963" y="2352675"/>
          <p14:tracePt t="52018" x="1993900" y="2352675"/>
          <p14:tracePt t="52020" x="2001838" y="2352675"/>
          <p14:tracePt t="52022" x="2009775" y="2352675"/>
          <p14:tracePt t="52024" x="2025650" y="2352675"/>
          <p14:tracePt t="52029" x="2041525" y="2352675"/>
          <p14:tracePt t="52032" x="2057400" y="2352675"/>
          <p14:tracePt t="52033" x="2065338" y="2352675"/>
          <p14:tracePt t="52034" x="2081213" y="2352675"/>
          <p14:tracePt t="52036" x="2089150" y="2352675"/>
          <p14:tracePt t="52038" x="2105025" y="2352675"/>
          <p14:tracePt t="52040" x="2112963" y="2352675"/>
          <p14:tracePt t="52042" x="2128838" y="2352675"/>
          <p14:tracePt t="52045" x="2136775" y="2360613"/>
          <p14:tracePt t="52049" x="2160588" y="2360613"/>
          <p14:tracePt t="52050" x="2176463" y="2360613"/>
          <p14:tracePt t="52052" x="2184400" y="2360613"/>
          <p14:tracePt t="52054" x="2192338" y="2360613"/>
          <p14:tracePt t="52056" x="2208213" y="2368550"/>
          <p14:tracePt t="52058" x="2224088" y="2368550"/>
          <p14:tracePt t="52062" x="2232025" y="2368550"/>
          <p14:tracePt t="52065" x="2255838" y="2368550"/>
          <p14:tracePt t="52066" x="2273300" y="2368550"/>
          <p14:tracePt t="52068" x="2281238" y="2368550"/>
          <p14:tracePt t="52070" x="2297113" y="2376488"/>
          <p14:tracePt t="52072" x="2312988" y="2376488"/>
          <p14:tracePt t="52074" x="2320925" y="2376488"/>
          <p14:tracePt t="52079" x="2344738" y="2376488"/>
          <p14:tracePt t="52082" x="2376488" y="2384425"/>
          <p14:tracePt t="52084" x="2384425" y="2384425"/>
          <p14:tracePt t="52086" x="2400300" y="2384425"/>
          <p14:tracePt t="52088" x="2416175" y="2384425"/>
          <p14:tracePt t="52090" x="2424113" y="2392363"/>
          <p14:tracePt t="52092" x="2439988" y="2392363"/>
          <p14:tracePt t="52095" x="2447925" y="2392363"/>
          <p14:tracePt t="52097" x="2463800" y="2400300"/>
          <p14:tracePt t="52099" x="2471738" y="2400300"/>
          <p14:tracePt t="52100" x="2487613" y="2400300"/>
          <p14:tracePt t="52102" x="2495550" y="2400300"/>
          <p14:tracePt t="52104" x="2511425" y="2400300"/>
          <p14:tracePt t="52106" x="2519363" y="2400300"/>
          <p14:tracePt t="52108" x="2535238" y="2408238"/>
          <p14:tracePt t="52111" x="2543175" y="2408238"/>
          <p14:tracePt t="52114" x="2566988" y="2408238"/>
          <p14:tracePt t="52116" x="2574925" y="2408238"/>
          <p14:tracePt t="52118" x="2582863" y="2416175"/>
          <p14:tracePt t="52120" x="2590800" y="2416175"/>
          <p14:tracePt t="52122" x="2598738" y="2416175"/>
          <p14:tracePt t="52124" x="2606675" y="2416175"/>
          <p14:tracePt t="52129" x="2624138" y="2416175"/>
          <p14:tracePt t="52130" x="2632075" y="2416175"/>
          <p14:tracePt t="52132" x="2640013" y="2424113"/>
          <p14:tracePt t="52134" x="2647950" y="2424113"/>
          <p14:tracePt t="52136" x="2655888" y="2424113"/>
          <p14:tracePt t="52139" x="2663825" y="2424113"/>
          <p14:tracePt t="52141" x="2671763" y="2424113"/>
          <p14:tracePt t="52143" x="2679700" y="2424113"/>
          <p14:tracePt t="52145" x="2687638" y="2424113"/>
          <p14:tracePt t="52148" x="2695575" y="2424113"/>
          <p14:tracePt t="52150" x="2703513" y="2432050"/>
          <p14:tracePt t="52152" x="2711450" y="2432050"/>
          <p14:tracePt t="52155" x="2719388" y="2432050"/>
          <p14:tracePt t="52157" x="2727325" y="2432050"/>
          <p14:tracePt t="52161" x="2735263" y="2432050"/>
          <p14:tracePt t="52164" x="2743200" y="2432050"/>
          <p14:tracePt t="52165" x="2751138" y="2432050"/>
          <p14:tracePt t="52167" x="2759075" y="2432050"/>
          <p14:tracePt t="52168" x="2767013" y="2432050"/>
          <p14:tracePt t="52170" x="2774950" y="2432050"/>
          <p14:tracePt t="52172" x="2782888" y="2432050"/>
          <p14:tracePt t="52174" x="2790825" y="2432050"/>
          <p14:tracePt t="52179" x="2806700" y="2439988"/>
          <p14:tracePt t="52181" x="2814638" y="2439988"/>
          <p14:tracePt t="52182" x="2822575" y="2439988"/>
          <p14:tracePt t="52184" x="2830513" y="2439988"/>
          <p14:tracePt t="52186" x="2838450" y="2439988"/>
          <p14:tracePt t="52188" x="2846388" y="2439988"/>
          <p14:tracePt t="52190" x="2854325" y="2439988"/>
          <p14:tracePt t="52192" x="2862263" y="2439988"/>
          <p14:tracePt t="52195" x="2870200" y="2439988"/>
          <p14:tracePt t="52197" x="2878138" y="2439988"/>
          <p14:tracePt t="52198" x="2886075" y="2439988"/>
          <p14:tracePt t="52200" x="2894013" y="2439988"/>
          <p14:tracePt t="52202" x="2901950" y="2439988"/>
          <p14:tracePt t="52204" x="2909888" y="2439988"/>
          <p14:tracePt t="52206" x="2917825" y="2439988"/>
          <p14:tracePt t="52211" x="2925763" y="2439988"/>
          <p14:tracePt t="52213" x="2933700" y="2439988"/>
          <p14:tracePt t="52214" x="2941638" y="2439988"/>
          <p14:tracePt t="52216" x="2949575" y="2439988"/>
          <p14:tracePt t="52218" x="2957513" y="2439988"/>
          <p14:tracePt t="52220" x="2967038" y="2439988"/>
          <p14:tracePt t="52222" x="2974975" y="2439988"/>
          <p14:tracePt t="52224" x="2982913" y="2439988"/>
          <p14:tracePt t="52229" x="2990850" y="2432050"/>
          <p14:tracePt t="52230" x="2998788" y="2432050"/>
          <p14:tracePt t="52232" x="3006725" y="2432050"/>
          <p14:tracePt t="52234" x="3014663" y="2432050"/>
          <p14:tracePt t="52236" x="3022600" y="2432050"/>
          <p14:tracePt t="52238" x="3030538" y="2432050"/>
          <p14:tracePt t="52243" x="3038475" y="2432050"/>
          <p14:tracePt t="52246" x="3054350" y="2432050"/>
          <p14:tracePt t="52250" x="3062288" y="2432050"/>
          <p14:tracePt t="52252" x="3070225" y="2432050"/>
          <p14:tracePt t="52254" x="3078163" y="2432050"/>
          <p14:tracePt t="52256" x="3078163" y="2424113"/>
          <p14:tracePt t="52258" x="3086100" y="2424113"/>
          <p14:tracePt t="52261" x="3094038" y="2424113"/>
          <p14:tracePt t="52264" x="3101975" y="2424113"/>
          <p14:tracePt t="52266" x="3109913" y="2424113"/>
          <p14:tracePt t="52268" x="3117850" y="2424113"/>
          <p14:tracePt t="52270" x="3125788" y="2424113"/>
          <p14:tracePt t="52272" x="3133725" y="2424113"/>
          <p14:tracePt t="52279" x="3149600" y="2424113"/>
          <p14:tracePt t="52281" x="3157538" y="2424113"/>
          <p14:tracePt t="52284" x="3165475" y="2424113"/>
          <p14:tracePt t="52286" x="3173413" y="2424113"/>
          <p14:tracePt t="52288" x="3181350" y="2424113"/>
          <p14:tracePt t="52292" x="3189288" y="2424113"/>
          <p14:tracePt t="52295" x="3197225" y="2424113"/>
          <p14:tracePt t="52298" x="3205163" y="2416175"/>
          <p14:tracePt t="52300" x="3213100" y="2416175"/>
          <p14:tracePt t="52304" x="3221038" y="2416175"/>
          <p14:tracePt t="52306" x="3228975" y="2416175"/>
          <p14:tracePt t="52311" x="3236913" y="2416175"/>
          <p14:tracePt t="52314" x="3244850" y="2416175"/>
          <p14:tracePt t="52318" x="3252788" y="2416175"/>
          <p14:tracePt t="52320" x="3252788" y="2424113"/>
          <p14:tracePt t="52322" x="3260725" y="2424113"/>
          <p14:tracePt t="52330" x="3268663" y="2416175"/>
          <p14:tracePt t="52336" x="3276600" y="2416175"/>
          <p14:tracePt t="52819" x="3276600" y="2424113"/>
          <p14:tracePt t="52824" x="3268663" y="2424113"/>
          <p14:tracePt t="52832" x="3260725" y="2424113"/>
          <p14:tracePt t="52835" x="3260725" y="2432050"/>
          <p14:tracePt t="52838" x="3252788" y="2432050"/>
          <p14:tracePt t="52845" x="3244850" y="2432050"/>
          <p14:tracePt t="52847" x="3244850" y="2439988"/>
          <p14:tracePt t="52850" x="3236913" y="2439988"/>
          <p14:tracePt t="52854" x="3228975" y="2439988"/>
          <p14:tracePt t="52862" x="3221038" y="2447925"/>
          <p14:tracePt t="52864" x="3213100" y="2447925"/>
          <p14:tracePt t="52870" x="3205163" y="2447925"/>
          <p14:tracePt t="52874" x="3197225" y="2447925"/>
          <p14:tracePt t="52879" x="3189288" y="2447925"/>
          <p14:tracePt t="52884" x="3181350" y="2455863"/>
          <p14:tracePt t="52890" x="3173413" y="2455863"/>
          <p14:tracePt t="52895" x="3165475" y="2455863"/>
          <p14:tracePt t="52900" x="3157538" y="2455863"/>
          <p14:tracePt t="52908" x="3149600" y="2455863"/>
          <p14:tracePt t="52914" x="3141663" y="2455863"/>
          <p14:tracePt t="52924" x="3133725" y="2455863"/>
          <p14:tracePt t="53233" x="3125788" y="2455863"/>
          <p14:tracePt t="53236" x="3125788" y="2447925"/>
          <p14:tracePt t="53279" x="3117850" y="2447925"/>
          <p14:tracePt t="53282" x="3117850" y="2439988"/>
          <p14:tracePt t="53306" x="3109913" y="2439988"/>
          <p14:tracePt t="53379" x="3109913" y="2447925"/>
          <p14:tracePt t="53383" x="3101975" y="2447925"/>
          <p14:tracePt t="53388" x="3094038" y="2447925"/>
          <p14:tracePt t="53393" x="3086100" y="2447925"/>
          <p14:tracePt t="53397" x="3078163" y="2455863"/>
          <p14:tracePt t="53400" x="3070225" y="2455863"/>
          <p14:tracePt t="53402" x="3062288" y="2455863"/>
          <p14:tracePt t="53407" x="3054350" y="2455863"/>
          <p14:tracePt t="53411" x="3046413" y="2455863"/>
          <p14:tracePt t="53413" x="3046413" y="2463800"/>
          <p14:tracePt t="53415" x="3038475" y="2463800"/>
          <p14:tracePt t="53416" x="3030538" y="2463800"/>
          <p14:tracePt t="53420" x="3022600" y="2463800"/>
          <p14:tracePt t="53424" x="3014663" y="2463800"/>
          <p14:tracePt t="53428" x="3006725" y="2463800"/>
          <p14:tracePt t="53430" x="2998788" y="2463800"/>
          <p14:tracePt t="53432" x="2990850" y="2463800"/>
          <p14:tracePt t="53434" x="2982913" y="2463800"/>
          <p14:tracePt t="53436" x="2982913" y="2471738"/>
          <p14:tracePt t="53438" x="2974975" y="2471738"/>
          <p14:tracePt t="53440" x="2967038" y="2471738"/>
          <p14:tracePt t="53442" x="2957513" y="2471738"/>
          <p14:tracePt t="53446" x="2949575" y="2471738"/>
          <p14:tracePt t="53448" x="2933700" y="2471738"/>
          <p14:tracePt t="53450" x="2925763" y="2471738"/>
          <p14:tracePt t="53453" x="2917825" y="2471738"/>
          <p14:tracePt t="53454" x="2909888" y="2471738"/>
          <p14:tracePt t="53458" x="2901950" y="2471738"/>
          <p14:tracePt t="53461" x="2894013" y="2471738"/>
          <p14:tracePt t="53463" x="2886075" y="2471738"/>
          <p14:tracePt t="53464" x="2878138" y="2471738"/>
          <p14:tracePt t="53466" x="2870200" y="2471738"/>
          <p14:tracePt t="53468" x="2862263" y="2471738"/>
          <p14:tracePt t="53470" x="2854325" y="2471738"/>
          <p14:tracePt t="53474" x="2846388" y="2471738"/>
          <p14:tracePt t="53479" x="2830513" y="2471738"/>
          <p14:tracePt t="53480" x="2822575" y="2479675"/>
          <p14:tracePt t="53484" x="2814638" y="2479675"/>
          <p14:tracePt t="53486" x="2806700" y="2479675"/>
          <p14:tracePt t="53490" x="2798763" y="2479675"/>
          <p14:tracePt t="53492" x="2790825" y="2479675"/>
          <p14:tracePt t="53495" x="2782888" y="2479675"/>
          <p14:tracePt t="53498" x="2774950" y="2479675"/>
          <p14:tracePt t="53500" x="2767013" y="2487613"/>
          <p14:tracePt t="53504" x="2759075" y="2487613"/>
          <p14:tracePt t="53506" x="2751138" y="2487613"/>
          <p14:tracePt t="53511" x="2743200" y="2487613"/>
          <p14:tracePt t="53513" x="2735263" y="2487613"/>
          <p14:tracePt t="53516" x="2727325" y="2495550"/>
          <p14:tracePt t="53518" x="2719388" y="2495550"/>
          <p14:tracePt t="53522" x="2711450" y="2495550"/>
          <p14:tracePt t="53524" x="2703513" y="2503488"/>
          <p14:tracePt t="53528" x="2695575" y="2503488"/>
          <p14:tracePt t="53532" x="2687638" y="2503488"/>
          <p14:tracePt t="53534" x="2679700" y="2503488"/>
          <p14:tracePt t="53536" x="2679700" y="2511425"/>
          <p14:tracePt t="53538" x="2671763" y="2511425"/>
          <p14:tracePt t="53540" x="2663825" y="2511425"/>
          <p14:tracePt t="53544" x="2655888" y="2511425"/>
          <p14:tracePt t="53548" x="2647950" y="2511425"/>
          <p14:tracePt t="53550" x="2640013" y="2511425"/>
          <p14:tracePt t="53552" x="2640013" y="2519363"/>
          <p14:tracePt t="53554" x="2632075" y="2519363"/>
          <p14:tracePt t="53558" x="2624138" y="2519363"/>
          <p14:tracePt t="53561" x="2616200" y="2519363"/>
          <p14:tracePt t="53564" x="2606675" y="2519363"/>
          <p14:tracePt t="53566" x="2598738" y="2519363"/>
          <p14:tracePt t="53568" x="2590800" y="2519363"/>
          <p14:tracePt t="53572" x="2582863" y="2519363"/>
          <p14:tracePt t="53574" x="2574925" y="2519363"/>
          <p14:tracePt t="53579" x="2559050" y="2519363"/>
          <p14:tracePt t="53582" x="2551113" y="2519363"/>
          <p14:tracePt t="53584" x="2543175" y="2519363"/>
          <p14:tracePt t="53586" x="2535238" y="2519363"/>
          <p14:tracePt t="53588" x="2527300" y="2519363"/>
          <p14:tracePt t="53590" x="2519363" y="2519363"/>
          <p14:tracePt t="53593" x="2511425" y="2519363"/>
          <p14:tracePt t="53597" x="2495550" y="2519363"/>
          <p14:tracePt t="53598" x="2487613" y="2519363"/>
          <p14:tracePt t="53600" x="2479675" y="2511425"/>
          <p14:tracePt t="53602" x="2471738" y="2511425"/>
          <p14:tracePt t="53604" x="2463800" y="2511425"/>
          <p14:tracePt t="53606" x="2455863" y="2511425"/>
          <p14:tracePt t="53608" x="2439988" y="2511425"/>
          <p14:tracePt t="53612" x="2424113" y="2503488"/>
          <p14:tracePt t="53614" x="2408238" y="2503488"/>
          <p14:tracePt t="53616" x="2400300" y="2503488"/>
          <p14:tracePt t="53618" x="2392363" y="2503488"/>
          <p14:tracePt t="53620" x="2376488" y="2495550"/>
          <p14:tracePt t="53622" x="2368550" y="2495550"/>
          <p14:tracePt t="53624" x="2360613" y="2495550"/>
          <p14:tracePt t="53629" x="2344738" y="2487613"/>
          <p14:tracePt t="53631" x="2328863" y="2487613"/>
          <p14:tracePt t="53632" x="2320925" y="2487613"/>
          <p14:tracePt t="53634" x="2312988" y="2487613"/>
          <p14:tracePt t="53636" x="2305050" y="2487613"/>
          <p14:tracePt t="53638" x="2297113" y="2479675"/>
          <p14:tracePt t="53640" x="2289175" y="2479675"/>
          <p14:tracePt t="53643" x="2281238" y="2479675"/>
          <p14:tracePt t="53645" x="2273300" y="2479675"/>
          <p14:tracePt t="53648" x="2265363" y="2471738"/>
          <p14:tracePt t="53650" x="2255838" y="2471738"/>
          <p14:tracePt t="53652" x="2247900" y="2471738"/>
          <p14:tracePt t="53654" x="2239963" y="2463800"/>
          <p14:tracePt t="53656" x="2232025" y="2463800"/>
          <p14:tracePt t="53659" x="2224088" y="2463800"/>
          <p14:tracePt t="53661" x="2216150" y="2463800"/>
          <p14:tracePt t="53663" x="2208213" y="2463800"/>
          <p14:tracePt t="53665" x="2200275" y="2455863"/>
          <p14:tracePt t="53666" x="2192338" y="2455863"/>
          <p14:tracePt t="53668" x="2184400" y="2455863"/>
          <p14:tracePt t="53670" x="2176463" y="2455863"/>
          <p14:tracePt t="53673" x="2168525" y="2455863"/>
          <p14:tracePt t="53674" x="2160588" y="2447925"/>
          <p14:tracePt t="53679" x="2144713" y="2447925"/>
          <p14:tracePt t="53681" x="2136775" y="2447925"/>
          <p14:tracePt t="53682" x="2128838" y="2447925"/>
          <p14:tracePt t="53686" x="2120900" y="2447925"/>
          <p14:tracePt t="53688" x="2112963" y="2447925"/>
          <p14:tracePt t="53690" x="2105025" y="2439988"/>
          <p14:tracePt t="53692" x="2097088" y="2439988"/>
          <p14:tracePt t="53695" x="2089150" y="2439988"/>
          <p14:tracePt t="53698" x="2081213" y="2439988"/>
          <p14:tracePt t="53700" x="2073275" y="2439988"/>
          <p14:tracePt t="53702" x="2065338" y="2439988"/>
          <p14:tracePt t="53706" x="2057400" y="2439988"/>
          <p14:tracePt t="53708" x="2049463" y="2439988"/>
          <p14:tracePt t="53713" x="2041525" y="2439988"/>
          <p14:tracePt t="53716" x="2033588" y="2439988"/>
          <p14:tracePt t="53720" x="2025650" y="2439988"/>
          <p14:tracePt t="53722" x="2017713" y="2439988"/>
          <p14:tracePt t="53728" x="2009775" y="2439988"/>
          <p14:tracePt t="53732" x="2001838" y="2439988"/>
          <p14:tracePt t="53738" x="1993900" y="2439988"/>
          <p14:tracePt t="53745" x="1985963" y="2439988"/>
          <p14:tracePt t="53750" x="1978025" y="2439988"/>
          <p14:tracePt t="53756" x="1970088" y="2439988"/>
          <p14:tracePt t="53765" x="1962150" y="2439988"/>
          <p14:tracePt t="53767" x="1962150" y="2447925"/>
          <p14:tracePt t="53774" x="1954213" y="2447925"/>
          <p14:tracePt t="53788" x="1946275" y="2447925"/>
          <p14:tracePt t="53801" x="1938338" y="2447925"/>
          <p14:tracePt t="53814" x="1930400" y="2447925"/>
          <p14:tracePt t="53830" x="1922463" y="2447925"/>
          <p14:tracePt t="54177" x="1922463" y="2455863"/>
          <p14:tracePt t="54179" x="1912938" y="2455863"/>
          <p14:tracePt t="54199" x="1905000" y="2455863"/>
          <p14:tracePt t="54391" x="1912938" y="2463800"/>
          <p14:tracePt t="54394" x="1922463" y="2463800"/>
          <p14:tracePt t="54399" x="1930400" y="2463800"/>
          <p14:tracePt t="54402" x="1938338" y="2463800"/>
          <p14:tracePt t="54404" x="1946275" y="2463800"/>
          <p14:tracePt t="54406" x="1954213" y="2463800"/>
          <p14:tracePt t="54408" x="1962150" y="2463800"/>
          <p14:tracePt t="54411" x="1970088" y="2463800"/>
          <p14:tracePt t="54413" x="1978025" y="2471738"/>
          <p14:tracePt t="54414" x="1985963" y="2471738"/>
          <p14:tracePt t="54417" x="1993900" y="2471738"/>
          <p14:tracePt t="54418" x="2001838" y="2471738"/>
          <p14:tracePt t="54420" x="2009775" y="2471738"/>
          <p14:tracePt t="54422" x="2017713" y="2471738"/>
          <p14:tracePt t="54424" x="2033588" y="2471738"/>
          <p14:tracePt t="54430" x="2065338" y="2471738"/>
          <p14:tracePt t="54432" x="2073275" y="2471738"/>
          <p14:tracePt t="54434" x="2089150" y="2471738"/>
          <p14:tracePt t="54437" x="2097088" y="2471738"/>
          <p14:tracePt t="54438" x="2112963" y="2471738"/>
          <p14:tracePt t="54440" x="2120900" y="2471738"/>
          <p14:tracePt t="54442" x="2136775" y="2471738"/>
          <p14:tracePt t="54445" x="2144713" y="2471738"/>
          <p14:tracePt t="54447" x="2160588" y="2471738"/>
          <p14:tracePt t="54448" x="2176463" y="2471738"/>
          <p14:tracePt t="54450" x="2184400" y="2471738"/>
          <p14:tracePt t="54452" x="2200275" y="2471738"/>
          <p14:tracePt t="54455" x="2216150" y="2471738"/>
          <p14:tracePt t="54456" x="2224088" y="2471738"/>
          <p14:tracePt t="54458" x="2239963" y="2471738"/>
          <p14:tracePt t="54461" x="2255838" y="2471738"/>
          <p14:tracePt t="54463" x="2265363" y="2471738"/>
          <p14:tracePt t="54464" x="2281238" y="2471738"/>
          <p14:tracePt t="54466" x="2297113" y="2471738"/>
          <p14:tracePt t="54469" x="2305050" y="2471738"/>
          <p14:tracePt t="54470" x="2320925" y="2471738"/>
          <p14:tracePt t="54472" x="2336800" y="2471738"/>
          <p14:tracePt t="54474" x="2352675" y="2471738"/>
          <p14:tracePt t="54479" x="2384425" y="2471738"/>
          <p14:tracePt t="54480" x="2400300" y="2471738"/>
          <p14:tracePt t="54482" x="2408238" y="2463800"/>
          <p14:tracePt t="54484" x="2424113" y="2463800"/>
          <p14:tracePt t="54486" x="2439988" y="2463800"/>
          <p14:tracePt t="54488" x="2455863" y="2463800"/>
          <p14:tracePt t="54490" x="2471738" y="2463800"/>
          <p14:tracePt t="54492" x="2487613" y="2463800"/>
          <p14:tracePt t="54495" x="2503488" y="2463800"/>
          <p14:tracePt t="54497" x="2511425" y="2463800"/>
          <p14:tracePt t="54500" x="2527300" y="2463800"/>
          <p14:tracePt t="54501" x="2543175" y="2463800"/>
          <p14:tracePt t="54502" x="2559050" y="2463800"/>
          <p14:tracePt t="54504" x="2574925" y="2463800"/>
          <p14:tracePt t="54506" x="2582863" y="2463800"/>
          <p14:tracePt t="54508" x="2598738" y="2463800"/>
          <p14:tracePt t="54511" x="2616200" y="2463800"/>
          <p14:tracePt t="54513" x="2624138" y="2471738"/>
          <p14:tracePt t="54514" x="2640013" y="2471738"/>
          <p14:tracePt t="54516" x="2655888" y="2471738"/>
          <p14:tracePt t="54518" x="2663825" y="2471738"/>
          <p14:tracePt t="54520" x="2679700" y="2471738"/>
          <p14:tracePt t="54522" x="2687638" y="2471738"/>
          <p14:tracePt t="54524" x="2695575" y="2471738"/>
          <p14:tracePt t="54529" x="2719388" y="2471738"/>
          <p14:tracePt t="54531" x="2727325" y="2471738"/>
          <p14:tracePt t="54532" x="2735263" y="2471738"/>
          <p14:tracePt t="54534" x="2751138" y="2471738"/>
          <p14:tracePt t="54536" x="2759075" y="2471738"/>
          <p14:tracePt t="54538" x="2767013" y="2471738"/>
          <p14:tracePt t="54540" x="2782888" y="2471738"/>
          <p14:tracePt t="54544" x="2790825" y="2471738"/>
          <p14:tracePt t="54547" x="2806700" y="2471738"/>
          <p14:tracePt t="54551" x="2822575" y="2471738"/>
          <p14:tracePt t="54552" x="2838450" y="2471738"/>
          <p14:tracePt t="54555" x="2846388" y="2471738"/>
          <p14:tracePt t="54556" x="2854325" y="2471738"/>
          <p14:tracePt t="54560" x="2862263" y="2471738"/>
          <p14:tracePt t="54563" x="2878138" y="2471738"/>
          <p14:tracePt t="54564" x="2886075" y="2471738"/>
          <p14:tracePt t="54566" x="2894013" y="2471738"/>
          <p14:tracePt t="54568" x="2901950" y="2471738"/>
          <p14:tracePt t="54570" x="2909888" y="2471738"/>
          <p14:tracePt t="54572" x="2917825" y="2471738"/>
          <p14:tracePt t="54574" x="2925763" y="2471738"/>
          <p14:tracePt t="54577" x="2933700" y="2471738"/>
          <p14:tracePt t="54578" x="2941638" y="2471738"/>
          <p14:tracePt t="54582" x="2949575" y="2471738"/>
          <p14:tracePt t="54584" x="2957513" y="2471738"/>
          <p14:tracePt t="54586" x="2967038" y="2471738"/>
          <p14:tracePt t="54590" x="2974975" y="2471738"/>
          <p14:tracePt t="54594" x="2982913" y="2471738"/>
          <p14:tracePt t="54596" x="2990850" y="2471738"/>
          <p14:tracePt t="54600" x="2998788" y="2471738"/>
          <p14:tracePt t="54604" x="3006725" y="2471738"/>
          <p14:tracePt t="54608" x="3014663" y="2471738"/>
          <p14:tracePt t="54610" x="3014663" y="2463800"/>
          <p14:tracePt t="54612" x="3022600" y="2463800"/>
          <p14:tracePt t="54616" x="3030538" y="2463800"/>
          <p14:tracePt t="54620" x="3038475" y="2471738"/>
          <p14:tracePt t="54624" x="3046413" y="2471738"/>
          <p14:tracePt t="54629" x="3054350" y="2471738"/>
          <p14:tracePt t="54634" x="3062288" y="2471738"/>
          <p14:tracePt t="54638" x="3070225" y="2471738"/>
          <p14:tracePt t="54645" x="3078163" y="2471738"/>
          <p14:tracePt t="54648" x="3086100" y="2471738"/>
          <p14:tracePt t="54654" x="3094038" y="2471738"/>
          <p14:tracePt t="54663" x="3101975" y="2471738"/>
          <p14:tracePt t="54670" x="3109913" y="2471738"/>
          <p14:tracePt t="54694" x="3117850" y="2471738"/>
          <p14:tracePt t="54707" x="3125788" y="2471738"/>
          <p14:tracePt t="54714" x="3133725" y="2471738"/>
          <p14:tracePt t="54720" x="3141663" y="2471738"/>
          <p14:tracePt t="54729" x="3149600" y="2471738"/>
          <p14:tracePt t="54732" x="3157538" y="2471738"/>
          <p14:tracePt t="54736" x="3165475" y="2471738"/>
          <p14:tracePt t="54743" x="3173413" y="2471738"/>
          <p14:tracePt t="54747" x="3181350" y="2471738"/>
          <p14:tracePt t="54750" x="3189288" y="2471738"/>
          <p14:tracePt t="54754" x="3197225" y="2471738"/>
          <p14:tracePt t="54758" x="3205163" y="2471738"/>
          <p14:tracePt t="54763" x="3213100" y="2471738"/>
          <p14:tracePt t="54768" x="3221038" y="2471738"/>
          <p14:tracePt t="54772" x="3228975" y="2471738"/>
          <p14:tracePt t="54779" x="3236913" y="2471738"/>
          <p14:tracePt t="54784" x="3244850" y="2471738"/>
          <p14:tracePt t="54790" x="3252788" y="2471738"/>
          <p14:tracePt t="55315" x="3244850" y="2463800"/>
          <p14:tracePt t="55319" x="3236913" y="2463800"/>
          <p14:tracePt t="55321" x="3228975" y="2463800"/>
          <p14:tracePt t="55324" x="3221038" y="2463800"/>
          <p14:tracePt t="55329" x="3205163" y="2463800"/>
          <p14:tracePt t="55331" x="3197225" y="2463800"/>
          <p14:tracePt t="55332" x="3181350" y="2463800"/>
          <p14:tracePt t="55334" x="3173413" y="2455863"/>
          <p14:tracePt t="55336" x="3165475" y="2455863"/>
          <p14:tracePt t="55338" x="3149600" y="2455863"/>
          <p14:tracePt t="55340" x="3141663" y="2455863"/>
          <p14:tracePt t="55343" x="3125788" y="2455863"/>
          <p14:tracePt t="55346" x="3117850" y="2447925"/>
          <p14:tracePt t="55347" x="3101975" y="2447925"/>
          <p14:tracePt t="55349" x="3094038" y="2447925"/>
          <p14:tracePt t="55350" x="3078163" y="2439988"/>
          <p14:tracePt t="55352" x="3062288" y="2439988"/>
          <p14:tracePt t="55354" x="3046413" y="2439988"/>
          <p14:tracePt t="55356" x="3038475" y="2432050"/>
          <p14:tracePt t="55358" x="3022600" y="2432050"/>
          <p14:tracePt t="55361" x="3006725" y="2432050"/>
          <p14:tracePt t="55365" x="2974975" y="2424113"/>
          <p14:tracePt t="55366" x="2957513" y="2424113"/>
          <p14:tracePt t="55368" x="2941638" y="2424113"/>
          <p14:tracePt t="55370" x="2925763" y="2424113"/>
          <p14:tracePt t="55372" x="2909888" y="2416175"/>
          <p14:tracePt t="55374" x="2894013" y="2416175"/>
          <p14:tracePt t="55379" x="2854325" y="2416175"/>
          <p14:tracePt t="55381" x="2838450" y="2408238"/>
          <p14:tracePt t="55382" x="2822575" y="2408238"/>
          <p14:tracePt t="55384" x="2798763" y="2408238"/>
          <p14:tracePt t="55386" x="2782888" y="2400300"/>
          <p14:tracePt t="55388" x="2767013" y="2400300"/>
          <p14:tracePt t="55390" x="2751138" y="2400300"/>
          <p14:tracePt t="55393" x="2727325" y="2392363"/>
          <p14:tracePt t="55395" x="2711450" y="2392363"/>
          <p14:tracePt t="55397" x="2687638" y="2392363"/>
          <p14:tracePt t="55399" x="2671763" y="2384425"/>
          <p14:tracePt t="55400" x="2655888" y="2384425"/>
          <p14:tracePt t="55402" x="2632075" y="2376488"/>
          <p14:tracePt t="55404" x="2616200" y="2376488"/>
          <p14:tracePt t="55406" x="2598738" y="2376488"/>
          <p14:tracePt t="55408" x="2582863" y="2368550"/>
          <p14:tracePt t="55411" x="2566988" y="2368550"/>
          <p14:tracePt t="55413" x="2543175" y="2368550"/>
          <p14:tracePt t="55415" x="2527300" y="2360613"/>
          <p14:tracePt t="55417" x="2511425" y="2360613"/>
          <p14:tracePt t="55418" x="2495550" y="2360613"/>
          <p14:tracePt t="55420" x="2487613" y="2360613"/>
          <p14:tracePt t="55422" x="2471738" y="2352675"/>
          <p14:tracePt t="55424" x="2455863" y="2352675"/>
          <p14:tracePt t="55428" x="2424113" y="2352675"/>
          <p14:tracePt t="55432" x="2400300" y="2344738"/>
          <p14:tracePt t="55434" x="2392363" y="2344738"/>
          <p14:tracePt t="55436" x="2384425" y="2336800"/>
          <p14:tracePt t="55438" x="2368550" y="2336800"/>
          <p14:tracePt t="55440" x="2360613" y="2336800"/>
          <p14:tracePt t="55442" x="2352675" y="2336800"/>
          <p14:tracePt t="55445" x="2344738" y="2336800"/>
          <p14:tracePt t="55448" x="2320925" y="2328863"/>
          <p14:tracePt t="55450" x="2312988" y="2328863"/>
          <p14:tracePt t="55452" x="2305050" y="2328863"/>
          <p14:tracePt t="55454" x="2297113" y="2328863"/>
          <p14:tracePt t="55458" x="2289175" y="2328863"/>
          <p14:tracePt t="55461" x="2281238" y="2328863"/>
          <p14:tracePt t="55464" x="2273300" y="2328863"/>
          <p14:tracePt t="55465" x="2265363" y="2328863"/>
          <p14:tracePt t="55466" x="2255838" y="2328863"/>
          <p14:tracePt t="55468" x="2247900" y="2328863"/>
          <p14:tracePt t="55472" x="2239963" y="2328863"/>
          <p14:tracePt t="55474" x="2232025" y="2328863"/>
          <p14:tracePt t="55479" x="2224088" y="2328863"/>
          <p14:tracePt t="55480" x="2216150" y="2328863"/>
          <p14:tracePt t="55484" x="2208213" y="2328863"/>
          <p14:tracePt t="55486" x="2200275" y="2328863"/>
          <p14:tracePt t="55488" x="2192338" y="2328863"/>
          <p14:tracePt t="55492" x="2184400" y="2336800"/>
          <p14:tracePt t="55497" x="2176463" y="2336800"/>
          <p14:tracePt t="55498" x="2168525" y="2336800"/>
          <p14:tracePt t="55502" x="2160588" y="2336800"/>
          <p14:tracePt t="55504" x="2152650" y="2336800"/>
          <p14:tracePt t="55508" x="2144713" y="2344738"/>
          <p14:tracePt t="55511" x="2136775" y="2344738"/>
          <p14:tracePt t="55513" x="2128838" y="2344738"/>
          <p14:tracePt t="55516" x="2120900" y="2344738"/>
          <p14:tracePt t="55518" x="2112963" y="2352675"/>
          <p14:tracePt t="55520" x="2105025" y="2352675"/>
          <p14:tracePt t="55522" x="2097088" y="2352675"/>
          <p14:tracePt t="55524" x="2089150" y="2352675"/>
          <p14:tracePt t="55529" x="2081213" y="2360613"/>
          <p14:tracePt t="55532" x="2065338" y="2360613"/>
          <p14:tracePt t="55534" x="2057400" y="2360613"/>
          <p14:tracePt t="55536" x="2057400" y="2368550"/>
          <p14:tracePt t="55538" x="2049463" y="2368550"/>
          <p14:tracePt t="55540" x="2041525" y="2368550"/>
          <p14:tracePt t="55542" x="2033588" y="2368550"/>
          <p14:tracePt t="55545" x="2033588" y="2376488"/>
          <p14:tracePt t="55549" x="2017713" y="2376488"/>
          <p14:tracePt t="55552" x="2009775" y="2376488"/>
          <p14:tracePt t="55554" x="2001838" y="2384425"/>
          <p14:tracePt t="55558" x="1993900" y="2384425"/>
          <p14:tracePt t="55561" x="1985963" y="2384425"/>
          <p14:tracePt t="55565" x="1978025" y="2392363"/>
          <p14:tracePt t="55567" x="1970088" y="2392363"/>
          <p14:tracePt t="55568" x="1962150" y="2392363"/>
          <p14:tracePt t="55572" x="1954213" y="2400300"/>
          <p14:tracePt t="55574" x="1946275" y="2400300"/>
          <p14:tracePt t="55578" x="1938338" y="2400300"/>
          <p14:tracePt t="55580" x="1930400" y="2400300"/>
          <p14:tracePt t="55582" x="1922463" y="2400300"/>
          <p14:tracePt t="55586" x="1912938" y="2408238"/>
          <p14:tracePt t="55590" x="1905000" y="2408238"/>
          <p14:tracePt t="55593" x="1897063" y="2408238"/>
          <p14:tracePt t="55598" x="1889125" y="2408238"/>
          <p14:tracePt t="55600" x="1881188" y="2408238"/>
          <p14:tracePt t="55604" x="1873250" y="2408238"/>
          <p14:tracePt t="55606" x="1873250" y="2416175"/>
          <p14:tracePt t="55608" x="1865313" y="2416175"/>
          <p14:tracePt t="55613" x="1857375" y="2416175"/>
          <p14:tracePt t="55618" x="1849438" y="2416175"/>
          <p14:tracePt t="55624" x="1841500" y="2416175"/>
          <p14:tracePt t="55646" x="1833563" y="2416175"/>
          <p14:tracePt t="55683" x="1825625" y="2416175"/>
          <p14:tracePt t="55690" x="1825625" y="2424113"/>
          <p14:tracePt t="55694" x="1817688" y="2424113"/>
          <p14:tracePt t="55705" x="1809750" y="2424113"/>
          <p14:tracePt t="55711" x="1809750" y="2432050"/>
          <p14:tracePt t="55713" x="1801813" y="2432050"/>
          <p14:tracePt t="55722" x="1793875" y="2432050"/>
          <p14:tracePt t="55728" x="1793875" y="2439988"/>
          <p14:tracePt t="55731" x="1785938" y="2439988"/>
          <p14:tracePt t="55738" x="1778000" y="2439988"/>
          <p14:tracePt t="55745" x="1778000" y="2447925"/>
          <p14:tracePt t="55747" x="1770063" y="2447925"/>
          <p14:tracePt t="55758" x="1762125" y="2447925"/>
          <p14:tracePt t="57293" x="1754188" y="2447925"/>
          <p14:tracePt t="57300" x="1746250" y="2447925"/>
          <p14:tracePt t="57306" x="1738313" y="2447925"/>
          <p14:tracePt t="57312" x="1730375" y="2447925"/>
          <p14:tracePt t="57316" x="1722438" y="2447925"/>
          <p14:tracePt t="57323" x="1714500" y="2447925"/>
          <p14:tracePt t="57329" x="1706563" y="2447925"/>
          <p14:tracePt t="57332" x="1706563" y="2439988"/>
          <p14:tracePt t="57334" x="1698625" y="2439988"/>
          <p14:tracePt t="57341" x="1690688" y="2439988"/>
          <p14:tracePt t="57347" x="1682750" y="2439988"/>
          <p14:tracePt t="57354" x="1674813" y="2439988"/>
          <p14:tracePt t="57362" x="1666875" y="2439988"/>
          <p14:tracePt t="57364" x="1666875" y="2432050"/>
          <p14:tracePt t="57370" x="1658938" y="2432050"/>
          <p14:tracePt t="58156" x="1651000" y="2432050"/>
          <p14:tracePt t="58163" x="1651000" y="2424113"/>
          <p14:tracePt t="59211" x="1658938" y="2424113"/>
          <p14:tracePt t="59216" x="1666875" y="2424113"/>
          <p14:tracePt t="59220" x="1674813" y="2424113"/>
          <p14:tracePt t="59222" x="1682750" y="2424113"/>
          <p14:tracePt t="59224" x="1690688" y="2424113"/>
          <p14:tracePt t="59229" x="1706563" y="2424113"/>
          <p14:tracePt t="59230" x="1714500" y="2424113"/>
          <p14:tracePt t="59232" x="1722438" y="2424113"/>
          <p14:tracePt t="59234" x="1730375" y="2424113"/>
          <p14:tracePt t="59236" x="1738313" y="2424113"/>
          <p14:tracePt t="59238" x="1746250" y="2424113"/>
          <p14:tracePt t="59240" x="1754188" y="2424113"/>
          <p14:tracePt t="59243" x="1762125" y="2424113"/>
          <p14:tracePt t="59245" x="1770063" y="2424113"/>
          <p14:tracePt t="59247" x="1778000" y="2424113"/>
          <p14:tracePt t="59248" x="1793875" y="2424113"/>
          <p14:tracePt t="59250" x="1801813" y="2424113"/>
          <p14:tracePt t="59252" x="1809750" y="2424113"/>
          <p14:tracePt t="59254" x="1817688" y="2424113"/>
          <p14:tracePt t="59256" x="1833563" y="2424113"/>
          <p14:tracePt t="59258" x="1841500" y="2424113"/>
          <p14:tracePt t="59261" x="1857375" y="2424113"/>
          <p14:tracePt t="59263" x="1865313" y="2432050"/>
          <p14:tracePt t="59266" x="1889125" y="2432050"/>
          <p14:tracePt t="59268" x="1897063" y="2432050"/>
          <p14:tracePt t="59270" x="1912938" y="2432050"/>
          <p14:tracePt t="59272" x="1922463" y="2432050"/>
          <p14:tracePt t="59274" x="1930400" y="2432050"/>
          <p14:tracePt t="59279" x="1954213" y="2439988"/>
          <p14:tracePt t="59282" x="1962150" y="2439988"/>
          <p14:tracePt t="59283" x="1978025" y="2439988"/>
          <p14:tracePt t="59284" x="1985963" y="2447925"/>
          <p14:tracePt t="59286" x="2001838" y="2447925"/>
          <p14:tracePt t="59288" x="2009775" y="2447925"/>
          <p14:tracePt t="59290" x="2025650" y="2447925"/>
          <p14:tracePt t="59292" x="2033588" y="2447925"/>
          <p14:tracePt t="59295" x="2041525" y="2455863"/>
          <p14:tracePt t="59299" x="2065338" y="2455863"/>
          <p14:tracePt t="59300" x="2073275" y="2455863"/>
          <p14:tracePt t="59302" x="2081213" y="2463800"/>
          <p14:tracePt t="59304" x="2089150" y="2463800"/>
          <p14:tracePt t="59306" x="2097088" y="2463800"/>
          <p14:tracePt t="59308" x="2112963" y="2463800"/>
          <p14:tracePt t="59311" x="2120900" y="2471738"/>
          <p14:tracePt t="59315" x="2136775" y="2471738"/>
          <p14:tracePt t="59318" x="2144713" y="2471738"/>
          <p14:tracePt t="59320" x="2152650" y="2479675"/>
          <p14:tracePt t="59322" x="2160588" y="2479675"/>
          <p14:tracePt t="59324" x="2168525" y="2479675"/>
          <p14:tracePt t="59328" x="2176463" y="2479675"/>
          <p14:tracePt t="59331" x="2184400" y="2479675"/>
          <p14:tracePt t="59332" x="2192338" y="2479675"/>
          <p14:tracePt t="59336" x="2200275" y="2479675"/>
          <p14:tracePt t="59338" x="2208213" y="2479675"/>
          <p14:tracePt t="59340" x="2208213" y="2487613"/>
          <p14:tracePt t="59342" x="2216150" y="2487613"/>
          <p14:tracePt t="59348" x="2224088" y="2487613"/>
          <p14:tracePt t="59350" x="2232025" y="2487613"/>
          <p14:tracePt t="59352" x="2239963" y="2487613"/>
          <p14:tracePt t="59356" x="2247900" y="2487613"/>
          <p14:tracePt t="59362" x="2255838" y="2487613"/>
          <p14:tracePt t="59364" x="2265363" y="2487613"/>
          <p14:tracePt t="59368" x="2273300" y="2487613"/>
          <p14:tracePt t="59372" x="2281238" y="2487613"/>
          <p14:tracePt t="59378" x="2289175" y="2487613"/>
          <p14:tracePt t="59381" x="2297113" y="2487613"/>
          <p14:tracePt t="59382" x="2305050" y="2487613"/>
          <p14:tracePt t="59386" x="2312988" y="2487613"/>
          <p14:tracePt t="59388" x="2320925" y="2487613"/>
          <p14:tracePt t="59390" x="2328863" y="2487613"/>
          <p14:tracePt t="59392" x="2336800" y="2487613"/>
          <p14:tracePt t="59396" x="2344738" y="2487613"/>
          <p14:tracePt t="59398" x="2352675" y="2495550"/>
          <p14:tracePt t="59400" x="2360613" y="2495550"/>
          <p14:tracePt t="59402" x="2368550" y="2495550"/>
          <p14:tracePt t="59405" x="2376488" y="2495550"/>
          <p14:tracePt t="59407" x="2384425" y="2495550"/>
          <p14:tracePt t="59408" x="2392363" y="2495550"/>
          <p14:tracePt t="59412" x="2400300" y="2495550"/>
          <p14:tracePt t="59414" x="2408238" y="2495550"/>
          <p14:tracePt t="59416" x="2424113" y="2503488"/>
          <p14:tracePt t="59418" x="2432050" y="2503488"/>
          <p14:tracePt t="59420" x="2439988" y="2503488"/>
          <p14:tracePt t="59422" x="2447925" y="2503488"/>
          <p14:tracePt t="59424" x="2463800" y="2503488"/>
          <p14:tracePt t="59427" x="2471738" y="2503488"/>
          <p14:tracePt t="59428" x="2479675" y="2503488"/>
          <p14:tracePt t="59430" x="2495550" y="2511425"/>
          <p14:tracePt t="59432" x="2503488" y="2511425"/>
          <p14:tracePt t="59434" x="2511425" y="2511425"/>
          <p14:tracePt t="59436" x="2527300" y="2511425"/>
          <p14:tracePt t="59438" x="2535238" y="2511425"/>
          <p14:tracePt t="59440" x="2551113" y="2511425"/>
          <p14:tracePt t="59442" x="2559050" y="2511425"/>
          <p14:tracePt t="59445" x="2566988" y="2519363"/>
          <p14:tracePt t="59446" x="2574925" y="2519363"/>
          <p14:tracePt t="59448" x="2590800" y="2519363"/>
          <p14:tracePt t="59450" x="2598738" y="2519363"/>
          <p14:tracePt t="59452" x="2606675" y="2519363"/>
          <p14:tracePt t="59454" x="2616200" y="2519363"/>
          <p14:tracePt t="59456" x="2632075" y="2519363"/>
          <p14:tracePt t="59458" x="2640013" y="2519363"/>
          <p14:tracePt t="59460" x="2647950" y="2519363"/>
          <p14:tracePt t="59462" x="2663825" y="2519363"/>
          <p14:tracePt t="59464" x="2671763" y="2527300"/>
          <p14:tracePt t="59466" x="2679700" y="2527300"/>
          <p14:tracePt t="59468" x="2695575" y="2527300"/>
          <p14:tracePt t="59470" x="2703513" y="2527300"/>
          <p14:tracePt t="59472" x="2711450" y="2527300"/>
          <p14:tracePt t="59474" x="2727325" y="2527300"/>
          <p14:tracePt t="59477" x="2735263" y="2527300"/>
          <p14:tracePt t="59478" x="2743200" y="2527300"/>
          <p14:tracePt t="59480" x="2751138" y="2527300"/>
          <p14:tracePt t="59482" x="2767013" y="2527300"/>
          <p14:tracePt t="59484" x="2774950" y="2527300"/>
          <p14:tracePt t="59486" x="2782888" y="2527300"/>
          <p14:tracePt t="59488" x="2790825" y="2527300"/>
          <p14:tracePt t="59490" x="2798763" y="2527300"/>
          <p14:tracePt t="59492" x="2814638" y="2527300"/>
          <p14:tracePt t="59494" x="2822575" y="2527300"/>
          <p14:tracePt t="59496" x="2830513" y="2527300"/>
          <p14:tracePt t="59498" x="2838450" y="2527300"/>
          <p14:tracePt t="59500" x="2846388" y="2527300"/>
          <p14:tracePt t="59502" x="2854325" y="2527300"/>
          <p14:tracePt t="59504" x="2862263" y="2527300"/>
          <p14:tracePt t="59506" x="2870200" y="2527300"/>
          <p14:tracePt t="59508" x="2878138" y="2527300"/>
          <p14:tracePt t="59510" x="2886075" y="2527300"/>
          <p14:tracePt t="59512" x="2894013" y="2527300"/>
          <p14:tracePt t="59514" x="2901950" y="2527300"/>
          <p14:tracePt t="59518" x="2909888" y="2519363"/>
          <p14:tracePt t="59520" x="2917825" y="2519363"/>
          <p14:tracePt t="59522" x="2925763" y="2519363"/>
          <p14:tracePt t="59524" x="2933700" y="2519363"/>
          <p14:tracePt t="59527" x="2941638" y="2519363"/>
          <p14:tracePt t="59528" x="2949575" y="2519363"/>
          <p14:tracePt t="59530" x="2957513" y="2519363"/>
          <p14:tracePt t="59532" x="2967038" y="2519363"/>
          <p14:tracePt t="59534" x="2967038" y="2511425"/>
          <p14:tracePt t="59536" x="2974975" y="2511425"/>
          <p14:tracePt t="59538" x="2982913" y="2511425"/>
          <p14:tracePt t="59540" x="2990850" y="2511425"/>
          <p14:tracePt t="59542" x="2998788" y="2511425"/>
          <p14:tracePt t="59544" x="3006725" y="2503488"/>
          <p14:tracePt t="59548" x="3014663" y="2503488"/>
          <p14:tracePt t="59550" x="3022600" y="2503488"/>
          <p14:tracePt t="59552" x="3030538" y="2503488"/>
          <p14:tracePt t="59556" x="3038475" y="2495550"/>
          <p14:tracePt t="59558" x="3046413" y="2495550"/>
          <p14:tracePt t="59560" x="3054350" y="2495550"/>
          <p14:tracePt t="59564" x="3062288" y="2495550"/>
          <p14:tracePt t="59566" x="3070225" y="2487613"/>
          <p14:tracePt t="59568" x="3078163" y="2487613"/>
          <p14:tracePt t="59570" x="3086100" y="2487613"/>
          <p14:tracePt t="59574" x="3094038" y="2487613"/>
          <p14:tracePt t="59577" x="3101975" y="2479675"/>
          <p14:tracePt t="59578" x="3109913" y="2479675"/>
          <p14:tracePt t="59580" x="3117850" y="2479675"/>
          <p14:tracePt t="59584" x="3125788" y="2479675"/>
          <p14:tracePt t="59586" x="3133725" y="2479675"/>
          <p14:tracePt t="59588" x="3141663" y="2471738"/>
          <p14:tracePt t="59590" x="3149600" y="2471738"/>
          <p14:tracePt t="59595" x="3157538" y="2471738"/>
          <p14:tracePt t="59596" x="3165475" y="2471738"/>
          <p14:tracePt t="59598" x="3173413" y="2471738"/>
          <p14:tracePt t="59602" x="3181350" y="2471738"/>
          <p14:tracePt t="59604" x="3189288" y="2471738"/>
          <p14:tracePt t="59606" x="3189288" y="2463800"/>
          <p14:tracePt t="59608" x="3197225" y="2463800"/>
          <p14:tracePt t="59610" x="3205163" y="2463800"/>
          <p14:tracePt t="59614" x="3213100" y="2463800"/>
          <p14:tracePt t="59616" x="3221038" y="2463800"/>
          <p14:tracePt t="59620" x="3228975" y="2463800"/>
          <p14:tracePt t="59624" x="3236913" y="2463800"/>
          <p14:tracePt t="59628" x="3244850" y="2463800"/>
          <p14:tracePt t="59630" x="3252788" y="2455863"/>
          <p14:tracePt t="59636" x="3260725" y="2455863"/>
          <p14:tracePt t="59640" x="3268663" y="2455863"/>
          <p14:tracePt t="59644" x="3276600" y="2455863"/>
          <p14:tracePt t="59648" x="3284538" y="2455863"/>
          <p14:tracePt t="59652" x="3292475" y="2455863"/>
          <p14:tracePt t="59658" x="3300413" y="2455863"/>
          <p14:tracePt t="59664" x="3308350" y="2455863"/>
          <p14:tracePt t="59670" x="3317875" y="2455863"/>
          <p14:tracePt t="59678" x="3325813" y="2455863"/>
          <p14:tracePt t="59695" x="3333750" y="2455863"/>
          <p14:tracePt t="59704" x="3333750" y="2447925"/>
          <p14:tracePt t="59741" x="3341688" y="2447925"/>
          <p14:tracePt t="59772" x="3349625" y="2447925"/>
          <p14:tracePt t="61211" x="3341688" y="2447925"/>
          <p14:tracePt t="61218" x="3333750" y="2447925"/>
          <p14:tracePt t="61222" x="3325813" y="2447925"/>
          <p14:tracePt t="61229" x="3317875" y="2447925"/>
          <p14:tracePt t="61230" x="3308350" y="2447925"/>
          <p14:tracePt t="61232" x="3300413" y="2447925"/>
          <p14:tracePt t="61234" x="3292475" y="2447925"/>
          <p14:tracePt t="61238" x="3284538" y="2447925"/>
          <p14:tracePt t="61240" x="3276600" y="2447925"/>
          <p14:tracePt t="61243" x="3268663" y="2447925"/>
          <p14:tracePt t="61245" x="3260725" y="2447925"/>
          <p14:tracePt t="61247" x="3252788" y="2439988"/>
          <p14:tracePt t="61248" x="3244850" y="2439988"/>
          <p14:tracePt t="61250" x="3228975" y="2439988"/>
          <p14:tracePt t="61252" x="3221038" y="2439988"/>
          <p14:tracePt t="61254" x="3213100" y="2439988"/>
          <p14:tracePt t="61256" x="3205163" y="2439988"/>
          <p14:tracePt t="61258" x="3197225" y="2439988"/>
          <p14:tracePt t="61263" x="3173413" y="2432050"/>
          <p14:tracePt t="61266" x="3165475" y="2432050"/>
          <p14:tracePt t="61267" x="3157538" y="2432050"/>
          <p14:tracePt t="61268" x="3149600" y="2432050"/>
          <p14:tracePt t="61270" x="3133725" y="2432050"/>
          <p14:tracePt t="61274" x="3117850" y="2432050"/>
          <p14:tracePt t="61279" x="3101975" y="2432050"/>
          <p14:tracePt t="61282" x="3094038" y="2432050"/>
          <p14:tracePt t="61283" x="3078163" y="2424113"/>
          <p14:tracePt t="61284" x="3070225" y="2424113"/>
          <p14:tracePt t="61286" x="3062288" y="2424113"/>
          <p14:tracePt t="61288" x="3054350" y="2424113"/>
          <p14:tracePt t="61290" x="3038475" y="2424113"/>
          <p14:tracePt t="61292" x="3030538" y="2424113"/>
          <p14:tracePt t="61295" x="3014663" y="2424113"/>
          <p14:tracePt t="61299" x="2990850" y="2416175"/>
          <p14:tracePt t="61300" x="2982913" y="2416175"/>
          <p14:tracePt t="61302" x="2974975" y="2416175"/>
          <p14:tracePt t="61304" x="2967038" y="2416175"/>
          <p14:tracePt t="61306" x="2949575" y="2416175"/>
          <p14:tracePt t="61308" x="2941638" y="2416175"/>
          <p14:tracePt t="61311" x="2933700" y="2416175"/>
          <p14:tracePt t="61315" x="2917825" y="2416175"/>
          <p14:tracePt t="61316" x="2909888" y="2416175"/>
          <p14:tracePt t="61318" x="2901950" y="2416175"/>
          <p14:tracePt t="61322" x="2894013" y="2416175"/>
          <p14:tracePt t="61324" x="2886075" y="2416175"/>
          <p14:tracePt t="61329" x="2878138" y="2416175"/>
          <p14:tracePt t="61332" x="2870200" y="2416175"/>
          <p14:tracePt t="61336" x="2862263" y="2416175"/>
          <p14:tracePt t="61342" x="2854325" y="2416175"/>
          <p14:tracePt t="61353" x="2846388" y="2416175"/>
          <p14:tracePt t="61384" x="2846388" y="2424113"/>
          <p14:tracePt t="61387" x="2854325" y="2424113"/>
          <p14:tracePt t="61390" x="2862263" y="2424113"/>
          <p14:tracePt t="61392" x="2870200" y="2424113"/>
          <p14:tracePt t="61395" x="2878138" y="2432050"/>
          <p14:tracePt t="61397" x="2886075" y="2432050"/>
          <p14:tracePt t="61398" x="2894013" y="2432050"/>
          <p14:tracePt t="61400" x="2901950" y="2439988"/>
          <p14:tracePt t="61402" x="2909888" y="2439988"/>
          <p14:tracePt t="61404" x="2917825" y="2439988"/>
          <p14:tracePt t="61406" x="2925763" y="2439988"/>
          <p14:tracePt t="61408" x="2941638" y="2447925"/>
          <p14:tracePt t="61412" x="2957513" y="2447925"/>
          <p14:tracePt t="61415" x="2982913" y="2455863"/>
          <p14:tracePt t="61416" x="2998788" y="2455863"/>
          <p14:tracePt t="61418" x="3014663" y="2463800"/>
          <p14:tracePt t="61420" x="3030538" y="2463800"/>
          <p14:tracePt t="61422" x="3038475" y="2463800"/>
          <p14:tracePt t="61424" x="3062288" y="2463800"/>
          <p14:tracePt t="61429" x="3094038" y="2471738"/>
          <p14:tracePt t="61433" x="3133725" y="2471738"/>
          <p14:tracePt t="61434" x="3157538" y="2479675"/>
          <p14:tracePt t="61436" x="3173413" y="2479675"/>
          <p14:tracePt t="61438" x="3197225" y="2479675"/>
          <p14:tracePt t="61440" x="3221038" y="2479675"/>
          <p14:tracePt t="61443" x="3244850" y="2479675"/>
          <p14:tracePt t="61446" x="3292475" y="2487613"/>
          <p14:tracePt t="61449" x="3325813" y="2487613"/>
          <p14:tracePt t="61451" x="3357563" y="2487613"/>
          <p14:tracePt t="61452" x="3373438" y="2487613"/>
          <p14:tracePt t="61454" x="3397250" y="2487613"/>
          <p14:tracePt t="61456" x="3429000" y="2487613"/>
          <p14:tracePt t="61458" x="3452813" y="2487613"/>
          <p14:tracePt t="61461" x="3476625" y="2487613"/>
          <p14:tracePt t="61464" x="3508375" y="2487613"/>
          <p14:tracePt t="61465" x="3532188" y="2487613"/>
          <p14:tracePt t="61466" x="3556000" y="2487613"/>
          <p14:tracePt t="61468" x="3579813" y="2487613"/>
          <p14:tracePt t="61470" x="3603625" y="2495550"/>
          <p14:tracePt t="61472" x="3627438" y="2495550"/>
          <p14:tracePt t="61474" x="3651250" y="2495550"/>
          <p14:tracePt t="61479" x="3700463" y="2495550"/>
          <p14:tracePt t="61481" x="3732213" y="2495550"/>
          <p14:tracePt t="61482" x="3748088" y="2495550"/>
          <p14:tracePt t="61484" x="3771900" y="2495550"/>
          <p14:tracePt t="61486" x="3795713" y="2495550"/>
          <p14:tracePt t="61488" x="3819525" y="2495550"/>
          <p14:tracePt t="61490" x="3843338" y="2495550"/>
          <p14:tracePt t="61492" x="3859213" y="2495550"/>
          <p14:tracePt t="61495" x="3883025" y="2495550"/>
          <p14:tracePt t="61497" x="3898900" y="2495550"/>
          <p14:tracePt t="61498" x="3914775" y="2495550"/>
          <p14:tracePt t="61500" x="3938588" y="2495550"/>
          <p14:tracePt t="61502" x="3954463" y="2495550"/>
          <p14:tracePt t="61504" x="3970338" y="2495550"/>
          <p14:tracePt t="61506" x="3986213" y="2487613"/>
          <p14:tracePt t="61508" x="4002088" y="2487613"/>
          <p14:tracePt t="61513" x="4035425" y="2487613"/>
          <p14:tracePt t="61516" x="4051300" y="2487613"/>
          <p14:tracePt t="61517" x="4059238" y="2487613"/>
          <p14:tracePt t="61518" x="4075113" y="2487613"/>
          <p14:tracePt t="61520" x="4083050" y="2479675"/>
          <p14:tracePt t="61522" x="4098925" y="2479675"/>
          <p14:tracePt t="61524" x="4106863" y="2479675"/>
          <p14:tracePt t="61529" x="4130675" y="2479675"/>
          <p14:tracePt t="61532" x="4146550" y="2479675"/>
          <p14:tracePt t="61534" x="4154488" y="2479675"/>
          <p14:tracePt t="61536" x="4162425" y="2479675"/>
          <p14:tracePt t="61538" x="4170363" y="2479675"/>
          <p14:tracePt t="61540" x="4186238" y="2479675"/>
          <p14:tracePt t="61545" x="4194175" y="2487613"/>
          <p14:tracePt t="61549" x="4210050" y="2487613"/>
          <p14:tracePt t="61550" x="4210050" y="2495550"/>
          <p14:tracePt t="61552" x="4217988" y="2495550"/>
          <p14:tracePt t="61554" x="4225925" y="2495550"/>
          <p14:tracePt t="61556" x="4225925" y="2503488"/>
          <p14:tracePt t="61558" x="4233863" y="2503488"/>
          <p14:tracePt t="61561" x="4241800" y="2511425"/>
          <p14:tracePt t="61565" x="4257675" y="2519363"/>
          <p14:tracePt t="61566" x="4265613" y="2519363"/>
          <p14:tracePt t="61568" x="4265613" y="2527300"/>
          <p14:tracePt t="61570" x="4281488" y="2527300"/>
          <p14:tracePt t="61572" x="4281488" y="2535238"/>
          <p14:tracePt t="61574" x="4289425" y="2535238"/>
          <p14:tracePt t="61578" x="4305300" y="2551113"/>
          <p14:tracePt t="61582" x="4329113" y="2559050"/>
          <p14:tracePt t="61584" x="4337050" y="2566988"/>
          <p14:tracePt t="61586" x="4344988" y="2576513"/>
          <p14:tracePt t="61588" x="4352925" y="2584450"/>
          <p14:tracePt t="61590" x="4362450" y="2600325"/>
          <p14:tracePt t="61593" x="4370388" y="2608263"/>
          <p14:tracePt t="61595" x="4378325" y="2616200"/>
          <p14:tracePt t="61834" x="4370388" y="2608263"/>
          <p14:tracePt t="61837" x="4362450" y="2608263"/>
          <p14:tracePt t="61841" x="4352925" y="2608263"/>
          <p14:tracePt t="61847" x="4344988" y="2608263"/>
          <p14:tracePt t="61850" x="4344988" y="2600325"/>
          <p14:tracePt t="61852" x="4337050" y="2600325"/>
          <p14:tracePt t="61856" x="4329113" y="2600325"/>
          <p14:tracePt t="61858" x="4321175" y="2600325"/>
          <p14:tracePt t="61863" x="4313238" y="2600325"/>
          <p14:tracePt t="61865" x="4305300" y="2600325"/>
          <p14:tracePt t="61866" x="4297363" y="2600325"/>
          <p14:tracePt t="61868" x="4289425" y="2600325"/>
          <p14:tracePt t="61870" x="4273550" y="2592388"/>
          <p14:tracePt t="61874" x="4257675" y="2592388"/>
          <p14:tracePt t="61879" x="4241800" y="2592388"/>
          <p14:tracePt t="61881" x="4233863" y="2592388"/>
          <p14:tracePt t="61883" x="4225925" y="2584450"/>
          <p14:tracePt t="61885" x="4217988" y="2584450"/>
          <p14:tracePt t="61886" x="4210050" y="2584450"/>
          <p14:tracePt t="61888" x="4194175" y="2584450"/>
          <p14:tracePt t="61890" x="4186238" y="2584450"/>
          <p14:tracePt t="61893" x="4178300" y="2584450"/>
          <p14:tracePt t="61895" x="4170363" y="2584450"/>
          <p14:tracePt t="61897" x="4162425" y="2584450"/>
          <p14:tracePt t="61899" x="4154488" y="2584450"/>
          <p14:tracePt t="61900" x="4146550" y="2584450"/>
          <p14:tracePt t="61904" x="4138613" y="2584450"/>
          <p14:tracePt t="61906" x="4130675" y="2584450"/>
          <p14:tracePt t="61913" x="4122738" y="2584450"/>
          <p14:tracePt t="61916" x="4122738" y="2592388"/>
          <p14:tracePt t="61945" x="4114800" y="2592388"/>
          <p14:tracePt t="61981" x="4106863" y="2592388"/>
          <p14:tracePt t="61985" x="4098925" y="2592388"/>
          <p14:tracePt t="61990" x="4090988" y="2592388"/>
          <p14:tracePt t="61992" x="4083050" y="2592388"/>
          <p14:tracePt t="61997" x="4075113" y="2592388"/>
          <p14:tracePt t="61998" x="4067175" y="2592388"/>
          <p14:tracePt t="62003" x="4059238" y="2592388"/>
          <p14:tracePt t="62005" x="4051300" y="2592388"/>
          <p14:tracePt t="62007" x="4043363" y="2592388"/>
          <p14:tracePt t="62009" x="4035425" y="2592388"/>
          <p14:tracePt t="62013" x="4027488" y="2592388"/>
          <p14:tracePt t="62014" x="4019550" y="2592388"/>
          <p14:tracePt t="62017" x="4019550" y="2600325"/>
          <p14:tracePt t="62018" x="4011613" y="2600325"/>
          <p14:tracePt t="62020" x="4002088" y="2600325"/>
          <p14:tracePt t="62024" x="3994150" y="2600325"/>
          <p14:tracePt t="62028" x="3986213" y="2600325"/>
          <p14:tracePt t="62034" x="3978275" y="2600325"/>
          <p14:tracePt t="62187" x="3986213" y="2600325"/>
          <p14:tracePt t="62194" x="3986213" y="2592388"/>
          <p14:tracePt t="62201" x="3986213" y="2584450"/>
          <p14:tracePt t="62206" x="3994150" y="2584450"/>
          <p14:tracePt t="62208" x="3994150" y="2576513"/>
          <p14:tracePt t="62218" x="4002088" y="2566988"/>
          <p14:tracePt t="62232" x="4002088" y="2559050"/>
          <p14:tracePt t="62238" x="4011613" y="2559050"/>
          <p14:tracePt t="62245" x="4011613" y="2551113"/>
          <p14:tracePt t="62251" x="4019550" y="2551113"/>
          <p14:tracePt t="62256" x="4019550" y="2543175"/>
          <p14:tracePt t="62268" x="4027488" y="2543175"/>
          <p14:tracePt t="62296" x="4027488" y="2535238"/>
          <p14:tracePt t="62323" x="4035425" y="2535238"/>
          <p14:tracePt t="62486" x="4035425" y="2527300"/>
          <p14:tracePt t="62490" x="4027488" y="2527300"/>
          <p14:tracePt t="62500" x="4019550" y="2519363"/>
          <p14:tracePt t="62505" x="4011613" y="2519363"/>
          <p14:tracePt t="62508" x="4002088" y="2519363"/>
          <p14:tracePt t="62511" x="3994150" y="2511425"/>
          <p14:tracePt t="62513" x="3986213" y="2511425"/>
          <p14:tracePt t="62516" x="3978275" y="2511425"/>
          <p14:tracePt t="62518" x="3970338" y="2503488"/>
          <p14:tracePt t="62520" x="3962400" y="2503488"/>
          <p14:tracePt t="62522" x="3954463" y="2503488"/>
          <p14:tracePt t="62524" x="3946525" y="2503488"/>
          <p14:tracePt t="62529" x="3922713" y="2495550"/>
          <p14:tracePt t="62532" x="3906838" y="2495550"/>
          <p14:tracePt t="62533" x="3898900" y="2495550"/>
          <p14:tracePt t="62534" x="3890963" y="2495550"/>
          <p14:tracePt t="62536" x="3875088" y="2495550"/>
          <p14:tracePt t="62538" x="3859213" y="2487613"/>
          <p14:tracePt t="62540" x="3835400" y="2487613"/>
          <p14:tracePt t="62542" x="3827463" y="2487613"/>
          <p14:tracePt t="62545" x="3811588" y="2487613"/>
          <p14:tracePt t="62549" x="3779838" y="2479675"/>
          <p14:tracePt t="62550" x="3756025" y="2479675"/>
          <p14:tracePt t="62552" x="3748088" y="2479675"/>
          <p14:tracePt t="62554" x="3732213" y="2479675"/>
          <p14:tracePt t="62556" x="3716338" y="2479675"/>
          <p14:tracePt t="62558" x="3692525" y="2471738"/>
          <p14:tracePt t="62561" x="3676650" y="2471738"/>
          <p14:tracePt t="62565" x="3643313" y="2471738"/>
          <p14:tracePt t="62567" x="3627438" y="2471738"/>
          <p14:tracePt t="62568" x="3611563" y="2471738"/>
          <p14:tracePt t="62570" x="3587750" y="2471738"/>
          <p14:tracePt t="62572" x="3571875" y="2471738"/>
          <p14:tracePt t="62574" x="3556000" y="2471738"/>
          <p14:tracePt t="62577" x="3540125" y="2479675"/>
          <p14:tracePt t="62579" x="3524250" y="2479675"/>
          <p14:tracePt t="62580" x="3500438" y="2479675"/>
          <p14:tracePt t="62582" x="3492500" y="2479675"/>
          <p14:tracePt t="62584" x="3476625" y="2479675"/>
          <p14:tracePt t="62586" x="3460750" y="2479675"/>
          <p14:tracePt t="62588" x="3444875" y="2479675"/>
          <p14:tracePt t="62590" x="3421063" y="2479675"/>
          <p14:tracePt t="62592" x="3413125" y="2479675"/>
          <p14:tracePt t="62594" x="3397250" y="2487613"/>
          <p14:tracePt t="62596" x="3381375" y="2487613"/>
          <p14:tracePt t="62598" x="3365500" y="2487613"/>
          <p14:tracePt t="62600" x="3341688" y="2487613"/>
          <p14:tracePt t="62602" x="3333750" y="2487613"/>
          <p14:tracePt t="62604" x="3317875" y="2487613"/>
          <p14:tracePt t="62606" x="3308350" y="2487613"/>
          <p14:tracePt t="62608" x="3292475" y="2479675"/>
          <p14:tracePt t="62611" x="3276600" y="2487613"/>
          <p14:tracePt t="62612" x="3260725" y="2487613"/>
          <p14:tracePt t="62614" x="3252788" y="2487613"/>
          <p14:tracePt t="62616" x="3236913" y="2487613"/>
          <p14:tracePt t="62618" x="3221038" y="2487613"/>
          <p14:tracePt t="62620" x="3205163" y="2487613"/>
          <p14:tracePt t="62622" x="3197225" y="2487613"/>
          <p14:tracePt t="62624" x="3189288" y="2487613"/>
          <p14:tracePt t="62627" x="3173413" y="2487613"/>
          <p14:tracePt t="62629" x="3165475" y="2487613"/>
          <p14:tracePt t="62630" x="3149600" y="2487613"/>
          <p14:tracePt t="62632" x="3149600" y="2495550"/>
          <p14:tracePt t="62634" x="3133725" y="2495550"/>
          <p14:tracePt t="62636" x="3125788" y="2495550"/>
          <p14:tracePt t="62638" x="3117850" y="2495550"/>
          <p14:tracePt t="62640" x="3109913" y="2487613"/>
          <p14:tracePt t="62642" x="3101975" y="2487613"/>
          <p14:tracePt t="62644" x="3094038" y="2487613"/>
          <p14:tracePt t="62646" x="3086100" y="2487613"/>
          <p14:tracePt t="62648" x="3078163" y="2487613"/>
          <p14:tracePt t="62650" x="3062288" y="2487613"/>
          <p14:tracePt t="62654" x="3054350" y="2487613"/>
          <p14:tracePt t="62656" x="3038475" y="2487613"/>
          <p14:tracePt t="62658" x="3030538" y="2487613"/>
          <p14:tracePt t="62660" x="3022600" y="2479675"/>
          <p14:tracePt t="62662" x="3014663" y="2479675"/>
          <p14:tracePt t="62664" x="3006725" y="2479675"/>
          <p14:tracePt t="62666" x="2998788" y="2479675"/>
          <p14:tracePt t="62668" x="2990850" y="2479675"/>
          <p14:tracePt t="62670" x="2982913" y="2471738"/>
          <p14:tracePt t="62672" x="2974975" y="2471738"/>
          <p14:tracePt t="62674" x="2967038" y="2471738"/>
          <p14:tracePt t="62677" x="2957513" y="2471738"/>
          <p14:tracePt t="62680" x="2949575" y="2471738"/>
          <p14:tracePt t="62682" x="2941638" y="2471738"/>
          <p14:tracePt t="62684" x="2933700" y="2471738"/>
          <p14:tracePt t="62686" x="2925763" y="2471738"/>
          <p14:tracePt t="62688" x="2917825" y="2463800"/>
          <p14:tracePt t="62690" x="2909888" y="2463800"/>
          <p14:tracePt t="62692" x="2901950" y="2463800"/>
          <p14:tracePt t="62694" x="2894013" y="2463800"/>
          <p14:tracePt t="62696" x="2886075" y="2463800"/>
          <p14:tracePt t="62698" x="2878138" y="2463800"/>
          <p14:tracePt t="62700" x="2870200" y="2463800"/>
          <p14:tracePt t="62704" x="2862263" y="2463800"/>
          <p14:tracePt t="62706" x="2854325" y="2463800"/>
          <p14:tracePt t="62708" x="2846388" y="2463800"/>
          <p14:tracePt t="62711" x="2838450" y="2463800"/>
          <p14:tracePt t="62712" x="2830513" y="2463800"/>
          <p14:tracePt t="62714" x="2822575" y="2463800"/>
          <p14:tracePt t="62716" x="2814638" y="2463800"/>
          <p14:tracePt t="62718" x="2806700" y="2463800"/>
          <p14:tracePt t="62720" x="2798763" y="2463800"/>
          <p14:tracePt t="62722" x="2790825" y="2463800"/>
          <p14:tracePt t="62724" x="2782888" y="2463800"/>
          <p14:tracePt t="62728" x="2774950" y="2463800"/>
          <p14:tracePt t="62730" x="2759075" y="2463800"/>
          <p14:tracePt t="62734" x="2751138" y="2463800"/>
          <p14:tracePt t="62736" x="2743200" y="2463800"/>
          <p14:tracePt t="62738" x="2735263" y="2463800"/>
          <p14:tracePt t="62740" x="2719388" y="2463800"/>
          <p14:tracePt t="62744" x="2711450" y="2463800"/>
          <p14:tracePt t="62746" x="2703513" y="2463800"/>
          <p14:tracePt t="62748" x="2695575" y="2463800"/>
          <p14:tracePt t="62750" x="2679700" y="2463800"/>
          <p14:tracePt t="62752" x="2671763" y="2463800"/>
          <p14:tracePt t="62754" x="2663825" y="2463800"/>
          <p14:tracePt t="62756" x="2655888" y="2463800"/>
          <p14:tracePt t="62758" x="2647950" y="2463800"/>
          <p14:tracePt t="62760" x="2640013" y="2463800"/>
          <p14:tracePt t="62762" x="2632075" y="2463800"/>
          <p14:tracePt t="62764" x="2624138" y="2463800"/>
          <p14:tracePt t="62766" x="2616200" y="2463800"/>
          <p14:tracePt t="62768" x="2598738" y="2463800"/>
          <p14:tracePt t="62770" x="2590800" y="2471738"/>
          <p14:tracePt t="62772" x="2582863" y="2471738"/>
          <p14:tracePt t="62774" x="2574925" y="2471738"/>
          <p14:tracePt t="62777" x="2566988" y="2471738"/>
          <p14:tracePt t="62779" x="2551113" y="2471738"/>
          <p14:tracePt t="62780" x="2543175" y="2471738"/>
          <p14:tracePt t="62782" x="2535238" y="2471738"/>
          <p14:tracePt t="62784" x="2527300" y="2471738"/>
          <p14:tracePt t="62786" x="2519363" y="2471738"/>
          <p14:tracePt t="62788" x="2511425" y="2471738"/>
          <p14:tracePt t="62790" x="2503488" y="2471738"/>
          <p14:tracePt t="62792" x="2495550" y="2471738"/>
          <p14:tracePt t="62794" x="2487613" y="2471738"/>
          <p14:tracePt t="62797" x="2479675" y="2471738"/>
          <p14:tracePt t="62798" x="2471738" y="2471738"/>
          <p14:tracePt t="62800" x="2463800" y="2471738"/>
          <p14:tracePt t="62804" x="2455863" y="2471738"/>
          <p14:tracePt t="62806" x="2447925" y="2471738"/>
          <p14:tracePt t="62808" x="2439988" y="2471738"/>
          <p14:tracePt t="62810" x="2432050" y="2471738"/>
          <p14:tracePt t="62814" x="2424113" y="2471738"/>
          <p14:tracePt t="62816" x="2416175" y="2471738"/>
          <p14:tracePt t="62820" x="2408238" y="2471738"/>
          <p14:tracePt t="62822" x="2400300" y="2471738"/>
          <p14:tracePt t="62827" x="2392363" y="2471738"/>
          <p14:tracePt t="62830" x="2384425" y="2471738"/>
          <p14:tracePt t="62832" x="2384425" y="2463800"/>
          <p14:tracePt t="62834" x="2376488" y="2463800"/>
          <p14:tracePt t="62838" x="2368550" y="2463800"/>
          <p14:tracePt t="62842" x="2360613" y="2463800"/>
          <p14:tracePt t="62848" x="2352675" y="2463800"/>
          <p14:tracePt t="62852" x="2344738" y="2463800"/>
          <p14:tracePt t="62854" x="2344738" y="2455863"/>
          <p14:tracePt t="62858" x="2336800" y="2455863"/>
          <p14:tracePt t="62862" x="2328863" y="2455863"/>
          <p14:tracePt t="62868" x="2320925" y="2455863"/>
          <p14:tracePt t="62874" x="2312988" y="2447925"/>
          <p14:tracePt t="62879" x="2305050" y="2447925"/>
          <p14:tracePt t="62882" x="2297113" y="2447925"/>
          <p14:tracePt t="62886" x="2289175" y="2447925"/>
          <p14:tracePt t="62890" x="2281238" y="2439988"/>
          <p14:tracePt t="62895" x="2273300" y="2439988"/>
          <p14:tracePt t="62900" x="2265363" y="2439988"/>
          <p14:tracePt t="62904" x="2255838" y="2439988"/>
          <p14:tracePt t="62908" x="2247900" y="2439988"/>
          <p14:tracePt t="62911" x="2239963" y="2439988"/>
          <p14:tracePt t="62914" x="2232025" y="2439988"/>
          <p14:tracePt t="62918" x="2224088" y="2439988"/>
          <p14:tracePt t="62922" x="2216150" y="2432050"/>
          <p14:tracePt t="62930" x="2200275" y="2432050"/>
          <p14:tracePt t="62932" x="2192338" y="2432050"/>
          <p14:tracePt t="62936" x="2184400" y="2439988"/>
          <p14:tracePt t="62940" x="2176463" y="2439988"/>
          <p14:tracePt t="62945" x="2168525" y="2439988"/>
          <p14:tracePt t="62965" x="2128838" y="2439988"/>
          <p14:tracePt t="62970" x="2120900" y="2439988"/>
          <p14:tracePt t="62971" x="2112963" y="2439988"/>
          <p14:tracePt t="62974" x="2105025" y="2439988"/>
          <p14:tracePt t="62979" x="2097088" y="2439988"/>
          <p14:tracePt t="62981" x="2097088" y="2447925"/>
          <p14:tracePt t="62982" x="2089150" y="2447925"/>
          <p14:tracePt t="62986" x="2081213" y="2447925"/>
          <p14:tracePt t="62990" x="2073275" y="2447925"/>
          <p14:tracePt t="62996" x="2065338" y="2447925"/>
          <p14:tracePt t="63000" x="2057400" y="2447925"/>
          <p14:tracePt t="63006" x="2049463" y="2447925"/>
          <p14:tracePt t="63121" x="2057400" y="2447925"/>
          <p14:tracePt t="63128" x="2065338" y="2447925"/>
          <p14:tracePt t="63132" x="2073275" y="2447925"/>
          <p14:tracePt t="63136" x="2081213" y="2447925"/>
          <p14:tracePt t="63138" x="2089150" y="2447925"/>
          <p14:tracePt t="63141" x="2097088" y="2447925"/>
          <p14:tracePt t="63143" x="2105025" y="2447925"/>
          <p14:tracePt t="63145" x="2112963" y="2447925"/>
          <p14:tracePt t="63146" x="2128838" y="2447925"/>
          <p14:tracePt t="63148" x="2136775" y="2447925"/>
          <p14:tracePt t="63150" x="2152650" y="2447925"/>
          <p14:tracePt t="63154" x="2168525" y="2447925"/>
          <p14:tracePt t="63156" x="2176463" y="2447925"/>
          <p14:tracePt t="63158" x="2192338" y="2447925"/>
          <p14:tracePt t="63162" x="2208213" y="2447925"/>
          <p14:tracePt t="63163" x="2216150" y="2447925"/>
          <p14:tracePt t="63165" x="2224088" y="2447925"/>
          <p14:tracePt t="63166" x="2239963" y="2447925"/>
          <p14:tracePt t="63168" x="2255838" y="2447925"/>
          <p14:tracePt t="63170" x="2273300" y="2447925"/>
          <p14:tracePt t="63172" x="2281238" y="2447925"/>
          <p14:tracePt t="63174" x="2297113" y="2447925"/>
          <p14:tracePt t="63179" x="2328863" y="2447925"/>
          <p14:tracePt t="63181" x="2344738" y="2455863"/>
          <p14:tracePt t="63182" x="2360613" y="2455863"/>
          <p14:tracePt t="63184" x="2376488" y="2455863"/>
          <p14:tracePt t="63186" x="2392363" y="2455863"/>
          <p14:tracePt t="63188" x="2408238" y="2455863"/>
          <p14:tracePt t="63190" x="2432050" y="2455863"/>
          <p14:tracePt t="63192" x="2439988" y="2455863"/>
          <p14:tracePt t="63195" x="2455863" y="2455863"/>
          <p14:tracePt t="63197" x="2479675" y="2447925"/>
          <p14:tracePt t="63198" x="2495550" y="2447925"/>
          <p14:tracePt t="63201" x="2511425" y="2447925"/>
          <p14:tracePt t="63203" x="2527300" y="2447925"/>
          <p14:tracePt t="63204" x="2551113" y="2447925"/>
          <p14:tracePt t="63206" x="2566988" y="2447925"/>
          <p14:tracePt t="63208" x="2582863" y="2447925"/>
          <p14:tracePt t="63211" x="2606675" y="2447925"/>
          <p14:tracePt t="63213" x="2624138" y="2447925"/>
          <p14:tracePt t="63214" x="2640013" y="2447925"/>
          <p14:tracePt t="63216" x="2663825" y="2447925"/>
          <p14:tracePt t="63219" x="2679700" y="2447925"/>
          <p14:tracePt t="63220" x="2703513" y="2447925"/>
          <p14:tracePt t="63222" x="2711450" y="2447925"/>
          <p14:tracePt t="63224" x="2735263" y="2447925"/>
          <p14:tracePt t="63229" x="2767013" y="2447925"/>
          <p14:tracePt t="63230" x="2790825" y="2447925"/>
          <p14:tracePt t="63232" x="2806700" y="2447925"/>
          <p14:tracePt t="63234" x="2822575" y="2447925"/>
          <p14:tracePt t="63236" x="2838450" y="2447925"/>
          <p14:tracePt t="63238" x="2854325" y="2447925"/>
          <p14:tracePt t="63240" x="2870200" y="2447925"/>
          <p14:tracePt t="63242" x="2886075" y="2447925"/>
          <p14:tracePt t="63245" x="2901950" y="2447925"/>
          <p14:tracePt t="63247" x="2917825" y="2447925"/>
          <p14:tracePt t="63248" x="2933700" y="2447925"/>
          <p14:tracePt t="63250" x="2949575" y="2447925"/>
          <p14:tracePt t="63252" x="2957513" y="2447925"/>
          <p14:tracePt t="63254" x="2974975" y="2447925"/>
          <p14:tracePt t="63256" x="2990850" y="2455863"/>
          <p14:tracePt t="63258" x="2998788" y="2455863"/>
          <p14:tracePt t="63263" x="3030538" y="2455863"/>
          <p14:tracePt t="63266" x="3038475" y="2455863"/>
          <p14:tracePt t="63267" x="3054350" y="2455863"/>
          <p14:tracePt t="63268" x="3062288" y="2455863"/>
          <p14:tracePt t="63270" x="3078163" y="2455863"/>
          <p14:tracePt t="63272" x="3086100" y="2455863"/>
          <p14:tracePt t="63274" x="3101975" y="2455863"/>
          <p14:tracePt t="63279" x="3117850" y="2455863"/>
          <p14:tracePt t="63282" x="3133725" y="2455863"/>
          <p14:tracePt t="63283" x="3141663" y="2455863"/>
          <p14:tracePt t="63284" x="3149600" y="2455863"/>
          <p14:tracePt t="63286" x="3157538" y="2455863"/>
          <p14:tracePt t="63288" x="3173413" y="2455863"/>
          <p14:tracePt t="63290" x="3181350" y="2455863"/>
          <p14:tracePt t="63292" x="3189288" y="2455863"/>
          <p14:tracePt t="63295" x="3197225" y="2455863"/>
          <p14:tracePt t="63298" x="3213100" y="2455863"/>
          <p14:tracePt t="63300" x="3221038" y="2455863"/>
          <p14:tracePt t="63304" x="3228975" y="2455863"/>
          <p14:tracePt t="63306" x="3236913" y="2455863"/>
          <p14:tracePt t="63308" x="3244850" y="2455863"/>
          <p14:tracePt t="63315" x="3260725" y="2455863"/>
          <p14:tracePt t="63318" x="3268663" y="2455863"/>
          <p14:tracePt t="63322" x="3276600" y="2455863"/>
          <p14:tracePt t="63329" x="3284538" y="2463800"/>
          <p14:tracePt t="63330" x="3292475" y="2463800"/>
          <p14:tracePt t="63338" x="3300413" y="2463800"/>
          <p14:tracePt t="63348" x="3308350" y="2463800"/>
          <p14:tracePt t="63425" x="3317875" y="2463800"/>
          <p14:tracePt t="63433" x="3325813" y="2463800"/>
          <p14:tracePt t="63438" x="3333750" y="2463800"/>
          <p14:tracePt t="63443" x="3341688" y="2463800"/>
          <p14:tracePt t="63446" x="3349625" y="2463800"/>
          <p14:tracePt t="63448" x="3357563" y="2463800"/>
          <p14:tracePt t="63452" x="3365500" y="2463800"/>
          <p14:tracePt t="63456" x="3373438" y="2463800"/>
          <p14:tracePt t="63458" x="3381375" y="2463800"/>
          <p14:tracePt t="63461" x="3389313" y="2463800"/>
          <p14:tracePt t="63464" x="3397250" y="2463800"/>
          <p14:tracePt t="63468" x="3405188" y="2463800"/>
          <p14:tracePt t="63470" x="3413125" y="2463800"/>
          <p14:tracePt t="63474" x="3421063" y="2463800"/>
          <p14:tracePt t="63479" x="3429000" y="2463800"/>
          <p14:tracePt t="63480" x="3436938" y="2463800"/>
          <p14:tracePt t="63482" x="3436938" y="2471738"/>
          <p14:tracePt t="63484" x="3444875" y="2471738"/>
          <p14:tracePt t="63488" x="3452813" y="2471738"/>
          <p14:tracePt t="63492" x="3460750" y="2471738"/>
          <p14:tracePt t="63496" x="3468688" y="2471738"/>
          <p14:tracePt t="63500" x="3476625" y="2471738"/>
          <p14:tracePt t="63506" x="3484563" y="2471738"/>
          <p14:tracePt t="63511" x="3492500" y="2471738"/>
          <p14:tracePt t="63519" x="3500438" y="2471738"/>
          <p14:tracePt t="63528" x="3508375" y="2471738"/>
          <p14:tracePt t="63534" x="3516313" y="2471738"/>
          <p14:tracePt t="63546" x="3524250" y="2471738"/>
          <p14:tracePt t="63548" x="3524250" y="2463800"/>
          <p14:tracePt t="63556" x="3532188" y="2463800"/>
          <p14:tracePt t="63566" x="3540125" y="2463800"/>
          <p14:tracePt t="63579" x="3548063" y="2463800"/>
          <p14:tracePt t="63590" x="3556000" y="2463800"/>
          <p14:tracePt t="63691" x="3556000" y="2455863"/>
          <p14:tracePt t="63700" x="3548063" y="2455863"/>
          <p14:tracePt t="63714" x="3540125" y="2455863"/>
          <p14:tracePt t="63723" x="3532188" y="2455863"/>
          <p14:tracePt t="63730" x="3524250" y="2455863"/>
          <p14:tracePt t="63736" x="3516313" y="2455863"/>
          <p14:tracePt t="63740" x="3508375" y="2455863"/>
          <p14:tracePt t="63748" x="3500438" y="2455863"/>
          <p14:tracePt t="63756" x="3492500" y="2455863"/>
          <p14:tracePt t="63818" x="3492500" y="2463800"/>
          <p14:tracePt t="63827" x="3500438" y="2463800"/>
          <p14:tracePt t="63834" x="3508375" y="2463800"/>
          <p14:tracePt t="63838" x="3516313" y="2463800"/>
          <p14:tracePt t="63840" x="3524250" y="2463800"/>
          <p14:tracePt t="63847" x="3540125" y="2463800"/>
          <p14:tracePt t="63848" x="3540125" y="2471738"/>
          <p14:tracePt t="63850" x="3556000" y="2471738"/>
          <p14:tracePt t="63854" x="3563938" y="2471738"/>
          <p14:tracePt t="63856" x="3571875" y="2471738"/>
          <p14:tracePt t="63858" x="3579813" y="2471738"/>
          <p14:tracePt t="63861" x="3595688" y="2463800"/>
          <p14:tracePt t="63863" x="3603625" y="2463800"/>
          <p14:tracePt t="63864" x="3611563" y="2463800"/>
          <p14:tracePt t="63866" x="3619500" y="2463800"/>
          <p14:tracePt t="63868" x="3627438" y="2471738"/>
          <p14:tracePt t="63870" x="3643313" y="2471738"/>
          <p14:tracePt t="63872" x="3651250" y="2471738"/>
          <p14:tracePt t="63874" x="3660775" y="2471738"/>
          <p14:tracePt t="63879" x="3684588" y="2471738"/>
          <p14:tracePt t="63881" x="3692525" y="2471738"/>
          <p14:tracePt t="63882" x="3700463" y="2471738"/>
          <p14:tracePt t="63885" x="3708400" y="2471738"/>
          <p14:tracePt t="63886" x="3724275" y="2471738"/>
          <p14:tracePt t="63888" x="3732213" y="2471738"/>
          <p14:tracePt t="63891" x="3740150" y="2471738"/>
          <p14:tracePt t="63893" x="3748088" y="2471738"/>
          <p14:tracePt t="63895" x="3756025" y="2471738"/>
          <p14:tracePt t="63897" x="3763963" y="2471738"/>
          <p14:tracePt t="63899" x="3771900" y="2471738"/>
          <p14:tracePt t="63900" x="3779838" y="2471738"/>
          <p14:tracePt t="63902" x="3787775" y="2471738"/>
          <p14:tracePt t="63904" x="3795713" y="2471738"/>
          <p14:tracePt t="63907" x="3803650" y="2463800"/>
          <p14:tracePt t="63908" x="3811588" y="2463800"/>
          <p14:tracePt t="63911" x="3819525" y="2463800"/>
          <p14:tracePt t="63913" x="3827463" y="2463800"/>
          <p14:tracePt t="63915" x="3835400" y="2463800"/>
          <p14:tracePt t="63918" x="3843338" y="2463800"/>
          <p14:tracePt t="63924" x="3851275" y="2463800"/>
          <p14:tracePt t="63930" x="3859213" y="2463800"/>
          <p14:tracePt t="63945" x="3867150" y="2463800"/>
          <p14:tracePt t="63965" x="3819525" y="2463800"/>
          <p14:tracePt t="63966" x="3811588" y="2455863"/>
          <p14:tracePt t="63968" x="3803650" y="2455863"/>
          <p14:tracePt t="63970" x="3779838" y="2455863"/>
          <p14:tracePt t="63972" x="3771900" y="2455863"/>
          <p14:tracePt t="63974" x="3756025" y="2455863"/>
          <p14:tracePt t="63979" x="3724275" y="2455863"/>
          <p14:tracePt t="63981" x="3700463" y="2455863"/>
          <p14:tracePt t="63982" x="3692525" y="2455863"/>
          <p14:tracePt t="63984" x="3676650" y="2455863"/>
          <p14:tracePt t="63986" x="3660775" y="2455863"/>
          <p14:tracePt t="63988" x="3635375" y="2455863"/>
          <p14:tracePt t="63990" x="3619500" y="2455863"/>
          <p14:tracePt t="63992" x="3603625" y="2455863"/>
          <p14:tracePt t="63995" x="3579813" y="2447925"/>
          <p14:tracePt t="63997" x="3563938" y="2447925"/>
          <p14:tracePt t="63998" x="3548063" y="2447925"/>
          <p14:tracePt t="64000" x="3524250" y="2447925"/>
          <p14:tracePt t="64002" x="3516313" y="2447925"/>
          <p14:tracePt t="64004" x="3492500" y="2447925"/>
          <p14:tracePt t="64006" x="3476625" y="2447925"/>
          <p14:tracePt t="64008" x="3460750" y="2447925"/>
          <p14:tracePt t="64012" x="3444875" y="2447925"/>
          <p14:tracePt t="64013" x="3429000" y="2447925"/>
          <p14:tracePt t="64017" x="3397250" y="2447925"/>
          <p14:tracePt t="64018" x="3381375" y="2447925"/>
          <p14:tracePt t="64020" x="3357563" y="2447925"/>
          <p14:tracePt t="64022" x="3349625" y="2447925"/>
          <p14:tracePt t="64024" x="3333750" y="2447925"/>
          <p14:tracePt t="64029" x="3308350" y="2447925"/>
          <p14:tracePt t="64032" x="3292475" y="2447925"/>
          <p14:tracePt t="64033" x="3284538" y="2447925"/>
          <p14:tracePt t="64034" x="3276600" y="2455863"/>
          <p14:tracePt t="64036" x="3268663" y="2455863"/>
          <p14:tracePt t="64038" x="3260725" y="2455863"/>
          <p14:tracePt t="64040" x="3252788" y="2455863"/>
          <p14:tracePt t="64043" x="3244850" y="2455863"/>
          <p14:tracePt t="64045" x="3236913" y="2455863"/>
          <p14:tracePt t="64048" x="3228975" y="2455863"/>
          <p14:tracePt t="64052" x="3221038" y="2455863"/>
          <p14:tracePt t="64058" x="3213100" y="2455863"/>
          <p14:tracePt t="64078" x="3221038" y="2455863"/>
          <p14:tracePt t="64085" x="3228975" y="2455863"/>
          <p14:tracePt t="64086" x="3236913" y="2455863"/>
          <p14:tracePt t="64090" x="3244850" y="2455863"/>
          <p14:tracePt t="64093" x="3252788" y="2455863"/>
          <p14:tracePt t="64095" x="3260725" y="2455863"/>
          <p14:tracePt t="64097" x="3276600" y="2455863"/>
          <p14:tracePt t="64098" x="3284538" y="2455863"/>
          <p14:tracePt t="64100" x="3300413" y="2455863"/>
          <p14:tracePt t="64102" x="3308350" y="2455863"/>
          <p14:tracePt t="64104" x="3317875" y="2455863"/>
          <p14:tracePt t="64106" x="3333750" y="2455863"/>
          <p14:tracePt t="64108" x="3341688" y="2455863"/>
          <p14:tracePt t="64111" x="3357563" y="2455863"/>
          <p14:tracePt t="64113" x="3373438" y="2455863"/>
          <p14:tracePt t="64114" x="3381375" y="2455863"/>
          <p14:tracePt t="64116" x="3397250" y="2455863"/>
          <p14:tracePt t="64118" x="3413125" y="2455863"/>
          <p14:tracePt t="64120" x="3429000" y="2463800"/>
          <p14:tracePt t="64122" x="3436938" y="2463800"/>
          <p14:tracePt t="64124" x="3452813" y="2463800"/>
          <p14:tracePt t="64129" x="3484563" y="2463800"/>
          <p14:tracePt t="64131" x="3500438" y="2463800"/>
          <p14:tracePt t="64132" x="3508375" y="2463800"/>
          <p14:tracePt t="64134" x="3524250" y="2463800"/>
          <p14:tracePt t="64136" x="3540125" y="2463800"/>
          <p14:tracePt t="64138" x="3556000" y="2463800"/>
          <p14:tracePt t="64140" x="3571875" y="2471738"/>
          <p14:tracePt t="64142" x="3587750" y="2471738"/>
          <p14:tracePt t="64145" x="3603625" y="2471738"/>
          <p14:tracePt t="64147" x="3619500" y="2471738"/>
          <p14:tracePt t="64148" x="3635375" y="2471738"/>
          <p14:tracePt t="64150" x="3660775" y="2471738"/>
          <p14:tracePt t="64152" x="3676650" y="2471738"/>
          <p14:tracePt t="64154" x="3692525" y="2471738"/>
          <p14:tracePt t="64156" x="3708400" y="2471738"/>
          <p14:tracePt t="64158" x="3724275" y="2471738"/>
          <p14:tracePt t="64162" x="3748088" y="2471738"/>
          <p14:tracePt t="64163" x="3763963" y="2471738"/>
          <p14:tracePt t="64165" x="3779838" y="2471738"/>
          <p14:tracePt t="64166" x="3803650" y="2471738"/>
          <p14:tracePt t="64168" x="3819525" y="2471738"/>
          <p14:tracePt t="64170" x="3843338" y="2471738"/>
          <p14:tracePt t="64172" x="3859213" y="2471738"/>
          <p14:tracePt t="64174" x="3875088" y="2471738"/>
          <p14:tracePt t="64179" x="3914775" y="2471738"/>
          <p14:tracePt t="64180" x="3938588" y="2471738"/>
          <p14:tracePt t="64182" x="3954463" y="2471738"/>
          <p14:tracePt t="64184" x="3970338" y="2471738"/>
          <p14:tracePt t="64186" x="3986213" y="2471738"/>
          <p14:tracePt t="64188" x="4002088" y="2471738"/>
          <p14:tracePt t="64190" x="4019550" y="2471738"/>
          <p14:tracePt t="64192" x="4035425" y="2471738"/>
          <p14:tracePt t="64195" x="4051300" y="2471738"/>
          <p14:tracePt t="64196" x="4059238" y="2471738"/>
          <p14:tracePt t="64198" x="4075113" y="2471738"/>
          <p14:tracePt t="64200" x="4090988" y="2471738"/>
          <p14:tracePt t="64202" x="4098925" y="2471738"/>
          <p14:tracePt t="64204" x="4106863" y="2471738"/>
          <p14:tracePt t="64206" x="4114800" y="2471738"/>
          <p14:tracePt t="64208" x="4122738" y="2471738"/>
          <p14:tracePt t="64212" x="4146550" y="2463800"/>
          <p14:tracePt t="64214" x="4154488" y="2463800"/>
          <p14:tracePt t="64216" x="4162425" y="2463800"/>
          <p14:tracePt t="64218" x="4170363" y="2463800"/>
          <p14:tracePt t="64220" x="4178300" y="2463800"/>
          <p14:tracePt t="64224" x="4186238" y="2463800"/>
          <p14:tracePt t="64229" x="4194175" y="2463800"/>
          <p14:tracePt t="64231" x="4202113" y="2463800"/>
          <p14:tracePt t="64236" x="4210050" y="2463800"/>
          <p14:tracePt t="64341" x="4217988" y="2463800"/>
          <p14:tracePt t="64350" x="4225925" y="2463800"/>
          <p14:tracePt t="64356" x="4233863" y="2463800"/>
          <p14:tracePt t="64363" x="4241800" y="2463800"/>
          <p14:tracePt t="64368" x="4249738" y="2463800"/>
          <p14:tracePt t="64374" x="4257675" y="2463800"/>
          <p14:tracePt t="64381" x="4265613" y="2463800"/>
          <p14:tracePt t="64386" x="4273550" y="2463800"/>
          <p14:tracePt t="64390" x="4281488" y="2463800"/>
          <p14:tracePt t="64396" x="4289425" y="2471738"/>
          <p14:tracePt t="64400" x="4297363" y="2471738"/>
          <p14:tracePt t="64404" x="4305300" y="2471738"/>
          <p14:tracePt t="64411" x="4313238" y="2471738"/>
          <p14:tracePt t="64623" x="4321175" y="2471738"/>
          <p14:tracePt t="64638" x="4329113" y="2471738"/>
          <p14:tracePt t="64651" x="4337050" y="2471738"/>
          <p14:tracePt t="64658" x="4344988" y="2471738"/>
          <p14:tracePt t="64665" x="4352925" y="2471738"/>
          <p14:tracePt t="64671" x="4362450" y="2471738"/>
          <p14:tracePt t="64674" x="4370388" y="2471738"/>
          <p14:tracePt t="64679" x="4378325" y="2471738"/>
          <p14:tracePt t="64682" x="4386263" y="2471738"/>
          <p14:tracePt t="64686" x="4394200" y="2471738"/>
          <p14:tracePt t="64690" x="4402138" y="2471738"/>
          <p14:tracePt t="64697" x="4410075" y="2471738"/>
          <p14:tracePt t="64704" x="4418013" y="2471738"/>
          <p14:tracePt t="64714" x="4425950" y="2471738"/>
          <p14:tracePt t="64749" x="4433888" y="2471738"/>
          <p14:tracePt t="65442" x="4441825" y="2471738"/>
          <p14:tracePt t="65448" x="4449763" y="2471738"/>
          <p14:tracePt t="65455" x="4457700" y="2471738"/>
          <p14:tracePt t="65459" x="4465638" y="2471738"/>
          <p14:tracePt t="65464" x="4473575" y="2471738"/>
          <p14:tracePt t="65469" x="4481513" y="2471738"/>
          <p14:tracePt t="65474" x="4489450" y="2479675"/>
          <p14:tracePt t="65481" x="4497388" y="2479675"/>
          <p14:tracePt t="65488" x="4505325" y="2479675"/>
          <p14:tracePt t="65498" x="4513263" y="2479675"/>
          <p14:tracePt t="65639" x="4505325" y="2479675"/>
          <p14:tracePt t="65659" x="4497388" y="2479675"/>
          <p14:tracePt t="66050" x="4489450" y="2479675"/>
          <p14:tracePt t="66062" x="4481513" y="2479675"/>
          <p14:tracePt t="66066" x="4481513" y="2471738"/>
          <p14:tracePt t="66072" x="4473575" y="2471738"/>
          <p14:tracePt t="66083" x="4465638" y="2471738"/>
          <p14:tracePt t="66086" x="4465638" y="2463800"/>
          <p14:tracePt t="66093" x="4457700" y="2463800"/>
          <p14:tracePt t="66104" x="4449763" y="2463800"/>
          <p14:tracePt t="66108" x="4449763" y="2455863"/>
          <p14:tracePt t="66114" x="4441825" y="2455863"/>
          <p14:tracePt t="66128" x="4433888" y="2455863"/>
          <p14:tracePt t="66136" x="4433888" y="2447925"/>
          <p14:tracePt t="66140" x="4425950" y="2447925"/>
          <p14:tracePt t="66156" x="4418013" y="2447925"/>
          <p14:tracePt t="66170" x="4410075" y="2447925"/>
          <p14:tracePt t="66180" x="4402138" y="2447925"/>
          <p14:tracePt t="66190" x="4394200" y="2439988"/>
          <p14:tracePt t="66198" x="4386263" y="2439988"/>
          <p14:tracePt t="66204" x="4378325" y="2439988"/>
          <p14:tracePt t="66213" x="4370388" y="2439988"/>
          <p14:tracePt t="66218" x="4362450" y="2439988"/>
          <p14:tracePt t="66224" x="4352925" y="2439988"/>
          <p14:tracePt t="66231" x="4344988" y="2439988"/>
          <p14:tracePt t="66238" x="4337050" y="2439988"/>
          <p14:tracePt t="66245" x="4329113" y="2439988"/>
          <p14:tracePt t="66248" x="4321175" y="2439988"/>
          <p14:tracePt t="66254" x="4313238" y="2439988"/>
          <p14:tracePt t="66256" x="4313238" y="2447925"/>
          <p14:tracePt t="66258" x="4305300" y="2447925"/>
          <p14:tracePt t="66263" x="4297363" y="2447925"/>
          <p14:tracePt t="66268" x="4289425" y="2447925"/>
          <p14:tracePt t="66280" x="4281488" y="2447925"/>
          <p14:tracePt t="66282" x="4281488" y="2455863"/>
          <p14:tracePt t="66295" x="4273550" y="2455863"/>
          <p14:tracePt t="66316" x="4273550" y="2463800"/>
          <p14:tracePt t="66371" x="4273550" y="2471738"/>
          <p14:tracePt t="66380" x="4273550" y="2479675"/>
          <p14:tracePt t="66386" x="4273550" y="2487613"/>
          <p14:tracePt t="66393" x="4273550" y="2495550"/>
          <p14:tracePt t="66399" x="4273550" y="2503488"/>
          <p14:tracePt t="66400" x="4281488" y="2503488"/>
          <p14:tracePt t="66406" x="4281488" y="2511425"/>
          <p14:tracePt t="66412" x="4289425" y="2519363"/>
          <p14:tracePt t="66414" x="4289425" y="2527300"/>
          <p14:tracePt t="66418" x="4297363" y="2527300"/>
          <p14:tracePt t="66420" x="4297363" y="2535238"/>
          <p14:tracePt t="66424" x="4305300" y="2543175"/>
          <p14:tracePt t="66429" x="4313238" y="2551113"/>
          <p14:tracePt t="66432" x="4313238" y="2559050"/>
          <p14:tracePt t="66434" x="4321175" y="2559050"/>
          <p14:tracePt t="66438" x="4329113" y="2566988"/>
          <p14:tracePt t="66442" x="4337050" y="2576513"/>
          <p14:tracePt t="66445" x="4344988" y="2576513"/>
          <p14:tracePt t="66446" x="4344988" y="2584450"/>
          <p14:tracePt t="66449" x="4352925" y="2584450"/>
          <p14:tracePt t="66450" x="4362450" y="2592388"/>
          <p14:tracePt t="66454" x="4370388" y="2600325"/>
          <p14:tracePt t="66456" x="4378325" y="2600325"/>
          <p14:tracePt t="66458" x="4378325" y="2608263"/>
          <p14:tracePt t="66462" x="4394200" y="2616200"/>
          <p14:tracePt t="66465" x="4402138" y="2616200"/>
          <p14:tracePt t="66467" x="4410075" y="2616200"/>
          <p14:tracePt t="66469" x="4418013" y="2624138"/>
          <p14:tracePt t="66470" x="4425950" y="2624138"/>
          <p14:tracePt t="66472" x="4425950" y="2632075"/>
          <p14:tracePt t="66474" x="4433888" y="2632075"/>
          <p14:tracePt t="66478" x="4449763" y="2640013"/>
          <p14:tracePt t="66481" x="4457700" y="2640013"/>
          <p14:tracePt t="66482" x="4465638" y="2647950"/>
          <p14:tracePt t="66485" x="4473575" y="2647950"/>
          <p14:tracePt t="66487" x="4481513" y="2647950"/>
          <p14:tracePt t="66488" x="4489450" y="2655888"/>
          <p14:tracePt t="66490" x="4497388" y="2655888"/>
          <p14:tracePt t="66492" x="4505325" y="2655888"/>
          <p14:tracePt t="66495" x="4513263" y="2663825"/>
          <p14:tracePt t="66498" x="4529138" y="2663825"/>
          <p14:tracePt t="66500" x="4537075" y="2671763"/>
          <p14:tracePt t="66502" x="4545013" y="2671763"/>
          <p14:tracePt t="66504" x="4552950" y="2671763"/>
          <p14:tracePt t="66506" x="4560888" y="2679700"/>
          <p14:tracePt t="66508" x="4568825" y="2679700"/>
          <p14:tracePt t="66512" x="4576763" y="2679700"/>
          <p14:tracePt t="66513" x="4584700" y="2687638"/>
          <p14:tracePt t="66516" x="4608513" y="2687638"/>
          <p14:tracePt t="66519" x="4616450" y="2687638"/>
          <p14:tracePt t="66520" x="4632325" y="2687638"/>
          <p14:tracePt t="66522" x="4640263" y="2695575"/>
          <p14:tracePt t="66524" x="4648200" y="2695575"/>
          <p14:tracePt t="66528" x="4672013" y="2695575"/>
          <p14:tracePt t="66534" x="4687888" y="2695575"/>
          <p14:tracePt t="66535" x="4705350" y="2695575"/>
          <p14:tracePt t="66536" x="4713288" y="2695575"/>
          <p14:tracePt t="66538" x="4729163" y="2695575"/>
          <p14:tracePt t="66540" x="4737100" y="2695575"/>
          <p14:tracePt t="66542" x="4752975" y="2695575"/>
          <p14:tracePt t="66545" x="4760913" y="2695575"/>
          <p14:tracePt t="66549" x="4784725" y="2695575"/>
          <p14:tracePt t="66550" x="4800600" y="2695575"/>
          <p14:tracePt t="66552" x="4808538" y="2695575"/>
          <p14:tracePt t="66554" x="4824413" y="2695575"/>
          <p14:tracePt t="66556" x="4832350" y="2695575"/>
          <p14:tracePt t="66558" x="4848225" y="2695575"/>
          <p14:tracePt t="66561" x="4856163" y="2695575"/>
          <p14:tracePt t="66565" x="4879975" y="2695575"/>
          <p14:tracePt t="66566" x="4895850" y="2687638"/>
          <p14:tracePt t="66568" x="4911725" y="2687638"/>
          <p14:tracePt t="66570" x="4927600" y="2687638"/>
          <p14:tracePt t="66572" x="4935538" y="2687638"/>
          <p14:tracePt t="66574" x="4951413" y="2687638"/>
          <p14:tracePt t="66579" x="4975225" y="2687638"/>
          <p14:tracePt t="66580" x="4991100" y="2687638"/>
          <p14:tracePt t="66582" x="4999038" y="2687638"/>
          <p14:tracePt t="66584" x="5014913" y="2687638"/>
          <p14:tracePt t="66586" x="5030788" y="2687638"/>
          <p14:tracePt t="66588" x="5038725" y="2687638"/>
          <p14:tracePt t="66590" x="5056188" y="2687638"/>
          <p14:tracePt t="66592" x="5072063" y="2687638"/>
          <p14:tracePt t="66595" x="5087938" y="2687638"/>
          <p14:tracePt t="66597" x="5095875" y="2687638"/>
          <p14:tracePt t="66598" x="5111750" y="2687638"/>
          <p14:tracePt t="66600" x="5127625" y="2687638"/>
          <p14:tracePt t="66602" x="5135563" y="2687638"/>
          <p14:tracePt t="66604" x="5151438" y="2679700"/>
          <p14:tracePt t="66606" x="5167313" y="2679700"/>
          <p14:tracePt t="66608" x="5183188" y="2679700"/>
          <p14:tracePt t="66611" x="5191125" y="2679700"/>
          <p14:tracePt t="66613" x="5207000" y="2679700"/>
          <p14:tracePt t="66614" x="5222875" y="2679700"/>
          <p14:tracePt t="66616" x="5238750" y="2679700"/>
          <p14:tracePt t="66618" x="5246688" y="2679700"/>
          <p14:tracePt t="66620" x="5262563" y="2679700"/>
          <p14:tracePt t="66622" x="5278438" y="2679700"/>
          <p14:tracePt t="66624" x="5286375" y="2679700"/>
          <p14:tracePt t="66629" x="5310188" y="2679700"/>
          <p14:tracePt t="66630" x="5326063" y="2679700"/>
          <p14:tracePt t="66632" x="5334000" y="2679700"/>
          <p14:tracePt t="66634" x="5341938" y="2679700"/>
          <p14:tracePt t="66636" x="5349875" y="2679700"/>
          <p14:tracePt t="66638" x="5365750" y="2679700"/>
          <p14:tracePt t="66640" x="5373688" y="2679700"/>
          <p14:tracePt t="66642" x="5389563" y="2679700"/>
          <p14:tracePt t="66645" x="5397500" y="2679700"/>
          <p14:tracePt t="66647" x="5407025" y="2679700"/>
          <p14:tracePt t="66648" x="5414963" y="2679700"/>
          <p14:tracePt t="66650" x="5430838" y="2671763"/>
          <p14:tracePt t="66652" x="5438775" y="2671763"/>
          <p14:tracePt t="66654" x="5446713" y="2671763"/>
          <p14:tracePt t="66656" x="5454650" y="2671763"/>
          <p14:tracePt t="66658" x="5462588" y="2671763"/>
          <p14:tracePt t="66662" x="5470525" y="2671763"/>
          <p14:tracePt t="66663" x="5478463" y="2671763"/>
          <p14:tracePt t="66665" x="5486400" y="2671763"/>
          <p14:tracePt t="66666" x="5502275" y="2671763"/>
          <p14:tracePt t="66668" x="5510213" y="2671763"/>
          <p14:tracePt t="66670" x="5518150" y="2663825"/>
          <p14:tracePt t="66672" x="5526088" y="2663825"/>
          <p14:tracePt t="66679" x="5541963" y="2663825"/>
          <p14:tracePt t="66680" x="5549900" y="2655888"/>
          <p14:tracePt t="66682" x="5557838" y="2655888"/>
          <p14:tracePt t="66684" x="5565775" y="2655888"/>
          <p14:tracePt t="66686" x="5573713" y="2655888"/>
          <p14:tracePt t="66690" x="5581650" y="2647950"/>
          <p14:tracePt t="66692" x="5589588" y="2647950"/>
          <p14:tracePt t="66698" x="5597525" y="2640013"/>
          <p14:tracePt t="66699" x="5605463" y="2640013"/>
          <p14:tracePt t="66700" x="5613400" y="2632075"/>
          <p14:tracePt t="66704" x="5621338" y="2632075"/>
          <p14:tracePt t="66706" x="5629275" y="2624138"/>
          <p14:tracePt t="66708" x="5637213" y="2624138"/>
          <p14:tracePt t="66711" x="5637213" y="2616200"/>
          <p14:tracePt t="66713" x="5645150" y="2616200"/>
          <p14:tracePt t="66715" x="5645150" y="2608263"/>
          <p14:tracePt t="66717" x="5653088" y="2608263"/>
          <p14:tracePt t="66719" x="5661025" y="2600325"/>
          <p14:tracePt t="66720" x="5668963" y="2592388"/>
          <p14:tracePt t="66724" x="5676900" y="2584450"/>
          <p14:tracePt t="66729" x="5684838" y="2576513"/>
          <p14:tracePt t="66732" x="5692775" y="2566988"/>
          <p14:tracePt t="66734" x="5700713" y="2559050"/>
          <p14:tracePt t="66738" x="5708650" y="2551113"/>
          <p14:tracePt t="66740" x="5708650" y="2543175"/>
          <p14:tracePt t="66742" x="5716588" y="2543175"/>
          <p14:tracePt t="66745" x="5716588" y="2535238"/>
          <p14:tracePt t="66747" x="5724525" y="2527300"/>
          <p14:tracePt t="66750" x="5724525" y="2511425"/>
          <p14:tracePt t="66753" x="5732463" y="2511425"/>
          <p14:tracePt t="66754" x="5732463" y="2503488"/>
          <p14:tracePt t="66756" x="5732463" y="2495550"/>
          <p14:tracePt t="66758" x="5740400" y="2495550"/>
          <p14:tracePt t="66761" x="5740400" y="2487613"/>
          <p14:tracePt t="66763" x="5740400" y="2479675"/>
          <p14:tracePt t="66766" x="5749925" y="2471738"/>
          <p14:tracePt t="66768" x="5749925" y="2463800"/>
          <p14:tracePt t="66772" x="5749925" y="2455863"/>
          <p14:tracePt t="66774" x="5749925" y="2447925"/>
          <p14:tracePt t="66779" x="5757863" y="2439988"/>
          <p14:tracePt t="66781" x="5757863" y="2432050"/>
          <p14:tracePt t="66784" x="5757863" y="2424113"/>
          <p14:tracePt t="66786" x="5757863" y="2416175"/>
          <p14:tracePt t="66788" x="5757863" y="2408238"/>
          <p14:tracePt t="66790" x="5757863" y="2400300"/>
          <p14:tracePt t="66795" x="5757863" y="2392363"/>
          <p14:tracePt t="66799" x="5757863" y="2376488"/>
          <p14:tracePt t="66800" x="5757863" y="2368550"/>
          <p14:tracePt t="66804" x="5749925" y="2360613"/>
          <p14:tracePt t="66806" x="5749925" y="2352675"/>
          <p14:tracePt t="66808" x="5749925" y="2344738"/>
          <p14:tracePt t="66812" x="5749925" y="2336800"/>
          <p14:tracePt t="66815" x="5740400" y="2320925"/>
          <p14:tracePt t="66816" x="5740400" y="2312988"/>
          <p14:tracePt t="66818" x="5732463" y="2305050"/>
          <p14:tracePt t="66820" x="5732463" y="2297113"/>
          <p14:tracePt t="66822" x="5732463" y="2289175"/>
          <p14:tracePt t="66824" x="5724525" y="2281238"/>
          <p14:tracePt t="66829" x="5716588" y="2265363"/>
          <p14:tracePt t="66831" x="5716588" y="2257425"/>
          <p14:tracePt t="66833" x="5708650" y="2249488"/>
          <p14:tracePt t="66834" x="5708650" y="2241550"/>
          <p14:tracePt t="66836" x="5700713" y="2233613"/>
          <p14:tracePt t="66838" x="5700713" y="2224088"/>
          <p14:tracePt t="66840" x="5692775" y="2216150"/>
          <p14:tracePt t="66842" x="5684838" y="2208213"/>
          <p14:tracePt t="66846" x="5684838" y="2200275"/>
          <p14:tracePt t="66847" x="5676900" y="2192338"/>
          <p14:tracePt t="66851" x="5668963" y="2176463"/>
          <p14:tracePt t="66852" x="5661025" y="2168525"/>
          <p14:tracePt t="66854" x="5653088" y="2160588"/>
          <p14:tracePt t="66856" x="5645150" y="2152650"/>
          <p14:tracePt t="66858" x="5645150" y="2144713"/>
          <p14:tracePt t="66861" x="5629275" y="2136775"/>
          <p14:tracePt t="66863" x="5629275" y="2128838"/>
          <p14:tracePt t="66867" x="5613400" y="2112963"/>
          <p14:tracePt t="66868" x="5605463" y="2105025"/>
          <p14:tracePt t="66870" x="5589588" y="2097088"/>
          <p14:tracePt t="66872" x="5589588" y="2089150"/>
          <p14:tracePt t="66874" x="5581650" y="2081213"/>
          <p14:tracePt t="66879" x="5557838" y="2065338"/>
          <p14:tracePt t="66883" x="5541963" y="2057400"/>
          <p14:tracePt t="66885" x="5534025" y="2049463"/>
          <p14:tracePt t="66886" x="5526088" y="2041525"/>
          <p14:tracePt t="66888" x="5518150" y="2033588"/>
          <p14:tracePt t="66891" x="5502275" y="2033588"/>
          <p14:tracePt t="66892" x="5494338" y="2025650"/>
          <p14:tracePt t="66895" x="5486400" y="2017713"/>
          <p14:tracePt t="66896" x="5478463" y="2017713"/>
          <p14:tracePt t="66901" x="5454650" y="2001838"/>
          <p14:tracePt t="66902" x="5446713" y="2001838"/>
          <p14:tracePt t="66904" x="5430838" y="1993900"/>
          <p14:tracePt t="66906" x="5422900" y="1993900"/>
          <p14:tracePt t="66908" x="5414963" y="1985963"/>
          <p14:tracePt t="66912" x="5397500" y="1985963"/>
          <p14:tracePt t="66917" x="5373688" y="1978025"/>
          <p14:tracePt t="66918" x="5365750" y="1970088"/>
          <p14:tracePt t="66920" x="5357813" y="1970088"/>
          <p14:tracePt t="66923" x="5349875" y="1970088"/>
          <p14:tracePt t="66924" x="5341938" y="1962150"/>
          <p14:tracePt t="66929" x="5318125" y="1962150"/>
          <p14:tracePt t="66933" x="5302250" y="1962150"/>
          <p14:tracePt t="66935" x="5286375" y="1954213"/>
          <p14:tracePt t="66937" x="5278438" y="1954213"/>
          <p14:tracePt t="66939" x="5270500" y="1954213"/>
          <p14:tracePt t="66941" x="5262563" y="1954213"/>
          <p14:tracePt t="66945" x="5238750" y="1946275"/>
          <p14:tracePt t="66949" x="5214938" y="1946275"/>
          <p14:tracePt t="66964" x="5127625" y="1938338"/>
          <p14:tracePt t="66969" x="5111750" y="1938338"/>
          <p14:tracePt t="66970" x="5095875" y="1938338"/>
          <p14:tracePt t="66972" x="5087938" y="1938338"/>
          <p14:tracePt t="66974" x="5080000" y="1938338"/>
          <p14:tracePt t="66977" x="5064125" y="1938338"/>
          <p14:tracePt t="66979" x="5056188" y="1938338"/>
          <p14:tracePt t="66981" x="5038725" y="1938338"/>
          <p14:tracePt t="66983" x="5030788" y="1938338"/>
          <p14:tracePt t="66985" x="5014913" y="1938338"/>
          <p14:tracePt t="66986" x="5006975" y="1938338"/>
          <p14:tracePt t="66988" x="4991100" y="1938338"/>
          <p14:tracePt t="66990" x="4983163" y="1938338"/>
          <p14:tracePt t="66992" x="4967288" y="1938338"/>
          <p14:tracePt t="66995" x="4959350" y="1938338"/>
          <p14:tracePt t="66997" x="4943475" y="1938338"/>
          <p14:tracePt t="66998" x="4935538" y="1938338"/>
          <p14:tracePt t="67000" x="4919663" y="1938338"/>
          <p14:tracePt t="67002" x="4911725" y="1938338"/>
          <p14:tracePt t="67004" x="4903788" y="1938338"/>
          <p14:tracePt t="67006" x="4887913" y="1938338"/>
          <p14:tracePt t="67008" x="4879975" y="1938338"/>
          <p14:tracePt t="67011" x="4864100" y="1938338"/>
          <p14:tracePt t="67013" x="4856163" y="1938338"/>
          <p14:tracePt t="67015" x="4848225" y="1938338"/>
          <p14:tracePt t="67017" x="4840288" y="1938338"/>
          <p14:tracePt t="67018" x="4824413" y="1938338"/>
          <p14:tracePt t="67020" x="4808538" y="1946275"/>
          <p14:tracePt t="67024" x="4792663" y="1946275"/>
          <p14:tracePt t="67029" x="4776788" y="1946275"/>
          <p14:tracePt t="67031" x="4768850" y="1954213"/>
          <p14:tracePt t="67033" x="4760913" y="1954213"/>
          <p14:tracePt t="67034" x="4745038" y="1954213"/>
          <p14:tracePt t="67036" x="4737100" y="1962150"/>
          <p14:tracePt t="67038" x="4729163" y="1962150"/>
          <p14:tracePt t="67040" x="4721225" y="1962150"/>
          <p14:tracePt t="67042" x="4713288" y="1970088"/>
          <p14:tracePt t="67045" x="4705350" y="1970088"/>
          <p14:tracePt t="67049" x="4679950" y="1978025"/>
          <p14:tracePt t="67051" x="4672013" y="1985963"/>
          <p14:tracePt t="67052" x="4664075" y="1985963"/>
          <p14:tracePt t="67054" x="4656138" y="1985963"/>
          <p14:tracePt t="67056" x="4648200" y="1993900"/>
          <p14:tracePt t="67058" x="4640263" y="1993900"/>
          <p14:tracePt t="67062" x="4616450" y="2001838"/>
          <p14:tracePt t="67067" x="4600575" y="2017713"/>
          <p14:tracePt t="67068" x="4584700" y="2017713"/>
          <p14:tracePt t="67070" x="4576763" y="2025650"/>
          <p14:tracePt t="67072" x="4568825" y="2025650"/>
          <p14:tracePt t="67074" x="4552950" y="2033588"/>
          <p14:tracePt t="67079" x="4537075" y="2041525"/>
          <p14:tracePt t="67081" x="4521200" y="2049463"/>
          <p14:tracePt t="67083" x="4521200" y="2057400"/>
          <p14:tracePt t="67085" x="4505325" y="2057400"/>
          <p14:tracePt t="67086" x="4497388" y="2065338"/>
          <p14:tracePt t="67088" x="4489450" y="2073275"/>
          <p14:tracePt t="67090" x="4481513" y="2073275"/>
          <p14:tracePt t="67093" x="4473575" y="2081213"/>
          <p14:tracePt t="67096" x="4449763" y="2089150"/>
          <p14:tracePt t="67101" x="4433888" y="2105025"/>
          <p14:tracePt t="67102" x="4418013" y="2105025"/>
          <p14:tracePt t="67104" x="4410075" y="2112963"/>
          <p14:tracePt t="67106" x="4402138" y="2120900"/>
          <p14:tracePt t="67108" x="4394200" y="2128838"/>
          <p14:tracePt t="67112" x="4370388" y="2136775"/>
          <p14:tracePt t="67116" x="4352925" y="2152650"/>
          <p14:tracePt t="67118" x="4344988" y="2152650"/>
          <p14:tracePt t="67120" x="4329113" y="2160588"/>
          <p14:tracePt t="67122" x="4321175" y="2168525"/>
          <p14:tracePt t="67124" x="4313238" y="2168525"/>
          <p14:tracePt t="67128" x="4297363" y="2184400"/>
          <p14:tracePt t="67133" x="4273550" y="2200275"/>
          <p14:tracePt t="67134" x="4265613" y="2200275"/>
          <p14:tracePt t="67136" x="4257675" y="2208213"/>
          <p14:tracePt t="67138" x="4249738" y="2216150"/>
          <p14:tracePt t="67140" x="4241800" y="2224088"/>
          <p14:tracePt t="67142" x="4233863" y="2224088"/>
          <p14:tracePt t="67145" x="4225925" y="2233613"/>
          <p14:tracePt t="67147" x="4225925" y="2241550"/>
          <p14:tracePt t="67151" x="4210050" y="2257425"/>
          <p14:tracePt t="67152" x="4202113" y="2265363"/>
          <p14:tracePt t="67154" x="4194175" y="2265363"/>
          <p14:tracePt t="67156" x="4186238" y="2273300"/>
          <p14:tracePt t="67158" x="4186238" y="2281238"/>
          <p14:tracePt t="67162" x="4178300" y="2289175"/>
          <p14:tracePt t="67163" x="4170363" y="2297113"/>
          <p14:tracePt t="67167" x="4162425" y="2312988"/>
          <p14:tracePt t="67168" x="4154488" y="2312988"/>
          <p14:tracePt t="67170" x="4146550" y="2320925"/>
          <p14:tracePt t="67172" x="4146550" y="2328863"/>
          <p14:tracePt t="67174" x="4138613" y="2336800"/>
          <p14:tracePt t="67178" x="4130675" y="2344738"/>
          <p14:tracePt t="67181" x="4130675" y="2352675"/>
          <p14:tracePt t="67184" x="4122738" y="2360613"/>
          <p14:tracePt t="67186" x="4114800" y="2360613"/>
          <p14:tracePt t="67188" x="4114800" y="2368550"/>
          <p14:tracePt t="67190" x="4114800" y="2376488"/>
          <p14:tracePt t="67192" x="4106863" y="2376488"/>
          <p14:tracePt t="67195" x="4106863" y="2384425"/>
          <p14:tracePt t="67199" x="4098925" y="2392363"/>
          <p14:tracePt t="67202" x="4098925" y="2400300"/>
          <p14:tracePt t="67206" x="4090988" y="2408238"/>
          <p14:tracePt t="67212" x="4090988" y="2416175"/>
          <p14:tracePt t="67218" x="4083050" y="2424113"/>
          <p14:tracePt t="67227" x="4083050" y="2432050"/>
          <p14:tracePt t="67234" x="4083050" y="2439988"/>
          <p14:tracePt t="67247" x="4075113" y="2447925"/>
          <p14:tracePt t="67350" x="4067175" y="2447925"/>
          <p14:tracePt t="67352" x="4067175" y="2439988"/>
          <p14:tracePt t="67354" x="4059238" y="2439988"/>
          <p14:tracePt t="67356" x="4051300" y="2432050"/>
          <p14:tracePt t="67358" x="4043363" y="2432050"/>
          <p14:tracePt t="67360" x="4035425" y="2424113"/>
          <p14:tracePt t="67362" x="4027488" y="2416175"/>
          <p14:tracePt t="67364" x="4019550" y="2416175"/>
          <p14:tracePt t="67366" x="4011613" y="2408238"/>
          <p14:tracePt t="67368" x="4002088" y="2400300"/>
          <p14:tracePt t="67370" x="3986213" y="2392363"/>
          <p14:tracePt t="67372" x="3978275" y="2384425"/>
          <p14:tracePt t="67374" x="3962400" y="2376488"/>
          <p14:tracePt t="67377" x="3946525" y="2368550"/>
          <p14:tracePt t="67380" x="3930650" y="2360613"/>
          <p14:tracePt t="67383" x="3898900" y="2344738"/>
          <p14:tracePt t="67385" x="3883025" y="2336800"/>
          <p14:tracePt t="67386" x="3867150" y="2328863"/>
          <p14:tracePt t="67388" x="3843338" y="2320925"/>
          <p14:tracePt t="67390" x="3819525" y="2312988"/>
          <p14:tracePt t="67392" x="3795713" y="2305050"/>
          <p14:tracePt t="67395" x="3771900" y="2289175"/>
          <p14:tracePt t="67396" x="3748088" y="2281238"/>
          <p14:tracePt t="67401" x="3692525" y="2257425"/>
          <p14:tracePt t="67404" x="3651250" y="2241550"/>
          <p14:tracePt t="67407" x="3619500" y="2233613"/>
          <p14:tracePt t="67409" x="3595688" y="2224088"/>
          <p14:tracePt t="67411" x="3556000" y="2208213"/>
          <p14:tracePt t="67412" x="3540125" y="2200275"/>
          <p14:tracePt t="67414" x="3508375" y="2192338"/>
          <p14:tracePt t="67419" x="3460750" y="2176463"/>
          <p14:tracePt t="67421" x="3429000" y="2168525"/>
          <p14:tracePt t="67424" x="3381375" y="2152650"/>
          <p14:tracePt t="67427" x="3349625" y="2144713"/>
          <p14:tracePt t="67429" x="3325813" y="2144713"/>
          <p14:tracePt t="67430" x="3292475" y="2136775"/>
          <p14:tracePt t="67435" x="3252788" y="2120900"/>
          <p14:tracePt t="67437" x="3228975" y="2120900"/>
          <p14:tracePt t="67439" x="3205163" y="2112963"/>
          <p14:tracePt t="67441" x="3181350" y="2105025"/>
          <p14:tracePt t="67442" x="3165475" y="2105025"/>
          <p14:tracePt t="67445" x="3141663" y="2097088"/>
          <p14:tracePt t="67446" x="3125788" y="2089150"/>
          <p14:tracePt t="67451" x="3086100" y="2089150"/>
          <p14:tracePt t="67453" x="3062288" y="2089150"/>
          <p14:tracePt t="67455" x="3046413" y="2081213"/>
          <p14:tracePt t="67456" x="3030538" y="2081213"/>
          <p14:tracePt t="67458" x="3014663" y="2081213"/>
          <p14:tracePt t="67461" x="2998788" y="2073275"/>
          <p14:tracePt t="67463" x="2990850" y="2073275"/>
          <p14:tracePt t="67465" x="2974975" y="2073275"/>
          <p14:tracePt t="67466" x="2967038" y="2073275"/>
          <p14:tracePt t="67468" x="2957513" y="2065338"/>
          <p14:tracePt t="67470" x="2941638" y="2065338"/>
          <p14:tracePt t="67472" x="2933700" y="2065338"/>
          <p14:tracePt t="67474" x="2925763" y="2065338"/>
          <p14:tracePt t="67476" x="2917825" y="2065338"/>
          <p14:tracePt t="67479" x="2909888" y="2065338"/>
          <p14:tracePt t="67480" x="2901950" y="2065338"/>
          <p14:tracePt t="67482" x="2894013" y="2065338"/>
          <p14:tracePt t="67484" x="2894013" y="2057400"/>
          <p14:tracePt t="67486" x="2886075" y="2057400"/>
          <p14:tracePt t="67488" x="2878138" y="2057400"/>
          <p14:tracePt t="67492" x="2870200" y="2057400"/>
          <p14:tracePt t="67496" x="2862263" y="2057400"/>
          <p14:tracePt t="67504" x="2854325" y="2057400"/>
          <p14:tracePt t="67514" x="2854325" y="2065338"/>
          <p14:tracePt t="67516" x="2846388" y="2065338"/>
          <p14:tracePt t="67532" x="2838450" y="2065338"/>
          <p14:tracePt t="67539" x="2830513" y="2065338"/>
          <p14:tracePt t="67545" x="2822575" y="2065338"/>
          <p14:tracePt t="67548" x="2814638" y="2065338"/>
          <p14:tracePt t="67552" x="2806700" y="2065338"/>
          <p14:tracePt t="67556" x="2798763" y="2065338"/>
          <p14:tracePt t="67562" x="2790825" y="2065338"/>
          <p14:tracePt t="67564" x="2782888" y="2065338"/>
          <p14:tracePt t="67566" x="2774950" y="2065338"/>
          <p14:tracePt t="67568" x="2767013" y="2065338"/>
          <p14:tracePt t="67570" x="2759075" y="2065338"/>
          <p14:tracePt t="67574" x="2751138" y="2065338"/>
          <p14:tracePt t="67579" x="2735263" y="2065338"/>
          <p14:tracePt t="67581" x="2727325" y="2065338"/>
          <p14:tracePt t="67585" x="2719388" y="2065338"/>
          <p14:tracePt t="67587" x="2711450" y="2065338"/>
          <p14:tracePt t="67588" x="2703513" y="2065338"/>
          <p14:tracePt t="67590" x="2695575" y="2065338"/>
          <p14:tracePt t="67595" x="2679700" y="2065338"/>
          <p14:tracePt t="67597" x="2671763" y="2057400"/>
          <p14:tracePt t="67598" x="2663825" y="2057400"/>
          <p14:tracePt t="67600" x="2655888" y="2057400"/>
          <p14:tracePt t="67602" x="2647950" y="2057400"/>
          <p14:tracePt t="67604" x="2640013" y="2057400"/>
          <p14:tracePt t="67606" x="2632075" y="2057400"/>
          <p14:tracePt t="67608" x="2624138" y="2057400"/>
          <p14:tracePt t="67613" x="2598738" y="2057400"/>
          <p14:tracePt t="67614" x="2590800" y="2049463"/>
          <p14:tracePt t="67616" x="2582863" y="2049463"/>
          <p14:tracePt t="67618" x="2574925" y="2049463"/>
          <p14:tracePt t="67620" x="2559050" y="2049463"/>
          <p14:tracePt t="67622" x="2551113" y="2049463"/>
          <p14:tracePt t="67625" x="2543175" y="2041525"/>
          <p14:tracePt t="67627" x="2535238" y="2041525"/>
          <p14:tracePt t="67629" x="2527300" y="2041525"/>
          <p14:tracePt t="67631" x="2519363" y="2041525"/>
          <p14:tracePt t="67633" x="2511425" y="2041525"/>
          <p14:tracePt t="67634" x="2503488" y="2033588"/>
          <p14:tracePt t="67636" x="2495550" y="2033588"/>
          <p14:tracePt t="67638" x="2487613" y="2033588"/>
          <p14:tracePt t="67640" x="2471738" y="2033588"/>
          <p14:tracePt t="67645" x="2463800" y="2033588"/>
          <p14:tracePt t="67648" x="2455863" y="2033588"/>
          <p14:tracePt t="67649" x="2447925" y="2033588"/>
          <p14:tracePt t="67650" x="2439988" y="2033588"/>
          <p14:tracePt t="67654" x="2432050" y="2033588"/>
          <p14:tracePt t="67656" x="2424113" y="2033588"/>
          <p14:tracePt t="67662" x="2416175" y="2033588"/>
          <p14:tracePt t="67663" x="2408238" y="2033588"/>
          <p14:tracePt t="67666" x="2400300" y="2033588"/>
          <p14:tracePt t="67668" x="2392363" y="2033588"/>
          <p14:tracePt t="67672" x="2384425" y="2033588"/>
          <p14:tracePt t="67674" x="2376488" y="2033588"/>
          <p14:tracePt t="67677" x="2376488" y="2041525"/>
          <p14:tracePt t="67679" x="2368550" y="2041525"/>
          <p14:tracePt t="67681" x="2360613" y="2041525"/>
          <p14:tracePt t="67684" x="2352675" y="2041525"/>
          <p14:tracePt t="67686" x="2344738" y="2041525"/>
          <p14:tracePt t="67690" x="2336800" y="2041525"/>
          <p14:tracePt t="67692" x="2328863" y="2049463"/>
          <p14:tracePt t="67695" x="2320925" y="2049463"/>
          <p14:tracePt t="67698" x="2312988" y="2049463"/>
          <p14:tracePt t="67701" x="2305050" y="2049463"/>
          <p14:tracePt t="67703" x="2297113" y="2049463"/>
          <p14:tracePt t="67704" x="2289175" y="2057400"/>
          <p14:tracePt t="67708" x="2281238" y="2057400"/>
          <p14:tracePt t="67712" x="2265363" y="2065338"/>
          <p14:tracePt t="67714" x="2255838" y="2065338"/>
          <p14:tracePt t="67716" x="2247900" y="2065338"/>
          <p14:tracePt t="67718" x="2239963" y="2073275"/>
          <p14:tracePt t="67720" x="2224088" y="2073275"/>
          <p14:tracePt t="67722" x="2216150" y="2073275"/>
          <p14:tracePt t="67724" x="2208213" y="2073275"/>
          <p14:tracePt t="67729" x="2192338" y="2081213"/>
          <p14:tracePt t="67731" x="2176463" y="2081213"/>
          <p14:tracePt t="67732" x="2168525" y="2081213"/>
          <p14:tracePt t="67734" x="2160588" y="2089150"/>
          <p14:tracePt t="67736" x="2152650" y="2089150"/>
          <p14:tracePt t="67738" x="2136775" y="2089150"/>
          <p14:tracePt t="67740" x="2128838" y="2089150"/>
          <p14:tracePt t="67743" x="2120900" y="2089150"/>
          <p14:tracePt t="67745" x="2105025" y="2089150"/>
          <p14:tracePt t="67747" x="2097088" y="2097088"/>
          <p14:tracePt t="67750" x="2073275" y="2097088"/>
          <p14:tracePt t="67752" x="2065338" y="2097088"/>
          <p14:tracePt t="67754" x="2049463" y="2097088"/>
          <p14:tracePt t="67756" x="2041525" y="2097088"/>
          <p14:tracePt t="67758" x="2033588" y="2105025"/>
          <p14:tracePt t="67761" x="2017713" y="2105025"/>
          <p14:tracePt t="67763" x="2009775" y="2105025"/>
          <p14:tracePt t="67767" x="1985963" y="2105025"/>
          <p14:tracePt t="67768" x="1978025" y="2105025"/>
          <p14:tracePt t="67770" x="1970088" y="2105025"/>
          <p14:tracePt t="67772" x="1954213" y="2105025"/>
          <p14:tracePt t="67774" x="1946275" y="2105025"/>
          <p14:tracePt t="67779" x="1922463" y="2112963"/>
          <p14:tracePt t="67781" x="1912938" y="2112963"/>
          <p14:tracePt t="67783" x="1905000" y="2112963"/>
          <p14:tracePt t="67784" x="1897063" y="2112963"/>
          <p14:tracePt t="67786" x="1889125" y="2112963"/>
          <p14:tracePt t="67788" x="1881188" y="2112963"/>
          <p14:tracePt t="67790" x="1873250" y="2112963"/>
          <p14:tracePt t="67792" x="1865313" y="2120900"/>
          <p14:tracePt t="67795" x="1857375" y="2120900"/>
          <p14:tracePt t="67799" x="1841500" y="2120900"/>
          <p14:tracePt t="67800" x="1833563" y="2120900"/>
          <p14:tracePt t="67802" x="1825625" y="2120900"/>
          <p14:tracePt t="67804" x="1817688" y="2120900"/>
          <p14:tracePt t="67808" x="1809750" y="2120900"/>
          <p14:tracePt t="67811" x="1801813" y="2128838"/>
          <p14:tracePt t="67814" x="1793875" y="2128838"/>
          <p14:tracePt t="67816" x="1785938" y="2128838"/>
          <p14:tracePt t="67820" x="1778000" y="2128838"/>
          <p14:tracePt t="67824" x="1770063" y="2128838"/>
          <p14:tracePt t="67829" x="1762125" y="2128838"/>
          <p14:tracePt t="67832" x="1754188" y="2128838"/>
          <p14:tracePt t="67836" x="1746250" y="2136775"/>
          <p14:tracePt t="67840" x="1738313" y="2136775"/>
          <p14:tracePt t="67847" x="1730375" y="2136775"/>
          <p14:tracePt t="67850" x="1722438" y="2136775"/>
          <p14:tracePt t="67854" x="1714500" y="2136775"/>
          <p14:tracePt t="67862" x="1706563" y="2136775"/>
          <p14:tracePt t="67864" x="1698625" y="2136775"/>
          <p14:tracePt t="67870" x="1690688" y="2136775"/>
          <p14:tracePt t="67877" x="1682750" y="2136775"/>
          <p14:tracePt t="67961" x="1674813" y="2136775"/>
          <p14:tracePt t="67971" x="1682750" y="2136775"/>
          <p14:tracePt t="67977" x="1690688" y="2136775"/>
          <p14:tracePt t="67980" x="1698625" y="2136775"/>
          <p14:tracePt t="67982" x="1706563" y="2136775"/>
          <p14:tracePt t="67985" x="1714500" y="2136775"/>
          <p14:tracePt t="67986" x="1722438" y="2136775"/>
          <p14:tracePt t="67988" x="1730375" y="2136775"/>
          <p14:tracePt t="67990" x="1738313" y="2136775"/>
          <p14:tracePt t="67992" x="1746250" y="2136775"/>
          <p14:tracePt t="67995" x="1754188" y="2136775"/>
          <p14:tracePt t="67997" x="1762125" y="2136775"/>
          <p14:tracePt t="67999" x="1770063" y="2136775"/>
          <p14:tracePt t="68001" x="1785938" y="2136775"/>
          <p14:tracePt t="68002" x="1793875" y="2136775"/>
          <p14:tracePt t="68004" x="1801813" y="2136775"/>
          <p14:tracePt t="68006" x="1817688" y="2144713"/>
          <p14:tracePt t="68008" x="1825625" y="2144713"/>
          <p14:tracePt t="68012" x="1841500" y="2144713"/>
          <p14:tracePt t="68013" x="1849438" y="2144713"/>
          <p14:tracePt t="68016" x="1865313" y="2144713"/>
          <p14:tracePt t="68017" x="1873250" y="2144713"/>
          <p14:tracePt t="68018" x="1889125" y="2144713"/>
          <p14:tracePt t="68020" x="1905000" y="2144713"/>
          <p14:tracePt t="68022" x="1912938" y="2144713"/>
          <p14:tracePt t="68024" x="1930400" y="2144713"/>
          <p14:tracePt t="68027" x="1946275" y="2144713"/>
          <p14:tracePt t="68029" x="1954213" y="2144713"/>
          <p14:tracePt t="68033" x="1985963" y="2144713"/>
          <p14:tracePt t="68034" x="2001838" y="2152650"/>
          <p14:tracePt t="68036" x="2017713" y="2152650"/>
          <p14:tracePt t="68038" x="2025650" y="2152650"/>
          <p14:tracePt t="68040" x="2041525" y="2152650"/>
          <p14:tracePt t="68042" x="2057400" y="2152650"/>
          <p14:tracePt t="68045" x="2081213" y="2152650"/>
          <p14:tracePt t="68048" x="2112963" y="2152650"/>
          <p14:tracePt t="68050" x="2128838" y="2152650"/>
          <p14:tracePt t="68052" x="2144713" y="2152650"/>
          <p14:tracePt t="68054" x="2160588" y="2152650"/>
          <p14:tracePt t="68056" x="2168525" y="2160588"/>
          <p14:tracePt t="68058" x="2184400" y="2160588"/>
          <p14:tracePt t="68061" x="2200275" y="2160588"/>
          <p14:tracePt t="68066" x="2232025" y="2160588"/>
          <p14:tracePt t="68067" x="2247900" y="2160588"/>
          <p14:tracePt t="68068" x="2265363" y="2160588"/>
          <p14:tracePt t="68070" x="2273300" y="2160588"/>
          <p14:tracePt t="68072" x="2289175" y="2160588"/>
          <p14:tracePt t="68074" x="2305050" y="2160588"/>
          <p14:tracePt t="68079" x="2336800" y="2160588"/>
          <p14:tracePt t="68081" x="2352675" y="2168525"/>
          <p14:tracePt t="68082" x="2368550" y="2168525"/>
          <p14:tracePt t="68084" x="2376488" y="2168525"/>
          <p14:tracePt t="68086" x="2392363" y="2168525"/>
          <p14:tracePt t="68088" x="2408238" y="2168525"/>
          <p14:tracePt t="68090" x="2424113" y="2168525"/>
          <p14:tracePt t="68092" x="2432050" y="2168525"/>
          <p14:tracePt t="68095" x="2447925" y="2176463"/>
          <p14:tracePt t="68097" x="2463800" y="2176463"/>
          <p14:tracePt t="68098" x="2471738" y="2176463"/>
          <p14:tracePt t="68100" x="2487613" y="2176463"/>
          <p14:tracePt t="68102" x="2495550" y="2176463"/>
          <p14:tracePt t="68104" x="2511425" y="2184400"/>
          <p14:tracePt t="68106" x="2527300" y="2184400"/>
          <p14:tracePt t="68111" x="2551113" y="2184400"/>
          <p14:tracePt t="68113" x="2566988" y="2184400"/>
          <p14:tracePt t="68116" x="2590800" y="2192338"/>
          <p14:tracePt t="68118" x="2606675" y="2192338"/>
          <p14:tracePt t="68120" x="2624138" y="2192338"/>
          <p14:tracePt t="68122" x="2632075" y="2200275"/>
          <p14:tracePt t="68124" x="2647950" y="2200275"/>
          <p14:tracePt t="68127" x="2663825" y="2200275"/>
          <p14:tracePt t="68129" x="2671763" y="2200275"/>
          <p14:tracePt t="68132" x="2703513" y="2208213"/>
          <p14:tracePt t="68134" x="2719388" y="2208213"/>
          <p14:tracePt t="68136" x="2735263" y="2208213"/>
          <p14:tracePt t="68138" x="2751138" y="2208213"/>
          <p14:tracePt t="68140" x="2767013" y="2208213"/>
          <p14:tracePt t="68142" x="2782888" y="2216150"/>
          <p14:tracePt t="68145" x="2798763" y="2216150"/>
          <p14:tracePt t="68149" x="2830513" y="2216150"/>
          <p14:tracePt t="68150" x="2846388" y="2216150"/>
          <p14:tracePt t="68152" x="2862263" y="2224088"/>
          <p14:tracePt t="68154" x="2878138" y="2224088"/>
          <p14:tracePt t="68156" x="2894013" y="2224088"/>
          <p14:tracePt t="68158" x="2909888" y="2224088"/>
          <p14:tracePt t="68161" x="2933700" y="2224088"/>
          <p14:tracePt t="68164" x="2967038" y="2233613"/>
          <p14:tracePt t="68166" x="2982913" y="2233613"/>
          <p14:tracePt t="68168" x="3006725" y="2233613"/>
          <p14:tracePt t="68170" x="3022600" y="2233613"/>
          <p14:tracePt t="68172" x="3038475" y="2233613"/>
          <p14:tracePt t="68174" x="3054350" y="2233613"/>
          <p14:tracePt t="68177" x="3078163" y="2233613"/>
          <p14:tracePt t="68179" x="3094038" y="2233613"/>
          <p14:tracePt t="68181" x="3117850" y="2233613"/>
          <p14:tracePt t="68183" x="3141663" y="2233613"/>
          <p14:tracePt t="68184" x="3157538" y="2233613"/>
          <p14:tracePt t="68186" x="3181350" y="2241550"/>
          <p14:tracePt t="68188" x="3197225" y="2233613"/>
          <p14:tracePt t="68190" x="3221038" y="2233613"/>
          <p14:tracePt t="68192" x="3236913" y="2233613"/>
          <p14:tracePt t="68195" x="3260725" y="2241550"/>
          <p14:tracePt t="68198" x="3276600" y="2241550"/>
          <p14:tracePt t="68199" x="3300413" y="2241550"/>
          <p14:tracePt t="68200" x="3317875" y="2241550"/>
          <p14:tracePt t="68202" x="3333750" y="2233613"/>
          <p14:tracePt t="68204" x="3349625" y="2233613"/>
          <p14:tracePt t="68206" x="3373438" y="2241550"/>
          <p14:tracePt t="68208" x="3389313" y="2241550"/>
          <p14:tracePt t="68212" x="3413125" y="2241550"/>
          <p14:tracePt t="68214" x="3444875" y="2241550"/>
          <p14:tracePt t="68216" x="3460750" y="2241550"/>
          <p14:tracePt t="68218" x="3476625" y="2241550"/>
          <p14:tracePt t="68220" x="3492500" y="2241550"/>
          <p14:tracePt t="68223" x="3508375" y="2241550"/>
          <p14:tracePt t="68224" x="3532188" y="2241550"/>
          <p14:tracePt t="68229" x="3563938" y="2241550"/>
          <p14:tracePt t="68231" x="3571875" y="2241550"/>
          <p14:tracePt t="68232" x="3587750" y="2241550"/>
          <p14:tracePt t="68234" x="3603625" y="2241550"/>
          <p14:tracePt t="68236" x="3619500" y="2241550"/>
          <p14:tracePt t="68238" x="3635375" y="2241550"/>
          <p14:tracePt t="68240" x="3643313" y="2241550"/>
          <p14:tracePt t="68242" x="3660775" y="2241550"/>
          <p14:tracePt t="68245" x="3676650" y="2241550"/>
          <p14:tracePt t="68248" x="3684588" y="2241550"/>
          <p14:tracePt t="68251" x="3708400" y="2241550"/>
          <p14:tracePt t="68252" x="3716338" y="2241550"/>
          <p14:tracePt t="68254" x="3724275" y="2241550"/>
          <p14:tracePt t="68256" x="3732213" y="2241550"/>
          <p14:tracePt t="68258" x="3740150" y="2241550"/>
          <p14:tracePt t="68261" x="3748088" y="2241550"/>
          <p14:tracePt t="68263" x="3756025" y="2241550"/>
          <p14:tracePt t="68265" x="3763963" y="2233613"/>
          <p14:tracePt t="68266" x="3771900" y="2233613"/>
          <p14:tracePt t="68268" x="3771900" y="2241550"/>
          <p14:tracePt t="68270" x="3779838" y="2241550"/>
          <p14:tracePt t="68274" x="3787775" y="2241550"/>
          <p14:tracePt t="68279" x="3795713" y="2241550"/>
          <p14:tracePt t="68286" x="3803650" y="2241550"/>
          <p14:tracePt t="68335" x="3803650" y="2249488"/>
          <p14:tracePt t="68339" x="3811588" y="2249488"/>
          <p14:tracePt t="68345" x="3819525" y="2257425"/>
          <p14:tracePt t="68349" x="3827463" y="2265363"/>
          <p14:tracePt t="68350" x="3835400" y="2265363"/>
          <p14:tracePt t="68353" x="3843338" y="2265363"/>
          <p14:tracePt t="68354" x="3843338" y="2273300"/>
          <p14:tracePt t="68356" x="3851275" y="2273300"/>
          <p14:tracePt t="68358" x="3859213" y="2273300"/>
          <p14:tracePt t="68363" x="3883025" y="2281238"/>
          <p14:tracePt t="68365" x="3890963" y="2281238"/>
          <p14:tracePt t="68366" x="3898900" y="2289175"/>
          <p14:tracePt t="68369" x="3914775" y="2289175"/>
          <p14:tracePt t="68370" x="3922713" y="2289175"/>
          <p14:tracePt t="68372" x="3938588" y="2297113"/>
          <p14:tracePt t="68374" x="3946525" y="2297113"/>
          <p14:tracePt t="68377" x="3962400" y="2297113"/>
          <p14:tracePt t="68379" x="3970338" y="2305050"/>
          <p14:tracePt t="68383" x="4002088" y="2312988"/>
          <p14:tracePt t="68384" x="4011613" y="2312988"/>
          <p14:tracePt t="68386" x="4027488" y="2312988"/>
          <p14:tracePt t="68388" x="4043363" y="2320925"/>
          <p14:tracePt t="68390" x="4051300" y="2320925"/>
          <p14:tracePt t="68393" x="4067175" y="2328863"/>
          <p14:tracePt t="68395" x="4083050" y="2328863"/>
          <p14:tracePt t="68396" x="4098925" y="2336800"/>
          <p14:tracePt t="68399" x="4114800" y="2336800"/>
          <p14:tracePt t="68401" x="4130675" y="2336800"/>
          <p14:tracePt t="68402" x="4146550" y="2344738"/>
          <p14:tracePt t="68404" x="4162425" y="2344738"/>
          <p14:tracePt t="68406" x="4170363" y="2352675"/>
          <p14:tracePt t="68408" x="4186238" y="2352675"/>
          <p14:tracePt t="68412" x="4217988" y="2360613"/>
          <p14:tracePt t="68417" x="4249738" y="2368550"/>
          <p14:tracePt t="68418" x="4265613" y="2376488"/>
          <p14:tracePt t="68420" x="4281488" y="2376488"/>
          <p14:tracePt t="68422" x="4297363" y="2376488"/>
          <p14:tracePt t="68424" x="4305300" y="2384425"/>
          <p14:tracePt t="68427" x="4321175" y="2384425"/>
          <p14:tracePt t="68429" x="4337050" y="2384425"/>
          <p14:tracePt t="68431" x="4352925" y="2392363"/>
          <p14:tracePt t="68434" x="4386263" y="2400300"/>
          <p14:tracePt t="68436" x="4394200" y="2400300"/>
          <p14:tracePt t="68438" x="4410075" y="2400300"/>
          <p14:tracePt t="68440" x="4418013" y="2408238"/>
          <p14:tracePt t="68442" x="4433888" y="2408238"/>
          <p14:tracePt t="68445" x="4449763" y="2408238"/>
          <p14:tracePt t="68448" x="4457700" y="2408238"/>
          <p14:tracePt t="68450" x="4481513" y="2416175"/>
          <p14:tracePt t="68453" x="4489450" y="2416175"/>
          <p14:tracePt t="68454" x="4497388" y="2424113"/>
          <p14:tracePt t="68456" x="4505325" y="2424113"/>
          <p14:tracePt t="68458" x="4513263" y="2424113"/>
          <p14:tracePt t="68462" x="4521200" y="2424113"/>
          <p14:tracePt t="68464" x="4529138" y="2432050"/>
          <p14:tracePt t="68465" x="4537075" y="2432050"/>
          <p14:tracePt t="68468" x="4552950" y="2432050"/>
          <p14:tracePt t="68470" x="4552950" y="2439988"/>
          <p14:tracePt t="68472" x="4560888" y="2439988"/>
          <p14:tracePt t="68475" x="4568825" y="2439988"/>
          <p14:tracePt t="68479" x="4576763" y="2439988"/>
          <p14:tracePt t="68482" x="4584700" y="2439988"/>
          <p14:tracePt t="68490" x="4592638" y="2439988"/>
          <p14:tracePt t="68543" x="4584700" y="2439988"/>
          <p14:tracePt t="68552" x="4576763" y="2439988"/>
          <p14:tracePt t="68556" x="4568825" y="2439988"/>
          <p14:tracePt t="68561" x="4560888" y="2439988"/>
          <p14:tracePt t="68565" x="4552950" y="2439988"/>
          <p14:tracePt t="68567" x="4545013" y="2432050"/>
          <p14:tracePt t="68568" x="4537075" y="2432050"/>
          <p14:tracePt t="68570" x="4529138" y="2432050"/>
          <p14:tracePt t="68573" x="4521200" y="2432050"/>
          <p14:tracePt t="68574" x="4513263" y="2432050"/>
          <p14:tracePt t="68583" x="4481513" y="2432050"/>
          <p14:tracePt t="68586" x="4473575" y="2432050"/>
          <p14:tracePt t="68589" x="4449763" y="2432050"/>
          <p14:tracePt t="68590" x="4441825" y="2439988"/>
          <p14:tracePt t="68593" x="4433888" y="2439988"/>
          <p14:tracePt t="68595" x="4418013" y="2439988"/>
          <p14:tracePt t="68597" x="4410075" y="2439988"/>
          <p14:tracePt t="68598" x="4394200" y="2439988"/>
          <p14:tracePt t="68600" x="4386263" y="2439988"/>
          <p14:tracePt t="68602" x="4370388" y="2439988"/>
          <p14:tracePt t="68604" x="4362450" y="2439988"/>
          <p14:tracePt t="68606" x="4344988" y="2439988"/>
          <p14:tracePt t="68608" x="4329113" y="2439988"/>
          <p14:tracePt t="68612" x="4321175" y="2447925"/>
          <p14:tracePt t="68613" x="4305300" y="2447925"/>
          <p14:tracePt t="68615" x="4297363" y="2447925"/>
          <p14:tracePt t="68616" x="4281488" y="2447925"/>
          <p14:tracePt t="68618" x="4265613" y="2447925"/>
          <p14:tracePt t="68620" x="4257675" y="2447925"/>
          <p14:tracePt t="68622" x="4241800" y="2447925"/>
          <p14:tracePt t="68624" x="4225925" y="2455863"/>
          <p14:tracePt t="68627" x="4210050" y="2455863"/>
          <p14:tracePt t="68629" x="4194175" y="2455863"/>
          <p14:tracePt t="68631" x="4186238" y="2455863"/>
          <p14:tracePt t="68632" x="4170363" y="2455863"/>
          <p14:tracePt t="68635" x="4154488" y="2463800"/>
          <p14:tracePt t="68636" x="4138613" y="2463800"/>
          <p14:tracePt t="68638" x="4130675" y="2463800"/>
          <p14:tracePt t="68640" x="4114800" y="2463800"/>
          <p14:tracePt t="68642" x="4098925" y="2463800"/>
          <p14:tracePt t="68645" x="4083050" y="2471738"/>
          <p14:tracePt t="68647" x="4075113" y="2471738"/>
          <p14:tracePt t="68649" x="4059238" y="2471738"/>
          <p14:tracePt t="68650" x="4043363" y="2471738"/>
          <p14:tracePt t="68652" x="4035425" y="2479675"/>
          <p14:tracePt t="68654" x="4019550" y="2479675"/>
          <p14:tracePt t="68656" x="4002088" y="2479675"/>
          <p14:tracePt t="68658" x="3994150" y="2479675"/>
          <p14:tracePt t="68662" x="3978275" y="2487613"/>
          <p14:tracePt t="68665" x="3954463" y="2487613"/>
          <p14:tracePt t="68666" x="3938588" y="2487613"/>
          <p14:tracePt t="68668" x="3922713" y="2487613"/>
          <p14:tracePt t="68670" x="3914775" y="2495550"/>
          <p14:tracePt t="68672" x="3898900" y="2495550"/>
          <p14:tracePt t="68674" x="3890963" y="2495550"/>
          <p14:tracePt t="68679" x="3859213" y="2495550"/>
          <p14:tracePt t="68681" x="3851275" y="2503488"/>
          <p14:tracePt t="68683" x="3835400" y="2503488"/>
          <p14:tracePt t="68684" x="3819525" y="2503488"/>
          <p14:tracePt t="68687" x="3811588" y="2503488"/>
          <p14:tracePt t="68688" x="3795713" y="2503488"/>
          <p14:tracePt t="68690" x="3787775" y="2503488"/>
          <p14:tracePt t="68692" x="3779838" y="2503488"/>
          <p14:tracePt t="68695" x="3763963" y="2503488"/>
          <p14:tracePt t="68698" x="3748088" y="2503488"/>
          <p14:tracePt t="68700" x="3740150" y="2511425"/>
          <p14:tracePt t="68702" x="3724275" y="2511425"/>
          <p14:tracePt t="68704" x="3716338" y="2511425"/>
          <p14:tracePt t="68706" x="3708400" y="2511425"/>
          <p14:tracePt t="68708" x="3700463" y="2511425"/>
          <p14:tracePt t="68712" x="3692525" y="2511425"/>
          <p14:tracePt t="68713" x="3684588" y="2511425"/>
          <p14:tracePt t="68715" x="3676650" y="2511425"/>
          <p14:tracePt t="68716" x="3668713" y="2511425"/>
          <p14:tracePt t="68720" x="3660775" y="2511425"/>
          <p14:tracePt t="68722" x="3651250" y="2511425"/>
          <p14:tracePt t="68728" x="3643313" y="2511425"/>
          <p14:tracePt t="68731" x="3635375" y="2503488"/>
          <p14:tracePt t="68736" x="3627438" y="2503488"/>
          <p14:tracePt t="68745" x="3619500" y="2503488"/>
          <p14:tracePt t="68805" x="3619500" y="2495550"/>
          <p14:tracePt t="68811" x="3611563" y="2495550"/>
          <p14:tracePt t="68815" x="3611563" y="2487613"/>
          <p14:tracePt t="68821" x="3603625" y="2487613"/>
          <p14:tracePt t="68822" x="3603625" y="2479675"/>
          <p14:tracePt t="68830" x="3595688" y="2479675"/>
          <p14:tracePt t="68832" x="3595688" y="2471738"/>
          <p14:tracePt t="68836" x="3587750" y="2471738"/>
          <p14:tracePt t="68840" x="3587750" y="2463800"/>
          <p14:tracePt t="68845" x="3579813" y="2463800"/>
          <p14:tracePt t="68850" x="3571875" y="2455863"/>
          <p14:tracePt t="68856" x="3571875" y="2447925"/>
          <p14:tracePt t="68862" x="3563938" y="2447925"/>
          <p14:tracePt t="68865" x="3563938" y="2439988"/>
          <p14:tracePt t="68872" x="3563938" y="2432050"/>
          <p14:tracePt t="68874" x="3556000" y="2432050"/>
          <p14:tracePt t="68878" x="3556000" y="2424113"/>
          <p14:tracePt t="68884" x="3556000" y="2416175"/>
          <p14:tracePt t="68888" x="3556000" y="2408238"/>
          <p14:tracePt t="68895" x="3556000" y="2400300"/>
          <p14:tracePt t="68897" x="3548063" y="2400300"/>
          <p14:tracePt t="68898" x="3548063" y="2392363"/>
          <p14:tracePt t="68902" x="3548063" y="2384425"/>
          <p14:tracePt t="68908" x="3548063" y="2376488"/>
          <p14:tracePt t="68913" x="3540125" y="2368550"/>
          <p14:tracePt t="68916" x="3540125" y="2360613"/>
          <p14:tracePt t="68922" x="3532188" y="2360613"/>
          <p14:tracePt t="68923" x="3532188" y="2352675"/>
          <p14:tracePt t="68927" x="3532188" y="2344738"/>
          <p14:tracePt t="68929" x="3524250" y="2344738"/>
          <p14:tracePt t="68931" x="3524250" y="2336800"/>
          <p14:tracePt t="68933" x="3516313" y="2336800"/>
          <p14:tracePt t="68934" x="3516313" y="2328863"/>
          <p14:tracePt t="68936" x="3508375" y="2328863"/>
          <p14:tracePt t="68940" x="3500438" y="2320925"/>
          <p14:tracePt t="68942" x="3500438" y="2312988"/>
          <p14:tracePt t="68946" x="3492500" y="2312988"/>
          <p14:tracePt t="68949" x="3476625" y="2305050"/>
          <p14:tracePt t="68951" x="3476625" y="2297113"/>
          <p14:tracePt t="68965" x="3405188" y="2265363"/>
          <p14:tracePt t="68967" x="3389313" y="2257425"/>
          <p14:tracePt t="68969" x="3381375" y="2249488"/>
          <p14:tracePt t="68970" x="3365500" y="2241550"/>
          <p14:tracePt t="68972" x="3357563" y="2241550"/>
          <p14:tracePt t="68974" x="3341688" y="2233613"/>
          <p14:tracePt t="68977" x="3325813" y="2224088"/>
          <p14:tracePt t="68981" x="3292475" y="2216150"/>
          <p14:tracePt t="68984" x="3276600" y="2208213"/>
          <p14:tracePt t="68987" x="3236913" y="2192338"/>
          <p14:tracePt t="68988" x="3221038" y="2192338"/>
          <p14:tracePt t="68990" x="3197225" y="2184400"/>
          <p14:tracePt t="68992" x="3181350" y="2176463"/>
          <p14:tracePt t="68995" x="3165475" y="2176463"/>
          <p14:tracePt t="68996" x="3141663" y="2168525"/>
          <p14:tracePt t="69001" x="3101975" y="2160588"/>
          <p14:tracePt t="69003" x="3078163" y="2160588"/>
          <p14:tracePt t="69005" x="3054350" y="2152650"/>
          <p14:tracePt t="69006" x="3030538" y="2152650"/>
          <p14:tracePt t="69008" x="3014663" y="2144713"/>
          <p14:tracePt t="69012" x="2967038" y="2136775"/>
          <p14:tracePt t="69019" x="2901950" y="2128838"/>
          <p14:tracePt t="69020" x="2878138" y="2128838"/>
          <p14:tracePt t="69022" x="2854325" y="2120900"/>
          <p14:tracePt t="69024" x="2830513" y="2120900"/>
          <p14:tracePt t="69027" x="2814638" y="2112963"/>
          <p14:tracePt t="69029" x="2790825" y="2112963"/>
          <p14:tracePt t="69034" x="2751138" y="2105025"/>
          <p14:tracePt t="69035" x="2735263" y="2105025"/>
          <p14:tracePt t="69036" x="2719388" y="2105025"/>
          <p14:tracePt t="69038" x="2695575" y="2097088"/>
          <p14:tracePt t="69040" x="2679700" y="2097088"/>
          <p14:tracePt t="69042" x="2663825" y="2097088"/>
          <p14:tracePt t="69045" x="2640013" y="2097088"/>
          <p14:tracePt t="69050" x="2590800" y="2089150"/>
          <p14:tracePt t="69052" x="2574925" y="2089150"/>
          <p14:tracePt t="69054" x="2559050" y="2089150"/>
          <p14:tracePt t="69056" x="2543175" y="2089150"/>
          <p14:tracePt t="69058" x="2527300" y="2081213"/>
          <p14:tracePt t="69063" x="2503488" y="2081213"/>
          <p14:tracePt t="69066" x="2487613" y="2081213"/>
          <p14:tracePt t="69067" x="2471738" y="2073275"/>
          <p14:tracePt t="69068" x="2463800" y="2073275"/>
          <p14:tracePt t="69070" x="2455863" y="2073275"/>
          <p14:tracePt t="69072" x="2439988" y="2073275"/>
          <p14:tracePt t="69074" x="2432050" y="2065338"/>
          <p14:tracePt t="69079" x="2408238" y="2065338"/>
          <p14:tracePt t="69081" x="2400300" y="2065338"/>
          <p14:tracePt t="69084" x="2392363" y="2065338"/>
          <p14:tracePt t="69085" x="2376488" y="2065338"/>
          <p14:tracePt t="69086" x="2368550" y="2057400"/>
          <p14:tracePt t="69088" x="2360613" y="2057400"/>
          <p14:tracePt t="69090" x="2352675" y="2057400"/>
          <p14:tracePt t="69092" x="2336800" y="2057400"/>
          <p14:tracePt t="69097" x="2320925" y="2057400"/>
          <p14:tracePt t="69099" x="2312988" y="2057400"/>
          <p14:tracePt t="69100" x="2297113" y="2049463"/>
          <p14:tracePt t="69102" x="2289175" y="2049463"/>
          <p14:tracePt t="69104" x="2281238" y="2049463"/>
          <p14:tracePt t="69106" x="2273300" y="2049463"/>
          <p14:tracePt t="69108" x="2255838" y="2049463"/>
          <p14:tracePt t="69114" x="2239963" y="2049463"/>
          <p14:tracePt t="69115" x="2232025" y="2049463"/>
          <p14:tracePt t="69116" x="2224088" y="2049463"/>
          <p14:tracePt t="69118" x="2216150" y="2049463"/>
          <p14:tracePt t="69120" x="2208213" y="2049463"/>
          <p14:tracePt t="69122" x="2200275" y="2049463"/>
          <p14:tracePt t="69124" x="2192338" y="2049463"/>
          <p14:tracePt t="69127" x="2184400" y="2049463"/>
          <p14:tracePt t="69129" x="2176463" y="2049463"/>
          <p14:tracePt t="69131" x="2168525" y="2049463"/>
          <p14:tracePt t="69132" x="2160588" y="2049463"/>
          <p14:tracePt t="69134" x="2152650" y="2049463"/>
          <p14:tracePt t="69136" x="2144713" y="2049463"/>
          <p14:tracePt t="69138" x="2136775" y="2049463"/>
          <p14:tracePt t="69140" x="2128838" y="2049463"/>
          <p14:tracePt t="69142" x="2120900" y="2049463"/>
          <p14:tracePt t="69145" x="2112963" y="2049463"/>
          <p14:tracePt t="69146" x="2105025" y="2049463"/>
          <p14:tracePt t="69151" x="2097088" y="2049463"/>
          <p14:tracePt t="69152" x="2089150" y="2057400"/>
          <p14:tracePt t="69154" x="2081213" y="2057400"/>
          <p14:tracePt t="69158" x="2073275" y="2057400"/>
          <p14:tracePt t="69161" x="2065338" y="2057400"/>
          <p14:tracePt t="69164" x="2057400" y="2065338"/>
          <p14:tracePt t="69166" x="2049463" y="2065338"/>
          <p14:tracePt t="69170" x="2041525" y="2065338"/>
          <p14:tracePt t="69172" x="2033588" y="2073275"/>
          <p14:tracePt t="69177" x="2025650" y="2073275"/>
          <p14:tracePt t="69179" x="2025650" y="2081213"/>
          <p14:tracePt t="69181" x="2017713" y="2081213"/>
          <p14:tracePt t="69183" x="2009775" y="2081213"/>
          <p14:tracePt t="69184" x="2009775" y="2089150"/>
          <p14:tracePt t="69186" x="2001838" y="2089150"/>
          <p14:tracePt t="69190" x="1993900" y="2097088"/>
          <p14:tracePt t="69192" x="1985963" y="2097088"/>
          <p14:tracePt t="69197" x="1978025" y="2105025"/>
          <p14:tracePt t="69200" x="1970088" y="2112963"/>
          <p14:tracePt t="69204" x="1970088" y="2120900"/>
          <p14:tracePt t="69206" x="1962150" y="2120900"/>
          <p14:tracePt t="69211" x="1954213" y="2128838"/>
          <p14:tracePt t="69214" x="1954213" y="2136775"/>
          <p14:tracePt t="69216" x="1946275" y="2144713"/>
          <p14:tracePt t="69220" x="1938338" y="2152650"/>
          <p14:tracePt t="69224" x="1930400" y="2160588"/>
          <p14:tracePt t="69227" x="1930400" y="2168525"/>
          <p14:tracePt t="69231" x="1922463" y="2176463"/>
          <p14:tracePt t="69233" x="1922463" y="2184400"/>
          <p14:tracePt t="69235" x="1912938" y="2192338"/>
          <p14:tracePt t="69238" x="1905000" y="2200275"/>
          <p14:tracePt t="69240" x="1905000" y="2208213"/>
          <p14:tracePt t="69242" x="1897063" y="2208213"/>
          <p14:tracePt t="69245" x="1897063" y="2216150"/>
          <p14:tracePt t="69247" x="1897063" y="2224088"/>
          <p14:tracePt t="69250" x="1889125" y="2233613"/>
          <p14:tracePt t="69253" x="1881188" y="2241550"/>
          <p14:tracePt t="69256" x="1881188" y="2249488"/>
          <p14:tracePt t="69258" x="1881188" y="2257425"/>
          <p14:tracePt t="69263" x="1873250" y="2265363"/>
          <p14:tracePt t="69266" x="1865313" y="2273300"/>
          <p14:tracePt t="69270" x="1865313" y="2281238"/>
          <p14:tracePt t="69277" x="1857375" y="2289175"/>
          <p14:tracePt t="69284" x="1857375" y="2297113"/>
          <p14:tracePt t="69379" x="1865313" y="2297113"/>
          <p14:tracePt t="69383" x="1873250" y="2297113"/>
          <p14:tracePt t="69386" x="1881188" y="2289175"/>
          <p14:tracePt t="69388" x="1889125" y="2289175"/>
          <p14:tracePt t="69390" x="1897063" y="2289175"/>
          <p14:tracePt t="69392" x="1905000" y="2289175"/>
          <p14:tracePt t="69395" x="1912938" y="2289175"/>
          <p14:tracePt t="69397" x="1922463" y="2289175"/>
          <p14:tracePt t="69398" x="1930400" y="2289175"/>
          <p14:tracePt t="69400" x="1938338" y="2289175"/>
          <p14:tracePt t="69402" x="1946275" y="2281238"/>
          <p14:tracePt t="69404" x="1954213" y="2281238"/>
          <p14:tracePt t="69406" x="1962150" y="2281238"/>
          <p14:tracePt t="69408" x="1978025" y="2281238"/>
          <p14:tracePt t="69411" x="1985963" y="2281238"/>
          <p14:tracePt t="69413" x="1993900" y="2273300"/>
          <p14:tracePt t="69415" x="2001838" y="2273300"/>
          <p14:tracePt t="69416" x="2017713" y="2273300"/>
          <p14:tracePt t="69418" x="2025650" y="2273300"/>
          <p14:tracePt t="69420" x="2033588" y="2265363"/>
          <p14:tracePt t="69422" x="2049463" y="2265363"/>
          <p14:tracePt t="69424" x="2057400" y="2265363"/>
          <p14:tracePt t="69427" x="2073275" y="2265363"/>
          <p14:tracePt t="69429" x="2089150" y="2265363"/>
          <p14:tracePt t="69431" x="2097088" y="2257425"/>
          <p14:tracePt t="69433" x="2112963" y="2257425"/>
          <p14:tracePt t="69434" x="2128838" y="2257425"/>
          <p14:tracePt t="69436" x="2136775" y="2249488"/>
          <p14:tracePt t="69438" x="2152650" y="2249488"/>
          <p14:tracePt t="69440" x="2168525" y="2249488"/>
          <p14:tracePt t="69442" x="2184400" y="2249488"/>
          <p14:tracePt t="69446" x="2192338" y="2241550"/>
          <p14:tracePt t="69449" x="2224088" y="2241550"/>
          <p14:tracePt t="69450" x="2239963" y="2233613"/>
          <p14:tracePt t="69453" x="2255838" y="2233613"/>
          <p14:tracePt t="69454" x="2273300" y="2224088"/>
          <p14:tracePt t="69456" x="2281238" y="2224088"/>
          <p14:tracePt t="69458" x="2297113" y="2224088"/>
          <p14:tracePt t="69461" x="2312988" y="2216150"/>
          <p14:tracePt t="69465" x="2344738" y="2216150"/>
          <p14:tracePt t="69466" x="2360613" y="2208213"/>
          <p14:tracePt t="69469" x="2376488" y="2208213"/>
          <p14:tracePt t="69470" x="2392363" y="2200275"/>
          <p14:tracePt t="69472" x="2408238" y="2200275"/>
          <p14:tracePt t="69474" x="2424113" y="2192338"/>
          <p14:tracePt t="69477" x="2439988" y="2192338"/>
          <p14:tracePt t="69479" x="2447925" y="2192338"/>
          <p14:tracePt t="69480" x="2463800" y="2184400"/>
          <p14:tracePt t="69484" x="2495550" y="2184400"/>
          <p14:tracePt t="69487" x="2511425" y="2184400"/>
          <p14:tracePt t="69489" x="2527300" y="2184400"/>
          <p14:tracePt t="69490" x="2543175" y="2184400"/>
          <p14:tracePt t="69492" x="2559050" y="2176463"/>
          <p14:tracePt t="69495" x="2574925" y="2176463"/>
          <p14:tracePt t="69497" x="2590800" y="2176463"/>
          <p14:tracePt t="69500" x="2606675" y="2176463"/>
          <p14:tracePt t="69503" x="2640013" y="2176463"/>
          <p14:tracePt t="69504" x="2663825" y="2176463"/>
          <p14:tracePt t="69506" x="2679700" y="2176463"/>
          <p14:tracePt t="69508" x="2695575" y="2176463"/>
          <p14:tracePt t="69513" x="2727325" y="2176463"/>
          <p14:tracePt t="69514" x="2751138" y="2176463"/>
          <p14:tracePt t="69517" x="2767013" y="2176463"/>
          <p14:tracePt t="69518" x="2782888" y="2176463"/>
          <p14:tracePt t="69520" x="2806700" y="2176463"/>
          <p14:tracePt t="69522" x="2822575" y="2176463"/>
          <p14:tracePt t="69524" x="2838450" y="2176463"/>
          <p14:tracePt t="69527" x="2862263" y="2176463"/>
          <p14:tracePt t="69529" x="2878138" y="2184400"/>
          <p14:tracePt t="69532" x="2909888" y="2184400"/>
          <p14:tracePt t="69534" x="2933700" y="2184400"/>
          <p14:tracePt t="69536" x="2949575" y="2184400"/>
          <p14:tracePt t="69538" x="2967038" y="2184400"/>
          <p14:tracePt t="69540" x="2990850" y="2184400"/>
          <p14:tracePt t="69542" x="3006725" y="2184400"/>
          <p14:tracePt t="69545" x="3022600" y="2184400"/>
          <p14:tracePt t="69549" x="3054350" y="2192338"/>
          <p14:tracePt t="69550" x="3070225" y="2192338"/>
          <p14:tracePt t="69552" x="3086100" y="2192338"/>
          <p14:tracePt t="69554" x="3101975" y="2200275"/>
          <p14:tracePt t="69556" x="3117850" y="2200275"/>
          <p14:tracePt t="69558" x="3133725" y="2200275"/>
          <p14:tracePt t="69563" x="3165475" y="2200275"/>
          <p14:tracePt t="69566" x="3181350" y="2200275"/>
          <p14:tracePt t="69567" x="3197225" y="2200275"/>
          <p14:tracePt t="69568" x="3213100" y="2208213"/>
          <p14:tracePt t="69570" x="3221038" y="2208213"/>
          <p14:tracePt t="69572" x="3236913" y="2208213"/>
          <p14:tracePt t="69574" x="3252788" y="2208213"/>
          <p14:tracePt t="69578" x="3276600" y="2208213"/>
          <p14:tracePt t="69581" x="3284538" y="2216150"/>
          <p14:tracePt t="69583" x="3300413" y="2216150"/>
          <p14:tracePt t="69585" x="3308350" y="2216150"/>
          <p14:tracePt t="69586" x="3317875" y="2216150"/>
          <p14:tracePt t="69588" x="3325813" y="2216150"/>
          <p14:tracePt t="69590" x="3333750" y="2224088"/>
          <p14:tracePt t="69592" x="3341688" y="2224088"/>
          <p14:tracePt t="69597" x="3357563" y="2224088"/>
          <p14:tracePt t="69598" x="3365500" y="2233613"/>
          <p14:tracePt t="69600" x="3373438" y="2233613"/>
          <p14:tracePt t="69602" x="3381375" y="2233613"/>
          <p14:tracePt t="69606" x="3389313" y="2241550"/>
          <p14:tracePt t="69611" x="3397250" y="2241550"/>
          <p14:tracePt t="69614" x="3405188" y="2241550"/>
          <p14:tracePt t="69616" x="3405188" y="2249488"/>
          <p14:tracePt t="69669" x="3405188" y="2257425"/>
          <p14:tracePt t="69684" x="3405188" y="2265363"/>
          <p14:tracePt t="69702" x="3405188" y="2273300"/>
          <p14:tracePt t="69727" x="3397250" y="2273300"/>
          <p14:tracePt t="69865" x="3397250" y="2265363"/>
          <p14:tracePt t="69872" x="3397250" y="2257425"/>
          <p14:tracePt t="69878" x="3389313" y="2249488"/>
          <p14:tracePt t="69884" x="3389313" y="2241550"/>
          <p14:tracePt t="69888" x="3389313" y="2233613"/>
          <p14:tracePt t="69895" x="3389313" y="2224088"/>
          <p14:tracePt t="69898" x="3381375" y="2224088"/>
          <p14:tracePt t="69900" x="3381375" y="2216150"/>
          <p14:tracePt t="69906" x="3381375" y="2208213"/>
          <p14:tracePt t="69914" x="3381375" y="2200275"/>
          <p14:tracePt t="69923" x="3381375" y="2192338"/>
          <p14:tracePt t="69932" x="3381375" y="2184400"/>
          <p14:tracePt t="69938" x="3373438" y="2184400"/>
          <p14:tracePt t="69949" x="3373438" y="2176463"/>
          <p14:tracePt t="70657" x="3373438" y="2168525"/>
          <p14:tracePt t="70662" x="3365500" y="2168525"/>
          <p14:tracePt t="70668" x="3365500" y="2160588"/>
          <p14:tracePt t="70679" x="3357563" y="2160588"/>
          <p14:tracePt t="70771" x="3349625" y="2160588"/>
          <p14:tracePt t="70778" x="3341688" y="2160588"/>
          <p14:tracePt t="70784" x="3333750" y="2160588"/>
          <p14:tracePt t="70788" x="3325813" y="2160588"/>
          <p14:tracePt t="70792" x="3325813" y="2168525"/>
          <p14:tracePt t="70795" x="3317875" y="2168525"/>
          <p14:tracePt t="70798" x="3308350" y="2168525"/>
          <p14:tracePt t="70802" x="3300413" y="2168525"/>
          <p14:tracePt t="70806" x="3292475" y="2168525"/>
          <p14:tracePt t="70814" x="3284538" y="2168525"/>
          <p14:tracePt t="70816" x="3276600" y="2176463"/>
          <p14:tracePt t="70822" x="3268663" y="2176463"/>
          <p14:tracePt t="70829" x="3260725" y="2176463"/>
          <p14:tracePt t="70834" x="3252788" y="2176463"/>
          <p14:tracePt t="70847" x="3244850" y="2176463"/>
          <p14:tracePt t="71408" x="3244850" y="2168525"/>
          <p14:tracePt t="91263" x="3236913" y="2168525"/>
          <p14:tracePt t="91267" x="3236913" y="2160588"/>
          <p14:tracePt t="91285" x="3236913" y="2152650"/>
          <p14:tracePt t="91298" x="3236913" y="2144713"/>
          <p14:tracePt t="91308" x="3244850" y="2136775"/>
          <p14:tracePt t="91325" x="3244850" y="2128838"/>
          <p14:tracePt t="91403" x="3236913" y="2128838"/>
          <p14:tracePt t="91411" x="3228975" y="2136775"/>
          <p14:tracePt t="91415" x="3221038" y="2136775"/>
          <p14:tracePt t="91420" x="3213100" y="2136775"/>
          <p14:tracePt t="91423" x="3205163" y="2136775"/>
          <p14:tracePt t="91427" x="3197225" y="2144713"/>
          <p14:tracePt t="91431" x="3189288" y="2144713"/>
          <p14:tracePt t="91432" x="3181350" y="2144713"/>
          <p14:tracePt t="91434" x="3173413" y="2144713"/>
          <p14:tracePt t="91438" x="3165475" y="2144713"/>
          <p14:tracePt t="91440" x="3157538" y="2144713"/>
          <p14:tracePt t="91442" x="3149600" y="2144713"/>
          <p14:tracePt t="91445" x="3141663" y="2144713"/>
          <p14:tracePt t="91447" x="3133725" y="2144713"/>
          <p14:tracePt t="91449" x="3125788" y="2144713"/>
          <p14:tracePt t="91450" x="3117850" y="2152650"/>
          <p14:tracePt t="91452" x="3109913" y="2152650"/>
          <p14:tracePt t="91454" x="3101975" y="2152650"/>
          <p14:tracePt t="91456" x="3094038" y="2152650"/>
          <p14:tracePt t="91458" x="3086100" y="2152650"/>
          <p14:tracePt t="91463" x="3062288" y="2152650"/>
          <p14:tracePt t="91465" x="3054350" y="2152650"/>
          <p14:tracePt t="91466" x="3046413" y="2152650"/>
          <p14:tracePt t="91469" x="3030538" y="2152650"/>
          <p14:tracePt t="91470" x="3022600" y="2152650"/>
          <p14:tracePt t="91472" x="3006725" y="2152650"/>
          <p14:tracePt t="91474" x="2998788" y="2152650"/>
          <p14:tracePt t="91477" x="2982913" y="2152650"/>
          <p14:tracePt t="91479" x="2974975" y="2160588"/>
          <p14:tracePt t="91481" x="2957513" y="2160588"/>
          <p14:tracePt t="91482" x="2949575" y="2160588"/>
          <p14:tracePt t="91485" x="2933700" y="2160588"/>
          <p14:tracePt t="91486" x="2925763" y="2160588"/>
          <p14:tracePt t="91488" x="2909888" y="2160588"/>
          <p14:tracePt t="91490" x="2901950" y="2160588"/>
          <p14:tracePt t="91492" x="2886075" y="2160588"/>
          <p14:tracePt t="91496" x="2878138" y="2160588"/>
          <p14:tracePt t="91498" x="2862263" y="2160588"/>
          <p14:tracePt t="91501" x="2838450" y="2160588"/>
          <p14:tracePt t="91502" x="2822575" y="2160588"/>
          <p14:tracePt t="91504" x="2806700" y="2160588"/>
          <p14:tracePt t="91506" x="2798763" y="2160588"/>
          <p14:tracePt t="91508" x="2782888" y="2160588"/>
          <p14:tracePt t="91513" x="2751138" y="2160588"/>
          <p14:tracePt t="91515" x="2735263" y="2160588"/>
          <p14:tracePt t="91517" x="2719388" y="2160588"/>
          <p14:tracePt t="91518" x="2711450" y="2160588"/>
          <p14:tracePt t="91520" x="2695575" y="2160588"/>
          <p14:tracePt t="91522" x="2679700" y="2168525"/>
          <p14:tracePt t="91524" x="2663825" y="2168525"/>
          <p14:tracePt t="91526" x="2647950" y="2168525"/>
          <p14:tracePt t="91529" x="2632075" y="2168525"/>
          <p14:tracePt t="91533" x="2606675" y="2168525"/>
          <p14:tracePt t="91534" x="2590800" y="2168525"/>
          <p14:tracePt t="91536" x="2574925" y="2168525"/>
          <p14:tracePt t="91538" x="2559050" y="2168525"/>
          <p14:tracePt t="91540" x="2551113" y="2168525"/>
          <p14:tracePt t="91542" x="2535238" y="2168525"/>
          <p14:tracePt t="91545" x="2519363" y="2160588"/>
          <p14:tracePt t="91549" x="2495550" y="2160588"/>
          <p14:tracePt t="91550" x="2479675" y="2160588"/>
          <p14:tracePt t="91552" x="2471738" y="2160588"/>
          <p14:tracePt t="91554" x="2455863" y="2160588"/>
          <p14:tracePt t="91556" x="2439988" y="2160588"/>
          <p14:tracePt t="91558" x="2432050" y="2160588"/>
          <p14:tracePt t="91563" x="2400300" y="2160588"/>
          <p14:tracePt t="91564" x="2392363" y="2152650"/>
          <p14:tracePt t="91566" x="2376488" y="2152650"/>
          <p14:tracePt t="91569" x="2360613" y="2152650"/>
          <p14:tracePt t="91570" x="2352675" y="2152650"/>
          <p14:tracePt t="91572" x="2336800" y="2152650"/>
          <p14:tracePt t="91574" x="2320925" y="2152650"/>
          <p14:tracePt t="91577" x="2312988" y="2144713"/>
          <p14:tracePt t="91581" x="2281238" y="2144713"/>
          <p14:tracePt t="91583" x="2265363" y="2144713"/>
          <p14:tracePt t="91584" x="2247900" y="2144713"/>
          <p14:tracePt t="91586" x="2239963" y="2136775"/>
          <p14:tracePt t="91588" x="2224088" y="2136775"/>
          <p14:tracePt t="91590" x="2208213" y="2136775"/>
          <p14:tracePt t="91592" x="2192338" y="2128838"/>
          <p14:tracePt t="91597" x="2168525" y="2128838"/>
          <p14:tracePt t="91599" x="2152650" y="2120900"/>
          <p14:tracePt t="91601" x="2136775" y="2120900"/>
          <p14:tracePt t="91602" x="2128838" y="2120900"/>
          <p14:tracePt t="91604" x="2112963" y="2112963"/>
          <p14:tracePt t="91606" x="2097088" y="2112963"/>
          <p14:tracePt t="91608" x="2089150" y="2105025"/>
          <p14:tracePt t="91613" x="2057400" y="2105025"/>
          <p14:tracePt t="91615" x="2049463" y="2105025"/>
          <p14:tracePt t="91616" x="2033588" y="2097088"/>
          <p14:tracePt t="91618" x="2017713" y="2097088"/>
          <p14:tracePt t="91620" x="2009775" y="2097088"/>
          <p14:tracePt t="91622" x="1993900" y="2097088"/>
          <p14:tracePt t="91625" x="1985963" y="2089150"/>
          <p14:tracePt t="91626" x="1978025" y="2089150"/>
          <p14:tracePt t="91630" x="1962150" y="2089150"/>
          <p14:tracePt t="91633" x="1946275" y="2081213"/>
          <p14:tracePt t="91634" x="1938338" y="2081213"/>
          <p14:tracePt t="91636" x="1930400" y="2073275"/>
          <p14:tracePt t="91638" x="1922463" y="2073275"/>
          <p14:tracePt t="91640" x="1912938" y="2073275"/>
          <p14:tracePt t="91646" x="1905000" y="2065338"/>
          <p14:tracePt t="91649" x="1889125" y="2065338"/>
          <p14:tracePt t="91652" x="1881188" y="2057400"/>
          <p14:tracePt t="91654" x="1873250" y="2057400"/>
          <p14:tracePt t="91656" x="1865313" y="2057400"/>
          <p14:tracePt t="91663" x="1849438" y="2049463"/>
          <p14:tracePt t="91666" x="1841500" y="2049463"/>
          <p14:tracePt t="91668" x="1833563" y="2041525"/>
          <p14:tracePt t="91672" x="1825625" y="2041525"/>
          <p14:tracePt t="91676" x="1817688" y="2041525"/>
          <p14:tracePt t="91681" x="1809750" y="2033588"/>
          <p14:tracePt t="91684" x="1801813" y="2033588"/>
          <p14:tracePt t="91688" x="1793875" y="2033588"/>
          <p14:tracePt t="91690" x="1793875" y="2025650"/>
          <p14:tracePt t="91692" x="1785938" y="2025650"/>
          <p14:tracePt t="91698" x="1778000" y="2025650"/>
          <p14:tracePt t="91706" x="1770063" y="2025650"/>
          <p14:tracePt t="91712" x="1770063" y="2017713"/>
          <p14:tracePt t="91828" x="1762125" y="2017713"/>
          <p14:tracePt t="91837" x="1754188" y="2017713"/>
          <p14:tracePt t="91842" x="1746250" y="2017713"/>
          <p14:tracePt t="91848" x="1738313" y="2009775"/>
          <p14:tracePt t="91854" x="1730375" y="2009775"/>
          <p14:tracePt t="91863" x="1722438" y="2009775"/>
          <p14:tracePt t="91868" x="1714500" y="2009775"/>
          <p14:tracePt t="91874" x="1706563" y="2009775"/>
          <p14:tracePt t="91879" x="1698625" y="2009775"/>
          <p14:tracePt t="91882" x="1690688" y="2009775"/>
          <p14:tracePt t="91886" x="1682750" y="2001838"/>
          <p14:tracePt t="91890" x="1674813" y="2001838"/>
          <p14:tracePt t="91895" x="1666875" y="2001838"/>
          <p14:tracePt t="91897" x="1658938" y="2009775"/>
          <p14:tracePt t="91900" x="1651000" y="2009775"/>
          <p14:tracePt t="91904" x="1643063" y="2009775"/>
          <p14:tracePt t="91906" x="1635125" y="2009775"/>
          <p14:tracePt t="91913" x="1619250" y="2017713"/>
          <p14:tracePt t="91916" x="1611313" y="2017713"/>
          <p14:tracePt t="91919" x="1603375" y="2017713"/>
          <p14:tracePt t="91920" x="1595438" y="2025650"/>
          <p14:tracePt t="91924" x="1587500" y="2025650"/>
          <p14:tracePt t="91926" x="1579563" y="2033588"/>
          <p14:tracePt t="91929" x="1571625" y="2033588"/>
          <p14:tracePt t="91932" x="1562100" y="2033588"/>
          <p14:tracePt t="91934" x="1554163" y="2041525"/>
          <p14:tracePt t="91936" x="1546225" y="2041525"/>
          <p14:tracePt t="91938" x="1538288" y="2041525"/>
          <p14:tracePt t="91942" x="1530350" y="2049463"/>
          <p14:tracePt t="91946" x="1522413" y="2049463"/>
          <p14:tracePt t="91947" x="1514475" y="2049463"/>
          <p14:tracePt t="91966" x="1474788" y="2065338"/>
          <p14:tracePt t="91969" x="1466850" y="2065338"/>
          <p14:tracePt t="91977" x="1458913" y="2065338"/>
          <p14:tracePt t="91987" x="1450975" y="2065338"/>
          <p14:tracePt t="92163" x="1450975" y="2073275"/>
          <p14:tracePt t="92203" x="1443038" y="2073275"/>
          <p14:tracePt t="92281" x="1450975" y="2073275"/>
          <p14:tracePt t="92292" x="1450975" y="2081213"/>
          <p14:tracePt t="92297" x="1458913" y="2081213"/>
          <p14:tracePt t="92301" x="1466850" y="2081213"/>
          <p14:tracePt t="92302" x="1466850" y="2089150"/>
          <p14:tracePt t="92304" x="1474788" y="2089150"/>
          <p14:tracePt t="92308" x="1482725" y="2089150"/>
          <p14:tracePt t="92313" x="1490663" y="2097088"/>
          <p14:tracePt t="92316" x="1498600" y="2097088"/>
          <p14:tracePt t="92318" x="1506538" y="2097088"/>
          <p14:tracePt t="92320" x="1514475" y="2105025"/>
          <p14:tracePt t="92322" x="1522413" y="2105025"/>
          <p14:tracePt t="92324" x="1530350" y="2105025"/>
          <p14:tracePt t="92329" x="1538288" y="2112963"/>
          <p14:tracePt t="92332" x="1546225" y="2112963"/>
          <p14:tracePt t="92333" x="1554163" y="2112963"/>
          <p14:tracePt t="92334" x="1562100" y="2112963"/>
          <p14:tracePt t="92336" x="1571625" y="2120900"/>
          <p14:tracePt t="92338" x="1587500" y="2120900"/>
          <p14:tracePt t="92340" x="1595438" y="2120900"/>
          <p14:tracePt t="92345" x="1611313" y="2120900"/>
          <p14:tracePt t="92348" x="1635125" y="2128838"/>
          <p14:tracePt t="92351" x="1651000" y="2128838"/>
          <p14:tracePt t="92352" x="1658938" y="2128838"/>
          <p14:tracePt t="92355" x="1674813" y="2136775"/>
          <p14:tracePt t="92356" x="1690688" y="2136775"/>
          <p14:tracePt t="92358" x="1698625" y="2136775"/>
          <p14:tracePt t="92361" x="1714500" y="2136775"/>
          <p14:tracePt t="92363" x="1730375" y="2136775"/>
          <p14:tracePt t="92365" x="1738313" y="2144713"/>
          <p14:tracePt t="92366" x="1754188" y="2144713"/>
          <p14:tracePt t="92368" x="1770063" y="2144713"/>
          <p14:tracePt t="92370" x="1785938" y="2144713"/>
          <p14:tracePt t="92372" x="1801813" y="2152650"/>
          <p14:tracePt t="92374" x="1817688" y="2152650"/>
          <p14:tracePt t="92376" x="1833563" y="2152650"/>
          <p14:tracePt t="92378" x="1849438" y="2152650"/>
          <p14:tracePt t="92380" x="1857375" y="2160588"/>
          <p14:tracePt t="92382" x="1873250" y="2160588"/>
          <p14:tracePt t="92384" x="1889125" y="2160588"/>
          <p14:tracePt t="92386" x="1905000" y="2160588"/>
          <p14:tracePt t="92388" x="1922463" y="2160588"/>
          <p14:tracePt t="92390" x="1938338" y="2160588"/>
          <p14:tracePt t="92392" x="1946275" y="2160588"/>
          <p14:tracePt t="92395" x="1962150" y="2160588"/>
          <p14:tracePt t="92396" x="1978025" y="2168525"/>
          <p14:tracePt t="92398" x="1993900" y="2168525"/>
          <p14:tracePt t="92400" x="2009775" y="2168525"/>
          <p14:tracePt t="92402" x="2025650" y="2168525"/>
          <p14:tracePt t="92404" x="2041525" y="2168525"/>
          <p14:tracePt t="92406" x="2057400" y="2168525"/>
          <p14:tracePt t="92408" x="2073275" y="2168525"/>
          <p14:tracePt t="92410" x="2089150" y="2168525"/>
          <p14:tracePt t="92412" x="2105025" y="2176463"/>
          <p14:tracePt t="92414" x="2120900" y="2176463"/>
          <p14:tracePt t="92416" x="2136775" y="2176463"/>
          <p14:tracePt t="92418" x="2152650" y="2176463"/>
          <p14:tracePt t="92420" x="2168525" y="2176463"/>
          <p14:tracePt t="92422" x="2184400" y="2176463"/>
          <p14:tracePt t="92424" x="2200275" y="2176463"/>
          <p14:tracePt t="92426" x="2216150" y="2176463"/>
          <p14:tracePt t="92428" x="2232025" y="2176463"/>
          <p14:tracePt t="92430" x="2247900" y="2176463"/>
          <p14:tracePt t="92432" x="2265363" y="2184400"/>
          <p14:tracePt t="92434" x="2281238" y="2184400"/>
          <p14:tracePt t="92436" x="2297113" y="2184400"/>
          <p14:tracePt t="92438" x="2312988" y="2184400"/>
          <p14:tracePt t="92440" x="2328863" y="2184400"/>
          <p14:tracePt t="92442" x="2344738" y="2184400"/>
          <p14:tracePt t="92445" x="2360613" y="2184400"/>
          <p14:tracePt t="92446" x="2376488" y="2184400"/>
          <p14:tracePt t="92448" x="2392363" y="2184400"/>
          <p14:tracePt t="92450" x="2408238" y="2176463"/>
          <p14:tracePt t="92452" x="2424113" y="2176463"/>
          <p14:tracePt t="92454" x="2439988" y="2176463"/>
          <p14:tracePt t="92456" x="2455863" y="2176463"/>
          <p14:tracePt t="92458" x="2471738" y="2176463"/>
          <p14:tracePt t="92460" x="2487613" y="2176463"/>
          <p14:tracePt t="92463" x="2503488" y="2176463"/>
          <p14:tracePt t="92464" x="2519363" y="2176463"/>
          <p14:tracePt t="92466" x="2527300" y="2176463"/>
          <p14:tracePt t="92468" x="2543175" y="2176463"/>
          <p14:tracePt t="92470" x="2559050" y="2176463"/>
          <p14:tracePt t="92472" x="2566988" y="2176463"/>
          <p14:tracePt t="92474" x="2582863" y="2176463"/>
          <p14:tracePt t="92476" x="2598738" y="2176463"/>
          <p14:tracePt t="92479" x="2606675" y="2176463"/>
          <p14:tracePt t="92480" x="2624138" y="2184400"/>
          <p14:tracePt t="92482" x="2640013" y="2184400"/>
          <p14:tracePt t="92484" x="2647950" y="2184400"/>
          <p14:tracePt t="92486" x="2663825" y="2184400"/>
          <p14:tracePt t="92488" x="2671763" y="2184400"/>
          <p14:tracePt t="92490" x="2687638" y="2184400"/>
          <p14:tracePt t="92492" x="2695575" y="2184400"/>
          <p14:tracePt t="92494" x="2703513" y="2184400"/>
          <p14:tracePt t="92496" x="2719388" y="2184400"/>
          <p14:tracePt t="92498" x="2727325" y="2192338"/>
          <p14:tracePt t="92500" x="2735263" y="2192338"/>
          <p14:tracePt t="92502" x="2743200" y="2192338"/>
          <p14:tracePt t="92504" x="2751138" y="2192338"/>
          <p14:tracePt t="92506" x="2759075" y="2192338"/>
          <p14:tracePt t="92510" x="2767013" y="2192338"/>
          <p14:tracePt t="92512" x="2774950" y="2200275"/>
          <p14:tracePt t="92518" x="2782888" y="2200275"/>
          <p14:tracePt t="92530" x="2790825" y="2200275"/>
          <p14:tracePt t="92532" x="2782888" y="2200275"/>
          <p14:tracePt t="92556" x="2782888" y="2208213"/>
          <p14:tracePt t="92558" x="2774950" y="2208213"/>
          <p14:tracePt t="92563" x="2767013" y="2208213"/>
          <p14:tracePt t="92566" x="2759075" y="2216150"/>
          <p14:tracePt t="92568" x="2751138" y="2216150"/>
          <p14:tracePt t="92570" x="2743200" y="2216150"/>
          <p14:tracePt t="92572" x="2735263" y="2216150"/>
          <p14:tracePt t="92574" x="2719388" y="2224088"/>
          <p14:tracePt t="92577" x="2711450" y="2224088"/>
          <p14:tracePt t="92580" x="2703513" y="2224088"/>
          <p14:tracePt t="92581" x="2695575" y="2224088"/>
          <p14:tracePt t="92583" x="2679700" y="2224088"/>
          <p14:tracePt t="92584" x="2671763" y="2224088"/>
          <p14:tracePt t="92586" x="2663825" y="2233613"/>
          <p14:tracePt t="92588" x="2647950" y="2233613"/>
          <p14:tracePt t="92590" x="2640013" y="2233613"/>
          <p14:tracePt t="92592" x="2632075" y="2233613"/>
          <p14:tracePt t="92597" x="2606675" y="2233613"/>
          <p14:tracePt t="92598" x="2598738" y="2233613"/>
          <p14:tracePt t="92600" x="2590800" y="2233613"/>
          <p14:tracePt t="92602" x="2582863" y="2233613"/>
          <p14:tracePt t="92604" x="2574925" y="2233613"/>
          <p14:tracePt t="92606" x="2566988" y="2233613"/>
          <p14:tracePt t="92608" x="2559050" y="2233613"/>
          <p14:tracePt t="92611" x="2551113" y="2233613"/>
          <p14:tracePt t="92613" x="2543175" y="2233613"/>
          <p14:tracePt t="92616" x="2535238" y="2233613"/>
          <p14:tracePt t="92618" x="2527300" y="2233613"/>
          <p14:tracePt t="92622" x="2519363" y="2233613"/>
          <p14:tracePt t="92624" x="2511425" y="2233613"/>
          <p14:tracePt t="92630" x="2503488" y="2233613"/>
          <p14:tracePt t="92632" x="2495550" y="2233613"/>
          <p14:tracePt t="92636" x="2487613" y="2233613"/>
          <p14:tracePt t="92640" x="2479675" y="2233613"/>
          <p14:tracePt t="92647" x="2471738" y="2233613"/>
          <p14:tracePt t="92655" x="2463800" y="2233613"/>
          <p14:tracePt t="92663" x="2455863" y="2233613"/>
          <p14:tracePt t="92665" x="2455863" y="2241550"/>
          <p14:tracePt t="92672" x="2447925" y="2241550"/>
          <p14:tracePt t="92682" x="2439988" y="2241550"/>
          <p14:tracePt t="92686" x="2439988" y="2249488"/>
          <p14:tracePt t="92688" x="2432050" y="2249488"/>
          <p14:tracePt t="92692" x="2424113" y="2249488"/>
          <p14:tracePt t="92698" x="2416175" y="2257425"/>
          <p14:tracePt t="92702" x="2408238" y="2257425"/>
          <p14:tracePt t="92704" x="2408238" y="2265363"/>
          <p14:tracePt t="92706" x="2400300" y="2265363"/>
          <p14:tracePt t="92711" x="2392363" y="2265363"/>
          <p14:tracePt t="92713" x="2384425" y="2273300"/>
          <p14:tracePt t="92716" x="2376488" y="2273300"/>
          <p14:tracePt t="92718" x="2368550" y="2281238"/>
          <p14:tracePt t="92722" x="2360613" y="2281238"/>
          <p14:tracePt t="92724" x="2352675" y="2289175"/>
          <p14:tracePt t="92729" x="2344738" y="2297113"/>
          <p14:tracePt t="92732" x="2336800" y="2297113"/>
          <p14:tracePt t="92733" x="2328863" y="2305050"/>
          <p14:tracePt t="92735" x="2320925" y="2305050"/>
          <p14:tracePt t="92737" x="2312988" y="2312988"/>
          <p14:tracePt t="92738" x="2305050" y="2312988"/>
          <p14:tracePt t="92740" x="2297113" y="2320925"/>
          <p14:tracePt t="92742" x="2289175" y="2320925"/>
          <p14:tracePt t="92745" x="2281238" y="2328863"/>
          <p14:tracePt t="92748" x="2273300" y="2336800"/>
          <p14:tracePt t="92751" x="2255838" y="2344738"/>
          <p14:tracePt t="92753" x="2247900" y="2352675"/>
          <p14:tracePt t="92754" x="2232025" y="2352675"/>
          <p14:tracePt t="92756" x="2224088" y="2360613"/>
          <p14:tracePt t="92758" x="2216150" y="2368550"/>
          <p14:tracePt t="92762" x="2200275" y="2384425"/>
          <p14:tracePt t="92764" x="2192338" y="2392363"/>
          <p14:tracePt t="92771" x="2160588" y="2416175"/>
          <p14:tracePt t="92772" x="2152650" y="2424113"/>
          <p14:tracePt t="92774" x="2136775" y="2432050"/>
          <p14:tracePt t="92776" x="2128838" y="2439988"/>
          <p14:tracePt t="92779" x="2120900" y="2447925"/>
          <p14:tracePt t="92783" x="2105025" y="2463800"/>
          <p14:tracePt t="92785" x="2097088" y="2471738"/>
          <p14:tracePt t="92787" x="2089150" y="2479675"/>
          <p14:tracePt t="92788" x="2081213" y="2487613"/>
          <p14:tracePt t="92790" x="2073275" y="2495550"/>
          <p14:tracePt t="92792" x="2065338" y="2503488"/>
          <p14:tracePt t="92797" x="2049463" y="2519363"/>
          <p14:tracePt t="92803" x="2033588" y="2527300"/>
          <p14:tracePt t="92805" x="2025650" y="2543175"/>
          <p14:tracePt t="92806" x="2017713" y="2551113"/>
          <p14:tracePt t="92808" x="2009775" y="2551113"/>
          <p14:tracePt t="92813" x="2001838" y="2566988"/>
          <p14:tracePt t="92817" x="1993900" y="2576513"/>
          <p14:tracePt t="92820" x="1993900" y="2584450"/>
          <p14:tracePt t="92821" x="1993900" y="2592388"/>
          <p14:tracePt t="92822" x="1993900" y="2600325"/>
          <p14:tracePt t="92824" x="1985963" y="2600325"/>
          <p14:tracePt t="92827" x="1985963" y="2608263"/>
          <p14:tracePt t="92830" x="1985963" y="2616200"/>
          <p14:tracePt t="92834" x="1985963" y="2632075"/>
          <p14:tracePt t="92838" x="1985963" y="2640013"/>
          <p14:tracePt t="92842" x="1985963" y="2647950"/>
          <p14:tracePt t="92846" x="1993900" y="2655888"/>
          <p14:tracePt t="92848" x="1993900" y="2663825"/>
          <p14:tracePt t="92850" x="2001838" y="2671763"/>
          <p14:tracePt t="92854" x="2001838" y="2679700"/>
          <p14:tracePt t="92857" x="2009775" y="2687638"/>
          <p14:tracePt t="92863" x="2017713" y="2703513"/>
          <p14:tracePt t="92865" x="2025650" y="2703513"/>
          <p14:tracePt t="92866" x="2033588" y="2711450"/>
          <p14:tracePt t="92868" x="2041525" y="2711450"/>
          <p14:tracePt t="92870" x="2041525" y="2719388"/>
          <p14:tracePt t="92872" x="2049463" y="2727325"/>
          <p14:tracePt t="92874" x="2057400" y="2727325"/>
          <p14:tracePt t="92876" x="2065338" y="2735263"/>
          <p14:tracePt t="92879" x="2073275" y="2735263"/>
          <p14:tracePt t="92881" x="2081213" y="2743200"/>
          <p14:tracePt t="92884" x="2097088" y="2751138"/>
          <p14:tracePt t="92886" x="2105025" y="2751138"/>
          <p14:tracePt t="92888" x="2120900" y="2751138"/>
          <p14:tracePt t="92890" x="2128838" y="2759075"/>
          <p14:tracePt t="92892" x="2136775" y="2759075"/>
          <p14:tracePt t="92895" x="2144713" y="2759075"/>
          <p14:tracePt t="92897" x="2160588" y="2767013"/>
          <p14:tracePt t="92900" x="2176463" y="2767013"/>
          <p14:tracePt t="92902" x="2192338" y="2767013"/>
          <p14:tracePt t="92904" x="2200275" y="2767013"/>
          <p14:tracePt t="92906" x="2208213" y="2774950"/>
          <p14:tracePt t="92908" x="2224088" y="2774950"/>
          <p14:tracePt t="92910" x="2232025" y="2774950"/>
          <p14:tracePt t="92912" x="2247900" y="2774950"/>
          <p14:tracePt t="92914" x="2265363" y="2774950"/>
          <p14:tracePt t="92916" x="2273300" y="2774950"/>
          <p14:tracePt t="92918" x="2289175" y="2774950"/>
          <p14:tracePt t="92920" x="2305050" y="2774950"/>
          <p14:tracePt t="92922" x="2312988" y="2767013"/>
          <p14:tracePt t="92924" x="2328863" y="2767013"/>
          <p14:tracePt t="92926" x="2344738" y="2767013"/>
          <p14:tracePt t="92928" x="2360613" y="2767013"/>
          <p14:tracePt t="92930" x="2376488" y="2767013"/>
          <p14:tracePt t="92932" x="2384425" y="2767013"/>
          <p14:tracePt t="92934" x="2400300" y="2767013"/>
          <p14:tracePt t="92936" x="2416175" y="2759075"/>
          <p14:tracePt t="92938" x="2432050" y="2759075"/>
          <p14:tracePt t="92940" x="2447925" y="2759075"/>
          <p14:tracePt t="92942" x="2463800" y="2759075"/>
          <p14:tracePt t="92944" x="2479675" y="2751138"/>
          <p14:tracePt t="92946" x="2495550" y="2751138"/>
          <p14:tracePt t="92963" x="2616200" y="2735263"/>
          <p14:tracePt t="92964" x="2632075" y="2735263"/>
          <p14:tracePt t="92966" x="2647950" y="2735263"/>
          <p14:tracePt t="92968" x="2663825" y="2727325"/>
          <p14:tracePt t="92970" x="2679700" y="2727325"/>
          <p14:tracePt t="92972" x="2695575" y="2727325"/>
          <p14:tracePt t="92974" x="2711450" y="2719388"/>
          <p14:tracePt t="92976" x="2727325" y="2719388"/>
          <p14:tracePt t="92978" x="2743200" y="2719388"/>
          <p14:tracePt t="92980" x="2759075" y="2711450"/>
          <p14:tracePt t="92982" x="2774950" y="2711450"/>
          <p14:tracePt t="92984" x="2790825" y="2711450"/>
          <p14:tracePt t="92986" x="2806700" y="2703513"/>
          <p14:tracePt t="92988" x="2822575" y="2703513"/>
          <p14:tracePt t="92990" x="2838450" y="2703513"/>
          <p14:tracePt t="92992" x="2854325" y="2703513"/>
          <p14:tracePt t="92994" x="2870200" y="2695575"/>
          <p14:tracePt t="92996" x="2886075" y="2695575"/>
          <p14:tracePt t="92998" x="2901950" y="2695575"/>
          <p14:tracePt t="93000" x="2917825" y="2687638"/>
          <p14:tracePt t="93002" x="2925763" y="2687638"/>
          <p14:tracePt t="93004" x="2941638" y="2687638"/>
          <p14:tracePt t="93006" x="2957513" y="2679700"/>
          <p14:tracePt t="93008" x="2974975" y="2679700"/>
          <p14:tracePt t="93010" x="2982913" y="2671763"/>
          <p14:tracePt t="93012" x="2998788" y="2671763"/>
          <p14:tracePt t="93014" x="3014663" y="2663825"/>
          <p14:tracePt t="93016" x="3022600" y="2663825"/>
          <p14:tracePt t="93018" x="3038475" y="2663825"/>
          <p14:tracePt t="93020" x="3046413" y="2655888"/>
          <p14:tracePt t="93022" x="3054350" y="2655888"/>
          <p14:tracePt t="93024" x="3070225" y="2647950"/>
          <p14:tracePt t="93026" x="3078163" y="2647950"/>
          <p14:tracePt t="93028" x="3086100" y="2640013"/>
          <p14:tracePt t="93031" x="3094038" y="2640013"/>
          <p14:tracePt t="93032" x="3101975" y="2632075"/>
          <p14:tracePt t="93034" x="3109913" y="2632075"/>
          <p14:tracePt t="93036" x="3117850" y="2632075"/>
          <p14:tracePt t="93038" x="3125788" y="2624138"/>
          <p14:tracePt t="93042" x="3133725" y="2616200"/>
          <p14:tracePt t="93050" x="3141663" y="2616200"/>
          <p14:tracePt t="93052" x="3141663" y="2608263"/>
          <p14:tracePt t="93066" x="3141663" y="2600325"/>
          <p14:tracePt t="93068" x="3133725" y="2600325"/>
          <p14:tracePt t="93074" x="3125788" y="2600325"/>
          <p14:tracePt t="93076" x="3125788" y="2592388"/>
          <p14:tracePt t="93078" x="3117850" y="2592388"/>
          <p14:tracePt t="93080" x="3109913" y="2592388"/>
          <p14:tracePt t="93082" x="3101975" y="2584450"/>
          <p14:tracePt t="93084" x="3094038" y="2584450"/>
          <p14:tracePt t="93086" x="3086100" y="2576513"/>
          <p14:tracePt t="93088" x="3070225" y="2576513"/>
          <p14:tracePt t="93090" x="3062288" y="2576513"/>
          <p14:tracePt t="93092" x="3054350" y="2566988"/>
          <p14:tracePt t="93094" x="3038475" y="2566988"/>
          <p14:tracePt t="93096" x="3022600" y="2559050"/>
          <p14:tracePt t="93098" x="3006725" y="2559050"/>
          <p14:tracePt t="93100" x="2990850" y="2551113"/>
          <p14:tracePt t="93102" x="2974975" y="2551113"/>
          <p14:tracePt t="93104" x="2957513" y="2543175"/>
          <p14:tracePt t="93106" x="2941638" y="2543175"/>
          <p14:tracePt t="93108" x="2925763" y="2543175"/>
          <p14:tracePt t="93110" x="2909888" y="2535238"/>
          <p14:tracePt t="93112" x="2894013" y="2535238"/>
          <p14:tracePt t="93114" x="2870200" y="2535238"/>
          <p14:tracePt t="93116" x="2854325" y="2535238"/>
          <p14:tracePt t="93118" x="2830513" y="2535238"/>
          <p14:tracePt t="93120" x="2814638" y="2535238"/>
          <p14:tracePt t="93122" x="2798763" y="2535238"/>
          <p14:tracePt t="93124" x="2782888" y="2535238"/>
          <p14:tracePt t="93126" x="2759075" y="2527300"/>
          <p14:tracePt t="93128" x="2743200" y="2527300"/>
          <p14:tracePt t="93130" x="2727325" y="2527300"/>
          <p14:tracePt t="93132" x="2711450" y="2527300"/>
          <p14:tracePt t="93134" x="2695575" y="2527300"/>
          <p14:tracePt t="93136" x="2679700" y="2527300"/>
          <p14:tracePt t="93138" x="2671763" y="2527300"/>
          <p14:tracePt t="93140" x="2655888" y="2527300"/>
          <p14:tracePt t="93142" x="2640013" y="2527300"/>
          <p14:tracePt t="93145" x="2632075" y="2527300"/>
          <p14:tracePt t="93146" x="2616200" y="2527300"/>
          <p14:tracePt t="93148" x="2606675" y="2527300"/>
          <p14:tracePt t="93150" x="2590800" y="2527300"/>
          <p14:tracePt t="93152" x="2582863" y="2527300"/>
          <p14:tracePt t="93154" x="2574925" y="2527300"/>
          <p14:tracePt t="93156" x="2566988" y="2527300"/>
          <p14:tracePt t="93160" x="2559050" y="2535238"/>
          <p14:tracePt t="93162" x="2551113" y="2535238"/>
          <p14:tracePt t="93166" x="2543175" y="2535238"/>
          <p14:tracePt t="93174" x="2535238" y="2535238"/>
          <p14:tracePt t="93182" x="2543175" y="2535238"/>
          <p14:tracePt t="93192" x="2551113" y="2535238"/>
          <p14:tracePt t="93197" x="2559050" y="2535238"/>
          <p14:tracePt t="93198" x="2566988" y="2535238"/>
          <p14:tracePt t="93200" x="2566988" y="2543175"/>
          <p14:tracePt t="93202" x="2582863" y="2543175"/>
          <p14:tracePt t="93204" x="2598738" y="2543175"/>
          <p14:tracePt t="93206" x="2616200" y="2543175"/>
          <p14:tracePt t="93208" x="2640013" y="2543175"/>
          <p14:tracePt t="93213" x="2679700" y="2551113"/>
          <p14:tracePt t="93214" x="2703513" y="2551113"/>
          <p14:tracePt t="93216" x="2727325" y="2551113"/>
          <p14:tracePt t="93218" x="2759075" y="2551113"/>
          <p14:tracePt t="93220" x="2782888" y="2551113"/>
          <p14:tracePt t="93222" x="2814638" y="2551113"/>
          <p14:tracePt t="93224" x="2838450" y="2551113"/>
          <p14:tracePt t="93226" x="2870200" y="2559050"/>
          <p14:tracePt t="93229" x="2901950" y="2559050"/>
          <p14:tracePt t="93232" x="2933700" y="2559050"/>
          <p14:tracePt t="93233" x="2967038" y="2559050"/>
          <p14:tracePt t="93235" x="2998788" y="2559050"/>
          <p14:tracePt t="93236" x="3030538" y="2551113"/>
          <p14:tracePt t="93238" x="3062288" y="2551113"/>
          <p14:tracePt t="93240" x="3101975" y="2551113"/>
          <p14:tracePt t="93242" x="3133725" y="2551113"/>
          <p14:tracePt t="93246" x="3205163" y="2551113"/>
          <p14:tracePt t="93248" x="3236913" y="2551113"/>
          <p14:tracePt t="93251" x="3276600" y="2551113"/>
          <p14:tracePt t="93252" x="3308350" y="2551113"/>
          <p14:tracePt t="93254" x="3349625" y="2551113"/>
          <p14:tracePt t="93256" x="3381375" y="2551113"/>
          <p14:tracePt t="93258" x="3413125" y="2551113"/>
          <p14:tracePt t="93263" x="3484563" y="2551113"/>
          <p14:tracePt t="93264" x="3516313" y="2551113"/>
          <p14:tracePt t="93267" x="3556000" y="2551113"/>
          <p14:tracePt t="93268" x="3587750" y="2543175"/>
          <p14:tracePt t="93270" x="3619500" y="2543175"/>
          <p14:tracePt t="93272" x="3651250" y="2543175"/>
          <p14:tracePt t="93274" x="3684588" y="2543175"/>
          <p14:tracePt t="93277" x="3724275" y="2543175"/>
          <p14:tracePt t="93279" x="3756025" y="2543175"/>
          <p14:tracePt t="93283" x="3819525" y="2543175"/>
          <p14:tracePt t="93284" x="3851275" y="2543175"/>
          <p14:tracePt t="93286" x="3883025" y="2535238"/>
          <p14:tracePt t="93288" x="3906838" y="2535238"/>
          <p14:tracePt t="93290" x="3938588" y="2535238"/>
          <p14:tracePt t="93292" x="3970338" y="2535238"/>
          <p14:tracePt t="93296" x="4002088" y="2527300"/>
          <p14:tracePt t="93300" x="4059238" y="2527300"/>
          <p14:tracePt t="93301" x="4083050" y="2527300"/>
          <p14:tracePt t="93302" x="4106863" y="2527300"/>
          <p14:tracePt t="93304" x="4138613" y="2519363"/>
          <p14:tracePt t="93306" x="4162425" y="2519363"/>
          <p14:tracePt t="93308" x="4178300" y="2519363"/>
          <p14:tracePt t="93312" x="4225925" y="2511425"/>
          <p14:tracePt t="93316" x="4241800" y="2511425"/>
          <p14:tracePt t="93317" x="4257675" y="2511425"/>
          <p14:tracePt t="93318" x="4273550" y="2511425"/>
          <p14:tracePt t="93320" x="4289425" y="2503488"/>
          <p14:tracePt t="93322" x="4313238" y="2503488"/>
          <p14:tracePt t="93324" x="4321175" y="2503488"/>
          <p14:tracePt t="93326" x="4337050" y="2503488"/>
          <p14:tracePt t="93331" x="4352925" y="2503488"/>
          <p14:tracePt t="93334" x="4362450" y="2495550"/>
          <p14:tracePt t="93335" x="4370388" y="2495550"/>
          <p14:tracePt t="93338" x="4378325" y="2495550"/>
          <p14:tracePt t="93342" x="4386263" y="2495550"/>
          <p14:tracePt t="93366" x="4378325" y="2495550"/>
          <p14:tracePt t="93373" x="4370388" y="2495550"/>
          <p14:tracePt t="93375" x="4362450" y="2487613"/>
          <p14:tracePt t="93377" x="4352925" y="2487613"/>
          <p14:tracePt t="93381" x="4337050" y="2487613"/>
          <p14:tracePt t="93383" x="4329113" y="2487613"/>
          <p14:tracePt t="93385" x="4321175" y="2487613"/>
          <p14:tracePt t="93386" x="4313238" y="2487613"/>
          <p14:tracePt t="93388" x="4297363" y="2487613"/>
          <p14:tracePt t="93390" x="4289425" y="2479675"/>
          <p14:tracePt t="93392" x="4273550" y="2479675"/>
          <p14:tracePt t="93397" x="4257675" y="2479675"/>
          <p14:tracePt t="93398" x="4241800" y="2479675"/>
          <p14:tracePt t="93400" x="4233863" y="2479675"/>
          <p14:tracePt t="93402" x="4225925" y="2479675"/>
          <p14:tracePt t="93405" x="4210050" y="2479675"/>
          <p14:tracePt t="93406" x="4202113" y="2479675"/>
          <p14:tracePt t="93408" x="4194175" y="2479675"/>
          <p14:tracePt t="93413" x="4186238" y="2479675"/>
          <p14:tracePt t="93414" x="4178300" y="2479675"/>
          <p14:tracePt t="93418" x="4170363" y="2479675"/>
          <p14:tracePt t="93422" x="4162425" y="2479675"/>
          <p14:tracePt t="93434" x="4154488" y="2479675"/>
          <p14:tracePt t="93452" x="4162425" y="2479675"/>
          <p14:tracePt t="93476" x="4170363" y="2479675"/>
          <p14:tracePt t="93480" x="4178300" y="2471738"/>
          <p14:tracePt t="93481" x="4186238" y="2471738"/>
          <p14:tracePt t="93482" x="4194175" y="2471738"/>
          <p14:tracePt t="93484" x="4202113" y="2471738"/>
          <p14:tracePt t="93486" x="4210050" y="2471738"/>
          <p14:tracePt t="93488" x="4217988" y="2471738"/>
          <p14:tracePt t="93490" x="4225925" y="2471738"/>
          <p14:tracePt t="93492" x="4233863" y="2471738"/>
          <p14:tracePt t="93495" x="4241800" y="2471738"/>
          <p14:tracePt t="93497" x="4249738" y="2471738"/>
          <p14:tracePt t="93500" x="4257675" y="2471738"/>
          <p14:tracePt t="93501" x="4265613" y="2471738"/>
          <p14:tracePt t="93502" x="4273550" y="2471738"/>
          <p14:tracePt t="93504" x="4281488" y="2471738"/>
          <p14:tracePt t="93508" x="4289425" y="2471738"/>
          <p14:tracePt t="93512" x="4297363" y="2463800"/>
          <p14:tracePt t="93515" x="4305300" y="2463800"/>
          <p14:tracePt t="93518" x="4313238" y="2463800"/>
          <p14:tracePt t="93524" x="4321175" y="2463800"/>
          <p14:tracePt t="93621" x="4321175" y="2471738"/>
          <p14:tracePt t="93782" x="4321175" y="2463800"/>
          <p14:tracePt t="93789" x="4329113" y="2463800"/>
          <p14:tracePt t="93792" x="4329113" y="2455863"/>
          <p14:tracePt t="93800" x="4337050" y="2447925"/>
          <p14:tracePt t="93808" x="4337050" y="2439988"/>
          <p14:tracePt t="93811" x="4344988" y="2439988"/>
          <p14:tracePt t="93815" x="4344988" y="2432050"/>
          <p14:tracePt t="93820" x="4352925" y="2432050"/>
          <p14:tracePt t="93822" x="4352925" y="2424113"/>
          <p14:tracePt t="93832" x="4362450" y="2424113"/>
          <p14:tracePt t="93833" x="4362450" y="2416175"/>
          <p14:tracePt t="93840" x="4362450" y="2408238"/>
          <p14:tracePt t="93842" x="4370388" y="2408238"/>
          <p14:tracePt t="93848" x="4370388" y="2400300"/>
          <p14:tracePt t="93859" x="4370388" y="2392363"/>
          <p14:tracePt t="93862" x="4378325" y="2392363"/>
          <p14:tracePt t="93868" x="4378325" y="2384425"/>
          <p14:tracePt t="93884" x="4378325" y="2376488"/>
          <p14:tracePt t="93886" x="4370388" y="2376488"/>
          <p14:tracePt t="93900" x="4362450" y="2376488"/>
          <p14:tracePt t="93906" x="4362450" y="2368550"/>
          <p14:tracePt t="93908" x="4352925" y="2368550"/>
          <p14:tracePt t="93914" x="4344988" y="2368550"/>
          <p14:tracePt t="93920" x="4337050" y="2368550"/>
          <p14:tracePt t="93926" x="4329113" y="2368550"/>
          <p14:tracePt t="93930" x="4321175" y="2368550"/>
          <p14:tracePt t="93936" x="4321175" y="2376488"/>
          <p14:tracePt t="93938" x="4313238" y="2376488"/>
          <p14:tracePt t="93946" x="4305300" y="2376488"/>
          <p14:tracePt t="93965" x="4297363" y="2392363"/>
          <p14:tracePt t="93974" x="4297363" y="2400300"/>
          <p14:tracePt t="93980" x="4305300" y="2408238"/>
          <p14:tracePt t="93983" x="4305300" y="2416175"/>
          <p14:tracePt t="93984" x="4313238" y="2416175"/>
          <p14:tracePt t="93987" x="4313238" y="2424113"/>
          <p14:tracePt t="93989" x="4321175" y="2432050"/>
          <p14:tracePt t="93992" x="4329113" y="2439988"/>
          <p14:tracePt t="93996" x="4337050" y="2447925"/>
          <p14:tracePt t="93998" x="4352925" y="2455863"/>
          <p14:tracePt t="94001" x="4370388" y="2463800"/>
          <p14:tracePt t="94002" x="4378325" y="2471738"/>
          <p14:tracePt t="94004" x="4386263" y="2479675"/>
          <p14:tracePt t="94006" x="4402138" y="2479675"/>
          <p14:tracePt t="94008" x="4418013" y="2487613"/>
          <p14:tracePt t="94011" x="4433888" y="2487613"/>
          <p14:tracePt t="94013" x="4449763" y="2495550"/>
          <p14:tracePt t="94014" x="4465638" y="2495550"/>
          <p14:tracePt t="94020" x="4513263" y="2511425"/>
          <p14:tracePt t="94022" x="4537075" y="2519363"/>
          <p14:tracePt t="94024" x="4552950" y="2519363"/>
          <p14:tracePt t="94026" x="4576763" y="2519363"/>
          <p14:tracePt t="94029" x="4600575" y="2527300"/>
          <p14:tracePt t="94033" x="4648200" y="2527300"/>
          <p14:tracePt t="94035" x="4672013" y="2527300"/>
          <p14:tracePt t="94036" x="4695825" y="2535238"/>
          <p14:tracePt t="94038" x="4721225" y="2535238"/>
          <p14:tracePt t="94040" x="4745038" y="2535238"/>
          <p14:tracePt t="94042" x="4768850" y="2535238"/>
          <p14:tracePt t="94045" x="4800600" y="2535238"/>
          <p14:tracePt t="94051" x="4879975" y="2535238"/>
          <p14:tracePt t="94052" x="4903788" y="2535238"/>
          <p14:tracePt t="94054" x="4935538" y="2527300"/>
          <p14:tracePt t="94056" x="4967288" y="2527300"/>
          <p14:tracePt t="94058" x="4991100" y="2527300"/>
          <p14:tracePt t="94061" x="5022850" y="2527300"/>
          <p14:tracePt t="94064" x="5080000" y="2519363"/>
          <p14:tracePt t="94066" x="5111750" y="2519363"/>
          <p14:tracePt t="94068" x="5143500" y="2511425"/>
          <p14:tracePt t="94070" x="5167313" y="2511425"/>
          <p14:tracePt t="94072" x="5199063" y="2511425"/>
          <p14:tracePt t="94074" x="5222875" y="2503488"/>
          <p14:tracePt t="94076" x="5254625" y="2495550"/>
          <p14:tracePt t="94080" x="5278438" y="2495550"/>
          <p14:tracePt t="94083" x="5334000" y="2479675"/>
          <p14:tracePt t="94084" x="5365750" y="2471738"/>
          <p14:tracePt t="94086" x="5389563" y="2471738"/>
          <p14:tracePt t="94088" x="5414963" y="2463800"/>
          <p14:tracePt t="94090" x="5446713" y="2455863"/>
          <p14:tracePt t="94092" x="5470525" y="2447925"/>
          <p14:tracePt t="94097" x="5518150" y="2432050"/>
          <p14:tracePt t="94098" x="5541963" y="2424113"/>
          <p14:tracePt t="94101" x="5565775" y="2416175"/>
          <p14:tracePt t="94103" x="5581650" y="2408238"/>
          <p14:tracePt t="94104" x="5605463" y="2400300"/>
          <p14:tracePt t="94106" x="5621338" y="2392363"/>
          <p14:tracePt t="94108" x="5637213" y="2384425"/>
          <p14:tracePt t="94113" x="5676900" y="2368550"/>
          <p14:tracePt t="94116" x="5692775" y="2360613"/>
          <p14:tracePt t="94119" x="5716588" y="2344738"/>
          <p14:tracePt t="94121" x="5732463" y="2336800"/>
          <p14:tracePt t="94122" x="5740400" y="2328863"/>
          <p14:tracePt t="94124" x="5749925" y="2320925"/>
          <p14:tracePt t="94126" x="5765800" y="2312988"/>
          <p14:tracePt t="94129" x="5773738" y="2305050"/>
          <p14:tracePt t="94130" x="5773738" y="2297113"/>
          <p14:tracePt t="94134" x="5781675" y="2289175"/>
          <p14:tracePt t="94137" x="5789613" y="2281238"/>
          <p14:tracePt t="94139" x="5789613" y="2273300"/>
          <p14:tracePt t="94141" x="5789613" y="2265363"/>
          <p14:tracePt t="94147" x="5781675" y="2249488"/>
          <p14:tracePt t="94151" x="5781675" y="2241550"/>
          <p14:tracePt t="94152" x="5773738" y="2233613"/>
          <p14:tracePt t="94156" x="5765800" y="2224088"/>
          <p14:tracePt t="94158" x="5757863" y="2216150"/>
          <p14:tracePt t="94161" x="5749925" y="2208213"/>
          <p14:tracePt t="94163" x="5740400" y="2200275"/>
          <p14:tracePt t="94165" x="5732463" y="2192338"/>
          <p14:tracePt t="94168" x="5716588" y="2192338"/>
          <p14:tracePt t="94169" x="5708650" y="2184400"/>
          <p14:tracePt t="94170" x="5692775" y="2176463"/>
          <p14:tracePt t="94172" x="5684838" y="2168525"/>
          <p14:tracePt t="94174" x="5668963" y="2168525"/>
          <p14:tracePt t="94176" x="5653088" y="2160588"/>
          <p14:tracePt t="94179" x="5637213" y="2152650"/>
          <p14:tracePt t="94180" x="5621338" y="2152650"/>
          <p14:tracePt t="94185" x="5581650" y="2136775"/>
          <p14:tracePt t="94188" x="5541963" y="2128838"/>
          <p14:tracePt t="94190" x="5518150" y="2128838"/>
          <p14:tracePt t="94192" x="5494338" y="2128838"/>
          <p14:tracePt t="94196" x="5446713" y="2128838"/>
          <p14:tracePt t="94201" x="5397500" y="2120900"/>
          <p14:tracePt t="94202" x="5373688" y="2120900"/>
          <p14:tracePt t="94204" x="5341938" y="2120900"/>
          <p14:tracePt t="94206" x="5318125" y="2128838"/>
          <p14:tracePt t="94208" x="5294313" y="2128838"/>
          <p14:tracePt t="94211" x="5270500" y="2128838"/>
          <p14:tracePt t="94213" x="5238750" y="2128838"/>
          <p14:tracePt t="94216" x="5183188" y="2128838"/>
          <p14:tracePt t="94219" x="5159375" y="2128838"/>
          <p14:tracePt t="94220" x="5127625" y="2136775"/>
          <p14:tracePt t="94222" x="5095875" y="2136775"/>
          <p14:tracePt t="94224" x="5072063" y="2136775"/>
          <p14:tracePt t="94226" x="5038725" y="2144713"/>
          <p14:tracePt t="94229" x="5006975" y="2144713"/>
          <p14:tracePt t="94232" x="4959350" y="2152650"/>
          <p14:tracePt t="94235" x="4927600" y="2160588"/>
          <p14:tracePt t="94236" x="4903788" y="2168525"/>
          <p14:tracePt t="94238" x="4872038" y="2168525"/>
          <p14:tracePt t="94240" x="4848225" y="2176463"/>
          <p14:tracePt t="94242" x="4824413" y="2176463"/>
          <p14:tracePt t="94245" x="4800600" y="2184400"/>
          <p14:tracePt t="94248" x="4768850" y="2192338"/>
          <p14:tracePt t="94252" x="4721225" y="2200275"/>
          <p14:tracePt t="94253" x="4695825" y="2200275"/>
          <p14:tracePt t="94254" x="4679950" y="2208213"/>
          <p14:tracePt t="94256" x="4656138" y="2216150"/>
          <p14:tracePt t="94258" x="4632325" y="2224088"/>
          <p14:tracePt t="94261" x="4616450" y="2224088"/>
          <p14:tracePt t="94263" x="4592638" y="2233613"/>
          <p14:tracePt t="94269" x="4537075" y="2249488"/>
          <p14:tracePt t="94271" x="4521200" y="2257425"/>
          <p14:tracePt t="94272" x="4505325" y="2265363"/>
          <p14:tracePt t="94274" x="4497388" y="2273300"/>
          <p14:tracePt t="94276" x="4481513" y="2273300"/>
          <p14:tracePt t="94279" x="4465638" y="2281238"/>
          <p14:tracePt t="94285" x="4433888" y="2305050"/>
          <p14:tracePt t="94286" x="4425950" y="2305050"/>
          <p14:tracePt t="94288" x="4418013" y="2312988"/>
          <p14:tracePt t="94290" x="4410075" y="2320925"/>
          <p14:tracePt t="94292" x="4402138" y="2320925"/>
          <p14:tracePt t="94296" x="4394200" y="2328863"/>
          <p14:tracePt t="94301" x="4386263" y="2336800"/>
          <p14:tracePt t="94302" x="4386263" y="2344738"/>
          <p14:tracePt t="94306" x="4378325" y="2352675"/>
          <p14:tracePt t="94311" x="4386263" y="2352675"/>
          <p14:tracePt t="94314" x="4386263" y="2360613"/>
          <p14:tracePt t="94318" x="4394200" y="2368550"/>
          <p14:tracePt t="94320" x="4394200" y="2376488"/>
          <p14:tracePt t="94322" x="4402138" y="2384425"/>
          <p14:tracePt t="94327" x="4410075" y="2392363"/>
          <p14:tracePt t="94329" x="4418013" y="2392363"/>
          <p14:tracePt t="94332" x="4425950" y="2400300"/>
          <p14:tracePt t="94334" x="4441825" y="2408238"/>
          <p14:tracePt t="94336" x="4457700" y="2416175"/>
          <p14:tracePt t="94338" x="4465638" y="2416175"/>
          <p14:tracePt t="94340" x="4481513" y="2424113"/>
          <p14:tracePt t="94342" x="4489450" y="2432050"/>
          <p14:tracePt t="94347" x="4521200" y="2432050"/>
          <p14:tracePt t="94351" x="4552950" y="2439988"/>
          <p14:tracePt t="94352" x="4568825" y="2439988"/>
          <p14:tracePt t="94354" x="4584700" y="2439988"/>
          <p14:tracePt t="94356" x="4600575" y="2439988"/>
          <p14:tracePt t="94358" x="4616450" y="2439988"/>
          <p14:tracePt t="94361" x="4632325" y="2439988"/>
          <p14:tracePt t="94363" x="4656138" y="2439988"/>
          <p14:tracePt t="94366" x="4672013" y="2439988"/>
          <p14:tracePt t="94368" x="4713288" y="2439988"/>
          <p14:tracePt t="94370" x="4729163" y="2439988"/>
          <p14:tracePt t="94372" x="4745038" y="2439988"/>
          <p14:tracePt t="94374" x="4768850" y="2439988"/>
          <p14:tracePt t="94376" x="4784725" y="2439988"/>
          <p14:tracePt t="94379" x="4800600" y="2432050"/>
          <p14:tracePt t="94381" x="4824413" y="2432050"/>
          <p14:tracePt t="94382" x="4840288" y="2432050"/>
          <p14:tracePt t="94384" x="4856163" y="2424113"/>
          <p14:tracePt t="94386" x="4879975" y="2424113"/>
          <p14:tracePt t="94388" x="4895850" y="2424113"/>
          <p14:tracePt t="94390" x="4911725" y="2416175"/>
          <p14:tracePt t="94392" x="4927600" y="2416175"/>
          <p14:tracePt t="94397" x="4967288" y="2408238"/>
          <p14:tracePt t="94399" x="4983163" y="2400300"/>
          <p14:tracePt t="94400" x="4999038" y="2400300"/>
          <p14:tracePt t="94402" x="5014913" y="2392363"/>
          <p14:tracePt t="94407" x="5046663" y="2376488"/>
          <p14:tracePt t="94408" x="5064125" y="2376488"/>
          <p14:tracePt t="94411" x="5072063" y="2368550"/>
          <p14:tracePt t="94413" x="5087938" y="2360613"/>
          <p14:tracePt t="94415" x="5095875" y="2352675"/>
          <p14:tracePt t="94417" x="5111750" y="2352675"/>
          <p14:tracePt t="94419" x="5111750" y="2344738"/>
          <p14:tracePt t="94420" x="5119688" y="2336800"/>
          <p14:tracePt t="94422" x="5127625" y="2328863"/>
          <p14:tracePt t="94424" x="5135563" y="2320925"/>
          <p14:tracePt t="94429" x="5135563" y="2312988"/>
          <p14:tracePt t="94430" x="5135563" y="2305050"/>
          <p14:tracePt t="94434" x="5135563" y="2297113"/>
          <p14:tracePt t="94436" x="5135563" y="2289175"/>
          <p14:tracePt t="94438" x="5135563" y="2281238"/>
          <p14:tracePt t="94440" x="5127625" y="2281238"/>
          <p14:tracePt t="94442" x="5119688" y="2273300"/>
          <p14:tracePt t="94445" x="5119688" y="2265363"/>
          <p14:tracePt t="94447" x="5111750" y="2265363"/>
          <p14:tracePt t="94450" x="5087938" y="2249488"/>
          <p14:tracePt t="94453" x="5080000" y="2249488"/>
          <p14:tracePt t="94454" x="5064125" y="2241550"/>
          <p14:tracePt t="94456" x="5046663" y="2241550"/>
          <p14:tracePt t="94458" x="5030788" y="2233613"/>
          <p14:tracePt t="94461" x="5014913" y="2224088"/>
          <p14:tracePt t="94463" x="4999038" y="2224088"/>
          <p14:tracePt t="94465" x="4975225" y="2216150"/>
          <p14:tracePt t="94468" x="4951413" y="2216150"/>
          <p14:tracePt t="94470" x="4911725" y="2208213"/>
          <p14:tracePt t="94472" x="4879975" y="2200275"/>
          <p14:tracePt t="94474" x="4856163" y="2200275"/>
          <p14:tracePt t="94476" x="4832350" y="2200275"/>
          <p14:tracePt t="94479" x="4808538" y="2192338"/>
          <p14:tracePt t="94480" x="4776788" y="2192338"/>
          <p14:tracePt t="94484" x="4721225" y="2192338"/>
          <p14:tracePt t="94487" x="4687888" y="2192338"/>
          <p14:tracePt t="94488" x="4656138" y="2192338"/>
          <p14:tracePt t="94490" x="4632325" y="2192338"/>
          <p14:tracePt t="94492" x="4600575" y="2200275"/>
          <p14:tracePt t="94496" x="4568825" y="2200275"/>
          <p14:tracePt t="94498" x="4505325" y="2200275"/>
          <p14:tracePt t="94501" x="4473575" y="2208213"/>
          <p14:tracePt t="94502" x="4441825" y="2208213"/>
          <p14:tracePt t="94504" x="4410075" y="2216150"/>
          <p14:tracePt t="94506" x="4386263" y="2216150"/>
          <p14:tracePt t="94508" x="4352925" y="2224088"/>
          <p14:tracePt t="94511" x="4321175" y="2233613"/>
          <p14:tracePt t="94513" x="4297363" y="2233613"/>
          <p14:tracePt t="94515" x="4273550" y="2241550"/>
          <p14:tracePt t="94519" x="4225925" y="2249488"/>
          <p14:tracePt t="94520" x="4202113" y="2257425"/>
          <p14:tracePt t="94522" x="4178300" y="2265363"/>
          <p14:tracePt t="94524" x="4154488" y="2273300"/>
          <p14:tracePt t="94526" x="4138613" y="2281238"/>
          <p14:tracePt t="94529" x="4122738" y="2281238"/>
          <p14:tracePt t="94532" x="4106863" y="2289175"/>
          <p14:tracePt t="94535" x="4075113" y="2305050"/>
          <p14:tracePt t="94537" x="4067175" y="2312988"/>
          <p14:tracePt t="94538" x="4059238" y="2320925"/>
          <p14:tracePt t="94540" x="4051300" y="2320925"/>
          <p14:tracePt t="94542" x="4043363" y="2328863"/>
          <p14:tracePt t="94547" x="4035425" y="2336800"/>
          <p14:tracePt t="94552" x="4027488" y="2344738"/>
          <p14:tracePt t="94554" x="4027488" y="2352675"/>
          <p14:tracePt t="94558" x="4027488" y="2360613"/>
          <p14:tracePt t="94562" x="4035425" y="2368550"/>
          <p14:tracePt t="94567" x="4043363" y="2376488"/>
          <p14:tracePt t="94570" x="4051300" y="2384425"/>
          <p14:tracePt t="94572" x="4059238" y="2384425"/>
          <p14:tracePt t="94574" x="4075113" y="2392363"/>
          <p14:tracePt t="94576" x="4090988" y="2400300"/>
          <p14:tracePt t="94580" x="4098925" y="2400300"/>
          <p14:tracePt t="94581" x="4114800" y="2408238"/>
          <p14:tracePt t="94584" x="4138613" y="2408238"/>
          <p14:tracePt t="94585" x="4154488" y="2408238"/>
          <p14:tracePt t="94586" x="4170363" y="2408238"/>
          <p14:tracePt t="94588" x="4194175" y="2416175"/>
          <p14:tracePt t="94590" x="4210050" y="2416175"/>
          <p14:tracePt t="94592" x="4233863" y="2416175"/>
          <p14:tracePt t="94597" x="4281488" y="2424113"/>
          <p14:tracePt t="94601" x="4329113" y="2424113"/>
          <p14:tracePt t="94602" x="4362450" y="2424113"/>
          <p14:tracePt t="94604" x="4386263" y="2424113"/>
          <p14:tracePt t="94606" x="4410075" y="2432050"/>
          <p14:tracePt t="94608" x="4433888" y="2432050"/>
          <p14:tracePt t="94610" x="4457700" y="2424113"/>
          <p14:tracePt t="94613" x="4481513" y="2424113"/>
          <p14:tracePt t="94616" x="4529138" y="2424113"/>
          <p14:tracePt t="94618" x="4552950" y="2416175"/>
          <p14:tracePt t="94620" x="4568825" y="2416175"/>
          <p14:tracePt t="94622" x="4592638" y="2408238"/>
          <p14:tracePt t="94625" x="4608513" y="2408238"/>
          <p14:tracePt t="94626" x="4632325" y="2408238"/>
          <p14:tracePt t="94629" x="4648200" y="2400300"/>
          <p14:tracePt t="94632" x="4679950" y="2392363"/>
          <p14:tracePt t="94634" x="4687888" y="2392363"/>
          <p14:tracePt t="94636" x="4705350" y="2392363"/>
          <p14:tracePt t="94638" x="4713288" y="2384425"/>
          <p14:tracePt t="94640" x="4721225" y="2384425"/>
          <p14:tracePt t="94642" x="4729163" y="2376488"/>
          <p14:tracePt t="94647" x="4737100" y="2376488"/>
          <p14:tracePt t="94649" x="4745038" y="2368550"/>
          <p14:tracePt t="94654" x="4752975" y="2360613"/>
          <p14:tracePt t="94662" x="4752975" y="2352675"/>
          <p14:tracePt t="94666" x="4745038" y="2352675"/>
          <p14:tracePt t="94668" x="4737100" y="2344738"/>
          <p14:tracePt t="94670" x="4729163" y="2344738"/>
          <p14:tracePt t="94672" x="4721225" y="2344738"/>
          <p14:tracePt t="94674" x="4713288" y="2336800"/>
          <p14:tracePt t="94676" x="4705350" y="2336800"/>
          <p14:tracePt t="94679" x="4687888" y="2336800"/>
          <p14:tracePt t="94682" x="4679950" y="2336800"/>
          <p14:tracePt t="94683" x="4664075" y="2328863"/>
          <p14:tracePt t="94684" x="4656138" y="2328863"/>
          <p14:tracePt t="94686" x="4640263" y="2328863"/>
          <p14:tracePt t="94688" x="4624388" y="2328863"/>
          <p14:tracePt t="94690" x="4608513" y="2328863"/>
          <p14:tracePt t="94692" x="4584700" y="2320925"/>
          <p14:tracePt t="94695" x="4568825" y="2320925"/>
          <p14:tracePt t="94699" x="4529138" y="2328863"/>
          <p14:tracePt t="94700" x="4513263" y="2328863"/>
          <p14:tracePt t="94702" x="4489450" y="2328863"/>
          <p14:tracePt t="94704" x="4473575" y="2336800"/>
          <p14:tracePt t="94706" x="4457700" y="2336800"/>
          <p14:tracePt t="94708" x="4433888" y="2336800"/>
          <p14:tracePt t="94713" x="4394200" y="2344738"/>
          <p14:tracePt t="94715" x="4378325" y="2344738"/>
          <p14:tracePt t="94716" x="4362450" y="2352675"/>
          <p14:tracePt t="94718" x="4344988" y="2352675"/>
          <p14:tracePt t="94720" x="4329113" y="2360613"/>
          <p14:tracePt t="94722" x="4321175" y="2368550"/>
          <p14:tracePt t="94724" x="4305300" y="2368550"/>
          <p14:tracePt t="94726" x="4289425" y="2376488"/>
          <p14:tracePt t="94729" x="4281488" y="2376488"/>
          <p14:tracePt t="94732" x="4273550" y="2384425"/>
          <p14:tracePt t="94734" x="4249738" y="2392363"/>
          <p14:tracePt t="94737" x="4241800" y="2392363"/>
          <p14:tracePt t="94740" x="4233863" y="2400300"/>
          <p14:tracePt t="94742" x="4225925" y="2400300"/>
          <p14:tracePt t="94746" x="4217988" y="2400300"/>
          <p14:tracePt t="94750" x="4217988" y="2408238"/>
          <p14:tracePt t="94776" x="4217988" y="2416175"/>
          <p14:tracePt t="94784" x="4225925" y="2416175"/>
          <p14:tracePt t="94790" x="4233863" y="2416175"/>
          <p14:tracePt t="94795" x="4233863" y="2424113"/>
          <p14:tracePt t="94798" x="4241800" y="2424113"/>
          <p14:tracePt t="94800" x="4249738" y="2424113"/>
          <p14:tracePt t="94806" x="4257675" y="2424113"/>
          <p14:tracePt t="94813" x="4265613" y="2424113"/>
          <p14:tracePt t="94818" x="4273550" y="2424113"/>
          <p14:tracePt t="94830" x="4281488" y="2424113"/>
          <p14:tracePt t="94977" x="4289425" y="2424113"/>
          <p14:tracePt t="95003" x="4297363" y="2416175"/>
          <p14:tracePt t="95027" x="4305300" y="2416175"/>
          <p14:tracePt t="95099" x="4313238" y="2416175"/>
          <p14:tracePt t="95125" x="4305300" y="2416175"/>
          <p14:tracePt t="95291" x="4305300" y="2408238"/>
          <p14:tracePt t="96896" x="4305300" y="2416175"/>
          <p14:tracePt t="96899" x="4313238" y="2416175"/>
          <p14:tracePt t="96903" x="4321175" y="2424113"/>
          <p14:tracePt t="96905" x="4321175" y="2432050"/>
          <p14:tracePt t="96906" x="4329113" y="2439988"/>
          <p14:tracePt t="96908" x="4337050" y="2447925"/>
          <p14:tracePt t="96913" x="4352925" y="2455863"/>
          <p14:tracePt t="96915" x="4362450" y="2463800"/>
          <p14:tracePt t="96917" x="4370388" y="2471738"/>
          <p14:tracePt t="96918" x="4386263" y="2479675"/>
          <p14:tracePt t="96921" x="4394200" y="2487613"/>
          <p14:tracePt t="96923" x="4402138" y="2495550"/>
          <p14:tracePt t="96924" x="4418013" y="2495550"/>
          <p14:tracePt t="96926" x="4425950" y="2503488"/>
          <p14:tracePt t="96929" x="4441825" y="2511425"/>
          <p14:tracePt t="96930" x="4457700" y="2511425"/>
          <p14:tracePt t="96935" x="4489450" y="2527300"/>
          <p14:tracePt t="96936" x="4505325" y="2527300"/>
          <p14:tracePt t="96939" x="4521200" y="2535238"/>
          <p14:tracePt t="96940" x="4537075" y="2543175"/>
          <p14:tracePt t="96942" x="4552950" y="2551113"/>
          <p14:tracePt t="96946" x="4584700" y="2559050"/>
          <p14:tracePt t="96949" x="4608513" y="2559050"/>
          <p14:tracePt t="96954" x="4640263" y="2566988"/>
          <p14:tracePt t="96955" x="4664075" y="2576513"/>
          <p14:tracePt t="96965" x="4776788" y="2592388"/>
          <p14:tracePt t="96969" x="4824413" y="2600325"/>
          <p14:tracePt t="96973" x="4872038" y="2608263"/>
          <p14:tracePt t="96974" x="4895850" y="2608263"/>
          <p14:tracePt t="96976" x="4919663" y="2608263"/>
          <p14:tracePt t="96979" x="4943475" y="2608263"/>
          <p14:tracePt t="96981" x="4967288" y="2608263"/>
          <p14:tracePt t="96983" x="4991100" y="2616200"/>
          <p14:tracePt t="96986" x="5038725" y="2616200"/>
          <p14:tracePt t="96988" x="5072063" y="2616200"/>
          <p14:tracePt t="96990" x="5095875" y="2616200"/>
          <p14:tracePt t="96992" x="5119688" y="2616200"/>
          <p14:tracePt t="96999" x="5191125" y="2608263"/>
          <p14:tracePt t="97002" x="5238750" y="2608263"/>
          <p14:tracePt t="97004" x="5254625" y="2608263"/>
          <p14:tracePt t="97006" x="5278438" y="2600325"/>
          <p14:tracePt t="97009" x="5302250" y="2600325"/>
          <p14:tracePt t="97013" x="5341938" y="2592388"/>
          <p14:tracePt t="97017" x="5373688" y="2584450"/>
          <p14:tracePt t="97019" x="5397500" y="2584450"/>
          <p14:tracePt t="97020" x="5414963" y="2576513"/>
          <p14:tracePt t="97022" x="5430838" y="2566988"/>
          <p14:tracePt t="97024" x="5446713" y="2566988"/>
          <p14:tracePt t="97026" x="5470525" y="2559050"/>
          <p14:tracePt t="97029" x="5486400" y="2551113"/>
          <p14:tracePt t="97034" x="5518150" y="2543175"/>
          <p14:tracePt t="97035" x="5534025" y="2535238"/>
          <p14:tracePt t="97037" x="5541963" y="2535238"/>
          <p14:tracePt t="97038" x="5557838" y="2527300"/>
          <p14:tracePt t="97040" x="5573713" y="2519363"/>
          <p14:tracePt t="97042" x="5581650" y="2511425"/>
          <p14:tracePt t="97046" x="5597525" y="2503488"/>
          <p14:tracePt t="97049" x="5621338" y="2495550"/>
          <p14:tracePt t="97052" x="5637213" y="2479675"/>
          <p14:tracePt t="97054" x="5645150" y="2471738"/>
          <p14:tracePt t="97056" x="5653088" y="2471738"/>
          <p14:tracePt t="97058" x="5661025" y="2463800"/>
          <p14:tracePt t="97061" x="5661025" y="2455863"/>
          <p14:tracePt t="97064" x="5676900" y="2447925"/>
          <p14:tracePt t="97069" x="5684838" y="2432050"/>
          <p14:tracePt t="97070" x="5684838" y="2424113"/>
          <p14:tracePt t="97074" x="5692775" y="2416175"/>
          <p14:tracePt t="97076" x="5692775" y="2408238"/>
          <p14:tracePt t="97079" x="5692775" y="2400300"/>
          <p14:tracePt t="97081" x="5692775" y="2392363"/>
          <p14:tracePt t="97084" x="5692775" y="2384425"/>
          <p14:tracePt t="97086" x="5692775" y="2376488"/>
          <p14:tracePt t="97088" x="5692775" y="2368550"/>
          <p14:tracePt t="97090" x="5692775" y="2360613"/>
          <p14:tracePt t="97092" x="5692775" y="2352675"/>
          <p14:tracePt t="97097" x="5684838" y="2336800"/>
          <p14:tracePt t="97099" x="5684838" y="2328863"/>
          <p14:tracePt t="97100" x="5684838" y="2320925"/>
          <p14:tracePt t="97102" x="5676900" y="2312988"/>
          <p14:tracePt t="97104" x="5676900" y="2305050"/>
          <p14:tracePt t="97106" x="5668963" y="2297113"/>
          <p14:tracePt t="97108" x="5668963" y="2289175"/>
          <p14:tracePt t="97111" x="5661025" y="2281238"/>
          <p14:tracePt t="97115" x="5653088" y="2265363"/>
          <p14:tracePt t="97117" x="5645150" y="2257425"/>
          <p14:tracePt t="97118" x="5637213" y="2249488"/>
          <p14:tracePt t="97120" x="5629275" y="2241550"/>
          <p14:tracePt t="97122" x="5621338" y="2233613"/>
          <p14:tracePt t="97124" x="5621338" y="2224088"/>
          <p14:tracePt t="97126" x="5613400" y="2216150"/>
          <p14:tracePt t="97129" x="5605463" y="2216150"/>
          <p14:tracePt t="97131" x="5589588" y="2208213"/>
          <p14:tracePt t="97135" x="5573713" y="2192338"/>
          <p14:tracePt t="97136" x="5565775" y="2184400"/>
          <p14:tracePt t="97138" x="5549900" y="2176463"/>
          <p14:tracePt t="97142" x="5526088" y="2160588"/>
          <p14:tracePt t="97147" x="5502275" y="2152650"/>
          <p14:tracePt t="97148" x="5494338" y="2144713"/>
          <p14:tracePt t="97152" x="5462588" y="2128838"/>
          <p14:tracePt t="97154" x="5454650" y="2120900"/>
          <p14:tracePt t="97156" x="5438775" y="2120900"/>
          <p14:tracePt t="97158" x="5422900" y="2112963"/>
          <p14:tracePt t="97161" x="5407025" y="2105025"/>
          <p14:tracePt t="97163" x="5397500" y="2097088"/>
          <p14:tracePt t="97164" x="5381625" y="2097088"/>
          <p14:tracePt t="97169" x="5349875" y="2081213"/>
          <p14:tracePt t="97171" x="5334000" y="2073275"/>
          <p14:tracePt t="97173" x="5318125" y="2073275"/>
          <p14:tracePt t="97174" x="5302250" y="2065338"/>
          <p14:tracePt t="97176" x="5286375" y="2057400"/>
          <p14:tracePt t="97179" x="5270500" y="2057400"/>
          <p14:tracePt t="97181" x="5254625" y="2049463"/>
          <p14:tracePt t="97185" x="5222875" y="2041525"/>
          <p14:tracePt t="97187" x="5207000" y="2033588"/>
          <p14:tracePt t="97189" x="5191125" y="2033588"/>
          <p14:tracePt t="97190" x="5175250" y="2025650"/>
          <p14:tracePt t="97192" x="5159375" y="2025650"/>
          <p14:tracePt t="97197" x="5127625" y="2017713"/>
          <p14:tracePt t="97201" x="5111750" y="2017713"/>
          <p14:tracePt t="97204" x="5064125" y="2009775"/>
          <p14:tracePt t="97206" x="5046663" y="2009775"/>
          <p14:tracePt t="97208" x="5030788" y="2009775"/>
          <p14:tracePt t="97211" x="5014913" y="2009775"/>
          <p14:tracePt t="97213" x="4999038" y="2009775"/>
          <p14:tracePt t="97216" x="4991100" y="2009775"/>
          <p14:tracePt t="97218" x="4975225" y="2009775"/>
          <p14:tracePt t="97221" x="4943475" y="2009775"/>
          <p14:tracePt t="97222" x="4927600" y="2009775"/>
          <p14:tracePt t="97224" x="4911725" y="2009775"/>
          <p14:tracePt t="97226" x="4895850" y="2009775"/>
          <p14:tracePt t="97229" x="4879975" y="2009775"/>
          <p14:tracePt t="97231" x="4864100" y="2009775"/>
          <p14:tracePt t="97232" x="4856163" y="2009775"/>
          <p14:tracePt t="97235" x="4840288" y="2017713"/>
          <p14:tracePt t="97236" x="4824413" y="2017713"/>
          <p14:tracePt t="97238" x="4808538" y="2017713"/>
          <p14:tracePt t="97240" x="4792663" y="2025650"/>
          <p14:tracePt t="97242" x="4776788" y="2025650"/>
          <p14:tracePt t="97247" x="4745038" y="2033588"/>
          <p14:tracePt t="97249" x="4729163" y="2033588"/>
          <p14:tracePt t="97251" x="4713288" y="2041525"/>
          <p14:tracePt t="97252" x="4695825" y="2041525"/>
          <p14:tracePt t="97254" x="4679950" y="2049463"/>
          <p14:tracePt t="97256" x="4672013" y="2049463"/>
          <p14:tracePt t="97258" x="4656138" y="2057400"/>
          <p14:tracePt t="97261" x="4640263" y="2057400"/>
          <p14:tracePt t="97263" x="4624388" y="2065338"/>
          <p14:tracePt t="97264" x="4616450" y="2073275"/>
          <p14:tracePt t="97269" x="4584700" y="2081213"/>
          <p14:tracePt t="97270" x="4568825" y="2089150"/>
          <p14:tracePt t="97272" x="4560888" y="2097088"/>
          <p14:tracePt t="97274" x="4545013" y="2097088"/>
          <p14:tracePt t="97276" x="4537075" y="2105025"/>
          <p14:tracePt t="97279" x="4521200" y="2112963"/>
          <p14:tracePt t="97281" x="4513263" y="2120900"/>
          <p14:tracePt t="97285" x="4489450" y="2136775"/>
          <p14:tracePt t="97287" x="4473575" y="2136775"/>
          <p14:tracePt t="97288" x="4465638" y="2144713"/>
          <p14:tracePt t="97290" x="4449763" y="2152650"/>
          <p14:tracePt t="97292" x="4441825" y="2160588"/>
          <p14:tracePt t="97297" x="4418013" y="2176463"/>
          <p14:tracePt t="97301" x="4394200" y="2192338"/>
          <p14:tracePt t="97303" x="4386263" y="2200275"/>
          <p14:tracePt t="97304" x="4378325" y="2208213"/>
          <p14:tracePt t="97306" x="4370388" y="2216150"/>
          <p14:tracePt t="97308" x="4362450" y="2216150"/>
          <p14:tracePt t="97313" x="4352925" y="2233613"/>
          <p14:tracePt t="97315" x="4344988" y="2241550"/>
          <p14:tracePt t="97318" x="4337050" y="2241550"/>
          <p14:tracePt t="97319" x="4329113" y="2249488"/>
          <p14:tracePt t="97323" x="4321175" y="2257425"/>
          <p14:tracePt t="97325" x="4321175" y="2265363"/>
          <p14:tracePt t="97329" x="4321175" y="2273300"/>
          <p14:tracePt t="97330" x="4313238" y="2273300"/>
          <p14:tracePt t="97334" x="4313238" y="2281238"/>
          <p14:tracePt t="97337" x="4313238" y="2289175"/>
          <p14:tracePt t="97347" x="4305300" y="2297113"/>
          <p14:tracePt t="97354" x="4305300" y="2305050"/>
          <p14:tracePt t="97356" x="4313238" y="2305050"/>
          <p14:tracePt t="97366" x="4313238" y="2312988"/>
          <p14:tracePt t="97379" x="4313238" y="2320925"/>
          <p14:tracePt t="97381" x="4321175" y="2320925"/>
          <p14:tracePt t="97390" x="4329113" y="2328863"/>
          <p14:tracePt t="97397" x="4337050" y="2328863"/>
          <p14:tracePt t="97400" x="4337050" y="2336800"/>
          <p14:tracePt t="97402" x="4344988" y="2336800"/>
          <p14:tracePt t="97410" x="4352925" y="2336800"/>
          <p14:tracePt t="97413" x="4362450" y="2336800"/>
          <p14:tracePt t="97415" x="4362450" y="2344738"/>
          <p14:tracePt t="97416" x="4370388" y="2344738"/>
          <p14:tracePt t="97420" x="4378325" y="2344738"/>
          <p14:tracePt t="97424" x="4386263" y="2344738"/>
          <p14:tracePt t="97429" x="4394200" y="2344738"/>
          <p14:tracePt t="97431" x="4402138" y="2344738"/>
          <p14:tracePt t="97434" x="4410075" y="2344738"/>
          <p14:tracePt t="97437" x="4418013" y="2344738"/>
          <p14:tracePt t="97438" x="4425950" y="2344738"/>
          <p14:tracePt t="97442" x="4433888" y="2344738"/>
          <p14:tracePt t="97446" x="4441825" y="2344738"/>
          <p14:tracePt t="97447" x="4449763" y="2344738"/>
          <p14:tracePt t="97448" x="4457700" y="2344738"/>
          <p14:tracePt t="97450" x="4465638" y="2336800"/>
          <p14:tracePt t="97454" x="4473575" y="2336800"/>
          <p14:tracePt t="97456" x="4481513" y="2336800"/>
          <p14:tracePt t="97458" x="4489450" y="2336800"/>
          <p14:tracePt t="97461" x="4489450" y="2328863"/>
          <p14:tracePt t="97463" x="4497388" y="2328863"/>
          <p14:tracePt t="97465" x="4505325" y="2328863"/>
          <p14:tracePt t="97466" x="4505325" y="2320925"/>
          <p14:tracePt t="97468" x="4513263" y="2320925"/>
          <p14:tracePt t="97470" x="4521200" y="2312988"/>
          <p14:tracePt t="97472" x="4521200" y="2305050"/>
          <p14:tracePt t="97474" x="4529138" y="2305050"/>
          <p14:tracePt t="97479" x="4537075" y="2297113"/>
          <p14:tracePt t="97481" x="4537075" y="2289175"/>
          <p14:tracePt t="97484" x="4545013" y="2281238"/>
          <p14:tracePt t="97488" x="4545013" y="2273300"/>
          <p14:tracePt t="97492" x="4545013" y="2265363"/>
          <p14:tracePt t="97497" x="4552950" y="2257425"/>
          <p14:tracePt t="97500" x="4552950" y="2249488"/>
          <p14:tracePt t="97504" x="4552950" y="2241550"/>
          <p14:tracePt t="97506" x="4545013" y="2241550"/>
          <p14:tracePt t="97508" x="4545013" y="2233613"/>
          <p14:tracePt t="97512" x="4545013" y="2224088"/>
          <p14:tracePt t="97516" x="4537075" y="2224088"/>
          <p14:tracePt t="97518" x="4537075" y="2216150"/>
          <p14:tracePt t="97522" x="4537075" y="2208213"/>
          <p14:tracePt t="97524" x="4529138" y="2208213"/>
          <p14:tracePt t="97526" x="4529138" y="2200275"/>
          <p14:tracePt t="97531" x="4521200" y="2200275"/>
          <p14:tracePt t="97533" x="4521200" y="2192338"/>
          <p14:tracePt t="97534" x="4513263" y="2192338"/>
          <p14:tracePt t="97536" x="4505325" y="2184400"/>
          <p14:tracePt t="97538" x="4497388" y="2184400"/>
          <p14:tracePt t="97540" x="4489450" y="2184400"/>
          <p14:tracePt t="97542" x="4481513" y="2176463"/>
          <p14:tracePt t="97546" x="4473575" y="2176463"/>
          <p14:tracePt t="97550" x="4449763" y="2168525"/>
          <p14:tracePt t="97552" x="4433888" y="2160588"/>
          <p14:tracePt t="97554" x="4425950" y="2160588"/>
          <p14:tracePt t="97556" x="4418013" y="2160588"/>
          <p14:tracePt t="97558" x="4402138" y="2160588"/>
          <p14:tracePt t="97561" x="4394200" y="2152650"/>
          <p14:tracePt t="97564" x="4370388" y="2152650"/>
          <p14:tracePt t="97567" x="4362450" y="2152650"/>
          <p14:tracePt t="97568" x="4352925" y="2152650"/>
          <p14:tracePt t="97570" x="4337050" y="2152650"/>
          <p14:tracePt t="97572" x="4329113" y="2152650"/>
          <p14:tracePt t="97574" x="4321175" y="2152650"/>
          <p14:tracePt t="97576" x="4305300" y="2160588"/>
          <p14:tracePt t="97579" x="4297363" y="2160588"/>
          <p14:tracePt t="97582" x="4273550" y="2160588"/>
          <p14:tracePt t="97584" x="4265613" y="2160588"/>
          <p14:tracePt t="97586" x="4249738" y="2160588"/>
          <p14:tracePt t="97588" x="4241800" y="2168525"/>
          <p14:tracePt t="97590" x="4233863" y="2168525"/>
          <p14:tracePt t="97592" x="4217988" y="2168525"/>
          <p14:tracePt t="97594" x="4210050" y="2168525"/>
          <p14:tracePt t="97596" x="4194175" y="2176463"/>
          <p14:tracePt t="97598" x="4186238" y="2176463"/>
          <p14:tracePt t="97600" x="4170363" y="2176463"/>
          <p14:tracePt t="97602" x="4162425" y="2184400"/>
          <p14:tracePt t="97604" x="4154488" y="2184400"/>
          <p14:tracePt t="97606" x="4146550" y="2192338"/>
          <p14:tracePt t="97608" x="4130675" y="2192338"/>
          <p14:tracePt t="97610" x="4122738" y="2192338"/>
          <p14:tracePt t="97612" x="4114800" y="2200275"/>
          <p14:tracePt t="97614" x="4106863" y="2200275"/>
          <p14:tracePt t="97616" x="4098925" y="2208213"/>
          <p14:tracePt t="97618" x="4090988" y="2216150"/>
          <p14:tracePt t="97620" x="4083050" y="2216150"/>
          <p14:tracePt t="97622" x="4075113" y="2224088"/>
          <p14:tracePt t="97624" x="4067175" y="2233613"/>
          <p14:tracePt t="97626" x="4059238" y="2241550"/>
          <p14:tracePt t="97628" x="4051300" y="2241550"/>
          <p14:tracePt t="97630" x="4051300" y="2249488"/>
          <p14:tracePt t="97632" x="4043363" y="2257425"/>
          <p14:tracePt t="97636" x="4035425" y="2265363"/>
          <p14:tracePt t="97638" x="4035425" y="2273300"/>
          <p14:tracePt t="97640" x="4027488" y="2273300"/>
          <p14:tracePt t="97642" x="4027488" y="2281238"/>
          <p14:tracePt t="97647" x="4027488" y="2289175"/>
          <p14:tracePt t="97648" x="4027488" y="2297113"/>
          <p14:tracePt t="97650" x="4019550" y="2297113"/>
          <p14:tracePt t="97652" x="4019550" y="2305050"/>
          <p14:tracePt t="97654" x="4019550" y="2312988"/>
          <p14:tracePt t="97656" x="4019550" y="2320925"/>
          <p14:tracePt t="97660" x="4019550" y="2328863"/>
          <p14:tracePt t="97663" x="4019550" y="2336800"/>
          <p14:tracePt t="97664" x="4027488" y="2344738"/>
          <p14:tracePt t="97666" x="4027488" y="2352675"/>
          <p14:tracePt t="97668" x="4027488" y="2360613"/>
          <p14:tracePt t="97670" x="4027488" y="2368550"/>
          <p14:tracePt t="97672" x="4035425" y="2376488"/>
          <p14:tracePt t="97674" x="4035425" y="2384425"/>
          <p14:tracePt t="97676" x="4043363" y="2392363"/>
          <p14:tracePt t="97678" x="4043363" y="2400300"/>
          <p14:tracePt t="97680" x="4051300" y="2408238"/>
          <p14:tracePt t="97682" x="4051300" y="2416175"/>
          <p14:tracePt t="97684" x="4059238" y="2424113"/>
          <p14:tracePt t="97686" x="4067175" y="2432050"/>
          <p14:tracePt t="97688" x="4067175" y="2439988"/>
          <p14:tracePt t="97690" x="4075113" y="2447925"/>
          <p14:tracePt t="97692" x="4083050" y="2455863"/>
          <p14:tracePt t="97694" x="4090988" y="2463800"/>
          <p14:tracePt t="97696" x="4098925" y="2471738"/>
          <p14:tracePt t="97698" x="4106863" y="2479675"/>
          <p14:tracePt t="97700" x="4114800" y="2487613"/>
          <p14:tracePt t="97702" x="4122738" y="2495550"/>
          <p14:tracePt t="97704" x="4130675" y="2503488"/>
          <p14:tracePt t="97706" x="4138613" y="2511425"/>
          <p14:tracePt t="97708" x="4154488" y="2519363"/>
          <p14:tracePt t="97710" x="4162425" y="2527300"/>
          <p14:tracePt t="97712" x="4178300" y="2535238"/>
          <p14:tracePt t="97715" x="4186238" y="2543175"/>
          <p14:tracePt t="97717" x="4202113" y="2551113"/>
          <p14:tracePt t="97718" x="4217988" y="2559050"/>
          <p14:tracePt t="97720" x="4233863" y="2566988"/>
          <p14:tracePt t="97722" x="4257675" y="2576513"/>
          <p14:tracePt t="97724" x="4273550" y="2584450"/>
          <p14:tracePt t="97726" x="4289425" y="2592388"/>
          <p14:tracePt t="97728" x="4305300" y="2592388"/>
          <p14:tracePt t="97730" x="4329113" y="2600325"/>
          <p14:tracePt t="97733" x="4344988" y="2600325"/>
          <p14:tracePt t="97734" x="4370388" y="2608263"/>
          <p14:tracePt t="97736" x="4386263" y="2616200"/>
          <p14:tracePt t="97738" x="4410075" y="2616200"/>
          <p14:tracePt t="97740" x="4433888" y="2616200"/>
          <p14:tracePt t="97742" x="4457700" y="2624138"/>
          <p14:tracePt t="97744" x="4473575" y="2624138"/>
          <p14:tracePt t="97747" x="4497388" y="2624138"/>
          <p14:tracePt t="97748" x="4521200" y="2632075"/>
          <p14:tracePt t="97750" x="4552950" y="2632075"/>
          <p14:tracePt t="97752" x="4576763" y="2632075"/>
          <p14:tracePt t="97754" x="4600575" y="2640013"/>
          <p14:tracePt t="97756" x="4624388" y="2640013"/>
          <p14:tracePt t="97758" x="4648200" y="2640013"/>
          <p14:tracePt t="97760" x="4679950" y="2640013"/>
          <p14:tracePt t="97762" x="4705350" y="2647950"/>
          <p14:tracePt t="97764" x="4729163" y="2647950"/>
          <p14:tracePt t="97766" x="4760913" y="2647950"/>
          <p14:tracePt t="97768" x="4784725" y="2647950"/>
          <p14:tracePt t="97770" x="4816475" y="2655888"/>
          <p14:tracePt t="97772" x="4848225" y="2655888"/>
          <p14:tracePt t="97774" x="4872038" y="2655888"/>
          <p14:tracePt t="97776" x="4903788" y="2655888"/>
          <p14:tracePt t="97778" x="4935538" y="2655888"/>
          <p14:tracePt t="97780" x="4967288" y="2655888"/>
          <p14:tracePt t="97782" x="4999038" y="2655888"/>
          <p14:tracePt t="97784" x="5022850" y="2655888"/>
          <p14:tracePt t="97786" x="5056188" y="2655888"/>
          <p14:tracePt t="97788" x="5087938" y="2655888"/>
          <p14:tracePt t="97790" x="5111750" y="2655888"/>
          <p14:tracePt t="97792" x="5143500" y="2655888"/>
          <p14:tracePt t="97794" x="5167313" y="2655888"/>
          <p14:tracePt t="97797" x="5199063" y="2655888"/>
          <p14:tracePt t="97798" x="5222875" y="2655888"/>
          <p14:tracePt t="97800" x="5246688" y="2655888"/>
          <p14:tracePt t="97802" x="5278438" y="2655888"/>
          <p14:tracePt t="97804" x="5302250" y="2647950"/>
          <p14:tracePt t="97806" x="5326063" y="2647950"/>
          <p14:tracePt t="97808" x="5349875" y="2647950"/>
          <p14:tracePt t="97810" x="5373688" y="2647950"/>
          <p14:tracePt t="97813" x="5397500" y="2640013"/>
          <p14:tracePt t="97814" x="5414963" y="2640013"/>
          <p14:tracePt t="97816" x="5438775" y="2640013"/>
          <p14:tracePt t="97818" x="5454650" y="2632075"/>
          <p14:tracePt t="97820" x="5478463" y="2632075"/>
          <p14:tracePt t="97822" x="5494338" y="2624138"/>
          <p14:tracePt t="97824" x="5510213" y="2616200"/>
          <p14:tracePt t="97826" x="5526088" y="2616200"/>
          <p14:tracePt t="97828" x="5541963" y="2608263"/>
          <p14:tracePt t="97830" x="5557838" y="2600325"/>
          <p14:tracePt t="97832" x="5573713" y="2600325"/>
          <p14:tracePt t="97834" x="5581650" y="2592388"/>
          <p14:tracePt t="97836" x="5597525" y="2584450"/>
          <p14:tracePt t="97838" x="5605463" y="2584450"/>
          <p14:tracePt t="97840" x="5621338" y="2576513"/>
          <p14:tracePt t="97842" x="5629275" y="2566988"/>
          <p14:tracePt t="97845" x="5637213" y="2559050"/>
          <p14:tracePt t="97847" x="5645150" y="2559050"/>
          <p14:tracePt t="97848" x="5653088" y="2551113"/>
          <p14:tracePt t="97850" x="5661025" y="2543175"/>
          <p14:tracePt t="97852" x="5668963" y="2535238"/>
          <p14:tracePt t="97854" x="5676900" y="2527300"/>
          <p14:tracePt t="97856" x="5676900" y="2519363"/>
          <p14:tracePt t="97858" x="5684838" y="2511425"/>
          <p14:tracePt t="97860" x="5692775" y="2511425"/>
          <p14:tracePt t="97862" x="5692775" y="2503488"/>
          <p14:tracePt t="97864" x="5692775" y="2495550"/>
          <p14:tracePt t="97866" x="5700713" y="2487613"/>
          <p14:tracePt t="97868" x="5700713" y="2479675"/>
          <p14:tracePt t="97872" x="5700713" y="2471738"/>
          <p14:tracePt t="97874" x="5708650" y="2463800"/>
          <p14:tracePt t="97876" x="5708650" y="2455863"/>
          <p14:tracePt t="97878" x="5708650" y="2447925"/>
          <p14:tracePt t="97880" x="5708650" y="2439988"/>
          <p14:tracePt t="97882" x="5700713" y="2432050"/>
          <p14:tracePt t="97884" x="5700713" y="2424113"/>
          <p14:tracePt t="97886" x="5700713" y="2416175"/>
          <p14:tracePt t="97888" x="5700713" y="2408238"/>
          <p14:tracePt t="97890" x="5700713" y="2400300"/>
          <p14:tracePt t="97892" x="5700713" y="2392363"/>
          <p14:tracePt t="97894" x="5692775" y="2384425"/>
          <p14:tracePt t="97896" x="5692775" y="2376488"/>
          <p14:tracePt t="97898" x="5692775" y="2368550"/>
          <p14:tracePt t="97900" x="5684838" y="2360613"/>
          <p14:tracePt t="97902" x="5684838" y="2352675"/>
          <p14:tracePt t="97904" x="5684838" y="2344738"/>
          <p14:tracePt t="97906" x="5676900" y="2336800"/>
          <p14:tracePt t="97908" x="5676900" y="2328863"/>
          <p14:tracePt t="97910" x="5676900" y="2320925"/>
          <p14:tracePt t="97912" x="5668963" y="2312988"/>
          <p14:tracePt t="97914" x="5668963" y="2305050"/>
          <p14:tracePt t="97916" x="5661025" y="2297113"/>
          <p14:tracePt t="97918" x="5661025" y="2289175"/>
          <p14:tracePt t="97921" x="5661025" y="2281238"/>
          <p14:tracePt t="97924" x="5653088" y="2273300"/>
          <p14:tracePt t="97926" x="5653088" y="2265363"/>
          <p14:tracePt t="97930" x="5645150" y="2257425"/>
          <p14:tracePt t="97932" x="5645150" y="2249488"/>
          <p14:tracePt t="97936" x="5637213" y="2241550"/>
          <p14:tracePt t="97940" x="5637213" y="2233613"/>
          <p14:tracePt t="97942" x="5629275" y="2224088"/>
          <p14:tracePt t="97946" x="5629275" y="2216150"/>
          <p14:tracePt t="97948" x="5621338" y="2208213"/>
          <p14:tracePt t="97964" x="5589588" y="2176463"/>
          <p14:tracePt t="97969" x="5581650" y="2168525"/>
          <p14:tracePt t="97970" x="5573713" y="2168525"/>
          <p14:tracePt t="97972" x="5573713" y="2160588"/>
          <p14:tracePt t="97974" x="5565775" y="2160588"/>
          <p14:tracePt t="97976" x="5557838" y="2152650"/>
          <p14:tracePt t="97980" x="5549900" y="2152650"/>
          <p14:tracePt t="97982" x="5541963" y="2144713"/>
          <p14:tracePt t="97984" x="5534025" y="2144713"/>
          <p14:tracePt t="97986" x="5526088" y="2136775"/>
          <p14:tracePt t="97988" x="5518150" y="2136775"/>
          <p14:tracePt t="97990" x="5510213" y="2136775"/>
          <p14:tracePt t="97992" x="5502275" y="2128838"/>
          <p14:tracePt t="97995" x="5494338" y="2128838"/>
          <p14:tracePt t="97997" x="5486400" y="2128838"/>
          <p14:tracePt t="97998" x="5478463" y="2120900"/>
          <p14:tracePt t="98000" x="5470525" y="2120900"/>
          <p14:tracePt t="98002" x="5462588" y="2120900"/>
          <p14:tracePt t="98004" x="5454650" y="2120900"/>
          <p14:tracePt t="98006" x="5446713" y="2120900"/>
          <p14:tracePt t="98008" x="5438775" y="2112963"/>
          <p14:tracePt t="98010" x="5430838" y="2112963"/>
          <p14:tracePt t="98012" x="5422900" y="2112963"/>
          <p14:tracePt t="98014" x="5407025" y="2112963"/>
          <p14:tracePt t="98016" x="5397500" y="2112963"/>
          <p14:tracePt t="98018" x="5389563" y="2112963"/>
          <p14:tracePt t="98020" x="5373688" y="2112963"/>
          <p14:tracePt t="98022" x="5357813" y="2112963"/>
          <p14:tracePt t="98024" x="5349875" y="2112963"/>
          <p14:tracePt t="98026" x="5334000" y="2112963"/>
          <p14:tracePt t="98028" x="5326063" y="2112963"/>
          <p14:tracePt t="98030" x="5310188" y="2120900"/>
          <p14:tracePt t="98032" x="5294313" y="2120900"/>
          <p14:tracePt t="98034" x="5286375" y="2120900"/>
          <p14:tracePt t="98036" x="5270500" y="2120900"/>
          <p14:tracePt t="98038" x="5254625" y="2120900"/>
          <p14:tracePt t="98040" x="5238750" y="2120900"/>
          <p14:tracePt t="98042" x="5230813" y="2128838"/>
          <p14:tracePt t="98044" x="5214938" y="2128838"/>
          <p14:tracePt t="98047" x="5199063" y="2128838"/>
          <p14:tracePt t="98048" x="5183188" y="2128838"/>
          <p14:tracePt t="98050" x="5175250" y="2128838"/>
          <p14:tracePt t="98052" x="5159375" y="2136775"/>
          <p14:tracePt t="98054" x="5143500" y="2136775"/>
          <p14:tracePt t="98056" x="5135563" y="2136775"/>
          <p14:tracePt t="98058" x="5119688" y="2144713"/>
          <p14:tracePt t="98060" x="5103813" y="2144713"/>
          <p14:tracePt t="98064" x="5080000" y="2152650"/>
          <p14:tracePt t="98066" x="5064125" y="2152650"/>
          <p14:tracePt t="98068" x="5056188" y="2152650"/>
          <p14:tracePt t="98070" x="5038725" y="2160588"/>
          <p14:tracePt t="98072" x="5030788" y="2160588"/>
          <p14:tracePt t="98074" x="5014913" y="2168525"/>
          <p14:tracePt t="98076" x="5006975" y="2168525"/>
          <p14:tracePt t="98078" x="4991100" y="2176463"/>
          <p14:tracePt t="98080" x="4983163" y="2176463"/>
          <p14:tracePt t="98082" x="4967288" y="2176463"/>
          <p14:tracePt t="98084" x="4959350" y="2184400"/>
          <p14:tracePt t="98086" x="4951413" y="2184400"/>
          <p14:tracePt t="98088" x="4935538" y="2192338"/>
          <p14:tracePt t="98090" x="4927600" y="2192338"/>
          <p14:tracePt t="98092" x="4919663" y="2200275"/>
          <p14:tracePt t="98095" x="4903788" y="2200275"/>
          <p14:tracePt t="98097" x="4895850" y="2200275"/>
          <p14:tracePt t="98098" x="4879975" y="2208213"/>
          <p14:tracePt t="98100" x="4872038" y="2208213"/>
          <p14:tracePt t="98102" x="4864100" y="2216150"/>
          <p14:tracePt t="98104" x="4848225" y="2216150"/>
          <p14:tracePt t="98106" x="4840288" y="2216150"/>
          <p14:tracePt t="98108" x="4824413" y="2224088"/>
          <p14:tracePt t="98110" x="4816475" y="2224088"/>
          <p14:tracePt t="98112" x="4808538" y="2233613"/>
          <p14:tracePt t="98114" x="4792663" y="2233613"/>
          <p14:tracePt t="98116" x="4784725" y="2233613"/>
          <p14:tracePt t="98118" x="4768850" y="2233613"/>
          <p14:tracePt t="98120" x="4760913" y="2233613"/>
          <p14:tracePt t="98122" x="4745038" y="2241550"/>
          <p14:tracePt t="98124" x="4729163" y="2241550"/>
          <p14:tracePt t="98126" x="4721225" y="2241550"/>
          <p14:tracePt t="98128" x="4705350" y="2241550"/>
          <p14:tracePt t="98130" x="4687888" y="2241550"/>
          <p14:tracePt t="98132" x="4679950" y="2241550"/>
          <p14:tracePt t="98134" x="4664075" y="2249488"/>
          <p14:tracePt t="98136" x="4648200" y="2249488"/>
          <p14:tracePt t="98138" x="4640263" y="2249488"/>
          <p14:tracePt t="98140" x="4624388" y="2249488"/>
          <p14:tracePt t="98142" x="4608513" y="2249488"/>
          <p14:tracePt t="98145" x="4600575" y="2249488"/>
          <p14:tracePt t="98146" x="4592638" y="2249488"/>
          <p14:tracePt t="98148" x="4576763" y="2249488"/>
          <p14:tracePt t="98150" x="4568825" y="2249488"/>
          <p14:tracePt t="98152" x="4552950" y="2249488"/>
          <p14:tracePt t="98154" x="4545013" y="2249488"/>
          <p14:tracePt t="98156" x="4537075" y="2249488"/>
          <p14:tracePt t="98158" x="4521200" y="2249488"/>
          <p14:tracePt t="98160" x="4513263" y="2249488"/>
          <p14:tracePt t="98162" x="4505325" y="2249488"/>
          <p14:tracePt t="98164" x="4489450" y="2249488"/>
          <p14:tracePt t="98166" x="4481513" y="2249488"/>
          <p14:tracePt t="98168" x="4473575" y="2249488"/>
          <p14:tracePt t="98170" x="4465638" y="2249488"/>
          <p14:tracePt t="98172" x="4449763" y="2249488"/>
          <p14:tracePt t="98174" x="4441825" y="2249488"/>
          <p14:tracePt t="98176" x="4433888" y="2249488"/>
          <p14:tracePt t="98178" x="4418013" y="2249488"/>
          <p14:tracePt t="98180" x="4410075" y="2249488"/>
          <p14:tracePt t="98182" x="4402138" y="2249488"/>
          <p14:tracePt t="98184" x="4386263" y="2249488"/>
          <p14:tracePt t="98186" x="4378325" y="2249488"/>
          <p14:tracePt t="98188" x="4362450" y="2249488"/>
          <p14:tracePt t="98190" x="4352925" y="2249488"/>
          <p14:tracePt t="98192" x="4344988" y="2249488"/>
          <p14:tracePt t="98194" x="4329113" y="2249488"/>
          <p14:tracePt t="98196" x="4321175" y="2249488"/>
          <p14:tracePt t="98198" x="4313238" y="2249488"/>
          <p14:tracePt t="98200" x="4305300" y="2249488"/>
          <p14:tracePt t="98202" x="4289425" y="2249488"/>
          <p14:tracePt t="98204" x="4281488" y="2249488"/>
          <p14:tracePt t="98206" x="4273550" y="2257425"/>
          <p14:tracePt t="98208" x="4265613" y="2257425"/>
          <p14:tracePt t="98210" x="4257675" y="2257425"/>
          <p14:tracePt t="98212" x="4249738" y="2257425"/>
          <p14:tracePt t="98214" x="4241800" y="2257425"/>
          <p14:tracePt t="98216" x="4233863" y="2257425"/>
          <p14:tracePt t="98218" x="4225925" y="2257425"/>
          <p14:tracePt t="98220" x="4217988" y="2257425"/>
          <p14:tracePt t="98222" x="4210050" y="2257425"/>
          <p14:tracePt t="98224" x="4202113" y="2257425"/>
          <p14:tracePt t="98226" x="4194175" y="2257425"/>
          <p14:tracePt t="98228" x="4186238" y="2257425"/>
          <p14:tracePt t="98230" x="4178300" y="2257425"/>
          <p14:tracePt t="98232" x="4170363" y="2257425"/>
          <p14:tracePt t="98236" x="4162425" y="2257425"/>
          <p14:tracePt t="98238" x="4154488" y="2257425"/>
          <p14:tracePt t="98242" x="4146550" y="2257425"/>
          <p14:tracePt t="98245" x="4138613" y="2257425"/>
          <p14:tracePt t="98248" x="4130675" y="2257425"/>
          <p14:tracePt t="98250" x="4122738" y="2249488"/>
          <p14:tracePt t="98254" x="4114800" y="2249488"/>
          <p14:tracePt t="98256" x="4106863" y="2249488"/>
          <p14:tracePt t="98260" x="4098925" y="2249488"/>
          <p14:tracePt t="98264" x="4090988" y="2249488"/>
          <p14:tracePt t="98266" x="4083050" y="2249488"/>
          <p14:tracePt t="98270" x="4075113" y="2249488"/>
          <p14:tracePt t="98272" x="4067175" y="2249488"/>
          <p14:tracePt t="98276" x="4059238" y="2241550"/>
          <p14:tracePt t="98280" x="4051300" y="2241550"/>
          <p14:tracePt t="98282" x="4043363" y="2241550"/>
          <p14:tracePt t="98286" x="4035425" y="2241550"/>
          <p14:tracePt t="98288" x="4027488" y="2233613"/>
          <p14:tracePt t="98292" x="4019550" y="2233613"/>
          <p14:tracePt t="98296" x="4011613" y="2233613"/>
          <p14:tracePt t="98298" x="4002088" y="2224088"/>
          <p14:tracePt t="98302" x="3994150" y="2224088"/>
          <p14:tracePt t="98306" x="3986213" y="2224088"/>
          <p14:tracePt t="98310" x="3978275" y="2216150"/>
          <p14:tracePt t="98314" x="3970338" y="2216150"/>
          <p14:tracePt t="98318" x="3962400" y="2208213"/>
          <p14:tracePt t="98322" x="3954463" y="2208213"/>
          <p14:tracePt t="98324" x="3954463" y="2200275"/>
          <p14:tracePt t="98326" x="3946525" y="2200275"/>
          <p14:tracePt t="98330" x="3946525" y="2192338"/>
          <p14:tracePt t="98332" x="3938588" y="2192338"/>
          <p14:tracePt t="98336" x="3930650" y="2184400"/>
          <p14:tracePt t="98340" x="3930650" y="2176463"/>
          <p14:tracePt t="98342" x="3922713" y="2176463"/>
          <p14:tracePt t="98346" x="3922713" y="2168525"/>
          <p14:tracePt t="98349" x="3914775" y="2160588"/>
          <p14:tracePt t="98354" x="3906838" y="2152650"/>
          <p14:tracePt t="98358" x="3906838" y="2144713"/>
          <p14:tracePt t="98361" x="3898900" y="2144713"/>
          <p14:tracePt t="98363" x="3898900" y="2136775"/>
          <p14:tracePt t="98366" x="3890963" y="2136775"/>
          <p14:tracePt t="98368" x="3890963" y="2128838"/>
          <p14:tracePt t="98370" x="3883025" y="2128838"/>
          <p14:tracePt t="98372" x="3883025" y="2120900"/>
          <p14:tracePt t="98374" x="3875088" y="2120900"/>
          <p14:tracePt t="98379" x="3867150" y="2112963"/>
          <p14:tracePt t="98382" x="3859213" y="2105025"/>
          <p14:tracePt t="98387" x="3851275" y="2097088"/>
          <p14:tracePt t="98390" x="3843338" y="2097088"/>
          <p14:tracePt t="98392" x="3843338" y="2089150"/>
          <p14:tracePt t="98395" x="3835400" y="2089150"/>
          <p14:tracePt t="98397" x="3827463" y="2089150"/>
          <p14:tracePt t="98400" x="3819525" y="2081213"/>
          <p14:tracePt t="98404" x="3811588" y="2081213"/>
          <p14:tracePt t="98406" x="3811588" y="2073275"/>
          <p14:tracePt t="98408" x="3803650" y="2073275"/>
          <p14:tracePt t="98412" x="3795713" y="2073275"/>
          <p14:tracePt t="98416" x="3787775" y="2065338"/>
          <p14:tracePt t="98418" x="3779838" y="2065338"/>
          <p14:tracePt t="98420" x="3771900" y="2065338"/>
          <p14:tracePt t="98422" x="3763963" y="2065338"/>
          <p14:tracePt t="98424" x="3763963" y="2057400"/>
          <p14:tracePt t="98426" x="3756025" y="2057400"/>
          <p14:tracePt t="98429" x="3748088" y="2057400"/>
          <p14:tracePt t="98432" x="3740150" y="2057400"/>
          <p14:tracePt t="98433" x="3732213" y="2057400"/>
          <p14:tracePt t="98434" x="3724275" y="2057400"/>
          <p14:tracePt t="98437" x="3724275" y="2049463"/>
          <p14:tracePt t="98439" x="3716338" y="2049463"/>
          <p14:tracePt t="98440" x="3708400" y="2049463"/>
          <p14:tracePt t="98442" x="3700463" y="2049463"/>
          <p14:tracePt t="98447" x="3684588" y="2049463"/>
          <p14:tracePt t="98449" x="3676650" y="2049463"/>
          <p14:tracePt t="98452" x="3668713" y="2041525"/>
          <p14:tracePt t="98454" x="3660775" y="2041525"/>
          <p14:tracePt t="98456" x="3651250" y="2041525"/>
          <p14:tracePt t="98460" x="3643313" y="2041525"/>
          <p14:tracePt t="98463" x="3635375" y="2041525"/>
          <p14:tracePt t="98466" x="3627438" y="2033588"/>
          <p14:tracePt t="98468" x="3619500" y="2033588"/>
          <p14:tracePt t="98472" x="3611563" y="2033588"/>
          <p14:tracePt t="98476" x="3603625" y="2033588"/>
          <p14:tracePt t="98481" x="3595688" y="2033588"/>
          <p14:tracePt t="98484" x="3587750" y="2025650"/>
          <p14:tracePt t="98486" x="3579813" y="2025650"/>
          <p14:tracePt t="98492" x="3571875" y="2025650"/>
          <p14:tracePt t="98497" x="3563938" y="2025650"/>
          <p14:tracePt t="98500" x="3556000" y="2017713"/>
          <p14:tracePt t="98504" x="3548063" y="2017713"/>
          <p14:tracePt t="98511" x="3540125" y="2017713"/>
          <p14:tracePt t="98517" x="3532188" y="2017713"/>
          <p14:tracePt t="98520" x="3524250" y="2009775"/>
          <p14:tracePt t="98522" x="3516313" y="2009775"/>
          <p14:tracePt t="98526" x="3508375" y="2009775"/>
          <p14:tracePt t="98529" x="3500438" y="2009775"/>
          <p14:tracePt t="98533" x="3484563" y="2009775"/>
          <p14:tracePt t="98534" x="3476625" y="2001838"/>
          <p14:tracePt t="98536" x="3468688" y="2001838"/>
          <p14:tracePt t="98538" x="3460750" y="2001838"/>
          <p14:tracePt t="98540" x="3452813" y="2001838"/>
          <p14:tracePt t="98542" x="3444875" y="2001838"/>
          <p14:tracePt t="98547" x="3421063" y="2001838"/>
          <p14:tracePt t="98550" x="3405188" y="2001838"/>
          <p14:tracePt t="98551" x="3397250" y="2001838"/>
          <p14:tracePt t="98552" x="3389313" y="2001838"/>
          <p14:tracePt t="98554" x="3373438" y="2001838"/>
          <p14:tracePt t="98556" x="3357563" y="2001838"/>
          <p14:tracePt t="98558" x="3349625" y="2001838"/>
          <p14:tracePt t="98560" x="3333750" y="2001838"/>
          <p14:tracePt t="98565" x="3308350" y="2001838"/>
          <p14:tracePt t="98567" x="3292475" y="2001838"/>
          <p14:tracePt t="98568" x="3276600" y="2001838"/>
          <p14:tracePt t="98570" x="3260725" y="2001838"/>
          <p14:tracePt t="98572" x="3244850" y="2001838"/>
          <p14:tracePt t="98574" x="3228975" y="2001838"/>
          <p14:tracePt t="98576" x="3213100" y="2001838"/>
          <p14:tracePt t="98578" x="3197225" y="2001838"/>
          <p14:tracePt t="98580" x="3181350" y="2001838"/>
          <p14:tracePt t="98582" x="3165475" y="2001838"/>
          <p14:tracePt t="98584" x="3149600" y="1993900"/>
          <p14:tracePt t="98586" x="3133725" y="1993900"/>
          <p14:tracePt t="98588" x="3117850" y="1993900"/>
          <p14:tracePt t="98590" x="3101975" y="1993900"/>
          <p14:tracePt t="98592" x="3078163" y="1993900"/>
          <p14:tracePt t="98595" x="3062288" y="1993900"/>
          <p14:tracePt t="98596" x="3046413" y="1993900"/>
          <p14:tracePt t="98598" x="3030538" y="1993900"/>
          <p14:tracePt t="98600" x="3006725" y="1993900"/>
          <p14:tracePt t="98602" x="2990850" y="1993900"/>
          <p14:tracePt t="98604" x="2974975" y="1993900"/>
          <p14:tracePt t="98606" x="2949575" y="1993900"/>
          <p14:tracePt t="98608" x="2933700" y="1993900"/>
          <p14:tracePt t="98610" x="2917825" y="1993900"/>
          <p14:tracePt t="98612" x="2894013" y="1993900"/>
          <p14:tracePt t="98614" x="2878138" y="1993900"/>
          <p14:tracePt t="98616" x="2862263" y="1993900"/>
          <p14:tracePt t="98618" x="2838450" y="2001838"/>
          <p14:tracePt t="98620" x="2822575" y="2001838"/>
          <p14:tracePt t="98622" x="2806700" y="1993900"/>
          <p14:tracePt t="98624" x="2790825" y="1993900"/>
          <p14:tracePt t="98626" x="2767013" y="1993900"/>
          <p14:tracePt t="98628" x="2751138" y="1993900"/>
          <p14:tracePt t="98630" x="2735263" y="1993900"/>
          <p14:tracePt t="98632" x="2719388" y="1993900"/>
          <p14:tracePt t="98634" x="2695575" y="1993900"/>
          <p14:tracePt t="98636" x="2679700" y="1993900"/>
          <p14:tracePt t="98638" x="2663825" y="1993900"/>
          <p14:tracePt t="98640" x="2640013" y="1993900"/>
          <p14:tracePt t="98642" x="2624138" y="1993900"/>
          <p14:tracePt t="98645" x="2606675" y="1993900"/>
          <p14:tracePt t="98646" x="2590800" y="1993900"/>
          <p14:tracePt t="98648" x="2566988" y="1993900"/>
          <p14:tracePt t="98650" x="2551113" y="1993900"/>
          <p14:tracePt t="98652" x="2535238" y="1993900"/>
          <p14:tracePt t="98654" x="2519363" y="1993900"/>
          <p14:tracePt t="98656" x="2503488" y="1993900"/>
          <p14:tracePt t="98658" x="2487613" y="1993900"/>
          <p14:tracePt t="98660" x="2463800" y="1985963"/>
          <p14:tracePt t="98662" x="2447925" y="1985963"/>
          <p14:tracePt t="98664" x="2432050" y="1985963"/>
          <p14:tracePt t="98666" x="2416175" y="1985963"/>
          <p14:tracePt t="98668" x="2400300" y="1985963"/>
          <p14:tracePt t="98670" x="2384425" y="1993900"/>
          <p14:tracePt t="98672" x="2368550" y="1993900"/>
          <p14:tracePt t="98674" x="2352675" y="1993900"/>
          <p14:tracePt t="98676" x="2336800" y="1993900"/>
          <p14:tracePt t="98678" x="2320925" y="1993900"/>
          <p14:tracePt t="98680" x="2305050" y="1993900"/>
          <p14:tracePt t="98682" x="2289175" y="1993900"/>
          <p14:tracePt t="98684" x="2273300" y="1993900"/>
          <p14:tracePt t="98686" x="2265363" y="1993900"/>
          <p14:tracePt t="98688" x="2247900" y="1993900"/>
          <p14:tracePt t="98690" x="2232025" y="1993900"/>
          <p14:tracePt t="98692" x="2216150" y="1993900"/>
          <p14:tracePt t="98695" x="2200275" y="2001838"/>
          <p14:tracePt t="98696" x="2192338" y="2001838"/>
          <p14:tracePt t="98698" x="2176463" y="2001838"/>
          <p14:tracePt t="98700" x="2160588" y="2001838"/>
          <p14:tracePt t="98702" x="2152650" y="2009775"/>
          <p14:tracePt t="98704" x="2136775" y="2009775"/>
          <p14:tracePt t="98706" x="2120900" y="2009775"/>
          <p14:tracePt t="98708" x="2112963" y="2009775"/>
          <p14:tracePt t="98710" x="2097088" y="2017713"/>
          <p14:tracePt t="98713" x="2081213" y="2017713"/>
          <p14:tracePt t="98714" x="2073275" y="2017713"/>
          <p14:tracePt t="98716" x="2057400" y="2017713"/>
          <p14:tracePt t="98718" x="2049463" y="2025650"/>
          <p14:tracePt t="98720" x="2033588" y="2025650"/>
          <p14:tracePt t="98722" x="2025650" y="2025650"/>
          <p14:tracePt t="98724" x="2009775" y="2033588"/>
          <p14:tracePt t="98726" x="2001838" y="2033588"/>
          <p14:tracePt t="98728" x="1985963" y="2041525"/>
          <p14:tracePt t="98730" x="1978025" y="2041525"/>
          <p14:tracePt t="98732" x="1970088" y="2041525"/>
          <p14:tracePt t="98734" x="1954213" y="2049463"/>
          <p14:tracePt t="98736" x="1946275" y="2049463"/>
          <p14:tracePt t="98738" x="1938338" y="2049463"/>
          <p14:tracePt t="98740" x="1930400" y="2057400"/>
          <p14:tracePt t="98742" x="1922463" y="2057400"/>
          <p14:tracePt t="98745" x="1912938" y="2057400"/>
          <p14:tracePt t="98746" x="1905000" y="2065338"/>
          <p14:tracePt t="98748" x="1897063" y="2065338"/>
          <p14:tracePt t="98750" x="1889125" y="2065338"/>
          <p14:tracePt t="98752" x="1881188" y="2073275"/>
          <p14:tracePt t="98754" x="1873250" y="2073275"/>
          <p14:tracePt t="98756" x="1865313" y="2073275"/>
          <p14:tracePt t="98758" x="1857375" y="2081213"/>
          <p14:tracePt t="98760" x="1849438" y="2081213"/>
          <p14:tracePt t="98764" x="1841500" y="2081213"/>
          <p14:tracePt t="98766" x="1833563" y="2089150"/>
          <p14:tracePt t="98768" x="1825625" y="2089150"/>
          <p14:tracePt t="98772" x="1817688" y="2097088"/>
          <p14:tracePt t="98776" x="1809750" y="2097088"/>
          <p14:tracePt t="98780" x="1801813" y="2105025"/>
          <p14:tracePt t="98784" x="1793875" y="2105025"/>
          <p14:tracePt t="98790" x="1793875" y="2112963"/>
          <p14:tracePt t="98792" x="1785938" y="2112963"/>
          <p14:tracePt t="98802" x="1778000" y="2112963"/>
          <p14:tracePt t="99156" x="1785938" y="2112963"/>
          <p14:tracePt t="99160" x="1793875" y="2105025"/>
          <p14:tracePt t="99163" x="1809750" y="2097088"/>
          <p14:tracePt t="99167" x="1825625" y="2097088"/>
          <p14:tracePt t="99169" x="1833563" y="2089150"/>
          <p14:tracePt t="99171" x="1841500" y="2089150"/>
          <p14:tracePt t="99172" x="1849438" y="2089150"/>
          <p14:tracePt t="99174" x="1865313" y="2081213"/>
          <p14:tracePt t="99176" x="1881188" y="2081213"/>
          <p14:tracePt t="99179" x="1889125" y="2073275"/>
          <p14:tracePt t="99182" x="1905000" y="2073275"/>
          <p14:tracePt t="99183" x="1922463" y="2073275"/>
          <p14:tracePt t="99184" x="1938338" y="2065338"/>
          <p14:tracePt t="99186" x="1954213" y="2065338"/>
          <p14:tracePt t="99188" x="1970088" y="2065338"/>
          <p14:tracePt t="99190" x="1993900" y="2057400"/>
          <p14:tracePt t="99192" x="2009775" y="2057400"/>
          <p14:tracePt t="99197" x="2057400" y="2057400"/>
          <p14:tracePt t="99200" x="2081213" y="2049463"/>
          <p14:tracePt t="99201" x="2097088" y="2049463"/>
          <p14:tracePt t="99203" x="2128838" y="2049463"/>
          <p14:tracePt t="99204" x="2152650" y="2041525"/>
          <p14:tracePt t="99206" x="2176463" y="2041525"/>
          <p14:tracePt t="99208" x="2200275" y="2041525"/>
          <p14:tracePt t="99211" x="2232025" y="2041525"/>
          <p14:tracePt t="99213" x="2255838" y="2033588"/>
          <p14:tracePt t="99214" x="2289175" y="2033588"/>
          <p14:tracePt t="99217" x="2312988" y="2025650"/>
          <p14:tracePt t="99220" x="2344738" y="2025650"/>
          <p14:tracePt t="99221" x="2376488" y="2017713"/>
          <p14:tracePt t="99222" x="2408238" y="2017713"/>
          <p14:tracePt t="99224" x="2439988" y="2009775"/>
          <p14:tracePt t="99226" x="2471738" y="2009775"/>
          <p14:tracePt t="99229" x="2503488" y="2009775"/>
          <p14:tracePt t="99231" x="2543175" y="2009775"/>
          <p14:tracePt t="99233" x="2574925" y="2009775"/>
          <p14:tracePt t="99237" x="2640013" y="2001838"/>
          <p14:tracePt t="99238" x="2679700" y="2001838"/>
          <p14:tracePt t="99240" x="2711450" y="2001838"/>
          <p14:tracePt t="99242" x="2743200" y="2001838"/>
          <p14:tracePt t="99247" x="2814638" y="2001838"/>
          <p14:tracePt t="99249" x="2846388" y="2001838"/>
          <p14:tracePt t="99252" x="2917825" y="2001838"/>
          <p14:tracePt t="99254" x="2949575" y="2001838"/>
          <p14:tracePt t="99256" x="2982913" y="2001838"/>
          <p14:tracePt t="99258" x="3014663" y="2001838"/>
          <p14:tracePt t="99263" x="3078163" y="2001838"/>
          <p14:tracePt t="99264" x="3101975" y="2001838"/>
          <p14:tracePt t="99266" x="3133725" y="2009775"/>
          <p14:tracePt t="99268" x="3157538" y="2009775"/>
          <p14:tracePt t="99270" x="3181350" y="2009775"/>
          <p14:tracePt t="99272" x="3205163" y="2017713"/>
          <p14:tracePt t="99274" x="3236913" y="2017713"/>
          <p14:tracePt t="99276" x="3252788" y="2017713"/>
          <p14:tracePt t="99279" x="3276600" y="2025650"/>
          <p14:tracePt t="99282" x="3325813" y="2033588"/>
          <p14:tracePt t="99285" x="3341688" y="2033588"/>
          <p14:tracePt t="99286" x="3357563" y="2033588"/>
          <p14:tracePt t="99288" x="3381375" y="2041525"/>
          <p14:tracePt t="99290" x="3397250" y="2041525"/>
          <p14:tracePt t="99292" x="3413125" y="2049463"/>
          <p14:tracePt t="99294" x="3421063" y="2049463"/>
          <p14:tracePt t="99297" x="3436938" y="2057400"/>
          <p14:tracePt t="99298" x="3452813" y="2057400"/>
          <p14:tracePt t="99300" x="3460750" y="2065338"/>
          <p14:tracePt t="99302" x="3476625" y="2065338"/>
          <p14:tracePt t="99304" x="3484563" y="2073275"/>
          <p14:tracePt t="99306" x="3492500" y="2073275"/>
          <p14:tracePt t="99308" x="3500438" y="2081213"/>
          <p14:tracePt t="99310" x="3508375" y="2081213"/>
          <p14:tracePt t="99314" x="3516313" y="2089150"/>
          <p14:tracePt t="99318" x="3524250" y="2089150"/>
          <p14:tracePt t="99322" x="3532188" y="2089150"/>
          <p14:tracePt t="99324" x="3532188" y="2097088"/>
          <p14:tracePt t="99332" x="3540125" y="2097088"/>
          <p14:tracePt t="99419" x="3532188" y="2097088"/>
          <p14:tracePt t="99429" x="3524250" y="2097088"/>
          <p14:tracePt t="99434" x="3516313" y="2097088"/>
          <p14:tracePt t="99439" x="3508375" y="2089150"/>
          <p14:tracePt t="99441" x="3500438" y="2089150"/>
          <p14:tracePt t="99447" x="3484563" y="2081213"/>
          <p14:tracePt t="99448" x="3476625" y="2081213"/>
          <p14:tracePt t="99450" x="3468688" y="2081213"/>
          <p14:tracePt t="99452" x="3452813" y="2081213"/>
          <p14:tracePt t="99454" x="3444875" y="2073275"/>
          <p14:tracePt t="99456" x="3436938" y="2073275"/>
          <p14:tracePt t="99458" x="3429000" y="2073275"/>
          <p14:tracePt t="99460" x="3413125" y="2073275"/>
          <p14:tracePt t="99463" x="3405188" y="2073275"/>
          <p14:tracePt t="99466" x="3397250" y="2065338"/>
          <p14:tracePt t="99467" x="3381375" y="2065338"/>
          <p14:tracePt t="99470" x="3373438" y="2065338"/>
          <p14:tracePt t="99471" x="3365500" y="2065338"/>
          <p14:tracePt t="99472" x="3349625" y="2065338"/>
          <p14:tracePt t="99474" x="3341688" y="2057400"/>
          <p14:tracePt t="99476" x="3325813" y="2057400"/>
          <p14:tracePt t="99479" x="3317875" y="2057400"/>
          <p14:tracePt t="99481" x="3300413" y="2057400"/>
          <p14:tracePt t="99485" x="3276600" y="2049463"/>
          <p14:tracePt t="99486" x="3260725" y="2049463"/>
          <p14:tracePt t="99488" x="3244850" y="2049463"/>
          <p14:tracePt t="99490" x="3236913" y="2049463"/>
          <p14:tracePt t="99492" x="3221038" y="2041525"/>
          <p14:tracePt t="99496" x="3189288" y="2041525"/>
          <p14:tracePt t="99499" x="3173413" y="2041525"/>
          <p14:tracePt t="99502" x="3149600" y="2041525"/>
          <p14:tracePt t="99504" x="3133725" y="2041525"/>
          <p14:tracePt t="99506" x="3117850" y="2033588"/>
          <p14:tracePt t="99508" x="3101975" y="2033588"/>
          <p14:tracePt t="99510" x="3086100" y="2033588"/>
          <p14:tracePt t="99513" x="3070225" y="2033588"/>
          <p14:tracePt t="99514" x="3054350" y="2025650"/>
          <p14:tracePt t="99516" x="3038475" y="2025650"/>
          <p14:tracePt t="99518" x="3022600" y="2025650"/>
          <p14:tracePt t="99520" x="2998788" y="2025650"/>
          <p14:tracePt t="99522" x="2982913" y="2017713"/>
          <p14:tracePt t="99524" x="2967038" y="2017713"/>
          <p14:tracePt t="99526" x="2941638" y="2017713"/>
          <p14:tracePt t="99528" x="2925763" y="2009775"/>
          <p14:tracePt t="99530" x="2909888" y="2009775"/>
          <p14:tracePt t="99532" x="2886075" y="2009775"/>
          <p14:tracePt t="99534" x="2870200" y="2009775"/>
          <p14:tracePt t="99536" x="2854325" y="2001838"/>
          <p14:tracePt t="99538" x="2830513" y="2001838"/>
          <p14:tracePt t="99540" x="2814638" y="2001838"/>
          <p14:tracePt t="99542" x="2798763" y="2001838"/>
          <p14:tracePt t="99545" x="2774950" y="2001838"/>
          <p14:tracePt t="99546" x="2759075" y="2001838"/>
          <p14:tracePt t="99548" x="2735263" y="1993900"/>
          <p14:tracePt t="99550" x="2711450" y="1993900"/>
          <p14:tracePt t="99552" x="2695575" y="1993900"/>
          <p14:tracePt t="99554" x="2671763" y="1993900"/>
          <p14:tracePt t="99556" x="2655888" y="1993900"/>
          <p14:tracePt t="99558" x="2632075" y="1993900"/>
          <p14:tracePt t="99560" x="2616200" y="1993900"/>
          <p14:tracePt t="99563" x="2590800" y="1993900"/>
          <p14:tracePt t="99564" x="2566988" y="1993900"/>
          <p14:tracePt t="99566" x="2551113" y="1993900"/>
          <p14:tracePt t="99568" x="2535238" y="1993900"/>
          <p14:tracePt t="99570" x="2511425" y="2001838"/>
          <p14:tracePt t="99572" x="2495550" y="2001838"/>
          <p14:tracePt t="99574" x="2471738" y="2001838"/>
          <p14:tracePt t="99576" x="2455863" y="2001838"/>
          <p14:tracePt t="99578" x="2439988" y="2001838"/>
          <p14:tracePt t="99580" x="2416175" y="2009775"/>
          <p14:tracePt t="99582" x="2400300" y="2009775"/>
          <p14:tracePt t="99584" x="2384425" y="2009775"/>
          <p14:tracePt t="99586" x="2368550" y="2017713"/>
          <p14:tracePt t="99588" x="2352675" y="2017713"/>
          <p14:tracePt t="99590" x="2328863" y="2017713"/>
          <p14:tracePt t="99592" x="2312988" y="2025650"/>
          <p14:tracePt t="99594" x="2297113" y="2025650"/>
          <p14:tracePt t="99596" x="2281238" y="2033588"/>
          <p14:tracePt t="99598" x="2273300" y="2033588"/>
          <p14:tracePt t="99600" x="2255838" y="2041525"/>
          <p14:tracePt t="99602" x="2239963" y="2041525"/>
          <p14:tracePt t="99604" x="2224088" y="2049463"/>
          <p14:tracePt t="99606" x="2216150" y="2049463"/>
          <p14:tracePt t="99608" x="2200275" y="2049463"/>
          <p14:tracePt t="99610" x="2192338" y="2057400"/>
          <p14:tracePt t="99612" x="2176463" y="2057400"/>
          <p14:tracePt t="99614" x="2168525" y="2057400"/>
          <p14:tracePt t="99616" x="2160588" y="2065338"/>
          <p14:tracePt t="99618" x="2152650" y="2065338"/>
          <p14:tracePt t="99620" x="2144713" y="2065338"/>
          <p14:tracePt t="99624" x="2136775" y="2073275"/>
          <p14:tracePt t="99626" x="2128838" y="2073275"/>
          <p14:tracePt t="99634" x="2120900" y="2073275"/>
          <p14:tracePt t="99703" x="2128838" y="2073275"/>
          <p14:tracePt t="99721" x="2136775" y="2065338"/>
          <p14:tracePt t="99725" x="2144713" y="2065338"/>
          <p14:tracePt t="99727" x="2144713" y="2057400"/>
          <p14:tracePt t="99729" x="2152650" y="2057400"/>
          <p14:tracePt t="99733" x="2168525" y="2049463"/>
          <p14:tracePt t="99735" x="2176463" y="2049463"/>
          <p14:tracePt t="99737" x="2184400" y="2041525"/>
          <p14:tracePt t="99738" x="2192338" y="2041525"/>
          <p14:tracePt t="99740" x="2208213" y="2041525"/>
          <p14:tracePt t="99742" x="2216150" y="2033588"/>
          <p14:tracePt t="99746" x="2239963" y="2033588"/>
          <p14:tracePt t="99749" x="2255838" y="2033588"/>
          <p14:tracePt t="99751" x="2265363" y="2025650"/>
          <p14:tracePt t="99753" x="2281238" y="2025650"/>
          <p14:tracePt t="99754" x="2297113" y="2025650"/>
          <p14:tracePt t="99756" x="2312988" y="2025650"/>
          <p14:tracePt t="99758" x="2320925" y="2025650"/>
          <p14:tracePt t="99761" x="2336800" y="2017713"/>
          <p14:tracePt t="99764" x="2360613" y="2017713"/>
          <p14:tracePt t="99769" x="2408238" y="2017713"/>
          <p14:tracePt t="99770" x="2424113" y="2017713"/>
          <p14:tracePt t="99772" x="2447925" y="2017713"/>
          <p14:tracePt t="99774" x="2463800" y="2017713"/>
          <p14:tracePt t="99776" x="2487613" y="2017713"/>
          <p14:tracePt t="99780" x="2503488" y="2017713"/>
          <p14:tracePt t="99783" x="2551113" y="2017713"/>
          <p14:tracePt t="99784" x="2574925" y="2017713"/>
          <p14:tracePt t="99786" x="2598738" y="2017713"/>
          <p14:tracePt t="99788" x="2624138" y="2025650"/>
          <p14:tracePt t="99790" x="2647950" y="2025650"/>
          <p14:tracePt t="99792" x="2679700" y="2025650"/>
          <p14:tracePt t="99797" x="2727325" y="2033588"/>
          <p14:tracePt t="99799" x="2751138" y="2041525"/>
          <p14:tracePt t="99801" x="2782888" y="2041525"/>
          <p14:tracePt t="99802" x="2806700" y="2049463"/>
          <p14:tracePt t="99804" x="2830513" y="2049463"/>
          <p14:tracePt t="99806" x="2862263" y="2057400"/>
          <p14:tracePt t="99808" x="2886075" y="2057400"/>
          <p14:tracePt t="99810" x="2917825" y="2065338"/>
          <p14:tracePt t="99814" x="2967038" y="2073275"/>
          <p14:tracePt t="99816" x="2998788" y="2073275"/>
          <p14:tracePt t="99818" x="3022600" y="2081213"/>
          <p14:tracePt t="99820" x="3046413" y="2081213"/>
          <p14:tracePt t="99822" x="3078163" y="2089150"/>
          <p14:tracePt t="99824" x="3094038" y="2089150"/>
          <p14:tracePt t="99826" x="3117850" y="2097088"/>
          <p14:tracePt t="99828" x="3141663" y="2097088"/>
          <p14:tracePt t="99830" x="3165475" y="2105025"/>
          <p14:tracePt t="99832" x="3189288" y="2105025"/>
          <p14:tracePt t="99834" x="3213100" y="2112963"/>
          <p14:tracePt t="99836" x="3228975" y="2120900"/>
          <p14:tracePt t="99838" x="3252788" y="2120900"/>
          <p14:tracePt t="99840" x="3268663" y="2128838"/>
          <p14:tracePt t="99842" x="3292475" y="2128838"/>
          <p14:tracePt t="99846" x="3325813" y="2136775"/>
          <p14:tracePt t="99849" x="3349625" y="2144713"/>
          <p14:tracePt t="99852" x="3365500" y="2144713"/>
          <p14:tracePt t="99853" x="3381375" y="2144713"/>
          <p14:tracePt t="99854" x="3389313" y="2152650"/>
          <p14:tracePt t="99856" x="3405188" y="2152650"/>
          <p14:tracePt t="99858" x="3413125" y="2152650"/>
          <p14:tracePt t="99861" x="3429000" y="2152650"/>
          <p14:tracePt t="99864" x="3444875" y="2160588"/>
          <p14:tracePt t="99868" x="3452813" y="2160588"/>
          <p14:tracePt t="99870" x="3460750" y="2160588"/>
          <p14:tracePt t="99872" x="3468688" y="2160588"/>
          <p14:tracePt t="99876" x="3476625" y="2160588"/>
          <p14:tracePt t="99879" x="3484563" y="2160588"/>
          <p14:tracePt t="99997" x="3476625" y="2160588"/>
          <p14:tracePt t="100003" x="3468688" y="2160588"/>
          <p14:tracePt t="100007" x="3460750" y="2160588"/>
          <p14:tracePt t="100011" x="3452813" y="2160588"/>
          <p14:tracePt t="100014" x="3444875" y="2160588"/>
          <p14:tracePt t="100016" x="3436938" y="2160588"/>
          <p14:tracePt t="100018" x="3429000" y="2160588"/>
          <p14:tracePt t="100022" x="3421063" y="2160588"/>
          <p14:tracePt t="100024" x="3413125" y="2160588"/>
          <p14:tracePt t="100026" x="3413125" y="2168525"/>
          <p14:tracePt t="100029" x="3405188" y="2168525"/>
          <p14:tracePt t="100033" x="3389313" y="2168525"/>
          <p14:tracePt t="100036" x="3381375" y="2168525"/>
          <p14:tracePt t="100038" x="3373438" y="2168525"/>
          <p14:tracePt t="100040" x="3365500" y="2168525"/>
          <p14:tracePt t="100042" x="3357563" y="2168525"/>
          <p14:tracePt t="100046" x="3349625" y="2176463"/>
          <p14:tracePt t="100049" x="3341688" y="2176463"/>
          <p14:tracePt t="100050" x="3333750" y="2176463"/>
          <p14:tracePt t="100052" x="3325813" y="2176463"/>
          <p14:tracePt t="100054" x="3317875" y="2184400"/>
          <p14:tracePt t="100057" x="3308350" y="2184400"/>
          <p14:tracePt t="100058" x="3300413" y="2184400"/>
          <p14:tracePt t="100061" x="3292475" y="2184400"/>
          <p14:tracePt t="100065" x="3276600" y="2192338"/>
          <p14:tracePt t="100066" x="3268663" y="2192338"/>
          <p14:tracePt t="100068" x="3260725" y="2192338"/>
          <p14:tracePt t="100070" x="3252788" y="2192338"/>
          <p14:tracePt t="100072" x="3244850" y="2200275"/>
          <p14:tracePt t="100074" x="3236913" y="2200275"/>
          <p14:tracePt t="100076" x="3228975" y="2200275"/>
          <p14:tracePt t="100079" x="3221038" y="2208213"/>
          <p14:tracePt t="100082" x="3205163" y="2208213"/>
          <p14:tracePt t="100084" x="3205163" y="2216150"/>
          <p14:tracePt t="100086" x="3197225" y="2216150"/>
          <p14:tracePt t="100088" x="3189288" y="2216150"/>
          <p14:tracePt t="100090" x="3181350" y="2224088"/>
          <p14:tracePt t="100092" x="3173413" y="2224088"/>
          <p14:tracePt t="100097" x="3157538" y="2233613"/>
          <p14:tracePt t="100099" x="3149600" y="2241550"/>
          <p14:tracePt t="100100" x="3141663" y="2241550"/>
          <p14:tracePt t="100102" x="3133725" y="2249488"/>
          <p14:tracePt t="100104" x="3125788" y="2249488"/>
          <p14:tracePt t="100106" x="3117850" y="2257425"/>
          <p14:tracePt t="100108" x="3109913" y="2257425"/>
          <p14:tracePt t="100113" x="3101975" y="2265363"/>
          <p14:tracePt t="100117" x="3086100" y="2273300"/>
          <p14:tracePt t="100118" x="3078163" y="2273300"/>
          <p14:tracePt t="100123" x="3070225" y="2281238"/>
          <p14:tracePt t="100124" x="3062288" y="2281238"/>
          <p14:tracePt t="100126" x="3062288" y="2289175"/>
          <p14:tracePt t="100129" x="3054350" y="2289175"/>
          <p14:tracePt t="100131" x="3046413" y="2297113"/>
          <p14:tracePt t="100134" x="3038475" y="2297113"/>
          <p14:tracePt t="100136" x="3030538" y="2305050"/>
          <p14:tracePt t="100140" x="3022600" y="2312988"/>
          <p14:tracePt t="100147" x="3006725" y="2320925"/>
          <p14:tracePt t="100151" x="2998788" y="2328863"/>
          <p14:tracePt t="100152" x="2998788" y="2336800"/>
          <p14:tracePt t="100154" x="2990850" y="2336800"/>
          <p14:tracePt t="100158" x="2982913" y="2344738"/>
          <p14:tracePt t="100163" x="2974975" y="2352675"/>
          <p14:tracePt t="100166" x="2967038" y="2352675"/>
          <p14:tracePt t="100168" x="2967038" y="2360613"/>
          <p14:tracePt t="100172" x="2957513" y="2368550"/>
          <p14:tracePt t="100182" x="2949575" y="2376488"/>
          <p14:tracePt t="100187" x="2949575" y="2384425"/>
          <p14:tracePt t="100190" x="2941638" y="2384425"/>
          <p14:tracePt t="100197" x="2941638" y="2392363"/>
          <p14:tracePt t="100552" x="2949575" y="2392363"/>
          <p14:tracePt t="100555" x="2949575" y="2400300"/>
          <p14:tracePt t="100561" x="2957513" y="2400300"/>
          <p14:tracePt t="100567" x="2967038" y="2400300"/>
          <p14:tracePt t="100572" x="2974975" y="2400300"/>
          <p14:tracePt t="100574" x="2974975" y="2392363"/>
          <p14:tracePt t="100577" x="2982913" y="2392363"/>
          <p14:tracePt t="100582" x="2990850" y="2392363"/>
          <p14:tracePt t="100586" x="2998788" y="2392363"/>
          <p14:tracePt t="100590" x="3006725" y="2392363"/>
          <p14:tracePt t="100596" x="3014663" y="2392363"/>
          <p14:tracePt t="100598" x="3022600" y="2392363"/>
          <p14:tracePt t="100602" x="3030538" y="2392363"/>
          <p14:tracePt t="100604" x="3038475" y="2392363"/>
          <p14:tracePt t="100608" x="3046413" y="2392363"/>
          <p14:tracePt t="100610" x="3054350" y="2392363"/>
          <p14:tracePt t="100613" x="3062288" y="2392363"/>
          <p14:tracePt t="100615" x="3070225" y="2392363"/>
          <p14:tracePt t="100616" x="3070225" y="2384425"/>
          <p14:tracePt t="100618" x="3078163" y="2384425"/>
          <p14:tracePt t="100620" x="3086100" y="2384425"/>
          <p14:tracePt t="100622" x="3094038" y="2384425"/>
          <p14:tracePt t="100625" x="3101975" y="2384425"/>
          <p14:tracePt t="100626" x="3109913" y="2384425"/>
          <p14:tracePt t="100629" x="3117850" y="2376488"/>
          <p14:tracePt t="100631" x="3125788" y="2376488"/>
          <p14:tracePt t="100632" x="3133725" y="2376488"/>
          <p14:tracePt t="100634" x="3141663" y="2376488"/>
          <p14:tracePt t="100636" x="3149600" y="2376488"/>
          <p14:tracePt t="100638" x="3157538" y="2376488"/>
          <p14:tracePt t="100640" x="3165475" y="2368550"/>
          <p14:tracePt t="100642" x="3173413" y="2368550"/>
          <p14:tracePt t="100647" x="3189288" y="2368550"/>
          <p14:tracePt t="100649" x="3197225" y="2360613"/>
          <p14:tracePt t="100651" x="3205163" y="2360613"/>
          <p14:tracePt t="100652" x="3213100" y="2360613"/>
          <p14:tracePt t="100654" x="3221038" y="2352675"/>
          <p14:tracePt t="100656" x="3228975" y="2352675"/>
          <p14:tracePt t="100658" x="3236913" y="2352675"/>
          <p14:tracePt t="100661" x="3244850" y="2344738"/>
          <p14:tracePt t="100664" x="3260725" y="2344738"/>
          <p14:tracePt t="100667" x="3268663" y="2336800"/>
          <p14:tracePt t="100670" x="3276600" y="2328863"/>
          <p14:tracePt t="100672" x="3292475" y="2328863"/>
          <p14:tracePt t="100674" x="3292475" y="2320925"/>
          <p14:tracePt t="100676" x="3300413" y="2320925"/>
          <p14:tracePt t="100679" x="3308350" y="2312988"/>
          <p14:tracePt t="100682" x="3325813" y="2305050"/>
          <p14:tracePt t="100684" x="3333750" y="2305050"/>
          <p14:tracePt t="100686" x="3341688" y="2297113"/>
          <p14:tracePt t="100689" x="3349625" y="2297113"/>
          <p14:tracePt t="100690" x="3357563" y="2289175"/>
          <p14:tracePt t="100692" x="3365500" y="2289175"/>
          <p14:tracePt t="100696" x="3373438" y="2281238"/>
          <p14:tracePt t="100701" x="3381375" y="2265363"/>
          <p14:tracePt t="100704" x="3397250" y="2257425"/>
          <p14:tracePt t="100706" x="3397250" y="2249488"/>
          <p14:tracePt t="100708" x="3405188" y="2249488"/>
          <p14:tracePt t="100710" x="3405188" y="2241550"/>
          <p14:tracePt t="100713" x="3413125" y="2233613"/>
          <p14:tracePt t="100716" x="3421063" y="2224088"/>
          <p14:tracePt t="100720" x="3429000" y="2216150"/>
          <p14:tracePt t="100722" x="3429000" y="2208213"/>
          <p14:tracePt t="100724" x="3429000" y="2200275"/>
          <p14:tracePt t="100726" x="3436938" y="2200275"/>
          <p14:tracePt t="100729" x="3436938" y="2192338"/>
          <p14:tracePt t="100731" x="3436938" y="2184400"/>
          <p14:tracePt t="100734" x="3444875" y="2176463"/>
          <p14:tracePt t="100736" x="3444875" y="2168525"/>
          <p14:tracePt t="100740" x="3444875" y="2160588"/>
          <p14:tracePt t="100742" x="3444875" y="2152650"/>
          <p14:tracePt t="100746" x="3444875" y="2144713"/>
          <p14:tracePt t="100750" x="3444875" y="2136775"/>
          <p14:tracePt t="100752" x="3444875" y="2128838"/>
          <p14:tracePt t="100754" x="3436938" y="2128838"/>
          <p14:tracePt t="100756" x="3436938" y="2120900"/>
          <p14:tracePt t="100760" x="3436938" y="2112963"/>
          <p14:tracePt t="100763" x="3429000" y="2105025"/>
          <p14:tracePt t="100766" x="3421063" y="2097088"/>
          <p14:tracePt t="100770" x="3413125" y="2089150"/>
          <p14:tracePt t="100774" x="3405188" y="2081213"/>
          <p14:tracePt t="100776" x="3397250" y="2081213"/>
          <p14:tracePt t="100779" x="3389313" y="2073275"/>
          <p14:tracePt t="100784" x="3365500" y="2057400"/>
          <p14:tracePt t="100786" x="3357563" y="2057400"/>
          <p14:tracePt t="100788" x="3349625" y="2049463"/>
          <p14:tracePt t="100790" x="3341688" y="2049463"/>
          <p14:tracePt t="100792" x="3325813" y="2041525"/>
          <p14:tracePt t="100796" x="3308350" y="2033588"/>
          <p14:tracePt t="100799" x="3292475" y="2033588"/>
          <p14:tracePt t="100803" x="3268663" y="2025650"/>
          <p14:tracePt t="100805" x="3260725" y="2017713"/>
          <p14:tracePt t="100806" x="3244850" y="2017713"/>
          <p14:tracePt t="100808" x="3228975" y="2017713"/>
          <p14:tracePt t="100810" x="3213100" y="2009775"/>
          <p14:tracePt t="100814" x="3173413" y="2009775"/>
          <p14:tracePt t="100819" x="3141663" y="2009775"/>
          <p14:tracePt t="100820" x="3117850" y="2009775"/>
          <p14:tracePt t="100822" x="3101975" y="2001838"/>
          <p14:tracePt t="100824" x="3078163" y="2001838"/>
          <p14:tracePt t="100826" x="3062288" y="2001838"/>
          <p14:tracePt t="100829" x="3038475" y="2001838"/>
          <p14:tracePt t="100832" x="2990850" y="2001838"/>
          <p14:tracePt t="100834" x="2974975" y="2001838"/>
          <p14:tracePt t="100836" x="2949575" y="2001838"/>
          <p14:tracePt t="100838" x="2925763" y="2001838"/>
          <p14:tracePt t="100840" x="2901950" y="2001838"/>
          <p14:tracePt t="100842" x="2878138" y="2001838"/>
          <p14:tracePt t="100847" x="2838450" y="2001838"/>
          <p14:tracePt t="100849" x="2814638" y="2001838"/>
          <p14:tracePt t="100850" x="2790825" y="2009775"/>
          <p14:tracePt t="100852" x="2767013" y="2009775"/>
          <p14:tracePt t="100854" x="2743200" y="2009775"/>
          <p14:tracePt t="100856" x="2727325" y="2009775"/>
          <p14:tracePt t="100858" x="2703513" y="2009775"/>
          <p14:tracePt t="100861" x="2679700" y="2009775"/>
          <p14:tracePt t="100865" x="2640013" y="2017713"/>
          <p14:tracePt t="100866" x="2624138" y="2017713"/>
          <p14:tracePt t="100868" x="2598738" y="2017713"/>
          <p14:tracePt t="100870" x="2582863" y="2017713"/>
          <p14:tracePt t="100872" x="2559050" y="2017713"/>
          <p14:tracePt t="100874" x="2543175" y="2017713"/>
          <p14:tracePt t="100876" x="2527300" y="2017713"/>
          <p14:tracePt t="100879" x="2503488" y="2017713"/>
          <p14:tracePt t="100882" x="2471738" y="2017713"/>
          <p14:tracePt t="100884" x="2455863" y="2017713"/>
          <p14:tracePt t="100886" x="2439988" y="2025650"/>
          <p14:tracePt t="100888" x="2424113" y="2025650"/>
          <p14:tracePt t="100890" x="2408238" y="2025650"/>
          <p14:tracePt t="100892" x="2392363" y="2025650"/>
          <p14:tracePt t="100897" x="2368550" y="2025650"/>
          <p14:tracePt t="100899" x="2360613" y="2025650"/>
          <p14:tracePt t="100900" x="2352675" y="2025650"/>
          <p14:tracePt t="100902" x="2336800" y="2025650"/>
          <p14:tracePt t="100904" x="2328863" y="2025650"/>
          <p14:tracePt t="100906" x="2320925" y="2025650"/>
          <p14:tracePt t="100908" x="2312988" y="2025650"/>
          <p14:tracePt t="100910" x="2305050" y="2025650"/>
          <p14:tracePt t="100913" x="2297113" y="2025650"/>
          <p14:tracePt t="100916" x="2289175" y="2025650"/>
          <p14:tracePt t="100920" x="2281238" y="2033588"/>
          <p14:tracePt t="100924" x="2273300" y="2033588"/>
          <p14:tracePt t="100971" x="2281238" y="2033588"/>
          <p14:tracePt t="101220" x="2281238" y="2025650"/>
          <p14:tracePt t="101223" x="2289175" y="2025650"/>
          <p14:tracePt t="101225" x="2297113" y="2025650"/>
          <p14:tracePt t="101227" x="2305050" y="2025650"/>
          <p14:tracePt t="101229" x="2312988" y="2025650"/>
          <p14:tracePt t="101231" x="2320925" y="2025650"/>
          <p14:tracePt t="101232" x="2336800" y="2025650"/>
          <p14:tracePt t="101234" x="2344738" y="2025650"/>
          <p14:tracePt t="101236" x="2352675" y="2025650"/>
          <p14:tracePt t="101238" x="2360613" y="2025650"/>
          <p14:tracePt t="101240" x="2376488" y="2017713"/>
          <p14:tracePt t="101242" x="2392363" y="2017713"/>
          <p14:tracePt t="101247" x="2416175" y="2017713"/>
          <p14:tracePt t="101248" x="2424113" y="2017713"/>
          <p14:tracePt t="101251" x="2439988" y="2025650"/>
          <p14:tracePt t="101253" x="2455863" y="2025650"/>
          <p14:tracePt t="101254" x="2471738" y="2025650"/>
          <p14:tracePt t="101256" x="2479675" y="2025650"/>
          <p14:tracePt t="101258" x="2495550" y="2025650"/>
          <p14:tracePt t="101261" x="2511425" y="2025650"/>
          <p14:tracePt t="101263" x="2527300" y="2025650"/>
          <p14:tracePt t="101267" x="2559050" y="2033588"/>
          <p14:tracePt t="101268" x="2574925" y="2033588"/>
          <p14:tracePt t="101270" x="2590800" y="2033588"/>
          <p14:tracePt t="101272" x="2606675" y="2041525"/>
          <p14:tracePt t="101274" x="2624138" y="2041525"/>
          <p14:tracePt t="101276" x="2647950" y="2049463"/>
          <p14:tracePt t="101278" x="2663825" y="2049463"/>
          <p14:tracePt t="101280" x="2679700" y="2057400"/>
          <p14:tracePt t="101282" x="2703513" y="2065338"/>
          <p14:tracePt t="101284" x="2719388" y="2065338"/>
          <p14:tracePt t="101286" x="2743200" y="2073275"/>
          <p14:tracePt t="101288" x="2759075" y="2073275"/>
          <p14:tracePt t="101290" x="2782888" y="2081213"/>
          <p14:tracePt t="101292" x="2798763" y="2089150"/>
          <p14:tracePt t="101295" x="2822575" y="2089150"/>
          <p14:tracePt t="101296" x="2838450" y="2097088"/>
          <p14:tracePt t="101298" x="2862263" y="2105025"/>
          <p14:tracePt t="101300" x="2878138" y="2105025"/>
          <p14:tracePt t="101302" x="2901950" y="2112963"/>
          <p14:tracePt t="101304" x="2917825" y="2120900"/>
          <p14:tracePt t="101306" x="2933700" y="2120900"/>
          <p14:tracePt t="101308" x="2949575" y="2128838"/>
          <p14:tracePt t="101310" x="2967038" y="2128838"/>
          <p14:tracePt t="101312" x="2990850" y="2136775"/>
          <p14:tracePt t="101314" x="2998788" y="2144713"/>
          <p14:tracePt t="101316" x="3014663" y="2144713"/>
          <p14:tracePt t="101318" x="3030538" y="2144713"/>
          <p14:tracePt t="101320" x="3046413" y="2152650"/>
          <p14:tracePt t="101322" x="3062288" y="2160588"/>
          <p14:tracePt t="101324" x="3070225" y="2160588"/>
          <p14:tracePt t="101326" x="3086100" y="2168525"/>
          <p14:tracePt t="101328" x="3094038" y="2168525"/>
          <p14:tracePt t="101330" x="3101975" y="2168525"/>
          <p14:tracePt t="101332" x="3117850" y="2176463"/>
          <p14:tracePt t="101334" x="3125788" y="2176463"/>
          <p14:tracePt t="101336" x="3133725" y="2176463"/>
          <p14:tracePt t="101338" x="3141663" y="2184400"/>
          <p14:tracePt t="101342" x="3149600" y="2184400"/>
          <p14:tracePt t="101344" x="3157538" y="2184400"/>
          <p14:tracePt t="101348" x="3165475" y="2184400"/>
          <p14:tracePt t="101352" x="3173413" y="2192338"/>
          <p14:tracePt t="101358" x="3181350" y="2192338"/>
          <p14:tracePt t="101413" x="3181350" y="2184400"/>
          <p14:tracePt t="101417" x="3173413" y="2184400"/>
          <p14:tracePt t="101429" x="3173413" y="2176463"/>
          <p14:tracePt t="101431" x="3165475" y="2176463"/>
          <p14:tracePt t="101437" x="3165475" y="2168525"/>
          <p14:tracePt t="101438" x="3157538" y="2168525"/>
          <p14:tracePt t="101442" x="3149600" y="2160588"/>
          <p14:tracePt t="101447" x="3141663" y="2152650"/>
          <p14:tracePt t="101450" x="3133725" y="2152650"/>
          <p14:tracePt t="101452" x="3125788" y="2144713"/>
          <p14:tracePt t="101456" x="3117850" y="2136775"/>
          <p14:tracePt t="101458" x="3109913" y="2136775"/>
          <p14:tracePt t="101463" x="3101975" y="2128838"/>
          <p14:tracePt t="101465" x="3094038" y="2128838"/>
          <p14:tracePt t="101467" x="3086100" y="2120900"/>
          <p14:tracePt t="101468" x="3078163" y="2120900"/>
          <p14:tracePt t="101472" x="3062288" y="2112963"/>
          <p14:tracePt t="101476" x="3054350" y="2105025"/>
          <p14:tracePt t="101479" x="3038475" y="2105025"/>
          <p14:tracePt t="101481" x="3030538" y="2097088"/>
          <p14:tracePt t="101484" x="3022600" y="2097088"/>
          <p14:tracePt t="101487" x="2998788" y="2089150"/>
          <p14:tracePt t="101488" x="2990850" y="2089150"/>
          <p14:tracePt t="101490" x="2974975" y="2081213"/>
          <p14:tracePt t="101492" x="2957513" y="2081213"/>
          <p14:tracePt t="101497" x="2933700" y="2073275"/>
          <p14:tracePt t="101500" x="2901950" y="2065338"/>
          <p14:tracePt t="101504" x="2886075" y="2057400"/>
          <p14:tracePt t="101505" x="2870200" y="2057400"/>
          <p14:tracePt t="101506" x="2854325" y="2057400"/>
          <p14:tracePt t="101508" x="2838450" y="2049463"/>
          <p14:tracePt t="101511" x="2814638" y="2049463"/>
          <p14:tracePt t="101513" x="2798763" y="2041525"/>
          <p14:tracePt t="101514" x="2782888" y="2041525"/>
          <p14:tracePt t="101519" x="2735263" y="2033588"/>
          <p14:tracePt t="101521" x="2711450" y="2033588"/>
          <p14:tracePt t="101522" x="2687638" y="2033588"/>
          <p14:tracePt t="101524" x="2663825" y="2033588"/>
          <p14:tracePt t="101526" x="2640013" y="2025650"/>
          <p14:tracePt t="101529" x="2616200" y="2025650"/>
          <p14:tracePt t="101534" x="2551113" y="2017713"/>
          <p14:tracePt t="101535" x="2535238" y="2017713"/>
          <p14:tracePt t="101536" x="2503488" y="2017713"/>
          <p14:tracePt t="101538" x="2479675" y="2009775"/>
          <p14:tracePt t="101540" x="2455863" y="2009775"/>
          <p14:tracePt t="101542" x="2424113" y="2009775"/>
          <p14:tracePt t="101547" x="2376488" y="2009775"/>
          <p14:tracePt t="101551" x="2320925" y="2001838"/>
          <p14:tracePt t="101552" x="2289175" y="2001838"/>
          <p14:tracePt t="101554" x="2265363" y="1993900"/>
          <p14:tracePt t="101556" x="2239963" y="1993900"/>
          <p14:tracePt t="101558" x="2216150" y="1993900"/>
          <p14:tracePt t="101561" x="2192338" y="1993900"/>
          <p14:tracePt t="101564" x="2144713" y="1993900"/>
          <p14:tracePt t="101567" x="2120900" y="1993900"/>
          <p14:tracePt t="101568" x="2097088" y="1993900"/>
          <p14:tracePt t="101570" x="2073275" y="1993900"/>
          <p14:tracePt t="101572" x="2049463" y="1993900"/>
          <p14:tracePt t="101574" x="2033588" y="1993900"/>
          <p14:tracePt t="101576" x="2017713" y="1993900"/>
          <p14:tracePt t="101579" x="2001838" y="1993900"/>
          <p14:tracePt t="101582" x="1985963" y="1993900"/>
          <p14:tracePt t="101583" x="1962150" y="1993900"/>
          <p14:tracePt t="101584" x="1954213" y="1993900"/>
          <p14:tracePt t="101586" x="1946275" y="1993900"/>
          <p14:tracePt t="101588" x="1938338" y="1993900"/>
          <p14:tracePt t="101590" x="1930400" y="1993900"/>
          <p14:tracePt t="101592" x="1912938" y="1993900"/>
          <p14:tracePt t="101597" x="1905000" y="1993900"/>
          <p14:tracePt t="101598" x="1897063" y="1993900"/>
          <p14:tracePt t="101602" x="1889125" y="1993900"/>
          <p14:tracePt t="101608" x="1889125" y="2001838"/>
          <p14:tracePt t="101643" x="1897063" y="2001838"/>
          <p14:tracePt t="101650" x="1905000" y="2001838"/>
          <p14:tracePt t="101655" x="1912938" y="2001838"/>
          <p14:tracePt t="101659" x="1922463" y="2009775"/>
          <p14:tracePt t="101663" x="1930400" y="2009775"/>
          <p14:tracePt t="101665" x="1938338" y="2009775"/>
          <p14:tracePt t="101668" x="1946275" y="2009775"/>
          <p14:tracePt t="101670" x="1954213" y="2009775"/>
          <p14:tracePt t="101674" x="1962150" y="2009775"/>
          <p14:tracePt t="101676" x="1970088" y="2017713"/>
          <p14:tracePt t="101681" x="1978025" y="2017713"/>
          <p14:tracePt t="101682" x="1985963" y="2017713"/>
          <p14:tracePt t="101684" x="1993900" y="2017713"/>
          <p14:tracePt t="101686" x="2001838" y="2017713"/>
          <p14:tracePt t="101690" x="2009775" y="2025650"/>
          <p14:tracePt t="101692" x="2017713" y="2025650"/>
          <p14:tracePt t="101697" x="2033588" y="2025650"/>
          <p14:tracePt t="101699" x="2041525" y="2033588"/>
          <p14:tracePt t="101700" x="2049463" y="2033588"/>
          <p14:tracePt t="101702" x="2057400" y="2033588"/>
          <p14:tracePt t="101704" x="2065338" y="2033588"/>
          <p14:tracePt t="101706" x="2081213" y="2041525"/>
          <p14:tracePt t="101708" x="2089150" y="2041525"/>
          <p14:tracePt t="101710" x="2097088" y="2041525"/>
          <p14:tracePt t="101713" x="2112963" y="2049463"/>
          <p14:tracePt t="101715" x="2120900" y="2049463"/>
          <p14:tracePt t="101717" x="2136775" y="2049463"/>
          <p14:tracePt t="101719" x="2144713" y="2057400"/>
          <p14:tracePt t="101720" x="2160588" y="2057400"/>
          <p14:tracePt t="101722" x="2176463" y="2065338"/>
          <p14:tracePt t="101724" x="2192338" y="2065338"/>
          <p14:tracePt t="101726" x="2200275" y="2065338"/>
          <p14:tracePt t="101729" x="2216150" y="2073275"/>
          <p14:tracePt t="101733" x="2255838" y="2073275"/>
          <p14:tracePt t="101735" x="2265363" y="2081213"/>
          <p14:tracePt t="101736" x="2281238" y="2081213"/>
          <p14:tracePt t="101738" x="2305050" y="2089150"/>
          <p14:tracePt t="101740" x="2320925" y="2089150"/>
          <p14:tracePt t="101742" x="2336800" y="2097088"/>
          <p14:tracePt t="101746" x="2368550" y="2105025"/>
          <p14:tracePt t="101751" x="2400300" y="2112963"/>
          <p14:tracePt t="101752" x="2424113" y="2112963"/>
          <p14:tracePt t="101754" x="2432050" y="2120900"/>
          <p14:tracePt t="101756" x="2455863" y="2128838"/>
          <p14:tracePt t="101758" x="2471738" y="2128838"/>
          <p14:tracePt t="101760" x="2487613" y="2136775"/>
          <p14:tracePt t="101762" x="2503488" y="2144713"/>
          <p14:tracePt t="101764" x="2519363" y="2144713"/>
          <p14:tracePt t="101766" x="2535238" y="2152650"/>
          <p14:tracePt t="101768" x="2551113" y="2160588"/>
          <p14:tracePt t="101770" x="2566988" y="2168525"/>
          <p14:tracePt t="101772" x="2582863" y="2168525"/>
          <p14:tracePt t="101774" x="2598738" y="2176463"/>
          <p14:tracePt t="101776" x="2616200" y="2184400"/>
          <p14:tracePt t="101778" x="2624138" y="2184400"/>
          <p14:tracePt t="101781" x="2640013" y="2192338"/>
          <p14:tracePt t="101782" x="2655888" y="2200275"/>
          <p14:tracePt t="101784" x="2663825" y="2200275"/>
          <p14:tracePt t="101786" x="2679700" y="2208213"/>
          <p14:tracePt t="101788" x="2687638" y="2208213"/>
          <p14:tracePt t="101790" x="2695575" y="2216150"/>
          <p14:tracePt t="101792" x="2711450" y="2216150"/>
          <p14:tracePt t="101795" x="2719388" y="2224088"/>
          <p14:tracePt t="101797" x="2727325" y="2224088"/>
          <p14:tracePt t="101798" x="2735263" y="2233613"/>
          <p14:tracePt t="101800" x="2743200" y="2233613"/>
          <p14:tracePt t="101802" x="2743200" y="2241550"/>
          <p14:tracePt t="101804" x="2751138" y="2241550"/>
          <p14:tracePt t="101806" x="2759075" y="2241550"/>
          <p14:tracePt t="101810" x="2767013" y="2249488"/>
          <p14:tracePt t="101816" x="2774950" y="2257425"/>
          <p14:tracePt t="101826" x="2782888" y="2257425"/>
          <p14:tracePt t="102091" x="2782888" y="2265363"/>
          <p14:tracePt t="102098" x="2774950" y="2265363"/>
          <p14:tracePt t="102101" x="2774950" y="2273300"/>
          <p14:tracePt t="102104" x="2774950" y="2281238"/>
          <p14:tracePt t="102106" x="2774950" y="2289175"/>
          <p14:tracePt t="102108" x="2767013" y="2297113"/>
          <p14:tracePt t="102111" x="2767013" y="2305050"/>
          <p14:tracePt t="102115" x="2759075" y="2320925"/>
          <p14:tracePt t="102117" x="2751138" y="2328863"/>
          <p14:tracePt t="102118" x="2751138" y="2336800"/>
          <p14:tracePt t="102120" x="2743200" y="2344738"/>
          <p14:tracePt t="102122" x="2743200" y="2352675"/>
          <p14:tracePt t="102124" x="2735263" y="2360613"/>
          <p14:tracePt t="102126" x="2735263" y="2368550"/>
          <p14:tracePt t="102129" x="2727325" y="2376488"/>
          <p14:tracePt t="102132" x="2719388" y="2392363"/>
          <p14:tracePt t="102134" x="2711450" y="2400300"/>
          <p14:tracePt t="102136" x="2711450" y="2408238"/>
          <p14:tracePt t="102138" x="2703513" y="2424113"/>
          <p14:tracePt t="102140" x="2703513" y="2432050"/>
          <p14:tracePt t="102142" x="2695575" y="2439988"/>
          <p14:tracePt t="102147" x="2687638" y="2463800"/>
          <p14:tracePt t="102149" x="2679700" y="2471738"/>
          <p14:tracePt t="102153" x="2663825" y="2487613"/>
          <p14:tracePt t="102154" x="2663825" y="2495550"/>
          <p14:tracePt t="102157" x="2655888" y="2503488"/>
          <p14:tracePt t="102158" x="2655888" y="2511425"/>
          <p14:tracePt t="102161" x="2647950" y="2519363"/>
          <p14:tracePt t="102163" x="2647950" y="2527300"/>
          <p14:tracePt t="102165" x="2640013" y="2535238"/>
          <p14:tracePt t="102168" x="2632075" y="2543175"/>
          <p14:tracePt t="102172" x="2632075" y="2551113"/>
          <p14:tracePt t="102174" x="2624138" y="2551113"/>
          <p14:tracePt t="102176" x="2624138" y="2559050"/>
          <p14:tracePt t="102183" x="2624138" y="2566988"/>
          <p14:tracePt t="102197" x="2616200" y="2576513"/>
          <p14:tracePt t="102409" x="2606675" y="2566988"/>
          <p14:tracePt t="102413" x="2598738" y="2566988"/>
          <p14:tracePt t="102415" x="2590800" y="2566988"/>
          <p14:tracePt t="102417" x="2582863" y="2566988"/>
          <p14:tracePt t="102420" x="2574925" y="2559050"/>
          <p14:tracePt t="102422" x="2566988" y="2559050"/>
          <p14:tracePt t="102424" x="2559050" y="2559050"/>
          <p14:tracePt t="102426" x="2551113" y="2559050"/>
          <p14:tracePt t="102429" x="2543175" y="2559050"/>
          <p14:tracePt t="102431" x="2535238" y="2559050"/>
          <p14:tracePt t="102433" x="2527300" y="2559050"/>
          <p14:tracePt t="102434" x="2519363" y="2559050"/>
          <p14:tracePt t="102436" x="2511425" y="2559050"/>
          <p14:tracePt t="102439" x="2503488" y="2559050"/>
          <p14:tracePt t="102440" x="2495550" y="2559050"/>
          <p14:tracePt t="102442" x="2487613" y="2559050"/>
          <p14:tracePt t="102447" x="2463800" y="2559050"/>
          <p14:tracePt t="102448" x="2455863" y="2559050"/>
          <p14:tracePt t="102450" x="2447925" y="2559050"/>
          <p14:tracePt t="102452" x="2432050" y="2559050"/>
          <p14:tracePt t="102454" x="2424113" y="2559050"/>
          <p14:tracePt t="102456" x="2416175" y="2559050"/>
          <p14:tracePt t="102458" x="2400300" y="2559050"/>
          <p14:tracePt t="102461" x="2392363" y="2559050"/>
          <p14:tracePt t="102463" x="2384425" y="2559050"/>
          <p14:tracePt t="102465" x="2376488" y="2559050"/>
          <p14:tracePt t="102466" x="2360613" y="2559050"/>
          <p14:tracePt t="102468" x="2352675" y="2559050"/>
          <p14:tracePt t="102470" x="2344738" y="2559050"/>
          <p14:tracePt t="102472" x="2336800" y="2559050"/>
          <p14:tracePt t="102474" x="2328863" y="2559050"/>
          <p14:tracePt t="102476" x="2320925" y="2559050"/>
          <p14:tracePt t="102479" x="2312988" y="2559050"/>
          <p14:tracePt t="102481" x="2305050" y="2559050"/>
          <p14:tracePt t="102482" x="2297113" y="2559050"/>
          <p14:tracePt t="102486" x="2289175" y="2559050"/>
          <p14:tracePt t="102488" x="2281238" y="2559050"/>
          <p14:tracePt t="102492" x="2273300" y="2559050"/>
          <p14:tracePt t="102496" x="2265363" y="2559050"/>
          <p14:tracePt t="102498" x="2255838" y="2559050"/>
          <p14:tracePt t="102502" x="2247900" y="2559050"/>
          <p14:tracePt t="102506" x="2247900" y="2566988"/>
          <p14:tracePt t="102508" x="2239963" y="2566988"/>
          <p14:tracePt t="102519" x="2232025" y="2566988"/>
          <p14:tracePt t="103357" x="2232025" y="2559050"/>
          <p14:tracePt t="104117" x="2239963" y="2559050"/>
          <p14:tracePt t="104738" x="2232025" y="2559050"/>
          <p14:tracePt t="105041" x="2239963" y="2559050"/>
          <p14:tracePt t="105047" x="2239963" y="2551113"/>
          <p14:tracePt t="105049" x="2239963" y="2543175"/>
          <p14:tracePt t="105051" x="2239963" y="2535238"/>
          <p14:tracePt t="105052" x="2247900" y="2527300"/>
          <p14:tracePt t="105056" x="2247900" y="2519363"/>
          <p14:tracePt t="105058" x="2247900" y="2511425"/>
          <p14:tracePt t="105061" x="2255838" y="2503488"/>
          <p14:tracePt t="105064" x="2255838" y="2487613"/>
          <p14:tracePt t="105066" x="2255838" y="2479675"/>
          <p14:tracePt t="105068" x="2265363" y="2479675"/>
          <p14:tracePt t="105070" x="2265363" y="2471738"/>
          <p14:tracePt t="105072" x="2265363" y="2463800"/>
          <p14:tracePt t="105076" x="2273300" y="2455863"/>
          <p14:tracePt t="105082" x="2273300" y="2447925"/>
          <p14:tracePt t="105086" x="2273300" y="2439988"/>
          <p14:tracePt t="105092" x="2281238" y="2432050"/>
          <p14:tracePt t="105109" x="2281238" y="2424113"/>
          <p14:tracePt t="105131" x="2281238" y="2416175"/>
          <p14:tracePt t="105676" x="2281238" y="2424113"/>
          <p14:tracePt t="105689" x="2281238" y="2432050"/>
          <p14:tracePt t="105691" x="2289175" y="2432050"/>
          <p14:tracePt t="105697" x="2289175" y="2439988"/>
          <p14:tracePt t="105700" x="2297113" y="2447925"/>
          <p14:tracePt t="105704" x="2297113" y="2455863"/>
          <p14:tracePt t="105706" x="2305050" y="2455863"/>
          <p14:tracePt t="105708" x="2305050" y="2463800"/>
          <p14:tracePt t="105711" x="2312988" y="2463800"/>
          <p14:tracePt t="105713" x="2312988" y="2471738"/>
          <p14:tracePt t="105716" x="2320925" y="2471738"/>
          <p14:tracePt t="105719" x="2328863" y="2479675"/>
          <p14:tracePt t="105721" x="2328863" y="2487613"/>
          <p14:tracePt t="105722" x="2336800" y="2487613"/>
          <p14:tracePt t="105726" x="2336800" y="2495550"/>
          <p14:tracePt t="105729" x="2344738" y="2495550"/>
          <p14:tracePt t="105731" x="2344738" y="2503488"/>
          <p14:tracePt t="105736" x="2344738" y="2511425"/>
          <p14:tracePt t="105738" x="2352675" y="2511425"/>
          <p14:tracePt t="105740" x="2352675" y="2519363"/>
          <p14:tracePt t="105746" x="2352675" y="2527300"/>
          <p14:tracePt t="105750" x="2352675" y="2535238"/>
          <p14:tracePt t="105752" x="2360613" y="2543175"/>
          <p14:tracePt t="105756" x="2360613" y="2551113"/>
          <p14:tracePt t="105761" x="2360613" y="2559050"/>
          <p14:tracePt t="105763" x="2360613" y="2566988"/>
          <p14:tracePt t="105767" x="2360613" y="2584450"/>
          <p14:tracePt t="105768" x="2360613" y="2592388"/>
          <p14:tracePt t="105770" x="2360613" y="2600325"/>
          <p14:tracePt t="105772" x="2360613" y="2608263"/>
          <p14:tracePt t="105774" x="2360613" y="2616200"/>
          <p14:tracePt t="105776" x="2360613" y="2624138"/>
          <p14:tracePt t="105779" x="2360613" y="2632075"/>
          <p14:tracePt t="105783" x="2360613" y="2647950"/>
          <p14:tracePt t="105784" x="2352675" y="2647950"/>
          <p14:tracePt t="105786" x="2352675" y="2655888"/>
          <p14:tracePt t="105788" x="2352675" y="2663825"/>
          <p14:tracePt t="105790" x="2352675" y="2671763"/>
          <p14:tracePt t="105797" x="2352675" y="2679700"/>
          <p14:tracePt t="105798" x="2352675" y="2687638"/>
          <p14:tracePt t="105800" x="2344738" y="2687638"/>
          <p14:tracePt t="105802" x="2344738" y="2695575"/>
          <p14:tracePt t="105808" x="2344738" y="2703513"/>
          <p14:tracePt t="105815" x="2344738" y="2711450"/>
          <p14:tracePt t="105820" x="2336800" y="2711450"/>
          <p14:tracePt t="105822" x="2336800" y="2719388"/>
          <p14:tracePt t="105831" x="2336800" y="2727325"/>
          <p14:tracePt t="105837" x="2344738" y="2727325"/>
          <p14:tracePt t="105840" x="2344738" y="2735263"/>
          <p14:tracePt t="105848" x="2344738" y="2743200"/>
          <p14:tracePt t="105854" x="2344738" y="2751138"/>
          <p14:tracePt t="105858" x="2352675" y="2751138"/>
          <p14:tracePt t="105861" x="2352675" y="2759075"/>
          <p14:tracePt t="105866" x="2352675" y="2767013"/>
          <p14:tracePt t="105870" x="2352675" y="2774950"/>
          <p14:tracePt t="105877" x="2360613" y="2782888"/>
          <p14:tracePt t="105881" x="2360613" y="2790825"/>
          <p14:tracePt t="105886" x="2352675" y="2798763"/>
          <p14:tracePt t="105890" x="2352675" y="2806700"/>
          <p14:tracePt t="105896" x="2352675" y="2814638"/>
          <p14:tracePt t="105899" x="2352675" y="2822575"/>
          <p14:tracePt t="105900" x="2344738" y="2822575"/>
          <p14:tracePt t="105902" x="2344738" y="2830513"/>
          <p14:tracePt t="105906" x="2336800" y="2838450"/>
          <p14:tracePt t="105911" x="2328863" y="2838450"/>
          <p14:tracePt t="105913" x="2328863" y="2846388"/>
          <p14:tracePt t="105915" x="2320925" y="2846388"/>
          <p14:tracePt t="105917" x="2320925" y="2854325"/>
          <p14:tracePt t="105918" x="2312988" y="2854325"/>
          <p14:tracePt t="105922" x="2305050" y="2862263"/>
          <p14:tracePt t="105926" x="2297113" y="2862263"/>
          <p14:tracePt t="105929" x="2297113" y="2870200"/>
          <p14:tracePt t="105932" x="2281238" y="2870200"/>
          <p14:tracePt t="105934" x="2281238" y="2878138"/>
          <p14:tracePt t="105938" x="2273300" y="2878138"/>
          <p14:tracePt t="105947" x="2265363" y="2886075"/>
          <p14:tracePt t="105950" x="2255838" y="2886075"/>
          <p14:tracePt t="105966" x="2239963" y="2894013"/>
          <p14:tracePt t="105968" x="2232025" y="2894013"/>
          <p14:tracePt t="105974" x="2224088" y="2894013"/>
          <p14:tracePt t="105976" x="2224088" y="2901950"/>
          <p14:tracePt t="105979" x="2216150" y="2901950"/>
          <p14:tracePt t="105982" x="2208213" y="2901950"/>
          <p14:tracePt t="105986" x="2208213" y="2909888"/>
          <p14:tracePt t="105988" x="2200275" y="2909888"/>
          <p14:tracePt t="105992" x="2192338" y="2909888"/>
          <p14:tracePt t="105997" x="2184400" y="2919413"/>
          <p14:tracePt t="106000" x="2176463" y="2919413"/>
          <p14:tracePt t="106002" x="2168525" y="2927350"/>
          <p14:tracePt t="106009" x="2160588" y="2935288"/>
          <p14:tracePt t="106015" x="2152650" y="2935288"/>
          <p14:tracePt t="106018" x="2144713" y="2943225"/>
          <p14:tracePt t="106020" x="2136775" y="2943225"/>
          <p14:tracePt t="106029" x="2128838" y="2951163"/>
          <p14:tracePt t="106034" x="2120900" y="2951163"/>
          <p14:tracePt t="106042" x="2112963" y="2951163"/>
          <p14:tracePt t="106046" x="2112963" y="2959100"/>
          <p14:tracePt t="106050" x="2105025" y="2959100"/>
          <p14:tracePt t="106061" x="2097088" y="2959100"/>
          <p14:tracePt t="106065" x="2089150" y="2959100"/>
          <p14:tracePt t="106068" x="2081213" y="2951163"/>
          <p14:tracePt t="106070" x="2073275" y="2951163"/>
          <p14:tracePt t="106072" x="2065338" y="2951163"/>
          <p14:tracePt t="106074" x="2057400" y="2943225"/>
          <p14:tracePt t="106076" x="2049463" y="2943225"/>
          <p14:tracePt t="106079" x="2041525" y="2935288"/>
          <p14:tracePt t="106081" x="2033588" y="2935288"/>
          <p14:tracePt t="106083" x="2025650" y="2927350"/>
          <p14:tracePt t="106084" x="2017713" y="2927350"/>
          <p14:tracePt t="106086" x="2009775" y="2927350"/>
          <p14:tracePt t="106088" x="2001838" y="2927350"/>
          <p14:tracePt t="106090" x="1993900" y="2919413"/>
          <p14:tracePt t="106092" x="1978025" y="2909888"/>
          <p14:tracePt t="106097" x="1962150" y="2909888"/>
          <p14:tracePt t="106099" x="1954213" y="2901950"/>
          <p14:tracePt t="106101" x="1946275" y="2901950"/>
          <p14:tracePt t="106102" x="1930400" y="2894013"/>
          <p14:tracePt t="106104" x="1922463" y="2894013"/>
          <p14:tracePt t="106106" x="1912938" y="2886075"/>
          <p14:tracePt t="106108" x="1905000" y="2886075"/>
          <p14:tracePt t="106110" x="1897063" y="2886075"/>
          <p14:tracePt t="106114" x="1881188" y="2878138"/>
          <p14:tracePt t="106116" x="1873250" y="2878138"/>
          <p14:tracePt t="106118" x="1857375" y="2870200"/>
          <p14:tracePt t="106120" x="1841500" y="2862263"/>
          <p14:tracePt t="106122" x="1833563" y="2862263"/>
          <p14:tracePt t="106125" x="1825625" y="2854325"/>
          <p14:tracePt t="106126" x="1817688" y="2854325"/>
          <p14:tracePt t="106129" x="1809750" y="2846388"/>
          <p14:tracePt t="106130" x="1801813" y="2846388"/>
          <p14:tracePt t="106133" x="1785938" y="2838450"/>
          <p14:tracePt t="106135" x="1778000" y="2838450"/>
          <p14:tracePt t="106136" x="1770063" y="2830513"/>
          <p14:tracePt t="106138" x="1762125" y="2830513"/>
          <p14:tracePt t="106140" x="1754188" y="2822575"/>
          <p14:tracePt t="106142" x="1746250" y="2822575"/>
          <p14:tracePt t="106147" x="1730375" y="2814638"/>
          <p14:tracePt t="106149" x="1722438" y="2814638"/>
          <p14:tracePt t="106153" x="1706563" y="2806700"/>
          <p14:tracePt t="106154" x="1698625" y="2806700"/>
          <p14:tracePt t="106156" x="1690688" y="2806700"/>
          <p14:tracePt t="106161" x="1682750" y="2806700"/>
          <p14:tracePt t="106163" x="1674813" y="2806700"/>
          <p14:tracePt t="106166" x="1666875" y="2806700"/>
          <p14:tracePt t="106168" x="1658938" y="2806700"/>
          <p14:tracePt t="106172" x="1651000" y="2806700"/>
          <p14:tracePt t="106176" x="1643063" y="2806700"/>
          <p14:tracePt t="106182" x="1635125" y="2806700"/>
          <p14:tracePt t="106191" x="1627188" y="2806700"/>
          <p14:tracePt t="106193" x="1627188" y="2814638"/>
          <p14:tracePt t="106198" x="1619250" y="2814638"/>
          <p14:tracePt t="106200" x="1619250" y="2822575"/>
          <p14:tracePt t="106202" x="1611313" y="2830513"/>
          <p14:tracePt t="106204" x="1603375" y="2830513"/>
          <p14:tracePt t="106208" x="1595438" y="2838450"/>
          <p14:tracePt t="106210" x="1587500" y="2846388"/>
          <p14:tracePt t="106213" x="1579563" y="2854325"/>
          <p14:tracePt t="106216" x="1571625" y="2862263"/>
          <p14:tracePt t="106218" x="1562100" y="2870200"/>
          <p14:tracePt t="106220" x="1554163" y="2878138"/>
          <p14:tracePt t="106222" x="1546225" y="2886075"/>
          <p14:tracePt t="106226" x="1538288" y="2894013"/>
          <p14:tracePt t="106229" x="1530350" y="2901950"/>
          <p14:tracePt t="106230" x="1522413" y="2909888"/>
          <p14:tracePt t="106234" x="1514475" y="2919413"/>
          <p14:tracePt t="106237" x="1506538" y="2927350"/>
          <p14:tracePt t="106238" x="1498600" y="2927350"/>
          <p14:tracePt t="106240" x="1490663" y="2935288"/>
          <p14:tracePt t="106242" x="1482725" y="2943225"/>
          <p14:tracePt t="106247" x="1474788" y="2951163"/>
          <p14:tracePt t="106254" x="1458913" y="2959100"/>
          <p14:tracePt t="106258" x="1450975" y="2959100"/>
          <p14:tracePt t="106261" x="1443038" y="2959100"/>
          <p14:tracePt t="106265" x="1435100" y="2959100"/>
          <p14:tracePt t="106268" x="1427163" y="2959100"/>
          <p14:tracePt t="106272" x="1419225" y="2959100"/>
          <p14:tracePt t="106279" x="1411288" y="2959100"/>
          <p14:tracePt t="106315" x="1403350" y="2951163"/>
          <p14:tracePt t="106330" x="1403350" y="2943225"/>
          <p14:tracePt t="106331" x="1395413" y="2943225"/>
          <p14:tracePt t="106340" x="1395413" y="2935288"/>
          <p14:tracePt t="106347" x="1387475" y="2935288"/>
          <p14:tracePt t="106350" x="1387475" y="2927350"/>
          <p14:tracePt t="106361" x="1395413" y="2927350"/>
          <p14:tracePt t="106366" x="1395413" y="2919413"/>
          <p14:tracePt t="106383" x="1395413" y="2909888"/>
          <p14:tracePt t="106386" x="1403350" y="2909888"/>
          <p14:tracePt t="106397" x="1403350" y="2901950"/>
          <p14:tracePt t="106413" x="1403350" y="2894013"/>
          <p14:tracePt t="106441" x="1411288" y="2878138"/>
          <p14:tracePt t="106442" x="1411288" y="2862263"/>
          <p14:tracePt t="106447" x="1427163" y="2838450"/>
          <p14:tracePt t="106448" x="1427163" y="2830513"/>
          <p14:tracePt t="106450" x="1435100" y="2814638"/>
          <p14:tracePt t="106452" x="1443038" y="2790825"/>
          <p14:tracePt t="106454" x="1450975" y="2782888"/>
          <p14:tracePt t="106456" x="1450975" y="2767013"/>
          <p14:tracePt t="106458" x="1458913" y="2751138"/>
          <p14:tracePt t="106460" x="1466850" y="2735263"/>
          <p14:tracePt t="106463" x="1474788" y="2719388"/>
          <p14:tracePt t="106465" x="1474788" y="2711450"/>
          <p14:tracePt t="106468" x="1490663" y="2679700"/>
          <p14:tracePt t="106471" x="1490663" y="2671763"/>
          <p14:tracePt t="106472" x="1498600" y="2655888"/>
          <p14:tracePt t="106474" x="1498600" y="2647950"/>
          <p14:tracePt t="106476" x="1506538" y="2632075"/>
          <p14:tracePt t="106479" x="1506538" y="2624138"/>
          <p14:tracePt t="106480" x="1514475" y="2608263"/>
          <p14:tracePt t="106485" x="1522413" y="2592388"/>
          <p14:tracePt t="106488" x="1530350" y="2566988"/>
          <p14:tracePt t="106490" x="1538288" y="2559050"/>
          <p14:tracePt t="106492" x="1546225" y="2543175"/>
          <p14:tracePt t="106497" x="1546225" y="2527300"/>
          <p14:tracePt t="106501" x="1554163" y="2511425"/>
          <p14:tracePt t="106503" x="1562100" y="2495550"/>
          <p14:tracePt t="106506" x="1562100" y="2487613"/>
          <p14:tracePt t="106508" x="1571625" y="2479675"/>
          <p14:tracePt t="106510" x="1571625" y="2471738"/>
          <p14:tracePt t="106513" x="1579563" y="2463800"/>
          <p14:tracePt t="106516" x="1579563" y="2455863"/>
          <p14:tracePt t="106518" x="1587500" y="2447925"/>
          <p14:tracePt t="106520" x="1595438" y="2439988"/>
          <p14:tracePt t="106522" x="1595438" y="2432050"/>
          <p14:tracePt t="106526" x="1603375" y="2432050"/>
          <p14:tracePt t="106530" x="1603375" y="2424113"/>
          <p14:tracePt t="106533" x="1611313" y="2424113"/>
          <p14:tracePt t="106534" x="1611313" y="2416175"/>
          <p14:tracePt t="106542" x="1611313" y="2408238"/>
          <p14:tracePt t="106547" x="1619250" y="2408238"/>
          <p14:tracePt t="106598" x="1627188" y="2408238"/>
          <p14:tracePt t="106602" x="1627188" y="2416175"/>
          <p14:tracePt t="106606" x="1635125" y="2424113"/>
          <p14:tracePt t="106610" x="1643063" y="2432050"/>
          <p14:tracePt t="106612" x="1643063" y="2439988"/>
          <p14:tracePt t="106616" x="1651000" y="2447925"/>
          <p14:tracePt t="106620" x="1651000" y="2455863"/>
          <p14:tracePt t="106623" x="1658938" y="2463800"/>
          <p14:tracePt t="106629" x="1658938" y="2471738"/>
          <p14:tracePt t="106631" x="1658938" y="2479675"/>
          <p14:tracePt t="106636" x="1666875" y="2479675"/>
          <p14:tracePt t="106638" x="1666875" y="2487613"/>
          <p14:tracePt t="106642" x="1666875" y="2495550"/>
          <p14:tracePt t="106647" x="1666875" y="2503488"/>
          <p14:tracePt t="106648" x="1674813" y="2503488"/>
          <p14:tracePt t="106652" x="1674813" y="2511425"/>
          <p14:tracePt t="106656" x="1674813" y="2519363"/>
          <p14:tracePt t="106660" x="1682750" y="2519363"/>
          <p14:tracePt t="106662" x="1682750" y="2527300"/>
          <p14:tracePt t="106666" x="1682750" y="2535238"/>
          <p14:tracePt t="106672" x="1690688" y="2535238"/>
          <p14:tracePt t="106674" x="1690688" y="2543175"/>
          <p14:tracePt t="106686" x="1690688" y="2551113"/>
          <p14:tracePt t="106708" x="1690688" y="2559050"/>
          <p14:tracePt t="106721" x="1698625" y="2559050"/>
          <p14:tracePt t="106733" x="1698625" y="2566988"/>
          <p14:tracePt t="106742" x="1706563" y="2559050"/>
          <p14:tracePt t="106748" x="1706563" y="2551113"/>
          <p14:tracePt t="106753" x="1706563" y="2543175"/>
          <p14:tracePt t="106754" x="1706563" y="2535238"/>
          <p14:tracePt t="106758" x="1698625" y="2527300"/>
          <p14:tracePt t="106760" x="1698625" y="2519363"/>
          <p14:tracePt t="106763" x="1698625" y="2511425"/>
          <p14:tracePt t="106766" x="1690688" y="2503488"/>
          <p14:tracePt t="106768" x="1690688" y="2495550"/>
          <p14:tracePt t="106772" x="1682750" y="2487613"/>
          <p14:tracePt t="106774" x="1682750" y="2479675"/>
          <p14:tracePt t="106776" x="1682750" y="2471738"/>
          <p14:tracePt t="106779" x="1682750" y="2463800"/>
          <p14:tracePt t="106783" x="1674813" y="2455863"/>
          <p14:tracePt t="106785" x="1674813" y="2447925"/>
          <p14:tracePt t="106788" x="1674813" y="2439988"/>
          <p14:tracePt t="106792" x="1666875" y="2432050"/>
          <p14:tracePt t="106797" x="1666875" y="2424113"/>
          <p14:tracePt t="106801" x="1666875" y="2416175"/>
          <p14:tracePt t="106804" x="1658938" y="2416175"/>
          <p14:tracePt t="106811" x="1658938" y="2408238"/>
          <p14:tracePt t="106905" x="1658938" y="2416175"/>
          <p14:tracePt t="106911" x="1658938" y="2424113"/>
          <p14:tracePt t="106916" x="1658938" y="2432050"/>
          <p14:tracePt t="106921" x="1658938" y="2439988"/>
          <p14:tracePt t="106923" x="1651000" y="2447925"/>
          <p14:tracePt t="106931" x="1651000" y="2463800"/>
          <p14:tracePt t="106934" x="1651000" y="2471738"/>
          <p14:tracePt t="106949" x="1651000" y="2511425"/>
          <p14:tracePt t="106952" x="1651000" y="2519363"/>
          <p14:tracePt t="106956" x="1651000" y="2527300"/>
          <p14:tracePt t="106961" x="1651000" y="2535238"/>
          <p14:tracePt t="106964" x="1651000" y="2543175"/>
          <p14:tracePt t="106970" x="1651000" y="2551113"/>
          <p14:tracePt t="106976" x="1643063" y="2551113"/>
          <p14:tracePt t="106979" x="1643063" y="2559050"/>
          <p14:tracePt t="106985" x="1643063" y="2566988"/>
          <p14:tracePt t="106993" x="1643063" y="2576513"/>
          <p14:tracePt t="106998" x="1643063" y="2584450"/>
          <p14:tracePt t="107003" x="1651000" y="2592388"/>
          <p14:tracePt t="107008" x="1651000" y="2600325"/>
          <p14:tracePt t="107013" x="1651000" y="2608263"/>
          <p14:tracePt t="107017" x="1651000" y="2616200"/>
          <p14:tracePt t="107020" x="1651000" y="2624138"/>
          <p14:tracePt t="107022" x="1658938" y="2624138"/>
          <p14:tracePt t="107024" x="1658938" y="2632075"/>
          <p14:tracePt t="107029" x="1658938" y="2640013"/>
          <p14:tracePt t="107033" x="1666875" y="2647950"/>
          <p14:tracePt t="107034" x="1666875" y="2655888"/>
          <p14:tracePt t="107036" x="1674813" y="2663825"/>
          <p14:tracePt t="107040" x="1674813" y="2671763"/>
          <p14:tracePt t="107042" x="1682750" y="2679700"/>
          <p14:tracePt t="107046" x="1682750" y="2687638"/>
          <p14:tracePt t="107051" x="1690688" y="2703513"/>
          <p14:tracePt t="107052" x="1690688" y="2711450"/>
          <p14:tracePt t="107057" x="1698625" y="2719388"/>
          <p14:tracePt t="107058" x="1698625" y="2727325"/>
          <p14:tracePt t="107060" x="1698625" y="2735263"/>
          <p14:tracePt t="107064" x="1706563" y="2751138"/>
          <p14:tracePt t="107067" x="1706563" y="2759075"/>
          <p14:tracePt t="107069" x="1714500" y="2767013"/>
          <p14:tracePt t="107071" x="1714500" y="2774950"/>
          <p14:tracePt t="107072" x="1722438" y="2782888"/>
          <p14:tracePt t="107076" x="1730375" y="2790825"/>
          <p14:tracePt t="107083" x="1738313" y="2806700"/>
          <p14:tracePt t="107086" x="1746250" y="2814638"/>
          <p14:tracePt t="107090" x="1754188" y="2814638"/>
          <p14:tracePt t="107092" x="1754188" y="2822575"/>
          <p14:tracePt t="107096" x="1762125" y="2822575"/>
          <p14:tracePt t="107099" x="1762125" y="2830513"/>
          <p14:tracePt t="107100" x="1770063" y="2830513"/>
          <p14:tracePt t="107105" x="1778000" y="2830513"/>
          <p14:tracePt t="107111" x="1785938" y="2830513"/>
          <p14:tracePt t="107119" x="1793875" y="2830513"/>
          <p14:tracePt t="107129" x="1801813" y="2830513"/>
          <p14:tracePt t="107134" x="1801813" y="2822575"/>
          <p14:tracePt t="107136" x="1809750" y="2822575"/>
          <p14:tracePt t="107140" x="1809750" y="2814638"/>
          <p14:tracePt t="107142" x="1817688" y="2814638"/>
          <p14:tracePt t="107145" x="1817688" y="2806700"/>
          <p14:tracePt t="107148" x="1817688" y="2798763"/>
          <p14:tracePt t="107150" x="1825625" y="2790825"/>
          <p14:tracePt t="107152" x="1825625" y="2782888"/>
          <p14:tracePt t="107154" x="1825625" y="2774950"/>
          <p14:tracePt t="107158" x="1825625" y="2767013"/>
          <p14:tracePt t="107160" x="1833563" y="2759075"/>
          <p14:tracePt t="107163" x="1833563" y="2751138"/>
          <p14:tracePt t="107164" x="1833563" y="2743200"/>
          <p14:tracePt t="107168" x="1833563" y="2735263"/>
          <p14:tracePt t="107170" x="1833563" y="2727325"/>
          <p14:tracePt t="107172" x="1833563" y="2719388"/>
          <p14:tracePt t="107174" x="1841500" y="2719388"/>
          <p14:tracePt t="107176" x="1841500" y="2711450"/>
          <p14:tracePt t="107180" x="1841500" y="2703513"/>
          <p14:tracePt t="107184" x="1841500" y="2695575"/>
          <p14:tracePt t="107188" x="1841500" y="2687638"/>
          <p14:tracePt t="107192" x="1841500" y="2679700"/>
          <p14:tracePt t="107196" x="1841500" y="2671763"/>
          <p14:tracePt t="107200" x="1841500" y="2663825"/>
          <p14:tracePt t="107206" x="1841500" y="2655888"/>
          <p14:tracePt t="107210" x="1841500" y="2647950"/>
          <p14:tracePt t="107212" x="1841500" y="2640013"/>
          <p14:tracePt t="107214" x="1833563" y="2640013"/>
          <p14:tracePt t="107219" x="1833563" y="2632075"/>
          <p14:tracePt t="107220" x="1833563" y="2624138"/>
          <p14:tracePt t="107224" x="1833563" y="2616200"/>
          <p14:tracePt t="107228" x="1833563" y="2608263"/>
          <p14:tracePt t="107232" x="1833563" y="2600325"/>
          <p14:tracePt t="107236" x="1833563" y="2592388"/>
          <p14:tracePt t="107240" x="1833563" y="2584450"/>
          <p14:tracePt t="107247" x="1833563" y="2576513"/>
          <p14:tracePt t="107254" x="1833563" y="2566988"/>
          <p14:tracePt t="107256" x="1833563" y="2559050"/>
          <p14:tracePt t="107263" x="1833563" y="2551113"/>
          <p14:tracePt t="107270" x="1833563" y="2543175"/>
          <p14:tracePt t="107281" x="1833563" y="2535238"/>
          <p14:tracePt t="107292" x="1841500" y="2535238"/>
          <p14:tracePt t="107413" x="1841500" y="2543175"/>
          <p14:tracePt t="107415" x="1841500" y="2535238"/>
          <p14:tracePt t="107418" x="1849438" y="2535238"/>
          <p14:tracePt t="107424" x="1857375" y="2543175"/>
          <p14:tracePt t="107432" x="1865313" y="2551113"/>
          <p14:tracePt t="107440" x="1873250" y="2559050"/>
          <p14:tracePt t="107448" x="1881188" y="2559050"/>
          <p14:tracePt t="107450" x="1881188" y="2566988"/>
          <p14:tracePt t="107456" x="1889125" y="2566988"/>
          <p14:tracePt t="107463" x="1889125" y="2576513"/>
          <p14:tracePt t="107465" x="1897063" y="2576513"/>
          <p14:tracePt t="107474" x="1905000" y="2576513"/>
          <p14:tracePt t="107481" x="1905000" y="2584450"/>
          <p14:tracePt t="107483" x="1912938" y="2584450"/>
          <p14:tracePt t="107490" x="1922463" y="2584450"/>
          <p14:tracePt t="107497" x="1930400" y="2584450"/>
          <p14:tracePt t="107502" x="1938338" y="2584450"/>
          <p14:tracePt t="107508" x="1946275" y="2584450"/>
          <p14:tracePt t="107513" x="1954213" y="2584450"/>
          <p14:tracePt t="107516" x="1962150" y="2584450"/>
          <p14:tracePt t="107518" x="1970088" y="2584450"/>
          <p14:tracePt t="107520" x="1978025" y="2584450"/>
          <p14:tracePt t="107522" x="1985963" y="2584450"/>
          <p14:tracePt t="107524" x="1993900" y="2584450"/>
          <p14:tracePt t="107526" x="2001838" y="2576513"/>
          <p14:tracePt t="107529" x="2009775" y="2576513"/>
          <p14:tracePt t="107532" x="2017713" y="2576513"/>
          <p14:tracePt t="107534" x="2025650" y="2576513"/>
          <p14:tracePt t="107536" x="2033588" y="2576513"/>
          <p14:tracePt t="107538" x="2041525" y="2576513"/>
          <p14:tracePt t="107540" x="2049463" y="2576513"/>
          <p14:tracePt t="107542" x="2057400" y="2576513"/>
          <p14:tracePt t="107547" x="2081213" y="2576513"/>
          <p14:tracePt t="107549" x="2089150" y="2576513"/>
          <p14:tracePt t="107551" x="2097088" y="2576513"/>
          <p14:tracePt t="107552" x="2112963" y="2576513"/>
          <p14:tracePt t="107556" x="2128838" y="2576513"/>
          <p14:tracePt t="107558" x="2136775" y="2576513"/>
          <p14:tracePt t="107561" x="2152650" y="2576513"/>
          <p14:tracePt t="107563" x="2168525" y="2584450"/>
          <p14:tracePt t="107565" x="2176463" y="2584450"/>
          <p14:tracePt t="107566" x="2184400" y="2584450"/>
          <p14:tracePt t="107568" x="2200275" y="2584450"/>
          <p14:tracePt t="107570" x="2216150" y="2584450"/>
          <p14:tracePt t="107572" x="2232025" y="2584450"/>
          <p14:tracePt t="107574" x="2239963" y="2584450"/>
          <p14:tracePt t="107576" x="2255838" y="2584450"/>
          <p14:tracePt t="107579" x="2273300" y="2584450"/>
          <p14:tracePt t="107581" x="2289175" y="2584450"/>
          <p14:tracePt t="107583" x="2305050" y="2584450"/>
          <p14:tracePt t="107584" x="2312988" y="2584450"/>
          <p14:tracePt t="107586" x="2328863" y="2592388"/>
          <p14:tracePt t="107588" x="2344738" y="2592388"/>
          <p14:tracePt t="107590" x="2368550" y="2592388"/>
          <p14:tracePt t="107592" x="2384425" y="2592388"/>
          <p14:tracePt t="107597" x="2416175" y="2592388"/>
          <p14:tracePt t="107598" x="2432050" y="2600325"/>
          <p14:tracePt t="107600" x="2447925" y="2600325"/>
          <p14:tracePt t="107602" x="2471738" y="2600325"/>
          <p14:tracePt t="107604" x="2479675" y="2600325"/>
          <p14:tracePt t="107606" x="2495550" y="2600325"/>
          <p14:tracePt t="107608" x="2519363" y="2608263"/>
          <p14:tracePt t="107610" x="2535238" y="2608263"/>
          <p14:tracePt t="107613" x="2559050" y="2608263"/>
          <p14:tracePt t="107615" x="2574925" y="2608263"/>
          <p14:tracePt t="107616" x="2590800" y="2616200"/>
          <p14:tracePt t="107618" x="2606675" y="2616200"/>
          <p14:tracePt t="107620" x="2624138" y="2616200"/>
          <p14:tracePt t="107622" x="2640013" y="2616200"/>
          <p14:tracePt t="107624" x="2655888" y="2616200"/>
          <p14:tracePt t="107626" x="2671763" y="2616200"/>
          <p14:tracePt t="107630" x="2687638" y="2616200"/>
          <p14:tracePt t="107633" x="2727325" y="2616200"/>
          <p14:tracePt t="107634" x="2735263" y="2616200"/>
          <p14:tracePt t="107636" x="2751138" y="2624138"/>
          <p14:tracePt t="107638" x="2767013" y="2624138"/>
          <p14:tracePt t="107641" x="2774950" y="2624138"/>
          <p14:tracePt t="107642" x="2798763" y="2624138"/>
          <p14:tracePt t="107647" x="2822575" y="2624138"/>
          <p14:tracePt t="107649" x="2830513" y="2624138"/>
          <p14:tracePt t="107650" x="2846388" y="2624138"/>
          <p14:tracePt t="107652" x="2862263" y="2624138"/>
          <p14:tracePt t="107654" x="2878138" y="2624138"/>
          <p14:tracePt t="107656" x="2886075" y="2624138"/>
          <p14:tracePt t="107658" x="2901950" y="2624138"/>
          <p14:tracePt t="107661" x="2917825" y="2624138"/>
          <p14:tracePt t="107663" x="2933700" y="2632075"/>
          <p14:tracePt t="107665" x="2941638" y="2632075"/>
          <p14:tracePt t="107666" x="2957513" y="2632075"/>
          <p14:tracePt t="107668" x="2974975" y="2632075"/>
          <p14:tracePt t="107670" x="2990850" y="2632075"/>
          <p14:tracePt t="107673" x="3006725" y="2632075"/>
          <p14:tracePt t="107674" x="3014663" y="2632075"/>
          <p14:tracePt t="107677" x="3030538" y="2640013"/>
          <p14:tracePt t="107681" x="3054350" y="2640013"/>
          <p14:tracePt t="107683" x="3078163" y="2640013"/>
          <p14:tracePt t="107685" x="3086100" y="2640013"/>
          <p14:tracePt t="107687" x="3094038" y="2640013"/>
          <p14:tracePt t="107688" x="3109913" y="2647950"/>
          <p14:tracePt t="107690" x="3125788" y="2647950"/>
          <p14:tracePt t="107692" x="3141663" y="2647950"/>
          <p14:tracePt t="107697" x="3165475" y="2655888"/>
          <p14:tracePt t="107699" x="3173413" y="2655888"/>
          <p14:tracePt t="107700" x="3189288" y="2655888"/>
          <p14:tracePt t="107702" x="3197225" y="2655888"/>
          <p14:tracePt t="107704" x="3213100" y="2655888"/>
          <p14:tracePt t="107706" x="3221038" y="2663825"/>
          <p14:tracePt t="107708" x="3236913" y="2663825"/>
          <p14:tracePt t="107710" x="3244850" y="2663825"/>
          <p14:tracePt t="107713" x="3252788" y="2663825"/>
          <p14:tracePt t="107716" x="3276600" y="2671763"/>
          <p14:tracePt t="107719" x="3292475" y="2671763"/>
          <p14:tracePt t="107720" x="3300413" y="2671763"/>
          <p14:tracePt t="107722" x="3308350" y="2671763"/>
          <p14:tracePt t="107724" x="3317875" y="2671763"/>
          <p14:tracePt t="107726" x="3333750" y="2679700"/>
          <p14:tracePt t="107729" x="3341688" y="2679700"/>
          <p14:tracePt t="107733" x="3365500" y="2679700"/>
          <p14:tracePt t="107735" x="3373438" y="2679700"/>
          <p14:tracePt t="107737" x="3381375" y="2687638"/>
          <p14:tracePt t="107738" x="3389313" y="2687638"/>
          <p14:tracePt t="107740" x="3405188" y="2687638"/>
          <p14:tracePt t="107742" x="3413125" y="2687638"/>
          <p14:tracePt t="107746" x="3429000" y="2695575"/>
          <p14:tracePt t="107748" x="3436938" y="2695575"/>
          <p14:tracePt t="107752" x="3444875" y="2695575"/>
          <p14:tracePt t="107753" x="3460750" y="2695575"/>
          <p14:tracePt t="107754" x="3460750" y="2703513"/>
          <p14:tracePt t="107756" x="3468688" y="2703513"/>
          <p14:tracePt t="107758" x="3476625" y="2703513"/>
          <p14:tracePt t="107761" x="3484563" y="2703513"/>
          <p14:tracePt t="107763" x="3492500" y="2711450"/>
          <p14:tracePt t="107767" x="3508375" y="2711450"/>
          <p14:tracePt t="107768" x="3516313" y="2711450"/>
          <p14:tracePt t="107770" x="3524250" y="2719388"/>
          <p14:tracePt t="107772" x="3532188" y="2719388"/>
          <p14:tracePt t="107776" x="3540125" y="2727325"/>
          <p14:tracePt t="107779" x="3548063" y="2727325"/>
          <p14:tracePt t="107783" x="3563938" y="2727325"/>
          <p14:tracePt t="107786" x="3571875" y="2735263"/>
          <p14:tracePt t="107790" x="3579813" y="2735263"/>
          <p14:tracePt t="107796" x="3587750" y="2735263"/>
          <p14:tracePt t="107800" x="3595688" y="2743200"/>
          <p14:tracePt t="107806" x="3603625" y="2743200"/>
          <p14:tracePt t="107816" x="3611563" y="2743200"/>
          <p14:tracePt t="107967" x="3603625" y="2743200"/>
          <p14:tracePt t="107971" x="3603625" y="2751138"/>
          <p14:tracePt t="107973" x="3611563" y="2751138"/>
          <p14:tracePt t="107976" x="3603625" y="2759075"/>
          <p14:tracePt t="107981" x="3603625" y="2767013"/>
          <p14:tracePt t="107982" x="3595688" y="2767013"/>
          <p14:tracePt t="107984" x="3595688" y="2774950"/>
          <p14:tracePt t="107986" x="3587750" y="2774950"/>
          <p14:tracePt t="107988" x="3587750" y="2782888"/>
          <p14:tracePt t="107990" x="3579813" y="2782888"/>
          <p14:tracePt t="107992" x="3579813" y="2790825"/>
          <p14:tracePt t="107997" x="3571875" y="2798763"/>
          <p14:tracePt t="108001" x="3563938" y="2806700"/>
          <p14:tracePt t="108002" x="3556000" y="2814638"/>
          <p14:tracePt t="108004" x="3548063" y="2814638"/>
          <p14:tracePt t="108006" x="3548063" y="2822575"/>
          <p14:tracePt t="108008" x="3540125" y="2830513"/>
          <p14:tracePt t="108010" x="3532188" y="2830513"/>
          <p14:tracePt t="108013" x="3524250" y="2838450"/>
          <p14:tracePt t="108017" x="3516313" y="2838450"/>
          <p14:tracePt t="108019" x="3508375" y="2846388"/>
          <p14:tracePt t="108021" x="3500438" y="2846388"/>
          <p14:tracePt t="108023" x="3492500" y="2854325"/>
          <p14:tracePt t="108026" x="3484563" y="2854325"/>
          <p14:tracePt t="108027" x="3476625" y="2854325"/>
          <p14:tracePt t="108029" x="3468688" y="2862263"/>
          <p14:tracePt t="108035" x="3444875" y="2862263"/>
          <p14:tracePt t="108037" x="3436938" y="2862263"/>
          <p14:tracePt t="108038" x="3429000" y="2870200"/>
          <p14:tracePt t="108040" x="3421063" y="2870200"/>
          <p14:tracePt t="108046" x="3405188" y="2870200"/>
          <p14:tracePt t="108051" x="3389313" y="2870200"/>
          <p14:tracePt t="108052" x="3381375" y="2870200"/>
          <p14:tracePt t="108054" x="3373438" y="2870200"/>
          <p14:tracePt t="108056" x="3365500" y="2870200"/>
          <p14:tracePt t="108058" x="3357563" y="2870200"/>
          <p14:tracePt t="108060" x="3349625" y="2870200"/>
          <p14:tracePt t="108064" x="3341688" y="2862263"/>
          <p14:tracePt t="108067" x="3333750" y="2862263"/>
          <p14:tracePt t="108068" x="3325813" y="2862263"/>
          <p14:tracePt t="108070" x="3317875" y="2862263"/>
          <p14:tracePt t="108072" x="3308350" y="2862263"/>
          <p14:tracePt t="108074" x="3300413" y="2862263"/>
          <p14:tracePt t="108076" x="3300413" y="2854325"/>
          <p14:tracePt t="108080" x="3292475" y="2854325"/>
          <p14:tracePt t="108082" x="3276600" y="2846388"/>
          <p14:tracePt t="108084" x="3268663" y="2846388"/>
          <p14:tracePt t="108086" x="3260725" y="2838450"/>
          <p14:tracePt t="108088" x="3252788" y="2838450"/>
          <p14:tracePt t="108090" x="3244850" y="2838450"/>
          <p14:tracePt t="108092" x="3236913" y="2830513"/>
          <p14:tracePt t="108096" x="3228975" y="2822575"/>
          <p14:tracePt t="108099" x="3221038" y="2814638"/>
          <p14:tracePt t="108100" x="3213100" y="2814638"/>
          <p14:tracePt t="108102" x="3205163" y="2806700"/>
          <p14:tracePt t="108104" x="3197225" y="2798763"/>
          <p14:tracePt t="108106" x="3189288" y="2798763"/>
          <p14:tracePt t="108108" x="3181350" y="2790825"/>
          <p14:tracePt t="108110" x="3181350" y="2782888"/>
          <p14:tracePt t="108113" x="3173413" y="2774950"/>
          <p14:tracePt t="108114" x="3165475" y="2774950"/>
          <p14:tracePt t="108118" x="3157538" y="2759075"/>
          <p14:tracePt t="108120" x="3149600" y="2751138"/>
          <p14:tracePt t="108122" x="3141663" y="2743200"/>
          <p14:tracePt t="108124" x="3141663" y="2735263"/>
          <p14:tracePt t="108126" x="3133725" y="2727325"/>
          <p14:tracePt t="108130" x="3133725" y="2719388"/>
          <p14:tracePt t="108131" x="3125788" y="2719388"/>
          <p14:tracePt t="108134" x="3117850" y="2703513"/>
          <p14:tracePt t="108136" x="3117850" y="2695575"/>
          <p14:tracePt t="108138" x="3109913" y="2687638"/>
          <p14:tracePt t="108140" x="3109913" y="2679700"/>
          <p14:tracePt t="108142" x="3101975" y="2671763"/>
          <p14:tracePt t="108146" x="3101975" y="2663825"/>
          <p14:tracePt t="108151" x="3101975" y="2647950"/>
          <p14:tracePt t="108152" x="3101975" y="2640013"/>
          <p14:tracePt t="108154" x="3094038" y="2640013"/>
          <p14:tracePt t="108156" x="3094038" y="2632075"/>
          <p14:tracePt t="108158" x="3094038" y="2624138"/>
          <p14:tracePt t="108163" x="3094038" y="2616200"/>
          <p14:tracePt t="108165" x="3094038" y="2608263"/>
          <p14:tracePt t="108167" x="3094038" y="2600325"/>
          <p14:tracePt t="108168" x="3094038" y="2592388"/>
          <p14:tracePt t="108170" x="3094038" y="2584450"/>
          <p14:tracePt t="108174" x="3094038" y="2576513"/>
          <p14:tracePt t="108176" x="3094038" y="2566988"/>
          <p14:tracePt t="108180" x="3094038" y="2559050"/>
          <p14:tracePt t="108183" x="3094038" y="2543175"/>
          <p14:tracePt t="108184" x="3094038" y="2535238"/>
          <p14:tracePt t="108186" x="3094038" y="2527300"/>
          <p14:tracePt t="108188" x="3094038" y="2519363"/>
          <p14:tracePt t="108190" x="3094038" y="2511425"/>
          <p14:tracePt t="108192" x="3094038" y="2495550"/>
          <p14:tracePt t="108196" x="3094038" y="2487613"/>
          <p14:tracePt t="108198" x="3094038" y="2471738"/>
          <p14:tracePt t="108200" x="3094038" y="2463800"/>
          <p14:tracePt t="108202" x="3094038" y="2455863"/>
          <p14:tracePt t="108204" x="3094038" y="2447925"/>
          <p14:tracePt t="108206" x="3094038" y="2432050"/>
          <p14:tracePt t="108208" x="3094038" y="2424113"/>
          <p14:tracePt t="108211" x="3086100" y="2416175"/>
          <p14:tracePt t="108213" x="3086100" y="2400300"/>
          <p14:tracePt t="108215" x="3086100" y="2392363"/>
          <p14:tracePt t="108216" x="3086100" y="2384425"/>
          <p14:tracePt t="108218" x="3078163" y="2376488"/>
          <p14:tracePt t="108220" x="3078163" y="2360613"/>
          <p14:tracePt t="108222" x="3078163" y="2344738"/>
          <p14:tracePt t="108224" x="3070225" y="2336800"/>
          <p14:tracePt t="108226" x="3070225" y="2328863"/>
          <p14:tracePt t="108229" x="3062288" y="2312988"/>
          <p14:tracePt t="108232" x="3062288" y="2305050"/>
          <p14:tracePt t="108233" x="3054350" y="2289175"/>
          <p14:tracePt t="108235" x="3054350" y="2281238"/>
          <p14:tracePt t="108236" x="3046413" y="2273300"/>
          <p14:tracePt t="108238" x="3038475" y="2257425"/>
          <p14:tracePt t="108240" x="3038475" y="2249488"/>
          <p14:tracePt t="108242" x="3030538" y="2241550"/>
          <p14:tracePt t="108247" x="3022600" y="2216150"/>
          <p14:tracePt t="108250" x="3014663" y="2208213"/>
          <p14:tracePt t="108253" x="2998788" y="2192338"/>
          <p14:tracePt t="108254" x="2998788" y="2184400"/>
          <p14:tracePt t="108256" x="2990850" y="2176463"/>
          <p14:tracePt t="108258" x="2982913" y="2168525"/>
          <p14:tracePt t="108260" x="2974975" y="2160588"/>
          <p14:tracePt t="108263" x="2974975" y="2152650"/>
          <p14:tracePt t="108264" x="2967038" y="2144713"/>
          <p14:tracePt t="108267" x="2967038" y="2136775"/>
          <p14:tracePt t="108271" x="2949575" y="2128838"/>
          <p14:tracePt t="108272" x="2941638" y="2120900"/>
          <p14:tracePt t="108274" x="2941638" y="2112963"/>
          <p14:tracePt t="108276" x="2933700" y="2105025"/>
          <p14:tracePt t="108281" x="2925763" y="2097088"/>
          <p14:tracePt t="108284" x="2917825" y="2089150"/>
          <p14:tracePt t="108286" x="2909888" y="2081213"/>
          <p14:tracePt t="108288" x="2909888" y="2073275"/>
          <p14:tracePt t="108290" x="2901950" y="2073275"/>
          <p14:tracePt t="108292" x="2894013" y="2065338"/>
          <p14:tracePt t="108296" x="2886075" y="2057400"/>
          <p14:tracePt t="108301" x="2878138" y="2049463"/>
          <p14:tracePt t="108302" x="2878138" y="2041525"/>
          <p14:tracePt t="108304" x="2870200" y="2041525"/>
          <p14:tracePt t="108308" x="2862263" y="2033588"/>
          <p14:tracePt t="108313" x="2854325" y="2025650"/>
          <p14:tracePt t="108316" x="2846388" y="2017713"/>
          <p14:tracePt t="108320" x="2838450" y="2017713"/>
          <p14:tracePt t="108322" x="2838450" y="2009775"/>
          <p14:tracePt t="108324" x="2830513" y="2009775"/>
          <p14:tracePt t="108326" x="2830513" y="2001838"/>
          <p14:tracePt t="108329" x="2822575" y="2001838"/>
          <p14:tracePt t="108332" x="2814638" y="1993900"/>
          <p14:tracePt t="108338" x="2806700" y="1993900"/>
          <p14:tracePt t="108342" x="2806700" y="1985963"/>
          <p14:tracePt t="108346" x="2798763" y="1985963"/>
          <p14:tracePt t="108350" x="2790825" y="1985963"/>
          <p14:tracePt t="108354" x="2790825" y="1978025"/>
          <p14:tracePt t="108356" x="2782888" y="1978025"/>
          <p14:tracePt t="108365" x="2774950" y="1978025"/>
          <p14:tracePt t="108376" x="2767013" y="1978025"/>
          <p14:tracePt t="108388" x="2759075" y="1978025"/>
          <p14:tracePt t="108398" x="2751138" y="1978025"/>
          <p14:tracePt t="108405" x="2743200" y="1978025"/>
          <p14:tracePt t="108408" x="2735263" y="1978025"/>
          <p14:tracePt t="108413" x="2727325" y="1978025"/>
          <p14:tracePt t="108415" x="2719388" y="1978025"/>
          <p14:tracePt t="108418" x="2711450" y="1978025"/>
          <p14:tracePt t="108422" x="2703513" y="1978025"/>
          <p14:tracePt t="108424" x="2695575" y="1978025"/>
          <p14:tracePt t="108426" x="2687638" y="1978025"/>
          <p14:tracePt t="108429" x="2679700" y="1978025"/>
          <p14:tracePt t="108430" x="2679700" y="1985963"/>
          <p14:tracePt t="108432" x="2663825" y="1985963"/>
          <p14:tracePt t="108436" x="2655888" y="1985963"/>
          <p14:tracePt t="108438" x="2647950" y="1985963"/>
          <p14:tracePt t="108440" x="2640013" y="1985963"/>
          <p14:tracePt t="108442" x="2624138" y="1985963"/>
          <p14:tracePt t="108447" x="2616200" y="1985963"/>
          <p14:tracePt t="108448" x="2598738" y="1985963"/>
          <p14:tracePt t="108450" x="2590800" y="1985963"/>
          <p14:tracePt t="108452" x="2582863" y="1993900"/>
          <p14:tracePt t="108454" x="2574925" y="1993900"/>
          <p14:tracePt t="108456" x="2566988" y="1993900"/>
          <p14:tracePt t="108458" x="2551113" y="1993900"/>
          <p14:tracePt t="108460" x="2543175" y="1993900"/>
          <p14:tracePt t="108463" x="2535238" y="1993900"/>
          <p14:tracePt t="108465" x="2527300" y="1993900"/>
          <p14:tracePt t="108466" x="2511425" y="1993900"/>
          <p14:tracePt t="108468" x="2503488" y="1993900"/>
          <p14:tracePt t="108470" x="2495550" y="1993900"/>
          <p14:tracePt t="108472" x="2479675" y="1993900"/>
          <p14:tracePt t="108474" x="2471738" y="1993900"/>
          <p14:tracePt t="108476" x="2455863" y="1993900"/>
          <p14:tracePt t="108479" x="2447925" y="1993900"/>
          <p14:tracePt t="108481" x="2432050" y="1993900"/>
          <p14:tracePt t="108483" x="2424113" y="1993900"/>
          <p14:tracePt t="108485" x="2408238" y="2001838"/>
          <p14:tracePt t="108486" x="2392363" y="2001838"/>
          <p14:tracePt t="108488" x="2384425" y="2001838"/>
          <p14:tracePt t="108490" x="2368550" y="2001838"/>
          <p14:tracePt t="108492" x="2352675" y="2001838"/>
          <p14:tracePt t="108497" x="2336800" y="2001838"/>
          <p14:tracePt t="108500" x="2305050" y="2009775"/>
          <p14:tracePt t="108502" x="2297113" y="2009775"/>
          <p14:tracePt t="108504" x="2281238" y="2009775"/>
          <p14:tracePt t="108506" x="2273300" y="2009775"/>
          <p14:tracePt t="108508" x="2255838" y="2009775"/>
          <p14:tracePt t="108510" x="2239963" y="2009775"/>
          <p14:tracePt t="108513" x="2224088" y="2009775"/>
          <p14:tracePt t="108517" x="2208213" y="2009775"/>
          <p14:tracePt t="108519" x="2192338" y="2009775"/>
          <p14:tracePt t="108520" x="2184400" y="2009775"/>
          <p14:tracePt t="108522" x="2176463" y="2009775"/>
          <p14:tracePt t="108524" x="2168525" y="2009775"/>
          <p14:tracePt t="108526" x="2152650" y="2017713"/>
          <p14:tracePt t="108529" x="2144713" y="2017713"/>
          <p14:tracePt t="108533" x="2120900" y="2017713"/>
          <p14:tracePt t="108534" x="2112963" y="2017713"/>
          <p14:tracePt t="108536" x="2097088" y="2017713"/>
          <p14:tracePt t="108538" x="2089150" y="2017713"/>
          <p14:tracePt t="108540" x="2073275" y="2017713"/>
          <p14:tracePt t="108542" x="2065338" y="2025650"/>
          <p14:tracePt t="108547" x="2049463" y="2025650"/>
          <p14:tracePt t="108550" x="2033588" y="2025650"/>
          <p14:tracePt t="108551" x="2025650" y="2033588"/>
          <p14:tracePt t="108552" x="2017713" y="2033588"/>
          <p14:tracePt t="108554" x="2009775" y="2033588"/>
          <p14:tracePt t="108556" x="2001838" y="2033588"/>
          <p14:tracePt t="108558" x="1993900" y="2041525"/>
          <p14:tracePt t="108561" x="1978025" y="2041525"/>
          <p14:tracePt t="108564" x="1962150" y="2049463"/>
          <p14:tracePt t="108566" x="1954213" y="2049463"/>
          <p14:tracePt t="108568" x="1946275" y="2049463"/>
          <p14:tracePt t="108570" x="1946275" y="2057400"/>
          <p14:tracePt t="108572" x="1930400" y="2057400"/>
          <p14:tracePt t="108576" x="1922463" y="2065338"/>
          <p14:tracePt t="108579" x="1912938" y="2065338"/>
          <p14:tracePt t="108581" x="1905000" y="2065338"/>
          <p14:tracePt t="108584" x="1897063" y="2073275"/>
          <p14:tracePt t="108586" x="1889125" y="2073275"/>
          <p14:tracePt t="108588" x="1881188" y="2073275"/>
          <p14:tracePt t="108590" x="1881188" y="2081213"/>
          <p14:tracePt t="108592" x="1873250" y="2081213"/>
          <p14:tracePt t="108596" x="1865313" y="2089150"/>
          <p14:tracePt t="108599" x="1857375" y="2089150"/>
          <p14:tracePt t="108602" x="1849438" y="2089150"/>
          <p14:tracePt t="108604" x="1849438" y="2097088"/>
          <p14:tracePt t="108608" x="1841500" y="2097088"/>
          <p14:tracePt t="108613" x="1833563" y="2097088"/>
          <p14:tracePt t="108615" x="1833563" y="2105025"/>
          <p14:tracePt t="108620" x="1825625" y="2105025"/>
          <p14:tracePt t="108626" x="1825625" y="2112963"/>
          <p14:tracePt t="108632" x="1817688" y="2112963"/>
          <p14:tracePt t="108646" x="1817688" y="2120900"/>
          <p14:tracePt t="108666" x="1809750" y="2120900"/>
          <p14:tracePt t="108680" x="1809750" y="2128838"/>
          <p14:tracePt t="108690" x="1801813" y="2128838"/>
          <p14:tracePt t="108697" x="1793875" y="2128838"/>
          <p14:tracePt t="108701" x="1785938" y="2136775"/>
          <p14:tracePt t="108704" x="1778000" y="2136775"/>
          <p14:tracePt t="108708" x="1770063" y="2136775"/>
          <p14:tracePt t="108713" x="1762125" y="2136775"/>
          <p14:tracePt t="108715" x="1754188" y="2136775"/>
          <p14:tracePt t="108716" x="1754188" y="2144713"/>
          <p14:tracePt t="108718" x="1746250" y="2144713"/>
          <p14:tracePt t="108720" x="1738313" y="2144713"/>
          <p14:tracePt t="108722" x="1730375" y="2144713"/>
          <p14:tracePt t="108724" x="1722438" y="2144713"/>
          <p14:tracePt t="108726" x="1714500" y="2144713"/>
          <p14:tracePt t="108730" x="1706563" y="2152650"/>
          <p14:tracePt t="108731" x="1698625" y="2152650"/>
          <p14:tracePt t="108733" x="1690688" y="2152650"/>
          <p14:tracePt t="108735" x="1682750" y="2152650"/>
          <p14:tracePt t="108736" x="1674813" y="2152650"/>
          <p14:tracePt t="108738" x="1666875" y="2152650"/>
          <p14:tracePt t="108740" x="1658938" y="2160588"/>
          <p14:tracePt t="108742" x="1651000" y="2160588"/>
          <p14:tracePt t="108747" x="1635125" y="2160588"/>
          <p14:tracePt t="108749" x="1627188" y="2160588"/>
          <p14:tracePt t="108751" x="1619250" y="2160588"/>
          <p14:tracePt t="108753" x="1611313" y="2160588"/>
          <p14:tracePt t="108754" x="1603375" y="2160588"/>
          <p14:tracePt t="108756" x="1595438" y="2160588"/>
          <p14:tracePt t="108758" x="1587500" y="2160588"/>
          <p14:tracePt t="108760" x="1579563" y="2160588"/>
          <p14:tracePt t="108763" x="1571625" y="2160588"/>
          <p14:tracePt t="108767" x="1554163" y="2160588"/>
          <p14:tracePt t="108768" x="1546225" y="2160588"/>
          <p14:tracePt t="108770" x="1538288" y="2160588"/>
          <p14:tracePt t="108772" x="1530350" y="2160588"/>
          <p14:tracePt t="108776" x="1522413" y="2160588"/>
          <p14:tracePt t="108778" x="1514475" y="2160588"/>
          <p14:tracePt t="108780" x="1506538" y="2160588"/>
          <p14:tracePt t="108782" x="1498600" y="2160588"/>
          <p14:tracePt t="108784" x="1490663" y="2160588"/>
          <p14:tracePt t="108788" x="1482725" y="2160588"/>
          <p14:tracePt t="108790" x="1474788" y="2152650"/>
          <p14:tracePt t="108792" x="1466850" y="2152650"/>
          <p14:tracePt t="108797" x="1458913" y="2152650"/>
          <p14:tracePt t="108798" x="1450975" y="2152650"/>
          <p14:tracePt t="108800" x="1443038" y="2152650"/>
          <p14:tracePt t="108804" x="1435100" y="2152650"/>
          <p14:tracePt t="108806" x="1435100" y="2144713"/>
          <p14:tracePt t="108808" x="1427163" y="2144713"/>
          <p14:tracePt t="108811" x="1419225" y="2144713"/>
          <p14:tracePt t="108815" x="1411288" y="2144713"/>
          <p14:tracePt t="108821" x="1403350" y="2144713"/>
          <p14:tracePt t="108824" x="1395413" y="2144713"/>
          <p14:tracePt t="108833" x="1387475" y="2144713"/>
          <p14:tracePt t="108834" x="1387475" y="2136775"/>
          <p14:tracePt t="108849" x="1379538" y="2136775"/>
          <p14:tracePt t="109073" x="1379538" y="2144713"/>
          <p14:tracePt t="109075" x="1387475" y="2144713"/>
          <p14:tracePt t="109082" x="1387475" y="2152650"/>
          <p14:tracePt t="109096" x="1395413" y="2152650"/>
          <p14:tracePt t="109103" x="1395413" y="2160588"/>
          <p14:tracePt t="109121" x="1403350" y="2160588"/>
          <p14:tracePt t="109149" x="1411288" y="2160588"/>
          <p14:tracePt t="109161" x="1419225" y="2160588"/>
          <p14:tracePt t="109170" x="1427163" y="2160588"/>
          <p14:tracePt t="109179" x="1435100" y="2160588"/>
          <p14:tracePt t="109182" x="1435100" y="2152650"/>
          <p14:tracePt t="109187" x="1443038" y="2152650"/>
          <p14:tracePt t="109192" x="1450975" y="2152650"/>
          <p14:tracePt t="109199" x="1458913" y="2152650"/>
          <p14:tracePt t="109205" x="1466850" y="2144713"/>
          <p14:tracePt t="109208" x="1474788" y="2144713"/>
          <p14:tracePt t="109213" x="1482725" y="2144713"/>
          <p14:tracePt t="109215" x="1482725" y="2136775"/>
          <p14:tracePt t="109216" x="1490663" y="2136775"/>
          <p14:tracePt t="109221" x="1498600" y="2136775"/>
          <p14:tracePt t="109225" x="1506538" y="2128838"/>
          <p14:tracePt t="109231" x="1522413" y="2128838"/>
          <p14:tracePt t="109234" x="1530350" y="2120900"/>
          <p14:tracePt t="109236" x="1538288" y="2120900"/>
          <p14:tracePt t="109240" x="1546225" y="2112963"/>
          <p14:tracePt t="109242" x="1554163" y="2112963"/>
          <p14:tracePt t="109247" x="1562100" y="2105025"/>
          <p14:tracePt t="109251" x="1579563" y="2105025"/>
          <p14:tracePt t="109252" x="1587500" y="2097088"/>
          <p14:tracePt t="109254" x="1595438" y="2097088"/>
          <p14:tracePt t="109256" x="1603375" y="2097088"/>
          <p14:tracePt t="109258" x="1611313" y="2097088"/>
          <p14:tracePt t="109261" x="1619250" y="2089150"/>
          <p14:tracePt t="109263" x="1627188" y="2089150"/>
          <p14:tracePt t="109269" x="1651000" y="2081213"/>
          <p14:tracePt t="109270" x="1658938" y="2081213"/>
          <p14:tracePt t="109272" x="1674813" y="2081213"/>
          <p14:tracePt t="109274" x="1682750" y="2073275"/>
          <p14:tracePt t="109276" x="1690688" y="2073275"/>
          <p14:tracePt t="109279" x="1698625" y="2073275"/>
          <p14:tracePt t="109283" x="1722438" y="2065338"/>
          <p14:tracePt t="109285" x="1730375" y="2065338"/>
          <p14:tracePt t="109286" x="1746250" y="2057400"/>
          <p14:tracePt t="109288" x="1754188" y="2057400"/>
          <p14:tracePt t="109290" x="1762125" y="2057400"/>
          <p14:tracePt t="109292" x="1778000" y="2057400"/>
          <p14:tracePt t="109297" x="1801813" y="2049463"/>
          <p14:tracePt t="109301" x="1825625" y="2041525"/>
          <p14:tracePt t="109303" x="1833563" y="2041525"/>
          <p14:tracePt t="109304" x="1849438" y="2041525"/>
          <p14:tracePt t="109306" x="1865313" y="2033588"/>
          <p14:tracePt t="109308" x="1873250" y="2033588"/>
          <p14:tracePt t="109311" x="1897063" y="2033588"/>
          <p14:tracePt t="109314" x="1905000" y="2025650"/>
          <p14:tracePt t="109315" x="1912938" y="2025650"/>
          <p14:tracePt t="109318" x="1946275" y="2017713"/>
          <p14:tracePt t="109320" x="1962150" y="2017713"/>
          <p14:tracePt t="109322" x="1978025" y="2017713"/>
          <p14:tracePt t="109324" x="1993900" y="2009775"/>
          <p14:tracePt t="109326" x="2017713" y="2009775"/>
          <p14:tracePt t="109329" x="2033588" y="2009775"/>
          <p14:tracePt t="109331" x="2049463" y="2009775"/>
          <p14:tracePt t="109334" x="2065338" y="2009775"/>
          <p14:tracePt t="109335" x="2089150" y="2009775"/>
          <p14:tracePt t="109336" x="2105025" y="2009775"/>
          <p14:tracePt t="109338" x="2128838" y="2001838"/>
          <p14:tracePt t="109340" x="2144713" y="2009775"/>
          <p14:tracePt t="109343" x="2168525" y="2009775"/>
          <p14:tracePt t="109347" x="2208213" y="2009775"/>
          <p14:tracePt t="109349" x="2232025" y="2009775"/>
          <p14:tracePt t="109350" x="2255838" y="2009775"/>
          <p14:tracePt t="109352" x="2273300" y="2009775"/>
          <p14:tracePt t="109354" x="2297113" y="2009775"/>
          <p14:tracePt t="109356" x="2320925" y="2009775"/>
          <p14:tracePt t="109358" x="2344738" y="2009775"/>
          <p14:tracePt t="109361" x="2368550" y="2017713"/>
          <p14:tracePt t="109364" x="2384425" y="2017713"/>
          <p14:tracePt t="109366" x="2432050" y="2025650"/>
          <p14:tracePt t="109368" x="2455863" y="2025650"/>
          <p14:tracePt t="109370" x="2479675" y="2033588"/>
          <p14:tracePt t="109372" x="2503488" y="2033588"/>
          <p14:tracePt t="109374" x="2519363" y="2033588"/>
          <p14:tracePt t="109376" x="2543175" y="2041525"/>
          <p14:tracePt t="109379" x="2566988" y="2041525"/>
          <p14:tracePt t="109383" x="2606675" y="2049463"/>
          <p14:tracePt t="109384" x="2632075" y="2049463"/>
          <p14:tracePt t="109386" x="2647950" y="2057400"/>
          <p14:tracePt t="109388" x="2671763" y="2057400"/>
          <p14:tracePt t="109390" x="2687638" y="2065338"/>
          <p14:tracePt t="109392" x="2711450" y="2065338"/>
          <p14:tracePt t="109397" x="2751138" y="2073275"/>
          <p14:tracePt t="109399" x="2767013" y="2081213"/>
          <p14:tracePt t="109401" x="2782888" y="2081213"/>
          <p14:tracePt t="109402" x="2798763" y="2089150"/>
          <p14:tracePt t="109404" x="2822575" y="2089150"/>
          <p14:tracePt t="109406" x="2838450" y="2097088"/>
          <p14:tracePt t="109408" x="2854325" y="2097088"/>
          <p14:tracePt t="109410" x="2870200" y="2097088"/>
          <p14:tracePt t="109413" x="2886075" y="2105025"/>
          <p14:tracePt t="109415" x="2901950" y="2105025"/>
          <p14:tracePt t="109417" x="2917825" y="2112963"/>
          <p14:tracePt t="109419" x="2933700" y="2112963"/>
          <p14:tracePt t="109420" x="2949575" y="2112963"/>
          <p14:tracePt t="109422" x="2967038" y="2120900"/>
          <p14:tracePt t="109424" x="2974975" y="2120900"/>
          <p14:tracePt t="109426" x="2990850" y="2120900"/>
          <p14:tracePt t="109429" x="3006725" y="2128838"/>
          <p14:tracePt t="109431" x="3014663" y="2128838"/>
          <p14:tracePt t="109433" x="3022600" y="2128838"/>
          <p14:tracePt t="109435" x="3030538" y="2136775"/>
          <p14:tracePt t="109437" x="3038475" y="2136775"/>
          <p14:tracePt t="109438" x="3046413" y="2136775"/>
          <p14:tracePt t="109440" x="3054350" y="2136775"/>
          <p14:tracePt t="109442" x="3062288" y="2144713"/>
          <p14:tracePt t="109446" x="3078163" y="2144713"/>
          <p14:tracePt t="109449" x="3086100" y="2144713"/>
          <p14:tracePt t="109452" x="3094038" y="2144713"/>
          <p14:tracePt t="109454" x="3101975" y="2144713"/>
          <p14:tracePt t="109458" x="3109913" y="2152650"/>
          <p14:tracePt t="109463" x="3117850" y="2152650"/>
          <p14:tracePt t="109472" x="3125788" y="2152650"/>
          <p14:tracePt t="109556" x="3117850" y="2152650"/>
          <p14:tracePt t="109568" x="3109913" y="2152650"/>
          <p14:tracePt t="109572" x="3101975" y="2152650"/>
          <p14:tracePt t="109575" x="3094038" y="2144713"/>
          <p14:tracePt t="109580" x="3086100" y="2144713"/>
          <p14:tracePt t="109581" x="3078163" y="2144713"/>
          <p14:tracePt t="109583" x="3062288" y="2144713"/>
          <p14:tracePt t="109587" x="3054350" y="2144713"/>
          <p14:tracePt t="109588" x="3046413" y="2144713"/>
          <p14:tracePt t="109590" x="3038475" y="2144713"/>
          <p14:tracePt t="109592" x="3030538" y="2136775"/>
          <p14:tracePt t="109597" x="3014663" y="2136775"/>
          <p14:tracePt t="109599" x="2998788" y="2136775"/>
          <p14:tracePt t="109600" x="2990850" y="2128838"/>
          <p14:tracePt t="109602" x="2982913" y="2128838"/>
          <p14:tracePt t="109604" x="2974975" y="2128838"/>
          <p14:tracePt t="109606" x="2967038" y="2128838"/>
          <p14:tracePt t="109608" x="2957513" y="2128838"/>
          <p14:tracePt t="109610" x="2949575" y="2128838"/>
          <p14:tracePt t="109613" x="2941638" y="2128838"/>
          <p14:tracePt t="109615" x="2925763" y="2128838"/>
          <p14:tracePt t="109616" x="2917825" y="2120900"/>
          <p14:tracePt t="109618" x="2909888" y="2120900"/>
          <p14:tracePt t="109620" x="2894013" y="2120900"/>
          <p14:tracePt t="109622" x="2886075" y="2120900"/>
          <p14:tracePt t="109625" x="2870200" y="2112963"/>
          <p14:tracePt t="109626" x="2862263" y="2112963"/>
          <p14:tracePt t="109629" x="2846388" y="2112963"/>
          <p14:tracePt t="109632" x="2822575" y="2105025"/>
          <p14:tracePt t="109634" x="2814638" y="2105025"/>
          <p14:tracePt t="109636" x="2798763" y="2105025"/>
          <p14:tracePt t="109638" x="2782888" y="2105025"/>
          <p14:tracePt t="109640" x="2774950" y="2105025"/>
          <p14:tracePt t="109642" x="2759075" y="2105025"/>
          <p14:tracePt t="109647" x="2727325" y="2105025"/>
          <p14:tracePt t="109649" x="2711450" y="2097088"/>
          <p14:tracePt t="109650" x="2695575" y="2097088"/>
          <p14:tracePt t="109652" x="2687638" y="2097088"/>
          <p14:tracePt t="109654" x="2671763" y="2097088"/>
          <p14:tracePt t="109656" x="2655888" y="2097088"/>
          <p14:tracePt t="109658" x="2640013" y="2097088"/>
          <p14:tracePt t="109660" x="2624138" y="2097088"/>
          <p14:tracePt t="109663" x="2606675" y="2097088"/>
          <p14:tracePt t="109665" x="2590800" y="2097088"/>
          <p14:tracePt t="109667" x="2574925" y="2097088"/>
          <p14:tracePt t="109668" x="2559050" y="2097088"/>
          <p14:tracePt t="109670" x="2543175" y="2089150"/>
          <p14:tracePt t="109672" x="2519363" y="2089150"/>
          <p14:tracePt t="109674" x="2503488" y="2089150"/>
          <p14:tracePt t="109676" x="2487613" y="2089150"/>
          <p14:tracePt t="109679" x="2471738" y="2089150"/>
          <p14:tracePt t="109681" x="2447925" y="2089150"/>
          <p14:tracePt t="109683" x="2432050" y="2089150"/>
          <p14:tracePt t="109684" x="2408238" y="2089150"/>
          <p14:tracePt t="109686" x="2400300" y="2089150"/>
          <p14:tracePt t="109688" x="2376488" y="2089150"/>
          <p14:tracePt t="109691" x="2360613" y="2089150"/>
          <p14:tracePt t="109692" x="2344738" y="2089150"/>
          <p14:tracePt t="109697" x="2305050" y="2089150"/>
          <p14:tracePt t="109698" x="2289175" y="2089150"/>
          <p14:tracePt t="109700" x="2273300" y="2089150"/>
          <p14:tracePt t="109702" x="2255838" y="2089150"/>
          <p14:tracePt t="109704" x="2239963" y="2081213"/>
          <p14:tracePt t="109706" x="2224088" y="2081213"/>
          <p14:tracePt t="109708" x="2216150" y="2081213"/>
          <p14:tracePt t="109711" x="2200275" y="2081213"/>
          <p14:tracePt t="109713" x="2184400" y="2081213"/>
          <p14:tracePt t="109715" x="2168525" y="2081213"/>
          <p14:tracePt t="109716" x="2152650" y="2081213"/>
          <p14:tracePt t="109718" x="2144713" y="2081213"/>
          <p14:tracePt t="109720" x="2128838" y="2081213"/>
          <p14:tracePt t="109722" x="2112963" y="2081213"/>
          <p14:tracePt t="109724" x="2105025" y="2081213"/>
          <p14:tracePt t="109726" x="2089150" y="2081213"/>
          <p14:tracePt t="109729" x="2073275" y="2081213"/>
          <p14:tracePt t="109731" x="2065338" y="2081213"/>
          <p14:tracePt t="109732" x="2049463" y="2081213"/>
          <p14:tracePt t="109734" x="2041525" y="2081213"/>
          <p14:tracePt t="109736" x="2033588" y="2081213"/>
          <p14:tracePt t="109738" x="2017713" y="2081213"/>
          <p14:tracePt t="109740" x="2009775" y="2081213"/>
          <p14:tracePt t="109742" x="2001838" y="2081213"/>
          <p14:tracePt t="109747" x="1978025" y="2081213"/>
          <p14:tracePt t="109748" x="1970088" y="2081213"/>
          <p14:tracePt t="109751" x="1962150" y="2081213"/>
          <p14:tracePt t="109752" x="1946275" y="2081213"/>
          <p14:tracePt t="109754" x="1938338" y="2081213"/>
          <p14:tracePt t="109756" x="1930400" y="2081213"/>
          <p14:tracePt t="109758" x="1922463" y="2081213"/>
          <p14:tracePt t="109760" x="1912938" y="2081213"/>
          <p14:tracePt t="109763" x="1905000" y="2081213"/>
          <p14:tracePt t="109766" x="1897063" y="2073275"/>
          <p14:tracePt t="109768" x="1889125" y="2073275"/>
          <p14:tracePt t="109770" x="1881188" y="2073275"/>
          <p14:tracePt t="109772" x="1873250" y="2073275"/>
          <p14:tracePt t="109776" x="1865313" y="2073275"/>
          <p14:tracePt t="109782" x="1857375" y="2073275"/>
          <p14:tracePt t="109784" x="1849438" y="2073275"/>
          <p14:tracePt t="109788" x="1841500" y="2073275"/>
          <p14:tracePt t="109792" x="1841500" y="2065338"/>
          <p14:tracePt t="109798" x="1833563" y="2065338"/>
          <p14:tracePt t="109911" x="1825625" y="2065338"/>
          <p14:tracePt t="109920" x="1825625" y="2073275"/>
          <p14:tracePt t="109927" x="1817688" y="2073275"/>
          <p14:tracePt t="109981" x="1817688" y="2081213"/>
          <p14:tracePt t="109986" x="1809750" y="2089150"/>
          <p14:tracePt t="109990" x="1817688" y="2097088"/>
          <p14:tracePt t="109997" x="1817688" y="2112963"/>
          <p14:tracePt t="110000" x="1817688" y="2120900"/>
          <p14:tracePt t="110004" x="1817688" y="2128838"/>
          <p14:tracePt t="110006" x="1817688" y="2136775"/>
          <p14:tracePt t="110010" x="1817688" y="2144713"/>
          <p14:tracePt t="110013" x="1817688" y="2152650"/>
          <p14:tracePt t="110016" x="1817688" y="2160588"/>
          <p14:tracePt t="110018" x="1817688" y="2168525"/>
          <p14:tracePt t="110020" x="1817688" y="2176463"/>
          <p14:tracePt t="110022" x="1817688" y="2184400"/>
          <p14:tracePt t="110024" x="1817688" y="2192338"/>
          <p14:tracePt t="110026" x="1825625" y="2192338"/>
          <p14:tracePt t="110032" x="1825625" y="2216150"/>
          <p14:tracePt t="110035" x="1825625" y="2224088"/>
          <p14:tracePt t="110036" x="1833563" y="2233613"/>
          <p14:tracePt t="110038" x="1833563" y="2241550"/>
          <p14:tracePt t="110040" x="1833563" y="2249488"/>
          <p14:tracePt t="110042" x="1833563" y="2257425"/>
          <p14:tracePt t="110047" x="1841500" y="2273300"/>
          <p14:tracePt t="110050" x="1849438" y="2289175"/>
          <p14:tracePt t="110052" x="1849438" y="2297113"/>
          <p14:tracePt t="110054" x="1857375" y="2305050"/>
          <p14:tracePt t="110056" x="1857375" y="2312988"/>
          <p14:tracePt t="110058" x="1865313" y="2320925"/>
          <p14:tracePt t="110063" x="1865313" y="2328863"/>
          <p14:tracePt t="110067" x="1873250" y="2344738"/>
          <p14:tracePt t="110068" x="1881188" y="2352675"/>
          <p14:tracePt t="110070" x="1889125" y="2360613"/>
          <p14:tracePt t="110072" x="1889125" y="2368550"/>
          <p14:tracePt t="110074" x="1897063" y="2376488"/>
          <p14:tracePt t="110076" x="1905000" y="2376488"/>
          <p14:tracePt t="110079" x="1905000" y="2384425"/>
          <p14:tracePt t="110081" x="1912938" y="2392363"/>
          <p14:tracePt t="110085" x="1930400" y="2408238"/>
          <p14:tracePt t="110086" x="1938338" y="2408238"/>
          <p14:tracePt t="110088" x="1938338" y="2416175"/>
          <p14:tracePt t="110090" x="1946275" y="2424113"/>
          <p14:tracePt t="110092" x="1962150" y="2424113"/>
          <p14:tracePt t="110096" x="1970088" y="2432050"/>
          <p14:tracePt t="110101" x="1985963" y="2439988"/>
          <p14:tracePt t="110102" x="1993900" y="2447925"/>
          <p14:tracePt t="110104" x="2001838" y="2447925"/>
          <p14:tracePt t="110106" x="2009775" y="2447925"/>
          <p14:tracePt t="110108" x="2017713" y="2455863"/>
          <p14:tracePt t="110110" x="2033588" y="2455863"/>
          <p14:tracePt t="110113" x="2041525" y="2455863"/>
          <p14:tracePt t="110115" x="2049463" y="2463800"/>
          <p14:tracePt t="110118" x="2065338" y="2463800"/>
          <p14:tracePt t="110120" x="2081213" y="2463800"/>
          <p14:tracePt t="110122" x="2089150" y="2463800"/>
          <p14:tracePt t="110124" x="2097088" y="2471738"/>
          <p14:tracePt t="110126" x="2112963" y="2471738"/>
          <p14:tracePt t="110129" x="2120900" y="2471738"/>
          <p14:tracePt t="110131" x="2128838" y="2471738"/>
          <p14:tracePt t="110133" x="2144713" y="2471738"/>
          <p14:tracePt t="110135" x="2160588" y="2471738"/>
          <p14:tracePt t="110136" x="2176463" y="2471738"/>
          <p14:tracePt t="110138" x="2192338" y="2471738"/>
          <p14:tracePt t="110140" x="2208213" y="2479675"/>
          <p14:tracePt t="110142" x="2224088" y="2479675"/>
          <p14:tracePt t="110146" x="2255838" y="2471738"/>
          <p14:tracePt t="110149" x="2273300" y="2471738"/>
          <p14:tracePt t="110150" x="2289175" y="2471738"/>
          <p14:tracePt t="110152" x="2305050" y="2471738"/>
          <p14:tracePt t="110154" x="2320925" y="2471738"/>
          <p14:tracePt t="110156" x="2336800" y="2463800"/>
          <p14:tracePt t="110158" x="2360613" y="2463800"/>
          <p14:tracePt t="110160" x="2376488" y="2463800"/>
          <p14:tracePt t="110163" x="2392363" y="2455863"/>
          <p14:tracePt t="110166" x="2408238" y="2455863"/>
          <p14:tracePt t="110167" x="2424113" y="2455863"/>
          <p14:tracePt t="110168" x="2447925" y="2447925"/>
          <p14:tracePt t="110170" x="2463800" y="2447925"/>
          <p14:tracePt t="110172" x="2479675" y="2439988"/>
          <p14:tracePt t="110174" x="2495550" y="2439988"/>
          <p14:tracePt t="110176" x="2511425" y="2439988"/>
          <p14:tracePt t="110180" x="2527300" y="2432050"/>
          <p14:tracePt t="110183" x="2559050" y="2424113"/>
          <p14:tracePt t="110185" x="2574925" y="2424113"/>
          <p14:tracePt t="110186" x="2590800" y="2424113"/>
          <p14:tracePt t="110188" x="2598738" y="2416175"/>
          <p14:tracePt t="110190" x="2616200" y="2416175"/>
          <p14:tracePt t="110192" x="2632075" y="2416175"/>
          <p14:tracePt t="110197" x="2655888" y="2408238"/>
          <p14:tracePt t="110200" x="2679700" y="2400300"/>
          <p14:tracePt t="110203" x="2695575" y="2400300"/>
          <p14:tracePt t="110205" x="2703513" y="2392363"/>
          <p14:tracePt t="110206" x="2711450" y="2392363"/>
          <p14:tracePt t="110208" x="2727325" y="2384425"/>
          <p14:tracePt t="110210" x="2735263" y="2384425"/>
          <p14:tracePt t="110213" x="2743200" y="2384425"/>
          <p14:tracePt t="110215" x="2743200" y="2376488"/>
          <p14:tracePt t="110218" x="2751138" y="2376488"/>
          <p14:tracePt t="110220" x="2759075" y="2368550"/>
          <p14:tracePt t="110222" x="2767013" y="2368550"/>
          <p14:tracePt t="110224" x="2767013" y="2360613"/>
          <p14:tracePt t="110226" x="2774950" y="2360613"/>
          <p14:tracePt t="110231" x="2782888" y="2360613"/>
          <p14:tracePt t="110233" x="2782888" y="2352675"/>
          <p14:tracePt t="110293" x="2782888" y="2344738"/>
          <p14:tracePt t="110297" x="2774950" y="2344738"/>
          <p14:tracePt t="110303" x="2774950" y="2336800"/>
          <p14:tracePt t="110306" x="2767013" y="2336800"/>
          <p14:tracePt t="110310" x="2767013" y="2328863"/>
          <p14:tracePt t="110315" x="2759075" y="2328863"/>
          <p14:tracePt t="110316" x="2759075" y="2320925"/>
          <p14:tracePt t="110322" x="2759075" y="2312988"/>
          <p14:tracePt t="110324" x="2751138" y="2312988"/>
          <p14:tracePt t="110330" x="2751138" y="2305050"/>
          <p14:tracePt t="110334" x="2743200" y="2297113"/>
          <p14:tracePt t="110340" x="2743200" y="2289175"/>
          <p14:tracePt t="110342" x="2735263" y="2289175"/>
          <p14:tracePt t="110347" x="2735263" y="2281238"/>
          <p14:tracePt t="110350" x="2727325" y="2281238"/>
          <p14:tracePt t="110352" x="2727325" y="2273300"/>
          <p14:tracePt t="110358" x="2719388" y="2265363"/>
          <p14:tracePt t="110365" x="2719388" y="2257425"/>
          <p14:tracePt t="110366" x="2711450" y="2257425"/>
          <p14:tracePt t="110370" x="2711450" y="2249488"/>
          <p14:tracePt t="110376" x="2703513" y="2249488"/>
          <p14:tracePt t="110381" x="2703513" y="2241550"/>
          <p14:tracePt t="110390" x="2695575" y="2241550"/>
          <p14:tracePt t="110392" x="2695575" y="2233613"/>
          <p14:tracePt t="110485" x="2695575" y="2241550"/>
          <p14:tracePt t="110488" x="2703513" y="2241550"/>
          <p14:tracePt t="110491" x="2703513" y="2249488"/>
          <p14:tracePt t="110497" x="2711450" y="2265363"/>
          <p14:tracePt t="110499" x="2719388" y="2265363"/>
          <p14:tracePt t="110501" x="2727325" y="2281238"/>
          <p14:tracePt t="110504" x="2735263" y="2297113"/>
          <p14:tracePt t="110506" x="2735263" y="2305050"/>
          <p14:tracePt t="110508" x="2743200" y="2312988"/>
          <p14:tracePt t="110510" x="2751138" y="2320925"/>
          <p14:tracePt t="110513" x="2751138" y="2336800"/>
          <p14:tracePt t="110515" x="2759075" y="2344738"/>
          <p14:tracePt t="110519" x="2774950" y="2368550"/>
          <p14:tracePt t="110520" x="2774950" y="2376488"/>
          <p14:tracePt t="110522" x="2782888" y="2384425"/>
          <p14:tracePt t="110525" x="2790825" y="2400300"/>
          <p14:tracePt t="110526" x="2798763" y="2408238"/>
          <p14:tracePt t="110529" x="2806700" y="2424113"/>
          <p14:tracePt t="110533" x="2814638" y="2447925"/>
          <p14:tracePt t="110536" x="2822575" y="2463800"/>
          <p14:tracePt t="110537" x="2830513" y="2471738"/>
          <p14:tracePt t="110538" x="2838450" y="2487613"/>
          <p14:tracePt t="110540" x="2846388" y="2503488"/>
          <p14:tracePt t="110542" x="2854325" y="2519363"/>
          <p14:tracePt t="110546" x="2870200" y="2543175"/>
          <p14:tracePt t="110549" x="2878138" y="2559050"/>
          <p14:tracePt t="110551" x="2886075" y="2576513"/>
          <p14:tracePt t="110555" x="2901950" y="2608263"/>
          <p14:tracePt t="110557" x="2909888" y="2616200"/>
          <p14:tracePt t="110558" x="2917825" y="2632075"/>
          <p14:tracePt t="110560" x="2933700" y="2647950"/>
          <p14:tracePt t="110564" x="2949575" y="2671763"/>
          <p14:tracePt t="110566" x="2957513" y="2679700"/>
          <p14:tracePt t="110569" x="2967038" y="2695575"/>
          <p14:tracePt t="110573" x="2982913" y="2711450"/>
          <p14:tracePt t="110575" x="2990850" y="2719388"/>
          <p14:tracePt t="110576" x="2998788" y="2735263"/>
          <p14:tracePt t="110579" x="3006725" y="2743200"/>
          <p14:tracePt t="110581" x="3014663" y="2751138"/>
          <p14:tracePt t="110583" x="3022600" y="2759075"/>
          <p14:tracePt t="110587" x="3030538" y="2782888"/>
          <p14:tracePt t="110588" x="3038475" y="2790825"/>
          <p14:tracePt t="110590" x="3046413" y="2798763"/>
          <p14:tracePt t="110592" x="3054350" y="2814638"/>
          <p14:tracePt t="110596" x="3070225" y="2830513"/>
          <p14:tracePt t="110599" x="3078163" y="2838450"/>
          <p14:tracePt t="110603" x="3094038" y="2854325"/>
          <p14:tracePt t="110604" x="3094038" y="2862263"/>
          <p14:tracePt t="110606" x="3101975" y="2870200"/>
          <p14:tracePt t="110608" x="3109913" y="2878138"/>
          <p14:tracePt t="110611" x="3117850" y="2886075"/>
          <p14:tracePt t="110614" x="3125788" y="2901950"/>
          <p14:tracePt t="110619" x="3133725" y="2919413"/>
          <p14:tracePt t="110621" x="3133725" y="2927350"/>
          <p14:tracePt t="110622" x="3141663" y="2927350"/>
          <p14:tracePt t="110625" x="3141663" y="2935288"/>
          <p14:tracePt t="110626" x="3141663" y="2943225"/>
          <p14:tracePt t="110629" x="3149600" y="2951163"/>
          <p14:tracePt t="110633" x="3149600" y="2959100"/>
          <p14:tracePt t="110634" x="3157538" y="2967038"/>
          <p14:tracePt t="110638" x="3157538" y="2974975"/>
          <p14:tracePt t="110642" x="3165475" y="2982913"/>
          <p14:tracePt t="110646" x="3165475" y="2990850"/>
          <p14:tracePt t="110650" x="3165475" y="2998788"/>
          <p14:tracePt t="110654" x="3165475" y="3006725"/>
          <p14:tracePt t="110658" x="3165475" y="3014663"/>
          <p14:tracePt t="110663" x="3165475" y="3022600"/>
          <p14:tracePt t="110666" x="3165475" y="3030538"/>
          <p14:tracePt t="110670" x="3165475" y="3038475"/>
          <p14:tracePt t="110674" x="3165475" y="3046413"/>
          <p14:tracePt t="110676" x="3173413" y="3046413"/>
          <p14:tracePt t="110679" x="3173413" y="3054350"/>
          <p14:tracePt t="110682" x="3165475" y="3062288"/>
          <p14:tracePt t="110688" x="3165475" y="3070225"/>
          <p14:tracePt t="110696" x="3165475" y="3078163"/>
          <p14:tracePt t="110700" x="3165475" y="3086100"/>
          <p14:tracePt t="110706" x="3165475" y="3094038"/>
          <p14:tracePt t="110716" x="3165475" y="3101975"/>
          <p14:tracePt t="110724" x="3165475" y="3109913"/>
          <p14:tracePt t="110739" x="3165475" y="3117850"/>
          <p14:tracePt t="110771" x="3165475" y="3125788"/>
          <p14:tracePt t="110805" x="3165475" y="3133725"/>
          <p14:tracePt t="110831" x="3173413" y="3133725"/>
          <p14:tracePt t="110834" x="3173413" y="3141663"/>
          <p14:tracePt t="110845" x="3181350" y="3141663"/>
          <p14:tracePt t="110853" x="3189288" y="3141663"/>
          <p14:tracePt t="110858" x="3197225" y="3141663"/>
          <p14:tracePt t="110863" x="3205163" y="3141663"/>
          <p14:tracePt t="110868" x="3213100" y="3141663"/>
          <p14:tracePt t="110874" x="3221038" y="3141663"/>
          <p14:tracePt t="110879" x="3228975" y="3141663"/>
          <p14:tracePt t="110882" x="3236913" y="3141663"/>
          <p14:tracePt t="110886" x="3244850" y="3141663"/>
          <p14:tracePt t="110890" x="3252788" y="3141663"/>
          <p14:tracePt t="110897" x="3260725" y="3141663"/>
          <p14:tracePt t="110898" x="3268663" y="3141663"/>
          <p14:tracePt t="110900" x="3268663" y="3133725"/>
          <p14:tracePt t="110903" x="3276600" y="3133725"/>
          <p14:tracePt t="110904" x="3284538" y="3133725"/>
          <p14:tracePt t="110908" x="3292475" y="3133725"/>
          <p14:tracePt t="110910" x="3300413" y="3125788"/>
          <p14:tracePt t="110913" x="3308350" y="3125788"/>
          <p14:tracePt t="110915" x="3317875" y="3125788"/>
          <p14:tracePt t="110918" x="3325813" y="3117850"/>
          <p14:tracePt t="110920" x="3333750" y="3117850"/>
          <p14:tracePt t="110923" x="3341688" y="3117850"/>
          <p14:tracePt t="110924" x="3349625" y="3109913"/>
          <p14:tracePt t="110926" x="3357563" y="3109913"/>
          <p14:tracePt t="110929" x="3365500" y="3109913"/>
          <p14:tracePt t="110932" x="3381375" y="3109913"/>
          <p14:tracePt t="110935" x="3389313" y="3101975"/>
          <p14:tracePt t="110936" x="3397250" y="3101975"/>
          <p14:tracePt t="110949" x="3444875" y="3094038"/>
          <p14:tracePt t="110951" x="3452813" y="3094038"/>
          <p14:tracePt t="110954" x="3460750" y="3094038"/>
          <p14:tracePt t="110955" x="3468688" y="3094038"/>
          <p14:tracePt t="110956" x="3476625" y="3094038"/>
          <p14:tracePt t="110958" x="3484563" y="3086100"/>
          <p14:tracePt t="110960" x="3492500" y="3086100"/>
          <p14:tracePt t="110965" x="3508375" y="3086100"/>
          <p14:tracePt t="110967" x="3516313" y="3086100"/>
          <p14:tracePt t="110969" x="3532188" y="3086100"/>
          <p14:tracePt t="110971" x="3540125" y="3086100"/>
          <p14:tracePt t="110972" x="3548063" y="3086100"/>
          <p14:tracePt t="110974" x="3563938" y="3086100"/>
          <p14:tracePt t="110976" x="3571875" y="3086100"/>
          <p14:tracePt t="110979" x="3579813" y="3086100"/>
          <p14:tracePt t="110981" x="3595688" y="3086100"/>
          <p14:tracePt t="110983" x="3603625" y="3078163"/>
          <p14:tracePt t="110985" x="3611563" y="3078163"/>
          <p14:tracePt t="110986" x="3627438" y="3078163"/>
          <p14:tracePt t="110988" x="3635375" y="3078163"/>
          <p14:tracePt t="110990" x="3651250" y="3078163"/>
          <p14:tracePt t="110992" x="3668713" y="3078163"/>
          <p14:tracePt t="110997" x="3692525" y="3078163"/>
          <p14:tracePt t="111000" x="3716338" y="3078163"/>
          <p14:tracePt t="111002" x="3724275" y="3078163"/>
          <p14:tracePt t="111004" x="3740150" y="3078163"/>
          <p14:tracePt t="111006" x="3756025" y="3078163"/>
          <p14:tracePt t="111008" x="3763963" y="3078163"/>
          <p14:tracePt t="111010" x="3779838" y="3078163"/>
          <p14:tracePt t="111013" x="3787775" y="3078163"/>
          <p14:tracePt t="111017" x="3811588" y="3078163"/>
          <p14:tracePt t="111018" x="3819525" y="3078163"/>
          <p14:tracePt t="111020" x="3827463" y="3078163"/>
          <p14:tracePt t="111022" x="3843338" y="3078163"/>
          <p14:tracePt t="111024" x="3851275" y="3070225"/>
          <p14:tracePt t="111026" x="3859213" y="3070225"/>
          <p14:tracePt t="111029" x="3867150" y="3070225"/>
          <p14:tracePt t="111033" x="3890963" y="3070225"/>
          <p14:tracePt t="111035" x="3898900" y="3070225"/>
          <p14:tracePt t="111037" x="3906838" y="3070225"/>
          <p14:tracePt t="111038" x="3914775" y="3062288"/>
          <p14:tracePt t="111041" x="3922713" y="3062288"/>
          <p14:tracePt t="111042" x="3930650" y="3062288"/>
          <p14:tracePt t="111047" x="3954463" y="3062288"/>
          <p14:tracePt t="111050" x="3970338" y="3062288"/>
          <p14:tracePt t="111052" x="3978275" y="3054350"/>
          <p14:tracePt t="111055" x="3986213" y="3054350"/>
          <p14:tracePt t="111056" x="3994150" y="3054350"/>
          <p14:tracePt t="111058" x="4011613" y="3054350"/>
          <p14:tracePt t="111060" x="4019550" y="3046413"/>
          <p14:tracePt t="111064" x="4035425" y="3046413"/>
          <p14:tracePt t="111066" x="4043363" y="3046413"/>
          <p14:tracePt t="111068" x="4051300" y="3046413"/>
          <p14:tracePt t="111070" x="4059238" y="3038475"/>
          <p14:tracePt t="111072" x="4067175" y="3038475"/>
          <p14:tracePt t="111074" x="4075113" y="3038475"/>
          <p14:tracePt t="111076" x="4083050" y="3038475"/>
          <p14:tracePt t="111080" x="4098925" y="3030538"/>
          <p14:tracePt t="111082" x="4106863" y="3030538"/>
          <p14:tracePt t="111084" x="4114800" y="3022600"/>
          <p14:tracePt t="111086" x="4122738" y="3022600"/>
          <p14:tracePt t="111088" x="4130675" y="3022600"/>
          <p14:tracePt t="111090" x="4138613" y="3022600"/>
          <p14:tracePt t="111092" x="4146550" y="3022600"/>
          <p14:tracePt t="111096" x="4154488" y="3014663"/>
          <p14:tracePt t="111099" x="4162425" y="3014663"/>
          <p14:tracePt t="111100" x="4170363" y="3006725"/>
          <p14:tracePt t="111102" x="4178300" y="3006725"/>
          <p14:tracePt t="111104" x="4186238" y="3006725"/>
          <p14:tracePt t="111106" x="4194175" y="3006725"/>
          <p14:tracePt t="111108" x="4202113" y="2998788"/>
          <p14:tracePt t="111111" x="4210050" y="2998788"/>
          <p14:tracePt t="111113" x="4225925" y="2998788"/>
          <p14:tracePt t="111116" x="4233863" y="2990850"/>
          <p14:tracePt t="111118" x="4241800" y="2990850"/>
          <p14:tracePt t="111120" x="4249738" y="2990850"/>
          <p14:tracePt t="111122" x="4257675" y="2990850"/>
          <p14:tracePt t="111124" x="4265613" y="2982913"/>
          <p14:tracePt t="111126" x="4273550" y="2982913"/>
          <p14:tracePt t="111129" x="4281488" y="2982913"/>
          <p14:tracePt t="111132" x="4289425" y="2982913"/>
          <p14:tracePt t="111135" x="4297363" y="2974975"/>
          <p14:tracePt t="111136" x="4305300" y="2974975"/>
          <p14:tracePt t="111138" x="4313238" y="2974975"/>
          <p14:tracePt t="111140" x="4321175" y="2974975"/>
          <p14:tracePt t="111142" x="4321175" y="2967038"/>
          <p14:tracePt t="111146" x="4337050" y="2967038"/>
          <p14:tracePt t="111149" x="4344988" y="2967038"/>
          <p14:tracePt t="111150" x="4352925" y="2967038"/>
          <p14:tracePt t="111152" x="4352925" y="2959100"/>
          <p14:tracePt t="111154" x="4362450" y="2959100"/>
          <p14:tracePt t="111156" x="4370388" y="2959100"/>
          <p14:tracePt t="111160" x="4378325" y="2951163"/>
          <p14:tracePt t="111163" x="4386263" y="2951163"/>
          <p14:tracePt t="111166" x="4394200" y="2951163"/>
          <p14:tracePt t="111170" x="4402138" y="2951163"/>
          <p14:tracePt t="111172" x="4402138" y="2943225"/>
          <p14:tracePt t="111174" x="4410075" y="2943225"/>
          <p14:tracePt t="111183" x="4418013" y="2943225"/>
          <p14:tracePt t="111191" x="4425950" y="2943225"/>
          <p14:tracePt t="111287" x="4433888" y="2943225"/>
          <p14:tracePt t="111301" x="4433888" y="2935288"/>
          <p14:tracePt t="111319" x="4441825" y="2935288"/>
          <p14:tracePt t="111659" x="4441825" y="2943225"/>
          <p14:tracePt t="111679" x="4449763" y="2951163"/>
          <p14:tracePt t="111691" x="4457700" y="2959100"/>
          <p14:tracePt t="111705" x="4465638" y="2967038"/>
          <p14:tracePt t="111721" x="4473575" y="2974975"/>
          <p14:tracePt t="111735" x="4481513" y="2974975"/>
          <p14:tracePt t="111737" x="4481513" y="2982913"/>
          <p14:tracePt t="111747" x="4489450" y="2982913"/>
          <p14:tracePt t="111754" x="4497388" y="2990850"/>
          <p14:tracePt t="111758" x="4505325" y="2990850"/>
          <p14:tracePt t="111763" x="4513263" y="2990850"/>
          <p14:tracePt t="111766" x="4521200" y="2998788"/>
          <p14:tracePt t="111770" x="4529138" y="2998788"/>
          <p14:tracePt t="111772" x="4537075" y="2998788"/>
          <p14:tracePt t="111776" x="4545013" y="3006725"/>
          <p14:tracePt t="111779" x="4552950" y="3006725"/>
          <p14:tracePt t="111782" x="4560888" y="3006725"/>
          <p14:tracePt t="111785" x="4568825" y="3006725"/>
          <p14:tracePt t="111788" x="4576763" y="3014663"/>
          <p14:tracePt t="111790" x="4584700" y="3014663"/>
          <p14:tracePt t="111792" x="4592638" y="3014663"/>
          <p14:tracePt t="111797" x="4600575" y="3014663"/>
          <p14:tracePt t="111801" x="4616450" y="3022600"/>
          <p14:tracePt t="111803" x="4624388" y="3022600"/>
          <p14:tracePt t="111804" x="4632325" y="3022600"/>
          <p14:tracePt t="111806" x="4640263" y="3022600"/>
          <p14:tracePt t="111809" x="4648200" y="3022600"/>
          <p14:tracePt t="111810" x="4656138" y="3030538"/>
          <p14:tracePt t="111813" x="4664075" y="3030538"/>
          <p14:tracePt t="111815" x="4672013" y="3030538"/>
          <p14:tracePt t="111817" x="4679950" y="3030538"/>
          <p14:tracePt t="111818" x="4687888" y="3030538"/>
          <p14:tracePt t="111820" x="4695825" y="3038475"/>
          <p14:tracePt t="111822" x="4705350" y="3038475"/>
          <p14:tracePt t="111824" x="4713288" y="3038475"/>
          <p14:tracePt t="111826" x="4729163" y="3038475"/>
          <p14:tracePt t="111829" x="4737100" y="3038475"/>
          <p14:tracePt t="111832" x="4752975" y="3038475"/>
          <p14:tracePt t="111834" x="4760913" y="3038475"/>
          <p14:tracePt t="111836" x="4768850" y="3038475"/>
          <p14:tracePt t="111838" x="4776788" y="3038475"/>
          <p14:tracePt t="111842" x="4784725" y="3038475"/>
          <p14:tracePt t="111847" x="4800600" y="3038475"/>
          <p14:tracePt t="111849" x="4808538" y="3038475"/>
          <p14:tracePt t="111850" x="4816475" y="3038475"/>
          <p14:tracePt t="111852" x="4824413" y="3038475"/>
          <p14:tracePt t="111856" x="4832350" y="3038475"/>
          <p14:tracePt t="111858" x="4840288" y="3038475"/>
          <p14:tracePt t="111860" x="4848225" y="3038475"/>
          <p14:tracePt t="111864" x="4856163" y="3038475"/>
          <p14:tracePt t="111866" x="4864100" y="3038475"/>
          <p14:tracePt t="111870" x="4872038" y="3038475"/>
          <p14:tracePt t="111872" x="4879975" y="3038475"/>
          <p14:tracePt t="111876" x="4887913" y="3038475"/>
          <p14:tracePt t="111881" x="4895850" y="3038475"/>
          <p14:tracePt t="111882" x="4903788" y="3038475"/>
          <p14:tracePt t="111886" x="4911725" y="3046413"/>
          <p14:tracePt t="111892" x="4919663" y="3046413"/>
          <p14:tracePt t="111900" x="4927600" y="3046413"/>
          <p14:tracePt t="112020" x="4919663" y="3046413"/>
          <p14:tracePt t="112035" x="4911725" y="3046413"/>
          <p14:tracePt t="112037" x="4911725" y="3038475"/>
          <p14:tracePt t="112043" x="4903788" y="3038475"/>
          <p14:tracePt t="112048" x="4895850" y="3038475"/>
          <p14:tracePt t="112052" x="4887913" y="3038475"/>
          <p14:tracePt t="112058" x="4879975" y="3038475"/>
          <p14:tracePt t="112060" x="4879975" y="3030538"/>
          <p14:tracePt t="112064" x="4872038" y="3030538"/>
          <p14:tracePt t="112068" x="4864100" y="3030538"/>
          <p14:tracePt t="112072" x="4856163" y="3030538"/>
          <p14:tracePt t="112079" x="4848225" y="3022600"/>
          <p14:tracePt t="112084" x="4840288" y="3022600"/>
          <p14:tracePt t="112090" x="4832350" y="3022600"/>
          <p14:tracePt t="112097" x="4824413" y="3022600"/>
          <p14:tracePt t="112100" x="4824413" y="3014663"/>
          <p14:tracePt t="112102" x="4816475" y="3014663"/>
          <p14:tracePt t="112106" x="4808538" y="3014663"/>
          <p14:tracePt t="112113" x="4800600" y="3014663"/>
          <p14:tracePt t="112116" x="4800600" y="3006725"/>
          <p14:tracePt t="112121" x="4792663" y="3006725"/>
          <p14:tracePt t="112126" x="4784725" y="3006725"/>
          <p14:tracePt t="112135" x="4776788" y="3006725"/>
          <p14:tracePt t="112138" x="4776788" y="2998788"/>
          <p14:tracePt t="112146" x="4768850" y="2998788"/>
          <p14:tracePt t="112236" x="4760913" y="2998788"/>
          <p14:tracePt t="112253" x="4752975" y="2998788"/>
          <p14:tracePt t="112258" x="4752975" y="3006725"/>
          <p14:tracePt t="112262" x="4745038" y="3006725"/>
          <p14:tracePt t="112267" x="4737100" y="3006725"/>
          <p14:tracePt t="112268" x="4729163" y="3006725"/>
          <p14:tracePt t="112274" x="4721225" y="3006725"/>
          <p14:tracePt t="112279" x="4713288" y="3006725"/>
          <p14:tracePt t="112282" x="4705350" y="2998788"/>
          <p14:tracePt t="112285" x="4695825" y="2998788"/>
          <p14:tracePt t="112288" x="4687888" y="2998788"/>
          <p14:tracePt t="112292" x="4679950" y="2998788"/>
          <p14:tracePt t="112297" x="4672013" y="2998788"/>
          <p14:tracePt t="112300" x="4664075" y="2998788"/>
          <p14:tracePt t="112302" x="4656138" y="3006725"/>
          <p14:tracePt t="112306" x="4648200" y="3006725"/>
          <p14:tracePt t="112310" x="4640263" y="3006725"/>
          <p14:tracePt t="112315" x="4632325" y="3006725"/>
          <p14:tracePt t="112318" x="4624388" y="3006725"/>
          <p14:tracePt t="112324" x="4616450" y="3006725"/>
          <p14:tracePt t="112329" x="4608513" y="3006725"/>
          <p14:tracePt t="112334" x="4600575" y="2998788"/>
          <p14:tracePt t="112340" x="4592638" y="2998788"/>
          <p14:tracePt t="112347" x="4584700" y="2998788"/>
          <p14:tracePt t="112352" x="4576763" y="2998788"/>
          <p14:tracePt t="112360" x="4568825" y="2998788"/>
          <p14:tracePt t="112365" x="4560888" y="2998788"/>
          <p14:tracePt t="112371" x="4552950" y="2990850"/>
          <p14:tracePt t="112374" x="4545013" y="2990850"/>
          <p14:tracePt t="112379" x="4537075" y="2990850"/>
          <p14:tracePt t="112381" x="4537075" y="2982913"/>
          <p14:tracePt t="112382" x="4529138" y="2982913"/>
          <p14:tracePt t="112386" x="4521200" y="2974975"/>
          <p14:tracePt t="112390" x="4513263" y="2974975"/>
          <p14:tracePt t="112392" x="4505325" y="2967038"/>
          <p14:tracePt t="112397" x="4497388" y="2967038"/>
          <p14:tracePt t="112400" x="4497388" y="2959100"/>
          <p14:tracePt t="112401" x="4489450" y="2959100"/>
          <p14:tracePt t="112403" x="4481513" y="2959100"/>
          <p14:tracePt t="112404" x="4481513" y="2951163"/>
          <p14:tracePt t="112406" x="4473575" y="2951163"/>
          <p14:tracePt t="112410" x="4465638" y="2943225"/>
          <p14:tracePt t="112416" x="4457700" y="2935288"/>
          <p14:tracePt t="112420" x="4449763" y="2935288"/>
          <p14:tracePt t="112422" x="4449763" y="2927350"/>
          <p14:tracePt t="112426" x="4441825" y="2927350"/>
          <p14:tracePt t="112429" x="4441825" y="2919413"/>
          <p14:tracePt t="112432" x="4433888" y="2919413"/>
          <p14:tracePt t="112436" x="4425950" y="2909888"/>
          <p14:tracePt t="112446" x="4418013" y="2909888"/>
          <p14:tracePt t="112449" x="4418013" y="2901950"/>
          <p14:tracePt t="112456" x="4410075" y="2901950"/>
          <p14:tracePt t="112466" x="4410075" y="2894013"/>
          <p14:tracePt t="112555" x="4410075" y="2901950"/>
          <p14:tracePt t="112559" x="4402138" y="2901950"/>
          <p14:tracePt t="112563" x="4402138" y="2909888"/>
          <p14:tracePt t="112567" x="4402138" y="2919413"/>
          <p14:tracePt t="112570" x="4394200" y="2919413"/>
          <p14:tracePt t="112572" x="4394200" y="2927350"/>
          <p14:tracePt t="112576" x="4394200" y="2935288"/>
          <p14:tracePt t="112581" x="4386263" y="2935288"/>
          <p14:tracePt t="112583" x="4386263" y="2943225"/>
          <p14:tracePt t="112586" x="4386263" y="2951163"/>
          <p14:tracePt t="112588" x="4378325" y="2951163"/>
          <p14:tracePt t="112592" x="4378325" y="2959100"/>
          <p14:tracePt t="112599" x="4370388" y="2967038"/>
          <p14:tracePt t="112604" x="4370388" y="2974975"/>
          <p14:tracePt t="112606" x="4362450" y="2974975"/>
          <p14:tracePt t="112608" x="4362450" y="2982913"/>
          <p14:tracePt t="112615" x="4362450" y="2990850"/>
          <p14:tracePt t="112616" x="4352925" y="2990850"/>
          <p14:tracePt t="112620" x="4352925" y="2998788"/>
          <p14:tracePt t="112626" x="4352925" y="3006725"/>
          <p14:tracePt t="112630" x="4344988" y="3006725"/>
          <p14:tracePt t="112633" x="4344988" y="3014663"/>
          <p14:tracePt t="112638" x="4337050" y="3022600"/>
          <p14:tracePt t="112646" x="4337050" y="3030538"/>
          <p14:tracePt t="112650" x="4329113" y="3038475"/>
          <p14:tracePt t="112656" x="4329113" y="3046413"/>
          <p14:tracePt t="112665" x="4329113" y="3054350"/>
          <p14:tracePt t="112666" x="4321175" y="3054350"/>
          <p14:tracePt t="112672" x="4321175" y="3062288"/>
          <p14:tracePt t="112683" x="4321175" y="3070225"/>
          <p14:tracePt t="112688" x="4313238" y="3070225"/>
          <p14:tracePt t="112692" x="4313238" y="3078163"/>
          <p14:tracePt t="112709" x="4313238" y="3086100"/>
          <p14:tracePt t="112736" x="4313238" y="3094038"/>
          <p14:tracePt t="112758" x="4305300" y="3101975"/>
          <p14:tracePt t="112771" x="4305300" y="3109913"/>
          <p14:tracePt t="112783" x="4305300" y="3117850"/>
          <p14:tracePt t="112801" x="4305300" y="3125788"/>
          <p14:tracePt t="112821" x="4305300" y="3133725"/>
          <p14:tracePt t="112993" x="4297363" y="3133725"/>
          <p14:tracePt t="113001" x="4297363" y="3141663"/>
          <p14:tracePt t="113011" x="4297363" y="3149600"/>
          <p14:tracePt t="113018" x="4297363" y="3157538"/>
          <p14:tracePt t="113020" x="4289425" y="3157538"/>
          <p14:tracePt t="113029" x="4289425" y="3165475"/>
          <p14:tracePt t="113036" x="4289425" y="3173413"/>
          <p14:tracePt t="113040" x="4281488" y="3173413"/>
          <p14:tracePt t="113047" x="4281488" y="3181350"/>
          <p14:tracePt t="113054" x="4281488" y="3189288"/>
          <p14:tracePt t="113056" x="4273550" y="3189288"/>
          <p14:tracePt t="113221" x="4273550" y="3197225"/>
          <p14:tracePt t="113235" x="4265613" y="3197225"/>
          <p14:tracePt t="113243" x="4265613" y="3205163"/>
          <p14:tracePt t="113253" x="4257675" y="3213100"/>
          <p14:tracePt t="113262" x="4257675" y="3221038"/>
          <p14:tracePt t="113271" x="4249738" y="3221038"/>
          <p14:tracePt t="113272" x="4249738" y="3228975"/>
          <p14:tracePt t="113281" x="4249738" y="3236913"/>
          <p14:tracePt t="113284" x="4241800" y="3236913"/>
          <p14:tracePt t="113286" x="4241800" y="3244850"/>
          <p14:tracePt t="113290" x="4233863" y="3252788"/>
          <p14:tracePt t="113297" x="4233863" y="3262313"/>
          <p14:tracePt t="113300" x="4225925" y="3262313"/>
          <p14:tracePt t="113302" x="4225925" y="3270250"/>
          <p14:tracePt t="113304" x="4217988" y="3270250"/>
          <p14:tracePt t="113308" x="4217988" y="3278188"/>
          <p14:tracePt t="113313" x="4210050" y="3278188"/>
          <p14:tracePt t="113316" x="4210050" y="3286125"/>
          <p14:tracePt t="113322" x="4202113" y="3286125"/>
          <p14:tracePt t="113324" x="4202113" y="3294063"/>
          <p14:tracePt t="113333" x="4194175" y="3302000"/>
          <p14:tracePt t="113340" x="4186238" y="3302000"/>
          <p14:tracePt t="113342" x="4186238" y="3309938"/>
          <p14:tracePt t="113352" x="4178300" y="3309938"/>
          <p14:tracePt t="113479" x="4178300" y="3317875"/>
          <p14:tracePt t="113495" x="4170363" y="3317875"/>
          <p14:tracePt t="113505" x="4162425" y="3317875"/>
          <p14:tracePt t="113509" x="4162425" y="3325813"/>
          <p14:tracePt t="113513" x="4154488" y="3325813"/>
          <p14:tracePt t="113516" x="4146550" y="3333750"/>
          <p14:tracePt t="113522" x="4138613" y="3333750"/>
          <p14:tracePt t="113524" x="4138613" y="3341688"/>
          <p14:tracePt t="113529" x="4130675" y="3341688"/>
          <p14:tracePt t="113532" x="4122738" y="3341688"/>
          <p14:tracePt t="113535" x="4122738" y="3349625"/>
          <p14:tracePt t="113538" x="4114800" y="3349625"/>
          <p14:tracePt t="113540" x="4114800" y="3357563"/>
          <p14:tracePt t="113547" x="4106863" y="3365500"/>
          <p14:tracePt t="113550" x="4098925" y="3365500"/>
          <p14:tracePt t="113554" x="4090988" y="3373438"/>
          <p14:tracePt t="113558" x="4083050" y="3373438"/>
          <p14:tracePt t="113561" x="4083050" y="3381375"/>
          <p14:tracePt t="113564" x="4075113" y="3389313"/>
          <p14:tracePt t="113568" x="4067175" y="3389313"/>
          <p14:tracePt t="113570" x="4067175" y="3397250"/>
          <p14:tracePt t="113572" x="4059238" y="3397250"/>
          <p14:tracePt t="113574" x="4059238" y="3405188"/>
          <p14:tracePt t="113576" x="4051300" y="3405188"/>
          <p14:tracePt t="113580" x="4043363" y="3413125"/>
          <p14:tracePt t="113584" x="4035425" y="3413125"/>
          <p14:tracePt t="113585" x="4035425" y="3421063"/>
          <p14:tracePt t="113586" x="4027488" y="3421063"/>
          <p14:tracePt t="113588" x="4027488" y="3429000"/>
          <p14:tracePt t="113590" x="4019550" y="3429000"/>
          <p14:tracePt t="113592" x="4019550" y="3436938"/>
          <p14:tracePt t="113597" x="4011613" y="3444875"/>
          <p14:tracePt t="113600" x="4002088" y="3444875"/>
          <p14:tracePt t="113602" x="3994150" y="3452813"/>
          <p14:tracePt t="113606" x="3986213" y="3460750"/>
          <p14:tracePt t="113613" x="3978275" y="3460750"/>
          <p14:tracePt t="113615" x="3978275" y="3468688"/>
          <p14:tracePt t="113617" x="3970338" y="3468688"/>
          <p14:tracePt t="113622" x="3962400" y="3476625"/>
          <p14:tracePt t="113627" x="3954463" y="3476625"/>
          <p14:tracePt t="113633" x="3946525" y="3476625"/>
          <p14:tracePt t="113634" x="3946525" y="3484563"/>
          <p14:tracePt t="113640" x="3938588" y="3484563"/>
          <p14:tracePt t="113648" x="3930650" y="3484563"/>
          <p14:tracePt t="113664" x="3922713" y="3484563"/>
          <p14:tracePt t="113673" x="3922713" y="3476625"/>
          <p14:tracePt t="113681" x="3914775" y="3476625"/>
          <p14:tracePt t="113686" x="3914775" y="3468688"/>
          <p14:tracePt t="113690" x="3906838" y="3460750"/>
          <p14:tracePt t="113696" x="3898900" y="3452813"/>
          <p14:tracePt t="113699" x="3890963" y="3444875"/>
          <p14:tracePt t="113700" x="3890963" y="3436938"/>
          <p14:tracePt t="113702" x="3883025" y="3429000"/>
          <p14:tracePt t="113706" x="3875088" y="3421063"/>
          <p14:tracePt t="113708" x="3867150" y="3421063"/>
          <p14:tracePt t="113710" x="3867150" y="3413125"/>
          <p14:tracePt t="113713" x="3859213" y="3405188"/>
          <p14:tracePt t="113717" x="3851275" y="3397250"/>
          <p14:tracePt t="113719" x="3843338" y="3389313"/>
          <p14:tracePt t="113720" x="3843338" y="3381375"/>
          <p14:tracePt t="113722" x="3835400" y="3373438"/>
          <p14:tracePt t="113724" x="3827463" y="3365500"/>
          <p14:tracePt t="113729" x="3819525" y="3357563"/>
          <p14:tracePt t="113730" x="3811588" y="3349625"/>
          <p14:tracePt t="113734" x="3803650" y="3341688"/>
          <p14:tracePt t="113737" x="3795713" y="3333750"/>
          <p14:tracePt t="113738" x="3795713" y="3325813"/>
          <p14:tracePt t="113740" x="3787775" y="3317875"/>
          <p14:tracePt t="113742" x="3779838" y="3309938"/>
          <p14:tracePt t="113747" x="3771900" y="3294063"/>
          <p14:tracePt t="113748" x="3763963" y="3286125"/>
          <p14:tracePt t="113755" x="3740150" y="3262313"/>
          <p14:tracePt t="113756" x="3732213" y="3252788"/>
          <p14:tracePt t="113758" x="3724275" y="3236913"/>
          <p14:tracePt t="113760" x="3716338" y="3228975"/>
          <p14:tracePt t="113763" x="3708400" y="3213100"/>
          <p14:tracePt t="113764" x="3700463" y="3205163"/>
          <p14:tracePt t="113771" x="3668713" y="3181350"/>
          <p14:tracePt t="113772" x="3660775" y="3165475"/>
          <p14:tracePt t="113774" x="3651250" y="3157538"/>
          <p14:tracePt t="113776" x="3635375" y="3141663"/>
          <p14:tracePt t="113780" x="3627438" y="3133725"/>
          <p14:tracePt t="113784" x="3603625" y="3109913"/>
          <p14:tracePt t="113787" x="3571875" y="3086100"/>
          <p14:tracePt t="113789" x="3563938" y="3078163"/>
          <p14:tracePt t="113790" x="3548063" y="3070225"/>
          <p14:tracePt t="113792" x="3532188" y="3054350"/>
          <p14:tracePt t="113796" x="3500438" y="3038475"/>
          <p14:tracePt t="113799" x="3484563" y="3022600"/>
          <p14:tracePt t="113802" x="3468688" y="3014663"/>
          <p14:tracePt t="113803" x="3452813" y="3006725"/>
          <p14:tracePt t="113805" x="3436938" y="2998788"/>
          <p14:tracePt t="113806" x="3421063" y="2982913"/>
          <p14:tracePt t="113808" x="3405188" y="2974975"/>
          <p14:tracePt t="113810" x="3389313" y="2967038"/>
          <p14:tracePt t="113813" x="3373438" y="2959100"/>
          <p14:tracePt t="113814" x="3357563" y="2943225"/>
          <p14:tracePt t="113817" x="3341688" y="2935288"/>
          <p14:tracePt t="113818" x="3325813" y="2927350"/>
          <p14:tracePt t="113820" x="3308350" y="2919413"/>
          <p14:tracePt t="113822" x="3292475" y="2909888"/>
          <p14:tracePt t="113824" x="3276600" y="2901950"/>
          <p14:tracePt t="113826" x="3260725" y="2894013"/>
          <p14:tracePt t="113829" x="3244850" y="2886075"/>
          <p14:tracePt t="113830" x="3228975" y="2878138"/>
          <p14:tracePt t="113833" x="3213100" y="2878138"/>
          <p14:tracePt t="113834" x="3205163" y="2870200"/>
          <p14:tracePt t="113836" x="3189288" y="2862263"/>
          <p14:tracePt t="113838" x="3173413" y="2854325"/>
          <p14:tracePt t="113840" x="3165475" y="2854325"/>
          <p14:tracePt t="113842" x="3149600" y="2846388"/>
          <p14:tracePt t="113845" x="3141663" y="2838450"/>
          <p14:tracePt t="113846" x="3133725" y="2830513"/>
          <p14:tracePt t="113849" x="3117850" y="2830513"/>
          <p14:tracePt t="113851" x="3109913" y="2822575"/>
          <p14:tracePt t="113852" x="3094038" y="2814638"/>
          <p14:tracePt t="113854" x="3086100" y="2806700"/>
          <p14:tracePt t="113856" x="3070225" y="2798763"/>
          <p14:tracePt t="113858" x="3062288" y="2790825"/>
          <p14:tracePt t="113860" x="3054350" y="2782888"/>
          <p14:tracePt t="113862" x="3038475" y="2782888"/>
          <p14:tracePt t="113864" x="3030538" y="2774950"/>
          <p14:tracePt t="113866" x="3022600" y="2767013"/>
          <p14:tracePt t="113868" x="3006725" y="2767013"/>
          <p14:tracePt t="113870" x="2998788" y="2759075"/>
          <p14:tracePt t="113872" x="2990850" y="2751138"/>
          <p14:tracePt t="113874" x="2974975" y="2751138"/>
          <p14:tracePt t="113876" x="2967038" y="2743200"/>
          <p14:tracePt t="113878" x="2957513" y="2735263"/>
          <p14:tracePt t="113880" x="2949575" y="2735263"/>
          <p14:tracePt t="113883" x="2933700" y="2727325"/>
          <p14:tracePt t="113884" x="2925763" y="2727325"/>
          <p14:tracePt t="113886" x="2917825" y="2719388"/>
          <p14:tracePt t="113888" x="2909888" y="2711450"/>
          <p14:tracePt t="113890" x="2901950" y="2711450"/>
          <p14:tracePt t="113892" x="2894013" y="2703513"/>
          <p14:tracePt t="113895" x="2886075" y="2703513"/>
          <p14:tracePt t="113896" x="2878138" y="2695575"/>
          <p14:tracePt t="113898" x="2870200" y="2695575"/>
          <p14:tracePt t="113900" x="2862263" y="2687638"/>
          <p14:tracePt t="113904" x="2854325" y="2679700"/>
          <p14:tracePt t="113906" x="2846388" y="2679700"/>
          <p14:tracePt t="113910" x="2838450" y="2671763"/>
          <p14:tracePt t="113916" x="2830513" y="2671763"/>
          <p14:tracePt t="113918" x="2830513" y="2663825"/>
          <p14:tracePt t="113922" x="2822575" y="2663825"/>
          <p14:tracePt t="114097" x="2814638" y="2663825"/>
          <p14:tracePt t="114102" x="2814638" y="2671763"/>
          <p14:tracePt t="114113" x="2814638" y="2679700"/>
          <p14:tracePt t="114123" x="2806700" y="2679700"/>
          <p14:tracePt t="114124" x="2806700" y="2687638"/>
          <p14:tracePt t="114141" x="2806700" y="2695575"/>
          <p14:tracePt t="114148" x="2798763" y="2695575"/>
          <p14:tracePt t="114173" x="2790825" y="2695575"/>
          <p14:tracePt t="114176" x="2790825" y="2703513"/>
          <p14:tracePt t="114251" x="2782888" y="2703513"/>
          <p14:tracePt t="114269" x="2774950" y="2703513"/>
          <p14:tracePt t="114273" x="2774950" y="2711450"/>
          <p14:tracePt t="114276" x="2767013" y="2711450"/>
          <p14:tracePt t="114285" x="2759075" y="2711450"/>
          <p14:tracePt t="114290" x="2751138" y="2711450"/>
          <p14:tracePt t="114298" x="2743200" y="2711450"/>
          <p14:tracePt t="114304" x="2735263" y="2711450"/>
          <p14:tracePt t="114311" x="2727325" y="2711450"/>
          <p14:tracePt t="114318" x="2719388" y="2711450"/>
          <p14:tracePt t="114322" x="2711450" y="2711450"/>
          <p14:tracePt t="114330" x="2703513" y="2711450"/>
          <p14:tracePt t="114332" x="2695575" y="2711450"/>
          <p14:tracePt t="114336" x="2687638" y="2711450"/>
          <p14:tracePt t="114340" x="2679700" y="2703513"/>
          <p14:tracePt t="114346" x="2671763" y="2703513"/>
          <p14:tracePt t="114349" x="2663825" y="2703513"/>
          <p14:tracePt t="114352" x="2655888" y="2703513"/>
          <p14:tracePt t="114357" x="2647950" y="2695575"/>
          <p14:tracePt t="114359" x="2640013" y="2695575"/>
          <p14:tracePt t="114363" x="2632075" y="2695575"/>
          <p14:tracePt t="114365" x="2624138" y="2695575"/>
          <p14:tracePt t="114368" x="2616200" y="2687638"/>
          <p14:tracePt t="114370" x="2606675" y="2687638"/>
          <p14:tracePt t="114374" x="2598738" y="2687638"/>
          <p14:tracePt t="114376" x="2590800" y="2687638"/>
          <p14:tracePt t="114381" x="2582863" y="2679700"/>
          <p14:tracePt t="114383" x="2574925" y="2679700"/>
          <p14:tracePt t="114384" x="2566988" y="2679700"/>
          <p14:tracePt t="114386" x="2559050" y="2679700"/>
          <p14:tracePt t="114388" x="2551113" y="2679700"/>
          <p14:tracePt t="114390" x="2543175" y="2679700"/>
          <p14:tracePt t="114392" x="2535238" y="2679700"/>
          <p14:tracePt t="114397" x="2519363" y="2679700"/>
          <p14:tracePt t="114399" x="2511425" y="2679700"/>
          <p14:tracePt t="114400" x="2495550" y="2671763"/>
          <p14:tracePt t="114402" x="2487613" y="2671763"/>
          <p14:tracePt t="114404" x="2479675" y="2671763"/>
          <p14:tracePt t="114406" x="2471738" y="2671763"/>
          <p14:tracePt t="114408" x="2455863" y="2671763"/>
          <p14:tracePt t="114410" x="2447925" y="2671763"/>
          <p14:tracePt t="114413" x="2439988" y="2663825"/>
          <p14:tracePt t="114416" x="2424113" y="2663825"/>
          <p14:tracePt t="114417" x="2416175" y="2663825"/>
          <p14:tracePt t="114418" x="2408238" y="2663825"/>
          <p14:tracePt t="114420" x="2392363" y="2663825"/>
          <p14:tracePt t="114422" x="2384425" y="2663825"/>
          <p14:tracePt t="114424" x="2368550" y="2663825"/>
          <p14:tracePt t="114426" x="2360613" y="2663825"/>
          <p14:tracePt t="114430" x="2344738" y="2663825"/>
          <p14:tracePt t="114432" x="2320925" y="2663825"/>
          <p14:tracePt t="114434" x="2312988" y="2663825"/>
          <p14:tracePt t="114436" x="2305050" y="2655888"/>
          <p14:tracePt t="114438" x="2289175" y="2655888"/>
          <p14:tracePt t="114440" x="2281238" y="2655888"/>
          <p14:tracePt t="114442" x="2265363" y="2655888"/>
          <p14:tracePt t="114447" x="2239963" y="2647950"/>
          <p14:tracePt t="114449" x="2232025" y="2647950"/>
          <p14:tracePt t="114450" x="2216150" y="2647950"/>
          <p14:tracePt t="114452" x="2208213" y="2647950"/>
          <p14:tracePt t="114454" x="2200275" y="2647950"/>
          <p14:tracePt t="114456" x="2184400" y="2640013"/>
          <p14:tracePt t="114458" x="2176463" y="2640013"/>
          <p14:tracePt t="114461" x="2160588" y="2640013"/>
          <p14:tracePt t="114463" x="2152650" y="2640013"/>
          <p14:tracePt t="114467" x="2128838" y="2640013"/>
          <p14:tracePt t="114469" x="2112963" y="2640013"/>
          <p14:tracePt t="114470" x="2105025" y="2640013"/>
          <p14:tracePt t="114472" x="2097088" y="2632075"/>
          <p14:tracePt t="114474" x="2081213" y="2632075"/>
          <p14:tracePt t="114476" x="2073275" y="2632075"/>
          <p14:tracePt t="114481" x="2049463" y="2632075"/>
          <p14:tracePt t="114483" x="2041525" y="2632075"/>
          <p14:tracePt t="114485" x="2025650" y="2632075"/>
          <p14:tracePt t="114487" x="2017713" y="2632075"/>
          <p14:tracePt t="114488" x="2009775" y="2632075"/>
          <p14:tracePt t="114490" x="1993900" y="2632075"/>
          <p14:tracePt t="114492" x="1985963" y="2632075"/>
          <p14:tracePt t="114497" x="1962150" y="2632075"/>
          <p14:tracePt t="114499" x="1954213" y="2632075"/>
          <p14:tracePt t="114501" x="1946275" y="2624138"/>
          <p14:tracePt t="114502" x="1938338" y="2624138"/>
          <p14:tracePt t="114504" x="1930400" y="2624138"/>
          <p14:tracePt t="114506" x="1922463" y="2624138"/>
          <p14:tracePt t="114508" x="1912938" y="2624138"/>
          <p14:tracePt t="114510" x="1905000" y="2624138"/>
          <p14:tracePt t="114513" x="1897063" y="2624138"/>
          <p14:tracePt t="114517" x="1881188" y="2624138"/>
          <p14:tracePt t="114518" x="1873250" y="2624138"/>
          <p14:tracePt t="114522" x="1865313" y="2624138"/>
          <p14:tracePt t="114524" x="1857375" y="2624138"/>
          <p14:tracePt t="114526" x="1849438" y="2616200"/>
          <p14:tracePt t="114532" x="1841500" y="2616200"/>
          <p14:tracePt t="114534" x="1833563" y="2616200"/>
          <p14:tracePt t="114538" x="1825625" y="2616200"/>
          <p14:tracePt t="114543" x="1817688" y="2616200"/>
          <p14:tracePt t="114550" x="1809750" y="2616200"/>
          <p14:tracePt t="114559" x="1801813" y="2616200"/>
          <p14:tracePt t="114645" x="1801813" y="2624138"/>
          <p14:tracePt t="114648" x="1793875" y="2624138"/>
          <p14:tracePt t="114674" x="1785938" y="2624138"/>
          <p14:tracePt t="114689" x="1785938" y="2632075"/>
          <p14:tracePt t="114705" x="1778000" y="2632075"/>
          <p14:tracePt t="114721" x="1778000" y="2640013"/>
          <p14:tracePt t="114726" x="1770063" y="2640013"/>
          <p14:tracePt t="114746" x="1762125" y="2647950"/>
          <p14:tracePt t="114802" x="1754188" y="2647950"/>
          <p14:tracePt t="114851" x="1754188" y="2655888"/>
          <p14:tracePt t="114879" x="1754188" y="2663825"/>
          <p14:tracePt t="114903" x="1746250" y="2663825"/>
          <p14:tracePt t="115001" x="1746250" y="2671763"/>
          <p14:tracePt t="115008" x="1754188" y="2671763"/>
          <p14:tracePt t="115017" x="1754188" y="2679700"/>
          <p14:tracePt t="115029" x="1754188" y="2687638"/>
          <p14:tracePt t="115031" x="1762125" y="2687638"/>
          <p14:tracePt t="115038" x="1762125" y="2695575"/>
          <p14:tracePt t="115040" x="1770063" y="2695575"/>
          <p14:tracePt t="115047" x="1778000" y="2703513"/>
          <p14:tracePt t="115052" x="1785938" y="2711450"/>
          <p14:tracePt t="115056" x="1793875" y="2711450"/>
          <p14:tracePt t="115058" x="1801813" y="2719388"/>
          <p14:tracePt t="115063" x="1809750" y="2719388"/>
          <p14:tracePt t="115066" x="1825625" y="2727325"/>
          <p14:tracePt t="115071" x="1833563" y="2735263"/>
          <p14:tracePt t="115072" x="1841500" y="2735263"/>
          <p14:tracePt t="115074" x="1849438" y="2735263"/>
          <p14:tracePt t="115076" x="1857375" y="2743200"/>
          <p14:tracePt t="115080" x="1865313" y="2743200"/>
          <p14:tracePt t="115083" x="1873250" y="2751138"/>
          <p14:tracePt t="115084" x="1881188" y="2751138"/>
          <p14:tracePt t="115086" x="1889125" y="2751138"/>
          <p14:tracePt t="115088" x="1897063" y="2759075"/>
          <p14:tracePt t="115090" x="1905000" y="2759075"/>
          <p14:tracePt t="115092" x="1912938" y="2759075"/>
          <p14:tracePt t="115097" x="1938338" y="2759075"/>
          <p14:tracePt t="115100" x="1954213" y="2767013"/>
          <p14:tracePt t="115102" x="1970088" y="2767013"/>
          <p14:tracePt t="115104" x="1978025" y="2767013"/>
          <p14:tracePt t="115106" x="1985963" y="2774950"/>
          <p14:tracePt t="115108" x="1993900" y="2774950"/>
          <p14:tracePt t="115110" x="2009775" y="2774950"/>
          <p14:tracePt t="115113" x="2017713" y="2774950"/>
          <p14:tracePt t="115116" x="2033588" y="2782888"/>
          <p14:tracePt t="115117" x="2041525" y="2782888"/>
          <p14:tracePt t="115118" x="2049463" y="2782888"/>
          <p14:tracePt t="115120" x="2065338" y="2782888"/>
          <p14:tracePt t="115122" x="2073275" y="2782888"/>
          <p14:tracePt t="115124" x="2081213" y="2782888"/>
          <p14:tracePt t="115126" x="2097088" y="2782888"/>
          <p14:tracePt t="115130" x="2105025" y="2782888"/>
          <p14:tracePt t="115133" x="2128838" y="2790825"/>
          <p14:tracePt t="115134" x="2136775" y="2790825"/>
          <p14:tracePt t="115136" x="2144713" y="2790825"/>
          <p14:tracePt t="115138" x="2160588" y="2790825"/>
          <p14:tracePt t="115140" x="2168525" y="2790825"/>
          <p14:tracePt t="115142" x="2176463" y="2790825"/>
          <p14:tracePt t="115147" x="2200275" y="2790825"/>
          <p14:tracePt t="115149" x="2208213" y="2790825"/>
          <p14:tracePt t="115150" x="2216150" y="2790825"/>
          <p14:tracePt t="115152" x="2224088" y="2798763"/>
          <p14:tracePt t="115154" x="2232025" y="2798763"/>
          <p14:tracePt t="115156" x="2239963" y="2798763"/>
          <p14:tracePt t="115158" x="2255838" y="2798763"/>
          <p14:tracePt t="115160" x="2265363" y="2798763"/>
          <p14:tracePt t="115163" x="2273300" y="2798763"/>
          <p14:tracePt t="115165" x="2281238" y="2798763"/>
          <p14:tracePt t="115168" x="2289175" y="2798763"/>
          <p14:tracePt t="115170" x="2297113" y="2798763"/>
          <p14:tracePt t="115172" x="2305050" y="2798763"/>
          <p14:tracePt t="115174" x="2312988" y="2798763"/>
          <p14:tracePt t="115176" x="2320925" y="2798763"/>
          <p14:tracePt t="115180" x="2328863" y="2806700"/>
          <p14:tracePt t="115184" x="2336800" y="2806700"/>
          <p14:tracePt t="115186" x="2344738" y="2806700"/>
          <p14:tracePt t="115192" x="2352675" y="2806700"/>
          <p14:tracePt t="115198" x="2360613" y="2806700"/>
          <p14:tracePt t="115385" x="2360613" y="2798763"/>
          <p14:tracePt t="115389" x="2352675" y="2798763"/>
          <p14:tracePt t="115396" x="2352675" y="2790825"/>
          <p14:tracePt t="115400" x="2344738" y="2790825"/>
          <p14:tracePt t="115406" x="2344738" y="2782888"/>
          <p14:tracePt t="115408" x="2336800" y="2782888"/>
          <p14:tracePt t="115416" x="2328863" y="2774950"/>
          <p14:tracePt t="115424" x="2320925" y="2774950"/>
          <p14:tracePt t="115426" x="2320925" y="2767013"/>
          <p14:tracePt t="115432" x="2312988" y="2767013"/>
          <p14:tracePt t="115436" x="2312988" y="2759075"/>
          <p14:tracePt t="115438" x="2305050" y="2759075"/>
          <p14:tracePt t="115447" x="2297113" y="2751138"/>
          <p14:tracePt t="115450" x="2289175" y="2751138"/>
          <p14:tracePt t="115454" x="2289175" y="2743200"/>
          <p14:tracePt t="115456" x="2281238" y="2743200"/>
          <p14:tracePt t="115465" x="2273300" y="2743200"/>
          <p14:tracePt t="115466" x="2273300" y="2735263"/>
          <p14:tracePt t="115472" x="2265363" y="2735263"/>
          <p14:tracePt t="115479" x="2265363" y="2727325"/>
          <p14:tracePt t="115577" x="2265363" y="2719388"/>
          <p14:tracePt t="115585" x="2255838" y="2719388"/>
          <p14:tracePt t="115619" x="2255838" y="2711450"/>
          <p14:tracePt t="115661" x="2247900" y="2711450"/>
          <p14:tracePt t="115695" x="2247900" y="2719388"/>
          <p14:tracePt t="115721" x="2247900" y="2727325"/>
          <p14:tracePt t="115733" x="2247900" y="2735263"/>
          <p14:tracePt t="115745" x="2247900" y="2743200"/>
          <p14:tracePt t="115752" x="2247900" y="2751138"/>
          <p14:tracePt t="115760" x="2247900" y="2759075"/>
          <p14:tracePt t="115765" x="2247900" y="2767013"/>
          <p14:tracePt t="115767" x="2255838" y="2767013"/>
          <p14:tracePt t="115768" x="2255838" y="2774950"/>
          <p14:tracePt t="115774" x="2265363" y="2782888"/>
          <p14:tracePt t="115780" x="2265363" y="2790825"/>
          <p14:tracePt t="115783" x="2273300" y="2798763"/>
          <p14:tracePt t="115784" x="2281238" y="2806700"/>
          <p14:tracePt t="115788" x="2289175" y="2814638"/>
          <p14:tracePt t="115790" x="2289175" y="2822575"/>
          <p14:tracePt t="115792" x="2297113" y="2822575"/>
          <p14:tracePt t="115797" x="2305050" y="2838450"/>
          <p14:tracePt t="115801" x="2312988" y="2846388"/>
          <p14:tracePt t="115803" x="2320925" y="2846388"/>
          <p14:tracePt t="115804" x="2328863" y="2854325"/>
          <p14:tracePt t="115806" x="2336800" y="2862263"/>
          <p14:tracePt t="115808" x="2344738" y="2862263"/>
          <p14:tracePt t="115810" x="2344738" y="2870200"/>
          <p14:tracePt t="115813" x="2352675" y="2870200"/>
          <p14:tracePt t="115815" x="2360613" y="2878138"/>
          <p14:tracePt t="115819" x="2376488" y="2886075"/>
          <p14:tracePt t="115820" x="2384425" y="2894013"/>
          <p14:tracePt t="115822" x="2392363" y="2894013"/>
          <p14:tracePt t="115824" x="2400300" y="2901950"/>
          <p14:tracePt t="115826" x="2408238" y="2909888"/>
          <p14:tracePt t="115830" x="2432050" y="2919413"/>
          <p14:tracePt t="115833" x="2439988" y="2927350"/>
          <p14:tracePt t="115837" x="2463800" y="2935288"/>
          <p14:tracePt t="115838" x="2471738" y="2943225"/>
          <p14:tracePt t="115840" x="2487613" y="2943225"/>
          <p14:tracePt t="115842" x="2495550" y="2951163"/>
          <p14:tracePt t="115847" x="2519363" y="2959100"/>
          <p14:tracePt t="115849" x="2535238" y="2967038"/>
          <p14:tracePt t="115852" x="2559050" y="2974975"/>
          <p14:tracePt t="115854" x="2574925" y="2982913"/>
          <p14:tracePt t="115856" x="2582863" y="2982913"/>
          <p14:tracePt t="115859" x="2598738" y="2990850"/>
          <p14:tracePt t="115860" x="2606675" y="2998788"/>
          <p14:tracePt t="115863" x="2624138" y="2998788"/>
          <p14:tracePt t="115865" x="2632075" y="3006725"/>
          <p14:tracePt t="115869" x="2663825" y="3014663"/>
          <p14:tracePt t="115871" x="2671763" y="3022600"/>
          <p14:tracePt t="115872" x="2687638" y="3022600"/>
          <p14:tracePt t="115874" x="2695575" y="3030538"/>
          <p14:tracePt t="115876" x="2711450" y="3030538"/>
          <p14:tracePt t="115879" x="2719388" y="3038475"/>
          <p14:tracePt t="115881" x="2735263" y="3046413"/>
          <p14:tracePt t="115885" x="2759075" y="3054350"/>
          <p14:tracePt t="115886" x="2774950" y="3054350"/>
          <p14:tracePt t="115888" x="2782888" y="3062288"/>
          <p14:tracePt t="115890" x="2798763" y="3062288"/>
          <p14:tracePt t="115892" x="2814638" y="3062288"/>
          <p14:tracePt t="115896" x="2838450" y="3070225"/>
          <p14:tracePt t="115899" x="2854325" y="3078163"/>
          <p14:tracePt t="115902" x="2878138" y="3086100"/>
          <p14:tracePt t="115904" x="2894013" y="3086100"/>
          <p14:tracePt t="115906" x="2909888" y="3086100"/>
          <p14:tracePt t="115908" x="2917825" y="3094038"/>
          <p14:tracePt t="115911" x="2933700" y="3094038"/>
          <p14:tracePt t="115914" x="2949575" y="3101975"/>
          <p14:tracePt t="115915" x="2967038" y="3101975"/>
          <p14:tracePt t="115919" x="2998788" y="3109913"/>
          <p14:tracePt t="115921" x="3014663" y="3109913"/>
          <p14:tracePt t="115922" x="3030538" y="3109913"/>
          <p14:tracePt t="115925" x="3046413" y="3117850"/>
          <p14:tracePt t="115926" x="3054350" y="3117850"/>
          <p14:tracePt t="115930" x="3070225" y="3117850"/>
          <p14:tracePt t="115933" x="3101975" y="3125788"/>
          <p14:tracePt t="115935" x="3117850" y="3125788"/>
          <p14:tracePt t="115936" x="3133725" y="3125788"/>
          <p14:tracePt t="115939" x="3149600" y="3125788"/>
          <p14:tracePt t="115940" x="3165475" y="3133725"/>
          <p14:tracePt t="115942" x="3181350" y="3133725"/>
          <p14:tracePt t="115946" x="3213100" y="3133725"/>
          <p14:tracePt t="115964" x="3357563" y="3149600"/>
          <p14:tracePt t="115967" x="3373438" y="3149600"/>
          <p14:tracePt t="115970" x="3405188" y="3149600"/>
          <p14:tracePt t="115972" x="3421063" y="3157538"/>
          <p14:tracePt t="115974" x="3436938" y="3157538"/>
          <p14:tracePt t="115977" x="3452813" y="3157538"/>
          <p14:tracePt t="115979" x="3468688" y="3157538"/>
          <p14:tracePt t="115982" x="3484563" y="3157538"/>
          <p14:tracePt t="115983" x="3508375" y="3157538"/>
          <p14:tracePt t="115985" x="3524250" y="3157538"/>
          <p14:tracePt t="115986" x="3540125" y="3157538"/>
          <p14:tracePt t="115988" x="3556000" y="3157538"/>
          <p14:tracePt t="115990" x="3571875" y="3157538"/>
          <p14:tracePt t="115992" x="3587750" y="3165475"/>
          <p14:tracePt t="115997" x="3627438" y="3165475"/>
          <p14:tracePt t="115998" x="3643313" y="3165475"/>
          <p14:tracePt t="116001" x="3660775" y="3165475"/>
          <p14:tracePt t="116002" x="3676650" y="3165475"/>
          <p14:tracePt t="116004" x="3700463" y="3165475"/>
          <p14:tracePt t="116006" x="3716338" y="3165475"/>
          <p14:tracePt t="116008" x="3732213" y="3165475"/>
          <p14:tracePt t="116010" x="3748088" y="3165475"/>
          <p14:tracePt t="116013" x="3763963" y="3165475"/>
          <p14:tracePt t="116016" x="3803650" y="3165475"/>
          <p14:tracePt t="116018" x="3819525" y="3165475"/>
          <p14:tracePt t="116020" x="3835400" y="3165475"/>
          <p14:tracePt t="116022" x="3859213" y="3165475"/>
          <p14:tracePt t="116024" x="3875088" y="3165475"/>
          <p14:tracePt t="116026" x="3890963" y="3165475"/>
          <p14:tracePt t="116029" x="3906838" y="3165475"/>
          <p14:tracePt t="116033" x="3946525" y="3165475"/>
          <p14:tracePt t="116034" x="3962400" y="3165475"/>
          <p14:tracePt t="116036" x="3986213" y="3165475"/>
          <p14:tracePt t="116038" x="4002088" y="3165475"/>
          <p14:tracePt t="116040" x="4027488" y="3165475"/>
          <p14:tracePt t="116042" x="4043363" y="3165475"/>
          <p14:tracePt t="116048" x="4083050" y="3173413"/>
          <p14:tracePt t="116050" x="4122738" y="3173413"/>
          <p14:tracePt t="116053" x="4146550" y="3173413"/>
          <p14:tracePt t="116055" x="4162425" y="3165475"/>
          <p14:tracePt t="116057" x="4186238" y="3165475"/>
          <p14:tracePt t="116058" x="4202113" y="3165475"/>
          <p14:tracePt t="116060" x="4225925" y="3165475"/>
          <p14:tracePt t="116065" x="4265613" y="3173413"/>
          <p14:tracePt t="116066" x="4281488" y="3173413"/>
          <p14:tracePt t="116068" x="4305300" y="3173413"/>
          <p14:tracePt t="116070" x="4321175" y="3165475"/>
          <p14:tracePt t="116072" x="4344988" y="3165475"/>
          <p14:tracePt t="116074" x="4362450" y="3165475"/>
          <p14:tracePt t="116076" x="4386263" y="3165475"/>
          <p14:tracePt t="116081" x="4425950" y="3165475"/>
          <p14:tracePt t="116082" x="4441825" y="3165475"/>
          <p14:tracePt t="116084" x="4457700" y="3165475"/>
          <p14:tracePt t="116086" x="4481513" y="3165475"/>
          <p14:tracePt t="116088" x="4497388" y="3165475"/>
          <p14:tracePt t="116090" x="4521200" y="3165475"/>
          <p14:tracePt t="116092" x="4537075" y="3165475"/>
          <p14:tracePt t="116097" x="4576763" y="3157538"/>
          <p14:tracePt t="116098" x="4592638" y="3157538"/>
          <p14:tracePt t="116100" x="4616450" y="3157538"/>
          <p14:tracePt t="116102" x="4632325" y="3157538"/>
          <p14:tracePt t="116104" x="4656138" y="3157538"/>
          <p14:tracePt t="116106" x="4672013" y="3157538"/>
          <p14:tracePt t="116108" x="4695825" y="3149600"/>
          <p14:tracePt t="116111" x="4713288" y="3149600"/>
          <p14:tracePt t="116114" x="4752975" y="3149600"/>
          <p14:tracePt t="116117" x="4776788" y="3149600"/>
          <p14:tracePt t="116118" x="4792663" y="3149600"/>
          <p14:tracePt t="116120" x="4816475" y="3149600"/>
          <p14:tracePt t="116122" x="4832350" y="3149600"/>
          <p14:tracePt t="116124" x="4856163" y="3149600"/>
          <p14:tracePt t="116126" x="4879975" y="3149600"/>
          <p14:tracePt t="116128" x="4895850" y="3149600"/>
          <p14:tracePt t="116130" x="4919663" y="3149600"/>
          <p14:tracePt t="116132" x="4935538" y="3149600"/>
          <p14:tracePt t="116134" x="4959350" y="3149600"/>
          <p14:tracePt t="116136" x="4975225" y="3149600"/>
          <p14:tracePt t="116138" x="4991100" y="3149600"/>
          <p14:tracePt t="116140" x="5014913" y="3149600"/>
          <p14:tracePt t="116142" x="5030788" y="3149600"/>
          <p14:tracePt t="116145" x="5056188" y="3157538"/>
          <p14:tracePt t="116146" x="5072063" y="3157538"/>
          <p14:tracePt t="116148" x="5095875" y="3157538"/>
          <p14:tracePt t="116150" x="5111750" y="3157538"/>
          <p14:tracePt t="116152" x="5135563" y="3157538"/>
          <p14:tracePt t="116154" x="5151438" y="3157538"/>
          <p14:tracePt t="116156" x="5167313" y="3157538"/>
          <p14:tracePt t="116158" x="5191125" y="3157538"/>
          <p14:tracePt t="116160" x="5207000" y="3157538"/>
          <p14:tracePt t="116162" x="5222875" y="3165475"/>
          <p14:tracePt t="116164" x="5238750" y="3165475"/>
          <p14:tracePt t="116166" x="5254625" y="3165475"/>
          <p14:tracePt t="116168" x="5270500" y="3165475"/>
          <p14:tracePt t="116170" x="5286375" y="3165475"/>
          <p14:tracePt t="116172" x="5302250" y="3165475"/>
          <p14:tracePt t="116174" x="5318125" y="3173413"/>
          <p14:tracePt t="116176" x="5334000" y="3173413"/>
          <p14:tracePt t="116178" x="5349875" y="3173413"/>
          <p14:tracePt t="116180" x="5365750" y="3173413"/>
          <p14:tracePt t="116182" x="5381625" y="3173413"/>
          <p14:tracePt t="116184" x="5397500" y="3173413"/>
          <p14:tracePt t="116186" x="5407025" y="3173413"/>
          <p14:tracePt t="116188" x="5422900" y="3173413"/>
          <p14:tracePt t="116190" x="5438775" y="3173413"/>
          <p14:tracePt t="116192" x="5446713" y="3173413"/>
          <p14:tracePt t="116194" x="5462588" y="3173413"/>
          <p14:tracePt t="116196" x="5470525" y="3173413"/>
          <p14:tracePt t="116198" x="5478463" y="3173413"/>
          <p14:tracePt t="116200" x="5494338" y="3173413"/>
          <p14:tracePt t="116202" x="5502275" y="3173413"/>
          <p14:tracePt t="116204" x="5510213" y="3173413"/>
          <p14:tracePt t="116206" x="5518150" y="3165475"/>
          <p14:tracePt t="116208" x="5526088" y="3165475"/>
          <p14:tracePt t="116210" x="5534025" y="3165475"/>
          <p14:tracePt t="116212" x="5541963" y="3165475"/>
          <p14:tracePt t="116214" x="5549900" y="3165475"/>
          <p14:tracePt t="116216" x="5557838" y="3165475"/>
          <p14:tracePt t="116220" x="5565775" y="3165475"/>
          <p14:tracePt t="116224" x="5573713" y="3165475"/>
          <p14:tracePt t="116230" x="5581650" y="3165475"/>
          <p14:tracePt t="116232" x="5581650" y="3157538"/>
          <p14:tracePt t="116247" x="5589588" y="3157538"/>
          <p14:tracePt t="116263" x="5581650" y="3157538"/>
          <p14:tracePt t="116270" x="5589588" y="3157538"/>
          <p14:tracePt t="116276" x="5581650" y="3157538"/>
          <p14:tracePt t="116280" x="5573713" y="3149600"/>
          <p14:tracePt t="116283" x="5565775" y="3149600"/>
          <p14:tracePt t="116284" x="5557838" y="3149600"/>
          <p14:tracePt t="116286" x="5549900" y="3141663"/>
          <p14:tracePt t="116288" x="5541963" y="3141663"/>
          <p14:tracePt t="116290" x="5526088" y="3141663"/>
          <p14:tracePt t="116292" x="5518150" y="3133725"/>
          <p14:tracePt t="116297" x="5486400" y="3125788"/>
          <p14:tracePt t="116300" x="5462588" y="3125788"/>
          <p14:tracePt t="116302" x="5446713" y="3117850"/>
          <p14:tracePt t="116304" x="5430838" y="3117850"/>
          <p14:tracePt t="116306" x="5414963" y="3117850"/>
          <p14:tracePt t="116308" x="5397500" y="3109913"/>
          <p14:tracePt t="116311" x="5381625" y="3109913"/>
          <p14:tracePt t="116315" x="5349875" y="3101975"/>
          <p14:tracePt t="116318" x="5334000" y="3101975"/>
          <p14:tracePt t="116319" x="5318125" y="3101975"/>
          <p14:tracePt t="116321" x="5302250" y="3094038"/>
          <p14:tracePt t="116322" x="5278438" y="3094038"/>
          <p14:tracePt t="116324" x="5262563" y="3094038"/>
          <p14:tracePt t="116326" x="5238750" y="3086100"/>
          <p14:tracePt t="116331" x="5199063" y="3086100"/>
          <p14:tracePt t="116334" x="5151438" y="3078163"/>
          <p14:tracePt t="116336" x="5119688" y="3070225"/>
          <p14:tracePt t="116338" x="5095875" y="3070225"/>
          <p14:tracePt t="116340" x="5064125" y="3062288"/>
          <p14:tracePt t="116342" x="5038725" y="3054350"/>
          <p14:tracePt t="116347" x="4975225" y="3054350"/>
          <p14:tracePt t="116351" x="4919663" y="3046413"/>
          <p14:tracePt t="116352" x="4887913" y="3038475"/>
          <p14:tracePt t="116354" x="4856163" y="3030538"/>
          <p14:tracePt t="116356" x="4824413" y="3030538"/>
          <p14:tracePt t="116358" x="4792663" y="3022600"/>
          <p14:tracePt t="116361" x="4752975" y="3022600"/>
          <p14:tracePt t="116363" x="4721225" y="3014663"/>
          <p14:tracePt t="116365" x="4687888" y="3006725"/>
          <p14:tracePt t="116368" x="4624388" y="3006725"/>
          <p14:tracePt t="116370" x="4584700" y="2998788"/>
          <p14:tracePt t="116372" x="4552950" y="2998788"/>
          <p14:tracePt t="116374" x="4521200" y="2990850"/>
          <p14:tracePt t="116376" x="4489450" y="2990850"/>
          <p14:tracePt t="116380" x="4418013" y="2982913"/>
          <p14:tracePt t="116383" x="4386263" y="2974975"/>
          <p14:tracePt t="116385" x="4352925" y="2974975"/>
          <p14:tracePt t="116386" x="4321175" y="2967038"/>
          <p14:tracePt t="116388" x="4289425" y="2959100"/>
          <p14:tracePt t="116390" x="4257675" y="2959100"/>
          <p14:tracePt t="116392" x="4217988" y="2951163"/>
          <p14:tracePt t="116397" x="4154488" y="2943225"/>
          <p14:tracePt t="116401" x="4122738" y="2943225"/>
          <p14:tracePt t="116403" x="4051300" y="2935288"/>
          <p14:tracePt t="116406" x="4019550" y="2927350"/>
          <p14:tracePt t="116407" x="3986213" y="2927350"/>
          <p14:tracePt t="116408" x="3954463" y="2927350"/>
          <p14:tracePt t="116410" x="3922713" y="2927350"/>
          <p14:tracePt t="116413" x="3883025" y="2919413"/>
          <p14:tracePt t="116415" x="3851275" y="2919413"/>
          <p14:tracePt t="116418" x="3819525" y="2909888"/>
          <p14:tracePt t="116419" x="3787775" y="2909888"/>
          <p14:tracePt t="116420" x="3748088" y="2909888"/>
          <p14:tracePt t="116422" x="3716338" y="2901950"/>
          <p14:tracePt t="116424" x="3684588" y="2901950"/>
          <p14:tracePt t="116426" x="3651250" y="2901950"/>
          <p14:tracePt t="116430" x="3595688" y="2894013"/>
          <p14:tracePt t="116433" x="3563938" y="2886075"/>
          <p14:tracePt t="116435" x="3532188" y="2886075"/>
          <p14:tracePt t="116436" x="3508375" y="2878138"/>
          <p14:tracePt t="116439" x="3476625" y="2878138"/>
          <p14:tracePt t="116440" x="3452813" y="2878138"/>
          <p14:tracePt t="116442" x="3421063" y="2870200"/>
          <p14:tracePt t="116446" x="3373438" y="2862263"/>
          <p14:tracePt t="116451" x="3317875" y="2854325"/>
          <p14:tracePt t="116453" x="3292475" y="2854325"/>
          <p14:tracePt t="116455" x="3268663" y="2854325"/>
          <p14:tracePt t="116456" x="3244850" y="2846388"/>
          <p14:tracePt t="116458" x="3221038" y="2846388"/>
          <p14:tracePt t="116460" x="3197225" y="2846388"/>
          <p14:tracePt t="116463" x="3173413" y="2838450"/>
          <p14:tracePt t="116465" x="3157538" y="2838450"/>
          <p14:tracePt t="116467" x="3133725" y="2838450"/>
          <p14:tracePt t="116470" x="3094038" y="2830513"/>
          <p14:tracePt t="116472" x="3070225" y="2830513"/>
          <p14:tracePt t="116474" x="3054350" y="2830513"/>
          <p14:tracePt t="116476" x="3038475" y="2822575"/>
          <p14:tracePt t="116480" x="3006725" y="2822575"/>
          <p14:tracePt t="116483" x="2990850" y="2822575"/>
          <p14:tracePt t="116484" x="2974975" y="2822575"/>
          <p14:tracePt t="116487" x="2957513" y="2822575"/>
          <p14:tracePt t="116488" x="2941638" y="2814638"/>
          <p14:tracePt t="116490" x="2925763" y="2814638"/>
          <p14:tracePt t="116492" x="2909888" y="2814638"/>
          <p14:tracePt t="116496" x="2886075" y="2814638"/>
          <p14:tracePt t="116499" x="2870200" y="2814638"/>
          <p14:tracePt t="116500" x="2854325" y="2806700"/>
          <p14:tracePt t="116503" x="2838450" y="2806700"/>
          <p14:tracePt t="116504" x="2830513" y="2806700"/>
          <p14:tracePt t="116506" x="2814638" y="2806700"/>
          <p14:tracePt t="116508" x="2806700" y="2806700"/>
          <p14:tracePt t="116510" x="2790825" y="2806700"/>
          <p14:tracePt t="116513" x="2782888" y="2806700"/>
          <p14:tracePt t="116517" x="2759075" y="2798763"/>
          <p14:tracePt t="116518" x="2743200" y="2798763"/>
          <p14:tracePt t="116520" x="2735263" y="2798763"/>
          <p14:tracePt t="116522" x="2719388" y="2798763"/>
          <p14:tracePt t="116524" x="2711450" y="2798763"/>
          <p14:tracePt t="116526" x="2695575" y="2798763"/>
          <p14:tracePt t="116529" x="2687638" y="2798763"/>
          <p14:tracePt t="116533" x="2663825" y="2790825"/>
          <p14:tracePt t="116535" x="2655888" y="2790825"/>
          <p14:tracePt t="116536" x="2640013" y="2790825"/>
          <p14:tracePt t="116538" x="2632075" y="2790825"/>
          <p14:tracePt t="116540" x="2616200" y="2790825"/>
          <p14:tracePt t="116542" x="2606675" y="2790825"/>
          <p14:tracePt t="116547" x="2574925" y="2782888"/>
          <p14:tracePt t="116550" x="2551113" y="2782888"/>
          <p14:tracePt t="116552" x="2535238" y="2782888"/>
          <p14:tracePt t="116554" x="2519363" y="2782888"/>
          <p14:tracePt t="116556" x="2511425" y="2782888"/>
          <p14:tracePt t="116558" x="2495550" y="2782888"/>
          <p14:tracePt t="116561" x="2479675" y="2782888"/>
          <p14:tracePt t="116564" x="2455863" y="2782888"/>
          <p14:tracePt t="116567" x="2439988" y="2774950"/>
          <p14:tracePt t="116568" x="2424113" y="2774950"/>
          <p14:tracePt t="116570" x="2416175" y="2782888"/>
          <p14:tracePt t="116572" x="2400300" y="2782888"/>
          <p14:tracePt t="116574" x="2384425" y="2782888"/>
          <p14:tracePt t="116576" x="2376488" y="2774950"/>
          <p14:tracePt t="116579" x="2360613" y="2774950"/>
          <p14:tracePt t="116582" x="2336800" y="2774950"/>
          <p14:tracePt t="116584" x="2320925" y="2774950"/>
          <p14:tracePt t="116586" x="2312988" y="2774950"/>
          <p14:tracePt t="116588" x="2305050" y="2767013"/>
          <p14:tracePt t="116590" x="2289175" y="2767013"/>
          <p14:tracePt t="116592" x="2281238" y="2767013"/>
          <p14:tracePt t="116597" x="2255838" y="2767013"/>
          <p14:tracePt t="116599" x="2247900" y="2767013"/>
          <p14:tracePt t="116600" x="2239963" y="2767013"/>
          <p14:tracePt t="116602" x="2232025" y="2767013"/>
          <p14:tracePt t="116604" x="2224088" y="2767013"/>
          <p14:tracePt t="116606" x="2216150" y="2767013"/>
          <p14:tracePt t="116608" x="2200275" y="2767013"/>
          <p14:tracePt t="116610" x="2192338" y="2767013"/>
          <p14:tracePt t="116613" x="2184400" y="2767013"/>
          <p14:tracePt t="116615" x="2176463" y="2767013"/>
          <p14:tracePt t="116616" x="2168525" y="2767013"/>
          <p14:tracePt t="116618" x="2160588" y="2767013"/>
          <p14:tracePt t="116622" x="2152650" y="2767013"/>
          <p14:tracePt t="116624" x="2144713" y="2767013"/>
          <p14:tracePt t="116626" x="2136775" y="2767013"/>
          <p14:tracePt t="116629" x="2128838" y="2767013"/>
          <p14:tracePt t="116631" x="2120900" y="2767013"/>
          <p14:tracePt t="116632" x="2112963" y="2767013"/>
          <p14:tracePt t="116634" x="2105025" y="2767013"/>
          <p14:tracePt t="116638" x="2097088" y="2767013"/>
          <p14:tracePt t="116641" x="2089150" y="2759075"/>
          <p14:tracePt t="116642" x="2081213" y="2759075"/>
          <p14:tracePt t="116646" x="2073275" y="2759075"/>
          <p14:tracePt t="116649" x="2065338" y="2759075"/>
          <p14:tracePt t="116652" x="2057400" y="2759075"/>
          <p14:tracePt t="116656" x="2049463" y="2759075"/>
          <p14:tracePt t="116660" x="2041525" y="2759075"/>
          <p14:tracePt t="116663" x="2033588" y="2759075"/>
          <p14:tracePt t="116666" x="2025650" y="2759075"/>
          <p14:tracePt t="116670" x="2017713" y="2759075"/>
          <p14:tracePt t="116672" x="2017713" y="2751138"/>
          <p14:tracePt t="116675" x="2009775" y="2751138"/>
          <p14:tracePt t="116680" x="2001838" y="2751138"/>
          <p14:tracePt t="116682" x="1993900" y="2751138"/>
          <p14:tracePt t="116686" x="1985963" y="2751138"/>
          <p14:tracePt t="116690" x="1978025" y="2751138"/>
          <p14:tracePt t="116696" x="1970088" y="2751138"/>
          <p14:tracePt t="116698" x="1962150" y="2743200"/>
          <p14:tracePt t="116702" x="1954213" y="2743200"/>
          <p14:tracePt t="116706" x="1946275" y="2743200"/>
          <p14:tracePt t="116710" x="1938338" y="2743200"/>
          <p14:tracePt t="116716" x="1930400" y="2743200"/>
          <p14:tracePt t="116720" x="1922463" y="2743200"/>
          <p14:tracePt t="116726" x="1912938" y="2743200"/>
          <p14:tracePt t="116731" x="1905000" y="2743200"/>
          <p14:tracePt t="116736" x="1897063" y="2743200"/>
          <p14:tracePt t="116740" x="1889125" y="2743200"/>
          <p14:tracePt t="116747" x="1881188" y="2743200"/>
          <p14:tracePt t="116750" x="1873250" y="2735263"/>
          <p14:tracePt t="116756" x="1865313" y="2735263"/>
          <p14:tracePt t="116763" x="1857375" y="2735263"/>
          <p14:tracePt t="116766" x="1849438" y="2735263"/>
          <p14:tracePt t="116772" x="1841500" y="2735263"/>
          <p14:tracePt t="116779" x="1833563" y="2735263"/>
          <p14:tracePt t="116782" x="1825625" y="2735263"/>
          <p14:tracePt t="116788" x="1817688" y="2735263"/>
          <p14:tracePt t="116792" x="1809750" y="2735263"/>
          <p14:tracePt t="116798" x="1801813" y="2735263"/>
          <p14:tracePt t="116802" x="1793875" y="2735263"/>
          <p14:tracePt t="116809" x="1785938" y="2735263"/>
          <p14:tracePt t="116816" x="1778000" y="2735263"/>
          <p14:tracePt t="116822" x="1770063" y="2735263"/>
          <p14:tracePt t="116826" x="1762125" y="2735263"/>
          <p14:tracePt t="116832" x="1754188" y="2743200"/>
          <p14:tracePt t="116838" x="1746250" y="2743200"/>
          <p14:tracePt t="116846" x="1738313" y="2743200"/>
          <p14:tracePt t="116850" x="1730375" y="2743200"/>
          <p14:tracePt t="116856" x="1722438" y="2743200"/>
          <p14:tracePt t="116863" x="1714500" y="2743200"/>
          <p14:tracePt t="116867" x="1706563" y="2743200"/>
          <p14:tracePt t="116873" x="1698625" y="2743200"/>
          <p14:tracePt t="116876" x="1690688" y="2743200"/>
          <p14:tracePt t="116881" x="1682750" y="2743200"/>
          <p14:tracePt t="116884" x="1674813" y="2743200"/>
          <p14:tracePt t="116888" x="1666875" y="2743200"/>
          <p14:tracePt t="116892" x="1658938" y="2743200"/>
          <p14:tracePt t="116897" x="1651000" y="2743200"/>
          <p14:tracePt t="116899" x="1651000" y="2735263"/>
          <p14:tracePt t="116900" x="1643063" y="2735263"/>
          <p14:tracePt t="116904" x="1635125" y="2735263"/>
          <p14:tracePt t="116908" x="1627188" y="2735263"/>
          <p14:tracePt t="116914" x="1619250" y="2735263"/>
          <p14:tracePt t="116916" x="1611313" y="2735263"/>
          <p14:tracePt t="116922" x="1603375" y="2735263"/>
          <p14:tracePt t="116924" x="1595438" y="2727325"/>
          <p14:tracePt t="116931" x="1587500" y="2727325"/>
          <p14:tracePt t="116936" x="1579563" y="2727325"/>
          <p14:tracePt t="116946" x="1571625" y="2727325"/>
          <p14:tracePt t="116963" x="1562100" y="2727325"/>
          <p14:tracePt t="117067" x="1554163" y="2727325"/>
          <p14:tracePt t="117093" x="1546225" y="2727325"/>
          <p14:tracePt t="117111" x="1538288" y="2727325"/>
          <p14:tracePt t="117125" x="1530350" y="2727325"/>
          <p14:tracePt t="117135" x="1522413" y="2727325"/>
          <p14:tracePt t="117146" x="1514475" y="2727325"/>
          <p14:tracePt t="117171" x="1506538" y="2727325"/>
          <p14:tracePt t="117313" x="1506538" y="2719388"/>
          <p14:tracePt t="117318" x="1506538" y="2711450"/>
          <p14:tracePt t="117322" x="1506538" y="2703513"/>
          <p14:tracePt t="117326" x="1506538" y="2695575"/>
          <p14:tracePt t="117331" x="1498600" y="2687638"/>
          <p14:tracePt t="117333" x="1498600" y="2679700"/>
          <p14:tracePt t="117336" x="1498600" y="2671763"/>
          <p14:tracePt t="117338" x="1498600" y="2663825"/>
          <p14:tracePt t="117342" x="1498600" y="2655888"/>
          <p14:tracePt t="117346" x="1490663" y="2647950"/>
          <p14:tracePt t="117348" x="1490663" y="2640013"/>
          <p14:tracePt t="117350" x="1490663" y="2632075"/>
          <p14:tracePt t="117352" x="1482725" y="2624138"/>
          <p14:tracePt t="117356" x="1482725" y="2616200"/>
          <p14:tracePt t="117358" x="1482725" y="2608263"/>
          <p14:tracePt t="117361" x="1474788" y="2600325"/>
          <p14:tracePt t="117363" x="1474788" y="2592388"/>
          <p14:tracePt t="117365" x="1466850" y="2584450"/>
          <p14:tracePt t="117367" x="1466850" y="2576513"/>
          <p14:tracePt t="117368" x="1466850" y="2566988"/>
          <p14:tracePt t="117372" x="1458913" y="2559050"/>
          <p14:tracePt t="117374" x="1458913" y="2551113"/>
          <p14:tracePt t="117376" x="1458913" y="2543175"/>
          <p14:tracePt t="117380" x="1450975" y="2535238"/>
          <p14:tracePt t="117383" x="1450975" y="2527300"/>
          <p14:tracePt t="117384" x="1443038" y="2519363"/>
          <p14:tracePt t="117386" x="1443038" y="2511425"/>
          <p14:tracePt t="117390" x="1443038" y="2503488"/>
          <p14:tracePt t="117392" x="1435100" y="2495550"/>
          <p14:tracePt t="117396" x="1435100" y="2487613"/>
          <p14:tracePt t="117399" x="1435100" y="2479675"/>
          <p14:tracePt t="117401" x="1427163" y="2471738"/>
          <p14:tracePt t="117402" x="1427163" y="2463800"/>
          <p14:tracePt t="117406" x="1427163" y="2455863"/>
          <p14:tracePt t="117408" x="1419225" y="2455863"/>
          <p14:tracePt t="117410" x="1419225" y="2447925"/>
          <p14:tracePt t="117413" x="1419225" y="2439988"/>
          <p14:tracePt t="117415" x="1411288" y="2439988"/>
          <p14:tracePt t="117417" x="1411288" y="2432050"/>
          <p14:tracePt t="117420" x="1411288" y="2424113"/>
          <p14:tracePt t="117422" x="1403350" y="2424113"/>
          <p14:tracePt t="117424" x="1403350" y="2416175"/>
          <p14:tracePt t="117429" x="1395413" y="2416175"/>
          <p14:tracePt t="117431" x="1395413" y="2408238"/>
          <p14:tracePt t="117437" x="1387475" y="2400300"/>
          <p14:tracePt t="117442" x="1379538" y="2392363"/>
          <p14:tracePt t="117449" x="1371600" y="2384425"/>
          <p14:tracePt t="117453" x="1363663" y="2376488"/>
          <p14:tracePt t="117458" x="1355725" y="2368550"/>
          <p14:tracePt t="117464" x="1347788" y="2368550"/>
          <p14:tracePt t="117467" x="1339850" y="2360613"/>
          <p14:tracePt t="117471" x="1331913" y="2352675"/>
          <p14:tracePt t="117472" x="1323975" y="2352675"/>
          <p14:tracePt t="117474" x="1316038" y="2352675"/>
          <p14:tracePt t="117476" x="1316038" y="2344738"/>
          <p14:tracePt t="117479" x="1308100" y="2344738"/>
          <p14:tracePt t="117481" x="1300163" y="2344738"/>
          <p14:tracePt t="117485" x="1292225" y="2336800"/>
          <p14:tracePt t="117487" x="1284288" y="2336800"/>
          <p14:tracePt t="117490" x="1276350" y="2336800"/>
          <p14:tracePt t="117495" x="1268413" y="2328863"/>
          <p14:tracePt t="117498" x="1260475" y="2328863"/>
          <p14:tracePt t="117501" x="1252538" y="2328863"/>
          <p14:tracePt t="117504" x="1244600" y="2328863"/>
          <p14:tracePt t="117508" x="1236663" y="2328863"/>
          <p14:tracePt t="117511" x="1228725" y="2320925"/>
          <p14:tracePt t="117515" x="1220788" y="2320925"/>
          <p14:tracePt t="117518" x="1211263" y="2320925"/>
          <p14:tracePt t="117522" x="1203325" y="2320925"/>
          <p14:tracePt t="117530" x="1195388" y="2320925"/>
          <p14:tracePt t="117532" x="1187450" y="2320925"/>
          <p14:tracePt t="117536" x="1179513" y="2320925"/>
          <p14:tracePt t="117542" x="1171575" y="2320925"/>
          <p14:tracePt t="117547" x="1163638" y="2320925"/>
          <p14:tracePt t="117549" x="1163638" y="2312988"/>
          <p14:tracePt t="117552" x="1155700" y="2312988"/>
          <p14:tracePt t="117558" x="1147763" y="2312988"/>
          <p14:tracePt t="117565" x="1139825" y="2312988"/>
          <p14:tracePt t="117574" x="1131888" y="2312988"/>
          <p14:tracePt t="117591" x="1123950" y="2305050"/>
          <p14:tracePt t="117616" x="1123950" y="2297113"/>
          <p14:tracePt t="117620" x="1116013" y="2297113"/>
          <p14:tracePt t="117630" x="1116013" y="2289175"/>
          <p14:tracePt t="117636" x="1116013" y="2281238"/>
          <p14:tracePt t="117642" x="1116013" y="2273300"/>
          <p14:tracePt t="117647" x="1108075" y="2265363"/>
          <p14:tracePt t="117650" x="1108075" y="2257425"/>
          <p14:tracePt t="117655" x="1108075" y="2249488"/>
          <p14:tracePt t="117656" x="1108075" y="2241550"/>
          <p14:tracePt t="117660" x="1108075" y="2233613"/>
          <p14:tracePt t="117663" x="1100138" y="2233613"/>
          <p14:tracePt t="117665" x="1100138" y="2224088"/>
          <p14:tracePt t="117667" x="1100138" y="2216150"/>
          <p14:tracePt t="117670" x="1100138" y="2208213"/>
          <p14:tracePt t="117672" x="1100138" y="2200275"/>
          <p14:tracePt t="117676" x="1100138" y="2192338"/>
          <p14:tracePt t="117680" x="1100138" y="2184400"/>
          <p14:tracePt t="117683" x="1100138" y="2176463"/>
          <p14:tracePt t="117684" x="1100138" y="2168525"/>
          <p14:tracePt t="117688" x="1100138" y="2160588"/>
          <p14:tracePt t="117690" x="1100138" y="2152650"/>
          <p14:tracePt t="117697" x="1100138" y="2136775"/>
          <p14:tracePt t="117700" x="1100138" y="2128838"/>
          <p14:tracePt t="117704" x="1100138" y="2120900"/>
          <p14:tracePt t="117706" x="1100138" y="2112963"/>
          <p14:tracePt t="117710" x="1100138" y="2105025"/>
          <p14:tracePt t="117715" x="1100138" y="2097088"/>
          <p14:tracePt t="117719" x="1100138" y="2089150"/>
          <p14:tracePt t="117721" x="1100138" y="2081213"/>
          <p14:tracePt t="117724" x="1100138" y="2073275"/>
          <p14:tracePt t="117729" x="1100138" y="2065338"/>
          <p14:tracePt t="117732" x="1108075" y="2057400"/>
          <p14:tracePt t="117736" x="1108075" y="2049463"/>
          <p14:tracePt t="117738" x="1108075" y="2041525"/>
          <p14:tracePt t="117742" x="1108075" y="2033588"/>
          <p14:tracePt t="117747" x="1116013" y="2025650"/>
          <p14:tracePt t="117752" x="1116013" y="2017713"/>
          <p14:tracePt t="117756" x="1116013" y="2009775"/>
          <p14:tracePt t="117758" x="1123950" y="2009775"/>
          <p14:tracePt t="117760" x="1123950" y="2001838"/>
          <p14:tracePt t="117767" x="1123950" y="1993900"/>
          <p14:tracePt t="117770" x="1123950" y="1985963"/>
          <p14:tracePt t="117774" x="1131888" y="1985963"/>
          <p14:tracePt t="117782" x="1131888" y="1978025"/>
          <p14:tracePt t="117790" x="1139825" y="1970088"/>
          <p14:tracePt t="117800" x="1139825" y="1962150"/>
          <p14:tracePt t="117806" x="1147763" y="1962150"/>
          <p14:tracePt t="117816" x="1147763" y="1954213"/>
          <p14:tracePt t="117826" x="1155700" y="1954213"/>
          <p14:tracePt t="117846" x="1163638" y="1954213"/>
          <p14:tracePt t="118144" x="1163638" y="1962150"/>
          <p14:tracePt t="118147" x="1155700" y="1962150"/>
          <p14:tracePt t="118151" x="1155700" y="1970088"/>
          <p14:tracePt t="118156" x="1155700" y="1978025"/>
          <p14:tracePt t="118163" x="1155700" y="1985963"/>
          <p14:tracePt t="118167" x="1147763" y="1985963"/>
          <p14:tracePt t="118168" x="1147763" y="1993900"/>
          <p14:tracePt t="118175" x="1147763" y="2001838"/>
          <p14:tracePt t="118181" x="1147763" y="2009775"/>
          <p14:tracePt t="118187" x="1139825" y="2017713"/>
          <p14:tracePt t="118192" x="1139825" y="2025650"/>
          <p14:tracePt t="118199" x="1139825" y="2033588"/>
          <p14:tracePt t="118204" x="1131888" y="2033588"/>
          <p14:tracePt t="118208" x="1131888" y="2041525"/>
          <p14:tracePt t="118397" x="1131888" y="2049463"/>
          <p14:tracePt t="118402" x="1131888" y="2057400"/>
          <p14:tracePt t="118406" x="1123950" y="2065338"/>
          <p14:tracePt t="118413" x="1123950" y="2073275"/>
          <p14:tracePt t="118415" x="1123950" y="2081213"/>
          <p14:tracePt t="118418" x="1116013" y="2089150"/>
          <p14:tracePt t="118422" x="1116013" y="2097088"/>
          <p14:tracePt t="118424" x="1116013" y="2105025"/>
          <p14:tracePt t="118429" x="1116013" y="2112963"/>
          <p14:tracePt t="118432" x="1108075" y="2128838"/>
          <p14:tracePt t="118434" x="1108075" y="2136775"/>
          <p14:tracePt t="118436" x="1108075" y="2144713"/>
          <p14:tracePt t="118438" x="1108075" y="2152650"/>
          <p14:tracePt t="118440" x="1100138" y="2160588"/>
          <p14:tracePt t="118442" x="1100138" y="2168525"/>
          <p14:tracePt t="118445" x="1100138" y="2184400"/>
          <p14:tracePt t="118447" x="1092200" y="2192338"/>
          <p14:tracePt t="118449" x="1092200" y="2200275"/>
          <p14:tracePt t="118451" x="1092200" y="2216150"/>
          <p14:tracePt t="118453" x="1092200" y="2224088"/>
          <p14:tracePt t="118455" x="1092200" y="2241550"/>
          <p14:tracePt t="118456" x="1092200" y="2249488"/>
          <p14:tracePt t="118458" x="1092200" y="2265363"/>
          <p14:tracePt t="118460" x="1084263" y="2273300"/>
          <p14:tracePt t="118463" x="1084263" y="2289175"/>
          <p14:tracePt t="118465" x="1084263" y="2305050"/>
          <p14:tracePt t="118467" x="1084263" y="2312988"/>
          <p14:tracePt t="118469" x="1084263" y="2328863"/>
          <p14:tracePt t="118470" x="1084263" y="2336800"/>
          <p14:tracePt t="118472" x="1084263" y="2352675"/>
          <p14:tracePt t="118474" x="1084263" y="2368550"/>
          <p14:tracePt t="118476" x="1084263" y="2384425"/>
          <p14:tracePt t="118481" x="1076325" y="2408238"/>
          <p14:tracePt t="118483" x="1076325" y="2424113"/>
          <p14:tracePt t="118485" x="1076325" y="2432050"/>
          <p14:tracePt t="118486" x="1076325" y="2447925"/>
          <p14:tracePt t="118488" x="1076325" y="2455863"/>
          <p14:tracePt t="118490" x="1076325" y="2471738"/>
          <p14:tracePt t="118492" x="1076325" y="2487613"/>
          <p14:tracePt t="118497" x="1084263" y="2511425"/>
          <p14:tracePt t="118498" x="1084263" y="2519363"/>
          <p14:tracePt t="118501" x="1084263" y="2535238"/>
          <p14:tracePt t="118502" x="1084263" y="2543175"/>
          <p14:tracePt t="118504" x="1084263" y="2551113"/>
          <p14:tracePt t="118506" x="1084263" y="2566988"/>
          <p14:tracePt t="118508" x="1084263" y="2576513"/>
          <p14:tracePt t="118510" x="1084263" y="2584450"/>
          <p14:tracePt t="118513" x="1084263" y="2592388"/>
          <p14:tracePt t="118515" x="1084263" y="2600325"/>
          <p14:tracePt t="118517" x="1084263" y="2608263"/>
          <p14:tracePt t="118518" x="1084263" y="2616200"/>
          <p14:tracePt t="118520" x="1084263" y="2624138"/>
          <p14:tracePt t="118522" x="1084263" y="2632075"/>
          <p14:tracePt t="118524" x="1092200" y="2640013"/>
          <p14:tracePt t="118526" x="1092200" y="2647950"/>
          <p14:tracePt t="118533" x="1092200" y="2663825"/>
          <p14:tracePt t="118536" x="1092200" y="2671763"/>
          <p14:tracePt t="118538" x="1092200" y="2679700"/>
          <p14:tracePt t="118542" x="1092200" y="2687638"/>
          <p14:tracePt t="118547" x="1092200" y="2695575"/>
          <p14:tracePt t="118552" x="1092200" y="2703513"/>
          <p14:tracePt t="118558" x="1100138" y="2711450"/>
          <p14:tracePt t="118566" x="1100138" y="2719388"/>
          <p14:tracePt t="118580" x="1100138" y="2727325"/>
          <p14:tracePt t="119241" x="1108075" y="2719388"/>
          <p14:tracePt t="119247" x="1108075" y="2703513"/>
          <p14:tracePt t="119254" x="1123950" y="2671763"/>
          <p14:tracePt t="119257" x="1131888" y="2655888"/>
          <p14:tracePt t="119259" x="1131888" y="2647950"/>
          <p14:tracePt t="119262" x="1139825" y="2640013"/>
          <p14:tracePt t="119265" x="1155700" y="2632075"/>
          <p14:tracePt t="119267" x="1163638" y="2632075"/>
          <p14:tracePt t="119269" x="1171575" y="2632075"/>
          <p14:tracePt t="119273" x="1195388" y="2632075"/>
          <p14:tracePt t="119274" x="1211263" y="2632075"/>
          <p14:tracePt t="119276" x="1220788" y="2632075"/>
          <p14:tracePt t="119279" x="1236663" y="2640013"/>
          <p14:tracePt t="119825" x="1228725" y="2640013"/>
          <p14:tracePt t="119831" x="1203325" y="2655888"/>
          <p14:tracePt t="119832" x="1195388" y="2663825"/>
          <p14:tracePt t="119835" x="1187450" y="2663825"/>
          <p14:tracePt t="119838" x="1179513" y="2663825"/>
          <p14:tracePt t="119839" x="1171575" y="2671763"/>
          <p14:tracePt t="119840" x="1163638" y="2671763"/>
          <p14:tracePt t="119842" x="1155700" y="2671763"/>
          <p14:tracePt t="119845" x="1147763" y="2679700"/>
          <p14:tracePt t="119848" x="1139825" y="2679700"/>
          <p14:tracePt t="119851" x="1123950" y="2679700"/>
          <p14:tracePt t="119852" x="1116013" y="2687638"/>
          <p14:tracePt t="119854" x="1108075" y="2687638"/>
          <p14:tracePt t="119856" x="1100138" y="2687638"/>
          <p14:tracePt t="119858" x="1092200" y="2687638"/>
          <p14:tracePt t="119861" x="1084263" y="2687638"/>
          <p14:tracePt t="119863" x="1084263" y="2695575"/>
          <p14:tracePt t="119865" x="1076325" y="2695575"/>
          <p14:tracePt t="119868" x="1076325" y="2703513"/>
          <p14:tracePt t="119870" x="1076325" y="2711450"/>
          <p14:tracePt t="119872" x="1084263" y="2711450"/>
          <p14:tracePt t="119874" x="1084263" y="2719388"/>
          <p14:tracePt t="119876" x="1084263" y="2727325"/>
          <p14:tracePt t="119881" x="1092200" y="2735263"/>
          <p14:tracePt t="119884" x="1100138" y="2743200"/>
          <p14:tracePt t="119888" x="1100138" y="2751138"/>
          <p14:tracePt t="119892" x="1108075" y="2759075"/>
          <p14:tracePt t="119896" x="1108075" y="2767013"/>
          <p14:tracePt t="119900" x="1108075" y="2774950"/>
          <p14:tracePt t="119902" x="1116013" y="2774950"/>
          <p14:tracePt t="119905" x="1116013" y="2782888"/>
          <p14:tracePt t="119908" x="1116013" y="2790825"/>
          <p14:tracePt t="119916" x="1123950" y="2798763"/>
          <p14:tracePt t="119922" x="1123950" y="2806700"/>
          <p14:tracePt t="119985" x="1123950" y="2814638"/>
          <p14:tracePt t="119993" x="1123950" y="2822575"/>
          <p14:tracePt t="119996" x="1131888" y="2822575"/>
          <p14:tracePt t="120001" x="1131888" y="2830513"/>
          <p14:tracePt t="120002" x="1131888" y="2838450"/>
          <p14:tracePt t="120005" x="1139825" y="2838450"/>
          <p14:tracePt t="120006" x="1139825" y="2846388"/>
          <p14:tracePt t="120010" x="1139825" y="2854325"/>
          <p14:tracePt t="120013" x="1147763" y="2854325"/>
          <p14:tracePt t="120016" x="1147763" y="2862263"/>
          <p14:tracePt t="120018" x="1147763" y="2870200"/>
          <p14:tracePt t="120022" x="1155700" y="2870200"/>
          <p14:tracePt t="120024" x="1155700" y="2878138"/>
          <p14:tracePt t="120030" x="1155700" y="2886075"/>
          <p14:tracePt t="120034" x="1163638" y="2894013"/>
          <p14:tracePt t="120036" x="1163638" y="2901950"/>
          <p14:tracePt t="120041" x="1163638" y="2909888"/>
          <p14:tracePt t="120042" x="1171575" y="2909888"/>
          <p14:tracePt t="120047" x="1171575" y="2919413"/>
          <p14:tracePt t="120051" x="1179513" y="2927350"/>
          <p14:tracePt t="120054" x="1179513" y="2935288"/>
          <p14:tracePt t="120059" x="1187450" y="2943225"/>
          <p14:tracePt t="120064" x="1187450" y="2951163"/>
          <p14:tracePt t="120066" x="1195388" y="2951163"/>
          <p14:tracePt t="120068" x="1195388" y="2959100"/>
          <p14:tracePt t="120072" x="1203325" y="2967038"/>
          <p14:tracePt t="120076" x="1203325" y="2974975"/>
          <p14:tracePt t="120079" x="1211263" y="2974975"/>
          <p14:tracePt t="120082" x="1211263" y="2982913"/>
          <p14:tracePt t="120084" x="1211263" y="2990850"/>
          <p14:tracePt t="120086" x="1220788" y="2990850"/>
          <p14:tracePt t="120088" x="1220788" y="2998788"/>
          <p14:tracePt t="120092" x="1228725" y="2998788"/>
          <p14:tracePt t="120095" x="1228725" y="3006725"/>
          <p14:tracePt t="120099" x="1236663" y="3014663"/>
          <p14:tracePt t="120102" x="1236663" y="3022600"/>
          <p14:tracePt t="120106" x="1244600" y="3022600"/>
          <p14:tracePt t="120111" x="1244600" y="3030538"/>
          <p14:tracePt t="120116" x="1252538" y="3030538"/>
          <p14:tracePt t="120124" x="1252538" y="3038475"/>
          <p14:tracePt t="120309" x="1260475" y="3038475"/>
          <p14:tracePt t="120320" x="1260475" y="3030538"/>
          <p14:tracePt t="120443" x="1268413" y="3030538"/>
          <p14:tracePt t="120447" x="1268413" y="3022600"/>
          <p14:tracePt t="120449" x="1276350" y="3022600"/>
          <p14:tracePt t="120452" x="1284288" y="3014663"/>
          <p14:tracePt t="120454" x="1292225" y="3014663"/>
          <p14:tracePt t="120458" x="1300163" y="3006725"/>
          <p14:tracePt t="120461" x="1308100" y="3006725"/>
          <p14:tracePt t="120463" x="1316038" y="2998788"/>
          <p14:tracePt t="120466" x="1323975" y="2998788"/>
          <p14:tracePt t="120469" x="1339850" y="2998788"/>
          <p14:tracePt t="120470" x="1355725" y="2990850"/>
          <p14:tracePt t="120472" x="1363663" y="2990850"/>
          <p14:tracePt t="120474" x="1371600" y="2990850"/>
          <p14:tracePt t="120476" x="1379538" y="2982913"/>
          <p14:tracePt t="120480" x="1395413" y="2982913"/>
          <p14:tracePt t="120484" x="1411288" y="2982913"/>
          <p14:tracePt t="120487" x="1419225" y="2982913"/>
          <p14:tracePt t="120489" x="1427163" y="2974975"/>
          <p14:tracePt t="120490" x="1435100" y="2974975"/>
          <p14:tracePt t="120492" x="1450975" y="2974975"/>
          <p14:tracePt t="120497" x="1466850" y="2974975"/>
          <p14:tracePt t="120499" x="1474788" y="2974975"/>
          <p14:tracePt t="120501" x="1490663" y="2974975"/>
          <p14:tracePt t="120502" x="1498600" y="2974975"/>
          <p14:tracePt t="120504" x="1506538" y="2974975"/>
          <p14:tracePt t="120506" x="1522413" y="2974975"/>
          <p14:tracePt t="120508" x="1530350" y="2974975"/>
          <p14:tracePt t="120510" x="1538288" y="2974975"/>
          <p14:tracePt t="120514" x="1554163" y="2974975"/>
          <p14:tracePt t="120517" x="1579563" y="2974975"/>
          <p14:tracePt t="120519" x="1587500" y="2974975"/>
          <p14:tracePt t="120520" x="1603375" y="2974975"/>
          <p14:tracePt t="120522" x="1611313" y="2974975"/>
          <p14:tracePt t="120524" x="1619250" y="2974975"/>
          <p14:tracePt t="120526" x="1635125" y="2982913"/>
          <p14:tracePt t="120530" x="1643063" y="2982913"/>
          <p14:tracePt t="120533" x="1666875" y="2982913"/>
          <p14:tracePt t="120535" x="1682750" y="2982913"/>
          <p14:tracePt t="120536" x="1690688" y="2982913"/>
          <p14:tracePt t="120538" x="1698625" y="2982913"/>
          <p14:tracePt t="120541" x="1714500" y="2982913"/>
          <p14:tracePt t="120542" x="1722438" y="2982913"/>
          <p14:tracePt t="120545" x="1730375" y="2982913"/>
          <p14:tracePt t="120547" x="1738313" y="2982913"/>
          <p14:tracePt t="120549" x="1754188" y="2982913"/>
          <p14:tracePt t="120551" x="1762125" y="2990850"/>
          <p14:tracePt t="120552" x="1770063" y="2990850"/>
          <p14:tracePt t="120554" x="1778000" y="2990850"/>
          <p14:tracePt t="120556" x="1785938" y="2990850"/>
          <p14:tracePt t="120558" x="1793875" y="2990850"/>
          <p14:tracePt t="120560" x="1801813" y="2990850"/>
          <p14:tracePt t="120563" x="1809750" y="2998788"/>
          <p14:tracePt t="120565" x="1817688" y="2998788"/>
          <p14:tracePt t="120566" x="1825625" y="2998788"/>
          <p14:tracePt t="120568" x="1833563" y="2998788"/>
          <p14:tracePt t="120570" x="1841500" y="3006725"/>
          <p14:tracePt t="120574" x="1849438" y="3006725"/>
          <p14:tracePt t="120576" x="1857375" y="3006725"/>
          <p14:tracePt t="120582" x="1865313" y="3014663"/>
          <p14:tracePt t="120583" x="1873250" y="3014663"/>
          <p14:tracePt t="120586" x="1881188" y="3014663"/>
          <p14:tracePt t="120590" x="1889125" y="3022600"/>
          <p14:tracePt t="120597" x="1897063" y="3022600"/>
          <p14:tracePt t="120599" x="1897063" y="3030538"/>
          <p14:tracePt t="120601" x="1905000" y="3030538"/>
          <p14:tracePt t="120604" x="1912938" y="3030538"/>
          <p14:tracePt t="120606" x="1912938" y="3038475"/>
          <p14:tracePt t="120611" x="1922463" y="3038475"/>
          <p14:tracePt t="120616" x="1922463" y="3046413"/>
          <p14:tracePt t="120618" x="1930400" y="3046413"/>
          <p14:tracePt t="120626" x="1930400" y="3054350"/>
          <p14:tracePt t="120630" x="1938338" y="3054350"/>
          <p14:tracePt t="120655" x="1946275" y="3062288"/>
          <p14:tracePt t="120693" x="1954213" y="3070225"/>
          <p14:tracePt t="120704" x="1962150" y="3078163"/>
          <p14:tracePt t="120715" x="1970088" y="3086100"/>
          <p14:tracePt t="120725" x="1978025" y="3094038"/>
          <p14:tracePt t="120737" x="1985963" y="3101975"/>
          <p14:tracePt t="120753" x="1993900" y="3101975"/>
          <p14:tracePt t="120756" x="1993900" y="3109913"/>
          <p14:tracePt t="121002" x="1993900" y="3117850"/>
          <p14:tracePt t="121007" x="1993900" y="3125788"/>
          <p14:tracePt t="121011" x="1993900" y="3133725"/>
          <p14:tracePt t="121016" x="1993900" y="3141663"/>
          <p14:tracePt t="121020" x="2001838" y="3141663"/>
          <p14:tracePt t="121026" x="2001838" y="3149600"/>
          <p14:tracePt t="121056" x="2001838" y="3157538"/>
          <p14:tracePt t="121103" x="2001838" y="3165475"/>
          <p14:tracePt t="121580" x="2009775" y="3165475"/>
          <p14:tracePt t="121583" x="2017713" y="3173413"/>
          <p14:tracePt t="121587" x="2025650" y="3173413"/>
          <p14:tracePt t="121588" x="2033588" y="3173413"/>
          <p14:tracePt t="121592" x="2041525" y="3173413"/>
          <p14:tracePt t="121595" x="2049463" y="3173413"/>
          <p14:tracePt t="121599" x="2065338" y="3181350"/>
          <p14:tracePt t="121601" x="2073275" y="3181350"/>
          <p14:tracePt t="121602" x="2081213" y="3181350"/>
          <p14:tracePt t="121604" x="2089150" y="3181350"/>
          <p14:tracePt t="121606" x="2097088" y="3181350"/>
          <p14:tracePt t="121608" x="2105025" y="3181350"/>
          <p14:tracePt t="121610" x="2112963" y="3189288"/>
          <p14:tracePt t="121613" x="2120900" y="3189288"/>
          <p14:tracePt t="121615" x="2128838" y="3189288"/>
          <p14:tracePt t="121617" x="2144713" y="3189288"/>
          <p14:tracePt t="121618" x="2152650" y="3189288"/>
          <p14:tracePt t="121620" x="2160588" y="3189288"/>
          <p14:tracePt t="121622" x="2168525" y="3189288"/>
          <p14:tracePt t="121625" x="2176463" y="3197225"/>
          <p14:tracePt t="121626" x="2184400" y="3197225"/>
          <p14:tracePt t="121631" x="2200275" y="3197225"/>
          <p14:tracePt t="121633" x="2208213" y="3197225"/>
          <p14:tracePt t="121634" x="2224088" y="3197225"/>
          <p14:tracePt t="121636" x="2232025" y="3197225"/>
          <p14:tracePt t="121638" x="2239963" y="3197225"/>
          <p14:tracePt t="121640" x="2247900" y="3197225"/>
          <p14:tracePt t="121642" x="2255838" y="3197225"/>
          <p14:tracePt t="121645" x="2273300" y="3197225"/>
          <p14:tracePt t="121649" x="2289175" y="3197225"/>
          <p14:tracePt t="121650" x="2305050" y="3205163"/>
          <p14:tracePt t="121652" x="2312988" y="3205163"/>
          <p14:tracePt t="121654" x="2320925" y="3205163"/>
          <p14:tracePt t="121656" x="2336800" y="3205163"/>
          <p14:tracePt t="121658" x="2344738" y="3205163"/>
          <p14:tracePt t="121660" x="2360613" y="3205163"/>
          <p14:tracePt t="121663" x="2368550" y="3205163"/>
          <p14:tracePt t="121665" x="2376488" y="3197225"/>
          <p14:tracePt t="121666" x="2392363" y="3197225"/>
          <p14:tracePt t="121668" x="2400300" y="3197225"/>
          <p14:tracePt t="121670" x="2416175" y="3197225"/>
          <p14:tracePt t="121672" x="2424113" y="3197225"/>
          <p14:tracePt t="121674" x="2439988" y="3197225"/>
          <p14:tracePt t="121676" x="2447925" y="3197225"/>
          <p14:tracePt t="121679" x="2463800" y="3197225"/>
          <p14:tracePt t="121681" x="2471738" y="3197225"/>
          <p14:tracePt t="121683" x="2479675" y="3197225"/>
          <p14:tracePt t="121685" x="2495550" y="3197225"/>
          <p14:tracePt t="121686" x="2503488" y="3197225"/>
          <p14:tracePt t="121688" x="2511425" y="3197225"/>
          <p14:tracePt t="121690" x="2527300" y="3197225"/>
          <p14:tracePt t="121692" x="2535238" y="3197225"/>
          <p14:tracePt t="121697" x="2551113" y="3197225"/>
          <p14:tracePt t="121698" x="2559050" y="3197225"/>
          <p14:tracePt t="121700" x="2566988" y="3197225"/>
          <p14:tracePt t="121702" x="2574925" y="3197225"/>
          <p14:tracePt t="121704" x="2582863" y="3197225"/>
          <p14:tracePt t="121708" x="2590800" y="3197225"/>
          <p14:tracePt t="121710" x="2598738" y="3197225"/>
          <p14:tracePt t="121715" x="2606675" y="3197225"/>
          <p14:tracePt t="121718" x="2616200" y="3197225"/>
          <p14:tracePt t="121722" x="2616200" y="3189288"/>
          <p14:tracePt t="121724" x="2624138" y="3189288"/>
          <p14:tracePt t="121807" x="2624138" y="3181350"/>
          <p14:tracePt t="121817" x="2624138" y="3173413"/>
          <p14:tracePt t="121826" x="2624138" y="3165475"/>
          <p14:tracePt t="121834" x="2624138" y="3157538"/>
          <p14:tracePt t="121838" x="2624138" y="3149600"/>
          <p14:tracePt t="121846" x="2624138" y="3141663"/>
          <p14:tracePt t="121850" x="2624138" y="3133725"/>
          <p14:tracePt t="121856" x="2624138" y="3125788"/>
          <p14:tracePt t="121863" x="2624138" y="3117850"/>
          <p14:tracePt t="121868" x="2624138" y="3109913"/>
          <p14:tracePt t="121874" x="2624138" y="3101975"/>
          <p14:tracePt t="121883" x="2624138" y="3094038"/>
          <p14:tracePt t="121890" x="2624138" y="3086100"/>
          <p14:tracePt t="121898" x="2624138" y="3078163"/>
          <p14:tracePt t="121902" x="2632075" y="3078163"/>
          <p14:tracePt t="121906" x="2632075" y="3070225"/>
          <p14:tracePt t="121915" x="2632075" y="3062288"/>
          <p14:tracePt t="121922" x="2632075" y="3054350"/>
          <p14:tracePt t="121931" x="2640013" y="3054350"/>
          <p14:tracePt t="121933" x="2640013" y="3046413"/>
          <p14:tracePt t="121940" x="2640013" y="3038475"/>
          <p14:tracePt t="121948" x="2640013" y="3030538"/>
          <p14:tracePt t="121966" x="2647950" y="3022600"/>
          <p14:tracePt t="122015" x="2647950" y="3014663"/>
          <p14:tracePt t="122033" x="2640013" y="3014663"/>
          <p14:tracePt t="122037" x="2640013" y="3006725"/>
          <p14:tracePt t="122061" x="2632075" y="2998788"/>
          <p14:tracePt t="122128" x="2632075" y="2990850"/>
          <p14:tracePt t="122145" x="2632075" y="2982913"/>
          <p14:tracePt t="122164" x="2632075" y="2974975"/>
          <p14:tracePt t="122179" x="2632075" y="2967038"/>
          <p14:tracePt t="122187" x="2632075" y="2959100"/>
          <p14:tracePt t="122195" x="2640013" y="2959100"/>
          <p14:tracePt t="122198" x="2640013" y="2951163"/>
          <p14:tracePt t="122202" x="2647950" y="2943225"/>
          <p14:tracePt t="122208" x="2655888" y="2935288"/>
          <p14:tracePt t="122215" x="2663825" y="2935288"/>
          <p14:tracePt t="122217" x="2663825" y="2927350"/>
          <p14:tracePt t="122219" x="2671763" y="2927350"/>
          <p14:tracePt t="122222" x="2671763" y="2919413"/>
          <p14:tracePt t="122224" x="2679700" y="2919413"/>
          <p14:tracePt t="122230" x="2687638" y="2919413"/>
          <p14:tracePt t="122232" x="2695575" y="2909888"/>
          <p14:tracePt t="122236" x="2703513" y="2909888"/>
          <p14:tracePt t="122238" x="2703513" y="2901950"/>
          <p14:tracePt t="122240" x="2711450" y="2901950"/>
          <p14:tracePt t="122246" x="2727325" y="2894013"/>
          <p14:tracePt t="122250" x="2735263" y="2894013"/>
          <p14:tracePt t="122254" x="2743200" y="2886075"/>
          <p14:tracePt t="122258" x="2751138" y="2886075"/>
          <p14:tracePt t="122260" x="2759075" y="2886075"/>
          <p14:tracePt t="122263" x="2759075" y="2878138"/>
          <p14:tracePt t="122267" x="2774950" y="2878138"/>
          <p14:tracePt t="122270" x="2782888" y="2870200"/>
          <p14:tracePt t="122272" x="2790825" y="2870200"/>
          <p14:tracePt t="122276" x="2798763" y="2870200"/>
          <p14:tracePt t="122283" x="2806700" y="2862263"/>
          <p14:tracePt t="122284" x="2814638" y="2862263"/>
          <p14:tracePt t="122286" x="2822575" y="2862263"/>
          <p14:tracePt t="122290" x="2830513" y="2862263"/>
          <p14:tracePt t="122295" x="2838450" y="2862263"/>
          <p14:tracePt t="122299" x="2846388" y="2854325"/>
          <p14:tracePt t="122302" x="2854325" y="2854325"/>
          <p14:tracePt t="122304" x="2862263" y="2854325"/>
          <p14:tracePt t="122308" x="2870200" y="2854325"/>
          <p14:tracePt t="122310" x="2878138" y="2854325"/>
          <p14:tracePt t="122314" x="2886075" y="2854325"/>
          <p14:tracePt t="122316" x="2894013" y="2854325"/>
          <p14:tracePt t="122318" x="2901950" y="2854325"/>
          <p14:tracePt t="122320" x="2909888" y="2854325"/>
          <p14:tracePt t="122324" x="2917825" y="2846388"/>
          <p14:tracePt t="122326" x="2925763" y="2846388"/>
          <p14:tracePt t="122330" x="2941638" y="2846388"/>
          <p14:tracePt t="122333" x="2949575" y="2846388"/>
          <p14:tracePt t="122339" x="2967038" y="2846388"/>
          <p14:tracePt t="122340" x="2974975" y="2846388"/>
          <p14:tracePt t="122342" x="2982913" y="2846388"/>
          <p14:tracePt t="122347" x="2998788" y="2846388"/>
          <p14:tracePt t="122349" x="3006725" y="2846388"/>
          <p14:tracePt t="122352" x="3014663" y="2846388"/>
          <p14:tracePt t="122354" x="3022600" y="2846388"/>
          <p14:tracePt t="122356" x="3030538" y="2846388"/>
          <p14:tracePt t="122358" x="3038475" y="2846388"/>
          <p14:tracePt t="122364" x="3054350" y="2846388"/>
          <p14:tracePt t="122366" x="3062288" y="2854325"/>
          <p14:tracePt t="122368" x="3070225" y="2854325"/>
          <p14:tracePt t="122372" x="3078163" y="2854325"/>
          <p14:tracePt t="122374" x="3086100" y="2854325"/>
          <p14:tracePt t="122376" x="3094038" y="2854325"/>
          <p14:tracePt t="122381" x="3101975" y="2854325"/>
          <p14:tracePt t="122382" x="3109913" y="2854325"/>
          <p14:tracePt t="122384" x="3117850" y="2854325"/>
          <p14:tracePt t="122386" x="3125788" y="2854325"/>
          <p14:tracePt t="122390" x="3133725" y="2862263"/>
          <p14:tracePt t="122392" x="3141663" y="2862263"/>
          <p14:tracePt t="122394" x="3149600" y="2862263"/>
          <p14:tracePt t="122396" x="3157538" y="2862263"/>
          <p14:tracePt t="122400" x="3165475" y="2862263"/>
          <p14:tracePt t="122402" x="3173413" y="2862263"/>
          <p14:tracePt t="122404" x="3181350" y="2870200"/>
          <p14:tracePt t="122406" x="3189288" y="2870200"/>
          <p14:tracePt t="122410" x="3197225" y="2870200"/>
          <p14:tracePt t="122412" x="3205163" y="2870200"/>
          <p14:tracePt t="122414" x="3213100" y="2870200"/>
          <p14:tracePt t="122418" x="3221038" y="2878138"/>
          <p14:tracePt t="122420" x="3228975" y="2878138"/>
          <p14:tracePt t="122424" x="3236913" y="2878138"/>
          <p14:tracePt t="122426" x="3244850" y="2878138"/>
          <p14:tracePt t="122429" x="3244850" y="2886075"/>
          <p14:tracePt t="122431" x="3252788" y="2886075"/>
          <p14:tracePt t="122434" x="3260725" y="2886075"/>
          <p14:tracePt t="122438" x="3268663" y="2894013"/>
          <p14:tracePt t="122442" x="3276600" y="2894013"/>
          <p14:tracePt t="122447" x="3284538" y="2894013"/>
          <p14:tracePt t="122453" x="3292475" y="2901950"/>
          <p14:tracePt t="122460" x="3300413" y="2901950"/>
          <p14:tracePt t="122466" x="3300413" y="2909888"/>
          <p14:tracePt t="122470" x="3308350" y="2909888"/>
          <p14:tracePt t="122481" x="3308350" y="2919413"/>
          <p14:tracePt t="122484" x="3317875" y="2919413"/>
          <p14:tracePt t="122490" x="3317875" y="2927350"/>
          <p14:tracePt t="122498" x="3317875" y="2935288"/>
          <p14:tracePt t="122500" x="3325813" y="2935288"/>
          <p14:tracePt t="122502" x="3325813" y="2943225"/>
          <p14:tracePt t="122506" x="3325813" y="2951163"/>
          <p14:tracePt t="122510" x="3325813" y="2959100"/>
          <p14:tracePt t="122513" x="3333750" y="2959100"/>
          <p14:tracePt t="122517" x="3333750" y="2967038"/>
          <p14:tracePt t="122518" x="3333750" y="2974975"/>
          <p14:tracePt t="122522" x="3333750" y="2982913"/>
          <p14:tracePt t="122524" x="3341688" y="2990850"/>
          <p14:tracePt t="122529" x="3341688" y="2998788"/>
          <p14:tracePt t="122532" x="3341688" y="3006725"/>
          <p14:tracePt t="122536" x="3341688" y="3014663"/>
          <p14:tracePt t="122538" x="3341688" y="3022600"/>
          <p14:tracePt t="122540" x="3349625" y="3022600"/>
          <p14:tracePt t="122543" x="3349625" y="3030538"/>
          <p14:tracePt t="122547" x="3349625" y="3038475"/>
          <p14:tracePt t="122551" x="3349625" y="3046413"/>
          <p14:tracePt t="122552" x="3349625" y="3054350"/>
          <p14:tracePt t="122554" x="3349625" y="3062288"/>
          <p14:tracePt t="122558" x="3349625" y="3070225"/>
          <p14:tracePt t="122560" x="3349625" y="3078163"/>
          <p14:tracePt t="122565" x="3349625" y="3086100"/>
          <p14:tracePt t="122566" x="3349625" y="3094038"/>
          <p14:tracePt t="122570" x="3349625" y="3101975"/>
          <p14:tracePt t="122572" x="3349625" y="3109913"/>
          <p14:tracePt t="122576" x="3349625" y="3117850"/>
          <p14:tracePt t="122581" x="3341688" y="3133725"/>
          <p14:tracePt t="122584" x="3341688" y="3141663"/>
          <p14:tracePt t="122586" x="3341688" y="3149600"/>
          <p14:tracePt t="122588" x="3341688" y="3157538"/>
          <p14:tracePt t="122592" x="3333750" y="3165475"/>
          <p14:tracePt t="122595" x="3333750" y="3173413"/>
          <p14:tracePt t="122597" x="3333750" y="3181350"/>
          <p14:tracePt t="122600" x="3333750" y="3189288"/>
          <p14:tracePt t="122602" x="3325813" y="3197225"/>
          <p14:tracePt t="122604" x="3325813" y="3205163"/>
          <p14:tracePt t="122606" x="3325813" y="3213100"/>
          <p14:tracePt t="122610" x="3317875" y="3221038"/>
          <p14:tracePt t="122614" x="3317875" y="3228975"/>
          <p14:tracePt t="122617" x="3317875" y="3236913"/>
          <p14:tracePt t="122618" x="3308350" y="3244850"/>
          <p14:tracePt t="122620" x="3308350" y="3252788"/>
          <p14:tracePt t="122624" x="3308350" y="3262313"/>
          <p14:tracePt t="122626" x="3300413" y="3270250"/>
          <p14:tracePt t="122630" x="3300413" y="3286125"/>
          <p14:tracePt t="122633" x="3292475" y="3294063"/>
          <p14:tracePt t="122634" x="3292475" y="3302000"/>
          <p14:tracePt t="122636" x="3284538" y="3309938"/>
          <p14:tracePt t="122638" x="3284538" y="3317875"/>
          <p14:tracePt t="122640" x="3276600" y="3317875"/>
          <p14:tracePt t="122642" x="3276600" y="3325813"/>
          <p14:tracePt t="122647" x="3268663" y="3341688"/>
          <p14:tracePt t="122649" x="3268663" y="3349625"/>
          <p14:tracePt t="122650" x="3260725" y="3357563"/>
          <p14:tracePt t="122652" x="3260725" y="3365500"/>
          <p14:tracePt t="122656" x="3252788" y="3373438"/>
          <p14:tracePt t="122658" x="3252788" y="3381375"/>
          <p14:tracePt t="122660" x="3244850" y="3389313"/>
          <p14:tracePt t="122667" x="3236913" y="3405188"/>
          <p14:tracePt t="122668" x="3236913" y="3413125"/>
          <p14:tracePt t="122673" x="3228975" y="3421063"/>
          <p14:tracePt t="122674" x="3228975" y="3429000"/>
          <p14:tracePt t="122676" x="3228975" y="3436938"/>
          <p14:tracePt t="122681" x="3221038" y="3444875"/>
          <p14:tracePt t="122684" x="3213100" y="3452813"/>
          <p14:tracePt t="122685" x="3213100" y="3460750"/>
          <p14:tracePt t="122688" x="3205163" y="3468688"/>
          <p14:tracePt t="122690" x="3205163" y="3476625"/>
          <p14:tracePt t="122692" x="3205163" y="3484563"/>
          <p14:tracePt t="122695" x="3197225" y="3484563"/>
          <p14:tracePt t="122697" x="3197225" y="3492500"/>
          <p14:tracePt t="122699" x="3197225" y="3500438"/>
          <p14:tracePt t="122702" x="3189288" y="3508375"/>
          <p14:tracePt t="122704" x="3189288" y="3516313"/>
          <p14:tracePt t="122708" x="3189288" y="3524250"/>
          <p14:tracePt t="122713" x="3189288" y="3532188"/>
          <p14:tracePt t="122715" x="3181350" y="3532188"/>
          <p14:tracePt t="122717" x="3181350" y="3540125"/>
          <p14:tracePt t="122720" x="3181350" y="3548063"/>
          <p14:tracePt t="122724" x="3181350" y="3556000"/>
          <p14:tracePt t="122729" x="3173413" y="3563938"/>
          <p14:tracePt t="122732" x="3173413" y="3571875"/>
          <p14:tracePt t="122734" x="3173413" y="3579813"/>
          <p14:tracePt t="122738" x="3173413" y="3587750"/>
          <p14:tracePt t="122742" x="3173413" y="3595688"/>
          <p14:tracePt t="122744" x="3165475" y="3605213"/>
          <p14:tracePt t="122749" x="3165475" y="3613150"/>
          <p14:tracePt t="122752" x="3165475" y="3621088"/>
          <p14:tracePt t="122756" x="3165475" y="3629025"/>
          <p14:tracePt t="122758" x="3157538" y="3636963"/>
          <p14:tracePt t="122763" x="3157538" y="3644900"/>
          <p14:tracePt t="122768" x="3157538" y="3660775"/>
          <p14:tracePt t="122770" x="3149600" y="3668713"/>
          <p14:tracePt t="122772" x="3149600" y="3676650"/>
          <p14:tracePt t="122774" x="3149600" y="3684588"/>
          <p14:tracePt t="122779" x="3149600" y="3692525"/>
          <p14:tracePt t="122783" x="3141663" y="3708400"/>
          <p14:tracePt t="122784" x="3141663" y="3716338"/>
          <p14:tracePt t="122786" x="3141663" y="3724275"/>
          <p14:tracePt t="122788" x="3141663" y="3732213"/>
          <p14:tracePt t="122790" x="3141663" y="3740150"/>
          <p14:tracePt t="122792" x="3133725" y="3748088"/>
          <p14:tracePt t="122795" x="3133725" y="3756025"/>
          <p14:tracePt t="122798" x="3133725" y="3771900"/>
          <p14:tracePt t="122800" x="3133725" y="3779838"/>
          <p14:tracePt t="122802" x="3133725" y="3787775"/>
          <p14:tracePt t="122804" x="3125788" y="3795713"/>
          <p14:tracePt t="122806" x="3125788" y="3803650"/>
          <p14:tracePt t="122808" x="3125788" y="3811588"/>
          <p14:tracePt t="122810" x="3125788" y="3819525"/>
          <p14:tracePt t="122815" x="3125788" y="3835400"/>
          <p14:tracePt t="122817" x="3125788" y="3843338"/>
          <p14:tracePt t="122818" x="3125788" y="3851275"/>
          <p14:tracePt t="122820" x="3125788" y="3867150"/>
          <p14:tracePt t="122822" x="3125788" y="3875088"/>
          <p14:tracePt t="122824" x="3125788" y="3883025"/>
          <p14:tracePt t="122826" x="3125788" y="3890963"/>
          <p14:tracePt t="122831" x="3117850" y="3906838"/>
          <p14:tracePt t="122833" x="3117850" y="3914775"/>
          <p14:tracePt t="122834" x="3117850" y="3922713"/>
          <p14:tracePt t="122836" x="3117850" y="3930650"/>
          <p14:tracePt t="122838" x="3117850" y="3948113"/>
          <p14:tracePt t="122840" x="3117850" y="3956050"/>
          <p14:tracePt t="122842" x="3117850" y="3963988"/>
          <p14:tracePt t="122847" x="3117850" y="3979863"/>
          <p14:tracePt t="122848" x="3117850" y="3987800"/>
          <p14:tracePt t="122850" x="3117850" y="4003675"/>
          <p14:tracePt t="122852" x="3117850" y="4011613"/>
          <p14:tracePt t="122854" x="3117850" y="4019550"/>
          <p14:tracePt t="122856" x="3117850" y="4027488"/>
          <p14:tracePt t="122858" x="3117850" y="4043363"/>
          <p14:tracePt t="122860" x="3117850" y="4051300"/>
          <p14:tracePt t="122863" x="3117850" y="4059238"/>
          <p14:tracePt t="122865" x="3117850" y="4067175"/>
          <p14:tracePt t="122866" x="3117850" y="4083050"/>
          <p14:tracePt t="122868" x="3117850" y="4090988"/>
          <p14:tracePt t="122870" x="3117850" y="4098925"/>
          <p14:tracePt t="122872" x="3117850" y="4114800"/>
          <p14:tracePt t="122874" x="3117850" y="4122738"/>
          <p14:tracePt t="122876" x="3117850" y="4130675"/>
          <p14:tracePt t="122881" x="3117850" y="4154488"/>
          <p14:tracePt t="122882" x="3125788" y="4162425"/>
          <p14:tracePt t="122884" x="3125788" y="4170363"/>
          <p14:tracePt t="122886" x="3125788" y="4186238"/>
          <p14:tracePt t="122888" x="3125788" y="4194175"/>
          <p14:tracePt t="122890" x="3125788" y="4202113"/>
          <p14:tracePt t="122892" x="3125788" y="4210050"/>
          <p14:tracePt t="122895" x="3125788" y="4217988"/>
          <p14:tracePt t="122897" x="3125788" y="4233863"/>
          <p14:tracePt t="122899" x="3125788" y="4241800"/>
          <p14:tracePt t="122900" x="3125788" y="4249738"/>
          <p14:tracePt t="122902" x="3125788" y="4257675"/>
          <p14:tracePt t="122904" x="3125788" y="4265613"/>
          <p14:tracePt t="122906" x="3125788" y="4273550"/>
          <p14:tracePt t="122908" x="3125788" y="4281488"/>
          <p14:tracePt t="122910" x="3125788" y="4298950"/>
          <p14:tracePt t="122913" x="3125788" y="4306888"/>
          <p14:tracePt t="122915" x="3125788" y="4314825"/>
          <p14:tracePt t="122916" x="3125788" y="4322763"/>
          <p14:tracePt t="122918" x="3125788" y="4330700"/>
          <p14:tracePt t="122920" x="3125788" y="4338638"/>
          <p14:tracePt t="122923" x="3125788" y="4346575"/>
          <p14:tracePt t="122924" x="3117850" y="4354513"/>
          <p14:tracePt t="122926" x="3117850" y="4362450"/>
          <p14:tracePt t="122931" x="3117850" y="4378325"/>
          <p14:tracePt t="122933" x="3117850" y="4386263"/>
          <p14:tracePt t="122934" x="3117850" y="4394200"/>
          <p14:tracePt t="122936" x="3117850" y="4402138"/>
          <p14:tracePt t="122938" x="3117850" y="4410075"/>
          <p14:tracePt t="122942" x="3117850" y="4418013"/>
          <p14:tracePt t="122945" x="3117850" y="4425950"/>
          <p14:tracePt t="122949" x="3109913" y="4433888"/>
          <p14:tracePt t="122950" x="3109913" y="4441825"/>
          <p14:tracePt t="122951" x="3109913" y="4449763"/>
          <p14:tracePt t="122967" x="3109913" y="4513263"/>
          <p14:tracePt t="122969" x="3109913" y="4521200"/>
          <p14:tracePt t="122970" x="3109913" y="4529138"/>
          <p14:tracePt t="122972" x="3109913" y="4537075"/>
          <p14:tracePt t="122974" x="3109913" y="4545013"/>
          <p14:tracePt t="122976" x="3109913" y="4552950"/>
          <p14:tracePt t="122980" x="3109913" y="4560888"/>
          <p14:tracePt t="122981" x="3109913" y="4568825"/>
          <p14:tracePt t="122985" x="3109913" y="4592638"/>
          <p14:tracePt t="122986" x="3117850" y="4600575"/>
          <p14:tracePt t="122988" x="3117850" y="4608513"/>
          <p14:tracePt t="122990" x="3117850" y="4616450"/>
          <p14:tracePt t="122992" x="3109913" y="4633913"/>
          <p14:tracePt t="122995" x="3109913" y="4641850"/>
          <p14:tracePt t="122997" x="3109913" y="4649788"/>
          <p14:tracePt t="123001" x="3117850" y="4673600"/>
          <p14:tracePt t="123002" x="3117850" y="4681538"/>
          <p14:tracePt t="123004" x="3117850" y="4689475"/>
          <p14:tracePt t="123006" x="3117850" y="4697413"/>
          <p14:tracePt t="123008" x="3117850" y="4713288"/>
          <p14:tracePt t="123010" x="3117850" y="4721225"/>
          <p14:tracePt t="123013" x="3117850" y="4729163"/>
          <p14:tracePt t="123014" x="3117850" y="4737100"/>
          <p14:tracePt t="123016" x="3117850" y="4752975"/>
          <p14:tracePt t="123019" x="3117850" y="4760913"/>
          <p14:tracePt t="123020" x="3117850" y="4768850"/>
          <p14:tracePt t="123022" x="3117850" y="4784725"/>
          <p14:tracePt t="123024" x="3117850" y="4792663"/>
          <p14:tracePt t="123026" x="3117850" y="4800600"/>
          <p14:tracePt t="123031" x="3117850" y="4808538"/>
          <p14:tracePt t="123033" x="3117850" y="4832350"/>
          <p14:tracePt t="123035" x="3117850" y="4840288"/>
          <p14:tracePt t="123036" x="3117850" y="4856163"/>
          <p14:tracePt t="123038" x="3117850" y="4864100"/>
          <p14:tracePt t="123040" x="3117850" y="4872038"/>
          <p14:tracePt t="123042" x="3117850" y="4887913"/>
          <p14:tracePt t="123045" x="3117850" y="4895850"/>
          <p14:tracePt t="123047" x="3125788" y="4903788"/>
          <p14:tracePt t="123049" x="3125788" y="4919663"/>
          <p14:tracePt t="123050" x="3125788" y="4927600"/>
          <p14:tracePt t="123052" x="3125788" y="4935538"/>
          <p14:tracePt t="123054" x="3125788" y="4943475"/>
          <p14:tracePt t="123056" x="3125788" y="4959350"/>
          <p14:tracePt t="123058" x="3125788" y="4967288"/>
          <p14:tracePt t="123060" x="3125788" y="4976813"/>
          <p14:tracePt t="123065" x="3133725" y="5000625"/>
          <p14:tracePt t="123067" x="3133725" y="5008563"/>
          <p14:tracePt t="123069" x="3133725" y="5016500"/>
          <p14:tracePt t="123072" x="3133725" y="5024438"/>
          <p14:tracePt t="123074" x="3133725" y="5032375"/>
          <p14:tracePt t="123075" x="3133725" y="5040313"/>
          <p14:tracePt t="123076" x="3133725" y="5048250"/>
          <p14:tracePt t="123080" x="3133725" y="5056188"/>
          <p14:tracePt t="123083" x="3133725" y="5080000"/>
          <p14:tracePt t="123084" x="3133725" y="5087938"/>
          <p14:tracePt t="123086" x="3133725" y="5095875"/>
          <p14:tracePt t="123088" x="3133725" y="5103813"/>
          <p14:tracePt t="123090" x="3133725" y="5111750"/>
          <p14:tracePt t="123092" x="3133725" y="5119688"/>
          <p14:tracePt t="123097" x="3133725" y="5143500"/>
          <p14:tracePt t="123098" x="3133725" y="5151438"/>
          <p14:tracePt t="123100" x="3133725" y="5159375"/>
          <p14:tracePt t="123102" x="3133725" y="5167313"/>
          <p14:tracePt t="123104" x="3133725" y="5183188"/>
          <p14:tracePt t="123106" x="3133725" y="5191125"/>
          <p14:tracePt t="123108" x="3133725" y="5199063"/>
          <p14:tracePt t="123110" x="3133725" y="5207000"/>
          <p14:tracePt t="123113" x="3133725" y="5222875"/>
          <p14:tracePt t="123115" x="3133725" y="5230813"/>
          <p14:tracePt t="123116" x="3133725" y="5238750"/>
          <p14:tracePt t="123118" x="3125788" y="5254625"/>
          <p14:tracePt t="123120" x="3125788" y="5262563"/>
          <p14:tracePt t="123122" x="3125788" y="5278438"/>
          <p14:tracePt t="123124" x="3125788" y="5286375"/>
          <p14:tracePt t="123126" x="3125788" y="5294313"/>
          <p14:tracePt t="123129" x="3125788" y="5310188"/>
          <p14:tracePt t="123131" x="3125788" y="5319713"/>
          <p14:tracePt t="123133" x="3117850" y="5327650"/>
          <p14:tracePt t="123134" x="3117850" y="5343525"/>
          <p14:tracePt t="123136" x="3117850" y="5351463"/>
          <p14:tracePt t="123138" x="3117850" y="5367338"/>
          <p14:tracePt t="123140" x="3117850" y="5375275"/>
          <p14:tracePt t="123142" x="3117850" y="5391150"/>
          <p14:tracePt t="123144" x="3117850" y="5407025"/>
          <p14:tracePt t="123147" x="3117850" y="5414963"/>
          <p14:tracePt t="123149" x="3109913" y="5430838"/>
          <p14:tracePt t="123151" x="3109913" y="5438775"/>
          <p14:tracePt t="123152" x="3109913" y="5454650"/>
          <p14:tracePt t="123156" x="3109913" y="5462588"/>
          <p14:tracePt t="123157" x="3109913" y="5478463"/>
          <p14:tracePt t="123158" x="3109913" y="5486400"/>
          <p14:tracePt t="123160" x="3109913" y="5502275"/>
          <p14:tracePt t="123163" x="3109913" y="5510213"/>
          <p14:tracePt t="123165" x="3109913" y="5526088"/>
          <p14:tracePt t="123166" x="3101975" y="5534025"/>
          <p14:tracePt t="123168" x="3101975" y="5549900"/>
          <p14:tracePt t="123170" x="3101975" y="5557838"/>
          <p14:tracePt t="123172" x="3101975" y="5565775"/>
          <p14:tracePt t="123174" x="3101975" y="5581650"/>
          <p14:tracePt t="123176" x="3101975" y="5589588"/>
          <p14:tracePt t="123181" x="3101975" y="5605463"/>
          <p14:tracePt t="123183" x="3094038" y="5613400"/>
          <p14:tracePt t="123184" x="3094038" y="5629275"/>
          <p14:tracePt t="123186" x="3094038" y="5637213"/>
          <p14:tracePt t="123188" x="3094038" y="5645150"/>
          <p14:tracePt t="123190" x="3094038" y="5653088"/>
          <p14:tracePt t="123192" x="3094038" y="5662613"/>
          <p14:tracePt t="123197" x="3094038" y="5686425"/>
          <p14:tracePt t="123199" x="3094038" y="5694363"/>
          <p14:tracePt t="123200" x="3094038" y="5702300"/>
          <p14:tracePt t="123203" x="3094038" y="5710238"/>
          <p14:tracePt t="123204" x="3094038" y="5718175"/>
          <p14:tracePt t="123206" x="3094038" y="5726113"/>
          <p14:tracePt t="123208" x="3094038" y="5734050"/>
          <p14:tracePt t="123213" x="3094038" y="5741988"/>
          <p14:tracePt t="123215" x="3094038" y="5749925"/>
          <p14:tracePt t="123216" x="3094038" y="5757863"/>
          <p14:tracePt t="123218" x="3094038" y="5765800"/>
          <p14:tracePt t="123220" x="3094038" y="5773738"/>
          <p14:tracePt t="123222" x="3086100" y="5781675"/>
          <p14:tracePt t="123226" x="3086100" y="5789613"/>
          <p14:tracePt t="123229" x="3086100" y="5797550"/>
          <p14:tracePt t="123231" x="3086100" y="5805488"/>
          <p14:tracePt t="123235" x="3086100" y="5813425"/>
          <p14:tracePt t="123236" x="3086100" y="5821363"/>
          <p14:tracePt t="123238" x="3086100" y="5829300"/>
          <p14:tracePt t="123240" x="3078163" y="5829300"/>
          <p14:tracePt t="123242" x="3078163" y="5837238"/>
          <p14:tracePt t="123246" x="3078163" y="5845175"/>
          <p14:tracePt t="123249" x="3078163" y="5853113"/>
          <p14:tracePt t="123251" x="3078163" y="5861050"/>
          <p14:tracePt t="123252" x="3070225" y="5861050"/>
          <p14:tracePt t="123254" x="3070225" y="5868988"/>
          <p14:tracePt t="123258" x="3070225" y="5876925"/>
          <p14:tracePt t="123260" x="3070225" y="5884863"/>
          <p14:tracePt t="123265" x="3062288" y="5892800"/>
          <p14:tracePt t="123268" x="3062288" y="5900738"/>
          <p14:tracePt t="123272" x="3062288" y="5908675"/>
          <p14:tracePt t="123274" x="3054350" y="5916613"/>
          <p14:tracePt t="123280" x="3054350" y="5924550"/>
          <p14:tracePt t="123283" x="3046413" y="5932488"/>
          <p14:tracePt t="123286" x="3046413" y="5940425"/>
          <p14:tracePt t="123290" x="3046413" y="5948363"/>
          <p14:tracePt t="123292" x="3038475" y="5948363"/>
          <p14:tracePt t="123296" x="3038475" y="5956300"/>
          <p14:tracePt t="123300" x="3038475" y="5964238"/>
          <p14:tracePt t="123302" x="3038475" y="5972175"/>
          <p14:tracePt t="123304" x="3030538" y="5972175"/>
          <p14:tracePt t="123308" x="3030538" y="5980113"/>
          <p14:tracePt t="123316" x="3030538" y="5988050"/>
          <p14:tracePt t="123321" x="3022600" y="5988050"/>
          <p14:tracePt t="123326" x="3022600" y="5995988"/>
          <p14:tracePt t="123431" x="3022600" y="5988050"/>
          <p14:tracePt t="123445" x="3022600" y="5980113"/>
          <p14:tracePt t="123453" x="3022600" y="5972175"/>
          <p14:tracePt t="123458" x="3022600" y="5964238"/>
          <p14:tracePt t="123465" x="3022600" y="5956300"/>
          <p14:tracePt t="123470" x="3022600" y="5948363"/>
          <p14:tracePt t="123474" x="3022600" y="5940425"/>
          <p14:tracePt t="123480" x="3022600" y="5932488"/>
          <p14:tracePt t="123482" x="3014663" y="5924550"/>
          <p14:tracePt t="123486" x="3014663" y="5916613"/>
          <p14:tracePt t="123490" x="3014663" y="5908675"/>
          <p14:tracePt t="123495" x="3014663" y="5900738"/>
          <p14:tracePt t="123500" x="3014663" y="5892800"/>
          <p14:tracePt t="123506" x="3014663" y="5884863"/>
          <p14:tracePt t="123513" x="3014663" y="5876925"/>
          <p14:tracePt t="123518" x="3014663" y="5868988"/>
          <p14:tracePt t="123524" x="3014663" y="5861050"/>
          <p14:tracePt t="123532" x="3014663" y="5853113"/>
          <p14:tracePt t="123538" x="3014663" y="5845175"/>
          <p14:tracePt t="123548" x="3014663" y="5837238"/>
          <p14:tracePt t="123561" x="3014663" y="5829300"/>
          <p14:tracePt t="123564" x="3022600" y="5829300"/>
          <p14:tracePt t="123574" x="3022600" y="5821363"/>
          <p14:tracePt t="123576" x="3014663" y="5821363"/>
          <p14:tracePt t="123587" x="3014663" y="5813425"/>
          <p14:tracePt t="123601" x="3014663" y="5805488"/>
          <p14:tracePt t="127557" x="3014663" y="5797550"/>
          <p14:tracePt t="127559" x="3006725" y="5797550"/>
          <p14:tracePt t="127563" x="3006725" y="5789613"/>
          <p14:tracePt t="127566" x="2998788" y="5773738"/>
          <p14:tracePt t="127568" x="2998788" y="5765800"/>
          <p14:tracePt t="127570" x="2990850" y="5757863"/>
          <p14:tracePt t="127573" x="2990850" y="5749925"/>
          <p14:tracePt t="127574" x="2982913" y="5734050"/>
          <p14:tracePt t="127576" x="2974975" y="5726113"/>
          <p14:tracePt t="127580" x="2967038" y="5702300"/>
          <p14:tracePt t="127583" x="2957513" y="5686425"/>
          <p14:tracePt t="127585" x="2949575" y="5670550"/>
          <p14:tracePt t="127586" x="2941638" y="5662613"/>
          <p14:tracePt t="127588" x="2933700" y="5645150"/>
          <p14:tracePt t="127590" x="2933700" y="5637213"/>
          <p14:tracePt t="127592" x="2925763" y="5621338"/>
          <p14:tracePt t="127594" x="2917825" y="5605463"/>
          <p14:tracePt t="127597" x="2909888" y="5597525"/>
          <p14:tracePt t="127598" x="2901950" y="5581650"/>
          <p14:tracePt t="127603" x="2894013" y="5573713"/>
          <p14:tracePt t="127605" x="2878138" y="5541963"/>
          <p14:tracePt t="127607" x="2878138" y="5534025"/>
          <p14:tracePt t="127609" x="2870200" y="5518150"/>
          <p14:tracePt t="127610" x="2862263" y="5502275"/>
          <p14:tracePt t="127614" x="2854325" y="5494338"/>
          <p14:tracePt t="127615" x="2854325" y="5478463"/>
          <p14:tracePt t="127617" x="2846388" y="5462588"/>
          <p14:tracePt t="127621" x="2830513" y="5430838"/>
          <p14:tracePt t="127623" x="2822575" y="5422900"/>
          <p14:tracePt t="127626" x="2814638" y="5391150"/>
          <p14:tracePt t="127631" x="2798763" y="5359400"/>
          <p14:tracePt t="127634" x="2790825" y="5343525"/>
          <p14:tracePt t="127637" x="2782888" y="5310188"/>
          <p14:tracePt t="127638" x="2774950" y="5294313"/>
          <p14:tracePt t="127641" x="2767013" y="5278438"/>
          <p14:tracePt t="127642" x="2759075" y="5262563"/>
          <p14:tracePt t="127644" x="2751138" y="5238750"/>
          <p14:tracePt t="127648" x="2743200" y="5222875"/>
          <p14:tracePt t="127649" x="2735263" y="5199063"/>
          <p14:tracePt t="127653" x="2727325" y="5167313"/>
          <p14:tracePt t="127655" x="2719388" y="5143500"/>
          <p14:tracePt t="127656" x="2711450" y="5127625"/>
          <p14:tracePt t="127659" x="2703513" y="5103813"/>
          <p14:tracePt t="127661" x="2695575" y="5080000"/>
          <p14:tracePt t="127663" x="2687638" y="5064125"/>
          <p14:tracePt t="127664" x="2679700" y="5040313"/>
          <p14:tracePt t="127669" x="2663825" y="4992688"/>
          <p14:tracePt t="127671" x="2655888" y="4976813"/>
          <p14:tracePt t="127672" x="2647950" y="4951413"/>
          <p14:tracePt t="127675" x="2640013" y="4927600"/>
          <p14:tracePt t="127677" x="2640013" y="4911725"/>
          <p14:tracePt t="127680" x="2624138" y="4864100"/>
          <p14:tracePt t="127683" x="2616200" y="4848225"/>
          <p14:tracePt t="127687" x="2606675" y="4800600"/>
          <p14:tracePt t="127690" x="2598738" y="4776788"/>
          <p14:tracePt t="127691" x="2590800" y="4760913"/>
          <p14:tracePt t="127692" x="2582863" y="4737100"/>
          <p14:tracePt t="127695" x="2574925" y="4713288"/>
          <p14:tracePt t="127697" x="2566988" y="4697413"/>
          <p14:tracePt t="127699" x="2559050" y="4673600"/>
          <p14:tracePt t="127703" x="2551113" y="4633913"/>
          <p14:tracePt t="127707" x="2535238" y="4592638"/>
          <p14:tracePt t="127709" x="2527300" y="4568825"/>
          <p14:tracePt t="127710" x="2519363" y="4552950"/>
          <p14:tracePt t="127713" x="2511425" y="4537075"/>
          <p14:tracePt t="127715" x="2503488" y="4513263"/>
          <p14:tracePt t="127719" x="2487613" y="4481513"/>
          <p14:tracePt t="127723" x="2463800" y="4441825"/>
          <p14:tracePt t="127724" x="2463800" y="4425950"/>
          <p14:tracePt t="127726" x="2455863" y="4410075"/>
          <p14:tracePt t="127731" x="2439988" y="4378325"/>
          <p14:tracePt t="127735" x="2424113" y="4346575"/>
          <p14:tracePt t="127739" x="2408238" y="4314825"/>
          <p14:tracePt t="127740" x="2400300" y="4298950"/>
          <p14:tracePt t="127742" x="2392363" y="4281488"/>
          <p14:tracePt t="127745" x="2384425" y="4265613"/>
          <p14:tracePt t="127748" x="2376488" y="4249738"/>
          <p14:tracePt t="127749" x="2368550" y="4233863"/>
          <p14:tracePt t="127755" x="2352675" y="4186238"/>
          <p14:tracePt t="127756" x="2344738" y="4170363"/>
          <p14:tracePt t="127758" x="2336800" y="4154488"/>
          <p14:tracePt t="127760" x="2328863" y="4146550"/>
          <p14:tracePt t="127763" x="2320925" y="4130675"/>
          <p14:tracePt t="127765" x="2320925" y="4114800"/>
          <p14:tracePt t="127769" x="2305050" y="4083050"/>
          <p14:tracePt t="127771" x="2297113" y="4075113"/>
          <p14:tracePt t="127772" x="2289175" y="4059238"/>
          <p14:tracePt t="127774" x="2289175" y="4043363"/>
          <p14:tracePt t="127776" x="2281238" y="4027488"/>
          <p14:tracePt t="127780" x="2265363" y="4003675"/>
          <p14:tracePt t="127784" x="2265363" y="3987800"/>
          <p14:tracePt t="127787" x="2247900" y="3963988"/>
          <p14:tracePt t="127788" x="2239963" y="3948113"/>
          <p14:tracePt t="127791" x="2239963" y="3930650"/>
          <p14:tracePt t="127792" x="2232025" y="3914775"/>
          <p14:tracePt t="127795" x="2224088" y="3906838"/>
          <p14:tracePt t="127798" x="2224088" y="3890963"/>
          <p14:tracePt t="127799" x="2216150" y="3875088"/>
          <p14:tracePt t="127803" x="2208213" y="3851275"/>
          <p14:tracePt t="127805" x="2200275" y="3843338"/>
          <p14:tracePt t="127806" x="2200275" y="3827463"/>
          <p14:tracePt t="127808" x="2192338" y="3819525"/>
          <p14:tracePt t="127810" x="2192338" y="3803650"/>
          <p14:tracePt t="127815" x="2176463" y="3787775"/>
          <p14:tracePt t="127817" x="2176463" y="3771900"/>
          <p14:tracePt t="127821" x="2168525" y="3756025"/>
          <p14:tracePt t="127822" x="2168525" y="3748088"/>
          <p14:tracePt t="127824" x="2160588" y="3740150"/>
          <p14:tracePt t="127826" x="2160588" y="3732213"/>
          <p14:tracePt t="127831" x="2152650" y="3716338"/>
          <p14:tracePt t="127835" x="2144713" y="3700463"/>
          <p14:tracePt t="127836" x="2144713" y="3692525"/>
          <p14:tracePt t="127839" x="2144713" y="3684588"/>
          <p14:tracePt t="127841" x="2136775" y="3676650"/>
          <p14:tracePt t="127843" x="2136775" y="3668713"/>
          <p14:tracePt t="127845" x="2136775" y="3660775"/>
          <p14:tracePt t="127847" x="2128838" y="3652838"/>
          <p14:tracePt t="127849" x="2128838" y="3644900"/>
          <p14:tracePt t="127851" x="2128838" y="3636963"/>
          <p14:tracePt t="127853" x="2120900" y="3629025"/>
          <p14:tracePt t="127855" x="2120900" y="3621088"/>
          <p14:tracePt t="127856" x="2120900" y="3613150"/>
          <p14:tracePt t="127858" x="2112963" y="3605213"/>
          <p14:tracePt t="127860" x="2112963" y="3595688"/>
          <p14:tracePt t="127863" x="2105025" y="3587750"/>
          <p14:tracePt t="127866" x="2097088" y="3571875"/>
          <p14:tracePt t="127868" x="2097088" y="3563938"/>
          <p14:tracePt t="127870" x="2089150" y="3548063"/>
          <p14:tracePt t="127872" x="2089150" y="3540125"/>
          <p14:tracePt t="127874" x="2081213" y="3532188"/>
          <p14:tracePt t="127876" x="2073275" y="3524250"/>
          <p14:tracePt t="127880" x="2065338" y="3500438"/>
          <p14:tracePt t="127884" x="2057400" y="3492500"/>
          <p14:tracePt t="127886" x="2041525" y="3468688"/>
          <p14:tracePt t="127888" x="2033588" y="3460750"/>
          <p14:tracePt t="127890" x="2025650" y="3444875"/>
          <p14:tracePt t="127892" x="2017713" y="3436938"/>
          <p14:tracePt t="127895" x="2017713" y="3421063"/>
          <p14:tracePt t="127898" x="2001838" y="3397250"/>
          <p14:tracePt t="127901" x="1993900" y="3381375"/>
          <p14:tracePt t="127905" x="1978025" y="3357563"/>
          <p14:tracePt t="127907" x="1970088" y="3349625"/>
          <p14:tracePt t="127909" x="1962150" y="3333750"/>
          <p14:tracePt t="127910" x="1954213" y="3325813"/>
          <p14:tracePt t="127913" x="1946275" y="3309938"/>
          <p14:tracePt t="127914" x="1938338" y="3302000"/>
          <p14:tracePt t="127919" x="1922463" y="3278188"/>
          <p14:tracePt t="127921" x="1912938" y="3270250"/>
          <p14:tracePt t="127923" x="1905000" y="3252788"/>
          <p14:tracePt t="127924" x="1897063" y="3244850"/>
          <p14:tracePt t="127926" x="1889125" y="3236913"/>
          <p14:tracePt t="127931" x="1881188" y="3213100"/>
          <p14:tracePt t="127932" x="1873250" y="3205163"/>
          <p14:tracePt t="127937" x="1857375" y="3181350"/>
          <p14:tracePt t="127941" x="1841500" y="3157538"/>
          <p14:tracePt t="127942" x="1833563" y="3149600"/>
          <p14:tracePt t="127950" x="1817688" y="3125788"/>
          <p14:tracePt t="127957" x="1785938" y="3094038"/>
          <p14:tracePt t="127958" x="1778000" y="3086100"/>
          <p14:tracePt t="127963" x="1770063" y="3078163"/>
          <p14:tracePt t="127965" x="1762125" y="3070225"/>
          <p14:tracePt t="127968" x="1754188" y="3062288"/>
          <p14:tracePt t="127972" x="1746250" y="3054350"/>
          <p14:tracePt t="127974" x="1738313" y="3054350"/>
          <p14:tracePt t="127977" x="1738313" y="3046413"/>
          <p14:tracePt t="127981" x="1730375" y="3046413"/>
          <p14:tracePt t="127984" x="1730375" y="3038475"/>
          <p14:tracePt t="127987" x="1722438" y="3038475"/>
          <p14:tracePt t="127990" x="1714500" y="3038475"/>
          <p14:tracePt t="127992" x="1714500" y="3030538"/>
          <p14:tracePt t="127997" x="1706563" y="3030538"/>
          <p14:tracePt t="128004" x="1698625" y="3030538"/>
          <p14:tracePt t="128008" x="1698625" y="3022600"/>
          <p14:tracePt t="128129" x="1690688" y="3022600"/>
          <p14:tracePt t="128141" x="1690688" y="3014663"/>
          <p14:tracePt t="128143" x="1682750" y="3014663"/>
          <p14:tracePt t="128151" x="1674813" y="3014663"/>
          <p14:tracePt t="128158" x="1666875" y="3014663"/>
          <p14:tracePt t="128166" x="1666875" y="3006725"/>
          <p14:tracePt t="128168" x="1658938" y="3006725"/>
          <p14:tracePt t="128183" x="1651000" y="3006725"/>
          <p14:tracePt t="128219" x="1643063" y="3006725"/>
          <p14:tracePt t="128379" x="1643063" y="3014663"/>
          <p14:tracePt t="128382" x="1635125" y="3014663"/>
          <p14:tracePt t="128387" x="1627188" y="3014663"/>
          <p14:tracePt t="128392" x="1619250" y="3022600"/>
          <p14:tracePt t="128397" x="1611313" y="3022600"/>
          <p14:tracePt t="128400" x="1603375" y="3022600"/>
          <p14:tracePt t="128404" x="1595438" y="3030538"/>
          <p14:tracePt t="128408" x="1587500" y="3030538"/>
          <p14:tracePt t="128410" x="1579563" y="3030538"/>
          <p14:tracePt t="128415" x="1571625" y="3030538"/>
          <p14:tracePt t="128416" x="1571625" y="3038475"/>
          <p14:tracePt t="128418" x="1562100" y="3038475"/>
          <p14:tracePt t="128422" x="1554163" y="3038475"/>
          <p14:tracePt t="128426" x="1546225" y="3038475"/>
          <p14:tracePt t="128430" x="1538288" y="3046413"/>
          <p14:tracePt t="128433" x="1530350" y="3046413"/>
          <p14:tracePt t="128437" x="1522413" y="3046413"/>
          <p14:tracePt t="128440" x="1514475" y="3046413"/>
          <p14:tracePt t="128442" x="1514475" y="3054350"/>
          <p14:tracePt t="128445" x="1506538" y="3054350"/>
          <p14:tracePt t="128450" x="1498600" y="3054350"/>
          <p14:tracePt t="128454" x="1490663" y="3054350"/>
          <p14:tracePt t="128458" x="1490663" y="3062288"/>
          <p14:tracePt t="128460" x="1482725" y="3062288"/>
          <p14:tracePt t="128469" x="1474788" y="3062288"/>
          <p14:tracePt t="128480" x="1466850" y="3062288"/>
          <p14:tracePt t="128501" x="1458913" y="3070225"/>
          <p14:tracePt t="128525" x="1450975" y="3070225"/>
          <p14:tracePt t="128535" x="1443038" y="3070225"/>
          <p14:tracePt t="128540" x="1435100" y="3070225"/>
          <p14:tracePt t="128547" x="1427163" y="3070225"/>
          <p14:tracePt t="128550" x="1427163" y="3078163"/>
          <p14:tracePt t="128552" x="1419225" y="3078163"/>
          <p14:tracePt t="128558" x="1411288" y="3078163"/>
          <p14:tracePt t="128565" x="1403350" y="3078163"/>
          <p14:tracePt t="128570" x="1395413" y="3078163"/>
          <p14:tracePt t="128572" x="1395413" y="3086100"/>
          <p14:tracePt t="128574" x="1387475" y="3086100"/>
          <p14:tracePt t="128581" x="1379538" y="3086100"/>
          <p14:tracePt t="128584" x="1371600" y="3086100"/>
          <p14:tracePt t="128587" x="1371600" y="3094038"/>
          <p14:tracePt t="128588" x="1363663" y="3094038"/>
          <p14:tracePt t="128592" x="1355725" y="3094038"/>
          <p14:tracePt t="128597" x="1347788" y="3094038"/>
          <p14:tracePt t="128599" x="1347788" y="3101975"/>
          <p14:tracePt t="128600" x="1339850" y="3101975"/>
          <p14:tracePt t="128606" x="1331913" y="3101975"/>
          <p14:tracePt t="128613" x="1323975" y="3101975"/>
          <p14:tracePt t="128615" x="1323975" y="3109913"/>
          <p14:tracePt t="128622" x="1316038" y="3109913"/>
          <p14:tracePt t="128763" x="1308100" y="3101975"/>
          <p14:tracePt t="128774" x="1300163" y="3101975"/>
          <p14:tracePt t="128779" x="1300163" y="3094038"/>
          <p14:tracePt t="128789" x="1292225" y="3094038"/>
          <p14:tracePt t="128795" x="1292225" y="3086100"/>
          <p14:tracePt t="128800" x="1284288" y="3086100"/>
          <p14:tracePt t="128808" x="1284288" y="3078163"/>
          <p14:tracePt t="128810" x="1276350" y="3078163"/>
          <p14:tracePt t="128816" x="1276350" y="3070225"/>
          <p14:tracePt t="128818" x="1268413" y="3070225"/>
          <p14:tracePt t="128824" x="1268413" y="3062288"/>
          <p14:tracePt t="128826" x="1260475" y="3062288"/>
          <p14:tracePt t="128831" x="1260475" y="3054350"/>
          <p14:tracePt t="128833" x="1252538" y="3054350"/>
          <p14:tracePt t="128839" x="1252538" y="3046413"/>
          <p14:tracePt t="128840" x="1244600" y="3046413"/>
          <p14:tracePt t="128847" x="1244600" y="3038475"/>
          <p14:tracePt t="128849" x="1236663" y="3038475"/>
          <p14:tracePt t="128854" x="1236663" y="3030538"/>
          <p14:tracePt t="128858" x="1228725" y="3030538"/>
          <p14:tracePt t="128870" x="1228725" y="3022600"/>
          <p14:tracePt t="128955" x="1220788" y="3022600"/>
          <p14:tracePt t="128966" x="1220788" y="3014663"/>
          <p14:tracePt t="128971" x="1211263" y="3014663"/>
          <p14:tracePt t="128980" x="1203325" y="3014663"/>
          <p14:tracePt t="128985" x="1203325" y="3006725"/>
          <p14:tracePt t="128990" x="1195388" y="3006725"/>
          <p14:tracePt t="128999" x="1195388" y="2998788"/>
          <p14:tracePt t="129002" x="1187450" y="2998788"/>
          <p14:tracePt t="129015" x="1179513" y="2998788"/>
          <p14:tracePt t="129017" x="1179513" y="2990850"/>
          <p14:tracePt t="129227" x="1179513" y="2998788"/>
          <p14:tracePt t="129235" x="1179513" y="3006725"/>
          <p14:tracePt t="129240" x="1179513" y="3014663"/>
          <p14:tracePt t="129247" x="1179513" y="3022600"/>
          <p14:tracePt t="129252" x="1171575" y="3030538"/>
          <p14:tracePt t="129256" x="1171575" y="3038475"/>
          <p14:tracePt t="129260" x="1171575" y="3046413"/>
          <p14:tracePt t="129266" x="1171575" y="3054350"/>
          <p14:tracePt t="129270" x="1171575" y="3062288"/>
          <p14:tracePt t="129274" x="1163638" y="3070225"/>
          <p14:tracePt t="129281" x="1163638" y="3086100"/>
          <p14:tracePt t="129284" x="1163638" y="3094038"/>
          <p14:tracePt t="129288" x="1163638" y="3101975"/>
          <p14:tracePt t="129292" x="1155700" y="3109913"/>
          <p14:tracePt t="129297" x="1155700" y="3117850"/>
          <p14:tracePt t="129300" x="1155700" y="3125788"/>
          <p14:tracePt t="129304" x="1155700" y="3133725"/>
          <p14:tracePt t="129308" x="1147763" y="3141663"/>
          <p14:tracePt t="129313" x="1147763" y="3149600"/>
          <p14:tracePt t="129316" x="1147763" y="3157538"/>
          <p14:tracePt t="129318" x="1147763" y="3165475"/>
          <p14:tracePt t="129320" x="1139825" y="3165475"/>
          <p14:tracePt t="129322" x="1139825" y="3173413"/>
          <p14:tracePt t="129324" x="1139825" y="3181350"/>
          <p14:tracePt t="129330" x="1139825" y="3189288"/>
          <p14:tracePt t="129333" x="1139825" y="3197225"/>
          <p14:tracePt t="129334" x="1131888" y="3205163"/>
          <p14:tracePt t="129339" x="1131888" y="3213100"/>
          <p14:tracePt t="129340" x="1131888" y="3221038"/>
          <p14:tracePt t="129344" x="1131888" y="3228975"/>
          <p14:tracePt t="129347" x="1123950" y="3236913"/>
          <p14:tracePt t="129350" x="1123950" y="3244850"/>
          <p14:tracePt t="129354" x="1123950" y="3252788"/>
          <p14:tracePt t="129356" x="1116013" y="3262313"/>
          <p14:tracePt t="129361" x="1116013" y="3270250"/>
          <p14:tracePt t="129365" x="1116013" y="3278188"/>
          <p14:tracePt t="129368" x="1116013" y="3286125"/>
          <p14:tracePt t="129372" x="1108075" y="3286125"/>
          <p14:tracePt t="129374" x="1108075" y="3294063"/>
          <p14:tracePt t="129380" x="1108075" y="3302000"/>
          <p14:tracePt t="129382" x="1108075" y="3309938"/>
          <p14:tracePt t="129386" x="1108075" y="3317875"/>
          <p14:tracePt t="129388" x="1100138" y="3317875"/>
          <p14:tracePt t="129392" x="1100138" y="3325813"/>
          <p14:tracePt t="129397" x="1100138" y="3333750"/>
          <p14:tracePt t="129400" x="1100138" y="3341688"/>
          <p14:tracePt t="129402" x="1092200" y="3341688"/>
          <p14:tracePt t="129404" x="1092200" y="3349625"/>
          <p14:tracePt t="129408" x="1092200" y="3357563"/>
          <p14:tracePt t="129413" x="1092200" y="3365500"/>
          <p14:tracePt t="129416" x="1084263" y="3365500"/>
          <p14:tracePt t="129418" x="1084263" y="3373438"/>
          <p14:tracePt t="129430" x="1084263" y="3381375"/>
          <p14:tracePt t="129587" x="1084263" y="3373438"/>
          <p14:tracePt t="129589" x="1092200" y="3373438"/>
          <p14:tracePt t="129594" x="1100138" y="3373438"/>
          <p14:tracePt t="129597" x="1100138" y="3365500"/>
          <p14:tracePt t="129599" x="1108075" y="3365500"/>
          <p14:tracePt t="129602" x="1116013" y="3365500"/>
          <p14:tracePt t="129604" x="1123950" y="3357563"/>
          <p14:tracePt t="129606" x="1131888" y="3357563"/>
          <p14:tracePt t="129608" x="1139825" y="3357563"/>
          <p14:tracePt t="129614" x="1147763" y="3357563"/>
          <p14:tracePt t="129615" x="1155700" y="3349625"/>
          <p14:tracePt t="129617" x="1163638" y="3349625"/>
          <p14:tracePt t="129618" x="1171575" y="3349625"/>
          <p14:tracePt t="129620" x="1179513" y="3349625"/>
          <p14:tracePt t="129622" x="1187450" y="3349625"/>
          <p14:tracePt t="129624" x="1195388" y="3341688"/>
          <p14:tracePt t="129626" x="1203325" y="3341688"/>
          <p14:tracePt t="129631" x="1220788" y="3341688"/>
          <p14:tracePt t="129633" x="1236663" y="3333750"/>
          <p14:tracePt t="129634" x="1244600" y="3333750"/>
          <p14:tracePt t="129636" x="1252538" y="3333750"/>
          <p14:tracePt t="129638" x="1268413" y="3333750"/>
          <p14:tracePt t="129640" x="1276350" y="3325813"/>
          <p14:tracePt t="129642" x="1292225" y="3325813"/>
          <p14:tracePt t="129645" x="1308100" y="3325813"/>
          <p14:tracePt t="129647" x="1316038" y="3325813"/>
          <p14:tracePt t="129650" x="1347788" y="3317875"/>
          <p14:tracePt t="129652" x="1355725" y="3317875"/>
          <p14:tracePt t="129654" x="1371600" y="3317875"/>
          <p14:tracePt t="129656" x="1387475" y="3317875"/>
          <p14:tracePt t="129658" x="1395413" y="3317875"/>
          <p14:tracePt t="129660" x="1419225" y="3309938"/>
          <p14:tracePt t="129663" x="1427163" y="3309938"/>
          <p14:tracePt t="129665" x="1443038" y="3309938"/>
          <p14:tracePt t="129667" x="1458913" y="3309938"/>
          <p14:tracePt t="129668" x="1466850" y="3309938"/>
          <p14:tracePt t="129670" x="1482725" y="3302000"/>
          <p14:tracePt t="129672" x="1498600" y="3302000"/>
          <p14:tracePt t="129674" x="1514475" y="3302000"/>
          <p14:tracePt t="129676" x="1522413" y="3302000"/>
          <p14:tracePt t="129681" x="1554163" y="3294063"/>
          <p14:tracePt t="129683" x="1562100" y="3294063"/>
          <p14:tracePt t="129684" x="1579563" y="3294063"/>
          <p14:tracePt t="129686" x="1587500" y="3286125"/>
          <p14:tracePt t="129688" x="1603375" y="3286125"/>
          <p14:tracePt t="129690" x="1619250" y="3286125"/>
          <p14:tracePt t="129692" x="1627188" y="3286125"/>
          <p14:tracePt t="129695" x="1643063" y="3286125"/>
          <p14:tracePt t="129697" x="1651000" y="3286125"/>
          <p14:tracePt t="129700" x="1658938" y="3286125"/>
          <p14:tracePt t="129701" x="1666875" y="3278188"/>
          <p14:tracePt t="129703" x="1674813" y="3278188"/>
          <p14:tracePt t="129705" x="1682750" y="3278188"/>
          <p14:tracePt t="129706" x="1690688" y="3278188"/>
          <p14:tracePt t="129708" x="1698625" y="3278188"/>
          <p14:tracePt t="129710" x="1706563" y="3278188"/>
          <p14:tracePt t="129713" x="1714500" y="3278188"/>
          <p14:tracePt t="129716" x="1730375" y="3270250"/>
          <p14:tracePt t="129719" x="1738313" y="3270250"/>
          <p14:tracePt t="129720" x="1746250" y="3270250"/>
          <p14:tracePt t="129722" x="1754188" y="3270250"/>
          <p14:tracePt t="129727" x="1762125" y="3270250"/>
          <p14:tracePt t="129730" x="1770063" y="3270250"/>
          <p14:tracePt t="129732" x="1778000" y="3270250"/>
          <p14:tracePt t="129736" x="1785938" y="3262313"/>
          <p14:tracePt t="129744" x="1793875" y="3262313"/>
          <p14:tracePt t="129894" x="1801813" y="3262313"/>
          <p14:tracePt t="129903" x="1809750" y="3262313"/>
          <p14:tracePt t="129906" x="1809750" y="3270250"/>
          <p14:tracePt t="129910" x="1817688" y="3270250"/>
          <p14:tracePt t="129916" x="1825625" y="3270250"/>
          <p14:tracePt t="129922" x="1833563" y="3270250"/>
          <p14:tracePt t="129930" x="1841500" y="3270250"/>
          <p14:tracePt t="129934" x="1841500" y="3278188"/>
          <p14:tracePt t="129936" x="1849438" y="3278188"/>
          <p14:tracePt t="129942" x="1857375" y="3278188"/>
          <p14:tracePt t="129964" x="1865313" y="3278188"/>
          <p14:tracePt t="129966" x="1873250" y="3278188"/>
          <p14:tracePt t="129970" x="1873250" y="3286125"/>
          <p14:tracePt t="129985" x="1881188" y="3286125"/>
          <p14:tracePt t="130015" x="1889125" y="3286125"/>
          <p14:tracePt t="130029" x="1897063" y="3286125"/>
          <p14:tracePt t="130033" x="1897063" y="3294063"/>
          <p14:tracePt t="130036" x="1905000" y="3294063"/>
          <p14:tracePt t="130044" x="1912938" y="3294063"/>
          <p14:tracePt t="130051" x="1922463" y="3294063"/>
          <p14:tracePt t="130056" x="1930400" y="3302000"/>
          <p14:tracePt t="130064" x="1938338" y="3302000"/>
          <p14:tracePt t="130068" x="1946275" y="3302000"/>
          <p14:tracePt t="130074" x="1954213" y="3302000"/>
          <p14:tracePt t="130076" x="1954213" y="3309938"/>
          <p14:tracePt t="130084" x="1962150" y="3309938"/>
          <p14:tracePt t="130097" x="1970088" y="3309938"/>
          <p14:tracePt t="130357" x="1978025" y="3309938"/>
          <p14:tracePt t="130375" x="1985963" y="3309938"/>
          <p14:tracePt t="130395" x="1993900" y="3309938"/>
          <p14:tracePt t="130407" x="2001838" y="3317875"/>
          <p14:tracePt t="130416" x="2009775" y="3317875"/>
          <p14:tracePt t="130427" x="2017713" y="3317875"/>
          <p14:tracePt t="130437" x="2025650" y="3317875"/>
          <p14:tracePt t="130449" x="2033588" y="3317875"/>
          <p14:tracePt t="131119" x="2041525" y="3317875"/>
          <p14:tracePt t="131153" x="2049463" y="3317875"/>
          <p14:tracePt t="131158" x="2057400" y="3317875"/>
          <p14:tracePt t="131165" x="2065338" y="3317875"/>
          <p14:tracePt t="131170" x="2073275" y="3317875"/>
          <p14:tracePt t="131174" x="2081213" y="3317875"/>
          <p14:tracePt t="131180" x="2089150" y="3317875"/>
          <p14:tracePt t="131184" x="2097088" y="3317875"/>
          <p14:tracePt t="131190" x="2105025" y="3317875"/>
          <p14:tracePt t="131198" x="2112963" y="3317875"/>
          <p14:tracePt t="131201" x="2120900" y="3317875"/>
          <p14:tracePt t="131208" x="2128838" y="3317875"/>
          <p14:tracePt t="131216" x="2136775" y="3317875"/>
          <p14:tracePt t="131417" x="2144713" y="3317875"/>
          <p14:tracePt t="131429" x="2144713" y="3325813"/>
          <p14:tracePt t="131438" x="2152650" y="3325813"/>
          <p14:tracePt t="131663" x="2160588" y="3325813"/>
          <p14:tracePt t="131667" x="2168525" y="3333750"/>
          <p14:tracePt t="131672" x="2176463" y="3333750"/>
          <p14:tracePt t="131676" x="2184400" y="3333750"/>
          <p14:tracePt t="131680" x="2192338" y="3333750"/>
          <p14:tracePt t="131682" x="2200275" y="3341688"/>
          <p14:tracePt t="131684" x="2208213" y="3341688"/>
          <p14:tracePt t="131688" x="2216150" y="3341688"/>
          <p14:tracePt t="131691" x="2224088" y="3341688"/>
          <p14:tracePt t="131692" x="2232025" y="3341688"/>
          <p14:tracePt t="131695" x="2239963" y="3349625"/>
          <p14:tracePt t="131699" x="2247900" y="3349625"/>
          <p14:tracePt t="131701" x="2255838" y="3349625"/>
          <p14:tracePt t="131703" x="2265363" y="3349625"/>
          <p14:tracePt t="131704" x="2273300" y="3349625"/>
          <p14:tracePt t="131706" x="2281238" y="3349625"/>
          <p14:tracePt t="131708" x="2289175" y="3357563"/>
          <p14:tracePt t="131713" x="2297113" y="3357563"/>
          <p14:tracePt t="131715" x="2305050" y="3357563"/>
          <p14:tracePt t="131717" x="2312988" y="3357563"/>
          <p14:tracePt t="131719" x="2320925" y="3357563"/>
          <p14:tracePt t="131722" x="2328863" y="3357563"/>
          <p14:tracePt t="131724" x="2336800" y="3365500"/>
          <p14:tracePt t="131726" x="2344738" y="3365500"/>
          <p14:tracePt t="131731" x="2352675" y="3365500"/>
          <p14:tracePt t="131735" x="2368550" y="3365500"/>
          <p14:tracePt t="131738" x="2376488" y="3373438"/>
          <p14:tracePt t="131743" x="2384425" y="3373438"/>
          <p14:tracePt t="131747" x="2392363" y="3373438"/>
          <p14:tracePt t="131750" x="2400300" y="3373438"/>
          <p14:tracePt t="131754" x="2408238" y="3373438"/>
          <p14:tracePt t="131756" x="2416175" y="3373438"/>
          <p14:tracePt t="131758" x="2416175" y="3381375"/>
          <p14:tracePt t="131760" x="2424113" y="3381375"/>
          <p14:tracePt t="131765" x="2432050" y="3381375"/>
          <p14:tracePt t="131768" x="2439988" y="3381375"/>
          <p14:tracePt t="131772" x="2447925" y="3381375"/>
          <p14:tracePt t="131776" x="2455863" y="3381375"/>
          <p14:tracePt t="131782" x="2463800" y="3381375"/>
          <p14:tracePt t="131785" x="2471738" y="3381375"/>
          <p14:tracePt t="131788" x="2479675" y="3389313"/>
          <p14:tracePt t="131792" x="2487613" y="3389313"/>
          <p14:tracePt t="131797" x="2495550" y="3389313"/>
          <p14:tracePt t="131800" x="2503488" y="3389313"/>
          <p14:tracePt t="131804" x="2511425" y="3389313"/>
          <p14:tracePt t="131808" x="2519363" y="3389313"/>
          <p14:tracePt t="131814" x="2527300" y="3389313"/>
          <p14:tracePt t="131816" x="2535238" y="3389313"/>
          <p14:tracePt t="131820" x="2543175" y="3389313"/>
          <p14:tracePt t="131822" x="2551113" y="3389313"/>
          <p14:tracePt t="131826" x="2559050" y="3389313"/>
          <p14:tracePt t="131831" x="2566988" y="3389313"/>
          <p14:tracePt t="131835" x="2574925" y="3389313"/>
          <p14:tracePt t="131837" x="2574925" y="3397250"/>
          <p14:tracePt t="131838" x="2582863" y="3397250"/>
          <p14:tracePt t="131842" x="2590800" y="3397250"/>
          <p14:tracePt t="131848" x="2598738" y="3397250"/>
          <p14:tracePt t="131852" x="2606675" y="3397250"/>
          <p14:tracePt t="131856" x="2616200" y="3397250"/>
          <p14:tracePt t="131863" x="2624138" y="3389313"/>
          <p14:tracePt t="131868" x="2632075" y="3389313"/>
          <p14:tracePt t="131874" x="2640013" y="3389313"/>
          <p14:tracePt t="131881" x="2647950" y="3389313"/>
          <p14:tracePt t="131890" x="2655888" y="3389313"/>
          <p14:tracePt t="131913" x="2663825" y="3389313"/>
          <p14:tracePt t="131918" x="2663825" y="3381375"/>
          <p14:tracePt t="131930" x="2671763" y="3381375"/>
          <p14:tracePt t="131938" x="2679700" y="3381375"/>
          <p14:tracePt t="131940" x="2679700" y="3373438"/>
          <p14:tracePt t="131948" x="2687638" y="3373438"/>
          <p14:tracePt t="131967" x="2711450" y="3357563"/>
          <p14:tracePt t="131970" x="2711450" y="3349625"/>
          <p14:tracePt t="131972" x="2719388" y="3349625"/>
          <p14:tracePt t="131981" x="2727325" y="3341688"/>
          <p14:tracePt t="131985" x="2735263" y="3341688"/>
          <p14:tracePt t="131990" x="2743200" y="3333750"/>
          <p14:tracePt t="131999" x="2751138" y="3333750"/>
          <p14:tracePt t="132001" x="2751138" y="3325813"/>
          <p14:tracePt t="132006" x="2759075" y="3325813"/>
          <p14:tracePt t="132010" x="2759075" y="3317875"/>
          <p14:tracePt t="132016" x="2767013" y="3317875"/>
          <p14:tracePt t="132030" x="2767013" y="3309938"/>
          <p14:tracePt t="132045" x="2774950" y="3309938"/>
          <p14:tracePt t="132056" x="2774950" y="3302000"/>
          <p14:tracePt t="132068" x="2774950" y="3294063"/>
          <p14:tracePt t="132076" x="2782888" y="3286125"/>
          <p14:tracePt t="132085" x="2782888" y="3278188"/>
          <p14:tracePt t="132092" x="2782888" y="3270250"/>
          <p14:tracePt t="132099" x="2782888" y="3262313"/>
          <p14:tracePt t="132104" x="2790825" y="3252788"/>
          <p14:tracePt t="132108" x="2790825" y="3244850"/>
          <p14:tracePt t="132115" x="2790825" y="3236913"/>
          <p14:tracePt t="132120" x="2790825" y="3228975"/>
          <p14:tracePt t="132126" x="2790825" y="3221038"/>
          <p14:tracePt t="132132" x="2790825" y="3213100"/>
          <p14:tracePt t="132137" x="2790825" y="3205163"/>
          <p14:tracePt t="132140" x="2790825" y="3197225"/>
          <p14:tracePt t="132147" x="2790825" y="3189288"/>
          <p14:tracePt t="132151" x="2790825" y="3181350"/>
          <p14:tracePt t="132156" x="2790825" y="3173413"/>
          <p14:tracePt t="132160" x="2790825" y="3165475"/>
          <p14:tracePt t="132163" x="2782888" y="3165475"/>
          <p14:tracePt t="132166" x="2782888" y="3157538"/>
          <p14:tracePt t="132172" x="2782888" y="3149600"/>
          <p14:tracePt t="132176" x="2782888" y="3141663"/>
          <p14:tracePt t="132182" x="2774950" y="3133725"/>
          <p14:tracePt t="132188" x="2774950" y="3125788"/>
          <p14:tracePt t="132197" x="2774950" y="3117850"/>
          <p14:tracePt t="132200" x="2767013" y="3117850"/>
          <p14:tracePt t="132206" x="2767013" y="3109913"/>
          <p14:tracePt t="132217" x="2759075" y="3109913"/>
          <p14:tracePt t="132219" x="2759075" y="3101975"/>
          <p14:tracePt t="132230" x="2751138" y="3094038"/>
          <p14:tracePt t="132240" x="2743200" y="3086100"/>
          <p14:tracePt t="132250" x="2735263" y="3078163"/>
          <p14:tracePt t="132256" x="2727325" y="3078163"/>
          <p14:tracePt t="132261" x="2727325" y="3070225"/>
          <p14:tracePt t="132264" x="2719388" y="3070225"/>
          <p14:tracePt t="132268" x="2711450" y="3070225"/>
          <p14:tracePt t="132270" x="2711450" y="3062288"/>
          <p14:tracePt t="132274" x="2703513" y="3062288"/>
          <p14:tracePt t="132280" x="2695575" y="3054350"/>
          <p14:tracePt t="132283" x="2687638" y="3054350"/>
          <p14:tracePt t="132286" x="2679700" y="3054350"/>
          <p14:tracePt t="132288" x="2671763" y="3046413"/>
          <p14:tracePt t="132292" x="2663825" y="3046413"/>
          <p14:tracePt t="132295" x="2655888" y="3046413"/>
          <p14:tracePt t="132300" x="2647950" y="3038475"/>
          <p14:tracePt t="132301" x="2640013" y="3038475"/>
          <p14:tracePt t="132304" x="2632075" y="3038475"/>
          <p14:tracePt t="132306" x="2624138" y="3038475"/>
          <p14:tracePt t="132310" x="2616200" y="3030538"/>
          <p14:tracePt t="132314" x="2606675" y="3030538"/>
          <p14:tracePt t="132317" x="2598738" y="3030538"/>
          <p14:tracePt t="132320" x="2590800" y="3022600"/>
          <p14:tracePt t="132322" x="2582863" y="3022600"/>
          <p14:tracePt t="132327" x="2574925" y="3022600"/>
          <p14:tracePt t="132331" x="2566988" y="3022600"/>
          <p14:tracePt t="132333" x="2559050" y="3022600"/>
          <p14:tracePt t="132334" x="2551113" y="3014663"/>
          <p14:tracePt t="132338" x="2543175" y="3014663"/>
          <p14:tracePt t="132342" x="2535238" y="3014663"/>
          <p14:tracePt t="132345" x="2527300" y="3014663"/>
          <p14:tracePt t="132349" x="2519363" y="3014663"/>
          <p14:tracePt t="132351" x="2511425" y="3014663"/>
          <p14:tracePt t="132354" x="2503488" y="3014663"/>
          <p14:tracePt t="132356" x="2495550" y="3006725"/>
          <p14:tracePt t="132360" x="2487613" y="3006725"/>
          <p14:tracePt t="132365" x="2479675" y="3006725"/>
          <p14:tracePt t="132366" x="2471738" y="3006725"/>
          <p14:tracePt t="132370" x="2463800" y="3006725"/>
          <p14:tracePt t="132372" x="2455863" y="3006725"/>
          <p14:tracePt t="132374" x="2447925" y="3006725"/>
          <p14:tracePt t="132381" x="2432050" y="3014663"/>
          <p14:tracePt t="132384" x="2424113" y="3014663"/>
          <p14:tracePt t="132386" x="2416175" y="3014663"/>
          <p14:tracePt t="132388" x="2408238" y="3014663"/>
          <p14:tracePt t="132392" x="2400300" y="3014663"/>
          <p14:tracePt t="132397" x="2392363" y="3014663"/>
          <p14:tracePt t="132399" x="2384425" y="3014663"/>
          <p14:tracePt t="132402" x="2376488" y="3014663"/>
          <p14:tracePt t="132404" x="2368550" y="3014663"/>
          <p14:tracePt t="132408" x="2360613" y="3014663"/>
          <p14:tracePt t="132413" x="2352675" y="3014663"/>
          <p14:tracePt t="132415" x="2344738" y="3014663"/>
          <p14:tracePt t="132418" x="2336800" y="3014663"/>
          <p14:tracePt t="132420" x="2328863" y="3014663"/>
          <p14:tracePt t="132424" x="2320925" y="3014663"/>
          <p14:tracePt t="132426" x="2312988" y="3014663"/>
          <p14:tracePt t="132431" x="2305050" y="3014663"/>
          <p14:tracePt t="132432" x="2297113" y="3014663"/>
          <p14:tracePt t="132434" x="2297113" y="3022600"/>
          <p14:tracePt t="132436" x="2289175" y="3022600"/>
          <p14:tracePt t="132440" x="2281238" y="3022600"/>
          <p14:tracePt t="132442" x="2273300" y="3022600"/>
          <p14:tracePt t="132447" x="2265363" y="3022600"/>
          <p14:tracePt t="132449" x="2255838" y="3022600"/>
          <p14:tracePt t="132452" x="2247900" y="3022600"/>
          <p14:tracePt t="132456" x="2239963" y="3022600"/>
          <p14:tracePt t="132458" x="2232025" y="3022600"/>
          <p14:tracePt t="132463" x="2224088" y="3022600"/>
          <p14:tracePt t="132466" x="2216150" y="3022600"/>
          <p14:tracePt t="132470" x="2208213" y="3022600"/>
          <p14:tracePt t="132474" x="2200275" y="3022600"/>
          <p14:tracePt t="132481" x="2192338" y="3022600"/>
          <p14:tracePt t="132482" x="2184400" y="3022600"/>
          <p14:tracePt t="132488" x="2176463" y="3022600"/>
          <p14:tracePt t="132492" x="2168525" y="3022600"/>
          <p14:tracePt t="132497" x="2168525" y="3030538"/>
          <p14:tracePt t="132498" x="2160588" y="3030538"/>
          <p14:tracePt t="132504" x="2152650" y="3030538"/>
          <p14:tracePt t="132510" x="2144713" y="3030538"/>
          <p14:tracePt t="132519" x="2136775" y="3030538"/>
          <p14:tracePt t="132532" x="2128838" y="3038475"/>
          <p14:tracePt t="132545" x="2120900" y="3038475"/>
          <p14:tracePt t="132556" x="2112963" y="3038475"/>
          <p14:tracePt t="132560" x="2112963" y="3046413"/>
          <p14:tracePt t="132571" x="2105025" y="3046413"/>
          <p14:tracePt t="132583" x="2097088" y="3046413"/>
          <p14:tracePt t="132593" x="2097088" y="3054350"/>
          <p14:tracePt t="132600" x="2089150" y="3054350"/>
          <p14:tracePt t="132629" x="2089150" y="3062288"/>
          <p14:tracePt t="132633" x="2081213" y="3062288"/>
          <p14:tracePt t="132639" x="2081213" y="3070225"/>
          <p14:tracePt t="132645" x="2081213" y="3078163"/>
          <p14:tracePt t="132652" x="2081213" y="3086100"/>
          <p14:tracePt t="132658" x="2073275" y="3086100"/>
          <p14:tracePt t="132660" x="2073275" y="3094038"/>
          <p14:tracePt t="132666" x="2073275" y="3101975"/>
          <p14:tracePt t="132674" x="2073275" y="3109913"/>
          <p14:tracePt t="132681" x="2073275" y="3117850"/>
          <p14:tracePt t="132688" x="2073275" y="3125788"/>
          <p14:tracePt t="132692" x="2073275" y="3133725"/>
          <p14:tracePt t="132698" x="2073275" y="3141663"/>
          <p14:tracePt t="132700" x="2081213" y="3141663"/>
          <p14:tracePt t="132704" x="2081213" y="3149600"/>
          <p14:tracePt t="132710" x="2081213" y="3157538"/>
          <p14:tracePt t="132718" x="2081213" y="3165475"/>
          <p14:tracePt t="132726" x="2081213" y="3173413"/>
          <p14:tracePt t="132736" x="2081213" y="3181350"/>
          <p14:tracePt t="132742" x="2089150" y="3181350"/>
          <p14:tracePt t="132758" x="2089150" y="3189288"/>
          <p14:tracePt t="132782" x="2089150" y="3197225"/>
          <p14:tracePt t="132793" x="2097088" y="3197225"/>
          <p14:tracePt t="132814" x="2097088" y="3205163"/>
          <p14:tracePt t="132835" x="2097088" y="3213100"/>
          <p14:tracePt t="132837" x="2105025" y="3213100"/>
          <p14:tracePt t="132848" x="2105025" y="3221038"/>
          <p14:tracePt t="132856" x="2112963" y="3221038"/>
          <p14:tracePt t="132858" x="2112963" y="3228975"/>
          <p14:tracePt t="132866" x="2120900" y="3236913"/>
          <p14:tracePt t="132875" x="2128838" y="3244850"/>
          <p14:tracePt t="132881" x="2136775" y="3252788"/>
          <p14:tracePt t="132884" x="2144713" y="3252788"/>
          <p14:tracePt t="132886" x="2144713" y="3262313"/>
          <p14:tracePt t="132890" x="2152650" y="3262313"/>
          <p14:tracePt t="132892" x="2152650" y="3270250"/>
          <p14:tracePt t="132895" x="2160588" y="3270250"/>
          <p14:tracePt t="132900" x="2168525" y="3278188"/>
          <p14:tracePt t="132904" x="2176463" y="3278188"/>
          <p14:tracePt t="132906" x="2176463" y="3286125"/>
          <p14:tracePt t="132908" x="2184400" y="3286125"/>
          <p14:tracePt t="132913" x="2192338" y="3294063"/>
          <p14:tracePt t="132916" x="2200275" y="3294063"/>
          <p14:tracePt t="132920" x="2208213" y="3302000"/>
          <p14:tracePt t="132924" x="2216150" y="3302000"/>
          <p14:tracePt t="132931" x="2224088" y="3309938"/>
          <p14:tracePt t="132934" x="2232025" y="3309938"/>
          <p14:tracePt t="132936" x="2232025" y="3317875"/>
          <p14:tracePt t="132938" x="2239963" y="3317875"/>
          <p14:tracePt t="132942" x="2247900" y="3317875"/>
          <p14:tracePt t="132947" x="2247900" y="3325813"/>
          <p14:tracePt t="132949" x="2255838" y="3325813"/>
          <p14:tracePt t="132967" x="2281238" y="3333750"/>
          <p14:tracePt t="132970" x="2289175" y="3333750"/>
          <p14:tracePt t="132972" x="2297113" y="3333750"/>
          <p14:tracePt t="132976" x="2297113" y="3341688"/>
          <p14:tracePt t="132980" x="2305050" y="3341688"/>
          <p14:tracePt t="132982" x="2312988" y="3341688"/>
          <p14:tracePt t="132989" x="2320925" y="3341688"/>
          <p14:tracePt t="132992" x="2328863" y="3341688"/>
          <p14:tracePt t="132997" x="2328863" y="3349625"/>
          <p14:tracePt t="132999" x="2336800" y="3349625"/>
          <p14:tracePt t="133002" x="2344738" y="3349625"/>
          <p14:tracePt t="133008" x="2352675" y="3349625"/>
          <p14:tracePt t="133015" x="2360613" y="3349625"/>
          <p14:tracePt t="133020" x="2368550" y="3349625"/>
          <p14:tracePt t="133022" x="2368550" y="3357563"/>
          <p14:tracePt t="133026" x="2376488" y="3357563"/>
          <p14:tracePt t="133032" x="2384425" y="3357563"/>
          <p14:tracePt t="133036" x="2392363" y="3357563"/>
          <p14:tracePt t="133040" x="2400300" y="3357563"/>
          <p14:tracePt t="133046" x="2408238" y="3357563"/>
          <p14:tracePt t="133051" x="2416175" y="3357563"/>
          <p14:tracePt t="133054" x="2424113" y="3357563"/>
          <p14:tracePt t="133058" x="2432050" y="3357563"/>
          <p14:tracePt t="133064" x="2439988" y="3357563"/>
          <p14:tracePt t="133068" x="2447925" y="3357563"/>
          <p14:tracePt t="133073" x="2447925" y="3349625"/>
          <p14:tracePt t="133074" x="2455863" y="3349625"/>
          <p14:tracePt t="133080" x="2463800" y="3349625"/>
          <p14:tracePt t="133083" x="2471738" y="3349625"/>
          <p14:tracePt t="133087" x="2479675" y="3349625"/>
          <p14:tracePt t="133089" x="2479675" y="3341688"/>
          <p14:tracePt t="133091" x="2487613" y="3341688"/>
          <p14:tracePt t="133095" x="2495550" y="3341688"/>
          <p14:tracePt t="133099" x="2503488" y="3333750"/>
          <p14:tracePt t="133101" x="2511425" y="3333750"/>
          <p14:tracePt t="133105" x="2519363" y="3333750"/>
          <p14:tracePt t="133107" x="2519363" y="3325813"/>
          <p14:tracePt t="133108" x="2527300" y="3325813"/>
          <p14:tracePt t="133110" x="2535238" y="3325813"/>
          <p14:tracePt t="133113" x="2535238" y="3317875"/>
          <p14:tracePt t="133116" x="2543175" y="3317875"/>
          <p14:tracePt t="133118" x="2551113" y="3309938"/>
          <p14:tracePt t="133120" x="2559050" y="3309938"/>
          <p14:tracePt t="133124" x="2566988" y="3302000"/>
          <p14:tracePt t="133131" x="2582863" y="3294063"/>
          <p14:tracePt t="133135" x="2590800" y="3294063"/>
          <p14:tracePt t="133136" x="2590800" y="3286125"/>
          <p14:tracePt t="133138" x="2598738" y="3286125"/>
          <p14:tracePt t="133140" x="2606675" y="3286125"/>
          <p14:tracePt t="133145" x="2616200" y="3278188"/>
          <p14:tracePt t="133149" x="2624138" y="3278188"/>
          <p14:tracePt t="133152" x="2632075" y="3270250"/>
          <p14:tracePt t="133154" x="2640013" y="3270250"/>
          <p14:tracePt t="133158" x="2647950" y="3270250"/>
          <p14:tracePt t="133160" x="2655888" y="3262313"/>
          <p14:tracePt t="133165" x="2663825" y="3262313"/>
          <p14:tracePt t="133168" x="2671763" y="3262313"/>
          <p14:tracePt t="133174" x="2679700" y="3252788"/>
          <p14:tracePt t="133181" x="2687638" y="3252788"/>
          <p14:tracePt t="133188" x="2695575" y="3252788"/>
          <p14:tracePt t="133199" x="2703513" y="3252788"/>
          <p14:tracePt t="133213" x="2711450" y="3252788"/>
          <p14:tracePt t="133219" x="2711450" y="3244850"/>
          <p14:tracePt t="133242" x="2719388" y="3244850"/>
          <p14:tracePt t="133431" x="2711450" y="3244850"/>
          <p14:tracePt t="133435" x="2711450" y="3236913"/>
          <p14:tracePt t="133439" x="2711450" y="3228975"/>
          <p14:tracePt t="133440" x="2703513" y="3228975"/>
          <p14:tracePt t="133442" x="2703513" y="3221038"/>
          <p14:tracePt t="133447" x="2703513" y="3213100"/>
          <p14:tracePt t="133449" x="2695575" y="3213100"/>
          <p14:tracePt t="133450" x="2695575" y="3205163"/>
          <p14:tracePt t="133452" x="2687638" y="3205163"/>
          <p14:tracePt t="133456" x="2687638" y="3197225"/>
          <p14:tracePt t="133458" x="2679700" y="3197225"/>
          <p14:tracePt t="133460" x="2679700" y="3189288"/>
          <p14:tracePt t="133466" x="2671763" y="3181350"/>
          <p14:tracePt t="133468" x="2663825" y="3173413"/>
          <p14:tracePt t="133472" x="2655888" y="3165475"/>
          <p14:tracePt t="133474" x="2647950" y="3165475"/>
          <p14:tracePt t="133476" x="2647950" y="3157538"/>
          <p14:tracePt t="133480" x="2640013" y="3149600"/>
          <p14:tracePt t="133484" x="2632075" y="3141663"/>
          <p14:tracePt t="133487" x="2624138" y="3133725"/>
          <p14:tracePt t="133488" x="2616200" y="3133725"/>
          <p14:tracePt t="133491" x="2616200" y="3125788"/>
          <p14:tracePt t="133492" x="2606675" y="3125788"/>
          <p14:tracePt t="133494" x="2598738" y="3117850"/>
          <p14:tracePt t="133500" x="2590800" y="3109913"/>
          <p14:tracePt t="133503" x="2582863" y="3101975"/>
          <p14:tracePt t="133506" x="2574925" y="3101975"/>
          <p14:tracePt t="133508" x="2566988" y="3094038"/>
          <p14:tracePt t="133513" x="2559050" y="3094038"/>
          <p14:tracePt t="133518" x="2551113" y="3086100"/>
          <p14:tracePt t="133520" x="2543175" y="3078163"/>
          <p14:tracePt t="133524" x="2535238" y="3078163"/>
          <p14:tracePt t="133526" x="2535238" y="3070225"/>
          <p14:tracePt t="133530" x="2527300" y="3070225"/>
          <p14:tracePt t="133534" x="2519363" y="3062288"/>
          <p14:tracePt t="133536" x="2511425" y="3062288"/>
          <p14:tracePt t="133540" x="2503488" y="3062288"/>
          <p14:tracePt t="133542" x="2503488" y="3054350"/>
          <p14:tracePt t="133544" x="2495550" y="3054350"/>
          <p14:tracePt t="133549" x="2487613" y="3054350"/>
          <p14:tracePt t="133551" x="2487613" y="3046413"/>
          <p14:tracePt t="133552" x="2479675" y="3046413"/>
          <p14:tracePt t="133556" x="2471738" y="3046413"/>
          <p14:tracePt t="133560" x="2463800" y="3038475"/>
          <p14:tracePt t="133565" x="2455863" y="3038475"/>
          <p14:tracePt t="133568" x="2447925" y="3030538"/>
          <p14:tracePt t="133570" x="2439988" y="3030538"/>
          <p14:tracePt t="133574" x="2432050" y="3030538"/>
          <p14:tracePt t="133576" x="2424113" y="3030538"/>
          <p14:tracePt t="133580" x="2416175" y="3022600"/>
          <p14:tracePt t="133583" x="2408238" y="3022600"/>
          <p14:tracePt t="133586" x="2400300" y="3022600"/>
          <p14:tracePt t="133588" x="2400300" y="3014663"/>
          <p14:tracePt t="133590" x="2392363" y="3014663"/>
          <p14:tracePt t="133592" x="2384425" y="3014663"/>
          <p14:tracePt t="133597" x="2376488" y="3006725"/>
          <p14:tracePt t="133599" x="2368550" y="3006725"/>
          <p14:tracePt t="133602" x="2360613" y="3006725"/>
          <p14:tracePt t="133606" x="2352675" y="3006725"/>
          <p14:tracePt t="133608" x="2344738" y="2998788"/>
          <p14:tracePt t="133613" x="2336800" y="2998788"/>
          <p14:tracePt t="133616" x="2328863" y="2998788"/>
          <p14:tracePt t="133618" x="2320925" y="2998788"/>
          <p14:tracePt t="133622" x="2312988" y="2998788"/>
          <p14:tracePt t="133626" x="2305050" y="2998788"/>
          <p14:tracePt t="133630" x="2297113" y="2990850"/>
          <p14:tracePt t="133632" x="2289175" y="2990850"/>
          <p14:tracePt t="133634" x="2281238" y="2990850"/>
          <p14:tracePt t="133638" x="2273300" y="2990850"/>
          <p14:tracePt t="133642" x="2265363" y="2990850"/>
          <p14:tracePt t="133647" x="2255838" y="2990850"/>
          <p14:tracePt t="133650" x="2247900" y="2990850"/>
          <p14:tracePt t="133654" x="2239963" y="2990850"/>
          <p14:tracePt t="133658" x="2232025" y="2990850"/>
          <p14:tracePt t="133663" x="2224088" y="2990850"/>
          <p14:tracePt t="133666" x="2216150" y="2990850"/>
          <p14:tracePt t="133672" x="2208213" y="2990850"/>
          <p14:tracePt t="133681" x="2200275" y="2998788"/>
          <p14:tracePt t="133688" x="2192338" y="2998788"/>
          <p14:tracePt t="133698" x="2184400" y="2998788"/>
          <p14:tracePt t="133742" x="2184400" y="3006725"/>
          <p14:tracePt t="133749" x="2176463" y="3006725"/>
          <p14:tracePt t="133754" x="2176463" y="3014663"/>
          <p14:tracePt t="133760" x="2168525" y="3022600"/>
          <p14:tracePt t="133765" x="2168525" y="3030538"/>
          <p14:tracePt t="133768" x="2160588" y="3038475"/>
          <p14:tracePt t="133772" x="2160588" y="3046413"/>
          <p14:tracePt t="133776" x="2160588" y="3054350"/>
          <p14:tracePt t="133781" x="2152650" y="3062288"/>
          <p14:tracePt t="133786" x="2144713" y="3070225"/>
          <p14:tracePt t="133790" x="2144713" y="3078163"/>
          <p14:tracePt t="133795" x="2136775" y="3086100"/>
          <p14:tracePt t="133798" x="2136775" y="3094038"/>
          <p14:tracePt t="133804" x="2136775" y="3101975"/>
          <p14:tracePt t="133806" x="2128838" y="3101975"/>
          <p14:tracePt t="133808" x="2128838" y="3109913"/>
          <p14:tracePt t="133816" x="2128838" y="3117850"/>
          <p14:tracePt t="133822" x="2128838" y="3125788"/>
          <p14:tracePt t="133831" x="2128838" y="3133725"/>
          <p14:tracePt t="133836" x="2128838" y="3141663"/>
          <p14:tracePt t="133845" x="2128838" y="3149600"/>
          <p14:tracePt t="133857" x="2128838" y="3157538"/>
          <p14:tracePt t="133870" x="2128838" y="3165475"/>
          <p14:tracePt t="133886" x="2128838" y="3173413"/>
          <p14:tracePt t="133892" x="2136775" y="3173413"/>
          <p14:tracePt t="133897" x="2136775" y="3181350"/>
          <p14:tracePt t="133904" x="2136775" y="3189288"/>
          <p14:tracePt t="133906" x="2144713" y="3189288"/>
          <p14:tracePt t="133910" x="2144713" y="3197225"/>
          <p14:tracePt t="133915" x="2152650" y="3197225"/>
          <p14:tracePt t="133916" x="2152650" y="3205163"/>
          <p14:tracePt t="133922" x="2160588" y="3213100"/>
          <p14:tracePt t="133931" x="2168525" y="3221038"/>
          <p14:tracePt t="133936" x="2168525" y="3228975"/>
          <p14:tracePt t="133938" x="2176463" y="3228975"/>
          <p14:tracePt t="133944" x="2184400" y="3236913"/>
          <p14:tracePt t="133966" x="2200275" y="3252788"/>
          <p14:tracePt t="133970" x="2208213" y="3252788"/>
          <p14:tracePt t="133972" x="2208213" y="3262313"/>
          <p14:tracePt t="133980" x="2216150" y="3262313"/>
          <p14:tracePt t="134159" x="2216150" y="3252788"/>
          <p14:tracePt t="134164" x="2216150" y="3244850"/>
          <p14:tracePt t="134167" x="2216150" y="3236913"/>
          <p14:tracePt t="134169" x="2208213" y="3236913"/>
          <p14:tracePt t="134172" x="2208213" y="3221038"/>
          <p14:tracePt t="134176" x="2200275" y="3213100"/>
          <p14:tracePt t="134181" x="2200275" y="3205163"/>
          <p14:tracePt t="134183" x="2192338" y="3205163"/>
          <p14:tracePt t="134184" x="2192338" y="3197225"/>
          <p14:tracePt t="134186" x="2184400" y="3189288"/>
          <p14:tracePt t="134189" x="2184400" y="3181350"/>
          <p14:tracePt t="134190" x="2176463" y="3181350"/>
          <p14:tracePt t="134192" x="2176463" y="3173413"/>
          <p14:tracePt t="134194" x="2168525" y="3165475"/>
          <p14:tracePt t="134197" x="2160588" y="3165475"/>
          <p14:tracePt t="134201" x="2152650" y="3149600"/>
          <p14:tracePt t="134203" x="2144713" y="3149600"/>
          <p14:tracePt t="134204" x="2136775" y="3141663"/>
          <p14:tracePt t="134206" x="2128838" y="3133725"/>
          <p14:tracePt t="134208" x="2120900" y="3133725"/>
          <p14:tracePt t="134210" x="2112963" y="3125788"/>
          <p14:tracePt t="134213" x="2105025" y="3125788"/>
          <p14:tracePt t="134214" x="2097088" y="3117850"/>
          <p14:tracePt t="134217" x="2089150" y="3117850"/>
          <p14:tracePt t="134221" x="2073275" y="3109913"/>
          <p14:tracePt t="134222" x="2065338" y="3101975"/>
          <p14:tracePt t="134224" x="2057400" y="3101975"/>
          <p14:tracePt t="134226" x="2049463" y="3094038"/>
          <p14:tracePt t="134231" x="2033588" y="3094038"/>
          <p14:tracePt t="134233" x="2025650" y="3086100"/>
          <p14:tracePt t="134238" x="2009775" y="3078163"/>
          <p14:tracePt t="134240" x="2001838" y="3078163"/>
          <p14:tracePt t="134242" x="1993900" y="3078163"/>
          <p14:tracePt t="134245" x="1985963" y="3078163"/>
          <p14:tracePt t="134248" x="1978025" y="3070225"/>
          <p14:tracePt t="134253" x="1954213" y="3070225"/>
          <p14:tracePt t="134256" x="1946275" y="3070225"/>
          <p14:tracePt t="134258" x="1938338" y="3070225"/>
          <p14:tracePt t="134260" x="1930400" y="3062288"/>
          <p14:tracePt t="134263" x="1922463" y="3062288"/>
          <p14:tracePt t="134267" x="1912938" y="3062288"/>
          <p14:tracePt t="134268" x="1905000" y="3062288"/>
          <p14:tracePt t="134270" x="1897063" y="3062288"/>
          <p14:tracePt t="134272" x="1889125" y="3062288"/>
          <p14:tracePt t="134276" x="1881188" y="3062288"/>
          <p14:tracePt t="134280" x="1873250" y="3062288"/>
          <p14:tracePt t="134283" x="1865313" y="3062288"/>
          <p14:tracePt t="134286" x="1857375" y="3062288"/>
          <p14:tracePt t="134292" x="1849438" y="3062288"/>
          <p14:tracePt t="134300" x="1841500" y="3062288"/>
          <p14:tracePt t="134314" x="1833563" y="3062288"/>
          <p14:tracePt t="134324" x="1833563" y="3070225"/>
          <p14:tracePt t="134365" x="1825625" y="3070225"/>
          <p14:tracePt t="134385" x="1817688" y="3070225"/>
          <p14:tracePt t="134393" x="1809750" y="3070225"/>
          <p14:tracePt t="134398" x="1801813" y="3070225"/>
          <p14:tracePt t="134406" x="1793875" y="3070225"/>
          <p14:tracePt t="134407" x="1793875" y="3062288"/>
          <p14:tracePt t="134408" x="1785938" y="3062288"/>
          <p14:tracePt t="134413" x="1778000" y="3062288"/>
          <p14:tracePt t="134416" x="1770063" y="3062288"/>
          <p14:tracePt t="134420" x="1762125" y="3062288"/>
          <p14:tracePt t="134424" x="1754188" y="3062288"/>
          <p14:tracePt t="134430" x="1746250" y="3062288"/>
          <p14:tracePt t="134432" x="1738313" y="3062288"/>
          <p14:tracePt t="134436" x="1730375" y="3062288"/>
          <p14:tracePt t="134440" x="1722438" y="3062288"/>
          <p14:tracePt t="134444" x="1714500" y="3062288"/>
          <p14:tracePt t="134447" x="1714500" y="3070225"/>
          <p14:tracePt t="134449" x="1706563" y="3070225"/>
          <p14:tracePt t="134452" x="1698625" y="3070225"/>
          <p14:tracePt t="134456" x="1690688" y="3070225"/>
          <p14:tracePt t="134463" x="1682750" y="3070225"/>
          <p14:tracePt t="134467" x="1674813" y="3070225"/>
          <p14:tracePt t="134474" x="1666875" y="3070225"/>
          <p14:tracePt t="134487" x="1658938" y="3070225"/>
          <p14:tracePt t="134527" x="1651000" y="3070225"/>
          <p14:tracePt t="134531" x="1651000" y="3062288"/>
          <p14:tracePt t="134536" x="1643063" y="3062288"/>
          <p14:tracePt t="134542" x="1635125" y="3062288"/>
          <p14:tracePt t="134545" x="1635125" y="3054350"/>
          <p14:tracePt t="134549" x="1627188" y="3054350"/>
          <p14:tracePt t="134552" x="1619250" y="3046413"/>
          <p14:tracePt t="134556" x="1611313" y="3046413"/>
          <p14:tracePt t="134560" x="1603375" y="3038475"/>
          <p14:tracePt t="134565" x="1595438" y="3038475"/>
          <p14:tracePt t="134568" x="1587500" y="3038475"/>
          <p14:tracePt t="134570" x="1587500" y="3030538"/>
          <p14:tracePt t="134572" x="1579563" y="3030538"/>
          <p14:tracePt t="134576" x="1571625" y="3030538"/>
          <p14:tracePt t="134581" x="1562100" y="3022600"/>
          <p14:tracePt t="134583" x="1554163" y="3022600"/>
          <p14:tracePt t="134584" x="1546225" y="3022600"/>
          <p14:tracePt t="134586" x="1546225" y="3014663"/>
          <p14:tracePt t="134588" x="1538288" y="3014663"/>
          <p14:tracePt t="134590" x="1530350" y="3014663"/>
          <p14:tracePt t="134594" x="1522413" y="3006725"/>
          <p14:tracePt t="134597" x="1514475" y="3006725"/>
          <p14:tracePt t="134599" x="1506538" y="3006725"/>
          <p14:tracePt t="134602" x="1498600" y="3006725"/>
          <p14:tracePt t="134604" x="1490663" y="2998788"/>
          <p14:tracePt t="134608" x="1482725" y="2998788"/>
          <p14:tracePt t="134610" x="1474788" y="2998788"/>
          <p14:tracePt t="134616" x="1466850" y="2998788"/>
          <p14:tracePt t="134618" x="1458913" y="2990850"/>
          <p14:tracePt t="134620" x="1450975" y="2990850"/>
          <p14:tracePt t="134626" x="1443038" y="2990850"/>
          <p14:tracePt t="134631" x="1435100" y="2990850"/>
          <p14:tracePt t="134636" x="1427163" y="2990850"/>
          <p14:tracePt t="134642" x="1419225" y="2990850"/>
          <p14:tracePt t="134650" x="1411288" y="2990850"/>
          <p14:tracePt t="134660" x="1411288" y="2982913"/>
          <p14:tracePt t="134849" x="1411288" y="2990850"/>
          <p14:tracePt t="134857" x="1419225" y="2990850"/>
          <p14:tracePt t="134863" x="1427163" y="2990850"/>
          <p14:tracePt t="134866" x="1435100" y="2990850"/>
          <p14:tracePt t="134870" x="1443038" y="2998788"/>
          <p14:tracePt t="134874" x="1450975" y="2998788"/>
          <p14:tracePt t="134876" x="1458913" y="2998788"/>
          <p14:tracePt t="134880" x="1466850" y="2998788"/>
          <p14:tracePt t="134883" x="1474788" y="2998788"/>
          <p14:tracePt t="134884" x="1482725" y="3006725"/>
          <p14:tracePt t="134888" x="1490663" y="3006725"/>
          <p14:tracePt t="134890" x="1498600" y="3006725"/>
          <p14:tracePt t="134892" x="1506538" y="3006725"/>
          <p14:tracePt t="134895" x="1514475" y="3014663"/>
          <p14:tracePt t="134897" x="1522413" y="3014663"/>
          <p14:tracePt t="134900" x="1530350" y="3014663"/>
          <p14:tracePt t="134901" x="1538288" y="3014663"/>
          <p14:tracePt t="134902" x="1546225" y="3014663"/>
          <p14:tracePt t="134904" x="1554163" y="3014663"/>
          <p14:tracePt t="134906" x="1562100" y="3022600"/>
          <p14:tracePt t="134908" x="1571625" y="3022600"/>
          <p14:tracePt t="134910" x="1579563" y="3022600"/>
          <p14:tracePt t="134913" x="1587500" y="3022600"/>
          <p14:tracePt t="134916" x="1595438" y="3022600"/>
          <p14:tracePt t="134917" x="1603375" y="3022600"/>
          <p14:tracePt t="134918" x="1603375" y="3030538"/>
          <p14:tracePt t="134921" x="1611313" y="3030538"/>
          <p14:tracePt t="134923" x="1619250" y="3030538"/>
          <p14:tracePt t="134924" x="1627188" y="3030538"/>
          <p14:tracePt t="134926" x="1635125" y="3030538"/>
          <p14:tracePt t="134931" x="1651000" y="3030538"/>
          <p14:tracePt t="134932" x="1658938" y="3030538"/>
          <p14:tracePt t="134936" x="1666875" y="3038475"/>
          <p14:tracePt t="134939" x="1674813" y="3038475"/>
          <p14:tracePt t="134942" x="1682750" y="3038475"/>
          <p14:tracePt t="134945" x="1690688" y="3038475"/>
          <p14:tracePt t="134949" x="1698625" y="3038475"/>
          <p14:tracePt t="134967" x="1722438" y="3046413"/>
          <p14:tracePt t="135025" x="1714500" y="3046413"/>
          <p14:tracePt t="135028" x="1714500" y="3038475"/>
          <p14:tracePt t="135032" x="1706563" y="3038475"/>
          <p14:tracePt t="135036" x="1698625" y="3038475"/>
          <p14:tracePt t="135041" x="1690688" y="3038475"/>
          <p14:tracePt t="135042" x="1682750" y="3038475"/>
          <p14:tracePt t="135048" x="1674813" y="3038475"/>
          <p14:tracePt t="135049" x="1666875" y="3038475"/>
          <p14:tracePt t="135052" x="1658938" y="3038475"/>
          <p14:tracePt t="135054" x="1651000" y="3038475"/>
          <p14:tracePt t="135058" x="1643063" y="3030538"/>
          <p14:tracePt t="135060" x="1635125" y="3030538"/>
          <p14:tracePt t="135065" x="1627188" y="3030538"/>
          <p14:tracePt t="135066" x="1619250" y="3030538"/>
          <p14:tracePt t="135070" x="1611313" y="3030538"/>
          <p14:tracePt t="135074" x="1603375" y="3030538"/>
          <p14:tracePt t="135080" x="1595438" y="3030538"/>
          <p14:tracePt t="135084" x="1587500" y="3022600"/>
          <p14:tracePt t="135090" x="1579563" y="3022600"/>
          <p14:tracePt t="135102" x="1571625" y="3022600"/>
          <p14:tracePt t="135113" x="1579563" y="3022600"/>
          <p14:tracePt t="135139" x="1587500" y="3022600"/>
          <p14:tracePt t="135145" x="1595438" y="3022600"/>
          <p14:tracePt t="135149" x="1603375" y="3022600"/>
          <p14:tracePt t="135152" x="1611313" y="3022600"/>
          <p14:tracePt t="135154" x="1619250" y="3022600"/>
          <p14:tracePt t="135158" x="1627188" y="3022600"/>
          <p14:tracePt t="135160" x="1635125" y="3022600"/>
          <p14:tracePt t="135164" x="1643063" y="3022600"/>
          <p14:tracePt t="135168" x="1651000" y="3022600"/>
          <p14:tracePt t="135172" x="1658938" y="3022600"/>
          <p14:tracePt t="135176" x="1666875" y="3022600"/>
          <p14:tracePt t="135181" x="1674813" y="3022600"/>
          <p14:tracePt t="135198" x="1666875" y="3022600"/>
          <p14:tracePt t="135199" x="1666875" y="3030538"/>
          <p14:tracePt t="135289" x="1674813" y="3030538"/>
          <p14:tracePt t="135298" x="1682750" y="3030538"/>
          <p14:tracePt t="135302" x="1690688" y="3030538"/>
          <p14:tracePt t="135307" x="1698625" y="3030538"/>
          <p14:tracePt t="135310" x="1706563" y="3030538"/>
          <p14:tracePt t="135315" x="1714500" y="3030538"/>
          <p14:tracePt t="135316" x="1722438" y="3030538"/>
          <p14:tracePt t="135319" x="1730375" y="3030538"/>
          <p14:tracePt t="135320" x="1738313" y="3030538"/>
          <p14:tracePt t="135322" x="1746250" y="3030538"/>
          <p14:tracePt t="135324" x="1754188" y="3030538"/>
          <p14:tracePt t="135326" x="1762125" y="3030538"/>
          <p14:tracePt t="135331" x="1778000" y="3030538"/>
          <p14:tracePt t="135333" x="1785938" y="3030538"/>
          <p14:tracePt t="135334" x="1793875" y="3030538"/>
          <p14:tracePt t="135336" x="1801813" y="3030538"/>
          <p14:tracePt t="135338" x="1809750" y="3030538"/>
          <p14:tracePt t="135340" x="1825625" y="3030538"/>
          <p14:tracePt t="135342" x="1833563" y="3030538"/>
          <p14:tracePt t="135344" x="1841500" y="3030538"/>
          <p14:tracePt t="135347" x="1849438" y="3022600"/>
          <p14:tracePt t="135349" x="1857375" y="3022600"/>
          <p14:tracePt t="135350" x="1865313" y="3022600"/>
          <p14:tracePt t="135352" x="1881188" y="3022600"/>
          <p14:tracePt t="135354" x="1889125" y="3022600"/>
          <p14:tracePt t="135356" x="1897063" y="3022600"/>
          <p14:tracePt t="135360" x="1905000" y="3022600"/>
          <p14:tracePt t="135361" x="1922463" y="3022600"/>
          <p14:tracePt t="135363" x="1930400" y="3022600"/>
          <p14:tracePt t="135365" x="1938338" y="3022600"/>
          <p14:tracePt t="135366" x="1946275" y="3022600"/>
          <p14:tracePt t="135368" x="1962150" y="3022600"/>
          <p14:tracePt t="135370" x="1970088" y="3022600"/>
          <p14:tracePt t="135372" x="1978025" y="3022600"/>
          <p14:tracePt t="135374" x="1985963" y="3022600"/>
          <p14:tracePt t="135376" x="1993900" y="3022600"/>
          <p14:tracePt t="135381" x="2009775" y="3030538"/>
          <p14:tracePt t="135383" x="2017713" y="3030538"/>
          <p14:tracePt t="135384" x="2025650" y="3030538"/>
          <p14:tracePt t="135386" x="2033588" y="3030538"/>
          <p14:tracePt t="135388" x="2041525" y="3030538"/>
          <p14:tracePt t="135390" x="2041525" y="3022600"/>
          <p14:tracePt t="135392" x="2049463" y="3022600"/>
          <p14:tracePt t="135394" x="2057400" y="3030538"/>
          <p14:tracePt t="135400" x="2065338" y="3030538"/>
          <p14:tracePt t="135406" x="2073275" y="3030538"/>
          <p14:tracePt t="135453" x="2065338" y="3030538"/>
          <p14:tracePt t="135516" x="2057400" y="3030538"/>
          <p14:tracePt t="135593" x="2065338" y="3030538"/>
          <p14:tracePt t="135605" x="2073275" y="3030538"/>
          <p14:tracePt t="135610" x="2081213" y="3030538"/>
          <p14:tracePt t="135615" x="2089150" y="3030538"/>
          <p14:tracePt t="135618" x="2097088" y="3030538"/>
          <p14:tracePt t="135622" x="2105025" y="3030538"/>
          <p14:tracePt t="135624" x="2112963" y="3030538"/>
          <p14:tracePt t="135626" x="2120900" y="3030538"/>
          <p14:tracePt t="135631" x="2136775" y="3030538"/>
          <p14:tracePt t="135633" x="2144713" y="3030538"/>
          <p14:tracePt t="135634" x="2152650" y="3030538"/>
          <p14:tracePt t="135636" x="2160588" y="3030538"/>
          <p14:tracePt t="135638" x="2168525" y="3030538"/>
          <p14:tracePt t="135640" x="2176463" y="3030538"/>
          <p14:tracePt t="135642" x="2184400" y="3030538"/>
          <p14:tracePt t="135645" x="2192338" y="3030538"/>
          <p14:tracePt t="135647" x="2200275" y="3030538"/>
          <p14:tracePt t="135649" x="2208213" y="3030538"/>
          <p14:tracePt t="135650" x="2216150" y="3030538"/>
          <p14:tracePt t="135652" x="2224088" y="3030538"/>
          <p14:tracePt t="135654" x="2239963" y="3030538"/>
          <p14:tracePt t="135656" x="2247900" y="3030538"/>
          <p14:tracePt t="135658" x="2255838" y="3030538"/>
          <p14:tracePt t="135660" x="2265363" y="3030538"/>
          <p14:tracePt t="135663" x="2281238" y="3030538"/>
          <p14:tracePt t="135665" x="2289175" y="3030538"/>
          <p14:tracePt t="135666" x="2297113" y="3030538"/>
          <p14:tracePt t="135668" x="2305050" y="3030538"/>
          <p14:tracePt t="135671" x="2312988" y="3030538"/>
          <p14:tracePt t="135672" x="2328863" y="3030538"/>
          <p14:tracePt t="135674" x="2336800" y="3038475"/>
          <p14:tracePt t="135676" x="2344738" y="3038475"/>
          <p14:tracePt t="135681" x="2360613" y="3038475"/>
          <p14:tracePt t="135682" x="2368550" y="3038475"/>
          <p14:tracePt t="135684" x="2376488" y="3038475"/>
          <p14:tracePt t="135686" x="2384425" y="3038475"/>
          <p14:tracePt t="135688" x="2392363" y="3038475"/>
          <p14:tracePt t="135692" x="2400300" y="3038475"/>
          <p14:tracePt t="135694" x="2408238" y="3038475"/>
          <p14:tracePt t="135699" x="2416175" y="3038475"/>
          <p14:tracePt t="135700" x="2424113" y="3038475"/>
          <p14:tracePt t="135704" x="2432050" y="3038475"/>
          <p14:tracePt t="135710" x="2439988" y="3038475"/>
          <p14:tracePt t="135786" x="2432050" y="3038475"/>
          <p14:tracePt t="135789" x="2432050" y="3030538"/>
          <p14:tracePt t="135798" x="2424113" y="3030538"/>
          <p14:tracePt t="135807" x="2416175" y="3030538"/>
          <p14:tracePt t="135885" x="2424113" y="3030538"/>
          <p14:tracePt t="135891" x="2432050" y="3030538"/>
          <p14:tracePt t="135895" x="2439988" y="3030538"/>
          <p14:tracePt t="135899" x="2447925" y="3030538"/>
          <p14:tracePt t="135900" x="2455863" y="3030538"/>
          <p14:tracePt t="135904" x="2463800" y="3030538"/>
          <p14:tracePt t="135906" x="2471738" y="3030538"/>
          <p14:tracePt t="135908" x="2471738" y="3038475"/>
          <p14:tracePt t="135910" x="2479675" y="3038475"/>
          <p14:tracePt t="135913" x="2487613" y="3038475"/>
          <p14:tracePt t="135916" x="2495550" y="3038475"/>
          <p14:tracePt t="135918" x="2503488" y="3038475"/>
          <p14:tracePt t="135920" x="2511425" y="3038475"/>
          <p14:tracePt t="135924" x="2519363" y="3038475"/>
          <p14:tracePt t="135926" x="2527300" y="3038475"/>
          <p14:tracePt t="135931" x="2535238" y="3046413"/>
          <p14:tracePt t="135932" x="2543175" y="3046413"/>
          <p14:tracePt t="135936" x="2551113" y="3046413"/>
          <p14:tracePt t="135940" x="2559050" y="3046413"/>
          <p14:tracePt t="135947" x="2559050" y="3054350"/>
          <p14:tracePt t="135949" x="2566988" y="3054350"/>
          <p14:tracePt t="135968" x="2574925" y="3054350"/>
          <p14:tracePt t="135973" x="2566988" y="3054350"/>
          <p14:tracePt t="135999" x="2559050" y="3054350"/>
          <p14:tracePt t="136006" x="2551113" y="3054350"/>
          <p14:tracePt t="136013" x="2543175" y="3054350"/>
          <p14:tracePt t="136024" x="2535238" y="3054350"/>
          <p14:tracePt t="136075" x="2543175" y="3054350"/>
          <p14:tracePt t="136115" x="2535238" y="3054350"/>
          <p14:tracePt t="136151" x="2527300" y="3054350"/>
          <p14:tracePt t="136158" x="2519363" y="3054350"/>
          <p14:tracePt t="136167" x="2511425" y="3054350"/>
          <p14:tracePt t="136177" x="2503488" y="3054350"/>
          <p14:tracePt t="136250" x="2511425" y="3054350"/>
          <p14:tracePt t="136254" x="2511425" y="3062288"/>
          <p14:tracePt t="136257" x="2519363" y="3062288"/>
          <p14:tracePt t="136265" x="2527300" y="3054350"/>
          <p14:tracePt t="136270" x="2535238" y="3054350"/>
          <p14:tracePt t="136276" x="2543175" y="3054350"/>
          <p14:tracePt t="136286" x="2551113" y="3054350"/>
          <p14:tracePt t="136339" x="2543175" y="3054350"/>
          <p14:tracePt t="136344" x="2551113" y="3054350"/>
          <p14:tracePt t="136350" x="2543175" y="3054350"/>
          <p14:tracePt t="136354" x="2535238" y="3054350"/>
          <p14:tracePt t="136356" x="2527300" y="3054350"/>
          <p14:tracePt t="136358" x="2519363" y="3054350"/>
          <p14:tracePt t="136360" x="2511425" y="3054350"/>
          <p14:tracePt t="136363" x="2503488" y="3054350"/>
          <p14:tracePt t="136365" x="2495550" y="3054350"/>
          <p14:tracePt t="136366" x="2487613" y="3046413"/>
          <p14:tracePt t="136368" x="2479675" y="3046413"/>
          <p14:tracePt t="136370" x="2463800" y="3046413"/>
          <p14:tracePt t="136372" x="2455863" y="3046413"/>
          <p14:tracePt t="136374" x="2447925" y="3046413"/>
          <p14:tracePt t="136376" x="2432050" y="3046413"/>
          <p14:tracePt t="136379" x="2424113" y="3046413"/>
          <p14:tracePt t="136380" x="2408238" y="3046413"/>
          <p14:tracePt t="136382" x="2392363" y="3046413"/>
          <p14:tracePt t="136384" x="2376488" y="3038475"/>
          <p14:tracePt t="136386" x="2368550" y="3038475"/>
          <p14:tracePt t="136388" x="2352675" y="3038475"/>
          <p14:tracePt t="136391" x="2336800" y="3038475"/>
          <p14:tracePt t="136392" x="2320925" y="3038475"/>
          <p14:tracePt t="136394" x="2305050" y="3038475"/>
          <p14:tracePt t="136397" x="2289175" y="3038475"/>
          <p14:tracePt t="136398" x="2273300" y="3030538"/>
          <p14:tracePt t="136400" x="2255838" y="3030538"/>
          <p14:tracePt t="136402" x="2239963" y="3030538"/>
          <p14:tracePt t="136404" x="2224088" y="3030538"/>
          <p14:tracePt t="136406" x="2208213" y="3030538"/>
          <p14:tracePt t="136408" x="2192338" y="3030538"/>
          <p14:tracePt t="136410" x="2176463" y="3022600"/>
          <p14:tracePt t="136412" x="2160588" y="3022600"/>
          <p14:tracePt t="136414" x="2144713" y="3022600"/>
          <p14:tracePt t="136416" x="2128838" y="3022600"/>
          <p14:tracePt t="136418" x="2112963" y="3022600"/>
          <p14:tracePt t="136420" x="2105025" y="3022600"/>
          <p14:tracePt t="136422" x="2089150" y="3022600"/>
          <p14:tracePt t="136424" x="2081213" y="3022600"/>
          <p14:tracePt t="136426" x="2065338" y="3022600"/>
          <p14:tracePt t="136429" x="2057400" y="3022600"/>
          <p14:tracePt t="136430" x="2041525" y="3022600"/>
          <p14:tracePt t="136432" x="2033588" y="3022600"/>
          <p14:tracePt t="136434" x="2025650" y="3022600"/>
          <p14:tracePt t="136436" x="2017713" y="3022600"/>
          <p14:tracePt t="136438" x="2009775" y="3022600"/>
          <p14:tracePt t="136440" x="2001838" y="3022600"/>
          <p14:tracePt t="136444" x="1993900" y="3030538"/>
          <p14:tracePt t="136447" x="1985963" y="3030538"/>
          <p14:tracePt t="136450" x="1978025" y="3030538"/>
          <p14:tracePt t="136456" x="1970088" y="3030538"/>
          <p14:tracePt t="136472" x="1970088" y="3038475"/>
          <p14:tracePt t="136490" x="1970088" y="3046413"/>
          <p14:tracePt t="136498" x="1978025" y="3054350"/>
          <p14:tracePt t="136502" x="1978025" y="3062288"/>
          <p14:tracePt t="136504" x="1985963" y="3062288"/>
          <p14:tracePt t="136509" x="1985963" y="3070225"/>
          <p14:tracePt t="136516" x="1993900" y="3078163"/>
          <p14:tracePt t="136522" x="1993900" y="3086100"/>
          <p14:tracePt t="136533" x="2001838" y="3094038"/>
          <p14:tracePt t="136607" x="2001838" y="3086100"/>
          <p14:tracePt t="136610" x="1993900" y="3086100"/>
          <p14:tracePt t="136614" x="1993900" y="3078163"/>
          <p14:tracePt t="136617" x="1993900" y="3070225"/>
          <p14:tracePt t="136620" x="1985963" y="3062288"/>
          <p14:tracePt t="136624" x="1985963" y="3054350"/>
          <p14:tracePt t="136627" x="1978025" y="3054350"/>
          <p14:tracePt t="136631" x="1970088" y="3038475"/>
          <p14:tracePt t="136634" x="1962150" y="3030538"/>
          <p14:tracePt t="136638" x="1954213" y="3022600"/>
          <p14:tracePt t="136640" x="1946275" y="3014663"/>
          <p14:tracePt t="136642" x="1938338" y="3014663"/>
          <p14:tracePt t="136644" x="1930400" y="3006725"/>
          <p14:tracePt t="136647" x="1922463" y="2998788"/>
          <p14:tracePt t="136650" x="1912938" y="2990850"/>
          <p14:tracePt t="136652" x="1905000" y="2982913"/>
          <p14:tracePt t="136653" x="1897063" y="2982913"/>
          <p14:tracePt t="136654" x="1889125" y="2974975"/>
          <p14:tracePt t="136656" x="1873250" y="2967038"/>
          <p14:tracePt t="136658" x="1865313" y="2967038"/>
          <p14:tracePt t="136660" x="1857375" y="2959100"/>
          <p14:tracePt t="136663" x="1841500" y="2951163"/>
          <p14:tracePt t="136664" x="1833563" y="2951163"/>
          <p14:tracePt t="136669" x="1809750" y="2935288"/>
          <p14:tracePt t="136672" x="1793875" y="2935288"/>
          <p14:tracePt t="136673" x="1778000" y="2927350"/>
          <p14:tracePt t="136674" x="1770063" y="2919413"/>
          <p14:tracePt t="136676" x="1754188" y="2919413"/>
          <p14:tracePt t="136681" x="1730375" y="2909888"/>
          <p14:tracePt t="136685" x="1706563" y="2901950"/>
          <p14:tracePt t="136687" x="1698625" y="2894013"/>
          <p14:tracePt t="136690" x="1682750" y="2894013"/>
          <p14:tracePt t="136691" x="1674813" y="2894013"/>
          <p14:tracePt t="136693" x="1666875" y="2886075"/>
          <p14:tracePt t="136695" x="1658938" y="2886075"/>
          <p14:tracePt t="136697" x="1651000" y="2886075"/>
          <p14:tracePt t="136699" x="1643063" y="2886075"/>
          <p14:tracePt t="136701" x="1635125" y="2886075"/>
          <p14:tracePt t="136704" x="1619250" y="2886075"/>
          <p14:tracePt t="136706" x="1611313" y="2886075"/>
          <p14:tracePt t="136710" x="1603375" y="2886075"/>
          <p14:tracePt t="136716" x="1595438" y="2886075"/>
          <p14:tracePt t="136720" x="1587500" y="2886075"/>
          <p14:tracePt t="136730" x="1587500" y="2894013"/>
          <p14:tracePt t="136738" x="1595438" y="2901950"/>
          <p14:tracePt t="136740" x="1595438" y="2909888"/>
          <p14:tracePt t="136742" x="1603375" y="2909888"/>
          <p14:tracePt t="136744" x="1603375" y="2919413"/>
          <p14:tracePt t="136747" x="1611313" y="2927350"/>
          <p14:tracePt t="136751" x="1627188" y="2943225"/>
          <p14:tracePt t="136752" x="1635125" y="2951163"/>
          <p14:tracePt t="136754" x="1643063" y="2959100"/>
          <p14:tracePt t="136756" x="1651000" y="2959100"/>
          <p14:tracePt t="136758" x="1658938" y="2967038"/>
          <p14:tracePt t="136760" x="1666875" y="2974975"/>
          <p14:tracePt t="136763" x="1682750" y="2974975"/>
          <p14:tracePt t="136766" x="1690688" y="2982913"/>
          <p14:tracePt t="136769" x="1706563" y="2990850"/>
          <p14:tracePt t="136771" x="1714500" y="2998788"/>
          <p14:tracePt t="136772" x="1722438" y="2998788"/>
          <p14:tracePt t="136774" x="1730375" y="3006725"/>
          <p14:tracePt t="136776" x="1738313" y="3006725"/>
          <p14:tracePt t="136781" x="1762125" y="3014663"/>
          <p14:tracePt t="136787" x="1785938" y="3022600"/>
          <p14:tracePt t="136788" x="1793875" y="3030538"/>
          <p14:tracePt t="136790" x="1801813" y="3030538"/>
          <p14:tracePt t="136792" x="1809750" y="3030538"/>
          <p14:tracePt t="136794" x="1825625" y="3030538"/>
          <p14:tracePt t="136797" x="1833563" y="3038475"/>
          <p14:tracePt t="136799" x="1841500" y="3038475"/>
          <p14:tracePt t="136801" x="1849438" y="3038475"/>
          <p14:tracePt t="136803" x="1857375" y="3038475"/>
          <p14:tracePt t="136804" x="1865313" y="3038475"/>
          <p14:tracePt t="136806" x="1873250" y="3038475"/>
          <p14:tracePt t="136808" x="1889125" y="3030538"/>
          <p14:tracePt t="136810" x="1897063" y="3030538"/>
          <p14:tracePt t="136815" x="1905000" y="3030538"/>
          <p14:tracePt t="136818" x="1912938" y="3030538"/>
          <p14:tracePt t="136819" x="1922463" y="3030538"/>
          <p14:tracePt t="136820" x="1930400" y="3022600"/>
          <p14:tracePt t="136824" x="1938338" y="3022600"/>
          <p14:tracePt t="136830" x="1946275" y="3014663"/>
          <p14:tracePt t="136832" x="1954213" y="3014663"/>
          <p14:tracePt t="136834" x="1954213" y="3006725"/>
          <p14:tracePt t="136843" x="1954213" y="2998788"/>
          <p14:tracePt t="136847" x="1954213" y="2990850"/>
          <p14:tracePt t="136850" x="1954213" y="2982913"/>
          <p14:tracePt t="136854" x="1954213" y="2974975"/>
          <p14:tracePt t="136856" x="1954213" y="2967038"/>
          <p14:tracePt t="136858" x="1946275" y="2959100"/>
          <p14:tracePt t="136860" x="1946275" y="2951163"/>
          <p14:tracePt t="136863" x="1946275" y="2943225"/>
          <p14:tracePt t="136865" x="1938338" y="2935288"/>
          <p14:tracePt t="136866" x="1938338" y="2927350"/>
          <p14:tracePt t="136868" x="1930400" y="2919413"/>
          <p14:tracePt t="136872" x="1922463" y="2909888"/>
          <p14:tracePt t="136874" x="1922463" y="2901950"/>
          <p14:tracePt t="136876" x="1912938" y="2894013"/>
          <p14:tracePt t="136881" x="1897063" y="2878138"/>
          <p14:tracePt t="136884" x="1889125" y="2870200"/>
          <p14:tracePt t="136886" x="1881188" y="2862263"/>
          <p14:tracePt t="136888" x="1873250" y="2854325"/>
          <p14:tracePt t="136890" x="1865313" y="2846388"/>
          <p14:tracePt t="136892" x="1857375" y="2838450"/>
          <p14:tracePt t="136895" x="1849438" y="2838450"/>
          <p14:tracePt t="136897" x="1841500" y="2830513"/>
          <p14:tracePt t="136899" x="1833563" y="2822575"/>
          <p14:tracePt t="136903" x="1817688" y="2814638"/>
          <p14:tracePt t="136905" x="1801813" y="2806700"/>
          <p14:tracePt t="136907" x="1793875" y="2806700"/>
          <p14:tracePt t="136908" x="1785938" y="2798763"/>
          <p14:tracePt t="136910" x="1778000" y="2790825"/>
          <p14:tracePt t="136913" x="1770063" y="2790825"/>
          <p14:tracePt t="136915" x="1762125" y="2782888"/>
          <p14:tracePt t="136918" x="1754188" y="2782888"/>
          <p14:tracePt t="136921" x="1738313" y="2774950"/>
          <p14:tracePt t="136922" x="1730375" y="2774950"/>
          <p14:tracePt t="136925" x="1722438" y="2774950"/>
          <p14:tracePt t="136927" x="1714500" y="2774950"/>
          <p14:tracePt t="136931" x="1706563" y="2767013"/>
          <p14:tracePt t="136933" x="1698625" y="2767013"/>
          <p14:tracePt t="136936" x="1690688" y="2767013"/>
          <p14:tracePt t="136940" x="1682750" y="2767013"/>
          <p14:tracePt t="136949" x="1674813" y="2767013"/>
          <p14:tracePt t="137079" x="1682750" y="2767013"/>
          <p14:tracePt t="137084" x="1682750" y="2759075"/>
          <p14:tracePt t="137101" x="1690688" y="2759075"/>
          <p14:tracePt t="137106" x="1698625" y="2759075"/>
          <p14:tracePt t="137110" x="1706563" y="2759075"/>
          <p14:tracePt t="137114" x="1714500" y="2759075"/>
          <p14:tracePt t="137115" x="1722438" y="2759075"/>
          <p14:tracePt t="137116" x="1730375" y="2759075"/>
          <p14:tracePt t="137118" x="1738313" y="2759075"/>
          <p14:tracePt t="137120" x="1746250" y="2759075"/>
          <p14:tracePt t="137122" x="1754188" y="2759075"/>
          <p14:tracePt t="137124" x="1762125" y="2767013"/>
          <p14:tracePt t="137126" x="1770063" y="2767013"/>
          <p14:tracePt t="137131" x="1785938" y="2767013"/>
          <p14:tracePt t="137132" x="1793875" y="2774950"/>
          <p14:tracePt t="137134" x="1801813" y="2774950"/>
          <p14:tracePt t="137136" x="1809750" y="2782888"/>
          <p14:tracePt t="137138" x="1817688" y="2782888"/>
          <p14:tracePt t="137140" x="1825625" y="2790825"/>
          <p14:tracePt t="137142" x="1833563" y="2790825"/>
          <p14:tracePt t="137144" x="1841500" y="2798763"/>
          <p14:tracePt t="137150" x="1857375" y="2806700"/>
          <p14:tracePt t="137152" x="1865313" y="2806700"/>
          <p14:tracePt t="137154" x="1873250" y="2814638"/>
          <p14:tracePt t="137158" x="1881188" y="2822575"/>
          <p14:tracePt t="137160" x="1889125" y="2830513"/>
          <p14:tracePt t="137164" x="1897063" y="2838450"/>
          <p14:tracePt t="137168" x="1905000" y="2846388"/>
          <p14:tracePt t="137170" x="1905000" y="2854325"/>
          <p14:tracePt t="137172" x="1905000" y="2862263"/>
          <p14:tracePt t="137174" x="1912938" y="2862263"/>
          <p14:tracePt t="137176" x="1912938" y="2870200"/>
          <p14:tracePt t="137180" x="1912938" y="2878138"/>
          <p14:tracePt t="137185" x="1912938" y="2894013"/>
          <p14:tracePt t="137188" x="1912938" y="2901950"/>
          <p14:tracePt t="137190" x="1912938" y="2909888"/>
          <p14:tracePt t="137192" x="1912938" y="2919413"/>
          <p14:tracePt t="137197" x="1912938" y="2927350"/>
          <p14:tracePt t="137199" x="1905000" y="2935288"/>
          <p14:tracePt t="137202" x="1905000" y="2943225"/>
          <p14:tracePt t="137204" x="1897063" y="2951163"/>
          <p14:tracePt t="137206" x="1897063" y="2959100"/>
          <p14:tracePt t="137210" x="1889125" y="2967038"/>
          <p14:tracePt t="137217" x="1881188" y="2974975"/>
          <p14:tracePt t="137219" x="1881188" y="2982913"/>
          <p14:tracePt t="137220" x="1873250" y="2990850"/>
          <p14:tracePt t="137222" x="1865313" y="2990850"/>
          <p14:tracePt t="137226" x="1857375" y="2998788"/>
          <p14:tracePt t="137231" x="1849438" y="3006725"/>
          <p14:tracePt t="137233" x="1841500" y="3006725"/>
          <p14:tracePt t="137236" x="1833563" y="3006725"/>
          <p14:tracePt t="137237" x="1825625" y="3006725"/>
          <p14:tracePt t="137240" x="1817688" y="3006725"/>
          <p14:tracePt t="137242" x="1809750" y="3014663"/>
          <p14:tracePt t="137247" x="1801813" y="3014663"/>
          <p14:tracePt t="137251" x="1793875" y="3014663"/>
          <p14:tracePt t="137252" x="1785938" y="3014663"/>
          <p14:tracePt t="137254" x="1778000" y="3014663"/>
          <p14:tracePt t="137259" x="1770063" y="3014663"/>
          <p14:tracePt t="137265" x="1754188" y="3014663"/>
          <p14:tracePt t="137268" x="1754188" y="3006725"/>
          <p14:tracePt t="137269" x="1746250" y="3006725"/>
          <p14:tracePt t="137270" x="1738313" y="3006725"/>
          <p14:tracePt t="137274" x="1730375" y="2998788"/>
          <p14:tracePt t="137276" x="1722438" y="2998788"/>
          <p14:tracePt t="137280" x="1714500" y="2990850"/>
          <p14:tracePt t="137283" x="1706563" y="2990850"/>
          <p14:tracePt t="137285" x="1706563" y="2982913"/>
          <p14:tracePt t="137286" x="1698625" y="2982913"/>
          <p14:tracePt t="137288" x="1698625" y="2974975"/>
          <p14:tracePt t="137290" x="1690688" y="2974975"/>
          <p14:tracePt t="137292" x="1682750" y="2967038"/>
          <p14:tracePt t="137294" x="1682750" y="2959100"/>
          <p14:tracePt t="137297" x="1674813" y="2959100"/>
          <p14:tracePt t="137299" x="1666875" y="2951163"/>
          <p14:tracePt t="137303" x="1658938" y="2943225"/>
          <p14:tracePt t="137305" x="1651000" y="2935288"/>
          <p14:tracePt t="137308" x="1643063" y="2927350"/>
          <p14:tracePt t="137315" x="1627188" y="2919413"/>
          <p14:tracePt t="137319" x="1619250" y="2909888"/>
          <p14:tracePt t="137320" x="1619250" y="2901950"/>
          <p14:tracePt t="137322" x="1611313" y="2901950"/>
          <p14:tracePt t="137324" x="1611313" y="2894013"/>
          <p14:tracePt t="137330" x="1603375" y="2894013"/>
          <p14:tracePt t="137333" x="1603375" y="2886075"/>
          <p14:tracePt t="137338" x="1595438" y="2886075"/>
          <p14:tracePt t="137342" x="1595438" y="2878138"/>
          <p14:tracePt t="137372" x="1595438" y="2886075"/>
          <p14:tracePt t="137382" x="1603375" y="2886075"/>
          <p14:tracePt t="137387" x="1611313" y="2894013"/>
          <p14:tracePt t="137388" x="1619250" y="2894013"/>
          <p14:tracePt t="137390" x="1627188" y="2894013"/>
          <p14:tracePt t="137392" x="1635125" y="2894013"/>
          <p14:tracePt t="137394" x="1643063" y="2901950"/>
          <p14:tracePt t="137397" x="1651000" y="2901950"/>
          <p14:tracePt t="137399" x="1666875" y="2901950"/>
          <p14:tracePt t="137401" x="1674813" y="2901950"/>
          <p14:tracePt t="137402" x="1682750" y="2909888"/>
          <p14:tracePt t="137406" x="1698625" y="2919413"/>
          <p14:tracePt t="137408" x="1706563" y="2919413"/>
          <p14:tracePt t="137410" x="1714500" y="2919413"/>
          <p14:tracePt t="137414" x="1730375" y="2927350"/>
          <p14:tracePt t="137417" x="1746250" y="2935288"/>
          <p14:tracePt t="137418" x="1762125" y="2935288"/>
          <p14:tracePt t="137422" x="1778000" y="2943225"/>
          <p14:tracePt t="137424" x="1793875" y="2951163"/>
          <p14:tracePt t="137426" x="1801813" y="2951163"/>
          <p14:tracePt t="137431" x="1825625" y="2959100"/>
          <p14:tracePt t="137434" x="1841500" y="2967038"/>
          <p14:tracePt t="137436" x="1849438" y="2967038"/>
          <p14:tracePt t="137438" x="1865313" y="2967038"/>
          <p14:tracePt t="137440" x="1873250" y="2967038"/>
          <p14:tracePt t="137442" x="1881188" y="2974975"/>
          <p14:tracePt t="137445" x="1889125" y="2974975"/>
          <p14:tracePt t="137449" x="1897063" y="2974975"/>
          <p14:tracePt t="137452" x="1905000" y="2974975"/>
          <p14:tracePt t="137454" x="1912938" y="2974975"/>
          <p14:tracePt t="137456" x="1922463" y="2974975"/>
          <p14:tracePt t="137460" x="1930400" y="2974975"/>
          <p14:tracePt t="137472" x="1938338" y="2974975"/>
          <p14:tracePt t="137476" x="1930400" y="2974975"/>
          <p14:tracePt t="137488" x="1938338" y="2974975"/>
          <p14:tracePt t="137513" x="1938338" y="2982913"/>
          <p14:tracePt t="137516" x="1930400" y="2982913"/>
          <p14:tracePt t="137524" x="1938338" y="2990850"/>
          <p14:tracePt t="137532" x="1938338" y="2998788"/>
          <p14:tracePt t="137536" x="1938338" y="3006725"/>
          <p14:tracePt t="137538" x="1946275" y="3006725"/>
          <p14:tracePt t="137540" x="1946275" y="3014663"/>
          <p14:tracePt t="137542" x="1954213" y="3014663"/>
          <p14:tracePt t="137545" x="1954213" y="3022600"/>
          <p14:tracePt t="137548" x="1962150" y="3030538"/>
          <p14:tracePt t="137550" x="1970088" y="3038475"/>
          <p14:tracePt t="137552" x="1978025" y="3038475"/>
          <p14:tracePt t="137554" x="1978025" y="3046413"/>
          <p14:tracePt t="137556" x="1985963" y="3054350"/>
          <p14:tracePt t="137558" x="1993900" y="3054350"/>
          <p14:tracePt t="137560" x="2001838" y="3062288"/>
          <p14:tracePt t="137564" x="2001838" y="3070225"/>
          <p14:tracePt t="137565" x="2009775" y="3070225"/>
          <p14:tracePt t="137567" x="2017713" y="3078163"/>
          <p14:tracePt t="137569" x="2025650" y="3078163"/>
          <p14:tracePt t="137570" x="2033588" y="3086100"/>
          <p14:tracePt t="137572" x="2041525" y="3094038"/>
          <p14:tracePt t="137574" x="2049463" y="3094038"/>
          <p14:tracePt t="137576" x="2057400" y="3101975"/>
          <p14:tracePt t="137579" x="2065338" y="3109913"/>
          <p14:tracePt t="137580" x="2073275" y="3117850"/>
          <p14:tracePt t="137582" x="2081213" y="3117850"/>
          <p14:tracePt t="137584" x="2089150" y="3125788"/>
          <p14:tracePt t="137586" x="2097088" y="3125788"/>
          <p14:tracePt t="137588" x="2097088" y="3133725"/>
          <p14:tracePt t="137590" x="2105025" y="3133725"/>
          <p14:tracePt t="137592" x="2112963" y="3133725"/>
          <p14:tracePt t="137594" x="2112963" y="3141663"/>
          <p14:tracePt t="137596" x="2120900" y="3141663"/>
          <p14:tracePt t="137600" x="2120900" y="3149600"/>
          <p14:tracePt t="137602" x="2128838" y="3149600"/>
          <p14:tracePt t="137610" x="2136775" y="3157538"/>
          <p14:tracePt t="137729" x="2144713" y="3157538"/>
          <p14:tracePt t="137738" x="2152650" y="3157538"/>
          <p14:tracePt t="137741" x="2152650" y="3149600"/>
          <p14:tracePt t="137750" x="2160588" y="3149600"/>
          <p14:tracePt t="137760" x="2160588" y="3141663"/>
          <p14:tracePt t="137773" x="2160588" y="3133725"/>
          <p14:tracePt t="137785" x="2160588" y="3125788"/>
          <p14:tracePt t="137837" x="2152650" y="3125788"/>
          <p14:tracePt t="137849" x="2144713" y="3125788"/>
          <p14:tracePt t="137854" x="2136775" y="3125788"/>
          <p14:tracePt t="137860" x="2128838" y="3125788"/>
          <p14:tracePt t="137866" x="2120900" y="3125788"/>
          <p14:tracePt t="137870" x="2120900" y="3133725"/>
          <p14:tracePt t="137874" x="2112963" y="3133725"/>
          <p14:tracePt t="137887" x="2105025" y="3133725"/>
          <p14:tracePt t="137889" x="2105025" y="3141663"/>
          <p14:tracePt t="137894" x="2097088" y="3141663"/>
          <p14:tracePt t="137902" x="2089150" y="3141663"/>
          <p14:tracePt t="137906" x="2081213" y="3149600"/>
          <p14:tracePt t="137913" x="2073275" y="3149600"/>
          <p14:tracePt t="137919" x="2065338" y="3149600"/>
          <p14:tracePt t="137926" x="2057400" y="3149600"/>
          <p14:tracePt t="137931" x="2049463" y="3149600"/>
          <p14:tracePt t="137937" x="2041525" y="3149600"/>
          <p14:tracePt t="137940" x="2033588" y="3141663"/>
          <p14:tracePt t="137944" x="2025650" y="3141663"/>
          <p14:tracePt t="137949" x="2017713" y="3141663"/>
          <p14:tracePt t="137968" x="1985963" y="3125788"/>
          <p14:tracePt t="137970" x="1978025" y="3125788"/>
          <p14:tracePt t="137972" x="1978025" y="3117850"/>
          <p14:tracePt t="137976" x="1970088" y="3117850"/>
          <p14:tracePt t="137982" x="1962150" y="3117850"/>
          <p14:tracePt t="137988" x="1954213" y="3117850"/>
          <p14:tracePt t="137990" x="1954213" y="3109913"/>
          <p14:tracePt t="137995" x="1946275" y="3109913"/>
          <p14:tracePt t="138001" x="1938338" y="3109913"/>
          <p14:tracePt t="138008" x="1930400" y="3109913"/>
          <p14:tracePt t="138010" x="1930400" y="3117850"/>
          <p14:tracePt t="138015" x="1922463" y="3117850"/>
          <p14:tracePt t="138020" x="1922463" y="3125788"/>
          <p14:tracePt t="138022" x="1912938" y="3125788"/>
          <p14:tracePt t="138026" x="1912938" y="3133725"/>
          <p14:tracePt t="138031" x="1905000" y="3141663"/>
          <p14:tracePt t="138034" x="1905000" y="3149600"/>
          <p14:tracePt t="138038" x="1897063" y="3157538"/>
          <p14:tracePt t="138040" x="1897063" y="3165475"/>
          <p14:tracePt t="138045" x="1897063" y="3173413"/>
          <p14:tracePt t="138047" x="1897063" y="3181350"/>
          <p14:tracePt t="138050" x="1897063" y="3189288"/>
          <p14:tracePt t="138054" x="1897063" y="3197225"/>
          <p14:tracePt t="138058" x="1897063" y="3205163"/>
          <p14:tracePt t="138065" x="1897063" y="3221038"/>
          <p14:tracePt t="138068" x="1897063" y="3228975"/>
          <p14:tracePt t="138070" x="1897063" y="3236913"/>
          <p14:tracePt t="138072" x="1905000" y="3236913"/>
          <p14:tracePt t="138074" x="1905000" y="3244850"/>
          <p14:tracePt t="138082" x="1912938" y="3262313"/>
          <p14:tracePt t="138084" x="1912938" y="3270250"/>
          <p14:tracePt t="138086" x="1922463" y="3270250"/>
          <p14:tracePt t="138088" x="1922463" y="3278188"/>
          <p14:tracePt t="138090" x="1930400" y="3286125"/>
          <p14:tracePt t="138095" x="1930400" y="3294063"/>
          <p14:tracePt t="138098" x="1938338" y="3294063"/>
          <p14:tracePt t="138101" x="1946275" y="3302000"/>
          <p14:tracePt t="138103" x="1954213" y="3309938"/>
          <p14:tracePt t="138107" x="1962150" y="3317875"/>
          <p14:tracePt t="138109" x="1970088" y="3317875"/>
          <p14:tracePt t="138110" x="1978025" y="3325813"/>
          <p14:tracePt t="138113" x="1985963" y="3325813"/>
          <p14:tracePt t="138115" x="1993900" y="3333750"/>
          <p14:tracePt t="138119" x="2009775" y="3341688"/>
          <p14:tracePt t="138121" x="2017713" y="3341688"/>
          <p14:tracePt t="138122" x="2025650" y="3341688"/>
          <p14:tracePt t="138124" x="2033588" y="3349625"/>
          <p14:tracePt t="138126" x="2041525" y="3349625"/>
          <p14:tracePt t="138130" x="2065338" y="3357563"/>
          <p14:tracePt t="138135" x="2081213" y="3357563"/>
          <p14:tracePt t="138136" x="2097088" y="3357563"/>
          <p14:tracePt t="138138" x="2105025" y="3357563"/>
          <p14:tracePt t="138140" x="2112963" y="3357563"/>
          <p14:tracePt t="138142" x="2128838" y="3365500"/>
          <p14:tracePt t="138144" x="2136775" y="3365500"/>
          <p14:tracePt t="138147" x="2152650" y="3365500"/>
          <p14:tracePt t="138149" x="2160588" y="3365500"/>
          <p14:tracePt t="138151" x="2176463" y="3365500"/>
          <p14:tracePt t="138153" x="2184400" y="3365500"/>
          <p14:tracePt t="138154" x="2200275" y="3365500"/>
          <p14:tracePt t="138156" x="2216150" y="3365500"/>
          <p14:tracePt t="138158" x="2224088" y="3365500"/>
          <p14:tracePt t="138160" x="2239963" y="3365500"/>
          <p14:tracePt t="138163" x="2255838" y="3365500"/>
          <p14:tracePt t="138165" x="2273300" y="3365500"/>
          <p14:tracePt t="138167" x="2281238" y="3365500"/>
          <p14:tracePt t="138168" x="2297113" y="3365500"/>
          <p14:tracePt t="138170" x="2312988" y="3365500"/>
          <p14:tracePt t="138172" x="2328863" y="3365500"/>
          <p14:tracePt t="138174" x="2336800" y="3365500"/>
          <p14:tracePt t="138176" x="2352675" y="3365500"/>
          <p14:tracePt t="138181" x="2376488" y="3365500"/>
          <p14:tracePt t="138182" x="2392363" y="3365500"/>
          <p14:tracePt t="138184" x="2408238" y="3365500"/>
          <p14:tracePt t="138186" x="2416175" y="3365500"/>
          <p14:tracePt t="138188" x="2432050" y="3365500"/>
          <p14:tracePt t="138190" x="2439988" y="3365500"/>
          <p14:tracePt t="138192" x="2455863" y="3365500"/>
          <p14:tracePt t="138194" x="2463800" y="3365500"/>
          <p14:tracePt t="138197" x="2471738" y="3357563"/>
          <p14:tracePt t="138199" x="2487613" y="3357563"/>
          <p14:tracePt t="138200" x="2495550" y="3357563"/>
          <p14:tracePt t="138202" x="2503488" y="3357563"/>
          <p14:tracePt t="138204" x="2511425" y="3357563"/>
          <p14:tracePt t="138206" x="2519363" y="3349625"/>
          <p14:tracePt t="138208" x="2527300" y="3349625"/>
          <p14:tracePt t="138210" x="2535238" y="3349625"/>
          <p14:tracePt t="138215" x="2551113" y="3341688"/>
          <p14:tracePt t="138217" x="2559050" y="3341688"/>
          <p14:tracePt t="138219" x="2559050" y="3333750"/>
          <p14:tracePt t="138220" x="2566988" y="3333750"/>
          <p14:tracePt t="138222" x="2574925" y="3325813"/>
          <p14:tracePt t="138226" x="2574925" y="3317875"/>
          <p14:tracePt t="138230" x="2582863" y="3309938"/>
          <p14:tracePt t="138233" x="2582863" y="3302000"/>
          <p14:tracePt t="138234" x="2590800" y="3302000"/>
          <p14:tracePt t="138237" x="2590800" y="3294063"/>
          <p14:tracePt t="138240" x="2590800" y="3286125"/>
          <p14:tracePt t="138242" x="2590800" y="3278188"/>
          <p14:tracePt t="138244" x="2590800" y="3270250"/>
          <p14:tracePt t="138249" x="2582863" y="3262313"/>
          <p14:tracePt t="138251" x="2582863" y="3252788"/>
          <p14:tracePt t="138252" x="2582863" y="3244850"/>
          <p14:tracePt t="138254" x="2574925" y="3236913"/>
          <p14:tracePt t="138258" x="2566988" y="3228975"/>
          <p14:tracePt t="138260" x="2566988" y="3221038"/>
          <p14:tracePt t="138264" x="2551113" y="3205163"/>
          <p14:tracePt t="138268" x="2543175" y="3197225"/>
          <p14:tracePt t="138269" x="2535238" y="3189288"/>
          <p14:tracePt t="138270" x="2527300" y="3181350"/>
          <p14:tracePt t="138272" x="2519363" y="3181350"/>
          <p14:tracePt t="138274" x="2511425" y="3173413"/>
          <p14:tracePt t="138276" x="2503488" y="3165475"/>
          <p14:tracePt t="138281" x="2479675" y="3149600"/>
          <p14:tracePt t="138286" x="2447925" y="3133725"/>
          <p14:tracePt t="138288" x="2432050" y="3125788"/>
          <p14:tracePt t="138290" x="2424113" y="3125788"/>
          <p14:tracePt t="138292" x="2408238" y="3117850"/>
          <p14:tracePt t="138294" x="2400300" y="3117850"/>
          <p14:tracePt t="138298" x="2384425" y="3109913"/>
          <p14:tracePt t="138299" x="2376488" y="3109913"/>
          <p14:tracePt t="138303" x="2352675" y="3101975"/>
          <p14:tracePt t="138304" x="2344738" y="3101975"/>
          <p14:tracePt t="138306" x="2336800" y="3101975"/>
          <p14:tracePt t="138308" x="2328863" y="3101975"/>
          <p14:tracePt t="138310" x="2320925" y="3101975"/>
          <p14:tracePt t="138314" x="2305050" y="3101975"/>
          <p14:tracePt t="138317" x="2297113" y="3101975"/>
          <p14:tracePt t="138320" x="2289175" y="3101975"/>
          <p14:tracePt t="138322" x="2281238" y="3101975"/>
          <p14:tracePt t="138324" x="2273300" y="3101975"/>
          <p14:tracePt t="138326" x="2265363" y="3101975"/>
          <p14:tracePt t="138330" x="2255838" y="3101975"/>
          <p14:tracePt t="138332" x="2255838" y="3109913"/>
          <p14:tracePt t="138334" x="2247900" y="3109913"/>
          <p14:tracePt t="138338" x="2239963" y="3109913"/>
          <p14:tracePt t="138340" x="2239963" y="3117850"/>
          <p14:tracePt t="138342" x="2232025" y="3117850"/>
          <p14:tracePt t="138347" x="2232025" y="3125788"/>
          <p14:tracePt t="138350" x="2224088" y="3125788"/>
          <p14:tracePt t="138352" x="2224088" y="3133725"/>
          <p14:tracePt t="138356" x="2224088" y="3141663"/>
          <p14:tracePt t="138360" x="2224088" y="3149600"/>
          <p14:tracePt t="138365" x="2224088" y="3157538"/>
          <p14:tracePt t="138368" x="2216150" y="3165475"/>
          <p14:tracePt t="138370" x="2216150" y="3173413"/>
          <p14:tracePt t="138372" x="2216150" y="3181350"/>
          <p14:tracePt t="138374" x="2224088" y="3189288"/>
          <p14:tracePt t="138376" x="2224088" y="3197225"/>
          <p14:tracePt t="138380" x="2224088" y="3205163"/>
          <p14:tracePt t="138383" x="2224088" y="3213100"/>
          <p14:tracePt t="138384" x="2232025" y="3221038"/>
          <p14:tracePt t="138388" x="2232025" y="3228975"/>
          <p14:tracePt t="138392" x="2239963" y="3236913"/>
          <p14:tracePt t="138394" x="2239963" y="3244850"/>
          <p14:tracePt t="138397" x="2247900" y="3244850"/>
          <p14:tracePt t="138400" x="2247900" y="3252788"/>
          <p14:tracePt t="138401" x="2255838" y="3252788"/>
          <p14:tracePt t="138402" x="2255838" y="3262313"/>
          <p14:tracePt t="138404" x="2265363" y="3262313"/>
          <p14:tracePt t="138406" x="2273300" y="3262313"/>
          <p14:tracePt t="138408" x="2273300" y="3270250"/>
          <p14:tracePt t="138410" x="2281238" y="3270250"/>
          <p14:tracePt t="138415" x="2289175" y="3278188"/>
          <p14:tracePt t="138417" x="2297113" y="3278188"/>
          <p14:tracePt t="138420" x="2305050" y="3278188"/>
          <p14:tracePt t="138424" x="2312988" y="3278188"/>
          <p14:tracePt t="138426" x="2320925" y="3278188"/>
          <p14:tracePt t="138430" x="2328863" y="3278188"/>
          <p14:tracePt t="138434" x="2336800" y="3278188"/>
          <p14:tracePt t="138438" x="2344738" y="3278188"/>
          <p14:tracePt t="138442" x="2352675" y="3270250"/>
          <p14:tracePt t="138447" x="2360613" y="3270250"/>
          <p14:tracePt t="138450" x="2368550" y="3270250"/>
          <p14:tracePt t="138454" x="2376488" y="3262313"/>
          <p14:tracePt t="138460" x="2384425" y="3252788"/>
          <p14:tracePt t="138468" x="2384425" y="3244850"/>
          <p14:tracePt t="138472" x="2392363" y="3236913"/>
          <p14:tracePt t="138481" x="2392363" y="3221038"/>
          <p14:tracePt t="138483" x="2384425" y="3221038"/>
          <p14:tracePt t="138486" x="2384425" y="3213100"/>
          <p14:tracePt t="138488" x="2384425" y="3205163"/>
          <p14:tracePt t="138490" x="2376488" y="3205163"/>
          <p14:tracePt t="138492" x="2368550" y="3197225"/>
          <p14:tracePt t="138494" x="2368550" y="3189288"/>
          <p14:tracePt t="138497" x="2360613" y="3189288"/>
          <p14:tracePt t="138499" x="2352675" y="3181350"/>
          <p14:tracePt t="138503" x="2344738" y="3173413"/>
          <p14:tracePt t="138504" x="2336800" y="3173413"/>
          <p14:tracePt t="138506" x="2328863" y="3165475"/>
          <p14:tracePt t="138508" x="2320925" y="3165475"/>
          <p14:tracePt t="138510" x="2312988" y="3165475"/>
          <p14:tracePt t="138514" x="2297113" y="3157538"/>
          <p14:tracePt t="138519" x="2289175" y="3157538"/>
          <p14:tracePt t="138520" x="2281238" y="3157538"/>
          <p14:tracePt t="138522" x="2281238" y="3149600"/>
          <p14:tracePt t="138524" x="2273300" y="3149600"/>
          <p14:tracePt t="138530" x="2265363" y="3149600"/>
          <p14:tracePt t="138533" x="2255838" y="3149600"/>
          <p14:tracePt t="138538" x="2247900" y="3149600"/>
          <p14:tracePt t="138593" x="2247900" y="3157538"/>
          <p14:tracePt t="138596" x="2255838" y="3157538"/>
          <p14:tracePt t="138601" x="2265363" y="3157538"/>
          <p14:tracePt t="138602" x="2265363" y="3165475"/>
          <p14:tracePt t="138606" x="2273300" y="3165475"/>
          <p14:tracePt t="138608" x="2281238" y="3173413"/>
          <p14:tracePt t="138613" x="2289175" y="3173413"/>
          <p14:tracePt t="138615" x="2297113" y="3173413"/>
          <p14:tracePt t="138618" x="2305050" y="3181350"/>
          <p14:tracePt t="138620" x="2312988" y="3181350"/>
          <p14:tracePt t="138622" x="2320925" y="3181350"/>
          <p14:tracePt t="138626" x="2328863" y="3181350"/>
          <p14:tracePt t="138630" x="2336800" y="3181350"/>
          <p14:tracePt t="138633" x="2344738" y="3181350"/>
          <p14:tracePt t="138634" x="2352675" y="3189288"/>
          <p14:tracePt t="138638" x="2360613" y="3189288"/>
          <p14:tracePt t="138642" x="2368550" y="3189288"/>
          <p14:tracePt t="138647" x="2376488" y="3189288"/>
          <p14:tracePt t="138665" x="2384425" y="3189288"/>
          <p14:tracePt t="138682" x="2376488" y="3189288"/>
          <p14:tracePt t="139185" x="2384425" y="3189288"/>
          <p14:tracePt t="139189" x="2384425" y="3197225"/>
          <p14:tracePt t="139192" x="2384425" y="3205163"/>
          <p14:tracePt t="139197" x="2384425" y="3213100"/>
          <p14:tracePt t="139199" x="2384425" y="3221038"/>
          <p14:tracePt t="139200" x="2384425" y="3228975"/>
          <p14:tracePt t="139202" x="2384425" y="3236913"/>
          <p14:tracePt t="139204" x="2392363" y="3252788"/>
          <p14:tracePt t="139206" x="2392363" y="3262313"/>
          <p14:tracePt t="139208" x="2392363" y="3270250"/>
          <p14:tracePt t="139210" x="2392363" y="3278188"/>
          <p14:tracePt t="139214" x="2392363" y="3294063"/>
          <p14:tracePt t="139216" x="2384425" y="3302000"/>
          <p14:tracePt t="139217" x="2384425" y="3309938"/>
          <p14:tracePt t="139219" x="2384425" y="3325813"/>
          <p14:tracePt t="139220" x="2384425" y="3333750"/>
          <p14:tracePt t="139222" x="2384425" y="3341688"/>
          <p14:tracePt t="139224" x="2376488" y="3357563"/>
          <p14:tracePt t="139226" x="2376488" y="3365500"/>
          <p14:tracePt t="139231" x="2368550" y="3381375"/>
          <p14:tracePt t="139233" x="2368550" y="3397250"/>
          <p14:tracePt t="139236" x="2368550" y="3405188"/>
          <p14:tracePt t="139237" x="2368550" y="3413125"/>
          <p14:tracePt t="139238" x="2368550" y="3429000"/>
          <p14:tracePt t="139240" x="2360613" y="3436938"/>
          <p14:tracePt t="139242" x="2360613" y="3444875"/>
          <p14:tracePt t="139245" x="2360613" y="3452813"/>
          <p14:tracePt t="139248" x="2360613" y="3460750"/>
          <p14:tracePt t="139251" x="2352675" y="3476625"/>
          <p14:tracePt t="139253" x="2352675" y="3492500"/>
          <p14:tracePt t="139255" x="2352675" y="3500438"/>
          <p14:tracePt t="139256" x="2352675" y="3508375"/>
          <p14:tracePt t="139258" x="2344738" y="3516313"/>
          <p14:tracePt t="139260" x="2344738" y="3524250"/>
          <p14:tracePt t="139264" x="2344738" y="3540125"/>
          <p14:tracePt t="139269" x="2336800" y="3556000"/>
          <p14:tracePt t="139271" x="2336800" y="3571875"/>
          <p14:tracePt t="139272" x="2336800" y="3579813"/>
          <p14:tracePt t="139275" x="2336800" y="3587750"/>
          <p14:tracePt t="139276" x="2336800" y="3595688"/>
          <p14:tracePt t="139281" x="2328863" y="3613150"/>
          <p14:tracePt t="139285" x="2328863" y="3629025"/>
          <p14:tracePt t="139286" x="2328863" y="3636963"/>
          <p14:tracePt t="139288" x="2320925" y="3636963"/>
          <p14:tracePt t="139290" x="2320925" y="3644900"/>
          <p14:tracePt t="139292" x="2320925" y="3652838"/>
          <p14:tracePt t="139294" x="2320925" y="3660775"/>
          <p14:tracePt t="139299" x="2312988" y="3676650"/>
          <p14:tracePt t="139300" x="2312988" y="3684588"/>
          <p14:tracePt t="139304" x="2305050" y="3692525"/>
          <p14:tracePt t="139306" x="2305050" y="3700463"/>
          <p14:tracePt t="139308" x="2305050" y="3708400"/>
          <p14:tracePt t="139310" x="2297113" y="3708400"/>
          <p14:tracePt t="139313" x="2297113" y="3716338"/>
          <p14:tracePt t="139315" x="2297113" y="3724275"/>
          <p14:tracePt t="139318" x="2289175" y="3732213"/>
          <p14:tracePt t="139322" x="2289175" y="3740150"/>
          <p14:tracePt t="139324" x="2281238" y="3740150"/>
          <p14:tracePt t="139326" x="2281238" y="3748088"/>
          <p14:tracePt t="139333" x="2273300" y="3756025"/>
          <p14:tracePt t="139338" x="2273300" y="3763963"/>
          <p14:tracePt t="139350" x="2273300" y="3771900"/>
          <p14:tracePt t="139355" x="2265363" y="3771900"/>
          <p14:tracePt t="139477" x="2273300" y="3771900"/>
          <p14:tracePt t="139529" x="2273300" y="3763963"/>
          <p14:tracePt t="139538" x="2273300" y="3756025"/>
          <p14:tracePt t="139542" x="2281238" y="3756025"/>
          <p14:tracePt t="139545" x="2281238" y="3748088"/>
          <p14:tracePt t="139549" x="2281238" y="3740150"/>
          <p14:tracePt t="139552" x="2289175" y="3740150"/>
          <p14:tracePt t="139554" x="2289175" y="3732213"/>
          <p14:tracePt t="139558" x="2289175" y="3724275"/>
          <p14:tracePt t="139565" x="2297113" y="3716338"/>
          <p14:tracePt t="139570" x="2297113" y="3708400"/>
          <p14:tracePt t="139572" x="2305050" y="3708400"/>
          <p14:tracePt t="139581" x="2305050" y="3700463"/>
          <p14:tracePt t="139586" x="2312988" y="3692525"/>
          <p14:tracePt t="139595" x="2312988" y="3684588"/>
          <p14:tracePt t="139600" x="2320925" y="3684588"/>
          <p14:tracePt t="139602" x="2320925" y="3676650"/>
          <p14:tracePt t="139608" x="2320925" y="3668713"/>
          <p14:tracePt t="139610" x="2328863" y="3668713"/>
          <p14:tracePt t="139615" x="2328863" y="3660775"/>
          <p14:tracePt t="139620" x="2336800" y="3652838"/>
          <p14:tracePt t="139630" x="2336800" y="3644900"/>
          <p14:tracePt t="139633" x="2344738" y="3644900"/>
          <p14:tracePt t="139641" x="2344738" y="3636963"/>
          <p14:tracePt t="140192" x="2344738" y="3629025"/>
          <p14:tracePt t="140202" x="2344738" y="3621088"/>
          <p14:tracePt t="140210" x="2344738" y="3613150"/>
          <p14:tracePt t="140214" x="2336800" y="3613150"/>
          <p14:tracePt t="140221" x="2336800" y="3605213"/>
          <p14:tracePt t="140235" x="2336800" y="3595688"/>
          <p14:tracePt t="140253" x="2328863" y="3595688"/>
          <p14:tracePt t="140260" x="2328863" y="3587750"/>
          <p14:tracePt t="140273" x="2320925" y="3587750"/>
          <p14:tracePt t="140274" x="2320925" y="3579813"/>
          <p14:tracePt t="140282" x="2312988" y="3579813"/>
          <p14:tracePt t="140288" x="2312988" y="3571875"/>
          <p14:tracePt t="140290" x="2305050" y="3571875"/>
          <p14:tracePt t="140299" x="2297113" y="3571875"/>
          <p14:tracePt t="140302" x="2297113" y="3563938"/>
          <p14:tracePt t="140304" x="2289175" y="3563938"/>
          <p14:tracePt t="140308" x="2281238" y="3563938"/>
          <p14:tracePt t="140315" x="2273300" y="3556000"/>
          <p14:tracePt t="140320" x="2265363" y="3556000"/>
          <p14:tracePt t="140324" x="2255838" y="3556000"/>
          <p14:tracePt t="140326" x="2255838" y="3548063"/>
          <p14:tracePt t="140330" x="2247900" y="3548063"/>
          <p14:tracePt t="140333" x="2239963" y="3548063"/>
          <p14:tracePt t="140336" x="2232025" y="3540125"/>
          <p14:tracePt t="140338" x="2224088" y="3540125"/>
          <p14:tracePt t="140342" x="2216150" y="3540125"/>
          <p14:tracePt t="140344" x="2208213" y="3532188"/>
          <p14:tracePt t="140349" x="2200275" y="3532188"/>
          <p14:tracePt t="140351" x="2192338" y="3532188"/>
          <p14:tracePt t="140352" x="2184400" y="3524250"/>
          <p14:tracePt t="140356" x="2176463" y="3524250"/>
          <p14:tracePt t="140358" x="2168525" y="3524250"/>
          <p14:tracePt t="140360" x="2160588" y="3516313"/>
          <p14:tracePt t="140365" x="2152650" y="3516313"/>
          <p14:tracePt t="140367" x="2144713" y="3516313"/>
          <p14:tracePt t="140368" x="2136775" y="3516313"/>
          <p14:tracePt t="140372" x="2128838" y="3508375"/>
          <p14:tracePt t="140374" x="2120900" y="3508375"/>
          <p14:tracePt t="140376" x="2112963" y="3508375"/>
          <p14:tracePt t="140380" x="2105025" y="3508375"/>
          <p14:tracePt t="140383" x="2097088" y="3508375"/>
          <p14:tracePt t="140386" x="2089150" y="3508375"/>
          <p14:tracePt t="140388" x="2081213" y="3508375"/>
          <p14:tracePt t="140390" x="2073275" y="3508375"/>
          <p14:tracePt t="140394" x="2065338" y="3508375"/>
          <p14:tracePt t="140397" x="2057400" y="3508375"/>
          <p14:tracePt t="140399" x="2049463" y="3508375"/>
          <p14:tracePt t="140400" x="2041525" y="3500438"/>
          <p14:tracePt t="140404" x="2033588" y="3500438"/>
          <p14:tracePt t="140406" x="2025650" y="3500438"/>
          <p14:tracePt t="140408" x="2017713" y="3500438"/>
          <p14:tracePt t="140410" x="2009775" y="3500438"/>
          <p14:tracePt t="140413" x="2001838" y="3500438"/>
          <p14:tracePt t="140416" x="1993900" y="3500438"/>
          <p14:tracePt t="140418" x="1985963" y="3500438"/>
          <p14:tracePt t="140420" x="1978025" y="3500438"/>
          <p14:tracePt t="140424" x="1970088" y="3500438"/>
          <p14:tracePt t="140426" x="1962150" y="3500438"/>
          <p14:tracePt t="140431" x="1954213" y="3492500"/>
          <p14:tracePt t="140433" x="1946275" y="3492500"/>
          <p14:tracePt t="140434" x="1938338" y="3492500"/>
          <p14:tracePt t="140438" x="1930400" y="3492500"/>
          <p14:tracePt t="140442" x="1922463" y="3492500"/>
          <p14:tracePt t="140445" x="1912938" y="3492500"/>
          <p14:tracePt t="140448" x="1905000" y="3492500"/>
          <p14:tracePt t="140455" x="1897063" y="3492500"/>
          <p14:tracePt t="140458" x="1889125" y="3492500"/>
          <p14:tracePt t="140466" x="1881188" y="3492500"/>
          <p14:tracePt t="140474" x="1873250" y="3492500"/>
          <p14:tracePt t="140485" x="1865313" y="3492500"/>
          <p14:tracePt t="140495" x="1857375" y="3492500"/>
          <p14:tracePt t="140504" x="1849438" y="3492500"/>
          <p14:tracePt t="140516" x="1841500" y="3492500"/>
          <p14:tracePt t="140526" x="1833563" y="3492500"/>
          <p14:tracePt t="140545" x="1825625" y="3492500"/>
          <p14:tracePt t="140647" x="1825625" y="3500438"/>
          <p14:tracePt t="140689" x="1833563" y="3500438"/>
          <p14:tracePt t="140698" x="1833563" y="3508375"/>
          <p14:tracePt t="140725" x="1833563" y="3516313"/>
          <p14:tracePt t="140727" x="1841500" y="3516313"/>
          <p14:tracePt t="140736" x="1841500" y="3524250"/>
          <p14:tracePt t="140738" x="1849438" y="3524250"/>
          <p14:tracePt t="140744" x="1857375" y="3524250"/>
          <p14:tracePt t="140747" x="1857375" y="3532188"/>
          <p14:tracePt t="140750" x="1865313" y="3532188"/>
          <p14:tracePt t="140754" x="1873250" y="3540125"/>
          <p14:tracePt t="140758" x="1881188" y="3540125"/>
          <p14:tracePt t="140764" x="1889125" y="3548063"/>
          <p14:tracePt t="140767" x="1897063" y="3548063"/>
          <p14:tracePt t="140768" x="1905000" y="3548063"/>
          <p14:tracePt t="140770" x="1912938" y="3556000"/>
          <p14:tracePt t="140773" x="1922463" y="3556000"/>
          <p14:tracePt t="140776" x="1930400" y="3556000"/>
          <p14:tracePt t="140781" x="1946275" y="3563938"/>
          <p14:tracePt t="140784" x="1954213" y="3563938"/>
          <p14:tracePt t="140786" x="1962150" y="3571875"/>
          <p14:tracePt t="140788" x="1970088" y="3571875"/>
          <p14:tracePt t="140790" x="1978025" y="3571875"/>
          <p14:tracePt t="140792" x="1985963" y="3571875"/>
          <p14:tracePt t="140794" x="1993900" y="3579813"/>
          <p14:tracePt t="140798" x="2001838" y="3579813"/>
          <p14:tracePt t="140801" x="2017713" y="3579813"/>
          <p14:tracePt t="140802" x="2025650" y="3579813"/>
          <p14:tracePt t="140804" x="2033588" y="3587750"/>
          <p14:tracePt t="140806" x="2041525" y="3587750"/>
          <p14:tracePt t="140808" x="2049463" y="3587750"/>
          <p14:tracePt t="140810" x="2057400" y="3587750"/>
          <p14:tracePt t="140813" x="2065338" y="3587750"/>
          <p14:tracePt t="140816" x="2073275" y="3595688"/>
          <p14:tracePt t="140818" x="2081213" y="3595688"/>
          <p14:tracePt t="140820" x="2089150" y="3595688"/>
          <p14:tracePt t="140822" x="2097088" y="3595688"/>
          <p14:tracePt t="140824" x="2105025" y="3595688"/>
          <p14:tracePt t="140826" x="2112963" y="3595688"/>
          <p14:tracePt t="140831" x="2120900" y="3605213"/>
          <p14:tracePt t="140833" x="2128838" y="3605213"/>
          <p14:tracePt t="140834" x="2136775" y="3605213"/>
          <p14:tracePt t="140836" x="2144713" y="3605213"/>
          <p14:tracePt t="140838" x="2152650" y="3605213"/>
          <p14:tracePt t="140843" x="2160588" y="3613150"/>
          <p14:tracePt t="140845" x="2168525" y="3613150"/>
          <p14:tracePt t="140847" x="2176463" y="3613150"/>
          <p14:tracePt t="140849" x="2184400" y="3613150"/>
          <p14:tracePt t="140851" x="2192338" y="3613150"/>
          <p14:tracePt t="140854" x="2200275" y="3613150"/>
          <p14:tracePt t="140856" x="2208213" y="3613150"/>
          <p14:tracePt t="140858" x="2216150" y="3613150"/>
          <p14:tracePt t="140865" x="2232025" y="3621088"/>
          <p14:tracePt t="140868" x="2239963" y="3621088"/>
          <p14:tracePt t="140873" x="2247900" y="3621088"/>
          <p14:tracePt t="140874" x="2255838" y="3621088"/>
          <p14:tracePt t="140880" x="2265363" y="3621088"/>
          <p14:tracePt t="140882" x="2273300" y="3621088"/>
          <p14:tracePt t="140884" x="2281238" y="3621088"/>
          <p14:tracePt t="140888" x="2289175" y="3621088"/>
          <p14:tracePt t="140892" x="2297113" y="3621088"/>
          <p14:tracePt t="140894" x="2305050" y="3621088"/>
          <p14:tracePt t="140898" x="2312988" y="3629025"/>
          <p14:tracePt t="140900" x="2320925" y="3629025"/>
          <p14:tracePt t="140904" x="2328863" y="3629025"/>
          <p14:tracePt t="140906" x="2336800" y="3629025"/>
          <p14:tracePt t="140910" x="2344738" y="3629025"/>
          <p14:tracePt t="140913" x="2352675" y="3629025"/>
          <p14:tracePt t="140916" x="2360613" y="3629025"/>
          <p14:tracePt t="140920" x="2368550" y="3629025"/>
          <p14:tracePt t="140923" x="2376488" y="3629025"/>
          <p14:tracePt t="140924" x="2376488" y="3636963"/>
          <p14:tracePt t="140926" x="2384425" y="3636963"/>
          <p14:tracePt t="140930" x="2392363" y="3636963"/>
          <p14:tracePt t="140932" x="2400300" y="3636963"/>
          <p14:tracePt t="140936" x="2408238" y="3636963"/>
          <p14:tracePt t="140938" x="2416175" y="3636963"/>
          <p14:tracePt t="140942" x="2424113" y="3636963"/>
          <p14:tracePt t="140945" x="2432050" y="3644900"/>
          <p14:tracePt t="140967" x="2487613" y="3652838"/>
          <p14:tracePt t="140970" x="2495550" y="3652838"/>
          <p14:tracePt t="140974" x="2503488" y="3652838"/>
          <p14:tracePt t="140976" x="2511425" y="3652838"/>
          <p14:tracePt t="140981" x="2519363" y="3660775"/>
          <p14:tracePt t="140982" x="2527300" y="3660775"/>
          <p14:tracePt t="140986" x="2535238" y="3660775"/>
          <p14:tracePt t="140988" x="2543175" y="3660775"/>
          <p14:tracePt t="140992" x="2551113" y="3660775"/>
          <p14:tracePt t="140994" x="2559050" y="3660775"/>
          <p14:tracePt t="140997" x="2566988" y="3660775"/>
          <p14:tracePt t="141000" x="2574925" y="3668713"/>
          <p14:tracePt t="141003" x="2582863" y="3668713"/>
          <p14:tracePt t="141006" x="2590800" y="3668713"/>
          <p14:tracePt t="141008" x="2598738" y="3668713"/>
          <p14:tracePt t="141013" x="2606675" y="3668713"/>
          <p14:tracePt t="141017" x="2616200" y="3668713"/>
          <p14:tracePt t="141018" x="2624138" y="3668713"/>
          <p14:tracePt t="141022" x="2632075" y="3668713"/>
          <p14:tracePt t="141026" x="2640013" y="3668713"/>
          <p14:tracePt t="141030" x="2647950" y="3668713"/>
          <p14:tracePt t="141034" x="2655888" y="3660775"/>
          <p14:tracePt t="141040" x="2663825" y="3660775"/>
          <p14:tracePt t="141045" x="2671763" y="3660775"/>
          <p14:tracePt t="141050" x="2679700" y="3660775"/>
          <p14:tracePt t="141054" x="2687638" y="3660775"/>
          <p14:tracePt t="141058" x="2687638" y="3652838"/>
          <p14:tracePt t="141060" x="2695575" y="3652838"/>
          <p14:tracePt t="141065" x="2703513" y="3652838"/>
          <p14:tracePt t="141070" x="2711450" y="3652838"/>
          <p14:tracePt t="141074" x="2719388" y="3652838"/>
          <p14:tracePt t="141080" x="2727325" y="3644900"/>
          <p14:tracePt t="141082" x="2735263" y="3644900"/>
          <p14:tracePt t="141088" x="2743200" y="3644900"/>
          <p14:tracePt t="141092" x="2751138" y="3644900"/>
          <p14:tracePt t="141099" x="2759075" y="3644900"/>
          <p14:tracePt t="141107" x="2767013" y="3644900"/>
          <p14:tracePt t="141127" x="2774950" y="3644900"/>
          <p14:tracePt t="141223" x="2767013" y="3644900"/>
          <p14:tracePt t="141247" x="2759075" y="3644900"/>
          <p14:tracePt t="141251" x="2759075" y="3636963"/>
          <p14:tracePt t="141255" x="2751138" y="3636963"/>
          <p14:tracePt t="141259" x="2743200" y="3636963"/>
          <p14:tracePt t="141263" x="2735263" y="3636963"/>
          <p14:tracePt t="141266" x="2727325" y="3636963"/>
          <p14:tracePt t="141270" x="2719388" y="3636963"/>
          <p14:tracePt t="141272" x="2711450" y="3636963"/>
          <p14:tracePt t="141274" x="2703513" y="3636963"/>
          <p14:tracePt t="141281" x="2687638" y="3629025"/>
          <p14:tracePt t="141283" x="2679700" y="3629025"/>
          <p14:tracePt t="141286" x="2671763" y="3629025"/>
          <p14:tracePt t="141288" x="2663825" y="3629025"/>
          <p14:tracePt t="141290" x="2655888" y="3629025"/>
          <p14:tracePt t="141294" x="2647950" y="3629025"/>
          <p14:tracePt t="141297" x="2640013" y="3629025"/>
          <p14:tracePt t="141299" x="2640013" y="3621088"/>
          <p14:tracePt t="141300" x="2632075" y="3621088"/>
          <p14:tracePt t="141304" x="2624138" y="3621088"/>
          <p14:tracePt t="141308" x="2616200" y="3621088"/>
          <p14:tracePt t="141314" x="2606675" y="3621088"/>
          <p14:tracePt t="142314" x="2616200" y="3621088"/>
          <p14:tracePt t="142318" x="2624138" y="3621088"/>
          <p14:tracePt t="142322" x="2632075" y="3621088"/>
          <p14:tracePt t="142324" x="2640013" y="3621088"/>
          <p14:tracePt t="142326" x="2647950" y="3621088"/>
          <p14:tracePt t="142332" x="2663825" y="3621088"/>
          <p14:tracePt t="142333" x="2671763" y="3621088"/>
          <p14:tracePt t="142334" x="2679700" y="3621088"/>
          <p14:tracePt t="142336" x="2687638" y="3621088"/>
          <p14:tracePt t="142338" x="2703513" y="3621088"/>
          <p14:tracePt t="142340" x="2711450" y="3629025"/>
          <p14:tracePt t="142342" x="2727325" y="3629025"/>
          <p14:tracePt t="142345" x="2735263" y="3621088"/>
          <p14:tracePt t="142347" x="2751138" y="3621088"/>
          <p14:tracePt t="142349" x="2759075" y="3621088"/>
          <p14:tracePt t="142351" x="2774950" y="3621088"/>
          <p14:tracePt t="142352" x="2782888" y="3621088"/>
          <p14:tracePt t="142354" x="2798763" y="3621088"/>
          <p14:tracePt t="142356" x="2814638" y="3621088"/>
          <p14:tracePt t="142358" x="2830513" y="3621088"/>
          <p14:tracePt t="142360" x="2838450" y="3621088"/>
          <p14:tracePt t="142363" x="2854325" y="3621088"/>
          <p14:tracePt t="142366" x="2870200" y="3621088"/>
          <p14:tracePt t="142367" x="2886075" y="3621088"/>
          <p14:tracePt t="142368" x="2901950" y="3621088"/>
          <p14:tracePt t="142370" x="2917825" y="3621088"/>
          <p14:tracePt t="142372" x="2933700" y="3621088"/>
          <p14:tracePt t="142374" x="2957513" y="3621088"/>
          <p14:tracePt t="142376" x="2967038" y="3621088"/>
          <p14:tracePt t="142381" x="2998788" y="3613150"/>
          <p14:tracePt t="142382" x="3014663" y="3613150"/>
          <p14:tracePt t="142384" x="3038475" y="3613150"/>
          <p14:tracePt t="142386" x="3046413" y="3613150"/>
          <p14:tracePt t="142389" x="3062288" y="3613150"/>
          <p14:tracePt t="142391" x="3078163" y="3613150"/>
          <p14:tracePt t="142392" x="3094038" y="3613150"/>
          <p14:tracePt t="142394" x="3109913" y="3613150"/>
          <p14:tracePt t="142397" x="3125788" y="3613150"/>
          <p14:tracePt t="142399" x="3141663" y="3613150"/>
          <p14:tracePt t="142401" x="3157538" y="3613150"/>
          <p14:tracePt t="142402" x="3173413" y="3613150"/>
          <p14:tracePt t="142404" x="3189288" y="3613150"/>
          <p14:tracePt t="142406" x="3197225" y="3613150"/>
          <p14:tracePt t="142408" x="3213100" y="3613150"/>
          <p14:tracePt t="142410" x="3221038" y="3613150"/>
          <p14:tracePt t="142413" x="3236913" y="3613150"/>
          <p14:tracePt t="142415" x="3252788" y="3613150"/>
          <p14:tracePt t="142417" x="3260725" y="3613150"/>
          <p14:tracePt t="142418" x="3276600" y="3605213"/>
          <p14:tracePt t="142420" x="3284538" y="3613150"/>
          <p14:tracePt t="142423" x="3292475" y="3613150"/>
          <p14:tracePt t="142424" x="3308350" y="3613150"/>
          <p14:tracePt t="142426" x="3317875" y="3613150"/>
          <p14:tracePt t="142431" x="3333750" y="3613150"/>
          <p14:tracePt t="142433" x="3349625" y="3613150"/>
          <p14:tracePt t="142434" x="3357563" y="3613150"/>
          <p14:tracePt t="142436" x="3365500" y="3613150"/>
          <p14:tracePt t="142438" x="3373438" y="3613150"/>
          <p14:tracePt t="142440" x="3381375" y="3613150"/>
          <p14:tracePt t="142442" x="3389313" y="3613150"/>
          <p14:tracePt t="142444" x="3397250" y="3613150"/>
          <p14:tracePt t="142447" x="3405188" y="3613150"/>
          <p14:tracePt t="142450" x="3413125" y="3613150"/>
          <p14:tracePt t="142452" x="3421063" y="3613150"/>
          <p14:tracePt t="142456" x="3429000" y="3613150"/>
          <p14:tracePt t="142460" x="3436938" y="3613150"/>
          <p14:tracePt t="142464" x="3436938" y="3605213"/>
          <p14:tracePt t="142465" x="3444875" y="3605213"/>
          <p14:tracePt t="142470" x="3452813" y="3605213"/>
          <p14:tracePt t="142480" x="3460750" y="3605213"/>
          <p14:tracePt t="142486" x="3468688" y="3605213"/>
          <p14:tracePt t="142507" x="3476625" y="3605213"/>
          <p14:tracePt t="142555" x="3476625" y="3595688"/>
          <p14:tracePt t="142574" x="3476625" y="3587750"/>
          <p14:tracePt t="142615" x="3476625" y="3579813"/>
          <p14:tracePt t="142989" x="3476625" y="3587750"/>
          <p14:tracePt t="143027" x="3484563" y="3587750"/>
          <p14:tracePt t="143251" x="3484563" y="3579813"/>
          <p14:tracePt t="143263" x="3484563" y="3571875"/>
          <p14:tracePt t="143266" x="3492500" y="3571875"/>
          <p14:tracePt t="143274" x="3492500" y="3563938"/>
          <p14:tracePt t="143290" x="3492500" y="3556000"/>
          <p14:tracePt t="143300" x="3492500" y="3548063"/>
          <p14:tracePt t="143306" x="3484563" y="3540125"/>
          <p14:tracePt t="143314" x="3484563" y="3532188"/>
          <p14:tracePt t="143317" x="3484563" y="3524250"/>
          <p14:tracePt t="143318" x="3476625" y="3516313"/>
          <p14:tracePt t="143322" x="3476625" y="3508375"/>
          <p14:tracePt t="143324" x="3468688" y="3508375"/>
          <p14:tracePt t="143326" x="3468688" y="3500438"/>
          <p14:tracePt t="143331" x="3460750" y="3492500"/>
          <p14:tracePt t="143333" x="3460750" y="3484563"/>
          <p14:tracePt t="143334" x="3452813" y="3476625"/>
          <p14:tracePt t="143338" x="3444875" y="3468688"/>
          <p14:tracePt t="143340" x="3444875" y="3460750"/>
          <p14:tracePt t="143342" x="3436938" y="3460750"/>
          <p14:tracePt t="143344" x="3436938" y="3452813"/>
          <p14:tracePt t="143348" x="3429000" y="3444875"/>
          <p14:tracePt t="143351" x="3421063" y="3436938"/>
          <p14:tracePt t="143352" x="3413125" y="3429000"/>
          <p14:tracePt t="143354" x="3405188" y="3421063"/>
          <p14:tracePt t="143356" x="3405188" y="3413125"/>
          <p14:tracePt t="143358" x="3397250" y="3413125"/>
          <p14:tracePt t="143360" x="3389313" y="3405188"/>
          <p14:tracePt t="143363" x="3389313" y="3397250"/>
          <p14:tracePt t="143365" x="3381375" y="3389313"/>
          <p14:tracePt t="143369" x="3373438" y="3381375"/>
          <p14:tracePt t="143370" x="3365500" y="3373438"/>
          <p14:tracePt t="143372" x="3357563" y="3365500"/>
          <p14:tracePt t="143376" x="3349625" y="3357563"/>
          <p14:tracePt t="143381" x="3341688" y="3341688"/>
          <p14:tracePt t="143385" x="3325813" y="3333750"/>
          <p14:tracePt t="143387" x="3325813" y="3325813"/>
          <p14:tracePt t="143388" x="3317875" y="3325813"/>
          <p14:tracePt t="143391" x="3308350" y="3317875"/>
          <p14:tracePt t="143392" x="3308350" y="3309938"/>
          <p14:tracePt t="143394" x="3300413" y="3309938"/>
          <p14:tracePt t="143397" x="3292475" y="3302000"/>
          <p14:tracePt t="143399" x="3292475" y="3294063"/>
          <p14:tracePt t="143403" x="3276600" y="3286125"/>
          <p14:tracePt t="143404" x="3268663" y="3286125"/>
          <p14:tracePt t="143407" x="3268663" y="3278188"/>
          <p14:tracePt t="143408" x="3260725" y="3278188"/>
          <p14:tracePt t="143410" x="3252788" y="3270250"/>
          <p14:tracePt t="143415" x="3244850" y="3262313"/>
          <p14:tracePt t="143418" x="3236913" y="3262313"/>
          <p14:tracePt t="143419" x="3228975" y="3252788"/>
          <p14:tracePt t="143420" x="3221038" y="3252788"/>
          <p14:tracePt t="143422" x="3213100" y="3244850"/>
          <p14:tracePt t="143424" x="3205163" y="3244850"/>
          <p14:tracePt t="143426" x="3205163" y="3236913"/>
          <p14:tracePt t="143431" x="3189288" y="3228975"/>
          <p14:tracePt t="143435" x="3173413" y="3221038"/>
          <p14:tracePt t="143437" x="3165475" y="3221038"/>
          <p14:tracePt t="143439" x="3157538" y="3221038"/>
          <p14:tracePt t="143440" x="3149600" y="3213100"/>
          <p14:tracePt t="143442" x="3141663" y="3213100"/>
          <p14:tracePt t="143444" x="3133725" y="3213100"/>
          <p14:tracePt t="143447" x="3125788" y="3205163"/>
          <p14:tracePt t="143449" x="3117850" y="3205163"/>
          <p14:tracePt t="143451" x="3101975" y="3205163"/>
          <p14:tracePt t="143454" x="3078163" y="3197225"/>
          <p14:tracePt t="143456" x="3070225" y="3197225"/>
          <p14:tracePt t="143458" x="3062288" y="3189288"/>
          <p14:tracePt t="143460" x="3046413" y="3189288"/>
          <p14:tracePt t="143465" x="3022600" y="3189288"/>
          <p14:tracePt t="143467" x="3014663" y="3181350"/>
          <p14:tracePt t="143469" x="2998788" y="3181350"/>
          <p14:tracePt t="143471" x="2990850" y="3181350"/>
          <p14:tracePt t="143472" x="2974975" y="3181350"/>
          <p14:tracePt t="143474" x="2967038" y="3181350"/>
          <p14:tracePt t="143476" x="2949575" y="3181350"/>
          <p14:tracePt t="143482" x="2933700" y="3181350"/>
          <p14:tracePt t="143484" x="2917825" y="3181350"/>
          <p14:tracePt t="143485" x="2909888" y="3181350"/>
          <p14:tracePt t="143487" x="2894013" y="3181350"/>
          <p14:tracePt t="143489" x="2886075" y="3181350"/>
          <p14:tracePt t="143490" x="2870200" y="3181350"/>
          <p14:tracePt t="143492" x="2862263" y="3181350"/>
          <p14:tracePt t="143494" x="2854325" y="3181350"/>
          <p14:tracePt t="143497" x="2838450" y="3189288"/>
          <p14:tracePt t="143501" x="2822575" y="3189288"/>
          <p14:tracePt t="143502" x="2806700" y="3189288"/>
          <p14:tracePt t="143504" x="2798763" y="3189288"/>
          <p14:tracePt t="143506" x="2790825" y="3189288"/>
          <p14:tracePt t="143508" x="2774950" y="3189288"/>
          <p14:tracePt t="143510" x="2767013" y="3189288"/>
          <p14:tracePt t="143515" x="2759075" y="3189288"/>
          <p14:tracePt t="143517" x="2735263" y="3189288"/>
          <p14:tracePt t="143518" x="2727325" y="3189288"/>
          <p14:tracePt t="143520" x="2719388" y="3189288"/>
          <p14:tracePt t="143522" x="2711450" y="3197225"/>
          <p14:tracePt t="143524" x="2703513" y="3197225"/>
          <p14:tracePt t="143526" x="2695575" y="3197225"/>
          <p14:tracePt t="143531" x="2679700" y="3197225"/>
          <p14:tracePt t="143535" x="2663825" y="3197225"/>
          <p14:tracePt t="143536" x="2655888" y="3197225"/>
          <p14:tracePt t="143538" x="2647950" y="3205163"/>
          <p14:tracePt t="143540" x="2640013" y="3205163"/>
          <p14:tracePt t="143542" x="2632075" y="3205163"/>
          <p14:tracePt t="143544" x="2624138" y="3205163"/>
          <p14:tracePt t="143549" x="2616200" y="3205163"/>
          <p14:tracePt t="143550" x="2606675" y="3205163"/>
          <p14:tracePt t="143552" x="2598738" y="3213100"/>
          <p14:tracePt t="143554" x="2590800" y="3213100"/>
          <p14:tracePt t="143558" x="2582863" y="3213100"/>
          <p14:tracePt t="143561" x="2574925" y="3213100"/>
          <p14:tracePt t="143565" x="2566988" y="3221038"/>
          <p14:tracePt t="143566" x="2559050" y="3221038"/>
          <p14:tracePt t="143570" x="2551113" y="3221038"/>
          <p14:tracePt t="143572" x="2543175" y="3221038"/>
          <p14:tracePt t="143574" x="2543175" y="3228975"/>
          <p14:tracePt t="143576" x="2535238" y="3228975"/>
          <p14:tracePt t="143580" x="2527300" y="3228975"/>
          <p14:tracePt t="143583" x="2519363" y="3228975"/>
          <p14:tracePt t="143584" x="2519363" y="3236913"/>
          <p14:tracePt t="143586" x="2511425" y="3236913"/>
          <p14:tracePt t="143590" x="2503488" y="3236913"/>
          <p14:tracePt t="143592" x="2503488" y="3244850"/>
          <p14:tracePt t="143594" x="2495550" y="3244850"/>
          <p14:tracePt t="143599" x="2487613" y="3244850"/>
          <p14:tracePt t="143601" x="2487613" y="3252788"/>
          <p14:tracePt t="143602" x="2479675" y="3252788"/>
          <p14:tracePt t="143608" x="2471738" y="3262313"/>
          <p14:tracePt t="143613" x="2463800" y="3262313"/>
          <p14:tracePt t="143617" x="2463800" y="3270250"/>
          <p14:tracePt t="143618" x="2455863" y="3270250"/>
          <p14:tracePt t="143622" x="2447925" y="3270250"/>
          <p14:tracePt t="143624" x="2447925" y="3278188"/>
          <p14:tracePt t="143631" x="2439988" y="3278188"/>
          <p14:tracePt t="143634" x="2439988" y="3286125"/>
          <p14:tracePt t="143638" x="2432050" y="3286125"/>
          <p14:tracePt t="143647" x="2432050" y="3294063"/>
          <p14:tracePt t="143650" x="2424113" y="3294063"/>
          <p14:tracePt t="143849" x="2432050" y="3294063"/>
          <p14:tracePt t="143861" x="2439988" y="3294063"/>
          <p14:tracePt t="143863" x="2447925" y="3294063"/>
          <p14:tracePt t="143867" x="2455863" y="3294063"/>
          <p14:tracePt t="143869" x="2463800" y="3294063"/>
          <p14:tracePt t="143870" x="2471738" y="3294063"/>
          <p14:tracePt t="143872" x="2479675" y="3294063"/>
          <p14:tracePt t="143874" x="2487613" y="3294063"/>
          <p14:tracePt t="143876" x="2495550" y="3294063"/>
          <p14:tracePt t="143881" x="2519363" y="3294063"/>
          <p14:tracePt t="143882" x="2527300" y="3294063"/>
          <p14:tracePt t="143884" x="2543175" y="3294063"/>
          <p14:tracePt t="143886" x="2551113" y="3294063"/>
          <p14:tracePt t="143888" x="2559050" y="3286125"/>
          <p14:tracePt t="143890" x="2566988" y="3286125"/>
          <p14:tracePt t="143892" x="2582863" y="3286125"/>
          <p14:tracePt t="143894" x="2590800" y="3286125"/>
          <p14:tracePt t="143897" x="2606675" y="3286125"/>
          <p14:tracePt t="143899" x="2616200" y="3286125"/>
          <p14:tracePt t="143900" x="2632075" y="3286125"/>
          <p14:tracePt t="143902" x="2640013" y="3286125"/>
          <p14:tracePt t="143904" x="2655888" y="3286125"/>
          <p14:tracePt t="143906" x="2663825" y="3278188"/>
          <p14:tracePt t="143908" x="2679700" y="3278188"/>
          <p14:tracePt t="143910" x="2687638" y="3278188"/>
          <p14:tracePt t="143913" x="2703513" y="3278188"/>
          <p14:tracePt t="143916" x="2711450" y="3278188"/>
          <p14:tracePt t="143917" x="2727325" y="3278188"/>
          <p14:tracePt t="143918" x="2743200" y="3278188"/>
          <p14:tracePt t="143920" x="2751138" y="3270250"/>
          <p14:tracePt t="143922" x="2767013" y="3270250"/>
          <p14:tracePt t="143924" x="2782888" y="3270250"/>
          <p14:tracePt t="143926" x="2790825" y="3270250"/>
          <p14:tracePt t="143931" x="2822575" y="3270250"/>
          <p14:tracePt t="143933" x="2830513" y="3270250"/>
          <p14:tracePt t="143934" x="2846388" y="3270250"/>
          <p14:tracePt t="143936" x="2854325" y="3262313"/>
          <p14:tracePt t="143938" x="2870200" y="3262313"/>
          <p14:tracePt t="143940" x="2878138" y="3262313"/>
          <p14:tracePt t="143942" x="2894013" y="3262313"/>
          <p14:tracePt t="143944" x="2901950" y="3262313"/>
          <p14:tracePt t="143947" x="2917825" y="3262313"/>
          <p14:tracePt t="143972" x="3022600" y="3252788"/>
          <p14:tracePt t="143974" x="3030538" y="3252788"/>
          <p14:tracePt t="143975" x="3038475" y="3252788"/>
          <p14:tracePt t="143977" x="3046413" y="3244850"/>
          <p14:tracePt t="143981" x="3054350" y="3244850"/>
          <p14:tracePt t="143983" x="3062288" y="3244850"/>
          <p14:tracePt t="143986" x="3070225" y="3244850"/>
          <p14:tracePt t="143992" x="3078163" y="3244850"/>
          <p14:tracePt t="143996" x="3086100" y="3244850"/>
          <p14:tracePt t="144004" x="3094038" y="3244850"/>
          <p14:tracePt t="144078" x="3101975" y="3244850"/>
          <p14:tracePt t="144109" x="3109913" y="3244850"/>
          <p14:tracePt t="144129" x="3117850" y="3244850"/>
          <p14:tracePt t="144137" x="3125788" y="3244850"/>
          <p14:tracePt t="144143" x="3133725" y="3244850"/>
          <p14:tracePt t="144147" x="3141663" y="3244850"/>
          <p14:tracePt t="144149" x="3141663" y="3252788"/>
          <p14:tracePt t="144150" x="3149600" y="3252788"/>
          <p14:tracePt t="144152" x="3157538" y="3252788"/>
          <p14:tracePt t="144154" x="3165475" y="3252788"/>
          <p14:tracePt t="144158" x="3173413" y="3252788"/>
          <p14:tracePt t="144160" x="3181350" y="3252788"/>
          <p14:tracePt t="144163" x="3189288" y="3252788"/>
          <p14:tracePt t="144165" x="3197225" y="3252788"/>
          <p14:tracePt t="144166" x="3205163" y="3262313"/>
          <p14:tracePt t="144168" x="3213100" y="3262313"/>
          <p14:tracePt t="144171" x="3221038" y="3262313"/>
          <p14:tracePt t="144172" x="3228975" y="3262313"/>
          <p14:tracePt t="144174" x="3236913" y="3262313"/>
          <p14:tracePt t="144176" x="3244850" y="3262313"/>
          <p14:tracePt t="144181" x="3268663" y="3270250"/>
          <p14:tracePt t="144183" x="3276600" y="3270250"/>
          <p14:tracePt t="144184" x="3292475" y="3270250"/>
          <p14:tracePt t="144186" x="3300413" y="3270250"/>
          <p14:tracePt t="144188" x="3308350" y="3270250"/>
          <p14:tracePt t="144190" x="3325813" y="3270250"/>
          <p14:tracePt t="144192" x="3333750" y="3270250"/>
          <p14:tracePt t="144194" x="3349625" y="3270250"/>
          <p14:tracePt t="144198" x="3357563" y="3270250"/>
          <p14:tracePt t="144200" x="3381375" y="3270250"/>
          <p14:tracePt t="144203" x="3397250" y="3270250"/>
          <p14:tracePt t="144204" x="3413125" y="3270250"/>
          <p14:tracePt t="144206" x="3421063" y="3270250"/>
          <p14:tracePt t="144208" x="3436938" y="3270250"/>
          <p14:tracePt t="144210" x="3444875" y="3270250"/>
          <p14:tracePt t="144213" x="3460750" y="3270250"/>
          <p14:tracePt t="144215" x="3468688" y="3270250"/>
          <p14:tracePt t="144216" x="3484563" y="3270250"/>
          <p14:tracePt t="144218" x="3492500" y="3270250"/>
          <p14:tracePt t="144220" x="3508375" y="3270250"/>
          <p14:tracePt t="144222" x="3524250" y="3270250"/>
          <p14:tracePt t="144224" x="3532188" y="3270250"/>
          <p14:tracePt t="144226" x="3548063" y="3270250"/>
          <p14:tracePt t="144231" x="3571875" y="3270250"/>
          <p14:tracePt t="144233" x="3579813" y="3270250"/>
          <p14:tracePt t="144234" x="3595688" y="3270250"/>
          <p14:tracePt t="144236" x="3603625" y="3270250"/>
          <p14:tracePt t="144238" x="3611563" y="3270250"/>
          <p14:tracePt t="144240" x="3619500" y="3270250"/>
          <p14:tracePt t="144242" x="3635375" y="3270250"/>
          <p14:tracePt t="144244" x="3643313" y="3278188"/>
          <p14:tracePt t="144247" x="3651250" y="3278188"/>
          <p14:tracePt t="144249" x="3660775" y="3278188"/>
          <p14:tracePt t="144251" x="3668713" y="3278188"/>
          <p14:tracePt t="144252" x="3676650" y="3278188"/>
          <p14:tracePt t="144254" x="3684588" y="3278188"/>
          <p14:tracePt t="144256" x="3692525" y="3278188"/>
          <p14:tracePt t="144258" x="3700463" y="3278188"/>
          <p14:tracePt t="144260" x="3708400" y="3278188"/>
          <p14:tracePt t="144265" x="3716338" y="3278188"/>
          <p14:tracePt t="144267" x="3724275" y="3278188"/>
          <p14:tracePt t="144268" x="3724275" y="3286125"/>
          <p14:tracePt t="144270" x="3732213" y="3286125"/>
          <p14:tracePt t="144274" x="3740150" y="3286125"/>
          <p14:tracePt t="144281" x="3748088" y="3286125"/>
          <p14:tracePt t="144373" x="3740150" y="3286125"/>
          <p14:tracePt t="144377" x="3740150" y="3278188"/>
          <p14:tracePt t="144389" x="3732213" y="3278188"/>
          <p14:tracePt t="144396" x="3724275" y="3278188"/>
          <p14:tracePt t="144400" x="3724275" y="3270250"/>
          <p14:tracePt t="144402" x="3716338" y="3270250"/>
          <p14:tracePt t="144406" x="3708400" y="3270250"/>
          <p14:tracePt t="144410" x="3700463" y="3270250"/>
          <p14:tracePt t="144414" x="3692525" y="3270250"/>
          <p14:tracePt t="144418" x="3684588" y="3278188"/>
          <p14:tracePt t="144421" x="3676650" y="3278188"/>
          <p14:tracePt t="144424" x="3668713" y="3278188"/>
          <p14:tracePt t="144430" x="3660775" y="3278188"/>
          <p14:tracePt t="144432" x="3651250" y="3278188"/>
          <p14:tracePt t="144438" x="3643313" y="3278188"/>
          <p14:tracePt t="144440" x="3643313" y="3286125"/>
          <p14:tracePt t="144444" x="3635375" y="3286125"/>
          <p14:tracePt t="144450" x="3627438" y="3286125"/>
          <p14:tracePt t="144458" x="3619500" y="3294063"/>
          <p14:tracePt t="144480" x="3611563" y="3294063"/>
          <p14:tracePt t="144517" x="3619500" y="3294063"/>
          <p14:tracePt t="144535" x="3619500" y="3286125"/>
          <p14:tracePt t="144538" x="3627438" y="3286125"/>
          <p14:tracePt t="144545" x="3635375" y="3286125"/>
          <p14:tracePt t="144550" x="3635375" y="3278188"/>
          <p14:tracePt t="144552" x="3643313" y="3278188"/>
          <p14:tracePt t="144560" x="3651250" y="3278188"/>
          <p14:tracePt t="144565" x="3651250" y="3270250"/>
          <p14:tracePt t="144566" x="3660775" y="3270250"/>
          <p14:tracePt t="144574" x="3668713" y="3270250"/>
          <p14:tracePt t="144581" x="3676650" y="3270250"/>
          <p14:tracePt t="144583" x="3676650" y="3262313"/>
          <p14:tracePt t="144588" x="3684588" y="3262313"/>
          <p14:tracePt t="144595" x="3692525" y="3262313"/>
          <p14:tracePt t="144600" x="3692525" y="3252788"/>
          <p14:tracePt t="144604" x="3700463" y="3252788"/>
          <p14:tracePt t="144616" x="3708400" y="3252788"/>
          <p14:tracePt t="144681" x="3708400" y="3244850"/>
          <p14:tracePt t="144695" x="3708400" y="3236913"/>
          <p14:tracePt t="144706" x="3708400" y="3228975"/>
          <p14:tracePt t="144724" x="3708400" y="3221038"/>
          <p14:tracePt t="144732" x="3716338" y="3213100"/>
          <p14:tracePt t="146433" x="3708400" y="3213100"/>
          <p14:tracePt t="146436" x="3708400" y="3221038"/>
          <p14:tracePt t="146439" x="3692525" y="3221038"/>
          <p14:tracePt t="146441" x="3684588" y="3228975"/>
          <p14:tracePt t="146442" x="3676650" y="3228975"/>
          <p14:tracePt t="146444" x="3668713" y="3236913"/>
          <p14:tracePt t="146447" x="3660775" y="3236913"/>
          <p14:tracePt t="146449" x="3651250" y="3244850"/>
          <p14:tracePt t="146451" x="3635375" y="3244850"/>
          <p14:tracePt t="146453" x="3627438" y="3252788"/>
          <p14:tracePt t="146454" x="3611563" y="3252788"/>
          <p14:tracePt t="146456" x="3603625" y="3262313"/>
          <p14:tracePt t="146458" x="3587750" y="3262313"/>
          <p14:tracePt t="146460" x="3579813" y="3270250"/>
          <p14:tracePt t="146465" x="3548063" y="3278188"/>
          <p14:tracePt t="146468" x="3524250" y="3286125"/>
          <p14:tracePt t="146471" x="3508375" y="3294063"/>
          <p14:tracePt t="146472" x="3492500" y="3294063"/>
          <p14:tracePt t="146474" x="3476625" y="3302000"/>
          <p14:tracePt t="146476" x="3460750" y="3302000"/>
          <p14:tracePt t="146481" x="3429000" y="3309938"/>
          <p14:tracePt t="146482" x="3413125" y="3317875"/>
          <p14:tracePt t="146485" x="3389313" y="3325813"/>
          <p14:tracePt t="146487" x="3381375" y="3325813"/>
          <p14:tracePt t="146490" x="3341688" y="3341688"/>
          <p14:tracePt t="146492" x="3325813" y="3341688"/>
          <p14:tracePt t="146494" x="3300413" y="3349625"/>
          <p14:tracePt t="146497" x="3284538" y="3357563"/>
          <p14:tracePt t="146503" x="3228975" y="3381375"/>
          <p14:tracePt t="146504" x="3205163" y="3389313"/>
          <p14:tracePt t="146506" x="3189288" y="3397250"/>
          <p14:tracePt t="146508" x="3165475" y="3397250"/>
          <p14:tracePt t="146510" x="3149600" y="3405188"/>
          <p14:tracePt t="146515" x="3101975" y="3421063"/>
          <p14:tracePt t="146520" x="3070225" y="3436938"/>
          <p14:tracePt t="146521" x="3046413" y="3444875"/>
          <p14:tracePt t="146523" x="3030538" y="3444875"/>
          <p14:tracePt t="146524" x="3006725" y="3452813"/>
          <p14:tracePt t="146526" x="2990850" y="3460750"/>
          <p14:tracePt t="146529" x="2974975" y="3468688"/>
          <p14:tracePt t="146532" x="2933700" y="3476625"/>
          <p14:tracePt t="146539" x="2878138" y="3492500"/>
          <p14:tracePt t="146540" x="2862263" y="3492500"/>
          <p14:tracePt t="146543" x="2838450" y="3500438"/>
          <p14:tracePt t="146545" x="2822575" y="3500438"/>
          <p14:tracePt t="146547" x="2806700" y="3508375"/>
          <p14:tracePt t="146549" x="2790825" y="3508375"/>
          <p14:tracePt t="146552" x="2751138" y="3516313"/>
          <p14:tracePt t="146554" x="2735263" y="3524250"/>
          <p14:tracePt t="146556" x="2719388" y="3524250"/>
          <p14:tracePt t="146558" x="2703513" y="3532188"/>
          <p14:tracePt t="146560" x="2687638" y="3532188"/>
          <p14:tracePt t="146564" x="2671763" y="3532188"/>
          <p14:tracePt t="146565" x="2647950" y="3540125"/>
          <p14:tracePt t="146568" x="2632075" y="3540125"/>
          <p14:tracePt t="146569" x="2616200" y="3540125"/>
          <p14:tracePt t="146571" x="2606675" y="3540125"/>
          <p14:tracePt t="146572" x="2590800" y="3540125"/>
          <p14:tracePt t="146574" x="2566988" y="3548063"/>
          <p14:tracePt t="146576" x="2559050" y="3548063"/>
          <p14:tracePt t="146580" x="2535238" y="3556000"/>
          <p14:tracePt t="146584" x="2503488" y="3556000"/>
          <p14:tracePt t="146586" x="2495550" y="3563938"/>
          <p14:tracePt t="146588" x="2487613" y="3563938"/>
          <p14:tracePt t="146590" x="2471738" y="3563938"/>
          <p14:tracePt t="146592" x="2463800" y="3563938"/>
          <p14:tracePt t="146594" x="2447925" y="3571875"/>
          <p14:tracePt t="146597" x="2439988" y="3571875"/>
          <p14:tracePt t="146601" x="2424113" y="3571875"/>
          <p14:tracePt t="146603" x="2416175" y="3571875"/>
          <p14:tracePt t="146604" x="2400300" y="3579813"/>
          <p14:tracePt t="146606" x="2392363" y="3579813"/>
          <p14:tracePt t="146608" x="2384425" y="3579813"/>
          <p14:tracePt t="146610" x="2376488" y="3579813"/>
          <p14:tracePt t="146615" x="2360613" y="3579813"/>
          <p14:tracePt t="146617" x="2352675" y="3579813"/>
          <p14:tracePt t="146618" x="2344738" y="3579813"/>
          <p14:tracePt t="146620" x="2336800" y="3579813"/>
          <p14:tracePt t="146622" x="2328863" y="3587750"/>
          <p14:tracePt t="146624" x="2320925" y="3587750"/>
          <p14:tracePt t="146631" x="2305050" y="3587750"/>
          <p14:tracePt t="146633" x="2297113" y="3587750"/>
          <p14:tracePt t="146634" x="2289175" y="3587750"/>
          <p14:tracePt t="146638" x="2281238" y="3587750"/>
          <p14:tracePt t="146642" x="2273300" y="3587750"/>
          <p14:tracePt t="146644" x="2265363" y="3587750"/>
          <p14:tracePt t="146648" x="2255838" y="3587750"/>
          <p14:tracePt t="146652" x="2247900" y="3587750"/>
          <p14:tracePt t="146657" x="2239963" y="3587750"/>
          <p14:tracePt t="146660" x="2232025" y="3587750"/>
          <p14:tracePt t="146664" x="2224088" y="3587750"/>
          <p14:tracePt t="146668" x="2224088" y="3595688"/>
          <p14:tracePt t="146670" x="2216150" y="3595688"/>
          <p14:tracePt t="146674" x="2208213" y="3595688"/>
          <p14:tracePt t="146681" x="2200275" y="3595688"/>
          <p14:tracePt t="146686" x="2192338" y="3595688"/>
          <p14:tracePt t="146694" x="2184400" y="3595688"/>
          <p14:tracePt t="146697" x="2184400" y="3605213"/>
          <p14:tracePt t="146769" x="2192338" y="3605213"/>
          <p14:tracePt t="146785" x="2200275" y="3605213"/>
          <p14:tracePt t="146788" x="2208213" y="3605213"/>
          <p14:tracePt t="146791" x="2216150" y="3613150"/>
          <p14:tracePt t="146792" x="2232025" y="3613150"/>
          <p14:tracePt t="146795" x="2239963" y="3613150"/>
          <p14:tracePt t="146798" x="2247900" y="3621088"/>
          <p14:tracePt t="146799" x="2265363" y="3621088"/>
          <p14:tracePt t="146801" x="2273300" y="3629025"/>
          <p14:tracePt t="146802" x="2289175" y="3636963"/>
          <p14:tracePt t="146805" x="2297113" y="3636963"/>
          <p14:tracePt t="146825" x="2305050" y="3636963"/>
          <p14:tracePt t="147071" x="2297113" y="3629025"/>
          <p14:tracePt t="147073" x="2297113" y="3621088"/>
          <p14:tracePt t="147077" x="2281238" y="3613150"/>
          <p14:tracePt t="147081" x="2273300" y="3605213"/>
          <p14:tracePt t="147083" x="2265363" y="3605213"/>
          <p14:tracePt t="147084" x="2255838" y="3595688"/>
          <p14:tracePt t="147089" x="2247900" y="3587750"/>
          <p14:tracePt t="147090" x="2239963" y="3587750"/>
          <p14:tracePt t="147092" x="2239963" y="3579813"/>
          <p14:tracePt t="147094" x="2232025" y="3579813"/>
          <p14:tracePt t="147097" x="2232025" y="3571875"/>
          <p14:tracePt t="147100" x="2216150" y="3563938"/>
          <p14:tracePt t="147104" x="2208213" y="3563938"/>
          <p14:tracePt t="147106" x="2200275" y="3556000"/>
          <p14:tracePt t="147108" x="2192338" y="3556000"/>
          <p14:tracePt t="147110" x="2184400" y="3548063"/>
          <p14:tracePt t="147114" x="2168525" y="3540125"/>
          <p14:tracePt t="147117" x="2160588" y="3532188"/>
          <p14:tracePt t="147119" x="2152650" y="3532188"/>
          <p14:tracePt t="147121" x="2136775" y="3524250"/>
          <p14:tracePt t="147123" x="2128838" y="3516313"/>
          <p14:tracePt t="147126" x="2120900" y="3508375"/>
          <p14:tracePt t="147129" x="2097088" y="3500438"/>
          <p14:tracePt t="147133" x="2065338" y="3492500"/>
          <p14:tracePt t="147137" x="2033588" y="3476625"/>
          <p14:tracePt t="147139" x="2025650" y="3476625"/>
          <p14:tracePt t="147142" x="2017713" y="3476625"/>
          <p14:tracePt t="147144" x="2009775" y="3476625"/>
          <p14:tracePt t="147150" x="2001838" y="3476625"/>
          <p14:tracePt t="147153" x="1993900" y="3476625"/>
          <p14:tracePt t="147154" x="1985963" y="3484563"/>
          <p14:tracePt t="147158" x="1978025" y="3484563"/>
          <p14:tracePt t="147163" x="1970088" y="3492500"/>
          <p14:tracePt t="147166" x="1954213" y="3492500"/>
          <p14:tracePt t="147168" x="1946275" y="3500438"/>
          <p14:tracePt t="147171" x="1938338" y="3508375"/>
          <p14:tracePt t="147173" x="1930400" y="3508375"/>
          <p14:tracePt t="147174" x="1922463" y="3516313"/>
          <p14:tracePt t="147176" x="1912938" y="3516313"/>
          <p14:tracePt t="147179" x="1905000" y="3524250"/>
          <p14:tracePt t="147182" x="1881188" y="3532188"/>
          <p14:tracePt t="147185" x="1873250" y="3532188"/>
          <p14:tracePt t="147187" x="1857375" y="3540125"/>
          <p14:tracePt t="147190" x="1841500" y="3548063"/>
          <p14:tracePt t="147191" x="1833563" y="3548063"/>
          <p14:tracePt t="147192" x="1817688" y="3556000"/>
          <p14:tracePt t="147194" x="1809750" y="3556000"/>
          <p14:tracePt t="147197" x="1793875" y="3563938"/>
          <p14:tracePt t="147199" x="1785938" y="3571875"/>
          <p14:tracePt t="147203" x="1762125" y="3579813"/>
          <p14:tracePt t="147205" x="1746250" y="3587750"/>
          <p14:tracePt t="147206" x="1738313" y="3587750"/>
          <p14:tracePt t="147208" x="1730375" y="3595688"/>
          <p14:tracePt t="147210" x="1722438" y="3595688"/>
          <p14:tracePt t="147214" x="1714500" y="3605213"/>
          <p14:tracePt t="147218" x="1698625" y="3613150"/>
          <p14:tracePt t="147221" x="1690688" y="3613150"/>
          <p14:tracePt t="147222" x="1690688" y="3621088"/>
          <p14:tracePt t="147224" x="1682750" y="3621088"/>
          <p14:tracePt t="147226" x="1674813" y="3629025"/>
          <p14:tracePt t="147230" x="1666875" y="3629025"/>
          <p14:tracePt t="147233" x="1658938" y="3636963"/>
          <p14:tracePt t="147236" x="1651000" y="3644900"/>
          <p14:tracePt t="147238" x="1643063" y="3644900"/>
          <p14:tracePt t="147240" x="1643063" y="3652838"/>
          <p14:tracePt t="147242" x="1635125" y="3652838"/>
          <p14:tracePt t="147244" x="1627188" y="3652838"/>
          <p14:tracePt t="147246" x="1619250" y="3660775"/>
          <p14:tracePt t="147250" x="1611313" y="3660775"/>
          <p14:tracePt t="147252" x="1603375" y="3668713"/>
          <p14:tracePt t="147256" x="1595438" y="3668713"/>
          <p14:tracePt t="147258" x="1595438" y="3676650"/>
          <p14:tracePt t="147260" x="1587500" y="3676650"/>
          <p14:tracePt t="147264" x="1579563" y="3676650"/>
          <p14:tracePt t="147270" x="1579563" y="3684588"/>
          <p14:tracePt t="147272" x="1571625" y="3684588"/>
          <p14:tracePt t="147281" x="1562100" y="3684588"/>
          <p14:tracePt t="147286" x="1562100" y="3692525"/>
          <p14:tracePt t="147545" x="1562100" y="3700463"/>
          <p14:tracePt t="147549" x="1562100" y="3708400"/>
          <p14:tracePt t="147553" x="1562100" y="3716338"/>
          <p14:tracePt t="147556" x="1562100" y="3724275"/>
          <p14:tracePt t="147560" x="1562100" y="3732213"/>
          <p14:tracePt t="147568" x="1562100" y="3740150"/>
          <p14:tracePt t="147574" x="1562100" y="3748088"/>
          <p14:tracePt t="147581" x="1562100" y="3756025"/>
          <p14:tracePt t="147586" x="1571625" y="3763963"/>
          <p14:tracePt t="147593" x="1571625" y="3771900"/>
          <p14:tracePt t="147599" x="1571625" y="3779838"/>
          <p14:tracePt t="147606" x="1571625" y="3787775"/>
          <p14:tracePt t="147610" x="1579563" y="3787775"/>
          <p14:tracePt t="147618" x="1579563" y="3795713"/>
          <p14:tracePt t="148049" x="1579563" y="3803650"/>
          <p14:tracePt t="148054" x="1587500" y="3803650"/>
          <p14:tracePt t="148065" x="1587500" y="3811588"/>
          <p14:tracePt t="148070" x="1595438" y="3811588"/>
          <p14:tracePt t="148275" x="1595438" y="3819525"/>
          <p14:tracePt t="148299" x="1595438" y="3827463"/>
          <p14:tracePt t="148321" x="1595438" y="3835400"/>
          <p14:tracePt t="148324" x="1603375" y="3835400"/>
          <p14:tracePt t="148334" x="1603375" y="3843338"/>
          <p14:tracePt t="148342" x="1603375" y="3851275"/>
          <p14:tracePt t="148349" x="1603375" y="3859213"/>
          <p14:tracePt t="148353" x="1611313" y="3859213"/>
          <p14:tracePt t="148354" x="1611313" y="3867150"/>
          <p14:tracePt t="148358" x="1611313" y="3875088"/>
          <p14:tracePt t="148365" x="1619250" y="3883025"/>
          <p14:tracePt t="148371" x="1619250" y="3890963"/>
          <p14:tracePt t="148376" x="1627188" y="3898900"/>
          <p14:tracePt t="148382" x="1627188" y="3906838"/>
          <p14:tracePt t="148386" x="1635125" y="3906838"/>
          <p14:tracePt t="148388" x="1635125" y="3914775"/>
          <p14:tracePt t="148394" x="1635125" y="3922713"/>
          <p14:tracePt t="148399" x="1643063" y="3922713"/>
          <p14:tracePt t="148405" x="1643063" y="3930650"/>
          <p14:tracePt t="148422" x="1651000" y="3930650"/>
          <p14:tracePt t="148426" x="1651000" y="3938588"/>
          <p14:tracePt t="148438" x="1651000" y="3948113"/>
          <p14:tracePt t="148444" x="1658938" y="3948113"/>
          <p14:tracePt t="148447" x="1658938" y="3956050"/>
          <p14:tracePt t="148452" x="1658938" y="3963988"/>
          <p14:tracePt t="148458" x="1666875" y="3963988"/>
          <p14:tracePt t="148464" x="1666875" y="3971925"/>
          <p14:tracePt t="148480" x="1674813" y="3971925"/>
          <p14:tracePt t="148483" x="1674813" y="3979863"/>
          <p14:tracePt t="148673" x="1682750" y="3979863"/>
          <p14:tracePt t="148681" x="1690688" y="3979863"/>
          <p14:tracePt t="148685" x="1690688" y="3971925"/>
          <p14:tracePt t="148689" x="1698625" y="3971925"/>
          <p14:tracePt t="148690" x="1706563" y="3971925"/>
          <p14:tracePt t="148694" x="1714500" y="3971925"/>
          <p14:tracePt t="148697" x="1714500" y="3963988"/>
          <p14:tracePt t="148700" x="1722438" y="3963988"/>
          <p14:tracePt t="148704" x="1730375" y="3956050"/>
          <p14:tracePt t="148706" x="1738313" y="3956050"/>
          <p14:tracePt t="148710" x="1746250" y="3948113"/>
          <p14:tracePt t="148715" x="1754188" y="3948113"/>
          <p14:tracePt t="148719" x="1770063" y="3948113"/>
          <p14:tracePt t="148720" x="1770063" y="3938588"/>
          <p14:tracePt t="148722" x="1778000" y="3938588"/>
          <p14:tracePt t="148724" x="1785938" y="3938588"/>
          <p14:tracePt t="148726" x="1793875" y="3930650"/>
          <p14:tracePt t="148729" x="1801813" y="3930650"/>
          <p14:tracePt t="148731" x="1809750" y="3930650"/>
          <p14:tracePt t="148734" x="1817688" y="3922713"/>
          <p14:tracePt t="148736" x="1825625" y="3922713"/>
          <p14:tracePt t="148738" x="1833563" y="3922713"/>
          <p14:tracePt t="148740" x="1841500" y="3922713"/>
          <p14:tracePt t="148742" x="1849438" y="3914775"/>
          <p14:tracePt t="148745" x="1857375" y="3914775"/>
          <p14:tracePt t="148747" x="1865313" y="3914775"/>
          <p14:tracePt t="148750" x="1873250" y="3906838"/>
          <p14:tracePt t="148752" x="1881188" y="3906838"/>
          <p14:tracePt t="148754" x="1889125" y="3906838"/>
          <p14:tracePt t="148756" x="1897063" y="3906838"/>
          <p14:tracePt t="148760" x="1905000" y="3906838"/>
          <p14:tracePt t="148764" x="1912938" y="3898900"/>
          <p14:tracePt t="148767" x="1930400" y="3898900"/>
          <p14:tracePt t="148769" x="1938338" y="3898900"/>
          <p14:tracePt t="148772" x="1946275" y="3890963"/>
          <p14:tracePt t="148774" x="1954213" y="3890963"/>
          <p14:tracePt t="148776" x="1962150" y="3890963"/>
          <p14:tracePt t="148779" x="1970088" y="3890963"/>
          <p14:tracePt t="148781" x="1978025" y="3883025"/>
          <p14:tracePt t="148784" x="1985963" y="3883025"/>
          <p14:tracePt t="148786" x="1993900" y="3883025"/>
          <p14:tracePt t="148788" x="2001838" y="3883025"/>
          <p14:tracePt t="148790" x="2009775" y="3875088"/>
          <p14:tracePt t="148794" x="2017713" y="3875088"/>
          <p14:tracePt t="148798" x="2025650" y="3875088"/>
          <p14:tracePt t="148801" x="2033588" y="3875088"/>
          <p14:tracePt t="148805" x="2041525" y="3875088"/>
          <p14:tracePt t="148806" x="2041525" y="3867150"/>
          <p14:tracePt t="148808" x="2049463" y="3867150"/>
          <p14:tracePt t="148814" x="2057400" y="3867150"/>
          <p14:tracePt t="148822" x="2065338" y="3867150"/>
          <p14:tracePt t="149173" x="2065338" y="3859213"/>
          <p14:tracePt t="149179" x="2073275" y="3859213"/>
          <p14:tracePt t="149182" x="2073275" y="3851275"/>
          <p14:tracePt t="149186" x="2073275" y="3843338"/>
          <p14:tracePt t="149189" x="2081213" y="3835400"/>
          <p14:tracePt t="149192" x="2081213" y="3827463"/>
          <p14:tracePt t="149194" x="2089150" y="3827463"/>
          <p14:tracePt t="149197" x="2089150" y="3819525"/>
          <p14:tracePt t="149200" x="2089150" y="3811588"/>
          <p14:tracePt t="149205" x="2097088" y="3803650"/>
          <p14:tracePt t="149208" x="2097088" y="3795713"/>
          <p14:tracePt t="149213" x="2097088" y="3787775"/>
          <p14:tracePt t="149216" x="2105025" y="3779838"/>
          <p14:tracePt t="149220" x="2105025" y="3771900"/>
          <p14:tracePt t="149224" x="2105025" y="3763963"/>
          <p14:tracePt t="149226" x="2112963" y="3756025"/>
          <p14:tracePt t="149231" x="2112963" y="3748088"/>
          <p14:tracePt t="149234" x="2112963" y="3740150"/>
          <p14:tracePt t="149238" x="2112963" y="3732213"/>
          <p14:tracePt t="149240" x="2120900" y="3724275"/>
          <p14:tracePt t="149244" x="2120900" y="3716338"/>
          <p14:tracePt t="149249" x="2120900" y="3708400"/>
          <p14:tracePt t="149252" x="2120900" y="3700463"/>
          <p14:tracePt t="149256" x="2120900" y="3692525"/>
          <p14:tracePt t="149260" x="2120900" y="3684588"/>
          <p14:tracePt t="149264" x="2128838" y="3684588"/>
          <p14:tracePt t="149267" x="2128838" y="3676650"/>
          <p14:tracePt t="149268" x="2128838" y="3668713"/>
          <p14:tracePt t="149272" x="2128838" y="3660775"/>
          <p14:tracePt t="149276" x="2128838" y="3652838"/>
          <p14:tracePt t="149281" x="2128838" y="3644900"/>
          <p14:tracePt t="149286" x="2128838" y="3636963"/>
          <p14:tracePt t="149290" x="2128838" y="3629025"/>
          <p14:tracePt t="149297" x="2128838" y="3621088"/>
          <p14:tracePt t="149300" x="2120900" y="3613150"/>
          <p14:tracePt t="149306" x="2120900" y="3605213"/>
          <p14:tracePt t="149314" x="2120900" y="3595688"/>
          <p14:tracePt t="149316" x="2112963" y="3587750"/>
          <p14:tracePt t="149320" x="2112963" y="3579813"/>
          <p14:tracePt t="149324" x="2105025" y="3579813"/>
          <p14:tracePt t="149326" x="2105025" y="3571875"/>
          <p14:tracePt t="149331" x="2097088" y="3563938"/>
          <p14:tracePt t="149336" x="2089150" y="3556000"/>
          <p14:tracePt t="149340" x="2081213" y="3556000"/>
          <p14:tracePt t="149342" x="2081213" y="3548063"/>
          <p14:tracePt t="149344" x="2073275" y="3548063"/>
          <p14:tracePt t="149349" x="2065338" y="3540125"/>
          <p14:tracePt t="149352" x="2057400" y="3540125"/>
          <p14:tracePt t="149354" x="2057400" y="3532188"/>
          <p14:tracePt t="149356" x="2049463" y="3532188"/>
          <p14:tracePt t="149358" x="2041525" y="3532188"/>
          <p14:tracePt t="149363" x="2033588" y="3524250"/>
          <p14:tracePt t="149366" x="2025650" y="3524250"/>
          <p14:tracePt t="149368" x="2017713" y="3524250"/>
          <p14:tracePt t="149370" x="2009775" y="3524250"/>
          <p14:tracePt t="149372" x="2009775" y="3516313"/>
          <p14:tracePt t="149374" x="2001838" y="3516313"/>
          <p14:tracePt t="149376" x="1993900" y="3516313"/>
          <p14:tracePt t="149380" x="1985963" y="3516313"/>
          <p14:tracePt t="149383" x="1978025" y="3508375"/>
          <p14:tracePt t="149384" x="1970088" y="3508375"/>
          <p14:tracePt t="149386" x="1962150" y="3508375"/>
          <p14:tracePt t="149390" x="1954213" y="3508375"/>
          <p14:tracePt t="149392" x="1946275" y="3508375"/>
          <p14:tracePt t="149394" x="1938338" y="3500438"/>
          <p14:tracePt t="149397" x="1930400" y="3500438"/>
          <p14:tracePt t="149400" x="1922463" y="3500438"/>
          <p14:tracePt t="149402" x="1912938" y="3500438"/>
          <p14:tracePt t="149404" x="1905000" y="3500438"/>
          <p14:tracePt t="149406" x="1897063" y="3500438"/>
          <p14:tracePt t="149408" x="1889125" y="3492500"/>
          <p14:tracePt t="149413" x="1881188" y="3492500"/>
          <p14:tracePt t="149416" x="1873250" y="3492500"/>
          <p14:tracePt t="149418" x="1865313" y="3492500"/>
          <p14:tracePt t="149420" x="1857375" y="3492500"/>
          <p14:tracePt t="149424" x="1849438" y="3492500"/>
          <p14:tracePt t="149429" x="1841500" y="3492500"/>
          <p14:tracePt t="149434" x="1833563" y="3492500"/>
          <p14:tracePt t="149440" x="1833563" y="3484563"/>
          <p14:tracePt t="149442" x="1825625" y="3484563"/>
          <p14:tracePt t="149521" x="1825625" y="3492500"/>
          <p14:tracePt t="149530" x="1817688" y="3492500"/>
          <p14:tracePt t="149534" x="1817688" y="3500438"/>
          <p14:tracePt t="149542" x="1817688" y="3508375"/>
          <p14:tracePt t="149552" x="1817688" y="3516313"/>
          <p14:tracePt t="149582" x="1817688" y="3524250"/>
          <p14:tracePt t="149606" x="1825625" y="3524250"/>
          <p14:tracePt t="149616" x="1825625" y="3532188"/>
          <p14:tracePt t="149626" x="1833563" y="3532188"/>
          <p14:tracePt t="149631" x="1833563" y="3540125"/>
          <p14:tracePt t="149639" x="1841500" y="3540125"/>
          <p14:tracePt t="149641" x="1841500" y="3548063"/>
          <p14:tracePt t="149647" x="1849438" y="3548063"/>
          <p14:tracePt t="149649" x="1849438" y="3556000"/>
          <p14:tracePt t="149651" x="1857375" y="3556000"/>
          <p14:tracePt t="149654" x="1865313" y="3563938"/>
          <p14:tracePt t="149658" x="1873250" y="3563938"/>
          <p14:tracePt t="149660" x="1873250" y="3571875"/>
          <p14:tracePt t="149663" x="1881188" y="3571875"/>
          <p14:tracePt t="149666" x="1889125" y="3579813"/>
          <p14:tracePt t="149668" x="1897063" y="3579813"/>
          <p14:tracePt t="149670" x="1897063" y="3587750"/>
          <p14:tracePt t="149672" x="1905000" y="3587750"/>
          <p14:tracePt t="149674" x="1912938" y="3587750"/>
          <p14:tracePt t="149676" x="1912938" y="3595688"/>
          <p14:tracePt t="149679" x="1922463" y="3595688"/>
          <p14:tracePt t="149682" x="1930400" y="3595688"/>
          <p14:tracePt t="149685" x="1946275" y="3605213"/>
          <p14:tracePt t="149688" x="1954213" y="3605213"/>
          <p14:tracePt t="149690" x="1962150" y="3613150"/>
          <p14:tracePt t="149692" x="1970088" y="3613150"/>
          <p14:tracePt t="149695" x="1978025" y="3613150"/>
          <p14:tracePt t="149697" x="1985963" y="3621088"/>
          <p14:tracePt t="149701" x="1993900" y="3621088"/>
          <p14:tracePt t="149703" x="2001838" y="3629025"/>
          <p14:tracePt t="149704" x="2009775" y="3629025"/>
          <p14:tracePt t="149706" x="2017713" y="3629025"/>
          <p14:tracePt t="149708" x="2025650" y="3636963"/>
          <p14:tracePt t="149714" x="2041525" y="3636963"/>
          <p14:tracePt t="149717" x="2049463" y="3636963"/>
          <p14:tracePt t="149718" x="2057400" y="3644900"/>
          <p14:tracePt t="149721" x="2065338" y="3644900"/>
          <p14:tracePt t="149723" x="2073275" y="3644900"/>
          <p14:tracePt t="149724" x="2081213" y="3644900"/>
          <p14:tracePt t="149726" x="2089150" y="3652838"/>
          <p14:tracePt t="149728" x="2097088" y="3652838"/>
          <p14:tracePt t="149730" x="2105025" y="3652838"/>
          <p14:tracePt t="149732" x="2112963" y="3652838"/>
          <p14:tracePt t="149734" x="2120900" y="3652838"/>
          <p14:tracePt t="149736" x="2128838" y="3652838"/>
          <p14:tracePt t="149738" x="2136775" y="3652838"/>
          <p14:tracePt t="149740" x="2144713" y="3652838"/>
          <p14:tracePt t="149742" x="2152650" y="3660775"/>
          <p14:tracePt t="149744" x="2160588" y="3660775"/>
          <p14:tracePt t="149748" x="2168525" y="3660775"/>
          <p14:tracePt t="149750" x="2176463" y="3660775"/>
          <p14:tracePt t="149752" x="2184400" y="3660775"/>
          <p14:tracePt t="149754" x="2192338" y="3660775"/>
          <p14:tracePt t="149756" x="2200275" y="3660775"/>
          <p14:tracePt t="149758" x="2208213" y="3660775"/>
          <p14:tracePt t="149762" x="2216150" y="3660775"/>
          <p14:tracePt t="149764" x="2224088" y="3660775"/>
          <p14:tracePt t="149768" x="2232025" y="3660775"/>
          <p14:tracePt t="149770" x="2239963" y="3660775"/>
          <p14:tracePt t="149772" x="2247900" y="3660775"/>
          <p14:tracePt t="149776" x="2255838" y="3660775"/>
          <p14:tracePt t="149778" x="2265363" y="3660775"/>
          <p14:tracePt t="149781" x="2273300" y="3660775"/>
          <p14:tracePt t="149782" x="2281238" y="3660775"/>
          <p14:tracePt t="149786" x="2289175" y="3660775"/>
          <p14:tracePt t="149788" x="2297113" y="3660775"/>
          <p14:tracePt t="149790" x="2305050" y="3652838"/>
          <p14:tracePt t="149794" x="2312988" y="3652838"/>
          <p14:tracePt t="149798" x="2320925" y="3652838"/>
          <p14:tracePt t="149800" x="2328863" y="3652838"/>
          <p14:tracePt t="149802" x="2336800" y="3652838"/>
          <p14:tracePt t="149804" x="2344738" y="3652838"/>
          <p14:tracePt t="149806" x="2352675" y="3652838"/>
          <p14:tracePt t="149810" x="2360613" y="3652838"/>
          <p14:tracePt t="149815" x="2368550" y="3652838"/>
          <p14:tracePt t="149818" x="2376488" y="3652838"/>
          <p14:tracePt t="149820" x="2384425" y="3652838"/>
          <p14:tracePt t="149824" x="2392363" y="3652838"/>
          <p14:tracePt t="149830" x="2400300" y="3652838"/>
          <p14:tracePt t="149833" x="2408238" y="3652838"/>
          <p14:tracePt t="149836" x="2416175" y="3652838"/>
          <p14:tracePt t="149838" x="2424113" y="3652838"/>
          <p14:tracePt t="149842" x="2432050" y="3652838"/>
          <p14:tracePt t="149847" x="2439988" y="3652838"/>
          <p14:tracePt t="149849" x="2447925" y="3652838"/>
          <p14:tracePt t="149852" x="2455863" y="3652838"/>
          <p14:tracePt t="149854" x="2463800" y="3652838"/>
          <p14:tracePt t="149858" x="2471738" y="3652838"/>
          <p14:tracePt t="149864" x="2479675" y="3652838"/>
          <p14:tracePt t="149865" x="2487613" y="3652838"/>
          <p14:tracePt t="149868" x="2495550" y="3652838"/>
          <p14:tracePt t="149870" x="2503488" y="3652838"/>
          <p14:tracePt t="149874" x="2511425" y="3652838"/>
          <p14:tracePt t="149879" x="2519363" y="3652838"/>
          <p14:tracePt t="149882" x="2527300" y="3652838"/>
          <p14:tracePt t="149884" x="2535238" y="3652838"/>
          <p14:tracePt t="149888" x="2543175" y="3644900"/>
          <p14:tracePt t="149892" x="2551113" y="3644900"/>
          <p14:tracePt t="149897" x="2559050" y="3644900"/>
          <p14:tracePt t="149900" x="2566988" y="3644900"/>
          <p14:tracePt t="149906" x="2574925" y="3644900"/>
          <p14:tracePt t="149910" x="2582863" y="3636963"/>
          <p14:tracePt t="149917" x="2590800" y="3636963"/>
          <p14:tracePt t="149922" x="2598738" y="3636963"/>
          <p14:tracePt t="149924" x="2598738" y="3629025"/>
          <p14:tracePt t="149932" x="2606675" y="3629025"/>
          <p14:tracePt t="149939" x="2606675" y="3621088"/>
          <p14:tracePt t="149941" x="2616200" y="3621088"/>
          <p14:tracePt t="149955" x="2624138" y="3613150"/>
          <p14:tracePt t="149966" x="2624138" y="3605213"/>
          <p14:tracePt t="149972" x="2632075" y="3605213"/>
          <p14:tracePt t="149980" x="2632075" y="3595688"/>
          <p14:tracePt t="149997" x="2640013" y="3587750"/>
          <p14:tracePt t="150010" x="2640013" y="3579813"/>
          <p14:tracePt t="150021" x="2647950" y="3579813"/>
          <p14:tracePt t="150023" x="2647950" y="3571875"/>
          <p14:tracePt t="150039" x="2647950" y="3563938"/>
          <p14:tracePt t="150053" x="2647950" y="3556000"/>
          <p14:tracePt t="150070" x="2647950" y="3548063"/>
          <p14:tracePt t="150096" x="2647950" y="3540125"/>
          <p14:tracePt t="150109" x="2647950" y="3532188"/>
          <p14:tracePt t="150117" x="2647950" y="3524250"/>
          <p14:tracePt t="150122" x="2647950" y="3516313"/>
          <p14:tracePt t="150126" x="2640013" y="3516313"/>
          <p14:tracePt t="150132" x="2640013" y="3508375"/>
          <p14:tracePt t="150134" x="2640013" y="3500438"/>
          <p14:tracePt t="150140" x="2632075" y="3492500"/>
          <p14:tracePt t="150144" x="2632075" y="3484563"/>
          <p14:tracePt t="150149" x="2624138" y="3484563"/>
          <p14:tracePt t="150150" x="2624138" y="3476625"/>
          <p14:tracePt t="150154" x="2624138" y="3468688"/>
          <p14:tracePt t="150156" x="2616200" y="3468688"/>
          <p14:tracePt t="150160" x="2616200" y="3460750"/>
          <p14:tracePt t="150165" x="2606675" y="3452813"/>
          <p14:tracePt t="150168" x="2598738" y="3452813"/>
          <p14:tracePt t="150170" x="2598738" y="3444875"/>
          <p14:tracePt t="150174" x="2590800" y="3444875"/>
          <p14:tracePt t="150176" x="2590800" y="3436938"/>
          <p14:tracePt t="150181" x="2582863" y="3436938"/>
          <p14:tracePt t="150183" x="2582863" y="3429000"/>
          <p14:tracePt t="150186" x="2574925" y="3429000"/>
          <p14:tracePt t="150188" x="2574925" y="3421063"/>
          <p14:tracePt t="150192" x="2566988" y="3421063"/>
          <p14:tracePt t="150197" x="2566988" y="3413125"/>
          <p14:tracePt t="150200" x="2559050" y="3413125"/>
          <p14:tracePt t="150206" x="2551113" y="3405188"/>
          <p14:tracePt t="150215" x="2543175" y="3405188"/>
          <p14:tracePt t="150217" x="2543175" y="3397250"/>
          <p14:tracePt t="150220" x="2535238" y="3397250"/>
          <p14:tracePt t="150231" x="2527300" y="3389313"/>
          <p14:tracePt t="150236" x="2519363" y="3389313"/>
          <p14:tracePt t="150242" x="2511425" y="3389313"/>
          <p14:tracePt t="150247" x="2503488" y="3381375"/>
          <p14:tracePt t="150252" x="2495550" y="3381375"/>
          <p14:tracePt t="150256" x="2487613" y="3381375"/>
          <p14:tracePt t="150260" x="2487613" y="3373438"/>
          <p14:tracePt t="150264" x="2479675" y="3373438"/>
          <p14:tracePt t="150267" x="2471738" y="3373438"/>
          <p14:tracePt t="150270" x="2463800" y="3373438"/>
          <p14:tracePt t="150274" x="2455863" y="3373438"/>
          <p14:tracePt t="150276" x="2455863" y="3365500"/>
          <p14:tracePt t="150279" x="2447925" y="3365500"/>
          <p14:tracePt t="150283" x="2439988" y="3365500"/>
          <p14:tracePt t="150286" x="2432050" y="3365500"/>
          <p14:tracePt t="150290" x="2424113" y="3365500"/>
          <p14:tracePt t="150294" x="2416175" y="3365500"/>
          <p14:tracePt t="150297" x="2416175" y="3357563"/>
          <p14:tracePt t="150299" x="2408238" y="3357563"/>
          <p14:tracePt t="150300" x="2400300" y="3357563"/>
          <p14:tracePt t="150304" x="2392363" y="3357563"/>
          <p14:tracePt t="150308" x="2384425" y="3357563"/>
          <p14:tracePt t="150314" x="2376488" y="3357563"/>
          <p14:tracePt t="150316" x="2368550" y="3357563"/>
          <p14:tracePt t="150318" x="2360613" y="3357563"/>
          <p14:tracePt t="150322" x="2352675" y="3357563"/>
          <p14:tracePt t="150324" x="2344738" y="3357563"/>
          <p14:tracePt t="150327" x="2344738" y="3349625"/>
          <p14:tracePt t="150330" x="2336800" y="3349625"/>
          <p14:tracePt t="150332" x="2328863" y="3349625"/>
          <p14:tracePt t="150335" x="2320925" y="3349625"/>
          <p14:tracePt t="150338" x="2312988" y="3349625"/>
          <p14:tracePt t="150342" x="2305050" y="3349625"/>
          <p14:tracePt t="150347" x="2297113" y="3349625"/>
          <p14:tracePt t="150350" x="2289175" y="3349625"/>
          <p14:tracePt t="150354" x="2281238" y="3349625"/>
          <p14:tracePt t="150358" x="2273300" y="3349625"/>
          <p14:tracePt t="150364" x="2265363" y="3349625"/>
          <p14:tracePt t="150366" x="2255838" y="3349625"/>
          <p14:tracePt t="150370" x="2247900" y="3349625"/>
          <p14:tracePt t="150374" x="2239963" y="3349625"/>
          <p14:tracePt t="150379" x="2232025" y="3349625"/>
          <p14:tracePt t="150381" x="2224088" y="3357563"/>
          <p14:tracePt t="150384" x="2216150" y="3357563"/>
          <p14:tracePt t="150388" x="2208213" y="3357563"/>
          <p14:tracePt t="150392" x="2200275" y="3357563"/>
          <p14:tracePt t="150394" x="2192338" y="3357563"/>
          <p14:tracePt t="150399" x="2184400" y="3357563"/>
          <p14:tracePt t="150402" x="2176463" y="3357563"/>
          <p14:tracePt t="150406" x="2168525" y="3357563"/>
          <p14:tracePt t="150410" x="2160588" y="3357563"/>
          <p14:tracePt t="150415" x="2152650" y="3357563"/>
          <p14:tracePt t="150418" x="2144713" y="3357563"/>
          <p14:tracePt t="150422" x="2136775" y="3357563"/>
          <p14:tracePt t="150429" x="2128838" y="3357563"/>
          <p14:tracePt t="150433" x="2120900" y="3357563"/>
          <p14:tracePt t="150436" x="2112963" y="3357563"/>
          <p14:tracePt t="150442" x="2105025" y="3357563"/>
          <p14:tracePt t="150447" x="2097088" y="3357563"/>
          <p14:tracePt t="150452" x="2089150" y="3357563"/>
          <p14:tracePt t="150456" x="2081213" y="3357563"/>
          <p14:tracePt t="150460" x="2073275" y="3357563"/>
          <p14:tracePt t="150466" x="2065338" y="3357563"/>
          <p14:tracePt t="150471" x="2057400" y="3357563"/>
          <p14:tracePt t="150475" x="2049463" y="3357563"/>
          <p14:tracePt t="150480" x="2041525" y="3357563"/>
          <p14:tracePt t="150482" x="2033588" y="3357563"/>
          <p14:tracePt t="150486" x="2025650" y="3357563"/>
          <p14:tracePt t="150492" x="2017713" y="3357563"/>
          <p14:tracePt t="150497" x="2009775" y="3357563"/>
          <p14:tracePt t="150500" x="2001838" y="3357563"/>
          <p14:tracePt t="150506" x="1993900" y="3357563"/>
          <p14:tracePt t="150510" x="1985963" y="3357563"/>
          <p14:tracePt t="150516" x="1978025" y="3357563"/>
          <p14:tracePt t="150520" x="1970088" y="3357563"/>
          <p14:tracePt t="150529" x="1962150" y="3357563"/>
          <p14:tracePt t="150534" x="1954213" y="3357563"/>
          <p14:tracePt t="150542" x="1946275" y="3357563"/>
          <p14:tracePt t="150557" x="1938338" y="3357563"/>
          <p14:tracePt t="150560" x="1938338" y="3365500"/>
          <p14:tracePt t="150595" x="1930400" y="3365500"/>
          <p14:tracePt t="150607" x="1930400" y="3373438"/>
          <p14:tracePt t="150616" x="1922463" y="3373438"/>
          <p14:tracePt t="150623" x="1922463" y="3381375"/>
          <p14:tracePt t="150639" x="1912938" y="3389313"/>
          <p14:tracePt t="150653" x="1912938" y="3397250"/>
          <p14:tracePt t="150658" x="1905000" y="3397250"/>
          <p14:tracePt t="150663" x="1905000" y="3405188"/>
          <p14:tracePt t="150672" x="1905000" y="3413125"/>
          <p14:tracePt t="150679" x="1905000" y="3421063"/>
          <p14:tracePt t="150687" x="1905000" y="3429000"/>
          <p14:tracePt t="150694" x="1905000" y="3436938"/>
          <p14:tracePt t="150702" x="1905000" y="3444875"/>
          <p14:tracePt t="150710" x="1905000" y="3452813"/>
          <p14:tracePt t="150719" x="1905000" y="3460750"/>
          <p14:tracePt t="150724" x="1905000" y="3468688"/>
          <p14:tracePt t="150732" x="1905000" y="3476625"/>
          <p14:tracePt t="150738" x="1905000" y="3484563"/>
          <p14:tracePt t="150740" x="1912938" y="3484563"/>
          <p14:tracePt t="150744" x="1912938" y="3492500"/>
          <p14:tracePt t="150752" x="1912938" y="3500438"/>
          <p14:tracePt t="150760" x="1912938" y="3508375"/>
          <p14:tracePt t="150764" x="1922463" y="3508375"/>
          <p14:tracePt t="150770" x="1922463" y="3516313"/>
          <p14:tracePt t="150782" x="1922463" y="3524250"/>
          <p14:tracePt t="150786" x="1930400" y="3524250"/>
          <p14:tracePt t="150792" x="1930400" y="3532188"/>
          <p14:tracePt t="150805" x="1930400" y="3540125"/>
          <p14:tracePt t="150806" x="1938338" y="3540125"/>
          <p14:tracePt t="150815" x="1938338" y="3548063"/>
          <p14:tracePt t="150822" x="1946275" y="3548063"/>
          <p14:tracePt t="150824" x="1946275" y="3556000"/>
          <p14:tracePt t="150834" x="1954213" y="3563938"/>
          <p14:tracePt t="150844" x="1954213" y="3571875"/>
          <p14:tracePt t="150845" x="1962150" y="3571875"/>
          <p14:tracePt t="150852" x="1962150" y="3579813"/>
          <p14:tracePt t="150854" x="1970088" y="3579813"/>
          <p14:tracePt t="150860" x="1970088" y="3587750"/>
          <p14:tracePt t="150864" x="1978025" y="3587750"/>
          <p14:tracePt t="150870" x="1985963" y="3587750"/>
          <p14:tracePt t="150872" x="1985963" y="3595688"/>
          <p14:tracePt t="150876" x="1993900" y="3595688"/>
          <p14:tracePt t="150883" x="2001838" y="3605213"/>
          <p14:tracePt t="150888" x="2009775" y="3605213"/>
          <p14:tracePt t="150894" x="2017713" y="3613150"/>
          <p14:tracePt t="150899" x="2025650" y="3613150"/>
          <p14:tracePt t="150904" x="2033588" y="3613150"/>
          <p14:tracePt t="150908" x="2041525" y="3621088"/>
          <p14:tracePt t="150913" x="2049463" y="3621088"/>
          <p14:tracePt t="150916" x="2057400" y="3621088"/>
          <p14:tracePt t="150920" x="2065338" y="3629025"/>
          <p14:tracePt t="150924" x="2073275" y="3629025"/>
          <p14:tracePt t="150930" x="2081213" y="3629025"/>
          <p14:tracePt t="150933" x="2089150" y="3629025"/>
          <p14:tracePt t="150936" x="2097088" y="3629025"/>
          <p14:tracePt t="150938" x="2105025" y="3636963"/>
          <p14:tracePt t="150951" x="2128838" y="3636963"/>
          <p14:tracePt t="150954" x="2136775" y="3644900"/>
          <p14:tracePt t="150956" x="2144713" y="3644900"/>
          <p14:tracePt t="150958" x="2152650" y="3644900"/>
          <p14:tracePt t="150965" x="2168525" y="3644900"/>
          <p14:tracePt t="150967" x="2168525" y="3652838"/>
          <p14:tracePt t="150969" x="2176463" y="3652838"/>
          <p14:tracePt t="150971" x="2184400" y="3652838"/>
          <p14:tracePt t="150974" x="2192338" y="3652838"/>
          <p14:tracePt t="150976" x="2200275" y="3652838"/>
          <p14:tracePt t="150981" x="2208213" y="3660775"/>
          <p14:tracePt t="150984" x="2216150" y="3660775"/>
          <p14:tracePt t="150986" x="2224088" y="3660775"/>
          <p14:tracePt t="150990" x="2232025" y="3660775"/>
          <p14:tracePt t="150994" x="2239963" y="3660775"/>
          <p14:tracePt t="150997" x="2247900" y="3660775"/>
          <p14:tracePt t="151000" x="2255838" y="3660775"/>
          <p14:tracePt t="151002" x="2265363" y="3668713"/>
          <p14:tracePt t="151004" x="2273300" y="3668713"/>
          <p14:tracePt t="151008" x="2281238" y="3668713"/>
          <p14:tracePt t="151010" x="2289175" y="3668713"/>
          <p14:tracePt t="151014" x="2297113" y="3668713"/>
          <p14:tracePt t="151017" x="2305050" y="3668713"/>
          <p14:tracePt t="151019" x="2312988" y="3668713"/>
          <p14:tracePt t="151020" x="2320925" y="3668713"/>
          <p14:tracePt t="151024" x="2328863" y="3668713"/>
          <p14:tracePt t="151026" x="2336800" y="3668713"/>
          <p14:tracePt t="151031" x="2344738" y="3668713"/>
          <p14:tracePt t="151033" x="2352675" y="3668713"/>
          <p14:tracePt t="151036" x="2360613" y="3668713"/>
          <p14:tracePt t="151038" x="2368550" y="3668713"/>
          <p14:tracePt t="151042" x="2376488" y="3668713"/>
          <p14:tracePt t="151044" x="2384425" y="3668713"/>
          <p14:tracePt t="151049" x="2392363" y="3668713"/>
          <p14:tracePt t="151050" x="2400300" y="3668713"/>
          <p14:tracePt t="151054" x="2408238" y="3668713"/>
          <p14:tracePt t="151056" x="2416175" y="3668713"/>
          <p14:tracePt t="151058" x="2424113" y="3668713"/>
          <p14:tracePt t="151065" x="2439988" y="3668713"/>
          <p14:tracePt t="151066" x="2447925" y="3668713"/>
          <p14:tracePt t="151068" x="2455863" y="3668713"/>
          <p14:tracePt t="151070" x="2463800" y="3668713"/>
          <p14:tracePt t="151074" x="2471738" y="3668713"/>
          <p14:tracePt t="151076" x="2479675" y="3668713"/>
          <p14:tracePt t="151078" x="2487613" y="3676650"/>
          <p14:tracePt t="151081" x="2495550" y="3676650"/>
          <p14:tracePt t="151083" x="2503488" y="3676650"/>
          <p14:tracePt t="151084" x="2511425" y="3676650"/>
          <p14:tracePt t="151086" x="2519363" y="3676650"/>
          <p14:tracePt t="151090" x="2527300" y="3676650"/>
          <p14:tracePt t="151092" x="2535238" y="3676650"/>
          <p14:tracePt t="151094" x="2543175" y="3676650"/>
          <p14:tracePt t="151097" x="2551113" y="3668713"/>
          <p14:tracePt t="151099" x="2559050" y="3668713"/>
          <p14:tracePt t="151100" x="2566988" y="3668713"/>
          <p14:tracePt t="151102" x="2574925" y="3668713"/>
          <p14:tracePt t="151104" x="2582863" y="3668713"/>
          <p14:tracePt t="151106" x="2590800" y="3668713"/>
          <p14:tracePt t="151110" x="2598738" y="3668713"/>
          <p14:tracePt t="151115" x="2616200" y="3668713"/>
          <p14:tracePt t="151116" x="2624138" y="3668713"/>
          <p14:tracePt t="151118" x="2632075" y="3668713"/>
          <p14:tracePt t="151120" x="2640013" y="3668713"/>
          <p14:tracePt t="151122" x="2647950" y="3668713"/>
          <p14:tracePt t="151124" x="2655888" y="3668713"/>
          <p14:tracePt t="151128" x="2663825" y="3660775"/>
          <p14:tracePt t="151131" x="2671763" y="3660775"/>
          <p14:tracePt t="151135" x="2687638" y="3660775"/>
          <p14:tracePt t="151137" x="2695575" y="3660775"/>
          <p14:tracePt t="151139" x="2703513" y="3660775"/>
          <p14:tracePt t="151142" x="2711450" y="3660775"/>
          <p14:tracePt t="151143" x="2719388" y="3660775"/>
          <p14:tracePt t="151144" x="2727325" y="3652838"/>
          <p14:tracePt t="151149" x="2735263" y="3652838"/>
          <p14:tracePt t="151151" x="2743200" y="3652838"/>
          <p14:tracePt t="151152" x="2751138" y="3652838"/>
          <p14:tracePt t="151154" x="2759075" y="3652838"/>
          <p14:tracePt t="151157" x="2767013" y="3652838"/>
          <p14:tracePt t="151160" x="2774950" y="3644900"/>
          <p14:tracePt t="151166" x="2782888" y="3644900"/>
          <p14:tracePt t="151167" x="2790825" y="3644900"/>
          <p14:tracePt t="151170" x="2798763" y="3644900"/>
          <p14:tracePt t="151176" x="2806700" y="3636963"/>
          <p14:tracePt t="151183" x="2814638" y="3636963"/>
          <p14:tracePt t="151194" x="2822575" y="3636963"/>
          <p14:tracePt t="151239" x="2822575" y="3629025"/>
          <p14:tracePt t="151253" x="2822575" y="3621088"/>
          <p14:tracePt t="151261" x="2822575" y="3613150"/>
          <p14:tracePt t="151269" x="2822575" y="3605213"/>
          <p14:tracePt t="151272" x="2822575" y="3595688"/>
          <p14:tracePt t="151276" x="2830513" y="3595688"/>
          <p14:tracePt t="151279" x="2830513" y="3587750"/>
          <p14:tracePt t="151284" x="2830513" y="3579813"/>
          <p14:tracePt t="151292" x="2822575" y="3579813"/>
          <p14:tracePt t="151294" x="2822575" y="3571875"/>
          <p14:tracePt t="151302" x="2822575" y="3563938"/>
          <p14:tracePt t="151315" x="2822575" y="3556000"/>
          <p14:tracePt t="151324" x="2814638" y="3548063"/>
          <p14:tracePt t="151336" x="2814638" y="3540125"/>
          <p14:tracePt t="151342" x="2806700" y="3540125"/>
          <p14:tracePt t="151350" x="2806700" y="3532188"/>
          <p14:tracePt t="151359" x="2798763" y="3532188"/>
          <p14:tracePt t="151370" x="2798763" y="3524250"/>
          <p14:tracePt t="151372" x="2790825" y="3524250"/>
          <p14:tracePt t="151382" x="2782888" y="3524250"/>
          <p14:tracePt t="151390" x="2774950" y="3524250"/>
          <p14:tracePt t="151392" x="2774950" y="3516313"/>
          <p14:tracePt t="151398" x="2767013" y="3516313"/>
          <p14:tracePt t="151404" x="2759075" y="3516313"/>
          <p14:tracePt t="151406" x="2759075" y="3508375"/>
          <p14:tracePt t="151410" x="2751138" y="3508375"/>
          <p14:tracePt t="151415" x="2743200" y="3500438"/>
          <p14:tracePt t="151418" x="2735263" y="3500438"/>
          <p14:tracePt t="151423" x="2735263" y="3492500"/>
          <p14:tracePt t="151424" x="2727325" y="3492500"/>
          <p14:tracePt t="151429" x="2719388" y="3484563"/>
          <p14:tracePt t="151434" x="2711450" y="3484563"/>
          <p14:tracePt t="151436" x="2703513" y="3476625"/>
          <p14:tracePt t="151440" x="2695575" y="3468688"/>
          <p14:tracePt t="151444" x="2687638" y="3468688"/>
          <p14:tracePt t="151447" x="2687638" y="3460750"/>
          <p14:tracePt t="151450" x="2679700" y="3460750"/>
          <p14:tracePt t="151452" x="2671763" y="3452813"/>
          <p14:tracePt t="151456" x="2663825" y="3452813"/>
          <p14:tracePt t="151458" x="2663825" y="3444875"/>
          <p14:tracePt t="151460" x="2655888" y="3444875"/>
          <p14:tracePt t="151464" x="2647950" y="3436938"/>
          <p14:tracePt t="151469" x="2640013" y="3436938"/>
          <p14:tracePt t="151470" x="2640013" y="3429000"/>
          <p14:tracePt t="151472" x="2632075" y="3429000"/>
          <p14:tracePt t="151476" x="2624138" y="3429000"/>
          <p14:tracePt t="151480" x="2616200" y="3421063"/>
          <p14:tracePt t="151484" x="2606675" y="3421063"/>
          <p14:tracePt t="151487" x="2606675" y="3413125"/>
          <p14:tracePt t="151488" x="2598738" y="3413125"/>
          <p14:tracePt t="151492" x="2590800" y="3413125"/>
          <p14:tracePt t="151494" x="2590800" y="3405188"/>
          <p14:tracePt t="151497" x="2582863" y="3405188"/>
          <p14:tracePt t="151502" x="2574925" y="3405188"/>
          <p14:tracePt t="151504" x="2566988" y="3405188"/>
          <p14:tracePt t="151508" x="2566988" y="3397250"/>
          <p14:tracePt t="151510" x="2559050" y="3397250"/>
          <p14:tracePt t="151518" x="2551113" y="3397250"/>
          <p14:tracePt t="151531" x="2543175" y="3389313"/>
          <p14:tracePt t="151553" x="2535238" y="3389313"/>
          <p14:tracePt t="151565" x="2527300" y="3389313"/>
          <p14:tracePt t="151570" x="2527300" y="3381375"/>
          <p14:tracePt t="151574" x="2519363" y="3381375"/>
          <p14:tracePt t="151583" x="2511425" y="3381375"/>
          <p14:tracePt t="151589" x="2503488" y="3381375"/>
          <p14:tracePt t="151590" x="2503488" y="3373438"/>
          <p14:tracePt t="151598" x="2495550" y="3373438"/>
          <p14:tracePt t="151602" x="2487613" y="3373438"/>
          <p14:tracePt t="151606" x="2479675" y="3373438"/>
          <p14:tracePt t="151610" x="2479675" y="3365500"/>
          <p14:tracePt t="151614" x="2471738" y="3365500"/>
          <p14:tracePt t="151617" x="2463800" y="3365500"/>
          <p14:tracePt t="151620" x="2455863" y="3365500"/>
          <p14:tracePt t="151624" x="2447925" y="3365500"/>
          <p14:tracePt t="151629" x="2439988" y="3365500"/>
          <p14:tracePt t="151632" x="2432050" y="3365500"/>
          <p14:tracePt t="151636" x="2424113" y="3365500"/>
          <p14:tracePt t="151640" x="2416175" y="3365500"/>
          <p14:tracePt t="151644" x="2408238" y="3365500"/>
          <p14:tracePt t="151647" x="2400300" y="3365500"/>
          <p14:tracePt t="151650" x="2392363" y="3365500"/>
          <p14:tracePt t="151652" x="2384425" y="3365500"/>
          <p14:tracePt t="151656" x="2376488" y="3365500"/>
          <p14:tracePt t="151659" x="2368550" y="3373438"/>
          <p14:tracePt t="151660" x="2360613" y="3373438"/>
          <p14:tracePt t="151665" x="2352675" y="3373438"/>
          <p14:tracePt t="151667" x="2344738" y="3373438"/>
          <p14:tracePt t="151668" x="2336800" y="3373438"/>
          <p14:tracePt t="151670" x="2328863" y="3373438"/>
          <p14:tracePt t="151674" x="2320925" y="3381375"/>
          <p14:tracePt t="151676" x="2312988" y="3381375"/>
          <p14:tracePt t="151678" x="2305050" y="3381375"/>
          <p14:tracePt t="151683" x="2297113" y="3381375"/>
          <p14:tracePt t="151684" x="2289175" y="3381375"/>
          <p14:tracePt t="151686" x="2281238" y="3381375"/>
          <p14:tracePt t="151688" x="2273300" y="3381375"/>
          <p14:tracePt t="151690" x="2265363" y="3381375"/>
          <p14:tracePt t="151692" x="2265363" y="3389313"/>
          <p14:tracePt t="151694" x="2255838" y="3389313"/>
          <p14:tracePt t="151697" x="2247900" y="3389313"/>
          <p14:tracePt t="151699" x="2239963" y="3389313"/>
          <p14:tracePt t="151700" x="2232025" y="3389313"/>
          <p14:tracePt t="151704" x="2224088" y="3389313"/>
          <p14:tracePt t="151706" x="2216150" y="3389313"/>
          <p14:tracePt t="151708" x="2208213" y="3389313"/>
          <p14:tracePt t="151710" x="2200275" y="3389313"/>
          <p14:tracePt t="151715" x="2192338" y="3389313"/>
          <p14:tracePt t="151717" x="2184400" y="3389313"/>
          <p14:tracePt t="151718" x="2176463" y="3389313"/>
          <p14:tracePt t="151720" x="2168525" y="3389313"/>
          <p14:tracePt t="151724" x="2160588" y="3389313"/>
          <p14:tracePt t="151726" x="2152650" y="3389313"/>
          <p14:tracePt t="151729" x="2144713" y="3389313"/>
          <p14:tracePt t="151733" x="2136775" y="3389313"/>
          <p14:tracePt t="151735" x="2128838" y="3389313"/>
          <p14:tracePt t="151736" x="2128838" y="3381375"/>
          <p14:tracePt t="151738" x="2120900" y="3381375"/>
          <p14:tracePt t="151740" x="2112963" y="3381375"/>
          <p14:tracePt t="151751" x="2105025" y="3381375"/>
          <p14:tracePt t="151756" x="2097088" y="3381375"/>
          <p14:tracePt t="151760" x="2089150" y="3373438"/>
          <p14:tracePt t="151765" x="2073275" y="3373438"/>
          <p14:tracePt t="151768" x="2065338" y="3373438"/>
          <p14:tracePt t="151770" x="2057400" y="3373438"/>
          <p14:tracePt t="151774" x="2049463" y="3373438"/>
          <p14:tracePt t="151776" x="2041525" y="3373438"/>
          <p14:tracePt t="151779" x="2033588" y="3373438"/>
          <p14:tracePt t="151783" x="2025650" y="3365500"/>
          <p14:tracePt t="151784" x="2017713" y="3365500"/>
          <p14:tracePt t="151786" x="2009775" y="3365500"/>
          <p14:tracePt t="151788" x="2001838" y="3365500"/>
          <p14:tracePt t="151792" x="1993900" y="3365500"/>
          <p14:tracePt t="151794" x="1985963" y="3365500"/>
          <p14:tracePt t="151799" x="1978025" y="3365500"/>
          <p14:tracePt t="151800" x="1970088" y="3365500"/>
          <p14:tracePt t="151804" x="1962150" y="3365500"/>
          <p14:tracePt t="151806" x="1954213" y="3365500"/>
          <p14:tracePt t="151810" x="1946275" y="3365500"/>
          <p14:tracePt t="151815" x="1938338" y="3365500"/>
          <p14:tracePt t="151816" x="1930400" y="3365500"/>
          <p14:tracePt t="151820" x="1922463" y="3365500"/>
          <p14:tracePt t="151824" x="1912938" y="3365500"/>
          <p14:tracePt t="151829" x="1905000" y="3365500"/>
          <p14:tracePt t="151833" x="1897063" y="3365500"/>
          <p14:tracePt t="151836" x="1889125" y="3365500"/>
          <p14:tracePt t="151842" x="1881188" y="3365500"/>
          <p14:tracePt t="151844" x="1881188" y="3373438"/>
          <p14:tracePt t="151849" x="1873250" y="3373438"/>
          <p14:tracePt t="151856" x="1865313" y="3373438"/>
          <p14:tracePt t="151866" x="1857375" y="3373438"/>
          <p14:tracePt t="151885" x="1849438" y="3373438"/>
          <p14:tracePt t="151965" x="1849438" y="3381375"/>
          <p14:tracePt t="151969" x="1841500" y="3381375"/>
          <p14:tracePt t="151979" x="1841500" y="3389313"/>
          <p14:tracePt t="151984" x="1833563" y="3389313"/>
          <p14:tracePt t="151992" x="1833563" y="3397250"/>
          <p14:tracePt t="152003" x="1825625" y="3397250"/>
          <p14:tracePt t="152006" x="1825625" y="3405188"/>
          <p14:tracePt t="152021" x="1825625" y="3413125"/>
          <p14:tracePt t="152022" x="1817688" y="3413125"/>
          <p14:tracePt t="152044" x="1817688" y="3421063"/>
          <p14:tracePt t="152095" x="1817688" y="3429000"/>
          <p14:tracePt t="152111" x="1817688" y="3436938"/>
          <p14:tracePt t="152120" x="1825625" y="3444875"/>
          <p14:tracePt t="152129" x="1825625" y="3452813"/>
          <p14:tracePt t="152134" x="1833563" y="3460750"/>
          <p14:tracePt t="152141" x="1833563" y="3468688"/>
          <p14:tracePt t="152144" x="1841500" y="3476625"/>
          <p14:tracePt t="152150" x="1841500" y="3484563"/>
          <p14:tracePt t="152152" x="1849438" y="3484563"/>
          <p14:tracePt t="152154" x="1849438" y="3492500"/>
          <p14:tracePt t="152161" x="1857375" y="3500438"/>
          <p14:tracePt t="152164" x="1857375" y="3508375"/>
          <p14:tracePt t="152167" x="1865313" y="3508375"/>
          <p14:tracePt t="152170" x="1865313" y="3516313"/>
          <p14:tracePt t="152172" x="1873250" y="3516313"/>
          <p14:tracePt t="152174" x="1873250" y="3524250"/>
          <p14:tracePt t="152179" x="1881188" y="3524250"/>
          <p14:tracePt t="152182" x="1881188" y="3532188"/>
          <p14:tracePt t="152184" x="1889125" y="3540125"/>
          <p14:tracePt t="152188" x="1897063" y="3540125"/>
          <p14:tracePt t="152190" x="1897063" y="3548063"/>
          <p14:tracePt t="152192" x="1905000" y="3548063"/>
          <p14:tracePt t="152197" x="1905000" y="3556000"/>
          <p14:tracePt t="152200" x="1912938" y="3556000"/>
          <p14:tracePt t="152202" x="1922463" y="3563938"/>
          <p14:tracePt t="152206" x="1930400" y="3563938"/>
          <p14:tracePt t="152210" x="1930400" y="3571875"/>
          <p14:tracePt t="152214" x="1938338" y="3571875"/>
          <p14:tracePt t="152216" x="1946275" y="3579813"/>
          <p14:tracePt t="152220" x="1954213" y="3579813"/>
          <p14:tracePt t="152224" x="1962150" y="3587750"/>
          <p14:tracePt t="152228" x="1970088" y="3587750"/>
          <p14:tracePt t="152231" x="1978025" y="3587750"/>
          <p14:tracePt t="152235" x="1985963" y="3595688"/>
          <p14:tracePt t="152238" x="1993900" y="3595688"/>
          <p14:tracePt t="152240" x="2001838" y="3605213"/>
          <p14:tracePt t="152244" x="2009775" y="3605213"/>
          <p14:tracePt t="152250" x="2017713" y="3613150"/>
          <p14:tracePt t="152253" x="2025650" y="3613150"/>
          <p14:tracePt t="152256" x="2033588" y="3613150"/>
          <p14:tracePt t="152260" x="2041525" y="3613150"/>
          <p14:tracePt t="152265" x="2049463" y="3621088"/>
          <p14:tracePt t="152268" x="2057400" y="3621088"/>
          <p14:tracePt t="152272" x="2065338" y="3621088"/>
          <p14:tracePt t="152274" x="2065338" y="3629025"/>
          <p14:tracePt t="152276" x="2073275" y="3629025"/>
          <p14:tracePt t="152281" x="2081213" y="3629025"/>
          <p14:tracePt t="152284" x="2089150" y="3629025"/>
          <p14:tracePt t="152286" x="2097088" y="3629025"/>
          <p14:tracePt t="152290" x="2105025" y="3629025"/>
          <p14:tracePt t="152292" x="2105025" y="3636963"/>
          <p14:tracePt t="152294" x="2112963" y="3636963"/>
          <p14:tracePt t="152299" x="2120900" y="3636963"/>
          <p14:tracePt t="152302" x="2128838" y="3636963"/>
          <p14:tracePt t="152304" x="2136775" y="3636963"/>
          <p14:tracePt t="152308" x="2144713" y="3636963"/>
          <p14:tracePt t="152315" x="2152650" y="3636963"/>
          <p14:tracePt t="152316" x="2160588" y="3636963"/>
          <p14:tracePt t="152320" x="2168525" y="3636963"/>
          <p14:tracePt t="152324" x="2176463" y="3636963"/>
          <p14:tracePt t="152329" x="2184400" y="3636963"/>
          <p14:tracePt t="152333" x="2192338" y="3644900"/>
          <p14:tracePt t="152338" x="2200275" y="3644900"/>
          <p14:tracePt t="152344" x="2208213" y="3644900"/>
          <p14:tracePt t="152348" x="2216150" y="3644900"/>
          <p14:tracePt t="152354" x="2224088" y="3644900"/>
          <p14:tracePt t="152358" x="2232025" y="3644900"/>
          <p14:tracePt t="152365" x="2239963" y="3644900"/>
          <p14:tracePt t="152370" x="2247900" y="3644900"/>
          <p14:tracePt t="152374" x="2255838" y="3644900"/>
          <p14:tracePt t="152381" x="2265363" y="3644900"/>
          <p14:tracePt t="152384" x="2273300" y="3644900"/>
          <p14:tracePt t="152388" x="2281238" y="3644900"/>
          <p14:tracePt t="152392" x="2289175" y="3644900"/>
          <p14:tracePt t="152397" x="2297113" y="3644900"/>
          <p14:tracePt t="152399" x="2305050" y="3644900"/>
          <p14:tracePt t="152402" x="2312988" y="3644900"/>
          <p14:tracePt t="152404" x="2320925" y="3644900"/>
          <p14:tracePt t="152406" x="2328863" y="3644900"/>
          <p14:tracePt t="152408" x="2336800" y="3644900"/>
          <p14:tracePt t="152414" x="2352675" y="3644900"/>
          <p14:tracePt t="152416" x="2360613" y="3652838"/>
          <p14:tracePt t="152418" x="2368550" y="3652838"/>
          <p14:tracePt t="152420" x="2376488" y="3652838"/>
          <p14:tracePt t="152422" x="2384425" y="3652838"/>
          <p14:tracePt t="152424" x="2392363" y="3652838"/>
          <p14:tracePt t="152426" x="2400300" y="3652838"/>
          <p14:tracePt t="152429" x="2408238" y="3652838"/>
          <p14:tracePt t="152431" x="2416175" y="3652838"/>
          <p14:tracePt t="152433" x="2424113" y="3652838"/>
          <p14:tracePt t="152434" x="2432050" y="3652838"/>
          <p14:tracePt t="152436" x="2439988" y="3652838"/>
          <p14:tracePt t="152438" x="2447925" y="3652838"/>
          <p14:tracePt t="152440" x="2455863" y="3652838"/>
          <p14:tracePt t="152442" x="2471738" y="3652838"/>
          <p14:tracePt t="152444" x="2479675" y="3652838"/>
          <p14:tracePt t="152447" x="2487613" y="3652838"/>
          <p14:tracePt t="152449" x="2495550" y="3652838"/>
          <p14:tracePt t="152450" x="2503488" y="3652838"/>
          <p14:tracePt t="152452" x="2519363" y="3652838"/>
          <p14:tracePt t="152454" x="2527300" y="3652838"/>
          <p14:tracePt t="152456" x="2535238" y="3652838"/>
          <p14:tracePt t="152458" x="2551113" y="3652838"/>
          <p14:tracePt t="152460" x="2559050" y="3652838"/>
          <p14:tracePt t="152465" x="2582863" y="3652838"/>
          <p14:tracePt t="152466" x="2590800" y="3652838"/>
          <p14:tracePt t="152469" x="2606675" y="3652838"/>
          <p14:tracePt t="152470" x="2616200" y="3652838"/>
          <p14:tracePt t="152472" x="2624138" y="3652838"/>
          <p14:tracePt t="152474" x="2640013" y="3652838"/>
          <p14:tracePt t="152476" x="2647950" y="3644900"/>
          <p14:tracePt t="152481" x="2671763" y="3644900"/>
          <p14:tracePt t="152483" x="2679700" y="3644900"/>
          <p14:tracePt t="152484" x="2695575" y="3644900"/>
          <p14:tracePt t="152486" x="2703513" y="3644900"/>
          <p14:tracePt t="152488" x="2711450" y="3644900"/>
          <p14:tracePt t="152490" x="2727325" y="3644900"/>
          <p14:tracePt t="152492" x="2735263" y="3644900"/>
          <p14:tracePt t="152494" x="2743200" y="3644900"/>
          <p14:tracePt t="152497" x="2759075" y="3644900"/>
          <p14:tracePt t="152501" x="2782888" y="3644900"/>
          <p14:tracePt t="152502" x="2790825" y="3644900"/>
          <p14:tracePt t="152504" x="2806700" y="3644900"/>
          <p14:tracePt t="152506" x="2814638" y="3644900"/>
          <p14:tracePt t="152509" x="2822575" y="3644900"/>
          <p14:tracePt t="152510" x="2838450" y="3644900"/>
          <p14:tracePt t="152515" x="2854325" y="3644900"/>
          <p14:tracePt t="152517" x="2862263" y="3644900"/>
          <p14:tracePt t="152518" x="2878138" y="3644900"/>
          <p14:tracePt t="152520" x="2886075" y="3644900"/>
          <p14:tracePt t="152522" x="2894013" y="3644900"/>
          <p14:tracePt t="152524" x="2901950" y="3644900"/>
          <p14:tracePt t="152526" x="2909888" y="3644900"/>
          <p14:tracePt t="152529" x="2917825" y="3652838"/>
          <p14:tracePt t="152533" x="2933700" y="3652838"/>
          <p14:tracePt t="152534" x="2941638" y="3652838"/>
          <p14:tracePt t="152538" x="2949575" y="3652838"/>
          <p14:tracePt t="152540" x="2957513" y="3652838"/>
          <p14:tracePt t="152542" x="2967038" y="3652838"/>
          <p14:tracePt t="152544" x="2974975" y="3652838"/>
          <p14:tracePt t="152549" x="2982913" y="3652838"/>
          <p14:tracePt t="152552" x="2990850" y="3652838"/>
          <p14:tracePt t="152554" x="2998788" y="3652838"/>
          <p14:tracePt t="152556" x="2998788" y="3660775"/>
          <p14:tracePt t="152558" x="3006725" y="3660775"/>
          <p14:tracePt t="152565" x="3022600" y="3660775"/>
          <p14:tracePt t="152571" x="3030538" y="3660775"/>
          <p14:tracePt t="152574" x="3038475" y="3660775"/>
          <p14:tracePt t="152577" x="3038475" y="3668713"/>
          <p14:tracePt t="152581" x="3046413" y="3668713"/>
          <p14:tracePt t="152586" x="3054350" y="3668713"/>
          <p14:tracePt t="152594" x="3062288" y="3668713"/>
          <p14:tracePt t="152603" x="3070225" y="3676650"/>
          <p14:tracePt t="152615" x="3078163" y="3676650"/>
          <p14:tracePt t="152629" x="3086100" y="3676650"/>
          <p14:tracePt t="152634" x="3086100" y="3684588"/>
          <p14:tracePt t="152644" x="3094038" y="3684588"/>
          <p14:tracePt t="152659" x="3094038" y="3692525"/>
          <p14:tracePt t="152664" x="3101975" y="3692525"/>
          <p14:tracePt t="152672" x="3101975" y="3700463"/>
          <p14:tracePt t="152674" x="3109913" y="3700463"/>
          <p14:tracePt t="152682" x="3109913" y="3708400"/>
          <p14:tracePt t="152686" x="3117850" y="3708400"/>
          <p14:tracePt t="152694" x="3117850" y="3716338"/>
          <p14:tracePt t="152702" x="3125788" y="3716338"/>
          <p14:tracePt t="152708" x="3125788" y="3724275"/>
          <p14:tracePt t="152727" x="3133725" y="3724275"/>
          <p14:tracePt t="152731" x="3133725" y="3732213"/>
          <p14:tracePt t="152805" x="3133725" y="3740150"/>
          <p14:tracePt t="152831" x="3141663" y="3740150"/>
          <p14:tracePt t="153160" x="3141663" y="3748088"/>
          <p14:tracePt t="153647" x="3149600" y="3748088"/>
          <p14:tracePt t="153655" x="3157538" y="3748088"/>
          <p14:tracePt t="153658" x="3157538" y="3756025"/>
          <p14:tracePt t="153665" x="3165475" y="3756025"/>
          <p14:tracePt t="153675" x="3173413" y="3756025"/>
          <p14:tracePt t="153677" x="3173413" y="3763963"/>
          <p14:tracePt t="153693" x="3181350" y="3763963"/>
          <p14:tracePt t="153705" x="3181350" y="3771900"/>
          <p14:tracePt t="153751" x="3189288" y="3771900"/>
          <p14:tracePt t="153769" x="3189288" y="3763963"/>
          <p14:tracePt t="153774" x="3197225" y="3763963"/>
          <p14:tracePt t="153784" x="3205163" y="3763963"/>
          <p14:tracePt t="153792" x="3205163" y="3756025"/>
          <p14:tracePt t="153798" x="3213100" y="3756025"/>
          <p14:tracePt t="153808" x="3221038" y="3756025"/>
          <p14:tracePt t="153819" x="3221038" y="3748088"/>
          <p14:tracePt t="153831" x="3228975" y="3748088"/>
          <p14:tracePt t="153866" x="3236913" y="3748088"/>
          <p14:tracePt t="153923" x="3244850" y="3748088"/>
          <p14:tracePt t="153937" x="3252788" y="3748088"/>
          <p14:tracePt t="153942" x="3260725" y="3748088"/>
          <p14:tracePt t="153947" x="3268663" y="3748088"/>
          <p14:tracePt t="153964" x="3284538" y="3756025"/>
          <p14:tracePt t="153969" x="3292475" y="3756025"/>
          <p14:tracePt t="153979" x="3300413" y="3756025"/>
          <p14:tracePt t="153982" x="3300413" y="3763963"/>
          <p14:tracePt t="153986" x="3308350" y="3763963"/>
          <p14:tracePt t="153992" x="3308350" y="3771900"/>
          <p14:tracePt t="153994" x="3317875" y="3771900"/>
          <p14:tracePt t="154000" x="3325813" y="3779838"/>
          <p14:tracePt t="154008" x="3333750" y="3787775"/>
          <p14:tracePt t="154017" x="3341688" y="3795713"/>
          <p14:tracePt t="154020" x="3341688" y="3803650"/>
          <p14:tracePt t="154025" x="3349625" y="3803650"/>
          <p14:tracePt t="154030" x="3349625" y="3811588"/>
          <p14:tracePt t="154034" x="3357563" y="3819525"/>
          <p14:tracePt t="154042" x="3365500" y="3827463"/>
          <p14:tracePt t="154053" x="3365500" y="3835400"/>
          <p14:tracePt t="154056" x="3373438" y="3835400"/>
          <p14:tracePt t="154069" x="3373438" y="3843338"/>
          <p14:tracePt t="154089" x="3381375" y="3843338"/>
          <p14:tracePt t="154103" x="3381375" y="3851275"/>
          <p14:tracePt t="154347" x="3381375" y="3843338"/>
          <p14:tracePt t="154355" x="3381375" y="3835400"/>
          <p14:tracePt t="154359" x="3373438" y="3835400"/>
          <p14:tracePt t="154360" x="3373438" y="3827463"/>
          <p14:tracePt t="154366" x="3373438" y="3819525"/>
          <p14:tracePt t="154370" x="3365500" y="3819525"/>
          <p14:tracePt t="154372" x="3365500" y="3811588"/>
          <p14:tracePt t="154379" x="3365500" y="3803650"/>
          <p14:tracePt t="154383" x="3357563" y="3795713"/>
          <p14:tracePt t="154388" x="3357563" y="3787775"/>
          <p14:tracePt t="154392" x="3349625" y="3779838"/>
          <p14:tracePt t="154399" x="3349625" y="3771900"/>
          <p14:tracePt t="154402" x="3341688" y="3771900"/>
          <p14:tracePt t="154404" x="3341688" y="3763963"/>
          <p14:tracePt t="154408" x="3341688" y="3756025"/>
          <p14:tracePt t="154414" x="3333750" y="3748088"/>
          <p14:tracePt t="154418" x="3333750" y="3740150"/>
          <p14:tracePt t="154424" x="3325813" y="3732213"/>
          <p14:tracePt t="154429" x="3325813" y="3724275"/>
          <p14:tracePt t="154433" x="3317875" y="3724275"/>
          <p14:tracePt t="154435" x="3317875" y="3716338"/>
          <p14:tracePt t="154438" x="3317875" y="3708400"/>
          <p14:tracePt t="154442" x="3308350" y="3708400"/>
          <p14:tracePt t="154444" x="3308350" y="3700463"/>
          <p14:tracePt t="154450" x="3308350" y="3692525"/>
          <p14:tracePt t="154452" x="3300413" y="3692525"/>
          <p14:tracePt t="154458" x="3300413" y="3684588"/>
          <p14:tracePt t="154601" x="3300413" y="3692525"/>
          <p14:tracePt t="154614" x="3308350" y="3692525"/>
          <p14:tracePt t="154618" x="3308350" y="3700463"/>
          <p14:tracePt t="154636" x="3308350" y="3708400"/>
          <p14:tracePt t="154646" x="3317875" y="3708400"/>
          <p14:tracePt t="154652" x="3317875" y="3716338"/>
          <p14:tracePt t="154680" x="3317875" y="3724275"/>
          <p14:tracePt t="154690" x="3325813" y="3724275"/>
          <p14:tracePt t="154702" x="3325813" y="3732213"/>
          <p14:tracePt t="154717" x="3333750" y="3740150"/>
          <p14:tracePt t="154731" x="3333750" y="3748088"/>
          <p14:tracePt t="154734" x="3341688" y="3748088"/>
          <p14:tracePt t="154742" x="3341688" y="3756025"/>
          <p14:tracePt t="154754" x="3349625" y="3756025"/>
          <p14:tracePt t="154756" x="3349625" y="3763963"/>
          <p14:tracePt t="154768" x="3349625" y="3771900"/>
          <p14:tracePt t="154770" x="3357563" y="3771900"/>
          <p14:tracePt t="154784" x="3357563" y="3779838"/>
          <p14:tracePt t="154794" x="3365500" y="3779838"/>
          <p14:tracePt t="154806" x="3365500" y="3787775"/>
          <p14:tracePt t="154942" x="3365500" y="3795713"/>
          <p14:tracePt t="154953" x="3373438" y="3795713"/>
          <p14:tracePt t="154976" x="3373438" y="3803650"/>
          <p14:tracePt t="155049" x="3373438" y="3811588"/>
          <p14:tracePt t="155081" x="3373438" y="3819525"/>
          <p14:tracePt t="155103" x="3373438" y="3827463"/>
          <p14:tracePt t="155125" x="3373438" y="3835400"/>
          <p14:tracePt t="155145" x="3373438" y="3843338"/>
          <p14:tracePt t="155491" x="3373438" y="3851275"/>
          <p14:tracePt t="155547" x="3373438" y="3843338"/>
          <p14:tracePt t="155579" x="3373438" y="3835400"/>
          <p14:tracePt t="155583" x="3365500" y="3835400"/>
          <p14:tracePt t="155587" x="3365500" y="3827463"/>
          <p14:tracePt t="155591" x="3357563" y="3827463"/>
          <p14:tracePt t="155592" x="3357563" y="3819525"/>
          <p14:tracePt t="155597" x="3349625" y="3811588"/>
          <p14:tracePt t="155600" x="3349625" y="3803650"/>
          <p14:tracePt t="155602" x="3341688" y="3803650"/>
          <p14:tracePt t="155604" x="3341688" y="3795713"/>
          <p14:tracePt t="155608" x="3333750" y="3787775"/>
          <p14:tracePt t="155615" x="3325813" y="3771900"/>
          <p14:tracePt t="155617" x="3317875" y="3763963"/>
          <p14:tracePt t="155619" x="3317875" y="3756025"/>
          <p14:tracePt t="155620" x="3308350" y="3748088"/>
          <p14:tracePt t="155625" x="3300413" y="3740150"/>
          <p14:tracePt t="155626" x="3300413" y="3732213"/>
          <p14:tracePt t="155628" x="3292475" y="3716338"/>
          <p14:tracePt t="155631" x="3292475" y="3708400"/>
          <p14:tracePt t="155632" x="3284538" y="3700463"/>
          <p14:tracePt t="155635" x="3284538" y="3692525"/>
          <p14:tracePt t="155637" x="3276600" y="3684588"/>
          <p14:tracePt t="155638" x="3276600" y="3676650"/>
          <p14:tracePt t="155640" x="3268663" y="3668713"/>
          <p14:tracePt t="155642" x="3268663" y="3660775"/>
          <p14:tracePt t="155644" x="3260725" y="3644900"/>
          <p14:tracePt t="155647" x="3260725" y="3636963"/>
          <p14:tracePt t="155649" x="3260725" y="3629025"/>
          <p14:tracePt t="155652" x="3252788" y="3613150"/>
          <p14:tracePt t="155654" x="3252788" y="3605213"/>
          <p14:tracePt t="155656" x="3244850" y="3595688"/>
          <p14:tracePt t="155658" x="3244850" y="3587750"/>
          <p14:tracePt t="155660" x="3244850" y="3579813"/>
          <p14:tracePt t="155665" x="3244850" y="3563938"/>
          <p14:tracePt t="155667" x="3236913" y="3563938"/>
          <p14:tracePt t="155669" x="3236913" y="3556000"/>
          <p14:tracePt t="155671" x="3236913" y="3548063"/>
          <p14:tracePt t="155673" x="3236913" y="3540125"/>
          <p14:tracePt t="155676" x="3236913" y="3532188"/>
          <p14:tracePt t="155679" x="3228975" y="3524250"/>
          <p14:tracePt t="155683" x="3228975" y="3516313"/>
          <p14:tracePt t="155685" x="3228975" y="3508375"/>
          <p14:tracePt t="155687" x="3228975" y="3500438"/>
          <p14:tracePt t="155690" x="3228975" y="3492500"/>
          <p14:tracePt t="155692" x="3228975" y="3484563"/>
          <p14:tracePt t="155694" x="3228975" y="3476625"/>
          <p14:tracePt t="155697" x="3221038" y="3468688"/>
          <p14:tracePt t="155699" x="3221038" y="3460750"/>
          <p14:tracePt t="155702" x="3221038" y="3452813"/>
          <p14:tracePt t="155704" x="3221038" y="3436938"/>
          <p14:tracePt t="155708" x="3213100" y="3429000"/>
          <p14:tracePt t="155710" x="3213100" y="3421063"/>
          <p14:tracePt t="155715" x="3213100" y="3397250"/>
          <p14:tracePt t="155717" x="3213100" y="3389313"/>
          <p14:tracePt t="155719" x="3213100" y="3381375"/>
          <p14:tracePt t="155720" x="3213100" y="3373438"/>
          <p14:tracePt t="155722" x="3205163" y="3365500"/>
          <p14:tracePt t="155725" x="3205163" y="3349625"/>
          <p14:tracePt t="155727" x="3205163" y="3341688"/>
          <p14:tracePt t="155728" x="3205163" y="3333750"/>
          <p14:tracePt t="155731" x="3197225" y="3325813"/>
          <p14:tracePt t="155733" x="3197225" y="3309938"/>
          <p14:tracePt t="155736" x="3189288" y="3294063"/>
          <p14:tracePt t="155738" x="3189288" y="3278188"/>
          <p14:tracePt t="155740" x="3189288" y="3270250"/>
          <p14:tracePt t="155742" x="3181350" y="3262313"/>
          <p14:tracePt t="155744" x="3181350" y="3244850"/>
          <p14:tracePt t="155747" x="3173413" y="3236913"/>
          <p14:tracePt t="155751" x="3173413" y="3221038"/>
          <p14:tracePt t="155752" x="3165475" y="3205163"/>
          <p14:tracePt t="155754" x="3165475" y="3197225"/>
          <p14:tracePt t="155756" x="3157538" y="3189288"/>
          <p14:tracePt t="155758" x="3157538" y="3173413"/>
          <p14:tracePt t="155760" x="3149600" y="3165475"/>
          <p14:tracePt t="155765" x="3141663" y="3141663"/>
          <p14:tracePt t="155770" x="3133725" y="3117850"/>
          <p14:tracePt t="155771" x="3125788" y="3109913"/>
          <p14:tracePt t="155772" x="3125788" y="3094038"/>
          <p14:tracePt t="155774" x="3117850" y="3086100"/>
          <p14:tracePt t="155776" x="3109913" y="3078163"/>
          <p14:tracePt t="155778" x="3109913" y="3062288"/>
          <p14:tracePt t="155781" x="3101975" y="3054350"/>
          <p14:tracePt t="155783" x="3094038" y="3038475"/>
          <p14:tracePt t="155785" x="3094038" y="3022600"/>
          <p14:tracePt t="155786" x="3086100" y="3014663"/>
          <p14:tracePt t="155788" x="3078163" y="2998788"/>
          <p14:tracePt t="155790" x="3070225" y="2990850"/>
          <p14:tracePt t="155792" x="3062288" y="2974975"/>
          <p14:tracePt t="155794" x="3062288" y="2967038"/>
          <p14:tracePt t="155797" x="3054350" y="2951163"/>
          <p14:tracePt t="155798" x="3046413" y="2935288"/>
          <p14:tracePt t="155800" x="3038475" y="2927350"/>
          <p14:tracePt t="155802" x="3030538" y="2909888"/>
          <p14:tracePt t="155804" x="3022600" y="2901950"/>
          <p14:tracePt t="155806" x="3014663" y="2886075"/>
          <p14:tracePt t="155808" x="3006725" y="2878138"/>
          <p14:tracePt t="155810" x="3006725" y="2862263"/>
          <p14:tracePt t="155813" x="2998788" y="2854325"/>
          <p14:tracePt t="155814" x="2990850" y="2846388"/>
          <p14:tracePt t="155817" x="2982913" y="2830513"/>
          <p14:tracePt t="155818" x="2974975" y="2822575"/>
          <p14:tracePt t="155820" x="2974975" y="2806700"/>
          <p14:tracePt t="155822" x="2967038" y="2798763"/>
          <p14:tracePt t="155824" x="2957513" y="2782888"/>
          <p14:tracePt t="155826" x="2957513" y="2774950"/>
          <p14:tracePt t="155828" x="2949575" y="2767013"/>
          <p14:tracePt t="155830" x="2941638" y="2759075"/>
          <p14:tracePt t="155833" x="2941638" y="2751138"/>
          <p14:tracePt t="155835" x="2933700" y="2743200"/>
          <p14:tracePt t="155836" x="2933700" y="2735263"/>
          <p14:tracePt t="155838" x="2925763" y="2727325"/>
          <p14:tracePt t="155840" x="2925763" y="2719388"/>
          <p14:tracePt t="155842" x="2917825" y="2711450"/>
          <p14:tracePt t="155844" x="2917825" y="2703513"/>
          <p14:tracePt t="155847" x="2909888" y="2695575"/>
          <p14:tracePt t="155848" x="2909888" y="2687638"/>
          <p14:tracePt t="155850" x="2901950" y="2679700"/>
          <p14:tracePt t="155854" x="2894013" y="2671763"/>
          <p14:tracePt t="155856" x="2894013" y="2663825"/>
          <p14:tracePt t="155858" x="2894013" y="2655888"/>
          <p14:tracePt t="155860" x="2886075" y="2647950"/>
          <p14:tracePt t="155863" x="2886075" y="2640013"/>
          <p14:tracePt t="155864" x="2878138" y="2632075"/>
          <p14:tracePt t="155868" x="2878138" y="2624138"/>
          <p14:tracePt t="155870" x="2878138" y="2616200"/>
          <p14:tracePt t="155872" x="2870200" y="2616200"/>
          <p14:tracePt t="155874" x="2870200" y="2608263"/>
          <p14:tracePt t="155876" x="2870200" y="2600325"/>
          <p14:tracePt t="155880" x="2862263" y="2592388"/>
          <p14:tracePt t="155882" x="2862263" y="2584450"/>
          <p14:tracePt t="155886" x="2862263" y="2576513"/>
          <p14:tracePt t="155890" x="2862263" y="2566988"/>
          <p14:tracePt t="155894" x="2854325" y="2559050"/>
          <p14:tracePt t="155896" x="2854325" y="2551113"/>
          <p14:tracePt t="155900" x="2854325" y="2543175"/>
          <p14:tracePt t="155904" x="2854325" y="2535238"/>
          <p14:tracePt t="155906" x="2846388" y="2535238"/>
          <p14:tracePt t="155908" x="2846388" y="2527300"/>
          <p14:tracePt t="155913" x="2846388" y="2519363"/>
          <p14:tracePt t="155916" x="2846388" y="2511425"/>
          <p14:tracePt t="155920" x="2846388" y="2503488"/>
          <p14:tracePt t="155924" x="2846388" y="2495550"/>
          <p14:tracePt t="155928" x="2846388" y="2487613"/>
          <p14:tracePt t="155931" x="2838450" y="2487613"/>
          <p14:tracePt t="155932" x="2838450" y="2479675"/>
          <p14:tracePt t="155936" x="2838450" y="2471738"/>
          <p14:tracePt t="155942" x="2838450" y="2463800"/>
          <p14:tracePt t="155944" x="2830513" y="2463800"/>
          <p14:tracePt t="155946" x="2830513" y="2455863"/>
          <p14:tracePt t="155966" x="2822575" y="2432050"/>
          <p14:tracePt t="155970" x="2822575" y="2424113"/>
          <p14:tracePt t="155979" x="2822575" y="2416175"/>
          <p14:tracePt t="155989" x="2814638" y="2416175"/>
          <p14:tracePt t="155992" x="2814638" y="2408238"/>
          <p14:tracePt t="156009" x="2814638" y="2400300"/>
          <p14:tracePt t="156441" x="2806700" y="2400300"/>
          <p14:tracePt t="157736" x="2806700" y="2408238"/>
          <p14:tracePt t="157737" x="2814638" y="2408238"/>
          <p14:tracePt t="157739" x="2814638" y="2416175"/>
          <p14:tracePt t="157743" x="2814638" y="2432050"/>
          <p14:tracePt t="157744" x="2822575" y="2439988"/>
          <p14:tracePt t="157748" x="2822575" y="2447925"/>
          <p14:tracePt t="157751" x="2822575" y="2463800"/>
          <p14:tracePt t="157752" x="2822575" y="2471738"/>
          <p14:tracePt t="157754" x="2822575" y="2487613"/>
          <p14:tracePt t="157756" x="2822575" y="2495550"/>
          <p14:tracePt t="157758" x="2830513" y="2503488"/>
          <p14:tracePt t="157760" x="2830513" y="2511425"/>
          <p14:tracePt t="157765" x="2830513" y="2535238"/>
          <p14:tracePt t="157768" x="2830513" y="2551113"/>
          <p14:tracePt t="157769" x="2838450" y="2559050"/>
          <p14:tracePt t="157770" x="2838450" y="2576513"/>
          <p14:tracePt t="157772" x="2838450" y="2592388"/>
          <p14:tracePt t="157774" x="2838450" y="2608263"/>
          <p14:tracePt t="157776" x="2846388" y="2624138"/>
          <p14:tracePt t="157778" x="2846388" y="2640013"/>
          <p14:tracePt t="157781" x="2846388" y="2655888"/>
          <p14:tracePt t="157783" x="2854325" y="2671763"/>
          <p14:tracePt t="157785" x="2854325" y="2687638"/>
          <p14:tracePt t="157786" x="2854325" y="2703513"/>
          <p14:tracePt t="157788" x="2862263" y="2719388"/>
          <p14:tracePt t="157790" x="2862263" y="2735263"/>
          <p14:tracePt t="157792" x="2862263" y="2751138"/>
          <p14:tracePt t="157794" x="2862263" y="2767013"/>
          <p14:tracePt t="157797" x="2870200" y="2782888"/>
          <p14:tracePt t="157799" x="2870200" y="2806700"/>
          <p14:tracePt t="157803" x="2878138" y="2838450"/>
          <p14:tracePt t="157804" x="2878138" y="2854325"/>
          <p14:tracePt t="157806" x="2878138" y="2870200"/>
          <p14:tracePt t="157808" x="2878138" y="2894013"/>
          <p14:tracePt t="157810" x="2878138" y="2909888"/>
          <p14:tracePt t="157814" x="2886075" y="2943225"/>
          <p14:tracePt t="157817" x="2886075" y="2959100"/>
          <p14:tracePt t="157819" x="2886075" y="2982913"/>
          <p14:tracePt t="157820" x="2886075" y="2998788"/>
          <p14:tracePt t="157822" x="2894013" y="3014663"/>
          <p14:tracePt t="157824" x="2894013" y="3030538"/>
          <p14:tracePt t="157826" x="2894013" y="3046413"/>
          <p14:tracePt t="157829" x="2894013" y="3062288"/>
          <p14:tracePt t="157831" x="2901950" y="3086100"/>
          <p14:tracePt t="157834" x="2901950" y="3101975"/>
          <p14:tracePt t="157835" x="2901950" y="3117850"/>
          <p14:tracePt t="157836" x="2909888" y="3133725"/>
          <p14:tracePt t="157838" x="2909888" y="3149600"/>
          <p14:tracePt t="157840" x="2909888" y="3165475"/>
          <p14:tracePt t="157842" x="2909888" y="3181350"/>
          <p14:tracePt t="157844" x="2917825" y="3205163"/>
          <p14:tracePt t="157847" x="2917825" y="3221038"/>
          <p14:tracePt t="157849" x="2917825" y="3236913"/>
          <p14:tracePt t="157851" x="2925763" y="3252788"/>
          <p14:tracePt t="157852" x="2925763" y="3270250"/>
          <p14:tracePt t="157854" x="2925763" y="3286125"/>
          <p14:tracePt t="157856" x="2925763" y="3302000"/>
          <p14:tracePt t="157858" x="2933700" y="3317875"/>
          <p14:tracePt t="157860" x="2933700" y="3333750"/>
          <p14:tracePt t="157865" x="2941638" y="3365500"/>
          <p14:tracePt t="157867" x="2941638" y="3381375"/>
          <p14:tracePt t="157869" x="2941638" y="3397250"/>
          <p14:tracePt t="157870" x="2941638" y="3413125"/>
          <p14:tracePt t="157872" x="2949575" y="3429000"/>
          <p14:tracePt t="157874" x="2949575" y="3436938"/>
          <p14:tracePt t="157876" x="2949575" y="3452813"/>
          <p14:tracePt t="157878" x="2949575" y="3468688"/>
          <p14:tracePt t="157881" x="2957513" y="3484563"/>
          <p14:tracePt t="157883" x="2957513" y="3500438"/>
          <p14:tracePt t="157885" x="2967038" y="3516313"/>
          <p14:tracePt t="157886" x="2967038" y="3524250"/>
          <p14:tracePt t="157888" x="2967038" y="3540125"/>
          <p14:tracePt t="157890" x="2967038" y="3556000"/>
          <p14:tracePt t="157892" x="2974975" y="3571875"/>
          <p14:tracePt t="157894" x="2974975" y="3587750"/>
          <p14:tracePt t="157897" x="2974975" y="3595688"/>
          <p14:tracePt t="157901" x="2982913" y="3629025"/>
          <p14:tracePt t="157902" x="2982913" y="3644900"/>
          <p14:tracePt t="157904" x="2982913" y="3660775"/>
          <p14:tracePt t="157906" x="2982913" y="3668713"/>
          <p14:tracePt t="157908" x="2982913" y="3684588"/>
          <p14:tracePt t="157910" x="2982913" y="3692525"/>
          <p14:tracePt t="157915" x="2990850" y="3716338"/>
          <p14:tracePt t="157918" x="2990850" y="3732213"/>
          <p14:tracePt t="157919" x="2990850" y="3740150"/>
          <p14:tracePt t="157920" x="2990850" y="3756025"/>
          <p14:tracePt t="157922" x="2990850" y="3763963"/>
          <p14:tracePt t="157924" x="2990850" y="3779838"/>
          <p14:tracePt t="157926" x="2998788" y="3787775"/>
          <p14:tracePt t="157928" x="2998788" y="3795713"/>
          <p14:tracePt t="157931" x="2998788" y="3803650"/>
          <p14:tracePt t="157933" x="2998788" y="3811588"/>
          <p14:tracePt t="157935" x="2998788" y="3827463"/>
          <p14:tracePt t="157936" x="2998788" y="3835400"/>
          <p14:tracePt t="157950" x="3006725" y="3883025"/>
          <p14:tracePt t="157953" x="3006725" y="3890963"/>
          <p14:tracePt t="157954" x="3006725" y="3898900"/>
          <p14:tracePt t="157956" x="3014663" y="3906838"/>
          <p14:tracePt t="157958" x="3014663" y="3914775"/>
          <p14:tracePt t="157960" x="3014663" y="3922713"/>
          <p14:tracePt t="157965" x="3014663" y="3930650"/>
          <p14:tracePt t="157967" x="3014663" y="3938588"/>
          <p14:tracePt t="157969" x="3014663" y="3948113"/>
          <p14:tracePt t="157970" x="3014663" y="3956050"/>
          <p14:tracePt t="157972" x="3014663" y="3963988"/>
          <p14:tracePt t="157976" x="3022600" y="3971925"/>
          <p14:tracePt t="157978" x="3022600" y="3979863"/>
          <p14:tracePt t="157981" x="3022600" y="3987800"/>
          <p14:tracePt t="157983" x="3022600" y="3995738"/>
          <p14:tracePt t="157986" x="3022600" y="4003675"/>
          <p14:tracePt t="157988" x="3022600" y="4011613"/>
          <p14:tracePt t="157992" x="3022600" y="4019550"/>
          <p14:tracePt t="157994" x="3022600" y="4027488"/>
          <p14:tracePt t="157997" x="3022600" y="4035425"/>
          <p14:tracePt t="158000" x="3022600" y="4043363"/>
          <p14:tracePt t="158002" x="3022600" y="4051300"/>
          <p14:tracePt t="158004" x="3022600" y="4059238"/>
          <p14:tracePt t="158008" x="3022600" y="4067175"/>
          <p14:tracePt t="158010" x="3022600" y="4075113"/>
          <p14:tracePt t="158016" x="3022600" y="4083050"/>
          <p14:tracePt t="158018" x="3022600" y="4090988"/>
          <p14:tracePt t="158022" x="3022600" y="4098925"/>
          <p14:tracePt t="158026" x="3022600" y="4106863"/>
          <p14:tracePt t="158036" x="3022600" y="4114800"/>
          <p14:tracePt t="158058" x="3030538" y="4114800"/>
          <p14:tracePt t="158068" x="3030538" y="4122738"/>
          <p14:tracePt t="158084" x="3030538" y="4130675"/>
          <p14:tracePt t="158094" x="3030538" y="4138613"/>
          <p14:tracePt t="158098" x="3038475" y="4138613"/>
          <p14:tracePt t="158104" x="3038475" y="4146550"/>
          <p14:tracePt t="158114" x="3046413" y="4146550"/>
          <p14:tracePt t="158116" x="3046413" y="4154488"/>
          <p14:tracePt t="158137" x="3046413" y="4162425"/>
          <p14:tracePt t="158373" x="3046413" y="4154488"/>
          <p14:tracePt t="158385" x="3054350" y="4146550"/>
          <p14:tracePt t="158393" x="3054350" y="4138613"/>
          <p14:tracePt t="158399" x="3062288" y="4130675"/>
          <p14:tracePt t="158406" x="3062288" y="4122738"/>
          <p14:tracePt t="158408" x="3070225" y="4122738"/>
          <p14:tracePt t="158414" x="3070225" y="4114800"/>
          <p14:tracePt t="158418" x="3078163" y="4106863"/>
          <p14:tracePt t="158424" x="3086100" y="4098925"/>
          <p14:tracePt t="158429" x="3086100" y="4090988"/>
          <p14:tracePt t="158433" x="3094038" y="4090988"/>
          <p14:tracePt t="158436" x="3094038" y="4083050"/>
          <p14:tracePt t="158440" x="3101975" y="4083050"/>
          <p14:tracePt t="158442" x="3101975" y="4075113"/>
          <p14:tracePt t="158448" x="3109913" y="4075113"/>
          <p14:tracePt t="158451" x="3109913" y="4067175"/>
          <p14:tracePt t="158456" x="3117850" y="4067175"/>
          <p14:tracePt t="158460" x="3117850" y="4059238"/>
          <p14:tracePt t="158470" x="3125788" y="4059238"/>
          <p14:tracePt t="158482" x="3125788" y="4051300"/>
          <p14:tracePt t="158493" x="3133725" y="4051300"/>
          <p14:tracePt t="158510" x="3141663" y="4051300"/>
          <p14:tracePt t="158516" x="3141663" y="4043363"/>
          <p14:tracePt t="158527" x="3149600" y="4043363"/>
          <p14:tracePt t="158537" x="3149600" y="4035425"/>
          <p14:tracePt t="158538" x="3157538" y="4035425"/>
          <p14:tracePt t="158550" x="3165475" y="4035425"/>
          <p14:tracePt t="158552" x="3165475" y="4027488"/>
          <p14:tracePt t="158560" x="3173413" y="4027488"/>
          <p14:tracePt t="158567" x="3173413" y="4019550"/>
          <p14:tracePt t="158570" x="3181350" y="4019550"/>
          <p14:tracePt t="158579" x="3189288" y="4019550"/>
          <p14:tracePt t="158581" x="3189288" y="4011613"/>
          <p14:tracePt t="158588" x="3197225" y="4011613"/>
          <p14:tracePt t="158597" x="3205163" y="4003675"/>
          <p14:tracePt t="158607" x="3213100" y="4003675"/>
          <p14:tracePt t="158618" x="3221038" y="4003675"/>
          <p14:tracePt t="158622" x="3221038" y="3995738"/>
          <p14:tracePt t="158631" x="3228975" y="3995738"/>
          <p14:tracePt t="158638" x="3236913" y="3995738"/>
          <p14:tracePt t="158647" x="3244850" y="3995738"/>
          <p14:tracePt t="158655" x="3252788" y="3995738"/>
          <p14:tracePt t="158664" x="3260725" y="3995738"/>
          <p14:tracePt t="158668" x="3260725" y="3987800"/>
          <p14:tracePt t="158672" x="3268663" y="3987800"/>
          <p14:tracePt t="158685" x="3276600" y="3987800"/>
          <p14:tracePt t="158738" x="3284538" y="3987800"/>
          <p14:tracePt t="158765" x="3292475" y="3987800"/>
          <p14:tracePt t="158774" x="3300413" y="3995738"/>
          <p14:tracePt t="158782" x="3308350" y="3995738"/>
          <p14:tracePt t="158786" x="3317875" y="3995738"/>
          <p14:tracePt t="158792" x="3325813" y="3995738"/>
          <p14:tracePt t="158801" x="3333750" y="3995738"/>
          <p14:tracePt t="158810" x="3341688" y="3995738"/>
          <p14:tracePt t="159139" x="3333750" y="3995738"/>
          <p14:tracePt t="159163" x="3325813" y="3995738"/>
          <p14:tracePt t="159173" x="3325813" y="3987800"/>
          <p14:tracePt t="159176" x="3317875" y="3987800"/>
          <p14:tracePt t="159185" x="3308350" y="3987800"/>
          <p14:tracePt t="159190" x="3308350" y="3979863"/>
          <p14:tracePt t="159193" x="3300413" y="3979863"/>
          <p14:tracePt t="159203" x="3292475" y="3979863"/>
          <p14:tracePt t="159219" x="3284538" y="3971925"/>
          <p14:tracePt t="159249" x="3276600" y="3971925"/>
          <p14:tracePt t="159263" x="3268663" y="3971925"/>
          <p14:tracePt t="159274" x="3260725" y="3971925"/>
          <p14:tracePt t="159285" x="3252788" y="3971925"/>
          <p14:tracePt t="159292" x="3244850" y="3971925"/>
          <p14:tracePt t="159298" x="3236913" y="3971925"/>
          <p14:tracePt t="159305" x="3228975" y="3971925"/>
          <p14:tracePt t="159310" x="3221038" y="3971925"/>
          <p14:tracePt t="159315" x="3221038" y="3979863"/>
          <p14:tracePt t="159316" x="3213100" y="3979863"/>
          <p14:tracePt t="159322" x="3205163" y="3979863"/>
          <p14:tracePt t="159329" x="3197225" y="3979863"/>
          <p14:tracePt t="159333" x="3189288" y="3979863"/>
          <p14:tracePt t="159338" x="3181350" y="3979863"/>
          <p14:tracePt t="159344" x="3173413" y="3979863"/>
          <p14:tracePt t="159347" x="3165475" y="3979863"/>
          <p14:tracePt t="159350" x="3157538" y="3979863"/>
          <p14:tracePt t="159352" x="3149600" y="3979863"/>
          <p14:tracePt t="159356" x="3141663" y="3979863"/>
          <p14:tracePt t="159358" x="3141663" y="3971925"/>
          <p14:tracePt t="159360" x="3133725" y="3971925"/>
          <p14:tracePt t="159364" x="3125788" y="3971925"/>
          <p14:tracePt t="159367" x="3117850" y="3971925"/>
          <p14:tracePt t="159368" x="3109913" y="3971925"/>
          <p14:tracePt t="159372" x="3101975" y="3971925"/>
          <p14:tracePt t="159374" x="3094038" y="3971925"/>
          <p14:tracePt t="159376" x="3086100" y="3971925"/>
          <p14:tracePt t="159381" x="3078163" y="3971925"/>
          <p14:tracePt t="159383" x="3070225" y="3971925"/>
          <p14:tracePt t="159384" x="3062288" y="3971925"/>
          <p14:tracePt t="159386" x="3062288" y="3979863"/>
          <p14:tracePt t="159388" x="3054350" y="3979863"/>
          <p14:tracePt t="159390" x="3046413" y="3979863"/>
          <p14:tracePt t="159392" x="3038475" y="3979863"/>
          <p14:tracePt t="159394" x="3030538" y="3979863"/>
          <p14:tracePt t="159397" x="3022600" y="3979863"/>
          <p14:tracePt t="159400" x="3014663" y="3979863"/>
          <p14:tracePt t="159402" x="3006725" y="3979863"/>
          <p14:tracePt t="159404" x="2998788" y="3979863"/>
          <p14:tracePt t="159408" x="2990850" y="3979863"/>
          <p14:tracePt t="159410" x="2982913" y="3979863"/>
          <p14:tracePt t="159415" x="2967038" y="3979863"/>
          <p14:tracePt t="159418" x="2957513" y="3979863"/>
          <p14:tracePt t="159421" x="2949575" y="3979863"/>
          <p14:tracePt t="159423" x="2941638" y="3979863"/>
          <p14:tracePt t="159426" x="2933700" y="3987800"/>
          <p14:tracePt t="159429" x="2925763" y="3987800"/>
          <p14:tracePt t="159433" x="2917825" y="3987800"/>
          <p14:tracePt t="159434" x="2909888" y="3987800"/>
          <p14:tracePt t="159436" x="2901950" y="3987800"/>
          <p14:tracePt t="159440" x="2894013" y="3987800"/>
          <p14:tracePt t="159442" x="2886075" y="3987800"/>
          <p14:tracePt t="159447" x="2878138" y="3987800"/>
          <p14:tracePt t="159449" x="2870200" y="3987800"/>
          <p14:tracePt t="159452" x="2862263" y="3987800"/>
          <p14:tracePt t="159454" x="2854325" y="3987800"/>
          <p14:tracePt t="159458" x="2846388" y="3987800"/>
          <p14:tracePt t="159460" x="2838450" y="3987800"/>
          <p14:tracePt t="159465" x="2830513" y="3987800"/>
          <p14:tracePt t="159466" x="2822575" y="3987800"/>
          <p14:tracePt t="159470" x="2814638" y="3987800"/>
          <p14:tracePt t="159472" x="2806700" y="3987800"/>
          <p14:tracePt t="159477" x="2798763" y="3987800"/>
          <p14:tracePt t="159478" x="2790825" y="3987800"/>
          <p14:tracePt t="159482" x="2782888" y="3987800"/>
          <p14:tracePt t="159487" x="2774950" y="3987800"/>
          <p14:tracePt t="159490" x="2767013" y="3987800"/>
          <p14:tracePt t="159494" x="2759075" y="3987800"/>
          <p14:tracePt t="159498" x="2751138" y="3987800"/>
          <p14:tracePt t="159502" x="2743200" y="3987800"/>
          <p14:tracePt t="159506" x="2735263" y="3987800"/>
          <p14:tracePt t="159514" x="2727325" y="3987800"/>
          <p14:tracePt t="159518" x="2719388" y="3987800"/>
          <p14:tracePt t="159525" x="2711450" y="3987800"/>
          <p14:tracePt t="159535" x="2703513" y="3987800"/>
          <p14:tracePt t="159545" x="2695575" y="3987800"/>
          <p14:tracePt t="159557" x="2687638" y="3987800"/>
          <p14:tracePt t="159566" x="2679700" y="3987800"/>
          <p14:tracePt t="159577" x="2671763" y="3987800"/>
          <p14:tracePt t="159579" x="2671763" y="3995738"/>
          <p14:tracePt t="159587" x="2663825" y="3995738"/>
          <p14:tracePt t="159597" x="2655888" y="3995738"/>
          <p14:tracePt t="159604" x="2647950" y="3995738"/>
          <p14:tracePt t="159615" x="2640013" y="3995738"/>
          <p14:tracePt t="159620" x="2632075" y="3995738"/>
          <p14:tracePt t="159629" x="2624138" y="3995738"/>
          <p14:tracePt t="159636" x="2616200" y="3995738"/>
          <p14:tracePt t="159645" x="2606675" y="3995738"/>
          <p14:tracePt t="159653" x="2598738" y="3995738"/>
          <p14:tracePt t="159660" x="2590800" y="4003675"/>
          <p14:tracePt t="159668" x="2582863" y="4003675"/>
          <p14:tracePt t="159679" x="2574925" y="4003675"/>
          <p14:tracePt t="159688" x="2566988" y="4003675"/>
          <p14:tracePt t="159704" x="2559050" y="4003675"/>
          <p14:tracePt t="159959" x="2551113" y="4003675"/>
          <p14:tracePt t="159970" x="2543175" y="4003675"/>
          <p14:tracePt t="159981" x="2535238" y="4003675"/>
          <p14:tracePt t="159988" x="2527300" y="4003675"/>
          <p14:tracePt t="159997" x="2519363" y="4003675"/>
          <p14:tracePt t="160002" x="2511425" y="4003675"/>
          <p14:tracePt t="160010" x="2503488" y="4003675"/>
          <p14:tracePt t="160018" x="2495550" y="4003675"/>
          <p14:tracePt t="160028" x="2487613" y="4003675"/>
          <p14:tracePt t="160133" x="2479675" y="4003675"/>
          <p14:tracePt t="160135" x="2479675" y="4011613"/>
          <p14:tracePt t="160255" x="2487613" y="4003675"/>
          <p14:tracePt t="160259" x="2487613" y="3995738"/>
          <p14:tracePt t="160261" x="2495550" y="3987800"/>
          <p14:tracePt t="160265" x="2503488" y="3971925"/>
          <p14:tracePt t="160269" x="2511425" y="3956050"/>
          <p14:tracePt t="160271" x="2511425" y="3948113"/>
          <p14:tracePt t="160272" x="2519363" y="3938588"/>
          <p14:tracePt t="160274" x="2527300" y="3930650"/>
          <p14:tracePt t="160276" x="2527300" y="3914775"/>
          <p14:tracePt t="160278" x="2535238" y="3906838"/>
          <p14:tracePt t="160282" x="2543175" y="3898900"/>
          <p14:tracePt t="160283" x="2551113" y="3883025"/>
          <p14:tracePt t="160287" x="2559050" y="3867150"/>
          <p14:tracePt t="160288" x="2566988" y="3851275"/>
          <p14:tracePt t="160290" x="2566988" y="3843338"/>
          <p14:tracePt t="160292" x="2574925" y="3827463"/>
          <p14:tracePt t="160294" x="2582863" y="3819525"/>
          <p14:tracePt t="160298" x="2582863" y="3803650"/>
          <p14:tracePt t="160299" x="2590800" y="3795713"/>
          <p14:tracePt t="160303" x="2598738" y="3771900"/>
          <p14:tracePt t="160305" x="2606675" y="3763963"/>
          <p14:tracePt t="160306" x="2606675" y="3748088"/>
          <p14:tracePt t="160308" x="2616200" y="3740150"/>
          <p14:tracePt t="160310" x="2616200" y="3724275"/>
          <p14:tracePt t="160315" x="2632075" y="3700463"/>
          <p14:tracePt t="160317" x="2632075" y="3692525"/>
          <p14:tracePt t="160321" x="2640013" y="3668713"/>
          <p14:tracePt t="160322" x="2647950" y="3652838"/>
          <p14:tracePt t="160324" x="2647950" y="3644900"/>
          <p14:tracePt t="160326" x="2655888" y="3636963"/>
          <p14:tracePt t="160328" x="2655888" y="3621088"/>
          <p14:tracePt t="160332" x="2663825" y="3613150"/>
          <p14:tracePt t="160333" x="2663825" y="3605213"/>
          <p14:tracePt t="160337" x="2671763" y="3579813"/>
          <p14:tracePt t="160339" x="2671763" y="3571875"/>
          <p14:tracePt t="160340" x="2679700" y="3556000"/>
          <p14:tracePt t="160342" x="2679700" y="3548063"/>
          <p14:tracePt t="160344" x="2679700" y="3540125"/>
          <p14:tracePt t="160347" x="2679700" y="3532188"/>
          <p14:tracePt t="160349" x="2679700" y="3516313"/>
          <p14:tracePt t="160352" x="2679700" y="3500438"/>
          <p14:tracePt t="160354" x="2679700" y="3492500"/>
          <p14:tracePt t="160356" x="2679700" y="3484563"/>
          <p14:tracePt t="160358" x="2679700" y="3468688"/>
          <p14:tracePt t="160360" x="2671763" y="3460750"/>
          <p14:tracePt t="160365" x="2671763" y="3444875"/>
          <p14:tracePt t="160367" x="2663825" y="3436938"/>
          <p14:tracePt t="160368" x="2663825" y="3429000"/>
          <p14:tracePt t="160370" x="2663825" y="3413125"/>
          <p14:tracePt t="160372" x="2655888" y="3405188"/>
          <p14:tracePt t="160374" x="2655888" y="3397250"/>
          <p14:tracePt t="160376" x="2647950" y="3389313"/>
          <p14:tracePt t="160378" x="2647950" y="3381375"/>
          <p14:tracePt t="160380" x="2640013" y="3373438"/>
          <p14:tracePt t="160382" x="2632075" y="3365500"/>
          <p14:tracePt t="160384" x="2632075" y="3357563"/>
          <p14:tracePt t="160386" x="2624138" y="3349625"/>
          <p14:tracePt t="160388" x="2616200" y="3341688"/>
          <p14:tracePt t="160390" x="2616200" y="3333750"/>
          <p14:tracePt t="160392" x="2606675" y="3325813"/>
          <p14:tracePt t="160394" x="2598738" y="3317875"/>
          <p14:tracePt t="160396" x="2590800" y="3309938"/>
          <p14:tracePt t="160399" x="2590800" y="3302000"/>
          <p14:tracePt t="160400" x="2582863" y="3302000"/>
          <p14:tracePt t="160402" x="2574925" y="3294063"/>
          <p14:tracePt t="160404" x="2566988" y="3286125"/>
          <p14:tracePt t="160406" x="2559050" y="3278188"/>
          <p14:tracePt t="160408" x="2551113" y="3278188"/>
          <p14:tracePt t="160410" x="2543175" y="3270250"/>
          <p14:tracePt t="160413" x="2535238" y="3262313"/>
          <p14:tracePt t="160414" x="2519363" y="3262313"/>
          <p14:tracePt t="160416" x="2511425" y="3252788"/>
          <p14:tracePt t="160418" x="2503488" y="3252788"/>
          <p14:tracePt t="160420" x="2495550" y="3244850"/>
          <p14:tracePt t="160422" x="2487613" y="3244850"/>
          <p14:tracePt t="160424" x="2479675" y="3236913"/>
          <p14:tracePt t="160426" x="2471738" y="3236913"/>
          <p14:tracePt t="160428" x="2463800" y="3228975"/>
          <p14:tracePt t="160432" x="2455863" y="3228975"/>
          <p14:tracePt t="160434" x="2447925" y="3228975"/>
          <p14:tracePt t="160436" x="2439988" y="3228975"/>
          <p14:tracePt t="160438" x="2432050" y="3228975"/>
          <p14:tracePt t="160440" x="2424113" y="3221038"/>
          <p14:tracePt t="160442" x="2416175" y="3221038"/>
          <p14:tracePt t="160444" x="2416175" y="3228975"/>
          <p14:tracePt t="160446" x="2408238" y="3228975"/>
          <p14:tracePt t="160448" x="2400300" y="3228975"/>
          <p14:tracePt t="160452" x="2392363" y="3228975"/>
          <p14:tracePt t="160456" x="2384425" y="3228975"/>
          <p14:tracePt t="160458" x="2376488" y="3228975"/>
          <p14:tracePt t="160460" x="2376488" y="3236913"/>
          <p14:tracePt t="160463" x="2368550" y="3236913"/>
          <p14:tracePt t="160468" x="2360613" y="3244850"/>
          <p14:tracePt t="160472" x="2352675" y="3244850"/>
          <p14:tracePt t="160474" x="2352675" y="3252788"/>
          <p14:tracePt t="160478" x="2344738" y="3262313"/>
          <p14:tracePt t="160482" x="2336800" y="3270250"/>
          <p14:tracePt t="160486" x="2328863" y="3278188"/>
          <p14:tracePt t="160490" x="2328863" y="3286125"/>
          <p14:tracePt t="160492" x="2320925" y="3294063"/>
          <p14:tracePt t="160494" x="2320925" y="3302000"/>
          <p14:tracePt t="160496" x="2320925" y="3309938"/>
          <p14:tracePt t="160498" x="2312988" y="3309938"/>
          <p14:tracePt t="160500" x="2312988" y="3317875"/>
          <p14:tracePt t="160502" x="2312988" y="3325813"/>
          <p14:tracePt t="160504" x="2305050" y="3333750"/>
          <p14:tracePt t="160506" x="2305050" y="3341688"/>
          <p14:tracePt t="160508" x="2305050" y="3349625"/>
          <p14:tracePt t="160510" x="2305050" y="3357563"/>
          <p14:tracePt t="160513" x="2297113" y="3373438"/>
          <p14:tracePt t="160514" x="2297113" y="3381375"/>
          <p14:tracePt t="160516" x="2297113" y="3389313"/>
          <p14:tracePt t="160518" x="2297113" y="3397250"/>
          <p14:tracePt t="160520" x="2297113" y="3405188"/>
          <p14:tracePt t="160522" x="2297113" y="3413125"/>
          <p14:tracePt t="160524" x="2297113" y="3421063"/>
          <p14:tracePt t="160526" x="2297113" y="3429000"/>
          <p14:tracePt t="160528" x="2297113" y="3436938"/>
          <p14:tracePt t="160531" x="2297113" y="3444875"/>
          <p14:tracePt t="160532" x="2297113" y="3452813"/>
          <p14:tracePt t="160534" x="2297113" y="3460750"/>
          <p14:tracePt t="160536" x="2297113" y="3468688"/>
          <p14:tracePt t="160538" x="2305050" y="3476625"/>
          <p14:tracePt t="160540" x="2305050" y="3484563"/>
          <p14:tracePt t="160542" x="2305050" y="3492500"/>
          <p14:tracePt t="160546" x="2305050" y="3500438"/>
          <p14:tracePt t="160548" x="2305050" y="3508375"/>
          <p14:tracePt t="160550" x="2312988" y="3516313"/>
          <p14:tracePt t="160552" x="2312988" y="3524250"/>
          <p14:tracePt t="160554" x="2312988" y="3532188"/>
          <p14:tracePt t="160556" x="2320925" y="3532188"/>
          <p14:tracePt t="160558" x="2320925" y="3540125"/>
          <p14:tracePt t="160560" x="2328863" y="3548063"/>
          <p14:tracePt t="160564" x="2328863" y="3556000"/>
          <p14:tracePt t="160566" x="2336800" y="3556000"/>
          <p14:tracePt t="160568" x="2336800" y="3563938"/>
          <p14:tracePt t="160570" x="2344738" y="3563938"/>
          <p14:tracePt t="160572" x="2352675" y="3571875"/>
          <p14:tracePt t="160576" x="2360613" y="3579813"/>
          <p14:tracePt t="160580" x="2368550" y="3579813"/>
          <p14:tracePt t="160582" x="2376488" y="3587750"/>
          <p14:tracePt t="160584" x="2384425" y="3587750"/>
          <p14:tracePt t="160588" x="2392363" y="3587750"/>
          <p14:tracePt t="160590" x="2400300" y="3587750"/>
          <p14:tracePt t="160592" x="2408238" y="3587750"/>
          <p14:tracePt t="160596" x="2416175" y="3587750"/>
          <p14:tracePt t="160598" x="2424113" y="3587750"/>
          <p14:tracePt t="160600" x="2432050" y="3587750"/>
          <p14:tracePt t="160602" x="2439988" y="3587750"/>
          <p14:tracePt t="160604" x="2447925" y="3587750"/>
          <p14:tracePt t="160608" x="2455863" y="3587750"/>
          <p14:tracePt t="160610" x="2463800" y="3587750"/>
          <p14:tracePt t="160613" x="2471738" y="3587750"/>
          <p14:tracePt t="160614" x="2479675" y="3579813"/>
          <p14:tracePt t="160618" x="2487613" y="3579813"/>
          <p14:tracePt t="160620" x="2495550" y="3571875"/>
          <p14:tracePt t="160622" x="2503488" y="3571875"/>
          <p14:tracePt t="160624" x="2503488" y="3563938"/>
          <p14:tracePt t="160626" x="2511425" y="3563938"/>
          <p14:tracePt t="160628" x="2511425" y="3556000"/>
          <p14:tracePt t="160630" x="2519363" y="3548063"/>
          <p14:tracePt t="160634" x="2527300" y="3540125"/>
          <p14:tracePt t="160636" x="2527300" y="3532188"/>
          <p14:tracePt t="160638" x="2527300" y="3524250"/>
          <p14:tracePt t="160642" x="2535238" y="3516313"/>
          <p14:tracePt t="160644" x="2535238" y="3508375"/>
          <p14:tracePt t="160646" x="2535238" y="3500438"/>
          <p14:tracePt t="160648" x="2535238" y="3492500"/>
          <p14:tracePt t="160652" x="2535238" y="3484563"/>
          <p14:tracePt t="160654" x="2535238" y="3476625"/>
          <p14:tracePt t="160656" x="2535238" y="3468688"/>
          <p14:tracePt t="160658" x="2527300" y="3460750"/>
          <p14:tracePt t="160660" x="2527300" y="3452813"/>
          <p14:tracePt t="160663" x="2527300" y="3444875"/>
          <p14:tracePt t="160666" x="2519363" y="3436938"/>
          <p14:tracePt t="160668" x="2519363" y="3429000"/>
          <p14:tracePt t="160670" x="2511425" y="3429000"/>
          <p14:tracePt t="160672" x="2511425" y="3421063"/>
          <p14:tracePt t="160674" x="2511425" y="3413125"/>
          <p14:tracePt t="160676" x="2503488" y="3413125"/>
          <p14:tracePt t="160678" x="2503488" y="3405188"/>
          <p14:tracePt t="160681" x="2495550" y="3405188"/>
          <p14:tracePt t="160682" x="2495550" y="3397250"/>
          <p14:tracePt t="160684" x="2487613" y="3397250"/>
          <p14:tracePt t="160686" x="2479675" y="3397250"/>
          <p14:tracePt t="160690" x="2471738" y="3389313"/>
          <p14:tracePt t="160694" x="2463800" y="3389313"/>
          <p14:tracePt t="160698" x="2455863" y="3389313"/>
          <p14:tracePt t="160700" x="2447925" y="3381375"/>
          <p14:tracePt t="160704" x="2439988" y="3381375"/>
          <p14:tracePt t="160706" x="2432050" y="3381375"/>
          <p14:tracePt t="160710" x="2424113" y="3381375"/>
          <p14:tracePt t="160713" x="2416175" y="3381375"/>
          <p14:tracePt t="160716" x="2408238" y="3381375"/>
          <p14:tracePt t="160718" x="2408238" y="3389313"/>
          <p14:tracePt t="160720" x="2400300" y="3389313"/>
          <p14:tracePt t="160724" x="2392363" y="3389313"/>
          <p14:tracePt t="160728" x="2384425" y="3389313"/>
          <p14:tracePt t="160730" x="2384425" y="3397250"/>
          <p14:tracePt t="160732" x="2376488" y="3397250"/>
          <p14:tracePt t="160738" x="2368550" y="3405188"/>
          <p14:tracePt t="160744" x="2360613" y="3413125"/>
          <p14:tracePt t="160749" x="2352675" y="3421063"/>
          <p14:tracePt t="160752" x="2352675" y="3429000"/>
          <p14:tracePt t="160754" x="2344738" y="3429000"/>
          <p14:tracePt t="160756" x="2344738" y="3436938"/>
          <p14:tracePt t="160758" x="2344738" y="3444875"/>
          <p14:tracePt t="160760" x="2336800" y="3444875"/>
          <p14:tracePt t="160763" x="2336800" y="3452813"/>
          <p14:tracePt t="160765" x="2336800" y="3460750"/>
          <p14:tracePt t="160766" x="2336800" y="3468688"/>
          <p14:tracePt t="160768" x="2328863" y="3468688"/>
          <p14:tracePt t="160770" x="2328863" y="3476625"/>
          <p14:tracePt t="160774" x="2328863" y="3484563"/>
          <p14:tracePt t="160778" x="2328863" y="3492500"/>
          <p14:tracePt t="160782" x="2328863" y="3500438"/>
          <p14:tracePt t="160788" x="2328863" y="3508375"/>
          <p14:tracePt t="160798" x="2328863" y="3516313"/>
          <p14:tracePt t="160804" x="2336800" y="3516313"/>
          <p14:tracePt t="160855" x="2336800" y="3508375"/>
          <p14:tracePt t="160863" x="2336800" y="3500438"/>
          <p14:tracePt t="160868" x="2328863" y="3492500"/>
          <p14:tracePt t="160872" x="2328863" y="3484563"/>
          <p14:tracePt t="160876" x="2328863" y="3492500"/>
          <p14:tracePt t="160946" x="2320925" y="3492500"/>
          <p14:tracePt t="160953" x="2320925" y="3500438"/>
          <p14:tracePt t="160959" x="2320925" y="3508375"/>
          <p14:tracePt t="160960" x="2312988" y="3508375"/>
          <p14:tracePt t="160965" x="2312988" y="3516313"/>
          <p14:tracePt t="160968" x="2312988" y="3524250"/>
          <p14:tracePt t="160972" x="2312988" y="3532188"/>
          <p14:tracePt t="160974" x="2305050" y="3532188"/>
          <p14:tracePt t="160976" x="2305050" y="3540125"/>
          <p14:tracePt t="160981" x="2305050" y="3548063"/>
          <p14:tracePt t="160984" x="2305050" y="3556000"/>
          <p14:tracePt t="160992" x="2305050" y="3563938"/>
          <p14:tracePt t="160998" x="2305050" y="3571875"/>
          <p14:tracePt t="161002" x="2312988" y="3571875"/>
          <p14:tracePt t="161006" x="2312988" y="3579813"/>
          <p14:tracePt t="161017" x="2312988" y="3587750"/>
          <p14:tracePt t="161020" x="2320925" y="3587750"/>
          <p14:tracePt t="161026" x="2320925" y="3595688"/>
          <p14:tracePt t="161031" x="2328863" y="3595688"/>
          <p14:tracePt t="161036" x="2328863" y="3605213"/>
          <p14:tracePt t="161038" x="2336800" y="3605213"/>
          <p14:tracePt t="161048" x="2344738" y="3613150"/>
          <p14:tracePt t="161052" x="2352675" y="3613150"/>
          <p14:tracePt t="161057" x="2352675" y="3621088"/>
          <p14:tracePt t="161060" x="2360613" y="3621088"/>
          <p14:tracePt t="161070" x="2368550" y="3621088"/>
          <p14:tracePt t="161079" x="2368550" y="3629025"/>
          <p14:tracePt t="161193" x="2376488" y="3636963"/>
          <p14:tracePt t="161208" x="2376488" y="3644900"/>
          <p14:tracePt t="161209" x="2384425" y="3644900"/>
          <p14:tracePt t="161216" x="2384425" y="3652838"/>
          <p14:tracePt t="161218" x="2392363" y="3652838"/>
          <p14:tracePt t="161224" x="2400300" y="3660775"/>
          <p14:tracePt t="161228" x="2408238" y="3668713"/>
          <p14:tracePt t="161232" x="2416175" y="3676650"/>
          <p14:tracePt t="161234" x="2424113" y="3676650"/>
          <p14:tracePt t="161236" x="2424113" y="3684588"/>
          <p14:tracePt t="161238" x="2432050" y="3692525"/>
          <p14:tracePt t="161240" x="2439988" y="3692525"/>
          <p14:tracePt t="161242" x="2447925" y="3700463"/>
          <p14:tracePt t="161244" x="2455863" y="3708400"/>
          <p14:tracePt t="161246" x="2463800" y="3716338"/>
          <p14:tracePt t="161248" x="2463800" y="3724275"/>
          <p14:tracePt t="161250" x="2479675" y="3724275"/>
          <p14:tracePt t="161252" x="2487613" y="3732213"/>
          <p14:tracePt t="161254" x="2495550" y="3748088"/>
          <p14:tracePt t="161256" x="2503488" y="3756025"/>
          <p14:tracePt t="161258" x="2511425" y="3763963"/>
          <p14:tracePt t="161260" x="2519363" y="3771900"/>
          <p14:tracePt t="161263" x="2535238" y="3779838"/>
          <p14:tracePt t="161264" x="2543175" y="3787775"/>
          <p14:tracePt t="161266" x="2559050" y="3795713"/>
          <p14:tracePt t="161268" x="2566988" y="3811588"/>
          <p14:tracePt t="161270" x="2574925" y="3819525"/>
          <p14:tracePt t="161272" x="2590800" y="3827463"/>
          <p14:tracePt t="161274" x="2598738" y="3835400"/>
          <p14:tracePt t="161276" x="2616200" y="3851275"/>
          <p14:tracePt t="161278" x="2632075" y="3859213"/>
          <p14:tracePt t="161280" x="2640013" y="3867150"/>
          <p14:tracePt t="161283" x="2655888" y="3883025"/>
          <p14:tracePt t="161284" x="2663825" y="3890963"/>
          <p14:tracePt t="161286" x="2679700" y="3898900"/>
          <p14:tracePt t="161288" x="2695575" y="3914775"/>
          <p14:tracePt t="161290" x="2703513" y="3922713"/>
          <p14:tracePt t="161292" x="2719388" y="3930650"/>
          <p14:tracePt t="161294" x="2735263" y="3948113"/>
          <p14:tracePt t="161296" x="2751138" y="3956050"/>
          <p14:tracePt t="161298" x="2767013" y="3963988"/>
          <p14:tracePt t="161300" x="2782888" y="3971925"/>
          <p14:tracePt t="161302" x="2798763" y="3979863"/>
          <p14:tracePt t="161304" x="2814638" y="3987800"/>
          <p14:tracePt t="161306" x="2830513" y="3995738"/>
          <p14:tracePt t="161308" x="2838450" y="4003675"/>
          <p14:tracePt t="161310" x="2854325" y="4011613"/>
          <p14:tracePt t="161315" x="2886075" y="4027488"/>
          <p14:tracePt t="161316" x="2901950" y="4027488"/>
          <p14:tracePt t="161321" x="2933700" y="4043363"/>
          <p14:tracePt t="161323" x="2949575" y="4051300"/>
          <p14:tracePt t="161325" x="2967038" y="4059238"/>
          <p14:tracePt t="161326" x="2982913" y="4067175"/>
          <p14:tracePt t="161328" x="2990850" y="4075113"/>
          <p14:tracePt t="161331" x="3006725" y="4075113"/>
          <p14:tracePt t="161333" x="3022600" y="4083050"/>
          <p14:tracePt t="161337" x="3046413" y="4090988"/>
          <p14:tracePt t="161339" x="3062288" y="4098925"/>
          <p14:tracePt t="161341" x="3078163" y="4106863"/>
          <p14:tracePt t="161343" x="3086100" y="4106863"/>
          <p14:tracePt t="161345" x="3101975" y="4106863"/>
          <p14:tracePt t="161348" x="3109913" y="4114800"/>
          <p14:tracePt t="161349" x="3117850" y="4122738"/>
          <p14:tracePt t="161353" x="3141663" y="4130675"/>
          <p14:tracePt t="161354" x="3149600" y="4130675"/>
          <p14:tracePt t="161356" x="3165475" y="4138613"/>
          <p14:tracePt t="161358" x="3173413" y="4138613"/>
          <p14:tracePt t="161360" x="3181350" y="4138613"/>
          <p14:tracePt t="161365" x="3197225" y="4146550"/>
          <p14:tracePt t="161368" x="3213100" y="4154488"/>
          <p14:tracePt t="161370" x="3228975" y="4154488"/>
          <p14:tracePt t="161372" x="3236913" y="4162425"/>
          <p14:tracePt t="161374" x="3244850" y="4162425"/>
          <p14:tracePt t="161378" x="3252788" y="4170363"/>
          <p14:tracePt t="161382" x="3260725" y="4170363"/>
          <p14:tracePt t="161384" x="3268663" y="4170363"/>
          <p14:tracePt t="161387" x="3284538" y="4178300"/>
          <p14:tracePt t="161388" x="3292475" y="4178300"/>
          <p14:tracePt t="161391" x="3300413" y="4186238"/>
          <p14:tracePt t="161392" x="3308350" y="4186238"/>
          <p14:tracePt t="161394" x="3317875" y="4186238"/>
          <p14:tracePt t="161397" x="3325813" y="4186238"/>
          <p14:tracePt t="161399" x="3325813" y="4194175"/>
          <p14:tracePt t="161401" x="3333750" y="4194175"/>
          <p14:tracePt t="161402" x="3341688" y="4194175"/>
          <p14:tracePt t="161404" x="3349625" y="4194175"/>
          <p14:tracePt t="161406" x="3357563" y="4194175"/>
          <p14:tracePt t="161410" x="3365500" y="4202113"/>
          <p14:tracePt t="161414" x="3373438" y="4202113"/>
          <p14:tracePt t="161417" x="3381375" y="4202113"/>
          <p14:tracePt t="161420" x="3389313" y="4202113"/>
          <p14:tracePt t="161422" x="3397250" y="4202113"/>
          <p14:tracePt t="161426" x="3405188" y="4202113"/>
          <p14:tracePt t="161431" x="3413125" y="4202113"/>
          <p14:tracePt t="161434" x="3421063" y="4202113"/>
          <p14:tracePt t="161436" x="3429000" y="4202113"/>
          <p14:tracePt t="161440" x="3436938" y="4202113"/>
          <p14:tracePt t="161442" x="3436938" y="4210050"/>
          <p14:tracePt t="161444" x="3444875" y="4210050"/>
          <p14:tracePt t="161447" x="3452813" y="4210050"/>
          <p14:tracePt t="161450" x="3460750" y="4210050"/>
          <p14:tracePt t="161452" x="3468688" y="4210050"/>
          <p14:tracePt t="161454" x="3476625" y="4210050"/>
          <p14:tracePt t="161458" x="3484563" y="4210050"/>
          <p14:tracePt t="161460" x="3492500" y="4210050"/>
          <p14:tracePt t="161466" x="3508375" y="4217988"/>
          <p14:tracePt t="161467" x="3516313" y="4217988"/>
          <p14:tracePt t="161469" x="3524250" y="4217988"/>
          <p14:tracePt t="161472" x="3532188" y="4217988"/>
          <p14:tracePt t="161474" x="3540125" y="4217988"/>
          <p14:tracePt t="161476" x="3548063" y="4225925"/>
          <p14:tracePt t="161478" x="3556000" y="4225925"/>
          <p14:tracePt t="161481" x="3571875" y="4225925"/>
          <p14:tracePt t="161483" x="3579813" y="4225925"/>
          <p14:tracePt t="161485" x="3587750" y="4225925"/>
          <p14:tracePt t="161487" x="3595688" y="4225925"/>
          <p14:tracePt t="161488" x="3611563" y="4225925"/>
          <p14:tracePt t="161490" x="3619500" y="4225925"/>
          <p14:tracePt t="161492" x="3627438" y="4233863"/>
          <p14:tracePt t="161494" x="3643313" y="4233863"/>
          <p14:tracePt t="161497" x="3651250" y="4233863"/>
          <p14:tracePt t="161501" x="3676650" y="4233863"/>
          <p14:tracePt t="161503" x="3692525" y="4233863"/>
          <p14:tracePt t="161504" x="3700463" y="4233863"/>
          <p14:tracePt t="161506" x="3716338" y="4233863"/>
          <p14:tracePt t="161508" x="3724275" y="4233863"/>
          <p14:tracePt t="161510" x="3740150" y="4233863"/>
          <p14:tracePt t="161515" x="3763963" y="4233863"/>
          <p14:tracePt t="161517" x="3771900" y="4233863"/>
          <p14:tracePt t="161519" x="3787775" y="4233863"/>
          <p14:tracePt t="161520" x="3795713" y="4233863"/>
          <p14:tracePt t="161522" x="3811588" y="4233863"/>
          <p14:tracePt t="161524" x="3819525" y="4233863"/>
          <p14:tracePt t="161526" x="3835400" y="4233863"/>
          <p14:tracePt t="161528" x="3843338" y="4233863"/>
          <p14:tracePt t="161531" x="3851275" y="4225925"/>
          <p14:tracePt t="161533" x="3867150" y="4225925"/>
          <p14:tracePt t="161534" x="3875088" y="4225925"/>
          <p14:tracePt t="161536" x="3883025" y="4225925"/>
          <p14:tracePt t="161538" x="3898900" y="4225925"/>
          <p14:tracePt t="161540" x="3906838" y="4225925"/>
          <p14:tracePt t="161542" x="3914775" y="4225925"/>
          <p14:tracePt t="161544" x="3922713" y="4225925"/>
          <p14:tracePt t="161549" x="3946525" y="4225925"/>
          <p14:tracePt t="161550" x="3954463" y="4225925"/>
          <p14:tracePt t="161552" x="3962400" y="4225925"/>
          <p14:tracePt t="161554" x="3970338" y="4217988"/>
          <p14:tracePt t="161556" x="3978275" y="4217988"/>
          <p14:tracePt t="161558" x="3986213" y="4217988"/>
          <p14:tracePt t="161560" x="3994150" y="4217988"/>
          <p14:tracePt t="161565" x="4011613" y="4217988"/>
          <p14:tracePt t="161567" x="4019550" y="4217988"/>
          <p14:tracePt t="161568" x="4027488" y="4217988"/>
          <p14:tracePt t="161570" x="4035425" y="4210050"/>
          <p14:tracePt t="161572" x="4043363" y="4210050"/>
          <p14:tracePt t="161576" x="4051300" y="4210050"/>
          <p14:tracePt t="161578" x="4059238" y="4210050"/>
          <p14:tracePt t="161583" x="4067175" y="4202113"/>
          <p14:tracePt t="161586" x="4075113" y="4202113"/>
          <p14:tracePt t="161590" x="4083050" y="4202113"/>
          <p14:tracePt t="161594" x="4083050" y="4194175"/>
          <p14:tracePt t="161599" x="4090988" y="4194175"/>
          <p14:tracePt t="161635" x="4090988" y="4186238"/>
          <p14:tracePt t="161650" x="4083050" y="4186238"/>
          <p14:tracePt t="161653" x="4083050" y="4178300"/>
          <p14:tracePt t="161661" x="4075113" y="4178300"/>
          <p14:tracePt t="161664" x="4075113" y="4170363"/>
          <p14:tracePt t="161671" x="4067175" y="4170363"/>
          <p14:tracePt t="161672" x="4067175" y="4162425"/>
          <p14:tracePt t="161679" x="4059238" y="4162425"/>
          <p14:tracePt t="161684" x="4059238" y="4154488"/>
          <p14:tracePt t="161690" x="4051300" y="4154488"/>
          <p14:tracePt t="161700" x="4043363" y="4146550"/>
          <p14:tracePt t="161714" x="4035425" y="4146550"/>
          <p14:tracePt t="161717" x="4035425" y="4138613"/>
          <p14:tracePt t="161722" x="4027488" y="4138613"/>
          <p14:tracePt t="161734" x="4019550" y="4138613"/>
          <p14:tracePt t="161738" x="4019550" y="4130675"/>
          <p14:tracePt t="161749" x="4011613" y="4130675"/>
          <p14:tracePt t="161807" x="4002088" y="4130675"/>
          <p14:tracePt t="161922" x="4002088" y="4122738"/>
          <p14:tracePt t="161985" x="3994150" y="4122738"/>
          <p14:tracePt t="162135" x="3986213" y="4122738"/>
          <p14:tracePt t="162140" x="3986213" y="4114800"/>
          <p14:tracePt t="162143" x="3978275" y="4114800"/>
          <p14:tracePt t="162148" x="3970338" y="4106863"/>
          <p14:tracePt t="162152" x="3962400" y="4106863"/>
          <p14:tracePt t="162155" x="3962400" y="4098925"/>
          <p14:tracePt t="162157" x="3954463" y="4098925"/>
          <p14:tracePt t="162160" x="3946525" y="4090988"/>
          <p14:tracePt t="162165" x="3938588" y="4090988"/>
          <p14:tracePt t="162167" x="3930650" y="4083050"/>
          <p14:tracePt t="162168" x="3922713" y="4075113"/>
          <p14:tracePt t="162170" x="3914775" y="4075113"/>
          <p14:tracePt t="162172" x="3914775" y="4067175"/>
          <p14:tracePt t="162174" x="3906838" y="4059238"/>
          <p14:tracePt t="162176" x="3898900" y="4059238"/>
          <p14:tracePt t="162178" x="3890963" y="4051300"/>
          <p14:tracePt t="162181" x="3883025" y="4051300"/>
          <p14:tracePt t="162183" x="3883025" y="4043363"/>
          <p14:tracePt t="162186" x="3867150" y="4035425"/>
          <p14:tracePt t="162189" x="3859213" y="4035425"/>
          <p14:tracePt t="162190" x="3859213" y="4027488"/>
          <p14:tracePt t="162192" x="3851275" y="4027488"/>
          <p14:tracePt t="162194" x="3843338" y="4019550"/>
          <p14:tracePt t="162198" x="3835400" y="4019550"/>
          <p14:tracePt t="162201" x="3827463" y="4011613"/>
          <p14:tracePt t="162203" x="3819525" y="4011613"/>
          <p14:tracePt t="162206" x="3811588" y="4003675"/>
          <p14:tracePt t="162210" x="3803650" y="4003675"/>
          <p14:tracePt t="162215" x="3795713" y="4003675"/>
          <p14:tracePt t="162218" x="3787775" y="4003675"/>
          <p14:tracePt t="162220" x="3779838" y="4003675"/>
          <p14:tracePt t="162226" x="3771900" y="4003675"/>
          <p14:tracePt t="162231" x="3763963" y="4003675"/>
          <p14:tracePt t="162239" x="3756025" y="4003675"/>
          <p14:tracePt t="162240" x="3756025" y="4011613"/>
          <p14:tracePt t="162250" x="3748088" y="4011613"/>
          <p14:tracePt t="162256" x="3748088" y="4019550"/>
          <p14:tracePt t="162264" x="3748088" y="4027488"/>
          <p14:tracePt t="162268" x="3748088" y="4035425"/>
          <p14:tracePt t="162272" x="3748088" y="4043363"/>
          <p14:tracePt t="162274" x="3756025" y="4043363"/>
          <p14:tracePt t="162276" x="3756025" y="4051300"/>
          <p14:tracePt t="162281" x="3756025" y="4059238"/>
          <p14:tracePt t="162284" x="3756025" y="4067175"/>
          <p14:tracePt t="162286" x="3763963" y="4075113"/>
          <p14:tracePt t="162292" x="3763963" y="4083050"/>
          <p14:tracePt t="162298" x="3771900" y="4090988"/>
          <p14:tracePt t="162300" x="3771900" y="4098925"/>
          <p14:tracePt t="162302" x="3779838" y="4098925"/>
          <p14:tracePt t="162306" x="3779838" y="4106863"/>
          <p14:tracePt t="162310" x="3787775" y="4106863"/>
          <p14:tracePt t="162314" x="3787775" y="4114800"/>
          <p14:tracePt t="162318" x="3795713" y="4114800"/>
          <p14:tracePt t="162327" x="3803650" y="4114800"/>
          <p14:tracePt t="162333" x="3803650" y="4122738"/>
          <p14:tracePt t="162336" x="3811588" y="4122738"/>
          <p14:tracePt t="162348" x="3819525" y="4122738"/>
          <p14:tracePt t="162356" x="3827463" y="4114800"/>
          <p14:tracePt t="162369" x="3835400" y="4114800"/>
          <p14:tracePt t="162374" x="3835400" y="4106863"/>
          <p14:tracePt t="162382" x="3835400" y="4098925"/>
          <p14:tracePt t="162390" x="3835400" y="4090988"/>
          <p14:tracePt t="162394" x="3835400" y="4083050"/>
          <p14:tracePt t="162397" x="3827463" y="4083050"/>
          <p14:tracePt t="162400" x="3827463" y="4075113"/>
          <p14:tracePt t="162405" x="3819525" y="4075113"/>
          <p14:tracePt t="162406" x="3819525" y="4067175"/>
          <p14:tracePt t="162415" x="3811588" y="4059238"/>
          <p14:tracePt t="162418" x="3803650" y="4059238"/>
          <p14:tracePt t="162422" x="3803650" y="4051300"/>
          <p14:tracePt t="162424" x="3795713" y="4051300"/>
          <p14:tracePt t="162431" x="3787775" y="4051300"/>
          <p14:tracePt t="162434" x="3779838" y="4043363"/>
          <p14:tracePt t="162440" x="3771900" y="4043363"/>
          <p14:tracePt t="162447" x="3763963" y="4043363"/>
          <p14:tracePt t="162450" x="3756025" y="4043363"/>
          <p14:tracePt t="162456" x="3748088" y="4043363"/>
          <p14:tracePt t="162460" x="3740150" y="4043363"/>
          <p14:tracePt t="162466" x="3732213" y="4043363"/>
          <p14:tracePt t="162472" x="3724275" y="4043363"/>
          <p14:tracePt t="162481" x="3716338" y="4043363"/>
          <p14:tracePt t="162492" x="3708400" y="4043363"/>
          <p14:tracePt t="162514" x="3708400" y="4051300"/>
          <p14:tracePt t="162517" x="3716338" y="4051300"/>
          <p14:tracePt t="162545" x="3716338" y="4059238"/>
          <p14:tracePt t="162547" x="3724275" y="4059238"/>
          <p14:tracePt t="162564" x="3732213" y="4059238"/>
          <p14:tracePt t="165215" x="3732213" y="4067175"/>
          <p14:tracePt t="165219" x="3724275" y="4067175"/>
          <p14:tracePt t="165223" x="3724275" y="4075113"/>
          <p14:tracePt t="165224" x="3716338" y="4075113"/>
          <p14:tracePt t="165229" x="3708400" y="4083050"/>
          <p14:tracePt t="165233" x="3700463" y="4083050"/>
          <p14:tracePt t="165236" x="3692525" y="4090988"/>
          <p14:tracePt t="165240" x="3684588" y="4090988"/>
          <p14:tracePt t="165242" x="3684588" y="4098925"/>
          <p14:tracePt t="165244" x="3676650" y="4098925"/>
          <p14:tracePt t="165247" x="3668713" y="4098925"/>
          <p14:tracePt t="165251" x="3660775" y="4106863"/>
          <p14:tracePt t="165252" x="3651250" y="4106863"/>
          <p14:tracePt t="165254" x="3651250" y="4114800"/>
          <p14:tracePt t="165256" x="3643313" y="4114800"/>
          <p14:tracePt t="165258" x="3635375" y="4122738"/>
          <p14:tracePt t="165260" x="3627438" y="4122738"/>
          <p14:tracePt t="165265" x="3619500" y="4130675"/>
          <p14:tracePt t="165269" x="3603625" y="4138613"/>
          <p14:tracePt t="165270" x="3595688" y="4138613"/>
          <p14:tracePt t="165272" x="3587750" y="4146550"/>
          <p14:tracePt t="165274" x="3579813" y="4146550"/>
          <p14:tracePt t="165276" x="3571875" y="4146550"/>
          <p14:tracePt t="165278" x="3563938" y="4154488"/>
          <p14:tracePt t="165282" x="3548063" y="4162425"/>
          <p14:tracePt t="165286" x="3532188" y="4170363"/>
          <p14:tracePt t="165288" x="3524250" y="4178300"/>
          <p14:tracePt t="165290" x="3516313" y="4178300"/>
          <p14:tracePt t="165292" x="3508375" y="4178300"/>
          <p14:tracePt t="165294" x="3500438" y="4186238"/>
          <p14:tracePt t="165297" x="3492500" y="4186238"/>
          <p14:tracePt t="165299" x="3484563" y="4194175"/>
          <p14:tracePt t="165303" x="3460750" y="4202113"/>
          <p14:tracePt t="165304" x="3452813" y="4210050"/>
          <p14:tracePt t="165306" x="3444875" y="4210050"/>
          <p14:tracePt t="165308" x="3436938" y="4217988"/>
          <p14:tracePt t="165310" x="3429000" y="4217988"/>
          <p14:tracePt t="165315" x="3405188" y="4233863"/>
          <p14:tracePt t="165317" x="3397250" y="4233863"/>
          <p14:tracePt t="165321" x="3381375" y="4249738"/>
          <p14:tracePt t="165323" x="3373438" y="4257675"/>
          <p14:tracePt t="165324" x="3365500" y="4257675"/>
          <p14:tracePt t="165326" x="3349625" y="4265613"/>
          <p14:tracePt t="165328" x="3341688" y="4273550"/>
          <p14:tracePt t="165331" x="3333750" y="4273550"/>
          <p14:tracePt t="165333" x="3325813" y="4281488"/>
          <p14:tracePt t="165336" x="3308350" y="4291013"/>
          <p14:tracePt t="165338" x="3300413" y="4298950"/>
          <p14:tracePt t="165340" x="3292475" y="4306888"/>
          <p14:tracePt t="165342" x="3284538" y="4306888"/>
          <p14:tracePt t="165344" x="3268663" y="4314825"/>
          <p14:tracePt t="165348" x="3260725" y="4322763"/>
          <p14:tracePt t="165349" x="3252788" y="4322763"/>
          <p14:tracePt t="165353" x="3236913" y="4338638"/>
          <p14:tracePt t="165354" x="3228975" y="4346575"/>
          <p14:tracePt t="165356" x="3221038" y="4346575"/>
          <p14:tracePt t="165358" x="3213100" y="4354513"/>
          <p14:tracePt t="165361" x="3205163" y="4362450"/>
          <p14:tracePt t="165365" x="3189288" y="4370388"/>
          <p14:tracePt t="165368" x="3181350" y="4378325"/>
          <p14:tracePt t="165371" x="3165475" y="4386263"/>
          <p14:tracePt t="165373" x="3157538" y="4394200"/>
          <p14:tracePt t="165375" x="3149600" y="4394200"/>
          <p14:tracePt t="165376" x="3141663" y="4402138"/>
          <p14:tracePt t="165379" x="3141663" y="4410075"/>
          <p14:tracePt t="165381" x="3133725" y="4418013"/>
          <p14:tracePt t="165382" x="3125788" y="4418013"/>
          <p14:tracePt t="165387" x="3109913" y="4433888"/>
          <p14:tracePt t="165388" x="3101975" y="4441825"/>
          <p14:tracePt t="165391" x="3094038" y="4441825"/>
          <p14:tracePt t="165392" x="3086100" y="4449763"/>
          <p14:tracePt t="165394" x="3078163" y="4457700"/>
          <p14:tracePt t="165398" x="3070225" y="4465638"/>
          <p14:tracePt t="165399" x="3062288" y="4473575"/>
          <p14:tracePt t="165403" x="3046413" y="4481513"/>
          <p14:tracePt t="165405" x="3038475" y="4489450"/>
          <p14:tracePt t="165407" x="3030538" y="4497388"/>
          <p14:tracePt t="165409" x="3022600" y="4497388"/>
          <p14:tracePt t="165410" x="3014663" y="4505325"/>
          <p14:tracePt t="165415" x="2998788" y="4521200"/>
          <p14:tracePt t="165418" x="2990850" y="4521200"/>
          <p14:tracePt t="165421" x="2982913" y="4537075"/>
          <p14:tracePt t="165422" x="2974975" y="4545013"/>
          <p14:tracePt t="165425" x="2967038" y="4545013"/>
          <p14:tracePt t="165426" x="2957513" y="4552950"/>
          <p14:tracePt t="165428" x="2949575" y="4560888"/>
          <p14:tracePt t="165431" x="2941638" y="4560888"/>
          <p14:tracePt t="165432" x="2933700" y="4568825"/>
          <p14:tracePt t="165437" x="2925763" y="4576763"/>
          <p14:tracePt t="165439" x="2917825" y="4576763"/>
          <p14:tracePt t="165440" x="2909888" y="4584700"/>
          <p14:tracePt t="165444" x="2901950" y="4592638"/>
          <p14:tracePt t="165447" x="2894013" y="4592638"/>
          <p14:tracePt t="165448" x="2894013" y="4600575"/>
          <p14:tracePt t="165453" x="2886075" y="4608513"/>
          <p14:tracePt t="165456" x="2878138" y="4608513"/>
          <p14:tracePt t="165458" x="2870200" y="4616450"/>
          <p14:tracePt t="165465" x="2862263" y="4624388"/>
          <p14:tracePt t="165469" x="2854325" y="4633913"/>
          <p14:tracePt t="165474" x="2846388" y="4633913"/>
          <p14:tracePt t="165476" x="2846388" y="4641850"/>
          <p14:tracePt t="165483" x="2838450" y="4641850"/>
          <p14:tracePt t="165490" x="2838450" y="4649788"/>
          <p14:tracePt t="165593" x="2830513" y="4649788"/>
          <p14:tracePt t="165599" x="2830513" y="4641850"/>
          <p14:tracePt t="165604" x="2822575" y="4633913"/>
          <p14:tracePt t="165608" x="2814638" y="4624388"/>
          <p14:tracePt t="165614" x="2806700" y="4616450"/>
          <p14:tracePt t="165617" x="2806700" y="4608513"/>
          <p14:tracePt t="165618" x="2798763" y="4608513"/>
          <p14:tracePt t="165621" x="2798763" y="4600575"/>
          <p14:tracePt t="165622" x="2790825" y="4600575"/>
          <p14:tracePt t="165624" x="2790825" y="4592638"/>
          <p14:tracePt t="165626" x="2782888" y="4584700"/>
          <p14:tracePt t="165631" x="2774950" y="4576763"/>
          <p14:tracePt t="165633" x="2774950" y="4568825"/>
          <p14:tracePt t="165636" x="2767013" y="4560888"/>
          <p14:tracePt t="165638" x="2767013" y="4552950"/>
          <p14:tracePt t="165640" x="2759075" y="4552950"/>
          <p14:tracePt t="165642" x="2751138" y="4545013"/>
          <p14:tracePt t="165644" x="2751138" y="4537075"/>
          <p14:tracePt t="165648" x="2743200" y="4537075"/>
          <p14:tracePt t="165649" x="2743200" y="4529138"/>
          <p14:tracePt t="165653" x="2735263" y="4521200"/>
          <p14:tracePt t="165654" x="2727325" y="4521200"/>
          <p14:tracePt t="165657" x="2727325" y="4513263"/>
          <p14:tracePt t="165658" x="2719388" y="4513263"/>
          <p14:tracePt t="165660" x="2711450" y="4505325"/>
          <p14:tracePt t="165664" x="2703513" y="4497388"/>
          <p14:tracePt t="165668" x="2695575" y="4489450"/>
          <p14:tracePt t="165672" x="2687638" y="4481513"/>
          <p14:tracePt t="165676" x="2679700" y="4473575"/>
          <p14:tracePt t="165678" x="2679700" y="4465638"/>
          <p14:tracePt t="165681" x="2671763" y="4465638"/>
          <p14:tracePt t="165684" x="2663825" y="4457700"/>
          <p14:tracePt t="165686" x="2655888" y="4449763"/>
          <p14:tracePt t="165688" x="2655888" y="4441825"/>
          <p14:tracePt t="165690" x="2647950" y="4441825"/>
          <p14:tracePt t="165692" x="2647950" y="4433888"/>
          <p14:tracePt t="165694" x="2640013" y="4433888"/>
          <p14:tracePt t="165697" x="2640013" y="4425950"/>
          <p14:tracePt t="165699" x="2632075" y="4425950"/>
          <p14:tracePt t="165702" x="2624138" y="4418013"/>
          <p14:tracePt t="165705" x="2616200" y="4410075"/>
          <p14:tracePt t="165706" x="2606675" y="4402138"/>
          <p14:tracePt t="165710" x="2598738" y="4394200"/>
          <p14:tracePt t="165715" x="2590800" y="4386263"/>
          <p14:tracePt t="165720" x="2582863" y="4370388"/>
          <p14:tracePt t="165722" x="2566988" y="4362450"/>
          <p14:tracePt t="165724" x="2566988" y="4354513"/>
          <p14:tracePt t="165726" x="2559050" y="4346575"/>
          <p14:tracePt t="165729" x="2551113" y="4346575"/>
          <p14:tracePt t="165731" x="2551113" y="4338638"/>
          <p14:tracePt t="165733" x="2543175" y="4330700"/>
          <p14:tracePt t="165738" x="2519363" y="4314825"/>
          <p14:tracePt t="165740" x="2519363" y="4306888"/>
          <p14:tracePt t="165742" x="2511425" y="4306888"/>
          <p14:tracePt t="165744" x="2503488" y="4298950"/>
          <p14:tracePt t="165749" x="2495550" y="4281488"/>
          <p14:tracePt t="165754" x="2479675" y="4273550"/>
          <p14:tracePt t="165755" x="2471738" y="4265613"/>
          <p14:tracePt t="165758" x="2463800" y="4257675"/>
          <p14:tracePt t="165760" x="2455863" y="4257675"/>
          <p14:tracePt t="165765" x="2447925" y="4241800"/>
          <p14:tracePt t="165769" x="2439988" y="4241800"/>
          <p14:tracePt t="165771" x="2432050" y="4233863"/>
          <p14:tracePt t="165774" x="2424113" y="4225925"/>
          <p14:tracePt t="165776" x="2416175" y="4225925"/>
          <p14:tracePt t="165778" x="2416175" y="4217988"/>
          <p14:tracePt t="165781" x="2408238" y="4217988"/>
          <p14:tracePt t="165785" x="2400300" y="4210050"/>
          <p14:tracePt t="165786" x="2392363" y="4210050"/>
          <p14:tracePt t="165790" x="2384425" y="4210050"/>
          <p14:tracePt t="165792" x="2384425" y="4202113"/>
          <p14:tracePt t="165794" x="2376488" y="4202113"/>
          <p14:tracePt t="165799" x="2368550" y="4202113"/>
          <p14:tracePt t="165801" x="2368550" y="4194175"/>
          <p14:tracePt t="165804" x="2360613" y="4194175"/>
          <p14:tracePt t="165808" x="2352675" y="4194175"/>
          <p14:tracePt t="165815" x="2344738" y="4194175"/>
          <p14:tracePt t="165818" x="2344738" y="4186238"/>
          <p14:tracePt t="165820" x="2336800" y="4186238"/>
          <p14:tracePt t="165826" x="2328863" y="4186238"/>
          <p14:tracePt t="165832" x="2320925" y="4186238"/>
          <p14:tracePt t="165838" x="2312988" y="4186238"/>
          <p14:tracePt t="165844" x="2305050" y="4186238"/>
          <p14:tracePt t="165850" x="2297113" y="4186238"/>
          <p14:tracePt t="165854" x="2289175" y="4186238"/>
          <p14:tracePt t="165858" x="2281238" y="4186238"/>
          <p14:tracePt t="165860" x="2281238" y="4194175"/>
          <p14:tracePt t="165864" x="2273300" y="4194175"/>
          <p14:tracePt t="165868" x="2265363" y="4194175"/>
          <p14:tracePt t="165874" x="2255838" y="4194175"/>
          <p14:tracePt t="165878" x="2247900" y="4194175"/>
          <p14:tracePt t="165883" x="2239963" y="4194175"/>
          <p14:tracePt t="165886" x="2232025" y="4194175"/>
          <p14:tracePt t="165889" x="2232025" y="4202113"/>
          <p14:tracePt t="165891" x="2224088" y="4202113"/>
          <p14:tracePt t="165898" x="2216150" y="4202113"/>
          <p14:tracePt t="165900" x="2208213" y="4202113"/>
          <p14:tracePt t="165904" x="2200275" y="4202113"/>
          <p14:tracePt t="165910" x="2192338" y="4202113"/>
          <p14:tracePt t="165916" x="2184400" y="4210050"/>
          <p14:tracePt t="165922" x="2176463" y="4210050"/>
          <p14:tracePt t="165931" x="2168525" y="4210050"/>
          <p14:tracePt t="165936" x="2160588" y="4210050"/>
          <p14:tracePt t="165950" x="2152650" y="4217988"/>
          <p14:tracePt t="165952" x="2144713" y="4217988"/>
          <p14:tracePt t="165960" x="2136775" y="4217988"/>
          <p14:tracePt t="165967" x="2128838" y="4217988"/>
          <p14:tracePt t="165972" x="2120900" y="4217988"/>
          <p14:tracePt t="165976" x="2120900" y="4225925"/>
          <p14:tracePt t="165979" x="2112963" y="4225925"/>
          <p14:tracePt t="165984" x="2105025" y="4225925"/>
          <p14:tracePt t="165990" x="2097088" y="4225925"/>
          <p14:tracePt t="165997" x="2089150" y="4225925"/>
          <p14:tracePt t="166000" x="2089150" y="4233863"/>
          <p14:tracePt t="166002" x="2081213" y="4233863"/>
          <p14:tracePt t="166008" x="2073275" y="4233863"/>
          <p14:tracePt t="166015" x="2065338" y="4233863"/>
          <p14:tracePt t="166020" x="2057400" y="4241800"/>
          <p14:tracePt t="166024" x="2049463" y="4241800"/>
          <p14:tracePt t="166031" x="2041525" y="4241800"/>
          <p14:tracePt t="166036" x="2033588" y="4241800"/>
          <p14:tracePt t="166042" x="2025650" y="4241800"/>
          <p14:tracePt t="166049" x="2017713" y="4249738"/>
          <p14:tracePt t="166056" x="2009775" y="4249738"/>
          <p14:tracePt t="166064" x="2001838" y="4249738"/>
          <p14:tracePt t="166074" x="1993900" y="4257675"/>
          <p14:tracePt t="166090" x="1985963" y="4257675"/>
          <p14:tracePt t="166106" x="1985963" y="4265613"/>
          <p14:tracePt t="166123" x="1978025" y="4265613"/>
          <p14:tracePt t="166175" x="1978025" y="4273550"/>
          <p14:tracePt t="166207" x="1978025" y="4281488"/>
          <p14:tracePt t="166225" x="1970088" y="4281488"/>
          <p14:tracePt t="166667" x="1978025" y="4281488"/>
          <p14:tracePt t="166707" x="1985963" y="4281488"/>
          <p14:tracePt t="166710" x="1985963" y="4291013"/>
          <p14:tracePt t="166714" x="1993900" y="4291013"/>
          <p14:tracePt t="166718" x="2001838" y="4291013"/>
          <p14:tracePt t="166722" x="2009775" y="4298950"/>
          <p14:tracePt t="166726" x="2017713" y="4298950"/>
          <p14:tracePt t="166731" x="2025650" y="4298950"/>
          <p14:tracePt t="166734" x="2033588" y="4306888"/>
          <p14:tracePt t="166738" x="2041525" y="4306888"/>
          <p14:tracePt t="166740" x="2049463" y="4306888"/>
          <p14:tracePt t="166744" x="2057400" y="4306888"/>
          <p14:tracePt t="166749" x="2073275" y="4314825"/>
          <p14:tracePt t="166752" x="2081213" y="4314825"/>
          <p14:tracePt t="166754" x="2089150" y="4314825"/>
          <p14:tracePt t="166756" x="2097088" y="4314825"/>
          <p14:tracePt t="166760" x="2105025" y="4322763"/>
          <p14:tracePt t="166765" x="2120900" y="4322763"/>
          <p14:tracePt t="166769" x="2136775" y="4322763"/>
          <p14:tracePt t="166772" x="2144713" y="4322763"/>
          <p14:tracePt t="166774" x="2152650" y="4330700"/>
          <p14:tracePt t="166778" x="2160588" y="4330700"/>
          <p14:tracePt t="166783" x="2176463" y="4330700"/>
          <p14:tracePt t="166787" x="2184400" y="4330700"/>
          <p14:tracePt t="166788" x="2192338" y="4330700"/>
          <p14:tracePt t="166790" x="2200275" y="4330700"/>
          <p14:tracePt t="166794" x="2208213" y="4338638"/>
          <p14:tracePt t="166799" x="2216150" y="4338638"/>
          <p14:tracePt t="166801" x="2224088" y="4338638"/>
          <p14:tracePt t="166804" x="2232025" y="4338638"/>
          <p14:tracePt t="166808" x="2239963" y="4338638"/>
          <p14:tracePt t="166815" x="2247900" y="4338638"/>
          <p14:tracePt t="166817" x="2255838" y="4338638"/>
          <p14:tracePt t="166820" x="2265363" y="4338638"/>
          <p14:tracePt t="166824" x="2273300" y="4338638"/>
          <p14:tracePt t="166831" x="2281238" y="4338638"/>
          <p14:tracePt t="166836" x="2289175" y="4338638"/>
          <p14:tracePt t="166844" x="2297113" y="4338638"/>
          <p14:tracePt t="167047" x="2305050" y="4338638"/>
          <p14:tracePt t="167057" x="2312988" y="4338638"/>
          <p14:tracePt t="167060" x="2312988" y="4346575"/>
          <p14:tracePt t="167065" x="2320925" y="4346575"/>
          <p14:tracePt t="167068" x="2328863" y="4346575"/>
          <p14:tracePt t="167074" x="2336800" y="4346575"/>
          <p14:tracePt t="167079" x="2344738" y="4346575"/>
          <p14:tracePt t="167082" x="2352675" y="4346575"/>
          <p14:tracePt t="167086" x="2360613" y="4346575"/>
          <p14:tracePt t="167090" x="2368550" y="4346575"/>
          <p14:tracePt t="167094" x="2376488" y="4346575"/>
          <p14:tracePt t="167099" x="2384425" y="4346575"/>
          <p14:tracePt t="167101" x="2392363" y="4346575"/>
          <p14:tracePt t="167105" x="2400300" y="4346575"/>
          <p14:tracePt t="167109" x="2408238" y="4346575"/>
          <p14:tracePt t="167112" x="2416175" y="4346575"/>
          <p14:tracePt t="167115" x="2424113" y="4346575"/>
          <p14:tracePt t="167119" x="2432050" y="4346575"/>
          <p14:tracePt t="167123" x="2439988" y="4346575"/>
          <p14:tracePt t="167124" x="2447925" y="4346575"/>
          <p14:tracePt t="167128" x="2455863" y="4346575"/>
          <p14:tracePt t="167132" x="2463800" y="4346575"/>
          <p14:tracePt t="167136" x="2471738" y="4346575"/>
          <p14:tracePt t="167140" x="2479675" y="4346575"/>
          <p14:tracePt t="167142" x="2479675" y="4354513"/>
          <p14:tracePt t="167144" x="2487613" y="4354513"/>
          <p14:tracePt t="167148" x="2495550" y="4354513"/>
          <p14:tracePt t="167154" x="2503488" y="4354513"/>
          <p14:tracePt t="167160" x="2511425" y="4354513"/>
          <p14:tracePt t="167168" x="2519363" y="4354513"/>
          <p14:tracePt t="167178" x="2527300" y="4354513"/>
          <p14:tracePt t="167201" x="2535238" y="4354513"/>
          <p14:tracePt t="167245" x="2543175" y="4354513"/>
          <p14:tracePt t="167256" x="2551113" y="4354513"/>
          <p14:tracePt t="167265" x="2559050" y="4354513"/>
          <p14:tracePt t="167270" x="2559050" y="4346575"/>
          <p14:tracePt t="167273" x="2566988" y="4346575"/>
          <p14:tracePt t="167279" x="2574925" y="4346575"/>
          <p14:tracePt t="167284" x="2582863" y="4346575"/>
          <p14:tracePt t="167291" x="2590800" y="4346575"/>
          <p14:tracePt t="167294" x="2598738" y="4346575"/>
          <p14:tracePt t="167300" x="2606675" y="4346575"/>
          <p14:tracePt t="167302" x="2606675" y="4338638"/>
          <p14:tracePt t="167304" x="2616200" y="4338638"/>
          <p14:tracePt t="167308" x="2624138" y="4338638"/>
          <p14:tracePt t="167315" x="2632075" y="4338638"/>
          <p14:tracePt t="167318" x="2640013" y="4338638"/>
          <p14:tracePt t="167325" x="2647950" y="4338638"/>
          <p14:tracePt t="167331" x="2655888" y="4338638"/>
          <p14:tracePt t="167339" x="2663825" y="4330700"/>
          <p14:tracePt t="167348" x="2671763" y="4330700"/>
          <p14:tracePt t="167355" x="2679700" y="4330700"/>
          <p14:tracePt t="167366" x="2687638" y="4330700"/>
          <p14:tracePt t="167383" x="2695575" y="4330700"/>
          <p14:tracePt t="167533" x="2687638" y="4330700"/>
          <p14:tracePt t="167821" x="2695575" y="4330700"/>
          <p14:tracePt t="167823" x="2695575" y="4338638"/>
          <p14:tracePt t="167829" x="2695575" y="4346575"/>
          <p14:tracePt t="167833" x="2695575" y="4354513"/>
          <p14:tracePt t="167835" x="2703513" y="4354513"/>
          <p14:tracePt t="167836" x="2703513" y="4362450"/>
          <p14:tracePt t="167840" x="2703513" y="4370388"/>
          <p14:tracePt t="167842" x="2711450" y="4378325"/>
          <p14:tracePt t="167848" x="2711450" y="4386263"/>
          <p14:tracePt t="167850" x="2719388" y="4386263"/>
          <p14:tracePt t="167851" x="2719388" y="4394200"/>
          <p14:tracePt t="167853" x="2719388" y="4402138"/>
          <p14:tracePt t="167854" x="2727325" y="4402138"/>
          <p14:tracePt t="167856" x="2727325" y="4410075"/>
          <p14:tracePt t="167860" x="2735263" y="4418013"/>
          <p14:tracePt t="167864" x="2735263" y="4425950"/>
          <p14:tracePt t="167867" x="2743200" y="4433888"/>
          <p14:tracePt t="167870" x="2743200" y="4441825"/>
          <p14:tracePt t="167872" x="2751138" y="4441825"/>
          <p14:tracePt t="167874" x="2751138" y="4449763"/>
          <p14:tracePt t="167878" x="2759075" y="4457700"/>
          <p14:tracePt t="167884" x="2767013" y="4465638"/>
          <p14:tracePt t="167886" x="2767013" y="4473575"/>
          <p14:tracePt t="167888" x="2774950" y="4473575"/>
          <p14:tracePt t="167891" x="2774950" y="4481513"/>
          <p14:tracePt t="167894" x="2782888" y="4481513"/>
          <p14:tracePt t="167897" x="2782888" y="4489450"/>
          <p14:tracePt t="167900" x="2790825" y="4489450"/>
          <p14:tracePt t="167903" x="2790825" y="4497388"/>
          <p14:tracePt t="167907" x="2798763" y="4497388"/>
          <p14:tracePt t="167910" x="2798763" y="4505325"/>
          <p14:tracePt t="167914" x="2806700" y="4505325"/>
          <p14:tracePt t="167918" x="2806700" y="4513263"/>
          <p14:tracePt t="167922" x="2814638" y="4513263"/>
          <p14:tracePt t="167931" x="2814638" y="4521200"/>
          <p14:tracePt t="167937" x="2822575" y="4521200"/>
          <p14:tracePt t="167951" x="2822575" y="4529138"/>
          <p14:tracePt t="167965" x="2830513" y="4529138"/>
          <p14:tracePt t="168025" x="2822575" y="4529138"/>
          <p14:tracePt t="168049" x="2814638" y="4529138"/>
          <p14:tracePt t="168055" x="2814638" y="4521200"/>
          <p14:tracePt t="168060" x="2806700" y="4521200"/>
          <p14:tracePt t="168068" x="2798763" y="4521200"/>
          <p14:tracePt t="168076" x="2790825" y="4521200"/>
          <p14:tracePt t="168082" x="2782888" y="4521200"/>
          <p14:tracePt t="168088" x="2774950" y="4521200"/>
          <p14:tracePt t="168094" x="2767013" y="4521200"/>
          <p14:tracePt t="168101" x="2759075" y="4521200"/>
          <p14:tracePt t="168104" x="2751138" y="4521200"/>
          <p14:tracePt t="168108" x="2743200" y="4521200"/>
          <p14:tracePt t="168114" x="2735263" y="4521200"/>
          <p14:tracePt t="168116" x="2727325" y="4521200"/>
          <p14:tracePt t="168118" x="2719388" y="4521200"/>
          <p14:tracePt t="168122" x="2711450" y="4521200"/>
          <p14:tracePt t="168126" x="2703513" y="4521200"/>
          <p14:tracePt t="168128" x="2695575" y="4521200"/>
          <p14:tracePt t="168133" x="2687638" y="4521200"/>
          <p14:tracePt t="168136" x="2679700" y="4521200"/>
          <p14:tracePt t="168138" x="2671763" y="4521200"/>
          <p14:tracePt t="168142" x="2663825" y="4521200"/>
          <p14:tracePt t="168147" x="2655888" y="4521200"/>
          <p14:tracePt t="168151" x="2647950" y="4521200"/>
          <p14:tracePt t="168152" x="2640013" y="4521200"/>
          <p14:tracePt t="168156" x="2632075" y="4521200"/>
          <p14:tracePt t="168160" x="2624138" y="4521200"/>
          <p14:tracePt t="168165" x="2616200" y="4521200"/>
          <p14:tracePt t="168168" x="2606675" y="4521200"/>
          <p14:tracePt t="168172" x="2598738" y="4521200"/>
          <p14:tracePt t="168179" x="2590800" y="4521200"/>
          <p14:tracePt t="168181" x="2590800" y="4529138"/>
          <p14:tracePt t="168184" x="2582863" y="4529138"/>
          <p14:tracePt t="168197" x="2574925" y="4529138"/>
          <p14:tracePt t="168363" x="2574925" y="4537075"/>
          <p14:tracePt t="168369" x="2566988" y="4537075"/>
          <p14:tracePt t="168374" x="2566988" y="4545013"/>
          <p14:tracePt t="168587" x="2574925" y="4545013"/>
          <p14:tracePt t="168594" x="2574925" y="4537075"/>
          <p14:tracePt t="168599" x="2582863" y="4537075"/>
          <p14:tracePt t="168605" x="2590800" y="4537075"/>
          <p14:tracePt t="168610" x="2598738" y="4537075"/>
          <p14:tracePt t="168614" x="2606675" y="4537075"/>
          <p14:tracePt t="168618" x="2616200" y="4537075"/>
          <p14:tracePt t="168623" x="2624138" y="4529138"/>
          <p14:tracePt t="168626" x="2632075" y="4529138"/>
          <p14:tracePt t="168631" x="2640013" y="4529138"/>
          <p14:tracePt t="168636" x="2647950" y="4529138"/>
          <p14:tracePt t="168640" x="2655888" y="4529138"/>
          <p14:tracePt t="168642" x="2663825" y="4529138"/>
          <p14:tracePt t="168647" x="2671763" y="4529138"/>
          <p14:tracePt t="168650" x="2679700" y="4529138"/>
          <p14:tracePt t="168654" x="2687638" y="4529138"/>
          <p14:tracePt t="168658" x="2695575" y="4529138"/>
          <p14:tracePt t="168664" x="2703513" y="4521200"/>
          <p14:tracePt t="168667" x="2711450" y="4521200"/>
          <p14:tracePt t="168674" x="2719388" y="4521200"/>
          <p14:tracePt t="168683" x="2727325" y="4521200"/>
          <p14:tracePt t="168700" x="2735263" y="4521200"/>
          <p14:tracePt t="168929" x="2743200" y="4521200"/>
          <p14:tracePt t="168934" x="2751138" y="4521200"/>
          <p14:tracePt t="168939" x="2759075" y="4521200"/>
          <p14:tracePt t="168942" x="2767013" y="4521200"/>
          <p14:tracePt t="168945" x="2774950" y="4521200"/>
          <p14:tracePt t="168951" x="2790825" y="4521200"/>
          <p14:tracePt t="168954" x="2798763" y="4521200"/>
          <p14:tracePt t="168956" x="2806700" y="4521200"/>
          <p14:tracePt t="168958" x="2814638" y="4521200"/>
          <p14:tracePt t="168960" x="2822575" y="4521200"/>
          <p14:tracePt t="168965" x="2838450" y="4521200"/>
          <p14:tracePt t="168968" x="2854325" y="4521200"/>
          <p14:tracePt t="168971" x="2870200" y="4529138"/>
          <p14:tracePt t="168973" x="2878138" y="4529138"/>
          <p14:tracePt t="168975" x="2886075" y="4529138"/>
          <p14:tracePt t="168977" x="2894013" y="4529138"/>
          <p14:tracePt t="168978" x="2901950" y="4529138"/>
          <p14:tracePt t="168981" x="2917825" y="4529138"/>
          <p14:tracePt t="168983" x="2925763" y="4537075"/>
          <p14:tracePt t="168985" x="2933700" y="4537075"/>
          <p14:tracePt t="168986" x="2941638" y="4537075"/>
          <p14:tracePt t="168988" x="2949575" y="4537075"/>
          <p14:tracePt t="168990" x="2957513" y="4537075"/>
          <p14:tracePt t="168992" x="2967038" y="4537075"/>
          <p14:tracePt t="168994" x="2982913" y="4537075"/>
          <p14:tracePt t="168999" x="2998788" y="4545013"/>
          <p14:tracePt t="169003" x="3014663" y="4545013"/>
          <p14:tracePt t="169005" x="3022600" y="4545013"/>
          <p14:tracePt t="169007" x="3030538" y="4545013"/>
          <p14:tracePt t="169009" x="3038475" y="4545013"/>
          <p14:tracePt t="169015" x="3054350" y="4545013"/>
          <p14:tracePt t="169019" x="3062288" y="4545013"/>
          <p14:tracePt t="169021" x="3070225" y="4545013"/>
          <p14:tracePt t="169024" x="3078163" y="4545013"/>
          <p14:tracePt t="169028" x="3086100" y="4545013"/>
          <p14:tracePt t="169034" x="3094038" y="4545013"/>
          <p14:tracePt t="169172" x="3086100" y="4545013"/>
          <p14:tracePt t="169179" x="3078163" y="4545013"/>
          <p14:tracePt t="169184" x="3070225" y="4545013"/>
          <p14:tracePt t="169188" x="3062288" y="4545013"/>
          <p14:tracePt t="169193" x="3054350" y="4545013"/>
          <p14:tracePt t="169198" x="3046413" y="4545013"/>
          <p14:tracePt t="169199" x="3046413" y="4537075"/>
          <p14:tracePt t="169200" x="3038475" y="4537075"/>
          <p14:tracePt t="169202" x="3030538" y="4537075"/>
          <p14:tracePt t="169206" x="3022600" y="4537075"/>
          <p14:tracePt t="169210" x="3014663" y="4537075"/>
          <p14:tracePt t="169214" x="3006725" y="4537075"/>
          <p14:tracePt t="169216" x="2998788" y="4537075"/>
          <p14:tracePt t="169220" x="2990850" y="4537075"/>
          <p14:tracePt t="169222" x="2982913" y="4537075"/>
          <p14:tracePt t="169226" x="2974975" y="4537075"/>
          <p14:tracePt t="169229" x="2967038" y="4537075"/>
          <p14:tracePt t="169232" x="2957513" y="4537075"/>
          <p14:tracePt t="169234" x="2949575" y="4537075"/>
          <p14:tracePt t="169236" x="2941638" y="4537075"/>
          <p14:tracePt t="169240" x="2933700" y="4537075"/>
          <p14:tracePt t="169242" x="2925763" y="4537075"/>
          <p14:tracePt t="169248" x="2917825" y="4537075"/>
          <p14:tracePt t="169250" x="2909888" y="4537075"/>
          <p14:tracePt t="169253" x="2901950" y="4537075"/>
          <p14:tracePt t="169254" x="2901950" y="4545013"/>
          <p14:tracePt t="169256" x="2894013" y="4545013"/>
          <p14:tracePt t="169260" x="2886075" y="4545013"/>
          <p14:tracePt t="169265" x="2878138" y="4545013"/>
          <p14:tracePt t="169268" x="2870200" y="4545013"/>
          <p14:tracePt t="169272" x="2862263" y="4545013"/>
          <p14:tracePt t="169276" x="2854325" y="4545013"/>
          <p14:tracePt t="169283" x="2846388" y="4545013"/>
          <p14:tracePt t="169284" x="2846388" y="4552950"/>
          <p14:tracePt t="169286" x="2838450" y="4552950"/>
          <p14:tracePt t="169292" x="2830513" y="4552950"/>
          <p14:tracePt t="169299" x="2822575" y="4552950"/>
          <p14:tracePt t="169304" x="2814638" y="4552950"/>
          <p14:tracePt t="169310" x="2806700" y="4552950"/>
          <p14:tracePt t="169316" x="2798763" y="4552950"/>
          <p14:tracePt t="169322" x="2790825" y="4552950"/>
          <p14:tracePt t="169331" x="2782888" y="4552950"/>
          <p14:tracePt t="169336" x="2774950" y="4552950"/>
          <p14:tracePt t="169340" x="2767013" y="4552950"/>
          <p14:tracePt t="169348" x="2759075" y="4552950"/>
          <p14:tracePt t="169350" x="2751138" y="4552950"/>
          <p14:tracePt t="169356" x="2743200" y="4545013"/>
          <p14:tracePt t="169360" x="2735263" y="4545013"/>
          <p14:tracePt t="169366" x="2727325" y="4545013"/>
          <p14:tracePt t="169370" x="2719388" y="4545013"/>
          <p14:tracePt t="169376" x="2711450" y="4545013"/>
          <p14:tracePt t="169382" x="2703513" y="4545013"/>
          <p14:tracePt t="169387" x="2703513" y="4537075"/>
          <p14:tracePt t="169388" x="2695575" y="4537075"/>
          <p14:tracePt t="169398" x="2687638" y="4537075"/>
          <p14:tracePt t="169408" x="2679700" y="4537075"/>
          <p14:tracePt t="169429" x="2671763" y="4537075"/>
          <p14:tracePt t="169507" x="2679700" y="4537075"/>
          <p14:tracePt t="169509" x="2679700" y="4529138"/>
          <p14:tracePt t="169516" x="2679700" y="4521200"/>
          <p14:tracePt t="169525" x="2687638" y="4513263"/>
          <p14:tracePt t="169534" x="2687638" y="4505325"/>
          <p14:tracePt t="169538" x="2695575" y="4505325"/>
          <p14:tracePt t="169542" x="2695575" y="4497388"/>
          <p14:tracePt t="169549" x="2703513" y="4489450"/>
          <p14:tracePt t="169554" x="2711450" y="4489450"/>
          <p14:tracePt t="169557" x="2711450" y="4481513"/>
          <p14:tracePt t="169564" x="2719388" y="4473575"/>
          <p14:tracePt t="169569" x="2727325" y="4473575"/>
          <p14:tracePt t="169572" x="2727325" y="4465638"/>
          <p14:tracePt t="169579" x="2735263" y="4465638"/>
          <p14:tracePt t="169719" x="2727325" y="4465638"/>
          <p14:tracePt t="169733" x="2719388" y="4465638"/>
          <p14:tracePt t="169737" x="2719388" y="4457700"/>
          <p14:tracePt t="169740" x="2711450" y="4457700"/>
          <p14:tracePt t="169748" x="2703513" y="4457700"/>
          <p14:tracePt t="169753" x="2695575" y="4457700"/>
          <p14:tracePt t="169760" x="2687638" y="4457700"/>
          <p14:tracePt t="169770" x="2679700" y="4457700"/>
          <p14:tracePt t="169792" x="2671763" y="4457700"/>
          <p14:tracePt t="169983" x="2679700" y="4457700"/>
          <p14:tracePt t="169994" x="2679700" y="4465638"/>
          <p14:tracePt t="170000" x="2687638" y="4465638"/>
          <p14:tracePt t="170007" x="2695575" y="4473575"/>
          <p14:tracePt t="170015" x="2703513" y="4481513"/>
          <p14:tracePt t="170018" x="2711450" y="4481513"/>
          <p14:tracePt t="170019" x="2719388" y="4489450"/>
          <p14:tracePt t="170022" x="2727325" y="4497388"/>
          <p14:tracePt t="170024" x="2735263" y="4497388"/>
          <p14:tracePt t="170028" x="2743200" y="4505325"/>
          <p14:tracePt t="170032" x="2759075" y="4505325"/>
          <p14:tracePt t="170035" x="2759075" y="4513263"/>
          <p14:tracePt t="170036" x="2767013" y="4513263"/>
          <p14:tracePt t="170038" x="2774950" y="4521200"/>
          <p14:tracePt t="170040" x="2782888" y="4521200"/>
          <p14:tracePt t="170042" x="2790825" y="4529138"/>
          <p14:tracePt t="170044" x="2798763" y="4529138"/>
          <p14:tracePt t="170049" x="2814638" y="4537075"/>
          <p14:tracePt t="170051" x="2822575" y="4537075"/>
          <p14:tracePt t="170054" x="2830513" y="4537075"/>
          <p14:tracePt t="170055" x="2846388" y="4545013"/>
          <p14:tracePt t="170056" x="2854325" y="4545013"/>
          <p14:tracePt t="170058" x="2862263" y="4552950"/>
          <p14:tracePt t="170060" x="2870200" y="4552950"/>
          <p14:tracePt t="170064" x="2886075" y="4560888"/>
          <p14:tracePt t="170067" x="2894013" y="4560888"/>
          <p14:tracePt t="170069" x="2901950" y="4560888"/>
          <p14:tracePt t="170070" x="2909888" y="4568825"/>
          <p14:tracePt t="170072" x="2917825" y="4568825"/>
          <p14:tracePt t="170074" x="2925763" y="4568825"/>
          <p14:tracePt t="170076" x="2933700" y="4576763"/>
          <p14:tracePt t="170078" x="2949575" y="4576763"/>
          <p14:tracePt t="170081" x="2957513" y="4576763"/>
          <p14:tracePt t="170084" x="2967038" y="4584700"/>
          <p14:tracePt t="170086" x="2982913" y="4584700"/>
          <p14:tracePt t="170088" x="2990850" y="4584700"/>
          <p14:tracePt t="170090" x="2998788" y="4592638"/>
          <p14:tracePt t="170092" x="3006725" y="4592638"/>
          <p14:tracePt t="170094" x="3014663" y="4592638"/>
          <p14:tracePt t="170099" x="3030538" y="4600575"/>
          <p14:tracePt t="170101" x="3038475" y="4600575"/>
          <p14:tracePt t="170103" x="3046413" y="4600575"/>
          <p14:tracePt t="170104" x="3054350" y="4608513"/>
          <p14:tracePt t="170106" x="3062288" y="4608513"/>
          <p14:tracePt t="170110" x="3070225" y="4608513"/>
          <p14:tracePt t="170115" x="3078163" y="4616450"/>
          <p14:tracePt t="170118" x="3094038" y="4616450"/>
          <p14:tracePt t="170122" x="3101975" y="4616450"/>
          <p14:tracePt t="170126" x="3109913" y="4624388"/>
          <p14:tracePt t="170131" x="3117850" y="4624388"/>
          <p14:tracePt t="170134" x="3125788" y="4624388"/>
          <p14:tracePt t="170140" x="3133725" y="4624388"/>
          <p14:tracePt t="170142" x="3133725" y="4633913"/>
          <p14:tracePt t="170149" x="3141663" y="4633913"/>
          <p14:tracePt t="170241" x="3149600" y="4633913"/>
          <p14:tracePt t="170291" x="3157538" y="4633913"/>
          <p14:tracePt t="170337" x="3165475" y="4633913"/>
          <p14:tracePt t="170347" x="3173413" y="4633913"/>
          <p14:tracePt t="170352" x="3181350" y="4633913"/>
          <p14:tracePt t="170360" x="3189288" y="4633913"/>
          <p14:tracePt t="170365" x="3197225" y="4624388"/>
          <p14:tracePt t="170368" x="3205163" y="4624388"/>
          <p14:tracePt t="170372" x="3213100" y="4624388"/>
          <p14:tracePt t="170374" x="3221038" y="4616450"/>
          <p14:tracePt t="170378" x="3228975" y="4616450"/>
          <p14:tracePt t="170383" x="3236913" y="4616450"/>
          <p14:tracePt t="170386" x="3244850" y="4608513"/>
          <p14:tracePt t="170390" x="3252788" y="4608513"/>
          <p14:tracePt t="170394" x="3260725" y="4608513"/>
          <p14:tracePt t="170400" x="3268663" y="4600575"/>
          <p14:tracePt t="170406" x="3276600" y="4600575"/>
          <p14:tracePt t="170414" x="3284538" y="4600575"/>
          <p14:tracePt t="170418" x="3284538" y="4592638"/>
          <p14:tracePt t="170422" x="3292475" y="4592638"/>
          <p14:tracePt t="170476" x="3284538" y="4592638"/>
          <p14:tracePt t="170479" x="3284538" y="4584700"/>
          <p14:tracePt t="170495" x="3276600" y="4584700"/>
          <p14:tracePt t="170579" x="3276600" y="4576763"/>
          <p14:tracePt t="170581" x="3284538" y="4576763"/>
          <p14:tracePt t="170594" x="3292475" y="4576763"/>
          <p14:tracePt t="170600" x="3300413" y="4576763"/>
          <p14:tracePt t="170606" x="3308350" y="4576763"/>
          <p14:tracePt t="170614" x="3317875" y="4576763"/>
          <p14:tracePt t="170616" x="3325813" y="4576763"/>
          <p14:tracePt t="170620" x="3333750" y="4584700"/>
          <p14:tracePt t="170624" x="3341688" y="4584700"/>
          <p14:tracePt t="170626" x="3349625" y="4584700"/>
          <p14:tracePt t="170631" x="3357563" y="4584700"/>
          <p14:tracePt t="170633" x="3365500" y="4584700"/>
          <p14:tracePt t="170634" x="3373438" y="4584700"/>
          <p14:tracePt t="170636" x="3381375" y="4584700"/>
          <p14:tracePt t="170639" x="3389313" y="4584700"/>
          <p14:tracePt t="170641" x="3397250" y="4584700"/>
          <p14:tracePt t="170642" x="3405188" y="4584700"/>
          <p14:tracePt t="170644" x="3413125" y="4584700"/>
          <p14:tracePt t="170647" x="3421063" y="4584700"/>
          <p14:tracePt t="170649" x="3429000" y="4584700"/>
          <p14:tracePt t="170650" x="3436938" y="4584700"/>
          <p14:tracePt t="170652" x="3452813" y="4584700"/>
          <p14:tracePt t="170654" x="3460750" y="4584700"/>
          <p14:tracePt t="170656" x="3468688" y="4584700"/>
          <p14:tracePt t="170658" x="3476625" y="4584700"/>
          <p14:tracePt t="170660" x="3492500" y="4584700"/>
          <p14:tracePt t="170663" x="3500438" y="4584700"/>
          <p14:tracePt t="170667" x="3524250" y="4584700"/>
          <p14:tracePt t="170668" x="3532188" y="4584700"/>
          <p14:tracePt t="170671" x="3540125" y="4584700"/>
          <p14:tracePt t="170673" x="3548063" y="4584700"/>
          <p14:tracePt t="170674" x="3563938" y="4592638"/>
          <p14:tracePt t="170676" x="3571875" y="4592638"/>
          <p14:tracePt t="170678" x="3579813" y="4592638"/>
          <p14:tracePt t="170681" x="3587750" y="4592638"/>
          <p14:tracePt t="170683" x="3603625" y="4592638"/>
          <p14:tracePt t="170684" x="3611563" y="4592638"/>
          <p14:tracePt t="170686" x="3619500" y="4592638"/>
          <p14:tracePt t="170688" x="3635375" y="4592638"/>
          <p14:tracePt t="170690" x="3643313" y="4592638"/>
          <p14:tracePt t="170692" x="3651250" y="4592638"/>
          <p14:tracePt t="170694" x="3668713" y="4592638"/>
          <p14:tracePt t="170699" x="3684588" y="4592638"/>
          <p14:tracePt t="170700" x="3700463" y="4592638"/>
          <p14:tracePt t="170702" x="3708400" y="4592638"/>
          <p14:tracePt t="170704" x="3716338" y="4592638"/>
          <p14:tracePt t="170706" x="3732213" y="4592638"/>
          <p14:tracePt t="170708" x="3740150" y="4592638"/>
          <p14:tracePt t="170710" x="3748088" y="4592638"/>
          <p14:tracePt t="170713" x="3763963" y="4592638"/>
          <p14:tracePt t="170716" x="3771900" y="4592638"/>
          <p14:tracePt t="170719" x="3787775" y="4592638"/>
          <p14:tracePt t="170720" x="3795713" y="4600575"/>
          <p14:tracePt t="170722" x="3803650" y="4600575"/>
          <p14:tracePt t="170724" x="3811588" y="4600575"/>
          <p14:tracePt t="170726" x="3819525" y="4600575"/>
          <p14:tracePt t="170728" x="3827463" y="4600575"/>
          <p14:tracePt t="170731" x="3835400" y="4600575"/>
          <p14:tracePt t="170733" x="3843338" y="4600575"/>
          <p14:tracePt t="170735" x="3851275" y="4600575"/>
          <p14:tracePt t="170737" x="3859213" y="4600575"/>
          <p14:tracePt t="170738" x="3867150" y="4600575"/>
          <p14:tracePt t="170740" x="3875088" y="4600575"/>
          <p14:tracePt t="170744" x="3883025" y="4600575"/>
          <p14:tracePt t="170747" x="3890963" y="4600575"/>
          <p14:tracePt t="170750" x="3898900" y="4600575"/>
          <p14:tracePt t="170753" x="3906838" y="4600575"/>
          <p14:tracePt t="170756" x="3914775" y="4600575"/>
          <p14:tracePt t="170760" x="3922713" y="4600575"/>
          <p14:tracePt t="170765" x="3930650" y="4600575"/>
          <p14:tracePt t="170768" x="3938588" y="4600575"/>
          <p14:tracePt t="170774" x="3946525" y="4600575"/>
          <p14:tracePt t="170782" x="3954463" y="4600575"/>
          <p14:tracePt t="170786" x="3962400" y="4600575"/>
          <p14:tracePt t="170792" x="3970338" y="4600575"/>
          <p14:tracePt t="170800" x="3978275" y="4600575"/>
          <p14:tracePt t="171105" x="3970338" y="4600575"/>
          <p14:tracePt t="171121" x="3962400" y="4600575"/>
          <p14:tracePt t="171133" x="3954463" y="4600575"/>
          <p14:tracePt t="171143" x="3946525" y="4608513"/>
          <p14:tracePt t="171151" x="3938588" y="4608513"/>
          <p14:tracePt t="171158" x="3930650" y="4608513"/>
          <p14:tracePt t="171165" x="3922713" y="4608513"/>
          <p14:tracePt t="171167" x="3922713" y="4616450"/>
          <p14:tracePt t="171176" x="3914775" y="4616450"/>
          <p14:tracePt t="171183" x="3906838" y="4616450"/>
          <p14:tracePt t="171186" x="3906838" y="4624388"/>
          <p14:tracePt t="171194" x="3898900" y="4624388"/>
          <p14:tracePt t="171206" x="3890963" y="4624388"/>
          <p14:tracePt t="171269" x="3890963" y="4633913"/>
          <p14:tracePt t="171319" x="3890963" y="4641850"/>
          <p14:tracePt t="171409" x="3898900" y="4641850"/>
          <p14:tracePt t="171447" x="3906838" y="4641850"/>
          <p14:tracePt t="171466" x="3914775" y="4641850"/>
          <p14:tracePt t="171475" x="3922713" y="4641850"/>
          <p14:tracePt t="171479" x="3922713" y="4649788"/>
          <p14:tracePt t="171481" x="3930650" y="4649788"/>
          <p14:tracePt t="171484" x="3938588" y="4649788"/>
          <p14:tracePt t="171488" x="3946525" y="4649788"/>
          <p14:tracePt t="171492" x="3954463" y="4649788"/>
          <p14:tracePt t="171497" x="3962400" y="4649788"/>
          <p14:tracePt t="171500" x="3970338" y="4649788"/>
          <p14:tracePt t="171502" x="3978275" y="4657725"/>
          <p14:tracePt t="171507" x="3986213" y="4657725"/>
          <p14:tracePt t="171508" x="3994150" y="4657725"/>
          <p14:tracePt t="171513" x="4002088" y="4657725"/>
          <p14:tracePt t="171519" x="4019550" y="4657725"/>
          <p14:tracePt t="171521" x="4019550" y="4665663"/>
          <p14:tracePt t="171522" x="4027488" y="4665663"/>
          <p14:tracePt t="171526" x="4035425" y="4665663"/>
          <p14:tracePt t="171528" x="4043363" y="4665663"/>
          <p14:tracePt t="171531" x="4051300" y="4665663"/>
          <p14:tracePt t="171533" x="4059238" y="4665663"/>
          <p14:tracePt t="171534" x="4067175" y="4665663"/>
          <p14:tracePt t="171536" x="4075113" y="4665663"/>
          <p14:tracePt t="171538" x="4083050" y="4673600"/>
          <p14:tracePt t="171540" x="4090988" y="4673600"/>
          <p14:tracePt t="171542" x="4098925" y="4673600"/>
          <p14:tracePt t="171544" x="4106863" y="4673600"/>
          <p14:tracePt t="171549" x="4122738" y="4673600"/>
          <p14:tracePt t="171551" x="4138613" y="4673600"/>
          <p14:tracePt t="171552" x="4146550" y="4673600"/>
          <p14:tracePt t="171555" x="4154488" y="4681538"/>
          <p14:tracePt t="171556" x="4162425" y="4681538"/>
          <p14:tracePt t="171558" x="4170363" y="4681538"/>
          <p14:tracePt t="171560" x="4178300" y="4681538"/>
          <p14:tracePt t="171563" x="4186238" y="4681538"/>
          <p14:tracePt t="171565" x="4194175" y="4681538"/>
          <p14:tracePt t="171567" x="4202113" y="4681538"/>
          <p14:tracePt t="171568" x="4210050" y="4681538"/>
          <p14:tracePt t="171570" x="4217988" y="4681538"/>
          <p14:tracePt t="171572" x="4225925" y="4681538"/>
          <p14:tracePt t="171574" x="4233863" y="4681538"/>
          <p14:tracePt t="171576" x="4241800" y="4681538"/>
          <p14:tracePt t="171578" x="4249738" y="4681538"/>
          <p14:tracePt t="171581" x="4257675" y="4681538"/>
          <p14:tracePt t="171583" x="4265613" y="4681538"/>
          <p14:tracePt t="171584" x="4273550" y="4681538"/>
          <p14:tracePt t="171588" x="4281488" y="4681538"/>
          <p14:tracePt t="171590" x="4289425" y="4681538"/>
          <p14:tracePt t="171594" x="4297363" y="4681538"/>
          <p14:tracePt t="171596" x="4305300" y="4681538"/>
          <p14:tracePt t="171600" x="4313238" y="4681538"/>
          <p14:tracePt t="171602" x="4321175" y="4681538"/>
          <p14:tracePt t="171606" x="4329113" y="4681538"/>
          <p14:tracePt t="171610" x="4337050" y="4681538"/>
          <p14:tracePt t="171612" x="4337050" y="4673600"/>
          <p14:tracePt t="171614" x="4344988" y="4673600"/>
          <p14:tracePt t="171618" x="4352925" y="4673600"/>
          <p14:tracePt t="171624" x="4362450" y="4673600"/>
          <p14:tracePt t="171630" x="4370388" y="4673600"/>
          <p14:tracePt t="171659" x="4370388" y="4665663"/>
          <p14:tracePt t="171699" x="4378325" y="4665663"/>
          <p14:tracePt t="171715" x="4386263" y="4657725"/>
          <p14:tracePt t="171720" x="4394200" y="4657725"/>
          <p14:tracePt t="171726" x="4402138" y="4657725"/>
          <p14:tracePt t="171731" x="4410075" y="4649788"/>
          <p14:tracePt t="171736" x="4418013" y="4649788"/>
          <p14:tracePt t="171740" x="4425950" y="4649788"/>
          <p14:tracePt t="171747" x="4433888" y="4641850"/>
          <p14:tracePt t="171750" x="4441825" y="4641850"/>
          <p14:tracePt t="171757" x="4449763" y="4641850"/>
          <p14:tracePt t="171760" x="4457700" y="4633913"/>
          <p14:tracePt t="171767" x="4465638" y="4633913"/>
          <p14:tracePt t="171775" x="4473575" y="4633913"/>
          <p14:tracePt t="171781" x="4481513" y="4633913"/>
          <p14:tracePt t="171790" x="4489450" y="4633913"/>
          <p14:tracePt t="171805" x="4497388" y="4633913"/>
          <p14:tracePt t="171849" x="4505325" y="4633913"/>
          <p14:tracePt t="171852" x="4505325" y="4624388"/>
          <p14:tracePt t="171866" x="4513263" y="4624388"/>
          <p14:tracePt t="171869" x="4513263" y="4616450"/>
          <p14:tracePt t="171874" x="4521200" y="4616450"/>
          <p14:tracePt t="171882" x="4521200" y="4608513"/>
          <p14:tracePt t="171883" x="4529138" y="4608513"/>
          <p14:tracePt t="171893" x="4537075" y="4608513"/>
          <p14:tracePt t="171895" x="4537075" y="4600575"/>
          <p14:tracePt t="171900" x="4545013" y="4600575"/>
          <p14:tracePt t="171908" x="4545013" y="4592638"/>
          <p14:tracePt t="171914" x="4552950" y="4592638"/>
          <p14:tracePt t="171927" x="4560888" y="4592638"/>
          <p14:tracePt t="171999" x="4568825" y="4592638"/>
          <p14:tracePt t="172015" x="4576763" y="4592638"/>
          <p14:tracePt t="172023" x="4576763" y="4600575"/>
          <p14:tracePt t="172025" x="4584700" y="4600575"/>
          <p14:tracePt t="172032" x="4592638" y="4600575"/>
          <p14:tracePt t="172038" x="4600575" y="4600575"/>
          <p14:tracePt t="172042" x="4608513" y="4600575"/>
          <p14:tracePt t="172048" x="4616450" y="4600575"/>
          <p14:tracePt t="172050" x="4624388" y="4600575"/>
          <p14:tracePt t="172053" x="4632325" y="4600575"/>
          <p14:tracePt t="172056" x="4640263" y="4600575"/>
          <p14:tracePt t="172060" x="4648200" y="4600575"/>
          <p14:tracePt t="172065" x="4656138" y="4600575"/>
          <p14:tracePt t="172066" x="4664075" y="4600575"/>
          <p14:tracePt t="172070" x="4672013" y="4600575"/>
          <p14:tracePt t="172072" x="4679950" y="4600575"/>
          <p14:tracePt t="172074" x="4687888" y="4600575"/>
          <p14:tracePt t="172076" x="4687888" y="4592638"/>
          <p14:tracePt t="172078" x="4695825" y="4592638"/>
          <p14:tracePt t="172081" x="4705350" y="4592638"/>
          <p14:tracePt t="172083" x="4713288" y="4592638"/>
          <p14:tracePt t="172084" x="4721225" y="4592638"/>
          <p14:tracePt t="172088" x="4729163" y="4592638"/>
          <p14:tracePt t="172090" x="4737100" y="4592638"/>
          <p14:tracePt t="172092" x="4745038" y="4592638"/>
          <p14:tracePt t="172094" x="4752975" y="4592638"/>
          <p14:tracePt t="172099" x="4760913" y="4584700"/>
          <p14:tracePt t="172100" x="4768850" y="4584700"/>
          <p14:tracePt t="172102" x="4776788" y="4584700"/>
          <p14:tracePt t="172104" x="4784725" y="4584700"/>
          <p14:tracePt t="172106" x="4792663" y="4584700"/>
          <p14:tracePt t="172110" x="4800600" y="4576763"/>
          <p14:tracePt t="172115" x="4816475" y="4576763"/>
          <p14:tracePt t="172117" x="4824413" y="4576763"/>
          <p14:tracePt t="172120" x="4832350" y="4576763"/>
          <p14:tracePt t="172122" x="4840288" y="4576763"/>
          <p14:tracePt t="172124" x="4848225" y="4568825"/>
          <p14:tracePt t="172128" x="4856163" y="4568825"/>
          <p14:tracePt t="172131" x="4864100" y="4568825"/>
          <p14:tracePt t="172134" x="4872038" y="4568825"/>
          <p14:tracePt t="172136" x="4879975" y="4568825"/>
          <p14:tracePt t="172138" x="4887913" y="4568825"/>
          <p14:tracePt t="172140" x="4895850" y="4560888"/>
          <p14:tracePt t="172145" x="4903788" y="4560888"/>
          <p14:tracePt t="172147" x="4911725" y="4560888"/>
          <p14:tracePt t="172151" x="4919663" y="4560888"/>
          <p14:tracePt t="172152" x="4927600" y="4560888"/>
          <p14:tracePt t="172154" x="4935538" y="4560888"/>
          <p14:tracePt t="172156" x="4943475" y="4552950"/>
          <p14:tracePt t="172160" x="4951413" y="4552950"/>
          <p14:tracePt t="172163" x="4959350" y="4552950"/>
          <p14:tracePt t="172165" x="4967288" y="4552950"/>
          <p14:tracePt t="172168" x="4975225" y="4552950"/>
          <p14:tracePt t="172170" x="4983163" y="4552950"/>
          <p14:tracePt t="172173" x="4983163" y="4545013"/>
          <p14:tracePt t="172175" x="4991100" y="4545013"/>
          <p14:tracePt t="172177" x="4999038" y="4545013"/>
          <p14:tracePt t="172182" x="5006975" y="4545013"/>
          <p14:tracePt t="172185" x="5014913" y="4545013"/>
          <p14:tracePt t="172187" x="5014913" y="4537075"/>
          <p14:tracePt t="172190" x="5030788" y="4537075"/>
          <p14:tracePt t="172195" x="5038725" y="4537075"/>
          <p14:tracePt t="172199" x="5046663" y="4529138"/>
          <p14:tracePt t="172204" x="5056188" y="4529138"/>
          <p14:tracePt t="172208" x="5056188" y="4521200"/>
          <p14:tracePt t="172210" x="5064125" y="4521200"/>
          <p14:tracePt t="172219" x="5072063" y="4521200"/>
          <p14:tracePt t="172222" x="5072063" y="4513263"/>
          <p14:tracePt t="172247" x="5080000" y="4513263"/>
          <p14:tracePt t="172250" x="5080000" y="4505325"/>
          <p14:tracePt t="172258" x="5087938" y="4505325"/>
          <p14:tracePt t="172265" x="5087938" y="4497388"/>
          <p14:tracePt t="172268" x="5095875" y="4497388"/>
          <p14:tracePt t="172276" x="5103813" y="4489450"/>
          <p14:tracePt t="172287" x="5111750" y="4481513"/>
          <p14:tracePt t="172298" x="5119688" y="4473575"/>
          <p14:tracePt t="172304" x="5127625" y="4465638"/>
          <p14:tracePt t="172310" x="5127625" y="4457700"/>
          <p14:tracePt t="172314" x="5135563" y="4457700"/>
          <p14:tracePt t="172320" x="5143500" y="4449763"/>
          <p14:tracePt t="172329" x="5151438" y="4441825"/>
          <p14:tracePt t="172336" x="5159375" y="4441825"/>
          <p14:tracePt t="172338" x="5159375" y="4433888"/>
          <p14:tracePt t="172349" x="5167313" y="4433888"/>
          <p14:tracePt t="172350" x="5167313" y="4425950"/>
          <p14:tracePt t="172693" x="5159375" y="4425950"/>
          <p14:tracePt t="172712" x="5151438" y="4425950"/>
          <p14:tracePt t="172719" x="5151438" y="4418013"/>
          <p14:tracePt t="172724" x="5143500" y="4418013"/>
          <p14:tracePt t="172731" x="5135563" y="4418013"/>
          <p14:tracePt t="172736" x="5127625" y="4418013"/>
          <p14:tracePt t="172740" x="5119688" y="4418013"/>
          <p14:tracePt t="172747" x="5111750" y="4418013"/>
          <p14:tracePt t="172752" x="5103813" y="4418013"/>
          <p14:tracePt t="172756" x="5095875" y="4418013"/>
          <p14:tracePt t="172764" x="5087938" y="4418013"/>
          <p14:tracePt t="172771" x="5080000" y="4418013"/>
          <p14:tracePt t="172931" x="5072063" y="4418013"/>
          <p14:tracePt t="172949" x="5064125" y="4418013"/>
          <p14:tracePt t="172956" x="5056188" y="4418013"/>
          <p14:tracePt t="172965" x="5046663" y="4418013"/>
          <p14:tracePt t="172975" x="5038725" y="4418013"/>
          <p14:tracePt t="172981" x="5030788" y="4418013"/>
          <p14:tracePt t="172986" x="5022850" y="4418013"/>
          <p14:tracePt t="172990" x="5014913" y="4418013"/>
          <p14:tracePt t="172994" x="5006975" y="4418013"/>
          <p14:tracePt t="173000" x="4999038" y="4418013"/>
          <p14:tracePt t="173001" x="4991100" y="4418013"/>
          <p14:tracePt t="173004" x="4983163" y="4418013"/>
          <p14:tracePt t="173006" x="4975225" y="4418013"/>
          <p14:tracePt t="173008" x="4967288" y="4425950"/>
          <p14:tracePt t="173013" x="4959350" y="4425950"/>
          <p14:tracePt t="173017" x="4943475" y="4425950"/>
          <p14:tracePt t="173019" x="4935538" y="4425950"/>
          <p14:tracePt t="173022" x="4927600" y="4425950"/>
          <p14:tracePt t="173024" x="4919663" y="4425950"/>
          <p14:tracePt t="173026" x="4911725" y="4433888"/>
          <p14:tracePt t="173028" x="4903788" y="4433888"/>
          <p14:tracePt t="173031" x="4895850" y="4433888"/>
          <p14:tracePt t="173034" x="4887913" y="4433888"/>
          <p14:tracePt t="173035" x="4879975" y="4433888"/>
          <p14:tracePt t="173036" x="4872038" y="4433888"/>
          <p14:tracePt t="173038" x="4864100" y="4441825"/>
          <p14:tracePt t="173040" x="4856163" y="4441825"/>
          <p14:tracePt t="173042" x="4848225" y="4441825"/>
          <p14:tracePt t="173044" x="4840288" y="4441825"/>
          <p14:tracePt t="173048" x="4832350" y="4441825"/>
          <p14:tracePt t="173051" x="4816475" y="4441825"/>
          <p14:tracePt t="173052" x="4808538" y="4449763"/>
          <p14:tracePt t="173054" x="4800600" y="4449763"/>
          <p14:tracePt t="173056" x="4792663" y="4449763"/>
          <p14:tracePt t="173058" x="4784725" y="4449763"/>
          <p14:tracePt t="173060" x="4776788" y="4449763"/>
          <p14:tracePt t="173063" x="4768850" y="4457700"/>
          <p14:tracePt t="173066" x="4760913" y="4457700"/>
          <p14:tracePt t="173068" x="4745038" y="4457700"/>
          <p14:tracePt t="173070" x="4737100" y="4457700"/>
          <p14:tracePt t="173074" x="4729163" y="4465638"/>
          <p14:tracePt t="173076" x="4721225" y="4465638"/>
          <p14:tracePt t="173078" x="4713288" y="4465638"/>
          <p14:tracePt t="173081" x="4705350" y="4465638"/>
          <p14:tracePt t="173084" x="4695825" y="4465638"/>
          <p14:tracePt t="173085" x="4687888" y="4465638"/>
          <p14:tracePt t="173086" x="4687888" y="4473575"/>
          <p14:tracePt t="173088" x="4679950" y="4473575"/>
          <p14:tracePt t="173090" x="4672013" y="4473575"/>
          <p14:tracePt t="173092" x="4664075" y="4473575"/>
          <p14:tracePt t="173094" x="4656138" y="4473575"/>
          <p14:tracePt t="173098" x="4648200" y="4473575"/>
          <p14:tracePt t="173100" x="4640263" y="4481513"/>
          <p14:tracePt t="173103" x="4632325" y="4481513"/>
          <p14:tracePt t="173104" x="4624388" y="4481513"/>
          <p14:tracePt t="173106" x="4616450" y="4481513"/>
          <p14:tracePt t="173110" x="4608513" y="4489450"/>
          <p14:tracePt t="173113" x="4600575" y="4489450"/>
          <p14:tracePt t="173117" x="4592638" y="4489450"/>
          <p14:tracePt t="173118" x="4584700" y="4489450"/>
          <p14:tracePt t="173120" x="4576763" y="4489450"/>
          <p14:tracePt t="173125" x="4568825" y="4489450"/>
          <p14:tracePt t="173126" x="4560888" y="4489450"/>
          <p14:tracePt t="173128" x="4552950" y="4489450"/>
          <p14:tracePt t="173131" x="4545013" y="4497388"/>
          <p14:tracePt t="173134" x="4537075" y="4497388"/>
          <p14:tracePt t="173135" x="4529138" y="4497388"/>
          <p14:tracePt t="173139" x="4521200" y="4497388"/>
          <p14:tracePt t="173140" x="4513263" y="4497388"/>
          <p14:tracePt t="173142" x="4505325" y="4497388"/>
          <p14:tracePt t="173144" x="4497388" y="4497388"/>
          <p14:tracePt t="173149" x="4481513" y="4497388"/>
          <p14:tracePt t="173150" x="4473575" y="4497388"/>
          <p14:tracePt t="173152" x="4465638" y="4497388"/>
          <p14:tracePt t="173154" x="4457700" y="4497388"/>
          <p14:tracePt t="173156" x="4449763" y="4505325"/>
          <p14:tracePt t="173158" x="4441825" y="4505325"/>
          <p14:tracePt t="173160" x="4433888" y="4505325"/>
          <p14:tracePt t="173162" x="4425950" y="4505325"/>
          <p14:tracePt t="173165" x="4418013" y="4505325"/>
          <p14:tracePt t="173168" x="4410075" y="4505325"/>
          <p14:tracePt t="173169" x="4402138" y="4505325"/>
          <p14:tracePt t="173170" x="4394200" y="4505325"/>
          <p14:tracePt t="173172" x="4386263" y="4505325"/>
          <p14:tracePt t="173174" x="4378325" y="4505325"/>
          <p14:tracePt t="173176" x="4370388" y="4505325"/>
          <p14:tracePt t="173178" x="4362450" y="4505325"/>
          <p14:tracePt t="173183" x="4337050" y="4505325"/>
          <p14:tracePt t="173185" x="4329113" y="4505325"/>
          <p14:tracePt t="173188" x="4313238" y="4505325"/>
          <p14:tracePt t="173190" x="4305300" y="4505325"/>
          <p14:tracePt t="173192" x="4297363" y="4505325"/>
          <p14:tracePt t="173194" x="4289425" y="4505325"/>
          <p14:tracePt t="173197" x="4273550" y="4505325"/>
          <p14:tracePt t="173199" x="4265613" y="4505325"/>
          <p14:tracePt t="173200" x="4257675" y="4505325"/>
          <p14:tracePt t="173202" x="4249738" y="4505325"/>
          <p14:tracePt t="173204" x="4241800" y="4505325"/>
          <p14:tracePt t="173206" x="4233863" y="4505325"/>
          <p14:tracePt t="173208" x="4217988" y="4505325"/>
          <p14:tracePt t="173210" x="4210050" y="4505325"/>
          <p14:tracePt t="173213" x="4202113" y="4505325"/>
          <p14:tracePt t="173216" x="4186238" y="4497388"/>
          <p14:tracePt t="173217" x="4178300" y="4497388"/>
          <p14:tracePt t="173219" x="4162425" y="4497388"/>
          <p14:tracePt t="173221" x="4154488" y="4497388"/>
          <p14:tracePt t="173222" x="4146550" y="4497388"/>
          <p14:tracePt t="173224" x="4130675" y="4497388"/>
          <p14:tracePt t="173226" x="4122738" y="4497388"/>
          <p14:tracePt t="173228" x="4106863" y="4497388"/>
          <p14:tracePt t="173231" x="4090988" y="4497388"/>
          <p14:tracePt t="173233" x="4083050" y="4497388"/>
          <p14:tracePt t="173235" x="4067175" y="4497388"/>
          <p14:tracePt t="173237" x="4051300" y="4497388"/>
          <p14:tracePt t="173238" x="4043363" y="4497388"/>
          <p14:tracePt t="173240" x="4027488" y="4489450"/>
          <p14:tracePt t="173242" x="4011613" y="4489450"/>
          <p14:tracePt t="173244" x="3994150" y="4489450"/>
          <p14:tracePt t="173246" x="3978275" y="4489450"/>
          <p14:tracePt t="173248" x="3962400" y="4489450"/>
          <p14:tracePt t="173250" x="3938588" y="4489450"/>
          <p14:tracePt t="173252" x="3930650" y="4489450"/>
          <p14:tracePt t="173254" x="3914775" y="4481513"/>
          <p14:tracePt t="173256" x="3890963" y="4481513"/>
          <p14:tracePt t="173258" x="3875088" y="4481513"/>
          <p14:tracePt t="173260" x="3859213" y="4481513"/>
          <p14:tracePt t="173262" x="3843338" y="4481513"/>
          <p14:tracePt t="173265" x="3827463" y="4481513"/>
          <p14:tracePt t="173266" x="3811588" y="4481513"/>
          <p14:tracePt t="173268" x="3795713" y="4481513"/>
          <p14:tracePt t="173270" x="3779838" y="4481513"/>
          <p14:tracePt t="173272" x="3763963" y="4481513"/>
          <p14:tracePt t="173274" x="3748088" y="4481513"/>
          <p14:tracePt t="173276" x="3732213" y="4481513"/>
          <p14:tracePt t="173278" x="3716338" y="4481513"/>
          <p14:tracePt t="173280" x="3692525" y="4481513"/>
          <p14:tracePt t="173282" x="3684588" y="4481513"/>
          <p14:tracePt t="173284" x="3668713" y="4481513"/>
          <p14:tracePt t="173286" x="3651250" y="4481513"/>
          <p14:tracePt t="173288" x="3635375" y="4481513"/>
          <p14:tracePt t="173290" x="3627438" y="4481513"/>
          <p14:tracePt t="173292" x="3611563" y="4473575"/>
          <p14:tracePt t="173294" x="3603625" y="4473575"/>
          <p14:tracePt t="173297" x="3587750" y="4473575"/>
          <p14:tracePt t="173298" x="3579813" y="4473575"/>
          <p14:tracePt t="173300" x="3563938" y="4473575"/>
          <p14:tracePt t="173302" x="3556000" y="4473575"/>
          <p14:tracePt t="173304" x="3548063" y="4473575"/>
          <p14:tracePt t="173306" x="3532188" y="4473575"/>
          <p14:tracePt t="173308" x="3524250" y="4473575"/>
          <p14:tracePt t="173310" x="3508375" y="4473575"/>
          <p14:tracePt t="173312" x="3500438" y="4473575"/>
          <p14:tracePt t="173314" x="3492500" y="4473575"/>
          <p14:tracePt t="173316" x="3484563" y="4465638"/>
          <p14:tracePt t="173318" x="3476625" y="4465638"/>
          <p14:tracePt t="173320" x="3468688" y="4465638"/>
          <p14:tracePt t="173322" x="3460750" y="4465638"/>
          <p14:tracePt t="173324" x="3452813" y="4457700"/>
          <p14:tracePt t="173326" x="3444875" y="4457700"/>
          <p14:tracePt t="173328" x="3436938" y="4457700"/>
          <p14:tracePt t="173330" x="3429000" y="4457700"/>
          <p14:tracePt t="173332" x="3421063" y="4457700"/>
          <p14:tracePt t="173334" x="3413125" y="4457700"/>
          <p14:tracePt t="173336" x="3405188" y="4449763"/>
          <p14:tracePt t="173338" x="3397250" y="4449763"/>
          <p14:tracePt t="173340" x="3381375" y="4449763"/>
          <p14:tracePt t="173344" x="3373438" y="4449763"/>
          <p14:tracePt t="173346" x="3357563" y="4441825"/>
          <p14:tracePt t="173348" x="3349625" y="4441825"/>
          <p14:tracePt t="173350" x="3341688" y="4441825"/>
          <p14:tracePt t="173352" x="3325813" y="4441825"/>
          <p14:tracePt t="173354" x="3317875" y="4441825"/>
          <p14:tracePt t="173356" x="3300413" y="4441825"/>
          <p14:tracePt t="173358" x="3292475" y="4433888"/>
          <p14:tracePt t="173360" x="3276600" y="4433888"/>
          <p14:tracePt t="173362" x="3268663" y="4433888"/>
          <p14:tracePt t="173364" x="3252788" y="4425950"/>
          <p14:tracePt t="173366" x="3236913" y="4425950"/>
          <p14:tracePt t="173368" x="3221038" y="4425950"/>
          <p14:tracePt t="173370" x="3205163" y="4418013"/>
          <p14:tracePt t="173372" x="3197225" y="4418013"/>
          <p14:tracePt t="173375" x="3181350" y="4410075"/>
          <p14:tracePt t="173376" x="3165475" y="4410075"/>
          <p14:tracePt t="173378" x="3149600" y="4402138"/>
          <p14:tracePt t="173380" x="3141663" y="4402138"/>
          <p14:tracePt t="173382" x="3125788" y="4402138"/>
          <p14:tracePt t="173384" x="3109913" y="4394200"/>
          <p14:tracePt t="173386" x="3094038" y="4394200"/>
          <p14:tracePt t="173388" x="3078163" y="4386263"/>
          <p14:tracePt t="173390" x="3062288" y="4386263"/>
          <p14:tracePt t="173392" x="3054350" y="4378325"/>
          <p14:tracePt t="173394" x="3038475" y="4378325"/>
          <p14:tracePt t="173396" x="3022600" y="4378325"/>
          <p14:tracePt t="173398" x="3006725" y="4370388"/>
          <p14:tracePt t="173400" x="2990850" y="4370388"/>
          <p14:tracePt t="173402" x="2982913" y="4362450"/>
          <p14:tracePt t="173404" x="2974975" y="4362450"/>
          <p14:tracePt t="173406" x="2957513" y="4354513"/>
          <p14:tracePt t="173408" x="2941638" y="4346575"/>
          <p14:tracePt t="173410" x="2933700" y="4346575"/>
          <p14:tracePt t="173412" x="2925763" y="4338638"/>
          <p14:tracePt t="173414" x="2909888" y="4338638"/>
          <p14:tracePt t="173416" x="2901950" y="4330700"/>
          <p14:tracePt t="173418" x="2886075" y="4322763"/>
          <p14:tracePt t="173420" x="2878138" y="4322763"/>
          <p14:tracePt t="173422" x="2862263" y="4314825"/>
          <p14:tracePt t="173424" x="2854325" y="4306888"/>
          <p14:tracePt t="173426" x="2846388" y="4306888"/>
          <p14:tracePt t="173428" x="2830513" y="4298950"/>
          <p14:tracePt t="173430" x="2822575" y="4291013"/>
          <p14:tracePt t="173433" x="2814638" y="4291013"/>
          <p14:tracePt t="173434" x="2806700" y="4281488"/>
          <p14:tracePt t="173436" x="2798763" y="4273550"/>
          <p14:tracePt t="173438" x="2782888" y="4273550"/>
          <p14:tracePt t="173440" x="2774950" y="4265613"/>
          <p14:tracePt t="173442" x="2767013" y="4257675"/>
          <p14:tracePt t="173444" x="2759075" y="4249738"/>
          <p14:tracePt t="173446" x="2751138" y="4241800"/>
          <p14:tracePt t="173448" x="2735263" y="4233863"/>
          <p14:tracePt t="173450" x="2727325" y="4225925"/>
          <p14:tracePt t="173452" x="2719388" y="4217988"/>
          <p14:tracePt t="173454" x="2711450" y="4210050"/>
          <p14:tracePt t="173456" x="2703513" y="4202113"/>
          <p14:tracePt t="173458" x="2695575" y="4194175"/>
          <p14:tracePt t="173460" x="2679700" y="4178300"/>
          <p14:tracePt t="173462" x="2671763" y="4170363"/>
          <p14:tracePt t="173464" x="2663825" y="4162425"/>
          <p14:tracePt t="173467" x="2655888" y="4154488"/>
          <p14:tracePt t="173469" x="2640013" y="4138613"/>
          <p14:tracePt t="173470" x="2632075" y="4130675"/>
          <p14:tracePt t="173472" x="2616200" y="4114800"/>
          <p14:tracePt t="173474" x="2598738" y="4106863"/>
          <p14:tracePt t="173476" x="2582863" y="4098925"/>
          <p14:tracePt t="173478" x="2574925" y="4083050"/>
          <p14:tracePt t="173480" x="2559050" y="4075113"/>
          <p14:tracePt t="173483" x="2543175" y="4059238"/>
          <p14:tracePt t="173486" x="2519363" y="4035425"/>
          <p14:tracePt t="173488" x="2503488" y="4027488"/>
          <p14:tracePt t="173490" x="2479675" y="4011613"/>
          <p14:tracePt t="173492" x="2471738" y="4003675"/>
          <p14:tracePt t="173494" x="2455863" y="3987800"/>
          <p14:tracePt t="173496" x="2447925" y="3979863"/>
          <p14:tracePt t="173498" x="2432050" y="3963988"/>
          <p14:tracePt t="173501" x="2416175" y="3956050"/>
          <p14:tracePt t="173502" x="2408238" y="3948113"/>
          <p14:tracePt t="173504" x="2392363" y="3938588"/>
          <p14:tracePt t="173506" x="2376488" y="3930650"/>
          <p14:tracePt t="173508" x="2368550" y="3914775"/>
          <p14:tracePt t="173510" x="2352675" y="3906838"/>
          <p14:tracePt t="173512" x="2344738" y="3898900"/>
          <p14:tracePt t="173514" x="2328863" y="3898900"/>
          <p14:tracePt t="173517" x="2320925" y="3890963"/>
          <p14:tracePt t="173519" x="2312988" y="3883025"/>
          <p14:tracePt t="173520" x="2297113" y="3875088"/>
          <p14:tracePt t="173522" x="2289175" y="3867150"/>
          <p14:tracePt t="173524" x="2281238" y="3859213"/>
          <p14:tracePt t="173526" x="2265363" y="3851275"/>
          <p14:tracePt t="173528" x="2255838" y="3843338"/>
          <p14:tracePt t="173530" x="2247900" y="3835400"/>
          <p14:tracePt t="173533" x="2239963" y="3827463"/>
          <p14:tracePt t="173534" x="2224088" y="3819525"/>
          <p14:tracePt t="173536" x="2216150" y="3811588"/>
          <p14:tracePt t="173538" x="2208213" y="3803650"/>
          <p14:tracePt t="173540" x="2200275" y="3795713"/>
          <p14:tracePt t="173542" x="2184400" y="3787775"/>
          <p14:tracePt t="173544" x="2176463" y="3779838"/>
          <p14:tracePt t="173547" x="2168525" y="3771900"/>
          <p14:tracePt t="173548" x="2160588" y="3763963"/>
          <p14:tracePt t="173550" x="2144713" y="3756025"/>
          <p14:tracePt t="173552" x="2136775" y="3748088"/>
          <p14:tracePt t="173554" x="2128838" y="3740150"/>
          <p14:tracePt t="173556" x="2120900" y="3732213"/>
          <p14:tracePt t="173558" x="2112963" y="3724275"/>
          <p14:tracePt t="173560" x="2105025" y="3716338"/>
          <p14:tracePt t="173562" x="2097088" y="3708400"/>
          <p14:tracePt t="173564" x="2089150" y="3700463"/>
          <p14:tracePt t="173566" x="2081213" y="3692525"/>
          <p14:tracePt t="173568" x="2065338" y="3684588"/>
          <p14:tracePt t="173570" x="2057400" y="3668713"/>
          <p14:tracePt t="173572" x="2049463" y="3660775"/>
          <p14:tracePt t="173574" x="2041525" y="3652838"/>
          <p14:tracePt t="173576" x="2025650" y="3644900"/>
          <p14:tracePt t="173578" x="2017713" y="3636963"/>
          <p14:tracePt t="173580" x="2009775" y="3629025"/>
          <p14:tracePt t="173583" x="2001838" y="3621088"/>
          <p14:tracePt t="173585" x="1993900" y="3613150"/>
          <p14:tracePt t="173586" x="1978025" y="3605213"/>
          <p14:tracePt t="173588" x="1970088" y="3595688"/>
          <p14:tracePt t="173590" x="1962150" y="3587750"/>
          <p14:tracePt t="173592" x="1954213" y="3579813"/>
          <p14:tracePt t="173594" x="1946275" y="3571875"/>
          <p14:tracePt t="173596" x="1938338" y="3563938"/>
          <p14:tracePt t="173598" x="1930400" y="3556000"/>
          <p14:tracePt t="173601" x="1922463" y="3548063"/>
          <p14:tracePt t="173602" x="1912938" y="3540125"/>
          <p14:tracePt t="173604" x="1905000" y="3532188"/>
          <p14:tracePt t="173606" x="1889125" y="3524250"/>
          <p14:tracePt t="173608" x="1881188" y="3524250"/>
          <p14:tracePt t="173610" x="1873250" y="3508375"/>
          <p14:tracePt t="173612" x="1865313" y="3508375"/>
          <p14:tracePt t="173614" x="1857375" y="3500438"/>
          <p14:tracePt t="173617" x="1849438" y="3492500"/>
          <p14:tracePt t="173618" x="1841500" y="3484563"/>
          <p14:tracePt t="173620" x="1833563" y="3476625"/>
          <p14:tracePt t="173622" x="1825625" y="3468688"/>
          <p14:tracePt t="173624" x="1817688" y="3460750"/>
          <p14:tracePt t="173626" x="1809750" y="3452813"/>
          <p14:tracePt t="173628" x="1801813" y="3444875"/>
          <p14:tracePt t="173630" x="1793875" y="3436938"/>
          <p14:tracePt t="173632" x="1785938" y="3429000"/>
          <p14:tracePt t="173635" x="1778000" y="3421063"/>
          <p14:tracePt t="173636" x="1770063" y="3413125"/>
          <p14:tracePt t="173638" x="1762125" y="3405188"/>
          <p14:tracePt t="173640" x="1754188" y="3397250"/>
          <p14:tracePt t="173642" x="1754188" y="3389313"/>
          <p14:tracePt t="173644" x="1746250" y="3381375"/>
          <p14:tracePt t="173646" x="1738313" y="3373438"/>
          <p14:tracePt t="173648" x="1730375" y="3365500"/>
          <p14:tracePt t="173650" x="1722438" y="3357563"/>
          <p14:tracePt t="173652" x="1714500" y="3349625"/>
          <p14:tracePt t="173654" x="1706563" y="3341688"/>
          <p14:tracePt t="173656" x="1706563" y="3333750"/>
          <p14:tracePt t="173658" x="1698625" y="3317875"/>
          <p14:tracePt t="173660" x="1690688" y="3309938"/>
          <p14:tracePt t="173662" x="1682750" y="3302000"/>
          <p14:tracePt t="173664" x="1682750" y="3294063"/>
          <p14:tracePt t="173667" x="1674813" y="3286125"/>
          <p14:tracePt t="173669" x="1666875" y="3278188"/>
          <p14:tracePt t="173670" x="1658938" y="3270250"/>
          <p14:tracePt t="173672" x="1658938" y="3262313"/>
          <p14:tracePt t="173674" x="1651000" y="3252788"/>
          <p14:tracePt t="173676" x="1643063" y="3244850"/>
          <p14:tracePt t="173678" x="1643063" y="3236913"/>
          <p14:tracePt t="173680" x="1635125" y="3221038"/>
          <p14:tracePt t="173683" x="1627188" y="3213100"/>
          <p14:tracePt t="173684" x="1627188" y="3205163"/>
          <p14:tracePt t="173686" x="1619250" y="3197225"/>
          <p14:tracePt t="173688" x="1611313" y="3189288"/>
          <p14:tracePt t="173690" x="1611313" y="3181350"/>
          <p14:tracePt t="173692" x="1603375" y="3173413"/>
          <p14:tracePt t="173694" x="1595438" y="3157538"/>
          <p14:tracePt t="173696" x="1595438" y="3149600"/>
          <p14:tracePt t="173699" x="1587500" y="3141663"/>
          <p14:tracePt t="173700" x="1579563" y="3133725"/>
          <p14:tracePt t="173702" x="1579563" y="3125788"/>
          <p14:tracePt t="173704" x="1571625" y="3117850"/>
          <p14:tracePt t="173706" x="1562100" y="3109913"/>
          <p14:tracePt t="173708" x="1562100" y="3101975"/>
          <p14:tracePt t="173710" x="1554163" y="3094038"/>
          <p14:tracePt t="173712" x="1554163" y="3078163"/>
          <p14:tracePt t="173714" x="1546225" y="3070225"/>
          <p14:tracePt t="173716" x="1538288" y="3062288"/>
          <p14:tracePt t="173719" x="1538288" y="3054350"/>
          <p14:tracePt t="173720" x="1530350" y="3046413"/>
          <p14:tracePt t="173722" x="1530350" y="3038475"/>
          <p14:tracePt t="173724" x="1522413" y="3030538"/>
          <p14:tracePt t="173726" x="1514475" y="3014663"/>
          <p14:tracePt t="173728" x="1514475" y="3006725"/>
          <p14:tracePt t="173730" x="1506538" y="2998788"/>
          <p14:tracePt t="173733" x="1498600" y="2990850"/>
          <p14:tracePt t="173734" x="1498600" y="2982913"/>
          <p14:tracePt t="173736" x="1490663" y="2974975"/>
          <p14:tracePt t="173738" x="1482725" y="2967038"/>
          <p14:tracePt t="173740" x="1482725" y="2959100"/>
          <p14:tracePt t="173742" x="1474788" y="2959100"/>
          <p14:tracePt t="173744" x="1474788" y="2951163"/>
          <p14:tracePt t="173746" x="1466850" y="2943225"/>
          <p14:tracePt t="173749" x="1458913" y="2935288"/>
          <p14:tracePt t="173751" x="1458913" y="2927350"/>
          <p14:tracePt t="173754" x="1450975" y="2919413"/>
          <p14:tracePt t="173756" x="1450975" y="2909888"/>
          <p14:tracePt t="173758" x="1443038" y="2909888"/>
          <p14:tracePt t="173760" x="1443038" y="2901950"/>
          <p14:tracePt t="173762" x="1435100" y="2894013"/>
          <p14:tracePt t="173766" x="1427163" y="2886075"/>
          <p14:tracePt t="173768" x="1427163" y="2878138"/>
          <p14:tracePt t="173772" x="1419225" y="2870200"/>
          <p14:tracePt t="173774" x="1419225" y="2862263"/>
          <p14:tracePt t="173778" x="1411288" y="2854325"/>
          <p14:tracePt t="173782" x="1411288" y="2846388"/>
          <p14:tracePt t="173784" x="1403350" y="2838450"/>
          <p14:tracePt t="173788" x="1403350" y="2830513"/>
          <p14:tracePt t="173792" x="1395413" y="2822575"/>
          <p14:tracePt t="173797" x="1395413" y="2814638"/>
          <p14:tracePt t="173798" x="1395413" y="2806700"/>
          <p14:tracePt t="173800" x="1387475" y="2806700"/>
          <p14:tracePt t="173802" x="1387475" y="2798763"/>
          <p14:tracePt t="173808" x="1387475" y="2790825"/>
          <p14:tracePt t="173810" x="1379538" y="2790825"/>
          <p14:tracePt t="173812" x="1379538" y="2782888"/>
          <p14:tracePt t="173818" x="1379538" y="2774950"/>
          <p14:tracePt t="173822" x="1371600" y="2767013"/>
          <p14:tracePt t="173828" x="1371600" y="2759075"/>
          <p14:tracePt t="173832" x="1371600" y="2751138"/>
          <p14:tracePt t="173834" x="1363663" y="2751138"/>
          <p14:tracePt t="173838" x="1363663" y="2743200"/>
          <p14:tracePt t="173842" x="1363663" y="2735263"/>
          <p14:tracePt t="173844" x="1355725" y="2735263"/>
          <p14:tracePt t="173850" x="1355725" y="2727325"/>
          <p14:tracePt t="173852" x="1355725" y="2719388"/>
          <p14:tracePt t="173856" x="1347788" y="2719388"/>
          <p14:tracePt t="173858" x="1347788" y="2711450"/>
          <p14:tracePt t="173865" x="1347788" y="2703513"/>
          <p14:tracePt t="173871" x="1339850" y="2695575"/>
          <p14:tracePt t="173874" x="1339850" y="2687638"/>
          <p14:tracePt t="173881" x="1339850" y="2679700"/>
          <p14:tracePt t="173883" x="1331913" y="2679700"/>
          <p14:tracePt t="173884" x="1331913" y="2671763"/>
          <p14:tracePt t="173888" x="1331913" y="2663825"/>
          <p14:tracePt t="173892" x="1331913" y="2655888"/>
          <p14:tracePt t="173894" x="1323975" y="2655888"/>
          <p14:tracePt t="173898" x="1323975" y="2647950"/>
          <p14:tracePt t="173902" x="1323975" y="2640013"/>
          <p14:tracePt t="173904" x="1316038" y="2640013"/>
          <p14:tracePt t="173906" x="1316038" y="2632075"/>
          <p14:tracePt t="173910" x="1316038" y="2624138"/>
          <p14:tracePt t="173915" x="1316038" y="2616200"/>
          <p14:tracePt t="173918" x="1308100" y="2616200"/>
          <p14:tracePt t="173919" x="1308100" y="2608263"/>
          <p14:tracePt t="173922" x="1308100" y="2600325"/>
          <p14:tracePt t="173926" x="1300163" y="2600325"/>
          <p14:tracePt t="173928" x="1300163" y="2592388"/>
          <p14:tracePt t="173933" x="1300163" y="2584450"/>
          <p14:tracePt t="173936" x="1292225" y="2576513"/>
          <p14:tracePt t="173940" x="1292225" y="2566988"/>
          <p14:tracePt t="173944" x="1292225" y="2559050"/>
          <p14:tracePt t="173947" x="1284288" y="2559050"/>
          <p14:tracePt t="173965" x="1276350" y="2535238"/>
          <p14:tracePt t="173971" x="1276350" y="2527300"/>
          <p14:tracePt t="173974" x="1276350" y="2519363"/>
          <p14:tracePt t="173985" x="1268413" y="2511425"/>
          <p14:tracePt t="174001" x="1268413" y="2503488"/>
          <p14:tracePt t="174211" x="1276350" y="2511425"/>
          <p14:tracePt t="174216" x="1284288" y="2511425"/>
          <p14:tracePt t="174220" x="1292225" y="2519363"/>
          <p14:tracePt t="174224" x="1300163" y="2519363"/>
          <p14:tracePt t="174226" x="1308100" y="2527300"/>
          <p14:tracePt t="174228" x="1316038" y="2527300"/>
          <p14:tracePt t="174231" x="1323975" y="2527300"/>
          <p14:tracePt t="174233" x="1323975" y="2535238"/>
          <p14:tracePt t="174236" x="1331913" y="2535238"/>
          <p14:tracePt t="174237" x="1339850" y="2543175"/>
          <p14:tracePt t="174238" x="1347788" y="2543175"/>
          <p14:tracePt t="174241" x="1363663" y="2551113"/>
          <p14:tracePt t="174242" x="1371600" y="2551113"/>
          <p14:tracePt t="174244" x="1379538" y="2551113"/>
          <p14:tracePt t="174249" x="1403350" y="2566988"/>
          <p14:tracePt t="174253" x="1419225" y="2576513"/>
          <p14:tracePt t="174255" x="1435100" y="2584450"/>
          <p14:tracePt t="174256" x="1450975" y="2584450"/>
          <p14:tracePt t="174258" x="1458913" y="2592388"/>
          <p14:tracePt t="174260" x="1474788" y="2600325"/>
          <p14:tracePt t="174263" x="1490663" y="2600325"/>
          <p14:tracePt t="174265" x="1506538" y="2608263"/>
          <p14:tracePt t="174271" x="1562100" y="2624138"/>
          <p14:tracePt t="174272" x="1571625" y="2632075"/>
          <p14:tracePt t="174274" x="1595438" y="2632075"/>
          <p14:tracePt t="174276" x="1611313" y="2640013"/>
          <p14:tracePt t="174278" x="1627188" y="2647950"/>
          <p14:tracePt t="174282" x="1643063" y="2647950"/>
          <p14:tracePt t="174283" x="1658938" y="2655888"/>
          <p14:tracePt t="174287" x="1698625" y="2663825"/>
          <p14:tracePt t="174289" x="1714500" y="2671763"/>
          <p14:tracePt t="174290" x="1738313" y="2679700"/>
          <p14:tracePt t="174292" x="1754188" y="2679700"/>
          <p14:tracePt t="174294" x="1778000" y="2687638"/>
          <p14:tracePt t="174297" x="1793875" y="2687638"/>
          <p14:tracePt t="174299" x="1817688" y="2695575"/>
          <p14:tracePt t="174300" x="1841500" y="2695575"/>
          <p14:tracePt t="174302" x="1849438" y="2703513"/>
          <p14:tracePt t="174304" x="1873250" y="2703513"/>
          <p14:tracePt t="174306" x="1889125" y="2703513"/>
          <p14:tracePt t="174308" x="1912938" y="2711450"/>
          <p14:tracePt t="174310" x="1930400" y="2711450"/>
          <p14:tracePt t="174312" x="1954213" y="2719388"/>
          <p14:tracePt t="174314" x="1970088" y="2719388"/>
          <p14:tracePt t="174316" x="1993900" y="2719388"/>
          <p14:tracePt t="174318" x="2009775" y="2719388"/>
          <p14:tracePt t="174320" x="2033588" y="2727325"/>
          <p14:tracePt t="174322" x="2049463" y="2727325"/>
          <p14:tracePt t="174324" x="2073275" y="2727325"/>
          <p14:tracePt t="174326" x="2089150" y="2727325"/>
          <p14:tracePt t="174328" x="2105025" y="2727325"/>
          <p14:tracePt t="174330" x="2128838" y="2735263"/>
          <p14:tracePt t="174332" x="2144713" y="2735263"/>
          <p14:tracePt t="174334" x="2160588" y="2735263"/>
          <p14:tracePt t="174336" x="2184400" y="2735263"/>
          <p14:tracePt t="174338" x="2200275" y="2735263"/>
          <p14:tracePt t="174340" x="2216150" y="2735263"/>
          <p14:tracePt t="174342" x="2232025" y="2735263"/>
          <p14:tracePt t="174344" x="2247900" y="2735263"/>
          <p14:tracePt t="174346" x="2265363" y="2735263"/>
          <p14:tracePt t="174348" x="2281238" y="2735263"/>
          <p14:tracePt t="174350" x="2289175" y="2727325"/>
          <p14:tracePt t="174352" x="2305050" y="2727325"/>
          <p14:tracePt t="174354" x="2320925" y="2727325"/>
          <p14:tracePt t="174356" x="2336800" y="2727325"/>
          <p14:tracePt t="174358" x="2352675" y="2727325"/>
          <p14:tracePt t="174360" x="2368550" y="2727325"/>
          <p14:tracePt t="174362" x="2376488" y="2727325"/>
          <p14:tracePt t="174365" x="2392363" y="2727325"/>
          <p14:tracePt t="174366" x="2400300" y="2727325"/>
          <p14:tracePt t="174368" x="2416175" y="2727325"/>
          <p14:tracePt t="174370" x="2432050" y="2727325"/>
          <p14:tracePt t="174372" x="2439988" y="2727325"/>
          <p14:tracePt t="174374" x="2455863" y="2719388"/>
          <p14:tracePt t="174376" x="2463800" y="2719388"/>
          <p14:tracePt t="174378" x="2479675" y="2719388"/>
          <p14:tracePt t="174380" x="2495550" y="2711450"/>
          <p14:tracePt t="174382" x="2503488" y="2711450"/>
          <p14:tracePt t="174384" x="2519363" y="2703513"/>
          <p14:tracePt t="174386" x="2527300" y="2703513"/>
          <p14:tracePt t="174388" x="2535238" y="2703513"/>
          <p14:tracePt t="174390" x="2551113" y="2695575"/>
          <p14:tracePt t="174392" x="2559050" y="2687638"/>
          <p14:tracePt t="174394" x="2566988" y="2687638"/>
          <p14:tracePt t="174396" x="2582863" y="2679700"/>
          <p14:tracePt t="174398" x="2590800" y="2679700"/>
          <p14:tracePt t="174400" x="2598738" y="2671763"/>
          <p14:tracePt t="174402" x="2606675" y="2663825"/>
          <p14:tracePt t="174404" x="2624138" y="2663825"/>
          <p14:tracePt t="174406" x="2632075" y="2655888"/>
          <p14:tracePt t="174408" x="2640013" y="2655888"/>
          <p14:tracePt t="174410" x="2647950" y="2647950"/>
          <p14:tracePt t="174412" x="2655888" y="2647950"/>
          <p14:tracePt t="174414" x="2663825" y="2640013"/>
          <p14:tracePt t="174416" x="2671763" y="2632075"/>
          <p14:tracePt t="174418" x="2687638" y="2632075"/>
          <p14:tracePt t="174420" x="2695575" y="2624138"/>
          <p14:tracePt t="174422" x="2703513" y="2616200"/>
          <p14:tracePt t="174424" x="2711450" y="2608263"/>
          <p14:tracePt t="174426" x="2719388" y="2600325"/>
          <p14:tracePt t="174428" x="2727325" y="2600325"/>
          <p14:tracePt t="174430" x="2727325" y="2592388"/>
          <p14:tracePt t="174433" x="2735263" y="2584450"/>
          <p14:tracePt t="174434" x="2743200" y="2576513"/>
          <p14:tracePt t="174436" x="2751138" y="2576513"/>
          <p14:tracePt t="174438" x="2759075" y="2566988"/>
          <p14:tracePt t="174440" x="2759075" y="2559050"/>
          <p14:tracePt t="174442" x="2767013" y="2559050"/>
          <p14:tracePt t="174444" x="2774950" y="2551113"/>
          <p14:tracePt t="174447" x="2774950" y="2543175"/>
          <p14:tracePt t="174448" x="2782888" y="2535238"/>
          <p14:tracePt t="174450" x="2782888" y="2527300"/>
          <p14:tracePt t="174452" x="2790825" y="2527300"/>
          <p14:tracePt t="174454" x="2790825" y="2519363"/>
          <p14:tracePt t="174456" x="2798763" y="2511425"/>
          <p14:tracePt t="174458" x="2798763" y="2503488"/>
          <p14:tracePt t="174462" x="2806700" y="2495550"/>
          <p14:tracePt t="174464" x="2806700" y="2487613"/>
          <p14:tracePt t="174468" x="2814638" y="2479675"/>
          <p14:tracePt t="174470" x="2814638" y="2471738"/>
          <p14:tracePt t="174474" x="2822575" y="2463800"/>
          <p14:tracePt t="174476" x="2822575" y="2455863"/>
          <p14:tracePt t="174481" x="2822575" y="2447925"/>
          <p14:tracePt t="174484" x="2822575" y="2439988"/>
          <p14:tracePt t="174486" x="2830513" y="2439988"/>
          <p14:tracePt t="174488" x="2830513" y="2432050"/>
          <p14:tracePt t="174490" x="2830513" y="2424113"/>
          <p14:tracePt t="174494" x="2830513" y="2416175"/>
          <p14:tracePt t="174499" x="2830513" y="2408238"/>
          <p14:tracePt t="174502" x="2830513" y="2400300"/>
          <p14:tracePt t="174504" x="2830513" y="2392363"/>
          <p14:tracePt t="174506" x="2830513" y="2384425"/>
          <p14:tracePt t="174510" x="2830513" y="2376488"/>
          <p14:tracePt t="174515" x="2830513" y="2368550"/>
          <p14:tracePt t="174517" x="2830513" y="2360613"/>
          <p14:tracePt t="174520" x="2830513" y="2352675"/>
          <p14:tracePt t="174524" x="2830513" y="2344738"/>
          <p14:tracePt t="174526" x="2822575" y="2336800"/>
          <p14:tracePt t="174531" x="2822575" y="2328863"/>
          <p14:tracePt t="174534" x="2822575" y="2320925"/>
          <p14:tracePt t="174536" x="2814638" y="2312988"/>
          <p14:tracePt t="174541" x="2814638" y="2305050"/>
          <p14:tracePt t="174543" x="2806700" y="2305050"/>
          <p14:tracePt t="174545" x="2806700" y="2297113"/>
          <p14:tracePt t="174549" x="2806700" y="2289175"/>
          <p14:tracePt t="174551" x="2798763" y="2289175"/>
          <p14:tracePt t="174555" x="2798763" y="2281238"/>
          <p14:tracePt t="174557" x="2790825" y="2281238"/>
          <p14:tracePt t="174559" x="2790825" y="2273300"/>
          <p14:tracePt t="174561" x="2782888" y="2273300"/>
          <p14:tracePt t="174564" x="2774950" y="2257425"/>
          <p14:tracePt t="174566" x="2767013" y="2257425"/>
          <p14:tracePt t="174568" x="2759075" y="2249488"/>
          <p14:tracePt t="174570" x="2751138" y="2241550"/>
          <p14:tracePt t="174574" x="2743200" y="2233613"/>
          <p14:tracePt t="174576" x="2735263" y="2233613"/>
          <p14:tracePt t="174578" x="2727325" y="2224088"/>
          <p14:tracePt t="174580" x="2719388" y="2216150"/>
          <p14:tracePt t="174582" x="2711450" y="2208213"/>
          <p14:tracePt t="174584" x="2703513" y="2208213"/>
          <p14:tracePt t="174586" x="2695575" y="2200275"/>
          <p14:tracePt t="174588" x="2687638" y="2192338"/>
          <p14:tracePt t="174590" x="2679700" y="2192338"/>
          <p14:tracePt t="174592" x="2671763" y="2184400"/>
          <p14:tracePt t="174594" x="2663825" y="2184400"/>
          <p14:tracePt t="174596" x="2655888" y="2176463"/>
          <p14:tracePt t="174598" x="2647950" y="2176463"/>
          <p14:tracePt t="174600" x="2632075" y="2168525"/>
          <p14:tracePt t="174602" x="2624138" y="2168525"/>
          <p14:tracePt t="174604" x="2616200" y="2168525"/>
          <p14:tracePt t="174606" x="2606675" y="2160588"/>
          <p14:tracePt t="174608" x="2590800" y="2152650"/>
          <p14:tracePt t="174610" x="2582863" y="2152650"/>
          <p14:tracePt t="174612" x="2574925" y="2144713"/>
          <p14:tracePt t="174614" x="2559050" y="2144713"/>
          <p14:tracePt t="174616" x="2551113" y="2136775"/>
          <p14:tracePt t="174618" x="2535238" y="2136775"/>
          <p14:tracePt t="174620" x="2527300" y="2128838"/>
          <p14:tracePt t="174622" x="2519363" y="2128838"/>
          <p14:tracePt t="174624" x="2503488" y="2120900"/>
          <p14:tracePt t="174626" x="2495550" y="2120900"/>
          <p14:tracePt t="174628" x="2479675" y="2120900"/>
          <p14:tracePt t="174630" x="2471738" y="2112963"/>
          <p14:tracePt t="174632" x="2463800" y="2112963"/>
          <p14:tracePt t="174634" x="2447925" y="2105025"/>
          <p14:tracePt t="174636" x="2439988" y="2105025"/>
          <p14:tracePt t="174638" x="2432050" y="2105025"/>
          <p14:tracePt t="174640" x="2416175" y="2097088"/>
          <p14:tracePt t="174642" x="2408238" y="2097088"/>
          <p14:tracePt t="174644" x="2400300" y="2097088"/>
          <p14:tracePt t="174646" x="2384425" y="2089150"/>
          <p14:tracePt t="174648" x="2376488" y="2089150"/>
          <p14:tracePt t="174650" x="2360613" y="2081213"/>
          <p14:tracePt t="174652" x="2352675" y="2081213"/>
          <p14:tracePt t="174654" x="2344738" y="2073275"/>
          <p14:tracePt t="174656" x="2328863" y="2073275"/>
          <p14:tracePt t="174658" x="2320925" y="2073275"/>
          <p14:tracePt t="174660" x="2305050" y="2065338"/>
          <p14:tracePt t="174662" x="2297113" y="2065338"/>
          <p14:tracePt t="174664" x="2289175" y="2065338"/>
          <p14:tracePt t="174666" x="2281238" y="2065338"/>
          <p14:tracePt t="174668" x="2265363" y="2057400"/>
          <p14:tracePt t="174670" x="2255838" y="2057400"/>
          <p14:tracePt t="174672" x="2239963" y="2057400"/>
          <p14:tracePt t="174674" x="2232025" y="2057400"/>
          <p14:tracePt t="174676" x="2216150" y="2049463"/>
          <p14:tracePt t="174678" x="2208213" y="2049463"/>
          <p14:tracePt t="174680" x="2192338" y="2049463"/>
          <p14:tracePt t="174682" x="2184400" y="2049463"/>
          <p14:tracePt t="174684" x="2168525" y="2041525"/>
          <p14:tracePt t="174686" x="2160588" y="2041525"/>
          <p14:tracePt t="174688" x="2152650" y="2041525"/>
          <p14:tracePt t="174690" x="2136775" y="2041525"/>
          <p14:tracePt t="174692" x="2128838" y="2041525"/>
          <p14:tracePt t="174694" x="2112963" y="2041525"/>
          <p14:tracePt t="174696" x="2105025" y="2033588"/>
          <p14:tracePt t="174698" x="2089150" y="2033588"/>
          <p14:tracePt t="174700" x="2081213" y="2033588"/>
          <p14:tracePt t="174702" x="2065338" y="2033588"/>
          <p14:tracePt t="174704" x="2057400" y="2033588"/>
          <p14:tracePt t="174706" x="2049463" y="2033588"/>
          <p14:tracePt t="174708" x="2033588" y="2033588"/>
          <p14:tracePt t="174710" x="2025650" y="2033588"/>
          <p14:tracePt t="174712" x="2009775" y="2033588"/>
          <p14:tracePt t="174714" x="2001838" y="2033588"/>
          <p14:tracePt t="174716" x="1993900" y="2033588"/>
          <p14:tracePt t="174718" x="1985963" y="2025650"/>
          <p14:tracePt t="174720" x="1970088" y="2025650"/>
          <p14:tracePt t="174724" x="1962150" y="2025650"/>
          <p14:tracePt t="174726" x="1954213" y="2025650"/>
          <p14:tracePt t="174728" x="1946275" y="2025650"/>
          <p14:tracePt t="174730" x="1938338" y="2017713"/>
          <p14:tracePt t="174732" x="1930400" y="2017713"/>
          <p14:tracePt t="174734" x="1922463" y="2017713"/>
          <p14:tracePt t="174738" x="1912938" y="2017713"/>
          <p14:tracePt t="174740" x="1905000" y="2017713"/>
          <p14:tracePt t="174742" x="1897063" y="2017713"/>
          <p14:tracePt t="174749" x="1881188" y="2017713"/>
          <p14:tracePt t="174752" x="1873250" y="2017713"/>
          <p14:tracePt t="174754" x="1873250" y="2009775"/>
          <p14:tracePt t="174756" x="1865313" y="2009775"/>
          <p14:tracePt t="174763" x="1857375" y="2009775"/>
          <p14:tracePt t="174768" x="1849438" y="2009775"/>
          <p14:tracePt t="174777" x="1841500" y="2009775"/>
          <p14:tracePt t="174784" x="1833563" y="2009775"/>
          <p14:tracePt t="174792" x="1825625" y="2009775"/>
          <p14:tracePt t="174800" x="1817688" y="2009775"/>
          <p14:tracePt t="174806" x="1809750" y="2009775"/>
          <p14:tracePt t="174814" x="1801813" y="2009775"/>
          <p14:tracePt t="174818" x="1793875" y="2017713"/>
          <p14:tracePt t="174824" x="1785938" y="2017713"/>
          <p14:tracePt t="174829" x="1778000" y="2017713"/>
          <p14:tracePt t="174831" x="1778000" y="2025650"/>
          <p14:tracePt t="174833" x="1770063" y="2025650"/>
          <p14:tracePt t="174835" x="1762125" y="2025650"/>
          <p14:tracePt t="174838" x="1754188" y="2033588"/>
          <p14:tracePt t="174840" x="1746250" y="2033588"/>
          <p14:tracePt t="174844" x="1738313" y="2033588"/>
          <p14:tracePt t="174849" x="1730375" y="2041525"/>
          <p14:tracePt t="174851" x="1722438" y="2041525"/>
          <p14:tracePt t="174852" x="1714500" y="2049463"/>
          <p14:tracePt t="174856" x="1706563" y="2049463"/>
          <p14:tracePt t="174858" x="1698625" y="2057400"/>
          <p14:tracePt t="174860" x="1690688" y="2057400"/>
          <p14:tracePt t="174865" x="1682750" y="2065338"/>
          <p14:tracePt t="174867" x="1674813" y="2065338"/>
          <p14:tracePt t="174868" x="1666875" y="2073275"/>
          <p14:tracePt t="174870" x="1658938" y="2073275"/>
          <p14:tracePt t="174872" x="1651000" y="2073275"/>
          <p14:tracePt t="174874" x="1643063" y="2081213"/>
          <p14:tracePt t="174876" x="1635125" y="2081213"/>
          <p14:tracePt t="174878" x="1635125" y="2089150"/>
          <p14:tracePt t="174881" x="1627188" y="2089150"/>
          <p14:tracePt t="174883" x="1619250" y="2097088"/>
          <p14:tracePt t="174885" x="1611313" y="2097088"/>
          <p14:tracePt t="174887" x="1603375" y="2097088"/>
          <p14:tracePt t="174888" x="1595438" y="2105025"/>
          <p14:tracePt t="174890" x="1587500" y="2105025"/>
          <p14:tracePt t="174894" x="1579563" y="2112963"/>
          <p14:tracePt t="174897" x="1571625" y="2112963"/>
          <p14:tracePt t="174900" x="1562100" y="2120900"/>
          <p14:tracePt t="174902" x="1554163" y="2120900"/>
          <p14:tracePt t="174904" x="1546225" y="2128838"/>
          <p14:tracePt t="174906" x="1538288" y="2128838"/>
          <p14:tracePt t="174908" x="1530350" y="2136775"/>
          <p14:tracePt t="174913" x="1522413" y="2136775"/>
          <p14:tracePt t="174915" x="1514475" y="2144713"/>
          <p14:tracePt t="174917" x="1506538" y="2144713"/>
          <p14:tracePt t="174921" x="1498600" y="2152650"/>
          <p14:tracePt t="174923" x="1490663" y="2152650"/>
          <p14:tracePt t="174926" x="1482725" y="2160588"/>
          <p14:tracePt t="174931" x="1474788" y="2168525"/>
          <p14:tracePt t="174934" x="1466850" y="2168525"/>
          <p14:tracePt t="174936" x="1458913" y="2176463"/>
          <p14:tracePt t="174940" x="1450975" y="2176463"/>
          <p14:tracePt t="174942" x="1450975" y="2184400"/>
          <p14:tracePt t="174944" x="1443038" y="2184400"/>
          <p14:tracePt t="174965" x="1411288" y="2208213"/>
          <p14:tracePt t="174970" x="1403350" y="2216150"/>
          <p14:tracePt t="174972" x="1395413" y="2224088"/>
          <p14:tracePt t="174978" x="1387475" y="2233613"/>
          <p14:tracePt t="174984" x="1379538" y="2241550"/>
          <p14:tracePt t="174988" x="1371600" y="2249488"/>
          <p14:tracePt t="174992" x="1371600" y="2257425"/>
          <p14:tracePt t="174994" x="1363663" y="2257425"/>
          <p14:tracePt t="174998" x="1355725" y="2265363"/>
          <p14:tracePt t="175002" x="1355725" y="2273300"/>
          <p14:tracePt t="175004" x="1347788" y="2273300"/>
          <p14:tracePt t="175008" x="1347788" y="2281238"/>
          <p14:tracePt t="175010" x="1339850" y="2281238"/>
          <p14:tracePt t="175016" x="1339850" y="2289175"/>
          <p14:tracePt t="175019" x="1331913" y="2289175"/>
          <p14:tracePt t="175020" x="1331913" y="2297113"/>
          <p14:tracePt t="175024" x="1323975" y="2297113"/>
          <p14:tracePt t="175026" x="1323975" y="2305050"/>
          <p14:tracePt t="175035" x="1316038" y="2312988"/>
          <p14:tracePt t="175042" x="1308100" y="2312988"/>
          <p14:tracePt t="175044" x="1308100" y="2320925"/>
          <p14:tracePt t="175502" x="1300163" y="2320925"/>
          <p14:tracePt t="178568" x="1308100" y="2336800"/>
          <p14:tracePt t="178571" x="1308100" y="2344738"/>
          <p14:tracePt t="178574" x="1308100" y="2352675"/>
          <p14:tracePt t="178579" x="1331913" y="2376488"/>
          <p14:tracePt t="178581" x="1347788" y="2392363"/>
          <p14:tracePt t="178582" x="1355725" y="2400300"/>
          <p14:tracePt t="178586" x="1371600" y="2416175"/>
          <p14:tracePt t="178588" x="1387475" y="2432050"/>
          <p14:tracePt t="178589" x="1395413" y="2447925"/>
          <p14:tracePt t="178590" x="1411288" y="2463800"/>
          <p14:tracePt t="178593" x="1427163" y="2479675"/>
          <p14:tracePt t="178595" x="1443038" y="2495550"/>
          <p14:tracePt t="178598" x="1482725" y="2535238"/>
          <p14:tracePt t="178602" x="1498600" y="2559050"/>
          <p14:tracePt t="178605" x="1538288" y="2608263"/>
          <p14:tracePt t="178606" x="1562100" y="2632075"/>
          <p14:tracePt t="178608" x="1579563" y="2655888"/>
          <p14:tracePt t="178610" x="1603375" y="2679700"/>
          <p14:tracePt t="178612" x="1627188" y="2703513"/>
          <p14:tracePt t="178615" x="1643063" y="2727325"/>
          <p14:tracePt t="178616" x="1666875" y="2751138"/>
          <p14:tracePt t="178621" x="1714500" y="2806700"/>
          <p14:tracePt t="178623" x="1738313" y="2830513"/>
          <p14:tracePt t="178627" x="1785938" y="2886075"/>
          <p14:tracePt t="178629" x="1809750" y="2909888"/>
          <p14:tracePt t="178631" x="1833563" y="2935288"/>
          <p14:tracePt t="178633" x="1857375" y="2967038"/>
          <p14:tracePt t="178637" x="1905000" y="3014663"/>
          <p14:tracePt t="178639" x="1930400" y="3046413"/>
          <p14:tracePt t="178641" x="1954213" y="3070225"/>
          <p14:tracePt t="178642" x="1985963" y="3094038"/>
          <p14:tracePt t="178644" x="2009775" y="3117850"/>
          <p14:tracePt t="178648" x="2057400" y="3165475"/>
          <p14:tracePt t="178652" x="2081213" y="3189288"/>
          <p14:tracePt t="178655" x="2136775" y="3236913"/>
          <p14:tracePt t="178657" x="2160588" y="3262313"/>
          <p14:tracePt t="178659" x="2184400" y="3286125"/>
          <p14:tracePt t="178660" x="2208213" y="3309938"/>
          <p14:tracePt t="178663" x="2232025" y="3333750"/>
          <p14:tracePt t="178665" x="2265363" y="3357563"/>
          <p14:tracePt t="178667" x="2289175" y="3381375"/>
          <p14:tracePt t="178669" x="2312988" y="3405188"/>
          <p14:tracePt t="178674" x="2368550" y="3444875"/>
          <p14:tracePt t="178677" x="2416175" y="3492500"/>
          <p14:tracePt t="178678" x="2447925" y="3516313"/>
          <p14:tracePt t="178681" x="2471738" y="3540125"/>
          <p14:tracePt t="178683" x="2503488" y="3563938"/>
          <p14:tracePt t="178687" x="2559050" y="3605213"/>
          <p14:tracePt t="178691" x="2616200" y="3644900"/>
          <p14:tracePt t="178692" x="2640013" y="3668713"/>
          <p14:tracePt t="178694" x="2671763" y="3684588"/>
          <p14:tracePt t="178699" x="2719388" y="3724275"/>
          <p14:tracePt t="178701" x="2743200" y="3748088"/>
          <p14:tracePt t="178707" x="2822575" y="3803650"/>
          <p14:tracePt t="178708" x="2846388" y="3819525"/>
          <p14:tracePt t="178710" x="2862263" y="3835400"/>
          <p14:tracePt t="178713" x="2886075" y="3859213"/>
          <p14:tracePt t="178716" x="2925763" y="3890963"/>
          <p14:tracePt t="178723" x="2990850" y="3930650"/>
          <p14:tracePt t="178725" x="3006725" y="3948113"/>
          <p14:tracePt t="178726" x="3022600" y="3963988"/>
          <p14:tracePt t="178728" x="3038475" y="3971925"/>
          <p14:tracePt t="178731" x="3054350" y="3987800"/>
          <p14:tracePt t="178733" x="3070225" y="4003675"/>
          <p14:tracePt t="178739" x="3117850" y="4035425"/>
          <p14:tracePt t="178740" x="3133725" y="4043363"/>
          <p14:tracePt t="178742" x="3149600" y="4059238"/>
          <p14:tracePt t="178744" x="3165475" y="4067175"/>
          <p14:tracePt t="178749" x="3189288" y="4090988"/>
          <p14:tracePt t="178753" x="3213100" y="4106863"/>
          <p14:tracePt t="178755" x="3228975" y="4114800"/>
          <p14:tracePt t="178757" x="3236913" y="4130675"/>
          <p14:tracePt t="178759" x="3252788" y="4138613"/>
          <p14:tracePt t="178760" x="3260725" y="4146550"/>
          <p14:tracePt t="178763" x="3276600" y="4154488"/>
          <p14:tracePt t="178765" x="3284538" y="4162425"/>
          <p14:tracePt t="178769" x="3308350" y="4186238"/>
          <p14:tracePt t="178771" x="3325813" y="4194175"/>
          <p14:tracePt t="178773" x="3333750" y="4202113"/>
          <p14:tracePt t="178775" x="3349625" y="4210050"/>
          <p14:tracePt t="178776" x="3357563" y="4217988"/>
          <p14:tracePt t="178780" x="3365500" y="4225925"/>
          <p14:tracePt t="178784" x="3397250" y="4249738"/>
          <p14:tracePt t="178787" x="3413125" y="4249738"/>
          <p14:tracePt t="178792" x="3436938" y="4265613"/>
          <p14:tracePt t="178793" x="3444875" y="4273550"/>
          <p14:tracePt t="178794" x="3452813" y="4281488"/>
          <p14:tracePt t="178798" x="3468688" y="4291013"/>
          <p14:tracePt t="178798" x="3476625" y="4298950"/>
          <p14:tracePt t="178800" x="3484563" y="4298950"/>
          <p14:tracePt t="178802" x="3500438" y="4306888"/>
          <p14:tracePt t="178804" x="3508375" y="4314825"/>
          <p14:tracePt t="178806" x="3524250" y="4322763"/>
          <p14:tracePt t="178808" x="3532188" y="4330700"/>
          <p14:tracePt t="178810" x="3540125" y="4338638"/>
          <p14:tracePt t="178813" x="3556000" y="4346575"/>
          <p14:tracePt t="178815" x="3563938" y="4346575"/>
          <p14:tracePt t="178816" x="3571875" y="4354513"/>
          <p14:tracePt t="178818" x="3587750" y="4362450"/>
          <p14:tracePt t="178820" x="3595688" y="4370388"/>
          <p14:tracePt t="178822" x="3603625" y="4378325"/>
          <p14:tracePt t="178824" x="3619500" y="4378325"/>
          <p14:tracePt t="178826" x="3627438" y="4386263"/>
          <p14:tracePt t="178828" x="3635375" y="4386263"/>
          <p14:tracePt t="178830" x="3643313" y="4394200"/>
          <p14:tracePt t="178832" x="3651250" y="4394200"/>
          <p14:tracePt t="178834" x="3668713" y="4402138"/>
          <p14:tracePt t="178836" x="3676650" y="4410075"/>
          <p14:tracePt t="178838" x="3684588" y="4410075"/>
          <p14:tracePt t="178840" x="3692525" y="4418013"/>
          <p14:tracePt t="178842" x="3700463" y="4418013"/>
          <p14:tracePt t="178844" x="3716338" y="4425950"/>
          <p14:tracePt t="178846" x="3724275" y="4425950"/>
          <p14:tracePt t="178848" x="3732213" y="4433888"/>
          <p14:tracePt t="178850" x="3740150" y="4433888"/>
          <p14:tracePt t="178852" x="3748088" y="4441825"/>
          <p14:tracePt t="178854" x="3756025" y="4441825"/>
          <p14:tracePt t="178855" x="3771900" y="4449763"/>
          <p14:tracePt t="178858" x="3779838" y="4449763"/>
          <p14:tracePt t="178860" x="3787775" y="4449763"/>
          <p14:tracePt t="178861" x="3795713" y="4449763"/>
          <p14:tracePt t="178864" x="3803650" y="4457700"/>
          <p14:tracePt t="178866" x="3819525" y="4457700"/>
          <p14:tracePt t="178868" x="3827463" y="4457700"/>
          <p14:tracePt t="178869" x="3835400" y="4465638"/>
          <p14:tracePt t="178871" x="3843338" y="4465638"/>
          <p14:tracePt t="178874" x="3851275" y="4465638"/>
          <p14:tracePt t="178875" x="3859213" y="4465638"/>
          <p14:tracePt t="178877" x="3867150" y="4465638"/>
          <p14:tracePt t="178880" x="3875088" y="4473575"/>
          <p14:tracePt t="178881" x="3883025" y="4473575"/>
          <p14:tracePt t="178884" x="3890963" y="4473575"/>
          <p14:tracePt t="178885" x="3898900" y="4481513"/>
          <p14:tracePt t="178887" x="3906838" y="4481513"/>
          <p14:tracePt t="178890" x="3914775" y="4481513"/>
          <p14:tracePt t="178892" x="3922713" y="4481513"/>
          <p14:tracePt t="178893" x="3930650" y="4489450"/>
          <p14:tracePt t="178896" x="3938588" y="4489450"/>
          <p14:tracePt t="178897" x="3946525" y="4489450"/>
          <p14:tracePt t="178900" x="3954463" y="4489450"/>
          <p14:tracePt t="178902" x="3962400" y="4489450"/>
          <p14:tracePt t="178904" x="3970338" y="4497388"/>
          <p14:tracePt t="178905" x="3978275" y="4497388"/>
          <p14:tracePt t="178908" x="3986213" y="4497388"/>
          <p14:tracePt t="178911" x="3994150" y="4497388"/>
          <p14:tracePt t="178914" x="4002088" y="4497388"/>
          <p14:tracePt t="178918" x="4011613" y="4505325"/>
          <p14:tracePt t="178920" x="4019550" y="4505325"/>
          <p14:tracePt t="178924" x="4027488" y="4505325"/>
          <p14:tracePt t="178928" x="4035425" y="4505325"/>
          <p14:tracePt t="178934" x="4043363" y="4505325"/>
          <p14:tracePt t="178950" x="4051300" y="4513263"/>
          <p14:tracePt t="178995" x="4043363" y="4505325"/>
          <p14:tracePt t="179010" x="4035425" y="4513263"/>
          <p14:tracePt t="179016" x="4027488" y="4513263"/>
          <p14:tracePt t="179020" x="4019550" y="4513263"/>
          <p14:tracePt t="179026" x="4011613" y="4521200"/>
          <p14:tracePt t="179033" x="4002088" y="4529138"/>
          <p14:tracePt t="179034" x="3994150" y="4529138"/>
          <p14:tracePt t="179038" x="3986213" y="4537075"/>
          <p14:tracePt t="179042" x="3978275" y="4537075"/>
          <p14:tracePt t="179048" x="3970338" y="4545013"/>
          <p14:tracePt t="179050" x="3962400" y="4545013"/>
          <p14:tracePt t="179052" x="3962400" y="4552950"/>
          <p14:tracePt t="179054" x="3954463" y="4552950"/>
          <p14:tracePt t="179060" x="3946525" y="4560888"/>
          <p14:tracePt t="179065" x="3938588" y="4560888"/>
          <p14:tracePt t="179067" x="3938588" y="4568825"/>
          <p14:tracePt t="179069" x="3930650" y="4568825"/>
          <p14:tracePt t="179072" x="3922713" y="4576763"/>
          <p14:tracePt t="179077" x="3914775" y="4576763"/>
          <p14:tracePt t="179079" x="3914775" y="4584700"/>
          <p14:tracePt t="179081" x="3906838" y="4584700"/>
          <p14:tracePt t="179086" x="3898900" y="4592638"/>
          <p14:tracePt t="179090" x="3890963" y="4592638"/>
          <p14:tracePt t="179094" x="3883025" y="4600575"/>
          <p14:tracePt t="179100" x="3875088" y="4600575"/>
          <p14:tracePt t="179102" x="3875088" y="4608513"/>
          <p14:tracePt t="179106" x="3867150" y="4608513"/>
          <p14:tracePt t="179115" x="3859213" y="4608513"/>
          <p14:tracePt t="179117" x="3859213" y="4616450"/>
          <p14:tracePt t="179122" x="3851275" y="4616450"/>
          <p14:tracePt t="179136" x="3843338" y="4616450"/>
          <p14:tracePt t="179217" x="3835400" y="4616450"/>
          <p14:tracePt t="179224" x="3827463" y="4616450"/>
          <p14:tracePt t="179233" x="3819525" y="4616450"/>
          <p14:tracePt t="179238" x="3811588" y="4616450"/>
          <p14:tracePt t="179248" x="3803650" y="4616450"/>
          <p14:tracePt t="179252" x="3795713" y="4616450"/>
          <p14:tracePt t="179254" x="3795713" y="4608513"/>
          <p14:tracePt t="179256" x="3787775" y="4608513"/>
          <p14:tracePt t="179260" x="3779838" y="4608513"/>
          <p14:tracePt t="179265" x="3771900" y="4608513"/>
          <p14:tracePt t="179268" x="3763963" y="4608513"/>
          <p14:tracePt t="179270" x="3756025" y="4608513"/>
          <p14:tracePt t="179272" x="3748088" y="4608513"/>
          <p14:tracePt t="179277" x="3740150" y="4608513"/>
          <p14:tracePt t="179279" x="3732213" y="4608513"/>
          <p14:tracePt t="179283" x="3716338" y="4600575"/>
          <p14:tracePt t="179286" x="3708400" y="4600575"/>
          <p14:tracePt t="179288" x="3700463" y="4600575"/>
          <p14:tracePt t="179290" x="3692525" y="4600575"/>
          <p14:tracePt t="179293" x="3684588" y="4600575"/>
          <p14:tracePt t="179294" x="3676650" y="4600575"/>
          <p14:tracePt t="179298" x="3668713" y="4600575"/>
          <p14:tracePt t="179301" x="3660775" y="4600575"/>
          <p14:tracePt t="179302" x="3651250" y="4600575"/>
          <p14:tracePt t="179304" x="3643313" y="4600575"/>
          <p14:tracePt t="179306" x="3635375" y="4600575"/>
          <p14:tracePt t="179310" x="3627438" y="4600575"/>
          <p14:tracePt t="179313" x="3619500" y="4600575"/>
          <p14:tracePt t="179317" x="3611563" y="4600575"/>
          <p14:tracePt t="179320" x="3603625" y="4600575"/>
          <p14:tracePt t="179324" x="3595688" y="4600575"/>
          <p14:tracePt t="179332" x="3587750" y="4600575"/>
          <p14:tracePt t="179336" x="3579813" y="4600575"/>
          <p14:tracePt t="179344" x="3571875" y="4600575"/>
          <p14:tracePt t="180047" x="3571875" y="4592638"/>
          <p14:tracePt t="180053" x="3579813" y="4592638"/>
          <p14:tracePt t="180071" x="3587750" y="4592638"/>
          <p14:tracePt t="180085" x="3595688" y="4592638"/>
          <p14:tracePt t="180098" x="3603625" y="4592638"/>
          <p14:tracePt t="180107" x="3603625" y="4600575"/>
          <p14:tracePt t="180108" x="3611563" y="4600575"/>
          <p14:tracePt t="180115" x="3619500" y="4600575"/>
          <p14:tracePt t="180118" x="3627438" y="4608513"/>
          <p14:tracePt t="180122" x="3635375" y="4608513"/>
          <p14:tracePt t="180124" x="3643313" y="4616450"/>
          <p14:tracePt t="180128" x="3651250" y="4616450"/>
          <p14:tracePt t="180131" x="3660775" y="4616450"/>
          <p14:tracePt t="180133" x="3668713" y="4624388"/>
          <p14:tracePt t="180136" x="3676650" y="4624388"/>
          <p14:tracePt t="180138" x="3684588" y="4633913"/>
          <p14:tracePt t="180140" x="3692525" y="4633913"/>
          <p14:tracePt t="180144" x="3700463" y="4641850"/>
          <p14:tracePt t="180148" x="3716338" y="4641850"/>
          <p14:tracePt t="180151" x="3724275" y="4641850"/>
          <p14:tracePt t="180153" x="3732213" y="4649788"/>
          <p14:tracePt t="180156" x="3740150" y="4649788"/>
          <p14:tracePt t="180158" x="3748088" y="4657725"/>
          <p14:tracePt t="180160" x="3756025" y="4657725"/>
          <p14:tracePt t="180163" x="3763963" y="4657725"/>
          <p14:tracePt t="180165" x="3771900" y="4657725"/>
          <p14:tracePt t="180168" x="3779838" y="4665663"/>
          <p14:tracePt t="180171" x="3787775" y="4665663"/>
          <p14:tracePt t="180173" x="3795713" y="4665663"/>
          <p14:tracePt t="180177" x="3803650" y="4665663"/>
          <p14:tracePt t="180178" x="3811588" y="4665663"/>
          <p14:tracePt t="180183" x="3819525" y="4665663"/>
          <p14:tracePt t="180185" x="3819525" y="4673600"/>
          <p14:tracePt t="180187" x="3827463" y="4673600"/>
          <p14:tracePt t="180189" x="3835400" y="4673600"/>
          <p14:tracePt t="180195" x="3843338" y="4673600"/>
          <p14:tracePt t="180203" x="3851275" y="4673600"/>
          <p14:tracePt t="180243" x="3859213" y="4673600"/>
          <p14:tracePt t="180293" x="3867150" y="4673600"/>
          <p14:tracePt t="180309" x="3875088" y="4673600"/>
          <p14:tracePt t="180531" x="3867150" y="4673600"/>
          <p14:tracePt t="180552" x="3859213" y="4673600"/>
          <p14:tracePt t="180564" x="3851275" y="4673600"/>
          <p14:tracePt t="180570" x="3843338" y="4673600"/>
          <p14:tracePt t="180576" x="3835400" y="4673600"/>
          <p14:tracePt t="180582" x="3827463" y="4673600"/>
          <p14:tracePt t="180586" x="3819525" y="4673600"/>
          <p14:tracePt t="180590" x="3811588" y="4673600"/>
          <p14:tracePt t="180598" x="3803650" y="4673600"/>
          <p14:tracePt t="180605" x="3795713" y="4673600"/>
          <p14:tracePt t="180610" x="3787775" y="4673600"/>
          <p14:tracePt t="180620" x="3779838" y="4673600"/>
          <p14:tracePt t="180641" x="3771900" y="4673600"/>
          <p14:tracePt t="180819" x="3763963" y="4673600"/>
          <p14:tracePt t="180828" x="3763963" y="4681538"/>
          <p14:tracePt t="181440" x="3771900" y="4681538"/>
          <p14:tracePt t="181444" x="3771900" y="4673600"/>
          <p14:tracePt t="181470" x="3779838" y="4673600"/>
          <p14:tracePt t="181489" x="3779838" y="4665663"/>
          <p14:tracePt t="181493" x="3787775" y="4665663"/>
          <p14:tracePt t="181513" x="3787775" y="4657725"/>
          <p14:tracePt t="181518" x="3795713" y="4657725"/>
          <p14:tracePt t="181557" x="3795713" y="4649788"/>
          <p14:tracePt t="181651" x="3787775" y="4649788"/>
          <p14:tracePt t="181663" x="3779838" y="4649788"/>
          <p14:tracePt t="181668" x="3771900" y="4649788"/>
          <p14:tracePt t="181672" x="3763963" y="4649788"/>
          <p14:tracePt t="181679" x="3756025" y="4649788"/>
          <p14:tracePt t="181683" x="3748088" y="4649788"/>
          <p14:tracePt t="181686" x="3740150" y="4649788"/>
          <p14:tracePt t="181690" x="3732213" y="4649788"/>
          <p14:tracePt t="181694" x="3724275" y="4649788"/>
          <p14:tracePt t="181698" x="3716338" y="4649788"/>
          <p14:tracePt t="181700" x="3708400" y="4649788"/>
          <p14:tracePt t="181704" x="3700463" y="4649788"/>
          <p14:tracePt t="181706" x="3692525" y="4649788"/>
          <p14:tracePt t="181710" x="3684588" y="4649788"/>
          <p14:tracePt t="181712" x="3676650" y="4657725"/>
          <p14:tracePt t="181715" x="3668713" y="4657725"/>
          <p14:tracePt t="181718" x="3660775" y="4657725"/>
          <p14:tracePt t="181720" x="3651250" y="4657725"/>
          <p14:tracePt t="181722" x="3643313" y="4657725"/>
          <p14:tracePt t="181726" x="3635375" y="4657725"/>
          <p14:tracePt t="181728" x="3627438" y="4657725"/>
          <p14:tracePt t="181733" x="3619500" y="4657725"/>
          <p14:tracePt t="181735" x="3611563" y="4665663"/>
          <p14:tracePt t="181736" x="3603625" y="4665663"/>
          <p14:tracePt t="181738" x="3595688" y="4665663"/>
          <p14:tracePt t="181742" x="3587750" y="4665663"/>
          <p14:tracePt t="181744" x="3579813" y="4665663"/>
          <p14:tracePt t="181749" x="3563938" y="4673600"/>
          <p14:tracePt t="181752" x="3556000" y="4673600"/>
          <p14:tracePt t="181754" x="3548063" y="4681538"/>
          <p14:tracePt t="181756" x="3540125" y="4681538"/>
          <p14:tracePt t="181760" x="3532188" y="4681538"/>
          <p14:tracePt t="181762" x="3524250" y="4689475"/>
          <p14:tracePt t="181768" x="3516313" y="4689475"/>
          <p14:tracePt t="181769" x="3508375" y="4689475"/>
          <p14:tracePt t="181770" x="3508375" y="4697413"/>
          <p14:tracePt t="181772" x="3500438" y="4697413"/>
          <p14:tracePt t="181778" x="3492500" y="4705350"/>
          <p14:tracePt t="181785" x="3484563" y="4713288"/>
          <p14:tracePt t="181790" x="3476625" y="4713288"/>
          <p14:tracePt t="181792" x="3476625" y="4721225"/>
          <p14:tracePt t="181801" x="3476625" y="4729163"/>
          <p14:tracePt t="181804" x="3468688" y="4729163"/>
          <p14:tracePt t="181810" x="3468688" y="4737100"/>
          <p14:tracePt t="181818" x="3468688" y="4745038"/>
          <p14:tracePt t="181826" x="3468688" y="4752975"/>
          <p14:tracePt t="181834" x="3468688" y="4760913"/>
          <p14:tracePt t="181844" x="3468688" y="4768850"/>
          <p14:tracePt t="181854" x="3468688" y="4776788"/>
          <p14:tracePt t="181860" x="3460750" y="4776788"/>
          <p14:tracePt t="181868" x="3460750" y="4784725"/>
          <p14:tracePt t="181894" x="3460750" y="4792663"/>
          <p14:tracePt t="181937" x="3460750" y="4800600"/>
          <p14:tracePt t="181954" x="3460750" y="4808538"/>
          <p14:tracePt t="181977" x="3460750" y="4816475"/>
          <p14:tracePt t="182433" x="3460750" y="4824413"/>
          <p14:tracePt t="182443" x="3452813" y="4824413"/>
          <p14:tracePt t="182455" x="3452813" y="4832350"/>
          <p14:tracePt t="182483" x="3452813" y="4840288"/>
          <p14:tracePt t="182517" x="3452813" y="4848225"/>
          <p14:tracePt t="182546" x="3452813" y="4856163"/>
          <p14:tracePt t="182554" x="3444875" y="4856163"/>
          <p14:tracePt t="182565" x="3444875" y="4864100"/>
          <p14:tracePt t="182584" x="3436938" y="4872038"/>
          <p14:tracePt t="182619" x="3436938" y="4879975"/>
          <p14:tracePt t="182861" x="3444875" y="4879975"/>
          <p14:tracePt t="182931" x="3444875" y="4872038"/>
          <p14:tracePt t="182993" x="3436938" y="4872038"/>
          <p14:tracePt t="183006" x="3436938" y="4864100"/>
          <p14:tracePt t="183019" x="3429000" y="4864100"/>
          <p14:tracePt t="183026" x="3429000" y="4856163"/>
          <p14:tracePt t="183033" x="3421063" y="4856163"/>
          <p14:tracePt t="183049" x="3413125" y="4856163"/>
          <p14:tracePt t="183081" x="3405188" y="4856163"/>
          <p14:tracePt t="183090" x="3397250" y="4856163"/>
          <p14:tracePt t="183099" x="3389313" y="4856163"/>
          <p14:tracePt t="183105" x="3381375" y="4856163"/>
          <p14:tracePt t="183110" x="3373438" y="4856163"/>
          <p14:tracePt t="183115" x="3365500" y="4856163"/>
          <p14:tracePt t="183118" x="3357563" y="4856163"/>
          <p14:tracePt t="183122" x="3349625" y="4856163"/>
          <p14:tracePt t="183125" x="3341688" y="4856163"/>
          <p14:tracePt t="183128" x="3333750" y="4856163"/>
          <p14:tracePt t="183133" x="3325813" y="4856163"/>
          <p14:tracePt t="183134" x="3317875" y="4856163"/>
          <p14:tracePt t="183138" x="3308350" y="4856163"/>
          <p14:tracePt t="183142" x="3300413" y="4856163"/>
          <p14:tracePt t="183144" x="3292475" y="4856163"/>
          <p14:tracePt t="183149" x="3284538" y="4856163"/>
          <p14:tracePt t="183152" x="3276600" y="4856163"/>
          <p14:tracePt t="183156" x="3268663" y="4864100"/>
          <p14:tracePt t="183160" x="3260725" y="4864100"/>
          <p14:tracePt t="183165" x="3252788" y="4864100"/>
          <p14:tracePt t="183170" x="3244850" y="4864100"/>
          <p14:tracePt t="183178" x="3236913" y="4864100"/>
          <p14:tracePt t="183375" x="3244850" y="4864100"/>
          <p14:tracePt t="183383" x="3252788" y="4864100"/>
          <p14:tracePt t="183385" x="3252788" y="4872038"/>
          <p14:tracePt t="183389" x="3260725" y="4872038"/>
          <p14:tracePt t="183392" x="3268663" y="4872038"/>
          <p14:tracePt t="183399" x="3284538" y="4872038"/>
          <p14:tracePt t="183400" x="3292475" y="4879975"/>
          <p14:tracePt t="183402" x="3300413" y="4879975"/>
          <p14:tracePt t="183404" x="3308350" y="4879975"/>
          <p14:tracePt t="183406" x="3317875" y="4879975"/>
          <p14:tracePt t="183408" x="3325813" y="4879975"/>
          <p14:tracePt t="183410" x="3333750" y="4879975"/>
          <p14:tracePt t="183413" x="3349625" y="4879975"/>
          <p14:tracePt t="183416" x="3365500" y="4879975"/>
          <p14:tracePt t="183418" x="3381375" y="4879975"/>
          <p14:tracePt t="183420" x="3389313" y="4887913"/>
          <p14:tracePt t="183422" x="3405188" y="4887913"/>
          <p14:tracePt t="183424" x="3421063" y="4887913"/>
          <p14:tracePt t="183426" x="3429000" y="4887913"/>
          <p14:tracePt t="183428" x="3444875" y="4887913"/>
          <p14:tracePt t="183431" x="3460750" y="4887913"/>
          <p14:tracePt t="183433" x="3476625" y="4887913"/>
          <p14:tracePt t="183435" x="3492500" y="4887913"/>
          <p14:tracePt t="183437" x="3508375" y="4887913"/>
          <p14:tracePt t="183438" x="3516313" y="4887913"/>
          <p14:tracePt t="183441" x="3532188" y="4887913"/>
          <p14:tracePt t="183442" x="3548063" y="4887913"/>
          <p14:tracePt t="183444" x="3563938" y="4887913"/>
          <p14:tracePt t="183449" x="3587750" y="4887913"/>
          <p14:tracePt t="183451" x="3603625" y="4887913"/>
          <p14:tracePt t="183453" x="3619500" y="4887913"/>
          <p14:tracePt t="183454" x="3627438" y="4887913"/>
          <p14:tracePt t="183456" x="3643313" y="4887913"/>
          <p14:tracePt t="183458" x="3660775" y="4887913"/>
          <p14:tracePt t="183460" x="3676650" y="4887913"/>
          <p14:tracePt t="183463" x="3684588" y="4887913"/>
          <p14:tracePt t="183465" x="3700463" y="4887913"/>
          <p14:tracePt t="183467" x="3716338" y="4887913"/>
          <p14:tracePt t="183470" x="3732213" y="4887913"/>
          <p14:tracePt t="183471" x="3740150" y="4887913"/>
          <p14:tracePt t="183472" x="3756025" y="4887913"/>
          <p14:tracePt t="183474" x="3771900" y="4887913"/>
          <p14:tracePt t="183476" x="3779838" y="4887913"/>
          <p14:tracePt t="183478" x="3795713" y="4887913"/>
          <p14:tracePt t="183481" x="3811588" y="4887913"/>
          <p14:tracePt t="183482" x="3827463" y="4887913"/>
          <p14:tracePt t="183484" x="3835400" y="4887913"/>
          <p14:tracePt t="183486" x="3851275" y="4887913"/>
          <p14:tracePt t="183488" x="3867150" y="4895850"/>
          <p14:tracePt t="183490" x="3875088" y="4895850"/>
          <p14:tracePt t="183492" x="3890963" y="4895850"/>
          <p14:tracePt t="183494" x="3906838" y="4895850"/>
          <p14:tracePt t="183501" x="3938588" y="4895850"/>
          <p14:tracePt t="183502" x="3954463" y="4895850"/>
          <p14:tracePt t="183504" x="3962400" y="4895850"/>
          <p14:tracePt t="183506" x="3970338" y="4895850"/>
          <p14:tracePt t="183508" x="3978275" y="4895850"/>
          <p14:tracePt t="183510" x="3986213" y="4895850"/>
          <p14:tracePt t="183513" x="3994150" y="4895850"/>
          <p14:tracePt t="183515" x="4002088" y="4895850"/>
          <p14:tracePt t="183518" x="4011613" y="4895850"/>
          <p14:tracePt t="183520" x="4019550" y="4895850"/>
          <p14:tracePt t="183522" x="4027488" y="4887913"/>
          <p14:tracePt t="183526" x="4035425" y="4887913"/>
          <p14:tracePt t="183533" x="4043363" y="4887913"/>
          <p14:tracePt t="183540" x="4051300" y="4887913"/>
          <p14:tracePt t="183605" x="4051300" y="4879975"/>
          <p14:tracePt t="183618" x="4043363" y="4879975"/>
          <p14:tracePt t="183622" x="4043363" y="4872038"/>
          <p14:tracePt t="183643" x="4043363" y="4864100"/>
          <p14:tracePt t="183661" x="4035425" y="4864100"/>
          <p14:tracePt t="183664" x="4035425" y="4856163"/>
          <p14:tracePt t="183686" x="4035425" y="4848225"/>
          <p14:tracePt t="183711" x="4035425" y="4840288"/>
          <p14:tracePt t="183725" x="4027488" y="4840288"/>
          <p14:tracePt t="183728" x="4027488" y="4832350"/>
          <p14:tracePt t="183741" x="4027488" y="4824413"/>
          <p14:tracePt t="183742" x="4019550" y="4824413"/>
          <p14:tracePt t="183751" x="4011613" y="4816475"/>
          <p14:tracePt t="183758" x="4002088" y="4816475"/>
          <p14:tracePt t="183763" x="4002088" y="4808538"/>
          <p14:tracePt t="183765" x="3994150" y="4808538"/>
          <p14:tracePt t="183772" x="3986213" y="4808538"/>
          <p14:tracePt t="183778" x="3986213" y="4800600"/>
          <p14:tracePt t="183781" x="3978275" y="4800600"/>
          <p14:tracePt t="183792" x="3970338" y="4800600"/>
          <p14:tracePt t="183851" x="3970338" y="4808538"/>
          <p14:tracePt t="183875" x="3970338" y="4816475"/>
          <p14:tracePt t="183881" x="3978275" y="4816475"/>
          <p14:tracePt t="183888" x="3978275" y="4824413"/>
          <p14:tracePt t="183893" x="3986213" y="4824413"/>
          <p14:tracePt t="183898" x="3994150" y="4832350"/>
          <p14:tracePt t="183902" x="4002088" y="4832350"/>
          <p14:tracePt t="183905" x="4002088" y="4840288"/>
          <p14:tracePt t="183906" x="4011613" y="4840288"/>
          <p14:tracePt t="183908" x="4019550" y="4840288"/>
          <p14:tracePt t="183910" x="4019550" y="4848225"/>
          <p14:tracePt t="183912" x="4027488" y="4848225"/>
          <p14:tracePt t="183915" x="4035425" y="4848225"/>
          <p14:tracePt t="183917" x="4043363" y="4856163"/>
          <p14:tracePt t="183919" x="4051300" y="4856163"/>
          <p14:tracePt t="183920" x="4059238" y="4856163"/>
          <p14:tracePt t="183922" x="4067175" y="4864100"/>
          <p14:tracePt t="183924" x="4075113" y="4864100"/>
          <p14:tracePt t="183926" x="4083050" y="4864100"/>
          <p14:tracePt t="183928" x="4090988" y="4872038"/>
          <p14:tracePt t="183931" x="4098925" y="4872038"/>
          <p14:tracePt t="183933" x="4106863" y="4872038"/>
          <p14:tracePt t="183935" x="4114800" y="4872038"/>
          <p14:tracePt t="183938" x="4122738" y="4879975"/>
          <p14:tracePt t="183939" x="4130675" y="4879975"/>
          <p14:tracePt t="183940" x="4138613" y="4879975"/>
          <p14:tracePt t="183943" x="4154488" y="4879975"/>
          <p14:tracePt t="183945" x="4162425" y="4887913"/>
          <p14:tracePt t="183951" x="4194175" y="4895850"/>
          <p14:tracePt t="183956" x="4225925" y="4903788"/>
          <p14:tracePt t="183958" x="4233863" y="4903788"/>
          <p14:tracePt t="183960" x="4249738" y="4903788"/>
          <p14:tracePt t="183963" x="4257675" y="4911725"/>
          <p14:tracePt t="183965" x="4273550" y="4911725"/>
          <p14:tracePt t="183968" x="4289425" y="4911725"/>
          <p14:tracePt t="183971" x="4321175" y="4919663"/>
          <p14:tracePt t="183972" x="4337050" y="4927600"/>
          <p14:tracePt t="183974" x="4352925" y="4927600"/>
          <p14:tracePt t="183976" x="4370388" y="4927600"/>
          <p14:tracePt t="183978" x="4386263" y="4935538"/>
          <p14:tracePt t="183981" x="4402138" y="4935538"/>
          <p14:tracePt t="183984" x="4418013" y="4935538"/>
          <p14:tracePt t="183987" x="4449763" y="4943475"/>
          <p14:tracePt t="183988" x="4465638" y="4943475"/>
          <p14:tracePt t="183990" x="4481513" y="4943475"/>
          <p14:tracePt t="183992" x="4497388" y="4943475"/>
          <p14:tracePt t="183995" x="4513263" y="4951413"/>
          <p14:tracePt t="183999" x="4545013" y="4951413"/>
          <p14:tracePt t="184003" x="4576763" y="4959350"/>
          <p14:tracePt t="184004" x="4592638" y="4959350"/>
          <p14:tracePt t="184006" x="4608513" y="4959350"/>
          <p14:tracePt t="184008" x="4616450" y="4959350"/>
          <p14:tracePt t="184010" x="4632325" y="4967288"/>
          <p14:tracePt t="184013" x="4648200" y="4967288"/>
          <p14:tracePt t="184016" x="4679950" y="4967288"/>
          <p14:tracePt t="184019" x="4695825" y="4967288"/>
          <p14:tracePt t="184021" x="4713288" y="4967288"/>
          <p14:tracePt t="184022" x="4721225" y="4967288"/>
          <p14:tracePt t="184024" x="4737100" y="4967288"/>
          <p14:tracePt t="184026" x="4752975" y="4967288"/>
          <p14:tracePt t="184028" x="4760913" y="4976813"/>
          <p14:tracePt t="184032" x="4792663" y="4976813"/>
          <p14:tracePt t="184035" x="4800600" y="4976813"/>
          <p14:tracePt t="184036" x="4816475" y="4976813"/>
          <p14:tracePt t="184038" x="4824413" y="4976813"/>
          <p14:tracePt t="184040" x="4840288" y="4976813"/>
          <p14:tracePt t="184042" x="4856163" y="4976813"/>
          <p14:tracePt t="184044" x="4864100" y="4984750"/>
          <p14:tracePt t="184049" x="4895850" y="4984750"/>
          <p14:tracePt t="184051" x="4903788" y="4984750"/>
          <p14:tracePt t="184052" x="4919663" y="4984750"/>
          <p14:tracePt t="184054" x="4935538" y="4984750"/>
          <p14:tracePt t="184056" x="4943475" y="4984750"/>
          <p14:tracePt t="184058" x="4959350" y="4984750"/>
          <p14:tracePt t="184060" x="4975225" y="4984750"/>
          <p14:tracePt t="184063" x="4983163" y="4976813"/>
          <p14:tracePt t="184066" x="4999038" y="4976813"/>
          <p14:tracePt t="184068" x="5030788" y="4976813"/>
          <p14:tracePt t="184070" x="5038725" y="4976813"/>
          <p14:tracePt t="184072" x="5056188" y="4976813"/>
          <p14:tracePt t="184074" x="5072063" y="4976813"/>
          <p14:tracePt t="184076" x="5080000" y="4967288"/>
          <p14:tracePt t="184078" x="5095875" y="4967288"/>
          <p14:tracePt t="184081" x="5103813" y="4967288"/>
          <p14:tracePt t="184083" x="5111750" y="4967288"/>
          <p14:tracePt t="184085" x="5127625" y="4967288"/>
          <p14:tracePt t="184086" x="5135563" y="4959350"/>
          <p14:tracePt t="184088" x="5151438" y="4959350"/>
          <p14:tracePt t="184090" x="5159375" y="4959350"/>
          <p14:tracePt t="184092" x="5175250" y="4959350"/>
          <p14:tracePt t="184094" x="5183188" y="4959350"/>
          <p14:tracePt t="184099" x="5207000" y="4951413"/>
          <p14:tracePt t="184101" x="5214938" y="4951413"/>
          <p14:tracePt t="184102" x="5230813" y="4951413"/>
          <p14:tracePt t="184104" x="5238750" y="4951413"/>
          <p14:tracePt t="184106" x="5246688" y="4951413"/>
          <p14:tracePt t="184108" x="5262563" y="4943475"/>
          <p14:tracePt t="184110" x="5270500" y="4943475"/>
          <p14:tracePt t="184112" x="5278438" y="4943475"/>
          <p14:tracePt t="184115" x="5294313" y="4943475"/>
          <p14:tracePt t="184119" x="5310188" y="4943475"/>
          <p14:tracePt t="184120" x="5318125" y="4943475"/>
          <p14:tracePt t="184122" x="5326063" y="4935538"/>
          <p14:tracePt t="184124" x="5334000" y="4935538"/>
          <p14:tracePt t="184126" x="5341938" y="4935538"/>
          <p14:tracePt t="184128" x="5349875" y="4935538"/>
          <p14:tracePt t="184131" x="5357813" y="4927600"/>
          <p14:tracePt t="184134" x="5365750" y="4927600"/>
          <p14:tracePt t="184136" x="5373688" y="4919663"/>
          <p14:tracePt t="184142" x="5381625" y="4919663"/>
          <p14:tracePt t="184144" x="5381625" y="4911725"/>
          <p14:tracePt t="184148" x="5389563" y="4911725"/>
          <p14:tracePt t="184152" x="5397500" y="4903788"/>
          <p14:tracePt t="184159" x="5407025" y="4903788"/>
          <p14:tracePt t="184160" x="5407025" y="4895850"/>
          <p14:tracePt t="184167" x="5414963" y="4895850"/>
          <p14:tracePt t="184168" x="5414963" y="4887913"/>
          <p14:tracePt t="184172" x="5422900" y="4887913"/>
          <p14:tracePt t="184176" x="5422900" y="4879975"/>
          <p14:tracePt t="184181" x="5430838" y="4879975"/>
          <p14:tracePt t="184184" x="5430838" y="4872038"/>
          <p14:tracePt t="184192" x="5430838" y="4864100"/>
          <p14:tracePt t="184199" x="5430838" y="4856163"/>
          <p14:tracePt t="184203" x="5430838" y="4848225"/>
          <p14:tracePt t="184206" x="5430838" y="4840288"/>
          <p14:tracePt t="184211" x="5422900" y="4832350"/>
          <p14:tracePt t="184213" x="5422900" y="4824413"/>
          <p14:tracePt t="184217" x="5422900" y="4816475"/>
          <p14:tracePt t="184219" x="5422900" y="4808538"/>
          <p14:tracePt t="184220" x="5414963" y="4800600"/>
          <p14:tracePt t="184224" x="5414963" y="4792663"/>
          <p14:tracePt t="184226" x="5407025" y="4784725"/>
          <p14:tracePt t="184228" x="5407025" y="4776788"/>
          <p14:tracePt t="184231" x="5397500" y="4768850"/>
          <p14:tracePt t="184234" x="5397500" y="4760913"/>
          <p14:tracePt t="184236" x="5389563" y="4752975"/>
          <p14:tracePt t="184238" x="5389563" y="4745038"/>
          <p14:tracePt t="184240" x="5389563" y="4737100"/>
          <p14:tracePt t="184242" x="5381625" y="4737100"/>
          <p14:tracePt t="184244" x="5381625" y="4729163"/>
          <p14:tracePt t="184249" x="5373688" y="4713288"/>
          <p14:tracePt t="184253" x="5373688" y="4705350"/>
          <p14:tracePt t="184254" x="5365750" y="4697413"/>
          <p14:tracePt t="184256" x="5365750" y="4689475"/>
          <p14:tracePt t="184258" x="5357813" y="4689475"/>
          <p14:tracePt t="184260" x="5357813" y="4681538"/>
          <p14:tracePt t="184263" x="5357813" y="4673600"/>
          <p14:tracePt t="184266" x="5349875" y="4665663"/>
          <p14:tracePt t="184269" x="5341938" y="4657725"/>
          <p14:tracePt t="184270" x="5341938" y="4649788"/>
          <p14:tracePt t="184272" x="5334000" y="4641850"/>
          <p14:tracePt t="184274" x="5326063" y="4633913"/>
          <p14:tracePt t="184276" x="5326063" y="4624388"/>
          <p14:tracePt t="184278" x="5318125" y="4624388"/>
          <p14:tracePt t="184282" x="5318125" y="4616450"/>
          <p14:tracePt t="184283" x="5310188" y="4608513"/>
          <p14:tracePt t="184287" x="5294313" y="4592638"/>
          <p14:tracePt t="184288" x="5286375" y="4592638"/>
          <p14:tracePt t="184290" x="5286375" y="4584700"/>
          <p14:tracePt t="184292" x="5278438" y="4576763"/>
          <p14:tracePt t="184294" x="5270500" y="4568825"/>
          <p14:tracePt t="184299" x="5254625" y="4560888"/>
          <p14:tracePt t="184301" x="5246688" y="4552950"/>
          <p14:tracePt t="184304" x="5230813" y="4537075"/>
          <p14:tracePt t="184306" x="5222875" y="4529138"/>
          <p14:tracePt t="184308" x="5214938" y="4521200"/>
          <p14:tracePt t="184310" x="5207000" y="4521200"/>
          <p14:tracePt t="184312" x="5199063" y="4513263"/>
          <p14:tracePt t="184315" x="5191125" y="4513263"/>
          <p14:tracePt t="184317" x="5175250" y="4505325"/>
          <p14:tracePt t="184321" x="5159375" y="4489450"/>
          <p14:tracePt t="184323" x="5151438" y="4481513"/>
          <p14:tracePt t="184324" x="5135563" y="4481513"/>
          <p14:tracePt t="184326" x="5127625" y="4473575"/>
          <p14:tracePt t="184328" x="5119688" y="4465638"/>
          <p14:tracePt t="184331" x="5103813" y="4457700"/>
          <p14:tracePt t="184332" x="5095875" y="4449763"/>
          <p14:tracePt t="184337" x="5072063" y="4441825"/>
          <p14:tracePt t="184339" x="5064125" y="4441825"/>
          <p14:tracePt t="184340" x="5046663" y="4433888"/>
          <p14:tracePt t="184342" x="5038725" y="4425950"/>
          <p14:tracePt t="184344" x="5030788" y="4425950"/>
          <p14:tracePt t="184349" x="5006975" y="4418013"/>
          <p14:tracePt t="184352" x="4991100" y="4410075"/>
          <p14:tracePt t="184355" x="4967288" y="4402138"/>
          <p14:tracePt t="184356" x="4951413" y="4394200"/>
          <p14:tracePt t="184358" x="4943475" y="4394200"/>
          <p14:tracePt t="184360" x="4927600" y="4394200"/>
          <p14:tracePt t="184363" x="4919663" y="4386263"/>
          <p14:tracePt t="184365" x="4903788" y="4386263"/>
          <p14:tracePt t="184367" x="4895850" y="4378325"/>
          <p14:tracePt t="184371" x="4872038" y="4370388"/>
          <p14:tracePt t="184373" x="4856163" y="4370388"/>
          <p14:tracePt t="184375" x="4848225" y="4370388"/>
          <p14:tracePt t="184376" x="4832350" y="4362450"/>
          <p14:tracePt t="184378" x="4824413" y="4362450"/>
          <p14:tracePt t="184381" x="4808538" y="4362450"/>
          <p14:tracePt t="184382" x="4800600" y="4354513"/>
          <p14:tracePt t="184385" x="4784725" y="4354513"/>
          <p14:tracePt t="184387" x="4776788" y="4354513"/>
          <p14:tracePt t="184388" x="4760913" y="4354513"/>
          <p14:tracePt t="184390" x="4745038" y="4346575"/>
          <p14:tracePt t="184392" x="4737100" y="4346575"/>
          <p14:tracePt t="184394" x="4721225" y="4346575"/>
          <p14:tracePt t="184398" x="4695825" y="4346575"/>
          <p14:tracePt t="184401" x="4679950" y="4346575"/>
          <p14:tracePt t="184403" x="4672013" y="4346575"/>
          <p14:tracePt t="184404" x="4656138" y="4338638"/>
          <p14:tracePt t="184406" x="4648200" y="4338638"/>
          <p14:tracePt t="184408" x="4632325" y="4338638"/>
          <p14:tracePt t="184410" x="4624388" y="4338638"/>
          <p14:tracePt t="184413" x="4616450" y="4338638"/>
          <p14:tracePt t="184415" x="4600575" y="4338638"/>
          <p14:tracePt t="184418" x="4592638" y="4338638"/>
          <p14:tracePt t="184419" x="4576763" y="4338638"/>
          <p14:tracePt t="184420" x="4568825" y="4338638"/>
          <p14:tracePt t="184422" x="4560888" y="4338638"/>
          <p14:tracePt t="184424" x="4545013" y="4338638"/>
          <p14:tracePt t="184426" x="4537075" y="4338638"/>
          <p14:tracePt t="184428" x="4529138" y="4338638"/>
          <p14:tracePt t="184431" x="4513263" y="4338638"/>
          <p14:tracePt t="184433" x="4505325" y="4338638"/>
          <p14:tracePt t="184435" x="4497388" y="4338638"/>
          <p14:tracePt t="184436" x="4489450" y="4338638"/>
          <p14:tracePt t="184439" x="4473575" y="4338638"/>
          <p14:tracePt t="184440" x="4465638" y="4338638"/>
          <p14:tracePt t="184442" x="4457700" y="4338638"/>
          <p14:tracePt t="184445" x="4441825" y="4338638"/>
          <p14:tracePt t="184449" x="4425950" y="4338638"/>
          <p14:tracePt t="184450" x="4410075" y="4338638"/>
          <p14:tracePt t="184452" x="4402138" y="4338638"/>
          <p14:tracePt t="184454" x="4394200" y="4338638"/>
          <p14:tracePt t="184456" x="4386263" y="4338638"/>
          <p14:tracePt t="184458" x="4370388" y="4346575"/>
          <p14:tracePt t="184460" x="4362450" y="4346575"/>
          <p14:tracePt t="184462" x="4352925" y="4346575"/>
          <p14:tracePt t="184464" x="4344988" y="4346575"/>
          <p14:tracePt t="184466" x="4337050" y="4346575"/>
          <p14:tracePt t="184468" x="4321175" y="4346575"/>
          <p14:tracePt t="184470" x="4313238" y="4346575"/>
          <p14:tracePt t="184472" x="4305300" y="4346575"/>
          <p14:tracePt t="184474" x="4297363" y="4354513"/>
          <p14:tracePt t="184476" x="4289425" y="4354513"/>
          <p14:tracePt t="184478" x="4281488" y="4354513"/>
          <p14:tracePt t="184480" x="4273550" y="4354513"/>
          <p14:tracePt t="184482" x="4265613" y="4354513"/>
          <p14:tracePt t="184484" x="4257675" y="4362450"/>
          <p14:tracePt t="184486" x="4249738" y="4362450"/>
          <p14:tracePt t="184488" x="4241800" y="4362450"/>
          <p14:tracePt t="184490" x="4233863" y="4362450"/>
          <p14:tracePt t="184492" x="4225925" y="4370388"/>
          <p14:tracePt t="184494" x="4217988" y="4370388"/>
          <p14:tracePt t="184497" x="4210050" y="4370388"/>
          <p14:tracePt t="184498" x="4202113" y="4370388"/>
          <p14:tracePt t="184500" x="4202113" y="4378325"/>
          <p14:tracePt t="184502" x="4194175" y="4378325"/>
          <p14:tracePt t="184504" x="4186238" y="4378325"/>
          <p14:tracePt t="184506" x="4178300" y="4378325"/>
          <p14:tracePt t="184508" x="4170363" y="4386263"/>
          <p14:tracePt t="184512" x="4162425" y="4386263"/>
          <p14:tracePt t="184514" x="4154488" y="4386263"/>
          <p14:tracePt t="184516" x="4146550" y="4394200"/>
          <p14:tracePt t="184518" x="4138613" y="4394200"/>
          <p14:tracePt t="184522" x="4130675" y="4394200"/>
          <p14:tracePt t="184524" x="4122738" y="4402138"/>
          <p14:tracePt t="184528" x="4114800" y="4402138"/>
          <p14:tracePt t="184530" x="4106863" y="4410075"/>
          <p14:tracePt t="184532" x="4098925" y="4410075"/>
          <p14:tracePt t="184536" x="4090988" y="4410075"/>
          <p14:tracePt t="184538" x="4083050" y="4418013"/>
          <p14:tracePt t="184542" x="4075113" y="4418013"/>
          <p14:tracePt t="184544" x="4075113" y="4425950"/>
          <p14:tracePt t="184547" x="4067175" y="4425950"/>
          <p14:tracePt t="184548" x="4059238" y="4425950"/>
          <p14:tracePt t="184550" x="4059238" y="4433888"/>
          <p14:tracePt t="184552" x="4051300" y="4433888"/>
          <p14:tracePt t="184554" x="4043363" y="4441825"/>
          <p14:tracePt t="184558" x="4035425" y="4449763"/>
          <p14:tracePt t="184562" x="4027488" y="4457700"/>
          <p14:tracePt t="184566" x="4019550" y="4457700"/>
          <p14:tracePt t="184568" x="4019550" y="4465638"/>
          <p14:tracePt t="184570" x="4011613" y="4465638"/>
          <p14:tracePt t="184572" x="4011613" y="4473575"/>
          <p14:tracePt t="184574" x="4002088" y="4481513"/>
          <p14:tracePt t="184576" x="3994150" y="4481513"/>
          <p14:tracePt t="184578" x="3994150" y="4489450"/>
          <p14:tracePt t="184582" x="3986213" y="4497388"/>
          <p14:tracePt t="184584" x="3986213" y="4505325"/>
          <p14:tracePt t="184586" x="3978275" y="4505325"/>
          <p14:tracePt t="184588" x="3978275" y="4513263"/>
          <p14:tracePt t="184590" x="3970338" y="4521200"/>
          <p14:tracePt t="184594" x="3962400" y="4529138"/>
          <p14:tracePt t="184598" x="3962400" y="4545013"/>
          <p14:tracePt t="184602" x="3954463" y="4552950"/>
          <p14:tracePt t="184604" x="3954463" y="4560888"/>
          <p14:tracePt t="184609" x="3946525" y="4568825"/>
          <p14:tracePt t="184610" x="3946525" y="4576763"/>
          <p14:tracePt t="184613" x="3946525" y="4584700"/>
          <p14:tracePt t="184615" x="3938588" y="4592638"/>
          <p14:tracePt t="184619" x="3938588" y="4600575"/>
          <p14:tracePt t="184620" x="3938588" y="4608513"/>
          <p14:tracePt t="184622" x="3930650" y="4616450"/>
          <p14:tracePt t="184626" x="3930650" y="4624388"/>
          <p14:tracePt t="184628" x="3930650" y="4633913"/>
          <p14:tracePt t="184634" x="3930650" y="4649788"/>
          <p14:tracePt t="184636" x="3930650" y="4657725"/>
          <p14:tracePt t="184640" x="3930650" y="4665663"/>
          <p14:tracePt t="184642" x="3922713" y="4673600"/>
          <p14:tracePt t="184649" x="3922713" y="4689475"/>
          <p14:tracePt t="184652" x="3922713" y="4697413"/>
          <p14:tracePt t="184656" x="3922713" y="4705350"/>
          <p14:tracePt t="184658" x="3930650" y="4705350"/>
          <p14:tracePt t="184660" x="3930650" y="4713288"/>
          <p14:tracePt t="184665" x="3930650" y="4721225"/>
          <p14:tracePt t="184670" x="3930650" y="4729163"/>
          <p14:tracePt t="184676" x="3930650" y="4737100"/>
          <p14:tracePt t="184683" x="3930650" y="4745038"/>
          <p14:tracePt t="184684" x="3938588" y="4745038"/>
          <p14:tracePt t="184688" x="3938588" y="4752975"/>
          <p14:tracePt t="184692" x="3938588" y="4760913"/>
          <p14:tracePt t="184699" x="3946525" y="4768850"/>
          <p14:tracePt t="184701" x="3946525" y="4776788"/>
          <p14:tracePt t="184706" x="3946525" y="4784725"/>
          <p14:tracePt t="184708" x="3954463" y="4784725"/>
          <p14:tracePt t="184710" x="3954463" y="4792663"/>
          <p14:tracePt t="184713" x="3954463" y="4800600"/>
          <p14:tracePt t="184715" x="3962400" y="4800600"/>
          <p14:tracePt t="184718" x="3962400" y="4808538"/>
          <p14:tracePt t="184720" x="3970338" y="4816475"/>
          <p14:tracePt t="184724" x="3970338" y="4824413"/>
          <p14:tracePt t="184726" x="3978275" y="4832350"/>
          <p14:tracePt t="184732" x="3978275" y="4840288"/>
          <p14:tracePt t="184736" x="3986213" y="4848225"/>
          <p14:tracePt t="184738" x="3994150" y="4856163"/>
          <p14:tracePt t="184742" x="3994150" y="4864100"/>
          <p14:tracePt t="184744" x="4002088" y="4864100"/>
          <p14:tracePt t="184749" x="4011613" y="4872038"/>
          <p14:tracePt t="184753" x="4011613" y="4879975"/>
          <p14:tracePt t="184754" x="4019550" y="4879975"/>
          <p14:tracePt t="184756" x="4019550" y="4887913"/>
          <p14:tracePt t="184758" x="4027488" y="4887913"/>
          <p14:tracePt t="184765" x="4035425" y="4895850"/>
          <p14:tracePt t="184770" x="4043363" y="4895850"/>
          <p14:tracePt t="184774" x="4043363" y="4903788"/>
          <p14:tracePt t="184778" x="4051300" y="4903788"/>
          <p14:tracePt t="184991" x="4043363" y="4903788"/>
          <p14:tracePt t="185005" x="4035425" y="4903788"/>
          <p14:tracePt t="185012" x="4035425" y="4911725"/>
          <p14:tracePt t="185022" x="4027488" y="4911725"/>
          <p14:tracePt t="185026" x="4019550" y="4911725"/>
          <p14:tracePt t="185032" x="4011613" y="4919663"/>
          <p14:tracePt t="185036" x="4002088" y="4919663"/>
          <p14:tracePt t="185040" x="3994150" y="4919663"/>
          <p14:tracePt t="185044" x="3986213" y="4919663"/>
          <p14:tracePt t="185049" x="3978275" y="4927600"/>
          <p14:tracePt t="185054" x="3970338" y="4927600"/>
          <p14:tracePt t="185060" x="3962400" y="4935538"/>
          <p14:tracePt t="185068" x="3954463" y="4935538"/>
          <p14:tracePt t="185072" x="3954463" y="4943475"/>
          <p14:tracePt t="185074" x="3946525" y="4943475"/>
          <p14:tracePt t="185082" x="3938588" y="4951413"/>
          <p14:tracePt t="185084" x="3930650" y="4951413"/>
          <p14:tracePt t="185087" x="3930650" y="4959350"/>
          <p14:tracePt t="185088" x="3922713" y="4959350"/>
          <p14:tracePt t="185090" x="3922713" y="4967288"/>
          <p14:tracePt t="185092" x="3914775" y="4967288"/>
          <p14:tracePt t="185099" x="3906838" y="4976813"/>
          <p14:tracePt t="185102" x="3906838" y="4984750"/>
          <p14:tracePt t="185103" x="3898900" y="4984750"/>
          <p14:tracePt t="185106" x="3890963" y="4992688"/>
          <p14:tracePt t="185113" x="3883025" y="5000625"/>
          <p14:tracePt t="185118" x="3883025" y="5008563"/>
          <p14:tracePt t="185120" x="3875088" y="5008563"/>
          <p14:tracePt t="185124" x="3875088" y="5016500"/>
          <p14:tracePt t="185131" x="3867150" y="5016500"/>
          <p14:tracePt t="185133" x="3867150" y="5024438"/>
          <p14:tracePt t="185138" x="3867150" y="5032375"/>
          <p14:tracePt t="185141" x="3859213" y="5032375"/>
          <p14:tracePt t="185148" x="3859213" y="5040313"/>
          <p14:tracePt t="185156" x="3851275" y="5048250"/>
          <p14:tracePt t="185168" x="3851275" y="5056188"/>
          <p14:tracePt t="185241" x="3859213" y="5056188"/>
          <p14:tracePt t="185275" x="3867150" y="5048250"/>
          <p14:tracePt t="185293" x="3875088" y="5048250"/>
          <p14:tracePt t="185298" x="3875088" y="5040313"/>
          <p14:tracePt t="185303" x="3883025" y="5040313"/>
          <p14:tracePt t="185313" x="3890963" y="5032375"/>
          <p14:tracePt t="185318" x="3898900" y="5032375"/>
          <p14:tracePt t="185325" x="3906838" y="5032375"/>
          <p14:tracePt t="185327" x="3906838" y="5024438"/>
          <p14:tracePt t="185328" x="3914775" y="5024438"/>
          <p14:tracePt t="185333" x="3922713" y="5024438"/>
          <p14:tracePt t="185338" x="3930650" y="5024438"/>
          <p14:tracePt t="185340" x="3930650" y="5016500"/>
          <p14:tracePt t="185343" x="3938588" y="5016500"/>
          <p14:tracePt t="185348" x="3946525" y="5016500"/>
          <p14:tracePt t="185352" x="3946525" y="5008563"/>
          <p14:tracePt t="185356" x="3954463" y="5008563"/>
          <p14:tracePt t="185368" x="3954463" y="5000625"/>
          <p14:tracePt t="185385" x="3946525" y="5000625"/>
          <p14:tracePt t="185386" x="3946525" y="4992688"/>
          <p14:tracePt t="185394" x="3938588" y="4984750"/>
          <p14:tracePt t="185400" x="3930650" y="4984750"/>
          <p14:tracePt t="185402" x="3930650" y="4976813"/>
          <p14:tracePt t="185404" x="3922713" y="4976813"/>
          <p14:tracePt t="185406" x="3914775" y="4976813"/>
          <p14:tracePt t="185408" x="3914775" y="4967288"/>
          <p14:tracePt t="185410" x="3906838" y="4967288"/>
          <p14:tracePt t="185412" x="3898900" y="4959350"/>
          <p14:tracePt t="185415" x="3890963" y="4959350"/>
          <p14:tracePt t="185417" x="3883025" y="4959350"/>
          <p14:tracePt t="185419" x="3883025" y="4951413"/>
          <p14:tracePt t="185420" x="3875088" y="4951413"/>
          <p14:tracePt t="185423" x="3867150" y="4943475"/>
          <p14:tracePt t="185425" x="3859213" y="4943475"/>
          <p14:tracePt t="185426" x="3851275" y="4943475"/>
          <p14:tracePt t="185428" x="3843338" y="4935538"/>
          <p14:tracePt t="185431" x="3835400" y="4935538"/>
          <p14:tracePt t="185433" x="3827463" y="4935538"/>
          <p14:tracePt t="185435" x="3811588" y="4927600"/>
          <p14:tracePt t="185437" x="3803650" y="4927600"/>
          <p14:tracePt t="185439" x="3795713" y="4927600"/>
          <p14:tracePt t="185440" x="3787775" y="4919663"/>
          <p14:tracePt t="185442" x="3779838" y="4919663"/>
          <p14:tracePt t="185444" x="3763963" y="4919663"/>
          <p14:tracePt t="185449" x="3748088" y="4911725"/>
          <p14:tracePt t="185452" x="3724275" y="4911725"/>
          <p14:tracePt t="185455" x="3708400" y="4911725"/>
          <p14:tracePt t="185456" x="3700463" y="4903788"/>
          <p14:tracePt t="185458" x="3684588" y="4903788"/>
          <p14:tracePt t="185460" x="3676650" y="4903788"/>
          <p14:tracePt t="185463" x="3660775" y="4903788"/>
          <p14:tracePt t="185465" x="3651250" y="4895850"/>
          <p14:tracePt t="185468" x="3627438" y="4895850"/>
          <p14:tracePt t="185471" x="3619500" y="4895850"/>
          <p14:tracePt t="185472" x="3603625" y="4887913"/>
          <p14:tracePt t="185474" x="3595688" y="4887913"/>
          <p14:tracePt t="185476" x="3587750" y="4887913"/>
          <p14:tracePt t="185478" x="3571875" y="4887913"/>
          <p14:tracePt t="185481" x="3563938" y="4887913"/>
          <p14:tracePt t="185484" x="3556000" y="4887913"/>
          <p14:tracePt t="185487" x="3540125" y="4879975"/>
          <p14:tracePt t="185488" x="3524250" y="4879975"/>
          <p14:tracePt t="185490" x="3516313" y="4879975"/>
          <p14:tracePt t="185492" x="3508375" y="4879975"/>
          <p14:tracePt t="185494" x="3500438" y="4879975"/>
          <p14:tracePt t="185499" x="3484563" y="4872038"/>
          <p14:tracePt t="185503" x="3468688" y="4872038"/>
          <p14:tracePt t="185504" x="3460750" y="4872038"/>
          <p14:tracePt t="185506" x="3452813" y="4872038"/>
          <p14:tracePt t="185510" x="3444875" y="4872038"/>
          <p14:tracePt t="185512" x="3436938" y="4872038"/>
          <p14:tracePt t="185517" x="3429000" y="4872038"/>
          <p14:tracePt t="185520" x="3421063" y="4872038"/>
          <p14:tracePt t="185524" x="3413125" y="4872038"/>
          <p14:tracePt t="185528" x="3405188" y="4872038"/>
          <p14:tracePt t="185536" x="3397250" y="4872038"/>
          <p14:tracePt t="185575" x="3389313" y="4872038"/>
          <p14:tracePt t="185579" x="3389313" y="4864100"/>
          <p14:tracePt t="185589" x="3381375" y="4864100"/>
          <p14:tracePt t="185598" x="3373438" y="4856163"/>
          <p14:tracePt t="185600" x="3365500" y="4856163"/>
          <p14:tracePt t="185604" x="3357563" y="4856163"/>
          <p14:tracePt t="185606" x="3357563" y="4848225"/>
          <p14:tracePt t="185608" x="3349625" y="4848225"/>
          <p14:tracePt t="185613" x="3341688" y="4848225"/>
          <p14:tracePt t="185617" x="3333750" y="4840288"/>
          <p14:tracePt t="185618" x="3325813" y="4840288"/>
          <p14:tracePt t="185622" x="3317875" y="4840288"/>
          <p14:tracePt t="185624" x="3308350" y="4840288"/>
          <p14:tracePt t="185628" x="3300413" y="4840288"/>
          <p14:tracePt t="185631" x="3292475" y="4832350"/>
          <p14:tracePt t="185634" x="3284538" y="4832350"/>
          <p14:tracePt t="185636" x="3276600" y="4832350"/>
          <p14:tracePt t="185640" x="3268663" y="4832350"/>
          <p14:tracePt t="185642" x="3260725" y="4832350"/>
          <p14:tracePt t="185649" x="3244850" y="4832350"/>
          <p14:tracePt t="185652" x="3236913" y="4832350"/>
          <p14:tracePt t="185656" x="3228975" y="4832350"/>
          <p14:tracePt t="185660" x="3221038" y="4832350"/>
          <p14:tracePt t="185665" x="3213100" y="4832350"/>
          <p14:tracePt t="185672" x="3205163" y="4832350"/>
          <p14:tracePt t="185733" x="3205163" y="4840288"/>
          <p14:tracePt t="185738" x="3213100" y="4840288"/>
          <p14:tracePt t="185751" x="3213100" y="4848225"/>
          <p14:tracePt t="185799" x="3221038" y="4848225"/>
          <p14:tracePt t="185816" x="3221038" y="4856163"/>
          <p14:tracePt t="185824" x="3228975" y="4856163"/>
          <p14:tracePt t="185858" x="3228975" y="4864100"/>
          <p14:tracePt t="185861" x="3236913" y="4864100"/>
          <p14:tracePt t="185903" x="3244850" y="4864100"/>
          <p14:tracePt t="185915" x="3252788" y="4864100"/>
          <p14:tracePt t="185920" x="3252788" y="4872038"/>
          <p14:tracePt t="185924" x="3260725" y="4872038"/>
          <p14:tracePt t="185932" x="3268663" y="4872038"/>
          <p14:tracePt t="185941" x="3276600" y="4872038"/>
          <p14:tracePt t="185944" x="3284538" y="4872038"/>
          <p14:tracePt t="185951" x="3292475" y="4879975"/>
          <p14:tracePt t="185953" x="3300413" y="4879975"/>
          <p14:tracePt t="185956" x="3308350" y="4879975"/>
          <p14:tracePt t="185961" x="3317875" y="4887913"/>
          <p14:tracePt t="185965" x="3325813" y="4887913"/>
          <p14:tracePt t="185968" x="3333750" y="4887913"/>
          <p14:tracePt t="185972" x="3341688" y="4887913"/>
          <p14:tracePt t="185974" x="3349625" y="4887913"/>
          <p14:tracePt t="185978" x="3357563" y="4887913"/>
          <p14:tracePt t="185983" x="3365500" y="4887913"/>
          <p14:tracePt t="185986" x="3373438" y="4887913"/>
          <p14:tracePt t="185987" x="3381375" y="4887913"/>
          <p14:tracePt t="185988" x="3381375" y="4895850"/>
          <p14:tracePt t="185990" x="3389313" y="4895850"/>
          <p14:tracePt t="185992" x="3397250" y="4895850"/>
          <p14:tracePt t="185994" x="3405188" y="4895850"/>
          <p14:tracePt t="185998" x="3413125" y="4895850"/>
          <p14:tracePt t="186001" x="3421063" y="4895850"/>
          <p14:tracePt t="186002" x="3429000" y="4895850"/>
          <p14:tracePt t="186004" x="3436938" y="4895850"/>
          <p14:tracePt t="186008" x="3444875" y="4895850"/>
          <p14:tracePt t="186010" x="3452813" y="4895850"/>
          <p14:tracePt t="186012" x="3460750" y="4895850"/>
          <p14:tracePt t="186015" x="3468688" y="4895850"/>
          <p14:tracePt t="186018" x="3476625" y="4895850"/>
          <p14:tracePt t="186020" x="3484563" y="4895850"/>
          <p14:tracePt t="186022" x="3492500" y="4895850"/>
          <p14:tracePt t="186026" x="3500438" y="4895850"/>
          <p14:tracePt t="186028" x="3508375" y="4895850"/>
          <p14:tracePt t="186031" x="3516313" y="4895850"/>
          <p14:tracePt t="186034" x="3524250" y="4895850"/>
          <p14:tracePt t="186036" x="3524250" y="4903788"/>
          <p14:tracePt t="186038" x="3532188" y="4903788"/>
          <p14:tracePt t="186040" x="3540125" y="4903788"/>
          <p14:tracePt t="186042" x="3540125" y="4895850"/>
          <p14:tracePt t="186044" x="3548063" y="4895850"/>
          <p14:tracePt t="186049" x="3556000" y="4895850"/>
          <p14:tracePt t="186052" x="3563938" y="4895850"/>
          <p14:tracePt t="186056" x="3571875" y="4895850"/>
          <p14:tracePt t="186062" x="3579813" y="4895850"/>
          <p14:tracePt t="186067" x="3587750" y="4895850"/>
          <p14:tracePt t="186072" x="3595688" y="4895850"/>
          <p14:tracePt t="186082" x="3603625" y="4895850"/>
          <p14:tracePt t="186088" x="3611563" y="4895850"/>
          <p14:tracePt t="186102" x="3619500" y="4895850"/>
          <p14:tracePt t="186117" x="3619500" y="4887913"/>
          <p14:tracePt t="186120" x="3627438" y="4887913"/>
          <p14:tracePt t="186133" x="3635375" y="4887913"/>
          <p14:tracePt t="186139" x="3643313" y="4887913"/>
          <p14:tracePt t="186141" x="3643313" y="4879975"/>
          <p14:tracePt t="186144" x="3651250" y="4879975"/>
          <p14:tracePt t="186151" x="3660775" y="4872038"/>
          <p14:tracePt t="186154" x="3668713" y="4872038"/>
          <p14:tracePt t="186159" x="3676650" y="4864100"/>
          <p14:tracePt t="186166" x="3684588" y="4864100"/>
          <p14:tracePt t="186167" x="3684588" y="4856163"/>
          <p14:tracePt t="186169" x="3692525" y="4856163"/>
          <p14:tracePt t="186172" x="3692525" y="4848225"/>
          <p14:tracePt t="186174" x="3700463" y="4848225"/>
          <p14:tracePt t="186178" x="3700463" y="4840288"/>
          <p14:tracePt t="186181" x="3708400" y="4840288"/>
          <p14:tracePt t="186184" x="3708400" y="4832350"/>
          <p14:tracePt t="186188" x="3716338" y="4832350"/>
          <p14:tracePt t="186190" x="3716338" y="4824413"/>
          <p14:tracePt t="186194" x="3716338" y="4816475"/>
          <p14:tracePt t="186201" x="3724275" y="4808538"/>
          <p14:tracePt t="186204" x="3724275" y="4800600"/>
          <p14:tracePt t="186209" x="3724275" y="4792663"/>
          <p14:tracePt t="186213" x="3724275" y="4784725"/>
          <p14:tracePt t="186217" x="3724275" y="4776788"/>
          <p14:tracePt t="186220" x="3716338" y="4768850"/>
          <p14:tracePt t="186224" x="3716338" y="4760913"/>
          <p14:tracePt t="186228" x="3716338" y="4752975"/>
          <p14:tracePt t="186232" x="3716338" y="4745038"/>
          <p14:tracePt t="186234" x="3708400" y="4745038"/>
          <p14:tracePt t="186236" x="3708400" y="4737100"/>
          <p14:tracePt t="186240" x="3708400" y="4729163"/>
          <p14:tracePt t="186244" x="3708400" y="4721225"/>
          <p14:tracePt t="186249" x="3700463" y="4713288"/>
          <p14:tracePt t="186252" x="3700463" y="4705350"/>
          <p14:tracePt t="186256" x="3700463" y="4697413"/>
          <p14:tracePt t="186258" x="3692525" y="4697413"/>
          <p14:tracePt t="186260" x="3692525" y="4689475"/>
          <p14:tracePt t="186265" x="3692525" y="4681538"/>
          <p14:tracePt t="186268" x="3684588" y="4673600"/>
          <p14:tracePt t="186272" x="3684588" y="4665663"/>
          <p14:tracePt t="186274" x="3676650" y="4665663"/>
          <p14:tracePt t="186276" x="3676650" y="4657725"/>
          <p14:tracePt t="186283" x="3668713" y="4649788"/>
          <p14:tracePt t="186285" x="3668713" y="4641850"/>
          <p14:tracePt t="186287" x="3668713" y="4633913"/>
          <p14:tracePt t="186288" x="3660775" y="4633913"/>
          <p14:tracePt t="186290" x="3660775" y="4624388"/>
          <p14:tracePt t="186294" x="3651250" y="4616450"/>
          <p14:tracePt t="186298" x="3651250" y="4608513"/>
          <p14:tracePt t="186301" x="3643313" y="4600575"/>
          <p14:tracePt t="186304" x="3635375" y="4592638"/>
          <p14:tracePt t="186306" x="3635375" y="4584700"/>
          <p14:tracePt t="186310" x="3627438" y="4576763"/>
          <p14:tracePt t="186312" x="3627438" y="4568825"/>
          <p14:tracePt t="186315" x="3619500" y="4568825"/>
          <p14:tracePt t="186316" x="3619500" y="4560888"/>
          <p14:tracePt t="186319" x="3619500" y="4552950"/>
          <p14:tracePt t="186320" x="3611563" y="4552950"/>
          <p14:tracePt t="186322" x="3611563" y="4545013"/>
          <p14:tracePt t="186324" x="3603625" y="4537075"/>
          <p14:tracePt t="186328" x="3595688" y="4529138"/>
          <p14:tracePt t="186333" x="3587750" y="4521200"/>
          <p14:tracePt t="186335" x="3587750" y="4513263"/>
          <p14:tracePt t="186337" x="3579813" y="4513263"/>
          <p14:tracePt t="186338" x="3579813" y="4505325"/>
          <p14:tracePt t="186340" x="3571875" y="4505325"/>
          <p14:tracePt t="186342" x="3571875" y="4497388"/>
          <p14:tracePt t="186349" x="3563938" y="4489450"/>
          <p14:tracePt t="186352" x="3556000" y="4489450"/>
          <p14:tracePt t="186353" x="3556000" y="4481513"/>
          <p14:tracePt t="186354" x="3548063" y="4481513"/>
          <p14:tracePt t="186359" x="3540125" y="4473575"/>
          <p14:tracePt t="186362" x="3532188" y="4465638"/>
          <p14:tracePt t="186369" x="3524250" y="4457700"/>
          <p14:tracePt t="186370" x="3516313" y="4457700"/>
          <p14:tracePt t="186374" x="3508375" y="4457700"/>
          <p14:tracePt t="186376" x="3508375" y="4449763"/>
          <p14:tracePt t="186378" x="3500438" y="4449763"/>
          <p14:tracePt t="186384" x="3492500" y="4449763"/>
          <p14:tracePt t="186386" x="3484563" y="4449763"/>
          <p14:tracePt t="186388" x="3484563" y="4441825"/>
          <p14:tracePt t="186390" x="3476625" y="4441825"/>
          <p14:tracePt t="186392" x="3468688" y="4441825"/>
          <p14:tracePt t="186398" x="3460750" y="4441825"/>
          <p14:tracePt t="186401" x="3452813" y="4441825"/>
          <p14:tracePt t="186404" x="3444875" y="4433888"/>
          <p14:tracePt t="186408" x="3436938" y="4433888"/>
          <p14:tracePt t="186410" x="3429000" y="4433888"/>
          <p14:tracePt t="186415" x="3421063" y="4433888"/>
          <p14:tracePt t="186417" x="3413125" y="4433888"/>
          <p14:tracePt t="186420" x="3405188" y="4433888"/>
          <p14:tracePt t="186422" x="3397250" y="4433888"/>
          <p14:tracePt t="186424" x="3389313" y="4441825"/>
          <p14:tracePt t="186426" x="3381375" y="4441825"/>
          <p14:tracePt t="186428" x="3373438" y="4441825"/>
          <p14:tracePt t="186431" x="3365500" y="4441825"/>
          <p14:tracePt t="186434" x="3357563" y="4441825"/>
          <p14:tracePt t="186437" x="3349625" y="4441825"/>
          <p14:tracePt t="186439" x="3341688" y="4441825"/>
          <p14:tracePt t="186440" x="3333750" y="4441825"/>
          <p14:tracePt t="186442" x="3325813" y="4441825"/>
          <p14:tracePt t="186444" x="3317875" y="4449763"/>
          <p14:tracePt t="186449" x="3300413" y="4449763"/>
          <p14:tracePt t="186451" x="3292475" y="4449763"/>
          <p14:tracePt t="186452" x="3284538" y="4449763"/>
          <p14:tracePt t="186454" x="3276600" y="4449763"/>
          <p14:tracePt t="186457" x="3268663" y="4449763"/>
          <p14:tracePt t="186458" x="3260725" y="4449763"/>
          <p14:tracePt t="186460" x="3252788" y="4449763"/>
          <p14:tracePt t="186463" x="3244850" y="4449763"/>
          <p14:tracePt t="186466" x="3236913" y="4449763"/>
          <p14:tracePt t="186469" x="3221038" y="4457700"/>
          <p14:tracePt t="186470" x="3213100" y="4457700"/>
          <p14:tracePt t="186472" x="3205163" y="4457700"/>
          <p14:tracePt t="186474" x="3197225" y="4457700"/>
          <p14:tracePt t="186476" x="3189288" y="4457700"/>
          <p14:tracePt t="186478" x="3181350" y="4457700"/>
          <p14:tracePt t="186483" x="3165475" y="4457700"/>
          <p14:tracePt t="186485" x="3157538" y="4457700"/>
          <p14:tracePt t="186486" x="3149600" y="4457700"/>
          <p14:tracePt t="186488" x="3141663" y="4457700"/>
          <p14:tracePt t="186490" x="3133725" y="4457700"/>
          <p14:tracePt t="186492" x="3125788" y="4457700"/>
          <p14:tracePt t="186494" x="3117850" y="4457700"/>
          <p14:tracePt t="186499" x="3109913" y="4465638"/>
          <p14:tracePt t="186501" x="3101975" y="4465638"/>
          <p14:tracePt t="186503" x="3094038" y="4465638"/>
          <p14:tracePt t="186504" x="3086100" y="4465638"/>
          <p14:tracePt t="186506" x="3078163" y="4465638"/>
          <p14:tracePt t="186508" x="3070225" y="4465638"/>
          <p14:tracePt t="186513" x="3062288" y="4465638"/>
          <p14:tracePt t="186515" x="3054350" y="4465638"/>
          <p14:tracePt t="186518" x="3046413" y="4465638"/>
          <p14:tracePt t="186520" x="3038475" y="4465638"/>
          <p14:tracePt t="186522" x="3030538" y="4465638"/>
          <p14:tracePt t="186526" x="3022600" y="4465638"/>
          <p14:tracePt t="186528" x="3014663" y="4465638"/>
          <p14:tracePt t="186531" x="3006725" y="4473575"/>
          <p14:tracePt t="186534" x="2998788" y="4473575"/>
          <p14:tracePt t="186536" x="2990850" y="4473575"/>
          <p14:tracePt t="186540" x="2982913" y="4473575"/>
          <p14:tracePt t="186542" x="2974975" y="4481513"/>
          <p14:tracePt t="186544" x="2967038" y="4481513"/>
          <p14:tracePt t="186549" x="2957513" y="4481513"/>
          <p14:tracePt t="186551" x="2949575" y="4481513"/>
          <p14:tracePt t="186552" x="2949575" y="4489450"/>
          <p14:tracePt t="186554" x="2941638" y="4489450"/>
          <p14:tracePt t="186558" x="2933700" y="4489450"/>
          <p14:tracePt t="186563" x="2925763" y="4497388"/>
          <p14:tracePt t="186567" x="2917825" y="4497388"/>
          <p14:tracePt t="186570" x="2909888" y="4497388"/>
          <p14:tracePt t="186572" x="2909888" y="4505325"/>
          <p14:tracePt t="186574" x="2901950" y="4505325"/>
          <p14:tracePt t="186578" x="2894013" y="4505325"/>
          <p14:tracePt t="186583" x="2886075" y="4513263"/>
          <p14:tracePt t="186586" x="2878138" y="4513263"/>
          <p14:tracePt t="186590" x="2878138" y="4521200"/>
          <p14:tracePt t="186593" x="2870200" y="4521200"/>
          <p14:tracePt t="186599" x="2862263" y="4529138"/>
          <p14:tracePt t="186603" x="2854325" y="4529138"/>
          <p14:tracePt t="186608" x="2846388" y="4537075"/>
          <p14:tracePt t="186618" x="2838450" y="4537075"/>
          <p14:tracePt t="186624" x="2838450" y="4545013"/>
          <p14:tracePt t="186641" x="2830513" y="4545013"/>
          <p14:tracePt t="186648" x="2830513" y="4552950"/>
          <p14:tracePt t="186666" x="2822575" y="4552950"/>
          <p14:tracePt t="186674" x="2822575" y="4560888"/>
          <p14:tracePt t="186689" x="2814638" y="4560888"/>
          <p14:tracePt t="186698" x="2814638" y="4568825"/>
          <p14:tracePt t="186700" x="2806700" y="4568825"/>
          <p14:tracePt t="186708" x="2806700" y="4576763"/>
          <p14:tracePt t="186710" x="2798763" y="4576763"/>
          <p14:tracePt t="186718" x="2790825" y="4576763"/>
          <p14:tracePt t="186720" x="2790825" y="4584700"/>
          <p14:tracePt t="186726" x="2782888" y="4584700"/>
          <p14:tracePt t="186729" x="2782888" y="4592638"/>
          <p14:tracePt t="186733" x="2774950" y="4592638"/>
          <p14:tracePt t="186738" x="2774950" y="4600575"/>
          <p14:tracePt t="186740" x="2767013" y="4600575"/>
          <p14:tracePt t="186749" x="2759075" y="4608513"/>
          <p14:tracePt t="186754" x="2759075" y="4616450"/>
          <p14:tracePt t="186756" x="2751138" y="4616450"/>
          <p14:tracePt t="186763" x="2751138" y="4624388"/>
          <p14:tracePt t="186769" x="2743200" y="4624388"/>
          <p14:tracePt t="186772" x="2743200" y="4633913"/>
          <p14:tracePt t="186784" x="2743200" y="4641850"/>
          <p14:tracePt t="186798" x="2743200" y="4649788"/>
          <p14:tracePt t="186806" x="2743200" y="4657725"/>
          <p14:tracePt t="186817" x="2743200" y="4665663"/>
          <p14:tracePt t="186829" x="2751138" y="4673600"/>
          <p14:tracePt t="186838" x="2751138" y="4681538"/>
          <p14:tracePt t="186842" x="2759075" y="4681538"/>
          <p14:tracePt t="186848" x="2759075" y="4689475"/>
          <p14:tracePt t="186852" x="2767013" y="4689475"/>
          <p14:tracePt t="186854" x="2767013" y="4697413"/>
          <p14:tracePt t="186863" x="2774950" y="4705350"/>
          <p14:tracePt t="186870" x="2774950" y="4713288"/>
          <p14:tracePt t="186872" x="2782888" y="4713288"/>
          <p14:tracePt t="186882" x="2782888" y="4721225"/>
          <p14:tracePt t="186886" x="2790825" y="4721225"/>
          <p14:tracePt t="186892" x="2790825" y="4729163"/>
          <p14:tracePt t="186906" x="2798763" y="4737100"/>
          <p14:tracePt t="186919" x="2798763" y="4745038"/>
          <p14:tracePt t="186922" x="2806700" y="4745038"/>
          <p14:tracePt t="186935" x="2806700" y="4752975"/>
          <p14:tracePt t="186940" x="2814638" y="4752975"/>
          <p14:tracePt t="186951" x="2814638" y="4760913"/>
          <p14:tracePt t="186959" x="2822575" y="4760913"/>
          <p14:tracePt t="186965" x="2822575" y="4768850"/>
          <p14:tracePt t="186970" x="2830513" y="4768850"/>
          <p14:tracePt t="186976" x="2830513" y="4776788"/>
          <p14:tracePt t="186981" x="2838450" y="4776788"/>
          <p14:tracePt t="186986" x="2846388" y="4776788"/>
          <p14:tracePt t="186988" x="2846388" y="4784725"/>
          <p14:tracePt t="186994" x="2854325" y="4784725"/>
          <p14:tracePt t="186999" x="2862263" y="4792663"/>
          <p14:tracePt t="187004" x="2870200" y="4792663"/>
          <p14:tracePt t="187006" x="2870200" y="4800600"/>
          <p14:tracePt t="187010" x="2878138" y="4800600"/>
          <p14:tracePt t="187015" x="2886075" y="4808538"/>
          <p14:tracePt t="187019" x="2894013" y="4808538"/>
          <p14:tracePt t="187020" x="2894013" y="4816475"/>
          <p14:tracePt t="187022" x="2901950" y="4816475"/>
          <p14:tracePt t="187026" x="2909888" y="4824413"/>
          <p14:tracePt t="187031" x="2917825" y="4824413"/>
          <p14:tracePt t="187035" x="2925763" y="4832350"/>
          <p14:tracePt t="187038" x="2933700" y="4832350"/>
          <p14:tracePt t="187040" x="2941638" y="4840288"/>
          <p14:tracePt t="187044" x="2949575" y="4840288"/>
          <p14:tracePt t="187049" x="2957513" y="4848225"/>
          <p14:tracePt t="187052" x="2967038" y="4848225"/>
          <p14:tracePt t="187054" x="2974975" y="4856163"/>
          <p14:tracePt t="187056" x="2982913" y="4856163"/>
          <p14:tracePt t="187060" x="2990850" y="4864100"/>
          <p14:tracePt t="187062" x="2998788" y="4864100"/>
          <p14:tracePt t="187067" x="3006725" y="4864100"/>
          <p14:tracePt t="187069" x="3014663" y="4872038"/>
          <p14:tracePt t="187070" x="3022600" y="4872038"/>
          <p14:tracePt t="187072" x="3030538" y="4872038"/>
          <p14:tracePt t="187076" x="3038475" y="4879975"/>
          <p14:tracePt t="187078" x="3046413" y="4879975"/>
          <p14:tracePt t="187081" x="3054350" y="4879975"/>
          <p14:tracePt t="187083" x="3062288" y="4879975"/>
          <p14:tracePt t="187085" x="3070225" y="4887913"/>
          <p14:tracePt t="187086" x="3078163" y="4887913"/>
          <p14:tracePt t="187090" x="3086100" y="4887913"/>
          <p14:tracePt t="187092" x="3094038" y="4887913"/>
          <p14:tracePt t="187094" x="3101975" y="4895850"/>
          <p14:tracePt t="187099" x="3117850" y="4895850"/>
          <p14:tracePt t="187101" x="3125788" y="4895850"/>
          <p14:tracePt t="187103" x="3133725" y="4895850"/>
          <p14:tracePt t="187104" x="3141663" y="4895850"/>
          <p14:tracePt t="187106" x="3149600" y="4895850"/>
          <p14:tracePt t="187108" x="3157538" y="4895850"/>
          <p14:tracePt t="187110" x="3165475" y="4895850"/>
          <p14:tracePt t="187112" x="3173413" y="4895850"/>
          <p14:tracePt t="187115" x="3181350" y="4895850"/>
          <p14:tracePt t="187117" x="3189288" y="4895850"/>
          <p14:tracePt t="187118" x="3197225" y="4895850"/>
          <p14:tracePt t="187120" x="3205163" y="4895850"/>
          <p14:tracePt t="187124" x="3213100" y="4895850"/>
          <p14:tracePt t="187126" x="3221038" y="4903788"/>
          <p14:tracePt t="187128" x="3228975" y="4903788"/>
          <p14:tracePt t="187131" x="3236913" y="4903788"/>
          <p14:tracePt t="187133" x="3244850" y="4903788"/>
          <p14:tracePt t="187135" x="3252788" y="4903788"/>
          <p14:tracePt t="187136" x="3260725" y="4903788"/>
          <p14:tracePt t="187140" x="3268663" y="4903788"/>
          <p14:tracePt t="187142" x="3276600" y="4903788"/>
          <p14:tracePt t="187144" x="3284538" y="4903788"/>
          <p14:tracePt t="187148" x="3292475" y="4903788"/>
          <p14:tracePt t="187150" x="3300413" y="4903788"/>
          <p14:tracePt t="187152" x="3308350" y="4903788"/>
          <p14:tracePt t="187154" x="3317875" y="4903788"/>
          <p14:tracePt t="187156" x="3325813" y="4903788"/>
          <p14:tracePt t="187158" x="3325813" y="4911725"/>
          <p14:tracePt t="187160" x="3333750" y="4911725"/>
          <p14:tracePt t="187162" x="3341688" y="4911725"/>
          <p14:tracePt t="187165" x="3349625" y="4911725"/>
          <p14:tracePt t="187167" x="3357563" y="4911725"/>
          <p14:tracePt t="187168" x="3365500" y="4911725"/>
          <p14:tracePt t="187170" x="3373438" y="4911725"/>
          <p14:tracePt t="187172" x="3381375" y="4911725"/>
          <p14:tracePt t="187174" x="3389313" y="4911725"/>
          <p14:tracePt t="187176" x="3397250" y="4911725"/>
          <p14:tracePt t="187178" x="3405188" y="4911725"/>
          <p14:tracePt t="187182" x="3413125" y="4911725"/>
          <p14:tracePt t="187183" x="3413125" y="4919663"/>
          <p14:tracePt t="187184" x="3421063" y="4919663"/>
          <p14:tracePt t="187186" x="3429000" y="4919663"/>
          <p14:tracePt t="187188" x="3436938" y="4919663"/>
          <p14:tracePt t="187190" x="3444875" y="4919663"/>
          <p14:tracePt t="187192" x="3452813" y="4919663"/>
          <p14:tracePt t="187194" x="3460750" y="4919663"/>
          <p14:tracePt t="187199" x="3468688" y="4919663"/>
          <p14:tracePt t="187200" x="3476625" y="4919663"/>
          <p14:tracePt t="187202" x="3484563" y="4919663"/>
          <p14:tracePt t="187204" x="3492500" y="4919663"/>
          <p14:tracePt t="187206" x="3500438" y="4919663"/>
          <p14:tracePt t="187209" x="3500438" y="4911725"/>
          <p14:tracePt t="187211" x="3508375" y="4911725"/>
          <p14:tracePt t="187216" x="3524250" y="4911725"/>
          <p14:tracePt t="187218" x="3532188" y="4911725"/>
          <p14:tracePt t="187220" x="3540125" y="4911725"/>
          <p14:tracePt t="187224" x="3548063" y="4911725"/>
          <p14:tracePt t="187227" x="3556000" y="4911725"/>
          <p14:tracePt t="187231" x="3563938" y="4903788"/>
          <p14:tracePt t="187234" x="3571875" y="4903788"/>
          <p14:tracePt t="187238" x="3579813" y="4903788"/>
          <p14:tracePt t="187244" x="3587750" y="4903788"/>
          <p14:tracePt t="187251" x="3595688" y="4895850"/>
          <p14:tracePt t="187256" x="3603625" y="4895850"/>
          <p14:tracePt t="187267" x="3611563" y="4895850"/>
          <p14:tracePt t="187270" x="3611563" y="4887913"/>
          <p14:tracePt t="187278" x="3619500" y="4887913"/>
          <p14:tracePt t="187286" x="3619500" y="4879975"/>
          <p14:tracePt t="187294" x="3627438" y="4879975"/>
          <p14:tracePt t="187298" x="3627438" y="4872038"/>
          <p14:tracePt t="187306" x="3627438" y="4864100"/>
          <p14:tracePt t="187308" x="3635375" y="4864100"/>
          <p14:tracePt t="187315" x="3635375" y="4856163"/>
          <p14:tracePt t="187318" x="3643313" y="4856163"/>
          <p14:tracePt t="187320" x="3643313" y="4848225"/>
          <p14:tracePt t="187326" x="3651250" y="4848225"/>
          <p14:tracePt t="187328" x="3651250" y="4840288"/>
          <p14:tracePt t="187334" x="3660775" y="4832350"/>
          <p14:tracePt t="187340" x="3660775" y="4824413"/>
          <p14:tracePt t="187342" x="3668713" y="4824413"/>
          <p14:tracePt t="187345" x="3668713" y="4816475"/>
          <p14:tracePt t="187350" x="3668713" y="4808538"/>
          <p14:tracePt t="187352" x="3676650" y="4808538"/>
          <p14:tracePt t="187356" x="3676650" y="4800600"/>
          <p14:tracePt t="187363" x="3676650" y="4792663"/>
          <p14:tracePt t="187370" x="3676650" y="4784725"/>
          <p14:tracePt t="187378" x="3676650" y="4776788"/>
          <p14:tracePt t="187382" x="3668713" y="4776788"/>
          <p14:tracePt t="187386" x="3668713" y="4768850"/>
          <p14:tracePt t="187392" x="3660775" y="4760913"/>
          <p14:tracePt t="187399" x="3651250" y="4752975"/>
          <p14:tracePt t="187402" x="3651250" y="4745038"/>
          <p14:tracePt t="187404" x="3643313" y="4745038"/>
          <p14:tracePt t="187406" x="3643313" y="4737100"/>
          <p14:tracePt t="187408" x="3635375" y="4737100"/>
          <p14:tracePt t="187413" x="3627438" y="4729163"/>
          <p14:tracePt t="187417" x="3619500" y="4721225"/>
          <p14:tracePt t="187421" x="3611563" y="4713288"/>
          <p14:tracePt t="187424" x="3603625" y="4713288"/>
          <p14:tracePt t="187426" x="3603625" y="4705350"/>
          <p14:tracePt t="187428" x="3595688" y="4705350"/>
          <p14:tracePt t="187431" x="3595688" y="4697413"/>
          <p14:tracePt t="187432" x="3587750" y="4697413"/>
          <p14:tracePt t="187435" x="3579813" y="4697413"/>
          <p14:tracePt t="187438" x="3579813" y="4689475"/>
          <p14:tracePt t="187439" x="3571875" y="4689475"/>
          <p14:tracePt t="187442" x="3563938" y="4681538"/>
          <p14:tracePt t="187444" x="3556000" y="4681538"/>
          <p14:tracePt t="187448" x="3548063" y="4673600"/>
          <p14:tracePt t="187453" x="3540125" y="4673600"/>
          <p14:tracePt t="187456" x="3532188" y="4665663"/>
          <p14:tracePt t="187460" x="3524250" y="4665663"/>
          <p14:tracePt t="187468" x="3516313" y="4665663"/>
          <p14:tracePt t="187472" x="3508375" y="4665663"/>
          <p14:tracePt t="187474" x="3508375" y="4657725"/>
          <p14:tracePt t="187481" x="3500438" y="4657725"/>
          <p14:tracePt t="187660" x="3492500" y="4657725"/>
          <p14:tracePt t="187662" x="3492500" y="4649788"/>
          <p14:tracePt t="187668" x="3492500" y="4641850"/>
          <p14:tracePt t="187671" x="3484563" y="4641850"/>
          <p14:tracePt t="187676" x="3484563" y="4633913"/>
          <p14:tracePt t="187678" x="3476625" y="4633913"/>
          <p14:tracePt t="187686" x="3476625" y="4624388"/>
          <p14:tracePt t="187688" x="3468688" y="4624388"/>
          <p14:tracePt t="187694" x="3460750" y="4624388"/>
          <p14:tracePt t="187699" x="3452813" y="4616450"/>
          <p14:tracePt t="187702" x="3452813" y="4608513"/>
          <p14:tracePt t="187704" x="3444875" y="4608513"/>
          <p14:tracePt t="187708" x="3436938" y="4608513"/>
          <p14:tracePt t="187710" x="3436938" y="4600575"/>
          <p14:tracePt t="187713" x="3429000" y="4600575"/>
          <p14:tracePt t="187718" x="3421063" y="4600575"/>
          <p14:tracePt t="187720" x="3413125" y="4592638"/>
          <p14:tracePt t="187722" x="3405188" y="4592638"/>
          <p14:tracePt t="187726" x="3397250" y="4584700"/>
          <p14:tracePt t="187731" x="3389313" y="4584700"/>
          <p14:tracePt t="187734" x="3381375" y="4584700"/>
          <p14:tracePt t="187736" x="3381375" y="4576763"/>
          <p14:tracePt t="187738" x="3373438" y="4576763"/>
          <p14:tracePt t="187742" x="3365500" y="4576763"/>
          <p14:tracePt t="187749" x="3357563" y="4568825"/>
          <p14:tracePt t="187752" x="3341688" y="4568825"/>
          <p14:tracePt t="187756" x="3333750" y="4568825"/>
          <p14:tracePt t="187760" x="3325813" y="4568825"/>
          <p14:tracePt t="187765" x="3317875" y="4560888"/>
          <p14:tracePt t="187768" x="3308350" y="4560888"/>
          <p14:tracePt t="187770" x="3300413" y="4560888"/>
          <p14:tracePt t="187774" x="3292475" y="4560888"/>
          <p14:tracePt t="187778" x="3284538" y="4552950"/>
          <p14:tracePt t="187782" x="3276600" y="4552950"/>
          <p14:tracePt t="187784" x="3268663" y="4552950"/>
          <p14:tracePt t="187788" x="3260725" y="4552950"/>
          <p14:tracePt t="187792" x="3252788" y="4552950"/>
          <p14:tracePt t="187798" x="3244850" y="4552950"/>
          <p14:tracePt t="187800" x="3236913" y="4552950"/>
          <p14:tracePt t="187804" x="3228975" y="4552950"/>
          <p14:tracePt t="187808" x="3221038" y="4552950"/>
          <p14:tracePt t="187813" x="3213100" y="4552950"/>
          <p14:tracePt t="187816" x="3205163" y="4552950"/>
          <p14:tracePt t="187820" x="3197225" y="4552950"/>
          <p14:tracePt t="187824" x="3189288" y="4552950"/>
          <p14:tracePt t="187828" x="3181350" y="4552950"/>
          <p14:tracePt t="187833" x="3173413" y="4552950"/>
          <p14:tracePt t="187834" x="3165475" y="4552950"/>
          <p14:tracePt t="187838" x="3157538" y="4552950"/>
          <p14:tracePt t="187842" x="3149600" y="4552950"/>
          <p14:tracePt t="187849" x="3133725" y="4552950"/>
          <p14:tracePt t="187852" x="3125788" y="4552950"/>
          <p14:tracePt t="187854" x="3117850" y="4552950"/>
          <p14:tracePt t="187858" x="3109913" y="4552950"/>
          <p14:tracePt t="187863" x="3101975" y="4552950"/>
          <p14:tracePt t="187866" x="3094038" y="4552950"/>
          <p14:tracePt t="187870" x="3086100" y="4552950"/>
          <p14:tracePt t="187874" x="3078163" y="4552950"/>
          <p14:tracePt t="187878" x="3070225" y="4552950"/>
          <p14:tracePt t="187884" x="3062288" y="4552950"/>
          <p14:tracePt t="187886" x="3062288" y="4560888"/>
          <p14:tracePt t="187892" x="3054350" y="4560888"/>
          <p14:tracePt t="187907" x="3046413" y="4560888"/>
          <p14:tracePt t="187963" x="3038475" y="4560888"/>
          <p14:tracePt t="187973" x="3030538" y="4560888"/>
          <p14:tracePt t="187978" x="3022600" y="4560888"/>
          <p14:tracePt t="187987" x="3014663" y="4560888"/>
          <p14:tracePt t="187992" x="3006725" y="4560888"/>
          <p14:tracePt t="188001" x="2998788" y="4568825"/>
          <p14:tracePt t="188013" x="2990850" y="4568825"/>
          <p14:tracePt t="188161" x="2982913" y="4568825"/>
          <p14:tracePt t="188171" x="2974975" y="4568825"/>
          <p14:tracePt t="188181" x="2967038" y="4568825"/>
          <p14:tracePt t="188184" x="2967038" y="4576763"/>
          <p14:tracePt t="188189" x="2957513" y="4576763"/>
          <p14:tracePt t="188195" x="2949575" y="4576763"/>
          <p14:tracePt t="188203" x="2941638" y="4576763"/>
          <p14:tracePt t="188208" x="2933700" y="4576763"/>
          <p14:tracePt t="188216" x="2925763" y="4576763"/>
          <p14:tracePt t="188220" x="2917825" y="4576763"/>
          <p14:tracePt t="188224" x="2909888" y="4576763"/>
          <p14:tracePt t="188233" x="2901950" y="4576763"/>
          <p14:tracePt t="188237" x="2894013" y="4576763"/>
          <p14:tracePt t="188242" x="2886075" y="4576763"/>
          <p14:tracePt t="188249" x="2878138" y="4584700"/>
          <p14:tracePt t="188253" x="2870200" y="4584700"/>
          <p14:tracePt t="188257" x="2862263" y="4584700"/>
          <p14:tracePt t="188263" x="2854325" y="4584700"/>
          <p14:tracePt t="188269" x="2846388" y="4584700"/>
          <p14:tracePt t="188275" x="2838450" y="4584700"/>
          <p14:tracePt t="188283" x="2830513" y="4584700"/>
          <p14:tracePt t="188293" x="2822575" y="4584700"/>
          <p14:tracePt t="188298" x="2822575" y="4592638"/>
          <p14:tracePt t="188302" x="2814638" y="4592638"/>
          <p14:tracePt t="188313" x="2806700" y="4592638"/>
          <p14:tracePt t="188322" x="2798763" y="4592638"/>
          <p14:tracePt t="188332" x="2798763" y="4600575"/>
          <p14:tracePt t="188333" x="2790825" y="4600575"/>
          <p14:tracePt t="188342" x="2782888" y="4600575"/>
          <p14:tracePt t="188352" x="2774950" y="4600575"/>
          <p14:tracePt t="188358" x="2774950" y="4608513"/>
          <p14:tracePt t="188365" x="2767013" y="4608513"/>
          <p14:tracePt t="188374" x="2759075" y="4608513"/>
          <p14:tracePt t="188383" x="2759075" y="4616450"/>
          <p14:tracePt t="188393" x="2751138" y="4616450"/>
          <p14:tracePt t="188405" x="2751138" y="4624388"/>
          <p14:tracePt t="188410" x="2743200" y="4624388"/>
          <p14:tracePt t="188416" x="2743200" y="4633913"/>
          <p14:tracePt t="188424" x="2735263" y="4633913"/>
          <p14:tracePt t="188426" x="2735263" y="4641850"/>
          <p14:tracePt t="188437" x="2735263" y="4649788"/>
          <p14:tracePt t="188442" x="2727325" y="4649788"/>
          <p14:tracePt t="188444" x="2727325" y="4657725"/>
          <p14:tracePt t="188453" x="2727325" y="4665663"/>
          <p14:tracePt t="188458" x="2727325" y="4673600"/>
          <p14:tracePt t="188463" x="2719388" y="4673600"/>
          <p14:tracePt t="188466" x="2719388" y="4681538"/>
          <p14:tracePt t="188471" x="2719388" y="4689475"/>
          <p14:tracePt t="188476" x="2719388" y="4697413"/>
          <p14:tracePt t="188483" x="2719388" y="4705350"/>
          <p14:tracePt t="188488" x="2719388" y="4713288"/>
          <p14:tracePt t="188494" x="2719388" y="4721225"/>
          <p14:tracePt t="188503" x="2719388" y="4729163"/>
          <p14:tracePt t="188510" x="2719388" y="4737100"/>
          <p14:tracePt t="188522" x="2719388" y="4745038"/>
          <p14:tracePt t="188526" x="2727325" y="4745038"/>
          <p14:tracePt t="188533" x="2727325" y="4752975"/>
          <p14:tracePt t="188540" x="2727325" y="4760913"/>
          <p14:tracePt t="188550" x="2727325" y="4768850"/>
          <p14:tracePt t="188552" x="2735263" y="4768850"/>
          <p14:tracePt t="188560" x="2735263" y="4776788"/>
          <p14:tracePt t="188569" x="2743200" y="4776788"/>
          <p14:tracePt t="188570" x="2743200" y="4784725"/>
          <p14:tracePt t="188583" x="2751138" y="4792663"/>
          <p14:tracePt t="188590" x="2751138" y="4800600"/>
          <p14:tracePt t="188592" x="2759075" y="4800600"/>
          <p14:tracePt t="188600" x="2767013" y="4808538"/>
          <p14:tracePt t="188608" x="2774950" y="4816475"/>
          <p14:tracePt t="188615" x="2782888" y="4816475"/>
          <p14:tracePt t="188618" x="2782888" y="4824413"/>
          <p14:tracePt t="188620" x="2790825" y="4824413"/>
          <p14:tracePt t="188624" x="2790825" y="4832350"/>
          <p14:tracePt t="188626" x="2798763" y="4832350"/>
          <p14:tracePt t="188634" x="2806700" y="4840288"/>
          <p14:tracePt t="188638" x="2814638" y="4848225"/>
          <p14:tracePt t="188644" x="2822575" y="4848225"/>
          <p14:tracePt t="188649" x="2830513" y="4856163"/>
          <p14:tracePt t="188655" x="2838450" y="4864100"/>
          <p14:tracePt t="188660" x="2846388" y="4864100"/>
          <p14:tracePt t="188662" x="2846388" y="4872038"/>
          <p14:tracePt t="188667" x="2854325" y="4872038"/>
          <p14:tracePt t="188670" x="2854325" y="4879975"/>
          <p14:tracePt t="188672" x="2862263" y="4879975"/>
          <p14:tracePt t="188678" x="2870200" y="4887913"/>
          <p14:tracePt t="188684" x="2878138" y="4887913"/>
          <p14:tracePt t="188690" x="2886075" y="4895850"/>
          <p14:tracePt t="188692" x="2894013" y="4895850"/>
          <p14:tracePt t="188698" x="2901950" y="4903788"/>
          <p14:tracePt t="188701" x="2909888" y="4903788"/>
          <p14:tracePt t="188704" x="2917825" y="4911725"/>
          <p14:tracePt t="188708" x="2925763" y="4911725"/>
          <p14:tracePt t="188712" x="2933700" y="4911725"/>
          <p14:tracePt t="188715" x="2941638" y="4919663"/>
          <p14:tracePt t="188718" x="2949575" y="4919663"/>
          <p14:tracePt t="188721" x="2957513" y="4919663"/>
          <p14:tracePt t="188724" x="2967038" y="4927600"/>
          <p14:tracePt t="188726" x="2974975" y="4927600"/>
          <p14:tracePt t="188728" x="2982913" y="4927600"/>
          <p14:tracePt t="188734" x="2990850" y="4935538"/>
          <p14:tracePt t="188737" x="3006725" y="4935538"/>
          <p14:tracePt t="188740" x="3014663" y="4935538"/>
          <p14:tracePt t="188742" x="3022600" y="4935538"/>
          <p14:tracePt t="188744" x="3030538" y="4943475"/>
          <p14:tracePt t="188748" x="3038475" y="4943475"/>
          <p14:tracePt t="188752" x="3054350" y="4943475"/>
          <p14:tracePt t="188754" x="3062288" y="4943475"/>
          <p14:tracePt t="188756" x="3070225" y="4943475"/>
          <p14:tracePt t="188758" x="3070225" y="4951413"/>
          <p14:tracePt t="188760" x="3078163" y="4951413"/>
          <p14:tracePt t="188762" x="3086100" y="4951413"/>
          <p14:tracePt t="188765" x="3094038" y="4951413"/>
          <p14:tracePt t="188768" x="3101975" y="4951413"/>
          <p14:tracePt t="188770" x="3109913" y="4951413"/>
          <p14:tracePt t="188772" x="3117850" y="4959350"/>
          <p14:tracePt t="188776" x="3125788" y="4959350"/>
          <p14:tracePt t="188778" x="3133725" y="4959350"/>
          <p14:tracePt t="188782" x="3141663" y="4959350"/>
          <p14:tracePt t="188784" x="3149600" y="4959350"/>
          <p14:tracePt t="188786" x="3157538" y="4959350"/>
          <p14:tracePt t="188788" x="3157538" y="4967288"/>
          <p14:tracePt t="188790" x="3165475" y="4967288"/>
          <p14:tracePt t="188792" x="3173413" y="4967288"/>
          <p14:tracePt t="188799" x="3181350" y="4967288"/>
          <p14:tracePt t="188801" x="3189288" y="4967288"/>
          <p14:tracePt t="188804" x="3197225" y="4967288"/>
          <p14:tracePt t="188806" x="3205163" y="4967288"/>
          <p14:tracePt t="188813" x="3213100" y="4967288"/>
          <p14:tracePt t="188817" x="3221038" y="4967288"/>
          <p14:tracePt t="188820" x="3228975" y="4976813"/>
          <p14:tracePt t="188824" x="3236913" y="4976813"/>
          <p14:tracePt t="188832" x="3244850" y="4976813"/>
          <p14:tracePt t="188834" x="3252788" y="4976813"/>
          <p14:tracePt t="188840" x="3260725" y="4967288"/>
          <p14:tracePt t="188844" x="3268663" y="4967288"/>
          <p14:tracePt t="188849" x="3276600" y="4967288"/>
          <p14:tracePt t="188852" x="3284538" y="4967288"/>
          <p14:tracePt t="188856" x="3292475" y="4967288"/>
          <p14:tracePt t="188860" x="3300413" y="4959350"/>
          <p14:tracePt t="188867" x="3308350" y="4959350"/>
          <p14:tracePt t="188869" x="3317875" y="4959350"/>
          <p14:tracePt t="188870" x="3325813" y="4959350"/>
          <p14:tracePt t="188873" x="3325813" y="4951413"/>
          <p14:tracePt t="188878" x="3333750" y="4951413"/>
          <p14:tracePt t="188881" x="3349625" y="4951413"/>
          <p14:tracePt t="188887" x="3365500" y="4943475"/>
          <p14:tracePt t="188891" x="3373438" y="4943475"/>
          <p14:tracePt t="188892" x="3381375" y="4935538"/>
          <p14:tracePt t="188894" x="3389313" y="4935538"/>
          <p14:tracePt t="188899" x="3397250" y="4935538"/>
          <p14:tracePt t="188901" x="3405188" y="4935538"/>
          <p14:tracePt t="188902" x="3405188" y="4927600"/>
          <p14:tracePt t="188904" x="3413125" y="4927600"/>
          <p14:tracePt t="188906" x="3421063" y="4927600"/>
          <p14:tracePt t="188910" x="3429000" y="4927600"/>
          <p14:tracePt t="188912" x="3429000" y="4919663"/>
          <p14:tracePt t="188916" x="3436938" y="4919663"/>
          <p14:tracePt t="188918" x="3444875" y="4919663"/>
          <p14:tracePt t="188921" x="3452813" y="4919663"/>
          <p14:tracePt t="188924" x="3452813" y="4911725"/>
          <p14:tracePt t="188926" x="3460750" y="4911725"/>
          <p14:tracePt t="188931" x="3468688" y="4911725"/>
          <p14:tracePt t="188934" x="3476625" y="4911725"/>
          <p14:tracePt t="188937" x="3476625" y="4903788"/>
          <p14:tracePt t="188940" x="3484563" y="4903788"/>
          <p14:tracePt t="188951" x="3492500" y="4903788"/>
          <p14:tracePt t="188955" x="3500438" y="4895850"/>
          <p14:tracePt t="188963" x="3508375" y="4895850"/>
          <p14:tracePt t="188970" x="3516313" y="4895850"/>
          <p14:tracePt t="188973" x="3516313" y="4887913"/>
          <p14:tracePt t="188978" x="3524250" y="4887913"/>
          <p14:tracePt t="188984" x="3532188" y="4887913"/>
          <p14:tracePt t="188986" x="3532188" y="4879975"/>
          <p14:tracePt t="188992" x="3540125" y="4879975"/>
          <p14:tracePt t="188999" x="3548063" y="4879975"/>
          <p14:tracePt t="189002" x="3548063" y="4872038"/>
          <p14:tracePt t="189006" x="3556000" y="4872038"/>
          <p14:tracePt t="189013" x="3563938" y="4872038"/>
          <p14:tracePt t="189017" x="3563938" y="4864100"/>
          <p14:tracePt t="189019" x="3571875" y="4864100"/>
          <p14:tracePt t="189027" x="3579813" y="4864100"/>
          <p14:tracePt t="189033" x="3587750" y="4864100"/>
          <p14:tracePt t="189034" x="3587750" y="4856163"/>
          <p14:tracePt t="189038" x="3595688" y="4856163"/>
          <p14:tracePt t="189044" x="3603625" y="4856163"/>
          <p14:tracePt t="189054" x="3611563" y="4856163"/>
          <p14:tracePt t="189060" x="3611563" y="4848225"/>
          <p14:tracePt t="189067" x="3619500" y="4848225"/>
          <p14:tracePt t="189083" x="3627438" y="4848225"/>
          <p14:tracePt t="189088" x="3627438" y="4840288"/>
          <p14:tracePt t="189099" x="3635375" y="4840288"/>
          <p14:tracePt t="189109" x="3635375" y="4832350"/>
          <p14:tracePt t="189118" x="3635375" y="4824413"/>
          <p14:tracePt t="189120" x="3643313" y="4824413"/>
          <p14:tracePt t="189126" x="3643313" y="4816475"/>
          <p14:tracePt t="189134" x="3643313" y="4808538"/>
          <p14:tracePt t="189138" x="3643313" y="4800600"/>
          <p14:tracePt t="189144" x="3643313" y="4792663"/>
          <p14:tracePt t="189148" x="3643313" y="4784725"/>
          <p14:tracePt t="189152" x="3643313" y="4776788"/>
          <p14:tracePt t="189156" x="3643313" y="4768850"/>
          <p14:tracePt t="189158" x="3643313" y="4760913"/>
          <p14:tracePt t="189162" x="3635375" y="4752975"/>
          <p14:tracePt t="189167" x="3635375" y="4745038"/>
          <p14:tracePt t="189170" x="3635375" y="4737100"/>
          <p14:tracePt t="189174" x="3635375" y="4729163"/>
          <p14:tracePt t="189176" x="3627438" y="4729163"/>
          <p14:tracePt t="189179" x="3627438" y="4721225"/>
          <p14:tracePt t="189182" x="3627438" y="4713288"/>
          <p14:tracePt t="189187" x="3627438" y="4705350"/>
          <p14:tracePt t="189189" x="3619500" y="4705350"/>
          <p14:tracePt t="189190" x="3619500" y="4697413"/>
          <p14:tracePt t="189194" x="3619500" y="4689475"/>
          <p14:tracePt t="189198" x="3611563" y="4689475"/>
          <p14:tracePt t="189201" x="3611563" y="4681538"/>
          <p14:tracePt t="189204" x="3603625" y="4673600"/>
          <p14:tracePt t="189210" x="3603625" y="4665663"/>
          <p14:tracePt t="189215" x="3595688" y="4665663"/>
          <p14:tracePt t="189217" x="3595688" y="4657725"/>
          <p14:tracePt t="189221" x="3595688" y="4649788"/>
          <p14:tracePt t="189223" x="3587750" y="4649788"/>
          <p14:tracePt t="189226" x="3587750" y="4641850"/>
          <p14:tracePt t="189231" x="3579813" y="4641850"/>
          <p14:tracePt t="189235" x="3579813" y="4633913"/>
          <p14:tracePt t="189240" x="3579813" y="4624388"/>
          <p14:tracePt t="189242" x="3571875" y="4624388"/>
          <p14:tracePt t="189248" x="3571875" y="4616450"/>
          <p14:tracePt t="189254" x="3563938" y="4608513"/>
          <p14:tracePt t="189263" x="3563938" y="4600575"/>
          <p14:tracePt t="189270" x="3556000" y="4592638"/>
          <p14:tracePt t="189276" x="3556000" y="4584700"/>
          <p14:tracePt t="189283" x="3548063" y="4576763"/>
          <p14:tracePt t="189288" x="3548063" y="4568825"/>
          <p14:tracePt t="189290" x="3540125" y="4568825"/>
          <p14:tracePt t="189294" x="3540125" y="4560888"/>
          <p14:tracePt t="189298" x="3532188" y="4552950"/>
          <p14:tracePt t="189303" x="3524250" y="4545013"/>
          <p14:tracePt t="189306" x="3524250" y="4537075"/>
          <p14:tracePt t="189308" x="3516313" y="4537075"/>
          <p14:tracePt t="189310" x="3516313" y="4529138"/>
          <p14:tracePt t="189312" x="3508375" y="4529138"/>
          <p14:tracePt t="189315" x="3508375" y="4521200"/>
          <p14:tracePt t="189318" x="3500438" y="4521200"/>
          <p14:tracePt t="189319" x="3500438" y="4513263"/>
          <p14:tracePt t="189320" x="3492500" y="4513263"/>
          <p14:tracePt t="189322" x="3492500" y="4505325"/>
          <p14:tracePt t="189324" x="3484563" y="4505325"/>
          <p14:tracePt t="189326" x="3484563" y="4497388"/>
          <p14:tracePt t="189328" x="3476625" y="4497388"/>
          <p14:tracePt t="189332" x="3468688" y="4489450"/>
          <p14:tracePt t="189335" x="3460750" y="4489450"/>
          <p14:tracePt t="189337" x="3460750" y="4481513"/>
          <p14:tracePt t="189338" x="3452813" y="4481513"/>
          <p14:tracePt t="189341" x="3444875" y="4481513"/>
          <p14:tracePt t="189342" x="3444875" y="4473575"/>
          <p14:tracePt t="189344" x="3436938" y="4473575"/>
          <p14:tracePt t="189349" x="3429000" y="4465638"/>
          <p14:tracePt t="189352" x="3413125" y="4465638"/>
          <p14:tracePt t="189355" x="3405188" y="4457700"/>
          <p14:tracePt t="189358" x="3397250" y="4457700"/>
          <p14:tracePt t="189360" x="3389313" y="4457700"/>
          <p14:tracePt t="189362" x="3381375" y="4449763"/>
          <p14:tracePt t="189368" x="3365500" y="4449763"/>
          <p14:tracePt t="189370" x="3357563" y="4449763"/>
          <p14:tracePt t="189372" x="3349625" y="4449763"/>
          <p14:tracePt t="189374" x="3341688" y="4441825"/>
          <p14:tracePt t="189378" x="3333750" y="4441825"/>
          <p14:tracePt t="189382" x="3317875" y="4441825"/>
          <p14:tracePt t="189385" x="3308350" y="4441825"/>
          <p14:tracePt t="189387" x="3300413" y="4441825"/>
          <p14:tracePt t="189388" x="3292475" y="4441825"/>
          <p14:tracePt t="189390" x="3292475" y="4433888"/>
          <p14:tracePt t="189392" x="3284538" y="4433888"/>
          <p14:tracePt t="189394" x="3276600" y="4433888"/>
          <p14:tracePt t="189399" x="3260725" y="4433888"/>
          <p14:tracePt t="189401" x="3252788" y="4433888"/>
          <p14:tracePt t="189404" x="3244850" y="4433888"/>
          <p14:tracePt t="189406" x="3236913" y="4433888"/>
          <p14:tracePt t="189408" x="3228975" y="4433888"/>
          <p14:tracePt t="189412" x="3221038" y="4433888"/>
          <p14:tracePt t="189415" x="3213100" y="4433888"/>
          <p14:tracePt t="189416" x="3205163" y="4433888"/>
          <p14:tracePt t="189418" x="3205163" y="4425950"/>
          <p14:tracePt t="189420" x="3197225" y="4425950"/>
          <p14:tracePt t="189424" x="3189288" y="4425950"/>
          <p14:tracePt t="189426" x="3181350" y="4425950"/>
          <p14:tracePt t="189431" x="3173413" y="4425950"/>
          <p14:tracePt t="189436" x="3165475" y="4425950"/>
          <p14:tracePt t="189440" x="3157538" y="4425950"/>
          <p14:tracePt t="189444" x="3149600" y="4425950"/>
          <p14:tracePt t="189449" x="3141663" y="4425950"/>
          <p14:tracePt t="189452" x="3133725" y="4425950"/>
          <p14:tracePt t="189456" x="3125788" y="4425950"/>
          <p14:tracePt t="189460" x="3117850" y="4425950"/>
          <p14:tracePt t="189463" x="3117850" y="4433888"/>
          <p14:tracePt t="189465" x="3109913" y="4433888"/>
          <p14:tracePt t="189467" x="3101975" y="4433888"/>
          <p14:tracePt t="189470" x="3094038" y="4433888"/>
          <p14:tracePt t="189475" x="3086100" y="4433888"/>
          <p14:tracePt t="189478" x="3078163" y="4433888"/>
          <p14:tracePt t="189483" x="3070225" y="4441825"/>
          <p14:tracePt t="189485" x="3062288" y="4441825"/>
          <p14:tracePt t="189488" x="3054350" y="4441825"/>
          <p14:tracePt t="189490" x="3046413" y="4441825"/>
          <p14:tracePt t="189494" x="3038475" y="4441825"/>
          <p14:tracePt t="189499" x="3030538" y="4449763"/>
          <p14:tracePt t="189502" x="3022600" y="4449763"/>
          <p14:tracePt t="189504" x="3014663" y="4449763"/>
          <p14:tracePt t="189508" x="3006725" y="4449763"/>
          <p14:tracePt t="189510" x="2998788" y="4457700"/>
          <p14:tracePt t="189515" x="2990850" y="4457700"/>
          <p14:tracePt t="189518" x="2982913" y="4457700"/>
          <p14:tracePt t="189520" x="2974975" y="4457700"/>
          <p14:tracePt t="189522" x="2974975" y="4465638"/>
          <p14:tracePt t="189524" x="2967038" y="4465638"/>
          <p14:tracePt t="189528" x="2957513" y="4465638"/>
          <p14:tracePt t="189531" x="2949575" y="4465638"/>
          <p14:tracePt t="189535" x="2941638" y="4473575"/>
          <p14:tracePt t="189538" x="2933700" y="4473575"/>
          <p14:tracePt t="189542" x="2925763" y="4481513"/>
          <p14:tracePt t="189544" x="2917825" y="4481513"/>
          <p14:tracePt t="189549" x="2909888" y="4481513"/>
          <p14:tracePt t="189551" x="2909888" y="4489450"/>
          <p14:tracePt t="189552" x="2901950" y="4489450"/>
          <p14:tracePt t="189556" x="2894013" y="4489450"/>
          <p14:tracePt t="189560" x="2886075" y="4497388"/>
          <p14:tracePt t="189565" x="2878138" y="4497388"/>
          <p14:tracePt t="189570" x="2870200" y="4497388"/>
          <p14:tracePt t="189572" x="2870200" y="4505325"/>
          <p14:tracePt t="189574" x="2862263" y="4505325"/>
          <p14:tracePt t="189582" x="2854325" y="4505325"/>
          <p14:tracePt t="189584" x="2846388" y="4505325"/>
          <p14:tracePt t="189586" x="2846388" y="4513263"/>
          <p14:tracePt t="189590" x="2838450" y="4513263"/>
          <p14:tracePt t="189599" x="2830513" y="4513263"/>
          <p14:tracePt t="189606" x="2830513" y="4521200"/>
          <p14:tracePt t="189609" x="2822575" y="4521200"/>
          <p14:tracePt t="189631" x="2814638" y="4521200"/>
          <p14:tracePt t="189636" x="2814638" y="4529138"/>
          <p14:tracePt t="189663" x="2814638" y="4537075"/>
          <p14:tracePt t="189669" x="2806700" y="4537075"/>
          <p14:tracePt t="189678" x="2806700" y="4545013"/>
          <p14:tracePt t="189698" x="2806700" y="4552950"/>
          <p14:tracePt t="189713" x="2798763" y="4552950"/>
          <p14:tracePt t="189717" x="2798763" y="4560888"/>
          <p14:tracePt t="189737" x="2798763" y="4568825"/>
          <p14:tracePt t="189752" x="2798763" y="4576763"/>
          <p14:tracePt t="189773" x="2798763" y="4584700"/>
          <p14:tracePt t="189778" x="2790825" y="4584700"/>
          <p14:tracePt t="189788" x="2790825" y="4592638"/>
          <p14:tracePt t="189808" x="2790825" y="4600575"/>
          <p14:tracePt t="189849" x="2790825" y="4608513"/>
          <p14:tracePt t="189883" x="2782888" y="4616450"/>
          <p14:tracePt t="189902" x="2782888" y="4624388"/>
          <p14:tracePt t="189921" x="2782888" y="4633913"/>
          <p14:tracePt t="189950" x="2782888" y="4641850"/>
          <p14:tracePt t="190548" x="2790825" y="4641850"/>
          <p14:tracePt t="190554" x="2790825" y="4633913"/>
          <p14:tracePt t="190571" x="2798763" y="4633913"/>
          <p14:tracePt t="190653" x="2798763" y="4624388"/>
          <p14:tracePt t="190662" x="2798763" y="4633913"/>
          <p14:tracePt t="190687" x="2798763" y="4624388"/>
          <p14:tracePt t="190859" x="2798763" y="4633913"/>
          <p14:tracePt t="190965" x="2798763" y="4624388"/>
          <p14:tracePt t="191025" x="2790825" y="4624388"/>
          <p14:tracePt t="191027" x="2790825" y="4633913"/>
          <p14:tracePt t="191032" x="2782888" y="4633913"/>
          <p14:tracePt t="191036" x="2774950" y="4633913"/>
          <p14:tracePt t="191038" x="2767013" y="4633913"/>
          <p14:tracePt t="191042" x="2759075" y="4633913"/>
          <p14:tracePt t="191044" x="2751138" y="4641850"/>
          <p14:tracePt t="191048" x="2743200" y="4641850"/>
          <p14:tracePt t="191051" x="2735263" y="4641850"/>
          <p14:tracePt t="191052" x="2727325" y="4641850"/>
          <p14:tracePt t="191054" x="2719388" y="4641850"/>
          <p14:tracePt t="191056" x="2711450" y="4649788"/>
          <p14:tracePt t="191058" x="2703513" y="4649788"/>
          <p14:tracePt t="191060" x="2695575" y="4649788"/>
          <p14:tracePt t="191063" x="2687638" y="4649788"/>
          <p14:tracePt t="191066" x="2679700" y="4649788"/>
          <p14:tracePt t="191068" x="2663825" y="4657725"/>
          <p14:tracePt t="191070" x="2655888" y="4657725"/>
          <p14:tracePt t="191072" x="2647950" y="4657725"/>
          <p14:tracePt t="191074" x="2632075" y="4665663"/>
          <p14:tracePt t="191076" x="2624138" y="4665663"/>
          <p14:tracePt t="191078" x="2616200" y="4665663"/>
          <p14:tracePt t="191081" x="2606675" y="4665663"/>
          <p14:tracePt t="191083" x="2590800" y="4673600"/>
          <p14:tracePt t="191085" x="2582863" y="4673600"/>
          <p14:tracePt t="191086" x="2574925" y="4673600"/>
          <p14:tracePt t="191088" x="2566988" y="4681538"/>
          <p14:tracePt t="191090" x="2551113" y="4681538"/>
          <p14:tracePt t="191092" x="2543175" y="4681538"/>
          <p14:tracePt t="191094" x="2535238" y="4681538"/>
          <p14:tracePt t="191099" x="2511425" y="4689475"/>
          <p14:tracePt t="191101" x="2503488" y="4697413"/>
          <p14:tracePt t="191103" x="2495550" y="4697413"/>
          <p14:tracePt t="191104" x="2487613" y="4705350"/>
          <p14:tracePt t="191106" x="2479675" y="4705350"/>
          <p14:tracePt t="191109" x="2471738" y="4705350"/>
          <p14:tracePt t="191110" x="2463800" y="4713288"/>
          <p14:tracePt t="191113" x="2447925" y="4713288"/>
          <p14:tracePt t="191115" x="2439988" y="4721225"/>
          <p14:tracePt t="191118" x="2424113" y="4729163"/>
          <p14:tracePt t="191120" x="2416175" y="4729163"/>
          <p14:tracePt t="191122" x="2408238" y="4729163"/>
          <p14:tracePt t="191124" x="2400300" y="4737100"/>
          <p14:tracePt t="191126" x="2392363" y="4737100"/>
          <p14:tracePt t="191128" x="2384425" y="4737100"/>
          <p14:tracePt t="191132" x="2368550" y="4745038"/>
          <p14:tracePt t="191135" x="2368550" y="4752975"/>
          <p14:tracePt t="191137" x="2360613" y="4752975"/>
          <p14:tracePt t="191138" x="2352675" y="4760913"/>
          <p14:tracePt t="191141" x="2344738" y="4760913"/>
          <p14:tracePt t="191144" x="2336800" y="4768850"/>
          <p14:tracePt t="191148" x="2328863" y="4768850"/>
          <p14:tracePt t="191152" x="2320925" y="4776788"/>
          <p14:tracePt t="191155" x="2312988" y="4784725"/>
          <p14:tracePt t="191156" x="2305050" y="4784725"/>
          <p14:tracePt t="191158" x="2305050" y="4792663"/>
          <p14:tracePt t="191160" x="2297113" y="4792663"/>
          <p14:tracePt t="191166" x="2289175" y="4800600"/>
          <p14:tracePt t="191169" x="2281238" y="4808538"/>
          <p14:tracePt t="191170" x="2273300" y="4808538"/>
          <p14:tracePt t="191174" x="2265363" y="4816475"/>
          <p14:tracePt t="191178" x="2265363" y="4824413"/>
          <p14:tracePt t="191181" x="2255838" y="4824413"/>
          <p14:tracePt t="191184" x="2247900" y="4832350"/>
          <p14:tracePt t="191188" x="2239963" y="4840288"/>
          <p14:tracePt t="191192" x="2232025" y="4840288"/>
          <p14:tracePt t="191194" x="2232025" y="4848225"/>
          <p14:tracePt t="191198" x="2224088" y="4856163"/>
          <p14:tracePt t="191204" x="2216150" y="4864100"/>
          <p14:tracePt t="191210" x="2208213" y="4872038"/>
          <p14:tracePt t="191218" x="2200275" y="4879975"/>
          <p14:tracePt t="191224" x="2192338" y="4887913"/>
          <p14:tracePt t="191233" x="2192338" y="4895850"/>
          <p14:tracePt t="191237" x="2184400" y="4895850"/>
          <p14:tracePt t="191244" x="2184400" y="4903788"/>
          <p14:tracePt t="191515" x="2176463" y="4903788"/>
          <p14:tracePt t="191525" x="2176463" y="4911725"/>
          <p14:tracePt t="191534" x="2168525" y="4911725"/>
          <p14:tracePt t="191540" x="2168525" y="4919663"/>
          <p14:tracePt t="191569" x="2168525" y="4927600"/>
          <p14:tracePt t="191839" x="2168525" y="4919663"/>
          <p14:tracePt t="191853" x="2168525" y="4911725"/>
          <p14:tracePt t="191865" x="2176463" y="4903788"/>
          <p14:tracePt t="191873" x="2176463" y="4895850"/>
          <p14:tracePt t="191883" x="2176463" y="4887913"/>
          <p14:tracePt t="191894" x="2176463" y="4879975"/>
          <p14:tracePt t="191925" x="2176463" y="4872038"/>
          <p14:tracePt t="191935" x="2176463" y="4864100"/>
          <p14:tracePt t="191942" x="2176463" y="4856163"/>
          <p14:tracePt t="191949" x="2176463" y="4848225"/>
          <p14:tracePt t="191965" x="2176463" y="4832350"/>
          <p14:tracePt t="191973" x="2184400" y="4824413"/>
          <p14:tracePt t="191978" x="2184400" y="4816475"/>
          <p14:tracePt t="191985" x="2176463" y="4808538"/>
          <p14:tracePt t="191989" x="2176463" y="4800600"/>
          <p14:tracePt t="191992" x="2176463" y="4792663"/>
          <p14:tracePt t="191998" x="2176463" y="4784725"/>
          <p14:tracePt t="192001" x="2176463" y="4776788"/>
          <p14:tracePt t="192002" x="2176463" y="4768850"/>
          <p14:tracePt t="192004" x="2168525" y="4768850"/>
          <p14:tracePt t="192006" x="2168525" y="4760913"/>
          <p14:tracePt t="192008" x="2168525" y="4752975"/>
          <p14:tracePt t="192012" x="2168525" y="4745038"/>
          <p14:tracePt t="192015" x="2160588" y="4737100"/>
          <p14:tracePt t="192018" x="2160588" y="4729163"/>
          <p14:tracePt t="192020" x="2160588" y="4721225"/>
          <p14:tracePt t="192022" x="2160588" y="4713288"/>
          <p14:tracePt t="192024" x="2152650" y="4705350"/>
          <p14:tracePt t="192026" x="2152650" y="4697413"/>
          <p14:tracePt t="192032" x="2152650" y="4681538"/>
          <p14:tracePt t="192035" x="2144713" y="4673600"/>
          <p14:tracePt t="192036" x="2144713" y="4665663"/>
          <p14:tracePt t="192038" x="2144713" y="4657725"/>
          <p14:tracePt t="192042" x="2144713" y="4649788"/>
          <p14:tracePt t="192044" x="2136775" y="4641850"/>
          <p14:tracePt t="192049" x="2136775" y="4624388"/>
          <p14:tracePt t="192051" x="2136775" y="4616450"/>
          <p14:tracePt t="192053" x="2136775" y="4608513"/>
          <p14:tracePt t="192054" x="2128838" y="4600575"/>
          <p14:tracePt t="192056" x="2128838" y="4592638"/>
          <p14:tracePt t="192058" x="2128838" y="4584700"/>
          <p14:tracePt t="192060" x="2128838" y="4576763"/>
          <p14:tracePt t="192062" x="2120900" y="4568825"/>
          <p14:tracePt t="192065" x="2120900" y="4560888"/>
          <p14:tracePt t="192067" x="2120900" y="4545013"/>
          <p14:tracePt t="192069" x="2112963" y="4537075"/>
          <p14:tracePt t="192070" x="2112963" y="4529138"/>
          <p14:tracePt t="192072" x="2112963" y="4521200"/>
          <p14:tracePt t="192074" x="2105025" y="4505325"/>
          <p14:tracePt t="192076" x="2105025" y="4497388"/>
          <p14:tracePt t="192078" x="2097088" y="4489450"/>
          <p14:tracePt t="192082" x="2089150" y="4465638"/>
          <p14:tracePt t="192085" x="2089150" y="4457700"/>
          <p14:tracePt t="192086" x="2081213" y="4441825"/>
          <p14:tracePt t="192088" x="2081213" y="4433888"/>
          <p14:tracePt t="192090" x="2081213" y="4425950"/>
          <p14:tracePt t="192092" x="2073275" y="4410075"/>
          <p14:tracePt t="192094" x="2073275" y="4402138"/>
          <p14:tracePt t="192098" x="2065338" y="4378325"/>
          <p14:tracePt t="192101" x="2057400" y="4370388"/>
          <p14:tracePt t="192103" x="2057400" y="4362450"/>
          <p14:tracePt t="192104" x="2057400" y="4346575"/>
          <p14:tracePt t="192106" x="2049463" y="4338638"/>
          <p14:tracePt t="192108" x="2049463" y="4330700"/>
          <p14:tracePt t="192110" x="2049463" y="4322763"/>
          <p14:tracePt t="192113" x="2041525" y="4306888"/>
          <p14:tracePt t="192115" x="2041525" y="4298950"/>
          <p14:tracePt t="192117" x="2041525" y="4291013"/>
          <p14:tracePt t="192120" x="2033588" y="4281488"/>
          <p14:tracePt t="192121" x="2033588" y="4265613"/>
          <p14:tracePt t="192122" x="2033588" y="4257675"/>
          <p14:tracePt t="192124" x="2025650" y="4249738"/>
          <p14:tracePt t="192126" x="2025650" y="4233863"/>
          <p14:tracePt t="192128" x="2025650" y="4225925"/>
          <p14:tracePt t="192132" x="2017713" y="4217988"/>
          <p14:tracePt t="192133" x="2017713" y="4210050"/>
          <p14:tracePt t="192136" x="2017713" y="4186238"/>
          <p14:tracePt t="192138" x="2017713" y="4178300"/>
          <p14:tracePt t="192140" x="2017713" y="4170363"/>
          <p14:tracePt t="192142" x="2017713" y="4162425"/>
          <p14:tracePt t="192144" x="2009775" y="4146550"/>
          <p14:tracePt t="192149" x="2009775" y="4130675"/>
          <p14:tracePt t="192152" x="2009775" y="4114800"/>
          <p14:tracePt t="192153" x="2009775" y="4106863"/>
          <p14:tracePt t="192154" x="2009775" y="4090988"/>
          <p14:tracePt t="192156" x="2009775" y="4083050"/>
          <p14:tracePt t="192158" x="2017713" y="4075113"/>
          <p14:tracePt t="192160" x="2017713" y="4059238"/>
          <p14:tracePt t="192162" x="2017713" y="4051300"/>
          <p14:tracePt t="192165" x="2017713" y="4043363"/>
          <p14:tracePt t="192167" x="2017713" y="4027488"/>
          <p14:tracePt t="192168" x="2017713" y="4019550"/>
          <p14:tracePt t="192170" x="2017713" y="4011613"/>
          <p14:tracePt t="192172" x="2017713" y="4003675"/>
          <p14:tracePt t="192174" x="2025650" y="3987800"/>
          <p14:tracePt t="192176" x="2025650" y="3979863"/>
          <p14:tracePt t="192178" x="2025650" y="3971925"/>
          <p14:tracePt t="192182" x="2025650" y="3963988"/>
          <p14:tracePt t="192184" x="2025650" y="3948113"/>
          <p14:tracePt t="192187" x="2033588" y="3930650"/>
          <p14:tracePt t="192188" x="2033588" y="3922713"/>
          <p14:tracePt t="192190" x="2033588" y="3914775"/>
          <p14:tracePt t="192192" x="2033588" y="3906838"/>
          <p14:tracePt t="192194" x="2033588" y="3898900"/>
          <p14:tracePt t="192199" x="2041525" y="3883025"/>
          <p14:tracePt t="192201" x="2041525" y="3875088"/>
          <p14:tracePt t="192203" x="2049463" y="3867150"/>
          <p14:tracePt t="192204" x="2049463" y="3859213"/>
          <p14:tracePt t="192206" x="2049463" y="3851275"/>
          <p14:tracePt t="192208" x="2049463" y="3843338"/>
          <p14:tracePt t="192210" x="2049463" y="3835400"/>
          <p14:tracePt t="192212" x="2057400" y="3827463"/>
          <p14:tracePt t="192215" x="2057400" y="3819525"/>
          <p14:tracePt t="192218" x="2057400" y="3811588"/>
          <p14:tracePt t="192220" x="2057400" y="3803650"/>
          <p14:tracePt t="192222" x="2065338" y="3803650"/>
          <p14:tracePt t="192225" x="2065338" y="3795713"/>
          <p14:tracePt t="192227" x="2065338" y="3787775"/>
          <p14:tracePt t="192232" x="2065338" y="3779838"/>
          <p14:tracePt t="192236" x="2065338" y="3771900"/>
          <p14:tracePt t="192238" x="2073275" y="3771900"/>
          <p14:tracePt t="192240" x="2073275" y="3763963"/>
          <p14:tracePt t="192249" x="2073275" y="3756025"/>
          <p14:tracePt t="192371" x="2073275" y="3748088"/>
          <p14:tracePt t="192381" x="2073275" y="3756025"/>
          <p14:tracePt t="192385" x="2073275" y="3763963"/>
          <p14:tracePt t="192388" x="2073275" y="3787775"/>
          <p14:tracePt t="192391" x="2073275" y="3803650"/>
          <p14:tracePt t="192392" x="2073275" y="3811588"/>
          <p14:tracePt t="192394" x="2065338" y="3827463"/>
          <p14:tracePt t="192399" x="2065338" y="3851275"/>
          <p14:tracePt t="192401" x="2065338" y="3867150"/>
          <p14:tracePt t="192402" x="2057400" y="3883025"/>
          <p14:tracePt t="192404" x="2057400" y="3898900"/>
          <p14:tracePt t="192406" x="2057400" y="3914775"/>
          <p14:tracePt t="192408" x="2057400" y="3930650"/>
          <p14:tracePt t="192410" x="2049463" y="3938588"/>
          <p14:tracePt t="192412" x="2049463" y="3956050"/>
          <p14:tracePt t="192415" x="2049463" y="3971925"/>
          <p14:tracePt t="192417" x="2041525" y="3987800"/>
          <p14:tracePt t="192419" x="2041525" y="4003675"/>
          <p14:tracePt t="192420" x="2041525" y="4019550"/>
          <p14:tracePt t="192422" x="2033588" y="4035425"/>
          <p14:tracePt t="192424" x="2033588" y="4051300"/>
          <p14:tracePt t="192426" x="2033588" y="4067175"/>
          <p14:tracePt t="192428" x="2025650" y="4075113"/>
          <p14:tracePt t="192433" x="2025650" y="4098925"/>
          <p14:tracePt t="192435" x="2025650" y="4114800"/>
          <p14:tracePt t="192437" x="2017713" y="4122738"/>
          <p14:tracePt t="192439" x="2017713" y="4138613"/>
          <p14:tracePt t="192441" x="2017713" y="4154488"/>
          <p14:tracePt t="192442" x="2009775" y="4162425"/>
          <p14:tracePt t="192444" x="2009775" y="4170363"/>
          <p14:tracePt t="192449" x="2001838" y="4194175"/>
          <p14:tracePt t="192452" x="2001838" y="4210050"/>
          <p14:tracePt t="192455" x="2001838" y="4217988"/>
          <p14:tracePt t="192456" x="1993900" y="4233863"/>
          <p14:tracePt t="192458" x="1993900" y="4241800"/>
          <p14:tracePt t="192460" x="1993900" y="4249738"/>
          <p14:tracePt t="192462" x="1993900" y="4257675"/>
          <p14:tracePt t="192466" x="1993900" y="4265613"/>
          <p14:tracePt t="192470" x="1985963" y="4281488"/>
          <p14:tracePt t="192471" x="1985963" y="4291013"/>
          <p14:tracePt t="192472" x="1985963" y="4306888"/>
          <p14:tracePt t="192474" x="1985963" y="4314825"/>
          <p14:tracePt t="192478" x="1985963" y="4322763"/>
          <p14:tracePt t="192482" x="1978025" y="4338638"/>
          <p14:tracePt t="192485" x="1978025" y="4346575"/>
          <p14:tracePt t="192488" x="1978025" y="4354513"/>
          <p14:tracePt t="192492" x="1978025" y="4362450"/>
          <p14:tracePt t="192498" x="1978025" y="4370388"/>
          <p14:tracePt t="192502" x="1978025" y="4378325"/>
          <p14:tracePt t="192510" x="1970088" y="4378325"/>
          <p14:tracePt t="192515" x="1970088" y="4386263"/>
          <p14:tracePt t="192600" x="1970088" y="4378325"/>
          <p14:tracePt t="192603" x="1970088" y="4370388"/>
          <p14:tracePt t="192607" x="1970088" y="4362450"/>
          <p14:tracePt t="192609" x="1970088" y="4354513"/>
          <p14:tracePt t="192610" x="1970088" y="4346575"/>
          <p14:tracePt t="192613" x="1970088" y="4338638"/>
          <p14:tracePt t="192616" x="1970088" y="4330700"/>
          <p14:tracePt t="192617" x="1970088" y="4314825"/>
          <p14:tracePt t="192618" x="1970088" y="4306888"/>
          <p14:tracePt t="192620" x="1970088" y="4291013"/>
          <p14:tracePt t="192622" x="1970088" y="4273550"/>
          <p14:tracePt t="192624" x="1970088" y="4265613"/>
          <p14:tracePt t="192626" x="1970088" y="4241800"/>
          <p14:tracePt t="192628" x="1970088" y="4233863"/>
          <p14:tracePt t="192631" x="1978025" y="4217988"/>
          <p14:tracePt t="192633" x="1978025" y="4202113"/>
          <p14:tracePt t="192634" x="1978025" y="4186238"/>
          <p14:tracePt t="192636" x="1978025" y="4170363"/>
          <p14:tracePt t="192638" x="1978025" y="4162425"/>
          <p14:tracePt t="192640" x="1985963" y="4146550"/>
          <p14:tracePt t="192642" x="1985963" y="4122738"/>
          <p14:tracePt t="192644" x="1985963" y="4106863"/>
          <p14:tracePt t="192649" x="1985963" y="4075113"/>
          <p14:tracePt t="192651" x="1985963" y="4059238"/>
          <p14:tracePt t="192652" x="1993900" y="4035425"/>
          <p14:tracePt t="192654" x="1993900" y="4019550"/>
          <p14:tracePt t="192656" x="1993900" y="4003675"/>
          <p14:tracePt t="192658" x="2001838" y="3987800"/>
          <p14:tracePt t="192660" x="2001838" y="3971925"/>
          <p14:tracePt t="192662" x="2001838" y="3956050"/>
          <p14:tracePt t="192665" x="2009775" y="3938588"/>
          <p14:tracePt t="192668" x="2017713" y="3906838"/>
          <p14:tracePt t="192670" x="2017713" y="3890963"/>
          <p14:tracePt t="192672" x="2017713" y="3875088"/>
          <p14:tracePt t="192674" x="2025650" y="3859213"/>
          <p14:tracePt t="192676" x="2025650" y="3843338"/>
          <p14:tracePt t="192678" x="2025650" y="3835400"/>
          <p14:tracePt t="192682" x="2033588" y="3819525"/>
          <p14:tracePt t="192683" x="2033588" y="3811588"/>
          <p14:tracePt t="192686" x="2033588" y="3795713"/>
          <p14:tracePt t="192689" x="2041525" y="3779838"/>
          <p14:tracePt t="192690" x="2041525" y="3771900"/>
          <p14:tracePt t="192692" x="2041525" y="3763963"/>
          <p14:tracePt t="192694" x="2049463" y="3748088"/>
          <p14:tracePt t="192698" x="2049463" y="3740150"/>
          <p14:tracePt t="192702" x="2057400" y="3724275"/>
          <p14:tracePt t="192705" x="2057400" y="3716338"/>
          <p14:tracePt t="192706" x="2057400" y="3708400"/>
          <p14:tracePt t="192708" x="2065338" y="3708400"/>
          <p14:tracePt t="192710" x="2065338" y="3700463"/>
          <p14:tracePt t="192715" x="2065338" y="3692525"/>
          <p14:tracePt t="192718" x="2073275" y="3692525"/>
          <p14:tracePt t="192721" x="2073275" y="3684588"/>
          <p14:tracePt t="192731" x="2073275" y="3676650"/>
          <p14:tracePt t="192789" x="2073275" y="3684588"/>
          <p14:tracePt t="192793" x="2073275" y="3692525"/>
          <p14:tracePt t="192798" x="2073275" y="3708400"/>
          <p14:tracePt t="192799" x="2073275" y="3716338"/>
          <p14:tracePt t="192801" x="2073275" y="3724275"/>
          <p14:tracePt t="192803" x="2073275" y="3740150"/>
          <p14:tracePt t="192805" x="2073275" y="3748088"/>
          <p14:tracePt t="192806" x="2073275" y="3763963"/>
          <p14:tracePt t="192808" x="2073275" y="3779838"/>
          <p14:tracePt t="192810" x="2073275" y="3787775"/>
          <p14:tracePt t="192812" x="2073275" y="3803650"/>
          <p14:tracePt t="192815" x="2065338" y="3819525"/>
          <p14:tracePt t="192817" x="2065338" y="3835400"/>
          <p14:tracePt t="192818" x="2065338" y="3851275"/>
          <p14:tracePt t="192820" x="2065338" y="3867150"/>
          <p14:tracePt t="192822" x="2057400" y="3883025"/>
          <p14:tracePt t="192824" x="2057400" y="3898900"/>
          <p14:tracePt t="192826" x="2057400" y="3922713"/>
          <p14:tracePt t="192828" x="2057400" y="3938588"/>
          <p14:tracePt t="192831" x="2049463" y="3956050"/>
          <p14:tracePt t="192834" x="2049463" y="3979863"/>
          <p14:tracePt t="192835" x="2049463" y="3995738"/>
          <p14:tracePt t="192836" x="2049463" y="4011613"/>
          <p14:tracePt t="192838" x="2041525" y="4027488"/>
          <p14:tracePt t="192840" x="2041525" y="4051300"/>
          <p14:tracePt t="192842" x="2041525" y="4067175"/>
          <p14:tracePt t="192844" x="2033588" y="4083050"/>
          <p14:tracePt t="192849" x="2033588" y="4122738"/>
          <p14:tracePt t="192851" x="2025650" y="4138613"/>
          <p14:tracePt t="192853" x="2025650" y="4154488"/>
          <p14:tracePt t="192854" x="2017713" y="4170363"/>
          <p14:tracePt t="192856" x="2017713" y="4186238"/>
          <p14:tracePt t="192858" x="2017713" y="4202113"/>
          <p14:tracePt t="192860" x="2009775" y="4217988"/>
          <p14:tracePt t="192863" x="2009775" y="4233863"/>
          <p14:tracePt t="192865" x="2009775" y="4249738"/>
          <p14:tracePt t="192867" x="2001838" y="4265613"/>
          <p14:tracePt t="192870" x="2001838" y="4273550"/>
          <p14:tracePt t="192871" x="2001838" y="4291013"/>
          <p14:tracePt t="192872" x="2001838" y="4298950"/>
          <p14:tracePt t="192874" x="1993900" y="4314825"/>
          <p14:tracePt t="192876" x="1993900" y="4330700"/>
          <p14:tracePt t="192878" x="1993900" y="4338638"/>
          <p14:tracePt t="192882" x="1993900" y="4346575"/>
          <p14:tracePt t="192884" x="1993900" y="4362450"/>
          <p14:tracePt t="192886" x="1985963" y="4370388"/>
          <p14:tracePt t="192887" x="1985963" y="4386263"/>
          <p14:tracePt t="192891" x="1985963" y="4402138"/>
          <p14:tracePt t="192893" x="1985963" y="4410075"/>
          <p14:tracePt t="192894" x="1985963" y="4418013"/>
          <p14:tracePt t="192899" x="1985963" y="4433888"/>
          <p14:tracePt t="192901" x="1985963" y="4441825"/>
          <p14:tracePt t="192902" x="1985963" y="4449763"/>
          <p14:tracePt t="192904" x="1985963" y="4457700"/>
          <p14:tracePt t="192906" x="1985963" y="4465638"/>
          <p14:tracePt t="192910" x="1985963" y="4473575"/>
          <p14:tracePt t="192912" x="1985963" y="4481513"/>
          <p14:tracePt t="192917" x="1985963" y="4489450"/>
          <p14:tracePt t="192918" x="1985963" y="4497388"/>
          <p14:tracePt t="192923" x="1978025" y="4505325"/>
          <p14:tracePt t="192926" x="1978025" y="4513263"/>
          <p14:tracePt t="192932" x="1978025" y="4521200"/>
          <p14:tracePt t="192936" x="1978025" y="4529138"/>
          <p14:tracePt t="192942" x="1978025" y="4537075"/>
          <p14:tracePt t="193293" x="1978025" y="4529138"/>
          <p14:tracePt t="193313" x="1978025" y="4521200"/>
          <p14:tracePt t="193336" x="1985963" y="4521200"/>
          <p14:tracePt t="193341" x="1985963" y="4513263"/>
          <p14:tracePt t="193348" x="1993900" y="4513263"/>
          <p14:tracePt t="193351" x="1993900" y="4505325"/>
          <p14:tracePt t="193354" x="2001838" y="4505325"/>
          <p14:tracePt t="193356" x="2001838" y="4497388"/>
          <p14:tracePt t="193358" x="2009775" y="4497388"/>
          <p14:tracePt t="193363" x="2017713" y="4489450"/>
          <p14:tracePt t="193365" x="2025650" y="4489450"/>
          <p14:tracePt t="193369" x="2033588" y="4481513"/>
          <p14:tracePt t="193370" x="2041525" y="4481513"/>
          <p14:tracePt t="193372" x="2049463" y="4481513"/>
          <p14:tracePt t="193374" x="2049463" y="4473575"/>
          <p14:tracePt t="193376" x="2057400" y="4473575"/>
          <p14:tracePt t="193378" x="2065338" y="4465638"/>
          <p14:tracePt t="193382" x="2081213" y="4465638"/>
          <p14:tracePt t="193385" x="2097088" y="4457700"/>
          <p14:tracePt t="193387" x="2105025" y="4457700"/>
          <p14:tracePt t="193388" x="2112963" y="4457700"/>
          <p14:tracePt t="193390" x="2120900" y="4449763"/>
          <p14:tracePt t="193392" x="2136775" y="4449763"/>
          <p14:tracePt t="193394" x="2144713" y="4441825"/>
          <p14:tracePt t="193399" x="2160588" y="4433888"/>
          <p14:tracePt t="193402" x="2184400" y="4425950"/>
          <p14:tracePt t="193405" x="2192338" y="4425950"/>
          <p14:tracePt t="193407" x="2208213" y="4418013"/>
          <p14:tracePt t="193408" x="2216150" y="4418013"/>
          <p14:tracePt t="193410" x="2224088" y="4418013"/>
          <p14:tracePt t="193412" x="2232025" y="4410075"/>
          <p14:tracePt t="193415" x="2239963" y="4410075"/>
          <p14:tracePt t="193417" x="2247900" y="4410075"/>
          <p14:tracePt t="193420" x="2265363" y="4402138"/>
          <p14:tracePt t="193423" x="2273300" y="4394200"/>
          <p14:tracePt t="193424" x="2281238" y="4394200"/>
          <p14:tracePt t="193426" x="2297113" y="4394200"/>
          <p14:tracePt t="193428" x="2297113" y="4386263"/>
          <p14:tracePt t="193433" x="2312988" y="4386263"/>
          <p14:tracePt t="193435" x="2320925" y="4378325"/>
          <p14:tracePt t="193437" x="2328863" y="4378325"/>
          <p14:tracePt t="193439" x="2336800" y="4370388"/>
          <p14:tracePt t="193442" x="2344738" y="4370388"/>
          <p14:tracePt t="193444" x="2352675" y="4370388"/>
          <p14:tracePt t="193449" x="2360613" y="4362450"/>
          <p14:tracePt t="193453" x="2368550" y="4362450"/>
          <p14:tracePt t="193454" x="2368550" y="4354513"/>
          <p14:tracePt t="193458" x="2376488" y="4354513"/>
          <p14:tracePt t="193468" x="2384425" y="4346575"/>
          <p14:tracePt t="193552" x="2392363" y="4346575"/>
          <p14:tracePt t="193556" x="2400300" y="4346575"/>
          <p14:tracePt t="193560" x="2408238" y="4338638"/>
          <p14:tracePt t="193564" x="2416175" y="4338638"/>
          <p14:tracePt t="193567" x="2424113" y="4330700"/>
          <p14:tracePt t="193568" x="2432050" y="4330700"/>
          <p14:tracePt t="193570" x="2439988" y="4322763"/>
          <p14:tracePt t="193572" x="2447925" y="4322763"/>
          <p14:tracePt t="193574" x="2455863" y="4322763"/>
          <p14:tracePt t="193576" x="2455863" y="4314825"/>
          <p14:tracePt t="193578" x="2463800" y="4314825"/>
          <p14:tracePt t="193582" x="2471738" y="4306888"/>
          <p14:tracePt t="193584" x="2479675" y="4306888"/>
          <p14:tracePt t="193585" x="2487613" y="4298950"/>
          <p14:tracePt t="193586" x="2503488" y="4291013"/>
          <p14:tracePt t="193590" x="2511425" y="4281488"/>
          <p14:tracePt t="193592" x="2519363" y="4281488"/>
          <p14:tracePt t="193594" x="2527300" y="4273550"/>
          <p14:tracePt t="193599" x="2543175" y="4265613"/>
          <p14:tracePt t="193601" x="2551113" y="4257675"/>
          <p14:tracePt t="193604" x="2566988" y="4249738"/>
          <p14:tracePt t="193606" x="2574925" y="4241800"/>
          <p14:tracePt t="193608" x="2582863" y="4241800"/>
          <p14:tracePt t="193610" x="2590800" y="4233863"/>
          <p14:tracePt t="193613" x="2598738" y="4233863"/>
          <p14:tracePt t="193616" x="2616200" y="4225925"/>
          <p14:tracePt t="193619" x="2624138" y="4217988"/>
          <p14:tracePt t="193623" x="2640013" y="4210050"/>
          <p14:tracePt t="193626" x="2655888" y="4194175"/>
          <p14:tracePt t="193628" x="2663825" y="4194175"/>
          <p14:tracePt t="193631" x="2671763" y="4186238"/>
          <p14:tracePt t="193633" x="2679700" y="4178300"/>
          <p14:tracePt t="193637" x="2695575" y="4170363"/>
          <p14:tracePt t="193638" x="2703513" y="4162425"/>
          <p14:tracePt t="193641" x="2711450" y="4162425"/>
          <p14:tracePt t="193642" x="2719388" y="4154488"/>
          <p14:tracePt t="193644" x="2727325" y="4146550"/>
          <p14:tracePt t="193648" x="2735263" y="4138613"/>
          <p14:tracePt t="193653" x="2751138" y="4122738"/>
          <p14:tracePt t="193655" x="2759075" y="4114800"/>
          <p14:tracePt t="193658" x="2767013" y="4114800"/>
          <p14:tracePt t="193659" x="2767013" y="4106863"/>
          <p14:tracePt t="193660" x="2774950" y="4098925"/>
          <p14:tracePt t="193663" x="2782888" y="4090988"/>
          <p14:tracePt t="193667" x="2790825" y="4083050"/>
          <p14:tracePt t="193671" x="2798763" y="4075113"/>
          <p14:tracePt t="193673" x="2798763" y="4067175"/>
          <p14:tracePt t="193675" x="2806700" y="4067175"/>
          <p14:tracePt t="193676" x="2806700" y="4059238"/>
          <p14:tracePt t="193678" x="2806700" y="4051300"/>
          <p14:tracePt t="193682" x="2814638" y="4051300"/>
          <p14:tracePt t="193684" x="2814638" y="4043363"/>
          <p14:tracePt t="193687" x="2814638" y="4035425"/>
          <p14:tracePt t="193689" x="2822575" y="4035425"/>
          <p14:tracePt t="193690" x="2822575" y="4027488"/>
          <p14:tracePt t="193694" x="2822575" y="4019550"/>
          <p14:tracePt t="193698" x="2830513" y="4011613"/>
          <p14:tracePt t="193701" x="2830513" y="4003675"/>
          <p14:tracePt t="193705" x="2830513" y="3995738"/>
          <p14:tracePt t="193708" x="2838450" y="3987800"/>
          <p14:tracePt t="193712" x="2838450" y="3979863"/>
          <p14:tracePt t="193715" x="2838450" y="3971925"/>
          <p14:tracePt t="193718" x="2838450" y="3963988"/>
          <p14:tracePt t="193722" x="2846388" y="3956050"/>
          <p14:tracePt t="193724" x="2846388" y="3948113"/>
          <p14:tracePt t="193728" x="2846388" y="3938588"/>
          <p14:tracePt t="193734" x="2846388" y="3930650"/>
          <p14:tracePt t="193736" x="2846388" y="3922713"/>
          <p14:tracePt t="193740" x="2846388" y="3914775"/>
          <p14:tracePt t="193744" x="2846388" y="3906838"/>
          <p14:tracePt t="193748" x="2846388" y="3898900"/>
          <p14:tracePt t="193752" x="2846388" y="3890963"/>
          <p14:tracePt t="193754" x="2846388" y="3883025"/>
          <p14:tracePt t="193759" x="2846388" y="3875088"/>
          <p14:tracePt t="193762" x="2846388" y="3867150"/>
          <p14:tracePt t="193767" x="2838450" y="3859213"/>
          <p14:tracePt t="193770" x="2838450" y="3851275"/>
          <p14:tracePt t="193774" x="2838450" y="3843338"/>
          <p14:tracePt t="193778" x="2838450" y="3835400"/>
          <p14:tracePt t="193784" x="2838450" y="3827463"/>
          <p14:tracePt t="193788" x="2838450" y="3819525"/>
          <p14:tracePt t="193794" x="2838450" y="3811588"/>
          <p14:tracePt t="193799" x="2830513" y="3811588"/>
          <p14:tracePt t="193800" x="2830513" y="3803650"/>
          <p14:tracePt t="193806" x="2830513" y="3795713"/>
          <p14:tracePt t="193815" x="2830513" y="3787775"/>
          <p14:tracePt t="193822" x="2830513" y="3779838"/>
          <p14:tracePt t="193832" x="2822575" y="3771900"/>
          <p14:tracePt t="193842" x="2822575" y="3763963"/>
          <p14:tracePt t="193943" x="2830513" y="3763963"/>
          <p14:tracePt t="193955" x="2838450" y="3763963"/>
          <p14:tracePt t="193963" x="2846388" y="3763963"/>
          <p14:tracePt t="193969" x="2854325" y="3763963"/>
          <p14:tracePt t="193974" x="2862263" y="3763963"/>
          <p14:tracePt t="193983" x="2870200" y="3771900"/>
          <p14:tracePt t="193992" x="2878138" y="3771900"/>
          <p14:tracePt t="193999" x="2886075" y="3779838"/>
          <p14:tracePt t="194002" x="2886075" y="3787775"/>
          <p14:tracePt t="194004" x="2894013" y="3787775"/>
          <p14:tracePt t="194006" x="2894013" y="3795713"/>
          <p14:tracePt t="194008" x="2894013" y="3803650"/>
          <p14:tracePt t="194010" x="2901950" y="3803650"/>
          <p14:tracePt t="194012" x="2901950" y="3811588"/>
          <p14:tracePt t="194015" x="2909888" y="3819525"/>
          <p14:tracePt t="194019" x="2917825" y="3835400"/>
          <p14:tracePt t="194020" x="2917825" y="3843338"/>
          <p14:tracePt t="194022" x="2917825" y="3851275"/>
          <p14:tracePt t="194024" x="2925763" y="3859213"/>
          <p14:tracePt t="194026" x="2925763" y="3867150"/>
          <p14:tracePt t="194028" x="2933700" y="3875088"/>
          <p14:tracePt t="194033" x="2941638" y="3898900"/>
          <p14:tracePt t="194037" x="2941638" y="3922713"/>
          <p14:tracePt t="194038" x="2949575" y="3938588"/>
          <p14:tracePt t="194040" x="2949575" y="3948113"/>
          <p14:tracePt t="194042" x="2957513" y="3971925"/>
          <p14:tracePt t="194044" x="2957513" y="3979863"/>
          <p14:tracePt t="194049" x="2967038" y="4011613"/>
          <p14:tracePt t="194052" x="2967038" y="4035425"/>
          <p14:tracePt t="194053" x="2967038" y="4051300"/>
          <p14:tracePt t="194054" x="2974975" y="4067175"/>
          <p14:tracePt t="194056" x="2974975" y="4083050"/>
          <p14:tracePt t="194058" x="2974975" y="4098925"/>
          <p14:tracePt t="194060" x="2974975" y="4122738"/>
          <p14:tracePt t="194062" x="2974975" y="4138613"/>
          <p14:tracePt t="194065" x="2982913" y="4154488"/>
          <p14:tracePt t="194068" x="2982913" y="4194175"/>
          <p14:tracePt t="194070" x="2982913" y="4210050"/>
          <p14:tracePt t="194072" x="2982913" y="4225925"/>
          <p14:tracePt t="194074" x="2982913" y="4249738"/>
          <p14:tracePt t="194076" x="2982913" y="4265613"/>
          <p14:tracePt t="194078" x="2982913" y="4281488"/>
          <p14:tracePt t="194082" x="2982913" y="4322763"/>
          <p14:tracePt t="194085" x="2982913" y="4338638"/>
          <p14:tracePt t="194086" x="2982913" y="4354513"/>
          <p14:tracePt t="194088" x="2982913" y="4370388"/>
          <p14:tracePt t="194090" x="2982913" y="4386263"/>
          <p14:tracePt t="194092" x="2982913" y="4402138"/>
          <p14:tracePt t="194094" x="2982913" y="4418013"/>
          <p14:tracePt t="194099" x="2982913" y="4441825"/>
          <p14:tracePt t="194100" x="2982913" y="4457700"/>
          <p14:tracePt t="194102" x="2982913" y="4473575"/>
          <p14:tracePt t="194104" x="2982913" y="4489450"/>
          <p14:tracePt t="194106" x="2990850" y="4497388"/>
          <p14:tracePt t="194108" x="2990850" y="4513263"/>
          <p14:tracePt t="194110" x="2990850" y="4529138"/>
          <p14:tracePt t="194113" x="2990850" y="4537075"/>
          <p14:tracePt t="194116" x="2998788" y="4560888"/>
          <p14:tracePt t="194118" x="2998788" y="4568825"/>
          <p14:tracePt t="194120" x="2998788" y="4584700"/>
          <p14:tracePt t="194122" x="2998788" y="4592638"/>
          <p14:tracePt t="194124" x="3006725" y="4608513"/>
          <p14:tracePt t="194126" x="3006725" y="4616450"/>
          <p14:tracePt t="194128" x="3006725" y="4624388"/>
          <p14:tracePt t="194131" x="3006725" y="4641850"/>
          <p14:tracePt t="194134" x="3006725" y="4649788"/>
          <p14:tracePt t="194135" x="3006725" y="4657725"/>
          <p14:tracePt t="194136" x="3014663" y="4665663"/>
          <p14:tracePt t="194138" x="3014663" y="4681538"/>
          <p14:tracePt t="194140" x="3014663" y="4689475"/>
          <p14:tracePt t="194142" x="3014663" y="4697413"/>
          <p14:tracePt t="194144" x="3014663" y="4713288"/>
          <p14:tracePt t="194149" x="3022600" y="4729163"/>
          <p14:tracePt t="194151" x="3022600" y="4737100"/>
          <p14:tracePt t="194152" x="3022600" y="4745038"/>
          <p14:tracePt t="194154" x="3022600" y="4752975"/>
          <p14:tracePt t="194156" x="3022600" y="4760913"/>
          <p14:tracePt t="194158" x="3022600" y="4768850"/>
          <p14:tracePt t="194160" x="3030538" y="4768850"/>
          <p14:tracePt t="194162" x="3030538" y="4776788"/>
          <p14:tracePt t="194166" x="3030538" y="4784725"/>
          <p14:tracePt t="194168" x="3030538" y="4792663"/>
          <p14:tracePt t="194170" x="3030538" y="4800600"/>
          <p14:tracePt t="194172" x="3030538" y="4808538"/>
          <p14:tracePt t="194174" x="3038475" y="4808538"/>
          <p14:tracePt t="194176" x="3038475" y="4816475"/>
          <p14:tracePt t="194182" x="3038475" y="4824413"/>
          <p14:tracePt t="194184" x="3038475" y="4832350"/>
          <p14:tracePt t="194188" x="3046413" y="4840288"/>
          <p14:tracePt t="194193" x="3046413" y="4848225"/>
          <p14:tracePt t="194198" x="3046413" y="4856163"/>
          <p14:tracePt t="194201" x="3046413" y="4864100"/>
          <p14:tracePt t="194204" x="3054350" y="4872038"/>
          <p14:tracePt t="194210" x="3054350" y="4879975"/>
          <p14:tracePt t="194215" x="3054350" y="4887913"/>
          <p14:tracePt t="194219" x="3054350" y="4895850"/>
          <p14:tracePt t="194225" x="3054350" y="4903788"/>
          <p14:tracePt t="194231" x="3062288" y="4911725"/>
          <p14:tracePt t="194239" x="3062288" y="4919663"/>
          <p14:tracePt t="194299" x="3054350" y="4919663"/>
          <p14:tracePt t="194301" x="3054350" y="4911725"/>
          <p14:tracePt t="194303" x="3054350" y="4903788"/>
          <p14:tracePt t="194306" x="3054350" y="4895850"/>
          <p14:tracePt t="194308" x="3054350" y="4887913"/>
          <p14:tracePt t="194310" x="3054350" y="4879975"/>
          <p14:tracePt t="194315" x="3062288" y="4864100"/>
          <p14:tracePt t="194319" x="3062288" y="4856163"/>
          <p14:tracePt t="194320" x="3062288" y="4840288"/>
          <p14:tracePt t="194322" x="3062288" y="4832350"/>
          <p14:tracePt t="194325" x="3062288" y="4824413"/>
          <p14:tracePt t="194326" x="3062288" y="4816475"/>
          <p14:tracePt t="194328" x="3062288" y="4800600"/>
          <p14:tracePt t="194331" x="3062288" y="4792663"/>
          <p14:tracePt t="194333" x="3062288" y="4784725"/>
          <p14:tracePt t="194334" x="3062288" y="4768850"/>
          <p14:tracePt t="194336" x="3062288" y="4760913"/>
          <p14:tracePt t="194338" x="3062288" y="4745038"/>
          <p14:tracePt t="194340" x="3062288" y="4737100"/>
          <p14:tracePt t="194342" x="3054350" y="4721225"/>
          <p14:tracePt t="194344" x="3054350" y="4713288"/>
          <p14:tracePt t="194349" x="3054350" y="4689475"/>
          <p14:tracePt t="194350" x="3054350" y="4673600"/>
          <p14:tracePt t="194352" x="3054350" y="4665663"/>
          <p14:tracePt t="194355" x="3046413" y="4649788"/>
          <p14:tracePt t="194356" x="3046413" y="4633913"/>
          <p14:tracePt t="194358" x="3046413" y="4624388"/>
          <p14:tracePt t="194360" x="3046413" y="4608513"/>
          <p14:tracePt t="194362" x="3038475" y="4592638"/>
          <p14:tracePt t="194365" x="3038475" y="4584700"/>
          <p14:tracePt t="194368" x="3038475" y="4552950"/>
          <p14:tracePt t="194370" x="3038475" y="4545013"/>
          <p14:tracePt t="194372" x="3030538" y="4529138"/>
          <p14:tracePt t="194374" x="3030538" y="4521200"/>
          <p14:tracePt t="194376" x="3030538" y="4505325"/>
          <p14:tracePt t="194378" x="3030538" y="4497388"/>
          <p14:tracePt t="194382" x="3030538" y="4465638"/>
          <p14:tracePt t="194384" x="3030538" y="4457700"/>
          <p14:tracePt t="194386" x="3030538" y="4441825"/>
          <p14:tracePt t="194388" x="3030538" y="4433888"/>
          <p14:tracePt t="194390" x="3030538" y="4418013"/>
          <p14:tracePt t="194392" x="3030538" y="4410075"/>
          <p14:tracePt t="194394" x="3030538" y="4394200"/>
          <p14:tracePt t="194399" x="3038475" y="4370388"/>
          <p14:tracePt t="194400" x="3038475" y="4362450"/>
          <p14:tracePt t="194402" x="3038475" y="4346575"/>
          <p14:tracePt t="194404" x="3038475" y="4338638"/>
          <p14:tracePt t="194407" x="3038475" y="4330700"/>
          <p14:tracePt t="194408" x="3038475" y="4314825"/>
          <p14:tracePt t="194410" x="3038475" y="4306888"/>
          <p14:tracePt t="194412" x="3038475" y="4291013"/>
          <p14:tracePt t="194415" x="3038475" y="4281488"/>
          <p14:tracePt t="194417" x="3046413" y="4265613"/>
          <p14:tracePt t="194418" x="3046413" y="4257675"/>
          <p14:tracePt t="194420" x="3046413" y="4249738"/>
          <p14:tracePt t="194422" x="3046413" y="4233863"/>
          <p14:tracePt t="194424" x="3046413" y="4225925"/>
          <p14:tracePt t="194426" x="3046413" y="4210050"/>
          <p14:tracePt t="194428" x="3046413" y="4202113"/>
          <p14:tracePt t="194431" x="3046413" y="4194175"/>
          <p14:tracePt t="194434" x="3046413" y="4178300"/>
          <p14:tracePt t="194435" x="3046413" y="4170363"/>
          <p14:tracePt t="194436" x="3046413" y="4162425"/>
          <p14:tracePt t="194439" x="3046413" y="4154488"/>
          <p14:tracePt t="194440" x="3046413" y="4138613"/>
          <p14:tracePt t="194442" x="3046413" y="4130675"/>
          <p14:tracePt t="194444" x="3046413" y="4122738"/>
          <p14:tracePt t="194449" x="3046413" y="4106863"/>
          <p14:tracePt t="194451" x="3046413" y="4090988"/>
          <p14:tracePt t="194454" x="3046413" y="4083050"/>
          <p14:tracePt t="194456" x="3046413" y="4075113"/>
          <p14:tracePt t="194458" x="3046413" y="4067175"/>
          <p14:tracePt t="194460" x="3046413" y="4059238"/>
          <p14:tracePt t="194466" x="3046413" y="4051300"/>
          <p14:tracePt t="194468" x="3046413" y="4043363"/>
          <p14:tracePt t="194470" x="3046413" y="4035425"/>
          <p14:tracePt t="194474" x="3046413" y="4027488"/>
          <p14:tracePt t="194476" x="3046413" y="4019550"/>
          <p14:tracePt t="194481" x="3046413" y="4011613"/>
          <p14:tracePt t="194484" x="3046413" y="4003675"/>
          <p14:tracePt t="194490" x="3046413" y="3995738"/>
          <p14:tracePt t="194494" x="3046413" y="3987800"/>
          <p14:tracePt t="194498" x="3046413" y="3979863"/>
          <p14:tracePt t="194502" x="3046413" y="3971925"/>
          <p14:tracePt t="194510" x="3046413" y="3963988"/>
          <p14:tracePt t="194519" x="3046413" y="3956050"/>
          <p14:tracePt t="194693" x="3046413" y="3963988"/>
          <p14:tracePt t="194697" x="3046413" y="3971925"/>
          <p14:tracePt t="194701" x="3046413" y="3995738"/>
          <p14:tracePt t="194703" x="3046413" y="4003675"/>
          <p14:tracePt t="194704" x="3046413" y="4011613"/>
          <p14:tracePt t="194706" x="3046413" y="4027488"/>
          <p14:tracePt t="194708" x="3046413" y="4035425"/>
          <p14:tracePt t="194710" x="3054350" y="4051300"/>
          <p14:tracePt t="194712" x="3054350" y="4067175"/>
          <p14:tracePt t="194715" x="3054350" y="4075113"/>
          <p14:tracePt t="194717" x="3046413" y="4090988"/>
          <p14:tracePt t="194719" x="3046413" y="4106863"/>
          <p14:tracePt t="194720" x="3046413" y="4122738"/>
          <p14:tracePt t="194722" x="3046413" y="4138613"/>
          <p14:tracePt t="194724" x="3046413" y="4154488"/>
          <p14:tracePt t="194726" x="3046413" y="4170363"/>
          <p14:tracePt t="194728" x="3046413" y="4186238"/>
          <p14:tracePt t="194731" x="3046413" y="4202113"/>
          <p14:tracePt t="194733" x="3046413" y="4217988"/>
          <p14:tracePt t="194736" x="3046413" y="4233863"/>
          <p14:tracePt t="194737" x="3046413" y="4257675"/>
          <p14:tracePt t="194738" x="3046413" y="4273550"/>
          <p14:tracePt t="194740" x="3046413" y="4291013"/>
          <p14:tracePt t="194742" x="3046413" y="4306888"/>
          <p14:tracePt t="194744" x="3046413" y="4322763"/>
          <p14:tracePt t="194749" x="3046413" y="4354513"/>
          <p14:tracePt t="194753" x="3038475" y="4386263"/>
          <p14:tracePt t="194754" x="3038475" y="4402138"/>
          <p14:tracePt t="194756" x="3038475" y="4418013"/>
          <p14:tracePt t="194758" x="3038475" y="4433888"/>
          <p14:tracePt t="194760" x="3038475" y="4441825"/>
          <p14:tracePt t="194763" x="3046413" y="4457700"/>
          <p14:tracePt t="194766" x="3046413" y="4473575"/>
          <p14:tracePt t="194769" x="3046413" y="4497388"/>
          <p14:tracePt t="194770" x="3046413" y="4505325"/>
          <p14:tracePt t="194772" x="3046413" y="4521200"/>
          <p14:tracePt t="194774" x="3046413" y="4529138"/>
          <p14:tracePt t="194776" x="3046413" y="4537075"/>
          <p14:tracePt t="194778" x="3046413" y="4545013"/>
          <p14:tracePt t="194781" x="3054350" y="4552950"/>
          <p14:tracePt t="194783" x="3054350" y="4568825"/>
          <p14:tracePt t="194784" x="3054350" y="4576763"/>
          <p14:tracePt t="194786" x="3054350" y="4584700"/>
          <p14:tracePt t="194788" x="3054350" y="4592638"/>
          <p14:tracePt t="194790" x="3054350" y="4600575"/>
          <p14:tracePt t="194792" x="3054350" y="4608513"/>
          <p14:tracePt t="194794" x="3062288" y="4616450"/>
          <p14:tracePt t="194799" x="3062288" y="4633913"/>
          <p14:tracePt t="194801" x="3062288" y="4641850"/>
          <p14:tracePt t="194804" x="3062288" y="4649788"/>
          <p14:tracePt t="194806" x="3062288" y="4657725"/>
          <p14:tracePt t="194808" x="3070225" y="4665663"/>
          <p14:tracePt t="194810" x="3070225" y="4673600"/>
          <p14:tracePt t="194812" x="3070225" y="4681538"/>
          <p14:tracePt t="194815" x="3070225" y="4689475"/>
          <p14:tracePt t="194818" x="3070225" y="4697413"/>
          <p14:tracePt t="194820" x="3070225" y="4705350"/>
          <p14:tracePt t="194822" x="3070225" y="4713288"/>
          <p14:tracePt t="194824" x="3078163" y="4721225"/>
          <p14:tracePt t="194828" x="3078163" y="4729163"/>
          <p14:tracePt t="194833" x="3078163" y="4737100"/>
          <p14:tracePt t="194836" x="3078163" y="4745038"/>
          <p14:tracePt t="194840" x="3078163" y="4752975"/>
          <p14:tracePt t="194845" x="3078163" y="4760913"/>
          <p14:tracePt t="194849" x="3086100" y="4760913"/>
          <p14:tracePt t="194850" x="3086100" y="4768850"/>
          <p14:tracePt t="194855" x="3086100" y="4776788"/>
          <p14:tracePt t="194860" x="3086100" y="4784725"/>
          <p14:tracePt t="194868" x="3086100" y="4792663"/>
          <p14:tracePt t="194874" x="3086100" y="4800600"/>
          <p14:tracePt t="194883" x="3086100" y="4808538"/>
          <p14:tracePt t="194889" x="3086100" y="4816475"/>
          <p14:tracePt t="194898" x="3086100" y="4824413"/>
          <p14:tracePt t="194906" x="3086100" y="4832350"/>
          <p14:tracePt t="194915" x="3094038" y="4832350"/>
          <p14:tracePt t="194918" x="3094038" y="4840288"/>
          <p14:tracePt t="194928" x="3094038" y="4848225"/>
          <p14:tracePt t="194944" x="3094038" y="4856163"/>
          <p14:tracePt t="194965" x="3094038" y="4864100"/>
          <p14:tracePt t="194973" x="3094038" y="4872038"/>
          <p14:tracePt t="194987" x="3094038" y="4879975"/>
          <p14:tracePt t="195093" x="3094038" y="4872038"/>
          <p14:tracePt t="195100" x="3094038" y="4864100"/>
          <p14:tracePt t="195103" x="3094038" y="4856163"/>
          <p14:tracePt t="195104" x="3086100" y="4856163"/>
          <p14:tracePt t="195106" x="3086100" y="4848225"/>
          <p14:tracePt t="195108" x="3086100" y="4840288"/>
          <p14:tracePt t="195110" x="3086100" y="4832350"/>
          <p14:tracePt t="195112" x="3086100" y="4824413"/>
          <p14:tracePt t="195115" x="3086100" y="4816475"/>
          <p14:tracePt t="195117" x="3078163" y="4808538"/>
          <p14:tracePt t="195118" x="3078163" y="4800600"/>
          <p14:tracePt t="195121" x="3078163" y="4792663"/>
          <p14:tracePt t="195124" x="3078163" y="4784725"/>
          <p14:tracePt t="195126" x="3078163" y="4776788"/>
          <p14:tracePt t="195128" x="3078163" y="4768850"/>
          <p14:tracePt t="195132" x="3070225" y="4752975"/>
          <p14:tracePt t="195134" x="3070225" y="4745038"/>
          <p14:tracePt t="195136" x="3070225" y="4737100"/>
          <p14:tracePt t="195138" x="3070225" y="4721225"/>
          <p14:tracePt t="195141" x="3070225" y="4713288"/>
          <p14:tracePt t="195142" x="3070225" y="4705350"/>
          <p14:tracePt t="195144" x="3070225" y="4697413"/>
          <p14:tracePt t="195149" x="3070225" y="4673600"/>
          <p14:tracePt t="195151" x="3070225" y="4665663"/>
          <p14:tracePt t="195152" x="3070225" y="4657725"/>
          <p14:tracePt t="195155" x="3070225" y="4649788"/>
          <p14:tracePt t="195156" x="3070225" y="4641850"/>
          <p14:tracePt t="195158" x="3062288" y="4624388"/>
          <p14:tracePt t="195160" x="3062288" y="4616450"/>
          <p14:tracePt t="195162" x="3062288" y="4608513"/>
          <p14:tracePt t="195165" x="3062288" y="4600575"/>
          <p14:tracePt t="195168" x="3062288" y="4592638"/>
          <p14:tracePt t="195169" x="3062288" y="4584700"/>
          <p14:tracePt t="195171" x="3062288" y="4576763"/>
          <p14:tracePt t="195173" x="3062288" y="4560888"/>
          <p14:tracePt t="195174" x="3062288" y="4552950"/>
          <p14:tracePt t="195176" x="3062288" y="4545013"/>
          <p14:tracePt t="195178" x="3062288" y="4537075"/>
          <p14:tracePt t="195183" x="3062288" y="4521200"/>
          <p14:tracePt t="195184" x="3062288" y="4505325"/>
          <p14:tracePt t="195187" x="3062288" y="4497388"/>
          <p14:tracePt t="195189" x="3062288" y="4489450"/>
          <p14:tracePt t="195190" x="3062288" y="4481513"/>
          <p14:tracePt t="195192" x="3062288" y="4465638"/>
          <p14:tracePt t="195194" x="3062288" y="4457700"/>
          <p14:tracePt t="195199" x="3062288" y="4433888"/>
          <p14:tracePt t="195200" x="3062288" y="4425950"/>
          <p14:tracePt t="195202" x="3062288" y="4418013"/>
          <p14:tracePt t="195204" x="3062288" y="4410075"/>
          <p14:tracePt t="195206" x="3054350" y="4394200"/>
          <p14:tracePt t="195208" x="3054350" y="4386263"/>
          <p14:tracePt t="195210" x="3054350" y="4378325"/>
          <p14:tracePt t="195212" x="3054350" y="4370388"/>
          <p14:tracePt t="195215" x="3054350" y="4362450"/>
          <p14:tracePt t="195217" x="3054350" y="4346575"/>
          <p14:tracePt t="195220" x="3054350" y="4338638"/>
          <p14:tracePt t="195221" x="3046413" y="4330700"/>
          <p14:tracePt t="195222" x="3046413" y="4322763"/>
          <p14:tracePt t="195224" x="3046413" y="4314825"/>
          <p14:tracePt t="195226" x="3046413" y="4298950"/>
          <p14:tracePt t="195228" x="3046413" y="4291013"/>
          <p14:tracePt t="195234" x="3046413" y="4265613"/>
          <p14:tracePt t="195236" x="3038475" y="4249738"/>
          <p14:tracePt t="195238" x="3038475" y="4241800"/>
          <p14:tracePt t="195240" x="3038475" y="4233863"/>
          <p14:tracePt t="195242" x="3038475" y="4225925"/>
          <p14:tracePt t="195244" x="3038475" y="4210050"/>
          <p14:tracePt t="195250" x="3030538" y="4194175"/>
          <p14:tracePt t="195253" x="3030538" y="4170363"/>
          <p14:tracePt t="195254" x="3030538" y="4162425"/>
          <p14:tracePt t="195256" x="3030538" y="4154488"/>
          <p14:tracePt t="195258" x="3022600" y="4146550"/>
          <p14:tracePt t="195260" x="3022600" y="4138613"/>
          <p14:tracePt t="195263" x="3022600" y="4130675"/>
          <p14:tracePt t="195266" x="3022600" y="4114800"/>
          <p14:tracePt t="195268" x="3022600" y="4106863"/>
          <p14:tracePt t="195271" x="3022600" y="4098925"/>
          <p14:tracePt t="195272" x="3014663" y="4090988"/>
          <p14:tracePt t="195274" x="3014663" y="4083050"/>
          <p14:tracePt t="195276" x="3014663" y="4075113"/>
          <p14:tracePt t="195278" x="3014663" y="4067175"/>
          <p14:tracePt t="195283" x="3014663" y="4059238"/>
          <p14:tracePt t="195285" x="3014663" y="4051300"/>
          <p14:tracePt t="195286" x="3014663" y="4043363"/>
          <p14:tracePt t="195290" x="3014663" y="4035425"/>
          <p14:tracePt t="195292" x="3006725" y="4027488"/>
          <p14:tracePt t="195294" x="3006725" y="4019550"/>
          <p14:tracePt t="195299" x="3006725" y="4011613"/>
          <p14:tracePt t="195301" x="3006725" y="4003675"/>
          <p14:tracePt t="195304" x="3006725" y="3995738"/>
          <p14:tracePt t="195306" x="3006725" y="3987800"/>
          <p14:tracePt t="195310" x="2998788" y="3979863"/>
          <p14:tracePt t="195315" x="2998788" y="3971925"/>
          <p14:tracePt t="195318" x="2998788" y="3963988"/>
          <p14:tracePt t="195324" x="2998788" y="3956050"/>
          <p14:tracePt t="195328" x="2998788" y="3948113"/>
          <p14:tracePt t="195334" x="2998788" y="3938588"/>
          <p14:tracePt t="195343" x="2998788" y="3930650"/>
          <p14:tracePt t="196519" x="2990850" y="3938588"/>
          <p14:tracePt t="196525" x="2990850" y="3948113"/>
          <p14:tracePt t="196532" x="2990850" y="3956050"/>
          <p14:tracePt t="196535" x="2982913" y="3963988"/>
          <p14:tracePt t="196538" x="2982913" y="3971925"/>
          <p14:tracePt t="196542" x="2982913" y="3979863"/>
          <p14:tracePt t="196548" x="2974975" y="3987800"/>
          <p14:tracePt t="196551" x="2974975" y="3995738"/>
          <p14:tracePt t="196553" x="2974975" y="4003675"/>
          <p14:tracePt t="196554" x="2967038" y="4003675"/>
          <p14:tracePt t="196556" x="2967038" y="4011613"/>
          <p14:tracePt t="196558" x="2967038" y="4019550"/>
          <p14:tracePt t="196560" x="2957513" y="4019550"/>
          <p14:tracePt t="196562" x="2957513" y="4027488"/>
          <p14:tracePt t="196565" x="2957513" y="4035425"/>
          <p14:tracePt t="196568" x="2949575" y="4035425"/>
          <p14:tracePt t="196569" x="2949575" y="4043363"/>
          <p14:tracePt t="196570" x="2949575" y="4051300"/>
          <p14:tracePt t="196572" x="2941638" y="4059238"/>
          <p14:tracePt t="196576" x="2941638" y="4067175"/>
          <p14:tracePt t="196578" x="2933700" y="4075113"/>
          <p14:tracePt t="196582" x="2933700" y="4090988"/>
          <p14:tracePt t="196585" x="2925763" y="4098925"/>
          <p14:tracePt t="196587" x="2925763" y="4106863"/>
          <p14:tracePt t="196588" x="2925763" y="4114800"/>
          <p14:tracePt t="196590" x="2917825" y="4114800"/>
          <p14:tracePt t="196592" x="2917825" y="4130675"/>
          <p14:tracePt t="196597" x="2909888" y="4138613"/>
          <p14:tracePt t="196599" x="2909888" y="4146550"/>
          <p14:tracePt t="196601" x="2909888" y="4154488"/>
          <p14:tracePt t="196604" x="2909888" y="4162425"/>
          <p14:tracePt t="196606" x="2901950" y="4170363"/>
          <p14:tracePt t="196608" x="2901950" y="4178300"/>
          <p14:tracePt t="196612" x="2901950" y="4186238"/>
          <p14:tracePt t="196615" x="2894013" y="4194175"/>
          <p14:tracePt t="196618" x="2894013" y="4202113"/>
          <p14:tracePt t="196620" x="2894013" y="4210050"/>
          <p14:tracePt t="196624" x="2894013" y="4217988"/>
          <p14:tracePt t="196627" x="2894013" y="4225925"/>
          <p14:tracePt t="196631" x="2894013" y="4233863"/>
          <p14:tracePt t="196634" x="2886075" y="4233863"/>
          <p14:tracePt t="196635" x="2886075" y="4241800"/>
          <p14:tracePt t="196637" x="2886075" y="4249738"/>
          <p14:tracePt t="196641" x="2886075" y="4257675"/>
          <p14:tracePt t="196644" x="2886075" y="4265613"/>
          <p14:tracePt t="196648" x="2886075" y="4273550"/>
          <p14:tracePt t="196654" x="2886075" y="4281488"/>
          <p14:tracePt t="196660" x="2886075" y="4291013"/>
          <p14:tracePt t="196666" x="2878138" y="4291013"/>
          <p14:tracePt t="196668" x="2878138" y="4298950"/>
          <p14:tracePt t="196678" x="2878138" y="4306888"/>
          <p14:tracePt t="196690" x="2878138" y="4314825"/>
          <p14:tracePt t="196865" x="2878138" y="4306888"/>
          <p14:tracePt t="196873" x="2878138" y="4298950"/>
          <p14:tracePt t="196877" x="2886075" y="4298950"/>
          <p14:tracePt t="196878" x="2886075" y="4291013"/>
          <p14:tracePt t="196884" x="2886075" y="4281488"/>
          <p14:tracePt t="196898" x="2886075" y="4273550"/>
          <p14:tracePt t="196911" x="2886075" y="4265613"/>
          <p14:tracePt t="196929" x="2886075" y="4257675"/>
          <p14:tracePt t="197037" x="2886075" y="4249738"/>
          <p14:tracePt t="197039" x="2894013" y="4249738"/>
          <p14:tracePt t="197061" x="2894013" y="4241800"/>
          <p14:tracePt t="197084" x="2894013" y="4233863"/>
          <p14:tracePt t="197119" x="2894013" y="4225925"/>
          <p14:tracePt t="197153" x="2894013" y="4217988"/>
          <p14:tracePt t="197156" x="2886075" y="4217988"/>
          <p14:tracePt t="197179" x="2886075" y="4210050"/>
          <p14:tracePt t="197197" x="2886075" y="4202113"/>
          <p14:tracePt t="197221" x="2878138" y="4202113"/>
          <p14:tracePt t="197258" x="2878138" y="4194175"/>
          <p14:tracePt t="197286" x="2886075" y="4194175"/>
          <p14:tracePt t="197415" x="2894013" y="4194175"/>
          <p14:tracePt t="197425" x="2901950" y="4194175"/>
          <p14:tracePt t="197433" x="2909888" y="4186238"/>
          <p14:tracePt t="197438" x="2917825" y="4186238"/>
          <p14:tracePt t="197445" x="2925763" y="4186238"/>
          <p14:tracePt t="197449" x="2933700" y="4186238"/>
          <p14:tracePt t="197452" x="2941638" y="4186238"/>
          <p14:tracePt t="197456" x="2949575" y="4186238"/>
          <p14:tracePt t="197460" x="2957513" y="4186238"/>
          <p14:tracePt t="197465" x="2967038" y="4186238"/>
          <p14:tracePt t="197469" x="2974975" y="4186238"/>
          <p14:tracePt t="197470" x="2982913" y="4186238"/>
          <p14:tracePt t="197474" x="2990850" y="4186238"/>
          <p14:tracePt t="197476" x="2998788" y="4186238"/>
          <p14:tracePt t="197481" x="2998788" y="4194175"/>
          <p14:tracePt t="197485" x="3014663" y="4194175"/>
          <p14:tracePt t="197488" x="3022600" y="4194175"/>
          <p14:tracePt t="197492" x="3030538" y="4194175"/>
          <p14:tracePt t="197497" x="3038475" y="4194175"/>
          <p14:tracePt t="197501" x="3046413" y="4194175"/>
          <p14:tracePt t="197504" x="3054350" y="4194175"/>
          <p14:tracePt t="197508" x="3062288" y="4194175"/>
          <p14:tracePt t="197512" x="3070225" y="4194175"/>
          <p14:tracePt t="197518" x="3078163" y="4194175"/>
          <p14:tracePt t="197525" x="3086100" y="4194175"/>
          <p14:tracePt t="197528" x="3086100" y="4202113"/>
          <p14:tracePt t="197533" x="3094038" y="4202113"/>
          <p14:tracePt t="197623" x="3086100" y="4202113"/>
          <p14:tracePt t="197625" x="3086100" y="4194175"/>
          <p14:tracePt t="197633" x="3078163" y="4194175"/>
          <p14:tracePt t="197691" x="3078163" y="4202113"/>
          <p14:tracePt t="197708" x="3086100" y="4202113"/>
          <p14:tracePt t="197714" x="3094038" y="4202113"/>
          <p14:tracePt t="197722" x="3101975" y="4202113"/>
          <p14:tracePt t="197726" x="3109913" y="4202113"/>
          <p14:tracePt t="197728" x="3109913" y="4210050"/>
          <p14:tracePt t="197732" x="3117850" y="4210050"/>
          <p14:tracePt t="197734" x="3125788" y="4210050"/>
          <p14:tracePt t="197736" x="3133725" y="4210050"/>
          <p14:tracePt t="197738" x="3141663" y="4210050"/>
          <p14:tracePt t="197740" x="3149600" y="4210050"/>
          <p14:tracePt t="197742" x="3157538" y="4210050"/>
          <p14:tracePt t="197744" x="3165475" y="4210050"/>
          <p14:tracePt t="197747" x="3173413" y="4210050"/>
          <p14:tracePt t="197749" x="3181350" y="4210050"/>
          <p14:tracePt t="197752" x="3189288" y="4210050"/>
          <p14:tracePt t="197754" x="3197225" y="4210050"/>
          <p14:tracePt t="197756" x="3205163" y="4210050"/>
          <p14:tracePt t="197758" x="3213100" y="4210050"/>
          <p14:tracePt t="197760" x="3221038" y="4210050"/>
          <p14:tracePt t="197762" x="3228975" y="4210050"/>
          <p14:tracePt t="197765" x="3244850" y="4210050"/>
          <p14:tracePt t="197769" x="3260725" y="4210050"/>
          <p14:tracePt t="197771" x="3268663" y="4210050"/>
          <p14:tracePt t="197772" x="3276600" y="4210050"/>
          <p14:tracePt t="197774" x="3284538" y="4210050"/>
          <p14:tracePt t="197776" x="3292475" y="4210050"/>
          <p14:tracePt t="197778" x="3300413" y="4210050"/>
          <p14:tracePt t="197783" x="3308350" y="4210050"/>
          <p14:tracePt t="197786" x="3317875" y="4210050"/>
          <p14:tracePt t="197792" x="3325813" y="4210050"/>
          <p14:tracePt t="197798" x="3333750" y="4210050"/>
          <p14:tracePt t="197825" x="3341688" y="4210050"/>
          <p14:tracePt t="197833" x="3325813" y="4217988"/>
          <p14:tracePt t="197834" x="3317875" y="4217988"/>
          <p14:tracePt t="197836" x="3308350" y="4217988"/>
          <p14:tracePt t="197838" x="3300413" y="4217988"/>
          <p14:tracePt t="197840" x="3292475" y="4217988"/>
          <p14:tracePt t="197842" x="3284538" y="4217988"/>
          <p14:tracePt t="197844" x="3276600" y="4225925"/>
          <p14:tracePt t="197847" x="3260725" y="4225925"/>
          <p14:tracePt t="197849" x="3252788" y="4225925"/>
          <p14:tracePt t="197851" x="3236913" y="4225925"/>
          <p14:tracePt t="197853" x="3228975" y="4233863"/>
          <p14:tracePt t="197854" x="3221038" y="4233863"/>
          <p14:tracePt t="197856" x="3213100" y="4233863"/>
          <p14:tracePt t="197858" x="3197225" y="4233863"/>
          <p14:tracePt t="197860" x="3189288" y="4233863"/>
          <p14:tracePt t="197862" x="3173413" y="4233863"/>
          <p14:tracePt t="197866" x="3165475" y="4241800"/>
          <p14:tracePt t="197869" x="3149600" y="4241800"/>
          <p14:tracePt t="197870" x="3133725" y="4241800"/>
          <p14:tracePt t="197872" x="3125788" y="4241800"/>
          <p14:tracePt t="197874" x="3117850" y="4249738"/>
          <p14:tracePt t="197876" x="3109913" y="4249738"/>
          <p14:tracePt t="197878" x="3101975" y="4249738"/>
          <p14:tracePt t="197882" x="3094038" y="4249738"/>
          <p14:tracePt t="197885" x="3078163" y="4249738"/>
          <p14:tracePt t="197891" x="3070225" y="4249738"/>
          <p14:tracePt t="197894" x="3062288" y="4249738"/>
          <p14:tracePt t="197899" x="3054350" y="4249738"/>
          <p14:tracePt t="197933" x="3046413" y="4249738"/>
          <p14:tracePt t="197948" x="3054350" y="4249738"/>
          <p14:tracePt t="197954" x="3062288" y="4241800"/>
          <p14:tracePt t="197956" x="3070225" y="4241800"/>
          <p14:tracePt t="197960" x="3078163" y="4233863"/>
          <p14:tracePt t="197965" x="3086100" y="4233863"/>
          <p14:tracePt t="197969" x="3101975" y="4225925"/>
          <p14:tracePt t="197970" x="3109913" y="4225925"/>
          <p14:tracePt t="197972" x="3117850" y="4225925"/>
          <p14:tracePt t="197974" x="3125788" y="4225925"/>
          <p14:tracePt t="197977" x="3133725" y="4217988"/>
          <p14:tracePt t="197978" x="3149600" y="4217988"/>
          <p14:tracePt t="197981" x="3157538" y="4217988"/>
          <p14:tracePt t="197985" x="3173413" y="4217988"/>
          <p14:tracePt t="197987" x="3189288" y="4210050"/>
          <p14:tracePt t="197988" x="3197225" y="4210050"/>
          <p14:tracePt t="197990" x="3205163" y="4210050"/>
          <p14:tracePt t="197992" x="3221038" y="4210050"/>
          <p14:tracePt t="197994" x="3228975" y="4202113"/>
          <p14:tracePt t="197997" x="3244850" y="4202113"/>
          <p14:tracePt t="198000" x="3252788" y="4202113"/>
          <p14:tracePt t="198002" x="3268663" y="4202113"/>
          <p14:tracePt t="198003" x="3276600" y="4202113"/>
          <p14:tracePt t="198006" x="3292475" y="4202113"/>
          <p14:tracePt t="198007" x="3308350" y="4194175"/>
          <p14:tracePt t="198008" x="3317875" y="4194175"/>
          <p14:tracePt t="198010" x="3333750" y="4194175"/>
          <p14:tracePt t="198012" x="3349625" y="4194175"/>
          <p14:tracePt t="198017" x="3381375" y="4186238"/>
          <p14:tracePt t="198019" x="3397250" y="4186238"/>
          <p14:tracePt t="198020" x="3413125" y="4186238"/>
          <p14:tracePt t="198022" x="3429000" y="4186238"/>
          <p14:tracePt t="198024" x="3436938" y="4186238"/>
          <p14:tracePt t="198026" x="3452813" y="4186238"/>
          <p14:tracePt t="198028" x="3468688" y="4178300"/>
          <p14:tracePt t="198033" x="3500438" y="4178300"/>
          <p14:tracePt t="198034" x="3516313" y="4178300"/>
          <p14:tracePt t="198036" x="3524250" y="4186238"/>
          <p14:tracePt t="198038" x="3540125" y="4186238"/>
          <p14:tracePt t="198040" x="3548063" y="4186238"/>
          <p14:tracePt t="198042" x="3556000" y="4186238"/>
          <p14:tracePt t="198044" x="3571875" y="4186238"/>
          <p14:tracePt t="198049" x="3587750" y="4186238"/>
          <p14:tracePt t="198051" x="3595688" y="4186238"/>
          <p14:tracePt t="198052" x="3603625" y="4186238"/>
          <p14:tracePt t="198054" x="3611563" y="4194175"/>
          <p14:tracePt t="198058" x="3619500" y="4194175"/>
          <p14:tracePt t="198060" x="3627438" y="4194175"/>
          <p14:tracePt t="198068" x="3635375" y="4194175"/>
          <p14:tracePt t="198088" x="3627438" y="4194175"/>
          <p14:tracePt t="198092" x="3619500" y="4194175"/>
          <p14:tracePt t="198095" x="3611563" y="4194175"/>
          <p14:tracePt t="198099" x="3595688" y="4202113"/>
          <p14:tracePt t="198100" x="3587750" y="4202113"/>
          <p14:tracePt t="198102" x="3579813" y="4202113"/>
          <p14:tracePt t="198104" x="3571875" y="4202113"/>
          <p14:tracePt t="198106" x="3563938" y="4202113"/>
          <p14:tracePt t="198108" x="3548063" y="4202113"/>
          <p14:tracePt t="198110" x="3532188" y="4202113"/>
          <p14:tracePt t="198112" x="3516313" y="4202113"/>
          <p14:tracePt t="198115" x="3492500" y="4202113"/>
          <p14:tracePt t="198117" x="3476625" y="4202113"/>
          <p14:tracePt t="198118" x="3452813" y="4202113"/>
          <p14:tracePt t="198120" x="3429000" y="4202113"/>
          <p14:tracePt t="198122" x="3413125" y="4202113"/>
          <p14:tracePt t="198124" x="3389313" y="4202113"/>
          <p14:tracePt t="198126" x="3365500" y="4202113"/>
          <p14:tracePt t="198128" x="3341688" y="4202113"/>
          <p14:tracePt t="198131" x="3317875" y="4202113"/>
          <p14:tracePt t="198133" x="3292475" y="4202113"/>
          <p14:tracePt t="198135" x="3268663" y="4202113"/>
          <p14:tracePt t="198136" x="3252788" y="4194175"/>
          <p14:tracePt t="198138" x="3228975" y="4194175"/>
          <p14:tracePt t="198140" x="3205163" y="4194175"/>
          <p14:tracePt t="198142" x="3189288" y="4194175"/>
          <p14:tracePt t="198144" x="3165475" y="4194175"/>
          <p14:tracePt t="198147" x="3149600" y="4194175"/>
          <p14:tracePt t="198149" x="3133725" y="4194175"/>
          <p14:tracePt t="198151" x="3109913" y="4194175"/>
          <p14:tracePt t="198152" x="3094038" y="4194175"/>
          <p14:tracePt t="198155" x="3078163" y="4194175"/>
          <p14:tracePt t="198156" x="3062288" y="4194175"/>
          <p14:tracePt t="198158" x="3054350" y="4194175"/>
          <p14:tracePt t="198160" x="3046413" y="4186238"/>
          <p14:tracePt t="198162" x="3030538" y="4186238"/>
          <p14:tracePt t="198165" x="3022600" y="4186238"/>
          <p14:tracePt t="198167" x="3014663" y="4186238"/>
          <p14:tracePt t="198171" x="3006725" y="4186238"/>
          <p14:tracePt t="198172" x="2998788" y="4186238"/>
          <p14:tracePt t="198177" x="2990850" y="4186238"/>
          <p14:tracePt t="198178" x="2982913" y="4186238"/>
          <p14:tracePt t="198189" x="2974975" y="4186238"/>
          <p14:tracePt t="198202" x="2974975" y="4178300"/>
          <p14:tracePt t="198219" x="2982913" y="4178300"/>
          <p14:tracePt t="198222" x="2990850" y="4170363"/>
          <p14:tracePt t="198224" x="2998788" y="4170363"/>
          <p14:tracePt t="198226" x="3006725" y="4170363"/>
          <p14:tracePt t="198228" x="3014663" y="4170363"/>
          <p14:tracePt t="198232" x="3030538" y="4170363"/>
          <p14:tracePt t="198235" x="3046413" y="4170363"/>
          <p14:tracePt t="198238" x="3054350" y="4170363"/>
          <p14:tracePt t="198240" x="3062288" y="4162425"/>
          <p14:tracePt t="198242" x="3078163" y="4162425"/>
          <p14:tracePt t="198243" x="3094038" y="4162425"/>
          <p14:tracePt t="198246" x="3101975" y="4170363"/>
          <p14:tracePt t="198250" x="3125788" y="4162425"/>
          <p14:tracePt t="198254" x="3165475" y="4162425"/>
          <p14:tracePt t="198257" x="3173413" y="4170363"/>
          <p14:tracePt t="198259" x="3189288" y="4170363"/>
          <p14:tracePt t="198262" x="3197225" y="4170363"/>
          <p14:tracePt t="198263" x="3213100" y="4170363"/>
          <p14:tracePt t="198266" x="3236913" y="4170363"/>
          <p14:tracePt t="198269" x="3244850" y="4170363"/>
          <p14:tracePt t="198270" x="3260725" y="4170363"/>
          <p14:tracePt t="198272" x="3268663" y="4178300"/>
          <p14:tracePt t="198274" x="3284538" y="4178300"/>
          <p14:tracePt t="198276" x="3292475" y="4178300"/>
          <p14:tracePt t="198278" x="3308350" y="4178300"/>
          <p14:tracePt t="198280" x="3317875" y="4178300"/>
          <p14:tracePt t="198282" x="3325813" y="4178300"/>
          <p14:tracePt t="198284" x="3341688" y="4178300"/>
          <p14:tracePt t="198286" x="3349625" y="4178300"/>
          <p14:tracePt t="198288" x="3365500" y="4186238"/>
          <p14:tracePt t="198290" x="3373438" y="4186238"/>
          <p14:tracePt t="198292" x="3389313" y="4186238"/>
          <p14:tracePt t="198294" x="3397250" y="4186238"/>
          <p14:tracePt t="198296" x="3405188" y="4186238"/>
          <p14:tracePt t="198298" x="3421063" y="4186238"/>
          <p14:tracePt t="198300" x="3429000" y="4194175"/>
          <p14:tracePt t="198302" x="3444875" y="4194175"/>
          <p14:tracePt t="198304" x="3452813" y="4194175"/>
          <p14:tracePt t="198306" x="3460750" y="4194175"/>
          <p14:tracePt t="198308" x="3476625" y="4194175"/>
          <p14:tracePt t="198310" x="3484563" y="4194175"/>
          <p14:tracePt t="198312" x="3492500" y="4194175"/>
          <p14:tracePt t="198314" x="3500438" y="4202113"/>
          <p14:tracePt t="198316" x="3508375" y="4202113"/>
          <p14:tracePt t="198318" x="3516313" y="4202113"/>
          <p14:tracePt t="198320" x="3524250" y="4202113"/>
          <p14:tracePt t="198322" x="3532188" y="4202113"/>
          <p14:tracePt t="198324" x="3532188" y="4210050"/>
          <p14:tracePt t="198326" x="3540125" y="4210050"/>
          <p14:tracePt t="198330" x="3548063" y="4210050"/>
          <p14:tracePt t="198334" x="3556000" y="4210050"/>
          <p14:tracePt t="198342" x="3556000" y="4217988"/>
          <p14:tracePt t="198373" x="3556000" y="4210050"/>
          <p14:tracePt t="198383" x="3548063" y="4210050"/>
          <p14:tracePt t="198386" x="3540125" y="4210050"/>
          <p14:tracePt t="198389" x="3532188" y="4210050"/>
          <p14:tracePt t="198391" x="3524250" y="4210050"/>
          <p14:tracePt t="198392" x="3516313" y="4202113"/>
          <p14:tracePt t="198394" x="3508375" y="4202113"/>
          <p14:tracePt t="198397" x="3500438" y="4194175"/>
          <p14:tracePt t="198399" x="3484563" y="4194175"/>
          <p14:tracePt t="198401" x="3476625" y="4194175"/>
          <p14:tracePt t="198402" x="3460750" y="4186238"/>
          <p14:tracePt t="198405" x="3452813" y="4186238"/>
          <p14:tracePt t="198406" x="3436938" y="4186238"/>
          <p14:tracePt t="198408" x="3429000" y="4186238"/>
          <p14:tracePt t="198410" x="3413125" y="4178300"/>
          <p14:tracePt t="198412" x="3405188" y="4178300"/>
          <p14:tracePt t="198415" x="3389313" y="4178300"/>
          <p14:tracePt t="198418" x="3373438" y="4170363"/>
          <p14:tracePt t="198420" x="3357563" y="4170363"/>
          <p14:tracePt t="198423" x="3349625" y="4170363"/>
          <p14:tracePt t="198424" x="3341688" y="4162425"/>
          <p14:tracePt t="198426" x="3325813" y="4162425"/>
          <p14:tracePt t="198428" x="3317875" y="4162425"/>
          <p14:tracePt t="198432" x="3300413" y="4154488"/>
          <p14:tracePt t="198435" x="3284538" y="4154488"/>
          <p14:tracePt t="198438" x="3268663" y="4146550"/>
          <p14:tracePt t="198440" x="3260725" y="4146550"/>
          <p14:tracePt t="198442" x="3252788" y="4146550"/>
          <p14:tracePt t="198444" x="3244850" y="4146550"/>
          <p14:tracePt t="198447" x="3236913" y="4138613"/>
          <p14:tracePt t="198449" x="3228975" y="4138613"/>
          <p14:tracePt t="198452" x="3221038" y="4138613"/>
          <p14:tracePt t="198455" x="3205163" y="4138613"/>
          <p14:tracePt t="198456" x="3197225" y="4130675"/>
          <p14:tracePt t="198458" x="3189288" y="4130675"/>
          <p14:tracePt t="198460" x="3181350" y="4130675"/>
          <p14:tracePt t="198462" x="3173413" y="4130675"/>
          <p14:tracePt t="198465" x="3165475" y="4130675"/>
          <p14:tracePt t="198468" x="3157538" y="4130675"/>
          <p14:tracePt t="198472" x="3149600" y="4130675"/>
          <p14:tracePt t="198478" x="3141663" y="4130675"/>
          <p14:tracePt t="198481" x="3141663" y="4122738"/>
          <p14:tracePt t="198513" x="3149600" y="4122738"/>
          <p14:tracePt t="198525" x="3157538" y="4122738"/>
          <p14:tracePt t="198528" x="3165475" y="4122738"/>
          <p14:tracePt t="198532" x="3173413" y="4114800"/>
          <p14:tracePt t="198533" x="3181350" y="4114800"/>
          <p14:tracePt t="198534" x="3189288" y="4114800"/>
          <p14:tracePt t="198536" x="3197225" y="4114800"/>
          <p14:tracePt t="198538" x="3205163" y="4114800"/>
          <p14:tracePt t="198540" x="3221038" y="4114800"/>
          <p14:tracePt t="198542" x="3228975" y="4106863"/>
          <p14:tracePt t="198544" x="3236913" y="4106863"/>
          <p14:tracePt t="198549" x="3260725" y="4106863"/>
          <p14:tracePt t="198551" x="3268663" y="4106863"/>
          <p14:tracePt t="198552" x="3284538" y="4106863"/>
          <p14:tracePt t="198554" x="3292475" y="4106863"/>
          <p14:tracePt t="198556" x="3308350" y="4106863"/>
          <p14:tracePt t="198558" x="3325813" y="4106863"/>
          <p14:tracePt t="198560" x="3341688" y="4106863"/>
          <p14:tracePt t="198562" x="3357563" y="4106863"/>
          <p14:tracePt t="198565" x="3373438" y="4098925"/>
          <p14:tracePt t="198568" x="3389313" y="4098925"/>
          <p14:tracePt t="198569" x="3405188" y="4098925"/>
          <p14:tracePt t="198570" x="3421063" y="4098925"/>
          <p14:tracePt t="198572" x="3436938" y="4098925"/>
          <p14:tracePt t="198574" x="3452813" y="4098925"/>
          <p14:tracePt t="198576" x="3468688" y="4098925"/>
          <p14:tracePt t="198578" x="3484563" y="4098925"/>
          <p14:tracePt t="198582" x="3500438" y="4098925"/>
          <p14:tracePt t="198584" x="3516313" y="4098925"/>
          <p14:tracePt t="198585" x="3532188" y="4098925"/>
          <p14:tracePt t="198586" x="3556000" y="4098925"/>
          <p14:tracePt t="198588" x="3571875" y="4098925"/>
          <p14:tracePt t="198590" x="3587750" y="4098925"/>
          <p14:tracePt t="198592" x="3611563" y="4098925"/>
          <p14:tracePt t="198594" x="3627438" y="4098925"/>
          <p14:tracePt t="198599" x="3668713" y="4098925"/>
          <p14:tracePt t="198600" x="3684588" y="4098925"/>
          <p14:tracePt t="198602" x="3700463" y="4098925"/>
          <p14:tracePt t="198604" x="3716338" y="4098925"/>
          <p14:tracePt t="198606" x="3740150" y="4098925"/>
          <p14:tracePt t="198608" x="3756025" y="4098925"/>
          <p14:tracePt t="198610" x="3771900" y="4106863"/>
          <p14:tracePt t="198612" x="3779838" y="4106863"/>
          <p14:tracePt t="198615" x="3795713" y="4106863"/>
          <p14:tracePt t="198617" x="3811588" y="4114800"/>
          <p14:tracePt t="198618" x="3827463" y="4114800"/>
          <p14:tracePt t="198620" x="3843338" y="4114800"/>
          <p14:tracePt t="198622" x="3851275" y="4114800"/>
          <p14:tracePt t="198624" x="3867150" y="4114800"/>
          <p14:tracePt t="198626" x="3875088" y="4114800"/>
          <p14:tracePt t="198628" x="3883025" y="4114800"/>
          <p14:tracePt t="198632" x="3906838" y="4122738"/>
          <p14:tracePt t="198635" x="3914775" y="4122738"/>
          <p14:tracePt t="198636" x="3922713" y="4122738"/>
          <p14:tracePt t="198643" x="3938588" y="4130675"/>
          <p14:tracePt t="198647" x="3946525" y="4130675"/>
          <p14:tracePt t="198652" x="3954463" y="4130675"/>
          <p14:tracePt t="198707" x="3946525" y="4130675"/>
          <p14:tracePt t="198719" x="3938588" y="4130675"/>
          <p14:tracePt t="198769" x="3938588" y="4122738"/>
          <p14:tracePt t="198773" x="3930650" y="4122738"/>
          <p14:tracePt t="198783" x="3922713" y="4122738"/>
          <p14:tracePt t="198789" x="3914775" y="4114800"/>
          <p14:tracePt t="198792" x="3906838" y="4114800"/>
          <p14:tracePt t="198799" x="3898900" y="4114800"/>
          <p14:tracePt t="198807" x="3890963" y="4114800"/>
          <p14:tracePt t="198808" x="3890963" y="4106863"/>
          <p14:tracePt t="198815" x="3883025" y="4106863"/>
          <p14:tracePt t="198945" x="3883025" y="4114800"/>
          <p14:tracePt t="198956" x="3875088" y="4114800"/>
          <p14:tracePt t="198960" x="3867150" y="4114800"/>
          <p14:tracePt t="198965" x="3859213" y="4114800"/>
          <p14:tracePt t="198967" x="3851275" y="4114800"/>
          <p14:tracePt t="198969" x="3843338" y="4122738"/>
          <p14:tracePt t="198971" x="3835400" y="4122738"/>
          <p14:tracePt t="198972" x="3827463" y="4122738"/>
          <p14:tracePt t="198974" x="3819525" y="4122738"/>
          <p14:tracePt t="198976" x="3803650" y="4122738"/>
          <p14:tracePt t="198978" x="3795713" y="4122738"/>
          <p14:tracePt t="198981" x="3787775" y="4122738"/>
          <p14:tracePt t="198985" x="3756025" y="4122738"/>
          <p14:tracePt t="198987" x="3740150" y="4122738"/>
          <p14:tracePt t="198988" x="3732213" y="4130675"/>
          <p14:tracePt t="198990" x="3716338" y="4130675"/>
          <p14:tracePt t="198992" x="3700463" y="4130675"/>
          <p14:tracePt t="198994" x="3676650" y="4130675"/>
          <p14:tracePt t="198997" x="3660775" y="4130675"/>
          <p14:tracePt t="199000" x="3619500" y="4130675"/>
          <p14:tracePt t="199004" x="3579813" y="4138613"/>
          <p14:tracePt t="199006" x="3548063" y="4138613"/>
          <p14:tracePt t="199008" x="3532188" y="4138613"/>
          <p14:tracePt t="199010" x="3508375" y="4138613"/>
          <p14:tracePt t="199012" x="3484563" y="4138613"/>
          <p14:tracePt t="199015" x="3460750" y="4138613"/>
          <p14:tracePt t="199019" x="3413125" y="4146550"/>
          <p14:tracePt t="199021" x="3389313" y="4146550"/>
          <p14:tracePt t="199022" x="3365500" y="4146550"/>
          <p14:tracePt t="199024" x="3341688" y="4154488"/>
          <p14:tracePt t="199026" x="3317875" y="4162425"/>
          <p14:tracePt t="199028" x="3292475" y="4162425"/>
          <p14:tracePt t="199033" x="3244850" y="4170363"/>
          <p14:tracePt t="199035" x="3221038" y="4170363"/>
          <p14:tracePt t="199037" x="3197225" y="4178300"/>
          <p14:tracePt t="199038" x="3181350" y="4178300"/>
          <p14:tracePt t="199040" x="3157538" y="4186238"/>
          <p14:tracePt t="199043" x="3133725" y="4194175"/>
          <p14:tracePt t="199044" x="3117850" y="4194175"/>
          <p14:tracePt t="199047" x="3101975" y="4202113"/>
          <p14:tracePt t="199050" x="3070225" y="4210050"/>
          <p14:tracePt t="199053" x="3054350" y="4210050"/>
          <p14:tracePt t="199055" x="3038475" y="4210050"/>
          <p14:tracePt t="199056" x="3022600" y="4217988"/>
          <p14:tracePt t="199058" x="3014663" y="4217988"/>
          <p14:tracePt t="199060" x="2998788" y="4225925"/>
          <p14:tracePt t="199062" x="2990850" y="4225925"/>
          <p14:tracePt t="199065" x="2982913" y="4233863"/>
          <p14:tracePt t="199067" x="2974975" y="4233863"/>
          <p14:tracePt t="199071" x="2957513" y="4233863"/>
          <p14:tracePt t="199072" x="2949575" y="4233863"/>
          <p14:tracePt t="199074" x="2941638" y="4241800"/>
          <p14:tracePt t="199078" x="2933700" y="4241800"/>
          <p14:tracePt t="199133" x="2941638" y="4249738"/>
          <p14:tracePt t="199145" x="2949575" y="4249738"/>
          <p14:tracePt t="199148" x="2949575" y="4257675"/>
          <p14:tracePt t="199188" x="2949575" y="4265613"/>
          <p14:tracePt t="199194" x="2957513" y="4265613"/>
          <p14:tracePt t="199200" x="2957513" y="4273550"/>
          <p14:tracePt t="199217" x="2967038" y="4273550"/>
          <p14:tracePt t="199222" x="2967038" y="4281488"/>
          <p14:tracePt t="199232" x="2974975" y="4281488"/>
          <p14:tracePt t="199240" x="2982913" y="4281488"/>
          <p14:tracePt t="199244" x="2982913" y="4291013"/>
          <p14:tracePt t="199249" x="2990850" y="4291013"/>
          <p14:tracePt t="199254" x="2998788" y="4291013"/>
          <p14:tracePt t="199258" x="3006725" y="4291013"/>
          <p14:tracePt t="199262" x="3014663" y="4291013"/>
          <p14:tracePt t="199266" x="3014663" y="4298950"/>
          <p14:tracePt t="199267" x="3022600" y="4298950"/>
          <p14:tracePt t="199270" x="3030538" y="4298950"/>
          <p14:tracePt t="199272" x="3038475" y="4298950"/>
          <p14:tracePt t="199276" x="3046413" y="4298950"/>
          <p14:tracePt t="199278" x="3054350" y="4298950"/>
          <p14:tracePt t="199282" x="3062288" y="4298950"/>
          <p14:tracePt t="199284" x="3070225" y="4298950"/>
          <p14:tracePt t="199286" x="3078163" y="4298950"/>
          <p14:tracePt t="199288" x="3086100" y="4298950"/>
          <p14:tracePt t="199290" x="3094038" y="4306888"/>
          <p14:tracePt t="199292" x="3101975" y="4306888"/>
          <p14:tracePt t="199294" x="3109913" y="4306888"/>
          <p14:tracePt t="199299" x="3125788" y="4306888"/>
          <p14:tracePt t="199301" x="3133725" y="4306888"/>
          <p14:tracePt t="199302" x="3141663" y="4306888"/>
          <p14:tracePt t="199304" x="3149600" y="4306888"/>
          <p14:tracePt t="199306" x="3157538" y="4306888"/>
          <p14:tracePt t="199308" x="3173413" y="4306888"/>
          <p14:tracePt t="199310" x="3181350" y="4306888"/>
          <p14:tracePt t="199312" x="3189288" y="4306888"/>
          <p14:tracePt t="199315" x="3197225" y="4306888"/>
          <p14:tracePt t="199317" x="3213100" y="4306888"/>
          <p14:tracePt t="199318" x="3221038" y="4306888"/>
          <p14:tracePt t="199320" x="3228975" y="4306888"/>
          <p14:tracePt t="199322" x="3236913" y="4306888"/>
          <p14:tracePt t="199324" x="3252788" y="4306888"/>
          <p14:tracePt t="199326" x="3260725" y="4306888"/>
          <p14:tracePt t="199328" x="3268663" y="4306888"/>
          <p14:tracePt t="199333" x="3292475" y="4306888"/>
          <p14:tracePt t="199334" x="3300413" y="4306888"/>
          <p14:tracePt t="199336" x="3308350" y="4306888"/>
          <p14:tracePt t="199338" x="3325813" y="4306888"/>
          <p14:tracePt t="199340" x="3333750" y="4306888"/>
          <p14:tracePt t="199342" x="3341688" y="4298950"/>
          <p14:tracePt t="199344" x="3357563" y="4298950"/>
          <p14:tracePt t="199349" x="3373438" y="4298950"/>
          <p14:tracePt t="199350" x="3381375" y="4298950"/>
          <p14:tracePt t="199353" x="3397250" y="4298950"/>
          <p14:tracePt t="199354" x="3405188" y="4298950"/>
          <p14:tracePt t="199356" x="3413125" y="4298950"/>
          <p14:tracePt t="199358" x="3421063" y="4298950"/>
          <p14:tracePt t="199360" x="3429000" y="4298950"/>
          <p14:tracePt t="199362" x="3436938" y="4298950"/>
          <p14:tracePt t="199365" x="3444875" y="4298950"/>
          <p14:tracePt t="199367" x="3452813" y="4298950"/>
          <p14:tracePt t="199368" x="3468688" y="4298950"/>
          <p14:tracePt t="199370" x="3476625" y="4306888"/>
          <p14:tracePt t="199372" x="3484563" y="4298950"/>
          <p14:tracePt t="199376" x="3492500" y="4298950"/>
          <p14:tracePt t="199378" x="3500438" y="4298950"/>
          <p14:tracePt t="199381" x="3508375" y="4298950"/>
          <p14:tracePt t="199383" x="3516313" y="4298950"/>
          <p14:tracePt t="199385" x="3524250" y="4298950"/>
          <p14:tracePt t="199386" x="3532188" y="4298950"/>
          <p14:tracePt t="199388" x="3540125" y="4298950"/>
          <p14:tracePt t="199392" x="3548063" y="4298950"/>
          <p14:tracePt t="199394" x="3556000" y="4298950"/>
          <p14:tracePt t="199397" x="3563938" y="4298950"/>
          <p14:tracePt t="199401" x="3571875" y="4298950"/>
          <p14:tracePt t="199404" x="3579813" y="4298950"/>
          <p14:tracePt t="199408" x="3587750" y="4298950"/>
          <p14:tracePt t="199415" x="3595688" y="4298950"/>
          <p14:tracePt t="199954" x="3595688" y="4291013"/>
          <p14:tracePt t="199957" x="3587750" y="4281488"/>
          <p14:tracePt t="199961" x="3587750" y="4273550"/>
          <p14:tracePt t="199965" x="3579813" y="4273550"/>
          <p14:tracePt t="199968" x="3579813" y="4265613"/>
          <p14:tracePt t="199972" x="3571875" y="4257675"/>
          <p14:tracePt t="199983" x="3563938" y="4249738"/>
          <p14:tracePt t="199987" x="3563938" y="4241800"/>
          <p14:tracePt t="199991" x="3556000" y="4241800"/>
          <p14:tracePt t="199993" x="3556000" y="4233863"/>
          <p14:tracePt t="199999" x="3548063" y="4225925"/>
          <p14:tracePt t="200004" x="3540125" y="4217988"/>
          <p14:tracePt t="200008" x="3532188" y="4217988"/>
          <p14:tracePt t="200010" x="3532188" y="4210050"/>
          <p14:tracePt t="200015" x="3524250" y="4210050"/>
          <p14:tracePt t="200017" x="3524250" y="4202113"/>
          <p14:tracePt t="200018" x="3516313" y="4202113"/>
          <p14:tracePt t="200022" x="3516313" y="4194175"/>
          <p14:tracePt t="200024" x="3508375" y="4194175"/>
          <p14:tracePt t="200028" x="3500438" y="4186238"/>
          <p14:tracePt t="200032" x="3492500" y="4186238"/>
          <p14:tracePt t="200036" x="3484563" y="4178300"/>
          <p14:tracePt t="200042" x="3476625" y="4178300"/>
          <p14:tracePt t="200044" x="3476625" y="4170363"/>
          <p14:tracePt t="200046" x="3468688" y="4170363"/>
          <p14:tracePt t="200052" x="3460750" y="4162425"/>
          <p14:tracePt t="200056" x="3452813" y="4162425"/>
          <p14:tracePt t="200062" x="3444875" y="4162425"/>
          <p14:tracePt t="200064" x="3444875" y="4154488"/>
          <p14:tracePt t="200068" x="3436938" y="4154488"/>
          <p14:tracePt t="200078" x="3429000" y="4154488"/>
          <p14:tracePt t="200084" x="3429000" y="4146550"/>
          <p14:tracePt t="200194" x="3429000" y="4154488"/>
          <p14:tracePt t="200196" x="3421063" y="4154488"/>
          <p14:tracePt t="200202" x="3421063" y="4162425"/>
          <p14:tracePt t="200204" x="3413125" y="4162425"/>
          <p14:tracePt t="200205" x="3413125" y="4170363"/>
          <p14:tracePt t="200207" x="3405188" y="4170363"/>
          <p14:tracePt t="200211" x="3405188" y="4178300"/>
          <p14:tracePt t="200214" x="3397250" y="4178300"/>
          <p14:tracePt t="200218" x="3397250" y="4186238"/>
          <p14:tracePt t="200220" x="3389313" y="4186238"/>
          <p14:tracePt t="200232" x="3381375" y="4186238"/>
          <p14:tracePt t="200235" x="3381375" y="4194175"/>
          <p14:tracePt t="201159" x="3373438" y="4194175"/>
          <p14:tracePt t="201169" x="3365500" y="4194175"/>
          <p14:tracePt t="201173" x="3357563" y="4194175"/>
          <p14:tracePt t="201175" x="3349625" y="4194175"/>
          <p14:tracePt t="201179" x="3341688" y="4194175"/>
          <p14:tracePt t="201183" x="3325813" y="4186238"/>
          <p14:tracePt t="201185" x="3317875" y="4186238"/>
          <p14:tracePt t="201187" x="3308350" y="4186238"/>
          <p14:tracePt t="201188" x="3300413" y="4186238"/>
          <p14:tracePt t="201190" x="3292475" y="4186238"/>
          <p14:tracePt t="201194" x="3284538" y="4186238"/>
          <p14:tracePt t="201197" x="3276600" y="4178300"/>
          <p14:tracePt t="201201" x="3260725" y="4178300"/>
          <p14:tracePt t="201205" x="3244850" y="4178300"/>
          <p14:tracePt t="201206" x="3236913" y="4170363"/>
          <p14:tracePt t="201208" x="3228975" y="4170363"/>
          <p14:tracePt t="201210" x="3221038" y="4170363"/>
          <p14:tracePt t="201212" x="3213100" y="4162425"/>
          <p14:tracePt t="201218" x="3205163" y="4162425"/>
          <p14:tracePt t="201221" x="3189288" y="4154488"/>
          <p14:tracePt t="201222" x="3181350" y="4154488"/>
          <p14:tracePt t="201224" x="3173413" y="4146550"/>
          <p14:tracePt t="201229" x="3165475" y="4138613"/>
          <p14:tracePt t="201233" x="3149600" y="4138613"/>
          <p14:tracePt t="201237" x="3141663" y="4130675"/>
          <p14:tracePt t="201238" x="3133725" y="4130675"/>
          <p14:tracePt t="201240" x="3125788" y="4122738"/>
          <p14:tracePt t="201242" x="3117850" y="4122738"/>
          <p14:tracePt t="201247" x="3109913" y="4114800"/>
          <p14:tracePt t="201250" x="3101975" y="4114800"/>
          <p14:tracePt t="201254" x="3094038" y="4106863"/>
          <p14:tracePt t="201256" x="3086100" y="4106863"/>
          <p14:tracePt t="201260" x="3078163" y="4106863"/>
          <p14:tracePt t="201262" x="3078163" y="4098925"/>
          <p14:tracePt t="201268" x="3070225" y="4098925"/>
          <p14:tracePt t="201273" x="3062288" y="4090988"/>
          <p14:tracePt t="201282" x="3054350" y="4090988"/>
          <p14:tracePt t="204456" x="3054350" y="4098925"/>
          <p14:tracePt t="204463" x="3062288" y="4106863"/>
          <p14:tracePt t="204465" x="3062288" y="4114800"/>
          <p14:tracePt t="204469" x="3062288" y="4122738"/>
          <p14:tracePt t="204471" x="3070225" y="4130675"/>
          <p14:tracePt t="204472" x="3070225" y="4138613"/>
          <p14:tracePt t="204474" x="3070225" y="4154488"/>
          <p14:tracePt t="204476" x="3070225" y="4162425"/>
          <p14:tracePt t="204478" x="3078163" y="4178300"/>
          <p14:tracePt t="204483" x="3078163" y="4202113"/>
          <p14:tracePt t="204487" x="3086100" y="4225925"/>
          <p14:tracePt t="204488" x="3086100" y="4233863"/>
          <p14:tracePt t="204490" x="3086100" y="4249738"/>
          <p14:tracePt t="204492" x="3086100" y="4257675"/>
          <p14:tracePt t="204494" x="3086100" y="4273550"/>
          <p14:tracePt t="204496" x="3086100" y="4291013"/>
          <p14:tracePt t="204499" x="3094038" y="4298950"/>
          <p14:tracePt t="204503" x="3094038" y="4330700"/>
          <p14:tracePt t="204504" x="3094038" y="4338638"/>
          <p14:tracePt t="204506" x="3094038" y="4354513"/>
          <p14:tracePt t="204508" x="3094038" y="4370388"/>
          <p14:tracePt t="204510" x="3094038" y="4386263"/>
          <p14:tracePt t="204512" x="3094038" y="4402138"/>
          <p14:tracePt t="204515" x="3094038" y="4410075"/>
          <p14:tracePt t="204519" x="3101975" y="4441825"/>
          <p14:tracePt t="204520" x="3101975" y="4457700"/>
          <p14:tracePt t="204522" x="3101975" y="4465638"/>
          <p14:tracePt t="204524" x="3101975" y="4481513"/>
          <p14:tracePt t="204526" x="3101975" y="4497388"/>
          <p14:tracePt t="204528" x="3101975" y="4513263"/>
          <p14:tracePt t="204533" x="3094038" y="4545013"/>
          <p14:tracePt t="204534" x="3094038" y="4560888"/>
          <p14:tracePt t="204536" x="3094038" y="4568825"/>
          <p14:tracePt t="204538" x="3094038" y="4584700"/>
          <p14:tracePt t="204540" x="3086100" y="4600575"/>
          <p14:tracePt t="204542" x="3086100" y="4608513"/>
          <p14:tracePt t="204544" x="3086100" y="4624388"/>
          <p14:tracePt t="204546" x="3086100" y="4633913"/>
          <p14:tracePt t="204549" x="3078163" y="4641850"/>
          <p14:tracePt t="204550" x="3078163" y="4657725"/>
          <p14:tracePt t="204552" x="3078163" y="4665663"/>
          <p14:tracePt t="204554" x="3070225" y="4681538"/>
          <p14:tracePt t="204556" x="3070225" y="4689475"/>
          <p14:tracePt t="204558" x="3070225" y="4697413"/>
          <p14:tracePt t="204560" x="3070225" y="4713288"/>
          <p14:tracePt t="204562" x="3062288" y="4721225"/>
          <p14:tracePt t="204564" x="3062288" y="4729163"/>
          <p14:tracePt t="204566" x="3062288" y="4737100"/>
          <p14:tracePt t="204568" x="3054350" y="4752975"/>
          <p14:tracePt t="204570" x="3054350" y="4760913"/>
          <p14:tracePt t="204572" x="3054350" y="4768850"/>
          <p14:tracePt t="204574" x="3046413" y="4784725"/>
          <p14:tracePt t="204576" x="3046413" y="4792663"/>
          <p14:tracePt t="204578" x="3038475" y="4800600"/>
          <p14:tracePt t="204581" x="3038475" y="4808538"/>
          <p14:tracePt t="204582" x="3030538" y="4816475"/>
          <p14:tracePt t="204584" x="3030538" y="4824413"/>
          <p14:tracePt t="204586" x="3030538" y="4832350"/>
          <p14:tracePt t="204588" x="3022600" y="4848225"/>
          <p14:tracePt t="204590" x="3022600" y="4856163"/>
          <p14:tracePt t="204592" x="3014663" y="4864100"/>
          <p14:tracePt t="204594" x="3014663" y="4872038"/>
          <p14:tracePt t="204596" x="3006725" y="4879975"/>
          <p14:tracePt t="204600" x="2998788" y="4887913"/>
          <p14:tracePt t="204602" x="2998788" y="4895850"/>
          <p14:tracePt t="204604" x="2998788" y="4903788"/>
          <p14:tracePt t="204606" x="2990850" y="4911725"/>
          <p14:tracePt t="204608" x="2990850" y="4919663"/>
          <p14:tracePt t="204610" x="2982913" y="4919663"/>
          <p14:tracePt t="204612" x="2982913" y="4927600"/>
          <p14:tracePt t="204614" x="2974975" y="4935538"/>
          <p14:tracePt t="204616" x="2974975" y="4943475"/>
          <p14:tracePt t="204618" x="2974975" y="4951413"/>
          <p14:tracePt t="204620" x="2967038" y="4951413"/>
          <p14:tracePt t="204622" x="2957513" y="4959350"/>
          <p14:tracePt t="204624" x="2957513" y="4967288"/>
          <p14:tracePt t="204626" x="2949575" y="4976813"/>
          <p14:tracePt t="204628" x="2949575" y="4984750"/>
          <p14:tracePt t="204633" x="2933700" y="4992688"/>
          <p14:tracePt t="204636" x="2925763" y="5000625"/>
          <p14:tracePt t="204637" x="2925763" y="5008563"/>
          <p14:tracePt t="204639" x="2917825" y="5016500"/>
          <p14:tracePt t="204641" x="2909888" y="5024438"/>
          <p14:tracePt t="204642" x="2901950" y="5032375"/>
          <p14:tracePt t="204644" x="2894013" y="5040313"/>
          <p14:tracePt t="204646" x="2886075" y="5048250"/>
          <p14:tracePt t="204649" x="2878138" y="5056188"/>
          <p14:tracePt t="204650" x="2870200" y="5056188"/>
          <p14:tracePt t="204655" x="2854325" y="5072063"/>
          <p14:tracePt t="204657" x="2846388" y="5080000"/>
          <p14:tracePt t="204658" x="2838450" y="5087938"/>
          <p14:tracePt t="204660" x="2830513" y="5095875"/>
          <p14:tracePt t="204662" x="2822575" y="5095875"/>
          <p14:tracePt t="204665" x="2806700" y="5103813"/>
          <p14:tracePt t="204666" x="2798763" y="5111750"/>
          <p14:tracePt t="204671" x="2782888" y="5119688"/>
          <p14:tracePt t="204675" x="2759075" y="5135563"/>
          <p14:tracePt t="204677" x="2751138" y="5143500"/>
          <p14:tracePt t="204678" x="2743200" y="5143500"/>
          <p14:tracePt t="204683" x="2719388" y="5159375"/>
          <p14:tracePt t="204685" x="2711450" y="5159375"/>
          <p14:tracePt t="204689" x="2695575" y="5175250"/>
          <p14:tracePt t="204690" x="2679700" y="5175250"/>
          <p14:tracePt t="204693" x="2671763" y="5183188"/>
          <p14:tracePt t="204695" x="2663825" y="5183188"/>
          <p14:tracePt t="204697" x="2655888" y="5191125"/>
          <p14:tracePt t="204699" x="2647950" y="5199063"/>
          <p14:tracePt t="204701" x="2632075" y="5199063"/>
          <p14:tracePt t="204706" x="2606675" y="5207000"/>
          <p14:tracePt t="204708" x="2590800" y="5214938"/>
          <p14:tracePt t="204710" x="2582863" y="5214938"/>
          <p14:tracePt t="204712" x="2574925" y="5222875"/>
          <p14:tracePt t="204715" x="2566988" y="5222875"/>
          <p14:tracePt t="204717" x="2559050" y="5222875"/>
          <p14:tracePt t="204723" x="2535238" y="5230813"/>
          <p14:tracePt t="204724" x="2527300" y="5230813"/>
          <p14:tracePt t="204726" x="2519363" y="5230813"/>
          <p14:tracePt t="204728" x="2511425" y="5230813"/>
          <p14:tracePt t="204733" x="2503488" y="5238750"/>
          <p14:tracePt t="204736" x="2495550" y="5238750"/>
          <p14:tracePt t="204738" x="2487613" y="5238750"/>
          <p14:tracePt t="204740" x="2487613" y="5246688"/>
          <p14:tracePt t="204742" x="2479675" y="5246688"/>
          <p14:tracePt t="204747" x="2471738" y="5246688"/>
          <p14:tracePt t="204752" x="2463800" y="5254625"/>
          <p14:tracePt t="204758" x="2455863" y="5254625"/>
          <p14:tracePt t="204768" x="2455863" y="5262563"/>
          <p14:tracePt t="204769" x="2447925" y="5262563"/>
          <p14:tracePt t="205220" x="2455863" y="5262563"/>
          <p14:tracePt t="205225" x="2463800" y="5254625"/>
          <p14:tracePt t="205228" x="2471738" y="5254625"/>
          <p14:tracePt t="205233" x="2479675" y="5254625"/>
          <p14:tracePt t="205236" x="2487613" y="5254625"/>
          <p14:tracePt t="205238" x="2495550" y="5246688"/>
          <p14:tracePt t="205240" x="2503488" y="5246688"/>
          <p14:tracePt t="205242" x="2511425" y="5246688"/>
          <p14:tracePt t="205244" x="2519363" y="5246688"/>
          <p14:tracePt t="205247" x="2527300" y="5246688"/>
          <p14:tracePt t="205249" x="2535238" y="5246688"/>
          <p14:tracePt t="205253" x="2551113" y="5246688"/>
          <p14:tracePt t="205254" x="2559050" y="5238750"/>
          <p14:tracePt t="205257" x="2566988" y="5238750"/>
          <p14:tracePt t="205259" x="2582863" y="5238750"/>
          <p14:tracePt t="205261" x="2590800" y="5238750"/>
          <p14:tracePt t="205264" x="2606675" y="5238750"/>
          <p14:tracePt t="205267" x="2632075" y="5230813"/>
          <p14:tracePt t="205269" x="2647950" y="5230813"/>
          <p14:tracePt t="205270" x="2655888" y="5230813"/>
          <p14:tracePt t="205272" x="2671763" y="5222875"/>
          <p14:tracePt t="205274" x="2687638" y="5222875"/>
          <p14:tracePt t="205276" x="2695575" y="5222875"/>
          <p14:tracePt t="205278" x="2711450" y="5222875"/>
          <p14:tracePt t="205283" x="2735263" y="5214938"/>
          <p14:tracePt t="205285" x="2751138" y="5214938"/>
          <p14:tracePt t="205286" x="2767013" y="5214938"/>
          <p14:tracePt t="205289" x="2782888" y="5214938"/>
          <p14:tracePt t="205290" x="2798763" y="5214938"/>
          <p14:tracePt t="205292" x="2814638" y="5214938"/>
          <p14:tracePt t="205294" x="2838450" y="5207000"/>
          <p14:tracePt t="205299" x="2878138" y="5207000"/>
          <p14:tracePt t="205301" x="2894013" y="5207000"/>
          <p14:tracePt t="205303" x="2917825" y="5207000"/>
          <p14:tracePt t="205304" x="2941638" y="5207000"/>
          <p14:tracePt t="205306" x="2967038" y="5207000"/>
          <p14:tracePt t="205308" x="2990850" y="5207000"/>
          <p14:tracePt t="205310" x="3014663" y="5207000"/>
          <p14:tracePt t="205312" x="3038475" y="5207000"/>
          <p14:tracePt t="205315" x="3062288" y="5207000"/>
          <p14:tracePt t="205317" x="3094038" y="5207000"/>
          <p14:tracePt t="205318" x="3117850" y="5207000"/>
          <p14:tracePt t="205321" x="3141663" y="5207000"/>
          <p14:tracePt t="205322" x="3173413" y="5207000"/>
          <p14:tracePt t="205324" x="3197225" y="5199063"/>
          <p14:tracePt t="205326" x="3228975" y="5199063"/>
          <p14:tracePt t="205328" x="3260725" y="5199063"/>
          <p14:tracePt t="205333" x="3317875" y="5199063"/>
          <p14:tracePt t="205334" x="3349625" y="5199063"/>
          <p14:tracePt t="205336" x="3381375" y="5191125"/>
          <p14:tracePt t="205338" x="3413125" y="5199063"/>
          <p14:tracePt t="205340" x="3444875" y="5199063"/>
          <p14:tracePt t="205342" x="3468688" y="5199063"/>
          <p14:tracePt t="205344" x="3500438" y="5199063"/>
          <p14:tracePt t="205347" x="3532188" y="5199063"/>
          <p14:tracePt t="205349" x="3563938" y="5199063"/>
          <p14:tracePt t="205352" x="3595688" y="5199063"/>
          <p14:tracePt t="205353" x="3627438" y="5199063"/>
          <p14:tracePt t="205354" x="3660775" y="5199063"/>
          <p14:tracePt t="205356" x="3692525" y="5199063"/>
          <p14:tracePt t="205358" x="3724275" y="5199063"/>
          <p14:tracePt t="205360" x="3756025" y="5199063"/>
          <p14:tracePt t="205362" x="3787775" y="5191125"/>
          <p14:tracePt t="205365" x="3819525" y="5191125"/>
          <p14:tracePt t="205368" x="3883025" y="5191125"/>
          <p14:tracePt t="205370" x="3914775" y="5191125"/>
          <p14:tracePt t="205373" x="3946525" y="5191125"/>
          <p14:tracePt t="205375" x="3978275" y="5191125"/>
          <p14:tracePt t="205376" x="4011613" y="5191125"/>
          <p14:tracePt t="205378" x="4043363" y="5191125"/>
          <p14:tracePt t="205382" x="4067175" y="5191125"/>
          <p14:tracePt t="205384" x="4130675" y="5183188"/>
          <p14:tracePt t="205386" x="4162425" y="5183188"/>
          <p14:tracePt t="205388" x="4194175" y="5183188"/>
          <p14:tracePt t="205390" x="4225925" y="5183188"/>
          <p14:tracePt t="205392" x="4257675" y="5183188"/>
          <p14:tracePt t="205394" x="4289425" y="5183188"/>
          <p14:tracePt t="205396" x="4321175" y="5183188"/>
          <p14:tracePt t="205399" x="4352925" y="5175250"/>
          <p14:tracePt t="205401" x="4378325" y="5175250"/>
          <p14:tracePt t="205403" x="4410075" y="5175250"/>
          <p14:tracePt t="205404" x="4441825" y="5183188"/>
          <p14:tracePt t="205406" x="4465638" y="5183188"/>
          <p14:tracePt t="205408" x="4497388" y="5183188"/>
          <p14:tracePt t="205410" x="4521200" y="5183188"/>
          <p14:tracePt t="205413" x="4552950" y="5183188"/>
          <p14:tracePt t="205416" x="4600575" y="5183188"/>
          <p14:tracePt t="205418" x="4624388" y="5183188"/>
          <p14:tracePt t="205420" x="4648200" y="5183188"/>
          <p14:tracePt t="205422" x="4672013" y="5183188"/>
          <p14:tracePt t="205425" x="4695825" y="5183188"/>
          <p14:tracePt t="205426" x="4721225" y="5175250"/>
          <p14:tracePt t="205428" x="4737100" y="5175250"/>
          <p14:tracePt t="205432" x="4760913" y="5175250"/>
          <p14:tracePt t="205434" x="4800600" y="5175250"/>
          <p14:tracePt t="205436" x="4824413" y="5175250"/>
          <p14:tracePt t="205438" x="4840288" y="5175250"/>
          <p14:tracePt t="205440" x="4864100" y="5175250"/>
          <p14:tracePt t="205442" x="4879975" y="5175250"/>
          <p14:tracePt t="205444" x="4895850" y="5175250"/>
          <p14:tracePt t="205446" x="4919663" y="5175250"/>
          <p14:tracePt t="205450" x="4935538" y="5175250"/>
          <p14:tracePt t="205451" x="4951413" y="5175250"/>
          <p14:tracePt t="205453" x="4975225" y="5175250"/>
          <p14:tracePt t="205454" x="4991100" y="5175250"/>
          <p14:tracePt t="205456" x="5006975" y="5175250"/>
          <p14:tracePt t="205458" x="5022850" y="5175250"/>
          <p14:tracePt t="205460" x="5038725" y="5175250"/>
          <p14:tracePt t="205462" x="5056188" y="5175250"/>
          <p14:tracePt t="205465" x="5072063" y="5175250"/>
          <p14:tracePt t="205467" x="5087938" y="5175250"/>
          <p14:tracePt t="205469" x="5103813" y="5175250"/>
          <p14:tracePt t="205470" x="5119688" y="5175250"/>
          <p14:tracePt t="205472" x="5135563" y="5175250"/>
          <p14:tracePt t="205474" x="5151438" y="5175250"/>
          <p14:tracePt t="205476" x="5159375" y="5175250"/>
          <p14:tracePt t="205478" x="5175250" y="5175250"/>
          <p14:tracePt t="205483" x="5207000" y="5175250"/>
          <p14:tracePt t="205485" x="5222875" y="5167313"/>
          <p14:tracePt t="205486" x="5230813" y="5167313"/>
          <p14:tracePt t="205488" x="5246688" y="5167313"/>
          <p14:tracePt t="205490" x="5262563" y="5167313"/>
          <p14:tracePt t="205492" x="5270500" y="5167313"/>
          <p14:tracePt t="205494" x="5286375" y="5167313"/>
          <p14:tracePt t="205496" x="5294313" y="5167313"/>
          <p14:tracePt t="205499" x="5310188" y="5167313"/>
          <p14:tracePt t="205503" x="5334000" y="5167313"/>
          <p14:tracePt t="205504" x="5341938" y="5167313"/>
          <p14:tracePt t="205506" x="5349875" y="5167313"/>
          <p14:tracePt t="205508" x="5365750" y="5167313"/>
          <p14:tracePt t="205510" x="5373688" y="5167313"/>
          <p14:tracePt t="205512" x="5389563" y="5167313"/>
          <p14:tracePt t="205515" x="5397500" y="5167313"/>
          <p14:tracePt t="205518" x="5422900" y="5167313"/>
          <p14:tracePt t="205520" x="5430838" y="5167313"/>
          <p14:tracePt t="205522" x="5438775" y="5167313"/>
          <p14:tracePt t="205524" x="5446713" y="5167313"/>
          <p14:tracePt t="205526" x="5454650" y="5175250"/>
          <p14:tracePt t="205528" x="5470525" y="5175250"/>
          <p14:tracePt t="205533" x="5486400" y="5175250"/>
          <p14:tracePt t="205535" x="5494338" y="5175250"/>
          <p14:tracePt t="205536" x="5502275" y="5175250"/>
          <p14:tracePt t="205538" x="5510213" y="5175250"/>
          <p14:tracePt t="205540" x="5518150" y="5175250"/>
          <p14:tracePt t="205542" x="5526088" y="5175250"/>
          <p14:tracePt t="205544" x="5534025" y="5175250"/>
          <p14:tracePt t="205547" x="5541963" y="5175250"/>
          <p14:tracePt t="205551" x="5557838" y="5175250"/>
          <p14:tracePt t="205552" x="5565775" y="5175250"/>
          <p14:tracePt t="205554" x="5573713" y="5175250"/>
          <p14:tracePt t="205556" x="5581650" y="5175250"/>
          <p14:tracePt t="205558" x="5589588" y="5175250"/>
          <p14:tracePt t="205560" x="5597525" y="5175250"/>
          <p14:tracePt t="205562" x="5605463" y="5175250"/>
          <p14:tracePt t="205565" x="5613400" y="5183188"/>
          <p14:tracePt t="205566" x="5621338" y="5183188"/>
          <p14:tracePt t="205568" x="5629275" y="5183188"/>
          <p14:tracePt t="205570" x="5637213" y="5183188"/>
          <p14:tracePt t="205572" x="5645150" y="5183188"/>
          <p14:tracePt t="205576" x="5653088" y="5183188"/>
          <p14:tracePt t="205578" x="5661025" y="5191125"/>
          <p14:tracePt t="205583" x="5676900" y="5191125"/>
          <p14:tracePt t="205585" x="5684838" y="5191125"/>
          <p14:tracePt t="205586" x="5692775" y="5191125"/>
          <p14:tracePt t="205588" x="5700713" y="5191125"/>
          <p14:tracePt t="205592" x="5708650" y="5191125"/>
          <p14:tracePt t="205594" x="5716588" y="5191125"/>
          <p14:tracePt t="205596" x="5724525" y="5191125"/>
          <p14:tracePt t="205599" x="5732463" y="5191125"/>
          <p14:tracePt t="205601" x="5740400" y="5191125"/>
          <p14:tracePt t="205603" x="5749925" y="5191125"/>
          <p14:tracePt t="205604" x="5757863" y="5191125"/>
          <p14:tracePt t="205606" x="5765800" y="5191125"/>
          <p14:tracePt t="205608" x="5773738" y="5199063"/>
          <p14:tracePt t="205610" x="5781675" y="5199063"/>
          <p14:tracePt t="205612" x="5789613" y="5199063"/>
          <p14:tracePt t="205617" x="5797550" y="5199063"/>
          <p14:tracePt t="205618" x="5805488" y="5199063"/>
          <p14:tracePt t="205620" x="5813425" y="5199063"/>
          <p14:tracePt t="205624" x="5821363" y="5199063"/>
          <p14:tracePt t="205627" x="5829300" y="5199063"/>
          <p14:tracePt t="205629" x="5837238" y="5199063"/>
          <p14:tracePt t="205633" x="5845175" y="5199063"/>
          <p14:tracePt t="205634" x="5853113" y="5199063"/>
          <p14:tracePt t="205640" x="5861050" y="5207000"/>
          <p14:tracePt t="205644" x="5868988" y="5207000"/>
          <p14:tracePt t="205650" x="5876925" y="5207000"/>
          <p14:tracePt t="205657" x="5884863" y="5207000"/>
          <p14:tracePt t="205665" x="5892800" y="5207000"/>
          <p14:tracePt t="205680" x="5900738" y="5207000"/>
          <p14:tracePt t="206603" x="5900738" y="5214938"/>
          <p14:tracePt t="206625" x="5900738" y="5222875"/>
          <p14:tracePt t="206927" x="5892800" y="5222875"/>
          <p14:tracePt t="206930" x="5892800" y="5230813"/>
          <p14:tracePt t="206975" x="5892800" y="5238750"/>
          <p14:tracePt t="206986" x="5884863" y="5238750"/>
          <p14:tracePt t="207015" x="5884863" y="5246688"/>
          <p14:tracePt t="207039" x="5876925" y="5246688"/>
          <p14:tracePt t="207044" x="5876925" y="5254625"/>
          <p14:tracePt t="207554" x="5876925" y="5262563"/>
          <p14:tracePt t="207589" x="5876925" y="5254625"/>
          <p14:tracePt t="207605" x="5884863" y="5254625"/>
          <p14:tracePt t="207705" x="5892800" y="5254625"/>
          <p14:tracePt t="207727" x="5900738" y="5254625"/>
          <p14:tracePt t="207739" x="5908675" y="5246688"/>
          <p14:tracePt t="207749" x="5916613" y="5246688"/>
          <p14:tracePt t="207754" x="5924550" y="5246688"/>
          <p14:tracePt t="207758" x="5924550" y="5238750"/>
          <p14:tracePt t="207762" x="5932488" y="5238750"/>
          <p14:tracePt t="207768" x="5940425" y="5238750"/>
          <p14:tracePt t="207770" x="5948363" y="5238750"/>
          <p14:tracePt t="207772" x="5948363" y="5230813"/>
          <p14:tracePt t="207774" x="5956300" y="5230813"/>
          <p14:tracePt t="207778" x="5964238" y="5230813"/>
          <p14:tracePt t="207783" x="5972175" y="5230813"/>
          <p14:tracePt t="207784" x="5980113" y="5222875"/>
          <p14:tracePt t="207788" x="5988050" y="5222875"/>
          <p14:tracePt t="207792" x="5995988" y="5222875"/>
          <p14:tracePt t="207794" x="5995988" y="5214938"/>
          <p14:tracePt t="207797" x="6003925" y="5214938"/>
          <p14:tracePt t="207799" x="6011863" y="5214938"/>
          <p14:tracePt t="207802" x="6019800" y="5207000"/>
          <p14:tracePt t="207804" x="6027738" y="5207000"/>
          <p14:tracePt t="207808" x="6035675" y="5207000"/>
          <p14:tracePt t="207812" x="6043613" y="5207000"/>
          <p14:tracePt t="207818" x="6051550" y="5207000"/>
          <p14:tracePt t="207819" x="6051550" y="5199063"/>
          <p14:tracePt t="207820" x="6059488" y="5199063"/>
          <p14:tracePt t="207824" x="6067425" y="5199063"/>
          <p14:tracePt t="207828" x="6075363" y="5199063"/>
          <p14:tracePt t="207834" x="6083300" y="5199063"/>
          <p14:tracePt t="207838" x="6091238" y="5199063"/>
          <p14:tracePt t="207844" x="6100763" y="5199063"/>
          <p14:tracePt t="207852" x="6108700" y="5191125"/>
          <p14:tracePt t="207858" x="6116638" y="5191125"/>
          <p14:tracePt t="207867" x="6124575" y="5191125"/>
          <p14:tracePt t="208273" x="6124575" y="5199063"/>
          <p14:tracePt t="208281" x="6124575" y="5207000"/>
          <p14:tracePt t="208285" x="6124575" y="5214938"/>
          <p14:tracePt t="208288" x="6124575" y="5222875"/>
          <p14:tracePt t="208290" x="6116638" y="5222875"/>
          <p14:tracePt t="208292" x="6116638" y="5230813"/>
          <p14:tracePt t="208297" x="6116638" y="5238750"/>
          <p14:tracePt t="208301" x="6108700" y="5246688"/>
          <p14:tracePt t="208302" x="6108700" y="5254625"/>
          <p14:tracePt t="208306" x="6108700" y="5262563"/>
          <p14:tracePt t="208308" x="6100763" y="5262563"/>
          <p14:tracePt t="208310" x="6100763" y="5270500"/>
          <p14:tracePt t="208312" x="6091238" y="5278438"/>
          <p14:tracePt t="208318" x="6083300" y="5286375"/>
          <p14:tracePt t="208319" x="6083300" y="5294313"/>
          <p14:tracePt t="208320" x="6075363" y="5294313"/>
          <p14:tracePt t="208322" x="6067425" y="5302250"/>
          <p14:tracePt t="208324" x="6067425" y="5310188"/>
          <p14:tracePt t="208326" x="6059488" y="5319713"/>
          <p14:tracePt t="208328" x="6051550" y="5319713"/>
          <p14:tracePt t="208333" x="6035675" y="5335588"/>
          <p14:tracePt t="208337" x="6027738" y="5343525"/>
          <p14:tracePt t="208338" x="6019800" y="5351463"/>
          <p14:tracePt t="208340" x="6011863" y="5359400"/>
          <p14:tracePt t="208342" x="6003925" y="5367338"/>
          <p14:tracePt t="208344" x="5988050" y="5375275"/>
          <p14:tracePt t="208347" x="5980113" y="5375275"/>
          <p14:tracePt t="208349" x="5972175" y="5383213"/>
          <p14:tracePt t="208350" x="5956300" y="5391150"/>
          <p14:tracePt t="208355" x="5932488" y="5407025"/>
          <p14:tracePt t="208357" x="5916613" y="5414963"/>
          <p14:tracePt t="208359" x="5908675" y="5422900"/>
          <p14:tracePt t="208360" x="5892800" y="5430838"/>
          <p14:tracePt t="208362" x="5876925" y="5438775"/>
          <p14:tracePt t="208365" x="5861050" y="5454650"/>
          <p14:tracePt t="208366" x="5845175" y="5462588"/>
          <p14:tracePt t="208369" x="5829300" y="5470525"/>
          <p14:tracePt t="208373" x="5789613" y="5486400"/>
          <p14:tracePt t="208376" x="5765800" y="5494338"/>
          <p14:tracePt t="208377" x="5749925" y="5494338"/>
          <p14:tracePt t="208378" x="5724525" y="5502275"/>
          <p14:tracePt t="208383" x="5676900" y="5518150"/>
          <p14:tracePt t="208385" x="5653088" y="5526088"/>
          <p14:tracePt t="208389" x="5605463" y="5541963"/>
          <p14:tracePt t="208391" x="5581650" y="5549900"/>
          <p14:tracePt t="208392" x="5557838" y="5557838"/>
          <p14:tracePt t="208394" x="5526088" y="5565775"/>
          <p14:tracePt t="208397" x="5502275" y="5573713"/>
          <p14:tracePt t="208400" x="5446713" y="5589588"/>
          <p14:tracePt t="208404" x="5414963" y="5589588"/>
          <p14:tracePt t="208409" x="5318125" y="5605463"/>
          <p14:tracePt t="208410" x="5294313" y="5605463"/>
          <p14:tracePt t="208412" x="5262563" y="5613400"/>
          <p14:tracePt t="208415" x="5230813" y="5621338"/>
          <p14:tracePt t="208416" x="5191125" y="5621338"/>
          <p14:tracePt t="208421" x="5127625" y="5629275"/>
          <p14:tracePt t="208423" x="5095875" y="5629275"/>
          <p14:tracePt t="208424" x="5056188" y="5629275"/>
          <p14:tracePt t="208426" x="5022850" y="5637213"/>
          <p14:tracePt t="208428" x="4983163" y="5637213"/>
          <p14:tracePt t="208432" x="4911725" y="5637213"/>
          <p14:tracePt t="208434" x="4872038" y="5637213"/>
          <p14:tracePt t="208436" x="4832350" y="5629275"/>
          <p14:tracePt t="208438" x="4792663" y="5629275"/>
          <p14:tracePt t="208440" x="4752975" y="5629275"/>
          <p14:tracePt t="208442" x="4713288" y="5621338"/>
          <p14:tracePt t="208444" x="4672013" y="5621338"/>
          <p14:tracePt t="208446" x="4624388" y="5621338"/>
          <p14:tracePt t="208448" x="4584700" y="5621338"/>
          <p14:tracePt t="208450" x="4537075" y="5621338"/>
          <p14:tracePt t="208452" x="4497388" y="5621338"/>
          <p14:tracePt t="208454" x="4457700" y="5613400"/>
          <p14:tracePt t="208456" x="4410075" y="5613400"/>
          <p14:tracePt t="208458" x="4370388" y="5605463"/>
          <p14:tracePt t="208460" x="4329113" y="5605463"/>
          <p14:tracePt t="208462" x="4289425" y="5597525"/>
          <p14:tracePt t="208464" x="4249738" y="5597525"/>
          <p14:tracePt t="208466" x="4210050" y="5597525"/>
          <p14:tracePt t="208468" x="4170363" y="5597525"/>
          <p14:tracePt t="208470" x="4130675" y="5597525"/>
          <p14:tracePt t="208472" x="4090988" y="5597525"/>
          <p14:tracePt t="208474" x="4059238" y="5589588"/>
          <p14:tracePt t="208476" x="4019550" y="5589588"/>
          <p14:tracePt t="208478" x="3986213" y="5589588"/>
          <p14:tracePt t="208481" x="3946525" y="5589588"/>
          <p14:tracePt t="208482" x="3914775" y="5589588"/>
          <p14:tracePt t="208484" x="3875088" y="5589588"/>
          <p14:tracePt t="208486" x="3843338" y="5581650"/>
          <p14:tracePt t="208488" x="3811588" y="5581650"/>
          <p14:tracePt t="208490" x="3779838" y="5581650"/>
          <p14:tracePt t="208492" x="3748088" y="5573713"/>
          <p14:tracePt t="208494" x="3716338" y="5573713"/>
          <p14:tracePt t="208496" x="3692525" y="5565775"/>
          <p14:tracePt t="208500" x="3660775" y="5565775"/>
          <p14:tracePt t="208500" x="3635375" y="5557838"/>
          <p14:tracePt t="208502" x="3603625" y="5549900"/>
          <p14:tracePt t="208504" x="3579813" y="5541963"/>
          <p14:tracePt t="208506" x="3556000" y="5534025"/>
          <p14:tracePt t="208508" x="3532188" y="5526088"/>
          <p14:tracePt t="208510" x="3500438" y="5518150"/>
          <p14:tracePt t="208512" x="3484563" y="5518150"/>
          <p14:tracePt t="208514" x="3460750" y="5510213"/>
          <p14:tracePt t="208516" x="3436938" y="5502275"/>
          <p14:tracePt t="208518" x="3413125" y="5494338"/>
          <p14:tracePt t="208520" x="3397250" y="5486400"/>
          <p14:tracePt t="208522" x="3373438" y="5478463"/>
          <p14:tracePt t="208524" x="3357563" y="5470525"/>
          <p14:tracePt t="208526" x="3333750" y="5454650"/>
          <p14:tracePt t="208528" x="3317875" y="5446713"/>
          <p14:tracePt t="208531" x="3300413" y="5438775"/>
          <p14:tracePt t="208532" x="3276600" y="5422900"/>
          <p14:tracePt t="208534" x="3260725" y="5414963"/>
          <p14:tracePt t="208536" x="3244850" y="5399088"/>
          <p14:tracePt t="208538" x="3228975" y="5383213"/>
          <p14:tracePt t="208540" x="3213100" y="5375275"/>
          <p14:tracePt t="208542" x="3189288" y="5359400"/>
          <p14:tracePt t="208544" x="3173413" y="5343525"/>
          <p14:tracePt t="208546" x="3157538" y="5327650"/>
          <p14:tracePt t="208548" x="3141663" y="5310188"/>
          <p14:tracePt t="208551" x="3117850" y="5294313"/>
          <p14:tracePt t="208553" x="3101975" y="5278438"/>
          <p14:tracePt t="208554" x="3078163" y="5254625"/>
          <p14:tracePt t="208556" x="3062288" y="5238750"/>
          <p14:tracePt t="208558" x="3038475" y="5222875"/>
          <p14:tracePt t="208560" x="3014663" y="5199063"/>
          <p14:tracePt t="208562" x="2990850" y="5175250"/>
          <p14:tracePt t="208564" x="2967038" y="5151438"/>
          <p14:tracePt t="208566" x="2941638" y="5135563"/>
          <p14:tracePt t="208568" x="2917825" y="5111750"/>
          <p14:tracePt t="208570" x="2894013" y="5087938"/>
          <p14:tracePt t="208572" x="2862263" y="5064125"/>
          <p14:tracePt t="208574" x="2838450" y="5040313"/>
          <p14:tracePt t="208576" x="2814638" y="5016500"/>
          <p14:tracePt t="208578" x="2782888" y="4992688"/>
          <p14:tracePt t="208580" x="2759075" y="4967288"/>
          <p14:tracePt t="208582" x="2727325" y="4943475"/>
          <p14:tracePt t="208584" x="2703513" y="4919663"/>
          <p14:tracePt t="208586" x="2679700" y="4895850"/>
          <p14:tracePt t="208588" x="2647950" y="4872038"/>
          <p14:tracePt t="208590" x="2624138" y="4848225"/>
          <p14:tracePt t="208592" x="2590800" y="4832350"/>
          <p14:tracePt t="208594" x="2566988" y="4808538"/>
          <p14:tracePt t="208596" x="2543175" y="4784725"/>
          <p14:tracePt t="208598" x="2511425" y="4768850"/>
          <p14:tracePt t="208601" x="2487613" y="4745038"/>
          <p14:tracePt t="208602" x="2463800" y="4721225"/>
          <p14:tracePt t="208604" x="2432050" y="4697413"/>
          <p14:tracePt t="208606" x="2408238" y="4681538"/>
          <p14:tracePt t="208608" x="2384425" y="4665663"/>
          <p14:tracePt t="208610" x="2360613" y="4641850"/>
          <p14:tracePt t="208612" x="2336800" y="4624388"/>
          <p14:tracePt t="208614" x="2312988" y="4600575"/>
          <p14:tracePt t="208616" x="2289175" y="4584700"/>
          <p14:tracePt t="208618" x="2265363" y="4568825"/>
          <p14:tracePt t="208620" x="2239963" y="4545013"/>
          <p14:tracePt t="208622" x="2224088" y="4529138"/>
          <p14:tracePt t="208624" x="2200275" y="4513263"/>
          <p14:tracePt t="208626" x="2184400" y="4497388"/>
          <p14:tracePt t="208628" x="2160588" y="4481513"/>
          <p14:tracePt t="208631" x="2144713" y="4457700"/>
          <p14:tracePt t="208632" x="2128838" y="4441825"/>
          <p14:tracePt t="208634" x="2112963" y="4425950"/>
          <p14:tracePt t="208636" x="2097088" y="4410075"/>
          <p14:tracePt t="208638" x="2081213" y="4394200"/>
          <p14:tracePt t="208640" x="2065338" y="4378325"/>
          <p14:tracePt t="208642" x="2049463" y="4362450"/>
          <p14:tracePt t="208644" x="2033588" y="4346575"/>
          <p14:tracePt t="208646" x="2017713" y="4330700"/>
          <p14:tracePt t="208648" x="2009775" y="4314825"/>
          <p14:tracePt t="208651" x="1993900" y="4298950"/>
          <p14:tracePt t="208652" x="1985963" y="4281488"/>
          <p14:tracePt t="208654" x="1970088" y="4265613"/>
          <p14:tracePt t="208656" x="1962150" y="4249738"/>
          <p14:tracePt t="208658" x="1946275" y="4233863"/>
          <p14:tracePt t="208660" x="1938338" y="4217988"/>
          <p14:tracePt t="208662" x="1930400" y="4202113"/>
          <p14:tracePt t="208664" x="1922463" y="4186238"/>
          <p14:tracePt t="208666" x="1912938" y="4170363"/>
          <p14:tracePt t="208668" x="1905000" y="4154488"/>
          <p14:tracePt t="208670" x="1889125" y="4138613"/>
          <p14:tracePt t="208672" x="1881188" y="4122738"/>
          <p14:tracePt t="208674" x="1873250" y="4106863"/>
          <p14:tracePt t="208676" x="1865313" y="4090988"/>
          <p14:tracePt t="208678" x="1857375" y="4075113"/>
          <p14:tracePt t="208681" x="1849438" y="4051300"/>
          <p14:tracePt t="208682" x="1841500" y="4035425"/>
          <p14:tracePt t="208685" x="1833563" y="4019550"/>
          <p14:tracePt t="208686" x="1825625" y="4011613"/>
          <p14:tracePt t="208688" x="1817688" y="3995738"/>
          <p14:tracePt t="208690" x="1817688" y="3979863"/>
          <p14:tracePt t="208692" x="1809750" y="3963988"/>
          <p14:tracePt t="208694" x="1809750" y="3948113"/>
          <p14:tracePt t="208696" x="1801813" y="3930650"/>
          <p14:tracePt t="208698" x="1801813" y="3922713"/>
          <p14:tracePt t="208701" x="1793875" y="3906838"/>
          <p14:tracePt t="208703" x="1793875" y="3890963"/>
          <p14:tracePt t="208704" x="1793875" y="3883025"/>
          <p14:tracePt t="208706" x="1785938" y="3867150"/>
          <p14:tracePt t="208708" x="1785938" y="3859213"/>
          <p14:tracePt t="208710" x="1785938" y="3851275"/>
          <p14:tracePt t="208712" x="1785938" y="3835400"/>
          <p14:tracePt t="208714" x="1785938" y="3827463"/>
          <p14:tracePt t="208716" x="1785938" y="3819525"/>
          <p14:tracePt t="208718" x="1785938" y="3811588"/>
          <p14:tracePt t="208720" x="1785938" y="3803650"/>
          <p14:tracePt t="208722" x="1785938" y="3795713"/>
          <p14:tracePt t="208724" x="1785938" y="3787775"/>
          <p14:tracePt t="208726" x="1785938" y="3779838"/>
          <p14:tracePt t="208728" x="1785938" y="3771900"/>
          <p14:tracePt t="208731" x="1785938" y="3763963"/>
          <p14:tracePt t="208732" x="1785938" y="3756025"/>
          <p14:tracePt t="208734" x="1785938" y="3748088"/>
          <p14:tracePt t="208736" x="1785938" y="3740150"/>
          <p14:tracePt t="208738" x="1785938" y="3732213"/>
          <p14:tracePt t="208740" x="1785938" y="3724275"/>
          <p14:tracePt t="208742" x="1785938" y="3716338"/>
          <p14:tracePt t="208744" x="1785938" y="3708400"/>
          <p14:tracePt t="208746" x="1785938" y="3700463"/>
          <p14:tracePt t="208748" x="1785938" y="3692525"/>
          <p14:tracePt t="208750" x="1785938" y="3684588"/>
          <p14:tracePt t="208752" x="1785938" y="3668713"/>
          <p14:tracePt t="208754" x="1785938" y="3660775"/>
          <p14:tracePt t="208756" x="1785938" y="3652838"/>
          <p14:tracePt t="208758" x="1793875" y="3644900"/>
          <p14:tracePt t="208760" x="1793875" y="3636963"/>
          <p14:tracePt t="208762" x="1793875" y="3621088"/>
          <p14:tracePt t="208764" x="1793875" y="3613150"/>
          <p14:tracePt t="208766" x="1793875" y="3605213"/>
          <p14:tracePt t="208768" x="1801813" y="3595688"/>
          <p14:tracePt t="208770" x="1801813" y="3587750"/>
          <p14:tracePt t="208772" x="1801813" y="3571875"/>
          <p14:tracePt t="208774" x="1801813" y="3563938"/>
          <p14:tracePt t="208776" x="1809750" y="3556000"/>
          <p14:tracePt t="208778" x="1809750" y="3548063"/>
          <p14:tracePt t="208781" x="1809750" y="3540125"/>
          <p14:tracePt t="208782" x="1809750" y="3532188"/>
          <p14:tracePt t="208784" x="1817688" y="3524250"/>
          <p14:tracePt t="208786" x="1817688" y="3516313"/>
          <p14:tracePt t="208788" x="1817688" y="3508375"/>
          <p14:tracePt t="208790" x="1825625" y="3500438"/>
          <p14:tracePt t="208792" x="1825625" y="3492500"/>
          <p14:tracePt t="208794" x="1825625" y="3484563"/>
          <p14:tracePt t="208798" x="1833563" y="3476625"/>
          <p14:tracePt t="208800" x="1833563" y="3468688"/>
          <p14:tracePt t="208802" x="1833563" y="3460750"/>
          <p14:tracePt t="208804" x="1833563" y="3452813"/>
          <p14:tracePt t="208806" x="1841500" y="3452813"/>
          <p14:tracePt t="208808" x="1841500" y="3444875"/>
          <p14:tracePt t="208810" x="1841500" y="3436938"/>
          <p14:tracePt t="208812" x="1849438" y="3436938"/>
          <p14:tracePt t="208814" x="1849438" y="3429000"/>
          <p14:tracePt t="208816" x="1849438" y="3421063"/>
          <p14:tracePt t="208818" x="1857375" y="3421063"/>
          <p14:tracePt t="208820" x="1857375" y="3413125"/>
          <p14:tracePt t="208824" x="1865313" y="3405188"/>
          <p14:tracePt t="208826" x="1865313" y="3397250"/>
          <p14:tracePt t="208831" x="1873250" y="3389313"/>
          <p14:tracePt t="208834" x="1873250" y="3381375"/>
          <p14:tracePt t="208836" x="1881188" y="3381375"/>
          <p14:tracePt t="208838" x="1881188" y="3373438"/>
          <p14:tracePt t="208840" x="1889125" y="3373438"/>
          <p14:tracePt t="208842" x="1889125" y="3365500"/>
          <p14:tracePt t="208844" x="1897063" y="3365500"/>
          <p14:tracePt t="208846" x="1897063" y="3357563"/>
          <p14:tracePt t="208848" x="1905000" y="3357563"/>
          <p14:tracePt t="208850" x="1912938" y="3357563"/>
          <p14:tracePt t="208852" x="1912938" y="3349625"/>
          <p14:tracePt t="208854" x="1922463" y="3349625"/>
          <p14:tracePt t="208856" x="1930400" y="3341688"/>
          <p14:tracePt t="208858" x="1938338" y="3341688"/>
          <p14:tracePt t="208860" x="1946275" y="3333750"/>
          <p14:tracePt t="208862" x="1954213" y="3333750"/>
          <p14:tracePt t="208864" x="1962150" y="3325813"/>
          <p14:tracePt t="208866" x="1970088" y="3325813"/>
          <p14:tracePt t="208868" x="1978025" y="3317875"/>
          <p14:tracePt t="208870" x="1985963" y="3317875"/>
          <p14:tracePt t="208872" x="1993900" y="3309938"/>
          <p14:tracePt t="208874" x="2001838" y="3309938"/>
          <p14:tracePt t="208876" x="2017713" y="3309938"/>
          <p14:tracePt t="208878" x="2025650" y="3302000"/>
          <p14:tracePt t="208881" x="2033588" y="3302000"/>
          <p14:tracePt t="208883" x="2049463" y="3294063"/>
          <p14:tracePt t="208884" x="2057400" y="3294063"/>
          <p14:tracePt t="208886" x="2073275" y="3286125"/>
          <p14:tracePt t="208888" x="2081213" y="3286125"/>
          <p14:tracePt t="208890" x="2097088" y="3278188"/>
          <p14:tracePt t="208892" x="2105025" y="3270250"/>
          <p14:tracePt t="208894" x="2112963" y="3270250"/>
          <p14:tracePt t="208896" x="2128838" y="3262313"/>
          <p14:tracePt t="208898" x="2136775" y="3262313"/>
          <p14:tracePt t="208900" x="2152650" y="3262313"/>
          <p14:tracePt t="208902" x="2160588" y="3252788"/>
          <p14:tracePt t="208904" x="2176463" y="3252788"/>
          <p14:tracePt t="208906" x="2192338" y="3252788"/>
          <p14:tracePt t="208908" x="2200275" y="3244850"/>
          <p14:tracePt t="208910" x="2216150" y="3244850"/>
          <p14:tracePt t="208912" x="2232025" y="3244850"/>
          <p14:tracePt t="208915" x="2239963" y="3244850"/>
          <p14:tracePt t="208917" x="2255838" y="3236913"/>
          <p14:tracePt t="208918" x="2273300" y="3236913"/>
          <p14:tracePt t="208920" x="2281238" y="3236913"/>
          <p14:tracePt t="208922" x="2297113" y="3236913"/>
          <p14:tracePt t="208924" x="2312988" y="3236913"/>
          <p14:tracePt t="208926" x="2328863" y="3236913"/>
          <p14:tracePt t="208928" x="2344738" y="3236913"/>
          <p14:tracePt t="208931" x="2360613" y="3236913"/>
          <p14:tracePt t="208932" x="2376488" y="3236913"/>
          <p14:tracePt t="208934" x="2392363" y="3236913"/>
          <p14:tracePt t="208936" x="2400300" y="3236913"/>
          <p14:tracePt t="208938" x="2416175" y="3228975"/>
          <p14:tracePt t="208940" x="2432050" y="3228975"/>
          <p14:tracePt t="208942" x="2447925" y="3228975"/>
          <p14:tracePt t="208944" x="2463800" y="3228975"/>
          <p14:tracePt t="208946" x="2471738" y="3228975"/>
          <p14:tracePt t="208948" x="2487613" y="3236913"/>
          <p14:tracePt t="208950" x="2503488" y="3236913"/>
          <p14:tracePt t="208966" x="2606675" y="3244850"/>
          <p14:tracePt t="208968" x="2616200" y="3244850"/>
          <p14:tracePt t="208970" x="2632075" y="3244850"/>
          <p14:tracePt t="208972" x="2640013" y="3244850"/>
          <p14:tracePt t="208974" x="2655888" y="3244850"/>
          <p14:tracePt t="208976" x="2663825" y="3252788"/>
          <p14:tracePt t="208978" x="2679700" y="3252788"/>
          <p14:tracePt t="208981" x="2687638" y="3252788"/>
          <p14:tracePt t="208982" x="2703513" y="3252788"/>
          <p14:tracePt t="208984" x="2711450" y="3262313"/>
          <p14:tracePt t="208986" x="2727325" y="3262313"/>
          <p14:tracePt t="208988" x="2735263" y="3262313"/>
          <p14:tracePt t="208990" x="2743200" y="3270250"/>
          <p14:tracePt t="208992" x="2751138" y="3270250"/>
          <p14:tracePt t="208994" x="2767013" y="3270250"/>
          <p14:tracePt t="208996" x="2774950" y="3278188"/>
          <p14:tracePt t="208999" x="2782888" y="3278188"/>
          <p14:tracePt t="209000" x="2798763" y="3278188"/>
          <p14:tracePt t="209002" x="2806700" y="3286125"/>
          <p14:tracePt t="209004" x="2814638" y="3286125"/>
          <p14:tracePt t="209006" x="2822575" y="3286125"/>
          <p14:tracePt t="209008" x="2830513" y="3294063"/>
          <p14:tracePt t="209010" x="2838450" y="3294063"/>
          <p14:tracePt t="209012" x="2846388" y="3294063"/>
          <p14:tracePt t="209014" x="2862263" y="3294063"/>
          <p14:tracePt t="209016" x="2870200" y="3302000"/>
          <p14:tracePt t="209018" x="2878138" y="3302000"/>
          <p14:tracePt t="209020" x="2886075" y="3302000"/>
          <p14:tracePt t="209022" x="2894013" y="3309938"/>
          <p14:tracePt t="209024" x="2901950" y="3309938"/>
          <p14:tracePt t="209026" x="2909888" y="3317875"/>
          <p14:tracePt t="209028" x="2917825" y="3317875"/>
          <p14:tracePt t="209031" x="2925763" y="3317875"/>
          <p14:tracePt t="209032" x="2933700" y="3325813"/>
          <p14:tracePt t="209034" x="2941638" y="3325813"/>
          <p14:tracePt t="209036" x="2949575" y="3333750"/>
          <p14:tracePt t="209038" x="2957513" y="3333750"/>
          <p14:tracePt t="209040" x="2967038" y="3341688"/>
          <p14:tracePt t="209042" x="2974975" y="3341688"/>
          <p14:tracePt t="209044" x="2982913" y="3349625"/>
          <p14:tracePt t="209046" x="2990850" y="3349625"/>
          <p14:tracePt t="209048" x="2998788" y="3349625"/>
          <p14:tracePt t="209050" x="3006725" y="3357563"/>
          <p14:tracePt t="209052" x="3014663" y="3357563"/>
          <p14:tracePt t="209054" x="3030538" y="3365500"/>
          <p14:tracePt t="209056" x="3038475" y="3373438"/>
          <p14:tracePt t="209058" x="3046413" y="3373438"/>
          <p14:tracePt t="209060" x="3054350" y="3381375"/>
          <p14:tracePt t="209062" x="3062288" y="3381375"/>
          <p14:tracePt t="209064" x="3070225" y="3389313"/>
          <p14:tracePt t="209066" x="3078163" y="3389313"/>
          <p14:tracePt t="209068" x="3094038" y="3397250"/>
          <p14:tracePt t="209070" x="3101975" y="3405188"/>
          <p14:tracePt t="209072" x="3109913" y="3405188"/>
          <p14:tracePt t="209074" x="3117850" y="3413125"/>
          <p14:tracePt t="209076" x="3125788" y="3413125"/>
          <p14:tracePt t="209078" x="3133725" y="3421063"/>
          <p14:tracePt t="209081" x="3149600" y="3429000"/>
          <p14:tracePt t="209083" x="3157538" y="3436938"/>
          <p14:tracePt t="209084" x="3165475" y="3444875"/>
          <p14:tracePt t="209086" x="3173413" y="3444875"/>
          <p14:tracePt t="209088" x="3181350" y="3452813"/>
          <p14:tracePt t="209090" x="3189288" y="3460750"/>
          <p14:tracePt t="209092" x="3197225" y="3468688"/>
          <p14:tracePt t="209094" x="3205163" y="3476625"/>
          <p14:tracePt t="209096" x="3213100" y="3476625"/>
          <p14:tracePt t="209098" x="3221038" y="3484563"/>
          <p14:tracePt t="209100" x="3228975" y="3492500"/>
          <p14:tracePt t="209102" x="3236913" y="3500438"/>
          <p14:tracePt t="209104" x="3244850" y="3500438"/>
          <p14:tracePt t="209106" x="3252788" y="3508375"/>
          <p14:tracePt t="209108" x="3260725" y="3508375"/>
          <p14:tracePt t="209110" x="3268663" y="3516313"/>
          <p14:tracePt t="209112" x="3268663" y="3524250"/>
          <p14:tracePt t="209114" x="3276600" y="3532188"/>
          <p14:tracePt t="209117" x="3284538" y="3532188"/>
          <p14:tracePt t="209119" x="3284538" y="3540125"/>
          <p14:tracePt t="209120" x="3292475" y="3548063"/>
          <p14:tracePt t="209122" x="3300413" y="3548063"/>
          <p14:tracePt t="209124" x="3300413" y="3556000"/>
          <p14:tracePt t="209126" x="3308350" y="3556000"/>
          <p14:tracePt t="209128" x="3308350" y="3563938"/>
          <p14:tracePt t="209131" x="3317875" y="3571875"/>
          <p14:tracePt t="209134" x="3325813" y="3579813"/>
          <p14:tracePt t="209136" x="3325813" y="3587750"/>
          <p14:tracePt t="209138" x="3333750" y="3587750"/>
          <p14:tracePt t="209140" x="3333750" y="3595688"/>
          <p14:tracePt t="209142" x="3341688" y="3605213"/>
          <p14:tracePt t="209144" x="3341688" y="3613150"/>
          <p14:tracePt t="209146" x="3341688" y="3621088"/>
          <p14:tracePt t="209148" x="3349625" y="3621088"/>
          <p14:tracePt t="209150" x="3349625" y="3629025"/>
          <p14:tracePt t="209152" x="3349625" y="3636963"/>
          <p14:tracePt t="209154" x="3357563" y="3644900"/>
          <p14:tracePt t="209156" x="3357563" y="3652838"/>
          <p14:tracePt t="209158" x="3357563" y="3660775"/>
          <p14:tracePt t="209160" x="3357563" y="3668713"/>
          <p14:tracePt t="209162" x="3365500" y="3676650"/>
          <p14:tracePt t="209164" x="3365500" y="3684588"/>
          <p14:tracePt t="209166" x="3365500" y="3692525"/>
          <p14:tracePt t="209168" x="3365500" y="3700463"/>
          <p14:tracePt t="209170" x="3365500" y="3708400"/>
          <p14:tracePt t="209172" x="3365500" y="3716338"/>
          <p14:tracePt t="209174" x="3365500" y="3724275"/>
          <p14:tracePt t="209176" x="3365500" y="3732213"/>
          <p14:tracePt t="209178" x="3365500" y="3740150"/>
          <p14:tracePt t="209181" x="3365500" y="3756025"/>
          <p14:tracePt t="209182" x="3365500" y="3763963"/>
          <p14:tracePt t="209184" x="3365500" y="3771900"/>
          <p14:tracePt t="209186" x="3365500" y="3779838"/>
          <p14:tracePt t="209188" x="3365500" y="3787775"/>
          <p14:tracePt t="209190" x="3365500" y="3803650"/>
          <p14:tracePt t="209192" x="3365500" y="3811588"/>
          <p14:tracePt t="209194" x="3365500" y="3819525"/>
          <p14:tracePt t="209196" x="3365500" y="3827463"/>
          <p14:tracePt t="209198" x="3365500" y="3835400"/>
          <p14:tracePt t="209200" x="3365500" y="3843338"/>
          <p14:tracePt t="209202" x="3365500" y="3859213"/>
          <p14:tracePt t="209204" x="3365500" y="3867150"/>
          <p14:tracePt t="209206" x="3365500" y="3875088"/>
          <p14:tracePt t="209208" x="3365500" y="3883025"/>
          <p14:tracePt t="209210" x="3365500" y="3890963"/>
          <p14:tracePt t="209212" x="3365500" y="3898900"/>
          <p14:tracePt t="209214" x="3365500" y="3906838"/>
          <p14:tracePt t="209216" x="3373438" y="3914775"/>
          <p14:tracePt t="209218" x="3373438" y="3930650"/>
          <p14:tracePt t="209220" x="3373438" y="3938588"/>
          <p14:tracePt t="209222" x="3373438" y="3948113"/>
          <p14:tracePt t="209224" x="3381375" y="3956050"/>
          <p14:tracePt t="209226" x="3381375" y="3963988"/>
          <p14:tracePt t="209228" x="3381375" y="3971925"/>
          <p14:tracePt t="209230" x="3389313" y="3979863"/>
          <p14:tracePt t="209232" x="3389313" y="3987800"/>
          <p14:tracePt t="209234" x="3389313" y="3995738"/>
          <p14:tracePt t="209236" x="3397250" y="4011613"/>
          <p14:tracePt t="209238" x="3397250" y="4019550"/>
          <p14:tracePt t="209240" x="3405188" y="4027488"/>
          <p14:tracePt t="209242" x="3405188" y="4035425"/>
          <p14:tracePt t="209244" x="3405188" y="4043363"/>
          <p14:tracePt t="209246" x="3413125" y="4051300"/>
          <p14:tracePt t="209248" x="3413125" y="4067175"/>
          <p14:tracePt t="209250" x="3421063" y="4075113"/>
          <p14:tracePt t="209252" x="3421063" y="4083050"/>
          <p14:tracePt t="209254" x="3429000" y="4090988"/>
          <p14:tracePt t="209256" x="3429000" y="4106863"/>
          <p14:tracePt t="209258" x="3436938" y="4114800"/>
          <p14:tracePt t="209260" x="3444875" y="4122738"/>
          <p14:tracePt t="209262" x="3444875" y="4130675"/>
          <p14:tracePt t="209264" x="3452813" y="4146550"/>
          <p14:tracePt t="209267" x="3460750" y="4154488"/>
          <p14:tracePt t="209268" x="3460750" y="4162425"/>
          <p14:tracePt t="209270" x="3468688" y="4170363"/>
          <p14:tracePt t="209272" x="3476625" y="4186238"/>
          <p14:tracePt t="209274" x="3476625" y="4194175"/>
          <p14:tracePt t="209276" x="3484563" y="4202113"/>
          <p14:tracePt t="209278" x="3492500" y="4210050"/>
          <p14:tracePt t="209281" x="3500438" y="4217988"/>
          <p14:tracePt t="209282" x="3508375" y="4225925"/>
          <p14:tracePt t="209284" x="3516313" y="4241800"/>
          <p14:tracePt t="209286" x="3516313" y="4249738"/>
          <p14:tracePt t="209288" x="3524250" y="4257675"/>
          <p14:tracePt t="209290" x="3532188" y="4265613"/>
          <p14:tracePt t="209292" x="3548063" y="4273550"/>
          <p14:tracePt t="209294" x="3556000" y="4291013"/>
          <p14:tracePt t="209297" x="3563938" y="4298950"/>
          <p14:tracePt t="209298" x="3571875" y="4306888"/>
          <p14:tracePt t="209300" x="3587750" y="4322763"/>
          <p14:tracePt t="209302" x="3595688" y="4330700"/>
          <p14:tracePt t="209304" x="3611563" y="4338638"/>
          <p14:tracePt t="209306" x="3627438" y="4346575"/>
          <p14:tracePt t="209308" x="3635375" y="4362450"/>
          <p14:tracePt t="209310" x="3651250" y="4370388"/>
          <p14:tracePt t="209312" x="3660775" y="4386263"/>
          <p14:tracePt t="209314" x="3676650" y="4394200"/>
          <p14:tracePt t="209316" x="3684588" y="4402138"/>
          <p14:tracePt t="209319" x="3700463" y="4410075"/>
          <p14:tracePt t="209320" x="3716338" y="4425950"/>
          <p14:tracePt t="209322" x="3732213" y="4433888"/>
          <p14:tracePt t="209324" x="3740150" y="4441825"/>
          <p14:tracePt t="209326" x="3756025" y="4449763"/>
          <p14:tracePt t="209328" x="3771900" y="4457700"/>
          <p14:tracePt t="209331" x="3779838" y="4465638"/>
          <p14:tracePt t="209332" x="3795713" y="4473575"/>
          <p14:tracePt t="209334" x="3811588" y="4481513"/>
          <p14:tracePt t="209336" x="3827463" y="4497388"/>
          <p14:tracePt t="209338" x="3843338" y="4505325"/>
          <p14:tracePt t="209340" x="3851275" y="4513263"/>
          <p14:tracePt t="209342" x="3867150" y="4521200"/>
          <p14:tracePt t="209344" x="3883025" y="4529138"/>
          <p14:tracePt t="209346" x="3898900" y="4537075"/>
          <p14:tracePt t="209348" x="3914775" y="4545013"/>
          <p14:tracePt t="209351" x="3930650" y="4552950"/>
          <p14:tracePt t="209352" x="3938588" y="4560888"/>
          <p14:tracePt t="209354" x="3954463" y="4568825"/>
          <p14:tracePt t="209356" x="3970338" y="4576763"/>
          <p14:tracePt t="209358" x="3986213" y="4584700"/>
          <p14:tracePt t="209360" x="4002088" y="4592638"/>
          <p14:tracePt t="209362" x="4019550" y="4600575"/>
          <p14:tracePt t="209364" x="4035425" y="4608513"/>
          <p14:tracePt t="209366" x="4051300" y="4616450"/>
          <p14:tracePt t="209368" x="4067175" y="4616450"/>
          <p14:tracePt t="209370" x="4090988" y="4624388"/>
          <p14:tracePt t="209372" x="4106863" y="4633913"/>
          <p14:tracePt t="209374" x="4122738" y="4641850"/>
          <p14:tracePt t="209376" x="4138613" y="4649788"/>
          <p14:tracePt t="209378" x="4154488" y="4657725"/>
          <p14:tracePt t="209381" x="4170363" y="4657725"/>
          <p14:tracePt t="209382" x="4186238" y="4665663"/>
          <p14:tracePt t="209384" x="4202113" y="4665663"/>
          <p14:tracePt t="209386" x="4217988" y="4673600"/>
          <p14:tracePt t="209388" x="4233863" y="4673600"/>
          <p14:tracePt t="209390" x="4249738" y="4681538"/>
          <p14:tracePt t="209392" x="4265613" y="4681538"/>
          <p14:tracePt t="209394" x="4281488" y="4689475"/>
          <p14:tracePt t="209396" x="4297363" y="4689475"/>
          <p14:tracePt t="209398" x="4305300" y="4697413"/>
          <p14:tracePt t="209400" x="4321175" y="4697413"/>
          <p14:tracePt t="209402" x="4337050" y="4697413"/>
          <p14:tracePt t="209404" x="4344988" y="4705350"/>
          <p14:tracePt t="209406" x="4362450" y="4705350"/>
          <p14:tracePt t="209408" x="4370388" y="4705350"/>
          <p14:tracePt t="209410" x="4386263" y="4705350"/>
          <p14:tracePt t="209412" x="4394200" y="4713288"/>
          <p14:tracePt t="209414" x="4402138" y="4713288"/>
          <p14:tracePt t="209416" x="4410075" y="4713288"/>
          <p14:tracePt t="209418" x="4418013" y="4713288"/>
          <p14:tracePt t="209420" x="4425950" y="4713288"/>
          <p14:tracePt t="209422" x="4433888" y="4713288"/>
          <p14:tracePt t="209424" x="4441825" y="4713288"/>
          <p14:tracePt t="209426" x="4449763" y="4713288"/>
          <p14:tracePt t="209428" x="4449763" y="4721225"/>
          <p14:tracePt t="209431" x="4457700" y="4721225"/>
          <p14:tracePt t="209436" x="4465638" y="4721225"/>
          <p14:tracePt t="209444" x="4473575" y="4721225"/>
          <p14:tracePt t="209465" x="4473575" y="4713288"/>
          <p14:tracePt t="209471" x="4465638" y="4713288"/>
          <p14:tracePt t="209485" x="4465638" y="4721225"/>
          <p14:tracePt t="209487" x="4457700" y="4721225"/>
          <p14:tracePt t="209488" x="4449763" y="4721225"/>
          <p14:tracePt t="209490" x="4441825" y="4729163"/>
          <p14:tracePt t="209492" x="4433888" y="4729163"/>
          <p14:tracePt t="209494" x="4425950" y="4729163"/>
          <p14:tracePt t="209497" x="4418013" y="4737100"/>
          <p14:tracePt t="209499" x="4410075" y="4737100"/>
          <p14:tracePt t="209503" x="4386263" y="4745038"/>
          <p14:tracePt t="209504" x="4370388" y="4752975"/>
          <p14:tracePt t="209506" x="4362450" y="4752975"/>
          <p14:tracePt t="209508" x="4344988" y="4760913"/>
          <p14:tracePt t="209510" x="4337050" y="4760913"/>
          <p14:tracePt t="209512" x="4321175" y="4768850"/>
          <p14:tracePt t="209515" x="4313238" y="4768850"/>
          <p14:tracePt t="209519" x="4289425" y="4784725"/>
          <p14:tracePt t="209521" x="4273550" y="4784725"/>
          <p14:tracePt t="209522" x="4257675" y="4792663"/>
          <p14:tracePt t="209524" x="4241800" y="4800600"/>
          <p14:tracePt t="209526" x="4225925" y="4808538"/>
          <p14:tracePt t="209528" x="4217988" y="4808538"/>
          <p14:tracePt t="209533" x="4186238" y="4824413"/>
          <p14:tracePt t="209537" x="4154488" y="4840288"/>
          <p14:tracePt t="209539" x="4138613" y="4848225"/>
          <p14:tracePt t="209540" x="4122738" y="4856163"/>
          <p14:tracePt t="209542" x="4106863" y="4864100"/>
          <p14:tracePt t="209544" x="4098925" y="4872038"/>
          <p14:tracePt t="209547" x="4083050" y="4879975"/>
          <p14:tracePt t="209550" x="4051300" y="4895850"/>
          <p14:tracePt t="209555" x="4027488" y="4911725"/>
          <p14:tracePt t="209557" x="4011613" y="4919663"/>
          <p14:tracePt t="209558" x="3994150" y="4935538"/>
          <p14:tracePt t="209560" x="3978275" y="4943475"/>
          <p14:tracePt t="209562" x="3970338" y="4951413"/>
          <p14:tracePt t="209565" x="3954463" y="4959350"/>
          <p14:tracePt t="209567" x="3946525" y="4967288"/>
          <p14:tracePt t="209568" x="3930650" y="4976813"/>
          <p14:tracePt t="209573" x="3906838" y="4984750"/>
          <p14:tracePt t="209575" x="3898900" y="4992688"/>
          <p14:tracePt t="209576" x="3883025" y="5000625"/>
          <p14:tracePt t="209578" x="3875088" y="5008563"/>
          <p14:tracePt t="209583" x="3859213" y="5024438"/>
          <p14:tracePt t="209585" x="3851275" y="5024438"/>
          <p14:tracePt t="209589" x="3835400" y="5040313"/>
          <p14:tracePt t="209590" x="3827463" y="5040313"/>
          <p14:tracePt t="209592" x="3827463" y="5048250"/>
          <p14:tracePt t="209594" x="3819525" y="5048250"/>
          <p14:tracePt t="209597" x="3819525" y="5056188"/>
          <p14:tracePt t="209599" x="3811588" y="5056188"/>
          <p14:tracePt t="209601" x="3811588" y="5064125"/>
          <p14:tracePt t="209604" x="3803650" y="5064125"/>
          <p14:tracePt t="209606" x="3803650" y="5072063"/>
          <p14:tracePt t="209609" x="3795713" y="5072063"/>
          <p14:tracePt t="209612" x="3795713" y="5080000"/>
          <p14:tracePt t="209620" x="3787775" y="5080000"/>
          <p14:tracePt t="209687" x="3779838" y="5080000"/>
          <p14:tracePt t="209693" x="3771900" y="5080000"/>
          <p14:tracePt t="209697" x="3763963" y="5080000"/>
          <p14:tracePt t="209701" x="3756025" y="5087938"/>
          <p14:tracePt t="209703" x="3748088" y="5087938"/>
          <p14:tracePt t="209704" x="3740150" y="5087938"/>
          <p14:tracePt t="209708" x="3732213" y="5087938"/>
          <p14:tracePt t="209710" x="3724275" y="5095875"/>
          <p14:tracePt t="209712" x="3716338" y="5095875"/>
          <p14:tracePt t="209715" x="3700463" y="5095875"/>
          <p14:tracePt t="209717" x="3692525" y="5095875"/>
          <p14:tracePt t="209719" x="3684588" y="5095875"/>
          <p14:tracePt t="209721" x="3676650" y="5095875"/>
          <p14:tracePt t="209722" x="3668713" y="5103813"/>
          <p14:tracePt t="209724" x="3660775" y="5103813"/>
          <p14:tracePt t="209726" x="3643313" y="5103813"/>
          <p14:tracePt t="209728" x="3635375" y="5103813"/>
          <p14:tracePt t="209733" x="3611563" y="5103813"/>
          <p14:tracePt t="209737" x="3587750" y="5111750"/>
          <p14:tracePt t="209738" x="3571875" y="5111750"/>
          <p14:tracePt t="209740" x="3563938" y="5111750"/>
          <p14:tracePt t="209742" x="3548063" y="5111750"/>
          <p14:tracePt t="209744" x="3532188" y="5111750"/>
          <p14:tracePt t="209747" x="3524250" y="5111750"/>
          <p14:tracePt t="209749" x="3508375" y="5111750"/>
          <p14:tracePt t="209753" x="3484563" y="5111750"/>
          <p14:tracePt t="209754" x="3468688" y="5111750"/>
          <p14:tracePt t="209756" x="3452813" y="5111750"/>
          <p14:tracePt t="209758" x="3436938" y="5111750"/>
          <p14:tracePt t="209760" x="3429000" y="5111750"/>
          <p14:tracePt t="209762" x="3413125" y="5111750"/>
          <p14:tracePt t="209765" x="3397250" y="5111750"/>
          <p14:tracePt t="209769" x="3373438" y="5111750"/>
          <p14:tracePt t="209771" x="3357563" y="5111750"/>
          <p14:tracePt t="209772" x="3341688" y="5111750"/>
          <p14:tracePt t="209774" x="3333750" y="5111750"/>
          <p14:tracePt t="209776" x="3317875" y="5111750"/>
          <p14:tracePt t="209778" x="3300413" y="5111750"/>
          <p14:tracePt t="209783" x="3276600" y="5119688"/>
          <p14:tracePt t="209784" x="3260725" y="5119688"/>
          <p14:tracePt t="209786" x="3244850" y="5119688"/>
          <p14:tracePt t="209788" x="3228975" y="5119688"/>
          <p14:tracePt t="209790" x="3221038" y="5119688"/>
          <p14:tracePt t="209792" x="3205163" y="5127625"/>
          <p14:tracePt t="209794" x="3189288" y="5127625"/>
          <p14:tracePt t="209797" x="3181350" y="5127625"/>
          <p14:tracePt t="209800" x="3165475" y="5127625"/>
          <p14:tracePt t="209802" x="3157538" y="5127625"/>
          <p14:tracePt t="209803" x="3141663" y="5127625"/>
          <p14:tracePt t="209805" x="3125788" y="5127625"/>
          <p14:tracePt t="209807" x="3117850" y="5135563"/>
          <p14:tracePt t="209808" x="3101975" y="5135563"/>
          <p14:tracePt t="209810" x="3094038" y="5135563"/>
          <p14:tracePt t="209812" x="3078163" y="5135563"/>
          <p14:tracePt t="209815" x="3062288" y="5135563"/>
          <p14:tracePt t="209817" x="3054350" y="5135563"/>
          <p14:tracePt t="209819" x="3038475" y="5135563"/>
          <p14:tracePt t="209820" x="3030538" y="5143500"/>
          <p14:tracePt t="209822" x="3014663" y="5143500"/>
          <p14:tracePt t="209824" x="2998788" y="5143500"/>
          <p14:tracePt t="209826" x="2990850" y="5143500"/>
          <p14:tracePt t="209828" x="2974975" y="5143500"/>
          <p14:tracePt t="209833" x="2949575" y="5143500"/>
          <p14:tracePt t="209835" x="2933700" y="5143500"/>
          <p14:tracePt t="209836" x="2925763" y="5143500"/>
          <p14:tracePt t="209838" x="2909888" y="5143500"/>
          <p14:tracePt t="209840" x="2901950" y="5143500"/>
          <p14:tracePt t="209842" x="2886075" y="5143500"/>
          <p14:tracePt t="209844" x="2878138" y="5143500"/>
          <p14:tracePt t="209846" x="2862263" y="5143500"/>
          <p14:tracePt t="209849" x="2854325" y="5143500"/>
          <p14:tracePt t="209851" x="2838450" y="5143500"/>
          <p14:tracePt t="209852" x="2830513" y="5143500"/>
          <p14:tracePt t="209854" x="2814638" y="5143500"/>
          <p14:tracePt t="209856" x="2806700" y="5143500"/>
          <p14:tracePt t="209858" x="2790825" y="5143500"/>
          <p14:tracePt t="209860" x="2782888" y="5143500"/>
          <p14:tracePt t="209862" x="2767013" y="5143500"/>
          <p14:tracePt t="209865" x="2759075" y="5143500"/>
          <p14:tracePt t="209867" x="2751138" y="5143500"/>
          <p14:tracePt t="209868" x="2735263" y="5151438"/>
          <p14:tracePt t="209870" x="2727325" y="5151438"/>
          <p14:tracePt t="209872" x="2719388" y="5151438"/>
          <p14:tracePt t="209874" x="2703513" y="5151438"/>
          <p14:tracePt t="209876" x="2695575" y="5151438"/>
          <p14:tracePt t="209878" x="2687638" y="5151438"/>
          <p14:tracePt t="209883" x="2663825" y="5151438"/>
          <p14:tracePt t="209885" x="2655888" y="5151438"/>
          <p14:tracePt t="209886" x="2647950" y="5159375"/>
          <p14:tracePt t="209888" x="2640013" y="5159375"/>
          <p14:tracePt t="209890" x="2632075" y="5159375"/>
          <p14:tracePt t="209892" x="2616200" y="5159375"/>
          <p14:tracePt t="209894" x="2606675" y="5159375"/>
          <p14:tracePt t="209897" x="2598738" y="5159375"/>
          <p14:tracePt t="209901" x="2590800" y="5159375"/>
          <p14:tracePt t="209902" x="2582863" y="5159375"/>
          <p14:tracePt t="209904" x="2574925" y="5159375"/>
          <p14:tracePt t="209906" x="2566988" y="5159375"/>
          <p14:tracePt t="209908" x="2559050" y="5159375"/>
          <p14:tracePt t="209910" x="2551113" y="5159375"/>
          <p14:tracePt t="209915" x="2543175" y="5159375"/>
          <p14:tracePt t="209917" x="2535238" y="5159375"/>
          <p14:tracePt t="209918" x="2527300" y="5159375"/>
          <p14:tracePt t="209922" x="2519363" y="5159375"/>
          <p14:tracePt t="209924" x="2511425" y="5159375"/>
          <p14:tracePt t="209928" x="2503488" y="5159375"/>
          <p14:tracePt t="209933" x="2495550" y="5159375"/>
          <p14:tracePt t="209934" x="2487613" y="5159375"/>
          <p14:tracePt t="209953" x="2455863" y="5159375"/>
          <p14:tracePt t="209955" x="2447925" y="5159375"/>
          <p14:tracePt t="209959" x="2439988" y="5159375"/>
          <p14:tracePt t="209963" x="2432050" y="5159375"/>
          <p14:tracePt t="209969" x="2424113" y="5167313"/>
          <p14:tracePt t="209974" x="2416175" y="5167313"/>
          <p14:tracePt t="209978" x="2408238" y="5167313"/>
          <p14:tracePt t="209985" x="2400300" y="5167313"/>
          <p14:tracePt t="209988" x="2392363" y="5167313"/>
          <p14:tracePt t="209990" x="2392363" y="5175250"/>
          <p14:tracePt t="209993" x="2384425" y="5175250"/>
          <p14:tracePt t="209997" x="2376488" y="5175250"/>
          <p14:tracePt t="210003" x="2360613" y="5183188"/>
          <p14:tracePt t="210006" x="2352675" y="5183188"/>
          <p14:tracePt t="210010" x="2344738" y="5183188"/>
          <p14:tracePt t="210020" x="2328863" y="5191125"/>
          <p14:tracePt t="210022" x="2320925" y="5191125"/>
          <p14:tracePt t="210024" x="2312988" y="5191125"/>
          <p14:tracePt t="210026" x="2312988" y="5199063"/>
          <p14:tracePt t="210028" x="2305050" y="5199063"/>
          <p14:tracePt t="210032" x="2297113" y="5199063"/>
          <p14:tracePt t="210036" x="2289175" y="5199063"/>
          <p14:tracePt t="210038" x="2281238" y="5207000"/>
          <p14:tracePt t="210042" x="2273300" y="5207000"/>
          <p14:tracePt t="210046" x="2265363" y="5207000"/>
          <p14:tracePt t="210048" x="2265363" y="5214938"/>
          <p14:tracePt t="210050" x="2255838" y="5214938"/>
          <p14:tracePt t="210054" x="2247900" y="5214938"/>
          <p14:tracePt t="210056" x="2239963" y="5214938"/>
          <p14:tracePt t="210060" x="2232025" y="5214938"/>
          <p14:tracePt t="210065" x="2224088" y="5222875"/>
          <p14:tracePt t="210070" x="2216150" y="5222875"/>
          <p14:tracePt t="210071" x="2208213" y="5222875"/>
          <p14:tracePt t="210074" x="2200275" y="5222875"/>
          <p14:tracePt t="210078" x="2192338" y="5230813"/>
          <p14:tracePt t="210083" x="2176463" y="5230813"/>
          <p14:tracePt t="210086" x="2168525" y="5230813"/>
          <p14:tracePt t="210088" x="2160588" y="5230813"/>
          <p14:tracePt t="210093" x="2152650" y="5230813"/>
          <p14:tracePt t="210094" x="2144713" y="5238750"/>
          <p14:tracePt t="210099" x="2136775" y="5238750"/>
          <p14:tracePt t="210101" x="2128838" y="5238750"/>
          <p14:tracePt t="210102" x="2120900" y="5238750"/>
          <p14:tracePt t="210106" x="2112963" y="5238750"/>
          <p14:tracePt t="210108" x="2105025" y="5246688"/>
          <p14:tracePt t="210113" x="2097088" y="5246688"/>
          <p14:tracePt t="210115" x="2089150" y="5246688"/>
          <p14:tracePt t="210118" x="2081213" y="5246688"/>
          <p14:tracePt t="210120" x="2073275" y="5246688"/>
          <p14:tracePt t="210124" x="2065338" y="5254625"/>
          <p14:tracePt t="210126" x="2057400" y="5254625"/>
          <p14:tracePt t="210133" x="2041525" y="5254625"/>
          <p14:tracePt t="210136" x="2033588" y="5262563"/>
          <p14:tracePt t="210138" x="2025650" y="5262563"/>
          <p14:tracePt t="210142" x="2017713" y="5262563"/>
          <p14:tracePt t="210147" x="2009775" y="5262563"/>
          <p14:tracePt t="210150" x="2001838" y="5262563"/>
          <p14:tracePt t="210153" x="1993900" y="5270500"/>
          <p14:tracePt t="210154" x="1985963" y="5270500"/>
          <p14:tracePt t="210158" x="1978025" y="5270500"/>
          <p14:tracePt t="210160" x="1970088" y="5270500"/>
          <p14:tracePt t="210165" x="1962150" y="5270500"/>
          <p14:tracePt t="210168" x="1954213" y="5270500"/>
          <p14:tracePt t="210172" x="1946275" y="5270500"/>
          <p14:tracePt t="210176" x="1938338" y="5270500"/>
          <p14:tracePt t="210182" x="1930400" y="5270500"/>
          <p14:tracePt t="210187" x="1922463" y="5270500"/>
          <p14:tracePt t="210190" x="1912938" y="5270500"/>
          <p14:tracePt t="210197" x="1905000" y="5270500"/>
          <p14:tracePt t="210203" x="1897063" y="5270500"/>
          <p14:tracePt t="210210" x="1889125" y="5270500"/>
          <p14:tracePt t="210227" x="1881188" y="5270500"/>
          <p14:tracePt t="210378" x="1881188" y="5262563"/>
          <p14:tracePt t="210384" x="1873250" y="5262563"/>
          <p14:tracePt t="210388" x="1873250" y="5254625"/>
          <p14:tracePt t="210397" x="1865313" y="5246688"/>
          <p14:tracePt t="210409" x="1865313" y="5238750"/>
          <p14:tracePt t="210410" x="1857375" y="5238750"/>
          <p14:tracePt t="210421" x="1857375" y="5230813"/>
          <p14:tracePt t="210423" x="1849438" y="5230813"/>
          <p14:tracePt t="210434" x="1841500" y="5222875"/>
          <p14:tracePt t="210439" x="1841500" y="5214938"/>
          <p14:tracePt t="210441" x="1833563" y="5214938"/>
          <p14:tracePt t="210449" x="1825625" y="5207000"/>
          <p14:tracePt t="210456" x="1817688" y="5207000"/>
          <p14:tracePt t="210466" x="1817688" y="5199063"/>
          <p14:tracePt t="210468" x="1809750" y="5199063"/>
          <p14:tracePt t="210523" x="1801813" y="5199063"/>
          <p14:tracePt t="210528" x="1801813" y="5207000"/>
          <p14:tracePt t="210537" x="1793875" y="5207000"/>
          <p14:tracePt t="210547" x="1785938" y="5207000"/>
          <p14:tracePt t="210557" x="1778000" y="5207000"/>
          <p14:tracePt t="210566" x="1770063" y="5207000"/>
          <p14:tracePt t="210574" x="1762125" y="5207000"/>
          <p14:tracePt t="210587" x="1754188" y="5207000"/>
          <p14:tracePt t="210779" x="1754188" y="5199063"/>
          <p14:tracePt t="210784" x="1746250" y="5191125"/>
          <p14:tracePt t="210785" x="1746250" y="5183188"/>
          <p14:tracePt t="210787" x="1746250" y="5167313"/>
          <p14:tracePt t="210789" x="1738313" y="5159375"/>
          <p14:tracePt t="210791" x="1738313" y="5151438"/>
          <p14:tracePt t="210792" x="1738313" y="5135563"/>
          <p14:tracePt t="210794" x="1730375" y="5127625"/>
          <p14:tracePt t="210798" x="1730375" y="5111750"/>
          <p14:tracePt t="210801" x="1722438" y="5072063"/>
          <p14:tracePt t="210803" x="1714500" y="5056188"/>
          <p14:tracePt t="210804" x="1714500" y="5040313"/>
          <p14:tracePt t="210806" x="1714500" y="5016500"/>
          <p14:tracePt t="210808" x="1706563" y="5000625"/>
          <p14:tracePt t="210811" x="1706563" y="4976813"/>
          <p14:tracePt t="210814" x="1706563" y="4959350"/>
          <p14:tracePt t="210817" x="1698625" y="4911725"/>
          <p14:tracePt t="210820" x="1698625" y="4887913"/>
          <p14:tracePt t="210821" x="1690688" y="4872038"/>
          <p14:tracePt t="210822" x="1690688" y="4848225"/>
          <p14:tracePt t="210824" x="1682750" y="4824413"/>
          <p14:tracePt t="210826" x="1682750" y="4800600"/>
          <p14:tracePt t="210828" x="1674813" y="4776788"/>
          <p14:tracePt t="210833" x="1666875" y="4729163"/>
          <p14:tracePt t="210837" x="1658938" y="4681538"/>
          <p14:tracePt t="210838" x="1651000" y="4657725"/>
          <p14:tracePt t="210840" x="1643063" y="4641850"/>
          <p14:tracePt t="210842" x="1635125" y="4608513"/>
          <p14:tracePt t="210845" x="1635125" y="4592638"/>
          <p14:tracePt t="210847" x="1627188" y="4568825"/>
          <p14:tracePt t="210849" x="1619250" y="4552950"/>
          <p14:tracePt t="210850" x="1611313" y="4529138"/>
          <p14:tracePt t="210855" x="1595438" y="4489450"/>
          <p14:tracePt t="210856" x="1587500" y="4465638"/>
          <p14:tracePt t="210858" x="1579563" y="4441825"/>
          <p14:tracePt t="210860" x="1571625" y="4418013"/>
          <p14:tracePt t="210862" x="1562100" y="4402138"/>
          <p14:tracePt t="210865" x="1554163" y="4378325"/>
          <p14:tracePt t="210866" x="1546225" y="4354513"/>
          <p14:tracePt t="210870" x="1538288" y="4330700"/>
          <p14:tracePt t="210873" x="1522413" y="4281488"/>
          <p14:tracePt t="210877" x="1506538" y="4241800"/>
          <p14:tracePt t="210878" x="1498600" y="4225925"/>
          <p14:tracePt t="210882" x="1482725" y="4186238"/>
          <p14:tracePt t="210885" x="1474788" y="4162425"/>
          <p14:tracePt t="210888" x="1466850" y="4146550"/>
          <p14:tracePt t="210891" x="1450975" y="4114800"/>
          <p14:tracePt t="210892" x="1443038" y="4090988"/>
          <p14:tracePt t="210894" x="1435100" y="4075113"/>
          <p14:tracePt t="210896" x="1427163" y="4059238"/>
          <p14:tracePt t="210898" x="1427163" y="4043363"/>
          <p14:tracePt t="210900" x="1419225" y="4027488"/>
          <p14:tracePt t="210902" x="1419225" y="4003675"/>
          <p14:tracePt t="210904" x="1411288" y="3995738"/>
          <p14:tracePt t="210906" x="1403350" y="3979863"/>
          <p14:tracePt t="210908" x="1403350" y="3963988"/>
          <p14:tracePt t="210910" x="1395413" y="3948113"/>
          <p14:tracePt t="210912" x="1387475" y="3930650"/>
          <p14:tracePt t="210914" x="1387475" y="3914775"/>
          <p14:tracePt t="210917" x="1379538" y="3898900"/>
          <p14:tracePt t="210918" x="1379538" y="3890963"/>
          <p14:tracePt t="210920" x="1371600" y="3875088"/>
          <p14:tracePt t="210922" x="1371600" y="3859213"/>
          <p14:tracePt t="210924" x="1371600" y="3851275"/>
          <p14:tracePt t="210926" x="1363663" y="3835400"/>
          <p14:tracePt t="210928" x="1363663" y="3819525"/>
          <p14:tracePt t="210931" x="1363663" y="3811588"/>
          <p14:tracePt t="210932" x="1355725" y="3795713"/>
          <p14:tracePt t="210934" x="1355725" y="3787775"/>
          <p14:tracePt t="210936" x="1355725" y="3779838"/>
          <p14:tracePt t="210938" x="1347788" y="3763963"/>
          <p14:tracePt t="210940" x="1347788" y="3756025"/>
          <p14:tracePt t="210942" x="1347788" y="3748088"/>
          <p14:tracePt t="210944" x="1347788" y="3740150"/>
          <p14:tracePt t="210946" x="1347788" y="3732213"/>
          <p14:tracePt t="210949" x="1347788" y="3724275"/>
          <p14:tracePt t="210950" x="1347788" y="3716338"/>
          <p14:tracePt t="210966" x="1347788" y="3652838"/>
          <p14:tracePt t="210970" x="1347788" y="3644900"/>
          <p14:tracePt t="210972" x="1355725" y="3636963"/>
          <p14:tracePt t="210976" x="1355725" y="3629025"/>
          <p14:tracePt t="210981" x="1355725" y="3621088"/>
          <p14:tracePt t="210982" x="1363663" y="3621088"/>
          <p14:tracePt t="210984" x="1363663" y="3613150"/>
          <p14:tracePt t="210986" x="1363663" y="3605213"/>
          <p14:tracePt t="210990" x="1363663" y="3595688"/>
          <p14:tracePt t="210994" x="1371600" y="3587750"/>
          <p14:tracePt t="210998" x="1371600" y="3579813"/>
          <p14:tracePt t="211002" x="1371600" y="3571875"/>
          <p14:tracePt t="211004" x="1379538" y="3563938"/>
          <p14:tracePt t="211008" x="1379538" y="3556000"/>
          <p14:tracePt t="211010" x="1379538" y="3548063"/>
          <p14:tracePt t="211012" x="1387475" y="3540125"/>
          <p14:tracePt t="211017" x="1387475" y="3532188"/>
          <p14:tracePt t="211018" x="1387475" y="3524250"/>
          <p14:tracePt t="211020" x="1395413" y="3516313"/>
          <p14:tracePt t="211022" x="1395413" y="3508375"/>
          <p14:tracePt t="211026" x="1395413" y="3500438"/>
          <p14:tracePt t="211028" x="1403350" y="3492500"/>
          <p14:tracePt t="211032" x="1403350" y="3484563"/>
          <p14:tracePt t="211035" x="1411288" y="3476625"/>
          <p14:tracePt t="211036" x="1411288" y="3468688"/>
          <p14:tracePt t="211038" x="1411288" y="3460750"/>
          <p14:tracePt t="211040" x="1419225" y="3452813"/>
          <p14:tracePt t="211044" x="1419225" y="3444875"/>
          <p14:tracePt t="211047" x="1419225" y="3436938"/>
          <p14:tracePt t="211050" x="1427163" y="3429000"/>
          <p14:tracePt t="211053" x="1427163" y="3421063"/>
          <p14:tracePt t="211054" x="1435100" y="3421063"/>
          <p14:tracePt t="211056" x="1435100" y="3413125"/>
          <p14:tracePt t="211060" x="1435100" y="3405188"/>
          <p14:tracePt t="211065" x="1443038" y="3397250"/>
          <p14:tracePt t="211069" x="1443038" y="3389313"/>
          <p14:tracePt t="211071" x="1450975" y="3389313"/>
          <p14:tracePt t="211072" x="1450975" y="3381375"/>
          <p14:tracePt t="211076" x="1458913" y="3373438"/>
          <p14:tracePt t="211082" x="1466850" y="3365500"/>
          <p14:tracePt t="211086" x="1466850" y="3357563"/>
          <p14:tracePt t="211088" x="1474788" y="3349625"/>
          <p14:tracePt t="211094" x="1482725" y="3341688"/>
          <p14:tracePt t="211099" x="1482725" y="3333750"/>
          <p14:tracePt t="211102" x="1490663" y="3333750"/>
          <p14:tracePt t="211104" x="1490663" y="3325813"/>
          <p14:tracePt t="211106" x="1498600" y="3325813"/>
          <p14:tracePt t="211108" x="1498600" y="3317875"/>
          <p14:tracePt t="211112" x="1506538" y="3317875"/>
          <p14:tracePt t="211115" x="1506538" y="3309938"/>
          <p14:tracePt t="211118" x="1514475" y="3302000"/>
          <p14:tracePt t="211122" x="1514475" y="3294063"/>
          <p14:tracePt t="211125" x="1522413" y="3294063"/>
          <p14:tracePt t="211128" x="1522413" y="3286125"/>
          <p14:tracePt t="211133" x="1530350" y="3278188"/>
          <p14:tracePt t="211137" x="1538288" y="3270250"/>
          <p14:tracePt t="211141" x="1538288" y="3262313"/>
          <p14:tracePt t="211143" x="1546225" y="3262313"/>
          <p14:tracePt t="211144" x="1546225" y="3252788"/>
          <p14:tracePt t="211149" x="1554163" y="3244850"/>
          <p14:tracePt t="211152" x="1562100" y="3244850"/>
          <p14:tracePt t="211154" x="1562100" y="3236913"/>
          <p14:tracePt t="211158" x="1571625" y="3228975"/>
          <p14:tracePt t="211162" x="1579563" y="3221038"/>
          <p14:tracePt t="211167" x="1587500" y="3213100"/>
          <p14:tracePt t="211171" x="1595438" y="3205163"/>
          <p14:tracePt t="211174" x="1603375" y="3197225"/>
          <p14:tracePt t="211178" x="1611313" y="3189288"/>
          <p14:tracePt t="211182" x="1619250" y="3189288"/>
          <p14:tracePt t="211186" x="1619250" y="3181350"/>
          <p14:tracePt t="211188" x="1627188" y="3181350"/>
          <p14:tracePt t="211190" x="1627188" y="3173413"/>
          <p14:tracePt t="211192" x="1635125" y="3173413"/>
          <p14:tracePt t="211199" x="1643063" y="3173413"/>
          <p14:tracePt t="211204" x="1643063" y="3165475"/>
          <p14:tracePt t="211206" x="1651000" y="3165475"/>
          <p14:tracePt t="211217" x="1658938" y="3165475"/>
          <p14:tracePt t="211228" x="1666875" y="3165475"/>
          <p14:tracePt t="211235" x="1666875" y="3157538"/>
          <p14:tracePt t="211236" x="1674813" y="3157538"/>
          <p14:tracePt t="211244" x="1682750" y="3157538"/>
          <p14:tracePt t="211251" x="1690688" y="3157538"/>
          <p14:tracePt t="211259" x="1698625" y="3157538"/>
          <p14:tracePt t="211262" x="1706563" y="3157538"/>
          <p14:tracePt t="211268" x="1714500" y="3157538"/>
          <p14:tracePt t="211270" x="1722438" y="3157538"/>
          <p14:tracePt t="211274" x="1730375" y="3157538"/>
          <p14:tracePt t="211276" x="1738313" y="3157538"/>
          <p14:tracePt t="211283" x="1754188" y="3165475"/>
          <p14:tracePt t="211284" x="1762125" y="3165475"/>
          <p14:tracePt t="211288" x="1770063" y="3165475"/>
          <p14:tracePt t="211290" x="1778000" y="3165475"/>
          <p14:tracePt t="211292" x="1785938" y="3165475"/>
          <p14:tracePt t="211294" x="1793875" y="3165475"/>
          <p14:tracePt t="211297" x="1801813" y="3165475"/>
          <p14:tracePt t="211300" x="1809750" y="3173413"/>
          <p14:tracePt t="211302" x="1817688" y="3173413"/>
          <p14:tracePt t="211304" x="1825625" y="3173413"/>
          <p14:tracePt t="211306" x="1833563" y="3173413"/>
          <p14:tracePt t="211308" x="1841500" y="3173413"/>
          <p14:tracePt t="211310" x="1849438" y="3173413"/>
          <p14:tracePt t="211312" x="1857375" y="3181350"/>
          <p14:tracePt t="211315" x="1865313" y="3181350"/>
          <p14:tracePt t="211318" x="1873250" y="3181350"/>
          <p14:tracePt t="211320" x="1881188" y="3181350"/>
          <p14:tracePt t="211322" x="1889125" y="3189288"/>
          <p14:tracePt t="211324" x="1897063" y="3189288"/>
          <p14:tracePt t="211326" x="1905000" y="3189288"/>
          <p14:tracePt t="211328" x="1912938" y="3189288"/>
          <p14:tracePt t="211333" x="1922463" y="3197225"/>
          <p14:tracePt t="211335" x="1930400" y="3197225"/>
          <p14:tracePt t="211336" x="1938338" y="3197225"/>
          <p14:tracePt t="211338" x="1946275" y="3197225"/>
          <p14:tracePt t="211340" x="1946275" y="3205163"/>
          <p14:tracePt t="211342" x="1954213" y="3205163"/>
          <p14:tracePt t="211344" x="1962150" y="3205163"/>
          <p14:tracePt t="211349" x="1970088" y="3213100"/>
          <p14:tracePt t="211353" x="1978025" y="3213100"/>
          <p14:tracePt t="211356" x="1985963" y="3221038"/>
          <p14:tracePt t="211360" x="1993900" y="3221038"/>
          <p14:tracePt t="211365" x="1993900" y="3228975"/>
          <p14:tracePt t="211368" x="2001838" y="3228975"/>
          <p14:tracePt t="211370" x="2009775" y="3228975"/>
          <p14:tracePt t="211375" x="2009775" y="3236913"/>
          <p14:tracePt t="211376" x="2017713" y="3236913"/>
          <p14:tracePt t="211382" x="2017713" y="3244850"/>
          <p14:tracePt t="211385" x="2025650" y="3244850"/>
          <p14:tracePt t="211388" x="2025650" y="3252788"/>
          <p14:tracePt t="211392" x="2033588" y="3252788"/>
          <p14:tracePt t="211394" x="2033588" y="3262313"/>
          <p14:tracePt t="211401" x="2041525" y="3270250"/>
          <p14:tracePt t="211407" x="2041525" y="3278188"/>
          <p14:tracePt t="211412" x="2049463" y="3286125"/>
          <p14:tracePt t="211418" x="2049463" y="3294063"/>
          <p14:tracePt t="211424" x="2049463" y="3302000"/>
          <p14:tracePt t="211428" x="2057400" y="3309938"/>
          <p14:tracePt t="211434" x="2057400" y="3317875"/>
          <p14:tracePt t="211440" x="2057400" y="3325813"/>
          <p14:tracePt t="211442" x="2065338" y="3325813"/>
          <p14:tracePt t="211444" x="2065338" y="3333750"/>
          <p14:tracePt t="211450" x="2065338" y="3341688"/>
          <p14:tracePt t="211455" x="2065338" y="3349625"/>
          <p14:tracePt t="211456" x="2073275" y="3349625"/>
          <p14:tracePt t="211460" x="2073275" y="3357563"/>
          <p14:tracePt t="211465" x="2073275" y="3365500"/>
          <p14:tracePt t="211468" x="2081213" y="3365500"/>
          <p14:tracePt t="211470" x="2081213" y="3373438"/>
          <p14:tracePt t="211474" x="2081213" y="3381375"/>
          <p14:tracePt t="211482" x="2081213" y="3389313"/>
          <p14:tracePt t="211486" x="2089150" y="3397250"/>
          <p14:tracePt t="211490" x="2089150" y="3405188"/>
          <p14:tracePt t="211494" x="2089150" y="3413125"/>
          <p14:tracePt t="211502" x="2089150" y="3421063"/>
          <p14:tracePt t="211506" x="2089150" y="3429000"/>
          <p14:tracePt t="211515" x="2089150" y="3436938"/>
          <p14:tracePt t="211523" x="2089150" y="3444875"/>
          <p14:tracePt t="211532" x="2089150" y="3452813"/>
          <p14:tracePt t="211536" x="2089150" y="3460750"/>
          <p14:tracePt t="211542" x="2089150" y="3468688"/>
          <p14:tracePt t="211549" x="2081213" y="3468688"/>
          <p14:tracePt t="211551" x="2081213" y="3476625"/>
          <p14:tracePt t="211558" x="2081213" y="3484563"/>
          <p14:tracePt t="211567" x="2081213" y="3492500"/>
          <p14:tracePt t="211574" x="2081213" y="3500438"/>
          <p14:tracePt t="211576" x="2073275" y="3500438"/>
          <p14:tracePt t="211588" x="2073275" y="3508375"/>
          <p14:tracePt t="211659" x="2073275" y="3516313"/>
          <p14:tracePt t="211923" x="2073275" y="3508375"/>
          <p14:tracePt t="211931" x="2081213" y="3508375"/>
          <p14:tracePt t="211940" x="2089150" y="3508375"/>
          <p14:tracePt t="211944" x="2097088" y="3508375"/>
          <p14:tracePt t="211949" x="2105025" y="3508375"/>
          <p14:tracePt t="211951" x="2112963" y="3508375"/>
          <p14:tracePt t="211954" x="2120900" y="3508375"/>
          <p14:tracePt t="211958" x="2128838" y="3508375"/>
          <p14:tracePt t="211960" x="2136775" y="3500438"/>
          <p14:tracePt t="211965" x="2144713" y="3500438"/>
          <p14:tracePt t="211969" x="2160588" y="3500438"/>
          <p14:tracePt t="211970" x="2168525" y="3500438"/>
          <p14:tracePt t="211972" x="2176463" y="3500438"/>
          <p14:tracePt t="211974" x="2184400" y="3500438"/>
          <p14:tracePt t="211976" x="2192338" y="3500438"/>
          <p14:tracePt t="211978" x="2200275" y="3500438"/>
          <p14:tracePt t="211983" x="2224088" y="3500438"/>
          <p14:tracePt t="211986" x="2239963" y="3508375"/>
          <p14:tracePt t="211988" x="2247900" y="3508375"/>
          <p14:tracePt t="211990" x="2265363" y="3508375"/>
          <p14:tracePt t="211992" x="2273300" y="3508375"/>
          <p14:tracePt t="211994" x="2289175" y="3508375"/>
          <p14:tracePt t="211997" x="2305050" y="3508375"/>
          <p14:tracePt t="211999" x="2312988" y="3508375"/>
          <p14:tracePt t="212003" x="2344738" y="3516313"/>
          <p14:tracePt t="212004" x="2352675" y="3516313"/>
          <p14:tracePt t="212006" x="2368550" y="3516313"/>
          <p14:tracePt t="212008" x="2384425" y="3516313"/>
          <p14:tracePt t="212010" x="2392363" y="3516313"/>
          <p14:tracePt t="212012" x="2408238" y="3516313"/>
          <p14:tracePt t="212017" x="2432050" y="3516313"/>
          <p14:tracePt t="212021" x="2463800" y="3516313"/>
          <p14:tracePt t="212022" x="2471738" y="3516313"/>
          <p14:tracePt t="212024" x="2487613" y="3516313"/>
          <p14:tracePt t="212026" x="2495550" y="3516313"/>
          <p14:tracePt t="212028" x="2511425" y="3524250"/>
          <p14:tracePt t="212033" x="2535238" y="3524250"/>
          <p14:tracePt t="212034" x="2551113" y="3524250"/>
          <p14:tracePt t="212036" x="2559050" y="3524250"/>
          <p14:tracePt t="212038" x="2574925" y="3524250"/>
          <p14:tracePt t="212040" x="2582863" y="3524250"/>
          <p14:tracePt t="212042" x="2598738" y="3532188"/>
          <p14:tracePt t="212044" x="2606675" y="3532188"/>
          <p14:tracePt t="212046" x="2616200" y="3532188"/>
          <p14:tracePt t="212048" x="2624138" y="3532188"/>
          <p14:tracePt t="212050" x="2632075" y="3532188"/>
          <p14:tracePt t="212052" x="2647950" y="3532188"/>
          <p14:tracePt t="212054" x="2655888" y="3532188"/>
          <p14:tracePt t="212056" x="2663825" y="3540125"/>
          <p14:tracePt t="212058" x="2671763" y="3540125"/>
          <p14:tracePt t="212060" x="2679700" y="3540125"/>
          <p14:tracePt t="212062" x="2687638" y="3540125"/>
          <p14:tracePt t="212065" x="2695575" y="3540125"/>
          <p14:tracePt t="212068" x="2703513" y="3540125"/>
          <p14:tracePt t="212070" x="2711450" y="3540125"/>
          <p14:tracePt t="212074" x="2719388" y="3540125"/>
          <p14:tracePt t="212078" x="2727325" y="3540125"/>
          <p14:tracePt t="212082" x="2727325" y="3548063"/>
          <p14:tracePt t="212085" x="2735263" y="3548063"/>
          <p14:tracePt t="212182" x="2743200" y="3548063"/>
          <p14:tracePt t="212197" x="2751138" y="3548063"/>
          <p14:tracePt t="212208" x="2759075" y="3548063"/>
          <p14:tracePt t="212215" x="2767013" y="3548063"/>
          <p14:tracePt t="212220" x="2774950" y="3548063"/>
          <p14:tracePt t="212224" x="2782888" y="3548063"/>
          <p14:tracePt t="212232" x="2790825" y="3548063"/>
          <p14:tracePt t="212234" x="2798763" y="3548063"/>
          <p14:tracePt t="212240" x="2806700" y="3548063"/>
          <p14:tracePt t="212244" x="2814638" y="3548063"/>
          <p14:tracePt t="212251" x="2822575" y="3548063"/>
          <p14:tracePt t="212258" x="2830513" y="3548063"/>
          <p14:tracePt t="212580" x="2838450" y="3548063"/>
          <p14:tracePt t="212589" x="2838450" y="3556000"/>
          <p14:tracePt t="212627" x="2846388" y="3556000"/>
          <p14:tracePt t="212639" x="2846388" y="3548063"/>
          <p14:tracePt t="212643" x="2838450" y="3548063"/>
          <p14:tracePt t="212647" x="2830513" y="3548063"/>
          <p14:tracePt t="212649" x="2822575" y="3548063"/>
          <p14:tracePt t="212651" x="2814638" y="3548063"/>
          <p14:tracePt t="212652" x="2806700" y="3548063"/>
          <p14:tracePt t="212654" x="2798763" y="3548063"/>
          <p14:tracePt t="212656" x="2790825" y="3548063"/>
          <p14:tracePt t="212658" x="2782888" y="3548063"/>
          <p14:tracePt t="212660" x="2774950" y="3548063"/>
          <p14:tracePt t="212662" x="2759075" y="3548063"/>
          <p14:tracePt t="212665" x="2751138" y="3548063"/>
          <p14:tracePt t="212667" x="2743200" y="3556000"/>
          <p14:tracePt t="212668" x="2735263" y="3556000"/>
          <p14:tracePt t="212670" x="2727325" y="3556000"/>
          <p14:tracePt t="212672" x="2711450" y="3556000"/>
          <p14:tracePt t="212674" x="2703513" y="3556000"/>
          <p14:tracePt t="212676" x="2695575" y="3556000"/>
          <p14:tracePt t="212678" x="2687638" y="3563938"/>
          <p14:tracePt t="212683" x="2671763" y="3563938"/>
          <p14:tracePt t="212685" x="2663825" y="3563938"/>
          <p14:tracePt t="212686" x="2655888" y="3571875"/>
          <p14:tracePt t="212688" x="2647950" y="3571875"/>
          <p14:tracePt t="212690" x="2640013" y="3571875"/>
          <p14:tracePt t="212692" x="2632075" y="3571875"/>
          <p14:tracePt t="212694" x="2624138" y="3579813"/>
          <p14:tracePt t="212697" x="2616200" y="3579813"/>
          <p14:tracePt t="212699" x="2606675" y="3579813"/>
          <p14:tracePt t="212701" x="2598738" y="3579813"/>
          <p14:tracePt t="212705" x="2582863" y="3587750"/>
          <p14:tracePt t="212706" x="2574925" y="3587750"/>
          <p14:tracePt t="212708" x="2566988" y="3595688"/>
          <p14:tracePt t="212710" x="2559050" y="3595688"/>
          <p14:tracePt t="212712" x="2551113" y="3595688"/>
          <p14:tracePt t="212716" x="2527300" y="3605213"/>
          <p14:tracePt t="212719" x="2519363" y="3605213"/>
          <p14:tracePt t="212722" x="2511425" y="3605213"/>
          <p14:tracePt t="212723" x="2503488" y="3613150"/>
          <p14:tracePt t="212724" x="2487613" y="3613150"/>
          <p14:tracePt t="212726" x="2479675" y="3621088"/>
          <p14:tracePt t="212728" x="2463800" y="3621088"/>
          <p14:tracePt t="212733" x="2439988" y="3629025"/>
          <p14:tracePt t="212737" x="2416175" y="3629025"/>
          <p14:tracePt t="212738" x="2408238" y="3636963"/>
          <p14:tracePt t="212740" x="2392363" y="3636963"/>
          <p14:tracePt t="212742" x="2384425" y="3636963"/>
          <p14:tracePt t="212744" x="2368550" y="3636963"/>
          <p14:tracePt t="212746" x="2352675" y="3644900"/>
          <p14:tracePt t="212749" x="2344738" y="3644900"/>
          <p14:tracePt t="212754" x="2320925" y="3652838"/>
          <p14:tracePt t="212755" x="2305050" y="3652838"/>
          <p14:tracePt t="212756" x="2297113" y="3660775"/>
          <p14:tracePt t="212758" x="2281238" y="3660775"/>
          <p14:tracePt t="212760" x="2273300" y="3660775"/>
          <p14:tracePt t="212762" x="2255838" y="3660775"/>
          <p14:tracePt t="212766" x="2247900" y="3668713"/>
          <p14:tracePt t="212771" x="2224088" y="3676650"/>
          <p14:tracePt t="212772" x="2216150" y="3676650"/>
          <p14:tracePt t="212774" x="2208213" y="3676650"/>
          <p14:tracePt t="212776" x="2200275" y="3676650"/>
          <p14:tracePt t="212778" x="2192338" y="3684588"/>
          <p14:tracePt t="212782" x="2176463" y="3684588"/>
          <p14:tracePt t="212785" x="2168525" y="3692525"/>
          <p14:tracePt t="212786" x="2160588" y="3692525"/>
          <p14:tracePt t="212788" x="2152650" y="3692525"/>
          <p14:tracePt t="212792" x="2144713" y="3700463"/>
          <p14:tracePt t="212794" x="2136775" y="3700463"/>
          <p14:tracePt t="212797" x="2128838" y="3700463"/>
          <p14:tracePt t="212800" x="2120900" y="3708400"/>
          <p14:tracePt t="212803" x="2112963" y="3708400"/>
          <p14:tracePt t="212807" x="2105025" y="3708400"/>
          <p14:tracePt t="212808" x="2105025" y="3716338"/>
          <p14:tracePt t="212810" x="2097088" y="3716338"/>
          <p14:tracePt t="212815" x="2089150" y="3716338"/>
          <p14:tracePt t="212821" x="2081213" y="3716338"/>
          <p14:tracePt t="212826" x="2081213" y="3724275"/>
          <p14:tracePt t="212833" x="2073275" y="3724275"/>
          <p14:tracePt t="212855" x="2065338" y="3724275"/>
          <p14:tracePt t="212866" x="2057400" y="3724275"/>
          <p14:tracePt t="212870" x="2049463" y="3724275"/>
          <p14:tracePt t="212880" x="2041525" y="3724275"/>
          <p14:tracePt t="212884" x="2033588" y="3724275"/>
          <p14:tracePt t="212892" x="2025650" y="3724275"/>
          <p14:tracePt t="212900" x="2017713" y="3724275"/>
          <p14:tracePt t="212909" x="2009775" y="3724275"/>
          <p14:tracePt t="212916" x="2009775" y="3732213"/>
          <p14:tracePt t="212918" x="2001838" y="3732213"/>
          <p14:tracePt t="212927" x="1993900" y="3732213"/>
          <p14:tracePt t="212935" x="1985963" y="3732213"/>
          <p14:tracePt t="212936" x="1985963" y="3740150"/>
          <p14:tracePt t="212953" x="1970088" y="3748088"/>
          <p14:tracePt t="212961" x="1962150" y="3748088"/>
          <p14:tracePt t="212962" x="1962150" y="3756025"/>
          <p14:tracePt t="212971" x="1954213" y="3756025"/>
          <p14:tracePt t="212973" x="1954213" y="3763963"/>
          <p14:tracePt t="212983" x="1946275" y="3763963"/>
          <p14:tracePt t="212986" x="1946275" y="3771900"/>
          <p14:tracePt t="212999" x="1946275" y="3779838"/>
          <p14:tracePt t="213018" x="1938338" y="3779838"/>
          <p14:tracePt t="213020" x="1938338" y="3787775"/>
          <p14:tracePt t="213051" x="1938338" y="3795713"/>
          <p14:tracePt t="213062" x="1938338" y="3803650"/>
          <p14:tracePt t="213073" x="1938338" y="3811588"/>
          <p14:tracePt t="213078" x="1938338" y="3819525"/>
          <p14:tracePt t="213083" x="1930400" y="3827463"/>
          <p14:tracePt t="213086" x="1930400" y="3835400"/>
          <p14:tracePt t="213090" x="1930400" y="3843338"/>
          <p14:tracePt t="213094" x="1930400" y="3851275"/>
          <p14:tracePt t="213096" x="1922463" y="3859213"/>
          <p14:tracePt t="213099" x="1922463" y="3867150"/>
          <p14:tracePt t="213102" x="1922463" y="3875088"/>
          <p14:tracePt t="213104" x="1922463" y="3883025"/>
          <p14:tracePt t="213108" x="1912938" y="3890963"/>
          <p14:tracePt t="213112" x="1912938" y="3898900"/>
          <p14:tracePt t="213117" x="1912938" y="3906838"/>
          <p14:tracePt t="213122" x="1912938" y="3914775"/>
          <p14:tracePt t="213133" x="1905000" y="3914775"/>
          <p14:tracePt t="213136" x="1905000" y="3922713"/>
          <p14:tracePt t="213185" x="1912938" y="3922713"/>
          <p14:tracePt t="213195" x="1912938" y="3930650"/>
          <p14:tracePt t="213221" x="1912938" y="3938588"/>
          <p14:tracePt t="213233" x="1922463" y="3938588"/>
          <p14:tracePt t="213241" x="1922463" y="3948113"/>
          <p14:tracePt t="213347" x="1930400" y="3948113"/>
          <p14:tracePt t="213368" x="1930400" y="3956050"/>
          <p14:tracePt t="213381" x="1938338" y="3956050"/>
          <p14:tracePt t="213397" x="1946275" y="3956050"/>
          <p14:tracePt t="213406" x="1954213" y="3956050"/>
          <p14:tracePt t="213412" x="1962150" y="3956050"/>
          <p14:tracePt t="213418" x="1970088" y="3956050"/>
          <p14:tracePt t="213422" x="1978025" y="3956050"/>
          <p14:tracePt t="213424" x="1985963" y="3956050"/>
          <p14:tracePt t="213428" x="1993900" y="3956050"/>
          <p14:tracePt t="213432" x="2001838" y="3956050"/>
          <p14:tracePt t="213436" x="2009775" y="3956050"/>
          <p14:tracePt t="213440" x="2017713" y="3956050"/>
          <p14:tracePt t="213444" x="2025650" y="3963988"/>
          <p14:tracePt t="213447" x="2033588" y="3963988"/>
          <p14:tracePt t="213451" x="2041525" y="3963988"/>
          <p14:tracePt t="213455" x="2049463" y="3963988"/>
          <p14:tracePt t="213456" x="2057400" y="3971925"/>
          <p14:tracePt t="213460" x="2065338" y="3971925"/>
          <p14:tracePt t="213465" x="2073275" y="3971925"/>
          <p14:tracePt t="213469" x="2081213" y="3979863"/>
          <p14:tracePt t="213470" x="2089150" y="3979863"/>
          <p14:tracePt t="213474" x="2097088" y="3979863"/>
          <p14:tracePt t="213476" x="2097088" y="3987800"/>
          <p14:tracePt t="213478" x="2105025" y="3987800"/>
          <p14:tracePt t="213486" x="2112963" y="3995738"/>
          <p14:tracePt t="213488" x="2120900" y="3995738"/>
          <p14:tracePt t="213494" x="2120900" y="4003675"/>
          <p14:tracePt t="213497" x="2128838" y="4003675"/>
          <p14:tracePt t="213504" x="2128838" y="4011613"/>
          <p14:tracePt t="213508" x="2136775" y="4011613"/>
          <p14:tracePt t="213515" x="2136775" y="4019550"/>
          <p14:tracePt t="213521" x="2144713" y="4027488"/>
          <p14:tracePt t="213524" x="2144713" y="4035425"/>
          <p14:tracePt t="213528" x="2144713" y="4043363"/>
          <p14:tracePt t="213533" x="2152650" y="4051300"/>
          <p14:tracePt t="213536" x="2152650" y="4059238"/>
          <p14:tracePt t="213538" x="2152650" y="4067175"/>
          <p14:tracePt t="213542" x="2152650" y="4075113"/>
          <p14:tracePt t="213544" x="2152650" y="4083050"/>
          <p14:tracePt t="213547" x="2160588" y="4090988"/>
          <p14:tracePt t="213551" x="2160588" y="4098925"/>
          <p14:tracePt t="213553" x="2160588" y="4106863"/>
          <p14:tracePt t="213554" x="2160588" y="4114800"/>
          <p14:tracePt t="213556" x="2160588" y="4122738"/>
          <p14:tracePt t="213560" x="2160588" y="4130675"/>
          <p14:tracePt t="213564" x="2160588" y="4138613"/>
          <p14:tracePt t="213567" x="2160588" y="4154488"/>
          <p14:tracePt t="213569" x="2160588" y="4162425"/>
          <p14:tracePt t="213572" x="2168525" y="4170363"/>
          <p14:tracePt t="213574" x="2168525" y="4178300"/>
          <p14:tracePt t="213577" x="2168525" y="4186238"/>
          <p14:tracePt t="213578" x="2168525" y="4194175"/>
          <p14:tracePt t="213583" x="2168525" y="4210050"/>
          <p14:tracePt t="213584" x="2168525" y="4217988"/>
          <p14:tracePt t="213586" x="2168525" y="4225925"/>
          <p14:tracePt t="213590" x="2168525" y="4233863"/>
          <p14:tracePt t="213592" x="2168525" y="4241800"/>
          <p14:tracePt t="213594" x="2168525" y="4249738"/>
          <p14:tracePt t="213596" x="2168525" y="4257675"/>
          <p14:tracePt t="213599" x="2168525" y="4265613"/>
          <p14:tracePt t="213601" x="2168525" y="4273550"/>
          <p14:tracePt t="213602" x="2168525" y="4281488"/>
          <p14:tracePt t="213604" x="2160588" y="4291013"/>
          <p14:tracePt t="213606" x="2160588" y="4298950"/>
          <p14:tracePt t="213608" x="2160588" y="4314825"/>
          <p14:tracePt t="213610" x="2160588" y="4322763"/>
          <p14:tracePt t="213612" x="2160588" y="4330700"/>
          <p14:tracePt t="213615" x="2160588" y="4338638"/>
          <p14:tracePt t="213617" x="2160588" y="4346575"/>
          <p14:tracePt t="213618" x="2160588" y="4354513"/>
          <p14:tracePt t="213620" x="2160588" y="4362450"/>
          <p14:tracePt t="213622" x="2160588" y="4378325"/>
          <p14:tracePt t="213624" x="2152650" y="4386263"/>
          <p14:tracePt t="213626" x="2152650" y="4394200"/>
          <p14:tracePt t="213628" x="2152650" y="4402138"/>
          <p14:tracePt t="213633" x="2152650" y="4418013"/>
          <p14:tracePt t="213635" x="2152650" y="4433888"/>
          <p14:tracePt t="213636" x="2144713" y="4441825"/>
          <p14:tracePt t="213638" x="2144713" y="4449763"/>
          <p14:tracePt t="213640" x="2144713" y="4457700"/>
          <p14:tracePt t="213642" x="2144713" y="4465638"/>
          <p14:tracePt t="213644" x="2144713" y="4481513"/>
          <p14:tracePt t="213647" x="2144713" y="4489450"/>
          <p14:tracePt t="213649" x="2136775" y="4497388"/>
          <p14:tracePt t="213651" x="2136775" y="4505325"/>
          <p14:tracePt t="213652" x="2136775" y="4513263"/>
          <p14:tracePt t="213654" x="2136775" y="4521200"/>
          <p14:tracePt t="213656" x="2136775" y="4537075"/>
          <p14:tracePt t="213658" x="2136775" y="4545013"/>
          <p14:tracePt t="213660" x="2128838" y="4552950"/>
          <p14:tracePt t="213662" x="2128838" y="4560888"/>
          <p14:tracePt t="213666" x="2128838" y="4568825"/>
          <p14:tracePt t="213668" x="2128838" y="4584700"/>
          <p14:tracePt t="213670" x="2128838" y="4592638"/>
          <p14:tracePt t="213672" x="2128838" y="4600575"/>
          <p14:tracePt t="213674" x="2120900" y="4608513"/>
          <p14:tracePt t="213676" x="2120900" y="4616450"/>
          <p14:tracePt t="213678" x="2120900" y="4624388"/>
          <p14:tracePt t="213683" x="2120900" y="4641850"/>
          <p14:tracePt t="213685" x="2120900" y="4649788"/>
          <p14:tracePt t="213686" x="2120900" y="4657725"/>
          <p14:tracePt t="213688" x="2112963" y="4673600"/>
          <p14:tracePt t="213690" x="2112963" y="4681538"/>
          <p14:tracePt t="213692" x="2112963" y="4689475"/>
          <p14:tracePt t="213694" x="2112963" y="4697413"/>
          <p14:tracePt t="213697" x="2112963" y="4705350"/>
          <p14:tracePt t="213699" x="2112963" y="4713288"/>
          <p14:tracePt t="213702" x="2112963" y="4721225"/>
          <p14:tracePt t="213704" x="2112963" y="4737100"/>
          <p14:tracePt t="213706" x="2112963" y="4745038"/>
          <p14:tracePt t="213708" x="2112963" y="4752975"/>
          <p14:tracePt t="213710" x="2112963" y="4760913"/>
          <p14:tracePt t="213712" x="2112963" y="4768850"/>
          <p14:tracePt t="213716" x="2112963" y="4776788"/>
          <p14:tracePt t="213719" x="2112963" y="4784725"/>
          <p14:tracePt t="213720" x="2112963" y="4792663"/>
          <p14:tracePt t="213722" x="2112963" y="4800600"/>
          <p14:tracePt t="213724" x="2112963" y="4808538"/>
          <p14:tracePt t="213726" x="2105025" y="4816475"/>
          <p14:tracePt t="213728" x="2105025" y="4824413"/>
          <p14:tracePt t="213733" x="2105025" y="4832350"/>
          <p14:tracePt t="213736" x="2105025" y="4840288"/>
          <p14:tracePt t="213737" x="2105025" y="4848225"/>
          <p14:tracePt t="213740" x="2105025" y="4856163"/>
          <p14:tracePt t="213743" x="2105025" y="4864100"/>
          <p14:tracePt t="213744" x="2105025" y="4872038"/>
          <p14:tracePt t="213749" x="2105025" y="4879975"/>
          <p14:tracePt t="213753" x="2105025" y="4895850"/>
          <p14:tracePt t="213756" x="2105025" y="4903788"/>
          <p14:tracePt t="213759" x="2105025" y="4911725"/>
          <p14:tracePt t="213762" x="2097088" y="4919663"/>
          <p14:tracePt t="213765" x="2097088" y="4927600"/>
          <p14:tracePt t="213768" x="2097088" y="4935538"/>
          <p14:tracePt t="213770" x="2097088" y="4943475"/>
          <p14:tracePt t="213772" x="2097088" y="4951413"/>
          <p14:tracePt t="213776" x="2097088" y="4959350"/>
          <p14:tracePt t="213778" x="2097088" y="4967288"/>
          <p14:tracePt t="213783" x="2097088" y="4976813"/>
          <p14:tracePt t="213784" x="2097088" y="4984750"/>
          <p14:tracePt t="213786" x="2097088" y="4992688"/>
          <p14:tracePt t="213790" x="2097088" y="5000625"/>
          <p14:tracePt t="213792" x="2097088" y="5008563"/>
          <p14:tracePt t="213794" x="2097088" y="5016500"/>
          <p14:tracePt t="213799" x="2097088" y="5024438"/>
          <p14:tracePt t="213801" x="2097088" y="5032375"/>
          <p14:tracePt t="213804" x="2097088" y="5040313"/>
          <p14:tracePt t="213808" x="2097088" y="5048250"/>
          <p14:tracePt t="213812" x="2089150" y="5056188"/>
          <p14:tracePt t="213816" x="2089150" y="5064125"/>
          <p14:tracePt t="213818" x="2089150" y="5072063"/>
          <p14:tracePt t="213822" x="2089150" y="5080000"/>
          <p14:tracePt t="213826" x="2089150" y="5087938"/>
          <p14:tracePt t="213832" x="2089150" y="5095875"/>
          <p14:tracePt t="213835" x="2089150" y="5103813"/>
          <p14:tracePt t="213840" x="2089150" y="5111750"/>
          <p14:tracePt t="213844" x="2097088" y="5119688"/>
          <p14:tracePt t="213850" x="2097088" y="5127625"/>
          <p14:tracePt t="213854" x="2097088" y="5135563"/>
          <p14:tracePt t="213860" x="2097088" y="5143500"/>
          <p14:tracePt t="213867" x="2097088" y="5151438"/>
          <p14:tracePt t="213872" x="2097088" y="5159375"/>
          <p14:tracePt t="213876" x="2089150" y="5159375"/>
          <p14:tracePt t="213883" x="2089150" y="5167313"/>
          <p14:tracePt t="213892" x="2089150" y="5175250"/>
          <p14:tracePt t="213905" x="2089150" y="5183188"/>
          <p14:tracePt t="213916" x="2089150" y="5191125"/>
          <p14:tracePt t="213928" x="2089150" y="5199063"/>
          <p14:tracePt t="213939" x="2089150" y="5207000"/>
          <p14:tracePt t="213951" x="2081213" y="5214938"/>
          <p14:tracePt t="213960" x="2081213" y="5222875"/>
          <p14:tracePt t="214055" x="2081213" y="5214938"/>
          <p14:tracePt t="214059" x="2081213" y="5207000"/>
          <p14:tracePt t="214063" x="2081213" y="5199063"/>
          <p14:tracePt t="214067" x="2089150" y="5191125"/>
          <p14:tracePt t="214070" x="2089150" y="5183188"/>
          <p14:tracePt t="214073" x="2089150" y="5175250"/>
          <p14:tracePt t="214077" x="2089150" y="5167313"/>
          <p14:tracePt t="214079" x="2089150" y="5159375"/>
          <p14:tracePt t="214082" x="2089150" y="5151438"/>
          <p14:tracePt t="214084" x="2089150" y="5143500"/>
          <p14:tracePt t="214086" x="2097088" y="5135563"/>
          <p14:tracePt t="214089" x="2097088" y="5127625"/>
          <p14:tracePt t="214090" x="2097088" y="5119688"/>
          <p14:tracePt t="214092" x="2097088" y="5111750"/>
          <p14:tracePt t="214094" x="2097088" y="5103813"/>
          <p14:tracePt t="214097" x="2097088" y="5095875"/>
          <p14:tracePt t="214101" x="2097088" y="5080000"/>
          <p14:tracePt t="214102" x="2097088" y="5064125"/>
          <p14:tracePt t="214105" x="2105025" y="5056188"/>
          <p14:tracePt t="214106" x="2105025" y="5048250"/>
          <p14:tracePt t="214108" x="2105025" y="5040313"/>
          <p14:tracePt t="214110" x="2105025" y="5032375"/>
          <p14:tracePt t="214112" x="2105025" y="5024438"/>
          <p14:tracePt t="214115" x="2105025" y="5016500"/>
          <p14:tracePt t="214117" x="2105025" y="5008563"/>
          <p14:tracePt t="214119" x="2105025" y="5000625"/>
          <p14:tracePt t="214120" x="2105025" y="4992688"/>
          <p14:tracePt t="214122" x="2105025" y="4984750"/>
          <p14:tracePt t="214125" x="2105025" y="4976813"/>
          <p14:tracePt t="214128" x="2105025" y="4967288"/>
          <p14:tracePt t="214133" x="2105025" y="4951413"/>
          <p14:tracePt t="214135" x="2105025" y="4943475"/>
          <p14:tracePt t="214136" x="2105025" y="4935538"/>
          <p14:tracePt t="214138" x="2105025" y="4927600"/>
          <p14:tracePt t="214140" x="2105025" y="4919663"/>
          <p14:tracePt t="214142" x="2105025" y="4911725"/>
          <p14:tracePt t="214144" x="2105025" y="4903788"/>
          <p14:tracePt t="214147" x="2105025" y="4887913"/>
          <p14:tracePt t="214149" x="2105025" y="4879975"/>
          <p14:tracePt t="214151" x="2105025" y="4872038"/>
          <p14:tracePt t="214152" x="2105025" y="4864100"/>
          <p14:tracePt t="214154" x="2112963" y="4856163"/>
          <p14:tracePt t="214156" x="2112963" y="4840288"/>
          <p14:tracePt t="214158" x="2112963" y="4832350"/>
          <p14:tracePt t="214160" x="2112963" y="4824413"/>
          <p14:tracePt t="214162" x="2112963" y="4816475"/>
          <p14:tracePt t="214165" x="2112963" y="4800600"/>
          <p14:tracePt t="214167" x="2112963" y="4792663"/>
          <p14:tracePt t="214168" x="2120900" y="4784725"/>
          <p14:tracePt t="214170" x="2120900" y="4768850"/>
          <p14:tracePt t="214172" x="2120900" y="4760913"/>
          <p14:tracePt t="214174" x="2120900" y="4752975"/>
          <p14:tracePt t="214176" x="2120900" y="4737100"/>
          <p14:tracePt t="214178" x="2120900" y="4729163"/>
          <p14:tracePt t="214183" x="2120900" y="4705350"/>
          <p14:tracePt t="214185" x="2120900" y="4697413"/>
          <p14:tracePt t="214186" x="2128838" y="4681538"/>
          <p14:tracePt t="214189" x="2128838" y="4673600"/>
          <p14:tracePt t="214190" x="2128838" y="4657725"/>
          <p14:tracePt t="214192" x="2128838" y="4649788"/>
          <p14:tracePt t="214194" x="2128838" y="4633913"/>
          <p14:tracePt t="214196" x="2128838" y="4624388"/>
          <p14:tracePt t="214199" x="2136775" y="4616450"/>
          <p14:tracePt t="214202" x="2136775" y="4600575"/>
          <p14:tracePt t="214205" x="2136775" y="4576763"/>
          <p14:tracePt t="214206" x="2144713" y="4568825"/>
          <p14:tracePt t="214208" x="2144713" y="4552950"/>
          <p14:tracePt t="214210" x="2144713" y="4545013"/>
          <p14:tracePt t="214212" x="2152650" y="4537075"/>
          <p14:tracePt t="214215" x="2152650" y="4521200"/>
          <p14:tracePt t="214220" x="2160588" y="4497388"/>
          <p14:tracePt t="214221" x="2168525" y="4489450"/>
          <p14:tracePt t="214222" x="2168525" y="4473575"/>
          <p14:tracePt t="214224" x="2176463" y="4465638"/>
          <p14:tracePt t="214226" x="2176463" y="4449763"/>
          <p14:tracePt t="214228" x="2184400" y="4441825"/>
          <p14:tracePt t="214233" x="2192338" y="4418013"/>
          <p14:tracePt t="214237" x="2200275" y="4402138"/>
          <p14:tracePt t="214239" x="2208213" y="4386263"/>
          <p14:tracePt t="214240" x="2216150" y="4378325"/>
          <p14:tracePt t="214242" x="2224088" y="4370388"/>
          <p14:tracePt t="214244" x="2224088" y="4362450"/>
          <p14:tracePt t="214246" x="2232025" y="4346575"/>
          <p14:tracePt t="214249" x="2239963" y="4338638"/>
          <p14:tracePt t="214253" x="2247900" y="4322763"/>
          <p14:tracePt t="214255" x="2255838" y="4314825"/>
          <p14:tracePt t="214257" x="2265363" y="4306888"/>
          <p14:tracePt t="214258" x="2273300" y="4298950"/>
          <p14:tracePt t="214260" x="2281238" y="4281488"/>
          <p14:tracePt t="214262" x="2289175" y="4273550"/>
          <p14:tracePt t="214265" x="2289175" y="4265613"/>
          <p14:tracePt t="214270" x="2305050" y="4249738"/>
          <p14:tracePt t="214273" x="2312988" y="4233863"/>
          <p14:tracePt t="214275" x="2320925" y="4225925"/>
          <p14:tracePt t="214277" x="2328863" y="4217988"/>
          <p14:tracePt t="214279" x="2336800" y="4210050"/>
          <p14:tracePt t="214283" x="2344738" y="4202113"/>
          <p14:tracePt t="214285" x="2352675" y="4194175"/>
          <p14:tracePt t="214289" x="2368550" y="4178300"/>
          <p14:tracePt t="214291" x="2368550" y="4170363"/>
          <p14:tracePt t="214292" x="2376488" y="4162425"/>
          <p14:tracePt t="214294" x="2376488" y="4154488"/>
          <p14:tracePt t="214297" x="2384425" y="4146550"/>
          <p14:tracePt t="214299" x="2392363" y="4146550"/>
          <p14:tracePt t="214300" x="2392363" y="4138613"/>
          <p14:tracePt t="214304" x="2400300" y="4122738"/>
          <p14:tracePt t="214306" x="2408238" y="4122738"/>
          <p14:tracePt t="214308" x="2416175" y="4114800"/>
          <p14:tracePt t="214310" x="2416175" y="4106863"/>
          <p14:tracePt t="214316" x="2424113" y="4098925"/>
          <p14:tracePt t="214319" x="2432050" y="4090988"/>
          <p14:tracePt t="214322" x="2432050" y="4083050"/>
          <p14:tracePt t="214326" x="2439988" y="4075113"/>
          <p14:tracePt t="214333" x="2447925" y="4067175"/>
          <p14:tracePt t="214335" x="2447925" y="4059238"/>
          <p14:tracePt t="214338" x="2447925" y="4051300"/>
          <p14:tracePt t="214340" x="2455863" y="4051300"/>
          <p14:tracePt t="214342" x="2455863" y="4043363"/>
          <p14:tracePt t="214349" x="2463800" y="4035425"/>
          <p14:tracePt t="214352" x="2463800" y="4027488"/>
          <p14:tracePt t="214354" x="2471738" y="4027488"/>
          <p14:tracePt t="214356" x="2471738" y="4019550"/>
          <p14:tracePt t="214362" x="2471738" y="4011613"/>
          <p14:tracePt t="214365" x="2479675" y="4011613"/>
          <p14:tracePt t="214367" x="2479675" y="4003675"/>
          <p14:tracePt t="214372" x="2479675" y="3995738"/>
          <p14:tracePt t="214374" x="2487613" y="3995738"/>
          <p14:tracePt t="214382" x="2487613" y="3987800"/>
          <p14:tracePt t="214385" x="2495550" y="3987800"/>
          <p14:tracePt t="214386" x="2495550" y="3979863"/>
          <p14:tracePt t="214392" x="2503488" y="3971925"/>
          <p14:tracePt t="214400" x="2503488" y="3963988"/>
          <p14:tracePt t="214402" x="2511425" y="3963988"/>
          <p14:tracePt t="214408" x="2511425" y="3956050"/>
          <p14:tracePt t="214412" x="2519363" y="3956050"/>
          <p14:tracePt t="214415" x="2519363" y="3948113"/>
          <p14:tracePt t="214422" x="2527300" y="3938588"/>
          <p14:tracePt t="214428" x="2527300" y="3930650"/>
          <p14:tracePt t="214433" x="2535238" y="3930650"/>
          <p14:tracePt t="214435" x="2535238" y="3922713"/>
          <p14:tracePt t="214438" x="2543175" y="3922713"/>
          <p14:tracePt t="214440" x="2543175" y="3914775"/>
          <p14:tracePt t="214447" x="2551113" y="3906838"/>
          <p14:tracePt t="214452" x="2559050" y="3898900"/>
          <p14:tracePt t="214459" x="2566988" y="3890963"/>
          <p14:tracePt t="214462" x="2574925" y="3890963"/>
          <p14:tracePt t="214466" x="2574925" y="3883025"/>
          <p14:tracePt t="214471" x="2582863" y="3875088"/>
          <p14:tracePt t="214472" x="2590800" y="3875088"/>
          <p14:tracePt t="214476" x="2590800" y="3867150"/>
          <p14:tracePt t="214478" x="2598738" y="3867150"/>
          <p14:tracePt t="214483" x="2606675" y="3859213"/>
          <p14:tracePt t="214486" x="2616200" y="3851275"/>
          <p14:tracePt t="214488" x="2624138" y="3851275"/>
          <p14:tracePt t="214492" x="2632075" y="3843338"/>
          <p14:tracePt t="214497" x="2640013" y="3843338"/>
          <p14:tracePt t="214499" x="2647950" y="3835400"/>
          <p14:tracePt t="214503" x="2655888" y="3827463"/>
          <p14:tracePt t="214504" x="2663825" y="3827463"/>
          <p14:tracePt t="214508" x="2671763" y="3827463"/>
          <p14:tracePt t="214511" x="2679700" y="3819525"/>
          <p14:tracePt t="214516" x="2687638" y="3819525"/>
          <p14:tracePt t="214521" x="2703513" y="3811588"/>
          <p14:tracePt t="214522" x="2711450" y="3811588"/>
          <p14:tracePt t="214524" x="2719388" y="3803650"/>
          <p14:tracePt t="214528" x="2727325" y="3803650"/>
          <p14:tracePt t="214532" x="2735263" y="3803650"/>
          <p14:tracePt t="214535" x="2743200" y="3803650"/>
          <p14:tracePt t="214536" x="2751138" y="3803650"/>
          <p14:tracePt t="214538" x="2751138" y="3795713"/>
          <p14:tracePt t="214540" x="2759075" y="3795713"/>
          <p14:tracePt t="214544" x="2767013" y="3795713"/>
          <p14:tracePt t="214549" x="2774950" y="3795713"/>
          <p14:tracePt t="214553" x="2782888" y="3795713"/>
          <p14:tracePt t="214558" x="2790825" y="3795713"/>
          <p14:tracePt t="214566" x="2798763" y="3795713"/>
          <p14:tracePt t="214572" x="2806700" y="3795713"/>
          <p14:tracePt t="214579" x="2806700" y="3787775"/>
          <p14:tracePt t="214582" x="2814638" y="3787775"/>
          <p14:tracePt t="214597" x="2822575" y="3787775"/>
          <p14:tracePt t="214630" x="2822575" y="3795713"/>
          <p14:tracePt t="214633" x="2830513" y="3795713"/>
          <p14:tracePt t="214641" x="2838450" y="3795713"/>
          <p14:tracePt t="214647" x="2846388" y="3795713"/>
          <p14:tracePt t="214651" x="2854325" y="3795713"/>
          <p14:tracePt t="214654" x="2862263" y="3795713"/>
          <p14:tracePt t="214658" x="2870200" y="3795713"/>
          <p14:tracePt t="214662" x="2878138" y="3795713"/>
          <p14:tracePt t="214667" x="2886075" y="3795713"/>
          <p14:tracePt t="214671" x="2894013" y="3795713"/>
          <p14:tracePt t="214673" x="2901950" y="3795713"/>
          <p14:tracePt t="214676" x="2909888" y="3795713"/>
          <p14:tracePt t="214678" x="2917825" y="3795713"/>
          <p14:tracePt t="214683" x="2925763" y="3795713"/>
          <p14:tracePt t="214685" x="2933700" y="3795713"/>
          <p14:tracePt t="214689" x="2941638" y="3795713"/>
          <p14:tracePt t="214690" x="2949575" y="3795713"/>
          <p14:tracePt t="214692" x="2957513" y="3795713"/>
          <p14:tracePt t="214694" x="2967038" y="3795713"/>
          <p14:tracePt t="214697" x="2967038" y="3803650"/>
          <p14:tracePt t="214699" x="2974975" y="3803650"/>
          <p14:tracePt t="214701" x="2982913" y="3803650"/>
          <p14:tracePt t="214703" x="2990850" y="3803650"/>
          <p14:tracePt t="214704" x="2998788" y="3803650"/>
          <p14:tracePt t="214706" x="3006725" y="3803650"/>
          <p14:tracePt t="214708" x="3014663" y="3803650"/>
          <p14:tracePt t="214710" x="3022600" y="3803650"/>
          <p14:tracePt t="214716" x="3030538" y="3803650"/>
          <p14:tracePt t="214719" x="3046413" y="3803650"/>
          <p14:tracePt t="214720" x="3054350" y="3803650"/>
          <p14:tracePt t="214722" x="3062288" y="3803650"/>
          <p14:tracePt t="214724" x="3070225" y="3803650"/>
          <p14:tracePt t="214728" x="3078163" y="3803650"/>
          <p14:tracePt t="214733" x="3094038" y="3795713"/>
          <p14:tracePt t="214735" x="3101975" y="3795713"/>
          <p14:tracePt t="214738" x="3109913" y="3795713"/>
          <p14:tracePt t="214740" x="3117850" y="3795713"/>
          <p14:tracePt t="214742" x="3125788" y="3795713"/>
          <p14:tracePt t="214744" x="3133725" y="3795713"/>
          <p14:tracePt t="214747" x="3141663" y="3795713"/>
          <p14:tracePt t="214749" x="3141663" y="3787775"/>
          <p14:tracePt t="214752" x="3157538" y="3787775"/>
          <p14:tracePt t="214754" x="3165475" y="3787775"/>
          <p14:tracePt t="214756" x="3173413" y="3787775"/>
          <p14:tracePt t="214760" x="3181350" y="3787775"/>
          <p14:tracePt t="214762" x="3189288" y="3787775"/>
          <p14:tracePt t="214766" x="3205163" y="3779838"/>
          <p14:tracePt t="214770" x="3213100" y="3779838"/>
          <p14:tracePt t="214772" x="3221038" y="3779838"/>
          <p14:tracePt t="214774" x="3228975" y="3779838"/>
          <p14:tracePt t="214778" x="3236913" y="3779838"/>
          <p14:tracePt t="214782" x="3244850" y="3779838"/>
          <p14:tracePt t="214784" x="3252788" y="3779838"/>
          <p14:tracePt t="214788" x="3260725" y="3779838"/>
          <p14:tracePt t="214793" x="3268663" y="3779838"/>
          <p14:tracePt t="214797" x="3276600" y="3779838"/>
          <p14:tracePt t="214801" x="3284538" y="3779838"/>
          <p14:tracePt t="214806" x="3292475" y="3779838"/>
          <p14:tracePt t="214812" x="3300413" y="3779838"/>
          <p14:tracePt t="214818" x="3308350" y="3779838"/>
          <p14:tracePt t="214827" x="3317875" y="3779838"/>
          <p14:tracePt t="214835" x="3325813" y="3779838"/>
          <p14:tracePt t="214836" x="3325813" y="3787775"/>
          <p14:tracePt t="214842" x="3333750" y="3787775"/>
          <p14:tracePt t="214850" x="3341688" y="3787775"/>
          <p14:tracePt t="214858" x="3349625" y="3787775"/>
          <p14:tracePt t="214862" x="3349625" y="3795713"/>
          <p14:tracePt t="214865" x="3357563" y="3795713"/>
          <p14:tracePt t="214870" x="3365500" y="3795713"/>
          <p14:tracePt t="214875" x="3373438" y="3803650"/>
          <p14:tracePt t="214878" x="3381375" y="3803650"/>
          <p14:tracePt t="214882" x="3389313" y="3803650"/>
          <p14:tracePt t="214884" x="3397250" y="3803650"/>
          <p14:tracePt t="214886" x="3397250" y="3811588"/>
          <p14:tracePt t="214888" x="3405188" y="3811588"/>
          <p14:tracePt t="214890" x="3413125" y="3811588"/>
          <p14:tracePt t="214892" x="3421063" y="3811588"/>
          <p14:tracePt t="214896" x="3429000" y="3811588"/>
          <p14:tracePt t="214900" x="3436938" y="3819525"/>
          <p14:tracePt t="214902" x="3452813" y="3819525"/>
          <p14:tracePt t="214904" x="3460750" y="3819525"/>
          <p14:tracePt t="214906" x="3468688" y="3819525"/>
          <p14:tracePt t="214910" x="3476625" y="3819525"/>
          <p14:tracePt t="214912" x="3484563" y="3819525"/>
          <p14:tracePt t="214916" x="3492500" y="3827463"/>
          <p14:tracePt t="214918" x="3500438" y="3827463"/>
          <p14:tracePt t="214919" x="3508375" y="3827463"/>
          <p14:tracePt t="214921" x="3524250" y="3827463"/>
          <p14:tracePt t="214923" x="3532188" y="3827463"/>
          <p14:tracePt t="214924" x="3540125" y="3827463"/>
          <p14:tracePt t="214926" x="3548063" y="3827463"/>
          <p14:tracePt t="214928" x="3556000" y="3827463"/>
          <p14:tracePt t="214933" x="3579813" y="3827463"/>
          <p14:tracePt t="214935" x="3587750" y="3827463"/>
          <p14:tracePt t="214936" x="3595688" y="3827463"/>
          <p14:tracePt t="214938" x="3611563" y="3827463"/>
          <p14:tracePt t="214940" x="3619500" y="3827463"/>
          <p14:tracePt t="214942" x="3627438" y="3827463"/>
          <p14:tracePt t="214944" x="3643313" y="3827463"/>
          <p14:tracePt t="214946" x="3651250" y="3827463"/>
          <p14:tracePt t="214949" x="3660775" y="3827463"/>
          <p14:tracePt t="214971" x="3763963" y="3835400"/>
          <p14:tracePt t="214972" x="3771900" y="3835400"/>
          <p14:tracePt t="214974" x="3779838" y="3835400"/>
          <p14:tracePt t="214976" x="3787775" y="3835400"/>
          <p14:tracePt t="214978" x="3795713" y="3835400"/>
          <p14:tracePt t="214983" x="3811588" y="3843338"/>
          <p14:tracePt t="214985" x="3819525" y="3843338"/>
          <p14:tracePt t="214987" x="3827463" y="3843338"/>
          <p14:tracePt t="214990" x="3835400" y="3843338"/>
          <p14:tracePt t="214992" x="3843338" y="3843338"/>
          <p14:tracePt t="214994" x="3851275" y="3851275"/>
          <p14:tracePt t="214999" x="3859213" y="3851275"/>
          <p14:tracePt t="215003" x="3867150" y="3851275"/>
          <p14:tracePt t="215004" x="3875088" y="3851275"/>
          <p14:tracePt t="215008" x="3883025" y="3851275"/>
          <p14:tracePt t="215010" x="3883025" y="3859213"/>
          <p14:tracePt t="215012" x="3890963" y="3859213"/>
          <p14:tracePt t="215018" x="3898900" y="3859213"/>
          <p14:tracePt t="215026" x="3906838" y="3859213"/>
          <p14:tracePt t="215441" x="3914775" y="3859213"/>
          <p14:tracePt t="215619" x="3906838" y="3859213"/>
          <p14:tracePt t="215645" x="3898900" y="3859213"/>
          <p14:tracePt t="218110" x="3890963" y="3859213"/>
          <p14:tracePt t="218119" x="3890963" y="3867150"/>
          <p14:tracePt t="218121" x="3883025" y="3867150"/>
          <p14:tracePt t="218125" x="3867150" y="3875088"/>
          <p14:tracePt t="218127" x="3859213" y="3875088"/>
          <p14:tracePt t="218129" x="3851275" y="3883025"/>
          <p14:tracePt t="218133" x="3827463" y="3883025"/>
          <p14:tracePt t="218135" x="3819525" y="3890963"/>
          <p14:tracePt t="218136" x="3803650" y="3890963"/>
          <p14:tracePt t="218138" x="3787775" y="3898900"/>
          <p14:tracePt t="218141" x="3779838" y="3898900"/>
          <p14:tracePt t="218142" x="3763963" y="3898900"/>
          <p14:tracePt t="218144" x="3756025" y="3906838"/>
          <p14:tracePt t="218146" x="3740150" y="3906838"/>
          <p14:tracePt t="218149" x="3724275" y="3906838"/>
          <p14:tracePt t="218153" x="3700463" y="3914775"/>
          <p14:tracePt t="218154" x="3684588" y="3914775"/>
          <p14:tracePt t="218156" x="3668713" y="3922713"/>
          <p14:tracePt t="218158" x="3651250" y="3922713"/>
          <p14:tracePt t="218160" x="3635375" y="3922713"/>
          <p14:tracePt t="218162" x="3619500" y="3930650"/>
          <p14:tracePt t="218166" x="3587750" y="3938588"/>
          <p14:tracePt t="218169" x="3571875" y="3938588"/>
          <p14:tracePt t="218171" x="3556000" y="3938588"/>
          <p14:tracePt t="218174" x="3540125" y="3948113"/>
          <p14:tracePt t="218175" x="3524250" y="3948113"/>
          <p14:tracePt t="218176" x="3508375" y="3956050"/>
          <p14:tracePt t="218178" x="3492500" y="3956050"/>
          <p14:tracePt t="218184" x="3460750" y="3963988"/>
          <p14:tracePt t="218187" x="3429000" y="3971925"/>
          <p14:tracePt t="218189" x="3405188" y="3971925"/>
          <p14:tracePt t="218191" x="3389313" y="3971925"/>
          <p14:tracePt t="218192" x="3373438" y="3979863"/>
          <p14:tracePt t="218194" x="3357563" y="3979863"/>
          <p14:tracePt t="218196" x="3341688" y="3987800"/>
          <p14:tracePt t="218199" x="3325813" y="3987800"/>
          <p14:tracePt t="218202" x="3317875" y="3987800"/>
          <p14:tracePt t="218205" x="3284538" y="3995738"/>
          <p14:tracePt t="218207" x="3268663" y="3995738"/>
          <p14:tracePt t="218208" x="3252788" y="3995738"/>
          <p14:tracePt t="218210" x="3244850" y="4003675"/>
          <p14:tracePt t="218212" x="3228975" y="4003675"/>
          <p14:tracePt t="218216" x="3205163" y="4003675"/>
          <p14:tracePt t="218219" x="3197225" y="4003675"/>
          <p14:tracePt t="218220" x="3181350" y="4011613"/>
          <p14:tracePt t="218223" x="3173413" y="4011613"/>
          <p14:tracePt t="218224" x="3165475" y="4011613"/>
          <p14:tracePt t="218226" x="3157538" y="4011613"/>
          <p14:tracePt t="218228" x="3141663" y="4011613"/>
          <p14:tracePt t="218233" x="3125788" y="4011613"/>
          <p14:tracePt t="218237" x="3109913" y="4019550"/>
          <p14:tracePt t="218239" x="3101975" y="4019550"/>
          <p14:tracePt t="218242" x="3094038" y="4019550"/>
          <p14:tracePt t="218244" x="3086100" y="4019550"/>
          <p14:tracePt t="218247" x="3078163" y="4019550"/>
          <p14:tracePt t="218249" x="3070225" y="4027488"/>
          <p14:tracePt t="218253" x="3062288" y="4027488"/>
          <p14:tracePt t="218255" x="3054350" y="4027488"/>
          <p14:tracePt t="218256" x="3046413" y="4027488"/>
          <p14:tracePt t="218260" x="3038475" y="4035425"/>
          <p14:tracePt t="218263" x="3030538" y="4035425"/>
          <p14:tracePt t="218269" x="3014663" y="4035425"/>
          <p14:tracePt t="218272" x="3006725" y="4035425"/>
          <p14:tracePt t="218274" x="3006725" y="4043363"/>
          <p14:tracePt t="218276" x="2998788" y="4043363"/>
          <p14:tracePt t="218282" x="2990850" y="4043363"/>
          <p14:tracePt t="218285" x="2982913" y="4043363"/>
          <p14:tracePt t="218289" x="2974975" y="4051300"/>
          <p14:tracePt t="218292" x="2967038" y="4051300"/>
          <p14:tracePt t="218297" x="2957513" y="4051300"/>
          <p14:tracePt t="218301" x="2949575" y="4051300"/>
          <p14:tracePt t="218304" x="2941638" y="4051300"/>
          <p14:tracePt t="218306" x="2941638" y="4059238"/>
          <p14:tracePt t="218310" x="2933700" y="4059238"/>
          <p14:tracePt t="218317" x="2925763" y="4059238"/>
          <p14:tracePt t="218327" x="2917825" y="4059238"/>
          <p14:tracePt t="218837" x="2925763" y="4059238"/>
          <p14:tracePt t="218848" x="2933700" y="4051300"/>
          <p14:tracePt t="218854" x="2941638" y="4051300"/>
          <p14:tracePt t="218859" x="2949575" y="4051300"/>
          <p14:tracePt t="218862" x="2957513" y="4051300"/>
          <p14:tracePt t="218867" x="2967038" y="4051300"/>
          <p14:tracePt t="218868" x="2974975" y="4051300"/>
          <p14:tracePt t="218872" x="2982913" y="4051300"/>
          <p14:tracePt t="218874" x="2990850" y="4051300"/>
          <p14:tracePt t="218876" x="2998788" y="4051300"/>
          <p14:tracePt t="218878" x="3006725" y="4051300"/>
          <p14:tracePt t="218882" x="3014663" y="4051300"/>
          <p14:tracePt t="218884" x="3022600" y="4043363"/>
          <p14:tracePt t="218886" x="3030538" y="4043363"/>
          <p14:tracePt t="218888" x="3046413" y="4043363"/>
          <p14:tracePt t="218890" x="3054350" y="4043363"/>
          <p14:tracePt t="218892" x="3062288" y="4043363"/>
          <p14:tracePt t="218894" x="3070225" y="4043363"/>
          <p14:tracePt t="218896" x="3078163" y="4043363"/>
          <p14:tracePt t="218899" x="3086100" y="4043363"/>
          <p14:tracePt t="218901" x="3101975" y="4043363"/>
          <p14:tracePt t="218903" x="3109913" y="4043363"/>
          <p14:tracePt t="218904" x="3117850" y="4043363"/>
          <p14:tracePt t="218906" x="3133725" y="4043363"/>
          <p14:tracePt t="218908" x="3141663" y="4043363"/>
          <p14:tracePt t="218910" x="3157538" y="4043363"/>
          <p14:tracePt t="218912" x="3165475" y="4043363"/>
          <p14:tracePt t="218915" x="3173413" y="4035425"/>
          <p14:tracePt t="218917" x="3189288" y="4035425"/>
          <p14:tracePt t="218918" x="3197225" y="4035425"/>
          <p14:tracePt t="218920" x="3213100" y="4035425"/>
          <p14:tracePt t="218923" x="3228975" y="4035425"/>
          <p14:tracePt t="218924" x="3236913" y="4035425"/>
          <p14:tracePt t="218926" x="3252788" y="4035425"/>
          <p14:tracePt t="218928" x="3260725" y="4035425"/>
          <p14:tracePt t="218933" x="3292475" y="4035425"/>
          <p14:tracePt t="218934" x="3300413" y="4035425"/>
          <p14:tracePt t="218936" x="3317875" y="4035425"/>
          <p14:tracePt t="218938" x="3325813" y="4035425"/>
          <p14:tracePt t="218940" x="3341688" y="4035425"/>
          <p14:tracePt t="218953" x="3429000" y="4027488"/>
          <p14:tracePt t="218955" x="3436938" y="4027488"/>
          <p14:tracePt t="218956" x="3452813" y="4027488"/>
          <p14:tracePt t="218958" x="3468688" y="4027488"/>
          <p14:tracePt t="218960" x="3484563" y="4027488"/>
          <p14:tracePt t="218962" x="3492500" y="4027488"/>
          <p14:tracePt t="218966" x="3508375" y="4027488"/>
          <p14:tracePt t="218969" x="3540125" y="4027488"/>
          <p14:tracePt t="218970" x="3548063" y="4027488"/>
          <p14:tracePt t="218973" x="3563938" y="4027488"/>
          <p14:tracePt t="218974" x="3579813" y="4027488"/>
          <p14:tracePt t="218976" x="3587750" y="4027488"/>
          <p14:tracePt t="218978" x="3603625" y="4027488"/>
          <p14:tracePt t="218983" x="3627438" y="4027488"/>
          <p14:tracePt t="218986" x="3651250" y="4027488"/>
          <p14:tracePt t="218988" x="3660775" y="4027488"/>
          <p14:tracePt t="218991" x="3676650" y="4027488"/>
          <p14:tracePt t="218992" x="3684588" y="4027488"/>
          <p14:tracePt t="218994" x="3692525" y="4027488"/>
          <p14:tracePt t="218996" x="3708400" y="4027488"/>
          <p14:tracePt t="218999" x="3716338" y="4027488"/>
          <p14:tracePt t="219002" x="3740150" y="4027488"/>
          <p14:tracePt t="219004" x="3748088" y="4027488"/>
          <p14:tracePt t="219006" x="3756025" y="4027488"/>
          <p14:tracePt t="219008" x="3763963" y="4027488"/>
          <p14:tracePt t="219010" x="3771900" y="4027488"/>
          <p14:tracePt t="219012" x="3779838" y="4027488"/>
          <p14:tracePt t="219017" x="3795713" y="4035425"/>
          <p14:tracePt t="219019" x="3803650" y="4035425"/>
          <p14:tracePt t="219022" x="3811588" y="4035425"/>
          <p14:tracePt t="219026" x="3819525" y="4035425"/>
          <p14:tracePt t="219032" x="3827463" y="4035425"/>
          <p14:tracePt t="219038" x="3835400" y="4035425"/>
          <p14:tracePt t="219169" x="3827463" y="4035425"/>
          <p14:tracePt t="219177" x="3819525" y="4035425"/>
          <p14:tracePt t="219179" x="3819525" y="4027488"/>
          <p14:tracePt t="219183" x="3811588" y="4027488"/>
          <p14:tracePt t="219187" x="3803650" y="4019550"/>
          <p14:tracePt t="219190" x="3795713" y="4019550"/>
          <p14:tracePt t="219192" x="3787775" y="4011613"/>
          <p14:tracePt t="219197" x="3779838" y="4003675"/>
          <p14:tracePt t="219199" x="3771900" y="4003675"/>
          <p14:tracePt t="219201" x="3763963" y="3995738"/>
          <p14:tracePt t="219204" x="3756025" y="3987800"/>
          <p14:tracePt t="219206" x="3748088" y="3987800"/>
          <p14:tracePt t="219208" x="3740150" y="3979863"/>
          <p14:tracePt t="219210" x="3732213" y="3979863"/>
          <p14:tracePt t="219212" x="3724275" y="3971925"/>
          <p14:tracePt t="219215" x="3716338" y="3963988"/>
          <p14:tracePt t="219218" x="3700463" y="3963988"/>
          <p14:tracePt t="219222" x="3668713" y="3938588"/>
          <p14:tracePt t="219224" x="3651250" y="3930650"/>
          <p14:tracePt t="219226" x="3643313" y="3930650"/>
          <p14:tracePt t="219228" x="3627438" y="3922713"/>
          <p14:tracePt t="219233" x="3603625" y="3906838"/>
          <p14:tracePt t="219238" x="3571875" y="3898900"/>
          <p14:tracePt t="219239" x="3563938" y="3890963"/>
          <p14:tracePt t="219240" x="3548063" y="3883025"/>
          <p14:tracePt t="219243" x="3532188" y="3883025"/>
          <p14:tracePt t="219244" x="3524250" y="3875088"/>
          <p14:tracePt t="219246" x="3508375" y="3867150"/>
          <p14:tracePt t="219249" x="3492500" y="3867150"/>
          <p14:tracePt t="219255" x="3452813" y="3851275"/>
          <p14:tracePt t="219256" x="3436938" y="3851275"/>
          <p14:tracePt t="219258" x="3429000" y="3851275"/>
          <p14:tracePt t="219260" x="3413125" y="3851275"/>
          <p14:tracePt t="219262" x="3405188" y="3851275"/>
          <p14:tracePt t="219267" x="3381375" y="3843338"/>
          <p14:tracePt t="219271" x="3357563" y="3843338"/>
          <p14:tracePt t="219273" x="3341688" y="3843338"/>
          <p14:tracePt t="219274" x="3333750" y="3843338"/>
          <p14:tracePt t="219276" x="3317875" y="3843338"/>
          <p14:tracePt t="219278" x="3308350" y="3843338"/>
          <p14:tracePt t="219283" x="3284538" y="3843338"/>
          <p14:tracePt t="219285" x="3276600" y="3851275"/>
          <p14:tracePt t="219286" x="3268663" y="3851275"/>
          <p14:tracePt t="219288" x="3252788" y="3851275"/>
          <p14:tracePt t="219291" x="3244850" y="3851275"/>
          <p14:tracePt t="219293" x="3236913" y="3851275"/>
          <p14:tracePt t="219294" x="3228975" y="3851275"/>
          <p14:tracePt t="219297" x="3221038" y="3851275"/>
          <p14:tracePt t="219299" x="3213100" y="3859213"/>
          <p14:tracePt t="219301" x="3205163" y="3859213"/>
          <p14:tracePt t="219302" x="3197225" y="3859213"/>
          <p14:tracePt t="219304" x="3189288" y="3859213"/>
          <p14:tracePt t="219306" x="3181350" y="3867150"/>
          <p14:tracePt t="219310" x="3173413" y="3875088"/>
          <p14:tracePt t="219315" x="3165475" y="3875088"/>
          <p14:tracePt t="219318" x="3157538" y="3883025"/>
          <p14:tracePt t="219322" x="3149600" y="3890963"/>
          <p14:tracePt t="219326" x="3141663" y="3898900"/>
          <p14:tracePt t="219332" x="3133725" y="3906838"/>
          <p14:tracePt t="219337" x="3125788" y="3914775"/>
          <p14:tracePt t="219338" x="3125788" y="3922713"/>
          <p14:tracePt t="219340" x="3117850" y="3922713"/>
          <p14:tracePt t="219343" x="3117850" y="3930650"/>
          <p14:tracePt t="219347" x="3109913" y="3938588"/>
          <p14:tracePt t="219350" x="3109913" y="3948113"/>
          <p14:tracePt t="219354" x="3101975" y="3956050"/>
          <p14:tracePt t="219358" x="3101975" y="3963988"/>
          <p14:tracePt t="219362" x="3101975" y="3971925"/>
          <p14:tracePt t="219366" x="3094038" y="3971925"/>
          <p14:tracePt t="219370" x="3094038" y="3979863"/>
          <p14:tracePt t="219382" x="3094038" y="3987800"/>
          <p14:tracePt t="219429" x="3101975" y="3987800"/>
          <p14:tracePt t="219439" x="3109913" y="3987800"/>
          <p14:tracePt t="219444" x="3117850" y="3979863"/>
          <p14:tracePt t="219449" x="3125788" y="3979863"/>
          <p14:tracePt t="219452" x="3133725" y="3979863"/>
          <p14:tracePt t="219456" x="3141663" y="3979863"/>
          <p14:tracePt t="219458" x="3149600" y="3979863"/>
          <p14:tracePt t="219460" x="3157538" y="3979863"/>
          <p14:tracePt t="219465" x="3165475" y="3979863"/>
          <p14:tracePt t="219467" x="3173413" y="3979863"/>
          <p14:tracePt t="219469" x="3181350" y="3971925"/>
          <p14:tracePt t="219471" x="3197225" y="3971925"/>
          <p14:tracePt t="219472" x="3205163" y="3971925"/>
          <p14:tracePt t="219474" x="3213100" y="3971925"/>
          <p14:tracePt t="219476" x="3221038" y="3971925"/>
          <p14:tracePt t="219478" x="3228975" y="3971925"/>
          <p14:tracePt t="219483" x="3252788" y="3979863"/>
          <p14:tracePt t="219486" x="3268663" y="3979863"/>
          <p14:tracePt t="219487" x="3276600" y="3979863"/>
          <p14:tracePt t="219488" x="3292475" y="3979863"/>
          <p14:tracePt t="219490" x="3300413" y="3979863"/>
          <p14:tracePt t="219492" x="3317875" y="3979863"/>
          <p14:tracePt t="219494" x="3325813" y="3987800"/>
          <p14:tracePt t="219496" x="3341688" y="3987800"/>
          <p14:tracePt t="219499" x="3357563" y="3987800"/>
          <p14:tracePt t="219503" x="3381375" y="3995738"/>
          <p14:tracePt t="219504" x="3397250" y="3995738"/>
          <p14:tracePt t="219506" x="3413125" y="3995738"/>
          <p14:tracePt t="219508" x="3421063" y="3995738"/>
          <p14:tracePt t="219510" x="3436938" y="4003675"/>
          <p14:tracePt t="219512" x="3452813" y="4003675"/>
          <p14:tracePt t="219515" x="3460750" y="4003675"/>
          <p14:tracePt t="219520" x="3492500" y="4011613"/>
          <p14:tracePt t="219521" x="3500438" y="4011613"/>
          <p14:tracePt t="219522" x="3516313" y="4019550"/>
          <p14:tracePt t="219524" x="3532188" y="4019550"/>
          <p14:tracePt t="219526" x="3540125" y="4019550"/>
          <p14:tracePt t="219528" x="3556000" y="4027488"/>
          <p14:tracePt t="219533" x="3579813" y="4027488"/>
          <p14:tracePt t="219536" x="3603625" y="4035425"/>
          <p14:tracePt t="219538" x="3611563" y="4035425"/>
          <p14:tracePt t="219540" x="3619500" y="4035425"/>
          <p14:tracePt t="219542" x="3627438" y="4035425"/>
          <p14:tracePt t="219544" x="3635375" y="4043363"/>
          <p14:tracePt t="219547" x="3643313" y="4043363"/>
          <p14:tracePt t="219550" x="3651250" y="4043363"/>
          <p14:tracePt t="219553" x="3660775" y="4043363"/>
          <p14:tracePt t="219554" x="3676650" y="4043363"/>
          <p14:tracePt t="219556" x="3684588" y="4043363"/>
          <p14:tracePt t="219560" x="3692525" y="4043363"/>
          <p14:tracePt t="219566" x="3700463" y="4051300"/>
          <p14:tracePt t="219574" x="3708400" y="4051300"/>
          <p14:tracePt t="219609" x="3708400" y="4043363"/>
          <p14:tracePt t="219612" x="3700463" y="4043363"/>
          <p14:tracePt t="219643" x="3700463" y="4035425"/>
          <p14:tracePt t="219656" x="3692525" y="4035425"/>
          <p14:tracePt t="219681" x="3692525" y="4027488"/>
          <p14:tracePt t="219683" x="3684588" y="4027488"/>
          <p14:tracePt t="219695" x="3676650" y="4027488"/>
          <p14:tracePt t="219700" x="3676650" y="4019550"/>
          <p14:tracePt t="219702" x="3668713" y="4019550"/>
          <p14:tracePt t="219708" x="3660775" y="4019550"/>
          <p14:tracePt t="219710" x="3660775" y="4011613"/>
          <p14:tracePt t="219717" x="3651250" y="4011613"/>
          <p14:tracePt t="219722" x="3643313" y="4011613"/>
          <p14:tracePt t="219728" x="3635375" y="4003675"/>
          <p14:tracePt t="219736" x="3627438" y="4003675"/>
          <p14:tracePt t="219742" x="3619500" y="4003675"/>
          <p14:tracePt t="219747" x="3611563" y="4003675"/>
          <p14:tracePt t="219751" x="3603625" y="4003675"/>
          <p14:tracePt t="219756" x="3595688" y="4003675"/>
          <p14:tracePt t="219760" x="3587750" y="4003675"/>
          <p14:tracePt t="219767" x="3571875" y="4011613"/>
          <p14:tracePt t="219770" x="3563938" y="4011613"/>
          <p14:tracePt t="219772" x="3556000" y="4011613"/>
          <p14:tracePt t="219776" x="3548063" y="4011613"/>
          <p14:tracePt t="219778" x="3540125" y="4019550"/>
          <p14:tracePt t="219783" x="3532188" y="4019550"/>
          <p14:tracePt t="219785" x="3524250" y="4019550"/>
          <p14:tracePt t="219788" x="3516313" y="4027488"/>
          <p14:tracePt t="219790" x="3508375" y="4027488"/>
          <p14:tracePt t="219794" x="3500438" y="4027488"/>
          <p14:tracePt t="219799" x="3492500" y="4035425"/>
          <p14:tracePt t="219802" x="3484563" y="4035425"/>
          <p14:tracePt t="219806" x="3476625" y="4035425"/>
          <p14:tracePt t="219810" x="3476625" y="4043363"/>
          <p14:tracePt t="219812" x="3468688" y="4043363"/>
          <p14:tracePt t="219818" x="3460750" y="4043363"/>
          <p14:tracePt t="219824" x="3460750" y="4051300"/>
          <p14:tracePt t="219919" x="3452813" y="4051300"/>
          <p14:tracePt t="219931" x="3444875" y="4051300"/>
          <p14:tracePt t="219943" x="3436938" y="4043363"/>
          <p14:tracePt t="219949" x="3429000" y="4043363"/>
          <p14:tracePt t="219955" x="3421063" y="4043363"/>
          <p14:tracePt t="219956" x="3413125" y="4043363"/>
          <p14:tracePt t="219960" x="3405188" y="4035425"/>
          <p14:tracePt t="219966" x="3397250" y="4035425"/>
          <p14:tracePt t="219969" x="3381375" y="4035425"/>
          <p14:tracePt t="219971" x="3373438" y="4035425"/>
          <p14:tracePt t="219974" x="3365500" y="4027488"/>
          <p14:tracePt t="219976" x="3357563" y="4027488"/>
          <p14:tracePt t="219978" x="3349625" y="4027488"/>
          <p14:tracePt t="219983" x="3333750" y="4027488"/>
          <p14:tracePt t="219987" x="3317875" y="4027488"/>
          <p14:tracePt t="219988" x="3308350" y="4027488"/>
          <p14:tracePt t="219990" x="3308350" y="4019550"/>
          <p14:tracePt t="219992" x="3300413" y="4019550"/>
          <p14:tracePt t="219994" x="3292475" y="4019550"/>
          <p14:tracePt t="219997" x="3284538" y="4019550"/>
          <p14:tracePt t="220000" x="3276600" y="4019550"/>
          <p14:tracePt t="220003" x="3268663" y="4019550"/>
          <p14:tracePt t="220006" x="3260725" y="4019550"/>
          <p14:tracePt t="220008" x="3252788" y="4019550"/>
          <p14:tracePt t="220012" x="3244850" y="4019550"/>
          <p14:tracePt t="220018" x="3236913" y="4019550"/>
          <p14:tracePt t="220022" x="3228975" y="4019550"/>
          <p14:tracePt t="220028" x="3221038" y="4019550"/>
          <p14:tracePt t="220038" x="3213100" y="4019550"/>
          <p14:tracePt t="220143" x="3221038" y="4019550"/>
          <p14:tracePt t="220157" x="3228975" y="4019550"/>
          <p14:tracePt t="220163" x="3236913" y="4019550"/>
          <p14:tracePt t="220169" x="3244850" y="4019550"/>
          <p14:tracePt t="220173" x="3252788" y="4019550"/>
          <p14:tracePt t="220174" x="3252788" y="4011613"/>
          <p14:tracePt t="220176" x="3260725" y="4011613"/>
          <p14:tracePt t="220178" x="3268663" y="4011613"/>
          <p14:tracePt t="220183" x="3276600" y="4011613"/>
          <p14:tracePt t="220184" x="3284538" y="4011613"/>
          <p14:tracePt t="220186" x="3292475" y="4011613"/>
          <p14:tracePt t="220188" x="3300413" y="4003675"/>
          <p14:tracePt t="220190" x="3308350" y="4003675"/>
          <p14:tracePt t="220192" x="3317875" y="4003675"/>
          <p14:tracePt t="220194" x="3325813" y="4003675"/>
          <p14:tracePt t="220197" x="3333750" y="4003675"/>
          <p14:tracePt t="220201" x="3349625" y="3995738"/>
          <p14:tracePt t="220204" x="3373438" y="3995738"/>
          <p14:tracePt t="220207" x="3381375" y="3995738"/>
          <p14:tracePt t="220211" x="3413125" y="3995738"/>
          <p14:tracePt t="220216" x="3436938" y="3987800"/>
          <p14:tracePt t="220219" x="3460750" y="3987800"/>
          <p14:tracePt t="220221" x="3476625" y="3987800"/>
          <p14:tracePt t="220223" x="3492500" y="3987800"/>
          <p14:tracePt t="220224" x="3500438" y="3987800"/>
          <p14:tracePt t="220227" x="3516313" y="3987800"/>
          <p14:tracePt t="220228" x="3532188" y="3987800"/>
          <p14:tracePt t="220231" x="3548063" y="3987800"/>
          <p14:tracePt t="220233" x="3563938" y="3987800"/>
          <p14:tracePt t="220234" x="3579813" y="3987800"/>
          <p14:tracePt t="220236" x="3595688" y="3987800"/>
          <p14:tracePt t="220238" x="3611563" y="3987800"/>
          <p14:tracePt t="220240" x="3627438" y="3987800"/>
          <p14:tracePt t="220242" x="3643313" y="3987800"/>
          <p14:tracePt t="220244" x="3660775" y="3987800"/>
          <p14:tracePt t="220246" x="3676650" y="3987800"/>
          <p14:tracePt t="220248" x="3692525" y="3995738"/>
          <p14:tracePt t="220250" x="3700463" y="3995738"/>
          <p14:tracePt t="220252" x="3716338" y="3995738"/>
          <p14:tracePt t="220254" x="3732213" y="3995738"/>
          <p14:tracePt t="220256" x="3740150" y="3995738"/>
          <p14:tracePt t="220258" x="3756025" y="3995738"/>
          <p14:tracePt t="220260" x="3771900" y="4003675"/>
          <p14:tracePt t="220262" x="3779838" y="4003675"/>
          <p14:tracePt t="220264" x="3795713" y="4003675"/>
          <p14:tracePt t="220266" x="3803650" y="4003675"/>
          <p14:tracePt t="220268" x="3819525" y="4003675"/>
          <p14:tracePt t="220270" x="3827463" y="4003675"/>
          <p14:tracePt t="220272" x="3843338" y="4011613"/>
          <p14:tracePt t="220274" x="3859213" y="4011613"/>
          <p14:tracePt t="220276" x="3867150" y="4011613"/>
          <p14:tracePt t="220278" x="3875088" y="4011613"/>
          <p14:tracePt t="220281" x="3890963" y="4011613"/>
          <p14:tracePt t="220282" x="3898900" y="4019550"/>
          <p14:tracePt t="220284" x="3906838" y="4019550"/>
          <p14:tracePt t="220286" x="3914775" y="4019550"/>
          <p14:tracePt t="220288" x="3930650" y="4019550"/>
          <p14:tracePt t="220290" x="3938588" y="4019550"/>
          <p14:tracePt t="220292" x="3946525" y="4019550"/>
          <p14:tracePt t="220294" x="3954463" y="4019550"/>
          <p14:tracePt t="220298" x="3962400" y="4019550"/>
          <p14:tracePt t="220300" x="3970338" y="4019550"/>
          <p14:tracePt t="220304" x="3978275" y="4019550"/>
          <p14:tracePt t="220306" x="3978275" y="4027488"/>
          <p14:tracePt t="220310" x="3986213" y="4027488"/>
          <p14:tracePt t="220363" x="3978275" y="4027488"/>
          <p14:tracePt t="220371" x="3970338" y="4019550"/>
          <p14:tracePt t="220376" x="3962400" y="4019550"/>
          <p14:tracePt t="220382" x="3954463" y="4019550"/>
          <p14:tracePt t="220386" x="3946525" y="4019550"/>
          <p14:tracePt t="220392" x="3938588" y="4019550"/>
          <p14:tracePt t="220396" x="3930650" y="4019550"/>
          <p14:tracePt t="220400" x="3922713" y="4019550"/>
          <p14:tracePt t="220402" x="3914775" y="4019550"/>
          <p14:tracePt t="220406" x="3906838" y="4019550"/>
          <p14:tracePt t="220408" x="3898900" y="4011613"/>
          <p14:tracePt t="220412" x="3890963" y="4011613"/>
          <p14:tracePt t="220416" x="3875088" y="4011613"/>
          <p14:tracePt t="220418" x="3867150" y="4011613"/>
          <p14:tracePt t="220421" x="3859213" y="4011613"/>
          <p14:tracePt t="220423" x="3851275" y="4011613"/>
          <p14:tracePt t="220424" x="3843338" y="4003675"/>
          <p14:tracePt t="220426" x="3835400" y="4003675"/>
          <p14:tracePt t="220428" x="3827463" y="4003675"/>
          <p14:tracePt t="220432" x="3819525" y="4003675"/>
          <p14:tracePt t="220434" x="3811588" y="4003675"/>
          <p14:tracePt t="220436" x="3803650" y="4003675"/>
          <p14:tracePt t="220438" x="3795713" y="4003675"/>
          <p14:tracePt t="220440" x="3787775" y="4003675"/>
          <p14:tracePt t="220442" x="3779838" y="4003675"/>
          <p14:tracePt t="220444" x="3771900" y="4003675"/>
          <p14:tracePt t="220447" x="3763963" y="4003675"/>
          <p14:tracePt t="220451" x="3748088" y="4003675"/>
          <p14:tracePt t="220452" x="3732213" y="4003675"/>
          <p14:tracePt t="220455" x="3724275" y="4003675"/>
          <p14:tracePt t="220456" x="3716338" y="4003675"/>
          <p14:tracePt t="220458" x="3708400" y="4003675"/>
          <p14:tracePt t="220460" x="3700463" y="4003675"/>
          <p14:tracePt t="220462" x="3692525" y="4003675"/>
          <p14:tracePt t="220466" x="3676650" y="4003675"/>
          <p14:tracePt t="220469" x="3660775" y="4011613"/>
          <p14:tracePt t="220470" x="3651250" y="4011613"/>
          <p14:tracePt t="220472" x="3643313" y="4011613"/>
          <p14:tracePt t="220474" x="3635375" y="4011613"/>
          <p14:tracePt t="220476" x="3627438" y="4011613"/>
          <p14:tracePt t="220478" x="3619500" y="4011613"/>
          <p14:tracePt t="220483" x="3603625" y="4019550"/>
          <p14:tracePt t="220486" x="3595688" y="4019550"/>
          <p14:tracePt t="220488" x="3587750" y="4019550"/>
          <p14:tracePt t="220490" x="3579813" y="4019550"/>
          <p14:tracePt t="220492" x="3571875" y="4019550"/>
          <p14:tracePt t="220496" x="3563938" y="4027488"/>
          <p14:tracePt t="220502" x="3556000" y="4027488"/>
          <p14:tracePt t="220504" x="3548063" y="4027488"/>
          <p14:tracePt t="220510" x="3540125" y="4027488"/>
          <p14:tracePt t="220549" x="3548063" y="4027488"/>
          <p14:tracePt t="220561" x="3556000" y="4027488"/>
          <p14:tracePt t="220573" x="3563938" y="4027488"/>
          <p14:tracePt t="220591" x="3571875" y="4027488"/>
          <p14:tracePt t="220661" x="3563938" y="4027488"/>
          <p14:tracePt t="220665" x="3563938" y="4035425"/>
          <p14:tracePt t="220670" x="3556000" y="4035425"/>
          <p14:tracePt t="220676" x="3548063" y="4035425"/>
          <p14:tracePt t="220683" x="3540125" y="4035425"/>
          <p14:tracePt t="220686" x="3532188" y="4043363"/>
          <p14:tracePt t="220690" x="3524250" y="4043363"/>
          <p14:tracePt t="220692" x="3516313" y="4043363"/>
          <p14:tracePt t="220697" x="3508375" y="4043363"/>
          <p14:tracePt t="220699" x="3500438" y="4043363"/>
          <p14:tracePt t="220701" x="3492500" y="4043363"/>
          <p14:tracePt t="220703" x="3484563" y="4043363"/>
          <p14:tracePt t="220704" x="3476625" y="4043363"/>
          <p14:tracePt t="220706" x="3468688" y="4051300"/>
          <p14:tracePt t="220708" x="3460750" y="4051300"/>
          <p14:tracePt t="220710" x="3452813" y="4051300"/>
          <p14:tracePt t="220712" x="3436938" y="4051300"/>
          <p14:tracePt t="220716" x="3429000" y="4043363"/>
          <p14:tracePt t="220719" x="3413125" y="4043363"/>
          <p14:tracePt t="220721" x="3397250" y="4043363"/>
          <p14:tracePt t="220722" x="3389313" y="4043363"/>
          <p14:tracePt t="220724" x="3381375" y="4043363"/>
          <p14:tracePt t="220727" x="3373438" y="4043363"/>
          <p14:tracePt t="220728" x="3365500" y="4043363"/>
          <p14:tracePt t="220733" x="3349625" y="4043363"/>
          <p14:tracePt t="220737" x="3333750" y="4043363"/>
          <p14:tracePt t="220738" x="3325813" y="4043363"/>
          <p14:tracePt t="220740" x="3317875" y="4043363"/>
          <p14:tracePt t="220742" x="3308350" y="4043363"/>
          <p14:tracePt t="220744" x="3300413" y="4043363"/>
          <p14:tracePt t="220746" x="3292475" y="4043363"/>
          <p14:tracePt t="220753" x="3276600" y="4043363"/>
          <p14:tracePt t="220756" x="3268663" y="4043363"/>
          <p14:tracePt t="220760" x="3260725" y="4043363"/>
          <p14:tracePt t="220767" x="3252788" y="4043363"/>
          <p14:tracePt t="220771" x="3252788" y="4035425"/>
          <p14:tracePt t="220778" x="3244850" y="4035425"/>
          <p14:tracePt t="220786" x="3252788" y="4035425"/>
          <p14:tracePt t="220819" x="3260725" y="4035425"/>
          <p14:tracePt t="220827" x="3268663" y="4035425"/>
          <p14:tracePt t="220833" x="3276600" y="4035425"/>
          <p14:tracePt t="220836" x="3284538" y="4035425"/>
          <p14:tracePt t="220843" x="3292475" y="4035425"/>
          <p14:tracePt t="220847" x="3300413" y="4035425"/>
          <p14:tracePt t="220852" x="3308350" y="4027488"/>
          <p14:tracePt t="220856" x="3317875" y="4027488"/>
          <p14:tracePt t="220862" x="3325813" y="4027488"/>
          <p14:tracePt t="220867" x="3333750" y="4027488"/>
          <p14:tracePt t="220870" x="3341688" y="4027488"/>
          <p14:tracePt t="220875" x="3349625" y="4027488"/>
          <p14:tracePt t="220878" x="3357563" y="4027488"/>
          <p14:tracePt t="220883" x="3365500" y="4027488"/>
          <p14:tracePt t="220888" x="3373438" y="4027488"/>
          <p14:tracePt t="220895" x="3381375" y="4027488"/>
          <p14:tracePt t="220900" x="3389313" y="4027488"/>
          <p14:tracePt t="220910" x="3397250" y="4027488"/>
          <p14:tracePt t="221179" x="3389313" y="4027488"/>
          <p14:tracePt t="221185" x="3389313" y="4035425"/>
          <p14:tracePt t="221191" x="3381375" y="4035425"/>
          <p14:tracePt t="221197" x="3373438" y="4043363"/>
          <p14:tracePt t="221203" x="3365500" y="4043363"/>
          <p14:tracePt t="221204" x="3365500" y="4051300"/>
          <p14:tracePt t="221208" x="3357563" y="4051300"/>
          <p14:tracePt t="221212" x="3349625" y="4059238"/>
          <p14:tracePt t="221219" x="3341688" y="4059238"/>
          <p14:tracePt t="221222" x="3333750" y="4067175"/>
          <p14:tracePt t="221226" x="3325813" y="4067175"/>
          <p14:tracePt t="221228" x="3325813" y="4075113"/>
          <p14:tracePt t="221232" x="3317875" y="4075113"/>
          <p14:tracePt t="221236" x="3308350" y="4075113"/>
          <p14:tracePt t="221238" x="3300413" y="4083050"/>
          <p14:tracePt t="221242" x="3292475" y="4083050"/>
          <p14:tracePt t="221246" x="3284538" y="4083050"/>
          <p14:tracePt t="221252" x="3276600" y="4090988"/>
          <p14:tracePt t="221256" x="3268663" y="4090988"/>
          <p14:tracePt t="221262" x="3260725" y="4090988"/>
          <p14:tracePt t="221266" x="3252788" y="4090988"/>
          <p14:tracePt t="221269" x="3252788" y="4098925"/>
          <p14:tracePt t="221272" x="3244850" y="4098925"/>
          <p14:tracePt t="221278" x="3236913" y="4098925"/>
          <p14:tracePt t="221284" x="3228975" y="4098925"/>
          <p14:tracePt t="221290" x="3228975" y="4106863"/>
          <p14:tracePt t="221292" x="3221038" y="4106863"/>
          <p14:tracePt t="221302" x="3213100" y="4106863"/>
          <p14:tracePt t="221423" x="3221038" y="4106863"/>
          <p14:tracePt t="221431" x="3228975" y="4106863"/>
          <p14:tracePt t="221435" x="3236913" y="4106863"/>
          <p14:tracePt t="221439" x="3244850" y="4106863"/>
          <p14:tracePt t="221442" x="3252788" y="4106863"/>
          <p14:tracePt t="221447" x="3260725" y="4106863"/>
          <p14:tracePt t="221451" x="3268663" y="4098925"/>
          <p14:tracePt t="221453" x="3276600" y="4098925"/>
          <p14:tracePt t="221456" x="3284538" y="4098925"/>
          <p14:tracePt t="221460" x="3292475" y="4098925"/>
          <p14:tracePt t="221462" x="3300413" y="4098925"/>
          <p14:tracePt t="221467" x="3308350" y="4098925"/>
          <p14:tracePt t="221470" x="3317875" y="4098925"/>
          <p14:tracePt t="221472" x="3325813" y="4098925"/>
          <p14:tracePt t="221476" x="3333750" y="4090988"/>
          <p14:tracePt t="221478" x="3341688" y="4090988"/>
          <p14:tracePt t="221483" x="3349625" y="4090988"/>
          <p14:tracePt t="221486" x="3357563" y="4090988"/>
          <p14:tracePt t="221490" x="3365500" y="4090988"/>
          <p14:tracePt t="221492" x="3365500" y="4083050"/>
          <p14:tracePt t="221494" x="3373438" y="4083050"/>
          <p14:tracePt t="221499" x="3381375" y="4083050"/>
          <p14:tracePt t="221502" x="3389313" y="4083050"/>
          <p14:tracePt t="221508" x="3397250" y="4083050"/>
          <p14:tracePt t="221512" x="3405188" y="4083050"/>
          <p14:tracePt t="221518" x="3413125" y="4083050"/>
          <p14:tracePt t="221522" x="3421063" y="4083050"/>
          <p14:tracePt t="221524" x="3421063" y="4075113"/>
          <p14:tracePt t="221532" x="3429000" y="4075113"/>
          <p14:tracePt t="221538" x="3436938" y="4075113"/>
          <p14:tracePt t="221544" x="3444875" y="4075113"/>
          <p14:tracePt t="221553" x="3452813" y="4075113"/>
          <p14:tracePt t="221562" x="3460750" y="4075113"/>
          <p14:tracePt t="221579" x="3468688" y="4075113"/>
          <p14:tracePt t="221750" x="3476625" y="4075113"/>
          <p14:tracePt t="221759" x="3484563" y="4075113"/>
          <p14:tracePt t="221762" x="3492500" y="4075113"/>
          <p14:tracePt t="221768" x="3492500" y="4067175"/>
          <p14:tracePt t="221769" x="3500438" y="4067175"/>
          <p14:tracePt t="221772" x="3508375" y="4067175"/>
          <p14:tracePt t="221776" x="3516313" y="4067175"/>
          <p14:tracePt t="221783" x="3532188" y="4067175"/>
          <p14:tracePt t="221786" x="3540125" y="4059238"/>
          <p14:tracePt t="221790" x="3548063" y="4059238"/>
          <p14:tracePt t="221792" x="3556000" y="4059238"/>
          <p14:tracePt t="221794" x="3563938" y="4059238"/>
          <p14:tracePt t="221800" x="3571875" y="4059238"/>
          <p14:tracePt t="221801" x="3579813" y="4059238"/>
          <p14:tracePt t="221802" x="3587750" y="4059238"/>
          <p14:tracePt t="221806" x="3595688" y="4059238"/>
          <p14:tracePt t="221808" x="3603625" y="4051300"/>
          <p14:tracePt t="221810" x="3611563" y="4051300"/>
          <p14:tracePt t="221812" x="3619500" y="4051300"/>
          <p14:tracePt t="221817" x="3627438" y="4051300"/>
          <p14:tracePt t="221818" x="3635375" y="4051300"/>
          <p14:tracePt t="221820" x="3643313" y="4051300"/>
          <p14:tracePt t="221822" x="3651250" y="4051300"/>
          <p14:tracePt t="221826" x="3660775" y="4051300"/>
          <p14:tracePt t="221828" x="3668713" y="4051300"/>
          <p14:tracePt t="221833" x="3676650" y="4051300"/>
          <p14:tracePt t="221836" x="3684588" y="4051300"/>
          <p14:tracePt t="221840" x="3692525" y="4051300"/>
          <p14:tracePt t="221844" x="3700463" y="4051300"/>
          <p14:tracePt t="221851" x="3708400" y="4051300"/>
          <p14:tracePt t="221858" x="3716338" y="4051300"/>
          <p14:tracePt t="221867" x="3724275" y="4051300"/>
          <p14:tracePt t="222057" x="3732213" y="4051300"/>
          <p14:tracePt t="222087" x="3740150" y="4051300"/>
          <p14:tracePt t="222103" x="3748088" y="4051300"/>
          <p14:tracePt t="222110" x="3748088" y="4043363"/>
          <p14:tracePt t="222119" x="3756025" y="4043363"/>
          <p14:tracePt t="222141" x="3763963" y="4043363"/>
          <p14:tracePt t="222227" x="3771900" y="4043363"/>
          <p14:tracePt t="222621" x="3763963" y="4043363"/>
          <p14:tracePt t="222632" x="3771900" y="4043363"/>
          <p14:tracePt t="222737" x="3779838" y="4043363"/>
          <p14:tracePt t="222759" x="3787775" y="4043363"/>
          <p14:tracePt t="222765" x="3787775" y="4051300"/>
          <p14:tracePt t="222772" x="3795713" y="4051300"/>
          <p14:tracePt t="222792" x="3803650" y="4051300"/>
          <p14:tracePt t="222805" x="3803650" y="4059238"/>
          <p14:tracePt t="222807" x="3811588" y="4059238"/>
          <p14:tracePt t="222816" x="3819525" y="4067175"/>
          <p14:tracePt t="222823" x="3827463" y="4075113"/>
          <p14:tracePt t="222826" x="3827463" y="4083050"/>
          <p14:tracePt t="222833" x="3835400" y="4090988"/>
          <p14:tracePt t="222836" x="3835400" y="4098925"/>
          <p14:tracePt t="222838" x="3843338" y="4098925"/>
          <p14:tracePt t="222842" x="3843338" y="4106863"/>
          <p14:tracePt t="222846" x="3843338" y="4114800"/>
          <p14:tracePt t="222849" x="3851275" y="4114800"/>
          <p14:tracePt t="222851" x="3851275" y="4122738"/>
          <p14:tracePt t="222854" x="3851275" y="4130675"/>
          <p14:tracePt t="222856" x="3851275" y="4138613"/>
          <p14:tracePt t="222859" x="3851275" y="4146550"/>
          <p14:tracePt t="222860" x="3859213" y="4154488"/>
          <p14:tracePt t="222868" x="3859213" y="4170363"/>
          <p14:tracePt t="222869" x="3859213" y="4178300"/>
          <p14:tracePt t="222870" x="3859213" y="4186238"/>
          <p14:tracePt t="222872" x="3859213" y="4194175"/>
          <p14:tracePt t="222874" x="3859213" y="4202113"/>
          <p14:tracePt t="222876" x="3859213" y="4210050"/>
          <p14:tracePt t="222878" x="3859213" y="4217988"/>
          <p14:tracePt t="222883" x="3859213" y="4233863"/>
          <p14:tracePt t="222885" x="3859213" y="4249738"/>
          <p14:tracePt t="222886" x="3859213" y="4257675"/>
          <p14:tracePt t="222888" x="3859213" y="4265613"/>
          <p14:tracePt t="222890" x="3859213" y="4273550"/>
          <p14:tracePt t="222892" x="3859213" y="4281488"/>
          <p14:tracePt t="222894" x="3859213" y="4291013"/>
          <p14:tracePt t="222896" x="3859213" y="4298950"/>
          <p14:tracePt t="222899" x="3851275" y="4306888"/>
          <p14:tracePt t="222900" x="3851275" y="4322763"/>
          <p14:tracePt t="222902" x="3851275" y="4330700"/>
          <p14:tracePt t="222905" x="3851275" y="4338638"/>
          <p14:tracePt t="222906" x="3843338" y="4346575"/>
          <p14:tracePt t="222908" x="3843338" y="4354513"/>
          <p14:tracePt t="222910" x="3843338" y="4362450"/>
          <p14:tracePt t="222912" x="3835400" y="4370388"/>
          <p14:tracePt t="222916" x="3835400" y="4378325"/>
          <p14:tracePt t="222919" x="3827463" y="4394200"/>
          <p14:tracePt t="222920" x="3827463" y="4402138"/>
          <p14:tracePt t="222923" x="3827463" y="4410075"/>
          <p14:tracePt t="222925" x="3819525" y="4418013"/>
          <p14:tracePt t="222926" x="3819525" y="4425950"/>
          <p14:tracePt t="222928" x="3819525" y="4433888"/>
          <p14:tracePt t="222931" x="3811588" y="4441825"/>
          <p14:tracePt t="222933" x="3811588" y="4449763"/>
          <p14:tracePt t="222937" x="3803650" y="4457700"/>
          <p14:tracePt t="222939" x="3803650" y="4465638"/>
          <p14:tracePt t="222940" x="3803650" y="4473575"/>
          <p14:tracePt t="222953" x="3795713" y="4497388"/>
          <p14:tracePt t="222956" x="3787775" y="4513263"/>
          <p14:tracePt t="222960" x="3787775" y="4521200"/>
          <p14:tracePt t="222966" x="3787775" y="4529138"/>
          <p14:tracePt t="222970" x="3787775" y="4537075"/>
          <p14:tracePt t="222972" x="3779838" y="4537075"/>
          <p14:tracePt t="222974" x="3779838" y="4545013"/>
          <p14:tracePt t="222983" x="3779838" y="4552950"/>
          <p14:tracePt t="222992" x="3779838" y="4560888"/>
          <p14:tracePt t="223089" x="3779838" y="4552950"/>
          <p14:tracePt t="223095" x="3787775" y="4552950"/>
          <p14:tracePt t="223103" x="3787775" y="4545013"/>
          <p14:tracePt t="223113" x="3787775" y="4537075"/>
          <p14:tracePt t="223117" x="3795713" y="4537075"/>
          <p14:tracePt t="223120" x="3795713" y="4529138"/>
          <p14:tracePt t="223128" x="3795713" y="4521200"/>
          <p14:tracePt t="223136" x="3795713" y="4513263"/>
          <p14:tracePt t="223138" x="3803650" y="4513263"/>
          <p14:tracePt t="223142" x="3803650" y="4505325"/>
          <p14:tracePt t="223150" x="3803650" y="4497388"/>
          <p14:tracePt t="223157" x="3803650" y="4489450"/>
          <p14:tracePt t="223162" x="3803650" y="4481513"/>
          <p14:tracePt t="223167" x="3803650" y="4473575"/>
          <p14:tracePt t="223172" x="3795713" y="4465638"/>
          <p14:tracePt t="223176" x="3795713" y="4457700"/>
          <p14:tracePt t="223183" x="3787775" y="4449763"/>
          <p14:tracePt t="223187" x="3787775" y="4441825"/>
          <p14:tracePt t="223189" x="3779838" y="4441825"/>
          <p14:tracePt t="223190" x="3779838" y="4433888"/>
          <p14:tracePt t="223194" x="3771900" y="4425950"/>
          <p14:tracePt t="223199" x="3763963" y="4425950"/>
          <p14:tracePt t="223202" x="3763963" y="4418013"/>
          <p14:tracePt t="223204" x="3756025" y="4418013"/>
          <p14:tracePt t="223206" x="3748088" y="4410075"/>
          <p14:tracePt t="223210" x="3740150" y="4410075"/>
          <p14:tracePt t="223212" x="3732213" y="4402138"/>
          <p14:tracePt t="223216" x="3724275" y="4402138"/>
          <p14:tracePt t="223221" x="3708400" y="4394200"/>
          <p14:tracePt t="223224" x="3700463" y="4394200"/>
          <p14:tracePt t="223226" x="3692525" y="4394200"/>
          <p14:tracePt t="223228" x="3684588" y="4394200"/>
          <p14:tracePt t="223233" x="3660775" y="4394200"/>
          <p14:tracePt t="223237" x="3643313" y="4394200"/>
          <p14:tracePt t="223239" x="3627438" y="4394200"/>
          <p14:tracePt t="223240" x="3619500" y="4394200"/>
          <p14:tracePt t="223242" x="3603625" y="4394200"/>
          <p14:tracePt t="223244" x="3595688" y="4394200"/>
          <p14:tracePt t="223246" x="3587750" y="4394200"/>
          <p14:tracePt t="223249" x="3571875" y="4402138"/>
          <p14:tracePt t="223253" x="3548063" y="4402138"/>
          <p14:tracePt t="223254" x="3540125" y="4410075"/>
          <p14:tracePt t="223256" x="3524250" y="4410075"/>
          <p14:tracePt t="223258" x="3508375" y="4418013"/>
          <p14:tracePt t="223260" x="3500438" y="4418013"/>
          <p14:tracePt t="223263" x="3484563" y="4418013"/>
          <p14:tracePt t="223266" x="3476625" y="4425950"/>
          <p14:tracePt t="223269" x="3452813" y="4433888"/>
          <p14:tracePt t="223271" x="3436938" y="4433888"/>
          <p14:tracePt t="223272" x="3421063" y="4441825"/>
          <p14:tracePt t="223274" x="3413125" y="4441825"/>
          <p14:tracePt t="223276" x="3397250" y="4441825"/>
          <p14:tracePt t="223278" x="3381375" y="4449763"/>
          <p14:tracePt t="223283" x="3357563" y="4457700"/>
          <p14:tracePt t="223285" x="3349625" y="4465638"/>
          <p14:tracePt t="223287" x="3333750" y="4465638"/>
          <p14:tracePt t="223288" x="3317875" y="4473575"/>
          <p14:tracePt t="223290" x="3308350" y="4473575"/>
          <p14:tracePt t="223292" x="3292475" y="4481513"/>
          <p14:tracePt t="223294" x="3284538" y="4489450"/>
          <p14:tracePt t="223296" x="3268663" y="4497388"/>
          <p14:tracePt t="223301" x="3236913" y="4505325"/>
          <p14:tracePt t="223304" x="3228975" y="4513263"/>
          <p14:tracePt t="223307" x="3205163" y="4529138"/>
          <p14:tracePt t="223308" x="3189288" y="4529138"/>
          <p14:tracePt t="223310" x="3173413" y="4537075"/>
          <p14:tracePt t="223312" x="3165475" y="4545013"/>
          <p14:tracePt t="223317" x="3141663" y="4560888"/>
          <p14:tracePt t="223321" x="3117850" y="4568825"/>
          <p14:tracePt t="223323" x="3101975" y="4576763"/>
          <p14:tracePt t="223324" x="3086100" y="4584700"/>
          <p14:tracePt t="223326" x="3078163" y="4592638"/>
          <p14:tracePt t="223328" x="3062288" y="4600575"/>
          <p14:tracePt t="223331" x="3054350" y="4608513"/>
          <p14:tracePt t="223334" x="3046413" y="4616450"/>
          <p14:tracePt t="223335" x="3030538" y="4624388"/>
          <p14:tracePt t="223339" x="3006725" y="4633913"/>
          <p14:tracePt t="223341" x="2998788" y="4641850"/>
          <p14:tracePt t="223343" x="2990850" y="4649788"/>
          <p14:tracePt t="223344" x="2982913" y="4657725"/>
          <p14:tracePt t="223346" x="2974975" y="4665663"/>
          <p14:tracePt t="223349" x="2967038" y="4673600"/>
          <p14:tracePt t="223351" x="2949575" y="4681538"/>
          <p14:tracePt t="223355" x="2933700" y="4697413"/>
          <p14:tracePt t="223359" x="2917825" y="4713288"/>
          <p14:tracePt t="223360" x="2909888" y="4721225"/>
          <p14:tracePt t="223362" x="2901950" y="4729163"/>
          <p14:tracePt t="223366" x="2886075" y="4745038"/>
          <p14:tracePt t="223370" x="2878138" y="4752975"/>
          <p14:tracePt t="223374" x="2862263" y="4768850"/>
          <p14:tracePt t="223377" x="2846388" y="4784725"/>
          <p14:tracePt t="223378" x="2838450" y="4792663"/>
          <p14:tracePt t="223382" x="2830513" y="4808538"/>
          <p14:tracePt t="223385" x="2822575" y="4816475"/>
          <p14:tracePt t="223389" x="2806700" y="4832350"/>
          <p14:tracePt t="223391" x="2798763" y="4840288"/>
          <p14:tracePt t="223392" x="2790825" y="4848225"/>
          <p14:tracePt t="223394" x="2782888" y="4856163"/>
          <p14:tracePt t="223396" x="2774950" y="4864100"/>
          <p14:tracePt t="223399" x="2774950" y="4872038"/>
          <p14:tracePt t="223400" x="2767013" y="4879975"/>
          <p14:tracePt t="223405" x="2751138" y="4895850"/>
          <p14:tracePt t="223407" x="2751138" y="4903788"/>
          <p14:tracePt t="223408" x="2743200" y="4911725"/>
          <p14:tracePt t="223410" x="2735263" y="4919663"/>
          <p14:tracePt t="223412" x="2727325" y="4927600"/>
          <p14:tracePt t="223416" x="2719388" y="4935538"/>
          <p14:tracePt t="223419" x="2711450" y="4943475"/>
          <p14:tracePt t="223425" x="2695575" y="4967288"/>
          <p14:tracePt t="223426" x="2695575" y="4976813"/>
          <p14:tracePt t="223428" x="2687638" y="4984750"/>
          <p14:tracePt t="223432" x="2679700" y="5000625"/>
          <p14:tracePt t="223436" x="2671763" y="5008563"/>
          <p14:tracePt t="223440" x="2663825" y="5024438"/>
          <p14:tracePt t="223442" x="2655888" y="5032375"/>
          <p14:tracePt t="223444" x="2655888" y="5040313"/>
          <p14:tracePt t="223446" x="2647950" y="5048250"/>
          <p14:tracePt t="223449" x="2647950" y="5056188"/>
          <p14:tracePt t="223451" x="2640013" y="5056188"/>
          <p14:tracePt t="223457" x="2632075" y="5080000"/>
          <p14:tracePt t="223458" x="2632075" y="5087938"/>
          <p14:tracePt t="223460" x="2624138" y="5087938"/>
          <p14:tracePt t="223462" x="2624138" y="5095875"/>
          <p14:tracePt t="223466" x="2616200" y="5103813"/>
          <p14:tracePt t="223469" x="2616200" y="5111750"/>
          <p14:tracePt t="223472" x="2616200" y="5119688"/>
          <p14:tracePt t="223474" x="2616200" y="5127625"/>
          <p14:tracePt t="223476" x="2606675" y="5127625"/>
          <p14:tracePt t="223478" x="2606675" y="5135563"/>
          <p14:tracePt t="223482" x="2606675" y="5143500"/>
          <p14:tracePt t="223486" x="2606675" y="5151438"/>
          <p14:tracePt t="223492" x="2598738" y="5159375"/>
          <p14:tracePt t="223496" x="2598738" y="5167313"/>
          <p14:tracePt t="223502" x="2598738" y="5175250"/>
          <p14:tracePt t="223510" x="2598738" y="5183188"/>
          <p14:tracePt t="223518" x="2598738" y="5191125"/>
          <p14:tracePt t="223522" x="2598738" y="5199063"/>
          <p14:tracePt t="223528" x="2598738" y="5207000"/>
          <p14:tracePt t="223533" x="2590800" y="5207000"/>
          <p14:tracePt t="223536" x="2590800" y="5214938"/>
          <p14:tracePt t="223542" x="2590800" y="5222875"/>
          <p14:tracePt t="223551" x="2590800" y="5230813"/>
          <p14:tracePt t="223558" x="2590800" y="5238750"/>
          <p14:tracePt t="223579" x="2590800" y="5246688"/>
          <p14:tracePt t="223977" x="2598738" y="5246688"/>
          <p14:tracePt t="223993" x="2598738" y="5238750"/>
          <p14:tracePt t="224000" x="2606675" y="5230813"/>
          <p14:tracePt t="224005" x="2616200" y="5222875"/>
          <p14:tracePt t="224009" x="2624138" y="5214938"/>
          <p14:tracePt t="224010" x="2624138" y="5207000"/>
          <p14:tracePt t="224013" x="2632075" y="5207000"/>
          <p14:tracePt t="224018" x="2640013" y="5191125"/>
          <p14:tracePt t="224021" x="2655888" y="5183188"/>
          <p14:tracePt t="224022" x="2655888" y="5175250"/>
          <p14:tracePt t="224025" x="2663825" y="5167313"/>
          <p14:tracePt t="224026" x="2663825" y="5159375"/>
          <p14:tracePt t="224028" x="2671763" y="5159375"/>
          <p14:tracePt t="224033" x="2679700" y="5143500"/>
          <p14:tracePt t="224035" x="2679700" y="5135563"/>
          <p14:tracePt t="224036" x="2687638" y="5127625"/>
          <p14:tracePt t="224038" x="2687638" y="5119688"/>
          <p14:tracePt t="224040" x="2687638" y="5111750"/>
          <p14:tracePt t="224042" x="2695575" y="5103813"/>
          <p14:tracePt t="224044" x="2695575" y="5095875"/>
          <p14:tracePt t="224046" x="2695575" y="5087938"/>
          <p14:tracePt t="224048" x="2703513" y="5080000"/>
          <p14:tracePt t="224050" x="2703513" y="5072063"/>
          <p14:tracePt t="224054" x="2711450" y="5064125"/>
          <p14:tracePt t="224056" x="2711450" y="5056188"/>
          <p14:tracePt t="224058" x="2711450" y="5048250"/>
          <p14:tracePt t="224062" x="2711450" y="5040313"/>
          <p14:tracePt t="224066" x="2711450" y="5032375"/>
          <p14:tracePt t="224068" x="2719388" y="5024438"/>
          <p14:tracePt t="224072" x="2719388" y="5016500"/>
          <p14:tracePt t="224078" x="2719388" y="5008563"/>
          <p14:tracePt t="224082" x="2719388" y="5000625"/>
          <p14:tracePt t="224088" x="2719388" y="4992688"/>
          <p14:tracePt t="224090" x="2727325" y="4992688"/>
          <p14:tracePt t="224094" x="2727325" y="4984750"/>
          <p14:tracePt t="224098" x="2727325" y="4976813"/>
          <p14:tracePt t="224102" x="2727325" y="4967288"/>
          <p14:tracePt t="224106" x="2727325" y="4959350"/>
          <p14:tracePt t="224108" x="2727325" y="4951413"/>
          <p14:tracePt t="224110" x="2727325" y="4943475"/>
          <p14:tracePt t="224115" x="2727325" y="4935538"/>
          <p14:tracePt t="224116" x="2727325" y="4927600"/>
          <p14:tracePt t="224118" x="2735263" y="4919663"/>
          <p14:tracePt t="224122" x="2735263" y="4911725"/>
          <p14:tracePt t="224124" x="2735263" y="4903788"/>
          <p14:tracePt t="224126" x="2735263" y="4895850"/>
          <p14:tracePt t="224128" x="2735263" y="4887913"/>
          <p14:tracePt t="224130" x="2743200" y="4887913"/>
          <p14:tracePt t="224132" x="2743200" y="4879975"/>
          <p14:tracePt t="224134" x="2743200" y="4872038"/>
          <p14:tracePt t="224136" x="2751138" y="4864100"/>
          <p14:tracePt t="224138" x="2751138" y="4856163"/>
          <p14:tracePt t="224140" x="2751138" y="4848225"/>
          <p14:tracePt t="224142" x="2759075" y="4848225"/>
          <p14:tracePt t="224144" x="2759075" y="4840288"/>
          <p14:tracePt t="224146" x="2759075" y="4832350"/>
          <p14:tracePt t="224148" x="2767013" y="4824413"/>
          <p14:tracePt t="224150" x="2767013" y="4816475"/>
          <p14:tracePt t="224152" x="2774950" y="4808538"/>
          <p14:tracePt t="224154" x="2774950" y="4800600"/>
          <p14:tracePt t="224156" x="2782888" y="4792663"/>
          <p14:tracePt t="224158" x="2782888" y="4784725"/>
          <p14:tracePt t="224160" x="2790825" y="4776788"/>
          <p14:tracePt t="224162" x="2798763" y="4768850"/>
          <p14:tracePt t="224164" x="2798763" y="4760913"/>
          <p14:tracePt t="224167" x="2806700" y="4752975"/>
          <p14:tracePt t="224168" x="2814638" y="4745038"/>
          <p14:tracePt t="224170" x="2822575" y="4737100"/>
          <p14:tracePt t="224172" x="2830513" y="4729163"/>
          <p14:tracePt t="224174" x="2830513" y="4721225"/>
          <p14:tracePt t="224176" x="2838450" y="4721225"/>
          <p14:tracePt t="224178" x="2846388" y="4713288"/>
          <p14:tracePt t="224180" x="2854325" y="4697413"/>
          <p14:tracePt t="224182" x="2862263" y="4689475"/>
          <p14:tracePt t="224184" x="2870200" y="4681538"/>
          <p14:tracePt t="224186" x="2878138" y="4673600"/>
          <p14:tracePt t="224188" x="2886075" y="4673600"/>
          <p14:tracePt t="224190" x="2894013" y="4665663"/>
          <p14:tracePt t="224192" x="2901950" y="4657725"/>
          <p14:tracePt t="224194" x="2917825" y="4649788"/>
          <p14:tracePt t="224196" x="2925763" y="4641850"/>
          <p14:tracePt t="224198" x="2933700" y="4633913"/>
          <p14:tracePt t="224200" x="2941638" y="4624388"/>
          <p14:tracePt t="224203" x="2949575" y="4616450"/>
          <p14:tracePt t="224204" x="2957513" y="4616450"/>
          <p14:tracePt t="224206" x="2967038" y="4608513"/>
          <p14:tracePt t="224208" x="2974975" y="4600575"/>
          <p14:tracePt t="224210" x="2982913" y="4592638"/>
          <p14:tracePt t="224212" x="2998788" y="4592638"/>
          <p14:tracePt t="224214" x="3006725" y="4584700"/>
          <p14:tracePt t="224217" x="3014663" y="4576763"/>
          <p14:tracePt t="224220" x="3038475" y="4568825"/>
          <p14:tracePt t="224222" x="3046413" y="4560888"/>
          <p14:tracePt t="224224" x="3054350" y="4560888"/>
          <p14:tracePt t="224226" x="3062288" y="4552950"/>
          <p14:tracePt t="224228" x="3070225" y="4545013"/>
          <p14:tracePt t="224230" x="3078163" y="4545013"/>
          <p14:tracePt t="224233" x="3086100" y="4537075"/>
          <p14:tracePt t="224236" x="3094038" y="4529138"/>
          <p14:tracePt t="224238" x="3101975" y="4529138"/>
          <p14:tracePt t="224240" x="3109913" y="4521200"/>
          <p14:tracePt t="224244" x="3117850" y="4513263"/>
          <p14:tracePt t="224248" x="3125788" y="4513263"/>
          <p14:tracePt t="224250" x="3125788" y="4505325"/>
          <p14:tracePt t="224252" x="3133725" y="4505325"/>
          <p14:tracePt t="224256" x="3141663" y="4497388"/>
          <p14:tracePt t="224260" x="3149600" y="4497388"/>
          <p14:tracePt t="224262" x="3149600" y="4489450"/>
          <p14:tracePt t="224265" x="3157538" y="4489450"/>
          <p14:tracePt t="224270" x="3165475" y="4489450"/>
          <p14:tracePt t="224272" x="3165475" y="4481513"/>
          <p14:tracePt t="224276" x="3173413" y="4481513"/>
          <p14:tracePt t="224282" x="3181350" y="4481513"/>
          <p14:tracePt t="224284" x="3181350" y="4473575"/>
          <p14:tracePt t="224290" x="3189288" y="4473575"/>
          <p14:tracePt t="224300" x="3197225" y="4473575"/>
          <p14:tracePt t="224304" x="3197225" y="4465638"/>
          <p14:tracePt t="224316" x="3205163" y="4465638"/>
          <p14:tracePt t="224324" x="3213100" y="4465638"/>
          <p14:tracePt t="224333" x="3221038" y="4465638"/>
          <p14:tracePt t="224341" x="3228975" y="4465638"/>
          <p14:tracePt t="224344" x="3236913" y="4465638"/>
          <p14:tracePt t="224349" x="3244850" y="4465638"/>
          <p14:tracePt t="224354" x="3252788" y="4465638"/>
          <p14:tracePt t="224356" x="3260725" y="4465638"/>
          <p14:tracePt t="224360" x="3268663" y="4465638"/>
          <p14:tracePt t="224366" x="3276600" y="4457700"/>
          <p14:tracePt t="224368" x="3284538" y="4457700"/>
          <p14:tracePt t="224374" x="3292475" y="4457700"/>
          <p14:tracePt t="224378" x="3300413" y="4457700"/>
          <p14:tracePt t="224383" x="3308350" y="4457700"/>
          <p14:tracePt t="224386" x="3317875" y="4457700"/>
          <p14:tracePt t="224392" x="3325813" y="4457700"/>
          <p14:tracePt t="224403" x="3333750" y="4457700"/>
          <p14:tracePt t="224511" x="3325813" y="4457700"/>
          <p14:tracePt t="224563" x="3317875" y="4457700"/>
          <p14:tracePt t="224570" x="3308350" y="4457700"/>
          <p14:tracePt t="224574" x="3308350" y="4465638"/>
          <p14:tracePt t="224576" x="3300413" y="4465638"/>
          <p14:tracePt t="224583" x="3292475" y="4465638"/>
          <p14:tracePt t="224585" x="3292475" y="4473575"/>
          <p14:tracePt t="224586" x="3284538" y="4473575"/>
          <p14:tracePt t="224588" x="3276600" y="4473575"/>
          <p14:tracePt t="224590" x="3276600" y="4481513"/>
          <p14:tracePt t="224592" x="3268663" y="4481513"/>
          <p14:tracePt t="224596" x="3260725" y="4489450"/>
          <p14:tracePt t="224599" x="3252788" y="4489450"/>
          <p14:tracePt t="224602" x="3244850" y="4489450"/>
          <p14:tracePt t="224604" x="3236913" y="4497388"/>
          <p14:tracePt t="224608" x="3228975" y="4505325"/>
          <p14:tracePt t="224610" x="3221038" y="4505325"/>
          <p14:tracePt t="224617" x="3205163" y="4513263"/>
          <p14:tracePt t="224620" x="3197225" y="4513263"/>
          <p14:tracePt t="224624" x="3189288" y="4521200"/>
          <p14:tracePt t="224626" x="3181350" y="4521200"/>
          <p14:tracePt t="224631" x="3173413" y="4521200"/>
          <p14:tracePt t="224635" x="3165475" y="4521200"/>
          <p14:tracePt t="224637" x="3165475" y="4529138"/>
          <p14:tracePt t="224640" x="3157538" y="4529138"/>
          <p14:tracePt t="224649" x="3149600" y="4529138"/>
          <p14:tracePt t="224654" x="3149600" y="4537075"/>
          <p14:tracePt t="224883" x="3149600" y="4529138"/>
          <p14:tracePt t="224890" x="3157538" y="4529138"/>
          <p14:tracePt t="224900" x="3157538" y="4521200"/>
          <p14:tracePt t="224903" x="3165475" y="4521200"/>
          <p14:tracePt t="224910" x="3173413" y="4513263"/>
          <p14:tracePt t="224919" x="3181350" y="4513263"/>
          <p14:tracePt t="224920" x="3181350" y="4505325"/>
          <p14:tracePt t="224925" x="3189288" y="4505325"/>
          <p14:tracePt t="224932" x="3197225" y="4497388"/>
          <p14:tracePt t="224935" x="3205163" y="4497388"/>
          <p14:tracePt t="224936" x="3205163" y="4489450"/>
          <p14:tracePt t="224940" x="3213100" y="4489450"/>
          <p14:tracePt t="224944" x="3221038" y="4481513"/>
          <p14:tracePt t="224952" x="3228975" y="4473575"/>
          <p14:tracePt t="224970" x="3260725" y="4449763"/>
          <p14:tracePt t="224972" x="3268663" y="4449763"/>
          <p14:tracePt t="224976" x="3276600" y="4441825"/>
          <p14:tracePt t="224984" x="3284538" y="4433888"/>
          <p14:tracePt t="224987" x="3292475" y="4433888"/>
          <p14:tracePt t="224989" x="3292475" y="4425950"/>
          <p14:tracePt t="224992" x="3300413" y="4418013"/>
          <p14:tracePt t="224996" x="3308350" y="4418013"/>
          <p14:tracePt t="224998" x="3308350" y="4410075"/>
          <p14:tracePt t="225000" x="3317875" y="4410075"/>
          <p14:tracePt t="225002" x="3317875" y="4402138"/>
          <p14:tracePt t="225008" x="3325813" y="4394200"/>
          <p14:tracePt t="225012" x="3325813" y="4386263"/>
          <p14:tracePt t="225014" x="3333750" y="4386263"/>
          <p14:tracePt t="225016" x="3333750" y="4378325"/>
          <p14:tracePt t="225020" x="3341688" y="4370388"/>
          <p14:tracePt t="225024" x="3341688" y="4362450"/>
          <p14:tracePt t="225028" x="3341688" y="4354513"/>
          <p14:tracePt t="225031" x="3349625" y="4354513"/>
          <p14:tracePt t="225035" x="3349625" y="4346575"/>
          <p14:tracePt t="225038" x="3349625" y="4338638"/>
          <p14:tracePt t="225042" x="3357563" y="4330700"/>
          <p14:tracePt t="225049" x="3357563" y="4322763"/>
          <p14:tracePt t="225053" x="3357563" y="4314825"/>
          <p14:tracePt t="225058" x="3365500" y="4306888"/>
          <p14:tracePt t="225063" x="3365500" y="4298950"/>
          <p14:tracePt t="225067" x="3365500" y="4291013"/>
          <p14:tracePt t="225070" x="3365500" y="4281488"/>
          <p14:tracePt t="225074" x="3365500" y="4273550"/>
          <p14:tracePt t="225078" x="3365500" y="4265613"/>
          <p14:tracePt t="225083" x="3365500" y="4257675"/>
          <p14:tracePt t="225086" x="3365500" y="4249738"/>
          <p14:tracePt t="225090" x="3365500" y="4241800"/>
          <p14:tracePt t="225094" x="3357563" y="4233863"/>
          <p14:tracePt t="225099" x="3357563" y="4225925"/>
          <p14:tracePt t="225104" x="3357563" y="4217988"/>
          <p14:tracePt t="225111" x="3349625" y="4217988"/>
          <p14:tracePt t="225115" x="3349625" y="4210050"/>
          <p14:tracePt t="225339" x="3341688" y="4210050"/>
          <p14:tracePt t="225343" x="3341688" y="4217988"/>
          <p14:tracePt t="225347" x="3333750" y="4217988"/>
          <p14:tracePt t="225350" x="3333750" y="4225925"/>
          <p14:tracePt t="225352" x="3325813" y="4225925"/>
          <p14:tracePt t="225356" x="3325813" y="4233863"/>
          <p14:tracePt t="225358" x="3317875" y="4233863"/>
          <p14:tracePt t="225362" x="3308350" y="4241800"/>
          <p14:tracePt t="225367" x="3300413" y="4249738"/>
          <p14:tracePt t="225371" x="3292475" y="4257675"/>
          <p14:tracePt t="225374" x="3292475" y="4265613"/>
          <p14:tracePt t="225376" x="3284538" y="4265613"/>
          <p14:tracePt t="225378" x="3284538" y="4273550"/>
          <p14:tracePt t="225381" x="3276600" y="4273550"/>
          <p14:tracePt t="225384" x="3268663" y="4291013"/>
          <p14:tracePt t="225388" x="3268663" y="4298950"/>
          <p14:tracePt t="225390" x="3260725" y="4298950"/>
          <p14:tracePt t="225392" x="3260725" y="4306888"/>
          <p14:tracePt t="225394" x="3260725" y="4314825"/>
          <p14:tracePt t="225396" x="3252788" y="4314825"/>
          <p14:tracePt t="225399" x="3252788" y="4322763"/>
          <p14:tracePt t="225403" x="3244850" y="4330700"/>
          <p14:tracePt t="225405" x="3244850" y="4338638"/>
          <p14:tracePt t="225407" x="3236913" y="4338638"/>
          <p14:tracePt t="225408" x="3236913" y="4346575"/>
          <p14:tracePt t="225412" x="3228975" y="4354513"/>
          <p14:tracePt t="225416" x="3228975" y="4362450"/>
          <p14:tracePt t="225418" x="3228975" y="4370388"/>
          <p14:tracePt t="225420" x="3221038" y="4378325"/>
          <p14:tracePt t="225424" x="3221038" y="4386263"/>
          <p14:tracePt t="225428" x="3221038" y="4394200"/>
          <p14:tracePt t="225433" x="3221038" y="4402138"/>
          <p14:tracePt t="225435" x="3213100" y="4402138"/>
          <p14:tracePt t="225438" x="3213100" y="4410075"/>
          <p14:tracePt t="225442" x="3213100" y="4418013"/>
          <p14:tracePt t="225449" x="3213100" y="4425950"/>
          <p14:tracePt t="225452" x="3205163" y="4425950"/>
          <p14:tracePt t="225454" x="3205163" y="4433888"/>
          <p14:tracePt t="225462" x="3205163" y="4441825"/>
          <p14:tracePt t="225467" x="3197225" y="4441825"/>
          <p14:tracePt t="225469" x="3197225" y="4449763"/>
          <p14:tracePt t="225478" x="3197225" y="4457700"/>
          <p14:tracePt t="225481" x="3189288" y="4457700"/>
          <p14:tracePt t="225486" x="3189288" y="4465638"/>
          <p14:tracePt t="225488" x="3181350" y="4465638"/>
          <p14:tracePt t="225494" x="3181350" y="4473575"/>
          <p14:tracePt t="225496" x="3173413" y="4473575"/>
          <p14:tracePt t="225503" x="3165475" y="4473575"/>
          <p14:tracePt t="225504" x="3165475" y="4481513"/>
          <p14:tracePt t="225508" x="3157538" y="4481513"/>
          <p14:tracePt t="225512" x="3157538" y="4489450"/>
          <p14:tracePt t="225516" x="3149600" y="4489450"/>
          <p14:tracePt t="225520" x="3141663" y="4489450"/>
          <p14:tracePt t="225522" x="3141663" y="4497388"/>
          <p14:tracePt t="225525" x="3133725" y="4497388"/>
          <p14:tracePt t="225528" x="3125788" y="4505325"/>
          <p14:tracePt t="225535" x="3117850" y="4505325"/>
          <p14:tracePt t="225536" x="3117850" y="4513263"/>
          <p14:tracePt t="225538" x="3109913" y="4513263"/>
          <p14:tracePt t="225542" x="3101975" y="4513263"/>
          <p14:tracePt t="225547" x="3094038" y="4521200"/>
          <p14:tracePt t="225552" x="3086100" y="4521200"/>
          <p14:tracePt t="225555" x="3078163" y="4529138"/>
          <p14:tracePt t="225558" x="3070225" y="4529138"/>
          <p14:tracePt t="225560" x="3070225" y="4537075"/>
          <p14:tracePt t="225564" x="3062288" y="4537075"/>
          <p14:tracePt t="225567" x="3054350" y="4545013"/>
          <p14:tracePt t="225570" x="3046413" y="4545013"/>
          <p14:tracePt t="225572" x="3046413" y="4552950"/>
          <p14:tracePt t="225574" x="3038475" y="4552950"/>
          <p14:tracePt t="225576" x="3038475" y="4560888"/>
          <p14:tracePt t="225578" x="3030538" y="4560888"/>
          <p14:tracePt t="225581" x="3030538" y="4568825"/>
          <p14:tracePt t="225583" x="3022600" y="4568825"/>
          <p14:tracePt t="225586" x="3022600" y="4576763"/>
          <p14:tracePt t="225588" x="3014663" y="4576763"/>
          <p14:tracePt t="225590" x="3014663" y="4584700"/>
          <p14:tracePt t="225594" x="3006725" y="4592638"/>
          <p14:tracePt t="225599" x="3006725" y="4600575"/>
          <p14:tracePt t="225604" x="2998788" y="4608513"/>
          <p14:tracePt t="225608" x="2998788" y="4616450"/>
          <p14:tracePt t="225612" x="2998788" y="4624388"/>
          <p14:tracePt t="225616" x="2998788" y="4633913"/>
          <p14:tracePt t="225619" x="2990850" y="4633913"/>
          <p14:tracePt t="225620" x="2990850" y="4641850"/>
          <p14:tracePt t="225624" x="2990850" y="4649788"/>
          <p14:tracePt t="225628" x="2990850" y="4657725"/>
          <p14:tracePt t="225633" x="2990850" y="4665663"/>
          <p14:tracePt t="225636" x="2990850" y="4673600"/>
          <p14:tracePt t="225640" x="2982913" y="4681538"/>
          <p14:tracePt t="225644" x="2982913" y="4689475"/>
          <p14:tracePt t="225651" x="2982913" y="4697413"/>
          <p14:tracePt t="225654" x="2982913" y="4705350"/>
          <p14:tracePt t="225662" x="2982913" y="4713288"/>
          <p14:tracePt t="225673" x="2982913" y="4721225"/>
          <p14:tracePt t="225701" x="2982913" y="4729163"/>
          <p14:tracePt t="225745" x="2990850" y="4729163"/>
          <p14:tracePt t="225763" x="2990850" y="4737100"/>
          <p14:tracePt t="225783" x="2998788" y="4737100"/>
          <p14:tracePt t="225794" x="2998788" y="4729163"/>
          <p14:tracePt t="225798" x="3006725" y="4729163"/>
          <p14:tracePt t="225805" x="3014663" y="4729163"/>
          <p14:tracePt t="225810" x="3022600" y="4729163"/>
          <p14:tracePt t="225812" x="3022600" y="4721225"/>
          <p14:tracePt t="225816" x="3030538" y="4721225"/>
          <p14:tracePt t="225820" x="3038475" y="4721225"/>
          <p14:tracePt t="225822" x="3046413" y="4713288"/>
          <p14:tracePt t="225826" x="3054350" y="4713288"/>
          <p14:tracePt t="225828" x="3062288" y="4705350"/>
          <p14:tracePt t="225833" x="3070225" y="4705350"/>
          <p14:tracePt t="225835" x="3078163" y="4697413"/>
          <p14:tracePt t="225836" x="3086100" y="4697413"/>
          <p14:tracePt t="225840" x="3094038" y="4689475"/>
          <p14:tracePt t="225842" x="3101975" y="4689475"/>
          <p14:tracePt t="225844" x="3109913" y="4689475"/>
          <p14:tracePt t="225846" x="3117850" y="4681538"/>
          <p14:tracePt t="225849" x="3125788" y="4681538"/>
          <p14:tracePt t="225853" x="3149600" y="4673600"/>
          <p14:tracePt t="225854" x="3157538" y="4673600"/>
          <p14:tracePt t="225856" x="3165475" y="4673600"/>
          <p14:tracePt t="225858" x="3173413" y="4673600"/>
          <p14:tracePt t="225860" x="3189288" y="4665663"/>
          <p14:tracePt t="225862" x="3197225" y="4665663"/>
          <p14:tracePt t="225867" x="3221038" y="4665663"/>
          <p14:tracePt t="225869" x="3228975" y="4665663"/>
          <p14:tracePt t="225871" x="3244850" y="4657725"/>
          <p14:tracePt t="225872" x="3260725" y="4657725"/>
          <p14:tracePt t="225874" x="3268663" y="4657725"/>
          <p14:tracePt t="225876" x="3284538" y="4657725"/>
          <p14:tracePt t="225878" x="3300413" y="4657725"/>
          <p14:tracePt t="225881" x="3317875" y="4649788"/>
          <p14:tracePt t="225883" x="3333750" y="4649788"/>
          <p14:tracePt t="225887" x="3365500" y="4641850"/>
          <p14:tracePt t="225888" x="3381375" y="4641850"/>
          <p14:tracePt t="225890" x="3397250" y="4641850"/>
          <p14:tracePt t="225892" x="3413125" y="4641850"/>
          <p14:tracePt t="225894" x="3429000" y="4641850"/>
          <p14:tracePt t="225896" x="3444875" y="4633913"/>
          <p14:tracePt t="225899" x="3460750" y="4633913"/>
          <p14:tracePt t="225902" x="3484563" y="4624388"/>
          <p14:tracePt t="225904" x="3500438" y="4624388"/>
          <p14:tracePt t="225906" x="3516313" y="4624388"/>
          <p14:tracePt t="225908" x="3532188" y="4616450"/>
          <p14:tracePt t="225910" x="3548063" y="4616450"/>
          <p14:tracePt t="225912" x="3563938" y="4608513"/>
          <p14:tracePt t="225916" x="3595688" y="4608513"/>
          <p14:tracePt t="225919" x="3611563" y="4600575"/>
          <p14:tracePt t="225920" x="3619500" y="4600575"/>
          <p14:tracePt t="225923" x="3635375" y="4592638"/>
          <p14:tracePt t="225924" x="3651250" y="4592638"/>
          <p14:tracePt t="225926" x="3668713" y="4584700"/>
          <p14:tracePt t="225928" x="3684588" y="4584700"/>
          <p14:tracePt t="225931" x="3692525" y="4584700"/>
          <p14:tracePt t="225933" x="3708400" y="4576763"/>
          <p14:tracePt t="225937" x="3740150" y="4576763"/>
          <p14:tracePt t="225939" x="3756025" y="4568825"/>
          <p14:tracePt t="225941" x="3771900" y="4568825"/>
          <p14:tracePt t="225942" x="3779838" y="4568825"/>
          <p14:tracePt t="225944" x="3795713" y="4568825"/>
          <p14:tracePt t="225947" x="3811588" y="4568825"/>
          <p14:tracePt t="225949" x="3819525" y="4568825"/>
          <p14:tracePt t="225952" x="3851275" y="4560888"/>
          <p14:tracePt t="225971" x="3938588" y="4545013"/>
          <p14:tracePt t="225972" x="3946525" y="4545013"/>
          <p14:tracePt t="225974" x="3954463" y="4545013"/>
          <p14:tracePt t="225976" x="3962400" y="4545013"/>
          <p14:tracePt t="225978" x="3970338" y="4537075"/>
          <p14:tracePt t="225981" x="3986213" y="4537075"/>
          <p14:tracePt t="225987" x="4002088" y="4529138"/>
          <p14:tracePt t="225988" x="4011613" y="4529138"/>
          <p14:tracePt t="225990" x="4019550" y="4529138"/>
          <p14:tracePt t="225992" x="4027488" y="4529138"/>
          <p14:tracePt t="225994" x="4035425" y="4529138"/>
          <p14:tracePt t="225999" x="4043363" y="4529138"/>
          <p14:tracePt t="226003" x="4051300" y="4521200"/>
          <p14:tracePt t="226004" x="4059238" y="4521200"/>
          <p14:tracePt t="226010" x="4067175" y="4521200"/>
          <p14:tracePt t="226016" x="4075113" y="4521200"/>
          <p14:tracePt t="226113" x="4083050" y="4521200"/>
          <p14:tracePt t="226155" x="4090988" y="4521200"/>
          <p14:tracePt t="226181" x="4098925" y="4521200"/>
          <p14:tracePt t="226189" x="4106863" y="4521200"/>
          <p14:tracePt t="226196" x="4114800" y="4513263"/>
          <p14:tracePt t="226202" x="4122738" y="4513263"/>
          <p14:tracePt t="226206" x="4130675" y="4513263"/>
          <p14:tracePt t="226212" x="4138613" y="4513263"/>
          <p14:tracePt t="226217" x="4146550" y="4513263"/>
          <p14:tracePt t="226223" x="4154488" y="4513263"/>
          <p14:tracePt t="226224" x="4154488" y="4505325"/>
          <p14:tracePt t="226228" x="4162425" y="4505325"/>
          <p14:tracePt t="226235" x="4170363" y="4505325"/>
          <p14:tracePt t="226242" x="4178300" y="4505325"/>
          <p14:tracePt t="227117" x="4170363" y="4505325"/>
          <p14:tracePt t="227141" x="4162425" y="4505325"/>
          <p14:tracePt t="227266" x="4154488" y="4513263"/>
          <p14:tracePt t="227301" x="4146550" y="4513263"/>
          <p14:tracePt t="227312" x="4146550" y="4521200"/>
          <p14:tracePt t="228041" x="4138613" y="4521200"/>
          <p14:tracePt t="228879" x="4138613" y="4513263"/>
          <p14:tracePt t="228885" x="4130675" y="4513263"/>
          <p14:tracePt t="228889" x="4130675" y="4505325"/>
          <p14:tracePt t="228891" x="4122738" y="4505325"/>
          <p14:tracePt t="228894" x="4114800" y="4505325"/>
          <p14:tracePt t="228896" x="4106863" y="4497388"/>
          <p14:tracePt t="228901" x="4098925" y="4497388"/>
          <p14:tracePt t="228902" x="4090988" y="4497388"/>
          <p14:tracePt t="228904" x="4090988" y="4489450"/>
          <p14:tracePt t="228906" x="4083050" y="4489450"/>
          <p14:tracePt t="228908" x="4075113" y="4489450"/>
          <p14:tracePt t="228912" x="4067175" y="4489450"/>
          <p14:tracePt t="228916" x="4059238" y="4481513"/>
          <p14:tracePt t="228918" x="4051300" y="4481513"/>
          <p14:tracePt t="228920" x="4043363" y="4481513"/>
          <p14:tracePt t="228923" x="4035425" y="4481513"/>
          <p14:tracePt t="228924" x="4027488" y="4481513"/>
          <p14:tracePt t="228928" x="4019550" y="4473575"/>
          <p14:tracePt t="228933" x="4002088" y="4473575"/>
          <p14:tracePt t="228936" x="3994150" y="4473575"/>
          <p14:tracePt t="228938" x="3986213" y="4473575"/>
          <p14:tracePt t="228942" x="3978275" y="4473575"/>
          <p14:tracePt t="228944" x="3970338" y="4473575"/>
          <p14:tracePt t="228946" x="3962400" y="4473575"/>
          <p14:tracePt t="228951" x="3954463" y="4473575"/>
          <p14:tracePt t="228954" x="3946525" y="4473575"/>
          <p14:tracePt t="228969" x="3906838" y="4473575"/>
          <p14:tracePt t="228972" x="3898900" y="4473575"/>
          <p14:tracePt t="228974" x="3890963" y="4473575"/>
          <p14:tracePt t="228978" x="3883025" y="4473575"/>
          <p14:tracePt t="228981" x="3883025" y="4481513"/>
          <p14:tracePt t="228983" x="3875088" y="4481513"/>
          <p14:tracePt t="228986" x="3867150" y="4481513"/>
          <p14:tracePt t="228988" x="3859213" y="4481513"/>
          <p14:tracePt t="228992" x="3851275" y="4489450"/>
          <p14:tracePt t="228994" x="3843338" y="4489450"/>
          <p14:tracePt t="228999" x="3835400" y="4489450"/>
          <p14:tracePt t="229003" x="3819525" y="4497388"/>
          <p14:tracePt t="229004" x="3811588" y="4497388"/>
          <p14:tracePt t="229006" x="3803650" y="4497388"/>
          <p14:tracePt t="229008" x="3803650" y="4505325"/>
          <p14:tracePt t="229010" x="3795713" y="4505325"/>
          <p14:tracePt t="229013" x="3787775" y="4505325"/>
          <p14:tracePt t="229017" x="3771900" y="4513263"/>
          <p14:tracePt t="229019" x="3763963" y="4513263"/>
          <p14:tracePt t="229020" x="3763963" y="4521200"/>
          <p14:tracePt t="229022" x="3756025" y="4521200"/>
          <p14:tracePt t="229025" x="3748088" y="4521200"/>
          <p14:tracePt t="229026" x="3740150" y="4529138"/>
          <p14:tracePt t="229028" x="3732213" y="4529138"/>
          <p14:tracePt t="229031" x="3724275" y="4529138"/>
          <p14:tracePt t="229033" x="3724275" y="4537075"/>
          <p14:tracePt t="229036" x="3716338" y="4537075"/>
          <p14:tracePt t="229037" x="3708400" y="4545013"/>
          <p14:tracePt t="229038" x="3700463" y="4545013"/>
          <p14:tracePt t="229041" x="3692525" y="4545013"/>
          <p14:tracePt t="229042" x="3684588" y="4552950"/>
          <p14:tracePt t="229044" x="3676650" y="4552950"/>
          <p14:tracePt t="229046" x="3676650" y="4560888"/>
          <p14:tracePt t="229049" x="3668713" y="4560888"/>
          <p14:tracePt t="229051" x="3660775" y="4560888"/>
          <p14:tracePt t="229053" x="3651250" y="4568825"/>
          <p14:tracePt t="229056" x="3643313" y="4568825"/>
          <p14:tracePt t="229058" x="3635375" y="4576763"/>
          <p14:tracePt t="229062" x="3627438" y="4576763"/>
          <p14:tracePt t="229066" x="3619500" y="4584700"/>
          <p14:tracePt t="229069" x="3611563" y="4584700"/>
          <p14:tracePt t="229070" x="3611563" y="4592638"/>
          <p14:tracePt t="229072" x="3603625" y="4592638"/>
          <p14:tracePt t="229076" x="3595688" y="4600575"/>
          <p14:tracePt t="229081" x="3587750" y="4608513"/>
          <p14:tracePt t="229086" x="3579813" y="4608513"/>
          <p14:tracePt t="229087" x="3579813" y="4616450"/>
          <p14:tracePt t="229090" x="3571875" y="4616450"/>
          <p14:tracePt t="229092" x="3571875" y="4624388"/>
          <p14:tracePt t="229094" x="3563938" y="4624388"/>
          <p14:tracePt t="229096" x="3563938" y="4633913"/>
          <p14:tracePt t="229101" x="3556000" y="4641850"/>
          <p14:tracePt t="229104" x="3556000" y="4649788"/>
          <p14:tracePt t="229106" x="3548063" y="4649788"/>
          <p14:tracePt t="229108" x="3548063" y="4657725"/>
          <p14:tracePt t="229112" x="3540125" y="4657725"/>
          <p14:tracePt t="229116" x="3540125" y="4665663"/>
          <p14:tracePt t="229119" x="3532188" y="4673600"/>
          <p14:tracePt t="229120" x="3532188" y="4681538"/>
          <p14:tracePt t="229124" x="3524250" y="4689475"/>
          <p14:tracePt t="229128" x="3524250" y="4697413"/>
          <p14:tracePt t="229131" x="3516313" y="4697413"/>
          <p14:tracePt t="229134" x="3516313" y="4705350"/>
          <p14:tracePt t="229137" x="3508375" y="4713288"/>
          <p14:tracePt t="229140" x="3508375" y="4721225"/>
          <p14:tracePt t="229142" x="3500438" y="4729163"/>
          <p14:tracePt t="229146" x="3500438" y="4737100"/>
          <p14:tracePt t="229149" x="3492500" y="4737100"/>
          <p14:tracePt t="229152" x="3492500" y="4745038"/>
          <p14:tracePt t="229154" x="3492500" y="4752975"/>
          <p14:tracePt t="229156" x="3484563" y="4752975"/>
          <p14:tracePt t="229158" x="3484563" y="4760913"/>
          <p14:tracePt t="229162" x="3476625" y="4768850"/>
          <p14:tracePt t="229166" x="3476625" y="4776788"/>
          <p14:tracePt t="229169" x="3476625" y="4784725"/>
          <p14:tracePt t="229172" x="3468688" y="4784725"/>
          <p14:tracePt t="229173" x="3468688" y="4792663"/>
          <p14:tracePt t="229176" x="3468688" y="4800600"/>
          <p14:tracePt t="229178" x="3460750" y="4800600"/>
          <p14:tracePt t="229181" x="3460750" y="4808538"/>
          <p14:tracePt t="229184" x="3460750" y="4816475"/>
          <p14:tracePt t="229188" x="3452813" y="4824413"/>
          <p14:tracePt t="229192" x="3452813" y="4832350"/>
          <p14:tracePt t="229196" x="3444875" y="4840288"/>
          <p14:tracePt t="229203" x="3444875" y="4848225"/>
          <p14:tracePt t="229206" x="3444875" y="4856163"/>
          <p14:tracePt t="229210" x="3436938" y="4856163"/>
          <p14:tracePt t="229212" x="3436938" y="4864100"/>
          <p14:tracePt t="229219" x="3436938" y="4872038"/>
          <p14:tracePt t="229226" x="3436938" y="4879975"/>
          <p14:tracePt t="229228" x="3429000" y="4879975"/>
          <p14:tracePt t="229235" x="3429000" y="4887913"/>
          <p14:tracePt t="229246" x="3429000" y="4895850"/>
          <p14:tracePt t="229266" x="3421063" y="4895850"/>
          <p14:tracePt t="229268" x="3421063" y="4903788"/>
          <p14:tracePt t="229295" x="3421063" y="4911725"/>
          <p14:tracePt t="229475" x="3421063" y="4903788"/>
          <p14:tracePt t="229487" x="3429000" y="4903788"/>
          <p14:tracePt t="229489" x="3429000" y="4895850"/>
          <p14:tracePt t="229491" x="3436938" y="4895850"/>
          <p14:tracePt t="229493" x="3444875" y="4895850"/>
          <p14:tracePt t="229495" x="3452813" y="4887913"/>
          <p14:tracePt t="229501" x="3468688" y="4879975"/>
          <p14:tracePt t="229503" x="3476625" y="4879975"/>
          <p14:tracePt t="229504" x="3484563" y="4879975"/>
          <p14:tracePt t="229506" x="3492500" y="4879975"/>
          <p14:tracePt t="229508" x="3500438" y="4872038"/>
          <p14:tracePt t="229510" x="3508375" y="4872038"/>
          <p14:tracePt t="229512" x="3516313" y="4872038"/>
          <p14:tracePt t="229517" x="3532188" y="4864100"/>
          <p14:tracePt t="229519" x="3540125" y="4864100"/>
          <p14:tracePt t="229520" x="3548063" y="4856163"/>
          <p14:tracePt t="229522" x="3556000" y="4856163"/>
          <p14:tracePt t="229524" x="3563938" y="4856163"/>
          <p14:tracePt t="229526" x="3571875" y="4848225"/>
          <p14:tracePt t="229528" x="3579813" y="4848225"/>
          <p14:tracePt t="229531" x="3595688" y="4848225"/>
          <p14:tracePt t="229535" x="3611563" y="4840288"/>
          <p14:tracePt t="229537" x="3619500" y="4840288"/>
          <p14:tracePt t="229539" x="3627438" y="4840288"/>
          <p14:tracePt t="229540" x="3643313" y="4832350"/>
          <p14:tracePt t="229542" x="3651250" y="4832350"/>
          <p14:tracePt t="229544" x="3660775" y="4832350"/>
          <p14:tracePt t="229547" x="3668713" y="4824413"/>
          <p14:tracePt t="229549" x="3684588" y="4824413"/>
          <p14:tracePt t="229551" x="3692525" y="4824413"/>
          <p14:tracePt t="229553" x="3700463" y="4816475"/>
          <p14:tracePt t="229555" x="3708400" y="4816475"/>
          <p14:tracePt t="229556" x="3716338" y="4816475"/>
          <p14:tracePt t="229558" x="3732213" y="4808538"/>
          <p14:tracePt t="229560" x="3740150" y="4808538"/>
          <p14:tracePt t="229562" x="3748088" y="4808538"/>
          <p14:tracePt t="229566" x="3763963" y="4800600"/>
          <p14:tracePt t="229569" x="3779838" y="4800600"/>
          <p14:tracePt t="229570" x="3787775" y="4792663"/>
          <p14:tracePt t="229572" x="3795713" y="4792663"/>
          <p14:tracePt t="229574" x="3803650" y="4784725"/>
          <p14:tracePt t="229576" x="3811588" y="4784725"/>
          <p14:tracePt t="229578" x="3819525" y="4784725"/>
          <p14:tracePt t="229581" x="3827463" y="4776788"/>
          <p14:tracePt t="229585" x="3843338" y="4776788"/>
          <p14:tracePt t="229587" x="3851275" y="4768850"/>
          <p14:tracePt t="229589" x="3859213" y="4768850"/>
          <p14:tracePt t="229590" x="3867150" y="4768850"/>
          <p14:tracePt t="229592" x="3875088" y="4760913"/>
          <p14:tracePt t="229594" x="3883025" y="4760913"/>
          <p14:tracePt t="229596" x="3890963" y="4752975"/>
          <p14:tracePt t="229599" x="3898900" y="4752975"/>
          <p14:tracePt t="229600" x="3906838" y="4752975"/>
          <p14:tracePt t="229603" x="3914775" y="4745038"/>
          <p14:tracePt t="229605" x="3922713" y="4745038"/>
          <p14:tracePt t="229608" x="3930650" y="4737100"/>
          <p14:tracePt t="229610" x="3938588" y="4737100"/>
          <p14:tracePt t="229612" x="3946525" y="4737100"/>
          <p14:tracePt t="229616" x="3954463" y="4729163"/>
          <p14:tracePt t="229619" x="3962400" y="4721225"/>
          <p14:tracePt t="229622" x="3970338" y="4721225"/>
          <p14:tracePt t="229625" x="3970338" y="4713288"/>
          <p14:tracePt t="229628" x="3978275" y="4713288"/>
          <p14:tracePt t="229631" x="3978275" y="4705350"/>
          <p14:tracePt t="229634" x="3986213" y="4705350"/>
          <p14:tracePt t="229637" x="3986213" y="4697413"/>
          <p14:tracePt t="229644" x="3986213" y="4689475"/>
          <p14:tracePt t="229651" x="3994150" y="4689475"/>
          <p14:tracePt t="229657" x="3994150" y="4681538"/>
          <p14:tracePt t="229953" x="3994150" y="4673600"/>
          <p14:tracePt t="229961" x="3994150" y="4665663"/>
          <p14:tracePt t="229965" x="4002088" y="4657725"/>
          <p14:tracePt t="229973" x="4002088" y="4649788"/>
          <p14:tracePt t="229981" x="4002088" y="4641850"/>
          <p14:tracePt t="229986" x="4011613" y="4641850"/>
          <p14:tracePt t="229990" x="4011613" y="4633913"/>
          <p14:tracePt t="230002" x="4011613" y="4624388"/>
          <p14:tracePt t="230016" x="4011613" y="4616450"/>
          <p14:tracePt t="230025" x="4019550" y="4616450"/>
          <p14:tracePt t="230033" x="4019550" y="4608513"/>
          <p14:tracePt t="230046" x="4019550" y="4600575"/>
          <p14:tracePt t="230058" x="4019550" y="4592638"/>
          <p14:tracePt t="230070" x="4019550" y="4584700"/>
          <p14:tracePt t="230081" x="4019550" y="4576763"/>
          <p14:tracePt t="230091" x="4019550" y="4568825"/>
          <p14:tracePt t="230108" x="4019550" y="4560888"/>
          <p14:tracePt t="230119" x="4027488" y="4560888"/>
          <p14:tracePt t="230405" x="4019550" y="4552950"/>
          <p14:tracePt t="230417" x="4019550" y="4545013"/>
          <p14:tracePt t="230431" x="4019550" y="4537075"/>
          <p14:tracePt t="230435" x="4011613" y="4537075"/>
          <p14:tracePt t="230459" x="4011613" y="4529138"/>
          <p14:tracePt t="231201" x="4011613" y="4521200"/>
          <p14:tracePt t="231205" x="4019550" y="4521200"/>
          <p14:tracePt t="231277" x="4027488" y="4521200"/>
          <p14:tracePt t="231283" x="4027488" y="4513263"/>
          <p14:tracePt t="231287" x="4035425" y="4513263"/>
          <p14:tracePt t="231293" x="4035425" y="4505325"/>
          <p14:tracePt t="231294" x="4043363" y="4505325"/>
          <p14:tracePt t="231300" x="4051300" y="4497388"/>
          <p14:tracePt t="231306" x="4059238" y="4497388"/>
          <p14:tracePt t="231308" x="4059238" y="4489450"/>
          <p14:tracePt t="231310" x="4067175" y="4489450"/>
          <p14:tracePt t="231316" x="4075113" y="4481513"/>
          <p14:tracePt t="231321" x="4083050" y="4473575"/>
          <p14:tracePt t="231327" x="4090988" y="4465638"/>
          <p14:tracePt t="231333" x="4098925" y="4457700"/>
          <p14:tracePt t="231339" x="4106863" y="4449763"/>
          <p14:tracePt t="231344" x="4106863" y="4441825"/>
          <p14:tracePt t="231346" x="4114800" y="4441825"/>
          <p14:tracePt t="231352" x="4114800" y="4433888"/>
          <p14:tracePt t="231358" x="4122738" y="4425950"/>
          <p14:tracePt t="231367" x="4122738" y="4418013"/>
          <p14:tracePt t="231372" x="4122738" y="4410075"/>
          <p14:tracePt t="231381" x="4122738" y="4402138"/>
          <p14:tracePt t="231386" x="4122738" y="4394200"/>
          <p14:tracePt t="231392" x="4114800" y="4386263"/>
          <p14:tracePt t="231400" x="4114800" y="4378325"/>
          <p14:tracePt t="231403" x="4106863" y="4370388"/>
          <p14:tracePt t="231408" x="4098925" y="4362450"/>
          <p14:tracePt t="231416" x="4090988" y="4354513"/>
          <p14:tracePt t="231419" x="4083050" y="4346575"/>
          <p14:tracePt t="231420" x="4075113" y="4346575"/>
          <p14:tracePt t="231424" x="4067175" y="4338638"/>
          <p14:tracePt t="231426" x="4059238" y="4338638"/>
          <p14:tracePt t="231431" x="4051300" y="4338638"/>
          <p14:tracePt t="231434" x="4043363" y="4330700"/>
          <p14:tracePt t="231435" x="4035425" y="4330700"/>
          <p14:tracePt t="231438" x="4027488" y="4322763"/>
          <p14:tracePt t="231440" x="4019550" y="4322763"/>
          <p14:tracePt t="231442" x="4011613" y="4322763"/>
          <p14:tracePt t="231444" x="4002088" y="4322763"/>
          <p14:tracePt t="231449" x="3994150" y="4314825"/>
          <p14:tracePt t="231451" x="3986213" y="4314825"/>
          <p14:tracePt t="231454" x="3978275" y="4314825"/>
          <p14:tracePt t="231456" x="3970338" y="4314825"/>
          <p14:tracePt t="231460" x="3962400" y="4314825"/>
          <p14:tracePt t="231462" x="3954463" y="4306888"/>
          <p14:tracePt t="231467" x="3946525" y="4306888"/>
          <p14:tracePt t="231471" x="3938588" y="4306888"/>
          <p14:tracePt t="231474" x="3930650" y="4306888"/>
          <p14:tracePt t="231481" x="3922713" y="4306888"/>
          <p14:tracePt t="231483" x="3922713" y="4298950"/>
          <p14:tracePt t="231486" x="3914775" y="4298950"/>
          <p14:tracePt t="231490" x="3906838" y="4298950"/>
          <p14:tracePt t="231499" x="3898900" y="4298950"/>
          <p14:tracePt t="231508" x="3890963" y="4298950"/>
          <p14:tracePt t="231563" x="3898900" y="4298950"/>
          <p14:tracePt t="231577" x="3898900" y="4291013"/>
          <p14:tracePt t="231579" x="3906838" y="4291013"/>
          <p14:tracePt t="231586" x="3914775" y="4291013"/>
          <p14:tracePt t="231590" x="3922713" y="4291013"/>
          <p14:tracePt t="231592" x="3922713" y="4281488"/>
          <p14:tracePt t="231594" x="3930650" y="4281488"/>
          <p14:tracePt t="231599" x="3938588" y="4281488"/>
          <p14:tracePt t="231601" x="3946525" y="4281488"/>
          <p14:tracePt t="231602" x="3954463" y="4273550"/>
          <p14:tracePt t="231604" x="3962400" y="4273550"/>
          <p14:tracePt t="231606" x="3970338" y="4273550"/>
          <p14:tracePt t="231608" x="3978275" y="4273550"/>
          <p14:tracePt t="231610" x="3986213" y="4265613"/>
          <p14:tracePt t="231612" x="3994150" y="4265613"/>
          <p14:tracePt t="231617" x="4011613" y="4265613"/>
          <p14:tracePt t="231619" x="4019550" y="4265613"/>
          <p14:tracePt t="231620" x="4027488" y="4265613"/>
          <p14:tracePt t="231622" x="4035425" y="4257675"/>
          <p14:tracePt t="231625" x="4043363" y="4257675"/>
          <p14:tracePt t="231626" x="4051300" y="4257675"/>
          <p14:tracePt t="231628" x="4067175" y="4257675"/>
          <p14:tracePt t="231631" x="4075113" y="4257675"/>
          <p14:tracePt t="231633" x="4090988" y="4249738"/>
          <p14:tracePt t="231635" x="4098925" y="4249738"/>
          <p14:tracePt t="231637" x="4106863" y="4249738"/>
          <p14:tracePt t="231638" x="4122738" y="4249738"/>
          <p14:tracePt t="231640" x="4130675" y="4241800"/>
          <p14:tracePt t="231642" x="4146550" y="4241800"/>
          <p14:tracePt t="231644" x="4154488" y="4241800"/>
          <p14:tracePt t="231646" x="4170363" y="4241800"/>
          <p14:tracePt t="231650" x="4186238" y="4241800"/>
          <p14:tracePt t="231653" x="4202113" y="4233863"/>
          <p14:tracePt t="231654" x="4217988" y="4233863"/>
          <p14:tracePt t="231656" x="4225925" y="4233863"/>
          <p14:tracePt t="231658" x="4241800" y="4241800"/>
          <p14:tracePt t="231660" x="4257675" y="4241800"/>
          <p14:tracePt t="231662" x="4273550" y="4241800"/>
          <p14:tracePt t="231666" x="4297363" y="4241800"/>
          <p14:tracePt t="231669" x="4305300" y="4249738"/>
          <p14:tracePt t="231671" x="4321175" y="4249738"/>
          <p14:tracePt t="231672" x="4337050" y="4249738"/>
          <p14:tracePt t="231674" x="4344988" y="4249738"/>
          <p14:tracePt t="231676" x="4362450" y="4257675"/>
          <p14:tracePt t="231678" x="4370388" y="4257675"/>
          <p14:tracePt t="231680" x="4386263" y="4265613"/>
          <p14:tracePt t="231684" x="4394200" y="4265613"/>
          <p14:tracePt t="231687" x="4418013" y="4273550"/>
          <p14:tracePt t="231689" x="4425950" y="4281488"/>
          <p14:tracePt t="231691" x="4433888" y="4281488"/>
          <p14:tracePt t="231692" x="4449763" y="4291013"/>
          <p14:tracePt t="231694" x="4457700" y="4298950"/>
          <p14:tracePt t="231696" x="4465638" y="4306888"/>
          <p14:tracePt t="231699" x="4473575" y="4314825"/>
          <p14:tracePt t="231702" x="4481513" y="4322763"/>
          <p14:tracePt t="231705" x="4489450" y="4338638"/>
          <p14:tracePt t="231707" x="4497388" y="4346575"/>
          <p14:tracePt t="231708" x="4497388" y="4354513"/>
          <p14:tracePt t="231710" x="4505325" y="4362450"/>
          <p14:tracePt t="231712" x="4505325" y="4378325"/>
          <p14:tracePt t="231717" x="4521200" y="4394200"/>
          <p14:tracePt t="231721" x="4521200" y="4418013"/>
          <p14:tracePt t="231723" x="4521200" y="4433888"/>
          <p14:tracePt t="231724" x="4529138" y="4449763"/>
          <p14:tracePt t="231726" x="4529138" y="4457700"/>
          <p14:tracePt t="231728" x="4521200" y="4473575"/>
          <p14:tracePt t="231731" x="4521200" y="4489450"/>
          <p14:tracePt t="231734" x="4521200" y="4497388"/>
          <p14:tracePt t="231737" x="4513263" y="4529138"/>
          <p14:tracePt t="231739" x="4513263" y="4537075"/>
          <p14:tracePt t="231741" x="4505325" y="4552950"/>
          <p14:tracePt t="231742" x="4497388" y="4568825"/>
          <p14:tracePt t="231744" x="4489450" y="4576763"/>
          <p14:tracePt t="231746" x="4481513" y="4592638"/>
          <p14:tracePt t="231749" x="4473575" y="4608513"/>
          <p14:tracePt t="231753" x="4457700" y="4633913"/>
          <p14:tracePt t="231755" x="4449763" y="4649788"/>
          <p14:tracePt t="231756" x="4433888" y="4657725"/>
          <p14:tracePt t="231758" x="4425950" y="4673600"/>
          <p14:tracePt t="231760" x="4410075" y="4681538"/>
          <p14:tracePt t="231762" x="4394200" y="4697413"/>
          <p14:tracePt t="231767" x="4370388" y="4721225"/>
          <p14:tracePt t="231769" x="4352925" y="4737100"/>
          <p14:tracePt t="231773" x="4321175" y="4760913"/>
          <p14:tracePt t="231774" x="4297363" y="4768850"/>
          <p14:tracePt t="231776" x="4281488" y="4784725"/>
          <p14:tracePt t="231778" x="4257675" y="4792663"/>
          <p14:tracePt t="231781" x="4241800" y="4808538"/>
          <p14:tracePt t="231783" x="4217988" y="4816475"/>
          <p14:tracePt t="231784" x="4194175" y="4824413"/>
          <p14:tracePt t="231786" x="4170363" y="4832350"/>
          <p14:tracePt t="231791" x="4122738" y="4856163"/>
          <p14:tracePt t="231793" x="4098925" y="4864100"/>
          <p14:tracePt t="231794" x="4075113" y="4872038"/>
          <p14:tracePt t="231797" x="4051300" y="4879975"/>
          <p14:tracePt t="231801" x="4002088" y="4887913"/>
          <p14:tracePt t="231803" x="3978275" y="4895850"/>
          <p14:tracePt t="231807" x="3930650" y="4903788"/>
          <p14:tracePt t="231809" x="3906838" y="4911725"/>
          <p14:tracePt t="231810" x="3883025" y="4911725"/>
          <p14:tracePt t="231812" x="3859213" y="4919663"/>
          <p14:tracePt t="231817" x="3811588" y="4919663"/>
          <p14:tracePt t="231820" x="3787775" y="4927600"/>
          <p14:tracePt t="231824" x="3740150" y="4935538"/>
          <p14:tracePt t="231825" x="3716338" y="4935538"/>
          <p14:tracePt t="231826" x="3692525" y="4935538"/>
          <p14:tracePt t="231828" x="3668713" y="4935538"/>
          <p14:tracePt t="231830" x="3643313" y="4935538"/>
          <p14:tracePt t="231833" x="3611563" y="4935538"/>
          <p14:tracePt t="231835" x="3587750" y="4935538"/>
          <p14:tracePt t="231837" x="3563938" y="4927600"/>
          <p14:tracePt t="231839" x="3548063" y="4927600"/>
          <p14:tracePt t="231840" x="3524250" y="4927600"/>
          <p14:tracePt t="231842" x="3500438" y="4927600"/>
          <p14:tracePt t="231844" x="3476625" y="4919663"/>
          <p14:tracePt t="231846" x="3460750" y="4919663"/>
          <p14:tracePt t="231849" x="3444875" y="4919663"/>
          <p14:tracePt t="231853" x="3413125" y="4911725"/>
          <p14:tracePt t="231855" x="3397250" y="4911725"/>
          <p14:tracePt t="231856" x="3381375" y="4911725"/>
          <p14:tracePt t="231858" x="3365500" y="4903788"/>
          <p14:tracePt t="231860" x="3357563" y="4903788"/>
          <p14:tracePt t="231862" x="3341688" y="4903788"/>
          <p14:tracePt t="231867" x="3325813" y="4887913"/>
          <p14:tracePt t="231869" x="3317875" y="4887913"/>
          <p14:tracePt t="231870" x="3308350" y="4879975"/>
          <p14:tracePt t="231872" x="3300413" y="4879975"/>
          <p14:tracePt t="231874" x="3300413" y="4872038"/>
          <p14:tracePt t="231876" x="3292475" y="4872038"/>
          <p14:tracePt t="231878" x="3284538" y="4864100"/>
          <p14:tracePt t="231880" x="3284538" y="4856163"/>
          <p14:tracePt t="231883" x="3276600" y="4848225"/>
          <p14:tracePt t="231885" x="3276600" y="4840288"/>
          <p14:tracePt t="231888" x="3276600" y="4832350"/>
          <p14:tracePt t="231890" x="3268663" y="4824413"/>
          <p14:tracePt t="231892" x="3268663" y="4816475"/>
          <p14:tracePt t="231894" x="3268663" y="4808538"/>
          <p14:tracePt t="231897" x="3268663" y="4800600"/>
          <p14:tracePt t="231899" x="3276600" y="4784725"/>
          <p14:tracePt t="231901" x="3276600" y="4776788"/>
          <p14:tracePt t="231903" x="3276600" y="4768850"/>
          <p14:tracePt t="231907" x="3284538" y="4745038"/>
          <p14:tracePt t="231908" x="3284538" y="4737100"/>
          <p14:tracePt t="231910" x="3292475" y="4721225"/>
          <p14:tracePt t="231912" x="3292475" y="4713288"/>
          <p14:tracePt t="231916" x="3308350" y="4681538"/>
          <p14:tracePt t="231919" x="3317875" y="4673600"/>
          <p14:tracePt t="231920" x="3317875" y="4657725"/>
          <p14:tracePt t="231922" x="3325813" y="4649788"/>
          <p14:tracePt t="231924" x="3333750" y="4633913"/>
          <p14:tracePt t="231926" x="3341688" y="4616450"/>
          <p14:tracePt t="231928" x="3349625" y="4608513"/>
          <p14:tracePt t="231930" x="3357563" y="4592638"/>
          <p14:tracePt t="231933" x="3365500" y="4576763"/>
          <p14:tracePt t="231935" x="3373438" y="4568825"/>
          <p14:tracePt t="231939" x="3389313" y="4537075"/>
          <p14:tracePt t="231943" x="3397250" y="4513263"/>
          <p14:tracePt t="231944" x="3405188" y="4497388"/>
          <p14:tracePt t="231953" x="3436938" y="4433888"/>
          <p14:tracePt t="231957" x="3452813" y="4402138"/>
          <p14:tracePt t="231960" x="3460750" y="4386263"/>
          <p14:tracePt t="231961" x="3476625" y="4370388"/>
          <p14:tracePt t="231962" x="3484563" y="4354513"/>
          <p14:tracePt t="231967" x="3500438" y="4322763"/>
          <p14:tracePt t="231973" x="3524250" y="4273550"/>
          <p14:tracePt t="231974" x="3532188" y="4265613"/>
          <p14:tracePt t="231976" x="3540125" y="4249738"/>
          <p14:tracePt t="231978" x="3548063" y="4233863"/>
          <p14:tracePt t="231981" x="3556000" y="4217988"/>
          <p14:tracePt t="231983" x="3563938" y="4202113"/>
          <p14:tracePt t="231987" x="3579813" y="4178300"/>
          <p14:tracePt t="231991" x="3595688" y="4154488"/>
          <p14:tracePt t="231992" x="3603625" y="4146550"/>
          <p14:tracePt t="231994" x="3611563" y="4130675"/>
          <p14:tracePt t="231996" x="3619500" y="4122738"/>
          <p14:tracePt t="231999" x="3627438" y="4114800"/>
          <p14:tracePt t="232003" x="3651250" y="4090988"/>
          <p14:tracePt t="232005" x="3660775" y="4083050"/>
          <p14:tracePt t="232007" x="3668713" y="4075113"/>
          <p14:tracePt t="232008" x="3676650" y="4067175"/>
          <p14:tracePt t="232010" x="3684588" y="4059238"/>
          <p14:tracePt t="232012" x="3692525" y="4051300"/>
          <p14:tracePt t="232017" x="3708400" y="4035425"/>
          <p14:tracePt t="232018" x="3716338" y="4027488"/>
          <p14:tracePt t="232023" x="3740150" y="4019550"/>
          <p14:tracePt t="232025" x="3748088" y="4011613"/>
          <p14:tracePt t="232026" x="3756025" y="4003675"/>
          <p14:tracePt t="232028" x="3763963" y="4003675"/>
          <p14:tracePt t="232030" x="3771900" y="3995738"/>
          <p14:tracePt t="232033" x="3779838" y="3995738"/>
          <p14:tracePt t="232035" x="3787775" y="3987800"/>
          <p14:tracePt t="232036" x="3795713" y="3987800"/>
          <p14:tracePt t="232041" x="3811588" y="3979863"/>
          <p14:tracePt t="232042" x="3819525" y="3979863"/>
          <p14:tracePt t="232044" x="3827463" y="3971925"/>
          <p14:tracePt t="232047" x="3835400" y="3971925"/>
          <p14:tracePt t="232049" x="3843338" y="3971925"/>
          <p14:tracePt t="232050" x="3851275" y="3971925"/>
          <p14:tracePt t="232055" x="3867150" y="3963988"/>
          <p14:tracePt t="232056" x="3875088" y="3963988"/>
          <p14:tracePt t="232058" x="3883025" y="3963988"/>
          <p14:tracePt t="232060" x="3890963" y="3963988"/>
          <p14:tracePt t="232062" x="3898900" y="3963988"/>
          <p14:tracePt t="232067" x="3914775" y="3963988"/>
          <p14:tracePt t="232070" x="3922713" y="3963988"/>
          <p14:tracePt t="232072" x="3930650" y="3963988"/>
          <p14:tracePt t="232074" x="3938588" y="3963988"/>
          <p14:tracePt t="232078" x="3946525" y="3963988"/>
          <p14:tracePt t="232083" x="3954463" y="3971925"/>
          <p14:tracePt t="232086" x="3962400" y="3971925"/>
          <p14:tracePt t="232090" x="3970338" y="3971925"/>
          <p14:tracePt t="232092" x="3970338" y="3979863"/>
          <p14:tracePt t="232094" x="3978275" y="3979863"/>
          <p14:tracePt t="232101" x="3986213" y="3979863"/>
          <p14:tracePt t="232103" x="3986213" y="3987800"/>
          <p14:tracePt t="232106" x="3994150" y="3987800"/>
          <p14:tracePt t="232108" x="3994150" y="3995738"/>
          <p14:tracePt t="232112" x="4002088" y="3995738"/>
          <p14:tracePt t="232116" x="4002088" y="4003675"/>
          <p14:tracePt t="232119" x="4002088" y="4011613"/>
          <p14:tracePt t="232120" x="4011613" y="4011613"/>
          <p14:tracePt t="232122" x="4011613" y="4019550"/>
          <p14:tracePt t="232126" x="4011613" y="4027488"/>
          <p14:tracePt t="232128" x="4019550" y="4027488"/>
          <p14:tracePt t="232130" x="4019550" y="4035425"/>
          <p14:tracePt t="232133" x="4019550" y="4043363"/>
          <p14:tracePt t="232137" x="4027488" y="4051300"/>
          <p14:tracePt t="232138" x="4027488" y="4059238"/>
          <p14:tracePt t="232140" x="4027488" y="4067175"/>
          <p14:tracePt t="232142" x="4027488" y="4075113"/>
          <p14:tracePt t="232144" x="4027488" y="4083050"/>
          <p14:tracePt t="232146" x="4035425" y="4090988"/>
          <p14:tracePt t="232149" x="4035425" y="4098925"/>
          <p14:tracePt t="232152" x="4035425" y="4106863"/>
          <p14:tracePt t="232155" x="4035425" y="4114800"/>
          <p14:tracePt t="232156" x="4035425" y="4122738"/>
          <p14:tracePt t="232158" x="4035425" y="4130675"/>
          <p14:tracePt t="232160" x="4035425" y="4138613"/>
          <p14:tracePt t="232167" x="4035425" y="4154488"/>
          <p14:tracePt t="232169" x="4035425" y="4162425"/>
          <p14:tracePt t="232172" x="4035425" y="4170363"/>
          <p14:tracePt t="232174" x="4035425" y="4178300"/>
          <p14:tracePt t="232178" x="4027488" y="4186238"/>
          <p14:tracePt t="232183" x="4027488" y="4194175"/>
          <p14:tracePt t="232187" x="4027488" y="4202113"/>
          <p14:tracePt t="232189" x="4019550" y="4202113"/>
          <p14:tracePt t="232190" x="4019550" y="4210050"/>
          <p14:tracePt t="232194" x="4019550" y="4217988"/>
          <p14:tracePt t="232199" x="4011613" y="4225925"/>
          <p14:tracePt t="232208" x="4011613" y="4233863"/>
          <p14:tracePt t="232210" x="4002088" y="4233863"/>
          <p14:tracePt t="232483" x="4011613" y="4233863"/>
          <p14:tracePt t="233167" x="4011613" y="4241800"/>
          <p14:tracePt t="233185" x="4019550" y="4249738"/>
          <p14:tracePt t="233205" x="4027488" y="4249738"/>
          <p14:tracePt t="233209" x="4027488" y="4257675"/>
          <p14:tracePt t="233211" x="4035425" y="4257675"/>
          <p14:tracePt t="233213" x="4043363" y="4257675"/>
          <p14:tracePt t="233217" x="4051300" y="4265613"/>
          <p14:tracePt t="233220" x="4059238" y="4273550"/>
          <p14:tracePt t="233221" x="4067175" y="4281488"/>
          <p14:tracePt t="233222" x="4083050" y="4291013"/>
          <p14:tracePt t="233224" x="4090988" y="4298950"/>
          <p14:tracePt t="233226" x="4106863" y="4306888"/>
          <p14:tracePt t="233229" x="4114800" y="4314825"/>
          <p14:tracePt t="233232" x="4130675" y="4322763"/>
          <p14:tracePt t="233253" x="4130675" y="4330700"/>
          <p14:tracePt t="233533" x="4122738" y="4322763"/>
          <p14:tracePt t="233536" x="4114800" y="4322763"/>
          <p14:tracePt t="233537" x="4106863" y="4314825"/>
          <p14:tracePt t="233541" x="4090988" y="4314825"/>
          <p14:tracePt t="233542" x="4083050" y="4306888"/>
          <p14:tracePt t="233546" x="4075113" y="4306888"/>
          <p14:tracePt t="233550" x="4067175" y="4306888"/>
          <p14:tracePt t="233552" x="4059238" y="4314825"/>
          <p14:tracePt t="233554" x="4051300" y="4314825"/>
          <p14:tracePt t="233556" x="4043363" y="4314825"/>
          <p14:tracePt t="233558" x="4035425" y="4322763"/>
          <p14:tracePt t="233560" x="4027488" y="4322763"/>
          <p14:tracePt t="233562" x="4019550" y="4330700"/>
          <p14:tracePt t="233567" x="4002088" y="4338638"/>
          <p14:tracePt t="233569" x="3994150" y="4346575"/>
          <p14:tracePt t="233570" x="3986213" y="4354513"/>
          <p14:tracePt t="233572" x="3978275" y="4362450"/>
          <p14:tracePt t="233574" x="3962400" y="4362450"/>
          <p14:tracePt t="233576" x="3954463" y="4370388"/>
          <p14:tracePt t="233578" x="3946525" y="4378325"/>
          <p14:tracePt t="233580" x="3930650" y="4386263"/>
          <p14:tracePt t="233583" x="3922713" y="4402138"/>
          <p14:tracePt t="233585" x="3906838" y="4410075"/>
          <p14:tracePt t="233588" x="3875088" y="4425950"/>
          <p14:tracePt t="233590" x="3859213" y="4433888"/>
          <p14:tracePt t="233592" x="3843338" y="4441825"/>
          <p14:tracePt t="233594" x="3827463" y="4449763"/>
          <p14:tracePt t="233596" x="3819525" y="4457700"/>
          <p14:tracePt t="233599" x="3803650" y="4473575"/>
          <p14:tracePt t="233600" x="3787775" y="4481513"/>
          <p14:tracePt t="233602" x="3779838" y="4497388"/>
          <p14:tracePt t="233607" x="3748088" y="4521200"/>
          <p14:tracePt t="233611" x="3724275" y="4545013"/>
          <p14:tracePt t="233612" x="3708400" y="4552950"/>
          <p14:tracePt t="233617" x="3684588" y="4576763"/>
          <p14:tracePt t="233618" x="3668713" y="4592638"/>
          <p14:tracePt t="233622" x="3643313" y="4608513"/>
          <p14:tracePt t="233625" x="3611563" y="4633913"/>
          <p14:tracePt t="233626" x="3595688" y="4649788"/>
          <p14:tracePt t="233629" x="3579813" y="4665663"/>
          <p14:tracePt t="233630" x="3563938" y="4673600"/>
          <p14:tracePt t="233633" x="3548063" y="4689475"/>
          <p14:tracePt t="233634" x="3524250" y="4705350"/>
          <p14:tracePt t="233639" x="3492500" y="4729163"/>
          <p14:tracePt t="233641" x="3468688" y="4745038"/>
          <p14:tracePt t="233643" x="3452813" y="4752975"/>
          <p14:tracePt t="233644" x="3436938" y="4768850"/>
          <p14:tracePt t="233646" x="3413125" y="4776788"/>
          <p14:tracePt t="233649" x="3389313" y="4784725"/>
          <p14:tracePt t="233650" x="3373438" y="4800600"/>
          <p14:tracePt t="233652" x="3349625" y="4808538"/>
          <p14:tracePt t="233657" x="3308350" y="4832350"/>
          <p14:tracePt t="233660" x="3268663" y="4848225"/>
          <p14:tracePt t="233662" x="3244850" y="4856163"/>
          <p14:tracePt t="233667" x="3205163" y="4872038"/>
          <p14:tracePt t="233669" x="3181350" y="4879975"/>
          <p14:tracePt t="233676" x="3117850" y="4903788"/>
          <p14:tracePt t="233677" x="3094038" y="4911725"/>
          <p14:tracePt t="233678" x="3078163" y="4919663"/>
          <p14:tracePt t="233681" x="3054350" y="4927600"/>
          <p14:tracePt t="233683" x="3030538" y="4935538"/>
          <p14:tracePt t="233685" x="3014663" y="4943475"/>
          <p14:tracePt t="233689" x="2967038" y="4959350"/>
          <p14:tracePt t="233693" x="2925763" y="4976813"/>
          <p14:tracePt t="233694" x="2909888" y="4984750"/>
          <p14:tracePt t="233696" x="2886075" y="4992688"/>
          <p14:tracePt t="233699" x="2870200" y="5000625"/>
          <p14:tracePt t="233701" x="2846388" y="5008563"/>
          <p14:tracePt t="233705" x="2806700" y="5024438"/>
          <p14:tracePt t="233707" x="2790825" y="5032375"/>
          <p14:tracePt t="233709" x="2774950" y="5040313"/>
          <p14:tracePt t="233710" x="2751138" y="5048250"/>
          <p14:tracePt t="233712" x="2735263" y="5056188"/>
          <p14:tracePt t="233716" x="2703513" y="5080000"/>
          <p14:tracePt t="233719" x="2679700" y="5087938"/>
          <p14:tracePt t="233721" x="2663825" y="5095875"/>
          <p14:tracePt t="233725" x="2632075" y="5103813"/>
          <p14:tracePt t="233727" x="2616200" y="5111750"/>
          <p14:tracePt t="233728" x="2598738" y="5119688"/>
          <p14:tracePt t="233731" x="2582863" y="5127625"/>
          <p14:tracePt t="233733" x="2566988" y="5135563"/>
          <p14:tracePt t="233737" x="2535238" y="5151438"/>
          <p14:tracePt t="233740" x="2503488" y="5167313"/>
          <p14:tracePt t="233743" x="2487613" y="5167313"/>
          <p14:tracePt t="233744" x="2471738" y="5175250"/>
          <p14:tracePt t="233746" x="2455863" y="5183188"/>
          <p14:tracePt t="233749" x="2439988" y="5183188"/>
          <p14:tracePt t="233751" x="2424113" y="5191125"/>
          <p14:tracePt t="233755" x="2408238" y="5191125"/>
          <p14:tracePt t="233758" x="2376488" y="5199063"/>
          <p14:tracePt t="233759" x="2368550" y="5207000"/>
          <p14:tracePt t="233760" x="2352675" y="5207000"/>
          <p14:tracePt t="233762" x="2336800" y="5214938"/>
          <p14:tracePt t="233767" x="2305050" y="5222875"/>
          <p14:tracePt t="233771" x="2265363" y="5222875"/>
          <p14:tracePt t="233772" x="2247900" y="5230813"/>
          <p14:tracePt t="233774" x="2232025" y="5230813"/>
          <p14:tracePt t="233776" x="2216150" y="5230813"/>
          <p14:tracePt t="233778" x="2200275" y="5230813"/>
          <p14:tracePt t="233780" x="2184400" y="5238750"/>
          <p14:tracePt t="233783" x="2176463" y="5238750"/>
          <p14:tracePt t="233784" x="2160588" y="5238750"/>
          <p14:tracePt t="233787" x="2144713" y="5246688"/>
          <p14:tracePt t="233788" x="2128838" y="5246688"/>
          <p14:tracePt t="233790" x="2105025" y="5246688"/>
          <p14:tracePt t="233792" x="2097088" y="5254625"/>
          <p14:tracePt t="233794" x="2081213" y="5254625"/>
          <p14:tracePt t="233796" x="2065338" y="5254625"/>
          <p14:tracePt t="233799" x="2049463" y="5254625"/>
          <p14:tracePt t="233802" x="2017713" y="5262563"/>
          <p14:tracePt t="233804" x="2001838" y="5262563"/>
          <p14:tracePt t="233806" x="1985963" y="5270500"/>
          <p14:tracePt t="233808" x="1970088" y="5270500"/>
          <p14:tracePt t="233810" x="1954213" y="5270500"/>
          <p14:tracePt t="233812" x="1938338" y="5270500"/>
          <p14:tracePt t="233817" x="1905000" y="5278438"/>
          <p14:tracePt t="233819" x="1897063" y="5278438"/>
          <p14:tracePt t="233820" x="1881188" y="5278438"/>
          <p14:tracePt t="233822" x="1865313" y="5278438"/>
          <p14:tracePt t="233824" x="1849438" y="5286375"/>
          <p14:tracePt t="233827" x="1841500" y="5286375"/>
          <p14:tracePt t="233829" x="1825625" y="5286375"/>
          <p14:tracePt t="233831" x="1817688" y="5286375"/>
          <p14:tracePt t="233833" x="1801813" y="5286375"/>
          <p14:tracePt t="233835" x="1793875" y="5286375"/>
          <p14:tracePt t="233837" x="1778000" y="5286375"/>
          <p14:tracePt t="233838" x="1770063" y="5286375"/>
          <p14:tracePt t="233840" x="1754188" y="5286375"/>
          <p14:tracePt t="233842" x="1746250" y="5286375"/>
          <p14:tracePt t="233844" x="1738313" y="5286375"/>
          <p14:tracePt t="233846" x="1722438" y="5286375"/>
          <p14:tracePt t="233848" x="1714500" y="5286375"/>
          <p14:tracePt t="233850" x="1706563" y="5286375"/>
          <p14:tracePt t="233852" x="1698625" y="5286375"/>
          <p14:tracePt t="233854" x="1690688" y="5286375"/>
          <p14:tracePt t="233856" x="1682750" y="5286375"/>
          <p14:tracePt t="233858" x="1674813" y="5286375"/>
          <p14:tracePt t="233862" x="1666875" y="5286375"/>
          <p14:tracePt t="233865" x="1658938" y="5286375"/>
          <p14:tracePt t="233866" x="1651000" y="5286375"/>
          <p14:tracePt t="233870" x="1643063" y="5286375"/>
          <p14:tracePt t="233872" x="1635125" y="5286375"/>
          <p14:tracePt t="233876" x="1627188" y="5278438"/>
          <p14:tracePt t="233878" x="1619250" y="5278438"/>
          <p14:tracePt t="233882" x="1611313" y="5278438"/>
          <p14:tracePt t="233884" x="1603375" y="5278438"/>
          <p14:tracePt t="233888" x="1595438" y="5278438"/>
          <p14:tracePt t="233890" x="1587500" y="5278438"/>
          <p14:tracePt t="233892" x="1579563" y="5278438"/>
          <p14:tracePt t="233896" x="1571625" y="5278438"/>
          <p14:tracePt t="233898" x="1562100" y="5270500"/>
          <p14:tracePt t="233900" x="1554163" y="5270500"/>
          <p14:tracePt t="233902" x="1546225" y="5270500"/>
          <p14:tracePt t="233904" x="1538288" y="5270500"/>
          <p14:tracePt t="233908" x="1530350" y="5270500"/>
          <p14:tracePt t="233910" x="1522413" y="5270500"/>
          <p14:tracePt t="233912" x="1514475" y="5270500"/>
          <p14:tracePt t="233915" x="1506538" y="5270500"/>
          <p14:tracePt t="233916" x="1498600" y="5270500"/>
          <p14:tracePt t="233918" x="1490663" y="5270500"/>
          <p14:tracePt t="233920" x="1482725" y="5270500"/>
          <p14:tracePt t="233922" x="1474788" y="5270500"/>
          <p14:tracePt t="233924" x="1466850" y="5270500"/>
          <p14:tracePt t="233926" x="1458913" y="5270500"/>
          <p14:tracePt t="233928" x="1450975" y="5270500"/>
          <p14:tracePt t="233930" x="1443038" y="5270500"/>
          <p14:tracePt t="233932" x="1435100" y="5270500"/>
          <p14:tracePt t="233934" x="1427163" y="5270500"/>
          <p14:tracePt t="233936" x="1419225" y="5278438"/>
          <p14:tracePt t="233950" x="1379538" y="5278438"/>
          <p14:tracePt t="233954" x="1371600" y="5278438"/>
          <p14:tracePt t="233958" x="1363663" y="5278438"/>
          <p14:tracePt t="233967" x="1355725" y="5278438"/>
          <p14:tracePt t="233971" x="1347788" y="5278438"/>
          <p14:tracePt t="233972" x="1347788" y="5286375"/>
          <p14:tracePt t="233981" x="1339850" y="5286375"/>
          <p14:tracePt t="233996" x="1331913" y="5286375"/>
          <p14:tracePt t="234019" x="1323975" y="5286375"/>
          <p14:tracePt t="234023" x="1323975" y="5294313"/>
          <p14:tracePt t="234033" x="1316038" y="5294313"/>
          <p14:tracePt t="234044" x="1308100" y="5302250"/>
          <p14:tracePt t="234055" x="1300163" y="5302250"/>
          <p14:tracePt t="234060" x="1300163" y="5310188"/>
          <p14:tracePt t="234066" x="1292225" y="5310188"/>
          <p14:tracePt t="234072" x="1284288" y="5310188"/>
          <p14:tracePt t="234074" x="1284288" y="5319713"/>
          <p14:tracePt t="234083" x="1276350" y="5319713"/>
          <p14:tracePt t="234135" x="1276350" y="5327650"/>
          <p14:tracePt t="234215" x="1284288" y="5327650"/>
          <p14:tracePt t="234229" x="1292225" y="5327650"/>
          <p14:tracePt t="234237" x="1300163" y="5327650"/>
          <p14:tracePt t="234243" x="1308100" y="5327650"/>
          <p14:tracePt t="234250" x="1316038" y="5327650"/>
          <p14:tracePt t="234253" x="1323975" y="5319713"/>
          <p14:tracePt t="234254" x="1331913" y="5319713"/>
          <p14:tracePt t="234258" x="1339850" y="5319713"/>
          <p14:tracePt t="234260" x="1347788" y="5319713"/>
          <p14:tracePt t="234262" x="1355725" y="5319713"/>
          <p14:tracePt t="234267" x="1363663" y="5310188"/>
          <p14:tracePt t="234269" x="1371600" y="5310188"/>
          <p14:tracePt t="234270" x="1379538" y="5310188"/>
          <p14:tracePt t="234272" x="1387475" y="5310188"/>
          <p14:tracePt t="234274" x="1395413" y="5302250"/>
          <p14:tracePt t="234278" x="1403350" y="5302250"/>
          <p14:tracePt t="234281" x="1411288" y="5302250"/>
          <p14:tracePt t="234283" x="1419225" y="5294313"/>
          <p14:tracePt t="234286" x="1427163" y="5294313"/>
          <p14:tracePt t="234288" x="1435100" y="5286375"/>
          <p14:tracePt t="234292" x="1443038" y="5286375"/>
          <p14:tracePt t="234294" x="1450975" y="5278438"/>
          <p14:tracePt t="234296" x="1458913" y="5278438"/>
          <p14:tracePt t="234299" x="1466850" y="5278438"/>
          <p14:tracePt t="234302" x="1466850" y="5270500"/>
          <p14:tracePt t="234303" x="1474788" y="5270500"/>
          <p14:tracePt t="234304" x="1482725" y="5262563"/>
          <p14:tracePt t="234308" x="1490663" y="5262563"/>
          <p14:tracePt t="234312" x="1498600" y="5254625"/>
          <p14:tracePt t="234319" x="1506538" y="5246688"/>
          <p14:tracePt t="234325" x="1514475" y="5246688"/>
          <p14:tracePt t="234328" x="1514475" y="5238750"/>
          <p14:tracePt t="234335" x="1522413" y="5230813"/>
          <p14:tracePt t="234344" x="1522413" y="5222875"/>
          <p14:tracePt t="234362" x="1522413" y="5214938"/>
          <p14:tracePt t="234387" x="1530350" y="5214938"/>
          <p14:tracePt t="234429" x="1530350" y="5207000"/>
          <p14:tracePt t="234437" x="1538288" y="5207000"/>
          <p14:tracePt t="234443" x="1538288" y="5199063"/>
          <p14:tracePt t="234446" x="1546225" y="5199063"/>
          <p14:tracePt t="234451" x="1546225" y="5191125"/>
          <p14:tracePt t="234457" x="1554163" y="5191125"/>
          <p14:tracePt t="234458" x="1554163" y="5183188"/>
          <p14:tracePt t="234467" x="1554163" y="5175250"/>
          <p14:tracePt t="234481" x="1554163" y="5167313"/>
          <p14:tracePt t="234483" x="1562100" y="5167313"/>
          <p14:tracePt t="234502" x="1562100" y="5159375"/>
          <p14:tracePt t="234512" x="1562100" y="5151438"/>
          <p14:tracePt t="234526" x="1562100" y="5143500"/>
          <p14:tracePt t="234621" x="1562100" y="5135563"/>
          <p14:tracePt t="234646" x="1554163" y="5135563"/>
          <p14:tracePt t="234663" x="1554163" y="5143500"/>
          <p14:tracePt t="234672" x="1546225" y="5143500"/>
          <p14:tracePt t="234676" x="1546225" y="5151438"/>
          <p14:tracePt t="234687" x="1546225" y="5159375"/>
          <p14:tracePt t="234693" x="1538288" y="5167313"/>
          <p14:tracePt t="234696" x="1538288" y="5175250"/>
          <p14:tracePt t="234702" x="1538288" y="5183188"/>
          <p14:tracePt t="234706" x="1538288" y="5191125"/>
          <p14:tracePt t="234708" x="1530350" y="5191125"/>
          <p14:tracePt t="234710" x="1530350" y="5199063"/>
          <p14:tracePt t="234716" x="1530350" y="5207000"/>
          <p14:tracePt t="234719" x="1530350" y="5214938"/>
          <p14:tracePt t="234721" x="1522413" y="5214938"/>
          <p14:tracePt t="234722" x="1522413" y="5222875"/>
          <p14:tracePt t="234726" x="1522413" y="5230813"/>
          <p14:tracePt t="234730" x="1522413" y="5238750"/>
          <p14:tracePt t="234733" x="1514475" y="5238750"/>
          <p14:tracePt t="234736" x="1514475" y="5246688"/>
          <p14:tracePt t="234740" x="1514475" y="5254625"/>
          <p14:tracePt t="234742" x="1506538" y="5254625"/>
          <p14:tracePt t="234744" x="1506538" y="5262563"/>
          <p14:tracePt t="234750" x="1506538" y="5270500"/>
          <p14:tracePt t="234753" x="1498600" y="5270500"/>
          <p14:tracePt t="234755" x="1498600" y="5278438"/>
          <p14:tracePt t="234760" x="1498600" y="5286375"/>
          <p14:tracePt t="234762" x="1490663" y="5286375"/>
          <p14:tracePt t="234768" x="1490663" y="5294313"/>
          <p14:tracePt t="234784" x="1482725" y="5294313"/>
          <p14:tracePt t="235656" x="1482725" y="5302250"/>
          <p14:tracePt t="235663" x="1474788" y="5302250"/>
          <p14:tracePt t="235670" x="1466850" y="5302250"/>
          <p14:tracePt t="235679" x="1458913" y="5310188"/>
          <p14:tracePt t="235684" x="1450975" y="5310188"/>
          <p14:tracePt t="235689" x="1450975" y="5319713"/>
          <p14:tracePt t="235691" x="1443038" y="5319713"/>
          <p14:tracePt t="235694" x="1435100" y="5319713"/>
          <p14:tracePt t="235696" x="1435100" y="5327650"/>
          <p14:tracePt t="235701" x="1427163" y="5327650"/>
          <p14:tracePt t="235704" x="1427163" y="5335588"/>
          <p14:tracePt t="235706" x="1419225" y="5335588"/>
          <p14:tracePt t="235710" x="1411288" y="5335588"/>
          <p14:tracePt t="235712" x="1411288" y="5343525"/>
          <p14:tracePt t="235718" x="1403350" y="5343525"/>
          <p14:tracePt t="235721" x="1395413" y="5351463"/>
          <p14:tracePt t="235724" x="1387475" y="5351463"/>
          <p14:tracePt t="235728" x="1387475" y="5359400"/>
          <p14:tracePt t="235730" x="1379538" y="5359400"/>
          <p14:tracePt t="235736" x="1371600" y="5359400"/>
          <p14:tracePt t="235740" x="1363663" y="5367338"/>
          <p14:tracePt t="235746" x="1355725" y="5367338"/>
          <p14:tracePt t="235752" x="1347788" y="5375275"/>
          <p14:tracePt t="235760" x="1339850" y="5375275"/>
          <p14:tracePt t="235767" x="1331913" y="5383213"/>
          <p14:tracePt t="235772" x="1323975" y="5383213"/>
          <p14:tracePt t="235776" x="1323975" y="5391150"/>
          <p14:tracePt t="235778" x="1316038" y="5391150"/>
          <p14:tracePt t="235784" x="1308100" y="5399088"/>
          <p14:tracePt t="235788" x="1300163" y="5399088"/>
          <p14:tracePt t="235792" x="1300163" y="5407025"/>
          <p14:tracePt t="235794" x="1292225" y="5407025"/>
          <p14:tracePt t="235799" x="1292225" y="5414963"/>
          <p14:tracePt t="235802" x="1284288" y="5414963"/>
          <p14:tracePt t="235804" x="1276350" y="5422900"/>
          <p14:tracePt t="235810" x="1268413" y="5430838"/>
          <p14:tracePt t="235816" x="1260475" y="5438775"/>
          <p14:tracePt t="235820" x="1252538" y="5446713"/>
          <p14:tracePt t="235822" x="1244600" y="5446713"/>
          <p14:tracePt t="235824" x="1244600" y="5454650"/>
          <p14:tracePt t="235826" x="1236663" y="5454650"/>
          <p14:tracePt t="235828" x="1236663" y="5462588"/>
          <p14:tracePt t="235831" x="1228725" y="5470525"/>
          <p14:tracePt t="235836" x="1220788" y="5478463"/>
          <p14:tracePt t="235838" x="1211263" y="5486400"/>
          <p14:tracePt t="235840" x="1211263" y="5494338"/>
          <p14:tracePt t="235842" x="1203325" y="5494338"/>
          <p14:tracePt t="235844" x="1203325" y="5502275"/>
          <p14:tracePt t="235846" x="1195388" y="5510213"/>
          <p14:tracePt t="235851" x="1187450" y="5518150"/>
          <p14:tracePt t="235854" x="1187450" y="5526088"/>
          <p14:tracePt t="235856" x="1179513" y="5534025"/>
          <p14:tracePt t="235860" x="1171575" y="5541963"/>
          <p14:tracePt t="235866" x="1163638" y="5549900"/>
          <p14:tracePt t="235870" x="1163638" y="5557838"/>
          <p14:tracePt t="235871" x="1155700" y="5557838"/>
          <p14:tracePt t="235874" x="1155700" y="5565775"/>
          <p14:tracePt t="235876" x="1147763" y="5565775"/>
          <p14:tracePt t="235880" x="1147763" y="5573713"/>
          <p14:tracePt t="235885" x="1139825" y="5573713"/>
          <p14:tracePt t="235888" x="1139825" y="5581650"/>
          <p14:tracePt t="235894" x="1131888" y="5581650"/>
          <p14:tracePt t="235896" x="1131888" y="5589588"/>
          <p14:tracePt t="236970" x="1131888" y="5581650"/>
          <p14:tracePt t="236975" x="1131888" y="5573713"/>
          <p14:tracePt t="236978" x="1131888" y="5565775"/>
          <p14:tracePt t="236985" x="1131888" y="5557838"/>
          <p14:tracePt t="236994" x="1131888" y="5549900"/>
          <p14:tracePt t="237155" x="1131888" y="5541963"/>
          <p14:tracePt t="237163" x="1139825" y="5541963"/>
          <p14:tracePt t="237165" x="1139825" y="5534025"/>
          <p14:tracePt t="237175" x="1139825" y="5526088"/>
          <p14:tracePt t="237191" x="1139825" y="5518150"/>
          <p14:tracePt t="237203" x="1147763" y="5518150"/>
          <p14:tracePt t="237204" x="1147763" y="5510213"/>
          <p14:tracePt t="237224" x="1147763" y="5502275"/>
          <p14:tracePt t="237607" x="1147763" y="5510213"/>
          <p14:tracePt t="237620" x="1139825" y="5510213"/>
          <p14:tracePt t="237625" x="1139825" y="5518150"/>
          <p14:tracePt t="237635" x="1139825" y="5526088"/>
          <p14:tracePt t="237652" x="1139825" y="5534025"/>
          <p14:tracePt t="238071" x="1139825" y="5526088"/>
          <p14:tracePt t="238659" x="1139825" y="5518150"/>
          <p14:tracePt t="238669" x="1139825" y="5510213"/>
          <p14:tracePt t="238681" x="1139825" y="5502275"/>
          <p14:tracePt t="238691" x="1139825" y="5494338"/>
          <p14:tracePt t="238696" x="1139825" y="5486400"/>
          <p14:tracePt t="238700" x="1147763" y="5486400"/>
          <p14:tracePt t="238702" x="1147763" y="5478463"/>
          <p14:tracePt t="238706" x="1147763" y="5470525"/>
          <p14:tracePt t="238712" x="1147763" y="5462588"/>
          <p14:tracePt t="238719" x="1147763" y="5454650"/>
          <p14:tracePt t="238724" x="1147763" y="5446713"/>
          <p14:tracePt t="238731" x="1155700" y="5446713"/>
          <p14:tracePt t="238733" x="1155700" y="5438775"/>
          <p14:tracePt t="238738" x="1155700" y="5430838"/>
          <p14:tracePt t="238744" x="1155700" y="5422900"/>
          <p14:tracePt t="238752" x="1155700" y="5414963"/>
          <p14:tracePt t="238955" x="1155700" y="5422900"/>
          <p14:tracePt t="238959" x="1163638" y="5422900"/>
          <p14:tracePt t="238965" x="1163638" y="5430838"/>
          <p14:tracePt t="238971" x="1163638" y="5438775"/>
          <p14:tracePt t="238974" x="1171575" y="5438775"/>
          <p14:tracePt t="238976" x="1171575" y="5446713"/>
          <p14:tracePt t="238986" x="1171575" y="5454650"/>
          <p14:tracePt t="238999" x="1179513" y="5454650"/>
          <p14:tracePt t="239002" x="1179513" y="5462588"/>
          <p14:tracePt t="240706" x="1187450" y="5454650"/>
          <p14:tracePt t="240711" x="1195388" y="5446713"/>
          <p14:tracePt t="240716" x="1203325" y="5438775"/>
          <p14:tracePt t="240720" x="1211263" y="5430838"/>
          <p14:tracePt t="240721" x="1220788" y="5422900"/>
          <p14:tracePt t="240724" x="1228725" y="5414963"/>
          <p14:tracePt t="240726" x="1228725" y="5407025"/>
          <p14:tracePt t="240728" x="1236663" y="5399088"/>
          <p14:tracePt t="240733" x="1244600" y="5391150"/>
          <p14:tracePt t="240737" x="1252538" y="5383213"/>
          <p14:tracePt t="240738" x="1252538" y="5375275"/>
          <p14:tracePt t="240742" x="1260475" y="5367338"/>
          <p14:tracePt t="240746" x="1260475" y="5359400"/>
          <p14:tracePt t="240749" x="1268413" y="5351463"/>
          <p14:tracePt t="240754" x="1276350" y="5335588"/>
          <p14:tracePt t="240756" x="1276350" y="5327650"/>
          <p14:tracePt t="240758" x="1284288" y="5319713"/>
          <p14:tracePt t="240762" x="1284288" y="5310188"/>
          <p14:tracePt t="240767" x="1292225" y="5294313"/>
          <p14:tracePt t="240770" x="1292225" y="5278438"/>
          <p14:tracePt t="240772" x="1292225" y="5270500"/>
          <p14:tracePt t="240776" x="1292225" y="5262563"/>
          <p14:tracePt t="240778" x="1300163" y="5254625"/>
          <p14:tracePt t="240780" x="1300163" y="5246688"/>
          <p14:tracePt t="240783" x="1300163" y="5238750"/>
          <p14:tracePt t="240786" x="1300163" y="5230813"/>
          <p14:tracePt t="240788" x="1300163" y="5222875"/>
          <p14:tracePt t="240792" x="1300163" y="5214938"/>
          <p14:tracePt t="240794" x="1300163" y="5207000"/>
          <p14:tracePt t="240799" x="1300163" y="5199063"/>
          <p14:tracePt t="240802" x="1300163" y="5191125"/>
          <p14:tracePt t="240806" x="1300163" y="5183188"/>
          <p14:tracePt t="240810" x="1300163" y="5175250"/>
          <p14:tracePt t="240816" x="1300163" y="5167313"/>
          <p14:tracePt t="240818" x="1300163" y="5159375"/>
          <p14:tracePt t="240822" x="1292225" y="5151438"/>
          <p14:tracePt t="240826" x="1292225" y="5143500"/>
          <p14:tracePt t="240831" x="1292225" y="5135563"/>
          <p14:tracePt t="240835" x="1292225" y="5127625"/>
          <p14:tracePt t="240838" x="1292225" y="5119688"/>
          <p14:tracePt t="240841" x="1292225" y="5111750"/>
          <p14:tracePt t="240844" x="1292225" y="5103813"/>
          <p14:tracePt t="240846" x="1284288" y="5095875"/>
          <p14:tracePt t="240850" x="1284288" y="5087938"/>
          <p14:tracePt t="240852" x="1284288" y="5080000"/>
          <p14:tracePt t="240854" x="1284288" y="5072063"/>
          <p14:tracePt t="240856" x="1284288" y="5064125"/>
          <p14:tracePt t="240859" x="1284288" y="5056188"/>
          <p14:tracePt t="240861" x="1284288" y="5048250"/>
          <p14:tracePt t="240862" x="1284288" y="5040313"/>
          <p14:tracePt t="240867" x="1276350" y="5024438"/>
          <p14:tracePt t="240869" x="1276350" y="5016500"/>
          <p14:tracePt t="240870" x="1276350" y="5008563"/>
          <p14:tracePt t="240873" x="1276350" y="5000625"/>
          <p14:tracePt t="240875" x="1276350" y="4992688"/>
          <p14:tracePt t="240876" x="1276350" y="4984750"/>
          <p14:tracePt t="240878" x="1276350" y="4976813"/>
          <p14:tracePt t="240880" x="1268413" y="4967288"/>
          <p14:tracePt t="240884" x="1268413" y="4959350"/>
          <p14:tracePt t="240886" x="1268413" y="4951413"/>
          <p14:tracePt t="240887" x="1268413" y="4943475"/>
          <p14:tracePt t="240888" x="1260475" y="4927600"/>
          <p14:tracePt t="240890" x="1260475" y="4919663"/>
          <p14:tracePt t="240892" x="1260475" y="4911725"/>
          <p14:tracePt t="240894" x="1260475" y="4903788"/>
          <p14:tracePt t="240896" x="1252538" y="4895850"/>
          <p14:tracePt t="240900" x="1252538" y="4879975"/>
          <p14:tracePt t="240903" x="1252538" y="4872038"/>
          <p14:tracePt t="240905" x="1244600" y="4856163"/>
          <p14:tracePt t="240907" x="1244600" y="4848225"/>
          <p14:tracePt t="240908" x="1244600" y="4840288"/>
          <p14:tracePt t="240910" x="1244600" y="4832350"/>
          <p14:tracePt t="240912" x="1236663" y="4824413"/>
          <p14:tracePt t="240916" x="1236663" y="4800600"/>
          <p14:tracePt t="240919" x="1228725" y="4792663"/>
          <p14:tracePt t="240921" x="1228725" y="4784725"/>
          <p14:tracePt t="240923" x="1228725" y="4768850"/>
          <p14:tracePt t="240924" x="1220788" y="4760913"/>
          <p14:tracePt t="240926" x="1220788" y="4752975"/>
          <p14:tracePt t="240928" x="1211263" y="4737100"/>
          <p14:tracePt t="240931" x="1211263" y="4729163"/>
          <p14:tracePt t="240933" x="1211263" y="4721225"/>
          <p14:tracePt t="240937" x="1203325" y="4697413"/>
          <p14:tracePt t="240939" x="1203325" y="4681538"/>
          <p14:tracePt t="240941" x="1195388" y="4673600"/>
          <p14:tracePt t="240942" x="1195388" y="4657725"/>
          <p14:tracePt t="240944" x="1187450" y="4641850"/>
          <p14:tracePt t="240946" x="1187450" y="4633913"/>
          <p14:tracePt t="240949" x="1179513" y="4616450"/>
          <p14:tracePt t="240951" x="1179513" y="4600575"/>
          <p14:tracePt t="240971" x="1131888" y="4465638"/>
          <p14:tracePt t="240974" x="1131888" y="4449763"/>
          <p14:tracePt t="240975" x="1123950" y="4441825"/>
          <p14:tracePt t="240976" x="1123950" y="4425950"/>
          <p14:tracePt t="240978" x="1116013" y="4410075"/>
          <p14:tracePt t="240981" x="1116013" y="4402138"/>
          <p14:tracePt t="240984" x="1108075" y="4386263"/>
          <p14:tracePt t="240987" x="1100138" y="4362450"/>
          <p14:tracePt t="240989" x="1100138" y="4346575"/>
          <p14:tracePt t="240991" x="1100138" y="4338638"/>
          <p14:tracePt t="240992" x="1092200" y="4330700"/>
          <p14:tracePt t="240994" x="1092200" y="4314825"/>
          <p14:tracePt t="240996" x="1084263" y="4306888"/>
          <p14:tracePt t="241002" x="1076325" y="4281488"/>
          <p14:tracePt t="241004" x="1076325" y="4257675"/>
          <p14:tracePt t="241006" x="1068388" y="4249738"/>
          <p14:tracePt t="241008" x="1068388" y="4233863"/>
          <p14:tracePt t="241010" x="1060450" y="4225925"/>
          <p14:tracePt t="241012" x="1060450" y="4210050"/>
          <p14:tracePt t="241017" x="1052513" y="4194175"/>
          <p14:tracePt t="241020" x="1052513" y="4178300"/>
          <p14:tracePt t="241022" x="1052513" y="4162425"/>
          <p14:tracePt t="241024" x="1044575" y="4154488"/>
          <p14:tracePt t="241026" x="1044575" y="4146550"/>
          <p14:tracePt t="241028" x="1044575" y="4130675"/>
          <p14:tracePt t="241030" x="1044575" y="4122738"/>
          <p14:tracePt t="241033" x="1036638" y="4114800"/>
          <p14:tracePt t="241035" x="1036638" y="4106863"/>
          <p14:tracePt t="241037" x="1036638" y="4098925"/>
          <p14:tracePt t="241038" x="1036638" y="4083050"/>
          <p14:tracePt t="241040" x="1028700" y="4075113"/>
          <p14:tracePt t="241042" x="1028700" y="4067175"/>
          <p14:tracePt t="241044" x="1028700" y="4059238"/>
          <p14:tracePt t="241046" x="1028700" y="4051300"/>
          <p14:tracePt t="241049" x="1028700" y="4043363"/>
          <p14:tracePt t="241052" x="1028700" y="4035425"/>
          <p14:tracePt t="241053" x="1028700" y="4027488"/>
          <p14:tracePt t="241054" x="1028700" y="4019550"/>
          <p14:tracePt t="241056" x="1020763" y="4011613"/>
          <p14:tracePt t="241058" x="1020763" y="4003675"/>
          <p14:tracePt t="241060" x="1020763" y="3995738"/>
          <p14:tracePt t="241064" x="1020763" y="3987800"/>
          <p14:tracePt t="241067" x="1020763" y="3971925"/>
          <p14:tracePt t="241069" x="1020763" y="3956050"/>
          <p14:tracePt t="241072" x="1020763" y="3948113"/>
          <p14:tracePt t="241074" x="1020763" y="3938588"/>
          <p14:tracePt t="241076" x="1020763" y="3930650"/>
          <p14:tracePt t="241078" x="1020763" y="3914775"/>
          <p14:tracePt t="241083" x="1020763" y="3906838"/>
          <p14:tracePt t="241085" x="1020763" y="3898900"/>
          <p14:tracePt t="241086" x="1020763" y="3890963"/>
          <p14:tracePt t="241088" x="1020763" y="3883025"/>
          <p14:tracePt t="241090" x="1020763" y="3875088"/>
          <p14:tracePt t="241094" x="1020763" y="3867150"/>
          <p14:tracePt t="241096" x="1020763" y="3859213"/>
          <p14:tracePt t="241099" x="1020763" y="3851275"/>
          <p14:tracePt t="241102" x="1020763" y="3843338"/>
          <p14:tracePt t="241104" x="1020763" y="3835400"/>
          <p14:tracePt t="241106" x="1020763" y="3827463"/>
          <p14:tracePt t="241110" x="1020763" y="3819525"/>
          <p14:tracePt t="241116" x="1020763" y="3811588"/>
          <p14:tracePt t="241118" x="1020763" y="3803650"/>
          <p14:tracePt t="241122" x="1020763" y="3795713"/>
          <p14:tracePt t="241126" x="1020763" y="3787775"/>
          <p14:tracePt t="241133" x="1020763" y="3779838"/>
          <p14:tracePt t="241140" x="1020763" y="3771900"/>
          <p14:tracePt t="241143" x="1028700" y="3771900"/>
          <p14:tracePt t="241154" x="1028700" y="3763963"/>
          <p14:tracePt t="241255" x="1028700" y="3771900"/>
          <p14:tracePt t="241315" x="1028700" y="3779838"/>
          <p14:tracePt t="241337" x="1028700" y="3787775"/>
          <p14:tracePt t="241344" x="1028700" y="3795713"/>
          <p14:tracePt t="241351" x="1028700" y="3803650"/>
          <p14:tracePt t="241356" x="1028700" y="3811588"/>
          <p14:tracePt t="241360" x="1028700" y="3819525"/>
          <p14:tracePt t="241366" x="1028700" y="3827463"/>
          <p14:tracePt t="241368" x="1028700" y="3835400"/>
          <p14:tracePt t="241372" x="1028700" y="3843338"/>
          <p14:tracePt t="241376" x="1028700" y="3851275"/>
          <p14:tracePt t="241378" x="1028700" y="3859213"/>
          <p14:tracePt t="241384" x="1028700" y="3867150"/>
          <p14:tracePt t="241389" x="1020763" y="3875088"/>
          <p14:tracePt t="241392" x="1020763" y="3883025"/>
          <p14:tracePt t="241396" x="1020763" y="3890963"/>
          <p14:tracePt t="241401" x="1020763" y="3898900"/>
          <p14:tracePt t="241404" x="1020763" y="3906838"/>
          <p14:tracePt t="241408" x="1020763" y="3914775"/>
          <p14:tracePt t="241416" x="1020763" y="3922713"/>
          <p14:tracePt t="241419" x="1020763" y="3930650"/>
          <p14:tracePt t="241424" x="1020763" y="3938588"/>
          <p14:tracePt t="241428" x="1020763" y="3948113"/>
          <p14:tracePt t="241434" x="1020763" y="3956050"/>
          <p14:tracePt t="241435" x="1012825" y="3956050"/>
          <p14:tracePt t="241436" x="1012825" y="3963988"/>
          <p14:tracePt t="241440" x="1012825" y="3971925"/>
          <p14:tracePt t="241444" x="1012825" y="3979863"/>
          <p14:tracePt t="241449" x="1012825" y="3987800"/>
          <p14:tracePt t="241452" x="1012825" y="3995738"/>
          <p14:tracePt t="241454" x="1012825" y="4003675"/>
          <p14:tracePt t="241458" x="1012825" y="4011613"/>
          <p14:tracePt t="241462" x="1012825" y="4019550"/>
          <p14:tracePt t="241467" x="1020763" y="4019550"/>
          <p14:tracePt t="241468" x="1020763" y="4027488"/>
          <p14:tracePt t="241472" x="1020763" y="4035425"/>
          <p14:tracePt t="241476" x="1020763" y="4043363"/>
          <p14:tracePt t="241483" x="1020763" y="4051300"/>
          <p14:tracePt t="241486" x="1020763" y="4059238"/>
          <p14:tracePt t="241490" x="1020763" y="4067175"/>
          <p14:tracePt t="241494" x="1028700" y="4067175"/>
          <p14:tracePt t="241496" x="1028700" y="4075113"/>
          <p14:tracePt t="241502" x="1028700" y="4083050"/>
          <p14:tracePt t="241506" x="1028700" y="4090988"/>
          <p14:tracePt t="241516" x="1028700" y="4098925"/>
          <p14:tracePt t="241522" x="1028700" y="4106863"/>
          <p14:tracePt t="241705" x="1036638" y="4106863"/>
          <p14:tracePt t="241707" x="1036638" y="4114800"/>
          <p14:tracePt t="241712" x="1036638" y="4122738"/>
          <p14:tracePt t="241719" x="1036638" y="4130675"/>
          <p14:tracePt t="241726" x="1036638" y="4138613"/>
          <p14:tracePt t="241728" x="1044575" y="4138613"/>
          <p14:tracePt t="241736" x="1044575" y="4146550"/>
          <p14:tracePt t="241744" x="1044575" y="4154488"/>
          <p14:tracePt t="241754" x="1044575" y="4162425"/>
          <p14:tracePt t="241769" x="1052513" y="4170363"/>
          <p14:tracePt t="241895" x="1052513" y="4178300"/>
          <p14:tracePt t="242345" x="1060450" y="4178300"/>
          <p14:tracePt t="242419" x="1052513" y="4178300"/>
          <p14:tracePt t="242424" x="1052513" y="4186238"/>
          <p14:tracePt t="242428" x="1052513" y="4194175"/>
          <p14:tracePt t="242433" x="1052513" y="4202113"/>
          <p14:tracePt t="242434" x="1052513" y="4210050"/>
          <p14:tracePt t="242437" x="1052513" y="4225925"/>
          <p14:tracePt t="242439" x="1052513" y="4241800"/>
          <p14:tracePt t="242440" x="1052513" y="4257675"/>
          <p14:tracePt t="242442" x="1052513" y="4273550"/>
          <p14:tracePt t="242444" x="1044575" y="4291013"/>
          <p14:tracePt t="242446" x="1044575" y="4306888"/>
          <p14:tracePt t="242450" x="1044575" y="4322763"/>
          <p14:tracePt t="242451" x="1044575" y="4338638"/>
          <p14:tracePt t="242455" x="1044575" y="4378325"/>
          <p14:tracePt t="242456" x="1044575" y="4394200"/>
          <p14:tracePt t="242458" x="1044575" y="4425950"/>
          <p14:tracePt t="242460" x="1036638" y="4441825"/>
          <p14:tracePt t="242462" x="1036638" y="4465638"/>
          <p14:tracePt t="242467" x="1036638" y="4513263"/>
          <p14:tracePt t="242470" x="1028700" y="4552950"/>
          <p14:tracePt t="242472" x="1028700" y="4576763"/>
          <p14:tracePt t="242474" x="1028700" y="4600575"/>
          <p14:tracePt t="242476" x="1028700" y="4624388"/>
          <p14:tracePt t="242478" x="1028700" y="4649788"/>
          <p14:tracePt t="242480" x="1028700" y="4665663"/>
          <p14:tracePt t="242483" x="1028700" y="4689475"/>
          <p14:tracePt t="242487" x="1020763" y="4729163"/>
          <p14:tracePt t="242488" x="1020763" y="4760913"/>
          <p14:tracePt t="242490" x="1020763" y="4776788"/>
          <p14:tracePt t="242492" x="1012825" y="4792663"/>
          <p14:tracePt t="242494" x="1012825" y="4816475"/>
          <p14:tracePt t="242496" x="1012825" y="4840288"/>
          <p14:tracePt t="242499" x="1004888" y="4872038"/>
          <p14:tracePt t="242503" x="1004888" y="4911725"/>
          <p14:tracePt t="242504" x="1004888" y="4935538"/>
          <p14:tracePt t="242506" x="1004888" y="4951413"/>
          <p14:tracePt t="242508" x="1004888" y="4984750"/>
          <p14:tracePt t="242510" x="1004888" y="5000625"/>
          <p14:tracePt t="242512" x="1004888" y="5024438"/>
          <p14:tracePt t="242517" x="996950" y="5072063"/>
          <p14:tracePt t="242519" x="996950" y="5103813"/>
          <p14:tracePt t="242520" x="996950" y="5119688"/>
          <p14:tracePt t="242522" x="996950" y="5143500"/>
          <p14:tracePt t="242524" x="989013" y="5167313"/>
          <p14:tracePt t="242526" x="989013" y="5183188"/>
          <p14:tracePt t="242528" x="989013" y="5214938"/>
          <p14:tracePt t="242531" x="989013" y="5230813"/>
          <p14:tracePt t="242533" x="989013" y="5246688"/>
          <p14:tracePt t="242535" x="989013" y="5270500"/>
          <p14:tracePt t="242536" x="989013" y="5294313"/>
          <p14:tracePt t="242538" x="989013" y="5319713"/>
          <p14:tracePt t="242540" x="989013" y="5327650"/>
          <p14:tracePt t="242542" x="981075" y="5351463"/>
          <p14:tracePt t="242544" x="981075" y="5367338"/>
          <p14:tracePt t="242546" x="981075" y="5383213"/>
          <p14:tracePt t="242550" x="981075" y="5407025"/>
          <p14:tracePt t="242553" x="981075" y="5438775"/>
          <p14:tracePt t="242554" x="981075" y="5454650"/>
          <p14:tracePt t="242556" x="981075" y="5470525"/>
          <p14:tracePt t="242558" x="981075" y="5486400"/>
          <p14:tracePt t="242560" x="981075" y="5494338"/>
          <p14:tracePt t="242562" x="981075" y="5510213"/>
          <p14:tracePt t="242567" x="981075" y="5534025"/>
          <p14:tracePt t="242568" x="981075" y="5549900"/>
          <p14:tracePt t="242571" x="981075" y="5557838"/>
          <p14:tracePt t="242573" x="973138" y="5573713"/>
          <p14:tracePt t="242574" x="973138" y="5581650"/>
          <p14:tracePt t="242576" x="973138" y="5589588"/>
          <p14:tracePt t="242578" x="973138" y="5605463"/>
          <p14:tracePt t="242581" x="973138" y="5613400"/>
          <p14:tracePt t="242583" x="973138" y="5621338"/>
          <p14:tracePt t="242585" x="973138" y="5629275"/>
          <p14:tracePt t="242586" x="973138" y="5637213"/>
          <p14:tracePt t="242588" x="973138" y="5653088"/>
          <p14:tracePt t="242592" x="973138" y="5662613"/>
          <p14:tracePt t="242594" x="973138" y="5670550"/>
          <p14:tracePt t="242597" x="973138" y="5678488"/>
          <p14:tracePt t="242600" x="973138" y="5686425"/>
          <p14:tracePt t="242601" x="973138" y="5694363"/>
          <p14:tracePt t="242604" x="973138" y="5702300"/>
          <p14:tracePt t="242609" x="973138" y="5710238"/>
          <p14:tracePt t="242616" x="973138" y="5718175"/>
          <p14:tracePt t="242624" x="973138" y="5726113"/>
          <p14:tracePt t="242779" x="973138" y="5734050"/>
          <p14:tracePt t="242782" x="981075" y="5734050"/>
          <p14:tracePt t="242787" x="981075" y="5741988"/>
          <p14:tracePt t="242788" x="989013" y="5741988"/>
          <p14:tracePt t="242792" x="989013" y="5749925"/>
          <p14:tracePt t="242796" x="996950" y="5749925"/>
          <p14:tracePt t="242800" x="996950" y="5757863"/>
          <p14:tracePt t="242802" x="1004888" y="5765800"/>
          <p14:tracePt t="242808" x="1012825" y="5773738"/>
          <p14:tracePt t="242812" x="1020763" y="5781675"/>
          <p14:tracePt t="242817" x="1028700" y="5789613"/>
          <p14:tracePt t="242819" x="1036638" y="5797550"/>
          <p14:tracePt t="242824" x="1044575" y="5805488"/>
          <p14:tracePt t="242827" x="1052513" y="5805488"/>
          <p14:tracePt t="242828" x="1052513" y="5813425"/>
          <p14:tracePt t="242830" x="1060450" y="5813425"/>
          <p14:tracePt t="242833" x="1060450" y="5821363"/>
          <p14:tracePt t="242835" x="1068388" y="5821363"/>
          <p14:tracePt t="242837" x="1068388" y="5829300"/>
          <p14:tracePt t="242839" x="1076325" y="5837238"/>
          <p14:tracePt t="242843" x="1084263" y="5837238"/>
          <p14:tracePt t="242844" x="1084263" y="5845175"/>
          <p14:tracePt t="242846" x="1092200" y="5845175"/>
          <p14:tracePt t="242849" x="1092200" y="5853113"/>
          <p14:tracePt t="242853" x="1100138" y="5853113"/>
          <p14:tracePt t="242855" x="1100138" y="5861050"/>
          <p14:tracePt t="242856" x="1108075" y="5861050"/>
          <p14:tracePt t="242860" x="1108075" y="5868988"/>
          <p14:tracePt t="242862" x="1116013" y="5876925"/>
          <p14:tracePt t="242866" x="1116013" y="5884863"/>
          <p14:tracePt t="242871" x="1123950" y="5892800"/>
          <p14:tracePt t="242876" x="1131888" y="5900738"/>
          <p14:tracePt t="242886" x="1131888" y="5908675"/>
          <p14:tracePt t="242892" x="1139825" y="5908675"/>
          <p14:tracePt t="242899" x="1139825" y="5916613"/>
          <p14:tracePt t="242931" x="1131888" y="5916613"/>
          <p14:tracePt t="242943" x="1131888" y="5924550"/>
          <p14:tracePt t="242944" x="1123950" y="5924550"/>
          <p14:tracePt t="242966" x="1100138" y="5932488"/>
          <p14:tracePt t="242970" x="1092200" y="5932488"/>
          <p14:tracePt t="242975" x="1084263" y="5940425"/>
          <p14:tracePt t="242978" x="1076325" y="5940425"/>
          <p14:tracePt t="242985" x="1068388" y="5940425"/>
          <p14:tracePt t="242988" x="1060450" y="5948363"/>
          <p14:tracePt t="242992" x="1052513" y="5948363"/>
          <p14:tracePt t="243000" x="1044575" y="5948363"/>
          <p14:tracePt t="243004" x="1036638" y="5956300"/>
          <p14:tracePt t="243006" x="1028700" y="5956300"/>
          <p14:tracePt t="243010" x="1020763" y="5956300"/>
          <p14:tracePt t="243017" x="1012825" y="5964238"/>
          <p14:tracePt t="243020" x="1004888" y="5964238"/>
          <p14:tracePt t="243026" x="996950" y="5964238"/>
          <p14:tracePt t="243033" x="989013" y="5964238"/>
          <p14:tracePt t="243038" x="981075" y="5964238"/>
          <p14:tracePt t="243046" x="973138" y="5964238"/>
          <p14:tracePt t="243175" x="965200" y="5964238"/>
          <p14:tracePt t="243183" x="957263" y="5956300"/>
          <p14:tracePt t="243191" x="949325" y="5956300"/>
          <p14:tracePt t="243197" x="941388" y="5956300"/>
          <p14:tracePt t="243201" x="933450" y="5956300"/>
          <p14:tracePt t="243205" x="925513" y="5948363"/>
          <p14:tracePt t="243208" x="917575" y="5948363"/>
          <p14:tracePt t="243212" x="909638" y="5948363"/>
          <p14:tracePt t="243216" x="901700" y="5948363"/>
          <p14:tracePt t="243220" x="893763" y="5948363"/>
          <p14:tracePt t="243224" x="885825" y="5948363"/>
          <p14:tracePt t="243226" x="877888" y="5948363"/>
          <p14:tracePt t="243230" x="868363" y="5948363"/>
          <p14:tracePt t="243236" x="860425" y="5948363"/>
          <p14:tracePt t="243238" x="852488" y="5948363"/>
          <p14:tracePt t="243243" x="844550" y="5948363"/>
          <p14:tracePt t="243246" x="836613" y="5948363"/>
          <p14:tracePt t="243252" x="828675" y="5948363"/>
          <p14:tracePt t="243257" x="820738" y="5948363"/>
          <p14:tracePt t="243271" x="812800" y="5948363"/>
          <p14:tracePt t="243275" x="804863" y="5948363"/>
          <p14:tracePt t="243479" x="804863" y="5956300"/>
          <p14:tracePt t="243489" x="812800" y="5956300"/>
          <p14:tracePt t="243493" x="812800" y="5964238"/>
          <p14:tracePt t="243521" x="812800" y="5972175"/>
          <p14:tracePt t="243525" x="820738" y="5972175"/>
          <p14:tracePt t="243545" x="820738" y="5980113"/>
          <p14:tracePt t="243546" x="828675" y="5980113"/>
          <p14:tracePt t="243563" x="836613" y="5980113"/>
          <p14:tracePt t="243566" x="836613" y="5988050"/>
          <p14:tracePt t="243570" x="844550" y="5988050"/>
          <p14:tracePt t="243578" x="852488" y="5988050"/>
          <p14:tracePt t="243584" x="860425" y="5995988"/>
          <p14:tracePt t="243589" x="868363" y="5995988"/>
          <p14:tracePt t="243593" x="877888" y="5995988"/>
          <p14:tracePt t="243596" x="885825" y="5995988"/>
          <p14:tracePt t="243599" x="893763" y="5995988"/>
          <p14:tracePt t="243603" x="901700" y="5995988"/>
          <p14:tracePt t="243605" x="901700" y="6005513"/>
          <p14:tracePt t="243606" x="909638" y="6005513"/>
          <p14:tracePt t="243608" x="917575" y="6005513"/>
          <p14:tracePt t="243612" x="925513" y="6005513"/>
          <p14:tracePt t="243617" x="941388" y="6005513"/>
          <p14:tracePt t="243619" x="949325" y="6013450"/>
          <p14:tracePt t="243622" x="957263" y="6013450"/>
          <p14:tracePt t="243624" x="965200" y="6013450"/>
          <p14:tracePt t="243626" x="973138" y="6013450"/>
          <p14:tracePt t="243628" x="981075" y="6021388"/>
          <p14:tracePt t="243631" x="989013" y="6021388"/>
          <p14:tracePt t="243633" x="1004888" y="6021388"/>
          <p14:tracePt t="243635" x="1012825" y="6021388"/>
          <p14:tracePt t="243637" x="1020763" y="6021388"/>
          <p14:tracePt t="243638" x="1028700" y="6029325"/>
          <p14:tracePt t="243640" x="1036638" y="6029325"/>
          <p14:tracePt t="243642" x="1044575" y="6029325"/>
          <p14:tracePt t="243644" x="1052513" y="6029325"/>
          <p14:tracePt t="243646" x="1060450" y="6029325"/>
          <p14:tracePt t="243650" x="1068388" y="6029325"/>
          <p14:tracePt t="243652" x="1084263" y="6037263"/>
          <p14:tracePt t="243653" x="1092200" y="6037263"/>
          <p14:tracePt t="243654" x="1100138" y="6037263"/>
          <p14:tracePt t="243656" x="1108075" y="6037263"/>
          <p14:tracePt t="243658" x="1116013" y="6037263"/>
          <p14:tracePt t="243660" x="1123950" y="6037263"/>
          <p14:tracePt t="243662" x="1131888" y="6045200"/>
          <p14:tracePt t="243667" x="1147763" y="6045200"/>
          <p14:tracePt t="243669" x="1155700" y="6045200"/>
          <p14:tracePt t="243670" x="1163638" y="6045200"/>
          <p14:tracePt t="243672" x="1171575" y="6045200"/>
          <p14:tracePt t="243674" x="1179513" y="6045200"/>
          <p14:tracePt t="243676" x="1187450" y="6045200"/>
          <p14:tracePt t="243678" x="1195388" y="6045200"/>
          <p14:tracePt t="243680" x="1203325" y="6053138"/>
          <p14:tracePt t="243683" x="1211263" y="6053138"/>
          <p14:tracePt t="243685" x="1220788" y="6053138"/>
          <p14:tracePt t="243687" x="1228725" y="6053138"/>
          <p14:tracePt t="243689" x="1236663" y="6053138"/>
          <p14:tracePt t="243690" x="1244600" y="6053138"/>
          <p14:tracePt t="243694" x="1252538" y="6053138"/>
          <p14:tracePt t="243696" x="1260475" y="6053138"/>
          <p14:tracePt t="243699" x="1268413" y="6053138"/>
          <p14:tracePt t="243702" x="1276350" y="6053138"/>
          <p14:tracePt t="243704" x="1284288" y="6053138"/>
          <p14:tracePt t="243706" x="1292225" y="6053138"/>
          <p14:tracePt t="243710" x="1300163" y="6053138"/>
          <p14:tracePt t="243717" x="1316038" y="6053138"/>
          <p14:tracePt t="243720" x="1323975" y="6053138"/>
          <p14:tracePt t="243724" x="1331913" y="6053138"/>
          <p14:tracePt t="243728" x="1339850" y="6053138"/>
          <p14:tracePt t="243733" x="1347788" y="6053138"/>
          <p14:tracePt t="243736" x="1355725" y="6053138"/>
          <p14:tracePt t="243740" x="1363663" y="6053138"/>
          <p14:tracePt t="243744" x="1371600" y="6053138"/>
          <p14:tracePt t="243750" x="1379538" y="6053138"/>
          <p14:tracePt t="243752" x="1387475" y="6053138"/>
          <p14:tracePt t="243756" x="1395413" y="6053138"/>
          <p14:tracePt t="243758" x="1403350" y="6045200"/>
          <p14:tracePt t="243762" x="1411288" y="6045200"/>
          <p14:tracePt t="243767" x="1419225" y="6045200"/>
          <p14:tracePt t="243769" x="1427163" y="6045200"/>
          <p14:tracePt t="243772" x="1435100" y="6045200"/>
          <p14:tracePt t="243774" x="1443038" y="6045200"/>
          <p14:tracePt t="243776" x="1450975" y="6045200"/>
          <p14:tracePt t="243781" x="1458913" y="6045200"/>
          <p14:tracePt t="243784" x="1466850" y="6045200"/>
          <p14:tracePt t="243785" x="1474788" y="6045200"/>
          <p14:tracePt t="243787" x="1482725" y="6045200"/>
          <p14:tracePt t="243790" x="1490663" y="6045200"/>
          <p14:tracePt t="243792" x="1498600" y="6045200"/>
          <p14:tracePt t="243794" x="1506538" y="6045200"/>
          <p14:tracePt t="243799" x="1514475" y="6045200"/>
          <p14:tracePt t="243801" x="1522413" y="6045200"/>
          <p14:tracePt t="243802" x="1530350" y="6045200"/>
          <p14:tracePt t="243804" x="1538288" y="6045200"/>
          <p14:tracePt t="243806" x="1546225" y="6045200"/>
          <p14:tracePt t="243810" x="1554163" y="6053138"/>
          <p14:tracePt t="243812" x="1562100" y="6053138"/>
          <p14:tracePt t="243815" x="1571625" y="6053138"/>
          <p14:tracePt t="243816" x="1579563" y="6053138"/>
          <p14:tracePt t="243818" x="1587500" y="6053138"/>
          <p14:tracePt t="243820" x="1595438" y="6053138"/>
          <p14:tracePt t="243824" x="1603375" y="6061075"/>
          <p14:tracePt t="243826" x="1611313" y="6061075"/>
          <p14:tracePt t="243828" x="1619250" y="6061075"/>
          <p14:tracePt t="243830" x="1627188" y="6061075"/>
          <p14:tracePt t="243833" x="1635125" y="6061075"/>
          <p14:tracePt t="243834" x="1643063" y="6061075"/>
          <p14:tracePt t="243836" x="1651000" y="6061075"/>
          <p14:tracePt t="243838" x="1658938" y="6061075"/>
          <p14:tracePt t="243840" x="1666875" y="6069013"/>
          <p14:tracePt t="243842" x="1674813" y="6069013"/>
          <p14:tracePt t="243844" x="1682750" y="6069013"/>
          <p14:tracePt t="243846" x="1690688" y="6069013"/>
          <p14:tracePt t="243849" x="1698625" y="6069013"/>
          <p14:tracePt t="243851" x="1706563" y="6069013"/>
          <p14:tracePt t="243853" x="1714500" y="6069013"/>
          <p14:tracePt t="243854" x="1722438" y="6069013"/>
          <p14:tracePt t="243858" x="1730375" y="6069013"/>
          <p14:tracePt t="243860" x="1738313" y="6076950"/>
          <p14:tracePt t="243862" x="1746250" y="6076950"/>
          <p14:tracePt t="243867" x="1762125" y="6076950"/>
          <p14:tracePt t="243869" x="1770063" y="6076950"/>
          <p14:tracePt t="243870" x="1778000" y="6076950"/>
          <p14:tracePt t="243873" x="1785938" y="6076950"/>
          <p14:tracePt t="243875" x="1793875" y="6076950"/>
          <p14:tracePt t="243876" x="1801813" y="6076950"/>
          <p14:tracePt t="243880" x="1809750" y="6076950"/>
          <p14:tracePt t="243883" x="1817688" y="6076950"/>
          <p14:tracePt t="243886" x="1825625" y="6076950"/>
          <p14:tracePt t="243887" x="1833563" y="6076950"/>
          <p14:tracePt t="243889" x="1841500" y="6076950"/>
          <p14:tracePt t="243892" x="1849438" y="6076950"/>
          <p14:tracePt t="243894" x="1857375" y="6069013"/>
          <p14:tracePt t="243896" x="1865313" y="6069013"/>
          <p14:tracePt t="243899" x="1873250" y="6069013"/>
          <p14:tracePt t="243902" x="1881188" y="6069013"/>
          <p14:tracePt t="243904" x="1889125" y="6069013"/>
          <p14:tracePt t="243906" x="1897063" y="6069013"/>
          <p14:tracePt t="243908" x="1897063" y="6061075"/>
          <p14:tracePt t="243910" x="1905000" y="6061075"/>
          <p14:tracePt t="243915" x="1912938" y="6061075"/>
          <p14:tracePt t="243916" x="1922463" y="6061075"/>
          <p14:tracePt t="243920" x="1930400" y="6061075"/>
          <p14:tracePt t="243922" x="1930400" y="6053138"/>
          <p14:tracePt t="243924" x="1938338" y="6053138"/>
          <p14:tracePt t="243928" x="1946275" y="6053138"/>
          <p14:tracePt t="243933" x="1954213" y="6053138"/>
          <p14:tracePt t="243935" x="1954213" y="6045200"/>
          <p14:tracePt t="243938" x="1962150" y="6045200"/>
          <p14:tracePt t="243940" x="1970088" y="6045200"/>
          <p14:tracePt t="243946" x="1978025" y="6037263"/>
          <p14:tracePt t="243968" x="2009775" y="6029325"/>
          <p14:tracePt t="243972" x="2017713" y="6029325"/>
          <p14:tracePt t="243974" x="2025650" y="6029325"/>
          <p14:tracePt t="243978" x="2033588" y="6029325"/>
          <p14:tracePt t="243981" x="2033588" y="6021388"/>
          <p14:tracePt t="243985" x="2041525" y="6021388"/>
          <p14:tracePt t="243986" x="2049463" y="6021388"/>
          <p14:tracePt t="243993" x="2057400" y="6021388"/>
          <p14:tracePt t="243996" x="2065338" y="6021388"/>
          <p14:tracePt t="243999" x="2065338" y="6013450"/>
          <p14:tracePt t="244002" x="2073275" y="6013450"/>
          <p14:tracePt t="244006" x="2081213" y="6013450"/>
          <p14:tracePt t="244017" x="2089150" y="6013450"/>
          <p14:tracePt t="244018" x="2089150" y="6005513"/>
          <p14:tracePt t="244026" x="2097088" y="6005513"/>
          <p14:tracePt t="244047" x="2105025" y="6005513"/>
          <p14:tracePt t="244054" x="2105025" y="5995988"/>
          <p14:tracePt t="244075" x="2112963" y="5995988"/>
          <p14:tracePt t="244091" x="2112963" y="5988050"/>
          <p14:tracePt t="244193" x="2112963" y="5980113"/>
          <p14:tracePt t="244203" x="2112963" y="5972175"/>
          <p14:tracePt t="244207" x="2105025" y="5972175"/>
          <p14:tracePt t="244210" x="2105025" y="5964238"/>
          <p14:tracePt t="244217" x="2097088" y="5956300"/>
          <p14:tracePt t="244222" x="2089150" y="5948363"/>
          <p14:tracePt t="244224" x="2089150" y="5940425"/>
          <p14:tracePt t="244228" x="2081213" y="5932488"/>
          <p14:tracePt t="244233" x="2073275" y="5924550"/>
          <p14:tracePt t="244237" x="2073275" y="5916613"/>
          <p14:tracePt t="244239" x="2065338" y="5908675"/>
          <p14:tracePt t="244241" x="2065338" y="5900738"/>
          <p14:tracePt t="244242" x="2057400" y="5900738"/>
          <p14:tracePt t="244245" x="2057400" y="5892800"/>
          <p14:tracePt t="244246" x="2049463" y="5884863"/>
          <p14:tracePt t="244255" x="2033588" y="5868988"/>
          <p14:tracePt t="244256" x="2033588" y="5861050"/>
          <p14:tracePt t="244258" x="2025650" y="5853113"/>
          <p14:tracePt t="244262" x="2017713" y="5845175"/>
          <p14:tracePt t="244266" x="2009775" y="5837238"/>
          <p14:tracePt t="244271" x="2001838" y="5829300"/>
          <p14:tracePt t="244272" x="2001838" y="5821363"/>
          <p14:tracePt t="244274" x="1993900" y="5821363"/>
          <p14:tracePt t="244276" x="1993900" y="5813425"/>
          <p14:tracePt t="244278" x="1985963" y="5805488"/>
          <p14:tracePt t="244283" x="1985963" y="5797550"/>
          <p14:tracePt t="244285" x="1978025" y="5797550"/>
          <p14:tracePt t="244288" x="1978025" y="5789613"/>
          <p14:tracePt t="244289" x="1970088" y="5789613"/>
          <p14:tracePt t="244290" x="1970088" y="5781675"/>
          <p14:tracePt t="244294" x="1962150" y="5773738"/>
          <p14:tracePt t="244296" x="1962150" y="5765800"/>
          <p14:tracePt t="244301" x="1954213" y="5765800"/>
          <p14:tracePt t="244304" x="1954213" y="5757863"/>
          <p14:tracePt t="244305" x="1946275" y="5757863"/>
          <p14:tracePt t="244306" x="1946275" y="5749925"/>
          <p14:tracePt t="244308" x="1938338" y="5749925"/>
          <p14:tracePt t="244310" x="1938338" y="5741988"/>
          <p14:tracePt t="244316" x="1930400" y="5734050"/>
          <p14:tracePt t="244320" x="1922463" y="5726113"/>
          <p14:tracePt t="244322" x="1912938" y="5726113"/>
          <p14:tracePt t="244324" x="1912938" y="5718175"/>
          <p14:tracePt t="244326" x="1905000" y="5718175"/>
          <p14:tracePt t="244328" x="1905000" y="5710238"/>
          <p14:tracePt t="244330" x="1897063" y="5710238"/>
          <p14:tracePt t="244333" x="1897063" y="5702300"/>
          <p14:tracePt t="244335" x="1889125" y="5702300"/>
          <p14:tracePt t="244337" x="1889125" y="5694363"/>
          <p14:tracePt t="244338" x="1881188" y="5694363"/>
          <p14:tracePt t="244340" x="1873250" y="5686425"/>
          <p14:tracePt t="244344" x="1865313" y="5686425"/>
          <p14:tracePt t="244346" x="1865313" y="5678488"/>
          <p14:tracePt t="244349" x="1857375" y="5678488"/>
          <p14:tracePt t="244351" x="1857375" y="5670550"/>
          <p14:tracePt t="244354" x="1841500" y="5662613"/>
          <p14:tracePt t="244360" x="1833563" y="5662613"/>
          <p14:tracePt t="244361" x="1833563" y="5653088"/>
          <p14:tracePt t="244362" x="1825625" y="5653088"/>
          <p14:tracePt t="244367" x="1817688" y="5645150"/>
          <p14:tracePt t="244370" x="1809750" y="5645150"/>
          <p14:tracePt t="244372" x="1809750" y="5637213"/>
          <p14:tracePt t="244374" x="1801813" y="5637213"/>
          <p14:tracePt t="244378" x="1793875" y="5637213"/>
          <p14:tracePt t="244380" x="1793875" y="5629275"/>
          <p14:tracePt t="244385" x="1785938" y="5629275"/>
          <p14:tracePt t="244386" x="1785938" y="5621338"/>
          <p14:tracePt t="244388" x="1778000" y="5621338"/>
          <p14:tracePt t="244394" x="1770063" y="5613400"/>
          <p14:tracePt t="244399" x="1762125" y="5613400"/>
          <p14:tracePt t="244402" x="1762125" y="5605463"/>
          <p14:tracePt t="244404" x="1754188" y="5605463"/>
          <p14:tracePt t="244408" x="1746250" y="5605463"/>
          <p14:tracePt t="244410" x="1746250" y="5597525"/>
          <p14:tracePt t="244416" x="1738313" y="5597525"/>
          <p14:tracePt t="244419" x="1730375" y="5589588"/>
          <p14:tracePt t="244423" x="1722438" y="5589588"/>
          <p14:tracePt t="244426" x="1714500" y="5581650"/>
          <p14:tracePt t="244430" x="1706563" y="5581650"/>
          <p14:tracePt t="244435" x="1698625" y="5573713"/>
          <p14:tracePt t="244439" x="1690688" y="5573713"/>
          <p14:tracePt t="244440" x="1682750" y="5573713"/>
          <p14:tracePt t="244442" x="1682750" y="5565775"/>
          <p14:tracePt t="244444" x="1674813" y="5565775"/>
          <p14:tracePt t="244449" x="1666875" y="5565775"/>
          <p14:tracePt t="244452" x="1658938" y="5557838"/>
          <p14:tracePt t="244455" x="1651000" y="5557838"/>
          <p14:tracePt t="244456" x="1643063" y="5557838"/>
          <p14:tracePt t="244458" x="1635125" y="5557838"/>
          <p14:tracePt t="244462" x="1627188" y="5557838"/>
          <p14:tracePt t="244467" x="1611313" y="5549900"/>
          <p14:tracePt t="244470" x="1603375" y="5549900"/>
          <p14:tracePt t="244472" x="1595438" y="5549900"/>
          <p14:tracePt t="244474" x="1587500" y="5549900"/>
          <p14:tracePt t="244476" x="1579563" y="5549900"/>
          <p14:tracePt t="244478" x="1571625" y="5549900"/>
          <p14:tracePt t="244481" x="1562100" y="5541963"/>
          <p14:tracePt t="244484" x="1554163" y="5541963"/>
          <p14:tracePt t="244487" x="1546225" y="5541963"/>
          <p14:tracePt t="244488" x="1538288" y="5541963"/>
          <p14:tracePt t="244490" x="1530350" y="5541963"/>
          <p14:tracePt t="244492" x="1522413" y="5541963"/>
          <p14:tracePt t="244494" x="1514475" y="5541963"/>
          <p14:tracePt t="244496" x="1506538" y="5541963"/>
          <p14:tracePt t="244501" x="1490663" y="5541963"/>
          <p14:tracePt t="244504" x="1482725" y="5541963"/>
          <p14:tracePt t="244506" x="1474788" y="5534025"/>
          <p14:tracePt t="244508" x="1466850" y="5534025"/>
          <p14:tracePt t="244510" x="1458913" y="5534025"/>
          <p14:tracePt t="244512" x="1450975" y="5534025"/>
          <p14:tracePt t="244517" x="1443038" y="5534025"/>
          <p14:tracePt t="244518" x="1435100" y="5534025"/>
          <p14:tracePt t="244520" x="1427163" y="5534025"/>
          <p14:tracePt t="244522" x="1419225" y="5534025"/>
          <p14:tracePt t="244526" x="1411288" y="5534025"/>
          <p14:tracePt t="244528" x="1403350" y="5534025"/>
          <p14:tracePt t="244531" x="1395413" y="5534025"/>
          <p14:tracePt t="244533" x="1387475" y="5534025"/>
          <p14:tracePt t="244535" x="1379538" y="5534025"/>
          <p14:tracePt t="244536" x="1371600" y="5534025"/>
          <p14:tracePt t="244538" x="1363663" y="5534025"/>
          <p14:tracePt t="244540" x="1355725" y="5534025"/>
          <p14:tracePt t="244542" x="1347788" y="5534025"/>
          <p14:tracePt t="244546" x="1339850" y="5534025"/>
          <p14:tracePt t="244549" x="1331913" y="5534025"/>
          <p14:tracePt t="244551" x="1323975" y="5534025"/>
          <p14:tracePt t="244552" x="1316038" y="5534025"/>
          <p14:tracePt t="244554" x="1300163" y="5534025"/>
          <p14:tracePt t="244556" x="1292225" y="5534025"/>
          <p14:tracePt t="244558" x="1284288" y="5534025"/>
          <p14:tracePt t="244560" x="1276350" y="5534025"/>
          <p14:tracePt t="244564" x="1268413" y="5541963"/>
          <p14:tracePt t="244567" x="1252538" y="5541963"/>
          <p14:tracePt t="244569" x="1244600" y="5541963"/>
          <p14:tracePt t="244572" x="1236663" y="5541963"/>
          <p14:tracePt t="244574" x="1228725" y="5541963"/>
          <p14:tracePt t="244576" x="1220788" y="5541963"/>
          <p14:tracePt t="244578" x="1211263" y="5541963"/>
          <p14:tracePt t="244580" x="1203325" y="5541963"/>
          <p14:tracePt t="244583" x="1195388" y="5549900"/>
          <p14:tracePt t="244585" x="1187450" y="5549900"/>
          <p14:tracePt t="244586" x="1179513" y="5549900"/>
          <p14:tracePt t="244588" x="1171575" y="5549900"/>
          <p14:tracePt t="244590" x="1163638" y="5549900"/>
          <p14:tracePt t="244592" x="1155700" y="5549900"/>
          <p14:tracePt t="244594" x="1147763" y="5557838"/>
          <p14:tracePt t="244596" x="1139825" y="5557838"/>
          <p14:tracePt t="244599" x="1131888" y="5557838"/>
          <p14:tracePt t="244601" x="1123950" y="5557838"/>
          <p14:tracePt t="244603" x="1116013" y="5557838"/>
          <p14:tracePt t="244604" x="1108075" y="5557838"/>
          <p14:tracePt t="244607" x="1100138" y="5565775"/>
          <p14:tracePt t="244609" x="1092200" y="5565775"/>
          <p14:tracePt t="244610" x="1084263" y="5565775"/>
          <p14:tracePt t="244612" x="1076325" y="5565775"/>
          <p14:tracePt t="244616" x="1060450" y="5565775"/>
          <p14:tracePt t="244619" x="1060450" y="5573713"/>
          <p14:tracePt t="244620" x="1052513" y="5573713"/>
          <p14:tracePt t="244622" x="1044575" y="5573713"/>
          <p14:tracePt t="244625" x="1036638" y="5573713"/>
          <p14:tracePt t="244626" x="1028700" y="5573713"/>
          <p14:tracePt t="244628" x="1020763" y="5573713"/>
          <p14:tracePt t="244630" x="1012825" y="5573713"/>
          <p14:tracePt t="244633" x="1012825" y="5581650"/>
          <p14:tracePt t="244635" x="1004888" y="5581650"/>
          <p14:tracePt t="244637" x="996950" y="5581650"/>
          <p14:tracePt t="244638" x="989013" y="5581650"/>
          <p14:tracePt t="244642" x="981075" y="5589588"/>
          <p14:tracePt t="244644" x="973138" y="5589588"/>
          <p14:tracePt t="244646" x="965200" y="5589588"/>
          <p14:tracePt t="244651" x="957263" y="5589588"/>
          <p14:tracePt t="244654" x="949325" y="5597525"/>
          <p14:tracePt t="244656" x="941388" y="5597525"/>
          <p14:tracePt t="244660" x="933450" y="5597525"/>
          <p14:tracePt t="244667" x="925513" y="5605463"/>
          <p14:tracePt t="244669" x="917575" y="5605463"/>
          <p14:tracePt t="244672" x="909638" y="5605463"/>
          <p14:tracePt t="244678" x="901700" y="5605463"/>
          <p14:tracePt t="244683" x="893763" y="5605463"/>
          <p14:tracePt t="244686" x="893763" y="5613400"/>
          <p14:tracePt t="244689" x="885825" y="5613400"/>
          <p14:tracePt t="244697" x="877888" y="5613400"/>
          <p14:tracePt t="244708" x="868363" y="5613400"/>
          <p14:tracePt t="244728" x="860425" y="5613400"/>
          <p14:tracePt t="244734" x="860425" y="5621338"/>
          <p14:tracePt t="244744" x="852488" y="5621338"/>
          <p14:tracePt t="244756" x="844550" y="5621338"/>
          <p14:tracePt t="244760" x="844550" y="5629275"/>
          <p14:tracePt t="244766" x="836613" y="5629275"/>
          <p14:tracePt t="244775" x="828675" y="5629275"/>
          <p14:tracePt t="244776" x="828675" y="5637213"/>
          <p14:tracePt t="244783" x="820738" y="5637213"/>
          <p14:tracePt t="244788" x="812800" y="5637213"/>
          <p14:tracePt t="244790" x="812800" y="5645150"/>
          <p14:tracePt t="244796" x="804863" y="5645150"/>
          <p14:tracePt t="244804" x="796925" y="5653088"/>
          <p14:tracePt t="244812" x="788988" y="5653088"/>
          <p14:tracePt t="244821" x="781050" y="5653088"/>
          <p14:tracePt t="244822" x="781050" y="5662613"/>
          <p14:tracePt t="244831" x="773113" y="5662613"/>
          <p14:tracePt t="244912" x="765175" y="5670550"/>
          <p14:tracePt t="244924" x="765175" y="5678488"/>
          <p14:tracePt t="244931" x="757238" y="5678488"/>
          <p14:tracePt t="244932" x="757238" y="5686425"/>
          <p14:tracePt t="244941" x="757238" y="5694363"/>
          <p14:tracePt t="244946" x="749300" y="5694363"/>
          <p14:tracePt t="244950" x="749300" y="5702300"/>
          <p14:tracePt t="244969" x="741363" y="5726113"/>
          <p14:tracePt t="244972" x="741363" y="5734050"/>
          <p14:tracePt t="244977" x="741363" y="5741988"/>
          <p14:tracePt t="244985" x="741363" y="5749925"/>
          <p14:tracePt t="244990" x="741363" y="5757863"/>
          <p14:tracePt t="244996" x="741363" y="5765800"/>
          <p14:tracePt t="245003" x="733425" y="5773738"/>
          <p14:tracePt t="245010" x="733425" y="5781675"/>
          <p14:tracePt t="245025" x="733425" y="5789613"/>
          <p14:tracePt t="245054" x="733425" y="5797550"/>
          <p14:tracePt t="245074" x="733425" y="5805488"/>
          <p14:tracePt t="245088" x="733425" y="5813425"/>
          <p14:tracePt t="245099" x="733425" y="5821363"/>
          <p14:tracePt t="245109" x="741363" y="5821363"/>
          <p14:tracePt t="245111" x="741363" y="5829300"/>
          <p14:tracePt t="245122" x="741363" y="5837238"/>
          <p14:tracePt t="245139" x="741363" y="5845175"/>
          <p14:tracePt t="245343" x="741363" y="5853113"/>
          <p14:tracePt t="245353" x="741363" y="5861050"/>
          <p14:tracePt t="245366" x="741363" y="5868988"/>
          <p14:tracePt t="245385" x="749300" y="5868988"/>
          <p14:tracePt t="245388" x="749300" y="5876925"/>
          <p14:tracePt t="245474" x="749300" y="5884863"/>
          <p14:tracePt t="245478" x="757238" y="5884863"/>
          <p14:tracePt t="245489" x="757238" y="5892800"/>
          <p14:tracePt t="245493" x="765175" y="5892800"/>
          <p14:tracePt t="245499" x="765175" y="5900738"/>
          <p14:tracePt t="245502" x="773113" y="5900738"/>
          <p14:tracePt t="245506" x="781050" y="5908675"/>
          <p14:tracePt t="245512" x="788988" y="5908675"/>
          <p14:tracePt t="245517" x="788988" y="5916613"/>
          <p14:tracePt t="245520" x="796925" y="5916613"/>
          <p14:tracePt t="245526" x="804863" y="5924550"/>
          <p14:tracePt t="245533" x="812800" y="5924550"/>
          <p14:tracePt t="245541" x="820738" y="5932488"/>
          <p14:tracePt t="245546" x="828675" y="5932488"/>
          <p14:tracePt t="245555" x="836613" y="5932488"/>
          <p14:tracePt t="245562" x="844550" y="5932488"/>
          <p14:tracePt t="245567" x="844550" y="5940425"/>
          <p14:tracePt t="245574" x="852488" y="5940425"/>
          <p14:tracePt t="245590" x="860425" y="5940425"/>
          <p14:tracePt t="245603" x="868363" y="5940425"/>
          <p14:tracePt t="245610" x="877888" y="5940425"/>
          <p14:tracePt t="245619" x="885825" y="5940425"/>
          <p14:tracePt t="245624" x="893763" y="5940425"/>
          <p14:tracePt t="245631" x="901700" y="5940425"/>
          <p14:tracePt t="245634" x="909638" y="5948363"/>
          <p14:tracePt t="245638" x="917575" y="5948363"/>
          <p14:tracePt t="245640" x="925513" y="5948363"/>
          <p14:tracePt t="245644" x="933450" y="5948363"/>
          <p14:tracePt t="245646" x="941388" y="5948363"/>
          <p14:tracePt t="245651" x="949325" y="5948363"/>
          <p14:tracePt t="245652" x="957263" y="5948363"/>
          <p14:tracePt t="245655" x="965200" y="5948363"/>
          <p14:tracePt t="245657" x="965200" y="5956300"/>
          <p14:tracePt t="245658" x="973138" y="5956300"/>
          <p14:tracePt t="245660" x="981075" y="5956300"/>
          <p14:tracePt t="245662" x="989013" y="5956300"/>
          <p14:tracePt t="245667" x="996950" y="5956300"/>
          <p14:tracePt t="245669" x="1004888" y="5956300"/>
          <p14:tracePt t="245672" x="1012825" y="5956300"/>
          <p14:tracePt t="245674" x="1020763" y="5956300"/>
          <p14:tracePt t="245676" x="1028700" y="5956300"/>
          <p14:tracePt t="245678" x="1036638" y="5964238"/>
          <p14:tracePt t="245681" x="1044575" y="5964238"/>
          <p14:tracePt t="245685" x="1052513" y="5964238"/>
          <p14:tracePt t="245686" x="1060450" y="5964238"/>
          <p14:tracePt t="245690" x="1068388" y="5964238"/>
          <p14:tracePt t="245694" x="1076325" y="5964238"/>
          <p14:tracePt t="245696" x="1084263" y="5964238"/>
          <p14:tracePt t="245699" x="1084263" y="5972175"/>
          <p14:tracePt t="245701" x="1092200" y="5972175"/>
          <p14:tracePt t="245705" x="1100138" y="5972175"/>
          <p14:tracePt t="245706" x="1108075" y="5972175"/>
          <p14:tracePt t="245710" x="1116013" y="5972175"/>
          <p14:tracePt t="245717" x="1123950" y="5972175"/>
          <p14:tracePt t="245720" x="1131888" y="5972175"/>
          <p14:tracePt t="245726" x="1139825" y="5972175"/>
          <p14:tracePt t="245733" x="1147763" y="5972175"/>
          <p14:tracePt t="245742" x="1155700" y="5972175"/>
          <p14:tracePt t="245755" x="1163638" y="5980113"/>
          <p14:tracePt t="245771" x="1171575" y="5980113"/>
          <p14:tracePt t="245789" x="1179513" y="5980113"/>
          <p14:tracePt t="245801" x="1187450" y="5988050"/>
          <p14:tracePt t="245802" x="1195388" y="5988050"/>
          <p14:tracePt t="245806" x="1203325" y="5988050"/>
          <p14:tracePt t="245810" x="1211263" y="5988050"/>
          <p14:tracePt t="245817" x="1228725" y="5995988"/>
          <p14:tracePt t="245820" x="1236663" y="5995988"/>
          <p14:tracePt t="245822" x="1244600" y="5995988"/>
          <p14:tracePt t="245824" x="1252538" y="5995988"/>
          <p14:tracePt t="245826" x="1260475" y="5995988"/>
          <p14:tracePt t="245828" x="1268413" y="5995988"/>
          <p14:tracePt t="245831" x="1276350" y="5995988"/>
          <p14:tracePt t="245836" x="1284288" y="6005513"/>
          <p14:tracePt t="245837" x="1292225" y="6005513"/>
          <p14:tracePt t="245838" x="1300163" y="6005513"/>
          <p14:tracePt t="245840" x="1308100" y="6005513"/>
          <p14:tracePt t="245842" x="1316038" y="6005513"/>
          <p14:tracePt t="245844" x="1323975" y="6005513"/>
          <p14:tracePt t="245846" x="1331913" y="6005513"/>
          <p14:tracePt t="245849" x="1339850" y="6005513"/>
          <p14:tracePt t="245852" x="1347788" y="6005513"/>
          <p14:tracePt t="245853" x="1355725" y="6005513"/>
          <p14:tracePt t="245854" x="1363663" y="6005513"/>
          <p14:tracePt t="245856" x="1379538" y="6005513"/>
          <p14:tracePt t="245858" x="1387475" y="6005513"/>
          <p14:tracePt t="245860" x="1395413" y="6013450"/>
          <p14:tracePt t="245862" x="1403350" y="6013450"/>
          <p14:tracePt t="245867" x="1427163" y="6013450"/>
          <p14:tracePt t="245869" x="1435100" y="6013450"/>
          <p14:tracePt t="245870" x="1450975" y="6013450"/>
          <p14:tracePt t="245872" x="1458913" y="6013450"/>
          <p14:tracePt t="245874" x="1466850" y="6013450"/>
          <p14:tracePt t="245876" x="1482725" y="6013450"/>
          <p14:tracePt t="245878" x="1498600" y="6013450"/>
          <p14:tracePt t="245880" x="1506538" y="6013450"/>
          <p14:tracePt t="245883" x="1522413" y="6013450"/>
          <p14:tracePt t="245885" x="1530350" y="6013450"/>
          <p14:tracePt t="245886" x="1546225" y="6013450"/>
          <p14:tracePt t="245888" x="1554163" y="6013450"/>
          <p14:tracePt t="245890" x="1571625" y="6013450"/>
          <p14:tracePt t="245892" x="1579563" y="6013450"/>
          <p14:tracePt t="245894" x="1595438" y="6013450"/>
          <p14:tracePt t="245896" x="1603375" y="6013450"/>
          <p14:tracePt t="245901" x="1627188" y="6021388"/>
          <p14:tracePt t="245902" x="1643063" y="6021388"/>
          <p14:tracePt t="245904" x="1651000" y="6021388"/>
          <p14:tracePt t="245906" x="1666875" y="6021388"/>
          <p14:tracePt t="245908" x="1682750" y="6021388"/>
          <p14:tracePt t="245910" x="1690688" y="6021388"/>
          <p14:tracePt t="245912" x="1706563" y="6021388"/>
          <p14:tracePt t="245917" x="1738313" y="6021388"/>
          <p14:tracePt t="245919" x="1746250" y="6021388"/>
          <p14:tracePt t="245920" x="1762125" y="6021388"/>
          <p14:tracePt t="245922" x="1778000" y="6021388"/>
          <p14:tracePt t="245924" x="1793875" y="6021388"/>
          <p14:tracePt t="245926" x="1801813" y="6021388"/>
          <p14:tracePt t="245928" x="1825625" y="6021388"/>
          <p14:tracePt t="245930" x="1833563" y="6021388"/>
          <p14:tracePt t="245933" x="1849438" y="6021388"/>
          <p14:tracePt t="245935" x="1865313" y="6021388"/>
          <p14:tracePt t="245938" x="1897063" y="6021388"/>
          <p14:tracePt t="245953" x="2025650" y="6005513"/>
          <p14:tracePt t="245956" x="2065338" y="6005513"/>
          <p14:tracePt t="245958" x="2081213" y="6005513"/>
          <p14:tracePt t="245960" x="2105025" y="5995988"/>
          <p14:tracePt t="245962" x="2128838" y="5995988"/>
          <p14:tracePt t="245967" x="2168525" y="5988050"/>
          <p14:tracePt t="245970" x="2208213" y="5980113"/>
          <p14:tracePt t="245972" x="2232025" y="5980113"/>
          <p14:tracePt t="245974" x="2247900" y="5980113"/>
          <p14:tracePt t="245976" x="2273300" y="5972175"/>
          <p14:tracePt t="245978" x="2297113" y="5972175"/>
          <p14:tracePt t="245980" x="2320925" y="5964238"/>
          <p14:tracePt t="245983" x="2344738" y="5964238"/>
          <p14:tracePt t="245985" x="2368550" y="5964238"/>
          <p14:tracePt t="245988" x="2392363" y="5964238"/>
          <p14:tracePt t="245989" x="2416175" y="5964238"/>
          <p14:tracePt t="245990" x="2439988" y="5956300"/>
          <p14:tracePt t="245992" x="2463800" y="5956300"/>
          <p14:tracePt t="245994" x="2487613" y="5956300"/>
          <p14:tracePt t="245996" x="2511425" y="5956300"/>
          <p14:tracePt t="245999" x="2527300" y="5948363"/>
          <p14:tracePt t="246004" x="2566988" y="5940425"/>
          <p14:tracePt t="246005" x="2590800" y="5940425"/>
          <p14:tracePt t="246006" x="2616200" y="5940425"/>
          <p14:tracePt t="246008" x="2632075" y="5940425"/>
          <p14:tracePt t="246010" x="2655888" y="5940425"/>
          <p14:tracePt t="246012" x="2671763" y="5932488"/>
          <p14:tracePt t="246016" x="2711450" y="5932488"/>
          <p14:tracePt t="246019" x="2735263" y="5932488"/>
          <p14:tracePt t="246021" x="2751138" y="5932488"/>
          <p14:tracePt t="246022" x="2767013" y="5924550"/>
          <p14:tracePt t="246024" x="2790825" y="5924550"/>
          <p14:tracePt t="246026" x="2806700" y="5924550"/>
          <p14:tracePt t="246028" x="2822575" y="5924550"/>
          <p14:tracePt t="246031" x="2846388" y="5924550"/>
          <p14:tracePt t="246033" x="2854325" y="5924550"/>
          <p14:tracePt t="246035" x="2870200" y="5916613"/>
          <p14:tracePt t="246037" x="2886075" y="5916613"/>
          <p14:tracePt t="246039" x="2901950" y="5916613"/>
          <p14:tracePt t="246040" x="2917825" y="5916613"/>
          <p14:tracePt t="246042" x="2933700" y="5916613"/>
          <p14:tracePt t="246044" x="2949575" y="5916613"/>
          <p14:tracePt t="246046" x="2957513" y="5916613"/>
          <p14:tracePt t="246051" x="2990850" y="5916613"/>
          <p14:tracePt t="246052" x="2998788" y="5916613"/>
          <p14:tracePt t="246054" x="3014663" y="5924550"/>
          <p14:tracePt t="246056" x="3022600" y="5924550"/>
          <p14:tracePt t="246058" x="3038475" y="5924550"/>
          <p14:tracePt t="246060" x="3046413" y="5924550"/>
          <p14:tracePt t="246062" x="3062288" y="5924550"/>
          <p14:tracePt t="246067" x="3078163" y="5916613"/>
          <p14:tracePt t="246068" x="3086100" y="5916613"/>
          <p14:tracePt t="246072" x="3094038" y="5916613"/>
          <p14:tracePt t="246074" x="3101975" y="5916613"/>
          <p14:tracePt t="246078" x="3109913" y="5916613"/>
          <p14:tracePt t="246081" x="3117850" y="5916613"/>
          <p14:tracePt t="246085" x="3125788" y="5916613"/>
          <p14:tracePt t="246090" x="3133725" y="5916613"/>
          <p14:tracePt t="246096" x="3141663" y="5916613"/>
          <p14:tracePt t="246102" x="3149600" y="5916613"/>
          <p14:tracePt t="246110" x="3157538" y="5916613"/>
          <p14:tracePt t="246120" x="3165475" y="5916613"/>
          <p14:tracePt t="246285" x="3157538" y="5916613"/>
          <p14:tracePt t="246357" x="3165475" y="5916613"/>
          <p14:tracePt t="246423" x="3173413" y="5916613"/>
          <p14:tracePt t="246439" x="3173413" y="5908675"/>
          <p14:tracePt t="246453" x="3181350" y="5908675"/>
          <p14:tracePt t="246543" x="3181350" y="5900738"/>
          <p14:tracePt t="246599" x="3181350" y="5892800"/>
          <p14:tracePt t="246632" x="3173413" y="5892800"/>
          <p14:tracePt t="246635" x="3173413" y="5884863"/>
          <p14:tracePt t="246765" x="3181350" y="5884863"/>
          <p14:tracePt t="246775" x="3181350" y="5892800"/>
          <p14:tracePt t="246817" x="3181350" y="5884863"/>
          <p14:tracePt t="246839" x="3189288" y="5884863"/>
          <p14:tracePt t="246845" x="3189288" y="5876925"/>
          <p14:tracePt t="246849" x="3197225" y="5876925"/>
          <p14:tracePt t="246856" x="3205163" y="5876925"/>
          <p14:tracePt t="246867" x="3213100" y="5876925"/>
          <p14:tracePt t="246876" x="3221038" y="5876925"/>
          <p14:tracePt t="246895" x="3228975" y="5868988"/>
          <p14:tracePt t="246917" x="3236913" y="5868988"/>
          <p14:tracePt t="246938" x="3236913" y="5861050"/>
          <p14:tracePt t="246963" x="3236913" y="5853113"/>
          <p14:tracePt t="246991" x="3236913" y="5845175"/>
          <p14:tracePt t="247023" x="3228975" y="5845175"/>
          <p14:tracePt t="247028" x="3228975" y="5837238"/>
          <p14:tracePt t="247052" x="3221038" y="5837238"/>
          <p14:tracePt t="247127" x="3213100" y="5837238"/>
          <p14:tracePt t="247135" x="3213100" y="5829300"/>
          <p14:tracePt t="247467" x="3205163" y="5829300"/>
          <p14:tracePt t="247499" x="3213100" y="5829300"/>
          <p14:tracePt t="247579" x="3205163" y="5829300"/>
          <p14:tracePt t="247619" x="3205163" y="5821363"/>
          <p14:tracePt t="247623" x="3197225" y="5821363"/>
          <p14:tracePt t="247653" x="3189288" y="5821363"/>
          <p14:tracePt t="247663" x="3181350" y="5821363"/>
          <p14:tracePt t="247668" x="3173413" y="5821363"/>
          <p14:tracePt t="247676" x="3165475" y="5821363"/>
          <p14:tracePt t="247683" x="3157538" y="5813425"/>
          <p14:tracePt t="247692" x="3149600" y="5813425"/>
          <p14:tracePt t="247702" x="3141663" y="5813425"/>
          <p14:tracePt t="247716" x="3133725" y="5813425"/>
          <p14:tracePt t="247921" x="3141663" y="5813425"/>
          <p14:tracePt t="247931" x="3149600" y="5813425"/>
          <p14:tracePt t="247941" x="3157538" y="5813425"/>
          <p14:tracePt t="247951" x="3165475" y="5813425"/>
          <p14:tracePt t="247955" x="3173413" y="5813425"/>
          <p14:tracePt t="247958" x="3181350" y="5813425"/>
          <p14:tracePt t="247966" x="3189288" y="5813425"/>
          <p14:tracePt t="247971" x="3197225" y="5813425"/>
          <p14:tracePt t="247973" x="3205163" y="5813425"/>
          <p14:tracePt t="247974" x="3213100" y="5813425"/>
          <p14:tracePt t="247978" x="3221038" y="5813425"/>
          <p14:tracePt t="247981" x="3228975" y="5813425"/>
          <p14:tracePt t="247984" x="3236913" y="5813425"/>
          <p14:tracePt t="247986" x="3244850" y="5813425"/>
          <p14:tracePt t="247988" x="3252788" y="5813425"/>
          <p14:tracePt t="247990" x="3260725" y="5813425"/>
          <p14:tracePt t="247992" x="3268663" y="5813425"/>
          <p14:tracePt t="247996" x="3276600" y="5813425"/>
          <p14:tracePt t="248000" x="3284538" y="5813425"/>
          <p14:tracePt t="248004" x="3292475" y="5813425"/>
          <p14:tracePt t="248006" x="3292475" y="5805488"/>
          <p14:tracePt t="248008" x="3300413" y="5805488"/>
          <p14:tracePt t="248012" x="3308350" y="5805488"/>
          <p14:tracePt t="248017" x="3317875" y="5805488"/>
          <p14:tracePt t="248020" x="3325813" y="5805488"/>
          <p14:tracePt t="248026" x="3333750" y="5805488"/>
          <p14:tracePt t="248031" x="3341688" y="5805488"/>
          <p14:tracePt t="248038" x="3349625" y="5805488"/>
          <p14:tracePt t="248050" x="3357563" y="5805488"/>
          <p14:tracePt t="248056" x="3357563" y="5797550"/>
          <p14:tracePt t="248069" x="3365500" y="5797550"/>
          <p14:tracePt t="248081" x="3373438" y="5797550"/>
          <p14:tracePt t="248088" x="3381375" y="5797550"/>
          <p14:tracePt t="248095" x="3389313" y="5797550"/>
          <p14:tracePt t="248101" x="3397250" y="5797550"/>
          <p14:tracePt t="248104" x="3405188" y="5797550"/>
          <p14:tracePt t="248108" x="3413125" y="5797550"/>
          <p14:tracePt t="248110" x="3421063" y="5797550"/>
          <p14:tracePt t="248116" x="3429000" y="5797550"/>
          <p14:tracePt t="248118" x="3436938" y="5797550"/>
          <p14:tracePt t="248120" x="3444875" y="5797550"/>
          <p14:tracePt t="248124" x="3452813" y="5797550"/>
          <p14:tracePt t="248126" x="3460750" y="5797550"/>
          <p14:tracePt t="248130" x="3468688" y="5797550"/>
          <p14:tracePt t="248133" x="3476625" y="5797550"/>
          <p14:tracePt t="248136" x="3484563" y="5797550"/>
          <p14:tracePt t="248141" x="3492500" y="5797550"/>
          <p14:tracePt t="248142" x="3500438" y="5797550"/>
          <p14:tracePt t="248144" x="3508375" y="5797550"/>
          <p14:tracePt t="248150" x="3516313" y="5797550"/>
          <p14:tracePt t="248152" x="3532188" y="5805488"/>
          <p14:tracePt t="248156" x="3548063" y="5805488"/>
          <p14:tracePt t="248160" x="3556000" y="5805488"/>
          <p14:tracePt t="248162" x="3571875" y="5805488"/>
          <p14:tracePt t="248167" x="3579813" y="5805488"/>
          <p14:tracePt t="248168" x="3595688" y="5805488"/>
          <p14:tracePt t="248172" x="3603625" y="5813425"/>
          <p14:tracePt t="248174" x="3619500" y="5813425"/>
          <p14:tracePt t="248176" x="3627438" y="5813425"/>
          <p14:tracePt t="248178" x="3635375" y="5813425"/>
          <p14:tracePt t="248180" x="3643313" y="5813425"/>
          <p14:tracePt t="248183" x="3651250" y="5813425"/>
          <p14:tracePt t="248186" x="3660775" y="5813425"/>
          <p14:tracePt t="248189" x="3676650" y="5821363"/>
          <p14:tracePt t="248190" x="3692525" y="5821363"/>
          <p14:tracePt t="248192" x="3700463" y="5821363"/>
          <p14:tracePt t="248194" x="3708400" y="5813425"/>
          <p14:tracePt t="248196" x="3716338" y="5813425"/>
          <p14:tracePt t="248199" x="3724275" y="5813425"/>
          <p14:tracePt t="248202" x="3732213" y="5813425"/>
          <p14:tracePt t="248204" x="3748088" y="5813425"/>
          <p14:tracePt t="248206" x="3763963" y="5821363"/>
          <p14:tracePt t="248208" x="3771900" y="5821363"/>
          <p14:tracePt t="248210" x="3779838" y="5821363"/>
          <p14:tracePt t="248212" x="3795713" y="5821363"/>
          <p14:tracePt t="248217" x="3811588" y="5821363"/>
          <p14:tracePt t="248219" x="3819525" y="5821363"/>
          <p14:tracePt t="248221" x="3835400" y="5821363"/>
          <p14:tracePt t="248222" x="3843338" y="5821363"/>
          <p14:tracePt t="248224" x="3851275" y="5821363"/>
          <p14:tracePt t="248226" x="3859213" y="5821363"/>
          <p14:tracePt t="248228" x="3875088" y="5821363"/>
          <p14:tracePt t="248230" x="3883025" y="5821363"/>
          <p14:tracePt t="248233" x="3890963" y="5821363"/>
          <p14:tracePt t="248237" x="3914775" y="5821363"/>
          <p14:tracePt t="248238" x="3922713" y="5829300"/>
          <p14:tracePt t="248240" x="3930650" y="5829300"/>
          <p14:tracePt t="248242" x="3938588" y="5829300"/>
          <p14:tracePt t="248244" x="3946525" y="5829300"/>
          <p14:tracePt t="248246" x="3954463" y="5829300"/>
          <p14:tracePt t="248249" x="3962400" y="5829300"/>
          <p14:tracePt t="248250" x="3970338" y="5829300"/>
          <p14:tracePt t="248252" x="3978275" y="5829300"/>
          <p14:tracePt t="248254" x="3986213" y="5829300"/>
          <p14:tracePt t="248256" x="3994150" y="5829300"/>
          <p14:tracePt t="248258" x="4002088" y="5829300"/>
          <p14:tracePt t="248260" x="4011613" y="5829300"/>
          <p14:tracePt t="248262" x="4019550" y="5829300"/>
          <p14:tracePt t="248266" x="4027488" y="5837238"/>
          <p14:tracePt t="248268" x="4035425" y="5837238"/>
          <p14:tracePt t="248270" x="4043363" y="5837238"/>
          <p14:tracePt t="248272" x="4051300" y="5837238"/>
          <p14:tracePt t="248274" x="4059238" y="5837238"/>
          <p14:tracePt t="248276" x="4067175" y="5837238"/>
          <p14:tracePt t="248278" x="4075113" y="5837238"/>
          <p14:tracePt t="248280" x="4083050" y="5837238"/>
          <p14:tracePt t="248282" x="4090988" y="5837238"/>
          <p14:tracePt t="248284" x="4098925" y="5837238"/>
          <p14:tracePt t="248286" x="4106863" y="5837238"/>
          <p14:tracePt t="248288" x="4106863" y="5845175"/>
          <p14:tracePt t="248290" x="4114800" y="5845175"/>
          <p14:tracePt t="248292" x="4122738" y="5845175"/>
          <p14:tracePt t="248294" x="4130675" y="5845175"/>
          <p14:tracePt t="248299" x="4138613" y="5845175"/>
          <p14:tracePt t="248300" x="4146550" y="5845175"/>
          <p14:tracePt t="248302" x="4154488" y="5845175"/>
          <p14:tracePt t="248304" x="4162425" y="5845175"/>
          <p14:tracePt t="248306" x="4162425" y="5853113"/>
          <p14:tracePt t="248308" x="4170363" y="5853113"/>
          <p14:tracePt t="248310" x="4178300" y="5853113"/>
          <p14:tracePt t="248312" x="4186238" y="5853113"/>
          <p14:tracePt t="248315" x="4194175" y="5853113"/>
          <p14:tracePt t="248318" x="4202113" y="5853113"/>
          <p14:tracePt t="248320" x="4210050" y="5853113"/>
          <p14:tracePt t="248322" x="4217988" y="5853113"/>
          <p14:tracePt t="248324" x="4225925" y="5853113"/>
          <p14:tracePt t="248326" x="4233863" y="5853113"/>
          <p14:tracePt t="248330" x="4241800" y="5853113"/>
          <p14:tracePt t="248332" x="4249738" y="5853113"/>
          <p14:tracePt t="248336" x="4257675" y="5853113"/>
          <p14:tracePt t="248338" x="4265613" y="5861050"/>
          <p14:tracePt t="248342" x="4273550" y="5861050"/>
          <p14:tracePt t="248344" x="4281488" y="5861050"/>
          <p14:tracePt t="248346" x="4289425" y="5861050"/>
          <p14:tracePt t="248350" x="4297363" y="5861050"/>
          <p14:tracePt t="248352" x="4305300" y="5861050"/>
          <p14:tracePt t="248356" x="4313238" y="5861050"/>
          <p14:tracePt t="248358" x="4321175" y="5861050"/>
          <p14:tracePt t="248362" x="4329113" y="5861050"/>
          <p14:tracePt t="248364" x="4337050" y="5861050"/>
          <p14:tracePt t="248368" x="4344988" y="5861050"/>
          <p14:tracePt t="248370" x="4352925" y="5861050"/>
          <p14:tracePt t="248372" x="4362450" y="5861050"/>
          <p14:tracePt t="248376" x="4370388" y="5861050"/>
          <p14:tracePt t="248380" x="4378325" y="5861050"/>
          <p14:tracePt t="248384" x="4386263" y="5861050"/>
          <p14:tracePt t="248388" x="4394200" y="5861050"/>
          <p14:tracePt t="248390" x="4394200" y="5853113"/>
          <p14:tracePt t="248392" x="4402138" y="5853113"/>
          <p14:tracePt t="248398" x="4410075" y="5853113"/>
          <p14:tracePt t="248406" x="4418013" y="5853113"/>
          <p14:tracePt t="248415" x="4418013" y="5845175"/>
          <p14:tracePt t="248416" x="4425950" y="5845175"/>
          <p14:tracePt t="248458" x="4418013" y="5845175"/>
          <p14:tracePt t="248563" x="4410075" y="5845175"/>
          <p14:tracePt t="248567" x="4402138" y="5845175"/>
          <p14:tracePt t="248569" x="4394200" y="5837238"/>
          <p14:tracePt t="248571" x="4386263" y="5837238"/>
          <p14:tracePt t="248572" x="4378325" y="5837238"/>
          <p14:tracePt t="248576" x="4370388" y="5837238"/>
          <p14:tracePt t="248578" x="4362450" y="5837238"/>
          <p14:tracePt t="248581" x="4352925" y="5829300"/>
          <p14:tracePt t="248583" x="4344988" y="5829300"/>
          <p14:tracePt t="248585" x="4337050" y="5829300"/>
          <p14:tracePt t="248586" x="4321175" y="5829300"/>
          <p14:tracePt t="248588" x="4313238" y="5829300"/>
          <p14:tracePt t="248590" x="4305300" y="5821363"/>
          <p14:tracePt t="248593" x="4297363" y="5821363"/>
          <p14:tracePt t="248595" x="4289425" y="5821363"/>
          <p14:tracePt t="248596" x="4281488" y="5813425"/>
          <p14:tracePt t="248599" x="4265613" y="5813425"/>
          <p14:tracePt t="248603" x="4249738" y="5813425"/>
          <p14:tracePt t="248604" x="4233863" y="5805488"/>
          <p14:tracePt t="248606" x="4225925" y="5805488"/>
          <p14:tracePt t="248608" x="4217988" y="5805488"/>
          <p14:tracePt t="248610" x="4202113" y="5805488"/>
          <p14:tracePt t="248612" x="4194175" y="5797550"/>
          <p14:tracePt t="248617" x="4170363" y="5797550"/>
          <p14:tracePt t="248619" x="4162425" y="5797550"/>
          <p14:tracePt t="248620" x="4146550" y="5789613"/>
          <p14:tracePt t="248622" x="4138613" y="5789613"/>
          <p14:tracePt t="248625" x="4130675" y="5789613"/>
          <p14:tracePt t="248626" x="4114800" y="5781675"/>
          <p14:tracePt t="248628" x="4106863" y="5781675"/>
          <p14:tracePt t="248630" x="4090988" y="5781675"/>
          <p14:tracePt t="248633" x="4083050" y="5781675"/>
          <p14:tracePt t="248637" x="4059238" y="5773738"/>
          <p14:tracePt t="248639" x="4051300" y="5773738"/>
          <p14:tracePt t="248641" x="4035425" y="5773738"/>
          <p14:tracePt t="248642" x="4027488" y="5765800"/>
          <p14:tracePt t="248644" x="4019550" y="5765800"/>
          <p14:tracePt t="248646" x="4002088" y="5765800"/>
          <p14:tracePt t="248649" x="3994150" y="5765800"/>
          <p14:tracePt t="248652" x="3978275" y="5757863"/>
          <p14:tracePt t="248654" x="3970338" y="5757863"/>
          <p14:tracePt t="248656" x="3962400" y="5749925"/>
          <p14:tracePt t="248658" x="3954463" y="5749925"/>
          <p14:tracePt t="248660" x="3946525" y="5749925"/>
          <p14:tracePt t="248662" x="3938588" y="5749925"/>
          <p14:tracePt t="248667" x="3922713" y="5741988"/>
          <p14:tracePt t="248669" x="3914775" y="5741988"/>
          <p14:tracePt t="248671" x="3906838" y="5741988"/>
          <p14:tracePt t="248673" x="3898900" y="5734050"/>
          <p14:tracePt t="248674" x="3890963" y="5734050"/>
          <p14:tracePt t="248676" x="3883025" y="5734050"/>
          <p14:tracePt t="248678" x="3875088" y="5734050"/>
          <p14:tracePt t="248680" x="3867150" y="5734050"/>
          <p14:tracePt t="248683" x="3867150" y="5726113"/>
          <p14:tracePt t="248686" x="3859213" y="5726113"/>
          <p14:tracePt t="248689" x="3843338" y="5726113"/>
          <p14:tracePt t="248690" x="3835400" y="5726113"/>
          <p14:tracePt t="248692" x="3827463" y="5718175"/>
          <p14:tracePt t="248694" x="3819525" y="5718175"/>
          <p14:tracePt t="248696" x="3811588" y="5718175"/>
          <p14:tracePt t="248700" x="3795713" y="5718175"/>
          <p14:tracePt t="248705" x="3787775" y="5718175"/>
          <p14:tracePt t="248706" x="3779838" y="5718175"/>
          <p14:tracePt t="248708" x="3771900" y="5718175"/>
          <p14:tracePt t="248710" x="3771900" y="5710238"/>
          <p14:tracePt t="248712" x="3763963" y="5710238"/>
          <p14:tracePt t="248718" x="3748088" y="5710238"/>
          <p14:tracePt t="248720" x="3740150" y="5710238"/>
          <p14:tracePt t="248722" x="3732213" y="5710238"/>
          <p14:tracePt t="248724" x="3724275" y="5710238"/>
          <p14:tracePt t="248728" x="3716338" y="5710238"/>
          <p14:tracePt t="248730" x="3708400" y="5710238"/>
          <p14:tracePt t="248733" x="3700463" y="5710238"/>
          <p14:tracePt t="248735" x="3692525" y="5710238"/>
          <p14:tracePt t="248738" x="3684588" y="5710238"/>
          <p14:tracePt t="248740" x="3676650" y="5710238"/>
          <p14:tracePt t="248742" x="3668713" y="5710238"/>
          <p14:tracePt t="248744" x="3660775" y="5710238"/>
          <p14:tracePt t="248746" x="3651250" y="5710238"/>
          <p14:tracePt t="248749" x="3643313" y="5710238"/>
          <p14:tracePt t="248753" x="3627438" y="5702300"/>
          <p14:tracePt t="248754" x="3619500" y="5702300"/>
          <p14:tracePt t="248756" x="3611563" y="5702300"/>
          <p14:tracePt t="248760" x="3603625" y="5702300"/>
          <p14:tracePt t="248762" x="3595688" y="5702300"/>
          <p14:tracePt t="248768" x="3579813" y="5702300"/>
          <p14:tracePt t="248769" x="3579813" y="5710238"/>
          <p14:tracePt t="248770" x="3571875" y="5710238"/>
          <p14:tracePt t="248772" x="3563938" y="5710238"/>
          <p14:tracePt t="248776" x="3556000" y="5710238"/>
          <p14:tracePt t="248778" x="3548063" y="5710238"/>
          <p14:tracePt t="248784" x="3540125" y="5710238"/>
          <p14:tracePt t="248785" x="3532188" y="5710238"/>
          <p14:tracePt t="248787" x="3524250" y="5710238"/>
          <p14:tracePt t="248790" x="3516313" y="5710238"/>
          <p14:tracePt t="248792" x="3508375" y="5710238"/>
          <p14:tracePt t="248794" x="3500438" y="5710238"/>
          <p14:tracePt t="248799" x="3492500" y="5702300"/>
          <p14:tracePt t="248801" x="3484563" y="5702300"/>
          <p14:tracePt t="248805" x="3476625" y="5702300"/>
          <p14:tracePt t="248806" x="3468688" y="5702300"/>
          <p14:tracePt t="248810" x="3460750" y="5702300"/>
          <p14:tracePt t="248812" x="3452813" y="5702300"/>
          <p14:tracePt t="248817" x="3444875" y="5702300"/>
          <p14:tracePt t="248820" x="3436938" y="5702300"/>
          <p14:tracePt t="248824" x="3429000" y="5702300"/>
          <p14:tracePt t="248826" x="3421063" y="5702300"/>
          <p14:tracePt t="248830" x="3413125" y="5702300"/>
          <p14:tracePt t="248835" x="3405188" y="5702300"/>
          <p14:tracePt t="248838" x="3397250" y="5702300"/>
          <p14:tracePt t="248842" x="3389313" y="5702300"/>
          <p14:tracePt t="248844" x="3381375" y="5702300"/>
          <p14:tracePt t="248850" x="3373438" y="5702300"/>
          <p14:tracePt t="248852" x="3365500" y="5702300"/>
          <p14:tracePt t="248854" x="3357563" y="5702300"/>
          <p14:tracePt t="248858" x="3349625" y="5702300"/>
          <p14:tracePt t="248862" x="3341688" y="5702300"/>
          <p14:tracePt t="248867" x="3333750" y="5702300"/>
          <p14:tracePt t="248870" x="3325813" y="5702300"/>
          <p14:tracePt t="248874" x="3317875" y="5702300"/>
          <p14:tracePt t="248881" x="3308350" y="5702300"/>
          <p14:tracePt t="248883" x="3308350" y="5710238"/>
          <p14:tracePt t="248884" x="3300413" y="5710238"/>
          <p14:tracePt t="248889" x="3292475" y="5710238"/>
          <p14:tracePt t="248894" x="3284538" y="5710238"/>
          <p14:tracePt t="248899" x="3276600" y="5710238"/>
          <p14:tracePt t="248901" x="3276600" y="5718175"/>
          <p14:tracePt t="248902" x="3268663" y="5718175"/>
          <p14:tracePt t="248907" x="3260725" y="5718175"/>
          <p14:tracePt t="248910" x="3252788" y="5718175"/>
          <p14:tracePt t="248917" x="3244850" y="5718175"/>
          <p14:tracePt t="248923" x="3236913" y="5726113"/>
          <p14:tracePt t="248930" x="3228975" y="5726113"/>
          <p14:tracePt t="248936" x="3221038" y="5726113"/>
          <p14:tracePt t="248944" x="3213100" y="5726113"/>
          <p14:tracePt t="248953" x="3205163" y="5726113"/>
          <p14:tracePt t="248958" x="3197225" y="5726113"/>
          <p14:tracePt t="248968" x="3189288" y="5726113"/>
          <p14:tracePt t="248976" x="3181350" y="5726113"/>
          <p14:tracePt t="248993" x="3173413" y="5726113"/>
          <p14:tracePt t="249011" x="3165475" y="5726113"/>
          <p14:tracePt t="249021" x="3157538" y="5726113"/>
          <p14:tracePt t="249028" x="3149600" y="5726113"/>
          <p14:tracePt t="249036" x="3141663" y="5734050"/>
          <p14:tracePt t="249045" x="3133725" y="5734050"/>
          <p14:tracePt t="249055" x="3125788" y="5734050"/>
          <p14:tracePt t="249066" x="3117850" y="5734050"/>
          <p14:tracePt t="249078" x="3109913" y="5734050"/>
          <p14:tracePt t="249165" x="3109913" y="5741988"/>
          <p14:tracePt t="249192" x="3101975" y="5741988"/>
          <p14:tracePt t="249209" x="3094038" y="5741988"/>
          <p14:tracePt t="249227" x="3086100" y="5749925"/>
          <p14:tracePt t="249691" x="3086100" y="5741988"/>
          <p14:tracePt t="249699" x="3078163" y="5741988"/>
          <p14:tracePt t="249706" x="3070225" y="5741988"/>
          <p14:tracePt t="249710" x="3062288" y="5741988"/>
          <p14:tracePt t="249712" x="3062288" y="5734050"/>
          <p14:tracePt t="249717" x="3054350" y="5734050"/>
          <p14:tracePt t="249720" x="3046413" y="5734050"/>
          <p14:tracePt t="249726" x="3038475" y="5726113"/>
          <p14:tracePt t="249730" x="3030538" y="5726113"/>
          <p14:tracePt t="249736" x="3022600" y="5726113"/>
          <p14:tracePt t="249738" x="3014663" y="5726113"/>
          <p14:tracePt t="249742" x="3006725" y="5718175"/>
          <p14:tracePt t="249746" x="2998788" y="5718175"/>
          <p14:tracePt t="249752" x="2990850" y="5718175"/>
          <p14:tracePt t="249754" x="2982913" y="5718175"/>
          <p14:tracePt t="249758" x="2974975" y="5710238"/>
          <p14:tracePt t="249762" x="2967038" y="5710238"/>
          <p14:tracePt t="249767" x="2957513" y="5710238"/>
          <p14:tracePt t="249770" x="2949575" y="5710238"/>
          <p14:tracePt t="249774" x="2949575" y="5702300"/>
          <p14:tracePt t="249776" x="2941638" y="5702300"/>
          <p14:tracePt t="249783" x="2933700" y="5702300"/>
          <p14:tracePt t="249788" x="2925763" y="5702300"/>
          <p14:tracePt t="249796" x="2917825" y="5702300"/>
          <p14:tracePt t="249804" x="2909888" y="5702300"/>
          <p14:tracePt t="249813" x="2901950" y="5702300"/>
          <p14:tracePt t="249815" x="2901950" y="5694363"/>
          <p14:tracePt t="249831" x="2894013" y="5694363"/>
          <p14:tracePt t="249871" x="2894013" y="5702300"/>
          <p14:tracePt t="249888" x="2894013" y="5710238"/>
          <p14:tracePt t="249897" x="2894013" y="5718175"/>
          <p14:tracePt t="249902" x="2894013" y="5726113"/>
          <p14:tracePt t="249912" x="2894013" y="5734050"/>
          <p14:tracePt t="249920" x="2901950" y="5734050"/>
          <p14:tracePt t="249924" x="2901950" y="5741988"/>
          <p14:tracePt t="249957" x="2901950" y="5749925"/>
          <p14:tracePt t="249968" x="2909888" y="5749925"/>
          <p14:tracePt t="249979" x="2917825" y="5749925"/>
          <p14:tracePt t="249986" x="2925763" y="5749925"/>
          <p14:tracePt t="249988" x="2925763" y="5757863"/>
          <p14:tracePt t="249992" x="2933700" y="5757863"/>
          <p14:tracePt t="249996" x="2941638" y="5757863"/>
          <p14:tracePt t="250002" x="2949575" y="5757863"/>
          <p14:tracePt t="250007" x="2957513" y="5757863"/>
          <p14:tracePt t="250012" x="2967038" y="5757863"/>
          <p14:tracePt t="250019" x="2974975" y="5757863"/>
          <p14:tracePt t="250022" x="2982913" y="5757863"/>
          <p14:tracePt t="250025" x="2982913" y="5765800"/>
          <p14:tracePt t="250028" x="2990850" y="5765800"/>
          <p14:tracePt t="250035" x="2998788" y="5765800"/>
          <p14:tracePt t="250043" x="3006725" y="5765800"/>
          <p14:tracePt t="250054" x="3014663" y="5765800"/>
          <p14:tracePt t="250056" x="3014663" y="5773738"/>
          <p14:tracePt t="250145" x="3006725" y="5765800"/>
          <p14:tracePt t="250155" x="2998788" y="5757863"/>
          <p14:tracePt t="250159" x="2990850" y="5757863"/>
          <p14:tracePt t="250160" x="2990850" y="5749925"/>
          <p14:tracePt t="250162" x="2982913" y="5749925"/>
          <p14:tracePt t="250167" x="2967038" y="5741988"/>
          <p14:tracePt t="250169" x="2967038" y="5734050"/>
          <p14:tracePt t="250173" x="2949575" y="5726113"/>
          <p14:tracePt t="250174" x="2941638" y="5718175"/>
          <p14:tracePt t="250177" x="2933700" y="5718175"/>
          <p14:tracePt t="250178" x="2925763" y="5710238"/>
          <p14:tracePt t="250181" x="2917825" y="5710238"/>
          <p14:tracePt t="250184" x="2909888" y="5702300"/>
          <p14:tracePt t="250185" x="2901950" y="5694363"/>
          <p14:tracePt t="250189" x="2878138" y="5686425"/>
          <p14:tracePt t="250190" x="2870200" y="5678488"/>
          <p14:tracePt t="250192" x="2862263" y="5670550"/>
          <p14:tracePt t="250194" x="2846388" y="5662613"/>
          <p14:tracePt t="250196" x="2838450" y="5662613"/>
          <p14:tracePt t="250199" x="2830513" y="5653088"/>
          <p14:tracePt t="250201" x="2822575" y="5645150"/>
          <p14:tracePt t="250207" x="2782888" y="5621338"/>
          <p14:tracePt t="250208" x="2774950" y="5621338"/>
          <p14:tracePt t="250210" x="2767013" y="5613400"/>
          <p14:tracePt t="250212" x="2751138" y="5605463"/>
          <p14:tracePt t="250217" x="2727325" y="5597525"/>
          <p14:tracePt t="250222" x="2711450" y="5589588"/>
          <p14:tracePt t="250225" x="2687638" y="5581650"/>
          <p14:tracePt t="250226" x="2679700" y="5573713"/>
          <p14:tracePt t="250228" x="2663825" y="5573713"/>
          <p14:tracePt t="250230" x="2655888" y="5565775"/>
          <p14:tracePt t="250233" x="2640013" y="5565775"/>
          <p14:tracePt t="250238" x="2616200" y="5549900"/>
          <p14:tracePt t="250240" x="2598738" y="5549900"/>
          <p14:tracePt t="250242" x="2590800" y="5541963"/>
          <p14:tracePt t="250244" x="2582863" y="5541963"/>
          <p14:tracePt t="250246" x="2574925" y="5534025"/>
          <p14:tracePt t="250249" x="2566988" y="5534025"/>
          <p14:tracePt t="250253" x="2551113" y="5526088"/>
          <p14:tracePt t="250255" x="2543175" y="5526088"/>
          <p14:tracePt t="250256" x="2527300" y="5518150"/>
          <p14:tracePt t="250258" x="2519363" y="5518150"/>
          <p14:tracePt t="250260" x="2511425" y="5518150"/>
          <p14:tracePt t="250262" x="2503488" y="5518150"/>
          <p14:tracePt t="250266" x="2495550" y="5510213"/>
          <p14:tracePt t="250268" x="2487613" y="5510213"/>
          <p14:tracePt t="250271" x="2479675" y="5510213"/>
          <p14:tracePt t="250272" x="2471738" y="5510213"/>
          <p14:tracePt t="250274" x="2463800" y="5502275"/>
          <p14:tracePt t="250276" x="2455863" y="5502275"/>
          <p14:tracePt t="250278" x="2447925" y="5502275"/>
          <p14:tracePt t="250283" x="2439988" y="5502275"/>
          <p14:tracePt t="250285" x="2432050" y="5502275"/>
          <p14:tracePt t="250287" x="2424113" y="5502275"/>
          <p14:tracePt t="250288" x="2416175" y="5502275"/>
          <p14:tracePt t="250292" x="2408238" y="5502275"/>
          <p14:tracePt t="250294" x="2400300" y="5502275"/>
          <p14:tracePt t="250296" x="2392363" y="5494338"/>
          <p14:tracePt t="250301" x="2376488" y="5494338"/>
          <p14:tracePt t="250302" x="2376488" y="5502275"/>
          <p14:tracePt t="250304" x="2368550" y="5502275"/>
          <p14:tracePt t="250306" x="2360613" y="5502275"/>
          <p14:tracePt t="250308" x="2352675" y="5502275"/>
          <p14:tracePt t="250310" x="2344738" y="5502275"/>
          <p14:tracePt t="250312" x="2336800" y="5502275"/>
          <p14:tracePt t="250314" x="2328863" y="5502275"/>
          <p14:tracePt t="250317" x="2320925" y="5502275"/>
          <p14:tracePt t="250318" x="2305050" y="5502275"/>
          <p14:tracePt t="250320" x="2297113" y="5502275"/>
          <p14:tracePt t="250322" x="2289175" y="5510213"/>
          <p14:tracePt t="250324" x="2281238" y="5510213"/>
          <p14:tracePt t="250326" x="2273300" y="5510213"/>
          <p14:tracePt t="250328" x="2265363" y="5510213"/>
          <p14:tracePt t="250330" x="2255838" y="5510213"/>
          <p14:tracePt t="250333" x="2239963" y="5518150"/>
          <p14:tracePt t="250335" x="2232025" y="5518150"/>
          <p14:tracePt t="250336" x="2224088" y="5518150"/>
          <p14:tracePt t="250338" x="2216150" y="5526088"/>
          <p14:tracePt t="250340" x="2208213" y="5526088"/>
          <p14:tracePt t="250342" x="2192338" y="5526088"/>
          <p14:tracePt t="250344" x="2184400" y="5526088"/>
          <p14:tracePt t="250346" x="2176463" y="5534025"/>
          <p14:tracePt t="250350" x="2152650" y="5534025"/>
          <p14:tracePt t="250353" x="2144713" y="5541963"/>
          <p14:tracePt t="250355" x="2136775" y="5541963"/>
          <p14:tracePt t="250358" x="2128838" y="5541963"/>
          <p14:tracePt t="250361" x="2105025" y="5549900"/>
          <p14:tracePt t="250362" x="2097088" y="5549900"/>
          <p14:tracePt t="250367" x="2073275" y="5549900"/>
          <p14:tracePt t="250369" x="2065338" y="5549900"/>
          <p14:tracePt t="250371" x="2049463" y="5549900"/>
          <p14:tracePt t="250372" x="2041525" y="5557838"/>
          <p14:tracePt t="250374" x="2033588" y="5557838"/>
          <p14:tracePt t="250376" x="2017713" y="5557838"/>
          <p14:tracePt t="250378" x="2009775" y="5557838"/>
          <p14:tracePt t="250380" x="2001838" y="5557838"/>
          <p14:tracePt t="250383" x="1985963" y="5565775"/>
          <p14:tracePt t="250386" x="1970088" y="5565775"/>
          <p14:tracePt t="250388" x="1962150" y="5565775"/>
          <p14:tracePt t="250390" x="1954213" y="5573713"/>
          <p14:tracePt t="250392" x="1946275" y="5573713"/>
          <p14:tracePt t="250394" x="1938338" y="5573713"/>
          <p14:tracePt t="250396" x="1930400" y="5581650"/>
          <p14:tracePt t="250400" x="1922463" y="5581650"/>
          <p14:tracePt t="250403" x="1905000" y="5581650"/>
          <p14:tracePt t="250404" x="1897063" y="5589588"/>
          <p14:tracePt t="250407" x="1889125" y="5589588"/>
          <p14:tracePt t="250410" x="1881188" y="5589588"/>
          <p14:tracePt t="250412" x="1873250" y="5597525"/>
          <p14:tracePt t="250416" x="1865313" y="5597525"/>
          <p14:tracePt t="250419" x="1857375" y="5597525"/>
          <p14:tracePt t="250421" x="1849438" y="5605463"/>
          <p14:tracePt t="250424" x="1841500" y="5605463"/>
          <p14:tracePt t="250426" x="1841500" y="5613400"/>
          <p14:tracePt t="250428" x="1833563" y="5613400"/>
          <p14:tracePt t="250430" x="1825625" y="5621338"/>
          <p14:tracePt t="250436" x="1817688" y="5629275"/>
          <p14:tracePt t="250440" x="1809750" y="5629275"/>
          <p14:tracePt t="250442" x="1809750" y="5637213"/>
          <p14:tracePt t="250444" x="1801813" y="5637213"/>
          <p14:tracePt t="250446" x="1801813" y="5645150"/>
          <p14:tracePt t="250449" x="1793875" y="5645150"/>
          <p14:tracePt t="250453" x="1785938" y="5653088"/>
          <p14:tracePt t="250456" x="1785938" y="5662613"/>
          <p14:tracePt t="250458" x="1778000" y="5662613"/>
          <p14:tracePt t="250462" x="1778000" y="5670550"/>
          <p14:tracePt t="250467" x="1770063" y="5678488"/>
          <p14:tracePt t="250470" x="1762125" y="5678488"/>
          <p14:tracePt t="250472" x="1762125" y="5686425"/>
          <p14:tracePt t="250476" x="1754188" y="5686425"/>
          <p14:tracePt t="250478" x="1754188" y="5694363"/>
          <p14:tracePt t="250483" x="1746250" y="5702300"/>
          <p14:tracePt t="250489" x="1738313" y="5710238"/>
          <p14:tracePt t="250494" x="1738313" y="5718175"/>
          <p14:tracePt t="250496" x="1730375" y="5718175"/>
          <p14:tracePt t="250503" x="1730375" y="5726113"/>
          <p14:tracePt t="250505" x="1722438" y="5726113"/>
          <p14:tracePt t="250508" x="1722438" y="5734050"/>
          <p14:tracePt t="250516" x="1714500" y="5741988"/>
          <p14:tracePt t="250531" x="1706563" y="5741988"/>
          <p14:tracePt t="250533" x="1706563" y="5749925"/>
          <p14:tracePt t="250705" x="1714500" y="5749925"/>
          <p14:tracePt t="250723" x="1714500" y="5741988"/>
          <p14:tracePt t="250729" x="1722438" y="5741988"/>
          <p14:tracePt t="250754" x="1730375" y="5741988"/>
          <p14:tracePt t="250758" x="1730375" y="5734050"/>
          <p14:tracePt t="251201" x="1738313" y="5734050"/>
          <p14:tracePt t="251211" x="1738313" y="5741988"/>
          <p14:tracePt t="251215" x="1746250" y="5741988"/>
          <p14:tracePt t="251221" x="1785938" y="5765800"/>
          <p14:tracePt t="251222" x="1809750" y="5781675"/>
          <p14:tracePt t="251727" x="1801813" y="5773738"/>
          <p14:tracePt t="251733" x="1801813" y="5765800"/>
          <p14:tracePt t="251735" x="1793875" y="5765800"/>
          <p14:tracePt t="251737" x="1793875" y="5757863"/>
          <p14:tracePt t="251740" x="1785938" y="5749925"/>
          <p14:tracePt t="251744" x="1778000" y="5741988"/>
          <p14:tracePt t="251751" x="1770063" y="5734050"/>
          <p14:tracePt t="251754" x="1770063" y="5726113"/>
          <p14:tracePt t="251755" x="1770063" y="5718175"/>
          <p14:tracePt t="251756" x="1762125" y="5718175"/>
          <p14:tracePt t="251758" x="1762125" y="5710238"/>
          <p14:tracePt t="251762" x="1754188" y="5702300"/>
          <p14:tracePt t="251769" x="1754188" y="5694363"/>
          <p14:tracePt t="251772" x="1746250" y="5694363"/>
          <p14:tracePt t="251774" x="1746250" y="5686425"/>
          <p14:tracePt t="251780" x="1746250" y="5678488"/>
          <p14:tracePt t="251792" x="1746250" y="5670550"/>
          <p14:tracePt t="251817" x="1738313" y="5662613"/>
          <p14:tracePt t="251826" x="1730375" y="5662613"/>
          <p14:tracePt t="251828" x="1730375" y="5653088"/>
          <p14:tracePt t="251833" x="1722438" y="5653088"/>
          <p14:tracePt t="251836" x="1714500" y="5653088"/>
          <p14:tracePt t="251838" x="1714500" y="5645150"/>
          <p14:tracePt t="251840" x="1706563" y="5645150"/>
          <p14:tracePt t="251846" x="1698625" y="5637213"/>
          <p14:tracePt t="251850" x="1690688" y="5637213"/>
          <p14:tracePt t="251856" x="1682750" y="5629275"/>
          <p14:tracePt t="251860" x="1674813" y="5629275"/>
          <p14:tracePt t="251862" x="1674813" y="5621338"/>
          <p14:tracePt t="251865" x="1666875" y="5621338"/>
          <p14:tracePt t="251869" x="1666875" y="5613400"/>
          <p14:tracePt t="251871" x="1658938" y="5613400"/>
          <p14:tracePt t="251874" x="1658938" y="5605463"/>
          <p14:tracePt t="251880" x="1651000" y="5605463"/>
          <p14:tracePt t="251898" x="1651000" y="5597525"/>
          <p14:tracePt t="251931" x="1643063" y="5597525"/>
          <p14:tracePt t="252031" x="1635125" y="5597525"/>
          <p14:tracePt t="252041" x="1627188" y="5597525"/>
          <p14:tracePt t="252153" x="1627188" y="5605463"/>
          <p14:tracePt t="252159" x="1619250" y="5613400"/>
          <p14:tracePt t="252161" x="1619250" y="5621338"/>
          <p14:tracePt t="252167" x="1611313" y="5637213"/>
          <p14:tracePt t="252169" x="1611313" y="5645150"/>
          <p14:tracePt t="252170" x="1603375" y="5653088"/>
          <p14:tracePt t="252175" x="1595438" y="5662613"/>
          <p14:tracePt t="252176" x="1595438" y="5670550"/>
          <p14:tracePt t="252178" x="1595438" y="5678488"/>
          <p14:tracePt t="252181" x="1587500" y="5686425"/>
          <p14:tracePt t="252186" x="1579563" y="5702300"/>
          <p14:tracePt t="252189" x="1579563" y="5710238"/>
          <p14:tracePt t="252190" x="1579563" y="5718175"/>
          <p14:tracePt t="252192" x="1571625" y="5726113"/>
          <p14:tracePt t="252196" x="1571625" y="5734050"/>
          <p14:tracePt t="252200" x="1562100" y="5749925"/>
          <p14:tracePt t="252203" x="1562100" y="5757863"/>
          <p14:tracePt t="252204" x="1562100" y="5765800"/>
          <p14:tracePt t="252207" x="1554163" y="5773738"/>
          <p14:tracePt t="252210" x="1554163" y="5781675"/>
          <p14:tracePt t="252212" x="1546225" y="5789613"/>
          <p14:tracePt t="252215" x="1546225" y="5797550"/>
          <p14:tracePt t="252217" x="1546225" y="5805488"/>
          <p14:tracePt t="252222" x="1538288" y="5821363"/>
          <p14:tracePt t="252223" x="1538288" y="5829300"/>
          <p14:tracePt t="252224" x="1530350" y="5837238"/>
          <p14:tracePt t="252229" x="1522413" y="5845175"/>
          <p14:tracePt t="252230" x="1522413" y="5853113"/>
          <p14:tracePt t="252234" x="1514475" y="5861050"/>
          <p14:tracePt t="252235" x="1514475" y="5868988"/>
          <p14:tracePt t="252238" x="1506538" y="5884863"/>
          <p14:tracePt t="252240" x="1498600" y="5892800"/>
          <p14:tracePt t="252242" x="1498600" y="5900738"/>
          <p14:tracePt t="252244" x="1490663" y="5908675"/>
          <p14:tracePt t="252246" x="1490663" y="5916613"/>
          <p14:tracePt t="252251" x="1482725" y="5932488"/>
          <p14:tracePt t="252255" x="1474788" y="5948363"/>
          <p14:tracePt t="252256" x="1466850" y="5956300"/>
          <p14:tracePt t="252258" x="1466850" y="5964238"/>
          <p14:tracePt t="252260" x="1458913" y="5964238"/>
          <p14:tracePt t="252262" x="1458913" y="5972175"/>
          <p14:tracePt t="252267" x="1450975" y="5988050"/>
          <p14:tracePt t="252268" x="1450975" y="5995988"/>
          <p14:tracePt t="252271" x="1443038" y="6005513"/>
          <p14:tracePt t="252272" x="1443038" y="6013450"/>
          <p14:tracePt t="252274" x="1443038" y="6021388"/>
          <p14:tracePt t="252276" x="1435100" y="6029325"/>
          <p14:tracePt t="252278" x="1435100" y="6037263"/>
          <p14:tracePt t="252280" x="1435100" y="6045200"/>
          <p14:tracePt t="252285" x="1427163" y="6053138"/>
          <p14:tracePt t="252287" x="1427163" y="6061075"/>
          <p14:tracePt t="252288" x="1427163" y="6069013"/>
          <p14:tracePt t="252290" x="1427163" y="6076950"/>
          <p14:tracePt t="252292" x="1419225" y="6076950"/>
          <p14:tracePt t="252294" x="1419225" y="6084888"/>
          <p14:tracePt t="252296" x="1419225" y="6092825"/>
          <p14:tracePt t="252301" x="1419225" y="6100763"/>
          <p14:tracePt t="252303" x="1411288" y="6108700"/>
          <p14:tracePt t="252304" x="1411288" y="6116638"/>
          <p14:tracePt t="252308" x="1411288" y="6124575"/>
          <p14:tracePt t="252310" x="1411288" y="6132513"/>
          <p14:tracePt t="252315" x="1411288" y="6140450"/>
          <p14:tracePt t="252319" x="1411288" y="6148388"/>
          <p14:tracePt t="252322" x="1411288" y="6156325"/>
          <p14:tracePt t="252326" x="1411288" y="6164263"/>
          <p14:tracePt t="252330" x="1411288" y="6172200"/>
          <p14:tracePt t="252335" x="1411288" y="6180138"/>
          <p14:tracePt t="252344" x="1411288" y="6188075"/>
          <p14:tracePt t="252350" x="1411288" y="6196013"/>
          <p14:tracePt t="252356" x="1411288" y="6203950"/>
          <p14:tracePt t="252367" x="1411288" y="6211888"/>
          <p14:tracePt t="252378" x="1411288" y="6219825"/>
          <p14:tracePt t="252399" x="1419225" y="6219825"/>
          <p14:tracePt t="252752" x="1427163" y="6219825"/>
          <p14:tracePt t="252765" x="1435100" y="6219825"/>
          <p14:tracePt t="252783" x="1443038" y="6219825"/>
          <p14:tracePt t="252823" x="1443038" y="6211888"/>
          <p14:tracePt t="252831" x="1435100" y="6211888"/>
          <p14:tracePt t="252842" x="1435100" y="6203950"/>
          <p14:tracePt t="252851" x="1427163" y="6203950"/>
          <p14:tracePt t="252857" x="1427163" y="6196013"/>
          <p14:tracePt t="252860" x="1419225" y="6196013"/>
          <p14:tracePt t="252869" x="1411288" y="6196013"/>
          <p14:tracePt t="252870" x="1411288" y="6188075"/>
          <p14:tracePt t="252872" x="1403350" y="6188075"/>
          <p14:tracePt t="252876" x="1395413" y="6188075"/>
          <p14:tracePt t="252880" x="1387475" y="6180138"/>
          <p14:tracePt t="252885" x="1379538" y="6180138"/>
          <p14:tracePt t="252886" x="1371600" y="6180138"/>
          <p14:tracePt t="252888" x="1363663" y="6180138"/>
          <p14:tracePt t="252890" x="1355725" y="6180138"/>
          <p14:tracePt t="252893" x="1355725" y="6172200"/>
          <p14:tracePt t="252894" x="1347788" y="6172200"/>
          <p14:tracePt t="252896" x="1339850" y="6172200"/>
          <p14:tracePt t="252900" x="1323975" y="6172200"/>
          <p14:tracePt t="252902" x="1308100" y="6172200"/>
          <p14:tracePt t="252904" x="1300163" y="6172200"/>
          <p14:tracePt t="252906" x="1292225" y="6172200"/>
          <p14:tracePt t="252908" x="1276350" y="6172200"/>
          <p14:tracePt t="252910" x="1268413" y="6172200"/>
          <p14:tracePt t="252912" x="1252538" y="6172200"/>
          <p14:tracePt t="252914" x="1244600" y="6172200"/>
          <p14:tracePt t="252917" x="1228725" y="6172200"/>
          <p14:tracePt t="252919" x="1220788" y="6172200"/>
          <p14:tracePt t="252920" x="1211263" y="6172200"/>
          <p14:tracePt t="252923" x="1195388" y="6180138"/>
          <p14:tracePt t="252924" x="1187450" y="6180138"/>
          <p14:tracePt t="252926" x="1171575" y="6180138"/>
          <p14:tracePt t="252928" x="1155700" y="6180138"/>
          <p14:tracePt t="252930" x="1147763" y="6180138"/>
          <p14:tracePt t="252934" x="1131888" y="6180138"/>
          <p14:tracePt t="252935" x="1123950" y="6180138"/>
          <p14:tracePt t="252937" x="1108075" y="6180138"/>
          <p14:tracePt t="252939" x="1100138" y="6180138"/>
          <p14:tracePt t="252941" x="1084263" y="6180138"/>
          <p14:tracePt t="252943" x="1068388" y="6180138"/>
          <p14:tracePt t="252954" x="996950" y="6180138"/>
          <p14:tracePt t="252957" x="973138" y="6188075"/>
          <p14:tracePt t="252958" x="957263" y="6188075"/>
          <p14:tracePt t="252960" x="941388" y="6188075"/>
          <p14:tracePt t="252962" x="933450" y="6188075"/>
          <p14:tracePt t="252967" x="901700" y="6188075"/>
          <p14:tracePt t="252970" x="877888" y="6188075"/>
          <p14:tracePt t="252973" x="868363" y="6188075"/>
          <p14:tracePt t="252974" x="852488" y="6188075"/>
          <p14:tracePt t="252976" x="836613" y="6188075"/>
          <p14:tracePt t="252978" x="828675" y="6188075"/>
          <p14:tracePt t="252980" x="812800" y="6188075"/>
          <p14:tracePt t="252983" x="804863" y="6188075"/>
          <p14:tracePt t="252985" x="788988" y="6196013"/>
          <p14:tracePt t="252986" x="781050" y="6196013"/>
          <p14:tracePt t="252988" x="765175" y="6196013"/>
          <p14:tracePt t="252990" x="757238" y="6196013"/>
          <p14:tracePt t="252992" x="741363" y="6196013"/>
          <p14:tracePt t="252994" x="733425" y="6196013"/>
          <p14:tracePt t="252996" x="717550" y="6196013"/>
          <p14:tracePt t="252999" x="709613" y="6203950"/>
          <p14:tracePt t="253000" x="701675" y="6203950"/>
          <p14:tracePt t="253002" x="685800" y="6203950"/>
          <p14:tracePt t="253004" x="677863" y="6203950"/>
          <p14:tracePt t="253006" x="669925" y="6203950"/>
          <p14:tracePt t="253008" x="661988" y="6203950"/>
          <p14:tracePt t="253010" x="646113" y="6203950"/>
          <p14:tracePt t="253012" x="638175" y="6203950"/>
          <p14:tracePt t="253015" x="630238" y="6211888"/>
          <p14:tracePt t="253017" x="622300" y="6211888"/>
          <p14:tracePt t="253020" x="614363" y="6211888"/>
          <p14:tracePt t="253022" x="606425" y="6211888"/>
          <p14:tracePt t="253024" x="598488" y="6211888"/>
          <p14:tracePt t="253026" x="590550" y="6211888"/>
          <p14:tracePt t="253030" x="582613" y="6211888"/>
          <p14:tracePt t="253034" x="574675" y="6211888"/>
          <p14:tracePt t="253036" x="574675" y="6219825"/>
          <p14:tracePt t="253038" x="566738" y="6219825"/>
          <p14:tracePt t="253042" x="558800" y="6219825"/>
          <p14:tracePt t="253046" x="550863" y="6219825"/>
          <p14:tracePt t="253054" x="542925" y="6219825"/>
          <p14:tracePt t="253155" x="534988" y="6219825"/>
          <p14:tracePt t="253349" x="542925" y="6219825"/>
          <p14:tracePt t="253383" x="550863" y="6219825"/>
          <p14:tracePt t="253409" x="550863" y="6211888"/>
          <p14:tracePt t="253419" x="558800" y="6211888"/>
          <p14:tracePt t="253431" x="558800" y="6203950"/>
          <p14:tracePt t="253442" x="566738" y="6203950"/>
          <p14:tracePt t="253445" x="566738" y="6196013"/>
          <p14:tracePt t="253459" x="566738" y="6188075"/>
          <p14:tracePt t="253460" x="574675" y="6188075"/>
          <p14:tracePt t="253471" x="574675" y="6180138"/>
          <p14:tracePt t="253486" x="582613" y="6180138"/>
          <p14:tracePt t="253489" x="582613" y="6172200"/>
          <p14:tracePt t="253541" x="582613" y="6164263"/>
          <p14:tracePt t="253547" x="590550" y="6164263"/>
          <p14:tracePt t="253557" x="590550" y="6156325"/>
          <p14:tracePt t="253559" x="598488" y="6156325"/>
          <p14:tracePt t="253567" x="606425" y="6148388"/>
          <p14:tracePt t="253570" x="606425" y="6140450"/>
          <p14:tracePt t="253572" x="614363" y="6140450"/>
          <p14:tracePt t="253577" x="614363" y="6132513"/>
          <p14:tracePt t="253578" x="622300" y="6132513"/>
          <p14:tracePt t="253585" x="630238" y="6132513"/>
          <p14:tracePt t="253586" x="630238" y="6124575"/>
          <p14:tracePt t="253592" x="638175" y="6124575"/>
          <p14:tracePt t="253596" x="638175" y="6116638"/>
          <p14:tracePt t="253603" x="646113" y="6116638"/>
          <p14:tracePt t="253615" x="654050" y="6116638"/>
          <p14:tracePt t="253619" x="654050" y="6108700"/>
          <p14:tracePt t="253929" x="661988" y="6108700"/>
          <p14:tracePt t="253939" x="661988" y="6116638"/>
          <p14:tracePt t="253950" x="669925" y="6116638"/>
          <p14:tracePt t="253955" x="677863" y="6116638"/>
          <p14:tracePt t="253960" x="685800" y="6116638"/>
          <p14:tracePt t="253965" x="693738" y="6116638"/>
          <p14:tracePt t="253971" x="709613" y="6116638"/>
          <p14:tracePt t="253972" x="717550" y="6116638"/>
          <p14:tracePt t="253976" x="725488" y="6116638"/>
          <p14:tracePt t="253978" x="733425" y="6116638"/>
          <p14:tracePt t="253980" x="741363" y="6116638"/>
          <p14:tracePt t="253983" x="749300" y="6116638"/>
          <p14:tracePt t="253987" x="765175" y="6116638"/>
          <p14:tracePt t="253988" x="773113" y="6116638"/>
          <p14:tracePt t="253991" x="781050" y="6116638"/>
          <p14:tracePt t="253992" x="788988" y="6116638"/>
          <p14:tracePt t="253995" x="796925" y="6124575"/>
          <p14:tracePt t="253996" x="804863" y="6124575"/>
          <p14:tracePt t="254001" x="828675" y="6124575"/>
          <p14:tracePt t="254003" x="836613" y="6124575"/>
          <p14:tracePt t="254004" x="844550" y="6124575"/>
          <p14:tracePt t="254006" x="852488" y="6124575"/>
          <p14:tracePt t="254008" x="860425" y="6124575"/>
          <p14:tracePt t="254010" x="877888" y="6124575"/>
          <p14:tracePt t="254012" x="885825" y="6124575"/>
          <p14:tracePt t="254018" x="901700" y="6132513"/>
          <p14:tracePt t="254019" x="909638" y="6132513"/>
          <p14:tracePt t="254020" x="917575" y="6132513"/>
          <p14:tracePt t="254022" x="933450" y="6132513"/>
          <p14:tracePt t="254024" x="941388" y="6132513"/>
          <p14:tracePt t="254026" x="949325" y="6132513"/>
          <p14:tracePt t="254028" x="957263" y="6132513"/>
          <p14:tracePt t="254030" x="965200" y="6132513"/>
          <p14:tracePt t="254033" x="973138" y="6140450"/>
          <p14:tracePt t="254035" x="981075" y="6140450"/>
          <p14:tracePt t="254036" x="989013" y="6140450"/>
          <p14:tracePt t="254038" x="996950" y="6140450"/>
          <p14:tracePt t="254040" x="1004888" y="6140450"/>
          <p14:tracePt t="254042" x="1012825" y="6140450"/>
          <p14:tracePt t="254044" x="1020763" y="6140450"/>
          <p14:tracePt t="254046" x="1028700" y="6140450"/>
          <p14:tracePt t="254050" x="1036638" y="6140450"/>
          <p14:tracePt t="254053" x="1044575" y="6148388"/>
          <p14:tracePt t="254054" x="1052513" y="6148388"/>
          <p14:tracePt t="254058" x="1060450" y="6148388"/>
          <p14:tracePt t="254062" x="1068388" y="6148388"/>
          <p14:tracePt t="254067" x="1076325" y="6148388"/>
          <p14:tracePt t="254070" x="1084263" y="6148388"/>
          <p14:tracePt t="254074" x="1092200" y="6148388"/>
          <p14:tracePt t="254079" x="1100138" y="6148388"/>
          <p14:tracePt t="254083" x="1108075" y="6148388"/>
          <p14:tracePt t="254086" x="1116013" y="6148388"/>
          <p14:tracePt t="254090" x="1123950" y="6148388"/>
          <p14:tracePt t="254094" x="1131888" y="6148388"/>
          <p14:tracePt t="254100" x="1139825" y="6148388"/>
          <p14:tracePt t="254101" x="1147763" y="6148388"/>
          <p14:tracePt t="254102" x="1155700" y="6148388"/>
          <p14:tracePt t="254106" x="1163638" y="6148388"/>
          <p14:tracePt t="254108" x="1171575" y="6148388"/>
          <p14:tracePt t="254110" x="1179513" y="6148388"/>
          <p14:tracePt t="254112" x="1187450" y="6148388"/>
          <p14:tracePt t="254114" x="1195388" y="6156325"/>
          <p14:tracePt t="254119" x="1211263" y="6156325"/>
          <p14:tracePt t="254120" x="1220788" y="6156325"/>
          <p14:tracePt t="254122" x="1228725" y="6156325"/>
          <p14:tracePt t="254124" x="1244600" y="6156325"/>
          <p14:tracePt t="254126" x="1252538" y="6156325"/>
          <p14:tracePt t="254128" x="1260475" y="6156325"/>
          <p14:tracePt t="254130" x="1276350" y="6156325"/>
          <p14:tracePt t="254133" x="1284288" y="6164263"/>
          <p14:tracePt t="254135" x="1292225" y="6164263"/>
          <p14:tracePt t="254136" x="1300163" y="6164263"/>
          <p14:tracePt t="254138" x="1316038" y="6164263"/>
          <p14:tracePt t="254140" x="1323975" y="6164263"/>
          <p14:tracePt t="254142" x="1331913" y="6164263"/>
          <p14:tracePt t="254144" x="1347788" y="6164263"/>
          <p14:tracePt t="254146" x="1355725" y="6164263"/>
          <p14:tracePt t="254151" x="1387475" y="6172200"/>
          <p14:tracePt t="254153" x="1395413" y="6172200"/>
          <p14:tracePt t="254154" x="1411288" y="6172200"/>
          <p14:tracePt t="254157" x="1427163" y="6172200"/>
          <p14:tracePt t="254158" x="1435100" y="6172200"/>
          <p14:tracePt t="254160" x="1450975" y="6172200"/>
          <p14:tracePt t="254162" x="1466850" y="6172200"/>
          <p14:tracePt t="254165" x="1482725" y="6172200"/>
          <p14:tracePt t="254169" x="1514475" y="6172200"/>
          <p14:tracePt t="254172" x="1530350" y="6172200"/>
          <p14:tracePt t="254173" x="1546225" y="6172200"/>
          <p14:tracePt t="254174" x="1562100" y="6172200"/>
          <p14:tracePt t="254176" x="1579563" y="6172200"/>
          <p14:tracePt t="254178" x="1595438" y="6172200"/>
          <p14:tracePt t="254181" x="1611313" y="6172200"/>
          <p14:tracePt t="254184" x="1627188" y="6180138"/>
          <p14:tracePt t="254186" x="1651000" y="6180138"/>
          <p14:tracePt t="254189" x="1682750" y="6180138"/>
          <p14:tracePt t="254190" x="1706563" y="6180138"/>
          <p14:tracePt t="254192" x="1722438" y="6180138"/>
          <p14:tracePt t="254194" x="1738313" y="6180138"/>
          <p14:tracePt t="254196" x="1762125" y="6180138"/>
          <p14:tracePt t="254201" x="1793875" y="6180138"/>
          <p14:tracePt t="254205" x="1833563" y="6180138"/>
          <p14:tracePt t="254206" x="1849438" y="6180138"/>
          <p14:tracePt t="254208" x="1873250" y="6180138"/>
          <p14:tracePt t="254210" x="1889125" y="6180138"/>
          <p14:tracePt t="254212" x="1905000" y="6180138"/>
          <p14:tracePt t="254215" x="1922463" y="6180138"/>
          <p14:tracePt t="254217" x="1946275" y="6180138"/>
          <p14:tracePt t="254221" x="1985963" y="6180138"/>
          <p14:tracePt t="254222" x="2001838" y="6180138"/>
          <p14:tracePt t="254224" x="2017713" y="6180138"/>
          <p14:tracePt t="254226" x="2041525" y="6180138"/>
          <p14:tracePt t="254228" x="2057400" y="6172200"/>
          <p14:tracePt t="254230" x="2081213" y="6172200"/>
          <p14:tracePt t="254233" x="2097088" y="6172200"/>
          <p14:tracePt t="254237" x="2136775" y="6172200"/>
          <p14:tracePt t="254238" x="2160588" y="6164263"/>
          <p14:tracePt t="254240" x="2176463" y="6164263"/>
          <p14:tracePt t="254242" x="2200275" y="6164263"/>
          <p14:tracePt t="254244" x="2216150" y="6164263"/>
          <p14:tracePt t="254246" x="2239963" y="6156325"/>
          <p14:tracePt t="254251" x="2289175" y="6156325"/>
          <p14:tracePt t="254254" x="2328863" y="6148388"/>
          <p14:tracePt t="254256" x="2352675" y="6140450"/>
          <p14:tracePt t="254258" x="2368550" y="6140450"/>
          <p14:tracePt t="254260" x="2392363" y="6140450"/>
          <p14:tracePt t="254262" x="2416175" y="6140450"/>
          <p14:tracePt t="254265" x="2439988" y="6132513"/>
          <p14:tracePt t="254267" x="2463800" y="6132513"/>
          <p14:tracePt t="254270" x="2479675" y="6132513"/>
          <p14:tracePt t="254271" x="2503488" y="6124575"/>
          <p14:tracePt t="254272" x="2527300" y="6124575"/>
          <p14:tracePt t="254274" x="2551113" y="6116638"/>
          <p14:tracePt t="254276" x="2574925" y="6116638"/>
          <p14:tracePt t="254278" x="2598738" y="6116638"/>
          <p14:tracePt t="254280" x="2616200" y="6108700"/>
          <p14:tracePt t="254282" x="2640013" y="6108700"/>
          <p14:tracePt t="254284" x="2663825" y="6100763"/>
          <p14:tracePt t="254286" x="2687638" y="6100763"/>
          <p14:tracePt t="254288" x="2711450" y="6100763"/>
          <p14:tracePt t="254290" x="2735263" y="6092825"/>
          <p14:tracePt t="254292" x="2759075" y="6092825"/>
          <p14:tracePt t="254294" x="2782888" y="6084888"/>
          <p14:tracePt t="254296" x="2806700" y="6084888"/>
          <p14:tracePt t="254299" x="2830513" y="6084888"/>
          <p14:tracePt t="254300" x="2854325" y="6076950"/>
          <p14:tracePt t="254302" x="2878138" y="6076950"/>
          <p14:tracePt t="254304" x="2901950" y="6076950"/>
          <p14:tracePt t="254306" x="2925763" y="6069013"/>
          <p14:tracePt t="254308" x="2949575" y="6069013"/>
          <p14:tracePt t="254310" x="2974975" y="6069013"/>
          <p14:tracePt t="254312" x="2998788" y="6069013"/>
          <p14:tracePt t="254314" x="3022600" y="6069013"/>
          <p14:tracePt t="254316" x="3046413" y="6061075"/>
          <p14:tracePt t="254318" x="3070225" y="6061075"/>
          <p14:tracePt t="254320" x="3094038" y="6061075"/>
          <p14:tracePt t="254322" x="3117850" y="6061075"/>
          <p14:tracePt t="254324" x="3141663" y="6061075"/>
          <p14:tracePt t="254326" x="3165475" y="6061075"/>
          <p14:tracePt t="254328" x="3181350" y="6061075"/>
          <p14:tracePt t="254330" x="3205163" y="6061075"/>
          <p14:tracePt t="254332" x="3221038" y="6053138"/>
          <p14:tracePt t="254334" x="3244850" y="6053138"/>
          <p14:tracePt t="254336" x="3260725" y="6053138"/>
          <p14:tracePt t="254338" x="3284538" y="6053138"/>
          <p14:tracePt t="254340" x="3300413" y="6053138"/>
          <p14:tracePt t="254342" x="3325813" y="6053138"/>
          <p14:tracePt t="254344" x="3341688" y="6053138"/>
          <p14:tracePt t="254346" x="3357563" y="6053138"/>
          <p14:tracePt t="254349" x="3373438" y="6053138"/>
          <p14:tracePt t="254352" x="3413125" y="6053138"/>
          <p14:tracePt t="254355" x="3429000" y="6053138"/>
          <p14:tracePt t="254356" x="3444875" y="6053138"/>
          <p14:tracePt t="254358" x="3452813" y="6053138"/>
          <p14:tracePt t="254360" x="3468688" y="6053138"/>
          <p14:tracePt t="254362" x="3484563" y="6053138"/>
          <p14:tracePt t="254369" x="3524250" y="6061075"/>
          <p14:tracePt t="254371" x="3532188" y="6061075"/>
          <p14:tracePt t="254372" x="3540125" y="6061075"/>
          <p14:tracePt t="254374" x="3548063" y="6061075"/>
          <p14:tracePt t="254376" x="3556000" y="6061075"/>
          <p14:tracePt t="254378" x="3563938" y="6069013"/>
          <p14:tracePt t="254380" x="3579813" y="6069013"/>
          <p14:tracePt t="254383" x="3587750" y="6069013"/>
          <p14:tracePt t="254386" x="3595688" y="6069013"/>
          <p14:tracePt t="254388" x="3603625" y="6069013"/>
          <p14:tracePt t="254390" x="3611563" y="6076950"/>
          <p14:tracePt t="254394" x="3619500" y="6076950"/>
          <p14:tracePt t="254400" x="3627438" y="6076950"/>
          <p14:tracePt t="254403" x="3635375" y="6076950"/>
          <p14:tracePt t="254404" x="3635375" y="6084888"/>
          <p14:tracePt t="254408" x="3643313" y="6084888"/>
          <p14:tracePt t="254417" x="3651250" y="6084888"/>
          <p14:tracePt t="254477" x="3660775" y="6084888"/>
          <p14:tracePt t="254487" x="3668713" y="6092825"/>
          <p14:tracePt t="254493" x="3676650" y="6092825"/>
          <p14:tracePt t="254496" x="3684588" y="6092825"/>
          <p14:tracePt t="254502" x="3692525" y="6092825"/>
          <p14:tracePt t="254504" x="3700463" y="6092825"/>
          <p14:tracePt t="254506" x="3708400" y="6092825"/>
          <p14:tracePt t="254510" x="3716338" y="6092825"/>
          <p14:tracePt t="254515" x="3724275" y="6092825"/>
          <p14:tracePt t="254519" x="3732213" y="6092825"/>
          <p14:tracePt t="254520" x="3740150" y="6092825"/>
          <p14:tracePt t="254524" x="3748088" y="6100763"/>
          <p14:tracePt t="254526" x="3756025" y="6100763"/>
          <p14:tracePt t="254528" x="3763963" y="6100763"/>
          <p14:tracePt t="254533" x="3771900" y="6100763"/>
          <p14:tracePt t="254535" x="3779838" y="6100763"/>
          <p14:tracePt t="254537" x="3787775" y="6100763"/>
          <p14:tracePt t="254538" x="3795713" y="6100763"/>
          <p14:tracePt t="254542" x="3803650" y="6100763"/>
          <p14:tracePt t="254544" x="3811588" y="6100763"/>
          <p14:tracePt t="254546" x="3819525" y="6100763"/>
          <p14:tracePt t="254551" x="3827463" y="6100763"/>
          <p14:tracePt t="254552" x="3835400" y="6100763"/>
          <p14:tracePt t="254554" x="3843338" y="6100763"/>
          <p14:tracePt t="254558" x="3851275" y="6100763"/>
          <p14:tracePt t="254560" x="3859213" y="6100763"/>
          <p14:tracePt t="254562" x="3867150" y="6100763"/>
          <p14:tracePt t="254567" x="3875088" y="6100763"/>
          <p14:tracePt t="254568" x="3883025" y="6108700"/>
          <p14:tracePt t="254572" x="3890963" y="6108700"/>
          <p14:tracePt t="254576" x="3898900" y="6108700"/>
          <p14:tracePt t="254580" x="3906838" y="6108700"/>
          <p14:tracePt t="254584" x="3914775" y="6108700"/>
          <p14:tracePt t="254592" x="3922713" y="6108700"/>
          <p14:tracePt t="254687" x="3930650" y="6108700"/>
          <p14:tracePt t="254699" x="3938588" y="6108700"/>
          <p14:tracePt t="254708" x="3946525" y="6108700"/>
          <p14:tracePt t="254715" x="3954463" y="6108700"/>
          <p14:tracePt t="254720" x="3954463" y="6116638"/>
          <p14:tracePt t="254722" x="3962400" y="6116638"/>
          <p14:tracePt t="254726" x="3970338" y="6116638"/>
          <p14:tracePt t="254733" x="3978275" y="6116638"/>
          <p14:tracePt t="254738" x="3986213" y="6116638"/>
          <p14:tracePt t="254744" x="3994150" y="6116638"/>
          <p14:tracePt t="254750" x="4002088" y="6116638"/>
          <p14:tracePt t="254752" x="4002088" y="6124575"/>
          <p14:tracePt t="254754" x="4011613" y="6124575"/>
          <p14:tracePt t="254758" x="4019550" y="6124575"/>
          <p14:tracePt t="254766" x="4027488" y="6124575"/>
          <p14:tracePt t="254769" x="4035425" y="6124575"/>
          <p14:tracePt t="254775" x="4043363" y="6124575"/>
          <p14:tracePt t="254780" x="4051300" y="6124575"/>
          <p14:tracePt t="254792" x="4059238" y="6124575"/>
          <p14:tracePt t="255175" x="4051300" y="6124575"/>
          <p14:tracePt t="255189" x="4043363" y="6124575"/>
          <p14:tracePt t="255209" x="4035425" y="6124575"/>
          <p14:tracePt t="255221" x="4027488" y="6124575"/>
          <p14:tracePt t="255230" x="4019550" y="6124575"/>
          <p14:tracePt t="255236" x="4019550" y="6116638"/>
          <p14:tracePt t="255238" x="4011613" y="6116638"/>
          <p14:tracePt t="255244" x="4002088" y="6116638"/>
          <p14:tracePt t="255252" x="3994150" y="6116638"/>
          <p14:tracePt t="255254" x="3986213" y="6116638"/>
          <p14:tracePt t="255258" x="3978275" y="6116638"/>
          <p14:tracePt t="255260" x="3970338" y="6116638"/>
          <p14:tracePt t="255267" x="3954463" y="6116638"/>
          <p14:tracePt t="255268" x="3946525" y="6116638"/>
          <p14:tracePt t="255270" x="3938588" y="6116638"/>
          <p14:tracePt t="255272" x="3930650" y="6116638"/>
          <p14:tracePt t="255275" x="3922713" y="6116638"/>
          <p14:tracePt t="255276" x="3914775" y="6116638"/>
          <p14:tracePt t="255278" x="3906838" y="6116638"/>
          <p14:tracePt t="255280" x="3898900" y="6116638"/>
          <p14:tracePt t="255283" x="3890963" y="6116638"/>
          <p14:tracePt t="255285" x="3883025" y="6116638"/>
          <p14:tracePt t="255286" x="3875088" y="6116638"/>
          <p14:tracePt t="255288" x="3859213" y="6116638"/>
          <p14:tracePt t="255290" x="3851275" y="6116638"/>
          <p14:tracePt t="255292" x="3843338" y="6116638"/>
          <p14:tracePt t="255294" x="3835400" y="6116638"/>
          <p14:tracePt t="255296" x="3819525" y="6116638"/>
          <p14:tracePt t="255301" x="3803650" y="6124575"/>
          <p14:tracePt t="255302" x="3787775" y="6124575"/>
          <p14:tracePt t="255304" x="3779838" y="6124575"/>
          <p14:tracePt t="255306" x="3771900" y="6124575"/>
          <p14:tracePt t="255308" x="3756025" y="6124575"/>
          <p14:tracePt t="255310" x="3748088" y="6124575"/>
          <p14:tracePt t="255312" x="3732213" y="6124575"/>
          <p14:tracePt t="255317" x="3716338" y="6124575"/>
          <p14:tracePt t="255318" x="3700463" y="6124575"/>
          <p14:tracePt t="255320" x="3692525" y="6124575"/>
          <p14:tracePt t="255322" x="3676650" y="6124575"/>
          <p14:tracePt t="255324" x="3668713" y="6124575"/>
          <p14:tracePt t="255326" x="3651250" y="6124575"/>
          <p14:tracePt t="255328" x="3643313" y="6124575"/>
          <p14:tracePt t="255330" x="3627438" y="6124575"/>
          <p14:tracePt t="255333" x="3611563" y="6124575"/>
          <p14:tracePt t="255335" x="3603625" y="6124575"/>
          <p14:tracePt t="255336" x="3587750" y="6124575"/>
          <p14:tracePt t="255338" x="3579813" y="6124575"/>
          <p14:tracePt t="255340" x="3563938" y="6124575"/>
          <p14:tracePt t="255342" x="3556000" y="6124575"/>
          <p14:tracePt t="255344" x="3540125" y="6124575"/>
          <p14:tracePt t="255346" x="3532188" y="6124575"/>
          <p14:tracePt t="255351" x="3500438" y="6124575"/>
          <p14:tracePt t="255352" x="3492500" y="6124575"/>
          <p14:tracePt t="255354" x="3476625" y="6124575"/>
          <p14:tracePt t="255356" x="3468688" y="6124575"/>
          <p14:tracePt t="255358" x="3452813" y="6124575"/>
          <p14:tracePt t="255360" x="3444875" y="6124575"/>
          <p14:tracePt t="255362" x="3429000" y="6124575"/>
          <p14:tracePt t="255367" x="3405188" y="6124575"/>
          <p14:tracePt t="255368" x="3397250" y="6124575"/>
          <p14:tracePt t="255371" x="3381375" y="6124575"/>
          <p14:tracePt t="255373" x="3373438" y="6124575"/>
          <p14:tracePt t="255377" x="3349625" y="6124575"/>
          <p14:tracePt t="255378" x="3333750" y="6124575"/>
          <p14:tracePt t="255380" x="3317875" y="6132513"/>
          <p14:tracePt t="255383" x="3308350" y="6132513"/>
          <p14:tracePt t="255385" x="3292475" y="6132513"/>
          <p14:tracePt t="255386" x="3276600" y="6132513"/>
          <p14:tracePt t="255388" x="3268663" y="6132513"/>
          <p14:tracePt t="255390" x="3260725" y="6132513"/>
          <p14:tracePt t="255392" x="3244850" y="6132513"/>
          <p14:tracePt t="255394" x="3236913" y="6132513"/>
          <p14:tracePt t="255396" x="3221038" y="6132513"/>
          <p14:tracePt t="255401" x="3205163" y="6132513"/>
          <p14:tracePt t="255401" x="3197225" y="6124575"/>
          <p14:tracePt t="255403" x="3181350" y="6124575"/>
          <p14:tracePt t="255405" x="3165475" y="6124575"/>
          <p14:tracePt t="255407" x="3157538" y="6124575"/>
          <p14:tracePt t="255408" x="3141663" y="6124575"/>
          <p14:tracePt t="255410" x="3125788" y="6124575"/>
          <p14:tracePt t="255412" x="3117850" y="6124575"/>
          <p14:tracePt t="255415" x="3101975" y="6124575"/>
          <p14:tracePt t="255418" x="3094038" y="6124575"/>
          <p14:tracePt t="255419" x="3078163" y="6124575"/>
          <p14:tracePt t="255423" x="3054350" y="6124575"/>
          <p14:tracePt t="255424" x="3038475" y="6124575"/>
          <p14:tracePt t="255426" x="3030538" y="6124575"/>
          <p14:tracePt t="255428" x="3014663" y="6124575"/>
          <p14:tracePt t="255430" x="3006725" y="6124575"/>
          <p14:tracePt t="255433" x="2990850" y="6124575"/>
          <p14:tracePt t="255435" x="2982913" y="6124575"/>
          <p14:tracePt t="255436" x="2967038" y="6124575"/>
          <p14:tracePt t="255438" x="2957513" y="6124575"/>
          <p14:tracePt t="255440" x="2941638" y="6124575"/>
          <p14:tracePt t="255442" x="2933700" y="6124575"/>
          <p14:tracePt t="255444" x="2917825" y="6124575"/>
          <p14:tracePt t="255446" x="2909888" y="6124575"/>
          <p14:tracePt t="255451" x="2886075" y="6124575"/>
          <p14:tracePt t="255453" x="2878138" y="6124575"/>
          <p14:tracePt t="255454" x="2862263" y="6124575"/>
          <p14:tracePt t="255456" x="2854325" y="6124575"/>
          <p14:tracePt t="255458" x="2846388" y="6124575"/>
          <p14:tracePt t="255460" x="2830513" y="6124575"/>
          <p14:tracePt t="255462" x="2822575" y="6124575"/>
          <p14:tracePt t="255467" x="2806700" y="6124575"/>
          <p14:tracePt t="255469" x="2798763" y="6124575"/>
          <p14:tracePt t="255470" x="2790825" y="6124575"/>
          <p14:tracePt t="255472" x="2782888" y="6124575"/>
          <p14:tracePt t="255474" x="2774950" y="6124575"/>
          <p14:tracePt t="255476" x="2767013" y="6124575"/>
          <p14:tracePt t="255478" x="2759075" y="6124575"/>
          <p14:tracePt t="255483" x="2751138" y="6124575"/>
          <p14:tracePt t="255485" x="2743200" y="6124575"/>
          <p14:tracePt t="255488" x="2735263" y="6124575"/>
          <p14:tracePt t="255492" x="2727325" y="6124575"/>
          <p14:tracePt t="255497" x="2719388" y="6124575"/>
          <p14:tracePt t="255505" x="2711450" y="6124575"/>
          <p14:tracePt t="255528" x="2703513" y="6124575"/>
          <p14:tracePt t="255551" x="2695575" y="6124575"/>
          <p14:tracePt t="255561" x="2687638" y="6124575"/>
          <p14:tracePt t="255569" x="2679700" y="6124575"/>
          <p14:tracePt t="255572" x="2671763" y="6124575"/>
          <p14:tracePt t="255578" x="2663825" y="6124575"/>
          <p14:tracePt t="255580" x="2655888" y="6124575"/>
          <p14:tracePt t="255585" x="2647950" y="6124575"/>
          <p14:tracePt t="255586" x="2640013" y="6124575"/>
          <p14:tracePt t="255590" x="2632075" y="6124575"/>
          <p14:tracePt t="255592" x="2624138" y="6124575"/>
          <p14:tracePt t="255594" x="2616200" y="6124575"/>
          <p14:tracePt t="255596" x="2606675" y="6124575"/>
          <p14:tracePt t="255600" x="2598738" y="6124575"/>
          <p14:tracePt t="255602" x="2590800" y="6124575"/>
          <p14:tracePt t="255604" x="2582863" y="6124575"/>
          <p14:tracePt t="255606" x="2574925" y="6124575"/>
          <p14:tracePt t="255608" x="2566988" y="6124575"/>
          <p14:tracePt t="255610" x="2559050" y="6124575"/>
          <p14:tracePt t="255612" x="2551113" y="6124575"/>
          <p14:tracePt t="255617" x="2535238" y="6124575"/>
          <p14:tracePt t="255619" x="2527300" y="6124575"/>
          <p14:tracePt t="255620" x="2519363" y="6124575"/>
          <p14:tracePt t="255622" x="2511425" y="6124575"/>
          <p14:tracePt t="255624" x="2503488" y="6124575"/>
          <p14:tracePt t="255626" x="2495550" y="6124575"/>
          <p14:tracePt t="255628" x="2487613" y="6124575"/>
          <p14:tracePt t="255630" x="2479675" y="6124575"/>
          <p14:tracePt t="255633" x="2471738" y="6124575"/>
          <p14:tracePt t="255635" x="2463800" y="6124575"/>
          <p14:tracePt t="255636" x="2455863" y="6116638"/>
          <p14:tracePt t="255638" x="2447925" y="6116638"/>
          <p14:tracePt t="255640" x="2439988" y="6116638"/>
          <p14:tracePt t="255642" x="2432050" y="6116638"/>
          <p14:tracePt t="255644" x="2424113" y="6116638"/>
          <p14:tracePt t="255646" x="2416175" y="6116638"/>
          <p14:tracePt t="255651" x="2400300" y="6116638"/>
          <p14:tracePt t="255653" x="2392363" y="6116638"/>
          <p14:tracePt t="255654" x="2384425" y="6116638"/>
          <p14:tracePt t="255656" x="2376488" y="6116638"/>
          <p14:tracePt t="255659" x="2368550" y="6116638"/>
          <p14:tracePt t="255660" x="2360613" y="6116638"/>
          <p14:tracePt t="255662" x="2352675" y="6116638"/>
          <p14:tracePt t="255665" x="2344738" y="6116638"/>
          <p14:tracePt t="255668" x="2328863" y="6108700"/>
          <p14:tracePt t="255670" x="2312988" y="6108700"/>
          <p14:tracePt t="255672" x="2305050" y="6108700"/>
          <p14:tracePt t="255674" x="2297113" y="6108700"/>
          <p14:tracePt t="255676" x="2289175" y="6108700"/>
          <p14:tracePt t="255678" x="2281238" y="6108700"/>
          <p14:tracePt t="255680" x="2273300" y="6108700"/>
          <p14:tracePt t="255683" x="2255838" y="6108700"/>
          <p14:tracePt t="255685" x="2247900" y="6100763"/>
          <p14:tracePt t="255688" x="2239963" y="6100763"/>
          <p14:tracePt t="255689" x="2232025" y="6100763"/>
          <p14:tracePt t="255690" x="2216150" y="6100763"/>
          <p14:tracePt t="255692" x="2208213" y="6100763"/>
          <p14:tracePt t="255694" x="2200275" y="6100763"/>
          <p14:tracePt t="255696" x="2192338" y="6100763"/>
          <p14:tracePt t="255701" x="2168525" y="6100763"/>
          <p14:tracePt t="255704" x="2160588" y="6100763"/>
          <p14:tracePt t="255705" x="2152650" y="6100763"/>
          <p14:tracePt t="255706" x="2144713" y="6100763"/>
          <p14:tracePt t="255708" x="2136775" y="6100763"/>
          <p14:tracePt t="255710" x="2128838" y="6100763"/>
          <p14:tracePt t="255712" x="2112963" y="6100763"/>
          <p14:tracePt t="255715" x="2105025" y="6100763"/>
          <p14:tracePt t="255717" x="2097088" y="6100763"/>
          <p14:tracePt t="255721" x="2081213" y="6100763"/>
          <p14:tracePt t="255722" x="2073275" y="6100763"/>
          <p14:tracePt t="255724" x="2057400" y="6100763"/>
          <p14:tracePt t="255726" x="2049463" y="6100763"/>
          <p14:tracePt t="255728" x="2041525" y="6100763"/>
          <p14:tracePt t="255730" x="2033588" y="6100763"/>
          <p14:tracePt t="255733" x="2025650" y="6108700"/>
          <p14:tracePt t="255736" x="2017713" y="6108700"/>
          <p14:tracePt t="255737" x="2009775" y="6108700"/>
          <p14:tracePt t="255738" x="2001838" y="6108700"/>
          <p14:tracePt t="255741" x="1993900" y="6108700"/>
          <p14:tracePt t="255742" x="1985963" y="6108700"/>
          <p14:tracePt t="255744" x="1978025" y="6108700"/>
          <p14:tracePt t="255746" x="1970088" y="6108700"/>
          <p14:tracePt t="255751" x="1954213" y="6108700"/>
          <p14:tracePt t="255752" x="1946275" y="6108700"/>
          <p14:tracePt t="255754" x="1946275" y="6116638"/>
          <p14:tracePt t="255756" x="1938338" y="6116638"/>
          <p14:tracePt t="255758" x="1930400" y="6116638"/>
          <p14:tracePt t="255762" x="1922463" y="6116638"/>
          <p14:tracePt t="255767" x="1912938" y="6116638"/>
          <p14:tracePt t="255770" x="1905000" y="6116638"/>
          <p14:tracePt t="255774" x="1897063" y="6116638"/>
          <p14:tracePt t="255785" x="1897063" y="6124575"/>
          <p14:tracePt t="255786" x="1889125" y="6124575"/>
          <p14:tracePt t="255931" x="1881188" y="6124575"/>
          <p14:tracePt t="256171" x="1881188" y="6132513"/>
          <p14:tracePt t="256215" x="1889125" y="6132513"/>
          <p14:tracePt t="256225" x="1889125" y="6140450"/>
          <p14:tracePt t="256240" x="1897063" y="6140450"/>
          <p14:tracePt t="256257" x="1905000" y="6140450"/>
          <p14:tracePt t="256359" x="1905000" y="6148388"/>
          <p14:tracePt t="256377" x="1912938" y="6148388"/>
          <p14:tracePt t="256386" x="1922463" y="6148388"/>
          <p14:tracePt t="256392" x="1922463" y="6156325"/>
          <p14:tracePt t="256396" x="1930400" y="6156325"/>
          <p14:tracePt t="256406" x="1938338" y="6156325"/>
          <p14:tracePt t="256412" x="1946275" y="6156325"/>
          <p14:tracePt t="256419" x="1954213" y="6156325"/>
          <p14:tracePt t="256422" x="1954213" y="6164263"/>
          <p14:tracePt t="256424" x="1962150" y="6164263"/>
          <p14:tracePt t="256428" x="1970088" y="6164263"/>
          <p14:tracePt t="256433" x="1978025" y="6164263"/>
          <p14:tracePt t="256436" x="1985963" y="6164263"/>
          <p14:tracePt t="256440" x="1993900" y="6164263"/>
          <p14:tracePt t="256444" x="2001838" y="6164263"/>
          <p14:tracePt t="256450" x="2009775" y="6164263"/>
          <p14:tracePt t="256455" x="2017713" y="6172200"/>
          <p14:tracePt t="256458" x="2025650" y="6172200"/>
          <p14:tracePt t="256464" x="2033588" y="6172200"/>
          <p14:tracePt t="256470" x="2041525" y="6172200"/>
          <p14:tracePt t="256476" x="2049463" y="6172200"/>
          <p14:tracePt t="256483" x="2057400" y="6172200"/>
          <p14:tracePt t="256491" x="2065338" y="6172200"/>
          <p14:tracePt t="256492" x="2065338" y="6180138"/>
          <p14:tracePt t="256496" x="2073275" y="6180138"/>
          <p14:tracePt t="256504" x="2081213" y="6180138"/>
          <p14:tracePt t="256510" x="2089150" y="6180138"/>
          <p14:tracePt t="256515" x="2097088" y="6180138"/>
          <p14:tracePt t="256518" x="2105025" y="6180138"/>
          <p14:tracePt t="256521" x="2112963" y="6180138"/>
          <p14:tracePt t="256522" x="2120900" y="6188075"/>
          <p14:tracePt t="256524" x="2128838" y="6188075"/>
          <p14:tracePt t="256526" x="2136775" y="6188075"/>
          <p14:tracePt t="256528" x="2144713" y="6188075"/>
          <p14:tracePt t="256530" x="2160588" y="6188075"/>
          <p14:tracePt t="256533" x="2168525" y="6188075"/>
          <p14:tracePt t="256535" x="2176463" y="6188075"/>
          <p14:tracePt t="256536" x="2192338" y="6196013"/>
          <p14:tracePt t="256538" x="2200275" y="6196013"/>
          <p14:tracePt t="256540" x="2208213" y="6196013"/>
          <p14:tracePt t="256542" x="2224088" y="6196013"/>
          <p14:tracePt t="256544" x="2232025" y="6203950"/>
          <p14:tracePt t="256546" x="2239963" y="6203950"/>
          <p14:tracePt t="256551" x="2265363" y="6203950"/>
          <p14:tracePt t="256553" x="2281238" y="6211888"/>
          <p14:tracePt t="256554" x="2297113" y="6211888"/>
          <p14:tracePt t="256556" x="2312988" y="6211888"/>
          <p14:tracePt t="256558" x="2328863" y="6211888"/>
          <p14:tracePt t="256560" x="2344738" y="6211888"/>
          <p14:tracePt t="256562" x="2360613" y="6219825"/>
          <p14:tracePt t="256565" x="2376488" y="6219825"/>
          <p14:tracePt t="256567" x="2392363" y="6219825"/>
          <p14:tracePt t="256570" x="2408238" y="6219825"/>
          <p14:tracePt t="256571" x="2424113" y="6219825"/>
          <p14:tracePt t="256572" x="2439988" y="6219825"/>
          <p14:tracePt t="256574" x="2463800" y="6227763"/>
          <p14:tracePt t="256576" x="2479675" y="6227763"/>
          <p14:tracePt t="256578" x="2503488" y="6227763"/>
          <p14:tracePt t="256580" x="2519363" y="6227763"/>
          <p14:tracePt t="256583" x="2543175" y="6227763"/>
          <p14:tracePt t="256586" x="2559050" y="6227763"/>
          <p14:tracePt t="256587" x="2582863" y="6227763"/>
          <p14:tracePt t="256588" x="2606675" y="6235700"/>
          <p14:tracePt t="256590" x="2632075" y="6235700"/>
          <p14:tracePt t="256592" x="2655888" y="6235700"/>
          <p14:tracePt t="256594" x="2679700" y="6235700"/>
          <p14:tracePt t="256596" x="2703513" y="6235700"/>
          <p14:tracePt t="256601" x="2751138" y="6235700"/>
          <p14:tracePt t="256603" x="2782888" y="6243638"/>
          <p14:tracePt t="256604" x="2806700" y="6243638"/>
          <p14:tracePt t="256606" x="2830513" y="6243638"/>
          <p14:tracePt t="256608" x="2862263" y="6251575"/>
          <p14:tracePt t="256610" x="2894013" y="6251575"/>
          <p14:tracePt t="256612" x="2917825" y="6251575"/>
          <p14:tracePt t="256617" x="2982913" y="6259513"/>
          <p14:tracePt t="256619" x="3014663" y="6259513"/>
          <p14:tracePt t="256620" x="3046413" y="6259513"/>
          <p14:tracePt t="256622" x="3078163" y="6259513"/>
          <p14:tracePt t="256625" x="3109913" y="6259513"/>
          <p14:tracePt t="256626" x="3141663" y="6259513"/>
          <p14:tracePt t="256628" x="3173413" y="6259513"/>
          <p14:tracePt t="256630" x="3213100" y="6259513"/>
          <p14:tracePt t="256633" x="3244850" y="6259513"/>
          <p14:tracePt t="256636" x="3308350" y="6267450"/>
          <p14:tracePt t="256638" x="3349625" y="6267450"/>
          <p14:tracePt t="256640" x="3381375" y="6267450"/>
          <p14:tracePt t="256642" x="3421063" y="6267450"/>
          <p14:tracePt t="256644" x="3460750" y="6267450"/>
          <p14:tracePt t="256646" x="3492500" y="6275388"/>
          <p14:tracePt t="256650" x="3532188" y="6275388"/>
          <p14:tracePt t="256652" x="3611563" y="6275388"/>
          <p14:tracePt t="256655" x="3651250" y="6283325"/>
          <p14:tracePt t="256657" x="3684588" y="6283325"/>
          <p14:tracePt t="256658" x="3724275" y="6283325"/>
          <p14:tracePt t="256660" x="3771900" y="6291263"/>
          <p14:tracePt t="256663" x="3811588" y="6291263"/>
          <p14:tracePt t="256667" x="3890963" y="6291263"/>
          <p14:tracePt t="256669" x="3930650" y="6291263"/>
          <p14:tracePt t="256673" x="4019550" y="6299200"/>
          <p14:tracePt t="256674" x="4067175" y="6299200"/>
          <p14:tracePt t="256676" x="4106863" y="6307138"/>
          <p14:tracePt t="256678" x="4154488" y="6307138"/>
          <p14:tracePt t="256680" x="4202113" y="6315075"/>
          <p14:tracePt t="256683" x="4241800" y="6315075"/>
          <p14:tracePt t="256685" x="4289425" y="6315075"/>
          <p14:tracePt t="256687" x="4337050" y="6323013"/>
          <p14:tracePt t="256690" x="4378325" y="6323013"/>
          <p14:tracePt t="256691" x="4425950" y="6323013"/>
          <p14:tracePt t="256692" x="4473575" y="6330950"/>
          <p14:tracePt t="256694" x="4521200" y="6330950"/>
          <p14:tracePt t="256696" x="4568825" y="6330950"/>
          <p14:tracePt t="256700" x="4664075" y="6338888"/>
          <p14:tracePt t="256705" x="4752975" y="6338888"/>
          <p14:tracePt t="256706" x="4800600" y="6338888"/>
          <p14:tracePt t="256708" x="4848225" y="6348413"/>
          <p14:tracePt t="256710" x="4895850" y="6348413"/>
          <p14:tracePt t="256712" x="4943475" y="6356350"/>
          <p14:tracePt t="256714" x="4991100" y="6356350"/>
          <p14:tracePt t="256717" x="5038725" y="6364288"/>
          <p14:tracePt t="256721" x="5127625" y="6356350"/>
          <p14:tracePt t="256722" x="5175250" y="6364288"/>
          <p14:tracePt t="256724" x="5222875" y="6364288"/>
          <p14:tracePt t="256726" x="5270500" y="6364288"/>
          <p14:tracePt t="256728" x="5310188" y="6364288"/>
          <p14:tracePt t="256730" x="5357813" y="6356350"/>
          <p14:tracePt t="256733" x="5407025" y="6356350"/>
          <p14:tracePt t="256737" x="5494338" y="6364288"/>
          <p14:tracePt t="256739" x="5541963" y="6364288"/>
          <p14:tracePt t="256740" x="5589588" y="6364288"/>
          <p14:tracePt t="256742" x="5629275" y="6364288"/>
          <p14:tracePt t="256744" x="5676900" y="6364288"/>
          <p14:tracePt t="256746" x="5716588" y="6364288"/>
          <p14:tracePt t="256752" x="5805488" y="6372225"/>
          <p14:tracePt t="256753" x="5845175" y="6372225"/>
          <p14:tracePt t="256754" x="5884863" y="6372225"/>
          <p14:tracePt t="256756" x="5924550" y="6372225"/>
          <p14:tracePt t="256758" x="5964238" y="6372225"/>
          <p14:tracePt t="256760" x="6003925" y="6372225"/>
          <p14:tracePt t="256762" x="6043613" y="6372225"/>
          <p14:tracePt t="256765" x="6083300" y="6380163"/>
          <p14:tracePt t="256769" x="6164263" y="6380163"/>
          <p14:tracePt t="256771" x="6203950" y="6380163"/>
          <p14:tracePt t="256772" x="6243638" y="6380163"/>
          <p14:tracePt t="256774" x="6283325" y="6380163"/>
          <p14:tracePt t="256776" x="6315075" y="6380163"/>
          <p14:tracePt t="256778" x="6354763" y="6380163"/>
          <p14:tracePt t="256780" x="6394450" y="6380163"/>
          <p14:tracePt t="256783" x="6434138" y="6380163"/>
          <p14:tracePt t="256785" x="6467475" y="6380163"/>
          <p14:tracePt t="256786" x="6507163" y="6380163"/>
          <p14:tracePt t="256788" x="6538913" y="6380163"/>
          <p14:tracePt t="256790" x="6578600" y="6380163"/>
          <p14:tracePt t="256792" x="6610350" y="6380163"/>
          <p14:tracePt t="256794" x="6642100" y="6380163"/>
          <p14:tracePt t="256796" x="6681788" y="6380163"/>
          <p14:tracePt t="256801" x="6737350" y="6380163"/>
          <p14:tracePt t="256803" x="6769100" y="6372225"/>
          <p14:tracePt t="256804" x="6802438" y="6372225"/>
          <p14:tracePt t="256806" x="6834188" y="6372225"/>
          <p14:tracePt t="256808" x="6858000" y="6372225"/>
          <p14:tracePt t="256810" x="6881813" y="6372225"/>
          <p14:tracePt t="256814" x="6905625" y="6372225"/>
          <p14:tracePt t="256817" x="6953250" y="6372225"/>
          <p14:tracePt t="256819" x="6977063" y="6364288"/>
          <p14:tracePt t="256820" x="6992938" y="6364288"/>
          <p14:tracePt t="256822" x="7016750" y="6364288"/>
          <p14:tracePt t="256824" x="7032625" y="6356350"/>
          <p14:tracePt t="256826" x="7056438" y="6356350"/>
          <p14:tracePt t="256828" x="7072313" y="6356350"/>
          <p14:tracePt t="256830" x="7088188" y="6356350"/>
          <p14:tracePt t="256833" x="7104063" y="6356350"/>
          <p14:tracePt t="256835" x="7119938" y="6348413"/>
          <p14:tracePt t="256838" x="7135813" y="6348413"/>
          <p14:tracePt t="256839" x="7153275" y="6348413"/>
          <p14:tracePt t="256840" x="7161213" y="6348413"/>
          <p14:tracePt t="256842" x="7177088" y="6348413"/>
          <p14:tracePt t="256845" x="7185025" y="6338888"/>
          <p14:tracePt t="256846" x="7200900" y="6338888"/>
          <p14:tracePt t="256851" x="7224713" y="6330950"/>
          <p14:tracePt t="256853" x="7232650" y="6330950"/>
          <p14:tracePt t="256855" x="7248525" y="6330950"/>
          <p14:tracePt t="256856" x="7256463" y="6330950"/>
          <p14:tracePt t="256858" x="7264400" y="6330950"/>
          <p14:tracePt t="256860" x="7272338" y="6330950"/>
          <p14:tracePt t="256862" x="7280275" y="6330950"/>
          <p14:tracePt t="256865" x="7288213" y="6323013"/>
          <p14:tracePt t="256867" x="7296150" y="6323013"/>
          <p14:tracePt t="256870" x="7304088" y="6323013"/>
          <p14:tracePt t="256871" x="7312025" y="6323013"/>
          <p14:tracePt t="256874" x="7319963" y="6315075"/>
          <p14:tracePt t="256878" x="7327900" y="6315075"/>
          <p14:tracePt t="256883" x="7335838" y="6315075"/>
          <p14:tracePt t="256889" x="7343775" y="6315075"/>
          <p14:tracePt t="256892" x="7343775" y="6307138"/>
          <p14:tracePt t="256953" x="7343775" y="6299200"/>
          <p14:tracePt t="256976" x="7343775" y="6291263"/>
          <p14:tracePt t="256991" x="7343775" y="6283325"/>
          <p14:tracePt t="257003" x="7343775" y="6275388"/>
          <p14:tracePt t="257018" x="7343775" y="6267450"/>
          <p14:tracePt t="257022" x="7335838" y="6267450"/>
          <p14:tracePt t="257028" x="7335838" y="6259513"/>
          <p14:tracePt t="257041" x="7335838" y="6251575"/>
          <p14:tracePt t="257047" x="7327900" y="6251575"/>
          <p14:tracePt t="257055" x="7327900" y="6243638"/>
          <p14:tracePt t="257083" x="7319963" y="6243638"/>
          <p14:tracePt t="257086" x="7319963" y="6235700"/>
          <p14:tracePt t="257151" x="7319963" y="6227763"/>
          <p14:tracePt t="257165" x="7312025" y="6227763"/>
          <p14:tracePt t="257189" x="7304088" y="6227763"/>
          <p14:tracePt t="257201" x="7304088" y="6219825"/>
          <p14:tracePt t="257206" x="7296150" y="6219825"/>
          <p14:tracePt t="257219" x="7288213" y="6219825"/>
          <p14:tracePt t="257234" x="7280275" y="6219825"/>
          <p14:tracePt t="257577" x="7280275" y="6211888"/>
          <p14:tracePt t="257581" x="7272338" y="6211888"/>
          <p14:tracePt t="257584" x="7272338" y="6203950"/>
          <p14:tracePt t="257591" x="7272338" y="6196013"/>
          <p14:tracePt t="257605" x="7272338" y="6188075"/>
          <p14:tracePt t="257617" x="7272338" y="6180138"/>
          <p14:tracePt t="257631" x="7272338" y="6172200"/>
          <p14:tracePt t="257638" x="7280275" y="6172200"/>
          <p14:tracePt t="257645" x="7280275" y="6164263"/>
          <p14:tracePt t="257661" x="7280275" y="6156325"/>
          <p14:tracePt t="257681" x="7280275" y="6148388"/>
          <p14:tracePt t="257788" x="7288213" y="6148388"/>
          <p14:tracePt t="257833" x="7296150" y="6148388"/>
          <p14:tracePt t="257845" x="7304088" y="6140450"/>
          <p14:tracePt t="257852" x="7312025" y="6140450"/>
          <p14:tracePt t="257859" x="7319963" y="6132513"/>
          <p14:tracePt t="257862" x="7327900" y="6132513"/>
          <p14:tracePt t="257869" x="7335838" y="6132513"/>
          <p14:tracePt t="257872" x="7343775" y="6124575"/>
          <p14:tracePt t="257878" x="7351713" y="6124575"/>
          <p14:tracePt t="257883" x="7359650" y="6124575"/>
          <p14:tracePt t="257885" x="7359650" y="6116638"/>
          <p14:tracePt t="257886" x="7367588" y="6116638"/>
          <p14:tracePt t="257888" x="7375525" y="6116638"/>
          <p14:tracePt t="257892" x="7383463" y="6116638"/>
          <p14:tracePt t="257896" x="7391400" y="6108700"/>
          <p14:tracePt t="257901" x="7399338" y="6108700"/>
          <p14:tracePt t="257903" x="7407275" y="6108700"/>
          <p14:tracePt t="257906" x="7415213" y="6108700"/>
          <p14:tracePt t="257908" x="7423150" y="6100763"/>
          <p14:tracePt t="257912" x="7431088" y="6100763"/>
          <p14:tracePt t="257917" x="7439025" y="6100763"/>
          <p14:tracePt t="257920" x="7446963" y="6100763"/>
          <p14:tracePt t="257922" x="7454900" y="6100763"/>
          <p14:tracePt t="257926" x="7462838" y="6100763"/>
          <p14:tracePt t="257928" x="7470775" y="6100763"/>
          <p14:tracePt t="257930" x="7478713" y="6100763"/>
          <p14:tracePt t="257933" x="7478713" y="6092825"/>
          <p14:tracePt t="257935" x="7486650" y="6092825"/>
          <p14:tracePt t="257938" x="7496175" y="6092825"/>
          <p14:tracePt t="257939" x="7504113" y="6092825"/>
          <p14:tracePt t="257942" x="7512050" y="6092825"/>
          <p14:tracePt t="257944" x="7519988" y="6092825"/>
          <p14:tracePt t="257953" x="7543800" y="6084888"/>
          <p14:tracePt t="257956" x="7551738" y="6084888"/>
          <p14:tracePt t="257957" x="7559675" y="6084888"/>
          <p14:tracePt t="257958" x="7559675" y="6076950"/>
          <p14:tracePt t="257960" x="7567613" y="6076950"/>
          <p14:tracePt t="257962" x="7575550" y="6076950"/>
          <p14:tracePt t="257965" x="7583488" y="6076950"/>
          <p14:tracePt t="257968" x="7583488" y="6069013"/>
          <p14:tracePt t="257970" x="7591425" y="6069013"/>
          <p14:tracePt t="257972" x="7607300" y="6069013"/>
          <p14:tracePt t="257974" x="7615238" y="6069013"/>
          <p14:tracePt t="257976" x="7615238" y="6061075"/>
          <p14:tracePt t="257978" x="7623175" y="6061075"/>
          <p14:tracePt t="257980" x="7631113" y="6061075"/>
          <p14:tracePt t="257987" x="7646988" y="6053138"/>
          <p14:tracePt t="257988" x="7654925" y="6053138"/>
          <p14:tracePt t="257992" x="7662863" y="6053138"/>
          <p14:tracePt t="257994" x="7670800" y="6053138"/>
          <p14:tracePt t="258001" x="7686675" y="6045200"/>
          <p14:tracePt t="258004" x="7694613" y="6045200"/>
          <p14:tracePt t="258006" x="7702550" y="6045200"/>
          <p14:tracePt t="258010" x="7710488" y="6037263"/>
          <p14:tracePt t="258014" x="7718425" y="6037263"/>
          <p14:tracePt t="258019" x="7726363" y="6037263"/>
          <p14:tracePt t="258022" x="7734300" y="6037263"/>
          <p14:tracePt t="258024" x="7734300" y="6029325"/>
          <p14:tracePt t="258026" x="7742238" y="6029325"/>
          <p14:tracePt t="258034" x="7750175" y="6029325"/>
          <p14:tracePt t="258041" x="7758113" y="6029325"/>
          <p14:tracePt t="258091" x="7750175" y="6029325"/>
          <p14:tracePt t="258096" x="7742238" y="6029325"/>
          <p14:tracePt t="258101" x="7734300" y="6029325"/>
          <p14:tracePt t="258104" x="7726363" y="6029325"/>
          <p14:tracePt t="258107" x="7718425" y="6037263"/>
          <p14:tracePt t="258110" x="7694613" y="6037263"/>
          <p14:tracePt t="258112" x="7686675" y="6045200"/>
          <p14:tracePt t="258115" x="7678738" y="6045200"/>
          <p14:tracePt t="258119" x="7654925" y="6053138"/>
          <p14:tracePt t="258121" x="7639050" y="6061075"/>
          <p14:tracePt t="258122" x="7623175" y="6061075"/>
          <p14:tracePt t="258124" x="7615238" y="6069013"/>
          <p14:tracePt t="258126" x="7591425" y="6076950"/>
          <p14:tracePt t="258128" x="7575550" y="6084888"/>
          <p14:tracePt t="258130" x="7559675" y="6084888"/>
          <p14:tracePt t="258133" x="7535863" y="6092825"/>
          <p14:tracePt t="258136" x="7512050" y="6100763"/>
          <p14:tracePt t="258138" x="7470775" y="6116638"/>
          <p14:tracePt t="258141" x="7446963" y="6124575"/>
          <p14:tracePt t="258142" x="7423150" y="6140450"/>
          <p14:tracePt t="258144" x="7391400" y="6148388"/>
          <p14:tracePt t="258146" x="7367588" y="6156325"/>
          <p14:tracePt t="258151" x="7312025" y="6172200"/>
          <p14:tracePt t="258152" x="7288213" y="6180138"/>
          <p14:tracePt t="258157" x="7232650" y="6203950"/>
          <p14:tracePt t="258160" x="7177088" y="6227763"/>
          <p14:tracePt t="258162" x="7153275" y="6235700"/>
          <p14:tracePt t="258165" x="7119938" y="6251575"/>
          <p14:tracePt t="258167" x="7096125" y="6259513"/>
          <p14:tracePt t="258169" x="7064375" y="6275388"/>
          <p14:tracePt t="258173" x="7008813" y="6291263"/>
          <p14:tracePt t="258176" x="6985000" y="6307138"/>
          <p14:tracePt t="258177" x="6953250" y="6315075"/>
          <p14:tracePt t="258178" x="6929438" y="6323013"/>
          <p14:tracePt t="258180" x="6897688" y="6330950"/>
          <p14:tracePt t="258183" x="6873875" y="6338888"/>
          <p14:tracePt t="258185" x="6850063" y="6348413"/>
          <p14:tracePt t="258188" x="6818313" y="6364288"/>
          <p14:tracePt t="258193" x="6745288" y="6380163"/>
          <p14:tracePt t="258194" x="6721475" y="6388100"/>
          <p14:tracePt t="258196" x="6697663" y="6396038"/>
          <p14:tracePt t="258201" x="6657975" y="6411913"/>
          <p14:tracePt t="258205" x="6618288" y="6419850"/>
          <p14:tracePt t="258207" x="6602413" y="6427788"/>
          <p14:tracePt t="258209" x="6586538" y="6427788"/>
          <p14:tracePt t="258210" x="6562725" y="6435725"/>
          <p14:tracePt t="258212" x="6546850" y="6443663"/>
          <p14:tracePt t="258215" x="6530975" y="6443663"/>
          <p14:tracePt t="258217" x="6515100" y="6443663"/>
          <p14:tracePt t="258220" x="6491288" y="6451600"/>
          <p14:tracePt t="258223" x="6475413" y="6459538"/>
          <p14:tracePt t="258225" x="6459538" y="6459538"/>
          <p14:tracePt t="258226" x="6451600" y="6467475"/>
          <p14:tracePt t="258228" x="6434138" y="6467475"/>
          <p14:tracePt t="258230" x="6426200" y="6467475"/>
          <p14:tracePt t="258234" x="6410325" y="6467475"/>
          <p14:tracePt t="258238" x="6394450" y="6475413"/>
          <p14:tracePt t="258239" x="6386513" y="6475413"/>
          <p14:tracePt t="258241" x="6378575" y="6475413"/>
          <p14:tracePt t="258242" x="6370638" y="6475413"/>
          <p14:tracePt t="258244" x="6362700" y="6483350"/>
          <p14:tracePt t="258246" x="6354763" y="6483350"/>
          <p14:tracePt t="258250" x="6338888" y="6483350"/>
          <p14:tracePt t="258253" x="6330950" y="6483350"/>
          <p14:tracePt t="258254" x="6330950" y="6491288"/>
          <p14:tracePt t="258257" x="6323013" y="6491288"/>
          <p14:tracePt t="258258" x="6315075" y="6491288"/>
          <p14:tracePt t="258262" x="6307138" y="6491288"/>
          <p14:tracePt t="258266" x="6299200" y="6491288"/>
          <p14:tracePt t="258268" x="6291263" y="6491288"/>
          <p14:tracePt t="258271" x="6283325" y="6499225"/>
          <p14:tracePt t="258272" x="6275388" y="6499225"/>
          <p14:tracePt t="258276" x="6267450" y="6499225"/>
          <p14:tracePt t="258278" x="6259513" y="6499225"/>
          <p14:tracePt t="258280" x="6251575" y="6499225"/>
          <p14:tracePt t="258283" x="6243638" y="6499225"/>
          <p14:tracePt t="258286" x="6235700" y="6499225"/>
          <p14:tracePt t="258287" x="6227763" y="6507163"/>
          <p14:tracePt t="258288" x="6219825" y="6507163"/>
          <p14:tracePt t="258290" x="6211888" y="6507163"/>
          <p14:tracePt t="258292" x="6203950" y="6507163"/>
          <p14:tracePt t="258294" x="6196013" y="6507163"/>
          <p14:tracePt t="258296" x="6188075" y="6507163"/>
          <p14:tracePt t="258301" x="6164263" y="6507163"/>
          <p14:tracePt t="258303" x="6156325" y="6507163"/>
          <p14:tracePt t="258304" x="6148388" y="6507163"/>
          <p14:tracePt t="258306" x="6132513" y="6507163"/>
          <p14:tracePt t="258308" x="6124575" y="6515100"/>
          <p14:tracePt t="258310" x="6108700" y="6515100"/>
          <p14:tracePt t="258313" x="6091238" y="6515100"/>
          <p14:tracePt t="258317" x="6067425" y="6507163"/>
          <p14:tracePt t="258319" x="6051550" y="6507163"/>
          <p14:tracePt t="258320" x="6035675" y="6507163"/>
          <p14:tracePt t="258322" x="6019800" y="6507163"/>
          <p14:tracePt t="258324" x="5995988" y="6507163"/>
          <p14:tracePt t="258326" x="5980113" y="6507163"/>
          <p14:tracePt t="258328" x="5956300" y="6507163"/>
          <p14:tracePt t="258330" x="5940425" y="6507163"/>
          <p14:tracePt t="258333" x="5916613" y="6507163"/>
          <p14:tracePt t="258336" x="5892800" y="6507163"/>
          <p14:tracePt t="258337" x="5868988" y="6507163"/>
          <p14:tracePt t="258339" x="5837238" y="6507163"/>
          <p14:tracePt t="258340" x="5813425" y="6507163"/>
          <p14:tracePt t="258342" x="5789613" y="6507163"/>
          <p14:tracePt t="258344" x="5765800" y="6507163"/>
          <p14:tracePt t="258346" x="5732463" y="6507163"/>
          <p14:tracePt t="258351" x="5676900" y="6499225"/>
          <p14:tracePt t="258352" x="5653088" y="6499225"/>
          <p14:tracePt t="258354" x="5621338" y="6499225"/>
          <p14:tracePt t="258356" x="5597525" y="6499225"/>
          <p14:tracePt t="258358" x="5565775" y="6499225"/>
          <p14:tracePt t="258360" x="5534025" y="6499225"/>
          <p14:tracePt t="258362" x="5510213" y="6499225"/>
          <p14:tracePt t="258364" x="5478463" y="6499225"/>
          <p14:tracePt t="258367" x="5446713" y="6499225"/>
          <p14:tracePt t="258369" x="5422900" y="6499225"/>
          <p14:tracePt t="258370" x="5389563" y="6499225"/>
          <p14:tracePt t="258372" x="5357813" y="6499225"/>
          <p14:tracePt t="258374" x="5326063" y="6499225"/>
          <p14:tracePt t="258377" x="5302250" y="6499225"/>
          <p14:tracePt t="258379" x="5270500" y="6499225"/>
          <p14:tracePt t="258383" x="5207000" y="6499225"/>
          <p14:tracePt t="258385" x="5175250" y="6499225"/>
          <p14:tracePt t="258387" x="5143500" y="6499225"/>
          <p14:tracePt t="258388" x="5111750" y="6499225"/>
          <p14:tracePt t="258390" x="5087938" y="6499225"/>
          <p14:tracePt t="258392" x="5056188" y="6499225"/>
          <p14:tracePt t="258394" x="5014913" y="6491288"/>
          <p14:tracePt t="258396" x="4983163" y="6491288"/>
          <p14:tracePt t="258401" x="4919663" y="6491288"/>
          <p14:tracePt t="258402" x="4887913" y="6491288"/>
          <p14:tracePt t="258404" x="4856163" y="6491288"/>
          <p14:tracePt t="258406" x="4824413" y="6491288"/>
          <p14:tracePt t="258408" x="4792663" y="6491288"/>
          <p14:tracePt t="258410" x="4752975" y="6483350"/>
          <p14:tracePt t="258412" x="4721225" y="6483350"/>
          <p14:tracePt t="258414" x="4687888" y="6483350"/>
          <p14:tracePt t="258417" x="4656138" y="6483350"/>
          <p14:tracePt t="258420" x="4624388" y="6483350"/>
          <p14:tracePt t="258423" x="4552950" y="6475413"/>
          <p14:tracePt t="258424" x="4521200" y="6475413"/>
          <p14:tracePt t="258426" x="4489450" y="6475413"/>
          <p14:tracePt t="258428" x="4457700" y="6475413"/>
          <p14:tracePt t="258430" x="4418013" y="6467475"/>
          <p14:tracePt t="258433" x="4386263" y="6467475"/>
          <p14:tracePt t="258435" x="4352925" y="6467475"/>
          <p14:tracePt t="258437" x="4313238" y="6467475"/>
          <p14:tracePt t="258439" x="4281488" y="6459538"/>
          <p14:tracePt t="258440" x="4249738" y="6459538"/>
          <p14:tracePt t="258442" x="4210050" y="6459538"/>
          <p14:tracePt t="258444" x="4178300" y="6459538"/>
          <p14:tracePt t="258446" x="4138613" y="6459538"/>
          <p14:tracePt t="258451" x="4067175" y="6451600"/>
          <p14:tracePt t="258455" x="4002088" y="6451600"/>
          <p14:tracePt t="258456" x="3962400" y="6443663"/>
          <p14:tracePt t="258458" x="3930650" y="6443663"/>
          <p14:tracePt t="258460" x="3898900" y="6443663"/>
          <p14:tracePt t="258462" x="3867150" y="6435725"/>
          <p14:tracePt t="258465" x="3835400" y="6435725"/>
          <p14:tracePt t="258467" x="3803650" y="6435725"/>
          <p14:tracePt t="258471" x="3740150" y="6427788"/>
          <p14:tracePt t="258472" x="3708400" y="6419850"/>
          <p14:tracePt t="258474" x="3676650" y="6419850"/>
          <p14:tracePt t="258477" x="3643313" y="6411913"/>
          <p14:tracePt t="258478" x="3611563" y="6411913"/>
          <p14:tracePt t="258480" x="3579813" y="6403975"/>
          <p14:tracePt t="258483" x="3548063" y="6403975"/>
          <p14:tracePt t="258489" x="3452813" y="6403975"/>
          <p14:tracePt t="258490" x="3429000" y="6403975"/>
          <p14:tracePt t="258492" x="3397250" y="6403975"/>
          <p14:tracePt t="258494" x="3365500" y="6396038"/>
          <p14:tracePt t="258496" x="3341688" y="6396038"/>
          <p14:tracePt t="258501" x="3284538" y="6388100"/>
          <p14:tracePt t="258503" x="3252788" y="6388100"/>
          <p14:tracePt t="258505" x="3228975" y="6380163"/>
          <p14:tracePt t="258506" x="3197225" y="6380163"/>
          <p14:tracePt t="258509" x="3173413" y="6380163"/>
          <p14:tracePt t="258510" x="3141663" y="6372225"/>
          <p14:tracePt t="258512" x="3117850" y="6372225"/>
          <p14:tracePt t="258514" x="3086100" y="6364288"/>
          <p14:tracePt t="258517" x="3062288" y="6364288"/>
          <p14:tracePt t="258519" x="3030538" y="6356350"/>
          <p14:tracePt t="258522" x="3006725" y="6356350"/>
          <p14:tracePt t="258523" x="2982913" y="6348413"/>
          <p14:tracePt t="258524" x="2949575" y="6348413"/>
          <p14:tracePt t="258526" x="2925763" y="6338888"/>
          <p14:tracePt t="258528" x="2894013" y="6338888"/>
          <p14:tracePt t="258530" x="2870200" y="6330950"/>
          <p14:tracePt t="258533" x="2838450" y="6330950"/>
          <p14:tracePt t="258536" x="2806700" y="6330950"/>
          <p14:tracePt t="258538" x="2751138" y="6323013"/>
          <p14:tracePt t="258540" x="2727325" y="6315075"/>
          <p14:tracePt t="258542" x="2695575" y="6315075"/>
          <p14:tracePt t="258544" x="2671763" y="6307138"/>
          <p14:tracePt t="258546" x="2640013" y="6307138"/>
          <p14:tracePt t="258550" x="2582863" y="6299200"/>
          <p14:tracePt t="258553" x="2551113" y="6291263"/>
          <p14:tracePt t="258555" x="2527300" y="6291263"/>
          <p14:tracePt t="258556" x="2495550" y="6291263"/>
          <p14:tracePt t="258558" x="2471738" y="6283325"/>
          <p14:tracePt t="258560" x="2439988" y="6283325"/>
          <p14:tracePt t="258562" x="2416175" y="6283325"/>
          <p14:tracePt t="258565" x="2392363" y="6283325"/>
          <p14:tracePt t="258567" x="2368550" y="6275388"/>
          <p14:tracePt t="258569" x="2344738" y="6275388"/>
          <p14:tracePt t="258571" x="2320925" y="6275388"/>
          <p14:tracePt t="258573" x="2297113" y="6275388"/>
          <p14:tracePt t="258574" x="2281238" y="6275388"/>
          <p14:tracePt t="258576" x="2255838" y="6275388"/>
          <p14:tracePt t="258578" x="2239963" y="6267450"/>
          <p14:tracePt t="258580" x="2216150" y="6267450"/>
          <p14:tracePt t="258583" x="2200275" y="6267450"/>
          <p14:tracePt t="258585" x="2184400" y="6267450"/>
          <p14:tracePt t="258587" x="2168525" y="6267450"/>
          <p14:tracePt t="258588" x="2144713" y="6267450"/>
          <p14:tracePt t="258590" x="2128838" y="6267450"/>
          <p14:tracePt t="258592" x="2112963" y="6267450"/>
          <p14:tracePt t="258594" x="2105025" y="6267450"/>
          <p14:tracePt t="258596" x="2089150" y="6267450"/>
          <p14:tracePt t="258601" x="2057400" y="6267450"/>
          <p14:tracePt t="258603" x="2049463" y="6259513"/>
          <p14:tracePt t="258604" x="2033588" y="6259513"/>
          <p14:tracePt t="258606" x="2017713" y="6259513"/>
          <p14:tracePt t="258608" x="2009775" y="6259513"/>
          <p14:tracePt t="258610" x="1993900" y="6259513"/>
          <p14:tracePt t="258612" x="1978025" y="6259513"/>
          <p14:tracePt t="258614" x="1970088" y="6259513"/>
          <p14:tracePt t="258617" x="1954213" y="6259513"/>
          <p14:tracePt t="258619" x="1946275" y="6259513"/>
          <p14:tracePt t="258620" x="1938338" y="6259513"/>
          <p14:tracePt t="258622" x="1922463" y="6251575"/>
          <p14:tracePt t="258624" x="1912938" y="6251575"/>
          <p14:tracePt t="258626" x="1905000" y="6251575"/>
          <p14:tracePt t="258628" x="1889125" y="6251575"/>
          <p14:tracePt t="258630" x="1881188" y="6251575"/>
          <p14:tracePt t="258633" x="1873250" y="6251575"/>
          <p14:tracePt t="258635" x="1865313" y="6251575"/>
          <p14:tracePt t="258637" x="1857375" y="6251575"/>
          <p14:tracePt t="258638" x="1849438" y="6251575"/>
          <p14:tracePt t="258642" x="1841500" y="6251575"/>
          <p14:tracePt t="258644" x="1833563" y="6251575"/>
          <p14:tracePt t="258646" x="1825625" y="6251575"/>
          <p14:tracePt t="258651" x="1817688" y="6251575"/>
          <p14:tracePt t="258653" x="1809750" y="6251575"/>
          <p14:tracePt t="258656" x="1801813" y="6251575"/>
          <p14:tracePt t="258658" x="1793875" y="6259513"/>
          <p14:tracePt t="258662" x="1785938" y="6259513"/>
          <p14:tracePt t="258665" x="1778000" y="6259513"/>
          <p14:tracePt t="258667" x="1770063" y="6259513"/>
          <p14:tracePt t="258670" x="1762125" y="6259513"/>
          <p14:tracePt t="258672" x="1754188" y="6259513"/>
          <p14:tracePt t="258674" x="1746250" y="6267450"/>
          <p14:tracePt t="258676" x="1738313" y="6267450"/>
          <p14:tracePt t="258680" x="1730375" y="6267450"/>
          <p14:tracePt t="258683" x="1722438" y="6267450"/>
          <p14:tracePt t="258686" x="1714500" y="6275388"/>
          <p14:tracePt t="258688" x="1706563" y="6275388"/>
          <p14:tracePt t="258690" x="1698625" y="6275388"/>
          <p14:tracePt t="258692" x="1690688" y="6275388"/>
          <p14:tracePt t="258694" x="1682750" y="6283325"/>
          <p14:tracePt t="258696" x="1674813" y="6283325"/>
          <p14:tracePt t="258700" x="1666875" y="6283325"/>
          <p14:tracePt t="258703" x="1658938" y="6283325"/>
          <p14:tracePt t="258705" x="1651000" y="6291263"/>
          <p14:tracePt t="258708" x="1643063" y="6291263"/>
          <p14:tracePt t="258710" x="1635125" y="6291263"/>
          <p14:tracePt t="258712" x="1627188" y="6291263"/>
          <p14:tracePt t="258716" x="1619250" y="6291263"/>
          <p14:tracePt t="258719" x="1611313" y="6291263"/>
          <p14:tracePt t="258722" x="1603375" y="6291263"/>
          <p14:tracePt t="258724" x="1595438" y="6291263"/>
          <p14:tracePt t="258728" x="1587500" y="6291263"/>
          <p14:tracePt t="258733" x="1579563" y="6291263"/>
          <p14:tracePt t="258736" x="1571625" y="6291263"/>
          <p14:tracePt t="258738" x="1562100" y="6291263"/>
          <p14:tracePt t="258740" x="1554163" y="6291263"/>
          <p14:tracePt t="258744" x="1546225" y="6291263"/>
          <p14:tracePt t="258751" x="1530350" y="6291263"/>
          <p14:tracePt t="258754" x="1522413" y="6291263"/>
          <p14:tracePt t="258758" x="1514475" y="6291263"/>
          <p14:tracePt t="258762" x="1506538" y="6291263"/>
          <p14:tracePt t="258765" x="1498600" y="6299200"/>
          <p14:tracePt t="258769" x="1490663" y="6299200"/>
          <p14:tracePt t="258772" x="1482725" y="6299200"/>
          <p14:tracePt t="258776" x="1474788" y="6299200"/>
          <p14:tracePt t="258783" x="1466850" y="6299200"/>
          <p14:tracePt t="258788" x="1458913" y="6299200"/>
          <p14:tracePt t="258792" x="1458913" y="6307138"/>
          <p14:tracePt t="258796" x="1450975" y="6307138"/>
          <p14:tracePt t="258807" x="1443038" y="6307138"/>
          <p14:tracePt t="258810" x="1443038" y="6315075"/>
          <p14:tracePt t="258821" x="1435100" y="6315075"/>
          <p14:tracePt t="258822" x="1435100" y="6323013"/>
          <p14:tracePt t="258830" x="1435100" y="6330950"/>
          <p14:tracePt t="258835" x="1427163" y="6330950"/>
          <p14:tracePt t="258836" x="1427163" y="6338888"/>
          <p14:tracePt t="258842" x="1427163" y="6348413"/>
          <p14:tracePt t="258846" x="1427163" y="6356350"/>
          <p14:tracePt t="258850" x="1419225" y="6356350"/>
          <p14:tracePt t="258852" x="1419225" y="6364288"/>
          <p14:tracePt t="258856" x="1419225" y="6372225"/>
          <p14:tracePt t="258862" x="1419225" y="6380163"/>
          <p14:tracePt t="258865" x="1411288" y="6380163"/>
          <p14:tracePt t="258868" x="1411288" y="6388100"/>
          <p14:tracePt t="258872" x="1411288" y="6396038"/>
          <p14:tracePt t="258876" x="1411288" y="6403975"/>
          <p14:tracePt t="258879" x="1403350" y="6403975"/>
          <p14:tracePt t="258881" x="1403350" y="6411913"/>
          <p14:tracePt t="258885" x="1403350" y="6419850"/>
          <p14:tracePt t="258891" x="1395413" y="6427788"/>
          <p14:tracePt t="258894" x="1395413" y="6435725"/>
          <p14:tracePt t="258901" x="1395413" y="6443663"/>
          <p14:tracePt t="258906" x="1387475" y="6451600"/>
          <p14:tracePt t="258915" x="1387475" y="6459538"/>
          <p14:tracePt t="258929" x="1387475" y="6467475"/>
          <p14:tracePt t="259045" x="1379538" y="6467475"/>
          <p14:tracePt t="259049" x="1379538" y="6475413"/>
          <p14:tracePt t="259067" x="1379538" y="6483350"/>
          <p14:tracePt t="259225" x="1387475" y="6483350"/>
          <p14:tracePt t="259233" x="1395413" y="6483350"/>
          <p14:tracePt t="259236" x="1403350" y="6483350"/>
          <p14:tracePt t="259239" x="1411288" y="6483350"/>
          <p14:tracePt t="259242" x="1419225" y="6483350"/>
          <p14:tracePt t="259244" x="1427163" y="6483350"/>
          <p14:tracePt t="259246" x="1435100" y="6483350"/>
          <p14:tracePt t="259251" x="1443038" y="6483350"/>
          <p14:tracePt t="259252" x="1450975" y="6483350"/>
          <p14:tracePt t="259254" x="1458913" y="6483350"/>
          <p14:tracePt t="259256" x="1466850" y="6483350"/>
          <p14:tracePt t="259258" x="1474788" y="6483350"/>
          <p14:tracePt t="259261" x="1482725" y="6483350"/>
          <p14:tracePt t="259267" x="1506538" y="6483350"/>
          <p14:tracePt t="259268" x="1514475" y="6483350"/>
          <p14:tracePt t="259270" x="1522413" y="6483350"/>
          <p14:tracePt t="259273" x="1530350" y="6483350"/>
          <p14:tracePt t="259274" x="1538288" y="6475413"/>
          <p14:tracePt t="259276" x="1546225" y="6475413"/>
          <p14:tracePt t="259278" x="1562100" y="6475413"/>
          <p14:tracePt t="259280" x="1571625" y="6475413"/>
          <p14:tracePt t="259284" x="1579563" y="6475413"/>
          <p14:tracePt t="259286" x="1603375" y="6467475"/>
          <p14:tracePt t="259288" x="1619250" y="6467475"/>
          <p14:tracePt t="259290" x="1627188" y="6467475"/>
          <p14:tracePt t="259292" x="1643063" y="6467475"/>
          <p14:tracePt t="259294" x="1658938" y="6467475"/>
          <p14:tracePt t="259296" x="1666875" y="6467475"/>
          <p14:tracePt t="259301" x="1690688" y="6467475"/>
          <p14:tracePt t="259303" x="1706563" y="6467475"/>
          <p14:tracePt t="259304" x="1722438" y="6467475"/>
          <p14:tracePt t="259306" x="1730375" y="6467475"/>
          <p14:tracePt t="259308" x="1746250" y="6467475"/>
          <p14:tracePt t="259310" x="1762125" y="6459538"/>
          <p14:tracePt t="259312" x="1770063" y="6459538"/>
          <p14:tracePt t="259315" x="1785938" y="6459538"/>
          <p14:tracePt t="259317" x="1801813" y="6459538"/>
          <p14:tracePt t="259320" x="1817688" y="6459538"/>
          <p14:tracePt t="259321" x="1833563" y="6459538"/>
          <p14:tracePt t="259322" x="1841500" y="6459538"/>
          <p14:tracePt t="259324" x="1865313" y="6459538"/>
          <p14:tracePt t="259327" x="1873250" y="6459538"/>
          <p14:tracePt t="259328" x="1889125" y="6459538"/>
          <p14:tracePt t="259330" x="1905000" y="6451600"/>
          <p14:tracePt t="259335" x="1938338" y="6451600"/>
          <p14:tracePt t="259336" x="1954213" y="6451600"/>
          <p14:tracePt t="259338" x="1970088" y="6451600"/>
          <p14:tracePt t="259340" x="1985963" y="6451600"/>
          <p14:tracePt t="259343" x="2001838" y="6451600"/>
          <p14:tracePt t="259345" x="2017713" y="6451600"/>
          <p14:tracePt t="259346" x="2033588" y="6451600"/>
          <p14:tracePt t="259351" x="2065338" y="6451600"/>
          <p14:tracePt t="259352" x="2081213" y="6443663"/>
          <p14:tracePt t="259354" x="2097088" y="6443663"/>
          <p14:tracePt t="259356" x="2112963" y="6443663"/>
          <p14:tracePt t="259358" x="2128838" y="6443663"/>
          <p14:tracePt t="259360" x="2144713" y="6451600"/>
          <p14:tracePt t="259362" x="2160588" y="6451600"/>
          <p14:tracePt t="259364" x="2176463" y="6443663"/>
          <p14:tracePt t="259367" x="2192338" y="6443663"/>
          <p14:tracePt t="259369" x="2200275" y="6443663"/>
          <p14:tracePt t="259371" x="2216150" y="6451600"/>
          <p14:tracePt t="259373" x="2232025" y="6451600"/>
          <p14:tracePt t="259375" x="2247900" y="6443663"/>
          <p14:tracePt t="259376" x="2255838" y="6443663"/>
          <p14:tracePt t="259378" x="2273300" y="6443663"/>
          <p14:tracePt t="259380" x="2281238" y="6443663"/>
          <p14:tracePt t="259385" x="2312988" y="6443663"/>
          <p14:tracePt t="259387" x="2320925" y="6443663"/>
          <p14:tracePt t="259389" x="2328863" y="6443663"/>
          <p14:tracePt t="259390" x="2336800" y="6443663"/>
          <p14:tracePt t="259393" x="2352675" y="6443663"/>
          <p14:tracePt t="259394" x="2360613" y="6443663"/>
          <p14:tracePt t="259396" x="2368550" y="6443663"/>
          <p14:tracePt t="259401" x="2384425" y="6443663"/>
          <p14:tracePt t="259403" x="2392363" y="6443663"/>
          <p14:tracePt t="259405" x="2400300" y="6443663"/>
          <p14:tracePt t="259407" x="2408238" y="6443663"/>
          <p14:tracePt t="259410" x="2416175" y="6443663"/>
          <p14:tracePt t="259412" x="2424113" y="6443663"/>
          <p14:tracePt t="259415" x="2432050" y="6443663"/>
          <p14:tracePt t="259419" x="2439988" y="6443663"/>
          <p14:tracePt t="259422" x="2447925" y="6443663"/>
          <p14:tracePt t="259424" x="2455863" y="6443663"/>
          <p14:tracePt t="259429" x="2463800" y="6443663"/>
          <p14:tracePt t="259435" x="2471738" y="6443663"/>
          <p14:tracePt t="259438" x="2479675" y="6443663"/>
          <p14:tracePt t="259442" x="2487613" y="6443663"/>
          <p14:tracePt t="259450" x="2495550" y="6443663"/>
          <p14:tracePt t="259453" x="2503488" y="6443663"/>
          <p14:tracePt t="259458" x="2511425" y="6443663"/>
          <p14:tracePt t="259464" x="2519363" y="6443663"/>
          <p14:tracePt t="259468" x="2527300" y="6443663"/>
          <p14:tracePt t="259472" x="2535238" y="6435725"/>
          <p14:tracePt t="259474" x="2543175" y="6435725"/>
          <p14:tracePt t="259478" x="2551113" y="6435725"/>
          <p14:tracePt t="259480" x="2559050" y="6435725"/>
          <p14:tracePt t="259487" x="2574925" y="6435725"/>
          <p14:tracePt t="259488" x="2582863" y="6435725"/>
          <p14:tracePt t="259490" x="2590800" y="6435725"/>
          <p14:tracePt t="259492" x="2598738" y="6427788"/>
          <p14:tracePt t="259494" x="2606675" y="6427788"/>
          <p14:tracePt t="259496" x="2616200" y="6427788"/>
          <p14:tracePt t="259501" x="2632075" y="6427788"/>
          <p14:tracePt t="259503" x="2640013" y="6427788"/>
          <p14:tracePt t="259504" x="2647950" y="6427788"/>
          <p14:tracePt t="259506" x="2655888" y="6427788"/>
          <p14:tracePt t="259508" x="2663825" y="6427788"/>
          <p14:tracePt t="259510" x="2671763" y="6427788"/>
          <p14:tracePt t="259512" x="2679700" y="6427788"/>
          <p14:tracePt t="259515" x="2695575" y="6427788"/>
          <p14:tracePt t="259517" x="2703513" y="6427788"/>
          <p14:tracePt t="259519" x="2711450" y="6427788"/>
          <p14:tracePt t="259520" x="2719388" y="6427788"/>
          <p14:tracePt t="259522" x="2735263" y="6427788"/>
          <p14:tracePt t="259524" x="2743200" y="6427788"/>
          <p14:tracePt t="259526" x="2751138" y="6427788"/>
          <p14:tracePt t="259528" x="2759075" y="6427788"/>
          <p14:tracePt t="259530" x="2774950" y="6419850"/>
          <p14:tracePt t="259533" x="2782888" y="6419850"/>
          <p14:tracePt t="259535" x="2798763" y="6419850"/>
          <p14:tracePt t="259537" x="2806700" y="6419850"/>
          <p14:tracePt t="259538" x="2814638" y="6419850"/>
          <p14:tracePt t="259540" x="2822575" y="6419850"/>
          <p14:tracePt t="259542" x="2838450" y="6419850"/>
          <p14:tracePt t="259544" x="2846388" y="6419850"/>
          <p14:tracePt t="259546" x="2854325" y="6419850"/>
          <p14:tracePt t="259551" x="2878138" y="6419850"/>
          <p14:tracePt t="259553" x="2886075" y="6427788"/>
          <p14:tracePt t="259554" x="2894013" y="6427788"/>
          <p14:tracePt t="259556" x="2901950" y="6427788"/>
          <p14:tracePt t="259558" x="2909888" y="6427788"/>
          <p14:tracePt t="259560" x="2917825" y="6427788"/>
          <p14:tracePt t="259562" x="2925763" y="6427788"/>
          <p14:tracePt t="259564" x="2933700" y="6427788"/>
          <p14:tracePt t="259567" x="2941638" y="6427788"/>
          <p14:tracePt t="259569" x="2949575" y="6427788"/>
          <p14:tracePt t="259570" x="2957513" y="6427788"/>
          <p14:tracePt t="259574" x="2967038" y="6427788"/>
          <p14:tracePt t="259577" x="2974975" y="6427788"/>
          <p14:tracePt t="259578" x="2982913" y="6427788"/>
          <p14:tracePt t="259580" x="2982913" y="6419850"/>
          <p14:tracePt t="259583" x="2990850" y="6419850"/>
          <p14:tracePt t="259586" x="2998788" y="6419850"/>
          <p14:tracePt t="259590" x="3006725" y="6419850"/>
          <p14:tracePt t="259596" x="3014663" y="6419850"/>
          <p14:tracePt t="259853" x="3022600" y="6419850"/>
          <p14:tracePt t="259859" x="3030538" y="6419850"/>
          <p14:tracePt t="259863" x="3038475" y="6419850"/>
          <p14:tracePt t="259865" x="3046413" y="6419850"/>
          <p14:tracePt t="259869" x="3054350" y="6419850"/>
          <p14:tracePt t="259870" x="3062288" y="6419850"/>
          <p14:tracePt t="259872" x="3070225" y="6419850"/>
          <p14:tracePt t="259874" x="3086100" y="6419850"/>
          <p14:tracePt t="259878" x="3101975" y="6419850"/>
          <p14:tracePt t="259880" x="3109913" y="6419850"/>
          <p14:tracePt t="259883" x="3117850" y="6419850"/>
          <p14:tracePt t="259885" x="3133725" y="6427788"/>
          <p14:tracePt t="259886" x="3141663" y="6427788"/>
          <p14:tracePt t="259888" x="3149600" y="6427788"/>
          <p14:tracePt t="259891" x="3157538" y="6427788"/>
          <p14:tracePt t="259892" x="3173413" y="6427788"/>
          <p14:tracePt t="259894" x="3181350" y="6427788"/>
          <p14:tracePt t="259896" x="3197225" y="6427788"/>
          <p14:tracePt t="259901" x="3221038" y="6427788"/>
          <p14:tracePt t="259903" x="3228975" y="6427788"/>
          <p14:tracePt t="259905" x="3244850" y="6427788"/>
          <p14:tracePt t="259906" x="3252788" y="6427788"/>
          <p14:tracePt t="259908" x="3268663" y="6427788"/>
          <p14:tracePt t="259910" x="3284538" y="6427788"/>
          <p14:tracePt t="259912" x="3292475" y="6427788"/>
          <p14:tracePt t="259914" x="3308350" y="6427788"/>
          <p14:tracePt t="259916" x="3317875" y="6427788"/>
          <p14:tracePt t="259918" x="3333750" y="6427788"/>
          <p14:tracePt t="259920" x="3349625" y="6435725"/>
          <p14:tracePt t="259922" x="3365500" y="6435725"/>
          <p14:tracePt t="259924" x="3381375" y="6435725"/>
          <p14:tracePt t="259926" x="3389313" y="6435725"/>
          <p14:tracePt t="259928" x="3405188" y="6435725"/>
          <p14:tracePt t="259930" x="3421063" y="6435725"/>
          <p14:tracePt t="259932" x="3436938" y="6435725"/>
          <p14:tracePt t="259934" x="3452813" y="6435725"/>
          <p14:tracePt t="259936" x="3468688" y="6435725"/>
          <p14:tracePt t="259938" x="3484563" y="6435725"/>
          <p14:tracePt t="259940" x="3500438" y="6435725"/>
          <p14:tracePt t="259942" x="3516313" y="6435725"/>
          <p14:tracePt t="259944" x="3532188" y="6435725"/>
          <p14:tracePt t="259946" x="3540125" y="6443663"/>
          <p14:tracePt t="259949" x="3556000" y="6443663"/>
          <p14:tracePt t="259951" x="3571875" y="6443663"/>
          <p14:tracePt t="259968" x="3684588" y="6435725"/>
          <p14:tracePt t="259969" x="3700463" y="6435725"/>
          <p14:tracePt t="259970" x="3716338" y="6435725"/>
          <p14:tracePt t="259972" x="3724275" y="6435725"/>
          <p14:tracePt t="259974" x="3740150" y="6435725"/>
          <p14:tracePt t="259976" x="3756025" y="6427788"/>
          <p14:tracePt t="259978" x="3763963" y="6427788"/>
          <p14:tracePt t="259980" x="3779838" y="6427788"/>
          <p14:tracePt t="259983" x="3795713" y="6427788"/>
          <p14:tracePt t="259985" x="3803650" y="6427788"/>
          <p14:tracePt t="259986" x="3819525" y="6427788"/>
          <p14:tracePt t="259988" x="3835400" y="6419850"/>
          <p14:tracePt t="259990" x="3843338" y="6419850"/>
          <p14:tracePt t="259992" x="3859213" y="6419850"/>
          <p14:tracePt t="259994" x="3867150" y="6419850"/>
          <p14:tracePt t="259996" x="3883025" y="6419850"/>
          <p14:tracePt t="259999" x="3890963" y="6419850"/>
          <p14:tracePt t="260001" x="3906838" y="6419850"/>
          <p14:tracePt t="260002" x="3914775" y="6411913"/>
          <p14:tracePt t="260004" x="3930650" y="6411913"/>
          <p14:tracePt t="260006" x="3938588" y="6411913"/>
          <p14:tracePt t="260008" x="3954463" y="6411913"/>
          <p14:tracePt t="260010" x="3962400" y="6411913"/>
          <p14:tracePt t="260012" x="3978275" y="6411913"/>
          <p14:tracePt t="260014" x="3986213" y="6411913"/>
          <p14:tracePt t="260016" x="4002088" y="6411913"/>
          <p14:tracePt t="260018" x="4011613" y="6403975"/>
          <p14:tracePt t="260020" x="4027488" y="6403975"/>
          <p14:tracePt t="260022" x="4035425" y="6403975"/>
          <p14:tracePt t="260024" x="4043363" y="6403975"/>
          <p14:tracePt t="260026" x="4051300" y="6403975"/>
          <p14:tracePt t="260028" x="4067175" y="6396038"/>
          <p14:tracePt t="260030" x="4075113" y="6396038"/>
          <p14:tracePt t="260032" x="4083050" y="6396038"/>
          <p14:tracePt t="260034" x="4090988" y="6388100"/>
          <p14:tracePt t="260036" x="4106863" y="6388100"/>
          <p14:tracePt t="260038" x="4114800" y="6388100"/>
          <p14:tracePt t="260040" x="4122738" y="6388100"/>
          <p14:tracePt t="260042" x="4130675" y="6380163"/>
          <p14:tracePt t="260044" x="4138613" y="6380163"/>
          <p14:tracePt t="260046" x="4154488" y="6380163"/>
          <p14:tracePt t="260049" x="4162425" y="6380163"/>
          <p14:tracePt t="260051" x="4170363" y="6380163"/>
          <p14:tracePt t="260052" x="4178300" y="6372225"/>
          <p14:tracePt t="260054" x="4186238" y="6372225"/>
          <p14:tracePt t="260056" x="4202113" y="6372225"/>
          <p14:tracePt t="260058" x="4210050" y="6372225"/>
          <p14:tracePt t="260060" x="4217988" y="6364288"/>
          <p14:tracePt t="260062" x="4225925" y="6364288"/>
          <p14:tracePt t="260064" x="4233863" y="6364288"/>
          <p14:tracePt t="260066" x="4249738" y="6364288"/>
          <p14:tracePt t="260068" x="4257675" y="6356350"/>
          <p14:tracePt t="260070" x="4265613" y="6356350"/>
          <p14:tracePt t="260072" x="4273550" y="6356350"/>
          <p14:tracePt t="260074" x="4289425" y="6348413"/>
          <p14:tracePt t="260076" x="4297363" y="6348413"/>
          <p14:tracePt t="260078" x="4305300" y="6348413"/>
          <p14:tracePt t="260080" x="4313238" y="6348413"/>
          <p14:tracePt t="260082" x="4321175" y="6348413"/>
          <p14:tracePt t="260084" x="4337050" y="6338888"/>
          <p14:tracePt t="260086" x="4344988" y="6338888"/>
          <p14:tracePt t="260088" x="4352925" y="6338888"/>
          <p14:tracePt t="260090" x="4362450" y="6338888"/>
          <p14:tracePt t="260092" x="4370388" y="6338888"/>
          <p14:tracePt t="260094" x="4378325" y="6338888"/>
          <p14:tracePt t="260096" x="4386263" y="6338888"/>
          <p14:tracePt t="260099" x="4394200" y="6338888"/>
          <p14:tracePt t="260100" x="4402138" y="6338888"/>
          <p14:tracePt t="260102" x="4410075" y="6338888"/>
          <p14:tracePt t="260104" x="4418013" y="6338888"/>
          <p14:tracePt t="260106" x="4425950" y="6338888"/>
          <p14:tracePt t="260108" x="4433888" y="6330950"/>
          <p14:tracePt t="260110" x="4441825" y="6330950"/>
          <p14:tracePt t="260112" x="4449763" y="6330950"/>
          <p14:tracePt t="260114" x="4457700" y="6330950"/>
          <p14:tracePt t="260116" x="4465638" y="6330950"/>
          <p14:tracePt t="260118" x="4473575" y="6330950"/>
          <p14:tracePt t="260120" x="4481513" y="6330950"/>
          <p14:tracePt t="260124" x="4497388" y="6330950"/>
          <p14:tracePt t="260128" x="4505325" y="6330950"/>
          <p14:tracePt t="260130" x="4513263" y="6330950"/>
          <p14:tracePt t="260132" x="4521200" y="6330950"/>
          <p14:tracePt t="260134" x="4529138" y="6330950"/>
          <p14:tracePt t="260136" x="4537075" y="6330950"/>
          <p14:tracePt t="260140" x="4545013" y="6330950"/>
          <p14:tracePt t="260142" x="4552950" y="6330950"/>
          <p14:tracePt t="260144" x="4560888" y="6330950"/>
          <p14:tracePt t="260149" x="4568825" y="6330950"/>
          <p14:tracePt t="260150" x="4576763" y="6330950"/>
          <p14:tracePt t="260152" x="4576763" y="6338888"/>
          <p14:tracePt t="260154" x="4584700" y="6338888"/>
          <p14:tracePt t="260158" x="4592638" y="6338888"/>
          <p14:tracePt t="260160" x="4600575" y="6338888"/>
          <p14:tracePt t="260164" x="4608513" y="6338888"/>
          <p14:tracePt t="260168" x="4616450" y="6338888"/>
          <p14:tracePt t="260172" x="4624388" y="6348413"/>
          <p14:tracePt t="260176" x="4632325" y="6348413"/>
          <p14:tracePt t="260180" x="4640263" y="6348413"/>
          <p14:tracePt t="260186" x="4648200" y="6348413"/>
          <p14:tracePt t="260192" x="4656138" y="6348413"/>
          <p14:tracePt t="260199" x="4664075" y="6348413"/>
          <p14:tracePt t="260202" x="4664075" y="6356350"/>
          <p14:tracePt t="260206" x="4672013" y="6356350"/>
          <p14:tracePt t="260212" x="4679950" y="6356350"/>
          <p14:tracePt t="260219" x="4687888" y="6356350"/>
          <p14:tracePt t="260222" x="4695825" y="6356350"/>
          <p14:tracePt t="260226" x="4705350" y="6356350"/>
          <p14:tracePt t="260228" x="4713288" y="6356350"/>
          <p14:tracePt t="260230" x="4721225" y="6356350"/>
          <p14:tracePt t="260234" x="4721225" y="6364288"/>
          <p14:tracePt t="260237" x="4737100" y="6364288"/>
          <p14:tracePt t="260238" x="4745038" y="6364288"/>
          <p14:tracePt t="260242" x="4752975" y="6372225"/>
          <p14:tracePt t="260244" x="4760913" y="6372225"/>
          <p14:tracePt t="260246" x="4768850" y="6372225"/>
          <p14:tracePt t="260251" x="4784725" y="6380163"/>
          <p14:tracePt t="260253" x="4792663" y="6380163"/>
          <p14:tracePt t="260256" x="4800600" y="6380163"/>
          <p14:tracePt t="260258" x="4808538" y="6380163"/>
          <p14:tracePt t="260260" x="4824413" y="6388100"/>
          <p14:tracePt t="260267" x="4840288" y="6388100"/>
          <p14:tracePt t="260269" x="4848225" y="6388100"/>
          <p14:tracePt t="260272" x="4856163" y="6396038"/>
          <p14:tracePt t="260273" x="4864100" y="6396038"/>
          <p14:tracePt t="260276" x="4872038" y="6396038"/>
          <p14:tracePt t="260278" x="4879975" y="6396038"/>
          <p14:tracePt t="260280" x="4879975" y="6403975"/>
          <p14:tracePt t="260283" x="4887913" y="6403975"/>
          <p14:tracePt t="260286" x="4895850" y="6403975"/>
          <p14:tracePt t="260288" x="4903788" y="6403975"/>
          <p14:tracePt t="260292" x="4911725" y="6403975"/>
          <p14:tracePt t="260296" x="4919663" y="6403975"/>
          <p14:tracePt t="260300" x="4919663" y="6411913"/>
          <p14:tracePt t="260303" x="4927600" y="6411913"/>
          <p14:tracePt t="260308" x="4935538" y="6411913"/>
          <p14:tracePt t="260315" x="4943475" y="6411913"/>
          <p14:tracePt t="260320" x="4951413" y="6411913"/>
          <p14:tracePt t="260322" x="4951413" y="6419850"/>
          <p14:tracePt t="260324" x="4959350" y="6419850"/>
          <p14:tracePt t="260328" x="4967288" y="6419850"/>
          <p14:tracePt t="260335" x="4975225" y="6427788"/>
          <p14:tracePt t="260338" x="4983163" y="6427788"/>
          <p14:tracePt t="260342" x="4991100" y="6427788"/>
          <p14:tracePt t="260344" x="4991100" y="6435725"/>
          <p14:tracePt t="260346" x="4999038" y="6435725"/>
          <p14:tracePt t="260354" x="5006975" y="6435725"/>
          <p14:tracePt t="260360" x="5006975" y="6443663"/>
          <p14:tracePt t="260431" x="5006975" y="6435725"/>
          <p14:tracePt t="260495" x="4999038" y="6435725"/>
          <p14:tracePt t="260503" x="4999038" y="6427788"/>
          <p14:tracePt t="260517" x="4991100" y="6427788"/>
          <p14:tracePt t="260536" x="4991100" y="6419850"/>
          <p14:tracePt t="260540" x="4983163" y="6419850"/>
          <p14:tracePt t="260655" x="4975225" y="6419850"/>
          <p14:tracePt t="260925" x="4967288" y="6411913"/>
          <p14:tracePt t="260931" x="4959350" y="6411913"/>
          <p14:tracePt t="260935" x="4951413" y="6403975"/>
          <p14:tracePt t="260939" x="4943475" y="6396038"/>
          <p14:tracePt t="260942" x="4935538" y="6388100"/>
          <p14:tracePt t="260944" x="4927600" y="6388100"/>
          <p14:tracePt t="260947" x="4919663" y="6380163"/>
          <p14:tracePt t="260950" x="4903788" y="6372225"/>
          <p14:tracePt t="260953" x="4895850" y="6364288"/>
          <p14:tracePt t="260954" x="4887913" y="6356350"/>
          <p14:tracePt t="260971" x="4800600" y="6291263"/>
          <p14:tracePt t="260973" x="4784725" y="6283325"/>
          <p14:tracePt t="260974" x="4760913" y="6267450"/>
          <p14:tracePt t="260976" x="4752975" y="6259513"/>
          <p14:tracePt t="260978" x="4737100" y="6251575"/>
          <p14:tracePt t="260980" x="4721225" y="6235700"/>
          <p14:tracePt t="260983" x="4705350" y="6227763"/>
          <p14:tracePt t="260987" x="4672013" y="6203950"/>
          <p14:tracePt t="260990" x="4656138" y="6188075"/>
          <p14:tracePt t="260991" x="4640263" y="6172200"/>
          <p14:tracePt t="260992" x="4624388" y="6164263"/>
          <p14:tracePt t="260994" x="4608513" y="6148388"/>
          <p14:tracePt t="260996" x="4592638" y="6132513"/>
          <p14:tracePt t="261001" x="4552950" y="6108700"/>
          <p14:tracePt t="261002" x="4537075" y="6100763"/>
          <p14:tracePt t="261006" x="4521200" y="6084888"/>
          <p14:tracePt t="261009" x="4489450" y="6061075"/>
          <p14:tracePt t="261011" x="4473575" y="6053138"/>
          <p14:tracePt t="261012" x="4457700" y="6037263"/>
          <p14:tracePt t="261015" x="4441825" y="6029325"/>
          <p14:tracePt t="261017" x="4425950" y="6013450"/>
          <p14:tracePt t="261019" x="4410075" y="5995988"/>
          <p14:tracePt t="261023" x="4370388" y="5964238"/>
          <p14:tracePt t="261025" x="4352925" y="5948363"/>
          <p14:tracePt t="261027" x="4337050" y="5932488"/>
          <p14:tracePt t="261028" x="4329113" y="5916613"/>
          <p14:tracePt t="261030" x="4313238" y="5908675"/>
          <p14:tracePt t="261033" x="4297363" y="5892800"/>
          <p14:tracePt t="261035" x="4281488" y="5876925"/>
          <p14:tracePt t="261038" x="4265613" y="5861050"/>
          <p14:tracePt t="261041" x="4241800" y="5829300"/>
          <p14:tracePt t="261043" x="4225925" y="5813425"/>
          <p14:tracePt t="261045" x="4217988" y="5797550"/>
          <p14:tracePt t="261046" x="4210050" y="5781675"/>
          <p14:tracePt t="261051" x="4186238" y="5757863"/>
          <p14:tracePt t="261052" x="4170363" y="5741988"/>
          <p14:tracePt t="261057" x="4146550" y="5710238"/>
          <p14:tracePt t="261059" x="4130675" y="5694363"/>
          <p14:tracePt t="261061" x="4122738" y="5678488"/>
          <p14:tracePt t="261062" x="4106863" y="5662613"/>
          <p14:tracePt t="261064" x="4090988" y="5645150"/>
          <p14:tracePt t="261067" x="4075113" y="5629275"/>
          <p14:tracePt t="261069" x="4059238" y="5621338"/>
          <p14:tracePt t="261073" x="4027488" y="5589588"/>
          <p14:tracePt t="261076" x="4011613" y="5573713"/>
          <p14:tracePt t="261077" x="3986213" y="5549900"/>
          <p14:tracePt t="261079" x="3970338" y="5541963"/>
          <p14:tracePt t="261080" x="3954463" y="5526088"/>
          <p14:tracePt t="261083" x="3930650" y="5510213"/>
          <p14:tracePt t="261085" x="3914775" y="5494338"/>
          <p14:tracePt t="261087" x="3890963" y="5478463"/>
          <p14:tracePt t="261091" x="3851275" y="5446713"/>
          <p14:tracePt t="261093" x="3827463" y="5430838"/>
          <p14:tracePt t="261095" x="3803650" y="5422900"/>
          <p14:tracePt t="261096" x="3779838" y="5407025"/>
          <p14:tracePt t="261101" x="3732213" y="5383213"/>
          <p14:tracePt t="261103" x="3708400" y="5367338"/>
          <p14:tracePt t="261107" x="3660775" y="5343525"/>
          <p14:tracePt t="261109" x="3635375" y="5327650"/>
          <p14:tracePt t="261111" x="3603625" y="5310188"/>
          <p14:tracePt t="261113" x="3579813" y="5302250"/>
          <p14:tracePt t="261115" x="3556000" y="5294313"/>
          <p14:tracePt t="261117" x="3532188" y="5278438"/>
          <p14:tracePt t="261118" x="3508375" y="5270500"/>
          <p14:tracePt t="261123" x="3452813" y="5254625"/>
          <p14:tracePt t="261125" x="3429000" y="5238750"/>
          <p14:tracePt t="261127" x="3397250" y="5230813"/>
          <p14:tracePt t="261128" x="3373438" y="5222875"/>
          <p14:tracePt t="261130" x="3349625" y="5214938"/>
          <p14:tracePt t="261133" x="3317875" y="5207000"/>
          <p14:tracePt t="261135" x="3292475" y="5199063"/>
          <p14:tracePt t="261137" x="3268663" y="5191125"/>
          <p14:tracePt t="261143" x="3181350" y="5167313"/>
          <p14:tracePt t="261144" x="3149600" y="5159375"/>
          <p14:tracePt t="261146" x="3133725" y="5151438"/>
          <p14:tracePt t="261151" x="3086100" y="5135563"/>
          <p14:tracePt t="261153" x="3062288" y="5127625"/>
          <p14:tracePt t="261157" x="3014663" y="5119688"/>
          <p14:tracePt t="261160" x="2990850" y="5111750"/>
          <p14:tracePt t="261161" x="2967038" y="5103813"/>
          <p14:tracePt t="261162" x="2949575" y="5095875"/>
          <p14:tracePt t="261165" x="2925763" y="5087938"/>
          <p14:tracePt t="261167" x="2909888" y="5080000"/>
          <p14:tracePt t="261169" x="2886075" y="5072063"/>
          <p14:tracePt t="261173" x="2854325" y="5064125"/>
          <p14:tracePt t="261177" x="2822575" y="5056188"/>
          <p14:tracePt t="261179" x="2806700" y="5048250"/>
          <p14:tracePt t="261180" x="2790825" y="5040313"/>
          <p14:tracePt t="261184" x="2782888" y="5040313"/>
          <p14:tracePt t="261185" x="2767013" y="5032375"/>
          <p14:tracePt t="261191" x="2735263" y="5016500"/>
          <p14:tracePt t="261193" x="2719388" y="5016500"/>
          <p14:tracePt t="261195" x="2711450" y="5008563"/>
          <p14:tracePt t="261196" x="2703513" y="5000625"/>
          <p14:tracePt t="261201" x="2679700" y="4992688"/>
          <p14:tracePt t="261205" x="2663825" y="4984750"/>
          <p14:tracePt t="261207" x="2655888" y="4984750"/>
          <p14:tracePt t="261208" x="2647950" y="4976813"/>
          <p14:tracePt t="261212" x="2632075" y="4967288"/>
          <p14:tracePt t="261217" x="2624138" y="4967288"/>
          <p14:tracePt t="261221" x="2616200" y="4959350"/>
          <p14:tracePt t="261223" x="2606675" y="4959350"/>
          <p14:tracePt t="261224" x="2606675" y="4951413"/>
          <p14:tracePt t="261227" x="2598738" y="4951413"/>
          <p14:tracePt t="261230" x="2590800" y="4943475"/>
          <p14:tracePt t="261237" x="2582863" y="4943475"/>
          <p14:tracePt t="261240" x="2582863" y="4935538"/>
          <p14:tracePt t="261251" x="2574925" y="4935538"/>
          <p14:tracePt t="261269" x="2574925" y="4927600"/>
          <p14:tracePt t="261285" x="2566988" y="4927600"/>
          <p14:tracePt t="261292" x="2566988" y="4919663"/>
          <p14:tracePt t="261301" x="2559050" y="4919663"/>
          <p14:tracePt t="261306" x="2559050" y="4911725"/>
          <p14:tracePt t="261310" x="2551113" y="4911725"/>
          <p14:tracePt t="261317" x="2551113" y="4903788"/>
          <p14:tracePt t="261320" x="2543175" y="4903788"/>
          <p14:tracePt t="261324" x="2543175" y="4895850"/>
          <p14:tracePt t="261328" x="2535238" y="4895850"/>
          <p14:tracePt t="261333" x="2535238" y="4887913"/>
          <p14:tracePt t="261336" x="2527300" y="4887913"/>
          <p14:tracePt t="261339" x="2527300" y="4879975"/>
          <p14:tracePt t="261340" x="2519363" y="4879975"/>
          <p14:tracePt t="261344" x="2519363" y="4872038"/>
          <p14:tracePt t="261350" x="2511425" y="4864100"/>
          <p14:tracePt t="261354" x="2511425" y="4856163"/>
          <p14:tracePt t="261359" x="2503488" y="4856163"/>
          <p14:tracePt t="261360" x="2503488" y="4848225"/>
          <p14:tracePt t="261364" x="2503488" y="4840288"/>
          <p14:tracePt t="261370" x="2503488" y="4832350"/>
          <p14:tracePt t="261372" x="2495550" y="4824413"/>
          <p14:tracePt t="261374" x="2495550" y="4816475"/>
          <p14:tracePt t="261378" x="2495550" y="4808538"/>
          <p14:tracePt t="261380" x="2495550" y="4800600"/>
          <p14:tracePt t="261383" x="2495550" y="4792663"/>
          <p14:tracePt t="261386" x="2495550" y="4784725"/>
          <p14:tracePt t="261388" x="2495550" y="4776788"/>
          <p14:tracePt t="261390" x="2495550" y="4768850"/>
          <p14:tracePt t="261393" x="2495550" y="4760913"/>
          <p14:tracePt t="261395" x="2495550" y="4752975"/>
          <p14:tracePt t="261396" x="2495550" y="4745038"/>
          <p14:tracePt t="261401" x="2495550" y="4729163"/>
          <p14:tracePt t="261403" x="2495550" y="4721225"/>
          <p14:tracePt t="261404" x="2495550" y="4713288"/>
          <p14:tracePt t="261406" x="2495550" y="4705350"/>
          <p14:tracePt t="261408" x="2495550" y="4697413"/>
          <p14:tracePt t="261410" x="2495550" y="4689475"/>
          <p14:tracePt t="261412" x="2495550" y="4681538"/>
          <p14:tracePt t="261414" x="2495550" y="4673600"/>
          <p14:tracePt t="261418" x="2487613" y="4665663"/>
          <p14:tracePt t="261419" x="2487613" y="4657725"/>
          <p14:tracePt t="261422" x="2487613" y="4649788"/>
          <p14:tracePt t="261423" x="2487613" y="4641850"/>
          <p14:tracePt t="261426" x="2487613" y="4633913"/>
          <p14:tracePt t="261428" x="2487613" y="4624388"/>
          <p14:tracePt t="261430" x="2487613" y="4608513"/>
          <p14:tracePt t="261434" x="2487613" y="4600575"/>
          <p14:tracePt t="261435" x="2487613" y="4592638"/>
          <p14:tracePt t="261438" x="2487613" y="4576763"/>
          <p14:tracePt t="261440" x="2495550" y="4568825"/>
          <p14:tracePt t="261442" x="2495550" y="4560888"/>
          <p14:tracePt t="261444" x="2495550" y="4552950"/>
          <p14:tracePt t="261446" x="2495550" y="4545013"/>
          <p14:tracePt t="261451" x="2495550" y="4529138"/>
          <p14:tracePt t="261454" x="2495550" y="4521200"/>
          <p14:tracePt t="261456" x="2495550" y="4513263"/>
          <p14:tracePt t="261458" x="2495550" y="4505325"/>
          <p14:tracePt t="261460" x="2495550" y="4497388"/>
          <p14:tracePt t="261465" x="2495550" y="4489450"/>
          <p14:tracePt t="261467" x="2495550" y="4481513"/>
          <p14:tracePt t="261471" x="2495550" y="4465638"/>
          <p14:tracePt t="261473" x="2495550" y="4457700"/>
          <p14:tracePt t="261474" x="2495550" y="4449763"/>
          <p14:tracePt t="261476" x="2495550" y="4441825"/>
          <p14:tracePt t="261478" x="2495550" y="4433888"/>
          <p14:tracePt t="261480" x="2495550" y="4425950"/>
          <p14:tracePt t="261485" x="2495550" y="4418013"/>
          <p14:tracePt t="261486" x="2495550" y="4410075"/>
          <p14:tracePt t="261488" x="2495550" y="4402138"/>
          <p14:tracePt t="261490" x="2495550" y="4394200"/>
          <p14:tracePt t="261492" x="2495550" y="4386263"/>
          <p14:tracePt t="261496" x="2503488" y="4378325"/>
          <p14:tracePt t="261501" x="2503488" y="4362450"/>
          <p14:tracePt t="261503" x="2503488" y="4354513"/>
          <p14:tracePt t="261506" x="2503488" y="4346575"/>
          <p14:tracePt t="261508" x="2503488" y="4338638"/>
          <p14:tracePt t="261510" x="2511425" y="4330700"/>
          <p14:tracePt t="261512" x="2511425" y="4322763"/>
          <p14:tracePt t="261517" x="2511425" y="4314825"/>
          <p14:tracePt t="261519" x="2511425" y="4306888"/>
          <p14:tracePt t="261520" x="2511425" y="4298950"/>
          <p14:tracePt t="261525" x="2511425" y="4291013"/>
          <p14:tracePt t="261526" x="2511425" y="4281488"/>
          <p14:tracePt t="261528" x="2511425" y="4273550"/>
          <p14:tracePt t="261530" x="2511425" y="4265613"/>
          <p14:tracePt t="261535" x="2511425" y="4257675"/>
          <p14:tracePt t="261536" x="2511425" y="4249738"/>
          <p14:tracePt t="261538" x="2511425" y="4241800"/>
          <p14:tracePt t="261542" x="2511425" y="4233863"/>
          <p14:tracePt t="261544" x="2511425" y="4225925"/>
          <p14:tracePt t="261546" x="2511425" y="4217988"/>
          <p14:tracePt t="261551" x="2511425" y="4210050"/>
          <p14:tracePt t="261552" x="2511425" y="4202113"/>
          <p14:tracePt t="261556" x="2511425" y="4194175"/>
          <p14:tracePt t="261558" x="2511425" y="4186238"/>
          <p14:tracePt t="261562" x="2511425" y="4178300"/>
          <p14:tracePt t="261565" x="2511425" y="4170363"/>
          <p14:tracePt t="261569" x="2511425" y="4162425"/>
          <p14:tracePt t="261570" x="2511425" y="4154488"/>
          <p14:tracePt t="261572" x="2519363" y="4154488"/>
          <p14:tracePt t="261574" x="2519363" y="4146550"/>
          <p14:tracePt t="261576" x="2519363" y="4138613"/>
          <p14:tracePt t="261580" x="2519363" y="4130675"/>
          <p14:tracePt t="261585" x="2519363" y="4122738"/>
          <p14:tracePt t="261586" x="2519363" y="4114800"/>
          <p14:tracePt t="261590" x="2519363" y="4106863"/>
          <p14:tracePt t="261594" x="2519363" y="4098925"/>
          <p14:tracePt t="261596" x="2519363" y="4090988"/>
          <p14:tracePt t="261601" x="2527300" y="4083050"/>
          <p14:tracePt t="261604" x="2527300" y="4075113"/>
          <p14:tracePt t="261608" x="2527300" y="4067175"/>
          <p14:tracePt t="261612" x="2527300" y="4059238"/>
          <p14:tracePt t="261617" x="2527300" y="4051300"/>
          <p14:tracePt t="261620" x="2527300" y="4043363"/>
          <p14:tracePt t="261622" x="2535238" y="4043363"/>
          <p14:tracePt t="261624" x="2535238" y="4035425"/>
          <p14:tracePt t="261633" x="2535238" y="4027488"/>
          <p14:tracePt t="261640" x="2535238" y="4019550"/>
          <p14:tracePt t="261657" x="2535238" y="4011613"/>
          <p14:tracePt t="261687" x="2535238" y="4003675"/>
          <p14:tracePt t="261957" x="2535238" y="4011613"/>
          <p14:tracePt t="261985" x="2535238" y="4003675"/>
          <p14:tracePt t="262343" x="2527300" y="4003675"/>
          <p14:tracePt t="262365" x="2519363" y="4003675"/>
          <p14:tracePt t="262370" x="2511425" y="4003675"/>
          <p14:tracePt t="262376" x="2503488" y="4003675"/>
          <p14:tracePt t="262378" x="2503488" y="3995738"/>
          <p14:tracePt t="262383" x="2495550" y="3995738"/>
          <p14:tracePt t="262386" x="2487613" y="3995738"/>
          <p14:tracePt t="262388" x="2479675" y="3995738"/>
          <p14:tracePt t="262392" x="2471738" y="3995738"/>
          <p14:tracePt t="262397" x="2463800" y="3995738"/>
          <p14:tracePt t="262403" x="2439988" y="3995738"/>
          <p14:tracePt t="262406" x="2432050" y="3987800"/>
          <p14:tracePt t="262408" x="2424113" y="3987800"/>
          <p14:tracePt t="262410" x="2416175" y="3987800"/>
          <p14:tracePt t="262412" x="2408238" y="3987800"/>
          <p14:tracePt t="262414" x="2400300" y="3987800"/>
          <p14:tracePt t="262419" x="2392363" y="3987800"/>
          <p14:tracePt t="262420" x="2384425" y="3987800"/>
          <p14:tracePt t="262422" x="2376488" y="3987800"/>
          <p14:tracePt t="262424" x="2376488" y="3979863"/>
          <p14:tracePt t="262426" x="2368550" y="3979863"/>
          <p14:tracePt t="262428" x="2360613" y="3979863"/>
          <p14:tracePt t="262434" x="2352675" y="3979863"/>
          <p14:tracePt t="262436" x="2344738" y="3979863"/>
          <p14:tracePt t="262439" x="2336800" y="3979863"/>
          <p14:tracePt t="262442" x="2328863" y="3979863"/>
          <p14:tracePt t="262450" x="2320925" y="3979863"/>
          <p14:tracePt t="262452" x="2312988" y="3979863"/>
          <p14:tracePt t="262460" x="2305050" y="3979863"/>
          <p14:tracePt t="262469" x="2297113" y="3979863"/>
          <p14:tracePt t="262486" x="2289175" y="3979863"/>
          <p14:tracePt t="262513" x="2281238" y="3979863"/>
          <p14:tracePt t="262557" x="2273300" y="3979863"/>
          <p14:tracePt t="262573" x="2265363" y="3979863"/>
          <p14:tracePt t="262587" x="2255838" y="3979863"/>
          <p14:tracePt t="262593" x="2255838" y="3987800"/>
          <p14:tracePt t="262599" x="2247900" y="3987800"/>
          <p14:tracePt t="262633" x="2239963" y="3987800"/>
          <p14:tracePt t="262675" x="2239963" y="3995738"/>
          <p14:tracePt t="262688" x="2232025" y="3995738"/>
          <p14:tracePt t="262690" x="2232025" y="4003675"/>
          <p14:tracePt t="262701" x="2232025" y="4011613"/>
          <p14:tracePt t="262706" x="2224088" y="4011613"/>
          <p14:tracePt t="262710" x="2224088" y="4019550"/>
          <p14:tracePt t="262721" x="2224088" y="4027488"/>
          <p14:tracePt t="262727" x="2216150" y="4027488"/>
          <p14:tracePt t="262733" x="2216150" y="4035425"/>
          <p14:tracePt t="262746" x="2216150" y="4043363"/>
          <p14:tracePt t="262763" x="2216150" y="4051300"/>
          <p14:tracePt t="262855" x="2208213" y="4051300"/>
          <p14:tracePt t="262860" x="2200275" y="4051300"/>
          <p14:tracePt t="262863" x="2192338" y="4059238"/>
          <p14:tracePt t="262865" x="2184400" y="4059238"/>
          <p14:tracePt t="262869" x="2176463" y="4059238"/>
          <p14:tracePt t="262870" x="2168525" y="4059238"/>
          <p14:tracePt t="262872" x="2160588" y="4059238"/>
          <p14:tracePt t="262874" x="2152650" y="4059238"/>
          <p14:tracePt t="262876" x="2144713" y="4059238"/>
          <p14:tracePt t="262878" x="2136775" y="4067175"/>
          <p14:tracePt t="262880" x="2128838" y="4067175"/>
          <p14:tracePt t="262883" x="2120900" y="4067175"/>
          <p14:tracePt t="262886" x="2112963" y="4067175"/>
          <p14:tracePt t="262888" x="2105025" y="4067175"/>
          <p14:tracePt t="262890" x="2097088" y="4067175"/>
          <p14:tracePt t="262892" x="2089150" y="4067175"/>
          <p14:tracePt t="262894" x="2081213" y="4075113"/>
          <p14:tracePt t="262896" x="2073275" y="4075113"/>
          <p14:tracePt t="262900" x="2065338" y="4075113"/>
          <p14:tracePt t="262902" x="2057400" y="4075113"/>
          <p14:tracePt t="262905" x="2049463" y="4075113"/>
          <p14:tracePt t="262907" x="2041525" y="4083050"/>
          <p14:tracePt t="262908" x="2033588" y="4083050"/>
          <p14:tracePt t="262912" x="2025650" y="4083050"/>
          <p14:tracePt t="262915" x="2017713" y="4083050"/>
          <p14:tracePt t="262917" x="2009775" y="4090988"/>
          <p14:tracePt t="262920" x="2001838" y="4090988"/>
          <p14:tracePt t="262923" x="1993900" y="4090988"/>
          <p14:tracePt t="262924" x="1993900" y="4098925"/>
          <p14:tracePt t="262926" x="1985963" y="4098925"/>
          <p14:tracePt t="262928" x="1978025" y="4098925"/>
          <p14:tracePt t="262933" x="1970088" y="4098925"/>
          <p14:tracePt t="262935" x="1970088" y="4106863"/>
          <p14:tracePt t="262938" x="1962150" y="4106863"/>
          <p14:tracePt t="262940" x="1954213" y="4106863"/>
          <p14:tracePt t="262947" x="1946275" y="4106863"/>
          <p14:tracePt t="262954" x="1938338" y="4114800"/>
          <p14:tracePt t="262960" x="1930400" y="4114800"/>
          <p14:tracePt t="262970" x="1930400" y="4122738"/>
          <p14:tracePt t="262976" x="1922463" y="4122738"/>
          <p14:tracePt t="262986" x="1922463" y="4130675"/>
          <p14:tracePt t="262990" x="1912938" y="4130675"/>
          <p14:tracePt t="262994" x="1912938" y="4138613"/>
          <p14:tracePt t="263003" x="1905000" y="4146550"/>
          <p14:tracePt t="263008" x="1905000" y="4154488"/>
          <p14:tracePt t="263010" x="1897063" y="4154488"/>
          <p14:tracePt t="263016" x="1897063" y="4162425"/>
          <p14:tracePt t="263019" x="1889125" y="4170363"/>
          <p14:tracePt t="263022" x="1889125" y="4178300"/>
          <p14:tracePt t="263026" x="1881188" y="4178300"/>
          <p14:tracePt t="263028" x="1881188" y="4186238"/>
          <p14:tracePt t="263033" x="1873250" y="4194175"/>
          <p14:tracePt t="263036" x="1873250" y="4202113"/>
          <p14:tracePt t="263040" x="1865313" y="4210050"/>
          <p14:tracePt t="263044" x="1865313" y="4217988"/>
          <p14:tracePt t="263046" x="1857375" y="4217988"/>
          <p14:tracePt t="263051" x="1849438" y="4225925"/>
          <p14:tracePt t="263053" x="1849438" y="4233863"/>
          <p14:tracePt t="263054" x="1849438" y="4241800"/>
          <p14:tracePt t="263056" x="1841500" y="4241800"/>
          <p14:tracePt t="263058" x="1841500" y="4249738"/>
          <p14:tracePt t="263060" x="1833563" y="4257675"/>
          <p14:tracePt t="263065" x="1833563" y="4265613"/>
          <p14:tracePt t="263068" x="1825625" y="4273550"/>
          <p14:tracePt t="263070" x="1817688" y="4281488"/>
          <p14:tracePt t="263072" x="1817688" y="4291013"/>
          <p14:tracePt t="263076" x="1809750" y="4298950"/>
          <p14:tracePt t="263078" x="1809750" y="4306888"/>
          <p14:tracePt t="263080" x="1801813" y="4314825"/>
          <p14:tracePt t="263083" x="1801813" y="4322763"/>
          <p14:tracePt t="263085" x="1801813" y="4330700"/>
          <p14:tracePt t="263088" x="1793875" y="4338638"/>
          <p14:tracePt t="263090" x="1785938" y="4346575"/>
          <p14:tracePt t="263092" x="1785938" y="4354513"/>
          <p14:tracePt t="263094" x="1785938" y="4362450"/>
          <p14:tracePt t="263096" x="1778000" y="4370388"/>
          <p14:tracePt t="263101" x="1778000" y="4378325"/>
          <p14:tracePt t="263104" x="1770063" y="4394200"/>
          <p14:tracePt t="263106" x="1770063" y="4402138"/>
          <p14:tracePt t="263108" x="1762125" y="4402138"/>
          <p14:tracePt t="263110" x="1762125" y="4410075"/>
          <p14:tracePt t="263112" x="1762125" y="4418013"/>
          <p14:tracePt t="263114" x="1762125" y="4425950"/>
          <p14:tracePt t="263117" x="1754188" y="4433888"/>
          <p14:tracePt t="263121" x="1754188" y="4441825"/>
          <p14:tracePt t="263122" x="1754188" y="4449763"/>
          <p14:tracePt t="263126" x="1754188" y="4457700"/>
          <p14:tracePt t="263128" x="1754188" y="4465638"/>
          <p14:tracePt t="263133" x="1754188" y="4473575"/>
          <p14:tracePt t="263136" x="1754188" y="4481513"/>
          <p14:tracePt t="263138" x="1754188" y="4489450"/>
          <p14:tracePt t="263140" x="1754188" y="4497388"/>
          <p14:tracePt t="263144" x="1754188" y="4505325"/>
          <p14:tracePt t="263152" x="1754188" y="4521200"/>
          <p14:tracePt t="263154" x="1754188" y="4529138"/>
          <p14:tracePt t="263158" x="1754188" y="4537075"/>
          <p14:tracePt t="263160" x="1762125" y="4537075"/>
          <p14:tracePt t="263162" x="1762125" y="4545013"/>
          <p14:tracePt t="263167" x="1762125" y="4552950"/>
          <p14:tracePt t="263171" x="1762125" y="4560888"/>
          <p14:tracePt t="263174" x="1770063" y="4568825"/>
          <p14:tracePt t="263176" x="1770063" y="4576763"/>
          <p14:tracePt t="263180" x="1778000" y="4584700"/>
          <p14:tracePt t="263183" x="1778000" y="4592638"/>
          <p14:tracePt t="263188" x="1785938" y="4600575"/>
          <p14:tracePt t="263191" x="1785938" y="4608513"/>
          <p14:tracePt t="263193" x="1793875" y="4616450"/>
          <p14:tracePt t="263195" x="1793875" y="4624388"/>
          <p14:tracePt t="263197" x="1801813" y="4633913"/>
          <p14:tracePt t="263201" x="1809750" y="4641850"/>
          <p14:tracePt t="263205" x="1817688" y="4657725"/>
          <p14:tracePt t="263207" x="1817688" y="4665663"/>
          <p14:tracePt t="263208" x="1825625" y="4673600"/>
          <p14:tracePt t="263210" x="1825625" y="4681538"/>
          <p14:tracePt t="263212" x="1833563" y="4689475"/>
          <p14:tracePt t="263214" x="1841500" y="4697413"/>
          <p14:tracePt t="263216" x="1841500" y="4705350"/>
          <p14:tracePt t="263218" x="1849438" y="4713288"/>
          <p14:tracePt t="263220" x="1857375" y="4713288"/>
          <p14:tracePt t="263222" x="1865313" y="4721225"/>
          <p14:tracePt t="263224" x="1873250" y="4737100"/>
          <p14:tracePt t="263228" x="1881188" y="4745038"/>
          <p14:tracePt t="263230" x="1889125" y="4752975"/>
          <p14:tracePt t="263232" x="1897063" y="4760913"/>
          <p14:tracePt t="263235" x="1905000" y="4768850"/>
          <p14:tracePt t="263236" x="1912938" y="4784725"/>
          <p14:tracePt t="263238" x="1922463" y="4792663"/>
          <p14:tracePt t="263240" x="1930400" y="4800600"/>
          <p14:tracePt t="263242" x="1938338" y="4808538"/>
          <p14:tracePt t="263244" x="1946275" y="4816475"/>
          <p14:tracePt t="263246" x="1954213" y="4832350"/>
          <p14:tracePt t="263251" x="1970088" y="4848225"/>
          <p14:tracePt t="263252" x="1978025" y="4856163"/>
          <p14:tracePt t="263256" x="1985963" y="4864100"/>
          <p14:tracePt t="263259" x="2001838" y="4879975"/>
          <p14:tracePt t="263261" x="2009775" y="4887913"/>
          <p14:tracePt t="263262" x="2017713" y="4895850"/>
          <p14:tracePt t="263265" x="2025650" y="4903788"/>
          <p14:tracePt t="263267" x="2033588" y="4911725"/>
          <p14:tracePt t="263268" x="2041525" y="4919663"/>
          <p14:tracePt t="263270" x="2049463" y="4927600"/>
          <p14:tracePt t="263273" x="2057400" y="4935538"/>
          <p14:tracePt t="263277" x="2073275" y="4943475"/>
          <p14:tracePt t="263279" x="2073275" y="4951413"/>
          <p14:tracePt t="263283" x="2089150" y="4967288"/>
          <p14:tracePt t="263285" x="2097088" y="4976813"/>
          <p14:tracePt t="263286" x="2112963" y="4984750"/>
          <p14:tracePt t="263290" x="2120900" y="4992688"/>
          <p14:tracePt t="263292" x="2128838" y="5000625"/>
          <p14:tracePt t="263294" x="2136775" y="5008563"/>
          <p14:tracePt t="263296" x="2144713" y="5016500"/>
          <p14:tracePt t="263301" x="2160588" y="5024438"/>
          <p14:tracePt t="263304" x="2168525" y="5032375"/>
          <p14:tracePt t="263307" x="2184400" y="5040313"/>
          <p14:tracePt t="263308" x="2192338" y="5040313"/>
          <p14:tracePt t="263310" x="2200275" y="5048250"/>
          <p14:tracePt t="263313" x="2208213" y="5048250"/>
          <p14:tracePt t="263315" x="2208213" y="5056188"/>
          <p14:tracePt t="263318" x="2216150" y="5056188"/>
          <p14:tracePt t="263319" x="2224088" y="5064125"/>
          <p14:tracePt t="263323" x="2239963" y="5072063"/>
          <p14:tracePt t="263326" x="2247900" y="5072063"/>
          <p14:tracePt t="263328" x="2255838" y="5072063"/>
          <p14:tracePt t="263330" x="2255838" y="5080000"/>
          <p14:tracePt t="263333" x="2265363" y="5080000"/>
          <p14:tracePt t="263334" x="2273300" y="5080000"/>
          <p14:tracePt t="263338" x="2281238" y="5080000"/>
          <p14:tracePt t="263340" x="2289175" y="5080000"/>
          <p14:tracePt t="263342" x="2289175" y="5087938"/>
          <p14:tracePt t="263344" x="2297113" y="5087938"/>
          <p14:tracePt t="263346" x="2305050" y="5087938"/>
          <p14:tracePt t="263350" x="2312988" y="5087938"/>
          <p14:tracePt t="263353" x="2320925" y="5087938"/>
          <p14:tracePt t="263354" x="2328863" y="5087938"/>
          <p14:tracePt t="263359" x="2336800" y="5087938"/>
          <p14:tracePt t="263362" x="2344738" y="5087938"/>
          <p14:tracePt t="263364" x="2352675" y="5087938"/>
          <p14:tracePt t="263368" x="2360613" y="5087938"/>
          <p14:tracePt t="263374" x="2368550" y="5087938"/>
          <p14:tracePt t="263378" x="2376488" y="5087938"/>
          <p14:tracePt t="263386" x="2384425" y="5080000"/>
          <p14:tracePt t="263405" x="2392363" y="5080000"/>
          <p14:tracePt t="263412" x="2392363" y="5072063"/>
          <p14:tracePt t="263422" x="2392363" y="5064125"/>
          <p14:tracePt t="263423" x="2400300" y="5064125"/>
          <p14:tracePt t="263426" x="2400300" y="5056188"/>
          <p14:tracePt t="263430" x="2400300" y="5048250"/>
          <p14:tracePt t="263435" x="2400300" y="5040313"/>
          <p14:tracePt t="263437" x="2408238" y="5032375"/>
          <p14:tracePt t="263438" x="2408238" y="5024438"/>
          <p14:tracePt t="263440" x="2408238" y="5016500"/>
          <p14:tracePt t="263445" x="2416175" y="5008563"/>
          <p14:tracePt t="263446" x="2416175" y="5000625"/>
          <p14:tracePt t="263451" x="2416175" y="4984750"/>
          <p14:tracePt t="263455" x="2424113" y="4967288"/>
          <p14:tracePt t="263456" x="2424113" y="4959350"/>
          <p14:tracePt t="263458" x="2432050" y="4951413"/>
          <p14:tracePt t="263460" x="2432050" y="4943475"/>
          <p14:tracePt t="263462" x="2432050" y="4935538"/>
          <p14:tracePt t="263465" x="2432050" y="4927600"/>
          <p14:tracePt t="263467" x="2439988" y="4919663"/>
          <p14:tracePt t="263471" x="2439988" y="4895850"/>
          <p14:tracePt t="263472" x="2447925" y="4887913"/>
          <p14:tracePt t="263474" x="2447925" y="4879975"/>
          <p14:tracePt t="263476" x="2447925" y="4872038"/>
          <p14:tracePt t="263478" x="2455863" y="4864100"/>
          <p14:tracePt t="263480" x="2455863" y="4856163"/>
          <p14:tracePt t="263483" x="2455863" y="4848225"/>
          <p14:tracePt t="263488" x="2463800" y="4816475"/>
          <p14:tracePt t="263490" x="2463800" y="4808538"/>
          <p14:tracePt t="263492" x="2471738" y="4800600"/>
          <p14:tracePt t="263494" x="2471738" y="4792663"/>
          <p14:tracePt t="263496" x="2471738" y="4784725"/>
          <p14:tracePt t="263501" x="2479675" y="4768850"/>
          <p14:tracePt t="263504" x="2479675" y="4760913"/>
          <p14:tracePt t="263505" x="2479675" y="4745038"/>
          <p14:tracePt t="263506" x="2479675" y="4737100"/>
          <p14:tracePt t="263508" x="2487613" y="4729163"/>
          <p14:tracePt t="263510" x="2487613" y="4721225"/>
          <p14:tracePt t="263512" x="2487613" y="4713288"/>
          <p14:tracePt t="263515" x="2487613" y="4705350"/>
          <p14:tracePt t="263517" x="2487613" y="4697413"/>
          <p14:tracePt t="263520" x="2487613" y="4681538"/>
          <p14:tracePt t="263522" x="2487613" y="4673600"/>
          <p14:tracePt t="263524" x="2487613" y="4657725"/>
          <p14:tracePt t="263526" x="2487613" y="4649788"/>
          <p14:tracePt t="263528" x="2487613" y="4641850"/>
          <p14:tracePt t="263530" x="2487613" y="4633913"/>
          <p14:tracePt t="263533" x="2495550" y="4624388"/>
          <p14:tracePt t="263535" x="2495550" y="4608513"/>
          <p14:tracePt t="263537" x="2495550" y="4600575"/>
          <p14:tracePt t="263538" x="2495550" y="4592638"/>
          <p14:tracePt t="263540" x="2495550" y="4576763"/>
          <p14:tracePt t="263542" x="2495550" y="4568825"/>
          <p14:tracePt t="263544" x="2495550" y="4560888"/>
          <p14:tracePt t="263546" x="2495550" y="4545013"/>
          <p14:tracePt t="263551" x="2495550" y="4529138"/>
          <p14:tracePt t="263553" x="2495550" y="4513263"/>
          <p14:tracePt t="263554" x="2495550" y="4505325"/>
          <p14:tracePt t="263556" x="2495550" y="4497388"/>
          <p14:tracePt t="263558" x="2503488" y="4481513"/>
          <p14:tracePt t="263560" x="2503488" y="4473575"/>
          <p14:tracePt t="263562" x="2503488" y="4465638"/>
          <p14:tracePt t="263565" x="2503488" y="4449763"/>
          <p14:tracePt t="263567" x="2503488" y="4433888"/>
          <p14:tracePt t="263570" x="2503488" y="4425950"/>
          <p14:tracePt t="263571" x="2511425" y="4410075"/>
          <p14:tracePt t="263572" x="2511425" y="4394200"/>
          <p14:tracePt t="263574" x="2511425" y="4386263"/>
          <p14:tracePt t="263576" x="2511425" y="4370388"/>
          <p14:tracePt t="263578" x="2511425" y="4354513"/>
          <p14:tracePt t="263580" x="2511425" y="4346575"/>
          <p14:tracePt t="263583" x="2511425" y="4330700"/>
          <p14:tracePt t="263586" x="2511425" y="4314825"/>
          <p14:tracePt t="263587" x="2511425" y="4306888"/>
          <p14:tracePt t="263588" x="2511425" y="4291013"/>
          <p14:tracePt t="263590" x="2511425" y="4281488"/>
          <p14:tracePt t="263592" x="2511425" y="4265613"/>
          <p14:tracePt t="263594" x="2519363" y="4257675"/>
          <p14:tracePt t="263596" x="2519363" y="4249738"/>
          <p14:tracePt t="263601" x="2519363" y="4225925"/>
          <p14:tracePt t="263603" x="2519363" y="4217988"/>
          <p14:tracePt t="263604" x="2519363" y="4210050"/>
          <p14:tracePt t="263606" x="2519363" y="4202113"/>
          <p14:tracePt t="263608" x="2519363" y="4186238"/>
          <p14:tracePt t="263610" x="2519363" y="4178300"/>
          <p14:tracePt t="263612" x="2519363" y="4170363"/>
          <p14:tracePt t="263614" x="2519363" y="4162425"/>
          <p14:tracePt t="263617" x="2519363" y="4154488"/>
          <p14:tracePt t="263620" x="2519363" y="4146550"/>
          <p14:tracePt t="263622" x="2519363" y="4138613"/>
          <p14:tracePt t="263624" x="2519363" y="4130675"/>
          <p14:tracePt t="263626" x="2519363" y="4122738"/>
          <p14:tracePt t="263628" x="2519363" y="4114800"/>
          <p14:tracePt t="263633" x="2519363" y="4106863"/>
          <p14:tracePt t="263635" x="2519363" y="4098925"/>
          <p14:tracePt t="263636" x="2519363" y="4090988"/>
          <p14:tracePt t="263638" x="2519363" y="4083050"/>
          <p14:tracePt t="263642" x="2519363" y="4075113"/>
          <p14:tracePt t="263644" x="2519363" y="4067175"/>
          <p14:tracePt t="263646" x="2519363" y="4059238"/>
          <p14:tracePt t="263651" x="2519363" y="4043363"/>
          <p14:tracePt t="263652" x="2519363" y="4035425"/>
          <p14:tracePt t="263654" x="2511425" y="4027488"/>
          <p14:tracePt t="263656" x="2511425" y="4011613"/>
          <p14:tracePt t="263658" x="2511425" y="4003675"/>
          <p14:tracePt t="263660" x="2503488" y="3995738"/>
          <p14:tracePt t="263662" x="2503488" y="3987800"/>
          <p14:tracePt t="263664" x="2503488" y="3979863"/>
          <p14:tracePt t="263667" x="2495550" y="3971925"/>
          <p14:tracePt t="263670" x="2495550" y="3963988"/>
          <p14:tracePt t="263673" x="2487613" y="3948113"/>
          <p14:tracePt t="263674" x="2487613" y="3938588"/>
          <p14:tracePt t="263676" x="2487613" y="3930650"/>
          <p14:tracePt t="263678" x="2479675" y="3930650"/>
          <p14:tracePt t="263680" x="2479675" y="3922713"/>
          <p14:tracePt t="263683" x="2479675" y="3914775"/>
          <p14:tracePt t="263685" x="2471738" y="3906838"/>
          <p14:tracePt t="263689" x="2463800" y="3890963"/>
          <p14:tracePt t="263690" x="2463800" y="3883025"/>
          <p14:tracePt t="263692" x="2455863" y="3875088"/>
          <p14:tracePt t="263694" x="2455863" y="3867150"/>
          <p14:tracePt t="263696" x="2447925" y="3859213"/>
          <p14:tracePt t="263700" x="2439988" y="3851275"/>
          <p14:tracePt t="263707" x="2432050" y="3827463"/>
          <p14:tracePt t="263708" x="2424113" y="3819525"/>
          <p14:tracePt t="263710" x="2424113" y="3811588"/>
          <p14:tracePt t="263712" x="2416175" y="3803650"/>
          <p14:tracePt t="263715" x="2416175" y="3795713"/>
          <p14:tracePt t="263718" x="2408238" y="3787775"/>
          <p14:tracePt t="263722" x="2400300" y="3771900"/>
          <p14:tracePt t="263724" x="2392363" y="3763963"/>
          <p14:tracePt t="263726" x="2392363" y="3756025"/>
          <p14:tracePt t="263728" x="2384425" y="3748088"/>
          <p14:tracePt t="263734" x="2376488" y="3740150"/>
          <p14:tracePt t="263739" x="2360613" y="3724275"/>
          <p14:tracePt t="263741" x="2360613" y="3716338"/>
          <p14:tracePt t="263744" x="2352675" y="3708400"/>
          <p14:tracePt t="263750" x="2344738" y="3692525"/>
          <p14:tracePt t="263755" x="2336800" y="3684588"/>
          <p14:tracePt t="263756" x="2328863" y="3684588"/>
          <p14:tracePt t="263758" x="2328863" y="3676650"/>
          <p14:tracePt t="263760" x="2320925" y="3676650"/>
          <p14:tracePt t="263762" x="2320925" y="3668713"/>
          <p14:tracePt t="263765" x="2312988" y="3668713"/>
          <p14:tracePt t="263768" x="2312988" y="3660775"/>
          <p14:tracePt t="263769" x="2305050" y="3660775"/>
          <p14:tracePt t="263772" x="2297113" y="3652838"/>
          <p14:tracePt t="263774" x="2297113" y="3644900"/>
          <p14:tracePt t="263776" x="2289175" y="3644900"/>
          <p14:tracePt t="263778" x="2289175" y="3636963"/>
          <p14:tracePt t="263780" x="2281238" y="3636963"/>
          <p14:tracePt t="263783" x="2281238" y="3629025"/>
          <p14:tracePt t="263785" x="2273300" y="3629025"/>
          <p14:tracePt t="263788" x="2265363" y="3621088"/>
          <p14:tracePt t="263792" x="2255838" y="3613150"/>
          <p14:tracePt t="263797" x="2247900" y="3613150"/>
          <p14:tracePt t="263801" x="2239963" y="3605213"/>
          <p14:tracePt t="263805" x="2232025" y="3605213"/>
          <p14:tracePt t="263806" x="2232025" y="3595688"/>
          <p14:tracePt t="263808" x="2224088" y="3595688"/>
          <p14:tracePt t="263812" x="2216150" y="3595688"/>
          <p14:tracePt t="263814" x="2216150" y="3587750"/>
          <p14:tracePt t="263817" x="2208213" y="3587750"/>
          <p14:tracePt t="263820" x="2200275" y="3587750"/>
          <p14:tracePt t="263822" x="2192338" y="3579813"/>
          <p14:tracePt t="263827" x="2184400" y="3579813"/>
          <p14:tracePt t="263830" x="2176463" y="3579813"/>
          <p14:tracePt t="263836" x="2168525" y="3579813"/>
          <p14:tracePt t="263838" x="2160588" y="3579813"/>
          <p14:tracePt t="263840" x="2160588" y="3571875"/>
          <p14:tracePt t="263842" x="2152650" y="3571875"/>
          <p14:tracePt t="263846" x="2144713" y="3571875"/>
          <p14:tracePt t="263851" x="2136775" y="3571875"/>
          <p14:tracePt t="263853" x="2128838" y="3571875"/>
          <p14:tracePt t="263856" x="2120900" y="3579813"/>
          <p14:tracePt t="263860" x="2112963" y="3579813"/>
          <p14:tracePt t="263862" x="2105025" y="3579813"/>
          <p14:tracePt t="263865" x="2097088" y="3579813"/>
          <p14:tracePt t="263868" x="2089150" y="3579813"/>
          <p14:tracePt t="263870" x="2081213" y="3579813"/>
          <p14:tracePt t="263872" x="2073275" y="3579813"/>
          <p14:tracePt t="263876" x="2065338" y="3579813"/>
          <p14:tracePt t="263878" x="2057400" y="3579813"/>
          <p14:tracePt t="263880" x="2049463" y="3579813"/>
          <p14:tracePt t="263883" x="2041525" y="3587750"/>
          <p14:tracePt t="263885" x="2025650" y="3587750"/>
          <p14:tracePt t="263886" x="2017713" y="3587750"/>
          <p14:tracePt t="263888" x="2009775" y="3587750"/>
          <p14:tracePt t="263890" x="2001838" y="3587750"/>
          <p14:tracePt t="263892" x="1993900" y="3595688"/>
          <p14:tracePt t="263894" x="1985963" y="3595688"/>
          <p14:tracePt t="263896" x="1978025" y="3595688"/>
          <p14:tracePt t="263901" x="1954213" y="3605213"/>
          <p14:tracePt t="263903" x="1946275" y="3605213"/>
          <p14:tracePt t="263904" x="1938338" y="3605213"/>
          <p14:tracePt t="263906" x="1930400" y="3613150"/>
          <p14:tracePt t="263908" x="1922463" y="3613150"/>
          <p14:tracePt t="263910" x="1912938" y="3613150"/>
          <p14:tracePt t="263912" x="1905000" y="3621088"/>
          <p14:tracePt t="263914" x="1897063" y="3621088"/>
          <p14:tracePt t="263917" x="1889125" y="3621088"/>
          <p14:tracePt t="263919" x="1881188" y="3629025"/>
          <p14:tracePt t="263921" x="1873250" y="3629025"/>
          <p14:tracePt t="263923" x="1865313" y="3636963"/>
          <p14:tracePt t="263926" x="1857375" y="3644900"/>
          <p14:tracePt t="263928" x="1849438" y="3652838"/>
          <p14:tracePt t="263930" x="1841500" y="3652838"/>
          <p14:tracePt t="263933" x="1833563" y="3660775"/>
          <p14:tracePt t="263935" x="1833563" y="3668713"/>
          <p14:tracePt t="263937" x="1825625" y="3668713"/>
          <p14:tracePt t="263941" x="1809750" y="3676650"/>
          <p14:tracePt t="263942" x="1809750" y="3684588"/>
          <p14:tracePt t="263944" x="1801813" y="3692525"/>
          <p14:tracePt t="263946" x="1793875" y="3692525"/>
          <p14:tracePt t="263953" x="1778000" y="3716338"/>
          <p14:tracePt t="263958" x="1770063" y="3724275"/>
          <p14:tracePt t="263959" x="1762125" y="3732213"/>
          <p14:tracePt t="263960" x="1762125" y="3740150"/>
          <p14:tracePt t="263962" x="1754188" y="3748088"/>
          <p14:tracePt t="263964" x="1746250" y="3756025"/>
          <p14:tracePt t="263968" x="1746250" y="3763963"/>
          <p14:tracePt t="263969" x="1738313" y="3763963"/>
          <p14:tracePt t="263975" x="1730375" y="3787775"/>
          <p14:tracePt t="263976" x="1730375" y="3795713"/>
          <p14:tracePt t="263978" x="1730375" y="3803650"/>
          <p14:tracePt t="263981" x="1722438" y="3811588"/>
          <p14:tracePt t="263983" x="1722438" y="3819525"/>
          <p14:tracePt t="263988" x="1714500" y="3843338"/>
          <p14:tracePt t="263990" x="1714500" y="3851275"/>
          <p14:tracePt t="263992" x="1714500" y="3859213"/>
          <p14:tracePt t="263994" x="1714500" y="3867150"/>
          <p14:tracePt t="263996" x="1714500" y="3875088"/>
          <p14:tracePt t="264000" x="1706563" y="3898900"/>
          <p14:tracePt t="264003" x="1706563" y="3906838"/>
          <p14:tracePt t="264004" x="1706563" y="3914775"/>
          <p14:tracePt t="264006" x="1706563" y="3922713"/>
          <p14:tracePt t="264008" x="1706563" y="3938588"/>
          <p14:tracePt t="264010" x="1698625" y="3948113"/>
          <p14:tracePt t="264012" x="1698625" y="3956050"/>
          <p14:tracePt t="264017" x="1698625" y="3979863"/>
          <p14:tracePt t="264019" x="1698625" y="3987800"/>
          <p14:tracePt t="264021" x="1690688" y="3995738"/>
          <p14:tracePt t="264023" x="1690688" y="4011613"/>
          <p14:tracePt t="264024" x="1690688" y="4019550"/>
          <p14:tracePt t="264026" x="1690688" y="4035425"/>
          <p14:tracePt t="264028" x="1690688" y="4043363"/>
          <p14:tracePt t="264030" x="1690688" y="4059238"/>
          <p14:tracePt t="264033" x="1690688" y="4067175"/>
          <p14:tracePt t="264036" x="1690688" y="4090988"/>
          <p14:tracePt t="264038" x="1690688" y="4106863"/>
          <p14:tracePt t="264040" x="1690688" y="4122738"/>
          <p14:tracePt t="264042" x="1690688" y="4130675"/>
          <p14:tracePt t="264044" x="1690688" y="4146550"/>
          <p14:tracePt t="264046" x="1690688" y="4154488"/>
          <p14:tracePt t="264051" x="1690688" y="4178300"/>
          <p14:tracePt t="264052" x="1690688" y="4194175"/>
          <p14:tracePt t="264054" x="1690688" y="4202113"/>
          <p14:tracePt t="264056" x="1690688" y="4210050"/>
          <p14:tracePt t="264058" x="1690688" y="4225925"/>
          <p14:tracePt t="264060" x="1690688" y="4233863"/>
          <p14:tracePt t="264062" x="1690688" y="4241800"/>
          <p14:tracePt t="264064" x="1690688" y="4249738"/>
          <p14:tracePt t="264067" x="1690688" y="4265613"/>
          <p14:tracePt t="264068" x="1690688" y="4273550"/>
          <p14:tracePt t="264070" x="1698625" y="4281488"/>
          <p14:tracePt t="264072" x="1698625" y="4291013"/>
          <p14:tracePt t="264074" x="1698625" y="4298950"/>
          <p14:tracePt t="264076" x="1698625" y="4314825"/>
          <p14:tracePt t="264078" x="1698625" y="4322763"/>
          <p14:tracePt t="264080" x="1698625" y="4330700"/>
          <p14:tracePt t="264083" x="1706563" y="4338638"/>
          <p14:tracePt t="264085" x="1706563" y="4346575"/>
          <p14:tracePt t="264086" x="1706563" y="4354513"/>
          <p14:tracePt t="264088" x="1706563" y="4370388"/>
          <p14:tracePt t="264090" x="1706563" y="4378325"/>
          <p14:tracePt t="264092" x="1706563" y="4386263"/>
          <p14:tracePt t="264094" x="1714500" y="4394200"/>
          <p14:tracePt t="264096" x="1714500" y="4402138"/>
          <p14:tracePt t="264101" x="1714500" y="4418013"/>
          <p14:tracePt t="264103" x="1714500" y="4425950"/>
          <p14:tracePt t="264106" x="1722438" y="4433888"/>
          <p14:tracePt t="264109" x="1722438" y="4441825"/>
          <p14:tracePt t="264110" x="1722438" y="4449763"/>
          <p14:tracePt t="264112" x="1722438" y="4457700"/>
          <p14:tracePt t="264114" x="1722438" y="4465638"/>
          <p14:tracePt t="264117" x="1730375" y="4473575"/>
          <p14:tracePt t="264119" x="1730375" y="4481513"/>
          <p14:tracePt t="264121" x="1730375" y="4489450"/>
          <p14:tracePt t="264122" x="1730375" y="4497388"/>
          <p14:tracePt t="264124" x="1730375" y="4505325"/>
          <p14:tracePt t="264126" x="1738313" y="4513263"/>
          <p14:tracePt t="264128" x="1738313" y="4521200"/>
          <p14:tracePt t="264130" x="1738313" y="4537075"/>
          <p14:tracePt t="264133" x="1738313" y="4545013"/>
          <p14:tracePt t="264136" x="1746250" y="4560888"/>
          <p14:tracePt t="264138" x="1746250" y="4568825"/>
          <p14:tracePt t="264140" x="1754188" y="4576763"/>
          <p14:tracePt t="264142" x="1754188" y="4584700"/>
          <p14:tracePt t="264144" x="1754188" y="4600575"/>
          <p14:tracePt t="264146" x="1762125" y="4608513"/>
          <p14:tracePt t="264149" x="1762125" y="4616450"/>
          <p14:tracePt t="264151" x="1770063" y="4624388"/>
          <p14:tracePt t="264152" x="1770063" y="4633913"/>
          <p14:tracePt t="264154" x="1778000" y="4641850"/>
          <p14:tracePt t="264156" x="1778000" y="4649788"/>
          <p14:tracePt t="264158" x="1778000" y="4657725"/>
          <p14:tracePt t="264160" x="1785938" y="4673600"/>
          <p14:tracePt t="264162" x="1785938" y="4681538"/>
          <p14:tracePt t="264164" x="1793875" y="4689475"/>
          <p14:tracePt t="264166" x="1793875" y="4697413"/>
          <p14:tracePt t="264168" x="1801813" y="4705350"/>
          <p14:tracePt t="264170" x="1801813" y="4713288"/>
          <p14:tracePt t="264172" x="1809750" y="4721225"/>
          <p14:tracePt t="264174" x="1809750" y="4729163"/>
          <p14:tracePt t="264176" x="1817688" y="4745038"/>
          <p14:tracePt t="264178" x="1817688" y="4752975"/>
          <p14:tracePt t="264180" x="1825625" y="4760913"/>
          <p14:tracePt t="264182" x="1833563" y="4768850"/>
          <p14:tracePt t="264185" x="1833563" y="4776788"/>
          <p14:tracePt t="264186" x="1841500" y="4784725"/>
          <p14:tracePt t="264188" x="1849438" y="4792663"/>
          <p14:tracePt t="264190" x="1849438" y="4800600"/>
          <p14:tracePt t="264192" x="1857375" y="4808538"/>
          <p14:tracePt t="264194" x="1865313" y="4816475"/>
          <p14:tracePt t="264196" x="1865313" y="4824413"/>
          <p14:tracePt t="264199" x="1873250" y="4832350"/>
          <p14:tracePt t="264200" x="1881188" y="4840288"/>
          <p14:tracePt t="264202" x="1881188" y="4848225"/>
          <p14:tracePt t="264204" x="1889125" y="4856163"/>
          <p14:tracePt t="264206" x="1897063" y="4864100"/>
          <p14:tracePt t="264208" x="1905000" y="4864100"/>
          <p14:tracePt t="264210" x="1912938" y="4872038"/>
          <p14:tracePt t="264212" x="1912938" y="4879975"/>
          <p14:tracePt t="264214" x="1922463" y="4887913"/>
          <p14:tracePt t="264216" x="1930400" y="4895850"/>
          <p14:tracePt t="264219" x="1938338" y="4895850"/>
          <p14:tracePt t="264220" x="1946275" y="4903788"/>
          <p14:tracePt t="264222" x="1954213" y="4911725"/>
          <p14:tracePt t="264224" x="1962150" y="4911725"/>
          <p14:tracePt t="264226" x="1970088" y="4919663"/>
          <p14:tracePt t="264228" x="1978025" y="4927600"/>
          <p14:tracePt t="264230" x="1985963" y="4935538"/>
          <p14:tracePt t="264232" x="1993900" y="4935538"/>
          <p14:tracePt t="264235" x="2001838" y="4943475"/>
          <p14:tracePt t="264236" x="2001838" y="4951413"/>
          <p14:tracePt t="264238" x="2017713" y="4951413"/>
          <p14:tracePt t="264240" x="2017713" y="4959350"/>
          <p14:tracePt t="264242" x="2025650" y="4959350"/>
          <p14:tracePt t="264244" x="2033588" y="4967288"/>
          <p14:tracePt t="264246" x="2041525" y="4967288"/>
          <p14:tracePt t="264249" x="2049463" y="4976813"/>
          <p14:tracePt t="264250" x="2057400" y="4976813"/>
          <p14:tracePt t="264252" x="2065338" y="4984750"/>
          <p14:tracePt t="264256" x="2073275" y="4992688"/>
          <p14:tracePt t="264258" x="2081213" y="4992688"/>
          <p14:tracePt t="264260" x="2089150" y="4992688"/>
          <p14:tracePt t="264262" x="2097088" y="4992688"/>
          <p14:tracePt t="264264" x="2105025" y="4992688"/>
          <p14:tracePt t="264266" x="2105025" y="5000625"/>
          <p14:tracePt t="264268" x="2112963" y="5000625"/>
          <p14:tracePt t="264270" x="2120900" y="5000625"/>
          <p14:tracePt t="264272" x="2128838" y="5000625"/>
          <p14:tracePt t="264274" x="2136775" y="5000625"/>
          <p14:tracePt t="264278" x="2144713" y="5000625"/>
          <p14:tracePt t="264280" x="2152650" y="5000625"/>
          <p14:tracePt t="264282" x="2160588" y="5000625"/>
          <p14:tracePt t="264286" x="2168525" y="5000625"/>
          <p14:tracePt t="264288" x="2176463" y="5000625"/>
          <p14:tracePt t="264290" x="2184400" y="5000625"/>
          <p14:tracePt t="264292" x="2192338" y="5000625"/>
          <p14:tracePt t="264294" x="2200275" y="5000625"/>
          <p14:tracePt t="264296" x="2208213" y="5000625"/>
          <p14:tracePt t="264300" x="2216150" y="5000625"/>
          <p14:tracePt t="264302" x="2224088" y="5000625"/>
          <p14:tracePt t="264304" x="2232025" y="4992688"/>
          <p14:tracePt t="264306" x="2239963" y="4992688"/>
          <p14:tracePt t="264310" x="2247900" y="4992688"/>
          <p14:tracePt t="264312" x="2255838" y="4992688"/>
          <p14:tracePt t="264314" x="2265363" y="4992688"/>
          <p14:tracePt t="264316" x="2273300" y="4984750"/>
          <p14:tracePt t="264320" x="2281238" y="4984750"/>
          <p14:tracePt t="264322" x="2289175" y="4984750"/>
          <p14:tracePt t="264324" x="2297113" y="4976813"/>
          <p14:tracePt t="264328" x="2305050" y="4976813"/>
          <p14:tracePt t="264330" x="2312988" y="4967288"/>
          <p14:tracePt t="264334" x="2328863" y="4959350"/>
          <p14:tracePt t="264338" x="2336800" y="4951413"/>
          <p14:tracePt t="264340" x="2344738" y="4951413"/>
          <p14:tracePt t="264342" x="2352675" y="4943475"/>
          <p14:tracePt t="264344" x="2360613" y="4943475"/>
          <p14:tracePt t="264346" x="2360613" y="4935538"/>
          <p14:tracePt t="264351" x="2376488" y="4927600"/>
          <p14:tracePt t="264353" x="2384425" y="4927600"/>
          <p14:tracePt t="264355" x="2392363" y="4919663"/>
          <p14:tracePt t="264356" x="2392363" y="4911725"/>
          <p14:tracePt t="264358" x="2400300" y="4911725"/>
          <p14:tracePt t="264360" x="2408238" y="4903788"/>
          <p14:tracePt t="264362" x="2416175" y="4903788"/>
          <p14:tracePt t="264364" x="2416175" y="4895850"/>
          <p14:tracePt t="264367" x="2424113" y="4887913"/>
          <p14:tracePt t="264368" x="2432050" y="4887913"/>
          <p14:tracePt t="264372" x="2439988" y="4872038"/>
          <p14:tracePt t="264376" x="2447925" y="4872038"/>
          <p14:tracePt t="264377" x="2455863" y="4864100"/>
          <p14:tracePt t="264378" x="2463800" y="4856163"/>
          <p14:tracePt t="264384" x="2471738" y="4848225"/>
          <p14:tracePt t="264385" x="2479675" y="4840288"/>
          <p14:tracePt t="264388" x="2487613" y="4832350"/>
          <p14:tracePt t="264392" x="2495550" y="4824413"/>
          <p14:tracePt t="264393" x="2503488" y="4816475"/>
          <p14:tracePt t="264394" x="2511425" y="4808538"/>
          <p14:tracePt t="264396" x="2519363" y="4808538"/>
          <p14:tracePt t="264401" x="2527300" y="4792663"/>
          <p14:tracePt t="264405" x="2543175" y="4776788"/>
          <p14:tracePt t="264407" x="2551113" y="4768850"/>
          <p14:tracePt t="264409" x="2551113" y="4760913"/>
          <p14:tracePt t="264411" x="2559050" y="4745038"/>
          <p14:tracePt t="264413" x="2566988" y="4737100"/>
          <p14:tracePt t="264415" x="2574925" y="4729163"/>
          <p14:tracePt t="264417" x="2582863" y="4721225"/>
          <p14:tracePt t="264421" x="2590800" y="4697413"/>
          <p14:tracePt t="264423" x="2598738" y="4681538"/>
          <p14:tracePt t="264427" x="2606675" y="4657725"/>
          <p14:tracePt t="264428" x="2616200" y="4649788"/>
          <p14:tracePt t="264431" x="2624138" y="4633913"/>
          <p14:tracePt t="264433" x="2632075" y="4624388"/>
          <p14:tracePt t="264434" x="2632075" y="4608513"/>
          <p14:tracePt t="264439" x="2647950" y="4584700"/>
          <p14:tracePt t="264441" x="2647950" y="4568825"/>
          <p14:tracePt t="264443" x="2655888" y="4560888"/>
          <p14:tracePt t="264444" x="2655888" y="4545013"/>
          <p14:tracePt t="264446" x="2663825" y="4537075"/>
          <p14:tracePt t="264451" x="2663825" y="4513263"/>
          <p14:tracePt t="264457" x="2671763" y="4473575"/>
          <p14:tracePt t="264458" x="2679700" y="4457700"/>
          <p14:tracePt t="264461" x="2679700" y="4449763"/>
          <p14:tracePt t="264462" x="2679700" y="4433888"/>
          <p14:tracePt t="264464" x="2679700" y="4418013"/>
          <p14:tracePt t="264467" x="2679700" y="4410075"/>
          <p14:tracePt t="264471" x="2687638" y="4378325"/>
          <p14:tracePt t="264473" x="2687638" y="4370388"/>
          <p14:tracePt t="264474" x="2687638" y="4354513"/>
          <p14:tracePt t="264476" x="2687638" y="4338638"/>
          <p14:tracePt t="264478" x="2687638" y="4322763"/>
          <p14:tracePt t="264480" x="2687638" y="4314825"/>
          <p14:tracePt t="264484" x="2687638" y="4298950"/>
          <p14:tracePt t="264487" x="2687638" y="4273550"/>
          <p14:tracePt t="264488" x="2687638" y="4265613"/>
          <p14:tracePt t="264490" x="2687638" y="4249738"/>
          <p14:tracePt t="264492" x="2687638" y="4241800"/>
          <p14:tracePt t="264495" x="2687638" y="4225925"/>
          <p14:tracePt t="264496" x="2679700" y="4217988"/>
          <p14:tracePt t="264501" x="2679700" y="4194175"/>
          <p14:tracePt t="264503" x="2679700" y="4186238"/>
          <p14:tracePt t="264504" x="2679700" y="4170363"/>
          <p14:tracePt t="264506" x="2679700" y="4162425"/>
          <p14:tracePt t="264508" x="2679700" y="4146550"/>
          <p14:tracePt t="264510" x="2679700" y="4138613"/>
          <p14:tracePt t="264512" x="2671763" y="4122738"/>
          <p14:tracePt t="264514" x="2671763" y="4114800"/>
          <p14:tracePt t="264517" x="2671763" y="4098925"/>
          <p14:tracePt t="264519" x="2671763" y="4083050"/>
          <p14:tracePt t="264521" x="2671763" y="4075113"/>
          <p14:tracePt t="264522" x="2663825" y="4059238"/>
          <p14:tracePt t="264524" x="2663825" y="4051300"/>
          <p14:tracePt t="264526" x="2663825" y="4035425"/>
          <p14:tracePt t="264528" x="2663825" y="4027488"/>
          <p14:tracePt t="264533" x="2655888" y="4003675"/>
          <p14:tracePt t="264535" x="2655888" y="3995738"/>
          <p14:tracePt t="264538" x="2655888" y="3987800"/>
          <p14:tracePt t="264539" x="2655888" y="3971925"/>
          <p14:tracePt t="264541" x="2655888" y="3963988"/>
          <p14:tracePt t="264542" x="2647950" y="3956050"/>
          <p14:tracePt t="264544" x="2647950" y="3938588"/>
          <p14:tracePt t="264546" x="2647950" y="3930650"/>
          <p14:tracePt t="264551" x="2647950" y="3914775"/>
          <p14:tracePt t="264553" x="2640013" y="3898900"/>
          <p14:tracePt t="264554" x="2640013" y="3890963"/>
          <p14:tracePt t="264556" x="2640013" y="3883025"/>
          <p14:tracePt t="264558" x="2632075" y="3875088"/>
          <p14:tracePt t="264560" x="2632075" y="3867150"/>
          <p14:tracePt t="264562" x="2632075" y="3859213"/>
          <p14:tracePt t="264564" x="2632075" y="3851275"/>
          <p14:tracePt t="264567" x="2624138" y="3843338"/>
          <p14:tracePt t="264569" x="2624138" y="3835400"/>
          <p14:tracePt t="264571" x="2616200" y="3827463"/>
          <p14:tracePt t="264572" x="2616200" y="3819525"/>
          <p14:tracePt t="264574" x="2616200" y="3803650"/>
          <p14:tracePt t="264576" x="2606675" y="3795713"/>
          <p14:tracePt t="264578" x="2606675" y="3787775"/>
          <p14:tracePt t="264580" x="2598738" y="3779838"/>
          <p14:tracePt t="264584" x="2590800" y="3771900"/>
          <p14:tracePt t="264587" x="2582863" y="3756025"/>
          <p14:tracePt t="264589" x="2582863" y="3748088"/>
          <p14:tracePt t="264590" x="2574925" y="3740150"/>
          <p14:tracePt t="264592" x="2574925" y="3732213"/>
          <p14:tracePt t="264594" x="2566988" y="3724275"/>
          <p14:tracePt t="264596" x="2559050" y="3716338"/>
          <p14:tracePt t="264600" x="2551113" y="3700463"/>
          <p14:tracePt t="264605" x="2543175" y="3684588"/>
          <p14:tracePt t="264606" x="2535238" y="3676650"/>
          <p14:tracePt t="264609" x="2527300" y="3668713"/>
          <p14:tracePt t="264610" x="2527300" y="3660775"/>
          <p14:tracePt t="264612" x="2519363" y="3652838"/>
          <p14:tracePt t="264615" x="2511425" y="3644900"/>
          <p14:tracePt t="264617" x="2503488" y="3636963"/>
          <p14:tracePt t="264619" x="2495550" y="3629025"/>
          <p14:tracePt t="264623" x="2487613" y="3613150"/>
          <p14:tracePt t="264625" x="2479675" y="3605213"/>
          <p14:tracePt t="264627" x="2471738" y="3595688"/>
          <p14:tracePt t="264628" x="2463800" y="3587750"/>
          <p14:tracePt t="264630" x="2455863" y="3587750"/>
          <p14:tracePt t="264633" x="2447925" y="3579813"/>
          <p14:tracePt t="264634" x="2432050" y="3571875"/>
          <p14:tracePt t="264639" x="2416175" y="3548063"/>
          <p14:tracePt t="264643" x="2400300" y="3540125"/>
          <p14:tracePt t="264644" x="2392363" y="3532188"/>
          <p14:tracePt t="264646" x="2376488" y="3524250"/>
          <p14:tracePt t="264650" x="2360613" y="3508375"/>
          <p14:tracePt t="264653" x="2352675" y="3500438"/>
          <p14:tracePt t="264657" x="2336800" y="3492500"/>
          <p14:tracePt t="264659" x="2328863" y="3484563"/>
          <p14:tracePt t="264661" x="2320925" y="3476625"/>
          <p14:tracePt t="264662" x="2312988" y="3468688"/>
          <p14:tracePt t="264664" x="2305050" y="3468688"/>
          <p14:tracePt t="264667" x="2297113" y="3460750"/>
          <p14:tracePt t="264668" x="2289175" y="3452813"/>
          <p14:tracePt t="264673" x="2273300" y="3444875"/>
          <p14:tracePt t="264675" x="2265363" y="3444875"/>
          <p14:tracePt t="264676" x="2255838" y="3436938"/>
          <p14:tracePt t="264680" x="2247900" y="3429000"/>
          <p14:tracePt t="264683" x="2239963" y="3429000"/>
          <p14:tracePt t="264684" x="2232025" y="3429000"/>
          <p14:tracePt t="264686" x="2224088" y="3421063"/>
          <p14:tracePt t="264690" x="2216150" y="3413125"/>
          <p14:tracePt t="264692" x="2208213" y="3413125"/>
          <p14:tracePt t="264696" x="2200275" y="3413125"/>
          <p14:tracePt t="264699" x="2200275" y="3405188"/>
          <p14:tracePt t="264701" x="2192338" y="3405188"/>
          <p14:tracePt t="264702" x="2184400" y="3405188"/>
          <p14:tracePt t="264706" x="2176463" y="3397250"/>
          <p14:tracePt t="264710" x="2168525" y="3397250"/>
          <p14:tracePt t="264714" x="2160588" y="3397250"/>
          <p14:tracePt t="264718" x="2152650" y="3397250"/>
          <p14:tracePt t="264720" x="2144713" y="3397250"/>
          <p14:tracePt t="264724" x="2136775" y="3397250"/>
          <p14:tracePt t="264728" x="2128838" y="3389313"/>
          <p14:tracePt t="264732" x="2120900" y="3389313"/>
          <p14:tracePt t="264734" x="2112963" y="3389313"/>
          <p14:tracePt t="264738" x="2105025" y="3389313"/>
          <p14:tracePt t="264740" x="2097088" y="3389313"/>
          <p14:tracePt t="264742" x="2089150" y="3389313"/>
          <p14:tracePt t="264746" x="2081213" y="3389313"/>
          <p14:tracePt t="264749" x="2073275" y="3389313"/>
          <p14:tracePt t="264752" x="2065338" y="3389313"/>
          <p14:tracePt t="264754" x="2057400" y="3389313"/>
          <p14:tracePt t="264756" x="2049463" y="3389313"/>
          <p14:tracePt t="264758" x="2041525" y="3389313"/>
          <p14:tracePt t="264760" x="2033588" y="3389313"/>
          <p14:tracePt t="264764" x="2025650" y="3389313"/>
          <p14:tracePt t="264766" x="2017713" y="3389313"/>
          <p14:tracePt t="264768" x="2009775" y="3389313"/>
          <p14:tracePt t="264770" x="2001838" y="3389313"/>
          <p14:tracePt t="264772" x="1993900" y="3389313"/>
          <p14:tracePt t="264774" x="1985963" y="3389313"/>
          <p14:tracePt t="264776" x="1978025" y="3397250"/>
          <p14:tracePt t="264778" x="1970088" y="3397250"/>
          <p14:tracePt t="264780" x="1962150" y="3397250"/>
          <p14:tracePt t="264782" x="1954213" y="3397250"/>
          <p14:tracePt t="264784" x="1946275" y="3397250"/>
          <p14:tracePt t="264786" x="1938338" y="3397250"/>
          <p14:tracePt t="264788" x="1930400" y="3397250"/>
          <p14:tracePt t="264790" x="1930400" y="3405188"/>
          <p14:tracePt t="264792" x="1922463" y="3405188"/>
          <p14:tracePt t="264794" x="1912938" y="3405188"/>
          <p14:tracePt t="264796" x="1905000" y="3405188"/>
          <p14:tracePt t="264799" x="1897063" y="3413125"/>
          <p14:tracePt t="264800" x="1889125" y="3413125"/>
          <p14:tracePt t="264802" x="1881188" y="3413125"/>
          <p14:tracePt t="264804" x="1873250" y="3413125"/>
          <p14:tracePt t="264806" x="1865313" y="3421063"/>
          <p14:tracePt t="264808" x="1857375" y="3421063"/>
          <p14:tracePt t="264810" x="1849438" y="3429000"/>
          <p14:tracePt t="264812" x="1841500" y="3429000"/>
          <p14:tracePt t="264814" x="1833563" y="3436938"/>
          <p14:tracePt t="264816" x="1825625" y="3436938"/>
          <p14:tracePt t="264818" x="1817688" y="3444875"/>
          <p14:tracePt t="264820" x="1809750" y="3444875"/>
          <p14:tracePt t="264822" x="1801813" y="3452813"/>
          <p14:tracePt t="264824" x="1793875" y="3460750"/>
          <p14:tracePt t="264826" x="1785938" y="3460750"/>
          <p14:tracePt t="264828" x="1778000" y="3468688"/>
          <p14:tracePt t="264830" x="1770063" y="3476625"/>
          <p14:tracePt t="264832" x="1762125" y="3484563"/>
          <p14:tracePt t="264834" x="1754188" y="3492500"/>
          <p14:tracePt t="264836" x="1746250" y="3492500"/>
          <p14:tracePt t="264838" x="1738313" y="3500438"/>
          <p14:tracePt t="264840" x="1730375" y="3508375"/>
          <p14:tracePt t="264842" x="1722438" y="3516313"/>
          <p14:tracePt t="264844" x="1714500" y="3524250"/>
          <p14:tracePt t="264846" x="1714500" y="3532188"/>
          <p14:tracePt t="264849" x="1706563" y="3540125"/>
          <p14:tracePt t="264850" x="1698625" y="3548063"/>
          <p14:tracePt t="264852" x="1690688" y="3556000"/>
          <p14:tracePt t="264854" x="1682750" y="3563938"/>
          <p14:tracePt t="264856" x="1674813" y="3571875"/>
          <p14:tracePt t="264858" x="1666875" y="3579813"/>
          <p14:tracePt t="264860" x="1666875" y="3587750"/>
          <p14:tracePt t="264862" x="1658938" y="3605213"/>
          <p14:tracePt t="264864" x="1651000" y="3613150"/>
          <p14:tracePt t="264866" x="1643063" y="3621088"/>
          <p14:tracePt t="264868" x="1635125" y="3629025"/>
          <p14:tracePt t="264870" x="1635125" y="3644900"/>
          <p14:tracePt t="264872" x="1627188" y="3652838"/>
          <p14:tracePt t="264874" x="1619250" y="3668713"/>
          <p14:tracePt t="264876" x="1619250" y="3676650"/>
          <p14:tracePt t="264878" x="1611313" y="3684588"/>
          <p14:tracePt t="264880" x="1603375" y="3700463"/>
          <p14:tracePt t="264882" x="1603375" y="3708400"/>
          <p14:tracePt t="264885" x="1595438" y="3724275"/>
          <p14:tracePt t="264886" x="1595438" y="3740150"/>
          <p14:tracePt t="264888" x="1587500" y="3748088"/>
          <p14:tracePt t="264890" x="1587500" y="3763963"/>
          <p14:tracePt t="264892" x="1587500" y="3771900"/>
          <p14:tracePt t="264894" x="1579563" y="3787775"/>
          <p14:tracePt t="264896" x="1579563" y="3795713"/>
          <p14:tracePt t="264899" x="1571625" y="3811588"/>
          <p14:tracePt t="264900" x="1571625" y="3819525"/>
          <p14:tracePt t="264902" x="1562100" y="3835400"/>
          <p14:tracePt t="264904" x="1562100" y="3843338"/>
          <p14:tracePt t="264906" x="1562100" y="3859213"/>
          <p14:tracePt t="264908" x="1562100" y="3867150"/>
          <p14:tracePt t="264910" x="1554163" y="3883025"/>
          <p14:tracePt t="264912" x="1554163" y="3890963"/>
          <p14:tracePt t="264914" x="1554163" y="3906838"/>
          <p14:tracePt t="264916" x="1554163" y="3914775"/>
          <p14:tracePt t="264918" x="1554163" y="3922713"/>
          <p14:tracePt t="264920" x="1554163" y="3938588"/>
          <p14:tracePt t="264922" x="1554163" y="3948113"/>
          <p14:tracePt t="264924" x="1554163" y="3956050"/>
          <p14:tracePt t="264926" x="1554163" y="3971925"/>
          <p14:tracePt t="264928" x="1554163" y="3979863"/>
          <p14:tracePt t="264930" x="1554163" y="3995738"/>
          <p14:tracePt t="264932" x="1554163" y="4003675"/>
          <p14:tracePt t="264934" x="1554163" y="4011613"/>
          <p14:tracePt t="264936" x="1554163" y="4027488"/>
          <p14:tracePt t="264938" x="1554163" y="4035425"/>
          <p14:tracePt t="264940" x="1554163" y="4051300"/>
          <p14:tracePt t="264942" x="1554163" y="4059238"/>
          <p14:tracePt t="264944" x="1554163" y="4067175"/>
          <p14:tracePt t="264946" x="1554163" y="4083050"/>
          <p14:tracePt t="264950" x="1554163" y="4106863"/>
          <p14:tracePt t="264952" x="1554163" y="4114800"/>
          <p14:tracePt t="264954" x="1554163" y="4122738"/>
          <p14:tracePt t="264956" x="1554163" y="4138613"/>
          <p14:tracePt t="264958" x="1554163" y="4146550"/>
          <p14:tracePt t="264960" x="1562100" y="4162425"/>
          <p14:tracePt t="264962" x="1562100" y="4170363"/>
          <p14:tracePt t="264964" x="1562100" y="4178300"/>
          <p14:tracePt t="264966" x="1562100" y="4194175"/>
          <p14:tracePt t="264968" x="1562100" y="4202113"/>
          <p14:tracePt t="264970" x="1562100" y="4210050"/>
          <p14:tracePt t="264972" x="1571625" y="4217988"/>
          <p14:tracePt t="264974" x="1571625" y="4225925"/>
          <p14:tracePt t="264976" x="1571625" y="4241800"/>
          <p14:tracePt t="264978" x="1571625" y="4249738"/>
          <p14:tracePt t="264980" x="1571625" y="4257675"/>
          <p14:tracePt t="264982" x="1571625" y="4265613"/>
          <p14:tracePt t="264985" x="1571625" y="4281488"/>
          <p14:tracePt t="264986" x="1571625" y="4291013"/>
          <p14:tracePt t="264988" x="1579563" y="4298950"/>
          <p14:tracePt t="264990" x="1579563" y="4306888"/>
          <p14:tracePt t="264992" x="1579563" y="4314825"/>
          <p14:tracePt t="264994" x="1579563" y="4330700"/>
          <p14:tracePt t="264996" x="1579563" y="4338638"/>
          <p14:tracePt t="264999" x="1587500" y="4346575"/>
          <p14:tracePt t="265000" x="1587500" y="4362450"/>
          <p14:tracePt t="265002" x="1587500" y="4370388"/>
          <p14:tracePt t="265004" x="1587500" y="4378325"/>
          <p14:tracePt t="265006" x="1587500" y="4386263"/>
          <p14:tracePt t="265008" x="1587500" y="4394200"/>
          <p14:tracePt t="265010" x="1587500" y="4410075"/>
          <p14:tracePt t="265012" x="1595438" y="4418013"/>
          <p14:tracePt t="265014" x="1595438" y="4425950"/>
          <p14:tracePt t="265016" x="1595438" y="4441825"/>
          <p14:tracePt t="265018" x="1595438" y="4449763"/>
          <p14:tracePt t="265020" x="1603375" y="4457700"/>
          <p14:tracePt t="265022" x="1603375" y="4465638"/>
          <p14:tracePt t="265024" x="1603375" y="4481513"/>
          <p14:tracePt t="265026" x="1603375" y="4489450"/>
          <p14:tracePt t="265028" x="1603375" y="4497388"/>
          <p14:tracePt t="265030" x="1611313" y="4505325"/>
          <p14:tracePt t="265032" x="1611313" y="4521200"/>
          <p14:tracePt t="265034" x="1611313" y="4529138"/>
          <p14:tracePt t="265036" x="1619250" y="4537075"/>
          <p14:tracePt t="265038" x="1619250" y="4545013"/>
          <p14:tracePt t="265040" x="1619250" y="4560888"/>
          <p14:tracePt t="265042" x="1627188" y="4568825"/>
          <p14:tracePt t="265044" x="1627188" y="4576763"/>
          <p14:tracePt t="265047" x="1627188" y="4584700"/>
          <p14:tracePt t="265049" x="1635125" y="4592638"/>
          <p14:tracePt t="265050" x="1635125" y="4600575"/>
          <p14:tracePt t="265052" x="1635125" y="4608513"/>
          <p14:tracePt t="265054" x="1643063" y="4616450"/>
          <p14:tracePt t="265056" x="1643063" y="4633913"/>
          <p14:tracePt t="265058" x="1643063" y="4641850"/>
          <p14:tracePt t="265060" x="1651000" y="4641850"/>
          <p14:tracePt t="265062" x="1651000" y="4649788"/>
          <p14:tracePt t="265064" x="1658938" y="4657725"/>
          <p14:tracePt t="265066" x="1658938" y="4665663"/>
          <p14:tracePt t="265068" x="1658938" y="4673600"/>
          <p14:tracePt t="265070" x="1666875" y="4681538"/>
          <p14:tracePt t="265072" x="1666875" y="4689475"/>
          <p14:tracePt t="265074" x="1666875" y="4697413"/>
          <p14:tracePt t="265076" x="1674813" y="4705350"/>
          <p14:tracePt t="265078" x="1674813" y="4713288"/>
          <p14:tracePt t="265080" x="1682750" y="4721225"/>
          <p14:tracePt t="265082" x="1682750" y="4729163"/>
          <p14:tracePt t="265084" x="1690688" y="4737100"/>
          <p14:tracePt t="265086" x="1690688" y="4745038"/>
          <p14:tracePt t="265088" x="1698625" y="4752975"/>
          <p14:tracePt t="265090" x="1698625" y="4760913"/>
          <p14:tracePt t="265092" x="1706563" y="4768850"/>
          <p14:tracePt t="265094" x="1714500" y="4768850"/>
          <p14:tracePt t="265096" x="1714500" y="4776788"/>
          <p14:tracePt t="265099" x="1722438" y="4784725"/>
          <p14:tracePt t="265101" x="1722438" y="4792663"/>
          <p14:tracePt t="265102" x="1730375" y="4800600"/>
          <p14:tracePt t="265104" x="1730375" y="4808538"/>
          <p14:tracePt t="265106" x="1738313" y="4808538"/>
          <p14:tracePt t="265108" x="1738313" y="4816475"/>
          <p14:tracePt t="265110" x="1746250" y="4824413"/>
          <p14:tracePt t="265112" x="1754188" y="4832350"/>
          <p14:tracePt t="265114" x="1754188" y="4840288"/>
          <p14:tracePt t="265116" x="1762125" y="4848225"/>
          <p14:tracePt t="265118" x="1770063" y="4856163"/>
          <p14:tracePt t="265120" x="1770063" y="4864100"/>
          <p14:tracePt t="265122" x="1778000" y="4872038"/>
          <p14:tracePt t="265124" x="1785938" y="4879975"/>
          <p14:tracePt t="265126" x="1785938" y="4887913"/>
          <p14:tracePt t="265128" x="1793875" y="4895850"/>
          <p14:tracePt t="265130" x="1801813" y="4903788"/>
          <p14:tracePt t="265132" x="1801813" y="4911725"/>
          <p14:tracePt t="265135" x="1809750" y="4919663"/>
          <p14:tracePt t="265136" x="1817688" y="4927600"/>
          <p14:tracePt t="265138" x="1825625" y="4935538"/>
          <p14:tracePt t="265140" x="1833563" y="4943475"/>
          <p14:tracePt t="265142" x="1833563" y="4951413"/>
          <p14:tracePt t="265144" x="1841500" y="4959350"/>
          <p14:tracePt t="265146" x="1849438" y="4967288"/>
          <p14:tracePt t="265149" x="1857375" y="4976813"/>
          <p14:tracePt t="265150" x="1857375" y="4984750"/>
          <p14:tracePt t="265152" x="1865313" y="4992688"/>
          <p14:tracePt t="265154" x="1873250" y="5000625"/>
          <p14:tracePt t="265156" x="1881188" y="5008563"/>
          <p14:tracePt t="265158" x="1881188" y="5016500"/>
          <p14:tracePt t="265160" x="1889125" y="5024438"/>
          <p14:tracePt t="265162" x="1897063" y="5032375"/>
          <p14:tracePt t="265164" x="1905000" y="5040313"/>
          <p14:tracePt t="265169" x="1912938" y="5048250"/>
          <p14:tracePt t="265170" x="1922463" y="5056188"/>
          <p14:tracePt t="265172" x="1930400" y="5064125"/>
          <p14:tracePt t="265174" x="1938338" y="5064125"/>
          <p14:tracePt t="265176" x="1938338" y="5072063"/>
          <p14:tracePt t="265178" x="1946275" y="5080000"/>
          <p14:tracePt t="265180" x="1954213" y="5087938"/>
          <p14:tracePt t="265182" x="1962150" y="5087938"/>
          <p14:tracePt t="265184" x="1970088" y="5095875"/>
          <p14:tracePt t="265186" x="1970088" y="5103813"/>
          <p14:tracePt t="265188" x="1978025" y="5103813"/>
          <p14:tracePt t="265190" x="1985963" y="5111750"/>
          <p14:tracePt t="265192" x="1993900" y="5119688"/>
          <p14:tracePt t="265194" x="2001838" y="5127625"/>
          <p14:tracePt t="265196" x="2009775" y="5127625"/>
          <p14:tracePt t="265199" x="2009775" y="5135563"/>
          <p14:tracePt t="265201" x="2017713" y="5143500"/>
          <p14:tracePt t="265203" x="2025650" y="5143500"/>
          <p14:tracePt t="265204" x="2033588" y="5151438"/>
          <p14:tracePt t="265206" x="2041525" y="5151438"/>
          <p14:tracePt t="265208" x="2049463" y="5159375"/>
          <p14:tracePt t="265210" x="2057400" y="5159375"/>
          <p14:tracePt t="265212" x="2065338" y="5167313"/>
          <p14:tracePt t="265214" x="2073275" y="5167313"/>
          <p14:tracePt t="265216" x="2081213" y="5167313"/>
          <p14:tracePt t="265219" x="2089150" y="5175250"/>
          <p14:tracePt t="265220" x="2097088" y="5175250"/>
          <p14:tracePt t="265222" x="2105025" y="5175250"/>
          <p14:tracePt t="265224" x="2112963" y="5183188"/>
          <p14:tracePt t="265226" x="2120900" y="5183188"/>
          <p14:tracePt t="265228" x="2128838" y="5183188"/>
          <p14:tracePt t="265230" x="2136775" y="5191125"/>
          <p14:tracePt t="265232" x="2144713" y="5191125"/>
          <p14:tracePt t="265234" x="2152650" y="5191125"/>
          <p14:tracePt t="265236" x="2160588" y="5191125"/>
          <p14:tracePt t="265238" x="2168525" y="5191125"/>
          <p14:tracePt t="265240" x="2176463" y="5199063"/>
          <p14:tracePt t="265244" x="2184400" y="5199063"/>
          <p14:tracePt t="265246" x="2192338" y="5199063"/>
          <p14:tracePt t="265249" x="2200275" y="5199063"/>
          <p14:tracePt t="265250" x="2208213" y="5199063"/>
          <p14:tracePt t="265252" x="2224088" y="5199063"/>
          <p14:tracePt t="265254" x="2232025" y="5199063"/>
          <p14:tracePt t="265257" x="2239963" y="5199063"/>
          <p14:tracePt t="265258" x="2247900" y="5199063"/>
          <p14:tracePt t="265260" x="2255838" y="5199063"/>
          <p14:tracePt t="265262" x="2265363" y="5199063"/>
          <p14:tracePt t="265265" x="2273300" y="5199063"/>
          <p14:tracePt t="265269" x="2289175" y="5191125"/>
          <p14:tracePt t="265271" x="2297113" y="5191125"/>
          <p14:tracePt t="265274" x="2305050" y="5191125"/>
          <p14:tracePt t="265276" x="2312988" y="5191125"/>
          <p14:tracePt t="265278" x="2320925" y="5183188"/>
          <p14:tracePt t="265280" x="2328863" y="5183188"/>
          <p14:tracePt t="265284" x="2336800" y="5183188"/>
          <p14:tracePt t="265286" x="2352675" y="5175250"/>
          <p14:tracePt t="265288" x="2360613" y="5175250"/>
          <p14:tracePt t="265290" x="2368550" y="5175250"/>
          <p14:tracePt t="265292" x="2376488" y="5175250"/>
          <p14:tracePt t="265294" x="2384425" y="5167313"/>
          <p14:tracePt t="265296" x="2392363" y="5167313"/>
          <p14:tracePt t="265301" x="2416175" y="5159375"/>
          <p14:tracePt t="265303" x="2424113" y="5159375"/>
          <p14:tracePt t="265304" x="2432050" y="5151438"/>
          <p14:tracePt t="265306" x="2439988" y="5151438"/>
          <p14:tracePt t="265308" x="2447925" y="5143500"/>
          <p14:tracePt t="265310" x="2455863" y="5143500"/>
          <p14:tracePt t="265312" x="2471738" y="5135563"/>
          <p14:tracePt t="265315" x="2479675" y="5135563"/>
          <p14:tracePt t="265317" x="2487613" y="5127625"/>
          <p14:tracePt t="265319" x="2495550" y="5119688"/>
          <p14:tracePt t="265321" x="2511425" y="5119688"/>
          <p14:tracePt t="265322" x="2519363" y="5111750"/>
          <p14:tracePt t="265324" x="2535238" y="5103813"/>
          <p14:tracePt t="265326" x="2543175" y="5103813"/>
          <p14:tracePt t="265328" x="2551113" y="5095875"/>
          <p14:tracePt t="265330" x="2566988" y="5095875"/>
          <p14:tracePt t="265333" x="2574925" y="5087938"/>
          <p14:tracePt t="265334" x="2582863" y="5080000"/>
          <p14:tracePt t="265339" x="2606675" y="5072063"/>
          <p14:tracePt t="265341" x="2624138" y="5064125"/>
          <p14:tracePt t="265342" x="2640013" y="5056188"/>
          <p14:tracePt t="265344" x="2647950" y="5048250"/>
          <p14:tracePt t="265346" x="2663825" y="5040313"/>
          <p14:tracePt t="265350" x="2687638" y="5024438"/>
          <p14:tracePt t="265352" x="2703513" y="5016500"/>
          <p14:tracePt t="265355" x="2711450" y="5008563"/>
          <p14:tracePt t="265359" x="2743200" y="4992688"/>
          <p14:tracePt t="265361" x="2751138" y="4984750"/>
          <p14:tracePt t="265362" x="2767013" y="4976813"/>
          <p14:tracePt t="265364" x="2782888" y="4959350"/>
          <p14:tracePt t="265367" x="2798763" y="4951413"/>
          <p14:tracePt t="265369" x="2814638" y="4943475"/>
          <p14:tracePt t="265373" x="2838450" y="4919663"/>
          <p14:tracePt t="265377" x="2870200" y="4895850"/>
          <p14:tracePt t="265378" x="2878138" y="4879975"/>
          <p14:tracePt t="265380" x="2894013" y="4872038"/>
          <p14:tracePt t="265383" x="2901950" y="4856163"/>
          <p14:tracePt t="265385" x="2917825" y="4848225"/>
          <p14:tracePt t="265389" x="2941638" y="4816475"/>
          <p14:tracePt t="265393" x="2967038" y="4792663"/>
          <p14:tracePt t="265394" x="2974975" y="4776788"/>
          <p14:tracePt t="265396" x="2982913" y="4760913"/>
          <p14:tracePt t="265401" x="3006725" y="4737100"/>
          <p14:tracePt t="265403" x="3014663" y="4729163"/>
          <p14:tracePt t="265407" x="3030538" y="4697413"/>
          <p14:tracePt t="265409" x="3038475" y="4689475"/>
          <p14:tracePt t="265410" x="3046413" y="4673600"/>
          <p14:tracePt t="265413" x="3054350" y="4665663"/>
          <p14:tracePt t="265416" x="3062288" y="4633913"/>
          <p14:tracePt t="265419" x="3070225" y="4624388"/>
          <p14:tracePt t="265421" x="3078163" y="4608513"/>
          <p14:tracePt t="265425" x="3086100" y="4584700"/>
          <p14:tracePt t="265428" x="3086100" y="4568825"/>
          <p14:tracePt t="265429" x="3086100" y="4560888"/>
          <p14:tracePt t="265430" x="3094038" y="4545013"/>
          <p14:tracePt t="265433" x="3094038" y="4537075"/>
          <p14:tracePt t="265434" x="3094038" y="4529138"/>
          <p14:tracePt t="265437" x="3101975" y="4513263"/>
          <p14:tracePt t="265443" x="3101975" y="4481513"/>
          <p14:tracePt t="265444" x="3101975" y="4473575"/>
          <p14:tracePt t="265446" x="3109913" y="4457700"/>
          <p14:tracePt t="265450" x="3109913" y="4433888"/>
          <p14:tracePt t="265455" x="3109913" y="4410075"/>
          <p14:tracePt t="265456" x="3109913" y="4402138"/>
          <p14:tracePt t="265459" x="3109913" y="4394200"/>
          <p14:tracePt t="265460" x="3109913" y="4378325"/>
          <p14:tracePt t="265462" x="3109913" y="4370388"/>
          <p14:tracePt t="265465" x="3109913" y="4362450"/>
          <p14:tracePt t="265467" x="3109913" y="4346575"/>
          <p14:tracePt t="265471" x="3109913" y="4322763"/>
          <p14:tracePt t="265472" x="3109913" y="4314825"/>
          <p14:tracePt t="265474" x="3101975" y="4298950"/>
          <p14:tracePt t="265476" x="3101975" y="4291013"/>
          <p14:tracePt t="265478" x="3101975" y="4281488"/>
          <p14:tracePt t="265480" x="3101975" y="4265613"/>
          <p14:tracePt t="265483" x="3101975" y="4257675"/>
          <p14:tracePt t="265487" x="3101975" y="4233863"/>
          <p14:tracePt t="265488" x="3094038" y="4225925"/>
          <p14:tracePt t="265490" x="3094038" y="4210050"/>
          <p14:tracePt t="265492" x="3094038" y="4202113"/>
          <p14:tracePt t="265494" x="3094038" y="4186238"/>
          <p14:tracePt t="265496" x="3094038" y="4178300"/>
          <p14:tracePt t="265501" x="3086100" y="4154488"/>
          <p14:tracePt t="265503" x="3086100" y="4146550"/>
          <p14:tracePt t="265504" x="3078163" y="4130675"/>
          <p14:tracePt t="265506" x="3078163" y="4122738"/>
          <p14:tracePt t="265508" x="3078163" y="4114800"/>
          <p14:tracePt t="265510" x="3070225" y="4098925"/>
          <p14:tracePt t="265512" x="3070225" y="4090988"/>
          <p14:tracePt t="265514" x="3070225" y="4075113"/>
          <p14:tracePt t="265517" x="3062288" y="4067175"/>
          <p14:tracePt t="265519" x="3062288" y="4059238"/>
          <p14:tracePt t="265521" x="3054350" y="4043363"/>
          <p14:tracePt t="265522" x="3054350" y="4035425"/>
          <p14:tracePt t="265524" x="3054350" y="4027488"/>
          <p14:tracePt t="265526" x="3046413" y="4019550"/>
          <p14:tracePt t="265528" x="3046413" y="4011613"/>
          <p14:tracePt t="265530" x="3046413" y="4003675"/>
          <p14:tracePt t="265533" x="3038475" y="3995738"/>
          <p14:tracePt t="265535" x="3038475" y="3987800"/>
          <p14:tracePt t="265538" x="3030538" y="3963988"/>
          <p14:tracePt t="265540" x="3030538" y="3956050"/>
          <p14:tracePt t="265542" x="3022600" y="3948113"/>
          <p14:tracePt t="265544" x="3022600" y="3938588"/>
          <p14:tracePt t="265546" x="3022600" y="3930650"/>
          <p14:tracePt t="265551" x="3014663" y="3914775"/>
          <p14:tracePt t="265554" x="3014663" y="3906838"/>
          <p14:tracePt t="265555" x="3006725" y="3898900"/>
          <p14:tracePt t="265557" x="3006725" y="3890963"/>
          <p14:tracePt t="265558" x="2998788" y="3883025"/>
          <p14:tracePt t="265560" x="2998788" y="3875088"/>
          <p14:tracePt t="265562" x="2990850" y="3867150"/>
          <p14:tracePt t="265564" x="2990850" y="3859213"/>
          <p14:tracePt t="265567" x="2990850" y="3851275"/>
          <p14:tracePt t="265569" x="2982913" y="3851275"/>
          <p14:tracePt t="265572" x="2982913" y="3843338"/>
          <p14:tracePt t="265573" x="2974975" y="3835400"/>
          <p14:tracePt t="265574" x="2974975" y="3827463"/>
          <p14:tracePt t="265576" x="2967038" y="3819525"/>
          <p14:tracePt t="265578" x="2967038" y="3811588"/>
          <p14:tracePt t="265580" x="2957513" y="3811588"/>
          <p14:tracePt t="265583" x="2957513" y="3803650"/>
          <p14:tracePt t="265585" x="2949575" y="3795713"/>
          <p14:tracePt t="265587" x="2949575" y="3787775"/>
          <p14:tracePt t="265589" x="2949575" y="3779838"/>
          <p14:tracePt t="265590" x="2941638" y="3771900"/>
          <p14:tracePt t="265594" x="2933700" y="3763963"/>
          <p14:tracePt t="265596" x="2925763" y="3756025"/>
          <p14:tracePt t="265600" x="2917825" y="3748088"/>
          <p14:tracePt t="265605" x="2909888" y="3732213"/>
          <p14:tracePt t="265606" x="2901950" y="3724275"/>
          <p14:tracePt t="265608" x="2894013" y="3724275"/>
          <p14:tracePt t="265610" x="2894013" y="3716338"/>
          <p14:tracePt t="265612" x="2886075" y="3708400"/>
          <p14:tracePt t="265614" x="2878138" y="3708400"/>
          <p14:tracePt t="265617" x="2870200" y="3700463"/>
          <p14:tracePt t="265618" x="2862263" y="3692525"/>
          <p14:tracePt t="265621" x="2854325" y="3692525"/>
          <p14:tracePt t="265622" x="2846388" y="3684588"/>
          <p14:tracePt t="265625" x="2838450" y="3676650"/>
          <p14:tracePt t="265627" x="2830513" y="3676650"/>
          <p14:tracePt t="265628" x="2822575" y="3668713"/>
          <p14:tracePt t="265630" x="2822575" y="3660775"/>
          <p14:tracePt t="265633" x="2814638" y="3660775"/>
          <p14:tracePt t="265635" x="2798763" y="3652838"/>
          <p14:tracePt t="265638" x="2782888" y="3644900"/>
          <p14:tracePt t="265641" x="2774950" y="3644900"/>
          <p14:tracePt t="265642" x="2767013" y="3636963"/>
          <p14:tracePt t="265644" x="2759075" y="3636963"/>
          <p14:tracePt t="265646" x="2751138" y="3629025"/>
          <p14:tracePt t="265650" x="2735263" y="3621088"/>
          <p14:tracePt t="265653" x="2727325" y="3621088"/>
          <p14:tracePt t="265656" x="2719388" y="3613150"/>
          <p14:tracePt t="265659" x="2695575" y="3605213"/>
          <p14:tracePt t="265660" x="2687638" y="3605213"/>
          <p14:tracePt t="265662" x="2679700" y="3605213"/>
          <p14:tracePt t="265665" x="2671763" y="3595688"/>
          <p14:tracePt t="265667" x="2663825" y="3595688"/>
          <p14:tracePt t="265669" x="2655888" y="3587750"/>
          <p14:tracePt t="265674" x="2632075" y="3579813"/>
          <p14:tracePt t="265676" x="2624138" y="3579813"/>
          <p14:tracePt t="265678" x="2616200" y="3579813"/>
          <p14:tracePt t="265680" x="2606675" y="3571875"/>
          <p14:tracePt t="265683" x="2598738" y="3571875"/>
          <p14:tracePt t="265684" x="2590800" y="3571875"/>
          <p14:tracePt t="265687" x="2582863" y="3571875"/>
          <p14:tracePt t="265690" x="2574925" y="3571875"/>
          <p14:tracePt t="265692" x="2566988" y="3563938"/>
          <p14:tracePt t="265694" x="2559050" y="3563938"/>
          <p14:tracePt t="265696" x="2551113" y="3563938"/>
          <p14:tracePt t="265701" x="2535238" y="3563938"/>
          <p14:tracePt t="265705" x="2527300" y="3563938"/>
          <p14:tracePt t="265706" x="2519363" y="3556000"/>
          <p14:tracePt t="265708" x="2511425" y="3556000"/>
          <p14:tracePt t="265712" x="2503488" y="3556000"/>
          <p14:tracePt t="265715" x="2495550" y="3556000"/>
          <p14:tracePt t="265718" x="2487613" y="3556000"/>
          <p14:tracePt t="265721" x="2479675" y="3556000"/>
          <p14:tracePt t="265722" x="2471738" y="3548063"/>
          <p14:tracePt t="265724" x="2463800" y="3548063"/>
          <p14:tracePt t="265726" x="2455863" y="3548063"/>
          <p14:tracePt t="265730" x="2447925" y="3548063"/>
          <p14:tracePt t="265734" x="2439988" y="3548063"/>
          <p14:tracePt t="265737" x="2424113" y="3548063"/>
          <p14:tracePt t="265739" x="2416175" y="3540125"/>
          <p14:tracePt t="265740" x="2408238" y="3540125"/>
          <p14:tracePt t="265744" x="2400300" y="3540125"/>
          <p14:tracePt t="265746" x="2392363" y="3540125"/>
          <p14:tracePt t="265751" x="2376488" y="3540125"/>
          <p14:tracePt t="265753" x="2368550" y="3540125"/>
          <p14:tracePt t="265755" x="2360613" y="3540125"/>
          <p14:tracePt t="265756" x="2352675" y="3540125"/>
          <p14:tracePt t="265758" x="2344738" y="3540125"/>
          <p14:tracePt t="265760" x="2336800" y="3540125"/>
          <p14:tracePt t="265762" x="2328863" y="3540125"/>
          <p14:tracePt t="265764" x="2320925" y="3540125"/>
          <p14:tracePt t="265767" x="2312988" y="3532188"/>
          <p14:tracePt t="265769" x="2305050" y="3532188"/>
          <p14:tracePt t="265771" x="2297113" y="3532188"/>
          <p14:tracePt t="265772" x="2289175" y="3532188"/>
          <p14:tracePt t="265774" x="2281238" y="3532188"/>
          <p14:tracePt t="265776" x="2273300" y="3532188"/>
          <p14:tracePt t="265778" x="2265363" y="3532188"/>
          <p14:tracePt t="265780" x="2255838" y="3532188"/>
          <p14:tracePt t="265784" x="2247900" y="3540125"/>
          <p14:tracePt t="265786" x="2239963" y="3540125"/>
          <p14:tracePt t="265787" x="2232025" y="3540125"/>
          <p14:tracePt t="265788" x="2224088" y="3540125"/>
          <p14:tracePt t="265790" x="2216150" y="3540125"/>
          <p14:tracePt t="265792" x="2208213" y="3540125"/>
          <p14:tracePt t="265794" x="2200275" y="3540125"/>
          <p14:tracePt t="265796" x="2192338" y="3540125"/>
          <p14:tracePt t="265801" x="2176463" y="3548063"/>
          <p14:tracePt t="265802" x="2168525" y="3548063"/>
          <p14:tracePt t="265804" x="2160588" y="3548063"/>
          <p14:tracePt t="265806" x="2152650" y="3548063"/>
          <p14:tracePt t="265808" x="2144713" y="3548063"/>
          <p14:tracePt t="265810" x="2136775" y="3556000"/>
          <p14:tracePt t="265812" x="2128838" y="3556000"/>
          <p14:tracePt t="265814" x="2120900" y="3556000"/>
          <p14:tracePt t="265817" x="2112963" y="3556000"/>
          <p14:tracePt t="265820" x="2105025" y="3556000"/>
          <p14:tracePt t="265821" x="2097088" y="3563938"/>
          <p14:tracePt t="265824" x="2089150" y="3563938"/>
          <p14:tracePt t="265826" x="2081213" y="3563938"/>
          <p14:tracePt t="265828" x="2073275" y="3563938"/>
          <p14:tracePt t="265830" x="2065338" y="3571875"/>
          <p14:tracePt t="265833" x="2057400" y="3571875"/>
          <p14:tracePt t="265835" x="2049463" y="3571875"/>
          <p14:tracePt t="265837" x="2041525" y="3571875"/>
          <p14:tracePt t="265838" x="2033588" y="3579813"/>
          <p14:tracePt t="265840" x="2025650" y="3579813"/>
          <p14:tracePt t="265844" x="2017713" y="3579813"/>
          <p14:tracePt t="265846" x="2009775" y="3587750"/>
          <p14:tracePt t="265850" x="1993900" y="3587750"/>
          <p14:tracePt t="265853" x="1993900" y="3595688"/>
          <p14:tracePt t="265855" x="1985963" y="3595688"/>
          <p14:tracePt t="265856" x="1978025" y="3595688"/>
          <p14:tracePt t="265858" x="1970088" y="3605213"/>
          <p14:tracePt t="265860" x="1954213" y="3605213"/>
          <p14:tracePt t="265862" x="1946275" y="3613150"/>
          <p14:tracePt t="265864" x="1938338" y="3613150"/>
          <p14:tracePt t="265867" x="1930400" y="3621088"/>
          <p14:tracePt t="265870" x="1912938" y="3629025"/>
          <p14:tracePt t="265872" x="1905000" y="3629025"/>
          <p14:tracePt t="265874" x="1897063" y="3636963"/>
          <p14:tracePt t="265876" x="1889125" y="3644900"/>
          <p14:tracePt t="265878" x="1881188" y="3644900"/>
          <p14:tracePt t="265880" x="1873250" y="3652838"/>
          <p14:tracePt t="265884" x="1865313" y="3660775"/>
          <p14:tracePt t="265888" x="1857375" y="3660775"/>
          <p14:tracePt t="265889" x="1857375" y="3668713"/>
          <p14:tracePt t="265892" x="1849438" y="3668713"/>
          <p14:tracePt t="265893" x="1841500" y="3676650"/>
          <p14:tracePt t="265896" x="1833563" y="3684588"/>
          <p14:tracePt t="265900" x="1833563" y="3692525"/>
          <p14:tracePt t="265905" x="1825625" y="3700463"/>
          <p14:tracePt t="265910" x="1817688" y="3708400"/>
          <p14:tracePt t="265915" x="1817688" y="3716338"/>
          <p14:tracePt t="265917" x="1809750" y="3716338"/>
          <p14:tracePt t="265919" x="1809750" y="3724275"/>
          <p14:tracePt t="265922" x="1809750" y="3732213"/>
          <p14:tracePt t="265924" x="1801813" y="3732213"/>
          <p14:tracePt t="265926" x="1801813" y="3740150"/>
          <p14:tracePt t="265930" x="1801813" y="3748088"/>
          <p14:tracePt t="265933" x="1793875" y="3748088"/>
          <p14:tracePt t="265935" x="1793875" y="3756025"/>
          <p14:tracePt t="265938" x="1793875" y="3763963"/>
          <p14:tracePt t="265944" x="1793875" y="3771900"/>
          <p14:tracePt t="265946" x="1785938" y="3771900"/>
          <p14:tracePt t="265951" x="1785938" y="3779838"/>
          <p14:tracePt t="265971" x="1770063" y="3811588"/>
          <p14:tracePt t="265973" x="1770063" y="3819525"/>
          <p14:tracePt t="265976" x="1770063" y="3827463"/>
          <p14:tracePt t="265980" x="1770063" y="3835400"/>
          <p14:tracePt t="265984" x="1762125" y="3835400"/>
          <p14:tracePt t="265986" x="1762125" y="3843338"/>
          <p14:tracePt t="265990" x="1762125" y="3851275"/>
          <p14:tracePt t="265992" x="1754188" y="3851275"/>
          <p14:tracePt t="265994" x="1754188" y="3859213"/>
          <p14:tracePt t="266001" x="1746250" y="3875088"/>
          <p14:tracePt t="266005" x="1746250" y="3883025"/>
          <p14:tracePt t="266008" x="1738313" y="3890963"/>
          <p14:tracePt t="266010" x="1738313" y="3898900"/>
          <p14:tracePt t="266015" x="1738313" y="3906838"/>
          <p14:tracePt t="266017" x="1730375" y="3906838"/>
          <p14:tracePt t="266020" x="1730375" y="3914775"/>
          <p14:tracePt t="266022" x="1730375" y="3922713"/>
          <p14:tracePt t="266024" x="1722438" y="3922713"/>
          <p14:tracePt t="266026" x="1722438" y="3930650"/>
          <p14:tracePt t="266030" x="1722438" y="3938588"/>
          <p14:tracePt t="266037" x="1714500" y="3948113"/>
          <p14:tracePt t="266044" x="1714500" y="3956050"/>
          <p14:tracePt t="266050" x="1706563" y="3956050"/>
          <p14:tracePt t="266053" x="1706563" y="3963988"/>
          <p14:tracePt t="266067" x="1706563" y="3971925"/>
          <p14:tracePt t="266449" x="1706563" y="3979863"/>
          <p14:tracePt t="266453" x="1706563" y="3987800"/>
          <p14:tracePt t="266457" x="1706563" y="3995738"/>
          <p14:tracePt t="266458" x="1706563" y="4003675"/>
          <p14:tracePt t="266460" x="1706563" y="4011613"/>
          <p14:tracePt t="266462" x="1706563" y="4019550"/>
          <p14:tracePt t="266465" x="1706563" y="4027488"/>
          <p14:tracePt t="266467" x="1714500" y="4035425"/>
          <p14:tracePt t="266469" x="1714500" y="4043363"/>
          <p14:tracePt t="266470" x="1714500" y="4051300"/>
          <p14:tracePt t="266472" x="1706563" y="4059238"/>
          <p14:tracePt t="266474" x="1706563" y="4067175"/>
          <p14:tracePt t="266476" x="1706563" y="4075113"/>
          <p14:tracePt t="266478" x="1706563" y="4083050"/>
          <p14:tracePt t="266480" x="1706563" y="4098925"/>
          <p14:tracePt t="266483" x="1706563" y="4106863"/>
          <p14:tracePt t="266487" x="1706563" y="4122738"/>
          <p14:tracePt t="266488" x="1706563" y="4130675"/>
          <p14:tracePt t="266490" x="1706563" y="4146550"/>
          <p14:tracePt t="266492" x="1706563" y="4154488"/>
          <p14:tracePt t="266494" x="1706563" y="4162425"/>
          <p14:tracePt t="266496" x="1706563" y="4170363"/>
          <p14:tracePt t="266501" x="1706563" y="4194175"/>
          <p14:tracePt t="266503" x="1706563" y="4202113"/>
          <p14:tracePt t="266504" x="1706563" y="4210050"/>
          <p14:tracePt t="266506" x="1706563" y="4217988"/>
          <p14:tracePt t="266508" x="1706563" y="4225925"/>
          <p14:tracePt t="266510" x="1706563" y="4233863"/>
          <p14:tracePt t="266512" x="1706563" y="4249738"/>
          <p14:tracePt t="266514" x="1706563" y="4257675"/>
          <p14:tracePt t="266517" x="1706563" y="4265613"/>
          <p14:tracePt t="266519" x="1706563" y="4273550"/>
          <p14:tracePt t="266520" x="1706563" y="4281488"/>
          <p14:tracePt t="266522" x="1706563" y="4291013"/>
          <p14:tracePt t="266524" x="1714500" y="4298950"/>
          <p14:tracePt t="266526" x="1714500" y="4306888"/>
          <p14:tracePt t="266528" x="1714500" y="4314825"/>
          <p14:tracePt t="266530" x="1714500" y="4322763"/>
          <p14:tracePt t="266535" x="1722438" y="4338638"/>
          <p14:tracePt t="266537" x="1722438" y="4346575"/>
          <p14:tracePt t="266538" x="1722438" y="4354513"/>
          <p14:tracePt t="266542" x="1722438" y="4362450"/>
          <p14:tracePt t="266544" x="1722438" y="4370388"/>
          <p14:tracePt t="266546" x="1730375" y="4378325"/>
          <p14:tracePt t="266550" x="1730375" y="4386263"/>
          <p14:tracePt t="266554" x="1730375" y="4394200"/>
          <p14:tracePt t="266558" x="1738313" y="4402138"/>
          <p14:tracePt t="266564" x="1738313" y="4410075"/>
          <p14:tracePt t="266570" x="1746250" y="4410075"/>
          <p14:tracePt t="266572" x="1746250" y="4418013"/>
          <p14:tracePt t="266580" x="1754188" y="4418013"/>
          <p14:tracePt t="266582" x="1754188" y="4425950"/>
          <p14:tracePt t="266588" x="1762125" y="4425950"/>
          <p14:tracePt t="266596" x="1770063" y="4433888"/>
          <p14:tracePt t="266602" x="1778000" y="4433888"/>
          <p14:tracePt t="266609" x="1785938" y="4433888"/>
          <p14:tracePt t="266612" x="1793875" y="4433888"/>
          <p14:tracePt t="266617" x="1801813" y="4425950"/>
          <p14:tracePt t="266620" x="1809750" y="4425950"/>
          <p14:tracePt t="266622" x="1817688" y="4425950"/>
          <p14:tracePt t="266626" x="1825625" y="4425950"/>
          <p14:tracePt t="266628" x="1833563" y="4425950"/>
          <p14:tracePt t="266630" x="1841500" y="4418013"/>
          <p14:tracePt t="266635" x="1849438" y="4418013"/>
          <p14:tracePt t="266636" x="1857375" y="4410075"/>
          <p14:tracePt t="266638" x="1865313" y="4410075"/>
          <p14:tracePt t="266640" x="1873250" y="4410075"/>
          <p14:tracePt t="266642" x="1881188" y="4402138"/>
          <p14:tracePt t="266644" x="1889125" y="4402138"/>
          <p14:tracePt t="266646" x="1897063" y="4402138"/>
          <p14:tracePt t="266651" x="1912938" y="4394200"/>
          <p14:tracePt t="266653" x="1922463" y="4386263"/>
          <p14:tracePt t="266655" x="1930400" y="4386263"/>
          <p14:tracePt t="266656" x="1938338" y="4378325"/>
          <p14:tracePt t="266658" x="1946275" y="4378325"/>
          <p14:tracePt t="266660" x="1954213" y="4370388"/>
          <p14:tracePt t="266662" x="1962150" y="4370388"/>
          <p14:tracePt t="266664" x="1970088" y="4362450"/>
          <p14:tracePt t="266667" x="1978025" y="4354513"/>
          <p14:tracePt t="266670" x="1985963" y="4346575"/>
          <p14:tracePt t="266673" x="2001838" y="4338638"/>
          <p14:tracePt t="266675" x="2009775" y="4330700"/>
          <p14:tracePt t="266676" x="2017713" y="4322763"/>
          <p14:tracePt t="266678" x="2025650" y="4322763"/>
          <p14:tracePt t="266680" x="2033588" y="4314825"/>
          <p14:tracePt t="266684" x="2041525" y="4306888"/>
          <p14:tracePt t="266689" x="2049463" y="4291013"/>
          <p14:tracePt t="266693" x="2065338" y="4281488"/>
          <p14:tracePt t="266694" x="2065338" y="4273550"/>
          <p14:tracePt t="266696" x="2073275" y="4265613"/>
          <p14:tracePt t="266701" x="2081213" y="4257675"/>
          <p14:tracePt t="266705" x="2089150" y="4249738"/>
          <p14:tracePt t="266707" x="2089150" y="4241800"/>
          <p14:tracePt t="266708" x="2089150" y="4233863"/>
          <p14:tracePt t="266710" x="2097088" y="4233863"/>
          <p14:tracePt t="266712" x="2097088" y="4225925"/>
          <p14:tracePt t="266715" x="2097088" y="4217988"/>
          <p14:tracePt t="266717" x="2105025" y="4217988"/>
          <p14:tracePt t="266723" x="2112963" y="4202113"/>
          <p14:tracePt t="266724" x="2112963" y="4194175"/>
          <p14:tracePt t="266726" x="2112963" y="4186238"/>
          <p14:tracePt t="266730" x="2112963" y="4178300"/>
          <p14:tracePt t="266737" x="2112963" y="4162425"/>
          <p14:tracePt t="266739" x="2112963" y="4154488"/>
          <p14:tracePt t="266742" x="2120900" y="4146550"/>
          <p14:tracePt t="266744" x="2120900" y="4138613"/>
          <p14:tracePt t="266746" x="2120900" y="4130675"/>
          <p14:tracePt t="266750" x="2120900" y="4114800"/>
          <p14:tracePt t="266753" x="2120900" y="4106863"/>
          <p14:tracePt t="266756" x="2120900" y="4098925"/>
          <p14:tracePt t="266758" x="2120900" y="4090988"/>
          <p14:tracePt t="266760" x="2120900" y="4083050"/>
          <p14:tracePt t="266762" x="2120900" y="4075113"/>
          <p14:tracePt t="266764" x="2120900" y="4067175"/>
          <p14:tracePt t="266767" x="2120900" y="4059238"/>
          <p14:tracePt t="266769" x="2120900" y="4051300"/>
          <p14:tracePt t="266770" x="2120900" y="4043363"/>
          <p14:tracePt t="266772" x="2120900" y="4035425"/>
          <p14:tracePt t="266776" x="2112963" y="4027488"/>
          <p14:tracePt t="266778" x="2112963" y="4019550"/>
          <p14:tracePt t="266780" x="2112963" y="4011613"/>
          <p14:tracePt t="266785" x="2112963" y="4003675"/>
          <p14:tracePt t="266786" x="2112963" y="3995738"/>
          <p14:tracePt t="266788" x="2112963" y="3987800"/>
          <p14:tracePt t="266792" x="2112963" y="3979863"/>
          <p14:tracePt t="266794" x="2105025" y="3971925"/>
          <p14:tracePt t="266801" x="2105025" y="3956050"/>
          <p14:tracePt t="266805" x="2105025" y="3948113"/>
          <p14:tracePt t="266808" x="2097088" y="3938588"/>
          <p14:tracePt t="266812" x="2097088" y="3930650"/>
          <p14:tracePt t="266817" x="2097088" y="3922713"/>
          <p14:tracePt t="266820" x="2089150" y="3914775"/>
          <p14:tracePt t="266825" x="2089150" y="3906838"/>
          <p14:tracePt t="266828" x="2089150" y="3898900"/>
          <p14:tracePt t="266830" x="2081213" y="3898900"/>
          <p14:tracePt t="266835" x="2081213" y="3890963"/>
          <p14:tracePt t="266838" x="2081213" y="3883025"/>
          <p14:tracePt t="266842" x="2073275" y="3883025"/>
          <p14:tracePt t="266844" x="2073275" y="3875088"/>
          <p14:tracePt t="266851" x="2073275" y="3867150"/>
          <p14:tracePt t="266854" x="2065338" y="3867150"/>
          <p14:tracePt t="266856" x="2065338" y="3859213"/>
          <p14:tracePt t="266864" x="2057400" y="3859213"/>
          <p14:tracePt t="266869" x="2057400" y="3851275"/>
          <p14:tracePt t="266967" x="2049463" y="3859213"/>
          <p14:tracePt t="266971" x="2049463" y="3867150"/>
          <p14:tracePt t="266975" x="2041525" y="3875088"/>
          <p14:tracePt t="266976" x="2041525" y="3883025"/>
          <p14:tracePt t="266978" x="2033588" y="3890963"/>
          <p14:tracePt t="266980" x="2033588" y="3898900"/>
          <p14:tracePt t="266984" x="2025650" y="3906838"/>
          <p14:tracePt t="266987" x="2025650" y="3914775"/>
          <p14:tracePt t="266988" x="2017713" y="3922713"/>
          <p14:tracePt t="266990" x="2017713" y="3930650"/>
          <p14:tracePt t="266992" x="2009775" y="3948113"/>
          <p14:tracePt t="266994" x="2009775" y="3956050"/>
          <p14:tracePt t="266996" x="2009775" y="3963988"/>
          <p14:tracePt t="267001" x="2001838" y="3979863"/>
          <p14:tracePt t="267003" x="1993900" y="3995738"/>
          <p14:tracePt t="267005" x="1993900" y="4003675"/>
          <p14:tracePt t="267006" x="1985963" y="4011613"/>
          <p14:tracePt t="267008" x="1985963" y="4027488"/>
          <p14:tracePt t="267010" x="1978025" y="4035425"/>
          <p14:tracePt t="267012" x="1978025" y="4043363"/>
          <p14:tracePt t="267015" x="1978025" y="4059238"/>
          <p14:tracePt t="267017" x="1970088" y="4067175"/>
          <p14:tracePt t="267018" x="1970088" y="4075113"/>
          <p14:tracePt t="267021" x="1962150" y="4090988"/>
          <p14:tracePt t="267023" x="1962150" y="4098925"/>
          <p14:tracePt t="267024" x="1954213" y="4114800"/>
          <p14:tracePt t="267026" x="1954213" y="4122738"/>
          <p14:tracePt t="267029" x="1954213" y="4130675"/>
          <p14:tracePt t="267030" x="1946275" y="4146550"/>
          <p14:tracePt t="267034" x="1946275" y="4170363"/>
          <p14:tracePt t="267039" x="1938338" y="4194175"/>
          <p14:tracePt t="267041" x="1930400" y="4202113"/>
          <p14:tracePt t="267042" x="1930400" y="4210050"/>
          <p14:tracePt t="267044" x="1930400" y="4225925"/>
          <p14:tracePt t="267046" x="1922463" y="4233863"/>
          <p14:tracePt t="267051" x="1922463" y="4257675"/>
          <p14:tracePt t="267055" x="1912938" y="4281488"/>
          <p14:tracePt t="267056" x="1912938" y="4291013"/>
          <p14:tracePt t="267058" x="1912938" y="4298950"/>
          <p14:tracePt t="267060" x="1905000" y="4306888"/>
          <p14:tracePt t="267063" x="1905000" y="4322763"/>
          <p14:tracePt t="267064" x="1905000" y="4330700"/>
          <p14:tracePt t="267067" x="1905000" y="4338638"/>
          <p14:tracePt t="267069" x="1905000" y="4346575"/>
          <p14:tracePt t="267071" x="1905000" y="4362450"/>
          <p14:tracePt t="267072" x="1905000" y="4370388"/>
          <p14:tracePt t="267074" x="1897063" y="4378325"/>
          <p14:tracePt t="267077" x="1897063" y="4386263"/>
          <p14:tracePt t="267078" x="1897063" y="4402138"/>
          <p14:tracePt t="267080" x="1897063" y="4410075"/>
          <p14:tracePt t="267084" x="1897063" y="4418013"/>
          <p14:tracePt t="267086" x="1897063" y="4433888"/>
          <p14:tracePt t="267088" x="1897063" y="4441825"/>
          <p14:tracePt t="267090" x="1897063" y="4449763"/>
          <p14:tracePt t="267092" x="1897063" y="4457700"/>
          <p14:tracePt t="267094" x="1897063" y="4465638"/>
          <p14:tracePt t="267096" x="1905000" y="4473575"/>
          <p14:tracePt t="267101" x="1905000" y="4489450"/>
          <p14:tracePt t="267103" x="1905000" y="4497388"/>
          <p14:tracePt t="267104" x="1905000" y="4505325"/>
          <p14:tracePt t="267108" x="1905000" y="4513263"/>
          <p14:tracePt t="267110" x="1905000" y="4521200"/>
          <p14:tracePt t="267112" x="1905000" y="4529138"/>
          <p14:tracePt t="267115" x="1912938" y="4537075"/>
          <p14:tracePt t="267117" x="1912938" y="4545013"/>
          <p14:tracePt t="267120" x="1912938" y="4552950"/>
          <p14:tracePt t="267122" x="1912938" y="4560888"/>
          <p14:tracePt t="267124" x="1922463" y="4560888"/>
          <p14:tracePt t="267126" x="1922463" y="4568825"/>
          <p14:tracePt t="267128" x="1922463" y="4576763"/>
          <p14:tracePt t="267133" x="1922463" y="4584700"/>
          <p14:tracePt t="267136" x="1930400" y="4592638"/>
          <p14:tracePt t="267139" x="1930400" y="4600575"/>
          <p14:tracePt t="267140" x="1930400" y="4608513"/>
          <p14:tracePt t="267142" x="1938338" y="4608513"/>
          <p14:tracePt t="267144" x="1938338" y="4616450"/>
          <p14:tracePt t="267151" x="1946275" y="4624388"/>
          <p14:tracePt t="267153" x="1946275" y="4633913"/>
          <p14:tracePt t="267157" x="1946275" y="4641850"/>
          <p14:tracePt t="267160" x="1954213" y="4649788"/>
          <p14:tracePt t="267167" x="1954213" y="4657725"/>
          <p14:tracePt t="267170" x="1962150" y="4657725"/>
          <p14:tracePt t="267172" x="1962150" y="4665663"/>
          <p14:tracePt t="267176" x="1970088" y="4665663"/>
          <p14:tracePt t="267184" x="1970088" y="4673600"/>
          <p14:tracePt t="267188" x="1978025" y="4673600"/>
          <p14:tracePt t="267196" x="1978025" y="4681538"/>
          <p14:tracePt t="267201" x="1985963" y="4681538"/>
          <p14:tracePt t="267215" x="1993900" y="4689475"/>
          <p14:tracePt t="267222" x="2001838" y="4689475"/>
          <p14:tracePt t="267228" x="2009775" y="4689475"/>
          <p14:tracePt t="267230" x="2009775" y="4697413"/>
          <p14:tracePt t="267233" x="2017713" y="4697413"/>
          <p14:tracePt t="267236" x="2025650" y="4697413"/>
          <p14:tracePt t="267240" x="2033588" y="4697413"/>
          <p14:tracePt t="267242" x="2033588" y="4705350"/>
          <p14:tracePt t="267244" x="2041525" y="4705350"/>
          <p14:tracePt t="267246" x="2049463" y="4705350"/>
          <p14:tracePt t="267251" x="2057400" y="4705350"/>
          <p14:tracePt t="267253" x="2065338" y="4705350"/>
          <p14:tracePt t="267254" x="2065338" y="4713288"/>
          <p14:tracePt t="267256" x="2073275" y="4713288"/>
          <p14:tracePt t="267258" x="2081213" y="4713288"/>
          <p14:tracePt t="267260" x="2089150" y="4713288"/>
          <p14:tracePt t="267262" x="2097088" y="4713288"/>
          <p14:tracePt t="267265" x="2105025" y="4721225"/>
          <p14:tracePt t="267268" x="2112963" y="4721225"/>
          <p14:tracePt t="267270" x="2120900" y="4721225"/>
          <p14:tracePt t="267272" x="2128838" y="4721225"/>
          <p14:tracePt t="267274" x="2136775" y="4721225"/>
          <p14:tracePt t="267276" x="2144713" y="4729163"/>
          <p14:tracePt t="267278" x="2152650" y="4729163"/>
          <p14:tracePt t="267280" x="2160588" y="4729163"/>
          <p14:tracePt t="267284" x="2168525" y="4729163"/>
          <p14:tracePt t="267287" x="2184400" y="4737100"/>
          <p14:tracePt t="267288" x="2192338" y="4737100"/>
          <p14:tracePt t="267290" x="2200275" y="4737100"/>
          <p14:tracePt t="267292" x="2208213" y="4737100"/>
          <p14:tracePt t="267294" x="2216150" y="4737100"/>
          <p14:tracePt t="267301" x="2232025" y="4737100"/>
          <p14:tracePt t="267303" x="2239963" y="4737100"/>
          <p14:tracePt t="267306" x="2247900" y="4737100"/>
          <p14:tracePt t="267308" x="2255838" y="4737100"/>
          <p14:tracePt t="267310" x="2265363" y="4745038"/>
          <p14:tracePt t="267314" x="2273300" y="4745038"/>
          <p14:tracePt t="267317" x="2281238" y="4745038"/>
          <p14:tracePt t="267321" x="2289175" y="4745038"/>
          <p14:tracePt t="267322" x="2297113" y="4745038"/>
          <p14:tracePt t="267326" x="2305050" y="4745038"/>
          <p14:tracePt t="267328" x="2312988" y="4745038"/>
          <p14:tracePt t="267333" x="2320925" y="4745038"/>
          <p14:tracePt t="267335" x="2328863" y="4745038"/>
          <p14:tracePt t="267338" x="2336800" y="4745038"/>
          <p14:tracePt t="267343" x="2344738" y="4745038"/>
          <p14:tracePt t="267346" x="2352675" y="4745038"/>
          <p14:tracePt t="267351" x="2360613" y="4745038"/>
          <p14:tracePt t="267354" x="2368550" y="4745038"/>
          <p14:tracePt t="267358" x="2368550" y="4737100"/>
          <p14:tracePt t="267361" x="2376488" y="4737100"/>
          <p14:tracePt t="267367" x="2384425" y="4737100"/>
          <p14:tracePt t="267374" x="2392363" y="4729163"/>
          <p14:tracePt t="267383" x="2400300" y="4729163"/>
          <p14:tracePt t="267391" x="2400300" y="4721225"/>
          <p14:tracePt t="267396" x="2408238" y="4721225"/>
          <p14:tracePt t="267411" x="2408238" y="4713288"/>
          <p14:tracePt t="268919" x="2408238" y="4705350"/>
          <p14:tracePt t="268925" x="2408238" y="4697413"/>
          <p14:tracePt t="268927" x="2408238" y="4689475"/>
          <p14:tracePt t="268929" x="2408238" y="4673600"/>
          <p14:tracePt t="268930" x="2408238" y="4665663"/>
          <p14:tracePt t="268934" x="2408238" y="4649788"/>
          <p14:tracePt t="268935" x="2416175" y="4641850"/>
          <p14:tracePt t="268939" x="2416175" y="4616450"/>
          <p14:tracePt t="268954" x="2447925" y="4513263"/>
          <p14:tracePt t="268957" x="2463800" y="4481513"/>
          <p14:tracePt t="268958" x="2463800" y="4465638"/>
          <p14:tracePt t="268960" x="2471738" y="4449763"/>
          <p14:tracePt t="268962" x="2471738" y="4441825"/>
          <p14:tracePt t="268964" x="2479675" y="4425950"/>
          <p14:tracePt t="268967" x="2479675" y="4410075"/>
          <p14:tracePt t="268973" x="2495550" y="4370388"/>
          <p14:tracePt t="268975" x="2495550" y="4362450"/>
          <p14:tracePt t="268976" x="2495550" y="4346575"/>
          <p14:tracePt t="268978" x="2503488" y="4338638"/>
          <p14:tracePt t="268980" x="2503488" y="4322763"/>
          <p14:tracePt t="268983" x="2503488" y="4314825"/>
          <p14:tracePt t="268988" x="2511425" y="4273550"/>
          <p14:tracePt t="268990" x="2511425" y="4265613"/>
          <p14:tracePt t="268992" x="2519363" y="4249738"/>
          <p14:tracePt t="268994" x="2519363" y="4241800"/>
          <p14:tracePt t="268996" x="2519363" y="4225925"/>
          <p14:tracePt t="269001" x="2519363" y="4202113"/>
          <p14:tracePt t="269003" x="2519363" y="4194175"/>
          <p14:tracePt t="269004" x="2519363" y="4186238"/>
          <p14:tracePt t="269007" x="2511425" y="4178300"/>
          <p14:tracePt t="269008" x="2511425" y="4170363"/>
          <p14:tracePt t="269010" x="2511425" y="4154488"/>
          <p14:tracePt t="269015" x="2503488" y="4146550"/>
          <p14:tracePt t="269019" x="2503488" y="4130675"/>
          <p14:tracePt t="269021" x="2495550" y="4122738"/>
          <p14:tracePt t="269023" x="2495550" y="4114800"/>
          <p14:tracePt t="269024" x="2487613" y="4106863"/>
          <p14:tracePt t="269027" x="2479675" y="4098925"/>
          <p14:tracePt t="269029" x="2479675" y="4090988"/>
          <p14:tracePt t="269031" x="2471738" y="4083050"/>
          <p14:tracePt t="269035" x="2455863" y="4075113"/>
          <p14:tracePt t="269039" x="2447925" y="4059238"/>
          <p14:tracePt t="269041" x="2439988" y="4051300"/>
          <p14:tracePt t="269042" x="2424113" y="4051300"/>
          <p14:tracePt t="269045" x="2416175" y="4043363"/>
          <p14:tracePt t="269048" x="2408238" y="4043363"/>
          <p14:tracePt t="269052" x="2376488" y="4035425"/>
          <p14:tracePt t="269057" x="2352675" y="4027488"/>
          <p14:tracePt t="269058" x="2336800" y="4019550"/>
          <p14:tracePt t="269060" x="2328863" y="4019550"/>
          <p14:tracePt t="269062" x="2312988" y="4019550"/>
          <p14:tracePt t="269064" x="2305050" y="4019550"/>
          <p14:tracePt t="269066" x="2289175" y="4019550"/>
          <p14:tracePt t="269068" x="2281238" y="4019550"/>
          <p14:tracePt t="269070" x="2265363" y="4019550"/>
          <p14:tracePt t="269072" x="2255838" y="4019550"/>
          <p14:tracePt t="269074" x="2239963" y="4027488"/>
          <p14:tracePt t="269076" x="2232025" y="4027488"/>
          <p14:tracePt t="269078" x="2216150" y="4027488"/>
          <p14:tracePt t="269080" x="2208213" y="4035425"/>
          <p14:tracePt t="269082" x="2192338" y="4035425"/>
          <p14:tracePt t="269084" x="2184400" y="4043363"/>
          <p14:tracePt t="269086" x="2168525" y="4043363"/>
          <p14:tracePt t="269088" x="2160588" y="4051300"/>
          <p14:tracePt t="269090" x="2152650" y="4059238"/>
          <p14:tracePt t="269092" x="2144713" y="4067175"/>
          <p14:tracePt t="269094" x="2136775" y="4075113"/>
          <p14:tracePt t="269096" x="2120900" y="4083050"/>
          <p14:tracePt t="269099" x="2112963" y="4090988"/>
          <p14:tracePt t="269101" x="2105025" y="4098925"/>
          <p14:tracePt t="269102" x="2097088" y="4106863"/>
          <p14:tracePt t="269104" x="2089150" y="4122738"/>
          <p14:tracePt t="269106" x="2081213" y="4138613"/>
          <p14:tracePt t="269108" x="2065338" y="4146550"/>
          <p14:tracePt t="269110" x="2057400" y="4162425"/>
          <p14:tracePt t="269112" x="2049463" y="4178300"/>
          <p14:tracePt t="269114" x="2041525" y="4194175"/>
          <p14:tracePt t="269116" x="2033588" y="4210050"/>
          <p14:tracePt t="269118" x="2025650" y="4225925"/>
          <p14:tracePt t="269120" x="2025650" y="4241800"/>
          <p14:tracePt t="269122" x="2017713" y="4257675"/>
          <p14:tracePt t="269124" x="2009775" y="4273550"/>
          <p14:tracePt t="269126" x="2001838" y="4291013"/>
          <p14:tracePt t="269128" x="2001838" y="4314825"/>
          <p14:tracePt t="269130" x="2001838" y="4330700"/>
          <p14:tracePt t="269133" x="1993900" y="4346575"/>
          <p14:tracePt t="269134" x="1993900" y="4370388"/>
          <p14:tracePt t="269136" x="1993900" y="4386263"/>
          <p14:tracePt t="269138" x="1993900" y="4402138"/>
          <p14:tracePt t="269140" x="2001838" y="4418013"/>
          <p14:tracePt t="269142" x="2001838" y="4433888"/>
          <p14:tracePt t="269144" x="2001838" y="4449763"/>
          <p14:tracePt t="269146" x="2009775" y="4465638"/>
          <p14:tracePt t="269149" x="2009775" y="4481513"/>
          <p14:tracePt t="269150" x="2017713" y="4489450"/>
          <p14:tracePt t="269152" x="2025650" y="4505325"/>
          <p14:tracePt t="269154" x="2033588" y="4513263"/>
          <p14:tracePt t="269156" x="2041525" y="4521200"/>
          <p14:tracePt t="269158" x="2049463" y="4537075"/>
          <p14:tracePt t="269160" x="2057400" y="4545013"/>
          <p14:tracePt t="269162" x="2065338" y="4552950"/>
          <p14:tracePt t="269164" x="2081213" y="4552950"/>
          <p14:tracePt t="269166" x="2089150" y="4560888"/>
          <p14:tracePt t="269168" x="2105025" y="4568825"/>
          <p14:tracePt t="269170" x="2112963" y="4568825"/>
          <p14:tracePt t="269172" x="2128838" y="4576763"/>
          <p14:tracePt t="269174" x="2144713" y="4576763"/>
          <p14:tracePt t="269176" x="2152650" y="4584700"/>
          <p14:tracePt t="269178" x="2168525" y="4584700"/>
          <p14:tracePt t="269180" x="2192338" y="4584700"/>
          <p14:tracePt t="269182" x="2208213" y="4584700"/>
          <p14:tracePt t="269185" x="2224088" y="4576763"/>
          <p14:tracePt t="269187" x="2247900" y="4576763"/>
          <p14:tracePt t="269188" x="2265363" y="4576763"/>
          <p14:tracePt t="269190" x="2289175" y="4576763"/>
          <p14:tracePt t="269192" x="2305050" y="4568825"/>
          <p14:tracePt t="269194" x="2328863" y="4568825"/>
          <p14:tracePt t="269196" x="2344738" y="4560888"/>
          <p14:tracePt t="269199" x="2368550" y="4552950"/>
          <p14:tracePt t="269200" x="2384425" y="4552950"/>
          <p14:tracePt t="269202" x="2408238" y="4545013"/>
          <p14:tracePt t="269204" x="2424113" y="4537075"/>
          <p14:tracePt t="269206" x="2447925" y="4529138"/>
          <p14:tracePt t="269208" x="2463800" y="4521200"/>
          <p14:tracePt t="269210" x="2487613" y="4505325"/>
          <p14:tracePt t="269212" x="2503488" y="4497388"/>
          <p14:tracePt t="269214" x="2527300" y="4489450"/>
          <p14:tracePt t="269216" x="2551113" y="4473575"/>
          <p14:tracePt t="269219" x="2566988" y="4457700"/>
          <p14:tracePt t="269221" x="2590800" y="4449763"/>
          <p14:tracePt t="269222" x="2606675" y="4433888"/>
          <p14:tracePt t="269224" x="2632075" y="4418013"/>
          <p14:tracePt t="269226" x="2647950" y="4402138"/>
          <p14:tracePt t="269228" x="2663825" y="4386263"/>
          <p14:tracePt t="269230" x="2679700" y="4362450"/>
          <p14:tracePt t="269232" x="2695575" y="4346575"/>
          <p14:tracePt t="269234" x="2703513" y="4330700"/>
          <p14:tracePt t="269236" x="2719388" y="4314825"/>
          <p14:tracePt t="269238" x="2727325" y="4291013"/>
          <p14:tracePt t="269240" x="2735263" y="4273550"/>
          <p14:tracePt t="269242" x="2743200" y="4257675"/>
          <p14:tracePt t="269244" x="2751138" y="4241800"/>
          <p14:tracePt t="269246" x="2759075" y="4225925"/>
          <p14:tracePt t="269249" x="2759075" y="4202113"/>
          <p14:tracePt t="269250" x="2767013" y="4186238"/>
          <p14:tracePt t="269253" x="2767013" y="4170363"/>
          <p14:tracePt t="269254" x="2767013" y="4154488"/>
          <p14:tracePt t="269256" x="2767013" y="4138613"/>
          <p14:tracePt t="269258" x="2767013" y="4114800"/>
          <p14:tracePt t="269260" x="2759075" y="4098925"/>
          <p14:tracePt t="269262" x="2759075" y="4083050"/>
          <p14:tracePt t="269264" x="2751138" y="4067175"/>
          <p14:tracePt t="269266" x="2743200" y="4051300"/>
          <p14:tracePt t="269269" x="2743200" y="4043363"/>
          <p14:tracePt t="269270" x="2735263" y="4027488"/>
          <p14:tracePt t="269272" x="2727325" y="4011613"/>
          <p14:tracePt t="269274" x="2719388" y="4003675"/>
          <p14:tracePt t="269276" x="2711450" y="3995738"/>
          <p14:tracePt t="269278" x="2695575" y="3979863"/>
          <p14:tracePt t="269280" x="2687638" y="3971925"/>
          <p14:tracePt t="269282" x="2671763" y="3956050"/>
          <p14:tracePt t="269284" x="2663825" y="3948113"/>
          <p14:tracePt t="269286" x="2647950" y="3938588"/>
          <p14:tracePt t="269288" x="2632075" y="3930650"/>
          <p14:tracePt t="269290" x="2616200" y="3914775"/>
          <p14:tracePt t="269292" x="2598738" y="3906838"/>
          <p14:tracePt t="269294" x="2582863" y="3898900"/>
          <p14:tracePt t="269296" x="2566988" y="3890963"/>
          <p14:tracePt t="269299" x="2551113" y="3883025"/>
          <p14:tracePt t="269300" x="2535238" y="3875088"/>
          <p14:tracePt t="269302" x="2519363" y="3875088"/>
          <p14:tracePt t="269304" x="2495550" y="3867150"/>
          <p14:tracePt t="269306" x="2479675" y="3859213"/>
          <p14:tracePt t="269308" x="2463800" y="3859213"/>
          <p14:tracePt t="269310" x="2439988" y="3851275"/>
          <p14:tracePt t="269312" x="2424113" y="3851275"/>
          <p14:tracePt t="269314" x="2400300" y="3851275"/>
          <p14:tracePt t="269316" x="2384425" y="3851275"/>
          <p14:tracePt t="269318" x="2360613" y="3851275"/>
          <p14:tracePt t="269320" x="2344738" y="3851275"/>
          <p14:tracePt t="269322" x="2320925" y="3851275"/>
          <p14:tracePt t="269324" x="2305050" y="3851275"/>
          <p14:tracePt t="269326" x="2289175" y="3859213"/>
          <p14:tracePt t="269328" x="2273300" y="3867150"/>
          <p14:tracePt t="269330" x="2255838" y="3867150"/>
          <p14:tracePt t="269332" x="2232025" y="3875088"/>
          <p14:tracePt t="269334" x="2216150" y="3883025"/>
          <p14:tracePt t="269336" x="2200275" y="3890963"/>
          <p14:tracePt t="269338" x="2192338" y="3898900"/>
          <p14:tracePt t="269340" x="2176463" y="3906838"/>
          <p14:tracePt t="269342" x="2168525" y="3922713"/>
          <p14:tracePt t="269344" x="2152650" y="3930650"/>
          <p14:tracePt t="269346" x="2144713" y="3938588"/>
          <p14:tracePt t="269349" x="2136775" y="3948113"/>
          <p14:tracePt t="269350" x="2128838" y="3963988"/>
          <p14:tracePt t="269352" x="2120900" y="3971925"/>
          <p14:tracePt t="269354" x="2112963" y="3987800"/>
          <p14:tracePt t="269356" x="2105025" y="4003675"/>
          <p14:tracePt t="269358" x="2097088" y="4011613"/>
          <p14:tracePt t="269360" x="2089150" y="4027488"/>
          <p14:tracePt t="269362" x="2081213" y="4043363"/>
          <p14:tracePt t="269364" x="2081213" y="4067175"/>
          <p14:tracePt t="269366" x="2073275" y="4083050"/>
          <p14:tracePt t="269369" x="2073275" y="4098925"/>
          <p14:tracePt t="269370" x="2065338" y="4114800"/>
          <p14:tracePt t="269372" x="2065338" y="4130675"/>
          <p14:tracePt t="269374" x="2065338" y="4154488"/>
          <p14:tracePt t="269376" x="2065338" y="4170363"/>
          <p14:tracePt t="269378" x="2073275" y="4186238"/>
          <p14:tracePt t="269380" x="2073275" y="4210050"/>
          <p14:tracePt t="269382" x="2081213" y="4225925"/>
          <p14:tracePt t="269384" x="2081213" y="4241800"/>
          <p14:tracePt t="269386" x="2089150" y="4257675"/>
          <p14:tracePt t="269388" x="2097088" y="4281488"/>
          <p14:tracePt t="269390" x="2105025" y="4298950"/>
          <p14:tracePt t="269392" x="2112963" y="4306888"/>
          <p14:tracePt t="269394" x="2120900" y="4322763"/>
          <p14:tracePt t="269396" x="2128838" y="4338638"/>
          <p14:tracePt t="269399" x="2144713" y="4354513"/>
          <p14:tracePt t="269401" x="2152650" y="4362450"/>
          <p14:tracePt t="269402" x="2168525" y="4378325"/>
          <p14:tracePt t="269404" x="2176463" y="4386263"/>
          <p14:tracePt t="269406" x="2192338" y="4402138"/>
          <p14:tracePt t="269408" x="2200275" y="4410075"/>
          <p14:tracePt t="269410" x="2216150" y="4418013"/>
          <p14:tracePt t="269412" x="2232025" y="4418013"/>
          <p14:tracePt t="269414" x="2239963" y="4425950"/>
          <p14:tracePt t="269416" x="2255838" y="4433888"/>
          <p14:tracePt t="269419" x="2273300" y="4441825"/>
          <p14:tracePt t="269421" x="2289175" y="4441825"/>
          <p14:tracePt t="269423" x="2305050" y="4449763"/>
          <p14:tracePt t="269424" x="2320925" y="4449763"/>
          <p14:tracePt t="269426" x="2336800" y="4449763"/>
          <p14:tracePt t="269428" x="2352675" y="4449763"/>
          <p14:tracePt t="269430" x="2368550" y="4449763"/>
          <p14:tracePt t="269432" x="2384425" y="4449763"/>
          <p14:tracePt t="269435" x="2408238" y="4449763"/>
          <p14:tracePt t="269436" x="2424113" y="4449763"/>
          <p14:tracePt t="269438" x="2439988" y="4449763"/>
          <p14:tracePt t="269440" x="2455863" y="4449763"/>
          <p14:tracePt t="269442" x="2471738" y="4449763"/>
          <p14:tracePt t="269444" x="2487613" y="4441825"/>
          <p14:tracePt t="269446" x="2503488" y="4441825"/>
          <p14:tracePt t="269449" x="2519363" y="4433888"/>
          <p14:tracePt t="269450" x="2535238" y="4433888"/>
          <p14:tracePt t="269452" x="2551113" y="4425950"/>
          <p14:tracePt t="269454" x="2559050" y="4418013"/>
          <p14:tracePt t="269456" x="2574925" y="4410075"/>
          <p14:tracePt t="269458" x="2582863" y="4410075"/>
          <p14:tracePt t="269460" x="2598738" y="4402138"/>
          <p14:tracePt t="269462" x="2606675" y="4394200"/>
          <p14:tracePt t="269464" x="2616200" y="4386263"/>
          <p14:tracePt t="269466" x="2624138" y="4378325"/>
          <p14:tracePt t="269468" x="2624138" y="4370388"/>
          <p14:tracePt t="269470" x="2624138" y="4362450"/>
          <p14:tracePt t="269472" x="2632075" y="4354513"/>
          <p14:tracePt t="269474" x="2632075" y="4346575"/>
          <p14:tracePt t="269476" x="2632075" y="4338638"/>
          <p14:tracePt t="269478" x="2632075" y="4330700"/>
          <p14:tracePt t="269480" x="2632075" y="4322763"/>
          <p14:tracePt t="269482" x="2632075" y="4314825"/>
          <p14:tracePt t="269485" x="2624138" y="4298950"/>
          <p14:tracePt t="269486" x="2624138" y="4291013"/>
          <p14:tracePt t="269488" x="2616200" y="4281488"/>
          <p14:tracePt t="269490" x="2606675" y="4273550"/>
          <p14:tracePt t="269492" x="2598738" y="4265613"/>
          <p14:tracePt t="269494" x="2590800" y="4249738"/>
          <p14:tracePt t="269496" x="2582863" y="4241800"/>
          <p14:tracePt t="269499" x="2574925" y="4233863"/>
          <p14:tracePt t="269500" x="2559050" y="4225925"/>
          <p14:tracePt t="269502" x="2551113" y="4217988"/>
          <p14:tracePt t="269504" x="2543175" y="4210050"/>
          <p14:tracePt t="269506" x="2527300" y="4202113"/>
          <p14:tracePt t="269508" x="2511425" y="4202113"/>
          <p14:tracePt t="269510" x="2503488" y="4194175"/>
          <p14:tracePt t="269512" x="2487613" y="4186238"/>
          <p14:tracePt t="269514" x="2471738" y="4186238"/>
          <p14:tracePt t="269516" x="2455863" y="4178300"/>
          <p14:tracePt t="269519" x="2447925" y="4178300"/>
          <p14:tracePt t="269520" x="2432050" y="4178300"/>
          <p14:tracePt t="269522" x="2416175" y="4170363"/>
          <p14:tracePt t="269524" x="2400300" y="4170363"/>
          <p14:tracePt t="269526" x="2384425" y="4170363"/>
          <p14:tracePt t="269528" x="2368550" y="4170363"/>
          <p14:tracePt t="269530" x="2352675" y="4170363"/>
          <p14:tracePt t="269532" x="2336800" y="4178300"/>
          <p14:tracePt t="269535" x="2328863" y="4178300"/>
          <p14:tracePt t="269536" x="2312988" y="4178300"/>
          <p14:tracePt t="269538" x="2297113" y="4186238"/>
          <p14:tracePt t="269540" x="2289175" y="4186238"/>
          <p14:tracePt t="269542" x="2273300" y="4194175"/>
          <p14:tracePt t="269544" x="2265363" y="4194175"/>
          <p14:tracePt t="269546" x="2247900" y="4202113"/>
          <p14:tracePt t="269549" x="2239963" y="4210050"/>
          <p14:tracePt t="269550" x="2224088" y="4210050"/>
          <p14:tracePt t="269552" x="2216150" y="4217988"/>
          <p14:tracePt t="269554" x="2208213" y="4225925"/>
          <p14:tracePt t="269556" x="2208213" y="4233863"/>
          <p14:tracePt t="269558" x="2200275" y="4241800"/>
          <p14:tracePt t="269560" x="2192338" y="4249738"/>
          <p14:tracePt t="269562" x="2184400" y="4257675"/>
          <p14:tracePt t="269564" x="2176463" y="4265613"/>
          <p14:tracePt t="269566" x="2168525" y="4273550"/>
          <p14:tracePt t="269568" x="2168525" y="4281488"/>
          <p14:tracePt t="269570" x="2160588" y="4298950"/>
          <p14:tracePt t="269572" x="2160588" y="4306888"/>
          <p14:tracePt t="269574" x="2152650" y="4314825"/>
          <p14:tracePt t="269576" x="2144713" y="4330700"/>
          <p14:tracePt t="269578" x="2144713" y="4338638"/>
          <p14:tracePt t="269580" x="2136775" y="4354513"/>
          <p14:tracePt t="269582" x="2136775" y="4362450"/>
          <p14:tracePt t="269585" x="2136775" y="4378325"/>
          <p14:tracePt t="269586" x="2128838" y="4386263"/>
          <p14:tracePt t="269588" x="2128838" y="4402138"/>
          <p14:tracePt t="269590" x="2128838" y="4410075"/>
          <p14:tracePt t="269592" x="2128838" y="4425950"/>
          <p14:tracePt t="269594" x="2128838" y="4441825"/>
          <p14:tracePt t="269596" x="2128838" y="4449763"/>
          <p14:tracePt t="269599" x="2128838" y="4457700"/>
          <p14:tracePt t="269601" x="2128838" y="4473575"/>
          <p14:tracePt t="269602" x="2136775" y="4481513"/>
          <p14:tracePt t="269604" x="2136775" y="4489450"/>
          <p14:tracePt t="269606" x="2144713" y="4497388"/>
          <p14:tracePt t="269608" x="2144713" y="4505325"/>
          <p14:tracePt t="269610" x="2152650" y="4513263"/>
          <p14:tracePt t="269614" x="2160588" y="4521200"/>
          <p14:tracePt t="269616" x="2168525" y="4529138"/>
          <p14:tracePt t="269620" x="2176463" y="4537075"/>
          <p14:tracePt t="269622" x="2184400" y="4537075"/>
          <p14:tracePt t="269624" x="2192338" y="4545013"/>
          <p14:tracePt t="269626" x="2200275" y="4545013"/>
          <p14:tracePt t="269628" x="2208213" y="4545013"/>
          <p14:tracePt t="269630" x="2216150" y="4552950"/>
          <p14:tracePt t="269632" x="2224088" y="4552950"/>
          <p14:tracePt t="269635" x="2232025" y="4560888"/>
          <p14:tracePt t="269636" x="2239963" y="4560888"/>
          <p14:tracePt t="269638" x="2247900" y="4560888"/>
          <p14:tracePt t="269640" x="2255838" y="4560888"/>
          <p14:tracePt t="269642" x="2265363" y="4568825"/>
          <p14:tracePt t="269644" x="2273300" y="4568825"/>
          <p14:tracePt t="269646" x="2281238" y="4568825"/>
          <p14:tracePt t="269651" x="2289175" y="4576763"/>
          <p14:tracePt t="269652" x="2297113" y="4576763"/>
          <p14:tracePt t="269654" x="2305050" y="4576763"/>
          <p14:tracePt t="269656" x="2312988" y="4576763"/>
          <p14:tracePt t="269660" x="2320925" y="4576763"/>
          <p14:tracePt t="269662" x="2328863" y="4576763"/>
          <p14:tracePt t="269667" x="2336800" y="4576763"/>
          <p14:tracePt t="269672" x="2344738" y="4576763"/>
          <p14:tracePt t="269678" x="2344738" y="4568825"/>
          <p14:tracePt t="269783" x="2344738" y="4576763"/>
          <p14:tracePt t="269789" x="2344738" y="4584700"/>
          <p14:tracePt t="269791" x="2344738" y="4592638"/>
          <p14:tracePt t="269793" x="2344738" y="4600575"/>
          <p14:tracePt t="269794" x="2336800" y="4608513"/>
          <p14:tracePt t="269796" x="2336800" y="4616450"/>
          <p14:tracePt t="269801" x="2336800" y="4633913"/>
          <p14:tracePt t="269803" x="2336800" y="4641850"/>
          <p14:tracePt t="269804" x="2328863" y="4649788"/>
          <p14:tracePt t="269806" x="2328863" y="4657725"/>
          <p14:tracePt t="269808" x="2328863" y="4665663"/>
          <p14:tracePt t="269810" x="2328863" y="4673600"/>
          <p14:tracePt t="269812" x="2328863" y="4681538"/>
          <p14:tracePt t="269815" x="2320925" y="4689475"/>
          <p14:tracePt t="269820" x="2320925" y="4697413"/>
          <p14:tracePt t="269821" x="2320925" y="4705350"/>
          <p14:tracePt t="269822" x="2328863" y="4713288"/>
          <p14:tracePt t="269824" x="2328863" y="4721225"/>
          <p14:tracePt t="269828" x="2328863" y="4729163"/>
          <p14:tracePt t="269831" x="2328863" y="4737100"/>
          <p14:tracePt t="269833" x="2328863" y="4745038"/>
          <p14:tracePt t="269835" x="2336800" y="4745038"/>
          <p14:tracePt t="269837" x="2336800" y="4752975"/>
          <p14:tracePt t="269841" x="2344738" y="4760913"/>
          <p14:tracePt t="269842" x="2344738" y="4768850"/>
          <p14:tracePt t="269844" x="2352675" y="4768850"/>
          <p14:tracePt t="269846" x="2352675" y="4776788"/>
          <p14:tracePt t="269850" x="2360613" y="4784725"/>
          <p14:tracePt t="269853" x="2368550" y="4784725"/>
          <p14:tracePt t="269854" x="2368550" y="4792663"/>
          <p14:tracePt t="269856" x="2376488" y="4792663"/>
          <p14:tracePt t="269858" x="2384425" y="4800600"/>
          <p14:tracePt t="269862" x="2392363" y="4808538"/>
          <p14:tracePt t="269864" x="2400300" y="4808538"/>
          <p14:tracePt t="269867" x="2408238" y="4816475"/>
          <p14:tracePt t="269870" x="2416175" y="4824413"/>
          <p14:tracePt t="269872" x="2424113" y="4824413"/>
          <p14:tracePt t="269873" x="2432050" y="4832350"/>
          <p14:tracePt t="269875" x="2439988" y="4832350"/>
          <p14:tracePt t="269877" x="2447925" y="4832350"/>
          <p14:tracePt t="269878" x="2455863" y="4840288"/>
          <p14:tracePt t="269880" x="2463800" y="4840288"/>
          <p14:tracePt t="269883" x="2471738" y="4848225"/>
          <p14:tracePt t="269885" x="2479675" y="4848225"/>
          <p14:tracePt t="269888" x="2495550" y="4856163"/>
          <p14:tracePt t="269891" x="2503488" y="4864100"/>
          <p14:tracePt t="269892" x="2519363" y="4864100"/>
          <p14:tracePt t="269894" x="2527300" y="4872038"/>
          <p14:tracePt t="269896" x="2535238" y="4872038"/>
          <p14:tracePt t="269901" x="2559050" y="4879975"/>
          <p14:tracePt t="269905" x="2582863" y="4887913"/>
          <p14:tracePt t="269907" x="2598738" y="4887913"/>
          <p14:tracePt t="269909" x="2606675" y="4895850"/>
          <p14:tracePt t="269910" x="2624138" y="4895850"/>
          <p14:tracePt t="269912" x="2640013" y="4903788"/>
          <p14:tracePt t="269915" x="2647950" y="4903788"/>
          <p14:tracePt t="269917" x="2663825" y="4911725"/>
          <p14:tracePt t="269918" x="2679700" y="4911725"/>
          <p14:tracePt t="269922" x="2695575" y="4919663"/>
          <p14:tracePt t="269924" x="2719388" y="4919663"/>
          <p14:tracePt t="269926" x="2735263" y="4927600"/>
          <p14:tracePt t="269928" x="2743200" y="4927600"/>
          <p14:tracePt t="269930" x="2759075" y="4927600"/>
          <p14:tracePt t="269934" x="2767013" y="4935538"/>
          <p14:tracePt t="269935" x="2774950" y="4935538"/>
          <p14:tracePt t="269941" x="2814638" y="4943475"/>
          <p14:tracePt t="269956" x="2870200" y="4951413"/>
          <p14:tracePt t="269959" x="2886075" y="4951413"/>
          <p14:tracePt t="269960" x="2894013" y="4951413"/>
          <p14:tracePt t="269962" x="2901950" y="4951413"/>
          <p14:tracePt t="269969" x="2909888" y="4951413"/>
          <p14:tracePt t="269970" x="2917825" y="4951413"/>
          <p14:tracePt t="269978" x="2925763" y="4951413"/>
          <p14:tracePt t="270052" x="2917825" y="4951413"/>
          <p14:tracePt t="270445" x="2925763" y="4951413"/>
          <p14:tracePt t="270473" x="2933700" y="4951413"/>
          <p14:tracePt t="270483" x="2941638" y="4951413"/>
          <p14:tracePt t="270489" x="2949575" y="4951413"/>
          <p14:tracePt t="270491" x="2957513" y="4943475"/>
          <p14:tracePt t="270493" x="2967038" y="4943475"/>
          <p14:tracePt t="270494" x="2974975" y="4943475"/>
          <p14:tracePt t="270497" x="2990850" y="4935538"/>
          <p14:tracePt t="270501" x="3014663" y="4927600"/>
          <p14:tracePt t="270503" x="3030538" y="4919663"/>
          <p14:tracePt t="270504" x="3038475" y="4911725"/>
          <p14:tracePt t="270506" x="3054350" y="4903788"/>
          <p14:tracePt t="270508" x="3070225" y="4895850"/>
          <p14:tracePt t="270510" x="3086100" y="4879975"/>
          <p14:tracePt t="270512" x="3094038" y="4872038"/>
          <p14:tracePt t="270514" x="3109913" y="4864100"/>
          <p14:tracePt t="270516" x="3125788" y="4848225"/>
          <p14:tracePt t="270518" x="3133725" y="4840288"/>
          <p14:tracePt t="270520" x="3149600" y="4824413"/>
          <p14:tracePt t="270522" x="3157538" y="4808538"/>
          <p14:tracePt t="270524" x="3173413" y="4800600"/>
          <p14:tracePt t="270526" x="3181350" y="4784725"/>
          <p14:tracePt t="270528" x="3189288" y="4768850"/>
          <p14:tracePt t="270530" x="3205163" y="4752975"/>
          <p14:tracePt t="270532" x="3213100" y="4737100"/>
          <p14:tracePt t="270534" x="3221038" y="4721225"/>
          <p14:tracePt t="270536" x="3228975" y="4705350"/>
          <p14:tracePt t="270538" x="3236913" y="4689475"/>
          <p14:tracePt t="270540" x="3244850" y="4673600"/>
          <p14:tracePt t="270542" x="3252788" y="4649788"/>
          <p14:tracePt t="270544" x="3260725" y="4633913"/>
          <p14:tracePt t="270546" x="3268663" y="4616450"/>
          <p14:tracePt t="270549" x="3276600" y="4592638"/>
          <p14:tracePt t="270550" x="3284538" y="4576763"/>
          <p14:tracePt t="270552" x="3284538" y="4560888"/>
          <p14:tracePt t="270554" x="3292475" y="4537075"/>
          <p14:tracePt t="270556" x="3292475" y="4521200"/>
          <p14:tracePt t="270558" x="3292475" y="4497388"/>
          <p14:tracePt t="270560" x="3292475" y="4481513"/>
          <p14:tracePt t="270562" x="3292475" y="4465638"/>
          <p14:tracePt t="270564" x="3292475" y="4449763"/>
          <p14:tracePt t="270566" x="3292475" y="4425950"/>
          <p14:tracePt t="270568" x="3292475" y="4410075"/>
          <p14:tracePt t="270570" x="3292475" y="4394200"/>
          <p14:tracePt t="270572" x="3284538" y="4378325"/>
          <p14:tracePt t="270574" x="3284538" y="4362450"/>
          <p14:tracePt t="270576" x="3276600" y="4354513"/>
          <p14:tracePt t="270578" x="3276600" y="4338638"/>
          <p14:tracePt t="270580" x="3268663" y="4322763"/>
          <p14:tracePt t="270582" x="3260725" y="4314825"/>
          <p14:tracePt t="270584" x="3252788" y="4298950"/>
          <p14:tracePt t="270586" x="3244850" y="4291013"/>
          <p14:tracePt t="270588" x="3236913" y="4273550"/>
          <p14:tracePt t="270590" x="3228975" y="4265613"/>
          <p14:tracePt t="270592" x="3221038" y="4249738"/>
          <p14:tracePt t="270594" x="3213100" y="4241800"/>
          <p14:tracePt t="270596" x="3205163" y="4233863"/>
          <p14:tracePt t="270599" x="3189288" y="4217988"/>
          <p14:tracePt t="270600" x="3181350" y="4210050"/>
          <p14:tracePt t="270602" x="3165475" y="4202113"/>
          <p14:tracePt t="270604" x="3149600" y="4194175"/>
          <p14:tracePt t="270606" x="3133725" y="4186238"/>
          <p14:tracePt t="270608" x="3125788" y="4178300"/>
          <p14:tracePt t="270610" x="3109913" y="4170363"/>
          <p14:tracePt t="270612" x="3094038" y="4162425"/>
          <p14:tracePt t="270614" x="3086100" y="4154488"/>
          <p14:tracePt t="270616" x="3070225" y="4154488"/>
          <p14:tracePt t="270619" x="3054350" y="4146550"/>
          <p14:tracePt t="270620" x="3038475" y="4138613"/>
          <p14:tracePt t="270622" x="3022600" y="4130675"/>
          <p14:tracePt t="270624" x="3006725" y="4130675"/>
          <p14:tracePt t="270626" x="2998788" y="4122738"/>
          <p14:tracePt t="270628" x="2982913" y="4122738"/>
          <p14:tracePt t="270630" x="2967038" y="4114800"/>
          <p14:tracePt t="270632" x="2957513" y="4114800"/>
          <p14:tracePt t="270635" x="2941638" y="4114800"/>
          <p14:tracePt t="270636" x="2925763" y="4114800"/>
          <p14:tracePt t="270638" x="2917825" y="4114800"/>
          <p14:tracePt t="270640" x="2909888" y="4106863"/>
          <p14:tracePt t="270642" x="2894013" y="4106863"/>
          <p14:tracePt t="270644" x="2886075" y="4106863"/>
          <p14:tracePt t="270646" x="2878138" y="4106863"/>
          <p14:tracePt t="270649" x="2870200" y="4114800"/>
          <p14:tracePt t="270651" x="2862263" y="4114800"/>
          <p14:tracePt t="270652" x="2854325" y="4114800"/>
          <p14:tracePt t="270654" x="2846388" y="4114800"/>
          <p14:tracePt t="270656" x="2838450" y="4122738"/>
          <p14:tracePt t="270658" x="2830513" y="4122738"/>
          <p14:tracePt t="270662" x="2822575" y="4122738"/>
          <p14:tracePt t="270664" x="2814638" y="4130675"/>
          <p14:tracePt t="270668" x="2806700" y="4138613"/>
          <p14:tracePt t="270672" x="2806700" y="4146550"/>
          <p14:tracePt t="270674" x="2798763" y="4146550"/>
          <p14:tracePt t="270676" x="2798763" y="4154488"/>
          <p14:tracePt t="270678" x="2790825" y="4162425"/>
          <p14:tracePt t="270680" x="2790825" y="4170363"/>
          <p14:tracePt t="270684" x="2782888" y="4178300"/>
          <p14:tracePt t="270686" x="2782888" y="4194175"/>
          <p14:tracePt t="270688" x="2782888" y="4202113"/>
          <p14:tracePt t="270690" x="2774950" y="4210050"/>
          <p14:tracePt t="270692" x="2774950" y="4225925"/>
          <p14:tracePt t="270694" x="2774950" y="4241800"/>
          <p14:tracePt t="270696" x="2774950" y="4249738"/>
          <p14:tracePt t="270699" x="2774950" y="4265613"/>
          <p14:tracePt t="270700" x="2767013" y="4273550"/>
          <p14:tracePt t="270702" x="2767013" y="4291013"/>
          <p14:tracePt t="270704" x="2767013" y="4298950"/>
          <p14:tracePt t="270706" x="2767013" y="4314825"/>
          <p14:tracePt t="270708" x="2767013" y="4330700"/>
          <p14:tracePt t="270710" x="2774950" y="4346575"/>
          <p14:tracePt t="270712" x="2774950" y="4354513"/>
          <p14:tracePt t="270714" x="2774950" y="4370388"/>
          <p14:tracePt t="270716" x="2774950" y="4386263"/>
          <p14:tracePt t="270718" x="2774950" y="4402138"/>
          <p14:tracePt t="270720" x="2782888" y="4418013"/>
          <p14:tracePt t="270722" x="2782888" y="4425950"/>
          <p14:tracePt t="270724" x="2790825" y="4441825"/>
          <p14:tracePt t="270726" x="2790825" y="4449763"/>
          <p14:tracePt t="270728" x="2798763" y="4465638"/>
          <p14:tracePt t="270730" x="2798763" y="4473575"/>
          <p14:tracePt t="270732" x="2806700" y="4489450"/>
          <p14:tracePt t="270734" x="2806700" y="4497388"/>
          <p14:tracePt t="270736" x="2814638" y="4505325"/>
          <p14:tracePt t="270738" x="2822575" y="4513263"/>
          <p14:tracePt t="270740" x="2822575" y="4521200"/>
          <p14:tracePt t="270742" x="2830513" y="4529138"/>
          <p14:tracePt t="270744" x="2838450" y="4529138"/>
          <p14:tracePt t="270746" x="2846388" y="4537075"/>
          <p14:tracePt t="270749" x="2846388" y="4545013"/>
          <p14:tracePt t="270751" x="2854325" y="4545013"/>
          <p14:tracePt t="270752" x="2862263" y="4545013"/>
          <p14:tracePt t="270754" x="2870200" y="4552950"/>
          <p14:tracePt t="270756" x="2878138" y="4552950"/>
          <p14:tracePt t="270760" x="2886075" y="4552950"/>
          <p14:tracePt t="270762" x="2894013" y="4552950"/>
          <p14:tracePt t="270764" x="2901950" y="4552950"/>
          <p14:tracePt t="270766" x="2909888" y="4552950"/>
          <p14:tracePt t="270768" x="2917825" y="4552950"/>
          <p14:tracePt t="270770" x="2925763" y="4552950"/>
          <p14:tracePt t="270772" x="2941638" y="4552950"/>
          <p14:tracePt t="270774" x="2949575" y="4552950"/>
          <p14:tracePt t="270776" x="2957513" y="4552950"/>
          <p14:tracePt t="270778" x="2967038" y="4552950"/>
          <p14:tracePt t="270780" x="2982913" y="4545013"/>
          <p14:tracePt t="270782" x="2990850" y="4545013"/>
          <p14:tracePt t="270784" x="2998788" y="4545013"/>
          <p14:tracePt t="270786" x="3006725" y="4537075"/>
          <p14:tracePt t="270788" x="3022600" y="4537075"/>
          <p14:tracePt t="270790" x="3030538" y="4529138"/>
          <p14:tracePt t="270792" x="3038475" y="4529138"/>
          <p14:tracePt t="270794" x="3046413" y="4521200"/>
          <p14:tracePt t="270796" x="3054350" y="4521200"/>
          <p14:tracePt t="270799" x="3062288" y="4513263"/>
          <p14:tracePt t="270800" x="3070225" y="4505325"/>
          <p14:tracePt t="270802" x="3078163" y="4497388"/>
          <p14:tracePt t="270805" x="3086100" y="4489450"/>
          <p14:tracePt t="270807" x="3094038" y="4481513"/>
          <p14:tracePt t="270808" x="3101975" y="4473575"/>
          <p14:tracePt t="270810" x="3109913" y="4465638"/>
          <p14:tracePt t="270813" x="3117850" y="4449763"/>
          <p14:tracePt t="270815" x="3125788" y="4441825"/>
          <p14:tracePt t="270817" x="3125788" y="4433888"/>
          <p14:tracePt t="270819" x="3133725" y="4425950"/>
          <p14:tracePt t="270823" x="3141663" y="4402138"/>
          <p14:tracePt t="270824" x="3141663" y="4394200"/>
          <p14:tracePt t="270827" x="3149600" y="4386263"/>
          <p14:tracePt t="270828" x="3149600" y="4378325"/>
          <p14:tracePt t="270830" x="3149600" y="4370388"/>
          <p14:tracePt t="270833" x="3149600" y="4362450"/>
          <p14:tracePt t="270834" x="3141663" y="4354513"/>
          <p14:tracePt t="270839" x="3141663" y="4338638"/>
          <p14:tracePt t="270840" x="3141663" y="4330700"/>
          <p14:tracePt t="270842" x="3133725" y="4322763"/>
          <p14:tracePt t="270844" x="3133725" y="4314825"/>
          <p14:tracePt t="270846" x="3125788" y="4314825"/>
          <p14:tracePt t="270851" x="3117850" y="4298950"/>
          <p14:tracePt t="270853" x="3109913" y="4298950"/>
          <p14:tracePt t="270854" x="3101975" y="4291013"/>
          <p14:tracePt t="270856" x="3094038" y="4281488"/>
          <p14:tracePt t="270858" x="3086100" y="4281488"/>
          <p14:tracePt t="270860" x="3070225" y="4273550"/>
          <p14:tracePt t="270862" x="3062288" y="4265613"/>
          <p14:tracePt t="270864" x="3046413" y="4265613"/>
          <p14:tracePt t="270867" x="3030538" y="4257675"/>
          <p14:tracePt t="270869" x="3014663" y="4257675"/>
          <p14:tracePt t="270872" x="2998788" y="4249738"/>
          <p14:tracePt t="270873" x="2974975" y="4249738"/>
          <p14:tracePt t="270875" x="2957513" y="4241800"/>
          <p14:tracePt t="270876" x="2941638" y="4241800"/>
          <p14:tracePt t="270878" x="2917825" y="4241800"/>
          <p14:tracePt t="270880" x="2901950" y="4241800"/>
          <p14:tracePt t="270884" x="2886075" y="4241800"/>
          <p14:tracePt t="270885" x="2870200" y="4241800"/>
          <p14:tracePt t="270889" x="2830513" y="4241800"/>
          <p14:tracePt t="270891" x="2814638" y="4241800"/>
          <p14:tracePt t="270892" x="2790825" y="4249738"/>
          <p14:tracePt t="270894" x="2774950" y="4249738"/>
          <p14:tracePt t="270896" x="2759075" y="4249738"/>
          <p14:tracePt t="270901" x="2727325" y="4257675"/>
          <p14:tracePt t="270903" x="2711450" y="4257675"/>
          <p14:tracePt t="270904" x="2695575" y="4257675"/>
          <p14:tracePt t="270906" x="2679700" y="4265613"/>
          <p14:tracePt t="270908" x="2663825" y="4265613"/>
          <p14:tracePt t="270910" x="2647950" y="4273550"/>
          <p14:tracePt t="270912" x="2632075" y="4273550"/>
          <p14:tracePt t="270914" x="2616200" y="4273550"/>
          <p14:tracePt t="270917" x="2598738" y="4281488"/>
          <p14:tracePt t="270919" x="2590800" y="4281488"/>
          <p14:tracePt t="270923" x="2566988" y="4291013"/>
          <p14:tracePt t="270924" x="2559050" y="4291013"/>
          <p14:tracePt t="270926" x="2551113" y="4298950"/>
          <p14:tracePt t="270929" x="2543175" y="4298950"/>
          <p14:tracePt t="270931" x="2543175" y="4306888"/>
          <p14:tracePt t="270934" x="2535238" y="4306888"/>
          <p14:tracePt t="270935" x="2527300" y="4306888"/>
          <p14:tracePt t="270939" x="2527300" y="4314825"/>
          <p14:tracePt t="270953" x="2527300" y="4330700"/>
          <p14:tracePt t="270965" x="2535238" y="4330700"/>
          <p14:tracePt t="270971" x="2551113" y="4330700"/>
          <p14:tracePt t="270972" x="2559050" y="4330700"/>
          <p14:tracePt t="270974" x="2566988" y="4330700"/>
          <p14:tracePt t="270976" x="2574925" y="4322763"/>
          <p14:tracePt t="270978" x="2582863" y="4322763"/>
          <p14:tracePt t="270980" x="2590800" y="4322763"/>
          <p14:tracePt t="270986" x="2616200" y="4314825"/>
          <p14:tracePt t="270987" x="2624138" y="4314825"/>
          <p14:tracePt t="270988" x="2640013" y="4314825"/>
          <p14:tracePt t="270990" x="2647950" y="4314825"/>
          <p14:tracePt t="270992" x="2655888" y="4306888"/>
          <p14:tracePt t="270994" x="2671763" y="4306888"/>
          <p14:tracePt t="270996" x="2679700" y="4306888"/>
          <p14:tracePt t="271001" x="2695575" y="4298950"/>
          <p14:tracePt t="271004" x="2719388" y="4291013"/>
          <p14:tracePt t="271008" x="2727325" y="4291013"/>
          <p14:tracePt t="271010" x="2735263" y="4281488"/>
          <p14:tracePt t="271017" x="2743200" y="4273550"/>
          <p14:tracePt t="271024" x="2751138" y="4265613"/>
          <p14:tracePt t="271034" x="2759075" y="4265613"/>
          <p14:tracePt t="271051" x="2751138" y="4265613"/>
          <p14:tracePt t="271056" x="2743200" y="4265613"/>
          <p14:tracePt t="271060" x="2735263" y="4273550"/>
          <p14:tracePt t="271064" x="2727325" y="4273550"/>
          <p14:tracePt t="271067" x="2719388" y="4273550"/>
          <p14:tracePt t="271069" x="2711450" y="4281488"/>
          <p14:tracePt t="271072" x="2703513" y="4281488"/>
          <p14:tracePt t="271074" x="2695575" y="4291013"/>
          <p14:tracePt t="271076" x="2687638" y="4291013"/>
          <p14:tracePt t="271078" x="2679700" y="4298950"/>
          <p14:tracePt t="271080" x="2671763" y="4298950"/>
          <p14:tracePt t="271084" x="2671763" y="4306888"/>
          <p14:tracePt t="271087" x="2655888" y="4314825"/>
          <p14:tracePt t="271089" x="2647950" y="4314825"/>
          <p14:tracePt t="271090" x="2647950" y="4322763"/>
          <p14:tracePt t="271092" x="2640013" y="4330700"/>
          <p14:tracePt t="271096" x="2640013" y="4338638"/>
          <p14:tracePt t="271100" x="2632075" y="4346575"/>
          <p14:tracePt t="271104" x="2632075" y="4354513"/>
          <p14:tracePt t="271106" x="2632075" y="4362450"/>
          <p14:tracePt t="271109" x="2632075" y="4370388"/>
          <p14:tracePt t="271110" x="2640013" y="4370388"/>
          <p14:tracePt t="271112" x="2640013" y="4378325"/>
          <p14:tracePt t="271114" x="2640013" y="4386263"/>
          <p14:tracePt t="271120" x="2640013" y="4394200"/>
          <p14:tracePt t="271122" x="2647950" y="4402138"/>
          <p14:tracePt t="271130" x="2647950" y="4410075"/>
          <p14:tracePt t="271134" x="2655888" y="4410075"/>
          <p14:tracePt t="271140" x="2663825" y="4410075"/>
          <p14:tracePt t="271146" x="2671763" y="4410075"/>
          <p14:tracePt t="271153" x="2679700" y="4410075"/>
          <p14:tracePt t="271157" x="2687638" y="4410075"/>
          <p14:tracePt t="271160" x="2695575" y="4410075"/>
          <p14:tracePt t="271162" x="2703513" y="4410075"/>
          <p14:tracePt t="271165" x="2703513" y="4402138"/>
          <p14:tracePt t="271168" x="2711450" y="4402138"/>
          <p14:tracePt t="271171" x="2719388" y="4402138"/>
          <p14:tracePt t="271174" x="2727325" y="4402138"/>
          <p14:tracePt t="271178" x="2735263" y="4394200"/>
          <p14:tracePt t="271184" x="2743200" y="4394200"/>
          <p14:tracePt t="271189" x="2751138" y="4386263"/>
          <p14:tracePt t="271203" x="2751138" y="4378325"/>
          <p14:tracePt t="271211" x="2751138" y="4370388"/>
          <p14:tracePt t="271213" x="2743200" y="4370388"/>
          <p14:tracePt t="271217" x="2743200" y="4362450"/>
          <p14:tracePt t="271221" x="2735263" y="4362450"/>
          <p14:tracePt t="271223" x="2735263" y="4354513"/>
          <p14:tracePt t="271226" x="2727325" y="4354513"/>
          <p14:tracePt t="271228" x="2727325" y="4346575"/>
          <p14:tracePt t="271230" x="2719388" y="4346575"/>
          <p14:tracePt t="271234" x="2711450" y="4338638"/>
          <p14:tracePt t="271238" x="2703513" y="4338638"/>
          <p14:tracePt t="271240" x="2703513" y="4330700"/>
          <p14:tracePt t="271242" x="2695575" y="4330700"/>
          <p14:tracePt t="271246" x="2695575" y="4322763"/>
          <p14:tracePt t="271249" x="2687638" y="4322763"/>
          <p14:tracePt t="271254" x="2687638" y="4314825"/>
          <p14:tracePt t="271257" x="2679700" y="4314825"/>
          <p14:tracePt t="271262" x="2679700" y="4306888"/>
          <p14:tracePt t="271270" x="2679700" y="4298950"/>
          <p14:tracePt t="271278" x="2679700" y="4291013"/>
          <p14:tracePt t="271284" x="2687638" y="4281488"/>
          <p14:tracePt t="271288" x="2695575" y="4273550"/>
          <p14:tracePt t="271292" x="2703513" y="4265613"/>
          <p14:tracePt t="271296" x="2711450" y="4257675"/>
          <p14:tracePt t="271300" x="2719388" y="4249738"/>
          <p14:tracePt t="271303" x="2727325" y="4249738"/>
          <p14:tracePt t="271305" x="2727325" y="4241800"/>
          <p14:tracePt t="271306" x="2735263" y="4241800"/>
          <p14:tracePt t="271308" x="2743200" y="4233863"/>
          <p14:tracePt t="271310" x="2751138" y="4233863"/>
          <p14:tracePt t="271315" x="2759075" y="4225925"/>
          <p14:tracePt t="271317" x="2767013" y="4225925"/>
          <p14:tracePt t="271319" x="2774950" y="4217988"/>
          <p14:tracePt t="271323" x="2790825" y="4210050"/>
          <p14:tracePt t="271324" x="2798763" y="4210050"/>
          <p14:tracePt t="271326" x="2806700" y="4210050"/>
          <p14:tracePt t="271328" x="2814638" y="4202113"/>
          <p14:tracePt t="271330" x="2822575" y="4202113"/>
          <p14:tracePt t="271334" x="2830513" y="4202113"/>
          <p14:tracePt t="271335" x="2838450" y="4194175"/>
          <p14:tracePt t="271338" x="2854325" y="4194175"/>
          <p14:tracePt t="271340" x="2862263" y="4194175"/>
          <p14:tracePt t="271343" x="2870200" y="4194175"/>
          <p14:tracePt t="271344" x="2878138" y="4186238"/>
          <p14:tracePt t="271346" x="2886075" y="4186238"/>
          <p14:tracePt t="271351" x="2901950" y="4186238"/>
          <p14:tracePt t="271353" x="2909888" y="4186238"/>
          <p14:tracePt t="271356" x="2917825" y="4186238"/>
          <p14:tracePt t="271358" x="2925763" y="4186238"/>
          <p14:tracePt t="271362" x="2933700" y="4186238"/>
          <p14:tracePt t="271364" x="2941638" y="4186238"/>
          <p14:tracePt t="271370" x="2949575" y="4186238"/>
          <p14:tracePt t="271375" x="2957513" y="4186238"/>
          <p14:tracePt t="271384" x="2967038" y="4194175"/>
          <p14:tracePt t="271393" x="2974975" y="4194175"/>
          <p14:tracePt t="271394" x="2974975" y="4202113"/>
          <p14:tracePt t="271403" x="2974975" y="4210050"/>
          <p14:tracePt t="271406" x="2974975" y="4217988"/>
          <p14:tracePt t="271410" x="2974975" y="4225925"/>
          <p14:tracePt t="271414" x="2974975" y="4233863"/>
          <p14:tracePt t="271419" x="2974975" y="4241800"/>
          <p14:tracePt t="271420" x="2974975" y="4249738"/>
          <p14:tracePt t="271424" x="2974975" y="4257675"/>
          <p14:tracePt t="271428" x="2974975" y="4265613"/>
          <p14:tracePt t="271434" x="2974975" y="4273550"/>
          <p14:tracePt t="271450" x="2974975" y="4281488"/>
          <p14:tracePt t="271471" x="2974975" y="4273550"/>
          <p14:tracePt t="271489" x="2967038" y="4273550"/>
          <p14:tracePt t="271490" x="2967038" y="4265613"/>
          <p14:tracePt t="271502" x="2967038" y="4249738"/>
          <p14:tracePt t="271503" x="2957513" y="4249738"/>
          <p14:tracePt t="271504" x="2957513" y="4241800"/>
          <p14:tracePt t="271506" x="2957513" y="4233863"/>
          <p14:tracePt t="271510" x="2957513" y="4225925"/>
          <p14:tracePt t="271512" x="2949575" y="4217988"/>
          <p14:tracePt t="271515" x="2949575" y="4210050"/>
          <p14:tracePt t="271517" x="2949575" y="4202113"/>
          <p14:tracePt t="271520" x="2949575" y="4186238"/>
          <p14:tracePt t="271522" x="2949575" y="4178300"/>
          <p14:tracePt t="271524" x="2941638" y="4178300"/>
          <p14:tracePt t="271526" x="2941638" y="4170363"/>
          <p14:tracePt t="271528" x="2941638" y="4162425"/>
          <p14:tracePt t="271530" x="2941638" y="4154488"/>
          <p14:tracePt t="271534" x="2941638" y="4146550"/>
          <p14:tracePt t="271536" x="2941638" y="4138613"/>
          <p14:tracePt t="271538" x="2941638" y="4130675"/>
          <p14:tracePt t="271542" x="2941638" y="4122738"/>
          <p14:tracePt t="271545" x="2941638" y="4114800"/>
          <p14:tracePt t="271550" x="2941638" y="4106863"/>
          <p14:tracePt t="271552" x="2941638" y="4098925"/>
          <p14:tracePt t="271556" x="2941638" y="4090988"/>
          <p14:tracePt t="271562" x="2941638" y="4083050"/>
          <p14:tracePt t="271570" x="2941638" y="4075113"/>
          <p14:tracePt t="271593" x="2949575" y="4075113"/>
          <p14:tracePt t="271600" x="2949575" y="4083050"/>
          <p14:tracePt t="271602" x="2957513" y="4083050"/>
          <p14:tracePt t="271604" x="2957513" y="4090988"/>
          <p14:tracePt t="271606" x="2967038" y="4098925"/>
          <p14:tracePt t="271610" x="2974975" y="4106863"/>
          <p14:tracePt t="271612" x="2982913" y="4114800"/>
          <p14:tracePt t="271615" x="2982913" y="4122738"/>
          <p14:tracePt t="271617" x="2990850" y="4130675"/>
          <p14:tracePt t="271620" x="2998788" y="4138613"/>
          <p14:tracePt t="271623" x="2998788" y="4146550"/>
          <p14:tracePt t="271625" x="3006725" y="4154488"/>
          <p14:tracePt t="271627" x="3006725" y="4162425"/>
          <p14:tracePt t="271628" x="3006725" y="4170363"/>
          <p14:tracePt t="271630" x="3014663" y="4178300"/>
          <p14:tracePt t="271633" x="3014663" y="4186238"/>
          <p14:tracePt t="271635" x="3014663" y="4194175"/>
          <p14:tracePt t="271639" x="3022600" y="4210050"/>
          <p14:tracePt t="271641" x="3022600" y="4217988"/>
          <p14:tracePt t="271642" x="3022600" y="4225925"/>
          <p14:tracePt t="271644" x="3022600" y="4233863"/>
          <p14:tracePt t="271646" x="3022600" y="4241800"/>
          <p14:tracePt t="271650" x="3022600" y="4249738"/>
          <p14:tracePt t="271653" x="3030538" y="4249738"/>
          <p14:tracePt t="271655" x="3030538" y="4257675"/>
          <p14:tracePt t="271658" x="3022600" y="4257675"/>
          <p14:tracePt t="271660" x="3022600" y="4265613"/>
          <p14:tracePt t="271673" x="3022600" y="4273550"/>
          <p14:tracePt t="271680" x="3014663" y="4273550"/>
          <p14:tracePt t="271687" x="3006725" y="4273550"/>
          <p14:tracePt t="271688" x="2998788" y="4265613"/>
          <p14:tracePt t="271692" x="2990850" y="4265613"/>
          <p14:tracePt t="271694" x="2982913" y="4265613"/>
          <p14:tracePt t="271696" x="2974975" y="4265613"/>
          <p14:tracePt t="271701" x="2967038" y="4257675"/>
          <p14:tracePt t="271704" x="2957513" y="4257675"/>
          <p14:tracePt t="271705" x="2949575" y="4249738"/>
          <p14:tracePt t="271708" x="2941638" y="4249738"/>
          <p14:tracePt t="271710" x="2933700" y="4241800"/>
          <p14:tracePt t="271714" x="2925763" y="4233863"/>
          <p14:tracePt t="271720" x="2917825" y="4225925"/>
          <p14:tracePt t="271722" x="2917825" y="4217988"/>
          <p14:tracePt t="271724" x="2917825" y="4210050"/>
          <p14:tracePt t="271726" x="2909888" y="4210050"/>
          <p14:tracePt t="271728" x="2909888" y="4202113"/>
          <p14:tracePt t="271730" x="2909888" y="4194175"/>
          <p14:tracePt t="271733" x="2909888" y="4186238"/>
          <p14:tracePt t="271737" x="2909888" y="4178300"/>
          <p14:tracePt t="271739" x="2909888" y="4170363"/>
          <p14:tracePt t="271740" x="2909888" y="4162425"/>
          <p14:tracePt t="271742" x="2909888" y="4154488"/>
          <p14:tracePt t="271744" x="2909888" y="4146550"/>
          <p14:tracePt t="271746" x="2909888" y="4138613"/>
          <p14:tracePt t="271751" x="2917825" y="4122738"/>
          <p14:tracePt t="271754" x="2917825" y="4114800"/>
          <p14:tracePt t="271756" x="2917825" y="4106863"/>
          <p14:tracePt t="271758" x="2917825" y="4098925"/>
          <p14:tracePt t="271760" x="2925763" y="4090988"/>
          <p14:tracePt t="271765" x="2925763" y="4083050"/>
          <p14:tracePt t="271767" x="2925763" y="4075113"/>
          <p14:tracePt t="271770" x="2933700" y="4067175"/>
          <p14:tracePt t="271772" x="2933700" y="4059238"/>
          <p14:tracePt t="271776" x="2933700" y="4051300"/>
          <p14:tracePt t="271780" x="2933700" y="4043363"/>
          <p14:tracePt t="271787" x="2933700" y="4035425"/>
          <p14:tracePt t="271797" x="2933700" y="4027488"/>
          <p14:tracePt t="271815" x="2925763" y="4027488"/>
          <p14:tracePt t="271819" x="2917825" y="4027488"/>
          <p14:tracePt t="271820" x="2909888" y="4027488"/>
          <p14:tracePt t="271822" x="2901950" y="4027488"/>
          <p14:tracePt t="271825" x="2886075" y="4027488"/>
          <p14:tracePt t="271828" x="2878138" y="4027488"/>
          <p14:tracePt t="271829" x="2870200" y="4027488"/>
          <p14:tracePt t="271830" x="2854325" y="4027488"/>
          <p14:tracePt t="271833" x="2846388" y="4027488"/>
          <p14:tracePt t="271835" x="2830513" y="4027488"/>
          <p14:tracePt t="271836" x="2822575" y="4027488"/>
          <p14:tracePt t="271838" x="2806700" y="4027488"/>
          <p14:tracePt t="271840" x="2798763" y="4035425"/>
          <p14:tracePt t="271842" x="2782888" y="4035425"/>
          <p14:tracePt t="271844" x="2774950" y="4035425"/>
          <p14:tracePt t="271846" x="2767013" y="4035425"/>
          <p14:tracePt t="271851" x="2743200" y="4043363"/>
          <p14:tracePt t="271852" x="2735263" y="4043363"/>
          <p14:tracePt t="271854" x="2719388" y="4043363"/>
          <p14:tracePt t="271856" x="2711450" y="4051300"/>
          <p14:tracePt t="271858" x="2695575" y="4051300"/>
          <p14:tracePt t="271860" x="2687638" y="4051300"/>
          <p14:tracePt t="271862" x="2679700" y="4059238"/>
          <p14:tracePt t="271865" x="2663825" y="4059238"/>
          <p14:tracePt t="271867" x="2655888" y="4067175"/>
          <p14:tracePt t="271870" x="2647950" y="4067175"/>
          <p14:tracePt t="271871" x="2640013" y="4075113"/>
          <p14:tracePt t="271872" x="2624138" y="4083050"/>
          <p14:tracePt t="271874" x="2616200" y="4083050"/>
          <p14:tracePt t="271876" x="2606675" y="4090988"/>
          <p14:tracePt t="271878" x="2598738" y="4098925"/>
          <p14:tracePt t="271880" x="2590800" y="4106863"/>
          <p14:tracePt t="271883" x="2582863" y="4114800"/>
          <p14:tracePt t="271885" x="2582863" y="4122738"/>
          <p14:tracePt t="271889" x="2566988" y="4138613"/>
          <p14:tracePt t="271892" x="2559050" y="4146550"/>
          <p14:tracePt t="271894" x="2551113" y="4154488"/>
          <p14:tracePt t="271896" x="2551113" y="4162425"/>
          <p14:tracePt t="271901" x="2551113" y="4178300"/>
          <p14:tracePt t="271904" x="2551113" y="4186238"/>
          <p14:tracePt t="271909" x="2551113" y="4217988"/>
          <p14:tracePt t="271911" x="2551113" y="4225925"/>
          <p14:tracePt t="271912" x="2551113" y="4241800"/>
          <p14:tracePt t="271915" x="2551113" y="4249738"/>
          <p14:tracePt t="271917" x="2551113" y="4257675"/>
          <p14:tracePt t="271920" x="2559050" y="4281488"/>
          <p14:tracePt t="271923" x="2566988" y="4291013"/>
          <p14:tracePt t="271924" x="2566988" y="4298950"/>
          <p14:tracePt t="271926" x="2574925" y="4306888"/>
          <p14:tracePt t="271928" x="2574925" y="4322763"/>
          <p14:tracePt t="271930" x="2582863" y="4330700"/>
          <p14:tracePt t="271933" x="2582863" y="4338638"/>
          <p14:tracePt t="271936" x="2598738" y="4354513"/>
          <p14:tracePt t="271939" x="2598738" y="4362450"/>
          <p14:tracePt t="271941" x="2606675" y="4370388"/>
          <p14:tracePt t="271944" x="2616200" y="4378325"/>
          <p14:tracePt t="271947" x="2624138" y="4386263"/>
          <p14:tracePt t="271953" x="2640013" y="4394200"/>
          <p14:tracePt t="271959" x="2655888" y="4410075"/>
          <p14:tracePt t="271960" x="2663825" y="4410075"/>
          <p14:tracePt t="271962" x="2671763" y="4410075"/>
          <p14:tracePt t="271965" x="2671763" y="4418013"/>
          <p14:tracePt t="271967" x="2679700" y="4418013"/>
          <p14:tracePt t="271973" x="2695575" y="4425950"/>
          <p14:tracePt t="271976" x="2703513" y="4425950"/>
          <p14:tracePt t="271980" x="2703513" y="4433888"/>
          <p14:tracePt t="271983" x="2711450" y="4433888"/>
          <p14:tracePt t="271988" x="2719388" y="4433888"/>
          <p14:tracePt t="272047" x="2719388" y="4425950"/>
          <p14:tracePt t="272113" x="2719388" y="4433888"/>
          <p14:tracePt t="272117" x="2727325" y="4433888"/>
          <p14:tracePt t="272121" x="2727325" y="4441825"/>
          <p14:tracePt t="272122" x="2735263" y="4449763"/>
          <p14:tracePt t="272126" x="2735263" y="4457700"/>
          <p14:tracePt t="272128" x="2735263" y="4465638"/>
          <p14:tracePt t="272130" x="2743200" y="4473575"/>
          <p14:tracePt t="272135" x="2743200" y="4481513"/>
          <p14:tracePt t="272137" x="2743200" y="4489450"/>
          <p14:tracePt t="272138" x="2743200" y="4497388"/>
          <p14:tracePt t="272140" x="2751138" y="4497388"/>
          <p14:tracePt t="272142" x="2751138" y="4505325"/>
          <p14:tracePt t="272144" x="2751138" y="4513263"/>
          <p14:tracePt t="272146" x="2751138" y="4521200"/>
          <p14:tracePt t="272151" x="2751138" y="4529138"/>
          <p14:tracePt t="272153" x="2751138" y="4537075"/>
          <p14:tracePt t="272157" x="2751138" y="4545013"/>
          <p14:tracePt t="272158" x="2751138" y="4552950"/>
          <p14:tracePt t="272162" x="2751138" y="4560888"/>
          <p14:tracePt t="272164" x="2743200" y="4560888"/>
          <p14:tracePt t="272167" x="2743200" y="4568825"/>
          <p14:tracePt t="272171" x="2743200" y="4576763"/>
          <p14:tracePt t="272178" x="2743200" y="4584700"/>
          <p14:tracePt t="272265" x="2743200" y="4576763"/>
          <p14:tracePt t="272275" x="2751138" y="4568825"/>
          <p14:tracePt t="272281" x="2759075" y="4560888"/>
          <p14:tracePt t="272285" x="2759075" y="4552950"/>
          <p14:tracePt t="272287" x="2767013" y="4552950"/>
          <p14:tracePt t="272288" x="2767013" y="4545013"/>
          <p14:tracePt t="272290" x="2774950" y="4545013"/>
          <p14:tracePt t="272292" x="2774950" y="4537075"/>
          <p14:tracePt t="272294" x="2782888" y="4537075"/>
          <p14:tracePt t="272296" x="2782888" y="4529138"/>
          <p14:tracePt t="272301" x="2790825" y="4521200"/>
          <p14:tracePt t="272303" x="2798763" y="4521200"/>
          <p14:tracePt t="272305" x="2806700" y="4513263"/>
          <p14:tracePt t="272308" x="2814638" y="4513263"/>
          <p14:tracePt t="272310" x="2822575" y="4505325"/>
          <p14:tracePt t="272314" x="2830513" y="4497388"/>
          <p14:tracePt t="272317" x="2838450" y="4497388"/>
          <p14:tracePt t="272320" x="2846388" y="4489450"/>
          <p14:tracePt t="272322" x="2854325" y="4489450"/>
          <p14:tracePt t="272326" x="2862263" y="4481513"/>
          <p14:tracePt t="272328" x="2870200" y="4481513"/>
          <p14:tracePt t="272330" x="2878138" y="4481513"/>
          <p14:tracePt t="272335" x="2886075" y="4481513"/>
          <p14:tracePt t="272337" x="2894013" y="4473575"/>
          <p14:tracePt t="272339" x="2901950" y="4473575"/>
          <p14:tracePt t="272340" x="2909888" y="4473575"/>
          <p14:tracePt t="272342" x="2917825" y="4473575"/>
          <p14:tracePt t="272344" x="2925763" y="4473575"/>
          <p14:tracePt t="272346" x="2933700" y="4465638"/>
          <p14:tracePt t="272350" x="2941638" y="4465638"/>
          <p14:tracePt t="272353" x="2949575" y="4465638"/>
          <p14:tracePt t="272355" x="2957513" y="4465638"/>
          <p14:tracePt t="272359" x="2967038" y="4465638"/>
          <p14:tracePt t="272361" x="2974975" y="4465638"/>
          <p14:tracePt t="272364" x="2982913" y="4465638"/>
          <p14:tracePt t="272369" x="2990850" y="4465638"/>
          <p14:tracePt t="272372" x="2998788" y="4465638"/>
          <p14:tracePt t="272376" x="2998788" y="4473575"/>
          <p14:tracePt t="272378" x="3006725" y="4473575"/>
          <p14:tracePt t="272385" x="3014663" y="4473575"/>
          <p14:tracePt t="272396" x="3022600" y="4473575"/>
          <p14:tracePt t="272599" x="3022600" y="4465638"/>
          <p14:tracePt t="272609" x="3014663" y="4465638"/>
          <p14:tracePt t="274738" x="3022600" y="4465638"/>
          <p14:tracePt t="274743" x="3022600" y="4457700"/>
          <p14:tracePt t="274745" x="3030538" y="4457700"/>
          <p14:tracePt t="274747" x="3030538" y="4449763"/>
          <p14:tracePt t="274752" x="3046413" y="4433888"/>
          <p14:tracePt t="274753" x="3054350" y="4433888"/>
          <p14:tracePt t="274754" x="3062288" y="4425950"/>
          <p14:tracePt t="274756" x="3070225" y="4418013"/>
          <p14:tracePt t="274758" x="3078163" y="4410075"/>
          <p14:tracePt t="274760" x="3086100" y="4402138"/>
          <p14:tracePt t="274762" x="3094038" y="4394200"/>
          <p14:tracePt t="274764" x="3094038" y="4386263"/>
          <p14:tracePt t="274767" x="3101975" y="4378325"/>
          <p14:tracePt t="274771" x="3117850" y="4370388"/>
          <p14:tracePt t="274772" x="3125788" y="4362450"/>
          <p14:tracePt t="274776" x="3133725" y="4354513"/>
          <p14:tracePt t="274780" x="3141663" y="4354513"/>
          <p14:tracePt t="274784" x="3141663" y="4346575"/>
          <p14:tracePt t="274788" x="3149600" y="4346575"/>
          <p14:tracePt t="274792" x="3149600" y="4338638"/>
          <p14:tracePt t="274841" x="3157538" y="4338638"/>
          <p14:tracePt t="274852" x="3157538" y="4330700"/>
          <p14:tracePt t="274855" x="3165475" y="4330700"/>
          <p14:tracePt t="274860" x="3173413" y="4330700"/>
          <p14:tracePt t="274865" x="3181350" y="4330700"/>
          <p14:tracePt t="274868" x="3189288" y="4330700"/>
          <p14:tracePt t="274869" x="3197225" y="4330700"/>
          <p14:tracePt t="274873" x="3205163" y="4330700"/>
          <p14:tracePt t="274874" x="3221038" y="4330700"/>
          <p14:tracePt t="274876" x="3228975" y="4330700"/>
          <p14:tracePt t="274878" x="3236913" y="4330700"/>
          <p14:tracePt t="274880" x="3252788" y="4330700"/>
          <p14:tracePt t="274884" x="3268663" y="4330700"/>
          <p14:tracePt t="274886" x="3284538" y="4330700"/>
          <p14:tracePt t="274887" x="3308350" y="4330700"/>
          <p14:tracePt t="274888" x="3333750" y="4338638"/>
          <p14:tracePt t="274890" x="3357563" y="4338638"/>
          <p14:tracePt t="274892" x="3381375" y="4346575"/>
          <p14:tracePt t="274894" x="3405188" y="4354513"/>
          <p14:tracePt t="274896" x="3436938" y="4362450"/>
          <p14:tracePt t="274899" x="3468688" y="4370388"/>
          <p14:tracePt t="274901" x="3500438" y="4378325"/>
          <p14:tracePt t="274904" x="3532188" y="4386263"/>
          <p14:tracePt t="274907" x="3595688" y="4410075"/>
          <p14:tracePt t="274908" x="3627438" y="4418013"/>
          <p14:tracePt t="274911" x="3668713" y="4433888"/>
          <p14:tracePt t="274912" x="3700463" y="4441825"/>
          <p14:tracePt t="274914" x="3740150" y="4457700"/>
          <p14:tracePt t="274917" x="3771900" y="4473575"/>
          <p14:tracePt t="274918" x="3811588" y="4489450"/>
          <p14:tracePt t="274923" x="3883025" y="4537075"/>
          <p14:tracePt t="274927" x="3946525" y="4592638"/>
          <p14:tracePt t="274929" x="3978275" y="4624388"/>
          <p14:tracePt t="274930" x="4011613" y="4665663"/>
          <p14:tracePt t="274934" x="4059238" y="4737100"/>
          <p14:tracePt t="274938" x="4083050" y="4776788"/>
          <p14:tracePt t="274943" x="4138613" y="4895850"/>
          <p14:tracePt t="274945" x="4154488" y="4927600"/>
          <p14:tracePt t="274953" x="4210050" y="5080000"/>
          <p14:tracePt t="274959" x="4241800" y="5183188"/>
          <p14:tracePt t="274960" x="4257675" y="5222875"/>
          <p14:tracePt t="274962" x="4265613" y="5254625"/>
          <p14:tracePt t="274964" x="4273550" y="5286375"/>
          <p14:tracePt t="274967" x="4289425" y="5319713"/>
          <p14:tracePt t="274971" x="4305300" y="5383213"/>
          <p14:tracePt t="274973" x="4321175" y="5414963"/>
          <p14:tracePt t="274975" x="4329113" y="5446713"/>
          <p14:tracePt t="274976" x="4344988" y="5478463"/>
          <p14:tracePt t="274978" x="4352925" y="5518150"/>
          <p14:tracePt t="274980" x="4370388" y="5549900"/>
          <p14:tracePt t="274984" x="4394200" y="5621338"/>
          <p14:tracePt t="274989" x="4425950" y="5694363"/>
          <p14:tracePt t="274991" x="4441825" y="5726113"/>
          <p14:tracePt t="274993" x="4457700" y="5757863"/>
          <p14:tracePt t="274994" x="4473575" y="5797550"/>
          <p14:tracePt t="274996" x="4489450" y="5829300"/>
          <p14:tracePt t="275001" x="4521200" y="5900738"/>
          <p14:tracePt t="275003" x="4545013" y="5932488"/>
          <p14:tracePt t="275007" x="4576763" y="5995988"/>
          <p14:tracePt t="275009" x="4592638" y="6029325"/>
          <p14:tracePt t="275010" x="4608513" y="6061075"/>
          <p14:tracePt t="275012" x="4632325" y="6092825"/>
          <p14:tracePt t="275014" x="4648200" y="6124575"/>
          <p14:tracePt t="275017" x="4664075" y="6156325"/>
          <p14:tracePt t="275018" x="4679950" y="6188075"/>
          <p14:tracePt t="275023" x="4705350" y="6243638"/>
          <p14:tracePt t="275025" x="4721225" y="6267450"/>
          <p14:tracePt t="275026" x="4737100" y="6299200"/>
          <p14:tracePt t="275028" x="4745038" y="6323013"/>
          <p14:tracePt t="275031" x="4760913" y="6348413"/>
          <p14:tracePt t="275034" x="4776788" y="6372225"/>
          <p14:tracePt t="275035" x="4784725" y="6396038"/>
          <p14:tracePt t="275039" x="4808538" y="6435725"/>
          <p14:tracePt t="275041" x="4816475" y="6451600"/>
          <p14:tracePt t="275043" x="4824413" y="6475413"/>
          <p14:tracePt t="275044" x="4832350" y="6491288"/>
          <p14:tracePt t="275046" x="4840288" y="6507163"/>
          <p14:tracePt t="275049" x="4848225" y="6523038"/>
          <p14:tracePt t="275051" x="4856163" y="6538913"/>
          <p14:tracePt t="275052" x="4864100" y="6546850"/>
          <p14:tracePt t="275054" x="4872038" y="6562725"/>
          <p14:tracePt t="275059" x="4879975" y="6586538"/>
          <p14:tracePt t="275061" x="4887913" y="6602413"/>
          <p14:tracePt t="275063" x="4895850" y="6610350"/>
          <p14:tracePt t="275065" x="4895850" y="6618288"/>
          <p14:tracePt t="275067" x="4903788" y="6626225"/>
          <p14:tracePt t="275069" x="4911725" y="6634163"/>
          <p14:tracePt t="275071" x="4911725" y="6642100"/>
          <p14:tracePt t="275074" x="4919663" y="6650038"/>
          <p14:tracePt t="275077" x="4927600" y="6657975"/>
          <p14:tracePt t="275079" x="4927600" y="6665913"/>
          <p14:tracePt t="275085" x="4935538" y="6673850"/>
          <p14:tracePt t="275090" x="4935538" y="6681788"/>
          <p14:tracePt t="275096" x="4943475" y="6681788"/>
          <p14:tracePt t="275104" x="4935538" y="6681788"/>
          <p14:tracePt t="275127" x="4935538" y="6673850"/>
          <p14:tracePt t="275219" x="4935538" y="6665913"/>
          <p14:tracePt t="275235" x="4935538" y="6657975"/>
          <p14:tracePt t="275263" x="4927600" y="6650038"/>
          <p14:tracePt t="275291" x="4927600" y="6642100"/>
          <p14:tracePt t="275305" x="4927600" y="6634163"/>
          <p14:tracePt t="275313" x="4927600" y="6626225"/>
          <p14:tracePt t="275319" x="4935538" y="6618288"/>
          <p14:tracePt t="275325" x="4935538" y="6610350"/>
          <p14:tracePt t="275328" x="4927600" y="6602413"/>
          <p14:tracePt t="275333" x="4927600" y="6594475"/>
          <p14:tracePt t="275339" x="4927600" y="6586538"/>
          <p14:tracePt t="275356" x="4927600" y="6578600"/>
          <p14:tracePt t="275733" x="4935538" y="6578600"/>
          <p14:tracePt t="275737" x="4935538" y="6570663"/>
          <p14:tracePt t="275741" x="4943475" y="6570663"/>
          <p14:tracePt t="275744" x="4951413" y="6562725"/>
          <p14:tracePt t="275750" x="4959350" y="6562725"/>
          <p14:tracePt t="275753" x="4967288" y="6554788"/>
          <p14:tracePt t="275756" x="4975225" y="6554788"/>
          <p14:tracePt t="275760" x="4983163" y="6546850"/>
          <p14:tracePt t="275767" x="4991100" y="6546850"/>
          <p14:tracePt t="275769" x="4999038" y="6546850"/>
          <p14:tracePt t="275771" x="4999038" y="6538913"/>
          <p14:tracePt t="275774" x="5006975" y="6538913"/>
          <p14:tracePt t="275778" x="5014913" y="6538913"/>
          <p14:tracePt t="275784" x="5022850" y="6530975"/>
          <p14:tracePt t="275788" x="5030788" y="6530975"/>
          <p14:tracePt t="275794" x="5038725" y="6523038"/>
          <p14:tracePt t="275800" x="5046663" y="6523038"/>
          <p14:tracePt t="275805" x="5056188" y="6523038"/>
          <p14:tracePt t="275808" x="5056188" y="6515100"/>
          <p14:tracePt t="275812" x="5064125" y="6515100"/>
          <p14:tracePt t="275819" x="5072063" y="6515100"/>
          <p14:tracePt t="275826" x="5080000" y="6507163"/>
          <p14:tracePt t="275836" x="5087938" y="6507163"/>
          <p14:tracePt t="275857" x="5095875" y="6499225"/>
          <p14:tracePt t="275917" x="5103813" y="6499225"/>
          <p14:tracePt t="276325" x="5095875" y="6499225"/>
          <p14:tracePt t="276330" x="5087938" y="6499225"/>
          <p14:tracePt t="276334" x="5080000" y="6499225"/>
          <p14:tracePt t="276337" x="5072063" y="6499225"/>
          <p14:tracePt t="276338" x="5064125" y="6499225"/>
          <p14:tracePt t="276340" x="5056188" y="6499225"/>
          <p14:tracePt t="276343" x="5046663" y="6507163"/>
          <p14:tracePt t="276346" x="5038725" y="6507163"/>
          <p14:tracePt t="276349" x="5030788" y="6507163"/>
          <p14:tracePt t="276352" x="5022850" y="6499225"/>
          <p14:tracePt t="276353" x="5014913" y="6499225"/>
          <p14:tracePt t="276354" x="5006975" y="6499225"/>
          <p14:tracePt t="276356" x="4999038" y="6499225"/>
          <p14:tracePt t="276358" x="4983163" y="6507163"/>
          <p14:tracePt t="276360" x="4975225" y="6507163"/>
          <p14:tracePt t="276362" x="4967288" y="6507163"/>
          <p14:tracePt t="276364" x="4951413" y="6507163"/>
          <p14:tracePt t="276366" x="4943475" y="6499225"/>
          <p14:tracePt t="276368" x="4927600" y="6499225"/>
          <p14:tracePt t="276370" x="4919663" y="6499225"/>
          <p14:tracePt t="276372" x="4903788" y="6499225"/>
          <p14:tracePt t="276374" x="4895850" y="6499225"/>
          <p14:tracePt t="276376" x="4879975" y="6491288"/>
          <p14:tracePt t="276378" x="4864100" y="6491288"/>
          <p14:tracePt t="276380" x="4856163" y="6491288"/>
          <p14:tracePt t="276382" x="4840288" y="6491288"/>
          <p14:tracePt t="276385" x="4824413" y="6483350"/>
          <p14:tracePt t="276386" x="4808538" y="6483350"/>
          <p14:tracePt t="276389" x="4792663" y="6483350"/>
          <p14:tracePt t="276390" x="4784725" y="6475413"/>
          <p14:tracePt t="276392" x="4768850" y="6475413"/>
          <p14:tracePt t="276394" x="4752975" y="6467475"/>
          <p14:tracePt t="276396" x="4737100" y="6467475"/>
          <p14:tracePt t="276399" x="4729163" y="6459538"/>
          <p14:tracePt t="276401" x="4713288" y="6459538"/>
          <p14:tracePt t="276402" x="4695825" y="6451600"/>
          <p14:tracePt t="276405" x="4679950" y="6451600"/>
          <p14:tracePt t="276407" x="4672013" y="6443663"/>
          <p14:tracePt t="276409" x="4656138" y="6443663"/>
          <p14:tracePt t="276410" x="4640263" y="6435725"/>
          <p14:tracePt t="276412" x="4624388" y="6435725"/>
          <p14:tracePt t="276415" x="4608513" y="6427788"/>
          <p14:tracePt t="276417" x="4600575" y="6427788"/>
          <p14:tracePt t="276419" x="4584700" y="6419850"/>
          <p14:tracePt t="276422" x="4568825" y="6411913"/>
          <p14:tracePt t="276425" x="4545013" y="6403975"/>
          <p14:tracePt t="276426" x="4537075" y="6396038"/>
          <p14:tracePt t="276428" x="4521200" y="6388100"/>
          <p14:tracePt t="276430" x="4513263" y="6388100"/>
          <p14:tracePt t="276435" x="4489450" y="6372225"/>
          <p14:tracePt t="276439" x="4473575" y="6356350"/>
          <p14:tracePt t="276443" x="4457700" y="6348413"/>
          <p14:tracePt t="276444" x="4449763" y="6338888"/>
          <p14:tracePt t="276446" x="4441825" y="6330950"/>
          <p14:tracePt t="276451" x="4425950" y="6315075"/>
          <p14:tracePt t="276457" x="4410075" y="6299200"/>
          <p14:tracePt t="276458" x="4402138" y="6291263"/>
          <p14:tracePt t="276460" x="4394200" y="6283325"/>
          <p14:tracePt t="276462" x="4386263" y="6275388"/>
          <p14:tracePt t="276467" x="4378325" y="6267450"/>
          <p14:tracePt t="276471" x="4362450" y="6251575"/>
          <p14:tracePt t="276474" x="4352925" y="6243638"/>
          <p14:tracePt t="276476" x="4352925" y="6235700"/>
          <p14:tracePt t="276478" x="4344988" y="6227763"/>
          <p14:tracePt t="276480" x="4337050" y="6227763"/>
          <p14:tracePt t="276483" x="4337050" y="6219825"/>
          <p14:tracePt t="276486" x="4329113" y="6211888"/>
          <p14:tracePt t="276489" x="4329113" y="6203950"/>
          <p14:tracePt t="276490" x="4321175" y="6196013"/>
          <p14:tracePt t="276494" x="4313238" y="6188075"/>
          <p14:tracePt t="276500" x="4313238" y="6180138"/>
          <p14:tracePt t="276503" x="4305300" y="6172200"/>
          <p14:tracePt t="276506" x="4305300" y="6164263"/>
          <p14:tracePt t="276508" x="4297363" y="6164263"/>
          <p14:tracePt t="276511" x="4297363" y="6156325"/>
          <p14:tracePt t="276514" x="4289425" y="6148388"/>
          <p14:tracePt t="276521" x="4281488" y="6140450"/>
          <p14:tracePt t="276523" x="4281488" y="6132513"/>
          <p14:tracePt t="276524" x="4281488" y="6124575"/>
          <p14:tracePt t="276526" x="4273550" y="6124575"/>
          <p14:tracePt t="276528" x="4273550" y="6116638"/>
          <p14:tracePt t="276530" x="4265613" y="6116638"/>
          <p14:tracePt t="276534" x="4265613" y="6100763"/>
          <p14:tracePt t="276537" x="4257675" y="6100763"/>
          <p14:tracePt t="276538" x="4257675" y="6092825"/>
          <p14:tracePt t="276540" x="4249738" y="6092825"/>
          <p14:tracePt t="276542" x="4249738" y="6084888"/>
          <p14:tracePt t="276544" x="4241800" y="6084888"/>
          <p14:tracePt t="276546" x="4241800" y="6076950"/>
          <p14:tracePt t="276549" x="4233863" y="6076950"/>
          <p14:tracePt t="276553" x="4225925" y="6076950"/>
          <p14:tracePt t="276558" x="4217988" y="6076950"/>
          <p14:tracePt t="276564" x="4217988" y="6084888"/>
          <p14:tracePt t="276567" x="4217988" y="6092825"/>
          <p14:tracePt t="276570" x="4233863" y="6108700"/>
          <p14:tracePt t="276572" x="4233863" y="6124575"/>
          <p14:tracePt t="276947" x="4233863" y="6116638"/>
          <p14:tracePt t="276950" x="4233863" y="6108700"/>
          <p14:tracePt t="276951" x="4233863" y="6100763"/>
          <p14:tracePt t="276953" x="4233863" y="6092825"/>
          <p14:tracePt t="276957" x="4225925" y="6076950"/>
          <p14:tracePt t="276959" x="4225925" y="6069013"/>
          <p14:tracePt t="276960" x="4225925" y="6061075"/>
          <p14:tracePt t="276962" x="4225925" y="6053138"/>
          <p14:tracePt t="276964" x="4225925" y="6045200"/>
          <p14:tracePt t="276967" x="4225925" y="6037263"/>
          <p14:tracePt t="276971" x="4225925" y="6013450"/>
          <p14:tracePt t="276973" x="4217988" y="6005513"/>
          <p14:tracePt t="276974" x="4217988" y="5988050"/>
          <p14:tracePt t="276976" x="4217988" y="5980113"/>
          <p14:tracePt t="276978" x="4217988" y="5972175"/>
          <p14:tracePt t="276980" x="4217988" y="5956300"/>
          <p14:tracePt t="276985" x="4225925" y="5932488"/>
          <p14:tracePt t="276989" x="4225925" y="5908675"/>
          <p14:tracePt t="276990" x="4225925" y="5892800"/>
          <p14:tracePt t="276992" x="4225925" y="5884863"/>
          <p14:tracePt t="276994" x="4233863" y="5868988"/>
          <p14:tracePt t="276996" x="4233863" y="5853113"/>
          <p14:tracePt t="277001" x="4241800" y="5829300"/>
          <p14:tracePt t="277003" x="4241800" y="5813425"/>
          <p14:tracePt t="277005" x="4249738" y="5797550"/>
          <p14:tracePt t="277007" x="4249738" y="5781675"/>
          <p14:tracePt t="277008" x="4257675" y="5765800"/>
          <p14:tracePt t="277010" x="4257675" y="5749925"/>
          <p14:tracePt t="277013" x="4265613" y="5734050"/>
          <p14:tracePt t="277014" x="4273550" y="5718175"/>
          <p14:tracePt t="277018" x="4281488" y="5686425"/>
          <p14:tracePt t="277021" x="4289425" y="5670550"/>
          <p14:tracePt t="277023" x="4297363" y="5653088"/>
          <p14:tracePt t="277024" x="4305300" y="5629275"/>
          <p14:tracePt t="277026" x="4313238" y="5613400"/>
          <p14:tracePt t="277028" x="4313238" y="5597525"/>
          <p14:tracePt t="277031" x="4321175" y="5581650"/>
          <p14:tracePt t="277034" x="4337050" y="5557838"/>
          <p14:tracePt t="277035" x="4344988" y="5541963"/>
          <p14:tracePt t="277039" x="4362450" y="5502275"/>
          <p14:tracePt t="277041" x="4370388" y="5486400"/>
          <p14:tracePt t="277042" x="4386263" y="5462588"/>
          <p14:tracePt t="277044" x="4394200" y="5446713"/>
          <p14:tracePt t="277046" x="4410075" y="5430838"/>
          <p14:tracePt t="277049" x="4418013" y="5407025"/>
          <p14:tracePt t="277051" x="4433888" y="5391150"/>
          <p14:tracePt t="277053" x="4449763" y="5367338"/>
          <p14:tracePt t="277057" x="4473575" y="5327650"/>
          <p14:tracePt t="277059" x="4489450" y="5310188"/>
          <p14:tracePt t="277060" x="4505325" y="5286375"/>
          <p14:tracePt t="277063" x="4521200" y="5270500"/>
          <p14:tracePt t="277064" x="4537075" y="5246688"/>
          <p14:tracePt t="277067" x="4552950" y="5230813"/>
          <p14:tracePt t="277069" x="4568825" y="5207000"/>
          <p14:tracePt t="277071" x="4584700" y="5191125"/>
          <p14:tracePt t="277075" x="4624388" y="5151438"/>
          <p14:tracePt t="277077" x="4640263" y="5127625"/>
          <p14:tracePt t="277080" x="4679950" y="5095875"/>
          <p14:tracePt t="277084" x="4721225" y="5056188"/>
          <p14:tracePt t="277088" x="4737100" y="5032375"/>
          <p14:tracePt t="277091" x="4784725" y="4984750"/>
          <p14:tracePt t="277093" x="4800600" y="4967288"/>
          <p14:tracePt t="277095" x="4824413" y="4943475"/>
          <p14:tracePt t="277096" x="4848225" y="4919663"/>
          <p14:tracePt t="277101" x="4903788" y="4879975"/>
          <p14:tracePt t="277104" x="4927600" y="4856163"/>
          <p14:tracePt t="277108" x="4975225" y="4816475"/>
          <p14:tracePt t="277111" x="5030788" y="4768850"/>
          <p14:tracePt t="277112" x="5056188" y="4745038"/>
          <p14:tracePt t="277114" x="5087938" y="4729163"/>
          <p14:tracePt t="277117" x="5111750" y="4705350"/>
          <p14:tracePt t="277119" x="5135563" y="4681538"/>
          <p14:tracePt t="277123" x="5191125" y="4641850"/>
          <p14:tracePt t="277125" x="5222875" y="4616450"/>
          <p14:tracePt t="277127" x="5246688" y="4600575"/>
          <p14:tracePt t="277128" x="5278438" y="4576763"/>
          <p14:tracePt t="277130" x="5302250" y="4560888"/>
          <p14:tracePt t="277134" x="5326063" y="4537075"/>
          <p14:tracePt t="277135" x="5349875" y="4521200"/>
          <p14:tracePt t="277137" x="5381625" y="4505325"/>
          <p14:tracePt t="277141" x="5430838" y="4473575"/>
          <p14:tracePt t="277145" x="5478463" y="4441825"/>
          <p14:tracePt t="277147" x="5510213" y="4425950"/>
          <p14:tracePt t="277149" x="5534025" y="4410075"/>
          <p14:tracePt t="277153" x="5581650" y="4378325"/>
          <p14:tracePt t="277155" x="5613400" y="4362450"/>
          <p14:tracePt t="277161" x="5692775" y="4314825"/>
          <p14:tracePt t="277162" x="5724525" y="4306888"/>
          <p14:tracePt t="277164" x="5749925" y="4291013"/>
          <p14:tracePt t="277167" x="5781675" y="4273550"/>
          <p14:tracePt t="277168" x="5805488" y="4257675"/>
          <p14:tracePt t="277175" x="5900738" y="4217988"/>
          <p14:tracePt t="277177" x="5932488" y="4202113"/>
          <p14:tracePt t="277178" x="5956300" y="4194175"/>
          <p14:tracePt t="277180" x="5988050" y="4178300"/>
          <p14:tracePt t="277184" x="6019800" y="4162425"/>
          <p14:tracePt t="277185" x="6051550" y="4154488"/>
          <p14:tracePt t="277192" x="6172200" y="4106863"/>
          <p14:tracePt t="277194" x="6196013" y="4090988"/>
          <p14:tracePt t="277196" x="6227763" y="4083050"/>
          <p14:tracePt t="277199" x="6251575" y="4067175"/>
          <p14:tracePt t="277201" x="6283325" y="4059238"/>
          <p14:tracePt t="277204" x="6315075" y="4051300"/>
          <p14:tracePt t="277207" x="6370638" y="4027488"/>
          <p14:tracePt t="277209" x="6394450" y="4019550"/>
          <p14:tracePt t="277210" x="6426200" y="4011613"/>
          <p14:tracePt t="277212" x="6459538" y="4003675"/>
          <p14:tracePt t="277214" x="6483350" y="3995738"/>
          <p14:tracePt t="277217" x="6515100" y="3987800"/>
          <p14:tracePt t="277220" x="6538913" y="3979863"/>
          <p14:tracePt t="277223" x="6594475" y="3963988"/>
          <p14:tracePt t="277225" x="6618288" y="3956050"/>
          <p14:tracePt t="277226" x="6650038" y="3956050"/>
          <p14:tracePt t="277228" x="6673850" y="3948113"/>
          <p14:tracePt t="277230" x="6697663" y="3938588"/>
          <p14:tracePt t="277234" x="6721475" y="3938588"/>
          <p14:tracePt t="277239" x="6794500" y="3922713"/>
          <p14:tracePt t="277242" x="6818313" y="3914775"/>
          <p14:tracePt t="277243" x="6842125" y="3914775"/>
          <p14:tracePt t="277244" x="6865938" y="3914775"/>
          <p14:tracePt t="277246" x="6889750" y="3906838"/>
          <p14:tracePt t="277251" x="6921500" y="3906838"/>
          <p14:tracePt t="277253" x="6945313" y="3906838"/>
          <p14:tracePt t="277254" x="6961188" y="3898900"/>
          <p14:tracePt t="277258" x="6992938" y="3898900"/>
          <p14:tracePt t="277260" x="7008813" y="3898900"/>
          <p14:tracePt t="277262" x="7024688" y="3898900"/>
          <p14:tracePt t="277264" x="7040563" y="3898900"/>
          <p14:tracePt t="277267" x="7056438" y="3898900"/>
          <p14:tracePt t="277270" x="7064375" y="3898900"/>
          <p14:tracePt t="277271" x="7080250" y="3898900"/>
          <p14:tracePt t="277272" x="7088188" y="3898900"/>
          <p14:tracePt t="277275" x="7104063" y="3898900"/>
          <p14:tracePt t="277276" x="7112000" y="3898900"/>
          <p14:tracePt t="277278" x="7119938" y="3898900"/>
          <p14:tracePt t="277280" x="7127875" y="3898900"/>
          <p14:tracePt t="277285" x="7145338" y="3898900"/>
          <p14:tracePt t="277286" x="7153275" y="3906838"/>
          <p14:tracePt t="277288" x="7161213" y="3906838"/>
          <p14:tracePt t="277290" x="7169150" y="3906838"/>
          <p14:tracePt t="277294" x="7177088" y="3906838"/>
          <p14:tracePt t="277296" x="7185025" y="3906838"/>
          <p14:tracePt t="277301" x="7192963" y="3906838"/>
          <p14:tracePt t="277309" x="7200900" y="3914775"/>
          <p14:tracePt t="277321" x="7208838" y="3914775"/>
          <p14:tracePt t="277327" x="7208838" y="3922713"/>
          <p14:tracePt t="277330" x="7216775" y="3922713"/>
          <p14:tracePt t="277335" x="7216775" y="3930650"/>
          <p14:tracePt t="277338" x="7216775" y="3938588"/>
          <p14:tracePt t="277340" x="7224713" y="3938588"/>
          <p14:tracePt t="277347" x="7224713" y="3948113"/>
          <p14:tracePt t="277352" x="7224713" y="3956050"/>
          <p14:tracePt t="277354" x="7224713" y="3963988"/>
          <p14:tracePt t="277356" x="7232650" y="3971925"/>
          <p14:tracePt t="277358" x="7232650" y="3979863"/>
          <p14:tracePt t="277360" x="7240588" y="3987800"/>
          <p14:tracePt t="277362" x="7248525" y="3995738"/>
          <p14:tracePt t="277364" x="7256463" y="4011613"/>
          <p14:tracePt t="277367" x="7264400" y="4027488"/>
          <p14:tracePt t="277371" x="7288213" y="4059238"/>
          <p14:tracePt t="277373" x="7304088" y="4083050"/>
          <p14:tracePt t="277375" x="7319963" y="4098925"/>
          <p14:tracePt t="277385" x="7327900" y="4098925"/>
          <p14:tracePt t="277803" x="7319963" y="4098925"/>
          <p14:tracePt t="277805" x="7296150" y="4090988"/>
          <p14:tracePt t="277809" x="7248525" y="4067175"/>
          <p14:tracePt t="277810" x="7216775" y="4059238"/>
          <p14:tracePt t="277812" x="7192963" y="4051300"/>
          <p14:tracePt t="277814" x="7161213" y="4035425"/>
          <p14:tracePt t="277817" x="7127875" y="4019550"/>
          <p14:tracePt t="277821" x="7072313" y="3995738"/>
          <p14:tracePt t="277823" x="7040563" y="3987800"/>
          <p14:tracePt t="277824" x="7016750" y="3979863"/>
          <p14:tracePt t="277826" x="6992938" y="3971925"/>
          <p14:tracePt t="277828" x="6969125" y="3971925"/>
          <p14:tracePt t="277830" x="6945313" y="3963988"/>
          <p14:tracePt t="277835" x="6897688" y="3956050"/>
          <p14:tracePt t="277838" x="6873875" y="3948113"/>
          <p14:tracePt t="277840" x="6826250" y="3938588"/>
          <p14:tracePt t="277842" x="6802438" y="3930650"/>
          <p14:tracePt t="277844" x="6777038" y="3922713"/>
          <p14:tracePt t="277846" x="6753225" y="3914775"/>
          <p14:tracePt t="277851" x="6697663" y="3898900"/>
          <p14:tracePt t="277852" x="6673850" y="3890963"/>
          <p14:tracePt t="277857" x="6610350" y="3875088"/>
          <p14:tracePt t="277859" x="6586538" y="3867150"/>
          <p14:tracePt t="277861" x="6554788" y="3859213"/>
          <p14:tracePt t="277862" x="6523038" y="3851275"/>
          <p14:tracePt t="277864" x="6491288" y="3843338"/>
          <p14:tracePt t="277867" x="6459538" y="3835400"/>
          <p14:tracePt t="277869" x="6426200" y="3827463"/>
          <p14:tracePt t="277873" x="6354763" y="3803650"/>
          <p14:tracePt t="277876" x="6323013" y="3795713"/>
          <p14:tracePt t="277877" x="6283325" y="3787775"/>
          <p14:tracePt t="277878" x="6251575" y="3779838"/>
          <p14:tracePt t="277880" x="6211888" y="3771900"/>
          <p14:tracePt t="277885" x="6140450" y="3748088"/>
          <p14:tracePt t="277887" x="6100763" y="3732213"/>
          <p14:tracePt t="277889" x="6067425" y="3716338"/>
          <p14:tracePt t="277893" x="5988050" y="3692525"/>
          <p14:tracePt t="277896" x="5916613" y="3668713"/>
          <p14:tracePt t="277899" x="5876925" y="3652838"/>
          <p14:tracePt t="277901" x="5837238" y="3636963"/>
          <p14:tracePt t="277902" x="5797550" y="3629025"/>
          <p14:tracePt t="277907" x="5716588" y="3595688"/>
          <p14:tracePt t="277909" x="5676900" y="3579813"/>
          <p14:tracePt t="277910" x="5637213" y="3563938"/>
          <p14:tracePt t="277912" x="5597525" y="3548063"/>
          <p14:tracePt t="277914" x="5557838" y="3532188"/>
          <p14:tracePt t="277917" x="5518150" y="3516313"/>
          <p14:tracePt t="277919" x="5478463" y="3500438"/>
          <p14:tracePt t="277923" x="5438775" y="3492500"/>
          <p14:tracePt t="277927" x="5318125" y="3444875"/>
          <p14:tracePt t="277928" x="5270500" y="3429000"/>
          <p14:tracePt t="277930" x="5230813" y="3413125"/>
          <p14:tracePt t="277935" x="5159375" y="3381375"/>
          <p14:tracePt t="277937" x="5119688" y="3365500"/>
          <p14:tracePt t="277955" x="4760913" y="3228975"/>
          <p14:tracePt t="277959" x="4679950" y="3205163"/>
          <p14:tracePt t="277961" x="4640263" y="3197225"/>
          <p14:tracePt t="277962" x="4600575" y="3181350"/>
          <p14:tracePt t="277964" x="4560888" y="3173413"/>
          <p14:tracePt t="277967" x="4529138" y="3165475"/>
          <p14:tracePt t="277972" x="4449763" y="3141663"/>
          <p14:tracePt t="277973" x="4410075" y="3133725"/>
          <p14:tracePt t="277975" x="4370388" y="3117850"/>
          <p14:tracePt t="277976" x="4337050" y="3109913"/>
          <p14:tracePt t="277978" x="4297363" y="3101975"/>
          <p14:tracePt t="277980" x="4257675" y="3094038"/>
          <p14:tracePt t="277983" x="4225925" y="3078163"/>
          <p14:tracePt t="277987" x="4154488" y="3062288"/>
          <p14:tracePt t="277989" x="4114800" y="3054350"/>
          <p14:tracePt t="277992" x="4035425" y="3038475"/>
          <p14:tracePt t="277994" x="4002088" y="3030538"/>
          <p14:tracePt t="277996" x="3970338" y="3014663"/>
          <p14:tracePt t="277998" x="3938588" y="3006725"/>
          <p14:tracePt t="278001" x="3906838" y="2998788"/>
          <p14:tracePt t="278002" x="3867150" y="2990850"/>
          <p14:tracePt t="278005" x="3835400" y="2982913"/>
          <p14:tracePt t="278007" x="3803650" y="2982913"/>
          <p14:tracePt t="278008" x="3771900" y="2974975"/>
          <p14:tracePt t="278010" x="3740150" y="2967038"/>
          <p14:tracePt t="278012" x="3708400" y="2959100"/>
          <p14:tracePt t="278014" x="3676650" y="2951163"/>
          <p14:tracePt t="278016" x="3643313" y="2943225"/>
          <p14:tracePt t="278019" x="3611563" y="2943225"/>
          <p14:tracePt t="278020" x="3587750" y="2935288"/>
          <p14:tracePt t="278022" x="3556000" y="2935288"/>
          <p14:tracePt t="278024" x="3524250" y="2927350"/>
          <p14:tracePt t="278026" x="3492500" y="2919413"/>
          <p14:tracePt t="278028" x="3468688" y="2919413"/>
          <p14:tracePt t="278030" x="3444875" y="2909888"/>
          <p14:tracePt t="278032" x="3421063" y="2901950"/>
          <p14:tracePt t="278035" x="3389313" y="2901950"/>
          <p14:tracePt t="278036" x="3365500" y="2894013"/>
          <p14:tracePt t="278038" x="3341688" y="2894013"/>
          <p14:tracePt t="278040" x="3317875" y="2894013"/>
          <p14:tracePt t="278042" x="3292475" y="2886075"/>
          <p14:tracePt t="278044" x="3268663" y="2886075"/>
          <p14:tracePt t="278046" x="3244850" y="2886075"/>
          <p14:tracePt t="278050" x="3221038" y="2878138"/>
          <p14:tracePt t="278050" x="3197225" y="2878138"/>
          <p14:tracePt t="278052" x="3181350" y="2878138"/>
          <p14:tracePt t="278054" x="3157538" y="2870200"/>
          <p14:tracePt t="278056" x="3141663" y="2870200"/>
          <p14:tracePt t="278058" x="3125788" y="2870200"/>
          <p14:tracePt t="278060" x="3109913" y="2862263"/>
          <p14:tracePt t="278062" x="3094038" y="2862263"/>
          <p14:tracePt t="278064" x="3078163" y="2862263"/>
          <p14:tracePt t="278066" x="3062288" y="2862263"/>
          <p14:tracePt t="278068" x="3054350" y="2862263"/>
          <p14:tracePt t="278070" x="3038475" y="2870200"/>
          <p14:tracePt t="278072" x="3030538" y="2870200"/>
          <p14:tracePt t="278074" x="3014663" y="2870200"/>
          <p14:tracePt t="278076" x="3006725" y="2870200"/>
          <p14:tracePt t="278078" x="2998788" y="2870200"/>
          <p14:tracePt t="278080" x="2982913" y="2878138"/>
          <p14:tracePt t="278082" x="2974975" y="2878138"/>
          <p14:tracePt t="278084" x="2967038" y="2886075"/>
          <p14:tracePt t="278086" x="2957513" y="2886075"/>
          <p14:tracePt t="278088" x="2957513" y="2894013"/>
          <p14:tracePt t="278092" x="2957513" y="2901950"/>
          <p14:tracePt t="278094" x="2957513" y="2909888"/>
          <p14:tracePt t="278096" x="2967038" y="2919413"/>
          <p14:tracePt t="278098" x="2974975" y="2927350"/>
          <p14:tracePt t="278100" x="2982913" y="2943225"/>
          <p14:tracePt t="278102" x="2998788" y="2951163"/>
          <p14:tracePt t="278104" x="3006725" y="2959100"/>
          <p14:tracePt t="278124" x="3014663" y="2959100"/>
          <p14:tracePt t="278475" x="3006725" y="2959100"/>
          <p14:tracePt t="278477" x="2982913" y="2935288"/>
          <p14:tracePt t="278481" x="2949575" y="2894013"/>
          <p14:tracePt t="278485" x="2933700" y="2870200"/>
          <p14:tracePt t="278489" x="2925763" y="2854325"/>
          <p14:tracePt t="278491" x="2925763" y="2838450"/>
          <p14:tracePt t="278493" x="2925763" y="2830513"/>
          <p14:tracePt t="278494" x="2917825" y="2814638"/>
          <p14:tracePt t="278496" x="2909888" y="2798763"/>
          <p14:tracePt t="278499" x="2909888" y="2790825"/>
          <p14:tracePt t="278501" x="2901950" y="2767013"/>
          <p14:tracePt t="278504" x="2894013" y="2759075"/>
          <p14:tracePt t="278505" x="2886075" y="2743200"/>
          <p14:tracePt t="278506" x="2886075" y="2727325"/>
          <p14:tracePt t="278508" x="2878138" y="2703513"/>
          <p14:tracePt t="278510" x="2870200" y="2687638"/>
          <p14:tracePt t="278512" x="2870200" y="2671763"/>
          <p14:tracePt t="278514" x="2862263" y="2655888"/>
          <p14:tracePt t="278516" x="2854325" y="2640013"/>
          <p14:tracePt t="278519" x="2846388" y="2624138"/>
          <p14:tracePt t="278520" x="2838450" y="2600325"/>
          <p14:tracePt t="278522" x="2830513" y="2584450"/>
          <p14:tracePt t="278524" x="2822575" y="2566988"/>
          <p14:tracePt t="278526" x="2814638" y="2551113"/>
          <p14:tracePt t="278528" x="2806700" y="2535238"/>
          <p14:tracePt t="278530" x="2790825" y="2519363"/>
          <p14:tracePt t="278533" x="2782888" y="2503488"/>
          <p14:tracePt t="278534" x="2774950" y="2487613"/>
          <p14:tracePt t="278536" x="2767013" y="2471738"/>
          <p14:tracePt t="278538" x="2759075" y="2455863"/>
          <p14:tracePt t="278540" x="2743200" y="2432050"/>
          <p14:tracePt t="278542" x="2735263" y="2416175"/>
          <p14:tracePt t="278544" x="2727325" y="2400300"/>
          <p14:tracePt t="278546" x="2711450" y="2376488"/>
          <p14:tracePt t="278548" x="2703513" y="2360613"/>
          <p14:tracePt t="278550" x="2687638" y="2336800"/>
          <p14:tracePt t="278553" x="2671763" y="2320925"/>
          <p14:tracePt t="278554" x="2663825" y="2305050"/>
          <p14:tracePt t="278556" x="2647950" y="2281238"/>
          <p14:tracePt t="278558" x="2640013" y="2265363"/>
          <p14:tracePt t="278560" x="2624138" y="2241550"/>
          <p14:tracePt t="278562" x="2606675" y="2216150"/>
          <p14:tracePt t="278564" x="2590800" y="2200275"/>
          <p14:tracePt t="278566" x="2574925" y="2176463"/>
          <p14:tracePt t="278568" x="2559050" y="2152650"/>
          <p14:tracePt t="278570" x="2543175" y="2128838"/>
          <p14:tracePt t="278572" x="2535238" y="2105025"/>
          <p14:tracePt t="278574" x="2519363" y="2089150"/>
          <p14:tracePt t="278576" x="2503488" y="2065338"/>
          <p14:tracePt t="278578" x="2487613" y="2041525"/>
          <p14:tracePt t="278580" x="2471738" y="2017713"/>
          <p14:tracePt t="278582" x="2455863" y="2001838"/>
          <p14:tracePt t="278584" x="2439988" y="1978025"/>
          <p14:tracePt t="278586" x="2424113" y="1954213"/>
          <p14:tracePt t="278588" x="2408238" y="1930400"/>
          <p14:tracePt t="278590" x="2392363" y="1906588"/>
          <p14:tracePt t="278592" x="2376488" y="1890713"/>
          <p14:tracePt t="278594" x="2360613" y="1865313"/>
          <p14:tracePt t="278596" x="2344738" y="1849438"/>
          <p14:tracePt t="278598" x="2328863" y="1825625"/>
          <p14:tracePt t="278600" x="2305050" y="1801813"/>
          <p14:tracePt t="278603" x="2289175" y="1778000"/>
          <p14:tracePt t="278604" x="2273300" y="1762125"/>
          <p14:tracePt t="278606" x="2255838" y="1738313"/>
          <p14:tracePt t="278608" x="2232025" y="1714500"/>
          <p14:tracePt t="278610" x="2216150" y="1698625"/>
          <p14:tracePt t="278612" x="2200275" y="1674813"/>
          <p14:tracePt t="278614" x="2176463" y="1658938"/>
          <p14:tracePt t="278616" x="2160588" y="1635125"/>
          <p14:tracePt t="278619" x="2136775" y="1619250"/>
          <p14:tracePt t="278621" x="2120900" y="1595438"/>
          <p14:tracePt t="278622" x="2097088" y="1579563"/>
          <p14:tracePt t="278624" x="2081213" y="1563688"/>
          <p14:tracePt t="278626" x="2057400" y="1538288"/>
          <p14:tracePt t="278628" x="2041525" y="1522413"/>
          <p14:tracePt t="278630" x="2017713" y="1498600"/>
          <p14:tracePt t="278632" x="1993900" y="1482725"/>
          <p14:tracePt t="278634" x="1978025" y="1458913"/>
          <p14:tracePt t="278636" x="1954213" y="1443038"/>
          <p14:tracePt t="278638" x="1930400" y="1419225"/>
          <p14:tracePt t="278640" x="1905000" y="1403350"/>
          <p14:tracePt t="278642" x="1889125" y="1387475"/>
          <p14:tracePt t="278644" x="1873250" y="1363663"/>
          <p14:tracePt t="278646" x="1849438" y="1347788"/>
          <p14:tracePt t="278648" x="1833563" y="1331913"/>
          <p14:tracePt t="278650" x="1809750" y="1308100"/>
          <p14:tracePt t="278653" x="1785938" y="1292225"/>
          <p14:tracePt t="278654" x="1770063" y="1276350"/>
          <p14:tracePt t="278656" x="1746250" y="1260475"/>
          <p14:tracePt t="278658" x="1730375" y="1244600"/>
          <p14:tracePt t="278660" x="1706563" y="1228725"/>
          <p14:tracePt t="278662" x="1690688" y="1212850"/>
          <p14:tracePt t="278664" x="1674813" y="1195388"/>
          <p14:tracePt t="278666" x="1651000" y="1179513"/>
          <p14:tracePt t="278668" x="1635125" y="1171575"/>
          <p14:tracePt t="278670" x="1611313" y="1147763"/>
          <p14:tracePt t="278672" x="1595438" y="1139825"/>
          <p14:tracePt t="278674" x="1579563" y="1123950"/>
          <p14:tracePt t="278676" x="1562100" y="1108075"/>
          <p14:tracePt t="278678" x="1546225" y="1092200"/>
          <p14:tracePt t="278680" x="1522413" y="1068388"/>
          <p14:tracePt t="278682" x="1506538" y="1060450"/>
          <p14:tracePt t="278684" x="1490663" y="1044575"/>
          <p14:tracePt t="278686" x="1474788" y="1028700"/>
          <p14:tracePt t="278688" x="1458913" y="1012825"/>
          <p14:tracePt t="278690" x="1443038" y="989013"/>
          <p14:tracePt t="278692" x="1435100" y="973138"/>
          <p14:tracePt t="278694" x="1419225" y="957263"/>
          <p14:tracePt t="278696" x="1403350" y="941388"/>
          <p14:tracePt t="278698" x="1387475" y="925513"/>
          <p14:tracePt t="278700" x="1371600" y="901700"/>
          <p14:tracePt t="278703" x="1363663" y="885825"/>
          <p14:tracePt t="278705" x="1347788" y="869950"/>
          <p14:tracePt t="278706" x="1331913" y="852488"/>
          <p14:tracePt t="278708" x="1316038" y="836613"/>
          <p14:tracePt t="278710" x="1300163" y="820738"/>
          <p14:tracePt t="278712" x="1284288" y="804863"/>
          <p14:tracePt t="278714" x="1276350" y="796925"/>
          <p14:tracePt t="278716" x="1260475" y="781050"/>
          <p14:tracePt t="278718" x="1244600" y="765175"/>
          <p14:tracePt t="278720" x="1228725" y="749300"/>
          <p14:tracePt t="278722" x="1220788" y="733425"/>
          <p14:tracePt t="278724" x="1203325" y="717550"/>
          <p14:tracePt t="278726" x="1195388" y="701675"/>
          <p14:tracePt t="278728" x="1179513" y="685800"/>
          <p14:tracePt t="278730" x="1163638" y="669925"/>
          <p14:tracePt t="278732" x="1155700" y="661988"/>
          <p14:tracePt t="278734" x="1139825" y="646113"/>
          <p14:tracePt t="278736" x="1123950" y="630238"/>
          <p14:tracePt t="278738" x="1116013" y="614363"/>
          <p14:tracePt t="278740" x="1100138" y="598488"/>
          <p14:tracePt t="278742" x="1092200" y="590550"/>
          <p14:tracePt t="278744" x="1084263" y="574675"/>
          <p14:tracePt t="278746" x="1076325" y="566738"/>
          <p14:tracePt t="278748" x="1060450" y="550863"/>
          <p14:tracePt t="278750" x="1052513" y="534988"/>
          <p14:tracePt t="278753" x="1044575" y="527050"/>
          <p14:tracePt t="278755" x="1036638" y="519113"/>
          <p14:tracePt t="278756" x="1020763" y="501650"/>
          <p14:tracePt t="278758" x="1012825" y="493713"/>
          <p14:tracePt t="278760" x="1004888" y="477838"/>
          <p14:tracePt t="278762" x="996950" y="469900"/>
          <p14:tracePt t="278764" x="989013" y="461963"/>
          <p14:tracePt t="278766" x="973138" y="454025"/>
          <p14:tracePt t="278769" x="965200" y="438150"/>
          <p14:tracePt t="278771" x="957263" y="430213"/>
          <p14:tracePt t="278772" x="949325" y="422275"/>
          <p14:tracePt t="278774" x="941388" y="414338"/>
          <p14:tracePt t="278776" x="933450" y="406400"/>
          <p14:tracePt t="278778" x="925513" y="398463"/>
          <p14:tracePt t="278780" x="917575" y="390525"/>
          <p14:tracePt t="278783" x="917575" y="374650"/>
          <p14:tracePt t="278784" x="909638" y="366713"/>
          <p14:tracePt t="278786" x="901700" y="358775"/>
          <p14:tracePt t="278788" x="893763" y="350838"/>
          <p14:tracePt t="278790" x="885825" y="342900"/>
          <p14:tracePt t="278792" x="885825" y="327025"/>
          <p14:tracePt t="278794" x="877888" y="319088"/>
          <p14:tracePt t="278796" x="868363" y="311150"/>
          <p14:tracePt t="278798" x="860425" y="295275"/>
          <p14:tracePt t="278800" x="852488" y="287338"/>
          <p14:tracePt t="278803" x="844550" y="271463"/>
          <p14:tracePt t="278804" x="844550" y="263525"/>
          <p14:tracePt t="278806" x="836613" y="255588"/>
          <p14:tracePt t="278808" x="828675" y="239713"/>
          <p14:tracePt t="278810" x="820738" y="231775"/>
          <p14:tracePt t="278812" x="812800" y="215900"/>
          <p14:tracePt t="278814" x="804863" y="207963"/>
          <p14:tracePt t="278816" x="796925" y="192088"/>
          <p14:tracePt t="278819" x="788988" y="184150"/>
          <p14:tracePt t="278820" x="781050" y="166688"/>
          <p14:tracePt t="278822" x="773113" y="158750"/>
          <p14:tracePt t="278824" x="765175" y="150813"/>
          <p14:tracePt t="278826" x="757238" y="134938"/>
          <p14:tracePt t="278828" x="749300" y="127000"/>
          <p14:tracePt t="278830" x="741363" y="119063"/>
          <p14:tracePt t="278833" x="733425" y="111125"/>
          <p14:tracePt t="278834" x="725488" y="103188"/>
          <p14:tracePt t="278836" x="717550" y="95250"/>
          <p14:tracePt t="278838" x="709613" y="87313"/>
          <p14:tracePt t="278840" x="701675" y="71438"/>
          <p14:tracePt t="278842" x="693738" y="63500"/>
          <p14:tracePt t="278844" x="685800" y="55563"/>
          <p14:tracePt t="278846" x="677863" y="47625"/>
          <p14:tracePt t="278848" x="669925" y="39688"/>
          <p14:tracePt t="278850" x="661988" y="31750"/>
          <p14:tracePt t="278853" x="654050" y="15875"/>
          <p14:tracePt t="278855" x="646113" y="7938"/>
          <p14:tracePt t="278856" x="638175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B88E8-96E6-4C47-8D4F-29199B5E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Example 5: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readlines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D7BF24-F199-4C47-B0A4-AE59F0EF4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61514" cy="4626069"/>
          </a:xfrm>
        </p:spPr>
        <p:txBody>
          <a:bodyPr/>
          <a:lstStyle/>
          <a:p>
            <a:r>
              <a:rPr lang="nl-BE" dirty="0"/>
              <a:t>Alternative to the </a:t>
            </a:r>
            <a:r>
              <a:rPr lang="nl-BE" dirty="0" err="1"/>
              <a:t>readline</a:t>
            </a:r>
            <a:r>
              <a:rPr lang="nl-BE" dirty="0"/>
              <a:t>() method is the </a:t>
            </a:r>
            <a:r>
              <a:rPr lang="nl-BE" dirty="0" err="1"/>
              <a:t>readlines</a:t>
            </a:r>
            <a:r>
              <a:rPr lang="nl-BE" dirty="0"/>
              <a:t>() method.</a:t>
            </a:r>
          </a:p>
          <a:p>
            <a:r>
              <a:rPr lang="nl-BE" dirty="0"/>
              <a:t>This method reads all the lines of the file at once and places them in a list of strings.</a:t>
            </a:r>
          </a:p>
          <a:p>
            <a:r>
              <a:rPr lang="nl-BE" dirty="0"/>
              <a:t>Attention! These strings also contain the </a:t>
            </a:r>
            <a:r>
              <a:rPr lang="nl-BE" dirty="0" err="1"/>
              <a:t>newline</a:t>
            </a:r>
            <a:r>
              <a:rPr lang="nl-BE" dirty="0"/>
              <a:t> character.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DE6D42-85AB-4203-BA5F-76C46699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FA0B-1E21-4E1A-93FF-0CDE08A93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766" y="3573533"/>
            <a:ext cx="9700091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them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in a list of strings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675CD987-EEA0-4C9D-876E-A8410477B50B}"/>
              </a:ext>
            </a:extLst>
          </p:cNvPr>
          <p:cNvSpPr/>
          <p:nvPr/>
        </p:nvSpPr>
        <p:spPr>
          <a:xfrm>
            <a:off x="7207171" y="5112260"/>
            <a:ext cx="4219114" cy="7695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altLang="nl-BE" dirty="0">
                <a:solidFill>
                  <a:srgbClr val="660099"/>
                </a:solidFill>
                <a:latin typeface="Consolas" panose="020B0609020204030204" pitchFamily="49" charset="0"/>
              </a:rPr>
              <a:t>end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ensures</a:t>
            </a:r>
            <a:r>
              <a:rPr lang="nl-BE" dirty="0">
                <a:solidFill>
                  <a:schemeClr val="tx1"/>
                </a:solidFill>
              </a:rPr>
              <a:t> that print does not go to a new line after printing!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53C4D0F-0057-461E-AF22-0B5D5CCB2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8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72"/>
    </mc:Choice>
    <mc:Fallback xmlns="">
      <p:transition spd="slow" advTm="121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8176" x="31750" y="1603375"/>
          <p14:tracePt t="8178" x="63500" y="1611313"/>
          <p14:tracePt t="8182" x="119063" y="1635125"/>
          <p14:tracePt t="8183" x="142875" y="1651000"/>
          <p14:tracePt t="8186" x="176213" y="1658938"/>
          <p14:tracePt t="8191" x="271463" y="1706563"/>
          <p14:tracePt t="8193" x="311150" y="1722438"/>
          <p14:tracePt t="8196" x="350838" y="1738313"/>
          <p14:tracePt t="8198" x="382588" y="1762125"/>
          <p14:tracePt t="8203" x="501650" y="1825625"/>
          <p14:tracePt t="8205" x="550863" y="1849438"/>
          <p14:tracePt t="8209" x="638175" y="1898650"/>
          <p14:tracePt t="8211" x="677863" y="1922463"/>
          <p14:tracePt t="8213" x="725488" y="1938338"/>
          <p14:tracePt t="8215" x="773113" y="1962150"/>
          <p14:tracePt t="8217" x="820738" y="1985963"/>
          <p14:tracePt t="8219" x="868363" y="2009775"/>
          <p14:tracePt t="8220" x="917575" y="2033588"/>
          <p14:tracePt t="8222" x="965200" y="2057400"/>
          <p14:tracePt t="8225" x="1012825" y="2089150"/>
          <p14:tracePt t="8227" x="1060450" y="2112963"/>
          <p14:tracePt t="8229" x="1108075" y="2136775"/>
          <p14:tracePt t="8231" x="1155700" y="2160588"/>
          <p14:tracePt t="8233" x="1203325" y="2184400"/>
          <p14:tracePt t="8234" x="1260475" y="2200275"/>
          <p14:tracePt t="8237" x="1308100" y="2224088"/>
          <p14:tracePt t="8239" x="1355725" y="2249488"/>
          <p14:tracePt t="8241" x="1403350" y="2273300"/>
          <p14:tracePt t="8243" x="1450975" y="2289175"/>
          <p14:tracePt t="8245" x="1498600" y="2312988"/>
          <p14:tracePt t="8247" x="1546225" y="2328863"/>
          <p14:tracePt t="8249" x="1603375" y="2344738"/>
          <p14:tracePt t="8251" x="1651000" y="2368550"/>
          <p14:tracePt t="8253" x="1698625" y="2384425"/>
          <p14:tracePt t="8254" x="1746250" y="2408238"/>
          <p14:tracePt t="8257" x="1793875" y="2424113"/>
          <p14:tracePt t="8260" x="1841500" y="2447925"/>
          <p14:tracePt t="8261" x="1881188" y="2463800"/>
          <p14:tracePt t="8263" x="1930400" y="2479675"/>
          <p14:tracePt t="8265" x="1978025" y="2503488"/>
          <p14:tracePt t="8266" x="2025650" y="2519363"/>
          <p14:tracePt t="8269" x="2065338" y="2535238"/>
          <p14:tracePt t="8271" x="2105025" y="2559050"/>
          <p14:tracePt t="8273" x="2152650" y="2576513"/>
          <p14:tracePt t="8275" x="2192338" y="2600325"/>
          <p14:tracePt t="8277" x="2232025" y="2616200"/>
          <p14:tracePt t="8279" x="2273300" y="2640013"/>
          <p14:tracePt t="8281" x="2312988" y="2655888"/>
          <p14:tracePt t="8283" x="2352675" y="2671763"/>
          <p14:tracePt t="8285" x="2392363" y="2695575"/>
          <p14:tracePt t="8287" x="2432050" y="2711450"/>
          <p14:tracePt t="8289" x="2463800" y="2735263"/>
          <p14:tracePt t="8291" x="2503488" y="2751138"/>
          <p14:tracePt t="8293" x="2535238" y="2774950"/>
          <p14:tracePt t="8295" x="2566988" y="2790825"/>
          <p14:tracePt t="8297" x="2598738" y="2814638"/>
          <p14:tracePt t="8299" x="2632075" y="2830513"/>
          <p14:tracePt t="8301" x="2663825" y="2854325"/>
          <p14:tracePt t="8303" x="2695575" y="2878138"/>
          <p14:tracePt t="8305" x="2727325" y="2894013"/>
          <p14:tracePt t="8307" x="2751138" y="2919413"/>
          <p14:tracePt t="8310" x="2782888" y="2935288"/>
          <p14:tracePt t="8311" x="2806700" y="2951163"/>
          <p14:tracePt t="8313" x="2830513" y="2974975"/>
          <p14:tracePt t="8315" x="2862263" y="2990850"/>
          <p14:tracePt t="8317" x="2886075" y="3014663"/>
          <p14:tracePt t="8319" x="2909888" y="3030538"/>
          <p14:tracePt t="8321" x="2933700" y="3054350"/>
          <p14:tracePt t="8322" x="2957513" y="3070225"/>
          <p14:tracePt t="8325" x="2974975" y="3094038"/>
          <p14:tracePt t="8327" x="2998788" y="3109913"/>
          <p14:tracePt t="8329" x="3014663" y="3133725"/>
          <p14:tracePt t="8331" x="3030538" y="3157538"/>
          <p14:tracePt t="8334" x="3046413" y="3173413"/>
          <p14:tracePt t="8335" x="3062288" y="3197225"/>
          <p14:tracePt t="8337" x="3078163" y="3213100"/>
          <p14:tracePt t="8338" x="3094038" y="3228975"/>
          <p14:tracePt t="8341" x="3109913" y="3252788"/>
          <p14:tracePt t="8343" x="3117850" y="3270250"/>
          <p14:tracePt t="8345" x="3133725" y="3294063"/>
          <p14:tracePt t="8348" x="3141663" y="3309938"/>
          <p14:tracePt t="8350" x="3157538" y="3325813"/>
          <p14:tracePt t="8351" x="3165475" y="3341688"/>
          <p14:tracePt t="8353" x="3173413" y="3357563"/>
          <p14:tracePt t="8355" x="3181350" y="3373438"/>
          <p14:tracePt t="8357" x="3189288" y="3389313"/>
          <p14:tracePt t="8360" x="3197225" y="3405188"/>
          <p14:tracePt t="8361" x="3205163" y="3421063"/>
          <p14:tracePt t="8363" x="3213100" y="3436938"/>
          <p14:tracePt t="8366" x="3221038" y="3452813"/>
          <p14:tracePt t="8367" x="3228975" y="3468688"/>
          <p14:tracePt t="8369" x="3228975" y="3484563"/>
          <p14:tracePt t="8371" x="3236913" y="3500438"/>
          <p14:tracePt t="8373" x="3244850" y="3516313"/>
          <p14:tracePt t="8375" x="3244850" y="3532188"/>
          <p14:tracePt t="8377" x="3244850" y="3540125"/>
          <p14:tracePt t="8379" x="3252788" y="3556000"/>
          <p14:tracePt t="8382" x="3252788" y="3571875"/>
          <p14:tracePt t="8383" x="3252788" y="3587750"/>
          <p14:tracePt t="8385" x="3252788" y="3595688"/>
          <p14:tracePt t="8386" x="3260725" y="3613150"/>
          <p14:tracePt t="8389" x="3260725" y="3621088"/>
          <p14:tracePt t="8391" x="3260725" y="3636963"/>
          <p14:tracePt t="8393" x="3260725" y="3644900"/>
          <p14:tracePt t="8395" x="3260725" y="3660775"/>
          <p14:tracePt t="8397" x="3260725" y="3668713"/>
          <p14:tracePt t="8399" x="3260725" y="3684588"/>
          <p14:tracePt t="8401" x="3260725" y="3692525"/>
          <p14:tracePt t="8403" x="3252788" y="3708400"/>
          <p14:tracePt t="8405" x="3252788" y="3716338"/>
          <p14:tracePt t="8407" x="3252788" y="3732213"/>
          <p14:tracePt t="8410" x="3252788" y="3740150"/>
          <p14:tracePt t="8411" x="3244850" y="3748088"/>
          <p14:tracePt t="8413" x="3244850" y="3763963"/>
          <p14:tracePt t="8415" x="3236913" y="3771900"/>
          <p14:tracePt t="8417" x="3236913" y="3779838"/>
          <p14:tracePt t="8419" x="3228975" y="3795713"/>
          <p14:tracePt t="8421" x="3228975" y="3803650"/>
          <p14:tracePt t="8423" x="3221038" y="3811588"/>
          <p14:tracePt t="8425" x="3213100" y="3819525"/>
          <p14:tracePt t="8427" x="3213100" y="3827463"/>
          <p14:tracePt t="8429" x="3205163" y="3835400"/>
          <p14:tracePt t="8431" x="3197225" y="3851275"/>
          <p14:tracePt t="8432" x="3189288" y="3859213"/>
          <p14:tracePt t="8435" x="3189288" y="3867150"/>
          <p14:tracePt t="8437" x="3181350" y="3875088"/>
          <p14:tracePt t="8438" x="3173413" y="3883025"/>
          <p14:tracePt t="8441" x="3165475" y="3883025"/>
          <p14:tracePt t="8443" x="3157538" y="3890963"/>
          <p14:tracePt t="8445" x="3149600" y="3898900"/>
          <p14:tracePt t="8447" x="3141663" y="3906838"/>
          <p14:tracePt t="8449" x="3133725" y="3914775"/>
          <p14:tracePt t="8451" x="3125788" y="3914775"/>
          <p14:tracePt t="8453" x="3117850" y="3922713"/>
          <p14:tracePt t="8454" x="3101975" y="3930650"/>
          <p14:tracePt t="8457" x="3094038" y="3930650"/>
          <p14:tracePt t="8460" x="3086100" y="3938588"/>
          <p14:tracePt t="8461" x="3078163" y="3938588"/>
          <p14:tracePt t="8464" x="3070225" y="3948113"/>
          <p14:tracePt t="8465" x="3054350" y="3948113"/>
          <p14:tracePt t="8467" x="3046413" y="3956050"/>
          <p14:tracePt t="8469" x="3030538" y="3956050"/>
          <p14:tracePt t="8471" x="3022600" y="3963988"/>
          <p14:tracePt t="8473" x="3006725" y="3963988"/>
          <p14:tracePt t="8475" x="2998788" y="3963988"/>
          <p14:tracePt t="8477" x="2982913" y="3963988"/>
          <p14:tracePt t="8479" x="2974975" y="3971925"/>
          <p14:tracePt t="8481" x="2957513" y="3971925"/>
          <p14:tracePt t="8483" x="2949575" y="3971925"/>
          <p14:tracePt t="8485" x="2933700" y="3971925"/>
          <p14:tracePt t="8487" x="2925763" y="3971925"/>
          <p14:tracePt t="8488" x="2909888" y="3971925"/>
          <p14:tracePt t="8491" x="2901950" y="3971925"/>
          <p14:tracePt t="8493" x="2886075" y="3971925"/>
          <p14:tracePt t="8495" x="2870200" y="3963988"/>
          <p14:tracePt t="8497" x="2862263" y="3963988"/>
          <p14:tracePt t="8499" x="2846388" y="3963988"/>
          <p14:tracePt t="8501" x="2838450" y="3963988"/>
          <p14:tracePt t="8503" x="2822575" y="3963988"/>
          <p14:tracePt t="8505" x="2814638" y="3956050"/>
          <p14:tracePt t="8507" x="2798763" y="3956050"/>
          <p14:tracePt t="8510" x="2782888" y="3956050"/>
          <p14:tracePt t="8511" x="2774950" y="3948113"/>
          <p14:tracePt t="8513" x="2759075" y="3938588"/>
          <p14:tracePt t="8515" x="2743200" y="3938588"/>
          <p14:tracePt t="8517" x="2735263" y="3930650"/>
          <p14:tracePt t="8519" x="2719388" y="3922713"/>
          <p14:tracePt t="8521" x="2703513" y="3914775"/>
          <p14:tracePt t="8523" x="2687638" y="3906838"/>
          <p14:tracePt t="8525" x="2679700" y="3898900"/>
          <p14:tracePt t="8527" x="2663825" y="3890963"/>
          <p14:tracePt t="8529" x="2647950" y="3883025"/>
          <p14:tracePt t="8531" x="2632075" y="3875088"/>
          <p14:tracePt t="8533" x="2624138" y="3859213"/>
          <p14:tracePt t="8535" x="2606675" y="3851275"/>
          <p14:tracePt t="8537" x="2590800" y="3835400"/>
          <p14:tracePt t="8539" x="2574925" y="3827463"/>
          <p14:tracePt t="8540" x="2559050" y="3811588"/>
          <p14:tracePt t="8543" x="2551113" y="3795713"/>
          <p14:tracePt t="8545" x="2535238" y="3779838"/>
          <p14:tracePt t="8547" x="2527300" y="3763963"/>
          <p14:tracePt t="8549" x="2511425" y="3748088"/>
          <p14:tracePt t="8551" x="2495550" y="3732213"/>
          <p14:tracePt t="8553" x="2487613" y="3716338"/>
          <p14:tracePt t="8554" x="2471738" y="3692525"/>
          <p14:tracePt t="8557" x="2463800" y="3676650"/>
          <p14:tracePt t="8560" x="2455863" y="3660775"/>
          <p14:tracePt t="8561" x="2447925" y="3644900"/>
          <p14:tracePt t="8563" x="2432050" y="3621088"/>
          <p14:tracePt t="8565" x="2424113" y="3605213"/>
          <p14:tracePt t="8568" x="2416175" y="3579813"/>
          <p14:tracePt t="8569" x="2416175" y="3563938"/>
          <p14:tracePt t="8570" x="2408238" y="3540125"/>
          <p14:tracePt t="8573" x="2400300" y="3516313"/>
          <p14:tracePt t="8575" x="2392363" y="3500438"/>
          <p14:tracePt t="8577" x="2384425" y="3476625"/>
          <p14:tracePt t="8579" x="2384425" y="3460750"/>
          <p14:tracePt t="8582" x="2384425" y="3436938"/>
          <p14:tracePt t="8584" x="2384425" y="3421063"/>
          <p14:tracePt t="8585" x="2384425" y="3405188"/>
          <p14:tracePt t="8587" x="2384425" y="3381375"/>
          <p14:tracePt t="8588" x="2384425" y="3365500"/>
          <p14:tracePt t="8591" x="2392363" y="3341688"/>
          <p14:tracePt t="8593" x="2392363" y="3317875"/>
          <p14:tracePt t="8595" x="2400300" y="3302000"/>
          <p14:tracePt t="8597" x="2408238" y="3278188"/>
          <p14:tracePt t="8599" x="2416175" y="3252788"/>
          <p14:tracePt t="8601" x="2424113" y="3228975"/>
          <p14:tracePt t="8603" x="2439988" y="3213100"/>
          <p14:tracePt t="8605" x="2447925" y="3189288"/>
          <p14:tracePt t="8607" x="2463800" y="3165475"/>
          <p14:tracePt t="8610" x="2479675" y="3141663"/>
          <p14:tracePt t="8611" x="2495550" y="3117850"/>
          <p14:tracePt t="8613" x="2511425" y="3094038"/>
          <p14:tracePt t="8615" x="2527300" y="3078163"/>
          <p14:tracePt t="8617" x="2543175" y="3054350"/>
          <p14:tracePt t="8619" x="2566988" y="3030538"/>
          <p14:tracePt t="8621" x="2590800" y="3006725"/>
          <p14:tracePt t="8623" x="2616200" y="2982913"/>
          <p14:tracePt t="8625" x="2640013" y="2967038"/>
          <p14:tracePt t="8627" x="2663825" y="2943225"/>
          <p14:tracePt t="8629" x="2687638" y="2919413"/>
          <p14:tracePt t="8631" x="2719388" y="2901950"/>
          <p14:tracePt t="8633" x="2743200" y="2878138"/>
          <p14:tracePt t="8635" x="2774950" y="2854325"/>
          <p14:tracePt t="8637" x="2806700" y="2838450"/>
          <p14:tracePt t="8639" x="2830513" y="2814638"/>
          <p14:tracePt t="8641" x="2862263" y="2798763"/>
          <p14:tracePt t="8643" x="2894013" y="2782888"/>
          <p14:tracePt t="8645" x="2925763" y="2767013"/>
          <p14:tracePt t="8647" x="2967038" y="2743200"/>
          <p14:tracePt t="8649" x="2998788" y="2727325"/>
          <p14:tracePt t="8651" x="3030538" y="2711450"/>
          <p14:tracePt t="8652" x="3070225" y="2695575"/>
          <p14:tracePt t="8655" x="3101975" y="2679700"/>
          <p14:tracePt t="8657" x="3141663" y="2663825"/>
          <p14:tracePt t="8660" x="3181350" y="2647950"/>
          <p14:tracePt t="8661" x="3221038" y="2632075"/>
          <p14:tracePt t="8663" x="3260725" y="2616200"/>
          <p14:tracePt t="8665" x="3300413" y="2600325"/>
          <p14:tracePt t="8667" x="3341688" y="2584450"/>
          <p14:tracePt t="8669" x="3381375" y="2566988"/>
          <p14:tracePt t="8671" x="3421063" y="2559050"/>
          <p14:tracePt t="8673" x="3468688" y="2543175"/>
          <p14:tracePt t="8675" x="3508375" y="2535238"/>
          <p14:tracePt t="8677" x="3556000" y="2519363"/>
          <p14:tracePt t="8679" x="3603625" y="2511425"/>
          <p14:tracePt t="8681" x="3643313" y="2495550"/>
          <p14:tracePt t="8683" x="3692525" y="2487613"/>
          <p14:tracePt t="8685" x="3732213" y="2479675"/>
          <p14:tracePt t="8687" x="3779838" y="2471738"/>
          <p14:tracePt t="8689" x="3827463" y="2455863"/>
          <p14:tracePt t="8691" x="3867150" y="2447925"/>
          <p14:tracePt t="8693" x="3914775" y="2439988"/>
          <p14:tracePt t="8695" x="3954463" y="2432050"/>
          <p14:tracePt t="8697" x="3994150" y="2424113"/>
          <p14:tracePt t="8699" x="4043363" y="2424113"/>
          <p14:tracePt t="8701" x="4083050" y="2416175"/>
          <p14:tracePt t="8703" x="4130675" y="2416175"/>
          <p14:tracePt t="8704" x="4170363" y="2408238"/>
          <p14:tracePt t="8707" x="4210050" y="2408238"/>
          <p14:tracePt t="8710" x="4257675" y="2408238"/>
          <p14:tracePt t="8711" x="4297363" y="2408238"/>
          <p14:tracePt t="8714" x="4337050" y="2408238"/>
          <p14:tracePt t="8715" x="4386263" y="2408238"/>
          <p14:tracePt t="8717" x="4425950" y="2408238"/>
          <p14:tracePt t="8719" x="4465638" y="2408238"/>
          <p14:tracePt t="8721" x="4505325" y="2408238"/>
          <p14:tracePt t="8723" x="4545013" y="2408238"/>
          <p14:tracePt t="8725" x="4576763" y="2416175"/>
          <p14:tracePt t="8727" x="4616450" y="2416175"/>
          <p14:tracePt t="8729" x="4648200" y="2424113"/>
          <p14:tracePt t="8731" x="4687888" y="2432050"/>
          <p14:tracePt t="8733" x="4721225" y="2432050"/>
          <p14:tracePt t="8735" x="4752975" y="2439988"/>
          <p14:tracePt t="8737" x="4784725" y="2447925"/>
          <p14:tracePt t="8739" x="4816475" y="2455863"/>
          <p14:tracePt t="8741" x="4848225" y="2463800"/>
          <p14:tracePt t="8743" x="4872038" y="2471738"/>
          <p14:tracePt t="8745" x="4903788" y="2479675"/>
          <p14:tracePt t="8747" x="4927600" y="2487613"/>
          <p14:tracePt t="8749" x="4959350" y="2495550"/>
          <p14:tracePt t="8751" x="4983163" y="2503488"/>
          <p14:tracePt t="8753" x="5006975" y="2511425"/>
          <p14:tracePt t="8755" x="5030788" y="2519363"/>
          <p14:tracePt t="8757" x="5056188" y="2535238"/>
          <p14:tracePt t="8760" x="5080000" y="2543175"/>
          <p14:tracePt t="8761" x="5103813" y="2559050"/>
          <p14:tracePt t="8763" x="5119688" y="2566988"/>
          <p14:tracePt t="8765" x="5143500" y="2584450"/>
          <p14:tracePt t="8767" x="5167313" y="2600325"/>
          <p14:tracePt t="8769" x="5183188" y="2616200"/>
          <p14:tracePt t="8771" x="5199063" y="2632075"/>
          <p14:tracePt t="8772" x="5214938" y="2647950"/>
          <p14:tracePt t="8775" x="5230813" y="2663825"/>
          <p14:tracePt t="8777" x="5254625" y="2679700"/>
          <p14:tracePt t="8779" x="5262563" y="2703513"/>
          <p14:tracePt t="8781" x="5278438" y="2719388"/>
          <p14:tracePt t="8783" x="5294313" y="2743200"/>
          <p14:tracePt t="8785" x="5310188" y="2759075"/>
          <p14:tracePt t="8787" x="5326063" y="2782888"/>
          <p14:tracePt t="8789" x="5334000" y="2806700"/>
          <p14:tracePt t="8791" x="5349875" y="2830513"/>
          <p14:tracePt t="8793" x="5357813" y="2854325"/>
          <p14:tracePt t="8795" x="5365750" y="2878138"/>
          <p14:tracePt t="8798" x="5381625" y="2901950"/>
          <p14:tracePt t="8799" x="5389563" y="2927350"/>
          <p14:tracePt t="8801" x="5397500" y="2959100"/>
          <p14:tracePt t="8803" x="5407025" y="2982913"/>
          <p14:tracePt t="8805" x="5414963" y="3006725"/>
          <p14:tracePt t="8807" x="5422900" y="3038475"/>
          <p14:tracePt t="8810" x="5430838" y="3062288"/>
          <p14:tracePt t="8811" x="5438775" y="3094038"/>
          <p14:tracePt t="8813" x="5438775" y="3125788"/>
          <p14:tracePt t="8815" x="5446713" y="3149600"/>
          <p14:tracePt t="8817" x="5446713" y="3181350"/>
          <p14:tracePt t="8819" x="5446713" y="3205163"/>
          <p14:tracePt t="8821" x="5454650" y="3228975"/>
          <p14:tracePt t="8823" x="5454650" y="3262313"/>
          <p14:tracePt t="8825" x="5462588" y="3286125"/>
          <p14:tracePt t="8827" x="5462588" y="3309938"/>
          <p14:tracePt t="8829" x="5462588" y="3341688"/>
          <p14:tracePt t="8831" x="5454650" y="3365500"/>
          <p14:tracePt t="8833" x="5454650" y="3389313"/>
          <p14:tracePt t="8835" x="5454650" y="3413125"/>
          <p14:tracePt t="8837" x="5446713" y="3436938"/>
          <p14:tracePt t="8839" x="5446713" y="3460750"/>
          <p14:tracePt t="8841" x="5446713" y="3484563"/>
          <p14:tracePt t="8845" x="5430838" y="3532188"/>
          <p14:tracePt t="8847" x="5422900" y="3556000"/>
          <p14:tracePt t="8852" x="5414963" y="3605213"/>
          <p14:tracePt t="8854" x="5407025" y="3629025"/>
          <p14:tracePt t="8856" x="5397500" y="3660775"/>
          <p14:tracePt t="8858" x="5389563" y="3684588"/>
          <p14:tracePt t="8862" x="5365750" y="3732213"/>
          <p14:tracePt t="8863" x="5357813" y="3756025"/>
          <p14:tracePt t="8869" x="5334000" y="3795713"/>
          <p14:tracePt t="8872" x="5310188" y="3843338"/>
          <p14:tracePt t="8875" x="5294313" y="3859213"/>
          <p14:tracePt t="8882" x="5238750" y="3938588"/>
          <p14:tracePt t="8883" x="5222875" y="3956050"/>
          <p14:tracePt t="8888" x="5191125" y="3995738"/>
          <p14:tracePt t="8891" x="5159375" y="4027488"/>
          <p14:tracePt t="8897" x="5111750" y="4075113"/>
          <p14:tracePt t="8900" x="5087938" y="4090988"/>
          <p14:tracePt t="8903" x="5056188" y="4114800"/>
          <p14:tracePt t="8905" x="5038725" y="4130675"/>
          <p14:tracePt t="8907" x="5022850" y="4138613"/>
          <p14:tracePt t="8912" x="4983163" y="4162425"/>
          <p14:tracePt t="8914" x="4967288" y="4178300"/>
          <p14:tracePt t="8916" x="4951413" y="4186238"/>
          <p14:tracePt t="8919" x="4911725" y="4202113"/>
          <p14:tracePt t="8921" x="4895850" y="4210050"/>
          <p14:tracePt t="8923" x="4879975" y="4217988"/>
          <p14:tracePt t="8925" x="4864100" y="4225925"/>
          <p14:tracePt t="8930" x="4824413" y="4241800"/>
          <p14:tracePt t="8931" x="4808538" y="4249738"/>
          <p14:tracePt t="8933" x="4792663" y="4249738"/>
          <p14:tracePt t="8938" x="4760913" y="4257675"/>
          <p14:tracePt t="8939" x="4745038" y="4265613"/>
          <p14:tracePt t="8941" x="4729163" y="4265613"/>
          <p14:tracePt t="8945" x="4705350" y="4273550"/>
          <p14:tracePt t="8947" x="4687888" y="4273550"/>
          <p14:tracePt t="8951" x="4664075" y="4273550"/>
          <p14:tracePt t="8954" x="4648200" y="4273550"/>
          <p14:tracePt t="8955" x="4640263" y="4281488"/>
          <p14:tracePt t="8958" x="4632325" y="4281488"/>
          <p14:tracePt t="8962" x="4608513" y="4281488"/>
          <p14:tracePt t="8963" x="4600575" y="4281488"/>
          <p14:tracePt t="8966" x="4592638" y="4281488"/>
          <p14:tracePt t="8969" x="4584700" y="4281488"/>
          <p14:tracePt t="8971" x="4576763" y="4281488"/>
          <p14:tracePt t="8973" x="4576763" y="4273550"/>
          <p14:tracePt t="8975" x="4568825" y="4273550"/>
          <p14:tracePt t="8979" x="4560888" y="4273550"/>
          <p14:tracePt t="8983" x="4552950" y="4273550"/>
          <p14:tracePt t="8989" x="4552950" y="4265613"/>
          <p14:tracePt t="8994" x="4545013" y="4265613"/>
          <p14:tracePt t="9015" x="4545013" y="4257675"/>
          <p14:tracePt t="9028" x="4545013" y="4249738"/>
          <p14:tracePt t="9031" x="4545013" y="4241800"/>
          <p14:tracePt t="9037" x="4545013" y="4233863"/>
          <p14:tracePt t="9041" x="4545013" y="4225925"/>
          <p14:tracePt t="9045" x="4545013" y="4217988"/>
          <p14:tracePt t="9049" x="4545013" y="4210050"/>
          <p14:tracePt t="9055" x="4545013" y="4202113"/>
          <p14:tracePt t="9063" x="4545013" y="4194175"/>
          <p14:tracePt t="9075" x="4545013" y="4186238"/>
          <p14:tracePt t="9205" x="4552950" y="4186238"/>
          <p14:tracePt t="9237" x="4552950" y="4178300"/>
          <p14:tracePt t="9245" x="4552950" y="4170363"/>
          <p14:tracePt t="9249" x="4552950" y="4162425"/>
          <p14:tracePt t="9251" x="4560888" y="4162425"/>
          <p14:tracePt t="9253" x="4560888" y="4154488"/>
          <p14:tracePt t="9257" x="4560888" y="4146550"/>
          <p14:tracePt t="9261" x="4560888" y="4138613"/>
          <p14:tracePt t="9263" x="4568825" y="4138613"/>
          <p14:tracePt t="9265" x="4568825" y="4130675"/>
          <p14:tracePt t="9269" x="4568825" y="4122738"/>
          <p14:tracePt t="9273" x="4568825" y="4114800"/>
          <p14:tracePt t="9275" x="4576763" y="4114800"/>
          <p14:tracePt t="9279" x="4576763" y="4106863"/>
          <p14:tracePt t="9282" x="4576763" y="4098925"/>
          <p14:tracePt t="9287" x="4576763" y="4090988"/>
          <p14:tracePt t="9289" x="4584700" y="4090988"/>
          <p14:tracePt t="9295" x="4584700" y="4083050"/>
          <p14:tracePt t="9299" x="4584700" y="4075113"/>
          <p14:tracePt t="9305" x="4592638" y="4067175"/>
          <p14:tracePt t="9313" x="4592638" y="4059238"/>
          <p14:tracePt t="9321" x="4592638" y="4051300"/>
          <p14:tracePt t="9325" x="4600575" y="4051300"/>
          <p14:tracePt t="9329" x="4600575" y="4043363"/>
          <p14:tracePt t="9341" x="4600575" y="4035425"/>
          <p14:tracePt t="10065" x="4592638" y="4035425"/>
          <p14:tracePt t="10069" x="4576763" y="4027488"/>
          <p14:tracePt t="10072" x="4568825" y="4027488"/>
          <p14:tracePt t="10076" x="4545013" y="4027488"/>
          <p14:tracePt t="10077" x="4529138" y="4019550"/>
          <p14:tracePt t="10080" x="4505325" y="4019550"/>
          <p14:tracePt t="10081" x="4489450" y="4019550"/>
          <p14:tracePt t="10087" x="4433888" y="4011613"/>
          <p14:tracePt t="10088" x="4410075" y="4011613"/>
          <p14:tracePt t="10097" x="4265613" y="3995738"/>
          <p14:tracePt t="10099" x="4233863" y="3987800"/>
          <p14:tracePt t="10101" x="4202113" y="3979863"/>
          <p14:tracePt t="10103" x="4170363" y="3971925"/>
          <p14:tracePt t="10105" x="4130675" y="3963988"/>
          <p14:tracePt t="10107" x="4098925" y="3963988"/>
          <p14:tracePt t="10110" x="4067175" y="3956050"/>
          <p14:tracePt t="10111" x="4035425" y="3948113"/>
          <p14:tracePt t="10113" x="4002088" y="3938588"/>
          <p14:tracePt t="10116" x="3970338" y="3930650"/>
          <p14:tracePt t="10117" x="3930650" y="3922713"/>
          <p14:tracePt t="10119" x="3898900" y="3914775"/>
          <p14:tracePt t="10121" x="3867150" y="3906838"/>
          <p14:tracePt t="10123" x="3827463" y="3890963"/>
          <p14:tracePt t="10125" x="3795713" y="3883025"/>
          <p14:tracePt t="10127" x="3756025" y="3867150"/>
          <p14:tracePt t="10129" x="3724275" y="3859213"/>
          <p14:tracePt t="10131" x="3684588" y="3843338"/>
          <p14:tracePt t="10133" x="3643313" y="3835400"/>
          <p14:tracePt t="10135" x="3603625" y="3819525"/>
          <p14:tracePt t="10137" x="3563938" y="3811588"/>
          <p14:tracePt t="10139" x="3516313" y="3795713"/>
          <p14:tracePt t="10141" x="3476625" y="3787775"/>
          <p14:tracePt t="10143" x="3436938" y="3771900"/>
          <p14:tracePt t="10145" x="3389313" y="3756025"/>
          <p14:tracePt t="10147" x="3341688" y="3740150"/>
          <p14:tracePt t="10150" x="3292475" y="3732213"/>
          <p14:tracePt t="10151" x="3244850" y="3716338"/>
          <p14:tracePt t="10153" x="3197225" y="3708400"/>
          <p14:tracePt t="10155" x="3141663" y="3692525"/>
          <p14:tracePt t="10157" x="3094038" y="3676650"/>
          <p14:tracePt t="10161" x="2982913" y="3652838"/>
          <p14:tracePt t="10163" x="2925763" y="3636963"/>
          <p14:tracePt t="10166" x="2870200" y="3621088"/>
          <p14:tracePt t="10167" x="2814638" y="3605213"/>
          <p14:tracePt t="10169" x="2759075" y="3595688"/>
          <p14:tracePt t="10171" x="2703513" y="3579813"/>
          <p14:tracePt t="10173" x="2640013" y="3571875"/>
          <p14:tracePt t="10175" x="2582863" y="3556000"/>
          <p14:tracePt t="10177" x="2527300" y="3540125"/>
          <p14:tracePt t="10179" x="2463800" y="3532188"/>
          <p14:tracePt t="10181" x="2408238" y="3516313"/>
          <p14:tracePt t="10184" x="2352675" y="3500438"/>
          <p14:tracePt t="10185" x="2297113" y="3492500"/>
          <p14:tracePt t="10187" x="2232025" y="3476625"/>
          <p14:tracePt t="10189" x="2176463" y="3468688"/>
          <p14:tracePt t="10191" x="2120900" y="3460750"/>
          <p14:tracePt t="10193" x="2065338" y="3444875"/>
          <p14:tracePt t="10195" x="2009775" y="3436938"/>
          <p14:tracePt t="10197" x="1954213" y="3421063"/>
          <p14:tracePt t="10200" x="1897063" y="3413125"/>
          <p14:tracePt t="10201" x="1849438" y="3405188"/>
          <p14:tracePt t="10203" x="1793875" y="3389313"/>
          <p14:tracePt t="10205" x="1738313" y="3381375"/>
          <p14:tracePt t="10207" x="1690688" y="3373438"/>
          <p14:tracePt t="10211" x="1587500" y="3357563"/>
          <p14:tracePt t="10213" x="1538288" y="3349625"/>
          <p14:tracePt t="10216" x="1490663" y="3341688"/>
          <p14:tracePt t="10217" x="1443038" y="3333750"/>
          <p14:tracePt t="10219" x="1395413" y="3325813"/>
          <p14:tracePt t="10221" x="1347788" y="3317875"/>
          <p14:tracePt t="10223" x="1308100" y="3309938"/>
          <p14:tracePt t="10225" x="1260475" y="3302000"/>
          <p14:tracePt t="10227" x="1220788" y="3302000"/>
          <p14:tracePt t="10229" x="1171575" y="3294063"/>
          <p14:tracePt t="10231" x="1131888" y="3286125"/>
          <p14:tracePt t="10234" x="1092200" y="3278188"/>
          <p14:tracePt t="10235" x="1044575" y="3270250"/>
          <p14:tracePt t="10237" x="1004888" y="3270250"/>
          <p14:tracePt t="10239" x="965200" y="3262313"/>
          <p14:tracePt t="10241" x="925513" y="3252788"/>
          <p14:tracePt t="10243" x="893763" y="3244850"/>
          <p14:tracePt t="10245" x="852488" y="3244850"/>
          <p14:tracePt t="10247" x="812800" y="3236913"/>
          <p14:tracePt t="10249" x="781050" y="3228975"/>
          <p14:tracePt t="10251" x="749300" y="3221038"/>
          <p14:tracePt t="10253" x="709613" y="3221038"/>
          <p14:tracePt t="10255" x="685800" y="3213100"/>
          <p14:tracePt t="10257" x="654050" y="3205163"/>
          <p14:tracePt t="10261" x="598488" y="3197225"/>
          <p14:tracePt t="10263" x="566738" y="3197225"/>
          <p14:tracePt t="10265" x="542925" y="3189288"/>
          <p14:tracePt t="10267" x="517525" y="3189288"/>
          <p14:tracePt t="10269" x="493713" y="3181350"/>
          <p14:tracePt t="10271" x="469900" y="3181350"/>
          <p14:tracePt t="10273" x="446088" y="3173413"/>
          <p14:tracePt t="10275" x="430213" y="3173413"/>
          <p14:tracePt t="10277" x="406400" y="3165475"/>
          <p14:tracePt t="10279" x="390525" y="3165475"/>
          <p14:tracePt t="10281" x="374650" y="3157538"/>
          <p14:tracePt t="10283" x="358775" y="3157538"/>
          <p14:tracePt t="10285" x="350838" y="3157538"/>
          <p14:tracePt t="10287" x="334963" y="3149600"/>
          <p14:tracePt t="10289" x="319088" y="3149600"/>
          <p14:tracePt t="10291" x="311150" y="3149600"/>
          <p14:tracePt t="10293" x="303213" y="3149600"/>
          <p14:tracePt t="10295" x="295275" y="3149600"/>
          <p14:tracePt t="10297" x="287338" y="3149600"/>
          <p14:tracePt t="10299" x="279400" y="3149600"/>
          <p14:tracePt t="10301" x="271463" y="3149600"/>
          <p14:tracePt t="10303" x="263525" y="3141663"/>
          <p14:tracePt t="10310" x="255588" y="3141663"/>
          <p14:tracePt t="36526" x="263525" y="3141663"/>
          <p14:tracePt t="36536" x="303213" y="3157538"/>
          <p14:tracePt t="36540" x="327025" y="3165475"/>
          <p14:tracePt t="36545" x="358775" y="3189288"/>
          <p14:tracePt t="36547" x="374650" y="3197225"/>
          <p14:tracePt t="36553" x="406400" y="3221038"/>
          <p14:tracePt t="36555" x="422275" y="3228975"/>
          <p14:tracePt t="36557" x="430213" y="3236913"/>
          <p14:tracePt t="36559" x="446088" y="3252788"/>
          <p14:tracePt t="36561" x="454025" y="3262313"/>
          <p14:tracePt t="36563" x="469900" y="3278188"/>
          <p14:tracePt t="36565" x="477838" y="3286125"/>
          <p14:tracePt t="36567" x="485775" y="3302000"/>
          <p14:tracePt t="36569" x="501650" y="3309938"/>
          <p14:tracePt t="36570" x="509588" y="3325813"/>
          <p14:tracePt t="36572" x="527050" y="3333750"/>
          <p14:tracePt t="36574" x="534988" y="3349625"/>
          <p14:tracePt t="36577" x="542925" y="3357563"/>
          <p14:tracePt t="36579" x="558800" y="3373438"/>
          <p14:tracePt t="36580" x="566738" y="3381375"/>
          <p14:tracePt t="36582" x="574675" y="3397250"/>
          <p14:tracePt t="36585" x="582613" y="3405188"/>
          <p14:tracePt t="36586" x="598488" y="3421063"/>
          <p14:tracePt t="36588" x="606425" y="3429000"/>
          <p14:tracePt t="36590" x="614363" y="3444875"/>
          <p14:tracePt t="36594" x="622300" y="3452813"/>
          <p14:tracePt t="36595" x="630238" y="3468688"/>
          <p14:tracePt t="36597" x="638175" y="3476625"/>
          <p14:tracePt t="36599" x="646113" y="3484563"/>
          <p14:tracePt t="36600" x="654050" y="3500438"/>
          <p14:tracePt t="36602" x="661988" y="3508375"/>
          <p14:tracePt t="36604" x="669925" y="3524250"/>
          <p14:tracePt t="36606" x="677863" y="3532188"/>
          <p14:tracePt t="36608" x="685800" y="3548063"/>
          <p14:tracePt t="36610" x="693738" y="3556000"/>
          <p14:tracePt t="36613" x="701675" y="3563938"/>
          <p14:tracePt t="36617" x="717550" y="3587750"/>
          <p14:tracePt t="36619" x="725488" y="3605213"/>
          <p14:tracePt t="36620" x="733425" y="3613150"/>
          <p14:tracePt t="36622" x="741363" y="3621088"/>
          <p14:tracePt t="36624" x="749300" y="3636963"/>
          <p14:tracePt t="36627" x="757238" y="3644900"/>
          <p14:tracePt t="36628" x="765175" y="3652838"/>
          <p14:tracePt t="36631" x="773113" y="3660775"/>
          <p14:tracePt t="36632" x="781050" y="3668713"/>
          <p14:tracePt t="36634" x="788988" y="3676650"/>
          <p14:tracePt t="36637" x="796925" y="3684588"/>
          <p14:tracePt t="36638" x="804863" y="3692525"/>
          <p14:tracePt t="36640" x="812800" y="3700463"/>
          <p14:tracePt t="36644" x="820738" y="3708400"/>
          <p14:tracePt t="36646" x="820738" y="3716338"/>
          <p14:tracePt t="36649" x="836613" y="3724275"/>
          <p14:tracePt t="36650" x="844550" y="3732213"/>
          <p14:tracePt t="36652" x="852488" y="3740150"/>
          <p14:tracePt t="36656" x="860425" y="3748088"/>
          <p14:tracePt t="36658" x="868363" y="3756025"/>
          <p14:tracePt t="36660" x="877888" y="3756025"/>
          <p14:tracePt t="36663" x="885825" y="3763963"/>
          <p14:tracePt t="36665" x="893763" y="3763963"/>
          <p14:tracePt t="36666" x="901700" y="3771900"/>
          <p14:tracePt t="36670" x="909638" y="3779838"/>
          <p14:tracePt t="36673" x="917575" y="3779838"/>
          <p14:tracePt t="36674" x="925513" y="3787775"/>
          <p14:tracePt t="36677" x="933450" y="3787775"/>
          <p14:tracePt t="36681" x="941388" y="3795713"/>
          <p14:tracePt t="36684" x="949325" y="3795713"/>
          <p14:tracePt t="36690" x="957263" y="3803650"/>
          <p14:tracePt t="36697" x="965200" y="3803650"/>
          <p14:tracePt t="36801" x="973138" y="3803650"/>
          <p14:tracePt t="36807" x="981075" y="3803650"/>
          <p14:tracePt t="36814" x="989013" y="3803650"/>
          <p14:tracePt t="36815" x="996950" y="3803650"/>
          <p14:tracePt t="36819" x="1004888" y="3803650"/>
          <p14:tracePt t="36821" x="1012825" y="3803650"/>
          <p14:tracePt t="36825" x="1020763" y="3795713"/>
          <p14:tracePt t="36829" x="1028700" y="3795713"/>
          <p14:tracePt t="36832" x="1036638" y="3795713"/>
          <p14:tracePt t="36836" x="1044575" y="3795713"/>
          <p14:tracePt t="36837" x="1052513" y="3795713"/>
          <p14:tracePt t="36840" x="1060450" y="3795713"/>
          <p14:tracePt t="36846" x="1076325" y="3787775"/>
          <p14:tracePt t="36849" x="1084263" y="3787775"/>
          <p14:tracePt t="36851" x="1092200" y="3787775"/>
          <p14:tracePt t="36853" x="1100138" y="3787775"/>
          <p14:tracePt t="36857" x="1108075" y="3787775"/>
          <p14:tracePt t="36859" x="1108075" y="3779838"/>
          <p14:tracePt t="36863" x="1123950" y="3779838"/>
          <p14:tracePt t="36868" x="1131888" y="3779838"/>
          <p14:tracePt t="36871" x="1147763" y="3771900"/>
          <p14:tracePt t="36875" x="1155700" y="3763963"/>
          <p14:tracePt t="36879" x="1163638" y="3763963"/>
          <p14:tracePt t="36881" x="1171575" y="3763963"/>
          <p14:tracePt t="36884" x="1179513" y="3756025"/>
          <p14:tracePt t="36885" x="1187450" y="3756025"/>
          <p14:tracePt t="36889" x="1195388" y="3748088"/>
          <p14:tracePt t="36891" x="1203325" y="3748088"/>
          <p14:tracePt t="36896" x="1211263" y="3740150"/>
          <p14:tracePt t="36902" x="1220788" y="3732213"/>
          <p14:tracePt t="36903" x="1228725" y="3732213"/>
          <p14:tracePt t="36905" x="1228725" y="3724275"/>
          <p14:tracePt t="36907" x="1236663" y="3724275"/>
          <p14:tracePt t="36909" x="1236663" y="3716338"/>
          <p14:tracePt t="36913" x="1244600" y="3716338"/>
          <p14:tracePt t="36915" x="1244600" y="3708400"/>
          <p14:tracePt t="36919" x="1252538" y="3708400"/>
          <p14:tracePt t="36921" x="1252538" y="3700463"/>
          <p14:tracePt t="36925" x="1260475" y="3692525"/>
          <p14:tracePt t="36931" x="1260475" y="3684588"/>
          <p14:tracePt t="36936" x="1268413" y="3676650"/>
          <p14:tracePt t="36951" x="1276350" y="3652838"/>
          <p14:tracePt t="36955" x="1284288" y="3644900"/>
          <p14:tracePt t="36959" x="1284288" y="3636963"/>
          <p14:tracePt t="36964" x="1284288" y="3629025"/>
          <p14:tracePt t="36969" x="1284288" y="3621088"/>
          <p14:tracePt t="36973" x="1292225" y="3613150"/>
          <p14:tracePt t="36980" x="1292225" y="3605213"/>
          <p14:tracePt t="36983" x="1292225" y="3595688"/>
          <p14:tracePt t="36989" x="1292225" y="3587750"/>
          <p14:tracePt t="36996" x="1292225" y="3579813"/>
          <p14:tracePt t="37001" x="1292225" y="3571875"/>
          <p14:tracePt t="37008" x="1300163" y="3563938"/>
          <p14:tracePt t="37016" x="1300163" y="3556000"/>
          <p14:tracePt t="37021" x="1300163" y="3548063"/>
          <p14:tracePt t="37029" x="1300163" y="3540125"/>
          <p14:tracePt t="37037" x="1300163" y="3532188"/>
          <p14:tracePt t="37046" x="1300163" y="3524250"/>
          <p14:tracePt t="37067" x="1300163" y="3516313"/>
          <p14:tracePt t="37093" x="1292225" y="3516313"/>
          <p14:tracePt t="37107" x="1292225" y="3508375"/>
          <p14:tracePt t="37120" x="1284288" y="3508375"/>
          <p14:tracePt t="37135" x="1276350" y="3500438"/>
          <p14:tracePt t="37147" x="1268413" y="3500438"/>
          <p14:tracePt t="37151" x="1260475" y="3500438"/>
          <p14:tracePt t="37153" x="1260475" y="3492500"/>
          <p14:tracePt t="37159" x="1252538" y="3492500"/>
          <p14:tracePt t="37167" x="1244600" y="3492500"/>
          <p14:tracePt t="37171" x="1244600" y="3484563"/>
          <p14:tracePt t="37173" x="1236663" y="3484563"/>
          <p14:tracePt t="37182" x="1228725" y="3484563"/>
          <p14:tracePt t="37185" x="1220788" y="3484563"/>
          <p14:tracePt t="37191" x="1211263" y="3484563"/>
          <p14:tracePt t="37197" x="1203325" y="3484563"/>
          <p14:tracePt t="37199" x="1203325" y="3476625"/>
          <p14:tracePt t="37203" x="1195388" y="3476625"/>
          <p14:tracePt t="37209" x="1187450" y="3476625"/>
          <p14:tracePt t="37216" x="1179513" y="3476625"/>
          <p14:tracePt t="37219" x="1171575" y="3476625"/>
          <p14:tracePt t="37225" x="1163638" y="3484563"/>
          <p14:tracePt t="37230" x="1155700" y="3484563"/>
          <p14:tracePt t="37233" x="1147763" y="3484563"/>
          <p14:tracePt t="37239" x="1139825" y="3484563"/>
          <p14:tracePt t="37246" x="1131888" y="3484563"/>
          <p14:tracePt t="37249" x="1123950" y="3484563"/>
          <p14:tracePt t="37255" x="1116013" y="3492500"/>
          <p14:tracePt t="37263" x="1108075" y="3492500"/>
          <p14:tracePt t="37271" x="1100138" y="3492500"/>
          <p14:tracePt t="37279" x="1092200" y="3500438"/>
          <p14:tracePt t="37285" x="1084263" y="3500438"/>
          <p14:tracePt t="37289" x="1076325" y="3500438"/>
          <p14:tracePt t="37295" x="1068388" y="3508375"/>
          <p14:tracePt t="37297" x="1060450" y="3508375"/>
          <p14:tracePt t="37301" x="1052513" y="3516313"/>
          <p14:tracePt t="37305" x="1044575" y="3516313"/>
          <p14:tracePt t="37307" x="1036638" y="3516313"/>
          <p14:tracePt t="37309" x="1028700" y="3524250"/>
          <p14:tracePt t="37313" x="1020763" y="3524250"/>
          <p14:tracePt t="37315" x="1012825" y="3532188"/>
          <p14:tracePt t="37319" x="996950" y="3540125"/>
          <p14:tracePt t="37321" x="989013" y="3540125"/>
          <p14:tracePt t="37325" x="981075" y="3548063"/>
          <p14:tracePt t="37329" x="965200" y="3556000"/>
          <p14:tracePt t="37331" x="957263" y="3556000"/>
          <p14:tracePt t="37338" x="933450" y="3571875"/>
          <p14:tracePt t="37340" x="925513" y="3579813"/>
          <p14:tracePt t="37341" x="917575" y="3579813"/>
          <p14:tracePt t="37347" x="893763" y="3605213"/>
          <p14:tracePt t="37350" x="885825" y="3613150"/>
          <p14:tracePt t="37352" x="877888" y="3621088"/>
          <p14:tracePt t="37355" x="860425" y="3629025"/>
          <p14:tracePt t="37357" x="860425" y="3636963"/>
          <p14:tracePt t="37359" x="852488" y="3644900"/>
          <p14:tracePt t="37363" x="836613" y="3660775"/>
          <p14:tracePt t="37369" x="820738" y="3684588"/>
          <p14:tracePt t="37372" x="812800" y="3700463"/>
          <p14:tracePt t="37373" x="804863" y="3708400"/>
          <p14:tracePt t="37375" x="796925" y="3724275"/>
          <p14:tracePt t="37379" x="788988" y="3740150"/>
          <p14:tracePt t="37384" x="781050" y="3763963"/>
          <p14:tracePt t="37389" x="773113" y="3779838"/>
          <p14:tracePt t="37391" x="765175" y="3803650"/>
          <p14:tracePt t="37396" x="757238" y="3827463"/>
          <p14:tracePt t="37402" x="757238" y="3843338"/>
          <p14:tracePt t="37406" x="749300" y="3883025"/>
          <p14:tracePt t="37407" x="749300" y="3890963"/>
          <p14:tracePt t="37409" x="749300" y="3906838"/>
          <p14:tracePt t="37413" x="749300" y="3930650"/>
          <p14:tracePt t="37415" x="749300" y="3948113"/>
          <p14:tracePt t="37418" x="749300" y="3956050"/>
          <p14:tracePt t="37419" x="749300" y="3971925"/>
          <p14:tracePt t="37421" x="749300" y="3979863"/>
          <p14:tracePt t="37423" x="749300" y="3995738"/>
          <p14:tracePt t="37425" x="749300" y="4011613"/>
          <p14:tracePt t="37432" x="757238" y="4051300"/>
          <p14:tracePt t="37435" x="757238" y="4083050"/>
          <p14:tracePt t="37437" x="765175" y="4090988"/>
          <p14:tracePt t="37439" x="765175" y="4106863"/>
          <p14:tracePt t="37441" x="773113" y="4122738"/>
          <p14:tracePt t="37447" x="781050" y="4170363"/>
          <p14:tracePt t="37450" x="781050" y="4186238"/>
          <p14:tracePt t="37452" x="781050" y="4202113"/>
          <p14:tracePt t="37453" x="788988" y="4217988"/>
          <p14:tracePt t="37455" x="788988" y="4233863"/>
          <p14:tracePt t="37457" x="796925" y="4249738"/>
          <p14:tracePt t="37464" x="804863" y="4306888"/>
          <p14:tracePt t="37465" x="804863" y="4322763"/>
          <p14:tracePt t="37469" x="820738" y="4362450"/>
          <p14:tracePt t="37471" x="820738" y="4386263"/>
          <p14:tracePt t="37474" x="828675" y="4410075"/>
          <p14:tracePt t="37475" x="828675" y="4433888"/>
          <p14:tracePt t="37479" x="844550" y="4481513"/>
          <p14:tracePt t="37481" x="844550" y="4505325"/>
          <p14:tracePt t="37484" x="852488" y="4521200"/>
          <p14:tracePt t="37485" x="860425" y="4545013"/>
          <p14:tracePt t="37487" x="860425" y="4568825"/>
          <p14:tracePt t="37489" x="868363" y="4592638"/>
          <p14:tracePt t="37491" x="868363" y="4616450"/>
          <p14:tracePt t="37494" x="877888" y="4641850"/>
          <p14:tracePt t="37495" x="877888" y="4665663"/>
          <p14:tracePt t="37497" x="885825" y="4689475"/>
          <p14:tracePt t="37499" x="885825" y="4713288"/>
          <p14:tracePt t="37500" x="893763" y="4737100"/>
          <p14:tracePt t="37503" x="893763" y="4760913"/>
          <p14:tracePt t="37505" x="893763" y="4784725"/>
          <p14:tracePt t="37507" x="901700" y="4808538"/>
          <p14:tracePt t="37509" x="901700" y="4824413"/>
          <p14:tracePt t="37511" x="901700" y="4848225"/>
          <p14:tracePt t="37513" x="909638" y="4872038"/>
          <p14:tracePt t="37515" x="909638" y="4895850"/>
          <p14:tracePt t="37517" x="909638" y="4911725"/>
          <p14:tracePt t="37519" x="917575" y="4935538"/>
          <p14:tracePt t="37521" x="917575" y="4959350"/>
          <p14:tracePt t="37522" x="917575" y="4976813"/>
          <p14:tracePt t="37524" x="917575" y="5000625"/>
          <p14:tracePt t="37527" x="925513" y="5016500"/>
          <p14:tracePt t="37529" x="925513" y="5040313"/>
          <p14:tracePt t="37531" x="933450" y="5056188"/>
          <p14:tracePt t="37533" x="933450" y="5080000"/>
          <p14:tracePt t="37534" x="933450" y="5095875"/>
          <p14:tracePt t="37537" x="933450" y="5119688"/>
          <p14:tracePt t="37538" x="933450" y="5135563"/>
          <p14:tracePt t="37540" x="933450" y="5159375"/>
          <p14:tracePt t="37544" x="933450" y="5175250"/>
          <p14:tracePt t="37545" x="941388" y="5191125"/>
          <p14:tracePt t="37547" x="941388" y="5214938"/>
          <p14:tracePt t="37548" x="941388" y="5230813"/>
          <p14:tracePt t="37551" x="941388" y="5246688"/>
          <p14:tracePt t="37553" x="941388" y="5262563"/>
          <p14:tracePt t="37554" x="941388" y="5286375"/>
          <p14:tracePt t="37557" x="941388" y="5302250"/>
          <p14:tracePt t="37559" x="941388" y="5319713"/>
          <p14:tracePt t="37561" x="941388" y="5335588"/>
          <p14:tracePt t="37563" x="941388" y="5351463"/>
          <p14:tracePt t="37565" x="941388" y="5367338"/>
          <p14:tracePt t="37567" x="941388" y="5383213"/>
          <p14:tracePt t="37569" x="941388" y="5391150"/>
          <p14:tracePt t="37571" x="941388" y="5407025"/>
          <p14:tracePt t="37573" x="941388" y="5422900"/>
          <p14:tracePt t="37574" x="941388" y="5438775"/>
          <p14:tracePt t="37577" x="941388" y="5454650"/>
          <p14:tracePt t="37579" x="941388" y="5462588"/>
          <p14:tracePt t="37581" x="941388" y="5478463"/>
          <p14:tracePt t="37582" x="941388" y="5486400"/>
          <p14:tracePt t="37585" x="941388" y="5502275"/>
          <p14:tracePt t="37587" x="941388" y="5510213"/>
          <p14:tracePt t="37589" x="941388" y="5518150"/>
          <p14:tracePt t="37591" x="941388" y="5526088"/>
          <p14:tracePt t="37595" x="941388" y="5549900"/>
          <p14:tracePt t="37597" x="941388" y="5557838"/>
          <p14:tracePt t="37599" x="941388" y="5565775"/>
          <p14:tracePt t="37601" x="941388" y="5573713"/>
          <p14:tracePt t="37603" x="941388" y="5581650"/>
          <p14:tracePt t="37605" x="941388" y="5589588"/>
          <p14:tracePt t="37607" x="941388" y="5597525"/>
          <p14:tracePt t="37611" x="941388" y="5605463"/>
          <p14:tracePt t="37613" x="941388" y="5613400"/>
          <p14:tracePt t="37615" x="933450" y="5613400"/>
          <p14:tracePt t="37617" x="933450" y="5621338"/>
          <p14:tracePt t="37621" x="933450" y="5629275"/>
          <p14:tracePt t="37625" x="933450" y="5637213"/>
          <p14:tracePt t="37751" x="933450" y="5629275"/>
          <p14:tracePt t="37759" x="933450" y="5621338"/>
          <p14:tracePt t="37763" x="933450" y="5613400"/>
          <p14:tracePt t="37767" x="933450" y="5605463"/>
          <p14:tracePt t="37771" x="933450" y="5597525"/>
          <p14:tracePt t="37777" x="933450" y="5589588"/>
          <p14:tracePt t="37780" x="933450" y="5581650"/>
          <p14:tracePt t="37789" x="933450" y="5573713"/>
          <p14:tracePt t="37797" x="933450" y="5565775"/>
          <p14:tracePt t="37803" x="925513" y="5565775"/>
          <p14:tracePt t="37817" x="917575" y="5557838"/>
          <p14:tracePt t="37835" x="909638" y="5549900"/>
          <p14:tracePt t="37853" x="909638" y="5541963"/>
          <p14:tracePt t="37863" x="901700" y="5541963"/>
          <p14:tracePt t="37895" x="901700" y="5534025"/>
          <p14:tracePt t="37912" x="909638" y="5526088"/>
          <p14:tracePt t="37923" x="909638" y="5518150"/>
          <p14:tracePt t="37935" x="909638" y="5510213"/>
          <p14:tracePt t="37950" x="917575" y="5502275"/>
          <p14:tracePt t="37953" x="917575" y="5494338"/>
          <p14:tracePt t="37955" x="925513" y="5494338"/>
          <p14:tracePt t="37957" x="925513" y="5486400"/>
          <p14:tracePt t="37963" x="933450" y="5478463"/>
          <p14:tracePt t="37966" x="933450" y="5470525"/>
          <p14:tracePt t="37967" x="941388" y="5470525"/>
          <p14:tracePt t="37969" x="941388" y="5462588"/>
          <p14:tracePt t="37971" x="941388" y="5454650"/>
          <p14:tracePt t="37975" x="949325" y="5446713"/>
          <p14:tracePt t="37980" x="957263" y="5438775"/>
          <p14:tracePt t="37981" x="965200" y="5430838"/>
          <p14:tracePt t="37985" x="973138" y="5422900"/>
          <p14:tracePt t="37987" x="981075" y="5414963"/>
          <p14:tracePt t="37989" x="981075" y="5407025"/>
          <p14:tracePt t="37991" x="989013" y="5399088"/>
          <p14:tracePt t="37996" x="996950" y="5391150"/>
          <p14:tracePt t="37997" x="1004888" y="5383213"/>
          <p14:tracePt t="37999" x="1012825" y="5375275"/>
          <p14:tracePt t="38002" x="1020763" y="5367338"/>
          <p14:tracePt t="38004" x="1028700" y="5359400"/>
          <p14:tracePt t="38008" x="1044575" y="5343525"/>
          <p14:tracePt t="38011" x="1060450" y="5327650"/>
          <p14:tracePt t="38015" x="1076325" y="5302250"/>
          <p14:tracePt t="38017" x="1084263" y="5294313"/>
          <p14:tracePt t="38019" x="1100138" y="5286375"/>
          <p14:tracePt t="38026" x="1131888" y="5254625"/>
          <p14:tracePt t="38027" x="1139825" y="5238750"/>
          <p14:tracePt t="38031" x="1163638" y="5222875"/>
          <p14:tracePt t="38033" x="1179513" y="5207000"/>
          <p14:tracePt t="38036" x="1187450" y="5199063"/>
          <p14:tracePt t="38044" x="1228725" y="5167313"/>
          <p14:tracePt t="38048" x="1252538" y="5151438"/>
          <p14:tracePt t="38049" x="1260475" y="5143500"/>
          <p14:tracePt t="38051" x="1268413" y="5135563"/>
          <p14:tracePt t="38058" x="1284288" y="5119688"/>
          <p14:tracePt t="38059" x="1292225" y="5111750"/>
          <p14:tracePt t="38063" x="1300163" y="5095875"/>
          <p14:tracePt t="38065" x="1308100" y="5095875"/>
          <p14:tracePt t="38074" x="1331913" y="5072063"/>
          <p14:tracePt t="38076" x="1331913" y="5064125"/>
          <p14:tracePt t="38080" x="1347788" y="5048250"/>
          <p14:tracePt t="38082" x="1355725" y="5040313"/>
          <p14:tracePt t="38090" x="1379538" y="5008563"/>
          <p14:tracePt t="38093" x="1387475" y="5000625"/>
          <p14:tracePt t="38097" x="1411288" y="4967288"/>
          <p14:tracePt t="38102" x="1427163" y="4951413"/>
          <p14:tracePt t="38104" x="1435100" y="4935538"/>
          <p14:tracePt t="38105" x="1443038" y="4927600"/>
          <p14:tracePt t="38107" x="1450975" y="4919663"/>
          <p14:tracePt t="38109" x="1458913" y="4911725"/>
          <p14:tracePt t="38113" x="1474788" y="4887913"/>
          <p14:tracePt t="38124" x="1506538" y="4848225"/>
          <p14:tracePt t="38128" x="1522413" y="4824413"/>
          <p14:tracePt t="38136" x="1554163" y="4784725"/>
          <p14:tracePt t="38137" x="1554163" y="4776788"/>
          <p14:tracePt t="38141" x="1571625" y="4760913"/>
          <p14:tracePt t="38144" x="1579563" y="4752975"/>
          <p14:tracePt t="38147" x="1587500" y="4737100"/>
          <p14:tracePt t="38149" x="1595438" y="4729163"/>
          <p14:tracePt t="38151" x="1595438" y="4721225"/>
          <p14:tracePt t="38153" x="1603375" y="4705350"/>
          <p14:tracePt t="38155" x="1611313" y="4697413"/>
          <p14:tracePt t="38157" x="1611313" y="4689475"/>
          <p14:tracePt t="38159" x="1619250" y="4681538"/>
          <p14:tracePt t="38161" x="1619250" y="4673600"/>
          <p14:tracePt t="38163" x="1627188" y="4665663"/>
          <p14:tracePt t="38166" x="1635125" y="4665663"/>
          <p14:tracePt t="38167" x="1635125" y="4657725"/>
          <p14:tracePt t="38169" x="1643063" y="4649788"/>
          <p14:tracePt t="38170" x="1643063" y="4641850"/>
          <p14:tracePt t="38173" x="1651000" y="4633913"/>
          <p14:tracePt t="38175" x="1651000" y="4624388"/>
          <p14:tracePt t="38177" x="1658938" y="4616450"/>
          <p14:tracePt t="38179" x="1666875" y="4608513"/>
          <p14:tracePt t="38181" x="1666875" y="4600575"/>
          <p14:tracePt t="38183" x="1674813" y="4592638"/>
          <p14:tracePt t="38185" x="1674813" y="4584700"/>
          <p14:tracePt t="38186" x="1682750" y="4576763"/>
          <p14:tracePt t="38189" x="1682750" y="4568825"/>
          <p14:tracePt t="38191" x="1690688" y="4560888"/>
          <p14:tracePt t="38195" x="1698625" y="4545013"/>
          <p14:tracePt t="38197" x="1706563" y="4537075"/>
          <p14:tracePt t="38199" x="1706563" y="4529138"/>
          <p14:tracePt t="38201" x="1714500" y="4521200"/>
          <p14:tracePt t="38205" x="1714500" y="4513263"/>
          <p14:tracePt t="38207" x="1722438" y="4505325"/>
          <p14:tracePt t="38209" x="1722438" y="4497388"/>
          <p14:tracePt t="38211" x="1730375" y="4489450"/>
          <p14:tracePt t="38213" x="1730375" y="4481513"/>
          <p14:tracePt t="38215" x="1738313" y="4481513"/>
          <p14:tracePt t="38217" x="1738313" y="4473575"/>
          <p14:tracePt t="38219" x="1738313" y="4465638"/>
          <p14:tracePt t="38221" x="1746250" y="4457700"/>
          <p14:tracePt t="38223" x="1746250" y="4449763"/>
          <p14:tracePt t="38227" x="1754188" y="4441825"/>
          <p14:tracePt t="38229" x="1754188" y="4433888"/>
          <p14:tracePt t="38233" x="1762125" y="4425950"/>
          <p14:tracePt t="38235" x="1762125" y="4418013"/>
          <p14:tracePt t="38239" x="1770063" y="4410075"/>
          <p14:tracePt t="38242" x="1770063" y="4402138"/>
          <p14:tracePt t="38247" x="1778000" y="4394200"/>
          <p14:tracePt t="38249" x="1778000" y="4386263"/>
          <p14:tracePt t="38252" x="1778000" y="4378325"/>
          <p14:tracePt t="38255" x="1785938" y="4370388"/>
          <p14:tracePt t="38263" x="1793875" y="4362450"/>
          <p14:tracePt t="38265" x="1793875" y="4354513"/>
          <p14:tracePt t="38269" x="1793875" y="4346575"/>
          <p14:tracePt t="38273" x="1793875" y="4338638"/>
          <p14:tracePt t="38279" x="1801813" y="4330700"/>
          <p14:tracePt t="38285" x="1801813" y="4322763"/>
          <p14:tracePt t="38290" x="1801813" y="4314825"/>
          <p14:tracePt t="38292" x="1809750" y="4314825"/>
          <p14:tracePt t="38296" x="1809750" y="4306888"/>
          <p14:tracePt t="38300" x="1809750" y="4298950"/>
          <p14:tracePt t="38305" x="1809750" y="4291013"/>
          <p14:tracePt t="38307" x="1817688" y="4291013"/>
          <p14:tracePt t="38309" x="1817688" y="4281488"/>
          <p14:tracePt t="38318" x="1817688" y="4273550"/>
          <p14:tracePt t="38320" x="1825625" y="4265613"/>
          <p14:tracePt t="38329" x="1825625" y="4257675"/>
          <p14:tracePt t="38336" x="1833563" y="4249738"/>
          <p14:tracePt t="38346" x="1833563" y="4241800"/>
          <p14:tracePt t="38356" x="1833563" y="4233863"/>
          <p14:tracePt t="38360" x="1841500" y="4233863"/>
          <p14:tracePt t="38365" x="1841500" y="4225925"/>
          <p14:tracePt t="38373" x="1841500" y="4217988"/>
          <p14:tracePt t="38385" x="1849438" y="4210050"/>
          <p14:tracePt t="38405" x="1849438" y="4202113"/>
          <p14:tracePt t="38737" x="1849438" y="4210050"/>
          <p14:tracePt t="38746" x="1849438" y="4217988"/>
          <p14:tracePt t="38749" x="1849438" y="4225925"/>
          <p14:tracePt t="38751" x="1841500" y="4225925"/>
          <p14:tracePt t="38753" x="1841500" y="4233863"/>
          <p14:tracePt t="38757" x="1841500" y="4241800"/>
          <p14:tracePt t="38762" x="1841500" y="4249738"/>
          <p14:tracePt t="38765" x="1833563" y="4257675"/>
          <p14:tracePt t="38767" x="1833563" y="4265613"/>
          <p14:tracePt t="38771" x="1833563" y="4273550"/>
          <p14:tracePt t="38777" x="1825625" y="4281488"/>
          <p14:tracePt t="38781" x="1825625" y="4298950"/>
          <p14:tracePt t="38786" x="1825625" y="4306888"/>
          <p14:tracePt t="38789" x="1825625" y="4314825"/>
          <p14:tracePt t="38791" x="1817688" y="4322763"/>
          <p14:tracePt t="38796" x="1817688" y="4330700"/>
          <p14:tracePt t="38797" x="1817688" y="4338638"/>
          <p14:tracePt t="38801" x="1809750" y="4346575"/>
          <p14:tracePt t="38807" x="1809750" y="4362450"/>
          <p14:tracePt t="38812" x="1801813" y="4370388"/>
          <p14:tracePt t="38816" x="1801813" y="4378325"/>
          <p14:tracePt t="38819" x="1801813" y="4386263"/>
          <p14:tracePt t="38821" x="1793875" y="4394200"/>
          <p14:tracePt t="38825" x="1793875" y="4402138"/>
          <p14:tracePt t="38829" x="1793875" y="4410075"/>
          <p14:tracePt t="38831" x="1785938" y="4410075"/>
          <p14:tracePt t="38836" x="1785938" y="4418013"/>
          <p14:tracePt t="38838" x="1785938" y="4425950"/>
          <p14:tracePt t="38841" x="1778000" y="4433888"/>
          <p14:tracePt t="38846" x="1778000" y="4441825"/>
          <p14:tracePt t="38851" x="1778000" y="4449763"/>
          <p14:tracePt t="38853" x="1770063" y="4449763"/>
          <p14:tracePt t="38855" x="1770063" y="4457700"/>
          <p14:tracePt t="38860" x="1770063" y="4465638"/>
          <p14:tracePt t="38864" x="1762125" y="4473575"/>
          <p14:tracePt t="38870" x="1762125" y="4489450"/>
          <p14:tracePt t="38873" x="1754188" y="4497388"/>
          <p14:tracePt t="38879" x="1754188" y="4505325"/>
          <p14:tracePt t="38881" x="1754188" y="4513263"/>
          <p14:tracePt t="38885" x="1746250" y="4521200"/>
          <p14:tracePt t="38891" x="1746250" y="4529138"/>
          <p14:tracePt t="38896" x="1746250" y="4537075"/>
          <p14:tracePt t="38901" x="1746250" y="4545013"/>
          <p14:tracePt t="38903" x="1738313" y="4552950"/>
          <p14:tracePt t="38907" x="1738313" y="4560888"/>
          <p14:tracePt t="38912" x="1738313" y="4568825"/>
          <p14:tracePt t="38916" x="1738313" y="4576763"/>
          <p14:tracePt t="38921" x="1738313" y="4584700"/>
          <p14:tracePt t="38925" x="1738313" y="4592638"/>
          <p14:tracePt t="38933" x="1746250" y="4600575"/>
          <p14:tracePt t="38935" x="1746250" y="4608513"/>
          <p14:tracePt t="38941" x="1746250" y="4616450"/>
          <p14:tracePt t="38948" x="1746250" y="4624388"/>
          <p14:tracePt t="38950" x="1754188" y="4624388"/>
          <p14:tracePt t="38951" x="1754188" y="4633913"/>
          <p14:tracePt t="38957" x="1754188" y="4641850"/>
          <p14:tracePt t="38963" x="1762125" y="4641850"/>
          <p14:tracePt t="38966" x="1762125" y="4649788"/>
          <p14:tracePt t="38971" x="1762125" y="4657725"/>
          <p14:tracePt t="38974" x="1770063" y="4657725"/>
          <p14:tracePt t="38979" x="1770063" y="4665663"/>
          <p14:tracePt t="38981" x="1778000" y="4665663"/>
          <p14:tracePt t="38984" x="1778000" y="4673600"/>
          <p14:tracePt t="38987" x="1785938" y="4673600"/>
          <p14:tracePt t="38989" x="1785938" y="4681538"/>
          <p14:tracePt t="38997" x="1801813" y="4689475"/>
          <p14:tracePt t="39001" x="1809750" y="4697413"/>
          <p14:tracePt t="39005" x="1817688" y="4697413"/>
          <p14:tracePt t="39008" x="1817688" y="4705350"/>
          <p14:tracePt t="39013" x="1841500" y="4713288"/>
          <p14:tracePt t="39017" x="1849438" y="4713288"/>
          <p14:tracePt t="39019" x="1857375" y="4721225"/>
          <p14:tracePt t="39022" x="1865313" y="4721225"/>
          <p14:tracePt t="39025" x="1873250" y="4729163"/>
          <p14:tracePt t="39029" x="1889125" y="4729163"/>
          <p14:tracePt t="39031" x="1889125" y="4737100"/>
          <p14:tracePt t="39034" x="1897063" y="4737100"/>
          <p14:tracePt t="39037" x="1912938" y="4737100"/>
          <p14:tracePt t="39039" x="1922463" y="4745038"/>
          <p14:tracePt t="39041" x="1930400" y="4745038"/>
          <p14:tracePt t="39046" x="1946275" y="4745038"/>
          <p14:tracePt t="39047" x="1954213" y="4752975"/>
          <p14:tracePt t="39049" x="1962150" y="4752975"/>
          <p14:tracePt t="39054" x="1978025" y="4752975"/>
          <p14:tracePt t="39055" x="1985963" y="4760913"/>
          <p14:tracePt t="39057" x="1993900" y="4760913"/>
          <p14:tracePt t="39059" x="2009775" y="4760913"/>
          <p14:tracePt t="39063" x="2025650" y="4760913"/>
          <p14:tracePt t="39065" x="2033588" y="4760913"/>
          <p14:tracePt t="39070" x="2049463" y="4768850"/>
          <p14:tracePt t="39073" x="2073275" y="4768850"/>
          <p14:tracePt t="39075" x="2081213" y="4768850"/>
          <p14:tracePt t="39080" x="2097088" y="4768850"/>
          <p14:tracePt t="39081" x="2105025" y="4768850"/>
          <p14:tracePt t="39086" x="2128838" y="4768850"/>
          <p14:tracePt t="39089" x="2144713" y="4776788"/>
          <p14:tracePt t="39091" x="2152650" y="4776788"/>
          <p14:tracePt t="39096" x="2176463" y="4776788"/>
          <p14:tracePt t="39101" x="2192338" y="4776788"/>
          <p14:tracePt t="39102" x="2208213" y="4768850"/>
          <p14:tracePt t="39103" x="2216150" y="4768850"/>
          <p14:tracePt t="39105" x="2224088" y="4768850"/>
          <p14:tracePt t="39107" x="2239963" y="4768850"/>
          <p14:tracePt t="39109" x="2247900" y="4768850"/>
          <p14:tracePt t="39113" x="2255838" y="4768850"/>
          <p14:tracePt t="39113" x="2273300" y="4768850"/>
          <p14:tracePt t="39119" x="2305050" y="4768850"/>
          <p14:tracePt t="39122" x="2312988" y="4768850"/>
          <p14:tracePt t="39123" x="2320925" y="4768850"/>
          <p14:tracePt t="39125" x="2336800" y="4768850"/>
          <p14:tracePt t="39129" x="2352675" y="4768850"/>
          <p14:tracePt t="39133" x="2376488" y="4768850"/>
          <p14:tracePt t="39135" x="2392363" y="4768850"/>
          <p14:tracePt t="39137" x="2400300" y="4760913"/>
          <p14:tracePt t="39139" x="2416175" y="4760913"/>
          <p14:tracePt t="39141" x="2424113" y="4760913"/>
          <p14:tracePt t="39146" x="2447925" y="4760913"/>
          <p14:tracePt t="39152" x="2487613" y="4752975"/>
          <p14:tracePt t="39153" x="2495550" y="4752975"/>
          <p14:tracePt t="39155" x="2511425" y="4752975"/>
          <p14:tracePt t="39157" x="2519363" y="4752975"/>
          <p14:tracePt t="39159" x="2535238" y="4752975"/>
          <p14:tracePt t="39163" x="2559050" y="4745038"/>
          <p14:tracePt t="39166" x="2574925" y="4745038"/>
          <p14:tracePt t="39167" x="2582863" y="4745038"/>
          <p14:tracePt t="39169" x="2598738" y="4745038"/>
          <p14:tracePt t="39171" x="2606675" y="4737100"/>
          <p14:tracePt t="39173" x="2624138" y="4737100"/>
          <p14:tracePt t="39175" x="2640013" y="4737100"/>
          <p14:tracePt t="39182" x="2671763" y="4729163"/>
          <p14:tracePt t="39188" x="2703513" y="4729163"/>
          <p14:tracePt t="39190" x="2719388" y="4721225"/>
          <p14:tracePt t="39196" x="2751138" y="4721225"/>
          <p14:tracePt t="39200" x="2767013" y="4713288"/>
          <p14:tracePt t="39202" x="2782888" y="4713288"/>
          <p14:tracePt t="39203" x="2790825" y="4713288"/>
          <p14:tracePt t="39205" x="2798763" y="4713288"/>
          <p14:tracePt t="39207" x="2814638" y="4713288"/>
          <p14:tracePt t="39211" x="2830513" y="4705350"/>
          <p14:tracePt t="39214" x="2838450" y="4705350"/>
          <p14:tracePt t="39215" x="2854325" y="4705350"/>
          <p14:tracePt t="39218" x="2862263" y="4705350"/>
          <p14:tracePt t="39220" x="2870200" y="4705350"/>
          <p14:tracePt t="39221" x="2878138" y="4705350"/>
          <p14:tracePt t="39225" x="2894013" y="4705350"/>
          <p14:tracePt t="39230" x="2909888" y="4697413"/>
          <p14:tracePt t="39231" x="2917825" y="4697413"/>
          <p14:tracePt t="39234" x="2925763" y="4697413"/>
          <p14:tracePt t="39237" x="2933700" y="4697413"/>
          <p14:tracePt t="39240" x="2941638" y="4697413"/>
          <p14:tracePt t="39246" x="2957513" y="4697413"/>
          <p14:tracePt t="39249" x="2967038" y="4697413"/>
          <p14:tracePt t="39253" x="2974975" y="4697413"/>
          <p14:tracePt t="39259" x="2982913" y="4697413"/>
          <p14:tracePt t="39263" x="2982913" y="4689475"/>
          <p14:tracePt t="39266" x="2990850" y="4689475"/>
          <p14:tracePt t="39273" x="2998788" y="4689475"/>
          <p14:tracePt t="39287" x="3006725" y="4689475"/>
          <p14:tracePt t="39389" x="3006725" y="4681538"/>
          <p14:tracePt t="39393" x="3014663" y="4681538"/>
          <p14:tracePt t="39405" x="3022600" y="4673600"/>
          <p14:tracePt t="39419" x="3030538" y="4673600"/>
          <p14:tracePt t="39421" x="3030538" y="4665663"/>
          <p14:tracePt t="39439" x="3038475" y="4665663"/>
          <p14:tracePt t="39453" x="3038475" y="4657725"/>
          <p14:tracePt t="39511" x="3046413" y="4657725"/>
          <p14:tracePt t="39521" x="3054350" y="4657725"/>
          <p14:tracePt t="39529" x="3062288" y="4657725"/>
          <p14:tracePt t="39533" x="3070225" y="4657725"/>
          <p14:tracePt t="39538" x="3078163" y="4657725"/>
          <p14:tracePt t="39542" x="3086100" y="4657725"/>
          <p14:tracePt t="39546" x="3094038" y="4657725"/>
          <p14:tracePt t="39549" x="3101975" y="4657725"/>
          <p14:tracePt t="39552" x="3109913" y="4657725"/>
          <p14:tracePt t="39555" x="3117850" y="4657725"/>
          <p14:tracePt t="39559" x="3125788" y="4657725"/>
          <p14:tracePt t="39562" x="3133725" y="4657725"/>
          <p14:tracePt t="39565" x="3141663" y="4657725"/>
          <p14:tracePt t="39569" x="3149600" y="4657725"/>
          <p14:tracePt t="39572" x="3157538" y="4657725"/>
          <p14:tracePt t="39573" x="3165475" y="4657725"/>
          <p14:tracePt t="39579" x="3181350" y="4657725"/>
          <p14:tracePt t="39583" x="3189288" y="4657725"/>
          <p14:tracePt t="39588" x="3197225" y="4657725"/>
          <p14:tracePt t="39590" x="3205163" y="4657725"/>
          <p14:tracePt t="39596" x="3213100" y="4657725"/>
          <p14:tracePt t="39597" x="3221038" y="4657725"/>
          <p14:tracePt t="39601" x="3228975" y="4657725"/>
          <p14:tracePt t="39605" x="3236913" y="4657725"/>
          <p14:tracePt t="39612" x="3244850" y="4657725"/>
          <p14:tracePt t="39619" x="3252788" y="4657725"/>
          <p14:tracePt t="39630" x="3260725" y="4657725"/>
          <p14:tracePt t="39639" x="3268663" y="4657725"/>
          <p14:tracePt t="39705" x="3276600" y="4657725"/>
          <p14:tracePt t="39715" x="3284538" y="4657725"/>
          <p14:tracePt t="39722" x="3300413" y="4657725"/>
          <p14:tracePt t="39727" x="3308350" y="4665663"/>
          <p14:tracePt t="39730" x="3317875" y="4665663"/>
          <p14:tracePt t="39735" x="3333750" y="4665663"/>
          <p14:tracePt t="39736" x="3341688" y="4665663"/>
          <p14:tracePt t="39738" x="3349625" y="4665663"/>
          <p14:tracePt t="39740" x="3357563" y="4673600"/>
          <p14:tracePt t="39744" x="3365500" y="4673600"/>
          <p14:tracePt t="39746" x="3373438" y="4673600"/>
          <p14:tracePt t="39748" x="3381375" y="4673600"/>
          <p14:tracePt t="39750" x="3389313" y="4673600"/>
          <p14:tracePt t="39752" x="3397250" y="4673600"/>
          <p14:tracePt t="39756" x="3405188" y="4673600"/>
          <p14:tracePt t="39757" x="3413125" y="4673600"/>
          <p14:tracePt t="39758" x="3421063" y="4673600"/>
          <p14:tracePt t="39761" x="3429000" y="4673600"/>
          <p14:tracePt t="39763" x="3436938" y="4681538"/>
          <p14:tracePt t="39764" x="3452813" y="4681538"/>
          <p14:tracePt t="39767" x="3460750" y="4681538"/>
          <p14:tracePt t="39768" x="3468688" y="4681538"/>
          <p14:tracePt t="39770" x="3476625" y="4681538"/>
          <p14:tracePt t="39772" x="3484563" y="4681538"/>
          <p14:tracePt t="39774" x="3500438" y="4681538"/>
          <p14:tracePt t="39777" x="3508375" y="4681538"/>
          <p14:tracePt t="39779" x="3516313" y="4681538"/>
          <p14:tracePt t="39780" x="3524250" y="4689475"/>
          <p14:tracePt t="39782" x="3540125" y="4689475"/>
          <p14:tracePt t="39784" x="3548063" y="4689475"/>
          <p14:tracePt t="39787" x="3563938" y="4689475"/>
          <p14:tracePt t="39789" x="3571875" y="4689475"/>
          <p14:tracePt t="39790" x="3579813" y="4689475"/>
          <p14:tracePt t="39794" x="3595688" y="4689475"/>
          <p14:tracePt t="39795" x="3603625" y="4689475"/>
          <p14:tracePt t="39797" x="3619500" y="4689475"/>
          <p14:tracePt t="39799" x="3627438" y="4689475"/>
          <p14:tracePt t="39801" x="3643313" y="4689475"/>
          <p14:tracePt t="39803" x="3651250" y="4689475"/>
          <p14:tracePt t="39805" x="3668713" y="4697413"/>
          <p14:tracePt t="39807" x="3684588" y="4697413"/>
          <p14:tracePt t="39809" x="3692525" y="4697413"/>
          <p14:tracePt t="39811" x="3708400" y="4697413"/>
          <p14:tracePt t="39813" x="3724275" y="4697413"/>
          <p14:tracePt t="39815" x="3732213" y="4697413"/>
          <p14:tracePt t="39817" x="3748088" y="4697413"/>
          <p14:tracePt t="39819" x="3763963" y="4697413"/>
          <p14:tracePt t="39821" x="3779838" y="4697413"/>
          <p14:tracePt t="39823" x="3787775" y="4697413"/>
          <p14:tracePt t="39825" x="3803650" y="4697413"/>
          <p14:tracePt t="39827" x="3819525" y="4697413"/>
          <p14:tracePt t="39829" x="3835400" y="4697413"/>
          <p14:tracePt t="39831" x="3851275" y="4697413"/>
          <p14:tracePt t="39833" x="3867150" y="4697413"/>
          <p14:tracePt t="39835" x="3883025" y="4697413"/>
          <p14:tracePt t="39837" x="3898900" y="4697413"/>
          <p14:tracePt t="39839" x="3914775" y="4697413"/>
          <p14:tracePt t="39841" x="3930650" y="4697413"/>
          <p14:tracePt t="39844" x="3946525" y="4697413"/>
          <p14:tracePt t="39845" x="3962400" y="4697413"/>
          <p14:tracePt t="39847" x="3978275" y="4697413"/>
          <p14:tracePt t="39849" x="3994150" y="4697413"/>
          <p14:tracePt t="39851" x="4011613" y="4697413"/>
          <p14:tracePt t="39853" x="4035425" y="4697413"/>
          <p14:tracePt t="39854" x="4051300" y="4689475"/>
          <p14:tracePt t="39857" x="4067175" y="4689475"/>
          <p14:tracePt t="39859" x="4083050" y="4689475"/>
          <p14:tracePt t="39861" x="4098925" y="4689475"/>
          <p14:tracePt t="39863" x="4114800" y="4689475"/>
          <p14:tracePt t="39865" x="4130675" y="4689475"/>
          <p14:tracePt t="39867" x="4146550" y="4689475"/>
          <p14:tracePt t="39869" x="4162425" y="4689475"/>
          <p14:tracePt t="39870" x="4186238" y="4689475"/>
          <p14:tracePt t="39873" x="4202113" y="4689475"/>
          <p14:tracePt t="39875" x="4217988" y="4681538"/>
          <p14:tracePt t="39877" x="4233863" y="4681538"/>
          <p14:tracePt t="39879" x="4249738" y="4681538"/>
          <p14:tracePt t="39881" x="4265613" y="4681538"/>
          <p14:tracePt t="39883" x="4281488" y="4681538"/>
          <p14:tracePt t="39885" x="4297363" y="4681538"/>
          <p14:tracePt t="39887" x="4313238" y="4681538"/>
          <p14:tracePt t="39889" x="4329113" y="4681538"/>
          <p14:tracePt t="39891" x="4344988" y="4681538"/>
          <p14:tracePt t="39895" x="4378325" y="4673600"/>
          <p14:tracePt t="39897" x="4394200" y="4673600"/>
          <p14:tracePt t="39899" x="4410075" y="4673600"/>
          <p14:tracePt t="39901" x="4425950" y="4673600"/>
          <p14:tracePt t="39903" x="4441825" y="4673600"/>
          <p14:tracePt t="39905" x="4457700" y="4673600"/>
          <p14:tracePt t="39907" x="4473575" y="4673600"/>
          <p14:tracePt t="39909" x="4481513" y="4673600"/>
          <p14:tracePt t="39911" x="4497388" y="4673600"/>
          <p14:tracePt t="39914" x="4513263" y="4673600"/>
          <p14:tracePt t="39915" x="4521200" y="4673600"/>
          <p14:tracePt t="39917" x="4537075" y="4673600"/>
          <p14:tracePt t="39919" x="4552950" y="4673600"/>
          <p14:tracePt t="39921" x="4568825" y="4673600"/>
          <p14:tracePt t="39923" x="4576763" y="4673600"/>
          <p14:tracePt t="39925" x="4592638" y="4673600"/>
          <p14:tracePt t="39927" x="4608513" y="4665663"/>
          <p14:tracePt t="39929" x="4616450" y="4665663"/>
          <p14:tracePt t="39931" x="4632325" y="4665663"/>
          <p14:tracePt t="39933" x="4640263" y="4665663"/>
          <p14:tracePt t="39946" x="4705350" y="4665663"/>
          <p14:tracePt t="39947" x="4721225" y="4665663"/>
          <p14:tracePt t="39949" x="4729163" y="4665663"/>
          <p14:tracePt t="39951" x="4737100" y="4665663"/>
          <p14:tracePt t="39953" x="4745038" y="4665663"/>
          <p14:tracePt t="39954" x="4752975" y="4665663"/>
          <p14:tracePt t="39957" x="4760913" y="4665663"/>
          <p14:tracePt t="39959" x="4768850" y="4665663"/>
          <p14:tracePt t="39961" x="4776788" y="4665663"/>
          <p14:tracePt t="39963" x="4792663" y="4665663"/>
          <p14:tracePt t="39965" x="4800600" y="4665663"/>
          <p14:tracePt t="39969" x="4808538" y="4665663"/>
          <p14:tracePt t="39970" x="4816475" y="4673600"/>
          <p14:tracePt t="39973" x="4824413" y="4673600"/>
          <p14:tracePt t="39975" x="4832350" y="4673600"/>
          <p14:tracePt t="39977" x="4840288" y="4673600"/>
          <p14:tracePt t="39979" x="4848225" y="4673600"/>
          <p14:tracePt t="39981" x="4864100" y="4673600"/>
          <p14:tracePt t="39983" x="4872038" y="4673600"/>
          <p14:tracePt t="39984" x="4879975" y="4673600"/>
          <p14:tracePt t="39987" x="4887913" y="4673600"/>
          <p14:tracePt t="39989" x="4895850" y="4673600"/>
          <p14:tracePt t="39990" x="4903788" y="4673600"/>
          <p14:tracePt t="39994" x="4911725" y="4673600"/>
          <p14:tracePt t="39995" x="4919663" y="4673600"/>
          <p14:tracePt t="39997" x="4927600" y="4673600"/>
          <p14:tracePt t="39999" x="4943475" y="4673600"/>
          <p14:tracePt t="40001" x="4951413" y="4681538"/>
          <p14:tracePt t="40002" x="4959350" y="4681538"/>
          <p14:tracePt t="40005" x="4967288" y="4681538"/>
          <p14:tracePt t="40007" x="4975225" y="4681538"/>
          <p14:tracePt t="40009" x="4983163" y="4681538"/>
          <p14:tracePt t="40011" x="4991100" y="4681538"/>
          <p14:tracePt t="40013" x="4999038" y="4681538"/>
          <p14:tracePt t="40015" x="5006975" y="4681538"/>
          <p14:tracePt t="40017" x="5014913" y="4681538"/>
          <p14:tracePt t="40019" x="5022850" y="4681538"/>
          <p14:tracePt t="40021" x="5030788" y="4681538"/>
          <p14:tracePt t="40023" x="5046663" y="4681538"/>
          <p14:tracePt t="40024" x="5056188" y="4689475"/>
          <p14:tracePt t="40027" x="5064125" y="4689475"/>
          <p14:tracePt t="40029" x="5072063" y="4689475"/>
          <p14:tracePt t="40031" x="5080000" y="4689475"/>
          <p14:tracePt t="40033" x="5095875" y="4689475"/>
          <p14:tracePt t="40035" x="5103813" y="4689475"/>
          <p14:tracePt t="40037" x="5111750" y="4689475"/>
          <p14:tracePt t="40039" x="5119688" y="4697413"/>
          <p14:tracePt t="40041" x="5127625" y="4697413"/>
          <p14:tracePt t="40044" x="5135563" y="4697413"/>
          <p14:tracePt t="40045" x="5143500" y="4697413"/>
          <p14:tracePt t="40047" x="5159375" y="4697413"/>
          <p14:tracePt t="40049" x="5167313" y="4697413"/>
          <p14:tracePt t="40050" x="5175250" y="4697413"/>
          <p14:tracePt t="40053" x="5183188" y="4705350"/>
          <p14:tracePt t="40055" x="5191125" y="4705350"/>
          <p14:tracePt t="40057" x="5199063" y="4705350"/>
          <p14:tracePt t="40059" x="5207000" y="4705350"/>
          <p14:tracePt t="40061" x="5214938" y="4705350"/>
          <p14:tracePt t="40063" x="5222875" y="4705350"/>
          <p14:tracePt t="40065" x="5230813" y="4705350"/>
          <p14:tracePt t="40067" x="5238750" y="4705350"/>
          <p14:tracePt t="40069" x="5246688" y="4705350"/>
          <p14:tracePt t="40071" x="5254625" y="4705350"/>
          <p14:tracePt t="40073" x="5262563" y="4705350"/>
          <p14:tracePt t="40075" x="5270500" y="4705350"/>
          <p14:tracePt t="40077" x="5278438" y="4705350"/>
          <p14:tracePt t="40079" x="5286375" y="4705350"/>
          <p14:tracePt t="40083" x="5294313" y="4705350"/>
          <p14:tracePt t="40085" x="5302250" y="4705350"/>
          <p14:tracePt t="40087" x="5310188" y="4705350"/>
          <p14:tracePt t="40089" x="5318125" y="4705350"/>
          <p14:tracePt t="40091" x="5326063" y="4705350"/>
          <p14:tracePt t="40094" x="5334000" y="4705350"/>
          <p14:tracePt t="40095" x="5341938" y="4705350"/>
          <p14:tracePt t="40099" x="5349875" y="4713288"/>
          <p14:tracePt t="40101" x="5357813" y="4713288"/>
          <p14:tracePt t="40103" x="5365750" y="4705350"/>
          <p14:tracePt t="40107" x="5373688" y="4705350"/>
          <p14:tracePt t="40109" x="5381625" y="4705350"/>
          <p14:tracePt t="40113" x="5389563" y="4705350"/>
          <p14:tracePt t="40117" x="5397500" y="4705350"/>
          <p14:tracePt t="40121" x="5407025" y="4705350"/>
          <p14:tracePt t="40125" x="5414963" y="4705350"/>
          <p14:tracePt t="40132" x="5422900" y="4705350"/>
          <p14:tracePt t="40137" x="5430838" y="4705350"/>
          <p14:tracePt t="40151" x="5438775" y="4705350"/>
          <p14:tracePt t="40257" x="5438775" y="4713288"/>
          <p14:tracePt t="40261" x="5446713" y="4713288"/>
          <p14:tracePt t="40287" x="5454650" y="4713288"/>
          <p14:tracePt t="40321" x="5462588" y="4713288"/>
          <p14:tracePt t="40353" x="5470525" y="4713288"/>
          <p14:tracePt t="40371" x="5478463" y="4713288"/>
          <p14:tracePt t="40383" x="5486400" y="4713288"/>
          <p14:tracePt t="40394" x="5494338" y="4713288"/>
          <p14:tracePt t="40401" x="5502275" y="4713288"/>
          <p14:tracePt t="40409" x="5510213" y="4713288"/>
          <p14:tracePt t="40415" x="5518150" y="4713288"/>
          <p14:tracePt t="40421" x="5526088" y="4713288"/>
          <p14:tracePt t="40425" x="5534025" y="4713288"/>
          <p14:tracePt t="40432" x="5541963" y="4713288"/>
          <p14:tracePt t="40435" x="5549900" y="4713288"/>
          <p14:tracePt t="40439" x="5557838" y="4713288"/>
          <p14:tracePt t="40446" x="5565775" y="4713288"/>
          <p14:tracePt t="40450" x="5573713" y="4713288"/>
          <p14:tracePt t="40455" x="5581650" y="4713288"/>
          <p14:tracePt t="40463" x="5589588" y="4713288"/>
          <p14:tracePt t="40468" x="5597525" y="4713288"/>
          <p14:tracePt t="40475" x="5605463" y="4713288"/>
          <p14:tracePt t="40479" x="5613400" y="4721225"/>
          <p14:tracePt t="40488" x="5621338" y="4721225"/>
          <p14:tracePt t="40492" x="5629275" y="4721225"/>
          <p14:tracePt t="40498" x="5637213" y="4721225"/>
          <p14:tracePt t="40503" x="5645150" y="4721225"/>
          <p14:tracePt t="40513" x="5653088" y="4721225"/>
          <p14:tracePt t="40519" x="5661025" y="4721225"/>
          <p14:tracePt t="40530" x="5668963" y="4721225"/>
          <p14:tracePt t="40537" x="5676900" y="4721225"/>
          <p14:tracePt t="40551" x="5684838" y="4721225"/>
          <p14:tracePt t="40595" x="5692775" y="4721225"/>
          <p14:tracePt t="40645" x="5700713" y="4721225"/>
          <p14:tracePt t="40692" x="5700713" y="4713288"/>
          <p14:tracePt t="40697" x="5708650" y="4713288"/>
          <p14:tracePt t="40704" x="5716588" y="4713288"/>
          <p14:tracePt t="40707" x="5724525" y="4713288"/>
          <p14:tracePt t="40714" x="5732463" y="4705350"/>
          <p14:tracePt t="40715" x="5740400" y="4705350"/>
          <p14:tracePt t="40719" x="5749925" y="4705350"/>
          <p14:tracePt t="40723" x="5757863" y="4705350"/>
          <p14:tracePt t="40729" x="5765800" y="4697413"/>
          <p14:tracePt t="40739" x="5773738" y="4697413"/>
          <p14:tracePt t="40779" x="5765800" y="4697413"/>
          <p14:tracePt t="40788" x="5765800" y="4705350"/>
          <p14:tracePt t="40795" x="5740400" y="4705350"/>
          <p14:tracePt t="40800" x="5716588" y="4705350"/>
          <p14:tracePt t="40804" x="5684838" y="4713288"/>
          <p14:tracePt t="40805" x="5668963" y="4713288"/>
          <p14:tracePt t="40807" x="5653088" y="4713288"/>
          <p14:tracePt t="40809" x="5637213" y="4713288"/>
          <p14:tracePt t="40813" x="5597525" y="4713288"/>
          <p14:tracePt t="40815" x="5573713" y="4713288"/>
          <p14:tracePt t="40818" x="5549900" y="4713288"/>
          <p14:tracePt t="40819" x="5526088" y="4713288"/>
          <p14:tracePt t="40821" x="5502275" y="4721225"/>
          <p14:tracePt t="40823" x="5478463" y="4721225"/>
          <p14:tracePt t="40825" x="5454650" y="4721225"/>
          <p14:tracePt t="40828" x="5430838" y="4721225"/>
          <p14:tracePt t="40829" x="5397500" y="4721225"/>
          <p14:tracePt t="40831" x="5373688" y="4721225"/>
          <p14:tracePt t="40833" x="5341938" y="4721225"/>
          <p14:tracePt t="40835" x="5318125" y="4713288"/>
          <p14:tracePt t="40837" x="5286375" y="4721225"/>
          <p14:tracePt t="40839" x="5254625" y="4721225"/>
          <p14:tracePt t="40841" x="5230813" y="4721225"/>
          <p14:tracePt t="40845" x="5175250" y="4721225"/>
          <p14:tracePt t="40847" x="5143500" y="4721225"/>
          <p14:tracePt t="40849" x="5119688" y="4721225"/>
          <p14:tracePt t="40851" x="5095875" y="4721225"/>
          <p14:tracePt t="40853" x="5064125" y="4721225"/>
          <p14:tracePt t="40855" x="5038725" y="4721225"/>
          <p14:tracePt t="40857" x="5014913" y="4721225"/>
          <p14:tracePt t="40859" x="4991100" y="4721225"/>
          <p14:tracePt t="40861" x="4967288" y="4721225"/>
          <p14:tracePt t="40863" x="4943475" y="4721225"/>
          <p14:tracePt t="40865" x="4919663" y="4721225"/>
          <p14:tracePt t="40867" x="4895850" y="4721225"/>
          <p14:tracePt t="40869" x="4872038" y="4721225"/>
          <p14:tracePt t="40870" x="4848225" y="4721225"/>
          <p14:tracePt t="40873" x="4824413" y="4721225"/>
          <p14:tracePt t="40874" x="4800600" y="4721225"/>
          <p14:tracePt t="40877" x="4776788" y="4721225"/>
          <p14:tracePt t="40879" x="4760913" y="4721225"/>
          <p14:tracePt t="40881" x="4737100" y="4721225"/>
          <p14:tracePt t="40883" x="4721225" y="4721225"/>
          <p14:tracePt t="40885" x="4705350" y="4721225"/>
          <p14:tracePt t="40887" x="4687888" y="4721225"/>
          <p14:tracePt t="40889" x="4672013" y="4721225"/>
          <p14:tracePt t="40891" x="4656138" y="4721225"/>
          <p14:tracePt t="40895" x="4624388" y="4721225"/>
          <p14:tracePt t="40897" x="4608513" y="4713288"/>
          <p14:tracePt t="40899" x="4592638" y="4713288"/>
          <p14:tracePt t="40901" x="4584700" y="4713288"/>
          <p14:tracePt t="40902" x="4568825" y="4713288"/>
          <p14:tracePt t="40904" x="4560888" y="4713288"/>
          <p14:tracePt t="40906" x="4552950" y="4713288"/>
          <p14:tracePt t="40908" x="4537075" y="4713288"/>
          <p14:tracePt t="40910" x="4529138" y="4713288"/>
          <p14:tracePt t="40913" x="4521200" y="4713288"/>
          <p14:tracePt t="40914" x="4513263" y="4713288"/>
          <p14:tracePt t="40916" x="4505325" y="4713288"/>
          <p14:tracePt t="40918" x="4497388" y="4713288"/>
          <p14:tracePt t="40920" x="4489450" y="4713288"/>
          <p14:tracePt t="40922" x="4481513" y="4713288"/>
          <p14:tracePt t="40924" x="4473575" y="4713288"/>
          <p14:tracePt t="40928" x="4465638" y="4713288"/>
          <p14:tracePt t="40929" x="4457700" y="4713288"/>
          <p14:tracePt t="40932" x="4449763" y="4713288"/>
          <p14:tracePt t="40934" x="4441825" y="4713288"/>
          <p14:tracePt t="40936" x="4433888" y="4713288"/>
          <p14:tracePt t="40938" x="4425950" y="4713288"/>
          <p14:tracePt t="40940" x="4418013" y="4713288"/>
          <p14:tracePt t="40943" x="4410075" y="4713288"/>
          <p14:tracePt t="40946" x="4402138" y="4713288"/>
          <p14:tracePt t="40948" x="4394200" y="4713288"/>
          <p14:tracePt t="40950" x="4386263" y="4713288"/>
          <p14:tracePt t="40952" x="4378325" y="4713288"/>
          <p14:tracePt t="40954" x="4370388" y="4713288"/>
          <p14:tracePt t="40958" x="4362450" y="4713288"/>
          <p14:tracePt t="40960" x="4352925" y="4713288"/>
          <p14:tracePt t="40962" x="4344988" y="4721225"/>
          <p14:tracePt t="40964" x="4337050" y="4721225"/>
          <p14:tracePt t="40968" x="4329113" y="4721225"/>
          <p14:tracePt t="40970" x="4321175" y="4721225"/>
          <p14:tracePt t="40972" x="4313238" y="4721225"/>
          <p14:tracePt t="40974" x="4313238" y="4729163"/>
          <p14:tracePt t="40976" x="4305300" y="4729163"/>
          <p14:tracePt t="40978" x="4297363" y="4729163"/>
          <p14:tracePt t="40982" x="4289425" y="4729163"/>
          <p14:tracePt t="40986" x="4281488" y="4737100"/>
          <p14:tracePt t="40988" x="4273550" y="4737100"/>
          <p14:tracePt t="40993" x="4265613" y="4737100"/>
          <p14:tracePt t="40994" x="4257675" y="4737100"/>
          <p14:tracePt t="40998" x="4249738" y="4745038"/>
          <p14:tracePt t="41000" x="4241800" y="4745038"/>
          <p14:tracePt t="41004" x="4233863" y="4745038"/>
          <p14:tracePt t="41009" x="4225925" y="4745038"/>
          <p14:tracePt t="41011" x="4217988" y="4752975"/>
          <p14:tracePt t="41015" x="4210050" y="4752975"/>
          <p14:tracePt t="41019" x="4202113" y="4752975"/>
          <p14:tracePt t="41022" x="4194175" y="4752975"/>
          <p14:tracePt t="41027" x="4186238" y="4752975"/>
          <p14:tracePt t="41029" x="4186238" y="4760913"/>
          <p14:tracePt t="41030" x="4178300" y="4760913"/>
          <p14:tracePt t="41036" x="4170363" y="4760913"/>
          <p14:tracePt t="41044" x="4162425" y="4760913"/>
          <p14:tracePt t="41055" x="4154488" y="4760913"/>
          <p14:tracePt t="41123" x="4162425" y="4760913"/>
          <p14:tracePt t="41127" x="4162425" y="4752975"/>
          <p14:tracePt t="41133" x="4162425" y="4745038"/>
          <p14:tracePt t="41139" x="4170363" y="4745038"/>
          <p14:tracePt t="41141" x="4170363" y="4737100"/>
          <p14:tracePt t="41149" x="4170363" y="4729163"/>
          <p14:tracePt t="41152" x="4178300" y="4729163"/>
          <p14:tracePt t="41155" x="4178300" y="4721225"/>
          <p14:tracePt t="41163" x="4186238" y="4713288"/>
          <p14:tracePt t="41171" x="4194175" y="4705350"/>
          <p14:tracePt t="41180" x="4202113" y="4705350"/>
          <p14:tracePt t="41182" x="4202113" y="4697413"/>
          <p14:tracePt t="41187" x="4210050" y="4697413"/>
          <p14:tracePt t="41197" x="4217988" y="4689475"/>
          <p14:tracePt t="41372" x="4210050" y="4689475"/>
          <p14:tracePt t="41375" x="4210050" y="4681538"/>
          <p14:tracePt t="41381" x="4202113" y="4681538"/>
          <p14:tracePt t="41385" x="4194175" y="4681538"/>
          <p14:tracePt t="41389" x="4186238" y="4681538"/>
          <p14:tracePt t="41391" x="4178300" y="4681538"/>
          <p14:tracePt t="41396" x="4170363" y="4681538"/>
          <p14:tracePt t="41400" x="4162425" y="4681538"/>
          <p14:tracePt t="41402" x="4154488" y="4681538"/>
          <p14:tracePt t="41405" x="4146550" y="4673600"/>
          <p14:tracePt t="41407" x="4138613" y="4673600"/>
          <p14:tracePt t="41409" x="4130675" y="4673600"/>
          <p14:tracePt t="41413" x="4122738" y="4673600"/>
          <p14:tracePt t="41416" x="4114800" y="4673600"/>
          <p14:tracePt t="41417" x="4106863" y="4673600"/>
          <p14:tracePt t="41421" x="4098925" y="4673600"/>
          <p14:tracePt t="41423" x="4090988" y="4673600"/>
          <p14:tracePt t="41425" x="4083050" y="4673600"/>
          <p14:tracePt t="41432" x="4067175" y="4673600"/>
          <p14:tracePt t="41435" x="4059238" y="4673600"/>
          <p14:tracePt t="41437" x="4051300" y="4673600"/>
          <p14:tracePt t="41441" x="4043363" y="4673600"/>
          <p14:tracePt t="41448" x="4035425" y="4673600"/>
          <p14:tracePt t="41450" x="4027488" y="4673600"/>
          <p14:tracePt t="41453" x="4019550" y="4673600"/>
          <p14:tracePt t="41457" x="4011613" y="4673600"/>
          <p14:tracePt t="41464" x="4002088" y="4673600"/>
          <p14:tracePt t="41471" x="3994150" y="4673600"/>
          <p14:tracePt t="41748" x="3994150" y="4665663"/>
          <p14:tracePt t="41752" x="4002088" y="4665663"/>
          <p14:tracePt t="41757" x="4011613" y="4665663"/>
          <p14:tracePt t="41762" x="4019550" y="4665663"/>
          <p14:tracePt t="41765" x="4027488" y="4665663"/>
          <p14:tracePt t="41769" x="4035425" y="4665663"/>
          <p14:tracePt t="41774" x="4043363" y="4665663"/>
          <p14:tracePt t="41779" x="4051300" y="4665663"/>
          <p14:tracePt t="41782" x="4059238" y="4665663"/>
          <p14:tracePt t="41785" x="4067175" y="4665663"/>
          <p14:tracePt t="41787" x="4067175" y="4673600"/>
          <p14:tracePt t="41789" x="4075113" y="4673600"/>
          <p14:tracePt t="41796" x="4090988" y="4673600"/>
          <p14:tracePt t="41799" x="4098925" y="4673600"/>
          <p14:tracePt t="41801" x="4106863" y="4673600"/>
          <p14:tracePt t="41806" x="4114800" y="4681538"/>
          <p14:tracePt t="41807" x="4122738" y="4681538"/>
          <p14:tracePt t="41809" x="4130675" y="4681538"/>
          <p14:tracePt t="41813" x="4146550" y="4681538"/>
          <p14:tracePt t="41816" x="4154488" y="4689475"/>
          <p14:tracePt t="41818" x="4162425" y="4689475"/>
          <p14:tracePt t="41821" x="4170363" y="4689475"/>
          <p14:tracePt t="41823" x="4178300" y="4697413"/>
          <p14:tracePt t="41825" x="4186238" y="4697413"/>
          <p14:tracePt t="41829" x="4202113" y="4697413"/>
          <p14:tracePt t="41831" x="4210050" y="4705350"/>
          <p14:tracePt t="41836" x="4225925" y="4705350"/>
          <p14:tracePt t="41838" x="4233863" y="4705350"/>
          <p14:tracePt t="41840" x="4241800" y="4713288"/>
          <p14:tracePt t="41841" x="4249738" y="4713288"/>
          <p14:tracePt t="41847" x="4273550" y="4721225"/>
          <p14:tracePt t="41851" x="4281488" y="4721225"/>
          <p14:tracePt t="41852" x="4289425" y="4721225"/>
          <p14:tracePt t="41853" x="4297363" y="4721225"/>
          <p14:tracePt t="41855" x="4305300" y="4721225"/>
          <p14:tracePt t="41857" x="4313238" y="4729163"/>
          <p14:tracePt t="41859" x="4321175" y="4729163"/>
          <p14:tracePt t="41863" x="4337050" y="4729163"/>
          <p14:tracePt t="41870" x="4370388" y="4737100"/>
          <p14:tracePt t="41872" x="4378325" y="4737100"/>
          <p14:tracePt t="41873" x="4386263" y="4745038"/>
          <p14:tracePt t="41875" x="4394200" y="4745038"/>
          <p14:tracePt t="41882" x="4418013" y="4752975"/>
          <p14:tracePt t="41883" x="4425950" y="4752975"/>
          <p14:tracePt t="41886" x="4433888" y="4760913"/>
          <p14:tracePt t="41887" x="4441825" y="4760913"/>
          <p14:tracePt t="41889" x="4457700" y="4760913"/>
          <p14:tracePt t="41891" x="4465638" y="4768850"/>
          <p14:tracePt t="41896" x="4481513" y="4776788"/>
          <p14:tracePt t="41902" x="4513263" y="4784725"/>
          <p14:tracePt t="41904" x="4521200" y="4784725"/>
          <p14:tracePt t="41905" x="4529138" y="4792663"/>
          <p14:tracePt t="41907" x="4537075" y="4792663"/>
          <p14:tracePt t="41909" x="4545013" y="4800600"/>
          <p14:tracePt t="41913" x="4568825" y="4808538"/>
          <p14:tracePt t="41915" x="4584700" y="4808538"/>
          <p14:tracePt t="41919" x="4600575" y="4816475"/>
          <p14:tracePt t="41921" x="4616450" y="4824413"/>
          <p14:tracePt t="41923" x="4624388" y="4824413"/>
          <p14:tracePt t="41925" x="4640263" y="4832350"/>
          <p14:tracePt t="41930" x="4664075" y="4840288"/>
          <p14:tracePt t="41933" x="4687888" y="4848225"/>
          <p14:tracePt t="41950" x="4800600" y="4879975"/>
          <p14:tracePt t="41952" x="4816475" y="4887913"/>
          <p14:tracePt t="41955" x="4848225" y="4895850"/>
          <p14:tracePt t="41957" x="4864100" y="4895850"/>
          <p14:tracePt t="41960" x="4879975" y="4895850"/>
          <p14:tracePt t="41964" x="4911725" y="4903788"/>
          <p14:tracePt t="41965" x="4919663" y="4911725"/>
          <p14:tracePt t="41967" x="4935538" y="4919663"/>
          <p14:tracePt t="41969" x="4951413" y="4919663"/>
          <p14:tracePt t="41971" x="4967288" y="4919663"/>
          <p14:tracePt t="41974" x="4983163" y="4927600"/>
          <p14:tracePt t="41976" x="4999038" y="4927600"/>
          <p14:tracePt t="41980" x="5030788" y="4935538"/>
          <p14:tracePt t="41981" x="5056188" y="4943475"/>
          <p14:tracePt t="41983" x="5072063" y="4943475"/>
          <p14:tracePt t="41986" x="5087938" y="4951413"/>
          <p14:tracePt t="41988" x="5103813" y="4951413"/>
          <p14:tracePt t="41991" x="5135563" y="4959350"/>
          <p14:tracePt t="41997" x="5183188" y="4967288"/>
          <p14:tracePt t="41999" x="5207000" y="4967288"/>
          <p14:tracePt t="42004" x="5238750" y="4976813"/>
          <p14:tracePt t="42008" x="5270500" y="4976813"/>
          <p14:tracePt t="42014" x="5326063" y="4984750"/>
          <p14:tracePt t="42015" x="5341938" y="4984750"/>
          <p14:tracePt t="42019" x="5357813" y="4992688"/>
          <p14:tracePt t="42022" x="5389563" y="4992688"/>
          <p14:tracePt t="42023" x="5407025" y="4992688"/>
          <p14:tracePt t="42025" x="5422900" y="5000625"/>
          <p14:tracePt t="42030" x="5454650" y="5000625"/>
          <p14:tracePt t="42031" x="5470525" y="5000625"/>
          <p14:tracePt t="42034" x="5494338" y="5008563"/>
          <p14:tracePt t="42039" x="5526088" y="5008563"/>
          <p14:tracePt t="42041" x="5557838" y="5016500"/>
          <p14:tracePt t="42045" x="5589588" y="5024438"/>
          <p14:tracePt t="42047" x="5605463" y="5024438"/>
          <p14:tracePt t="42049" x="5621338" y="5024438"/>
          <p14:tracePt t="42051" x="5637213" y="5024438"/>
          <p14:tracePt t="42053" x="5653088" y="5024438"/>
          <p14:tracePt t="42055" x="5668963" y="5024438"/>
          <p14:tracePt t="42057" x="5684838" y="5032375"/>
          <p14:tracePt t="42059" x="5700713" y="5032375"/>
          <p14:tracePt t="42061" x="5716588" y="5032375"/>
          <p14:tracePt t="42063" x="5724525" y="5032375"/>
          <p14:tracePt t="42065" x="5740400" y="5032375"/>
          <p14:tracePt t="42067" x="5757863" y="5032375"/>
          <p14:tracePt t="42069" x="5773738" y="5032375"/>
          <p14:tracePt t="42072" x="5781675" y="5032375"/>
          <p14:tracePt t="42073" x="5797550" y="5032375"/>
          <p14:tracePt t="42075" x="5805488" y="5032375"/>
          <p14:tracePt t="42078" x="5821363" y="5032375"/>
          <p14:tracePt t="42079" x="5837238" y="5032375"/>
          <p14:tracePt t="42081" x="5845175" y="5032375"/>
          <p14:tracePt t="42083" x="5861050" y="5032375"/>
          <p14:tracePt t="42085" x="5876925" y="5032375"/>
          <p14:tracePt t="42087" x="5884863" y="5032375"/>
          <p14:tracePt t="42089" x="5900738" y="5032375"/>
          <p14:tracePt t="42091" x="5916613" y="5032375"/>
          <p14:tracePt t="42095" x="5940425" y="5032375"/>
          <p14:tracePt t="42098" x="5956300" y="5024438"/>
          <p14:tracePt t="42099" x="5964238" y="5024438"/>
          <p14:tracePt t="42101" x="5980113" y="5024438"/>
          <p14:tracePt t="42103" x="5988050" y="5024438"/>
          <p14:tracePt t="42105" x="6003925" y="5024438"/>
          <p14:tracePt t="42107" x="6011863" y="5024438"/>
          <p14:tracePt t="42109" x="6027738" y="5016500"/>
          <p14:tracePt t="42111" x="6035675" y="5016500"/>
          <p14:tracePt t="42113" x="6051550" y="5016500"/>
          <p14:tracePt t="42115" x="6059488" y="5008563"/>
          <p14:tracePt t="42117" x="6075363" y="5008563"/>
          <p14:tracePt t="42119" x="6083300" y="5008563"/>
          <p14:tracePt t="42121" x="6091238" y="5008563"/>
          <p14:tracePt t="42123" x="6108700" y="5000625"/>
          <p14:tracePt t="42125" x="6116638" y="5000625"/>
          <p14:tracePt t="42127" x="6132513" y="4992688"/>
          <p14:tracePt t="42130" x="6140450" y="4992688"/>
          <p14:tracePt t="42131" x="6148388" y="4984750"/>
          <p14:tracePt t="42133" x="6156325" y="4984750"/>
          <p14:tracePt t="42135" x="6172200" y="4984750"/>
          <p14:tracePt t="42137" x="6180138" y="4976813"/>
          <p14:tracePt t="42139" x="6188075" y="4967288"/>
          <p14:tracePt t="42141" x="6196013" y="4967288"/>
          <p14:tracePt t="42144" x="6211888" y="4959350"/>
          <p14:tracePt t="42148" x="6227763" y="4951413"/>
          <p14:tracePt t="42149" x="6235700" y="4951413"/>
          <p14:tracePt t="42151" x="6243638" y="4943475"/>
          <p14:tracePt t="42152" x="6251575" y="4935538"/>
          <p14:tracePt t="42155" x="6259513" y="4935538"/>
          <p14:tracePt t="42156" x="6275388" y="4927600"/>
          <p14:tracePt t="42159" x="6283325" y="4927600"/>
          <p14:tracePt t="42161" x="6291263" y="4919663"/>
          <p14:tracePt t="42163" x="6299200" y="4911725"/>
          <p14:tracePt t="42165" x="6307138" y="4903788"/>
          <p14:tracePt t="42167" x="6315075" y="4903788"/>
          <p14:tracePt t="42169" x="6323013" y="4895850"/>
          <p14:tracePt t="42171" x="6330950" y="4887913"/>
          <p14:tracePt t="42173" x="6338888" y="4879975"/>
          <p14:tracePt t="42175" x="6346825" y="4879975"/>
          <p14:tracePt t="42177" x="6354763" y="4872038"/>
          <p14:tracePt t="42179" x="6362700" y="4864100"/>
          <p14:tracePt t="42181" x="6370638" y="4856163"/>
          <p14:tracePt t="42183" x="6378575" y="4848225"/>
          <p14:tracePt t="42185" x="6386513" y="4840288"/>
          <p14:tracePt t="42187" x="6394450" y="4832350"/>
          <p14:tracePt t="42189" x="6402388" y="4832350"/>
          <p14:tracePt t="42191" x="6410325" y="4824413"/>
          <p14:tracePt t="42195" x="6426200" y="4808538"/>
          <p14:tracePt t="42197" x="6434138" y="4800600"/>
          <p14:tracePt t="42199" x="6434138" y="4792663"/>
          <p14:tracePt t="42201" x="6442075" y="4784725"/>
          <p14:tracePt t="42203" x="6451600" y="4776788"/>
          <p14:tracePt t="42207" x="6459538" y="4768850"/>
          <p14:tracePt t="42210" x="6467475" y="4760913"/>
          <p14:tracePt t="42212" x="6467475" y="4752975"/>
          <p14:tracePt t="42213" x="6475413" y="4745038"/>
          <p14:tracePt t="42215" x="6475413" y="4737100"/>
          <p14:tracePt t="42217" x="6483350" y="4737100"/>
          <p14:tracePt t="42219" x="6483350" y="4729163"/>
          <p14:tracePt t="42221" x="6491288" y="4721225"/>
          <p14:tracePt t="42223" x="6491288" y="4713288"/>
          <p14:tracePt t="42225" x="6491288" y="4705350"/>
          <p14:tracePt t="42227" x="6499225" y="4697413"/>
          <p14:tracePt t="42231" x="6499225" y="4689475"/>
          <p14:tracePt t="42233" x="6499225" y="4681538"/>
          <p14:tracePt t="42235" x="6507163" y="4673600"/>
          <p14:tracePt t="42237" x="6507163" y="4665663"/>
          <p14:tracePt t="42241" x="6507163" y="4657725"/>
          <p14:tracePt t="42245" x="6507163" y="4649788"/>
          <p14:tracePt t="42247" x="6507163" y="4641850"/>
          <p14:tracePt t="42249" x="6507163" y="4633913"/>
          <p14:tracePt t="42253" x="6507163" y="4624388"/>
          <p14:tracePt t="42255" x="6507163" y="4616450"/>
          <p14:tracePt t="42259" x="6507163" y="4608513"/>
          <p14:tracePt t="42261" x="6507163" y="4600575"/>
          <p14:tracePt t="42263" x="6499225" y="4592638"/>
          <p14:tracePt t="42267" x="6499225" y="4584700"/>
          <p14:tracePt t="42269" x="6499225" y="4576763"/>
          <p14:tracePt t="42271" x="6491288" y="4576763"/>
          <p14:tracePt t="42273" x="6491288" y="4568825"/>
          <p14:tracePt t="42275" x="6483350" y="4560888"/>
          <p14:tracePt t="42279" x="6475413" y="4552950"/>
          <p14:tracePt t="42281" x="6475413" y="4545013"/>
          <p14:tracePt t="42283" x="6467475" y="4537075"/>
          <p14:tracePt t="42285" x="6467475" y="4529138"/>
          <p14:tracePt t="42287" x="6459538" y="4529138"/>
          <p14:tracePt t="42289" x="6451600" y="4521200"/>
          <p14:tracePt t="42291" x="6442075" y="4513263"/>
          <p14:tracePt t="42294" x="6434138" y="4505325"/>
          <p14:tracePt t="42295" x="6434138" y="4497388"/>
          <p14:tracePt t="42298" x="6426200" y="4497388"/>
          <p14:tracePt t="42299" x="6418263" y="4489450"/>
          <p14:tracePt t="42301" x="6410325" y="4481513"/>
          <p14:tracePt t="42303" x="6402388" y="4481513"/>
          <p14:tracePt t="42305" x="6394450" y="4473575"/>
          <p14:tracePt t="42307" x="6386513" y="4465638"/>
          <p14:tracePt t="42309" x="6378575" y="4465638"/>
          <p14:tracePt t="42311" x="6362700" y="4457700"/>
          <p14:tracePt t="42313" x="6354763" y="4457700"/>
          <p14:tracePt t="42315" x="6346825" y="4449763"/>
          <p14:tracePt t="42317" x="6338888" y="4441825"/>
          <p14:tracePt t="42319" x="6330950" y="4441825"/>
          <p14:tracePt t="42321" x="6315075" y="4433888"/>
          <p14:tracePt t="42323" x="6307138" y="4425950"/>
          <p14:tracePt t="42325" x="6291263" y="4425950"/>
          <p14:tracePt t="42327" x="6283325" y="4418013"/>
          <p14:tracePt t="42329" x="6267450" y="4410075"/>
          <p14:tracePt t="42331" x="6251575" y="4410075"/>
          <p14:tracePt t="42333" x="6243638" y="4402138"/>
          <p14:tracePt t="42335" x="6227763" y="4394200"/>
          <p14:tracePt t="42337" x="6211888" y="4394200"/>
          <p14:tracePt t="42339" x="6196013" y="4386263"/>
          <p14:tracePt t="42341" x="6180138" y="4386263"/>
          <p14:tracePt t="42344" x="6172200" y="4378325"/>
          <p14:tracePt t="42345" x="6156325" y="4370388"/>
          <p14:tracePt t="42347" x="6140450" y="4370388"/>
          <p14:tracePt t="42351" x="6108700" y="4362450"/>
          <p14:tracePt t="42353" x="6091238" y="4354513"/>
          <p14:tracePt t="42354" x="6067425" y="4346575"/>
          <p14:tracePt t="42357" x="6051550" y="4346575"/>
          <p14:tracePt t="42359" x="6035675" y="4338638"/>
          <p14:tracePt t="42361" x="6019800" y="4338638"/>
          <p14:tracePt t="42363" x="6003925" y="4330700"/>
          <p14:tracePt t="42366" x="5988050" y="4330700"/>
          <p14:tracePt t="42367" x="5964238" y="4322763"/>
          <p14:tracePt t="42369" x="5948363" y="4314825"/>
          <p14:tracePt t="42371" x="5932488" y="4314825"/>
          <p14:tracePt t="42373" x="5916613" y="4306888"/>
          <p14:tracePt t="42375" x="5892800" y="4306888"/>
          <p14:tracePt t="42377" x="5876925" y="4298950"/>
          <p14:tracePt t="42380" x="5861050" y="4298950"/>
          <p14:tracePt t="42383" x="5821363" y="4291013"/>
          <p14:tracePt t="42385" x="5805488" y="4291013"/>
          <p14:tracePt t="42387" x="5781675" y="4281488"/>
          <p14:tracePt t="42389" x="5765800" y="4281488"/>
          <p14:tracePt t="42391" x="5749925" y="4273550"/>
          <p14:tracePt t="42394" x="5724525" y="4273550"/>
          <p14:tracePt t="42398" x="5692775" y="4265613"/>
          <p14:tracePt t="42399" x="5668963" y="4257675"/>
          <p14:tracePt t="42401" x="5653088" y="4257675"/>
          <p14:tracePt t="42403" x="5637213" y="4257675"/>
          <p14:tracePt t="42405" x="5621338" y="4249738"/>
          <p14:tracePt t="42407" x="5597525" y="4249738"/>
          <p14:tracePt t="42409" x="5581650" y="4249738"/>
          <p14:tracePt t="42411" x="5565775" y="4249738"/>
          <p14:tracePt t="42413" x="5541963" y="4241800"/>
          <p14:tracePt t="42415" x="5526088" y="4241800"/>
          <p14:tracePt t="42417" x="5510213" y="4241800"/>
          <p14:tracePt t="42419" x="5494338" y="4233863"/>
          <p14:tracePt t="42420" x="5470525" y="4233863"/>
          <p14:tracePt t="42423" x="5454650" y="4225925"/>
          <p14:tracePt t="42424" x="5438775" y="4225925"/>
          <p14:tracePt t="42427" x="5422900" y="4225925"/>
          <p14:tracePt t="42429" x="5407025" y="4217988"/>
          <p14:tracePt t="42431" x="5381625" y="4217988"/>
          <p14:tracePt t="42433" x="5365750" y="4217988"/>
          <p14:tracePt t="42435" x="5349875" y="4217988"/>
          <p14:tracePt t="42437" x="5334000" y="4210050"/>
          <p14:tracePt t="42439" x="5318125" y="4210050"/>
          <p14:tracePt t="42441" x="5302250" y="4210050"/>
          <p14:tracePt t="42445" x="5262563" y="4210050"/>
          <p14:tracePt t="42447" x="5246688" y="4210050"/>
          <p14:tracePt t="42449" x="5230813" y="4202113"/>
          <p14:tracePt t="42451" x="5214938" y="4202113"/>
          <p14:tracePt t="42453" x="5199063" y="4202113"/>
          <p14:tracePt t="42455" x="5183188" y="4202113"/>
          <p14:tracePt t="42457" x="5167313" y="4202113"/>
          <p14:tracePt t="42459" x="5151438" y="4202113"/>
          <p14:tracePt t="42461" x="5135563" y="4202113"/>
          <p14:tracePt t="42463" x="5119688" y="4194175"/>
          <p14:tracePt t="42465" x="5103813" y="4194175"/>
          <p14:tracePt t="42467" x="5087938" y="4194175"/>
          <p14:tracePt t="42469" x="5072063" y="4194175"/>
          <p14:tracePt t="42471" x="5056188" y="4194175"/>
          <p14:tracePt t="42473" x="5038725" y="4194175"/>
          <p14:tracePt t="42475" x="5022850" y="4194175"/>
          <p14:tracePt t="42477" x="5006975" y="4186238"/>
          <p14:tracePt t="42479" x="4991100" y="4186238"/>
          <p14:tracePt t="42481" x="4975225" y="4186238"/>
          <p14:tracePt t="42483" x="4959350" y="4186238"/>
          <p14:tracePt t="42485" x="4943475" y="4186238"/>
          <p14:tracePt t="42487" x="4927600" y="4178300"/>
          <p14:tracePt t="42489" x="4911725" y="4178300"/>
          <p14:tracePt t="42491" x="4895850" y="4178300"/>
          <p14:tracePt t="42495" x="4864100" y="4170363"/>
          <p14:tracePt t="42497" x="4848225" y="4170363"/>
          <p14:tracePt t="42499" x="4840288" y="4170363"/>
          <p14:tracePt t="42501" x="4824413" y="4170363"/>
          <p14:tracePt t="42503" x="4808538" y="4170363"/>
          <p14:tracePt t="42505" x="4792663" y="4170363"/>
          <p14:tracePt t="42507" x="4784725" y="4170363"/>
          <p14:tracePt t="42509" x="4768850" y="4170363"/>
          <p14:tracePt t="42511" x="4752975" y="4170363"/>
          <p14:tracePt t="42513" x="4745038" y="4170363"/>
          <p14:tracePt t="42515" x="4729163" y="4170363"/>
          <p14:tracePt t="42517" x="4721225" y="4170363"/>
          <p14:tracePt t="42519" x="4705350" y="4170363"/>
          <p14:tracePt t="42521" x="4695825" y="4170363"/>
          <p14:tracePt t="42523" x="4679950" y="4170363"/>
          <p14:tracePt t="42525" x="4672013" y="4170363"/>
          <p14:tracePt t="42527" x="4664075" y="4170363"/>
          <p14:tracePt t="42529" x="4656138" y="4170363"/>
          <p14:tracePt t="42531" x="4640263" y="4178300"/>
          <p14:tracePt t="42533" x="4632325" y="4178300"/>
          <p14:tracePt t="42535" x="4624388" y="4178300"/>
          <p14:tracePt t="42537" x="4616450" y="4178300"/>
          <p14:tracePt t="42539" x="4600575" y="4186238"/>
          <p14:tracePt t="42541" x="4592638" y="4186238"/>
          <p14:tracePt t="42544" x="4584700" y="4186238"/>
          <p14:tracePt t="42545" x="4576763" y="4186238"/>
          <p14:tracePt t="42547" x="4568825" y="4194175"/>
          <p14:tracePt t="42549" x="4560888" y="4194175"/>
          <p14:tracePt t="42551" x="4552950" y="4194175"/>
          <p14:tracePt t="42553" x="4545013" y="4194175"/>
          <p14:tracePt t="42555" x="4537075" y="4202113"/>
          <p14:tracePt t="42557" x="4529138" y="4202113"/>
          <p14:tracePt t="42559" x="4521200" y="4202113"/>
          <p14:tracePt t="42561" x="4513263" y="4210050"/>
          <p14:tracePt t="42563" x="4505325" y="4210050"/>
          <p14:tracePt t="42565" x="4497388" y="4210050"/>
          <p14:tracePt t="42567" x="4489450" y="4210050"/>
          <p14:tracePt t="42569" x="4481513" y="4217988"/>
          <p14:tracePt t="42571" x="4473575" y="4217988"/>
          <p14:tracePt t="42573" x="4465638" y="4217988"/>
          <p14:tracePt t="42575" x="4457700" y="4225925"/>
          <p14:tracePt t="42577" x="4449763" y="4225925"/>
          <p14:tracePt t="42579" x="4441825" y="4233863"/>
          <p14:tracePt t="42581" x="4433888" y="4233863"/>
          <p14:tracePt t="42583" x="4425950" y="4233863"/>
          <p14:tracePt t="42585" x="4418013" y="4241800"/>
          <p14:tracePt t="42587" x="4410075" y="4241800"/>
          <p14:tracePt t="42591" x="4402138" y="4249738"/>
          <p14:tracePt t="42594" x="4394200" y="4249738"/>
          <p14:tracePt t="42595" x="4386263" y="4249738"/>
          <p14:tracePt t="42598" x="4378325" y="4257675"/>
          <p14:tracePt t="42602" x="4370388" y="4257675"/>
          <p14:tracePt t="42604" x="4362450" y="4265613"/>
          <p14:tracePt t="42605" x="4352925" y="4265613"/>
          <p14:tracePt t="42607" x="4344988" y="4265613"/>
          <p14:tracePt t="42609" x="4337050" y="4273550"/>
          <p14:tracePt t="42611" x="4329113" y="4273550"/>
          <p14:tracePt t="42615" x="4321175" y="4281488"/>
          <p14:tracePt t="42617" x="4313238" y="4281488"/>
          <p14:tracePt t="42619" x="4305300" y="4281488"/>
          <p14:tracePt t="42621" x="4305300" y="4291013"/>
          <p14:tracePt t="42623" x="4297363" y="4291013"/>
          <p14:tracePt t="42624" x="4289425" y="4291013"/>
          <p14:tracePt t="42628" x="4289425" y="4298950"/>
          <p14:tracePt t="42631" x="4273550" y="4298950"/>
          <p14:tracePt t="42635" x="4265613" y="4298950"/>
          <p14:tracePt t="42637" x="4257675" y="4306888"/>
          <p14:tracePt t="42641" x="4249738" y="4306888"/>
          <p14:tracePt t="42644" x="4249738" y="4314825"/>
          <p14:tracePt t="42647" x="4233863" y="4314825"/>
          <p14:tracePt t="42651" x="4225925" y="4322763"/>
          <p14:tracePt t="42653" x="4217988" y="4322763"/>
          <p14:tracePt t="42657" x="4210050" y="4322763"/>
          <p14:tracePt t="42661" x="4202113" y="4330700"/>
          <p14:tracePt t="42665" x="4194175" y="4330700"/>
          <p14:tracePt t="42669" x="4186238" y="4338638"/>
          <p14:tracePt t="42673" x="4178300" y="4338638"/>
          <p14:tracePt t="42679" x="4170363" y="4338638"/>
          <p14:tracePt t="42681" x="4170363" y="4346575"/>
          <p14:tracePt t="42685" x="4162425" y="4346575"/>
          <p14:tracePt t="42695" x="4154488" y="4354513"/>
          <p14:tracePt t="42703" x="4146550" y="4354513"/>
          <p14:tracePt t="42709" x="4138613" y="4362450"/>
          <p14:tracePt t="42717" x="4130675" y="4370388"/>
          <p14:tracePt t="42723" x="4122738" y="4370388"/>
          <p14:tracePt t="42725" x="4122738" y="4378325"/>
          <p14:tracePt t="42727" x="4114800" y="4378325"/>
          <p14:tracePt t="42731" x="4114800" y="4386263"/>
          <p14:tracePt t="42733" x="4106863" y="4386263"/>
          <p14:tracePt t="42737" x="4098925" y="4386263"/>
          <p14:tracePt t="42739" x="4098925" y="4394200"/>
          <p14:tracePt t="42741" x="4090988" y="4394200"/>
          <p14:tracePt t="42745" x="4083050" y="4402138"/>
          <p14:tracePt t="42751" x="4075113" y="4402138"/>
          <p14:tracePt t="42753" x="4075113" y="4410075"/>
          <p14:tracePt t="42755" x="4067175" y="4410075"/>
          <p14:tracePt t="42761" x="4059238" y="4418013"/>
          <p14:tracePt t="42765" x="4051300" y="4418013"/>
          <p14:tracePt t="42771" x="4051300" y="4425950"/>
          <p14:tracePt t="42773" x="4043363" y="4425950"/>
          <p14:tracePt t="42779" x="4035425" y="4425950"/>
          <p14:tracePt t="42783" x="4035425" y="4433888"/>
          <p14:tracePt t="42791" x="4027488" y="4433888"/>
          <p14:tracePt t="43046" x="4035425" y="4433888"/>
          <p14:tracePt t="43052" x="4035425" y="4425950"/>
          <p14:tracePt t="43317" x="4027488" y="4425950"/>
          <p14:tracePt t="43322" x="4027488" y="4418013"/>
          <p14:tracePt t="43327" x="4019550" y="4410075"/>
          <p14:tracePt t="43329" x="4019550" y="4402138"/>
          <p14:tracePt t="43331" x="4019550" y="4394200"/>
          <p14:tracePt t="43340" x="4002088" y="4378325"/>
          <p14:tracePt t="43341" x="4002088" y="4370388"/>
          <p14:tracePt t="43346" x="3994150" y="4354513"/>
          <p14:tracePt t="43347" x="3994150" y="4346575"/>
          <p14:tracePt t="43350" x="3986213" y="4346575"/>
          <p14:tracePt t="43351" x="3986213" y="4338638"/>
          <p14:tracePt t="43353" x="3978275" y="4330700"/>
          <p14:tracePt t="43355" x="3978275" y="4322763"/>
          <p14:tracePt t="43357" x="3970338" y="4306888"/>
          <p14:tracePt t="43359" x="3970338" y="4298950"/>
          <p14:tracePt t="43362" x="3962400" y="4291013"/>
          <p14:tracePt t="43367" x="3946525" y="4265613"/>
          <p14:tracePt t="43368" x="3938588" y="4257675"/>
          <p14:tracePt t="43370" x="3938588" y="4249738"/>
          <p14:tracePt t="43372" x="3930650" y="4241800"/>
          <p14:tracePt t="43374" x="3922713" y="4233863"/>
          <p14:tracePt t="43377" x="3914775" y="4225925"/>
          <p14:tracePt t="43379" x="3914775" y="4217988"/>
          <p14:tracePt t="43381" x="3906838" y="4210050"/>
          <p14:tracePt t="43382" x="3898900" y="4202113"/>
          <p14:tracePt t="43384" x="3898900" y="4194175"/>
          <p14:tracePt t="43386" x="3890963" y="4186238"/>
          <p14:tracePt t="43390" x="3883025" y="4178300"/>
          <p14:tracePt t="43394" x="3875088" y="4170363"/>
          <p14:tracePt t="43400" x="3867150" y="4154488"/>
          <p14:tracePt t="43403" x="3851275" y="4146550"/>
          <p14:tracePt t="43407" x="3843338" y="4138613"/>
          <p14:tracePt t="43412" x="3835400" y="4130675"/>
          <p14:tracePt t="43415" x="3827463" y="4122738"/>
          <p14:tracePt t="43419" x="3819525" y="4114800"/>
          <p14:tracePt t="43423" x="3811588" y="4106863"/>
          <p14:tracePt t="43430" x="3803650" y="4098925"/>
          <p14:tracePt t="43433" x="3795713" y="4090988"/>
          <p14:tracePt t="43437" x="3779838" y="4090988"/>
          <p14:tracePt t="43439" x="3779838" y="4083050"/>
          <p14:tracePt t="43441" x="3771900" y="4083050"/>
          <p14:tracePt t="43446" x="3763963" y="4075113"/>
          <p14:tracePt t="43447" x="3756025" y="4075113"/>
          <p14:tracePt t="43449" x="3748088" y="4067175"/>
          <p14:tracePt t="43453" x="3740150" y="4059238"/>
          <p14:tracePt t="43455" x="3732213" y="4059238"/>
          <p14:tracePt t="43457" x="3724275" y="4059238"/>
          <p14:tracePt t="43461" x="3716338" y="4051300"/>
          <p14:tracePt t="43465" x="3700463" y="4043363"/>
          <p14:tracePt t="43471" x="3684588" y="4035425"/>
          <p14:tracePt t="43474" x="3676650" y="4035425"/>
          <p14:tracePt t="43475" x="3668713" y="4027488"/>
          <p14:tracePt t="43480" x="3660775" y="4019550"/>
          <p14:tracePt t="43481" x="3651250" y="4019550"/>
          <p14:tracePt t="43483" x="3643313" y="4011613"/>
          <p14:tracePt t="43486" x="3635375" y="4011613"/>
          <p14:tracePt t="43488" x="3627438" y="4011613"/>
          <p14:tracePt t="43492" x="3611563" y="4003675"/>
          <p14:tracePt t="43495" x="3587750" y="3995738"/>
          <p14:tracePt t="43499" x="3571875" y="3987800"/>
          <p14:tracePt t="43501" x="3563938" y="3987800"/>
          <p14:tracePt t="43508" x="3532188" y="3971925"/>
          <p14:tracePt t="43510" x="3524250" y="3971925"/>
          <p14:tracePt t="43514" x="3500438" y="3963988"/>
          <p14:tracePt t="43515" x="3492500" y="3956050"/>
          <p14:tracePt t="43517" x="3484563" y="3956050"/>
          <p14:tracePt t="43519" x="3476625" y="3956050"/>
          <p14:tracePt t="43521" x="3468688" y="3948113"/>
          <p14:tracePt t="43522" x="3460750" y="3948113"/>
          <p14:tracePt t="43524" x="3452813" y="3948113"/>
          <p14:tracePt t="43527" x="3444875" y="3938588"/>
          <p14:tracePt t="43529" x="3436938" y="3938588"/>
          <p14:tracePt t="43531" x="3429000" y="3938588"/>
          <p14:tracePt t="43533" x="3421063" y="3930650"/>
          <p14:tracePt t="43535" x="3413125" y="3930650"/>
          <p14:tracePt t="43537" x="3405188" y="3930650"/>
          <p14:tracePt t="43539" x="3397250" y="3922713"/>
          <p14:tracePt t="43541" x="3389313" y="3922713"/>
          <p14:tracePt t="43545" x="3373438" y="3914775"/>
          <p14:tracePt t="43547" x="3365500" y="3914775"/>
          <p14:tracePt t="43549" x="3357563" y="3914775"/>
          <p14:tracePt t="43551" x="3349625" y="3906838"/>
          <p14:tracePt t="43555" x="3341688" y="3906838"/>
          <p14:tracePt t="43557" x="3333750" y="3906838"/>
          <p14:tracePt t="43559" x="3325813" y="3898900"/>
          <p14:tracePt t="43561" x="3317875" y="3898900"/>
          <p14:tracePt t="43565" x="3308350" y="3898900"/>
          <p14:tracePt t="43567" x="3300413" y="3890963"/>
          <p14:tracePt t="43569" x="3292475" y="3890963"/>
          <p14:tracePt t="43573" x="3284538" y="3890963"/>
          <p14:tracePt t="43577" x="3276600" y="3890963"/>
          <p14:tracePt t="43579" x="3268663" y="3883025"/>
          <p14:tracePt t="43583" x="3260725" y="3883025"/>
          <p14:tracePt t="43589" x="3252788" y="3883025"/>
          <p14:tracePt t="43599" x="3244850" y="3883025"/>
          <p14:tracePt t="43721" x="3252788" y="3883025"/>
          <p14:tracePt t="43731" x="3252788" y="3890963"/>
          <p14:tracePt t="43738" x="3260725" y="3890963"/>
          <p14:tracePt t="43742" x="3260725" y="3898900"/>
          <p14:tracePt t="43746" x="3268663" y="3898900"/>
          <p14:tracePt t="43747" x="3268663" y="3906838"/>
          <p14:tracePt t="43749" x="3276600" y="3906838"/>
          <p14:tracePt t="43753" x="3284538" y="3906838"/>
          <p14:tracePt t="43756" x="3284538" y="3914775"/>
          <p14:tracePt t="43757" x="3292475" y="3914775"/>
          <p14:tracePt t="43762" x="3300413" y="3922713"/>
          <p14:tracePt t="43764" x="3308350" y="3922713"/>
          <p14:tracePt t="43766" x="3317875" y="3922713"/>
          <p14:tracePt t="43768" x="3317875" y="3930650"/>
          <p14:tracePt t="43769" x="3325813" y="3930650"/>
          <p14:tracePt t="43773" x="3341688" y="3938588"/>
          <p14:tracePt t="43777" x="3357563" y="3938588"/>
          <p14:tracePt t="43781" x="3381375" y="3948113"/>
          <p14:tracePt t="43783" x="3397250" y="3948113"/>
          <p14:tracePt t="43786" x="3405188" y="3948113"/>
          <p14:tracePt t="43790" x="3429000" y="3956050"/>
          <p14:tracePt t="43791" x="3436938" y="3956050"/>
          <p14:tracePt t="43796" x="3468688" y="3963988"/>
          <p14:tracePt t="43797" x="3476625" y="3963988"/>
          <p14:tracePt t="43799" x="3492500" y="3971925"/>
          <p14:tracePt t="43805" x="3524250" y="3971925"/>
          <p14:tracePt t="43807" x="3556000" y="3979863"/>
          <p14:tracePt t="43809" x="3571875" y="3979863"/>
          <p14:tracePt t="43813" x="3603625" y="3987800"/>
          <p14:tracePt t="43815" x="3619500" y="3987800"/>
          <p14:tracePt t="43822" x="3668713" y="3995738"/>
          <p14:tracePt t="43825" x="3708400" y="4003675"/>
          <p14:tracePt t="43827" x="3724275" y="4003675"/>
          <p14:tracePt t="43831" x="3763963" y="4003675"/>
          <p14:tracePt t="43836" x="3795713" y="4011613"/>
          <p14:tracePt t="43840" x="3835400" y="4011613"/>
          <p14:tracePt t="43841" x="3851275" y="4011613"/>
          <p14:tracePt t="43846" x="3890963" y="4011613"/>
          <p14:tracePt t="43847" x="3906838" y="4011613"/>
          <p14:tracePt t="43849" x="3922713" y="4011613"/>
          <p14:tracePt t="43851" x="3946525" y="4011613"/>
          <p14:tracePt t="43853" x="3962400" y="4011613"/>
          <p14:tracePt t="43855" x="3978275" y="4011613"/>
          <p14:tracePt t="43857" x="3994150" y="4011613"/>
          <p14:tracePt t="43858" x="4011613" y="4011613"/>
          <p14:tracePt t="43861" x="4027488" y="4011613"/>
          <p14:tracePt t="43863" x="4051300" y="4011613"/>
          <p14:tracePt t="43865" x="4067175" y="4011613"/>
          <p14:tracePt t="43867" x="4083050" y="4011613"/>
          <p14:tracePt t="43869" x="4098925" y="4011613"/>
          <p14:tracePt t="43870" x="4106863" y="4011613"/>
          <p14:tracePt t="43873" x="4122738" y="4011613"/>
          <p14:tracePt t="43875" x="4138613" y="4011613"/>
          <p14:tracePt t="43877" x="4154488" y="4011613"/>
          <p14:tracePt t="43879" x="4170363" y="4011613"/>
          <p14:tracePt t="43881" x="4186238" y="4011613"/>
          <p14:tracePt t="43883" x="4202113" y="4011613"/>
          <p14:tracePt t="43885" x="4210050" y="4011613"/>
          <p14:tracePt t="43887" x="4225925" y="4011613"/>
          <p14:tracePt t="43889" x="4233863" y="4019550"/>
          <p14:tracePt t="43891" x="4249738" y="4019550"/>
          <p14:tracePt t="43894" x="4265613" y="4019550"/>
          <p14:tracePt t="43897" x="4281488" y="4019550"/>
          <p14:tracePt t="43899" x="4297363" y="4019550"/>
          <p14:tracePt t="43900" x="4305300" y="4019550"/>
          <p14:tracePt t="43902" x="4313238" y="4019550"/>
          <p14:tracePt t="43904" x="4329113" y="4019550"/>
          <p14:tracePt t="43907" x="4337050" y="4019550"/>
          <p14:tracePt t="43909" x="4344988" y="4019550"/>
          <p14:tracePt t="43911" x="4352925" y="4019550"/>
          <p14:tracePt t="43913" x="4362450" y="4019550"/>
          <p14:tracePt t="43915" x="4370388" y="4019550"/>
          <p14:tracePt t="43917" x="4378325" y="4019550"/>
          <p14:tracePt t="43919" x="4386263" y="4019550"/>
          <p14:tracePt t="43921" x="4394200" y="4019550"/>
          <p14:tracePt t="43923" x="4402138" y="4019550"/>
          <p14:tracePt t="43925" x="4410075" y="4019550"/>
          <p14:tracePt t="43927" x="4418013" y="4019550"/>
          <p14:tracePt t="43931" x="4425950" y="4019550"/>
          <p14:tracePt t="43933" x="4433888" y="4019550"/>
          <p14:tracePt t="43937" x="4441825" y="4019550"/>
          <p14:tracePt t="43940" x="4449763" y="4019550"/>
          <p14:tracePt t="43944" x="4449763" y="4011613"/>
          <p14:tracePt t="43945" x="4457700" y="4011613"/>
          <p14:tracePt t="43964" x="4489450" y="4011613"/>
          <p14:tracePt t="43967" x="4497388" y="4011613"/>
          <p14:tracePt t="43969" x="4497388" y="4003675"/>
          <p14:tracePt t="43975" x="4505325" y="4003675"/>
          <p14:tracePt t="43981" x="4513263" y="4003675"/>
          <p14:tracePt t="43987" x="4513263" y="3995738"/>
          <p14:tracePt t="43989" x="4521200" y="3995738"/>
          <p14:tracePt t="43999" x="4529138" y="3995738"/>
          <p14:tracePt t="44005" x="4529138" y="3987800"/>
          <p14:tracePt t="44007" x="4537075" y="3987800"/>
          <p14:tracePt t="44015" x="4545013" y="3987800"/>
          <p14:tracePt t="44023" x="4552950" y="3979863"/>
          <p14:tracePt t="44029" x="4560888" y="3979863"/>
          <p14:tracePt t="44033" x="4568825" y="3979863"/>
          <p14:tracePt t="44037" x="4576763" y="3979863"/>
          <p14:tracePt t="44041" x="4584700" y="3979863"/>
          <p14:tracePt t="44045" x="4592638" y="3979863"/>
          <p14:tracePt t="44049" x="4600575" y="3979863"/>
          <p14:tracePt t="44055" x="4608513" y="3979863"/>
          <p14:tracePt t="44060" x="4616450" y="3979863"/>
          <p14:tracePt t="44064" x="4624388" y="3979863"/>
          <p14:tracePt t="44069" x="4632325" y="3979863"/>
          <p14:tracePt t="44073" x="4640263" y="3979863"/>
          <p14:tracePt t="44075" x="4640263" y="3971925"/>
          <p14:tracePt t="44079" x="4648200" y="3971925"/>
          <p14:tracePt t="44083" x="4656138" y="3971925"/>
          <p14:tracePt t="44089" x="4664075" y="3971925"/>
          <p14:tracePt t="44096" x="4672013" y="3971925"/>
          <p14:tracePt t="44101" x="4679950" y="3971925"/>
          <p14:tracePt t="44105" x="4679950" y="3963988"/>
          <p14:tracePt t="44107" x="4687888" y="3963988"/>
          <p14:tracePt t="44116" x="4695825" y="3963988"/>
          <p14:tracePt t="44125" x="4705350" y="3963988"/>
          <p14:tracePt t="44136" x="4713288" y="3956050"/>
          <p14:tracePt t="44139" x="4721225" y="3956050"/>
          <p14:tracePt t="44150" x="4729163" y="3956050"/>
          <p14:tracePt t="44154" x="4737100" y="3948113"/>
          <p14:tracePt t="44164" x="4745038" y="3948113"/>
          <p14:tracePt t="44168" x="4745038" y="3938588"/>
          <p14:tracePt t="44170" x="4752975" y="3938588"/>
          <p14:tracePt t="44180" x="4760913" y="3938588"/>
          <p14:tracePt t="44183" x="4760913" y="3930650"/>
          <p14:tracePt t="44185" x="4768850" y="3930650"/>
          <p14:tracePt t="44191" x="4768850" y="3922713"/>
          <p14:tracePt t="44198" x="4776788" y="3922713"/>
          <p14:tracePt t="44201" x="4776788" y="3914775"/>
          <p14:tracePt t="44205" x="4784725" y="3914775"/>
          <p14:tracePt t="44207" x="4784725" y="3906838"/>
          <p14:tracePt t="44213" x="4784725" y="3898900"/>
          <p14:tracePt t="44215" x="4792663" y="3898900"/>
          <p14:tracePt t="44219" x="4792663" y="3890963"/>
          <p14:tracePt t="44225" x="4792663" y="3883025"/>
          <p14:tracePt t="44232" x="4792663" y="3875088"/>
          <p14:tracePt t="44237" x="4792663" y="3867150"/>
          <p14:tracePt t="44240" x="4800600" y="3867150"/>
          <p14:tracePt t="44245" x="4792663" y="3859213"/>
          <p14:tracePt t="44250" x="4792663" y="3851275"/>
          <p14:tracePt t="44253" x="4792663" y="3843338"/>
          <p14:tracePt t="44259" x="4792663" y="3835400"/>
          <p14:tracePt t="44263" x="4792663" y="3827463"/>
          <p14:tracePt t="44266" x="4792663" y="3819525"/>
          <p14:tracePt t="44267" x="4784725" y="3819525"/>
          <p14:tracePt t="44269" x="4784725" y="3811588"/>
          <p14:tracePt t="44273" x="4784725" y="3803650"/>
          <p14:tracePt t="44280" x="4776788" y="3795713"/>
          <p14:tracePt t="44283" x="4776788" y="3787775"/>
          <p14:tracePt t="44287" x="4768850" y="3779838"/>
          <p14:tracePt t="44292" x="4768850" y="3771900"/>
          <p14:tracePt t="44296" x="4760913" y="3763963"/>
          <p14:tracePt t="44301" x="4760913" y="3756025"/>
          <p14:tracePt t="44303" x="4752975" y="3756025"/>
          <p14:tracePt t="44307" x="4752975" y="3748088"/>
          <p14:tracePt t="44309" x="4745038" y="3748088"/>
          <p14:tracePt t="44312" x="4745038" y="3740150"/>
          <p14:tracePt t="44314" x="4737100" y="3740150"/>
          <p14:tracePt t="44317" x="4737100" y="3732213"/>
          <p14:tracePt t="44321" x="4729163" y="3732213"/>
          <p14:tracePt t="44323" x="4721225" y="3724275"/>
          <p14:tracePt t="44329" x="4713288" y="3724275"/>
          <p14:tracePt t="44331" x="4713288" y="3716338"/>
          <p14:tracePt t="44335" x="4705350" y="3716338"/>
          <p14:tracePt t="44337" x="4695825" y="3716338"/>
          <p14:tracePt t="44341" x="4687888" y="3708400"/>
          <p14:tracePt t="44346" x="4679950" y="3708400"/>
          <p14:tracePt t="44352" x="4672013" y="3708400"/>
          <p14:tracePt t="44353" x="4664075" y="3708400"/>
          <p14:tracePt t="44357" x="4656138" y="3708400"/>
          <p14:tracePt t="44363" x="4648200" y="3708400"/>
          <p14:tracePt t="44367" x="4640263" y="3708400"/>
          <p14:tracePt t="44369" x="4632325" y="3708400"/>
          <p14:tracePt t="44373" x="4624388" y="3708400"/>
          <p14:tracePt t="44379" x="4616450" y="3708400"/>
          <p14:tracePt t="44383" x="4608513" y="3708400"/>
          <p14:tracePt t="44386" x="4600575" y="3716338"/>
          <p14:tracePt t="44389" x="4592638" y="3716338"/>
          <p14:tracePt t="44396" x="4584700" y="3716338"/>
          <p14:tracePt t="44401" x="4576763" y="3724275"/>
          <p14:tracePt t="44404" x="4568825" y="3724275"/>
          <p14:tracePt t="44409" x="4560888" y="3724275"/>
          <p14:tracePt t="44413" x="4560888" y="3732213"/>
          <p14:tracePt t="44415" x="4552950" y="3732213"/>
          <p14:tracePt t="44423" x="4545013" y="3732213"/>
          <p14:tracePt t="44432" x="4545013" y="3740150"/>
          <p14:tracePt t="44435" x="4537075" y="3740150"/>
          <p14:tracePt t="44455" x="4529138" y="3740150"/>
          <p14:tracePt t="44464" x="4529138" y="3748088"/>
          <p14:tracePt t="44471" x="4521200" y="3748088"/>
          <p14:tracePt t="44480" x="4521200" y="3756025"/>
          <p14:tracePt t="44482" x="4513263" y="3756025"/>
          <p14:tracePt t="44485" x="4505325" y="3763963"/>
          <p14:tracePt t="44489" x="4497388" y="3763963"/>
          <p14:tracePt t="44492" x="4497388" y="3771900"/>
          <p14:tracePt t="44497" x="4481513" y="3779838"/>
          <p14:tracePt t="44501" x="4473575" y="3787775"/>
          <p14:tracePt t="44503" x="4465638" y="3787775"/>
          <p14:tracePt t="44507" x="4457700" y="3795713"/>
          <p14:tracePt t="44509" x="4449763" y="3803650"/>
          <p14:tracePt t="44513" x="4433888" y="3811588"/>
          <p14:tracePt t="44515" x="4425950" y="3811588"/>
          <p14:tracePt t="44518" x="4418013" y="3819525"/>
          <p14:tracePt t="44524" x="4386263" y="3835400"/>
          <p14:tracePt t="44526" x="4378325" y="3843338"/>
          <p14:tracePt t="44531" x="4344988" y="3859213"/>
          <p14:tracePt t="44533" x="4337050" y="3867150"/>
          <p14:tracePt t="44537" x="4313238" y="3875088"/>
          <p14:tracePt t="44542" x="4297363" y="3890963"/>
          <p14:tracePt t="44544" x="4281488" y="3898900"/>
          <p14:tracePt t="44548" x="4257675" y="3914775"/>
          <p14:tracePt t="44549" x="4249738" y="3922713"/>
          <p14:tracePt t="44551" x="4233863" y="3922713"/>
          <p14:tracePt t="44555" x="4210050" y="3938588"/>
          <p14:tracePt t="44557" x="4202113" y="3948113"/>
          <p14:tracePt t="44559" x="4186238" y="3956050"/>
          <p14:tracePt t="44563" x="4162425" y="3971925"/>
          <p14:tracePt t="44565" x="4146550" y="3971925"/>
          <p14:tracePt t="44572" x="4114800" y="3995738"/>
          <p14:tracePt t="44575" x="4083050" y="4011613"/>
          <p14:tracePt t="44579" x="4059238" y="4027488"/>
          <p14:tracePt t="44581" x="4051300" y="4035425"/>
          <p14:tracePt t="44586" x="4027488" y="4043363"/>
          <p14:tracePt t="44587" x="4019550" y="4051300"/>
          <p14:tracePt t="44589" x="4002088" y="4059238"/>
          <p14:tracePt t="44591" x="3994150" y="4067175"/>
          <p14:tracePt t="44596" x="3970338" y="4083050"/>
          <p14:tracePt t="44600" x="3946525" y="4098925"/>
          <p14:tracePt t="44606" x="3906838" y="4114800"/>
          <p14:tracePt t="44607" x="3898900" y="4122738"/>
          <p14:tracePt t="44609" x="3890963" y="4122738"/>
          <p14:tracePt t="44613" x="3867150" y="4138613"/>
          <p14:tracePt t="44618" x="3851275" y="4146550"/>
          <p14:tracePt t="44623" x="3819525" y="4162425"/>
          <p14:tracePt t="44625" x="3811588" y="4170363"/>
          <p14:tracePt t="44628" x="3803650" y="4170363"/>
          <p14:tracePt t="44630" x="3795713" y="4178300"/>
          <p14:tracePt t="44632" x="3787775" y="4178300"/>
          <p14:tracePt t="44633" x="3779838" y="4186238"/>
          <p14:tracePt t="44635" x="3771900" y="4194175"/>
          <p14:tracePt t="44637" x="3763963" y="4194175"/>
          <p14:tracePt t="44639" x="3756025" y="4202113"/>
          <p14:tracePt t="44641" x="3748088" y="4202113"/>
          <p14:tracePt t="44645" x="3740150" y="4210050"/>
          <p14:tracePt t="44648" x="3732213" y="4217988"/>
          <p14:tracePt t="44651" x="3716338" y="4225925"/>
          <p14:tracePt t="44653" x="3708400" y="4225925"/>
          <p14:tracePt t="44655" x="3700463" y="4225925"/>
          <p14:tracePt t="44657" x="3700463" y="4233863"/>
          <p14:tracePt t="44659" x="3692525" y="4233863"/>
          <p14:tracePt t="44661" x="3684588" y="4233863"/>
          <p14:tracePt t="44664" x="3676650" y="4241800"/>
          <p14:tracePt t="44667" x="3668713" y="4241800"/>
          <p14:tracePt t="44669" x="3660775" y="4241800"/>
          <p14:tracePt t="44671" x="3660775" y="4249738"/>
          <p14:tracePt t="44673" x="3651250" y="4249738"/>
          <p14:tracePt t="44678" x="3643313" y="4257675"/>
          <p14:tracePt t="44681" x="3635375" y="4257675"/>
          <p14:tracePt t="44685" x="3627438" y="4265613"/>
          <p14:tracePt t="44689" x="3619500" y="4265613"/>
          <p14:tracePt t="44695" x="3611563" y="4273550"/>
          <p14:tracePt t="44698" x="3603625" y="4273550"/>
          <p14:tracePt t="44699" x="3603625" y="4281488"/>
          <p14:tracePt t="44701" x="3595688" y="4281488"/>
          <p14:tracePt t="44705" x="3587750" y="4281488"/>
          <p14:tracePt t="44709" x="3579813" y="4291013"/>
          <p14:tracePt t="44713" x="3571875" y="4291013"/>
          <p14:tracePt t="44717" x="3563938" y="4298950"/>
          <p14:tracePt t="44723" x="3556000" y="4298950"/>
          <p14:tracePt t="44729" x="3548063" y="4306888"/>
          <p14:tracePt t="44735" x="3540125" y="4306888"/>
          <p14:tracePt t="44741" x="3540125" y="4314825"/>
          <p14:tracePt t="44746" x="3532188" y="4314825"/>
          <p14:tracePt t="44749" x="3524250" y="4314825"/>
          <p14:tracePt t="44755" x="3516313" y="4322763"/>
          <p14:tracePt t="44759" x="3508375" y="4322763"/>
          <p14:tracePt t="44765" x="3500438" y="4330700"/>
          <p14:tracePt t="44769" x="3492500" y="4330700"/>
          <p14:tracePt t="44773" x="3484563" y="4330700"/>
          <p14:tracePt t="44775" x="3484563" y="4338638"/>
          <p14:tracePt t="44778" x="3476625" y="4338638"/>
          <p14:tracePt t="44781" x="3468688" y="4338638"/>
          <p14:tracePt t="44785" x="3460750" y="4346575"/>
          <p14:tracePt t="44789" x="3452813" y="4346575"/>
          <p14:tracePt t="44794" x="3444875" y="4354513"/>
          <p14:tracePt t="44797" x="3436938" y="4354513"/>
          <p14:tracePt t="44801" x="3429000" y="4354513"/>
          <p14:tracePt t="44803" x="3429000" y="4362450"/>
          <p14:tracePt t="44805" x="3421063" y="4362450"/>
          <p14:tracePt t="44809" x="3413125" y="4362450"/>
          <p14:tracePt t="44815" x="3405188" y="4362450"/>
          <p14:tracePt t="44817" x="3405188" y="4370388"/>
          <p14:tracePt t="44819" x="3397250" y="4370388"/>
          <p14:tracePt t="44825" x="3389313" y="4370388"/>
          <p14:tracePt t="44869" x="3389313" y="4362450"/>
          <p14:tracePt t="44875" x="3389313" y="4354513"/>
          <p14:tracePt t="44877" x="3397250" y="4354513"/>
          <p14:tracePt t="44879" x="3397250" y="4346575"/>
          <p14:tracePt t="44883" x="3405188" y="4338638"/>
          <p14:tracePt t="44887" x="3413125" y="4330700"/>
          <p14:tracePt t="44891" x="3413125" y="4322763"/>
          <p14:tracePt t="44894" x="3421063" y="4314825"/>
          <p14:tracePt t="44898" x="3429000" y="4306888"/>
          <p14:tracePt t="44900" x="3429000" y="4298950"/>
          <p14:tracePt t="44903" x="3436938" y="4291013"/>
          <p14:tracePt t="44905" x="3436938" y="4281488"/>
          <p14:tracePt t="44909" x="3444875" y="4273550"/>
          <p14:tracePt t="44913" x="3444875" y="4265613"/>
          <p14:tracePt t="44916" x="3452813" y="4257675"/>
          <p14:tracePt t="44919" x="3452813" y="4249738"/>
          <p14:tracePt t="44921" x="3460750" y="4241800"/>
          <p14:tracePt t="44925" x="3460750" y="4233863"/>
          <p14:tracePt t="44930" x="3460750" y="4225925"/>
          <p14:tracePt t="44931" x="3468688" y="4217988"/>
          <p14:tracePt t="44934" x="3468688" y="4210050"/>
          <p14:tracePt t="44949" x="3476625" y="4178300"/>
          <p14:tracePt t="44952" x="3476625" y="4170363"/>
          <p14:tracePt t="44955" x="3476625" y="4162425"/>
          <p14:tracePt t="44957" x="3468688" y="4162425"/>
          <p14:tracePt t="44959" x="3468688" y="4154488"/>
          <p14:tracePt t="44964" x="3468688" y="4146550"/>
          <p14:tracePt t="44967" x="3468688" y="4138613"/>
          <p14:tracePt t="44969" x="3460750" y="4138613"/>
          <p14:tracePt t="44973" x="3460750" y="4130675"/>
          <p14:tracePt t="44976" x="3452813" y="4130675"/>
          <p14:tracePt t="44981" x="3444875" y="4114800"/>
          <p14:tracePt t="44983" x="3436938" y="4114800"/>
          <p14:tracePt t="44985" x="3436938" y="4106863"/>
          <p14:tracePt t="44987" x="3429000" y="4106863"/>
          <p14:tracePt t="44989" x="3421063" y="4098925"/>
          <p14:tracePt t="44996" x="3405188" y="4090988"/>
          <p14:tracePt t="44997" x="3397250" y="4090988"/>
          <p14:tracePt t="44999" x="3389313" y="4083050"/>
          <p14:tracePt t="45001" x="3381375" y="4083050"/>
          <p14:tracePt t="45003" x="3373438" y="4075113"/>
          <p14:tracePt t="45006" x="3365500" y="4075113"/>
          <p14:tracePt t="45008" x="3357563" y="4075113"/>
          <p14:tracePt t="45010" x="3349625" y="4067175"/>
          <p14:tracePt t="45014" x="3333750" y="4067175"/>
          <p14:tracePt t="45015" x="3325813" y="4067175"/>
          <p14:tracePt t="45017" x="3317875" y="4067175"/>
          <p14:tracePt t="45019" x="3300413" y="4059238"/>
          <p14:tracePt t="45021" x="3292475" y="4059238"/>
          <p14:tracePt t="45023" x="3284538" y="4059238"/>
          <p14:tracePt t="45025" x="3268663" y="4059238"/>
          <p14:tracePt t="45027" x="3260725" y="4059238"/>
          <p14:tracePt t="45029" x="3244850" y="4051300"/>
          <p14:tracePt t="45031" x="3236913" y="4051300"/>
          <p14:tracePt t="45033" x="3221038" y="4051300"/>
          <p14:tracePt t="45035" x="3205163" y="4051300"/>
          <p14:tracePt t="45037" x="3189288" y="4051300"/>
          <p14:tracePt t="45039" x="3173413" y="4043363"/>
          <p14:tracePt t="45041" x="3157538" y="4043363"/>
          <p14:tracePt t="45044" x="3149600" y="4043363"/>
          <p14:tracePt t="45045" x="3133725" y="4043363"/>
          <p14:tracePt t="45047" x="3117850" y="4043363"/>
          <p14:tracePt t="45049" x="3101975" y="4043363"/>
          <p14:tracePt t="45051" x="3086100" y="4043363"/>
          <p14:tracePt t="45053" x="3070225" y="4043363"/>
          <p14:tracePt t="45054" x="3054350" y="4043363"/>
          <p14:tracePt t="45057" x="3038475" y="4043363"/>
          <p14:tracePt t="45059" x="3022600" y="4043363"/>
          <p14:tracePt t="45061" x="3006725" y="4043363"/>
          <p14:tracePt t="45063" x="2990850" y="4043363"/>
          <p14:tracePt t="45065" x="2967038" y="4043363"/>
          <p14:tracePt t="45067" x="2949575" y="4043363"/>
          <p14:tracePt t="45069" x="2933700" y="4043363"/>
          <p14:tracePt t="45071" x="2917825" y="4043363"/>
          <p14:tracePt t="45072" x="2901950" y="4043363"/>
          <p14:tracePt t="45074" x="2886075" y="4043363"/>
          <p14:tracePt t="45077" x="2870200" y="4043363"/>
          <p14:tracePt t="45079" x="2846388" y="4043363"/>
          <p14:tracePt t="45081" x="2830513" y="4043363"/>
          <p14:tracePt t="45083" x="2814638" y="4043363"/>
          <p14:tracePt t="45085" x="2798763" y="4043363"/>
          <p14:tracePt t="45087" x="2782888" y="4043363"/>
          <p14:tracePt t="45089" x="2767013" y="4043363"/>
          <p14:tracePt t="45091" x="2751138" y="4043363"/>
          <p14:tracePt t="45094" x="2735263" y="4043363"/>
          <p14:tracePt t="45095" x="2719388" y="4043363"/>
          <p14:tracePt t="45097" x="2703513" y="4043363"/>
          <p14:tracePt t="45099" x="2687638" y="4043363"/>
          <p14:tracePt t="45101" x="2671763" y="4043363"/>
          <p14:tracePt t="45102" x="2655888" y="4043363"/>
          <p14:tracePt t="45105" x="2640013" y="4051300"/>
          <p14:tracePt t="45107" x="2624138" y="4051300"/>
          <p14:tracePt t="45109" x="2616200" y="4051300"/>
          <p14:tracePt t="45111" x="2598738" y="4051300"/>
          <p14:tracePt t="45113" x="2582863" y="4051300"/>
          <p14:tracePt t="45115" x="2566988" y="4059238"/>
          <p14:tracePt t="45117" x="2559050" y="4059238"/>
          <p14:tracePt t="45119" x="2543175" y="4059238"/>
          <p14:tracePt t="45121" x="2527300" y="4059238"/>
          <p14:tracePt t="45123" x="2511425" y="4059238"/>
          <p14:tracePt t="45124" x="2503488" y="4067175"/>
          <p14:tracePt t="45127" x="2487613" y="4067175"/>
          <p14:tracePt t="45130" x="2471738" y="4067175"/>
          <p14:tracePt t="45131" x="2463800" y="4067175"/>
          <p14:tracePt t="45133" x="2447925" y="4067175"/>
          <p14:tracePt t="45135" x="2432050" y="4075113"/>
          <p14:tracePt t="45137" x="2424113" y="4075113"/>
          <p14:tracePt t="45139" x="2408238" y="4075113"/>
          <p14:tracePt t="45141" x="2400300" y="4075113"/>
          <p14:tracePt t="45144" x="2392363" y="4075113"/>
          <p14:tracePt t="45147" x="2368550" y="4083050"/>
          <p14:tracePt t="45149" x="2352675" y="4083050"/>
          <p14:tracePt t="45151" x="2344738" y="4083050"/>
          <p14:tracePt t="45153" x="2336800" y="4083050"/>
          <p14:tracePt t="45155" x="2328863" y="4083050"/>
          <p14:tracePt t="45157" x="2320925" y="4090988"/>
          <p14:tracePt t="45159" x="2312988" y="4090988"/>
          <p14:tracePt t="45161" x="2305050" y="4090988"/>
          <p14:tracePt t="45164" x="2297113" y="4090988"/>
          <p14:tracePt t="45165" x="2289175" y="4090988"/>
          <p14:tracePt t="45167" x="2281238" y="4090988"/>
          <p14:tracePt t="45169" x="2273300" y="4090988"/>
          <p14:tracePt t="45171" x="2273300" y="4098925"/>
          <p14:tracePt t="45173" x="2265363" y="4098925"/>
          <p14:tracePt t="45175" x="2255838" y="4098925"/>
          <p14:tracePt t="45179" x="2247900" y="4098925"/>
          <p14:tracePt t="45181" x="2239963" y="4098925"/>
          <p14:tracePt t="45185" x="2232025" y="4098925"/>
          <p14:tracePt t="45187" x="2232025" y="4106863"/>
          <p14:tracePt t="45189" x="2224088" y="4106863"/>
          <p14:tracePt t="45195" x="2216150" y="4106863"/>
          <p14:tracePt t="45199" x="2208213" y="4106863"/>
          <p14:tracePt t="45205" x="2200275" y="4106863"/>
          <p14:tracePt t="45215" x="2192338" y="4114800"/>
          <p14:tracePt t="45248" x="2184400" y="4114800"/>
          <p14:tracePt t="45257" x="2176463" y="4114800"/>
          <p14:tracePt t="45262" x="2176463" y="4122738"/>
          <p14:tracePt t="45263" x="2168525" y="4122738"/>
          <p14:tracePt t="45271" x="2160588" y="4122738"/>
          <p14:tracePt t="45274" x="2152650" y="4122738"/>
          <p14:tracePt t="45275" x="2152650" y="4130675"/>
          <p14:tracePt t="45279" x="2144713" y="4130675"/>
          <p14:tracePt t="45282" x="2136775" y="4130675"/>
          <p14:tracePt t="45285" x="2128838" y="4130675"/>
          <p14:tracePt t="45289" x="2120900" y="4138613"/>
          <p14:tracePt t="45291" x="2112963" y="4138613"/>
          <p14:tracePt t="45296" x="2097088" y="4138613"/>
          <p14:tracePt t="45297" x="2097088" y="4146550"/>
          <p14:tracePt t="45300" x="2089150" y="4146550"/>
          <p14:tracePt t="45302" x="2081213" y="4146550"/>
          <p14:tracePt t="45303" x="2073275" y="4146550"/>
          <p14:tracePt t="45307" x="2065338" y="4154488"/>
          <p14:tracePt t="45309" x="2057400" y="4154488"/>
          <p14:tracePt t="45312" x="2049463" y="4154488"/>
          <p14:tracePt t="45320" x="2033588" y="4162425"/>
          <p14:tracePt t="45322" x="2025650" y="4162425"/>
          <p14:tracePt t="45325" x="2017713" y="4162425"/>
          <p14:tracePt t="45329" x="2009775" y="4162425"/>
          <p14:tracePt t="45331" x="2001838" y="4170363"/>
          <p14:tracePt t="45337" x="1993900" y="4170363"/>
          <p14:tracePt t="45346" x="1985963" y="4170363"/>
          <p14:tracePt t="45349" x="1978025" y="4170363"/>
          <p14:tracePt t="45353" x="1978025" y="4178300"/>
          <p14:tracePt t="45357" x="1970088" y="4178300"/>
          <p14:tracePt t="45366" x="1962150" y="4178300"/>
          <p14:tracePt t="45375" x="1954213" y="4178300"/>
          <p14:tracePt t="45384" x="1954213" y="4186238"/>
          <p14:tracePt t="45385" x="1946275" y="4186238"/>
          <p14:tracePt t="45396" x="1938338" y="4186238"/>
          <p14:tracePt t="45401" x="1930400" y="4186238"/>
          <p14:tracePt t="45406" x="1922463" y="4194175"/>
          <p14:tracePt t="45413" x="1912938" y="4194175"/>
          <p14:tracePt t="45418" x="1905000" y="4194175"/>
          <p14:tracePt t="45423" x="1897063" y="4194175"/>
          <p14:tracePt t="45427" x="1889125" y="4202113"/>
          <p14:tracePt t="45431" x="1881188" y="4202113"/>
          <p14:tracePt t="45434" x="1873250" y="4202113"/>
          <p14:tracePt t="45438" x="1865313" y="4202113"/>
          <p14:tracePt t="45444" x="1857375" y="4202113"/>
          <p14:tracePt t="45448" x="1849438" y="4202113"/>
          <p14:tracePt t="45453" x="1841500" y="4210050"/>
          <p14:tracePt t="45456" x="1833563" y="4210050"/>
          <p14:tracePt t="45461" x="1825625" y="4210050"/>
          <p14:tracePt t="45467" x="1817688" y="4210050"/>
          <p14:tracePt t="45473" x="1809750" y="4210050"/>
          <p14:tracePt t="45483" x="1801813" y="4210050"/>
          <p14:tracePt t="45501" x="1793875" y="4217988"/>
          <p14:tracePt t="45573" x="1785938" y="4217988"/>
          <p14:tracePt t="45581" x="1778000" y="4217988"/>
          <p14:tracePt t="45586" x="1770063" y="4217988"/>
          <p14:tracePt t="45589" x="1762125" y="4217988"/>
          <p14:tracePt t="45596" x="1754188" y="4217988"/>
          <p14:tracePt t="45599" x="1746250" y="4217988"/>
          <p14:tracePt t="45601" x="1738313" y="4225925"/>
          <p14:tracePt t="45603" x="1730375" y="4225925"/>
          <p14:tracePt t="45607" x="1722438" y="4225925"/>
          <p14:tracePt t="45609" x="1714500" y="4225925"/>
          <p14:tracePt t="45612" x="1706563" y="4225925"/>
          <p14:tracePt t="45619" x="1690688" y="4233863"/>
          <p14:tracePt t="45620" x="1682750" y="4233863"/>
          <p14:tracePt t="45622" x="1674813" y="4241800"/>
          <p14:tracePt t="45624" x="1666875" y="4241800"/>
          <p14:tracePt t="45631" x="1643063" y="4249738"/>
          <p14:tracePt t="45638" x="1619250" y="4257675"/>
          <p14:tracePt t="45639" x="1611313" y="4257675"/>
          <p14:tracePt t="45647" x="1587500" y="4265613"/>
          <p14:tracePt t="45650" x="1579563" y="4265613"/>
          <p14:tracePt t="45651" x="1571625" y="4265613"/>
          <p14:tracePt t="45653" x="1562100" y="4273550"/>
          <p14:tracePt t="45657" x="1554163" y="4273550"/>
          <p14:tracePt t="45659" x="1546225" y="4281488"/>
          <p14:tracePt t="45661" x="1538288" y="4281488"/>
          <p14:tracePt t="45665" x="1530350" y="4291013"/>
          <p14:tracePt t="45669" x="1522413" y="4291013"/>
          <p14:tracePt t="45673" x="1514475" y="4291013"/>
          <p14:tracePt t="45675" x="1514475" y="4298950"/>
          <p14:tracePt t="45679" x="1506538" y="4298950"/>
          <p14:tracePt t="45683" x="1498600" y="4306888"/>
          <p14:tracePt t="45695" x="1490663" y="4314825"/>
          <p14:tracePt t="45707" x="1490663" y="4322763"/>
          <p14:tracePt t="45709" x="1482725" y="4322763"/>
          <p14:tracePt t="45719" x="1482725" y="4330700"/>
          <p14:tracePt t="45735" x="1482725" y="4338638"/>
          <p14:tracePt t="45791" x="1482725" y="4346575"/>
          <p14:tracePt t="45803" x="1490663" y="4346575"/>
          <p14:tracePt t="45808" x="1490663" y="4354513"/>
          <p14:tracePt t="45817" x="1490663" y="4362450"/>
          <p14:tracePt t="45825" x="1498600" y="4362450"/>
          <p14:tracePt t="45829" x="1498600" y="4370388"/>
          <p14:tracePt t="45837" x="1498600" y="4378325"/>
          <p14:tracePt t="45847" x="1498600" y="4386263"/>
          <p14:tracePt t="45855" x="1498600" y="4394200"/>
          <p14:tracePt t="45866" x="1506538" y="4402138"/>
          <p14:tracePt t="45867" x="1498600" y="4402138"/>
          <p14:tracePt t="45869" x="1498600" y="4410075"/>
          <p14:tracePt t="45873" x="1498600" y="4418013"/>
          <p14:tracePt t="45879" x="1498600" y="4425950"/>
          <p14:tracePt t="45884" x="1498600" y="4433888"/>
          <p14:tracePt t="45889" x="1498600" y="4441825"/>
          <p14:tracePt t="45896" x="1498600" y="4449763"/>
          <p14:tracePt t="45900" x="1498600" y="4457700"/>
          <p14:tracePt t="45905" x="1498600" y="4465638"/>
          <p14:tracePt t="45909" x="1498600" y="4473575"/>
          <p14:tracePt t="45916" x="1498600" y="4481513"/>
          <p14:tracePt t="45917" x="1490663" y="4481513"/>
          <p14:tracePt t="45921" x="1490663" y="4489450"/>
          <p14:tracePt t="45930" x="1490663" y="4497388"/>
          <p14:tracePt t="45933" x="1490663" y="4505325"/>
          <p14:tracePt t="45949" x="1490663" y="4529138"/>
          <p14:tracePt t="45955" x="1490663" y="4537075"/>
          <p14:tracePt t="45959" x="1482725" y="4545013"/>
          <p14:tracePt t="45963" x="1482725" y="4552950"/>
          <p14:tracePt t="45967" x="1482725" y="4560888"/>
          <p14:tracePt t="45971" x="1482725" y="4568825"/>
          <p14:tracePt t="45976" x="1482725" y="4576763"/>
          <p14:tracePt t="45980" x="1482725" y="4584700"/>
          <p14:tracePt t="45983" x="1490663" y="4592638"/>
          <p14:tracePt t="45987" x="1490663" y="4600575"/>
          <p14:tracePt t="45996" x="1490663" y="4608513"/>
          <p14:tracePt t="45998" x="1490663" y="4616450"/>
          <p14:tracePt t="46003" x="1490663" y="4624388"/>
          <p14:tracePt t="46009" x="1498600" y="4633913"/>
          <p14:tracePt t="46016" x="1498600" y="4641850"/>
          <p14:tracePt t="46023" x="1498600" y="4649788"/>
          <p14:tracePt t="46030" x="1506538" y="4649788"/>
          <p14:tracePt t="46033" x="1506538" y="4657725"/>
          <p14:tracePt t="46041" x="1514475" y="4657725"/>
          <p14:tracePt t="46046" x="1514475" y="4665663"/>
          <p14:tracePt t="46050" x="1522413" y="4665663"/>
          <p14:tracePt t="46055" x="1522413" y="4673600"/>
          <p14:tracePt t="46057" x="1530350" y="4673600"/>
          <p14:tracePt t="46063" x="1538288" y="4673600"/>
          <p14:tracePt t="46069" x="1546225" y="4681538"/>
          <p14:tracePt t="46073" x="1554163" y="4681538"/>
          <p14:tracePt t="46075" x="1554163" y="4689475"/>
          <p14:tracePt t="46079" x="1571625" y="4689475"/>
          <p14:tracePt t="46083" x="1579563" y="4689475"/>
          <p14:tracePt t="46087" x="1587500" y="4697413"/>
          <p14:tracePt t="46090" x="1595438" y="4697413"/>
          <p14:tracePt t="46091" x="1603375" y="4705350"/>
          <p14:tracePt t="46096" x="1611313" y="4705350"/>
          <p14:tracePt t="46099" x="1627188" y="4713288"/>
          <p14:tracePt t="46101" x="1635125" y="4713288"/>
          <p14:tracePt t="46103" x="1643063" y="4721225"/>
          <p14:tracePt t="46105" x="1651000" y="4721225"/>
          <p14:tracePt t="46107" x="1658938" y="4721225"/>
          <p14:tracePt t="46109" x="1666875" y="4729163"/>
          <p14:tracePt t="46113" x="1682750" y="4729163"/>
          <p14:tracePt t="46120" x="1706563" y="4737100"/>
          <p14:tracePt t="46121" x="1722438" y="4737100"/>
          <p14:tracePt t="46123" x="1730375" y="4737100"/>
          <p14:tracePt t="46125" x="1738313" y="4745038"/>
          <p14:tracePt t="46131" x="1770063" y="4745038"/>
          <p14:tracePt t="46135" x="1793875" y="4745038"/>
          <p14:tracePt t="46137" x="1801813" y="4752975"/>
          <p14:tracePt t="46139" x="1809750" y="4752975"/>
          <p14:tracePt t="46141" x="1825625" y="4752975"/>
          <p14:tracePt t="46146" x="1849438" y="4752975"/>
          <p14:tracePt t="46152" x="1881188" y="4760913"/>
          <p14:tracePt t="46154" x="1889125" y="4760913"/>
          <p14:tracePt t="46155" x="1905000" y="4760913"/>
          <p14:tracePt t="46157" x="1922463" y="4768850"/>
          <p14:tracePt t="46159" x="1930400" y="4768850"/>
          <p14:tracePt t="46163" x="1954213" y="4768850"/>
          <p14:tracePt t="46165" x="1970088" y="4768850"/>
          <p14:tracePt t="46167" x="1985963" y="4776788"/>
          <p14:tracePt t="46169" x="1993900" y="4776788"/>
          <p14:tracePt t="46171" x="2009775" y="4776788"/>
          <p14:tracePt t="46173" x="2017713" y="4776788"/>
          <p14:tracePt t="46175" x="2033588" y="4776788"/>
          <p14:tracePt t="46181" x="2073275" y="4784725"/>
          <p14:tracePt t="46183" x="2081213" y="4784725"/>
          <p14:tracePt t="46185" x="2097088" y="4784725"/>
          <p14:tracePt t="46187" x="2112963" y="4784725"/>
          <p14:tracePt t="46189" x="2120900" y="4784725"/>
          <p14:tracePt t="46191" x="2136775" y="4792663"/>
          <p14:tracePt t="46198" x="2176463" y="4792663"/>
          <p14:tracePt t="46200" x="2184400" y="4792663"/>
          <p14:tracePt t="46202" x="2200275" y="4792663"/>
          <p14:tracePt t="46203" x="2208213" y="4800600"/>
          <p14:tracePt t="46205" x="2224088" y="4800600"/>
          <p14:tracePt t="46207" x="2239963" y="4800600"/>
          <p14:tracePt t="46209" x="2247900" y="4800600"/>
          <p14:tracePt t="46212" x="2265363" y="4800600"/>
          <p14:tracePt t="46213" x="2273300" y="4800600"/>
          <p14:tracePt t="46216" x="2289175" y="4800600"/>
          <p14:tracePt t="46217" x="2297113" y="4808538"/>
          <p14:tracePt t="46219" x="2305050" y="4808538"/>
          <p14:tracePt t="46221" x="2320925" y="4808538"/>
          <p14:tracePt t="46224" x="2328863" y="4808538"/>
          <p14:tracePt t="46226" x="2344738" y="4808538"/>
          <p14:tracePt t="46230" x="2360613" y="4808538"/>
          <p14:tracePt t="46231" x="2376488" y="4816475"/>
          <p14:tracePt t="46234" x="2384425" y="4816475"/>
          <p14:tracePt t="46235" x="2392363" y="4816475"/>
          <p14:tracePt t="46237" x="2408238" y="4816475"/>
          <p14:tracePt t="46241" x="2424113" y="4816475"/>
          <p14:tracePt t="46248" x="2455863" y="4816475"/>
          <p14:tracePt t="46249" x="2463800" y="4816475"/>
          <p14:tracePt t="46251" x="2471738" y="4816475"/>
          <p14:tracePt t="46253" x="2487613" y="4816475"/>
          <p14:tracePt t="46256" x="2495550" y="4816475"/>
          <p14:tracePt t="46259" x="2503488" y="4816475"/>
          <p14:tracePt t="46263" x="2535238" y="4816475"/>
          <p14:tracePt t="46265" x="2543175" y="4816475"/>
          <p14:tracePt t="46267" x="2551113" y="4816475"/>
          <p14:tracePt t="46269" x="2559050" y="4816475"/>
          <p14:tracePt t="46271" x="2566988" y="4816475"/>
          <p14:tracePt t="46273" x="2574925" y="4816475"/>
          <p14:tracePt t="46275" x="2582863" y="4816475"/>
          <p14:tracePt t="46277" x="2590800" y="4816475"/>
          <p14:tracePt t="46279" x="2598738" y="4816475"/>
          <p14:tracePt t="46280" x="2606675" y="4816475"/>
          <p14:tracePt t="46282" x="2616200" y="4816475"/>
          <p14:tracePt t="46284" x="2624138" y="4816475"/>
          <p14:tracePt t="46286" x="2632075" y="4816475"/>
          <p14:tracePt t="46288" x="2640013" y="4816475"/>
          <p14:tracePt t="46290" x="2647950" y="4816475"/>
          <p14:tracePt t="46293" x="2655888" y="4816475"/>
          <p14:tracePt t="46294" x="2663825" y="4816475"/>
          <p14:tracePt t="46296" x="2671763" y="4816475"/>
          <p14:tracePt t="46298" x="2679700" y="4816475"/>
          <p14:tracePt t="46300" x="2687638" y="4816475"/>
          <p14:tracePt t="46302" x="2695575" y="4816475"/>
          <p14:tracePt t="46306" x="2703513" y="4816475"/>
          <p14:tracePt t="46308" x="2711450" y="4808538"/>
          <p14:tracePt t="46310" x="2719388" y="4808538"/>
          <p14:tracePt t="46312" x="2727325" y="4808538"/>
          <p14:tracePt t="46314" x="2735263" y="4808538"/>
          <p14:tracePt t="46318" x="2743200" y="4808538"/>
          <p14:tracePt t="46320" x="2751138" y="4808538"/>
          <p14:tracePt t="46322" x="2759075" y="4808538"/>
          <p14:tracePt t="46324" x="2759075" y="4800600"/>
          <p14:tracePt t="46326" x="2767013" y="4800600"/>
          <p14:tracePt t="46328" x="2774950" y="4800600"/>
          <p14:tracePt t="46330" x="2782888" y="4800600"/>
          <p14:tracePt t="46334" x="2790825" y="4800600"/>
          <p14:tracePt t="46336" x="2798763" y="4792663"/>
          <p14:tracePt t="46340" x="2806700" y="4792663"/>
          <p14:tracePt t="46343" x="2814638" y="4792663"/>
          <p14:tracePt t="46346" x="2822575" y="4784725"/>
          <p14:tracePt t="46348" x="2830513" y="4784725"/>
          <p14:tracePt t="46352" x="2838450" y="4784725"/>
          <p14:tracePt t="46354" x="2846388" y="4784725"/>
          <p14:tracePt t="46356" x="2846388" y="4776788"/>
          <p14:tracePt t="46358" x="2854325" y="4776788"/>
          <p14:tracePt t="46360" x="2862263" y="4776788"/>
          <p14:tracePt t="46364" x="2870200" y="4776788"/>
          <p14:tracePt t="46368" x="2878138" y="4776788"/>
          <p14:tracePt t="46369" x="2886075" y="4776788"/>
          <p14:tracePt t="46371" x="2886075" y="4768850"/>
          <p14:tracePt t="46373" x="2894013" y="4768850"/>
          <p14:tracePt t="46375" x="2901950" y="4768850"/>
          <p14:tracePt t="46381" x="2917825" y="4768850"/>
          <p14:tracePt t="46385" x="2925763" y="4768850"/>
          <p14:tracePt t="46387" x="2933700" y="4760913"/>
          <p14:tracePt t="46389" x="2941638" y="4760913"/>
          <p14:tracePt t="46395" x="2957513" y="4760913"/>
          <p14:tracePt t="46400" x="2967038" y="4760913"/>
          <p14:tracePt t="46401" x="2974975" y="4760913"/>
          <p14:tracePt t="46403" x="2982913" y="4760913"/>
          <p14:tracePt t="46407" x="2990850" y="4760913"/>
          <p14:tracePt t="46409" x="2998788" y="4760913"/>
          <p14:tracePt t="46412" x="3006725" y="4752975"/>
          <p14:tracePt t="46415" x="3014663" y="4752975"/>
          <p14:tracePt t="46417" x="3022600" y="4752975"/>
          <p14:tracePt t="46421" x="3030538" y="4752975"/>
          <p14:tracePt t="46423" x="3038475" y="4752975"/>
          <p14:tracePt t="46429" x="3046413" y="4752975"/>
          <p14:tracePt t="46432" x="3054350" y="4752975"/>
          <p14:tracePt t="46433" x="3062288" y="4752975"/>
          <p14:tracePt t="46437" x="3070225" y="4752975"/>
          <p14:tracePt t="46441" x="3078163" y="4752975"/>
          <p14:tracePt t="46446" x="3086100" y="4752975"/>
          <p14:tracePt t="46449" x="3094038" y="4752975"/>
          <p14:tracePt t="46453" x="3101975" y="4752975"/>
          <p14:tracePt t="46456" x="3109913" y="4752975"/>
          <p14:tracePt t="46461" x="3117850" y="4752975"/>
          <p14:tracePt t="46465" x="3125788" y="4752975"/>
          <p14:tracePt t="46467" x="3125788" y="4760913"/>
          <p14:tracePt t="46468" x="3133725" y="4760913"/>
          <p14:tracePt t="46475" x="3141663" y="4752975"/>
          <p14:tracePt t="46479" x="3149600" y="4752975"/>
          <p14:tracePt t="46486" x="3157538" y="4752975"/>
          <p14:tracePt t="46509" x="3165475" y="4752975"/>
          <p14:tracePt t="46549" x="3165475" y="4745038"/>
          <p14:tracePt t="46553" x="3173413" y="4745038"/>
          <p14:tracePt t="46567" x="3173413" y="4737100"/>
          <p14:tracePt t="46573" x="3181350" y="4737100"/>
          <p14:tracePt t="46581" x="3181350" y="4729163"/>
          <p14:tracePt t="46587" x="3181350" y="4721225"/>
          <p14:tracePt t="46591" x="3189288" y="4721225"/>
          <p14:tracePt t="46596" x="3189288" y="4713288"/>
          <p14:tracePt t="46601" x="3189288" y="4705350"/>
          <p14:tracePt t="46605" x="3189288" y="4697413"/>
          <p14:tracePt t="46612" x="3189288" y="4689475"/>
          <p14:tracePt t="46616" x="3189288" y="4681538"/>
          <p14:tracePt t="46621" x="3189288" y="4673600"/>
          <p14:tracePt t="46625" x="3189288" y="4665663"/>
          <p14:tracePt t="46630" x="3189288" y="4657725"/>
          <p14:tracePt t="46634" x="3189288" y="4649788"/>
          <p14:tracePt t="46637" x="3189288" y="4641850"/>
          <p14:tracePt t="46641" x="3189288" y="4633913"/>
          <p14:tracePt t="46647" x="3189288" y="4624388"/>
          <p14:tracePt t="46650" x="3181350" y="4616450"/>
          <p14:tracePt t="46653" x="3181350" y="4608513"/>
          <p14:tracePt t="46657" x="3181350" y="4600575"/>
          <p14:tracePt t="46663" x="3181350" y="4584700"/>
          <p14:tracePt t="46667" x="3181350" y="4576763"/>
          <p14:tracePt t="46669" x="3181350" y="4568825"/>
          <p14:tracePt t="46673" x="3181350" y="4560888"/>
          <p14:tracePt t="46675" x="3181350" y="4552950"/>
          <p14:tracePt t="46681" x="3173413" y="4545013"/>
          <p14:tracePt t="46683" x="3173413" y="4537075"/>
          <p14:tracePt t="46685" x="3173413" y="4529138"/>
          <p14:tracePt t="46689" x="3173413" y="4521200"/>
          <p14:tracePt t="46691" x="3165475" y="4521200"/>
          <p14:tracePt t="46699" x="3165475" y="4497388"/>
          <p14:tracePt t="46702" x="3157538" y="4497388"/>
          <p14:tracePt t="46704" x="3157538" y="4489450"/>
          <p14:tracePt t="46705" x="3157538" y="4481513"/>
          <p14:tracePt t="46709" x="3157538" y="4473575"/>
          <p14:tracePt t="46715" x="3149600" y="4457700"/>
          <p14:tracePt t="46717" x="3141663" y="4457700"/>
          <p14:tracePt t="46719" x="3141663" y="4449763"/>
          <p14:tracePt t="46723" x="3141663" y="4441825"/>
          <p14:tracePt t="46725" x="3133725" y="4441825"/>
          <p14:tracePt t="46729" x="3133725" y="4433888"/>
          <p14:tracePt t="46731" x="3125788" y="4425950"/>
          <p14:tracePt t="46735" x="3125788" y="4418013"/>
          <p14:tracePt t="46737" x="3117850" y="4418013"/>
          <p14:tracePt t="46740" x="3117850" y="4410075"/>
          <p14:tracePt t="46743" x="3117850" y="4402138"/>
          <p14:tracePt t="46747" x="3101975" y="4394200"/>
          <p14:tracePt t="46749" x="3101975" y="4386263"/>
          <p14:tracePt t="46753" x="3094038" y="4378325"/>
          <p14:tracePt t="46758" x="3086100" y="4378325"/>
          <p14:tracePt t="46759" x="3086100" y="4370388"/>
          <p14:tracePt t="46763" x="3078163" y="4362450"/>
          <p14:tracePt t="46767" x="3070225" y="4362450"/>
          <p14:tracePt t="46769" x="3070225" y="4354513"/>
          <p14:tracePt t="46773" x="3062288" y="4354513"/>
          <p14:tracePt t="46776" x="3062288" y="4346575"/>
          <p14:tracePt t="46779" x="3054350" y="4346575"/>
          <p14:tracePt t="46781" x="3046413" y="4346575"/>
          <p14:tracePt t="46784" x="3046413" y="4338638"/>
          <p14:tracePt t="46787" x="3038475" y="4338638"/>
          <p14:tracePt t="46790" x="3038475" y="4330700"/>
          <p14:tracePt t="46795" x="3030538" y="4330700"/>
          <p14:tracePt t="46797" x="3022600" y="4330700"/>
          <p14:tracePt t="46800" x="3022600" y="4322763"/>
          <p14:tracePt t="46804" x="3014663" y="4322763"/>
          <p14:tracePt t="46807" x="3006725" y="4314825"/>
          <p14:tracePt t="46809" x="2998788" y="4314825"/>
          <p14:tracePt t="46814" x="2990850" y="4314825"/>
          <p14:tracePt t="46817" x="2982913" y="4306888"/>
          <p14:tracePt t="46821" x="2974975" y="4306888"/>
          <p14:tracePt t="46823" x="2967038" y="4306888"/>
          <p14:tracePt t="46827" x="2957513" y="4306888"/>
          <p14:tracePt t="46829" x="2949575" y="4298950"/>
          <p14:tracePt t="46832" x="2941638" y="4298950"/>
          <p14:tracePt t="46834" x="2933700" y="4298950"/>
          <p14:tracePt t="46838" x="2925763" y="4298950"/>
          <p14:tracePt t="46840" x="2917825" y="4298950"/>
          <p14:tracePt t="46844" x="2909888" y="4298950"/>
          <p14:tracePt t="46847" x="2901950" y="4298950"/>
          <p14:tracePt t="46849" x="2894013" y="4291013"/>
          <p14:tracePt t="46850" x="2886075" y="4291013"/>
          <p14:tracePt t="46852" x="2878138" y="4291013"/>
          <p14:tracePt t="46856" x="2870200" y="4291013"/>
          <p14:tracePt t="46858" x="2862263" y="4291013"/>
          <p14:tracePt t="46861" x="2854325" y="4291013"/>
          <p14:tracePt t="46863" x="2846388" y="4291013"/>
          <p14:tracePt t="46865" x="2838450" y="4291013"/>
          <p14:tracePt t="46866" x="2830513" y="4291013"/>
          <p14:tracePt t="46870" x="2822575" y="4291013"/>
          <p14:tracePt t="46872" x="2814638" y="4291013"/>
          <p14:tracePt t="46875" x="2806700" y="4291013"/>
          <p14:tracePt t="46877" x="2798763" y="4291013"/>
          <p14:tracePt t="46879" x="2790825" y="4291013"/>
          <p14:tracePt t="46880" x="2782888" y="4291013"/>
          <p14:tracePt t="46882" x="2774950" y="4291013"/>
          <p14:tracePt t="46886" x="2767013" y="4291013"/>
          <p14:tracePt t="46888" x="2759075" y="4291013"/>
          <p14:tracePt t="46890" x="2751138" y="4291013"/>
          <p14:tracePt t="46894" x="2743200" y="4291013"/>
          <p14:tracePt t="46896" x="2735263" y="4291013"/>
          <p14:tracePt t="46898" x="2727325" y="4291013"/>
          <p14:tracePt t="46900" x="2719388" y="4291013"/>
          <p14:tracePt t="46904" x="2711450" y="4291013"/>
          <p14:tracePt t="46906" x="2703513" y="4291013"/>
          <p14:tracePt t="46911" x="2695575" y="4291013"/>
          <p14:tracePt t="46913" x="2687638" y="4291013"/>
          <p14:tracePt t="46916" x="2679700" y="4291013"/>
          <p14:tracePt t="46920" x="2671763" y="4291013"/>
          <p14:tracePt t="46923" x="2663825" y="4291013"/>
          <p14:tracePt t="46928" x="2655888" y="4291013"/>
          <p14:tracePt t="46933" x="2647950" y="4291013"/>
          <p14:tracePt t="46950" x="2624138" y="4291013"/>
          <p14:tracePt t="46953" x="2616200" y="4291013"/>
          <p14:tracePt t="46963" x="2606675" y="4291013"/>
          <p14:tracePt t="46967" x="2598738" y="4291013"/>
          <p14:tracePt t="46975" x="2590800" y="4291013"/>
          <p14:tracePt t="46984" x="2582863" y="4298950"/>
          <p14:tracePt t="46989" x="2574925" y="4298950"/>
          <p14:tracePt t="46997" x="2566988" y="4298950"/>
          <p14:tracePt t="47001" x="2559050" y="4298950"/>
          <p14:tracePt t="47005" x="2559050" y="4291013"/>
          <p14:tracePt t="47009" x="2551113" y="4291013"/>
          <p14:tracePt t="47013" x="2543175" y="4291013"/>
          <p14:tracePt t="47016" x="2535238" y="4291013"/>
          <p14:tracePt t="47019" x="2527300" y="4291013"/>
          <p14:tracePt t="47022" x="2519363" y="4291013"/>
          <p14:tracePt t="47025" x="2511425" y="4291013"/>
          <p14:tracePt t="47029" x="2503488" y="4291013"/>
          <p14:tracePt t="47031" x="2495550" y="4291013"/>
          <p14:tracePt t="47033" x="2487613" y="4291013"/>
          <p14:tracePt t="47037" x="2479675" y="4291013"/>
          <p14:tracePt t="47042" x="2463800" y="4281488"/>
          <p14:tracePt t="47047" x="2447925" y="4281488"/>
          <p14:tracePt t="47049" x="2439988" y="4281488"/>
          <p14:tracePt t="47053" x="2432050" y="4273550"/>
          <p14:tracePt t="47055" x="2424113" y="4273550"/>
          <p14:tracePt t="47059" x="2416175" y="4273550"/>
          <p14:tracePt t="47064" x="2400300" y="4273550"/>
          <p14:tracePt t="47067" x="2392363" y="4265613"/>
          <p14:tracePt t="47071" x="2376488" y="4265613"/>
          <p14:tracePt t="47074" x="2368550" y="4265613"/>
          <p14:tracePt t="47080" x="2352675" y="4257675"/>
          <p14:tracePt t="47081" x="2344738" y="4257675"/>
          <p14:tracePt t="47085" x="2336800" y="4257675"/>
          <p14:tracePt t="47087" x="2328863" y="4257675"/>
          <p14:tracePt t="47089" x="2328863" y="4249738"/>
          <p14:tracePt t="47091" x="2320925" y="4249738"/>
          <p14:tracePt t="47096" x="2312988" y="4249738"/>
          <p14:tracePt t="47102" x="2297113" y="4241800"/>
          <p14:tracePt t="47107" x="2289175" y="4241800"/>
          <p14:tracePt t="47116" x="2273300" y="4233863"/>
          <p14:tracePt t="47119" x="2265363" y="4233863"/>
          <p14:tracePt t="47123" x="2255838" y="4233863"/>
          <p14:tracePt t="47125" x="2247900" y="4233863"/>
          <p14:tracePt t="47130" x="2239963" y="4225925"/>
          <p14:tracePt t="47134" x="2232025" y="4225925"/>
          <p14:tracePt t="47135" x="2224088" y="4225925"/>
          <p14:tracePt t="47139" x="2216150" y="4225925"/>
          <p14:tracePt t="47141" x="2208213" y="4225925"/>
          <p14:tracePt t="47146" x="2200275" y="4225925"/>
          <p14:tracePt t="47150" x="2184400" y="4225925"/>
          <p14:tracePt t="47153" x="2176463" y="4225925"/>
          <p14:tracePt t="47155" x="2168525" y="4225925"/>
          <p14:tracePt t="47159" x="2160588" y="4225925"/>
          <p14:tracePt t="47163" x="2152650" y="4225925"/>
          <p14:tracePt t="47166" x="2144713" y="4225925"/>
          <p14:tracePt t="47167" x="2136775" y="4225925"/>
          <p14:tracePt t="47171" x="2128838" y="4225925"/>
          <p14:tracePt t="47173" x="2120900" y="4225925"/>
          <p14:tracePt t="47180" x="2105025" y="4225925"/>
          <p14:tracePt t="47183" x="2097088" y="4225925"/>
          <p14:tracePt t="47185" x="2089150" y="4225925"/>
          <p14:tracePt t="47189" x="2081213" y="4225925"/>
          <p14:tracePt t="47191" x="2073275" y="4225925"/>
          <p14:tracePt t="47196" x="2065338" y="4225925"/>
          <p14:tracePt t="47197" x="2057400" y="4225925"/>
          <p14:tracePt t="47201" x="2049463" y="4233863"/>
          <p14:tracePt t="47203" x="2041525" y="4233863"/>
          <p14:tracePt t="47207" x="2033588" y="4233863"/>
          <p14:tracePt t="47211" x="2025650" y="4233863"/>
          <p14:tracePt t="47215" x="2009775" y="4233863"/>
          <p14:tracePt t="47219" x="2001838" y="4233863"/>
          <p14:tracePt t="47221" x="1993900" y="4233863"/>
          <p14:tracePt t="47225" x="1985963" y="4233863"/>
          <p14:tracePt t="47229" x="1978025" y="4233863"/>
          <p14:tracePt t="47232" x="1970088" y="4233863"/>
          <p14:tracePt t="47233" x="1962150" y="4233863"/>
          <p14:tracePt t="47237" x="1954213" y="4241800"/>
          <p14:tracePt t="47240" x="1946275" y="4241800"/>
          <p14:tracePt t="47246" x="1930400" y="4241800"/>
          <p14:tracePt t="47250" x="1922463" y="4241800"/>
          <p14:tracePt t="47251" x="1912938" y="4241800"/>
          <p14:tracePt t="47253" x="1905000" y="4241800"/>
          <p14:tracePt t="47259" x="1897063" y="4241800"/>
          <p14:tracePt t="47261" x="1881188" y="4241800"/>
          <p14:tracePt t="47265" x="1873250" y="4241800"/>
          <p14:tracePt t="47268" x="1865313" y="4241800"/>
          <p14:tracePt t="47272" x="1849438" y="4241800"/>
          <p14:tracePt t="47275" x="1841500" y="4241800"/>
          <p14:tracePt t="47280" x="1825625" y="4241800"/>
          <p14:tracePt t="47281" x="1817688" y="4241800"/>
          <p14:tracePt t="47283" x="1809750" y="4241800"/>
          <p14:tracePt t="47287" x="1801813" y="4241800"/>
          <p14:tracePt t="47290" x="1793875" y="4241800"/>
          <p14:tracePt t="47292" x="1785938" y="4241800"/>
          <p14:tracePt t="47296" x="1770063" y="4241800"/>
          <p14:tracePt t="47299" x="1762125" y="4241800"/>
          <p14:tracePt t="47301" x="1754188" y="4241800"/>
          <p14:tracePt t="47303" x="1746250" y="4233863"/>
          <p14:tracePt t="47307" x="1738313" y="4233863"/>
          <p14:tracePt t="47308" x="1730375" y="4233863"/>
          <p14:tracePt t="47313" x="1722438" y="4233863"/>
          <p14:tracePt t="47315" x="1714500" y="4233863"/>
          <p14:tracePt t="47319" x="1706563" y="4233863"/>
          <p14:tracePt t="47323" x="1698625" y="4233863"/>
          <p14:tracePt t="47329" x="1690688" y="4233863"/>
          <p14:tracePt t="47331" x="1682750" y="4233863"/>
          <p14:tracePt t="47335" x="1674813" y="4233863"/>
          <p14:tracePt t="47341" x="1666875" y="4233863"/>
          <p14:tracePt t="47347" x="1666875" y="4241800"/>
          <p14:tracePt t="47351" x="1658938" y="4241800"/>
          <p14:tracePt t="47357" x="1651000" y="4241800"/>
          <p14:tracePt t="47367" x="1643063" y="4241800"/>
          <p14:tracePt t="47371" x="1643063" y="4249738"/>
          <p14:tracePt t="47379" x="1635125" y="4249738"/>
          <p14:tracePt t="47386" x="1635125" y="4257675"/>
          <p14:tracePt t="47391" x="1627188" y="4257675"/>
          <p14:tracePt t="47396" x="1627188" y="4265613"/>
          <p14:tracePt t="47401" x="1619250" y="4273550"/>
          <p14:tracePt t="47409" x="1611313" y="4281488"/>
          <p14:tracePt t="47415" x="1611313" y="4291013"/>
          <p14:tracePt t="47418" x="1603375" y="4291013"/>
          <p14:tracePt t="47423" x="1603375" y="4298950"/>
          <p14:tracePt t="47430" x="1595438" y="4306888"/>
          <p14:tracePt t="47437" x="1587500" y="4314825"/>
          <p14:tracePt t="47446" x="1587500" y="4322763"/>
          <p14:tracePt t="47450" x="1579563" y="4322763"/>
          <p14:tracePt t="47451" x="1579563" y="4330700"/>
          <p14:tracePt t="47459" x="1579563" y="4338638"/>
          <p14:tracePt t="47465" x="1571625" y="4338638"/>
          <p14:tracePt t="47471" x="1571625" y="4346575"/>
          <p14:tracePt t="47487" x="1562100" y="4354513"/>
          <p14:tracePt t="47507" x="1562100" y="4362450"/>
          <p14:tracePt t="47511" x="1554163" y="4362450"/>
          <p14:tracePt t="47523" x="1554163" y="4370388"/>
          <p14:tracePt t="47526" x="1546225" y="4370388"/>
          <p14:tracePt t="47537" x="1538288" y="4378325"/>
          <p14:tracePt t="47546" x="1530350" y="4386263"/>
          <p14:tracePt t="47551" x="1522413" y="4386263"/>
          <p14:tracePt t="47555" x="1522413" y="4394200"/>
          <p14:tracePt t="47559" x="1514475" y="4394200"/>
          <p14:tracePt t="47563" x="1514475" y="4402138"/>
          <p14:tracePt t="47567" x="1506538" y="4402138"/>
          <p14:tracePt t="47570" x="1506538" y="4410075"/>
          <p14:tracePt t="47580" x="1498600" y="4418013"/>
          <p14:tracePt t="47587" x="1490663" y="4418013"/>
          <p14:tracePt t="47589" x="1490663" y="4425950"/>
          <p14:tracePt t="47597" x="1482725" y="4425950"/>
          <p14:tracePt t="47601" x="1482725" y="4433888"/>
          <p14:tracePt t="47615" x="1474788" y="4433888"/>
          <p14:tracePt t="47617" x="1474788" y="4441825"/>
          <p14:tracePt t="47634" x="1474788" y="4449763"/>
          <p14:tracePt t="49105" x="1482725" y="4449763"/>
          <p14:tracePt t="49110" x="1490663" y="4457700"/>
          <p14:tracePt t="49111" x="1498600" y="4457700"/>
          <p14:tracePt t="49114" x="1506538" y="4457700"/>
          <p14:tracePt t="49116" x="1514475" y="4457700"/>
          <p14:tracePt t="49119" x="1530350" y="4465638"/>
          <p14:tracePt t="49122" x="1538288" y="4465638"/>
          <p14:tracePt t="49123" x="1546225" y="4465638"/>
          <p14:tracePt t="49125" x="1554163" y="4473575"/>
          <p14:tracePt t="49129" x="1579563" y="4473575"/>
          <p14:tracePt t="49136" x="1611313" y="4481513"/>
          <p14:tracePt t="49138" x="1619250" y="4481513"/>
          <p14:tracePt t="49139" x="1635125" y="4489450"/>
          <p14:tracePt t="49141" x="1643063" y="4489450"/>
          <p14:tracePt t="49146" x="1674813" y="4497388"/>
          <p14:tracePt t="49151" x="1698625" y="4497388"/>
          <p14:tracePt t="49154" x="1730375" y="4505325"/>
          <p14:tracePt t="49156" x="1746250" y="4505325"/>
          <p14:tracePt t="49157" x="1762125" y="4513263"/>
          <p14:tracePt t="49159" x="1778000" y="4513263"/>
          <p14:tracePt t="49163" x="1817688" y="4521200"/>
          <p14:tracePt t="49165" x="1833563" y="4521200"/>
          <p14:tracePt t="49168" x="1849438" y="4521200"/>
          <p14:tracePt t="49169" x="1873250" y="4529138"/>
          <p14:tracePt t="49171" x="1889125" y="4529138"/>
          <p14:tracePt t="49173" x="1912938" y="4529138"/>
          <p14:tracePt t="49175" x="1930400" y="4537075"/>
          <p14:tracePt t="49183" x="2017713" y="4545013"/>
          <p14:tracePt t="49185" x="2041525" y="4545013"/>
          <p14:tracePt t="49189" x="2081213" y="4545013"/>
          <p14:tracePt t="49191" x="2105025" y="4545013"/>
          <p14:tracePt t="49196" x="2152650" y="4552950"/>
          <p14:tracePt t="49198" x="2176463" y="4552950"/>
          <p14:tracePt t="49199" x="2200275" y="4552950"/>
          <p14:tracePt t="49202" x="2224088" y="4552950"/>
          <p14:tracePt t="49203" x="2247900" y="4552950"/>
          <p14:tracePt t="49205" x="2273300" y="4560888"/>
          <p14:tracePt t="49210" x="2320925" y="4560888"/>
          <p14:tracePt t="49216" x="2400300" y="4560888"/>
          <p14:tracePt t="49217" x="2424113" y="4560888"/>
          <p14:tracePt t="49219" x="2447925" y="4560888"/>
          <p14:tracePt t="49221" x="2471738" y="4560888"/>
          <p14:tracePt t="49223" x="2487613" y="4560888"/>
          <p14:tracePt t="49230" x="2559050" y="4560888"/>
          <p14:tracePt t="49237" x="2647950" y="4560888"/>
          <p14:tracePt t="49240" x="2671763" y="4552950"/>
          <p14:tracePt t="49244" x="2711450" y="4552950"/>
          <p14:tracePt t="49246" x="2735263" y="4552950"/>
          <p14:tracePt t="49247" x="2751138" y="4552950"/>
          <p14:tracePt t="49249" x="2774950" y="4552950"/>
          <p14:tracePt t="49251" x="2790825" y="4552950"/>
          <p14:tracePt t="49253" x="2806700" y="4545013"/>
          <p14:tracePt t="49255" x="2830513" y="4545013"/>
          <p14:tracePt t="49257" x="2846388" y="4545013"/>
          <p14:tracePt t="49259" x="2862263" y="4545013"/>
          <p14:tracePt t="49261" x="2878138" y="4545013"/>
          <p14:tracePt t="49263" x="2894013" y="4545013"/>
          <p14:tracePt t="49265" x="2909888" y="4545013"/>
          <p14:tracePt t="49267" x="2925763" y="4537075"/>
          <p14:tracePt t="49269" x="2941638" y="4537075"/>
          <p14:tracePt t="49271" x="2957513" y="4537075"/>
          <p14:tracePt t="49273" x="2967038" y="4537075"/>
          <p14:tracePt t="49275" x="2982913" y="4537075"/>
          <p14:tracePt t="49278" x="2990850" y="4537075"/>
          <p14:tracePt t="49279" x="3006725" y="4537075"/>
          <p14:tracePt t="49281" x="3014663" y="4537075"/>
          <p14:tracePt t="49283" x="3022600" y="4537075"/>
          <p14:tracePt t="49285" x="3030538" y="4537075"/>
          <p14:tracePt t="49287" x="3046413" y="4529138"/>
          <p14:tracePt t="49289" x="3054350" y="4529138"/>
          <p14:tracePt t="49291" x="3062288" y="4529138"/>
          <p14:tracePt t="49294" x="3078163" y="4529138"/>
          <p14:tracePt t="49297" x="3086100" y="4529138"/>
          <p14:tracePt t="49301" x="3094038" y="4529138"/>
          <p14:tracePt t="49303" x="3101975" y="4529138"/>
          <p14:tracePt t="49307" x="3109913" y="4529138"/>
          <p14:tracePt t="49311" x="3117850" y="4529138"/>
          <p14:tracePt t="49315" x="3125788" y="4529138"/>
          <p14:tracePt t="49323" x="3133725" y="4529138"/>
          <p14:tracePt t="49369" x="3133725" y="4537075"/>
          <p14:tracePt t="49377" x="3125788" y="4537075"/>
          <p14:tracePt t="49383" x="3125788" y="4545013"/>
          <p14:tracePt t="49388" x="3117850" y="4552950"/>
          <p14:tracePt t="49389" x="3117850" y="4560888"/>
          <p14:tracePt t="49397" x="3117850" y="4568825"/>
          <p14:tracePt t="49400" x="3117850" y="4576763"/>
          <p14:tracePt t="49403" x="3109913" y="4584700"/>
          <p14:tracePt t="49405" x="3109913" y="4592638"/>
          <p14:tracePt t="49409" x="3109913" y="4600575"/>
          <p14:tracePt t="49413" x="3109913" y="4608513"/>
          <p14:tracePt t="49415" x="3109913" y="4616450"/>
          <p14:tracePt t="49419" x="3109913" y="4624388"/>
          <p14:tracePt t="49423" x="3101975" y="4633913"/>
          <p14:tracePt t="49425" x="3101975" y="4641850"/>
          <p14:tracePt t="49431" x="3101975" y="4649788"/>
          <p14:tracePt t="49434" x="3101975" y="4657725"/>
          <p14:tracePt t="49439" x="3101975" y="4665663"/>
          <p14:tracePt t="49447" x="3101975" y="4673600"/>
          <p14:tracePt t="49451" x="3101975" y="4681538"/>
          <p14:tracePt t="49453" x="3109913" y="4681538"/>
          <p14:tracePt t="49463" x="3117850" y="4689475"/>
          <p14:tracePt t="49466" x="3125788" y="4689475"/>
          <p14:tracePt t="49469" x="3133725" y="4689475"/>
          <p14:tracePt t="49471" x="3141663" y="4689475"/>
          <p14:tracePt t="49473" x="3149600" y="4689475"/>
          <p14:tracePt t="49475" x="3157538" y="4697413"/>
          <p14:tracePt t="49480" x="3173413" y="4689475"/>
          <p14:tracePt t="49481" x="3181350" y="4689475"/>
          <p14:tracePt t="49484" x="3189288" y="4689475"/>
          <p14:tracePt t="49485" x="3205163" y="4689475"/>
          <p14:tracePt t="49487" x="3213100" y="4689475"/>
          <p14:tracePt t="49490" x="3221038" y="4689475"/>
          <p14:tracePt t="49492" x="3236913" y="4689475"/>
          <p14:tracePt t="49496" x="3252788" y="4681538"/>
          <p14:tracePt t="49497" x="3268663" y="4681538"/>
          <p14:tracePt t="49500" x="3276600" y="4681538"/>
          <p14:tracePt t="49502" x="3284538" y="4673600"/>
          <p14:tracePt t="49503" x="3300413" y="4673600"/>
          <p14:tracePt t="49506" x="3308350" y="4665663"/>
          <p14:tracePt t="49508" x="3325813" y="4665663"/>
          <p14:tracePt t="49510" x="3333750" y="4657725"/>
          <p14:tracePt t="49513" x="3357563" y="4649788"/>
          <p14:tracePt t="49515" x="3373438" y="4641850"/>
          <p14:tracePt t="49519" x="3397250" y="4633913"/>
          <p14:tracePt t="49522" x="3413125" y="4624388"/>
          <p14:tracePt t="49523" x="3421063" y="4624388"/>
          <p14:tracePt t="49525" x="3436938" y="4616450"/>
          <p14:tracePt t="49530" x="3460750" y="4600575"/>
          <p14:tracePt t="49531" x="3476625" y="4592638"/>
          <p14:tracePt t="49533" x="3492500" y="4584700"/>
          <p14:tracePt t="49537" x="3516313" y="4568825"/>
          <p14:tracePt t="49541" x="3524250" y="4560888"/>
          <p14:tracePt t="49542" x="3532188" y="4552950"/>
          <p14:tracePt t="49547" x="3563938" y="4537075"/>
          <p14:tracePt t="49549" x="3571875" y="4529138"/>
          <p14:tracePt t="49551" x="3579813" y="4521200"/>
          <p14:tracePt t="49555" x="3595688" y="4505325"/>
          <p14:tracePt t="49559" x="3603625" y="4497388"/>
          <p14:tracePt t="49563" x="3611563" y="4489450"/>
          <p14:tracePt t="49565" x="3611563" y="4481513"/>
          <p14:tracePt t="49572" x="3619500" y="4481513"/>
          <p14:tracePt t="49579" x="3619500" y="4473575"/>
          <p14:tracePt t="49595" x="3611563" y="4481513"/>
          <p14:tracePt t="49601" x="3603625" y="4481513"/>
          <p14:tracePt t="49605" x="3603625" y="4489450"/>
          <p14:tracePt t="49607" x="3595688" y="4489450"/>
          <p14:tracePt t="49609" x="3595688" y="4497388"/>
          <p14:tracePt t="49617" x="3579813" y="4513263"/>
          <p14:tracePt t="49618" x="3571875" y="4521200"/>
          <p14:tracePt t="49620" x="3571875" y="4529138"/>
          <p14:tracePt t="49623" x="3563938" y="4537075"/>
          <p14:tracePt t="49625" x="3563938" y="4552950"/>
          <p14:tracePt t="49629" x="3563938" y="4568825"/>
          <p14:tracePt t="49636" x="3556000" y="4600575"/>
          <p14:tracePt t="49637" x="3556000" y="4608513"/>
          <p14:tracePt t="49639" x="3563938" y="4616450"/>
          <p14:tracePt t="49641" x="3563938" y="4633913"/>
          <p14:tracePt t="49646" x="3563938" y="4649788"/>
          <p14:tracePt t="49652" x="3571875" y="4689475"/>
          <p14:tracePt t="49654" x="3579813" y="4697413"/>
          <p14:tracePt t="49656" x="3587750" y="4705350"/>
          <p14:tracePt t="49657" x="3587750" y="4721225"/>
          <p14:tracePt t="49659" x="3595688" y="4729163"/>
          <p14:tracePt t="49663" x="3611563" y="4752975"/>
          <p14:tracePt t="49665" x="3619500" y="4760913"/>
          <p14:tracePt t="49668" x="3619500" y="4768850"/>
          <p14:tracePt t="49669" x="3627438" y="4776788"/>
          <p14:tracePt t="49671" x="3635375" y="4776788"/>
          <p14:tracePt t="49673" x="3643313" y="4784725"/>
          <p14:tracePt t="49675" x="3651250" y="4792663"/>
          <p14:tracePt t="49682" x="3676650" y="4808538"/>
          <p14:tracePt t="49684" x="3692525" y="4816475"/>
          <p14:tracePt t="49685" x="3700463" y="4816475"/>
          <p14:tracePt t="49689" x="3716338" y="4832350"/>
          <p14:tracePt t="49691" x="3732213" y="4832350"/>
          <p14:tracePt t="49697" x="3763963" y="4840288"/>
          <p14:tracePt t="49699" x="3779838" y="4840288"/>
          <p14:tracePt t="49702" x="3787775" y="4840288"/>
          <p14:tracePt t="49704" x="3795713" y="4840288"/>
          <p14:tracePt t="49705" x="3811588" y="4840288"/>
          <p14:tracePt t="49707" x="3819525" y="4840288"/>
          <p14:tracePt t="49711" x="3843338" y="4840288"/>
          <p14:tracePt t="49715" x="3859213" y="4832350"/>
          <p14:tracePt t="49717" x="3867150" y="4832350"/>
          <p14:tracePt t="49719" x="3875088" y="4832350"/>
          <p14:tracePt t="49721" x="3883025" y="4824413"/>
          <p14:tracePt t="49723" x="3890963" y="4824413"/>
          <p14:tracePt t="49725" x="3898900" y="4824413"/>
          <p14:tracePt t="49729" x="3906838" y="4816475"/>
          <p14:tracePt t="49731" x="3914775" y="4816475"/>
          <p14:tracePt t="49733" x="3914775" y="4808538"/>
          <p14:tracePt t="49735" x="3922713" y="4808538"/>
          <p14:tracePt t="49737" x="3922713" y="4800600"/>
          <p14:tracePt t="49742" x="3930650" y="4792663"/>
          <p14:tracePt t="49746" x="3930650" y="4784725"/>
          <p14:tracePt t="49748" x="3938588" y="4784725"/>
          <p14:tracePt t="49749" x="3938588" y="4776788"/>
          <p14:tracePt t="49752" x="3938588" y="4768850"/>
          <p14:tracePt t="49755" x="3946525" y="4760913"/>
          <p14:tracePt t="49761" x="3946525" y="4737100"/>
          <p14:tracePt t="49768" x="3946525" y="4713288"/>
          <p14:tracePt t="49775" x="3946525" y="4689475"/>
          <p14:tracePt t="49779" x="3938588" y="4657725"/>
          <p14:tracePt t="49782" x="3938588" y="4649788"/>
          <p14:tracePt t="49787" x="3922713" y="4616450"/>
          <p14:tracePt t="49788" x="3922713" y="4608513"/>
          <p14:tracePt t="49790" x="3914775" y="4592638"/>
          <p14:tracePt t="49793" x="3906838" y="4584700"/>
          <p14:tracePt t="49794" x="3906838" y="4576763"/>
          <p14:tracePt t="49797" x="3898900" y="4568825"/>
          <p14:tracePt t="49798" x="3898900" y="4552950"/>
          <p14:tracePt t="49800" x="3890963" y="4545013"/>
          <p14:tracePt t="49803" x="3890963" y="4537075"/>
          <p14:tracePt t="49804" x="3883025" y="4521200"/>
          <p14:tracePt t="49806" x="3883025" y="4513263"/>
          <p14:tracePt t="49808" x="3875088" y="4505325"/>
          <p14:tracePt t="49811" x="3867150" y="4489450"/>
          <p14:tracePt t="49812" x="3867150" y="4481513"/>
          <p14:tracePt t="49814" x="3859213" y="4473575"/>
          <p14:tracePt t="49816" x="3851275" y="4457700"/>
          <p14:tracePt t="49818" x="3851275" y="4449763"/>
          <p14:tracePt t="49820" x="3843338" y="4441825"/>
          <p14:tracePt t="49822" x="3835400" y="4425950"/>
          <p14:tracePt t="49824" x="3827463" y="4418013"/>
          <p14:tracePt t="49827" x="3819525" y="4410075"/>
          <p14:tracePt t="49828" x="3811588" y="4394200"/>
          <p14:tracePt t="49831" x="3795713" y="4386263"/>
          <p14:tracePt t="49833" x="3787775" y="4378325"/>
          <p14:tracePt t="49835" x="3779838" y="4362450"/>
          <p14:tracePt t="49837" x="3763963" y="4354513"/>
          <p14:tracePt t="49838" x="3756025" y="4346575"/>
          <p14:tracePt t="49840" x="3740150" y="4338638"/>
          <p14:tracePt t="49843" x="3732213" y="4322763"/>
          <p14:tracePt t="49845" x="3716338" y="4314825"/>
          <p14:tracePt t="49846" x="3700463" y="4306888"/>
          <p14:tracePt t="49849" x="3684588" y="4298950"/>
          <p14:tracePt t="49850" x="3668713" y="4291013"/>
          <p14:tracePt t="49852" x="3651250" y="4273550"/>
          <p14:tracePt t="49854" x="3627438" y="4265613"/>
          <p14:tracePt t="49856" x="3611563" y="4257675"/>
          <p14:tracePt t="49858" x="3587750" y="4249738"/>
          <p14:tracePt t="49861" x="3571875" y="4241800"/>
          <p14:tracePt t="49862" x="3548063" y="4225925"/>
          <p14:tracePt t="49866" x="3532188" y="4217988"/>
          <p14:tracePt t="49868" x="3516313" y="4210050"/>
          <p14:tracePt t="49868" x="3492500" y="4194175"/>
          <p14:tracePt t="49870" x="3468688" y="4186238"/>
          <p14:tracePt t="49872" x="3452813" y="4178300"/>
          <p14:tracePt t="49874" x="3436938" y="4170363"/>
          <p14:tracePt t="49877" x="3413125" y="4162425"/>
          <p14:tracePt t="49879" x="3397250" y="4154488"/>
          <p14:tracePt t="49883" x="3357563" y="4146550"/>
          <p14:tracePt t="49885" x="3341688" y="4138613"/>
          <p14:tracePt t="49886" x="3317875" y="4130675"/>
          <p14:tracePt t="49888" x="3300413" y="4130675"/>
          <p14:tracePt t="49890" x="3284538" y="4122738"/>
          <p14:tracePt t="49893" x="3268663" y="4114800"/>
          <p14:tracePt t="49895" x="3252788" y="4114800"/>
          <p14:tracePt t="49897" x="3236913" y="4106863"/>
          <p14:tracePt t="49899" x="3221038" y="4098925"/>
          <p14:tracePt t="49900" x="3205163" y="4098925"/>
          <p14:tracePt t="49902" x="3197225" y="4090988"/>
          <p14:tracePt t="49904" x="3181350" y="4090988"/>
          <p14:tracePt t="49906" x="3165475" y="4083050"/>
          <p14:tracePt t="49908" x="3149600" y="4075113"/>
          <p14:tracePt t="49911" x="3141663" y="4075113"/>
          <p14:tracePt t="49913" x="3125788" y="4075113"/>
          <p14:tracePt t="49916" x="3109913" y="4067175"/>
          <p14:tracePt t="49917" x="3101975" y="4067175"/>
          <p14:tracePt t="49918" x="3094038" y="4067175"/>
          <p14:tracePt t="49920" x="3086100" y="4059238"/>
          <p14:tracePt t="49923" x="3078163" y="4059238"/>
          <p14:tracePt t="49927" x="3070225" y="4059238"/>
          <p14:tracePt t="49963" x="3078163" y="4059238"/>
          <p14:tracePt t="49967" x="3086100" y="4059238"/>
          <p14:tracePt t="49969" x="3094038" y="4067175"/>
          <p14:tracePt t="49971" x="3101975" y="4067175"/>
          <p14:tracePt t="49975" x="3125788" y="4075113"/>
          <p14:tracePt t="49978" x="3141663" y="4075113"/>
          <p14:tracePt t="49982" x="3173413" y="4075113"/>
          <p14:tracePt t="49983" x="3189288" y="4083050"/>
          <p14:tracePt t="49985" x="3205163" y="4083050"/>
          <p14:tracePt t="49987" x="3228975" y="4083050"/>
          <p14:tracePt t="49989" x="3244850" y="4083050"/>
          <p14:tracePt t="49991" x="3268663" y="4083050"/>
          <p14:tracePt t="49996" x="3308350" y="4083050"/>
          <p14:tracePt t="49997" x="3333750" y="4083050"/>
          <p14:tracePt t="49999" x="3349625" y="4090988"/>
          <p14:tracePt t="50001" x="3373438" y="4090988"/>
          <p14:tracePt t="50003" x="3389313" y="4083050"/>
          <p14:tracePt t="50006" x="3405188" y="4083050"/>
          <p14:tracePt t="50008" x="3429000" y="4083050"/>
          <p14:tracePt t="50010" x="3444875" y="4075113"/>
          <p14:tracePt t="50014" x="3484563" y="4067175"/>
          <p14:tracePt t="50015" x="3500438" y="4067175"/>
          <p14:tracePt t="50019" x="3516313" y="4059238"/>
          <p14:tracePt t="50022" x="3548063" y="4051300"/>
          <p14:tracePt t="50023" x="3563938" y="4043363"/>
          <p14:tracePt t="50025" x="3579813" y="4035425"/>
          <p14:tracePt t="50029" x="3603625" y="4027488"/>
          <p14:tracePt t="50031" x="3619500" y="4019550"/>
          <p14:tracePt t="50034" x="3627438" y="4003675"/>
          <p14:tracePt t="50040" x="3660775" y="3979863"/>
          <p14:tracePt t="50042" x="3668713" y="3971925"/>
          <p14:tracePt t="50046" x="3684588" y="3956050"/>
          <p14:tracePt t="50047" x="3692525" y="3948113"/>
          <p14:tracePt t="50049" x="3692525" y="3938588"/>
          <p14:tracePt t="50053" x="3700463" y="3922713"/>
          <p14:tracePt t="50055" x="3700463" y="3914775"/>
          <p14:tracePt t="50057" x="3700463" y="3906838"/>
          <p14:tracePt t="50059" x="3700463" y="3890963"/>
          <p14:tracePt t="50063" x="3700463" y="3875088"/>
          <p14:tracePt t="50065" x="3692525" y="3867150"/>
          <p14:tracePt t="50072" x="3676650" y="3835400"/>
          <p14:tracePt t="50074" x="3668713" y="3827463"/>
          <p14:tracePt t="50075" x="3660775" y="3819525"/>
          <p14:tracePt t="50080" x="3635375" y="3795713"/>
          <p14:tracePt t="50081" x="3627438" y="3787775"/>
          <p14:tracePt t="50084" x="3611563" y="3779838"/>
          <p14:tracePt t="50087" x="3579813" y="3763963"/>
          <p14:tracePt t="50089" x="3571875" y="3756025"/>
          <p14:tracePt t="50091" x="3548063" y="3748088"/>
          <p14:tracePt t="50096" x="3516313" y="3732213"/>
          <p14:tracePt t="50097" x="3500438" y="3724275"/>
          <p14:tracePt t="50106" x="3429000" y="3700463"/>
          <p14:tracePt t="50107" x="3413125" y="3700463"/>
          <p14:tracePt t="50109" x="3397250" y="3700463"/>
          <p14:tracePt t="50113" x="3381375" y="3700463"/>
          <p14:tracePt t="50114" x="3357563" y="3700463"/>
          <p14:tracePt t="50122" x="3300413" y="3708400"/>
          <p14:tracePt t="50123" x="3284538" y="3716338"/>
          <p14:tracePt t="50125" x="3276600" y="3724275"/>
          <p14:tracePt t="50131" x="3244850" y="3740150"/>
          <p14:tracePt t="50133" x="3236913" y="3748088"/>
          <p14:tracePt t="50136" x="3228975" y="3756025"/>
          <p14:tracePt t="50137" x="3221038" y="3763963"/>
          <p14:tracePt t="50139" x="3213100" y="3771900"/>
          <p14:tracePt t="50141" x="3205163" y="3779838"/>
          <p14:tracePt t="50146" x="3197225" y="3795713"/>
          <p14:tracePt t="50152" x="3189288" y="3819525"/>
          <p14:tracePt t="50156" x="3189288" y="3835400"/>
          <p14:tracePt t="50157" x="3189288" y="3843338"/>
          <p14:tracePt t="50159" x="3189288" y="3851275"/>
          <p14:tracePt t="50163" x="3197225" y="3867150"/>
          <p14:tracePt t="50165" x="3197225" y="3875088"/>
          <p14:tracePt t="50167" x="3205163" y="3883025"/>
          <p14:tracePt t="50172" x="3213100" y="3898900"/>
          <p14:tracePt t="50173" x="3221038" y="3898900"/>
          <p14:tracePt t="50175" x="3221038" y="3906838"/>
          <p14:tracePt t="50182" x="3252788" y="3922713"/>
          <p14:tracePt t="50184" x="3260725" y="3922713"/>
          <p14:tracePt t="50186" x="3268663" y="3922713"/>
          <p14:tracePt t="50187" x="3284538" y="3922713"/>
          <p14:tracePt t="50189" x="3292475" y="3930650"/>
          <p14:tracePt t="50191" x="3308350" y="3922713"/>
          <p14:tracePt t="50196" x="3333750" y="3922713"/>
          <p14:tracePt t="50197" x="3349625" y="3922713"/>
          <p14:tracePt t="50200" x="3365500" y="3922713"/>
          <p14:tracePt t="50202" x="3381375" y="3914775"/>
          <p14:tracePt t="50203" x="3389313" y="3914775"/>
          <p14:tracePt t="50205" x="3405188" y="3906838"/>
          <p14:tracePt t="50207" x="3421063" y="3906838"/>
          <p14:tracePt t="50211" x="3452813" y="3890963"/>
          <p14:tracePt t="50215" x="3468688" y="3883025"/>
          <p14:tracePt t="50217" x="3484563" y="3875088"/>
          <p14:tracePt t="50220" x="3492500" y="3867150"/>
          <p14:tracePt t="50221" x="3500438" y="3859213"/>
          <p14:tracePt t="50223" x="3516313" y="3851275"/>
          <p14:tracePt t="50225" x="3524250" y="3843338"/>
          <p14:tracePt t="50230" x="3540125" y="3819525"/>
          <p14:tracePt t="50231" x="3548063" y="3811588"/>
          <p14:tracePt t="50233" x="3556000" y="3803650"/>
          <p14:tracePt t="50237" x="3556000" y="3787775"/>
          <p14:tracePt t="50242" x="3563938" y="3771900"/>
          <p14:tracePt t="50247" x="3556000" y="3756025"/>
          <p14:tracePt t="50249" x="3556000" y="3748088"/>
          <p14:tracePt t="50252" x="3556000" y="3740150"/>
          <p14:tracePt t="50255" x="3548063" y="3724275"/>
          <p14:tracePt t="50260" x="3540125" y="3716338"/>
          <p14:tracePt t="50264" x="3524250" y="3708400"/>
          <p14:tracePt t="50265" x="3516313" y="3700463"/>
          <p14:tracePt t="50270" x="3500438" y="3692525"/>
          <p14:tracePt t="50272" x="3492500" y="3692525"/>
          <p14:tracePt t="50274" x="3484563" y="3684588"/>
          <p14:tracePt t="50278" x="3468688" y="3684588"/>
          <p14:tracePt t="50282" x="3444875" y="3676650"/>
          <p14:tracePt t="50283" x="3436938" y="3676650"/>
          <p14:tracePt t="50285" x="3421063" y="3676650"/>
          <p14:tracePt t="50292" x="3389313" y="3676650"/>
          <p14:tracePt t="50295" x="3373438" y="3676650"/>
          <p14:tracePt t="50299" x="3349625" y="3676650"/>
          <p14:tracePt t="50305" x="3333750" y="3692525"/>
          <p14:tracePt t="50307" x="3325813" y="3692525"/>
          <p14:tracePt t="50309" x="3317875" y="3692525"/>
          <p14:tracePt t="50313" x="3308350" y="3700463"/>
          <p14:tracePt t="50317" x="3300413" y="3708400"/>
          <p14:tracePt t="50322" x="3300413" y="3716338"/>
          <p14:tracePt t="50325" x="3292475" y="3716338"/>
          <p14:tracePt t="50329" x="3292475" y="3724275"/>
          <p14:tracePt t="50334" x="3292475" y="3732213"/>
          <p14:tracePt t="50338" x="3292475" y="3740150"/>
          <p14:tracePt t="50346" x="3300413" y="3748088"/>
          <p14:tracePt t="50351" x="3300413" y="3756025"/>
          <p14:tracePt t="50355" x="3308350" y="3756025"/>
          <p14:tracePt t="50359" x="3308350" y="3763963"/>
          <p14:tracePt t="50362" x="3317875" y="3763963"/>
          <p14:tracePt t="50366" x="3325813" y="3763963"/>
          <p14:tracePt t="50371" x="3333750" y="3763963"/>
          <p14:tracePt t="50373" x="3333750" y="3771900"/>
          <p14:tracePt t="50379" x="3341688" y="3771900"/>
          <p14:tracePt t="50385" x="3349625" y="3771900"/>
          <p14:tracePt t="50389" x="3349625" y="3779838"/>
          <p14:tracePt t="50395" x="3357563" y="3779838"/>
          <p14:tracePt t="50401" x="3357563" y="3787775"/>
          <p14:tracePt t="50403" x="3357563" y="3795713"/>
          <p14:tracePt t="50407" x="3357563" y="3803650"/>
          <p14:tracePt t="50409" x="3357563" y="3811588"/>
          <p14:tracePt t="50414" x="3357563" y="3827463"/>
          <p14:tracePt t="50415" x="3357563" y="3843338"/>
          <p14:tracePt t="50417" x="3365500" y="3851275"/>
          <p14:tracePt t="50419" x="3365500" y="3867150"/>
          <p14:tracePt t="50421" x="3365500" y="3875088"/>
          <p14:tracePt t="50423" x="3373438" y="3890963"/>
          <p14:tracePt t="50425" x="3373438" y="3906838"/>
          <p14:tracePt t="50432" x="3405188" y="3956050"/>
          <p14:tracePt t="50433" x="3413125" y="3979863"/>
          <p14:tracePt t="50435" x="3429000" y="4003675"/>
          <p14:tracePt t="50807" x="3429000" y="3995738"/>
          <p14:tracePt t="50811" x="3452813" y="3987800"/>
          <p14:tracePt t="50813" x="3468688" y="3979863"/>
          <p14:tracePt t="50815" x="3484563" y="3971925"/>
          <p14:tracePt t="50821" x="3548063" y="3956050"/>
          <p14:tracePt t="50824" x="3571875" y="3948113"/>
          <p14:tracePt t="50825" x="3603625" y="3948113"/>
          <p14:tracePt t="50829" x="3660775" y="3938588"/>
          <p14:tracePt t="50831" x="3692525" y="3938588"/>
          <p14:tracePt t="50835" x="3748088" y="3930650"/>
          <p14:tracePt t="50837" x="3779838" y="3930650"/>
          <p14:tracePt t="50839" x="3811588" y="3922713"/>
          <p14:tracePt t="50842" x="3843338" y="3922713"/>
          <p14:tracePt t="50846" x="3898900" y="3906838"/>
          <p14:tracePt t="50847" x="3922713" y="3906838"/>
          <p14:tracePt t="50853" x="4002088" y="3890963"/>
          <p14:tracePt t="50855" x="4027488" y="3883025"/>
          <p14:tracePt t="50857" x="4059238" y="3875088"/>
          <p14:tracePt t="50859" x="4083050" y="3867150"/>
          <p14:tracePt t="50863" x="4130675" y="3851275"/>
          <p14:tracePt t="50872" x="4202113" y="3819525"/>
          <p14:tracePt t="50874" x="4217988" y="3811588"/>
          <p14:tracePt t="50875" x="4233863" y="3803650"/>
          <p14:tracePt t="50880" x="4257675" y="3779838"/>
          <p14:tracePt t="50884" x="4273550" y="3763963"/>
          <p14:tracePt t="50890" x="4281488" y="3732213"/>
          <p14:tracePt t="50891" x="4281488" y="3724275"/>
          <p14:tracePt t="50895" x="4281488" y="3708400"/>
          <p14:tracePt t="50899" x="4281488" y="3700463"/>
          <p14:tracePt t="50901" x="4273550" y="3692525"/>
          <p14:tracePt t="50903" x="4273550" y="3684588"/>
          <p14:tracePt t="50905" x="4265613" y="3676650"/>
          <p14:tracePt t="50907" x="4257675" y="3668713"/>
          <p14:tracePt t="50909" x="4257675" y="3660775"/>
          <p14:tracePt t="50911" x="4249738" y="3652838"/>
          <p14:tracePt t="50913" x="4233863" y="3644900"/>
          <p14:tracePt t="50915" x="4225925" y="3636963"/>
          <p14:tracePt t="50917" x="4217988" y="3629025"/>
          <p14:tracePt t="50919" x="4202113" y="3629025"/>
          <p14:tracePt t="50921" x="4186238" y="3621088"/>
          <p14:tracePt t="50923" x="4170363" y="3613150"/>
          <p14:tracePt t="50925" x="4154488" y="3605213"/>
          <p14:tracePt t="50929" x="4114800" y="3595688"/>
          <p14:tracePt t="50931" x="4090988" y="3587750"/>
          <p14:tracePt t="50937" x="4043363" y="3587750"/>
          <p14:tracePt t="50939" x="3994150" y="3587750"/>
          <p14:tracePt t="50941" x="3970338" y="3587750"/>
          <p14:tracePt t="50947" x="3898900" y="3595688"/>
          <p14:tracePt t="50949" x="3875088" y="3595688"/>
          <p14:tracePt t="50951" x="3851275" y="3605213"/>
          <p14:tracePt t="50955" x="3803650" y="3621088"/>
          <p14:tracePt t="50957" x="3787775" y="3629025"/>
          <p14:tracePt t="50962" x="3748088" y="3644900"/>
          <p14:tracePt t="50965" x="3708400" y="3660775"/>
          <p14:tracePt t="50967" x="3692525" y="3668713"/>
          <p14:tracePt t="50970" x="3676650" y="3684588"/>
          <p14:tracePt t="50972" x="3660775" y="3692525"/>
          <p14:tracePt t="50975" x="3627438" y="3716338"/>
          <p14:tracePt t="50980" x="3603625" y="3740150"/>
          <p14:tracePt t="50981" x="3595688" y="3748088"/>
          <p14:tracePt t="50983" x="3587750" y="3763963"/>
          <p14:tracePt t="50987" x="3579813" y="3771900"/>
          <p14:tracePt t="50989" x="3563938" y="3795713"/>
          <p14:tracePt t="50994" x="3556000" y="3819525"/>
          <p14:tracePt t="50999" x="3548063" y="3851275"/>
          <p14:tracePt t="51001" x="3556000" y="3859213"/>
          <p14:tracePt t="51006" x="3563938" y="3883025"/>
          <p14:tracePt t="51010" x="3571875" y="3898900"/>
          <p14:tracePt t="51013" x="3587750" y="3914775"/>
          <p14:tracePt t="51015" x="3595688" y="3922713"/>
          <p14:tracePt t="51017" x="3603625" y="3930650"/>
          <p14:tracePt t="51021" x="3619500" y="3948113"/>
          <p14:tracePt t="51025" x="3635375" y="3956050"/>
          <p14:tracePt t="51026" x="3651250" y="3963988"/>
          <p14:tracePt t="51030" x="3684588" y="3971925"/>
          <p14:tracePt t="51031" x="3700463" y="3979863"/>
          <p14:tracePt t="51033" x="3724275" y="3979863"/>
          <p14:tracePt t="51037" x="3748088" y="3979863"/>
          <p14:tracePt t="51039" x="3787775" y="3987800"/>
          <p14:tracePt t="51041" x="3811588" y="3987800"/>
          <p14:tracePt t="51046" x="3859213" y="3979863"/>
          <p14:tracePt t="51047" x="3883025" y="3979863"/>
          <p14:tracePt t="51049" x="3906838" y="3979863"/>
          <p14:tracePt t="51052" x="3922713" y="3979863"/>
          <p14:tracePt t="51057" x="3970338" y="3971925"/>
          <p14:tracePt t="51058" x="3994150" y="3963988"/>
          <p14:tracePt t="51063" x="4035425" y="3956050"/>
          <p14:tracePt t="51070" x="4114800" y="3930650"/>
          <p14:tracePt t="51072" x="4130675" y="3922713"/>
          <p14:tracePt t="51077" x="4186238" y="3898900"/>
          <p14:tracePt t="51080" x="4202113" y="3890963"/>
          <p14:tracePt t="51081" x="4217988" y="3875088"/>
          <p14:tracePt t="51083" x="4233863" y="3867150"/>
          <p14:tracePt t="51085" x="4241800" y="3859213"/>
          <p14:tracePt t="51087" x="4257675" y="3851275"/>
          <p14:tracePt t="51089" x="4265613" y="3843338"/>
          <p14:tracePt t="51091" x="4273550" y="3835400"/>
          <p14:tracePt t="51093" x="4281488" y="3827463"/>
          <p14:tracePt t="51095" x="4289425" y="3827463"/>
          <p14:tracePt t="51097" x="4297363" y="3819525"/>
          <p14:tracePt t="51101" x="4297363" y="3803650"/>
          <p14:tracePt t="51103" x="4297363" y="3795713"/>
          <p14:tracePt t="51105" x="4297363" y="3787775"/>
          <p14:tracePt t="51109" x="4297363" y="3779838"/>
          <p14:tracePt t="51111" x="4297363" y="3771900"/>
          <p14:tracePt t="51113" x="4289425" y="3763963"/>
          <p14:tracePt t="51115" x="4281488" y="3756025"/>
          <p14:tracePt t="51117" x="4265613" y="3748088"/>
          <p14:tracePt t="51119" x="4257675" y="3740150"/>
          <p14:tracePt t="51121" x="4249738" y="3732213"/>
          <p14:tracePt t="51123" x="4241800" y="3724275"/>
          <p14:tracePt t="51125" x="4225925" y="3716338"/>
          <p14:tracePt t="51127" x="4217988" y="3716338"/>
          <p14:tracePt t="51129" x="4202113" y="3708400"/>
          <p14:tracePt t="51132" x="4178300" y="3700463"/>
          <p14:tracePt t="51133" x="4162425" y="3700463"/>
          <p14:tracePt t="51135" x="4138613" y="3692525"/>
          <p14:tracePt t="51137" x="4122738" y="3692525"/>
          <p14:tracePt t="51139" x="4098925" y="3692525"/>
          <p14:tracePt t="51140" x="4075113" y="3692525"/>
          <p14:tracePt t="51143" x="4051300" y="3692525"/>
          <p14:tracePt t="51145" x="4027488" y="3700463"/>
          <p14:tracePt t="51147" x="4002088" y="3700463"/>
          <p14:tracePt t="51149" x="3978275" y="3700463"/>
          <p14:tracePt t="51151" x="3962400" y="3700463"/>
          <p14:tracePt t="51153" x="3938588" y="3708400"/>
          <p14:tracePt t="51155" x="3914775" y="3708400"/>
          <p14:tracePt t="51157" x="3898900" y="3716338"/>
          <p14:tracePt t="51159" x="3875088" y="3724275"/>
          <p14:tracePt t="51161" x="3859213" y="3732213"/>
          <p14:tracePt t="51163" x="3835400" y="3732213"/>
          <p14:tracePt t="51165" x="3819525" y="3740150"/>
          <p14:tracePt t="51167" x="3803650" y="3748088"/>
          <p14:tracePt t="51169" x="3787775" y="3756025"/>
          <p14:tracePt t="51171" x="3771900" y="3763963"/>
          <p14:tracePt t="51173" x="3756025" y="3771900"/>
          <p14:tracePt t="51174" x="3748088" y="3779838"/>
          <p14:tracePt t="51178" x="3732213" y="3787775"/>
          <p14:tracePt t="51179" x="3724275" y="3795713"/>
          <p14:tracePt t="51181" x="3708400" y="3803650"/>
          <p14:tracePt t="51183" x="3700463" y="3819525"/>
          <p14:tracePt t="51185" x="3692525" y="3827463"/>
          <p14:tracePt t="51187" x="3684588" y="3835400"/>
          <p14:tracePt t="51191" x="3676650" y="3843338"/>
          <p14:tracePt t="51193" x="3676650" y="3851275"/>
          <p14:tracePt t="51195" x="3668713" y="3859213"/>
          <p14:tracePt t="51197" x="3668713" y="3867150"/>
          <p14:tracePt t="51201" x="3668713" y="3875088"/>
          <p14:tracePt t="51203" x="3668713" y="3883025"/>
          <p14:tracePt t="51207" x="3668713" y="3890963"/>
          <p14:tracePt t="51209" x="3676650" y="3898900"/>
          <p14:tracePt t="51213" x="3684588" y="3898900"/>
          <p14:tracePt t="51215" x="3692525" y="3906838"/>
          <p14:tracePt t="51219" x="3700463" y="3906838"/>
          <p14:tracePt t="51221" x="3708400" y="3906838"/>
          <p14:tracePt t="51223" x="3716338" y="3914775"/>
          <p14:tracePt t="51225" x="3724275" y="3914775"/>
          <p14:tracePt t="51228" x="3732213" y="3914775"/>
          <p14:tracePt t="51229" x="3748088" y="3906838"/>
          <p14:tracePt t="51231" x="3756025" y="3906838"/>
          <p14:tracePt t="51233" x="3763963" y="3906838"/>
          <p14:tracePt t="51235" x="3771900" y="3898900"/>
          <p14:tracePt t="51237" x="3787775" y="3898900"/>
          <p14:tracePt t="51239" x="3795713" y="3890963"/>
          <p14:tracePt t="51240" x="3803650" y="3890963"/>
          <p14:tracePt t="51244" x="3819525" y="3883025"/>
          <p14:tracePt t="51245" x="3827463" y="3883025"/>
          <p14:tracePt t="51247" x="3843338" y="3875088"/>
          <p14:tracePt t="51249" x="3851275" y="3867150"/>
          <p14:tracePt t="51251" x="3867150" y="3867150"/>
          <p14:tracePt t="51253" x="3875088" y="3859213"/>
          <p14:tracePt t="51255" x="3883025" y="3851275"/>
          <p14:tracePt t="51257" x="3898900" y="3843338"/>
          <p14:tracePt t="51259" x="3906838" y="3835400"/>
          <p14:tracePt t="51261" x="3922713" y="3827463"/>
          <p14:tracePt t="51263" x="3930650" y="3819525"/>
          <p14:tracePt t="51265" x="3938588" y="3811588"/>
          <p14:tracePt t="51267" x="3946525" y="3803650"/>
          <p14:tracePt t="51269" x="3954463" y="3795713"/>
          <p14:tracePt t="51271" x="3962400" y="3787775"/>
          <p14:tracePt t="51273" x="3970338" y="3787775"/>
          <p14:tracePt t="51275" x="3978275" y="3779838"/>
          <p14:tracePt t="51278" x="3986213" y="3771900"/>
          <p14:tracePt t="51279" x="3986213" y="3763963"/>
          <p14:tracePt t="51281" x="3986213" y="3756025"/>
          <p14:tracePt t="51283" x="3994150" y="3748088"/>
          <p14:tracePt t="51287" x="3994150" y="3740150"/>
          <p14:tracePt t="51289" x="3994150" y="3732213"/>
          <p14:tracePt t="51293" x="3994150" y="3724275"/>
          <p14:tracePt t="51299" x="3994150" y="3716338"/>
          <p14:tracePt t="51301" x="3986213" y="3716338"/>
          <p14:tracePt t="51303" x="3986213" y="3708400"/>
          <p14:tracePt t="51305" x="3978275" y="3708400"/>
          <p14:tracePt t="51307" x="3978275" y="3700463"/>
          <p14:tracePt t="51309" x="3970338" y="3700463"/>
          <p14:tracePt t="51311" x="3962400" y="3700463"/>
          <p14:tracePt t="51313" x="3954463" y="3700463"/>
          <p14:tracePt t="51315" x="3946525" y="3692525"/>
          <p14:tracePt t="51319" x="3938588" y="3692525"/>
          <p14:tracePt t="51320" x="3930650" y="3692525"/>
          <p14:tracePt t="51322" x="3922713" y="3692525"/>
          <p14:tracePt t="51323" x="3906838" y="3700463"/>
          <p14:tracePt t="51325" x="3898900" y="3700463"/>
          <p14:tracePt t="51329" x="3875088" y="3700463"/>
          <p14:tracePt t="51331" x="3859213" y="3708400"/>
          <p14:tracePt t="51336" x="3835400" y="3716338"/>
          <p14:tracePt t="51337" x="3827463" y="3716338"/>
          <p14:tracePt t="51339" x="3811588" y="3724275"/>
          <p14:tracePt t="51341" x="3803650" y="3724275"/>
          <p14:tracePt t="51345" x="3779838" y="3732213"/>
          <p14:tracePt t="51347" x="3771900" y="3740150"/>
          <p14:tracePt t="51350" x="3756025" y="3748088"/>
          <p14:tracePt t="51351" x="3748088" y="3756025"/>
          <p14:tracePt t="51353" x="3732213" y="3756025"/>
          <p14:tracePt t="51355" x="3724275" y="3763963"/>
          <p14:tracePt t="51357" x="3708400" y="3771900"/>
          <p14:tracePt t="51359" x="3700463" y="3779838"/>
          <p14:tracePt t="51361" x="3692525" y="3787775"/>
          <p14:tracePt t="51363" x="3684588" y="3795713"/>
          <p14:tracePt t="51365" x="3676650" y="3803650"/>
          <p14:tracePt t="51367" x="3668713" y="3811588"/>
          <p14:tracePt t="51369" x="3660775" y="3811588"/>
          <p14:tracePt t="51371" x="3651250" y="3819525"/>
          <p14:tracePt t="51373" x="3643313" y="3827463"/>
          <p14:tracePt t="51375" x="3635375" y="3835400"/>
          <p14:tracePt t="51377" x="3627438" y="3843338"/>
          <p14:tracePt t="51379" x="3627438" y="3851275"/>
          <p14:tracePt t="51383" x="3611563" y="3867150"/>
          <p14:tracePt t="51387" x="3603625" y="3875088"/>
          <p14:tracePt t="51389" x="3603625" y="3883025"/>
          <p14:tracePt t="51390" x="3595688" y="3890963"/>
          <p14:tracePt t="51395" x="3595688" y="3898900"/>
          <p14:tracePt t="51397" x="3587750" y="3906838"/>
          <p14:tracePt t="51401" x="3587750" y="3914775"/>
          <p14:tracePt t="51405" x="3587750" y="3922713"/>
          <p14:tracePt t="51407" x="3587750" y="3930650"/>
          <p14:tracePt t="51411" x="3587750" y="3938588"/>
          <p14:tracePt t="51413" x="3579813" y="3938588"/>
          <p14:tracePt t="51415" x="3579813" y="3948113"/>
          <p14:tracePt t="51417" x="3587750" y="3948113"/>
          <p14:tracePt t="51421" x="3587750" y="3956050"/>
          <p14:tracePt t="51428" x="3587750" y="3963988"/>
          <p14:tracePt t="51431" x="3595688" y="3963988"/>
          <p14:tracePt t="51433" x="3595688" y="3971925"/>
          <p14:tracePt t="51439" x="3595688" y="3979863"/>
          <p14:tracePt t="51450" x="3603625" y="3987800"/>
          <p14:tracePt t="51459" x="3603625" y="3995738"/>
          <p14:tracePt t="51469" x="3611563" y="3995738"/>
          <p14:tracePt t="51473" x="3611563" y="4003675"/>
          <p14:tracePt t="51480" x="3611563" y="4019550"/>
          <p14:tracePt t="51481" x="3619500" y="4019550"/>
          <p14:tracePt t="51483" x="3619500" y="4027488"/>
          <p14:tracePt t="51485" x="3619500" y="4035425"/>
          <p14:tracePt t="51487" x="3619500" y="4043363"/>
          <p14:tracePt t="51490" x="3619500" y="4051300"/>
          <p14:tracePt t="51493" x="3619500" y="4059238"/>
          <p14:tracePt t="51497" x="3611563" y="4083050"/>
          <p14:tracePt t="51499" x="3611563" y="4090988"/>
          <p14:tracePt t="51503" x="3611563" y="4098925"/>
          <p14:tracePt t="51505" x="3603625" y="4106863"/>
          <p14:tracePt t="51507" x="3603625" y="4114800"/>
          <p14:tracePt t="51509" x="3595688" y="4122738"/>
          <p14:tracePt t="51513" x="3587750" y="4138613"/>
          <p14:tracePt t="51515" x="3579813" y="4146550"/>
          <p14:tracePt t="51517" x="3571875" y="4154488"/>
          <p14:tracePt t="51519" x="3563938" y="4162425"/>
          <p14:tracePt t="51524" x="3548063" y="4178300"/>
          <p14:tracePt t="51526" x="3540125" y="4194175"/>
          <p14:tracePt t="51528" x="3532188" y="4202113"/>
          <p14:tracePt t="51531" x="3508375" y="4217988"/>
          <p14:tracePt t="51533" x="3500438" y="4225925"/>
          <p14:tracePt t="51541" x="3444875" y="4249738"/>
          <p14:tracePt t="51548" x="3405188" y="4273550"/>
          <p14:tracePt t="51549" x="3389313" y="4273550"/>
          <p14:tracePt t="51556" x="3357563" y="4298950"/>
          <p14:tracePt t="51557" x="3341688" y="4298950"/>
          <p14:tracePt t="51559" x="3333750" y="4306888"/>
          <p14:tracePt t="51563" x="3308350" y="4314825"/>
          <p14:tracePt t="51565" x="3292475" y="4322763"/>
          <p14:tracePt t="51571" x="3260725" y="4330700"/>
          <p14:tracePt t="51573" x="3252788" y="4338638"/>
          <p14:tracePt t="51575" x="3244850" y="4346575"/>
          <p14:tracePt t="51579" x="3221038" y="4354513"/>
          <p14:tracePt t="51581" x="3213100" y="4354513"/>
          <p14:tracePt t="51591" x="3173413" y="4370388"/>
          <p14:tracePt t="51593" x="3157538" y="4370388"/>
          <p14:tracePt t="51600" x="3117850" y="4386263"/>
          <p14:tracePt t="51605" x="3101975" y="4402138"/>
          <p14:tracePt t="51608" x="3086100" y="4418013"/>
          <p14:tracePt t="51610" x="3078163" y="4425950"/>
          <p14:tracePt t="51616" x="3062288" y="4449763"/>
          <p14:tracePt t="51617" x="3062288" y="4457700"/>
          <p14:tracePt t="51621" x="3054350" y="4481513"/>
          <p14:tracePt t="51623" x="3054350" y="4489450"/>
          <p14:tracePt t="51625" x="3046413" y="4497388"/>
          <p14:tracePt t="51629" x="3046413" y="4513263"/>
          <p14:tracePt t="51637" x="3038475" y="4545013"/>
          <p14:tracePt t="51639" x="3030538" y="4568825"/>
          <p14:tracePt t="51641" x="3030538" y="4576763"/>
          <p14:tracePt t="51643" x="3022600" y="4592638"/>
          <p14:tracePt t="51646" x="3022600" y="4600575"/>
          <p14:tracePt t="51647" x="3014663" y="4616450"/>
          <p14:tracePt t="51650" x="3014663" y="4624388"/>
          <p14:tracePt t="51651" x="3006725" y="4641850"/>
          <p14:tracePt t="51653" x="3006725" y="4649788"/>
          <p14:tracePt t="51655" x="2998788" y="4665663"/>
          <p14:tracePt t="51657" x="2998788" y="4681538"/>
          <p14:tracePt t="51659" x="2990850" y="4689475"/>
          <p14:tracePt t="51661" x="2982913" y="4705350"/>
          <p14:tracePt t="51663" x="2982913" y="4721225"/>
          <p14:tracePt t="51665" x="2974975" y="4729163"/>
          <p14:tracePt t="51667" x="2967038" y="4745038"/>
          <p14:tracePt t="51669" x="2967038" y="4752975"/>
          <p14:tracePt t="51671" x="2957513" y="4768850"/>
          <p14:tracePt t="51673" x="2957513" y="4776788"/>
          <p14:tracePt t="51675" x="2949575" y="4792663"/>
          <p14:tracePt t="51678" x="2941638" y="4800600"/>
          <p14:tracePt t="51679" x="2941638" y="4816475"/>
          <p14:tracePt t="51681" x="2933700" y="4824413"/>
          <p14:tracePt t="51683" x="2925763" y="4840288"/>
          <p14:tracePt t="51685" x="2925763" y="4848225"/>
          <p14:tracePt t="51687" x="2917825" y="4864100"/>
          <p14:tracePt t="51689" x="2909888" y="4872038"/>
          <p14:tracePt t="51691" x="2909888" y="4879975"/>
          <p14:tracePt t="51693" x="2901950" y="4895850"/>
          <p14:tracePt t="51695" x="2901950" y="4903788"/>
          <p14:tracePt t="51697" x="2894013" y="4911725"/>
          <p14:tracePt t="51700" x="2894013" y="4919663"/>
          <p14:tracePt t="51701" x="2886075" y="4927600"/>
          <p14:tracePt t="51703" x="2886075" y="4943475"/>
          <p14:tracePt t="51705" x="2878138" y="4951413"/>
          <p14:tracePt t="51707" x="2878138" y="4959350"/>
          <p14:tracePt t="51709" x="2870200" y="4967288"/>
          <p14:tracePt t="51712" x="2870200" y="4976813"/>
          <p14:tracePt t="51713" x="2862263" y="4984750"/>
          <p14:tracePt t="51715" x="2862263" y="5000625"/>
          <p14:tracePt t="51717" x="2854325" y="5008563"/>
          <p14:tracePt t="51719" x="2854325" y="5016500"/>
          <p14:tracePt t="51721" x="2846388" y="5024438"/>
          <p14:tracePt t="51723" x="2846388" y="5032375"/>
          <p14:tracePt t="51725" x="2838450" y="5040313"/>
          <p14:tracePt t="51728" x="2838450" y="5048250"/>
          <p14:tracePt t="51729" x="2830513" y="5048250"/>
          <p14:tracePt t="51731" x="2830513" y="5056188"/>
          <p14:tracePt t="51733" x="2822575" y="5064125"/>
          <p14:tracePt t="51735" x="2822575" y="5072063"/>
          <p14:tracePt t="51737" x="2822575" y="5080000"/>
          <p14:tracePt t="51739" x="2814638" y="5080000"/>
          <p14:tracePt t="51741" x="2814638" y="5087938"/>
          <p14:tracePt t="51743" x="2814638" y="5095875"/>
          <p14:tracePt t="51745" x="2806700" y="5095875"/>
          <p14:tracePt t="51747" x="2806700" y="5103813"/>
          <p14:tracePt t="51749" x="2806700" y="5111750"/>
          <p14:tracePt t="51751" x="2798763" y="5111750"/>
          <p14:tracePt t="51753" x="2798763" y="5119688"/>
          <p14:tracePt t="51755" x="2798763" y="5127625"/>
          <p14:tracePt t="51759" x="2790825" y="5127625"/>
          <p14:tracePt t="51761" x="2790825" y="5135563"/>
          <p14:tracePt t="51765" x="2790825" y="5143500"/>
          <p14:tracePt t="51767" x="2782888" y="5143500"/>
          <p14:tracePt t="51769" x="2782888" y="5151438"/>
          <p14:tracePt t="51775" x="2774950" y="5159375"/>
          <p14:tracePt t="51779" x="2774950" y="5167313"/>
          <p14:tracePt t="51783" x="2767013" y="5167313"/>
          <p14:tracePt t="51785" x="2767013" y="5175250"/>
          <p14:tracePt t="51791" x="2759075" y="5183188"/>
          <p14:tracePt t="51799" x="2759075" y="5191125"/>
          <p14:tracePt t="51803" x="2751138" y="5191125"/>
          <p14:tracePt t="51923" x="2743200" y="5191125"/>
          <p14:tracePt t="51948" x="2751138" y="5191125"/>
          <p14:tracePt t="51969" x="2743200" y="5191125"/>
          <p14:tracePt t="51997" x="2743200" y="5183188"/>
          <p14:tracePt t="52179" x="2743200" y="5191125"/>
          <p14:tracePt t="52183" x="2735263" y="5191125"/>
          <p14:tracePt t="52186" x="2727325" y="5191125"/>
          <p14:tracePt t="52190" x="2711450" y="5199063"/>
          <p14:tracePt t="52194" x="2703513" y="5207000"/>
          <p14:tracePt t="52197" x="2671763" y="5214938"/>
          <p14:tracePt t="52199" x="2655888" y="5222875"/>
          <p14:tracePt t="52201" x="2647950" y="5222875"/>
          <p14:tracePt t="52203" x="2632075" y="5230813"/>
          <p14:tracePt t="52205" x="2616200" y="5238750"/>
          <p14:tracePt t="52207" x="2606675" y="5238750"/>
          <p14:tracePt t="52210" x="2590800" y="5246688"/>
          <p14:tracePt t="52215" x="2551113" y="5254625"/>
          <p14:tracePt t="52217" x="2543175" y="5262563"/>
          <p14:tracePt t="52220" x="2527300" y="5262563"/>
          <p14:tracePt t="52221" x="2511425" y="5262563"/>
          <p14:tracePt t="52224" x="2503488" y="5270500"/>
          <p14:tracePt t="52225" x="2487613" y="5270500"/>
          <p14:tracePt t="52230" x="2455863" y="5278438"/>
          <p14:tracePt t="52231" x="2439988" y="5278438"/>
          <p14:tracePt t="52233" x="2432050" y="5286375"/>
          <p14:tracePt t="52236" x="2416175" y="5286375"/>
          <p14:tracePt t="52238" x="2400300" y="5294313"/>
          <p14:tracePt t="52241" x="2360613" y="5294313"/>
          <p14:tracePt t="52247" x="2312988" y="5310188"/>
          <p14:tracePt t="52249" x="2297113" y="5310188"/>
          <p14:tracePt t="52253" x="2273300" y="5310188"/>
          <p14:tracePt t="52255" x="2239963" y="5319713"/>
          <p14:tracePt t="52257" x="2224088" y="5319713"/>
          <p14:tracePt t="52259" x="2200275" y="5319713"/>
          <p14:tracePt t="52262" x="2184400" y="5327650"/>
          <p14:tracePt t="52264" x="2160588" y="5327650"/>
          <p14:tracePt t="52265" x="2144713" y="5335588"/>
          <p14:tracePt t="52268" x="2128838" y="5335588"/>
          <p14:tracePt t="52269" x="2105025" y="5335588"/>
          <p14:tracePt t="52272" x="2089150" y="5343525"/>
          <p14:tracePt t="52274" x="2065338" y="5343525"/>
          <p14:tracePt t="52276" x="2049463" y="5343525"/>
          <p14:tracePt t="52281" x="1993900" y="5351463"/>
          <p14:tracePt t="52283" x="1970088" y="5351463"/>
          <p14:tracePt t="52286" x="1954213" y="5351463"/>
          <p14:tracePt t="52288" x="1930400" y="5351463"/>
          <p14:tracePt t="52292" x="1897063" y="5359400"/>
          <p14:tracePt t="52296" x="1857375" y="5367338"/>
          <p14:tracePt t="52298" x="1841500" y="5367338"/>
          <p14:tracePt t="52299" x="1825625" y="5375275"/>
          <p14:tracePt t="52305" x="1778000" y="5383213"/>
          <p14:tracePt t="52307" x="1762125" y="5383213"/>
          <p14:tracePt t="52308" x="1746250" y="5391150"/>
          <p14:tracePt t="52311" x="1730375" y="5391150"/>
          <p14:tracePt t="52313" x="1714500" y="5399088"/>
          <p14:tracePt t="52315" x="1706563" y="5399088"/>
          <p14:tracePt t="52317" x="1690688" y="5407025"/>
          <p14:tracePt t="52319" x="1674813" y="5407025"/>
          <p14:tracePt t="52320" x="1666875" y="5407025"/>
          <p14:tracePt t="52323" x="1658938" y="5414963"/>
          <p14:tracePt t="52325" x="1643063" y="5414963"/>
          <p14:tracePt t="52328" x="1635125" y="5414963"/>
          <p14:tracePt t="52329" x="1627188" y="5422900"/>
          <p14:tracePt t="52331" x="1611313" y="5422900"/>
          <p14:tracePt t="52333" x="1603375" y="5422900"/>
          <p14:tracePt t="52335" x="1595438" y="5422900"/>
          <p14:tracePt t="52337" x="1587500" y="5430838"/>
          <p14:tracePt t="52339" x="1579563" y="5430838"/>
          <p14:tracePt t="52343" x="1571625" y="5430838"/>
          <p14:tracePt t="52345" x="1562100" y="5430838"/>
          <p14:tracePt t="52349" x="1554163" y="5430838"/>
          <p14:tracePt t="52351" x="1554163" y="5438775"/>
          <p14:tracePt t="52352" x="1546225" y="5438775"/>
          <p14:tracePt t="52357" x="1538288" y="5438775"/>
          <p14:tracePt t="52371" x="1530350" y="5438775"/>
          <p14:tracePt t="52493" x="1538288" y="5438775"/>
          <p14:tracePt t="52505" x="1538288" y="5430838"/>
          <p14:tracePt t="52511" x="1546225" y="5422900"/>
          <p14:tracePt t="52516" x="1554163" y="5414963"/>
          <p14:tracePt t="52519" x="1562100" y="5414963"/>
          <p14:tracePt t="52522" x="1562100" y="5407025"/>
          <p14:tracePt t="52523" x="1571625" y="5407025"/>
          <p14:tracePt t="52525" x="1579563" y="5399088"/>
          <p14:tracePt t="52530" x="1587500" y="5391150"/>
          <p14:tracePt t="52531" x="1595438" y="5383213"/>
          <p14:tracePt t="52535" x="1611313" y="5375275"/>
          <p14:tracePt t="52539" x="1619250" y="5375275"/>
          <p14:tracePt t="52542" x="1627188" y="5367338"/>
          <p14:tracePt t="52543" x="1635125" y="5367338"/>
          <p14:tracePt t="52547" x="1651000" y="5359400"/>
          <p14:tracePt t="52549" x="1658938" y="5359400"/>
          <p14:tracePt t="52553" x="1674813" y="5351463"/>
          <p14:tracePt t="52557" x="1682750" y="5343525"/>
          <p14:tracePt t="52559" x="1690688" y="5343525"/>
          <p14:tracePt t="52563" x="1698625" y="5343525"/>
          <p14:tracePt t="52564" x="1706563" y="5335588"/>
          <p14:tracePt t="52565" x="1714500" y="5335588"/>
          <p14:tracePt t="52572" x="1746250" y="5327650"/>
          <p14:tracePt t="52574" x="1754188" y="5327650"/>
          <p14:tracePt t="52576" x="1762125" y="5319713"/>
          <p14:tracePt t="52580" x="1778000" y="5319713"/>
          <p14:tracePt t="52581" x="1785938" y="5310188"/>
          <p14:tracePt t="52583" x="1801813" y="5310188"/>
          <p14:tracePt t="52586" x="1809750" y="5302250"/>
          <p14:tracePt t="52588" x="1817688" y="5302250"/>
          <p14:tracePt t="52589" x="1825625" y="5294313"/>
          <p14:tracePt t="52591" x="1833563" y="5294313"/>
          <p14:tracePt t="52593" x="1841500" y="5286375"/>
          <p14:tracePt t="52597" x="1857375" y="5286375"/>
          <p14:tracePt t="52604" x="1889125" y="5270500"/>
          <p14:tracePt t="52607" x="1905000" y="5262563"/>
          <p14:tracePt t="52609" x="1912938" y="5262563"/>
          <p14:tracePt t="52614" x="1930400" y="5254625"/>
          <p14:tracePt t="52620" x="1954213" y="5238750"/>
          <p14:tracePt t="52623" x="1970088" y="5230813"/>
          <p14:tracePt t="52625" x="1978025" y="5230813"/>
          <p14:tracePt t="52630" x="1993900" y="5222875"/>
          <p14:tracePt t="52633" x="2001838" y="5214938"/>
          <p14:tracePt t="52636" x="2009775" y="5207000"/>
          <p14:tracePt t="52637" x="2017713" y="5207000"/>
          <p14:tracePt t="52639" x="2017713" y="5199063"/>
          <p14:tracePt t="52641" x="2025650" y="5191125"/>
          <p14:tracePt t="52643" x="2033588" y="5191125"/>
          <p14:tracePt t="52648" x="2041525" y="5183188"/>
          <p14:tracePt t="52652" x="2057400" y="5175250"/>
          <p14:tracePt t="52659" x="2073275" y="5167313"/>
          <p14:tracePt t="52665" x="2089150" y="5151438"/>
          <p14:tracePt t="52667" x="2097088" y="5143500"/>
          <p14:tracePt t="52669" x="2105025" y="5143500"/>
          <p14:tracePt t="52673" x="2112963" y="5135563"/>
          <p14:tracePt t="52675" x="2120900" y="5135563"/>
          <p14:tracePt t="52678" x="2128838" y="5127625"/>
          <p14:tracePt t="52681" x="2136775" y="5119688"/>
          <p14:tracePt t="52683" x="2144713" y="5119688"/>
          <p14:tracePt t="52685" x="2152650" y="5119688"/>
          <p14:tracePt t="52687" x="2160588" y="5111750"/>
          <p14:tracePt t="52689" x="2168525" y="5111750"/>
          <p14:tracePt t="52691" x="2176463" y="5111750"/>
          <p14:tracePt t="52693" x="2176463" y="5103813"/>
          <p14:tracePt t="52695" x="2184400" y="5103813"/>
          <p14:tracePt t="52697" x="2192338" y="5095875"/>
          <p14:tracePt t="52699" x="2200275" y="5095875"/>
          <p14:tracePt t="52701" x="2208213" y="5095875"/>
          <p14:tracePt t="52703" x="2216150" y="5087938"/>
          <p14:tracePt t="52705" x="2224088" y="5087938"/>
          <p14:tracePt t="52707" x="2232025" y="5087938"/>
          <p14:tracePt t="52709" x="2239963" y="5080000"/>
          <p14:tracePt t="52711" x="2247900" y="5080000"/>
          <p14:tracePt t="52713" x="2255838" y="5080000"/>
          <p14:tracePt t="52715" x="2255838" y="5072063"/>
          <p14:tracePt t="52717" x="2265363" y="5072063"/>
          <p14:tracePt t="52719" x="2273300" y="5072063"/>
          <p14:tracePt t="52720" x="2281238" y="5072063"/>
          <p14:tracePt t="52725" x="2289175" y="5072063"/>
          <p14:tracePt t="52729" x="2297113" y="5064125"/>
          <p14:tracePt t="52731" x="2305050" y="5064125"/>
          <p14:tracePt t="52735" x="2312988" y="5064125"/>
          <p14:tracePt t="52739" x="2320925" y="5064125"/>
          <p14:tracePt t="52745" x="2328863" y="5064125"/>
          <p14:tracePt t="52749" x="2328863" y="5056188"/>
          <p14:tracePt t="52751" x="2336800" y="5056188"/>
          <p14:tracePt t="52757" x="2344738" y="5056188"/>
          <p14:tracePt t="52769" x="2352675" y="5056188"/>
          <p14:tracePt t="52894" x="2352675" y="5064125"/>
          <p14:tracePt t="52900" x="2328863" y="5072063"/>
          <p14:tracePt t="52902" x="2320925" y="5080000"/>
          <p14:tracePt t="52903" x="2312988" y="5087938"/>
          <p14:tracePt t="52906" x="2305050" y="5095875"/>
          <p14:tracePt t="52907" x="2297113" y="5103813"/>
          <p14:tracePt t="52910" x="2289175" y="5111750"/>
          <p14:tracePt t="52918" x="2239963" y="5135563"/>
          <p14:tracePt t="52919" x="2232025" y="5143500"/>
          <p14:tracePt t="52922" x="2216150" y="5151438"/>
          <p14:tracePt t="52923" x="2208213" y="5159375"/>
          <p14:tracePt t="52925" x="2192338" y="5167313"/>
          <p14:tracePt t="52930" x="2168525" y="5175250"/>
          <p14:tracePt t="52932" x="2152650" y="5183188"/>
          <p14:tracePt t="52933" x="2136775" y="5191125"/>
          <p14:tracePt t="52935" x="2120900" y="5199063"/>
          <p14:tracePt t="52937" x="2105025" y="5199063"/>
          <p14:tracePt t="52939" x="2089150" y="5207000"/>
          <p14:tracePt t="52940" x="2073275" y="5214938"/>
          <p14:tracePt t="52945" x="2041525" y="5222875"/>
          <p14:tracePt t="52947" x="2025650" y="5230813"/>
          <p14:tracePt t="52949" x="2009775" y="5230813"/>
          <p14:tracePt t="52951" x="2001838" y="5238750"/>
          <p14:tracePt t="52953" x="1985963" y="5238750"/>
          <p14:tracePt t="52955" x="1970088" y="5246688"/>
          <p14:tracePt t="52957" x="1954213" y="5246688"/>
          <p14:tracePt t="52959" x="1938338" y="5254625"/>
          <p14:tracePt t="52961" x="1930400" y="5254625"/>
          <p14:tracePt t="52963" x="1912938" y="5262563"/>
          <p14:tracePt t="52965" x="1897063" y="5262563"/>
          <p14:tracePt t="52967" x="1889125" y="5270500"/>
          <p14:tracePt t="52968" x="1873250" y="5270500"/>
          <p14:tracePt t="52970" x="1865313" y="5278438"/>
          <p14:tracePt t="52972" x="1849438" y="5278438"/>
          <p14:tracePt t="52974" x="1841500" y="5278438"/>
          <p14:tracePt t="52978" x="1825625" y="5286375"/>
          <p14:tracePt t="52979" x="1817688" y="5286375"/>
          <p14:tracePt t="52981" x="1809750" y="5294313"/>
          <p14:tracePt t="52983" x="1801813" y="5294313"/>
          <p14:tracePt t="52985" x="1785938" y="5294313"/>
          <p14:tracePt t="52987" x="1778000" y="5302250"/>
          <p14:tracePt t="52991" x="1770063" y="5302250"/>
          <p14:tracePt t="52993" x="1762125" y="5302250"/>
          <p14:tracePt t="52995" x="1754188" y="5302250"/>
          <p14:tracePt t="52997" x="1746250" y="5302250"/>
          <p14:tracePt t="52999" x="1746250" y="5310188"/>
          <p14:tracePt t="53001" x="1738313" y="5310188"/>
          <p14:tracePt t="53005" x="1730375" y="5310188"/>
          <p14:tracePt t="53009" x="1722438" y="5310188"/>
          <p14:tracePt t="53019" x="1714500" y="5310188"/>
          <p14:tracePt t="53021" x="1714500" y="5319713"/>
          <p14:tracePt t="53097" x="1714500" y="5310188"/>
          <p14:tracePt t="53105" x="1706563" y="5310188"/>
          <p14:tracePt t="53108" x="1706563" y="5302250"/>
          <p14:tracePt t="53117" x="1698625" y="5294313"/>
          <p14:tracePt t="53121" x="1698625" y="5286375"/>
          <p14:tracePt t="53125" x="1690688" y="5286375"/>
          <p14:tracePt t="53130" x="1690688" y="5278438"/>
          <p14:tracePt t="53135" x="1682750" y="5262563"/>
          <p14:tracePt t="53138" x="1682750" y="5254625"/>
          <p14:tracePt t="53141" x="1682750" y="5246688"/>
          <p14:tracePt t="53146" x="1674813" y="5230813"/>
          <p14:tracePt t="53151" x="1674813" y="5214938"/>
          <p14:tracePt t="53154" x="1674813" y="5207000"/>
          <p14:tracePt t="53155" x="1674813" y="5199063"/>
          <p14:tracePt t="53157" x="1666875" y="5191125"/>
          <p14:tracePt t="53159" x="1666875" y="5183188"/>
          <p14:tracePt t="53163" x="1666875" y="5167313"/>
          <p14:tracePt t="53165" x="1666875" y="5159375"/>
          <p14:tracePt t="53169" x="1666875" y="5151438"/>
          <p14:tracePt t="53171" x="1666875" y="5143500"/>
          <p14:tracePt t="53173" x="1666875" y="5135563"/>
          <p14:tracePt t="53175" x="1666875" y="5127625"/>
          <p14:tracePt t="53182" x="1666875" y="5103813"/>
          <p14:tracePt t="53188" x="1666875" y="5080000"/>
          <p14:tracePt t="53189" x="1666875" y="5072063"/>
          <p14:tracePt t="53192" x="1658938" y="5064125"/>
          <p14:tracePt t="53198" x="1658938" y="5040313"/>
          <p14:tracePt t="53202" x="1658938" y="5032375"/>
          <p14:tracePt t="53203" x="1658938" y="5024438"/>
          <p14:tracePt t="53207" x="1658938" y="5016500"/>
          <p14:tracePt t="53211" x="1658938" y="5008563"/>
          <p14:tracePt t="53214" x="1658938" y="5000625"/>
          <p14:tracePt t="53215" x="1658938" y="4992688"/>
          <p14:tracePt t="53219" x="1658938" y="4984750"/>
          <p14:tracePt t="53223" x="1658938" y="4976813"/>
          <p14:tracePt t="53230" x="1658938" y="4967288"/>
          <p14:tracePt t="53233" x="1651000" y="4959350"/>
          <p14:tracePt t="53237" x="1651000" y="4951413"/>
          <p14:tracePt t="53241" x="1651000" y="4943475"/>
          <p14:tracePt t="53247" x="1651000" y="4935538"/>
          <p14:tracePt t="53251" x="1651000" y="4927600"/>
          <p14:tracePt t="53257" x="1651000" y="4919663"/>
          <p14:tracePt t="53263" x="1651000" y="4911725"/>
          <p14:tracePt t="53267" x="1651000" y="4903788"/>
          <p14:tracePt t="53273" x="1651000" y="4895850"/>
          <p14:tracePt t="53280" x="1651000" y="4887913"/>
          <p14:tracePt t="53288" x="1651000" y="4879975"/>
          <p14:tracePt t="53293" x="1651000" y="4872038"/>
          <p14:tracePt t="53300" x="1651000" y="4864100"/>
          <p14:tracePt t="53305" x="1651000" y="4856163"/>
          <p14:tracePt t="53314" x="1643063" y="4848225"/>
          <p14:tracePt t="53316" x="1643063" y="4840288"/>
          <p14:tracePt t="53323" x="1643063" y="4832350"/>
          <p14:tracePt t="53332" x="1643063" y="4824413"/>
          <p14:tracePt t="53343" x="1643063" y="4816475"/>
          <p14:tracePt t="53353" x="1635125" y="4816475"/>
          <p14:tracePt t="53447" x="1643063" y="4816475"/>
          <p14:tracePt t="53451" x="1643063" y="4808538"/>
          <p14:tracePt t="53467" x="1643063" y="4800600"/>
          <p14:tracePt t="53482" x="1651000" y="4800600"/>
          <p14:tracePt t="53488" x="1651000" y="4792663"/>
          <p14:tracePt t="53497" x="1658938" y="4792663"/>
          <p14:tracePt t="53505" x="1658938" y="4784725"/>
          <p14:tracePt t="53511" x="1666875" y="4784725"/>
          <p14:tracePt t="53520" x="1674813" y="4784725"/>
          <p14:tracePt t="53523" x="1674813" y="4776788"/>
          <p14:tracePt t="53530" x="1682750" y="4776788"/>
          <p14:tracePt t="53537" x="1690688" y="4776788"/>
          <p14:tracePt t="53543" x="1690688" y="4768850"/>
          <p14:tracePt t="53565" x="1698625" y="4768850"/>
          <p14:tracePt t="53625" x="1698625" y="4760913"/>
          <p14:tracePt t="53629" x="1706563" y="4760913"/>
          <p14:tracePt t="53647" x="1706563" y="4752975"/>
          <p14:tracePt t="53653" x="1714500" y="4752975"/>
          <p14:tracePt t="53667" x="1714500" y="4745038"/>
          <p14:tracePt t="53741" x="1722438" y="4745038"/>
          <p14:tracePt t="53746" x="1722438" y="4737100"/>
          <p14:tracePt t="53765" x="1722438" y="4729163"/>
          <p14:tracePt t="53785" x="1722438" y="4721225"/>
          <p14:tracePt t="53827" x="1722438" y="4713288"/>
          <p14:tracePt t="53831" x="1714500" y="4713288"/>
          <p14:tracePt t="53845" x="1706563" y="4713288"/>
          <p14:tracePt t="53851" x="1706563" y="4705350"/>
          <p14:tracePt t="53855" x="1698625" y="4705350"/>
          <p14:tracePt t="53863" x="1698625" y="4697413"/>
          <p14:tracePt t="53866" x="1690688" y="4697413"/>
          <p14:tracePt t="53869" x="1682750" y="4697413"/>
          <p14:tracePt t="53875" x="1674813" y="4697413"/>
          <p14:tracePt t="53879" x="1674813" y="4689475"/>
          <p14:tracePt t="53884" x="1666875" y="4689475"/>
          <p14:tracePt t="53887" x="1658938" y="4689475"/>
          <p14:tracePt t="53891" x="1651000" y="4689475"/>
          <p14:tracePt t="53900" x="1643063" y="4681538"/>
          <p14:tracePt t="53902" x="1635125" y="4681538"/>
          <p14:tracePt t="53907" x="1627188" y="4681538"/>
          <p14:tracePt t="53913" x="1619250" y="4681538"/>
          <p14:tracePt t="53919" x="1611313" y="4681538"/>
          <p14:tracePt t="53923" x="1603375" y="4681538"/>
          <p14:tracePt t="53930" x="1595438" y="4681538"/>
          <p14:tracePt t="53950" x="1571625" y="4689475"/>
          <p14:tracePt t="53952" x="1562100" y="4689475"/>
          <p14:tracePt t="53955" x="1554163" y="4689475"/>
          <p14:tracePt t="53962" x="1546225" y="4689475"/>
          <p14:tracePt t="53966" x="1538288" y="4689475"/>
          <p14:tracePt t="53973" x="1530350" y="4689475"/>
          <p14:tracePt t="54179" x="1530350" y="4697413"/>
          <p14:tracePt t="54182" x="1522413" y="4705350"/>
          <p14:tracePt t="54186" x="1522413" y="4713288"/>
          <p14:tracePt t="54189" x="1522413" y="4729163"/>
          <p14:tracePt t="54191" x="1522413" y="4737100"/>
          <p14:tracePt t="54200" x="1522413" y="4768850"/>
          <p14:tracePt t="54202" x="1522413" y="4776788"/>
          <p14:tracePt t="54204" x="1522413" y="4784725"/>
          <p14:tracePt t="54205" x="1522413" y="4792663"/>
          <p14:tracePt t="54207" x="1522413" y="4808538"/>
          <p14:tracePt t="54209" x="1522413" y="4816475"/>
          <p14:tracePt t="54213" x="1522413" y="4832350"/>
          <p14:tracePt t="54216" x="1522413" y="4840288"/>
          <p14:tracePt t="54217" x="1522413" y="4848225"/>
          <p14:tracePt t="54219" x="1522413" y="4856163"/>
          <p14:tracePt t="54221" x="1522413" y="4872038"/>
          <p14:tracePt t="54226" x="1522413" y="4895850"/>
          <p14:tracePt t="54230" x="1522413" y="4911725"/>
          <p14:tracePt t="54231" x="1522413" y="4927600"/>
          <p14:tracePt t="54234" x="1522413" y="4935538"/>
          <p14:tracePt t="54236" x="1522413" y="4951413"/>
          <p14:tracePt t="54238" x="1530350" y="4959350"/>
          <p14:tracePt t="54242" x="1530350" y="4984750"/>
          <p14:tracePt t="54247" x="1530350" y="5008563"/>
          <p14:tracePt t="54253" x="1530350" y="5056188"/>
          <p14:tracePt t="54255" x="1530350" y="5072063"/>
          <p14:tracePt t="54257" x="1538288" y="5080000"/>
          <p14:tracePt t="54259" x="1538288" y="5095875"/>
          <p14:tracePt t="54261" x="1538288" y="5103813"/>
          <p14:tracePt t="54263" x="1538288" y="5111750"/>
          <p14:tracePt t="54264" x="1538288" y="5127625"/>
          <p14:tracePt t="54266" x="1538288" y="5135563"/>
          <p14:tracePt t="54268" x="1546225" y="5151438"/>
          <p14:tracePt t="54270" x="1546225" y="5159375"/>
          <p14:tracePt t="54272" x="1546225" y="5167313"/>
          <p14:tracePt t="54274" x="1546225" y="5183188"/>
          <p14:tracePt t="54277" x="1546225" y="5191125"/>
          <p14:tracePt t="54279" x="1554163" y="5199063"/>
          <p14:tracePt t="54280" x="1554163" y="5214938"/>
          <p14:tracePt t="54282" x="1554163" y="5222875"/>
          <p14:tracePt t="54285" x="1554163" y="5230813"/>
          <p14:tracePt t="54287" x="1562100" y="5246688"/>
          <p14:tracePt t="54288" x="1562100" y="5254625"/>
          <p14:tracePt t="54290" x="1562100" y="5262563"/>
          <p14:tracePt t="54292" x="1571625" y="5270500"/>
          <p14:tracePt t="54294" x="1571625" y="5278438"/>
          <p14:tracePt t="54296" x="1571625" y="5286375"/>
          <p14:tracePt t="54298" x="1571625" y="5294313"/>
          <p14:tracePt t="54300" x="1579563" y="5302250"/>
          <p14:tracePt t="54302" x="1579563" y="5310188"/>
          <p14:tracePt t="54304" x="1579563" y="5319713"/>
          <p14:tracePt t="54308" x="1579563" y="5327650"/>
          <p14:tracePt t="54310" x="1587500" y="5335588"/>
          <p14:tracePt t="54312" x="1587500" y="5343525"/>
          <p14:tracePt t="54314" x="1587500" y="5351463"/>
          <p14:tracePt t="54316" x="1587500" y="5359400"/>
          <p14:tracePt t="54319" x="1587500" y="5367338"/>
          <p14:tracePt t="54322" x="1595438" y="5375275"/>
          <p14:tracePt t="54325" x="1595438" y="5383213"/>
          <p14:tracePt t="54327" x="1595438" y="5391150"/>
          <p14:tracePt t="54330" x="1595438" y="5399088"/>
          <p14:tracePt t="54332" x="1595438" y="5407025"/>
          <p14:tracePt t="54336" x="1595438" y="5414963"/>
          <p14:tracePt t="54338" x="1595438" y="5422900"/>
          <p14:tracePt t="54340" x="1603375" y="5422900"/>
          <p14:tracePt t="54342" x="1603375" y="5430838"/>
          <p14:tracePt t="54344" x="1603375" y="5438775"/>
          <p14:tracePt t="54348" x="1603375" y="5446713"/>
          <p14:tracePt t="54351" x="1603375" y="5454650"/>
          <p14:tracePt t="54352" x="1603375" y="5462588"/>
          <p14:tracePt t="54354" x="1603375" y="5470525"/>
          <p14:tracePt t="54358" x="1603375" y="5478463"/>
          <p14:tracePt t="54361" x="1603375" y="5486400"/>
          <p14:tracePt t="54362" x="1603375" y="5494338"/>
          <p14:tracePt t="54364" x="1603375" y="5502275"/>
          <p14:tracePt t="54366" x="1603375" y="5510213"/>
          <p14:tracePt t="54368" x="1603375" y="5518150"/>
          <p14:tracePt t="54370" x="1603375" y="5526088"/>
          <p14:tracePt t="54372" x="1603375" y="5534025"/>
          <p14:tracePt t="54377" x="1603375" y="5541963"/>
          <p14:tracePt t="54379" x="1603375" y="5549900"/>
          <p14:tracePt t="54381" x="1603375" y="5557838"/>
          <p14:tracePt t="54383" x="1603375" y="5573713"/>
          <p14:tracePt t="54384" x="1603375" y="5581650"/>
          <p14:tracePt t="54386" x="1603375" y="5589588"/>
          <p14:tracePt t="54389" x="1603375" y="5597525"/>
          <p14:tracePt t="54390" x="1595438" y="5605463"/>
          <p14:tracePt t="54393" x="1595438" y="5621338"/>
          <p14:tracePt t="54395" x="1595438" y="5629275"/>
          <p14:tracePt t="54397" x="1595438" y="5637213"/>
          <p14:tracePt t="54398" x="1595438" y="5645150"/>
          <p14:tracePt t="54400" x="1595438" y="5662613"/>
          <p14:tracePt t="54402" x="1595438" y="5670550"/>
          <p14:tracePt t="54404" x="1595438" y="5678488"/>
          <p14:tracePt t="54406" x="1595438" y="5686425"/>
          <p14:tracePt t="54408" x="1595438" y="5702300"/>
          <p14:tracePt t="54411" x="1595438" y="5710238"/>
          <p14:tracePt t="54413" x="1595438" y="5718175"/>
          <p14:tracePt t="54414" x="1595438" y="5726113"/>
          <p14:tracePt t="54416" x="1595438" y="5734050"/>
          <p14:tracePt t="54418" x="1595438" y="5749925"/>
          <p14:tracePt t="54420" x="1595438" y="5757863"/>
          <p14:tracePt t="54422" x="1587500" y="5765800"/>
          <p14:tracePt t="54424" x="1587500" y="5773738"/>
          <p14:tracePt t="54428" x="1587500" y="5789613"/>
          <p14:tracePt t="54429" x="1587500" y="5797550"/>
          <p14:tracePt t="54430" x="1587500" y="5805488"/>
          <p14:tracePt t="54432" x="1587500" y="5813425"/>
          <p14:tracePt t="54434" x="1587500" y="5821363"/>
          <p14:tracePt t="54436" x="1587500" y="5837238"/>
          <p14:tracePt t="54438" x="1587500" y="5845175"/>
          <p14:tracePt t="54440" x="1587500" y="5853113"/>
          <p14:tracePt t="54443" x="1579563" y="5861050"/>
          <p14:tracePt t="54444" x="1579563" y="5868988"/>
          <p14:tracePt t="54447" x="1579563" y="5876925"/>
          <p14:tracePt t="54448" x="1579563" y="5884863"/>
          <p14:tracePt t="54450" x="1579563" y="5900738"/>
          <p14:tracePt t="54452" x="1579563" y="5908675"/>
          <p14:tracePt t="54454" x="1579563" y="5916613"/>
          <p14:tracePt t="54456" x="1579563" y="5924550"/>
          <p14:tracePt t="54459" x="1579563" y="5932488"/>
          <p14:tracePt t="54461" x="1579563" y="5948363"/>
          <p14:tracePt t="54463" x="1579563" y="5956300"/>
          <p14:tracePt t="54464" x="1579563" y="5964238"/>
          <p14:tracePt t="54466" x="1579563" y="5972175"/>
          <p14:tracePt t="54468" x="1579563" y="5980113"/>
          <p14:tracePt t="54470" x="1579563" y="5988050"/>
          <p14:tracePt t="54472" x="1579563" y="5995988"/>
          <p14:tracePt t="54475" x="1579563" y="6005513"/>
          <p14:tracePt t="54477" x="1579563" y="6013450"/>
          <p14:tracePt t="54479" x="1579563" y="6029325"/>
          <p14:tracePt t="54481" x="1579563" y="6037263"/>
          <p14:tracePt t="54482" x="1579563" y="6045200"/>
          <p14:tracePt t="54484" x="1579563" y="6053138"/>
          <p14:tracePt t="54486" x="1579563" y="6061075"/>
          <p14:tracePt t="54488" x="1579563" y="6069013"/>
          <p14:tracePt t="54490" x="1579563" y="6076950"/>
          <p14:tracePt t="54492" x="1579563" y="6084888"/>
          <p14:tracePt t="54495" x="1579563" y="6092825"/>
          <p14:tracePt t="54496" x="1579563" y="6100763"/>
          <p14:tracePt t="54499" x="1571625" y="6108700"/>
          <p14:tracePt t="54500" x="1571625" y="6116638"/>
          <p14:tracePt t="54502" x="1571625" y="6124575"/>
          <p14:tracePt t="54506" x="1571625" y="6132513"/>
          <p14:tracePt t="54509" x="1571625" y="6140450"/>
          <p14:tracePt t="54511" x="1571625" y="6148388"/>
          <p14:tracePt t="54513" x="1571625" y="6156325"/>
          <p14:tracePt t="54516" x="1571625" y="6164263"/>
          <p14:tracePt t="54518" x="1571625" y="6172200"/>
          <p14:tracePt t="54522" x="1571625" y="6180138"/>
          <p14:tracePt t="54528" x="1579563" y="6188075"/>
          <p14:tracePt t="54530" x="1579563" y="6196013"/>
          <p14:tracePt t="54536" x="1579563" y="6203950"/>
          <p14:tracePt t="54553" x="1579563" y="6211888"/>
          <p14:tracePt t="54617" x="1579563" y="6203950"/>
          <p14:tracePt t="54631" x="1579563" y="6196013"/>
          <p14:tracePt t="54636" x="1587500" y="6196013"/>
          <p14:tracePt t="54638" x="1587500" y="6188075"/>
          <p14:tracePt t="54642" x="1587500" y="6180138"/>
          <p14:tracePt t="54643" x="1595438" y="6180138"/>
          <p14:tracePt t="54649" x="1603375" y="6172200"/>
          <p14:tracePt t="54651" x="1603375" y="6164263"/>
          <p14:tracePt t="54653" x="1611313" y="6164263"/>
          <p14:tracePt t="54655" x="1611313" y="6156325"/>
          <p14:tracePt t="54657" x="1619250" y="6148388"/>
          <p14:tracePt t="54663" x="1635125" y="6140450"/>
          <p14:tracePt t="54668" x="1643063" y="6124575"/>
          <p14:tracePt t="54670" x="1651000" y="6124575"/>
          <p14:tracePt t="54671" x="1658938" y="6116638"/>
          <p14:tracePt t="54673" x="1666875" y="6108700"/>
          <p14:tracePt t="54675" x="1674813" y="6100763"/>
          <p14:tracePt t="54682" x="1698625" y="6076950"/>
          <p14:tracePt t="54684" x="1706563" y="6069013"/>
          <p14:tracePt t="54688" x="1730375" y="6053138"/>
          <p14:tracePt t="54689" x="1738313" y="6045200"/>
          <p14:tracePt t="54693" x="1754188" y="6029325"/>
          <p14:tracePt t="54697" x="1778000" y="6013450"/>
          <p14:tracePt t="54698" x="1785938" y="6005513"/>
          <p14:tracePt t="54699" x="1801813" y="5988050"/>
          <p14:tracePt t="54703" x="1825625" y="5972175"/>
          <p14:tracePt t="54705" x="1841500" y="5964238"/>
          <p14:tracePt t="54707" x="1849438" y="5948363"/>
          <p14:tracePt t="54709" x="1865313" y="5940425"/>
          <p14:tracePt t="54711" x="1881188" y="5932488"/>
          <p14:tracePt t="54713" x="1889125" y="5924550"/>
          <p14:tracePt t="54715" x="1905000" y="5908675"/>
          <p14:tracePt t="54717" x="1922463" y="5900738"/>
          <p14:tracePt t="54719" x="1930400" y="5892800"/>
          <p14:tracePt t="54721" x="1946275" y="5876925"/>
          <p14:tracePt t="54723" x="1962150" y="5868988"/>
          <p14:tracePt t="54725" x="1978025" y="5861050"/>
          <p14:tracePt t="54728" x="1993900" y="5845175"/>
          <p14:tracePt t="54729" x="2001838" y="5837238"/>
          <p14:tracePt t="54731" x="2017713" y="5829300"/>
          <p14:tracePt t="54733" x="2033588" y="5813425"/>
          <p14:tracePt t="54735" x="2049463" y="5805488"/>
          <p14:tracePt t="54737" x="2057400" y="5797550"/>
          <p14:tracePt t="54739" x="2073275" y="5789613"/>
          <p14:tracePt t="54741" x="2089150" y="5773738"/>
          <p14:tracePt t="54743" x="2105025" y="5765800"/>
          <p14:tracePt t="54745" x="2120900" y="5757863"/>
          <p14:tracePt t="54747" x="2128838" y="5749925"/>
          <p14:tracePt t="54750" x="2144713" y="5741988"/>
          <p14:tracePt t="54751" x="2152650" y="5726113"/>
          <p14:tracePt t="54753" x="2168525" y="5718175"/>
          <p14:tracePt t="54755" x="2176463" y="5710238"/>
          <p14:tracePt t="54757" x="2192338" y="5694363"/>
          <p14:tracePt t="54759" x="2200275" y="5686425"/>
          <p14:tracePt t="54761" x="2216150" y="5678488"/>
          <p14:tracePt t="54763" x="2224088" y="5670550"/>
          <p14:tracePt t="54766" x="2232025" y="5662613"/>
          <p14:tracePt t="54768" x="2239963" y="5653088"/>
          <p14:tracePt t="54771" x="2255838" y="5637213"/>
          <p14:tracePt t="54774" x="2265363" y="5629275"/>
          <p14:tracePt t="54775" x="2273300" y="5621338"/>
          <p14:tracePt t="54779" x="2289175" y="5605463"/>
          <p14:tracePt t="54781" x="2297113" y="5597525"/>
          <p14:tracePt t="54784" x="2305050" y="5589588"/>
          <p14:tracePt t="54785" x="2305050" y="5581650"/>
          <p14:tracePt t="54787" x="2312988" y="5573713"/>
          <p14:tracePt t="54789" x="2312988" y="5565775"/>
          <p14:tracePt t="54791" x="2320925" y="5557838"/>
          <p14:tracePt t="54793" x="2320925" y="5549900"/>
          <p14:tracePt t="54795" x="2328863" y="5549900"/>
          <p14:tracePt t="54797" x="2328863" y="5541963"/>
          <p14:tracePt t="54799" x="2328863" y="5534025"/>
          <p14:tracePt t="54803" x="2336800" y="5526088"/>
          <p14:tracePt t="54807" x="2336800" y="5518150"/>
          <p14:tracePt t="54809" x="2336800" y="5510213"/>
          <p14:tracePt t="54813" x="2336800" y="5502275"/>
          <p14:tracePt t="54817" x="2336800" y="5494338"/>
          <p14:tracePt t="54821" x="2336800" y="5486400"/>
          <p14:tracePt t="54829" x="2336800" y="5478463"/>
          <p14:tracePt t="54834" x="2336800" y="5470525"/>
          <p14:tracePt t="54837" x="2336800" y="5462588"/>
          <p14:tracePt t="54844" x="2336800" y="5454650"/>
          <p14:tracePt t="54850" x="2336800" y="5446713"/>
          <p14:tracePt t="54855" x="2336800" y="5438775"/>
          <p14:tracePt t="54857" x="2328863" y="5438775"/>
          <p14:tracePt t="54863" x="2328863" y="5430838"/>
          <p14:tracePt t="54868" x="2328863" y="5422900"/>
          <p14:tracePt t="54874" x="2328863" y="5414963"/>
          <p14:tracePt t="54881" x="2320925" y="5407025"/>
          <p14:tracePt t="54891" x="2320925" y="5399088"/>
          <p14:tracePt t="54994" x="2320925" y="5391150"/>
          <p14:tracePt t="55003" x="2312988" y="5391150"/>
          <p14:tracePt t="55021" x="2312988" y="5383213"/>
          <p14:tracePt t="55027" x="2305050" y="5383213"/>
          <p14:tracePt t="55035" x="2305050" y="5375275"/>
          <p14:tracePt t="55039" x="2297113" y="5375275"/>
          <p14:tracePt t="55049" x="2297113" y="5367338"/>
          <p14:tracePt t="55052" x="2289175" y="5367338"/>
          <p14:tracePt t="55059" x="2289175" y="5359400"/>
          <p14:tracePt t="55063" x="2281238" y="5359400"/>
          <p14:tracePt t="55071" x="2273300" y="5351463"/>
          <p14:tracePt t="55080" x="2265363" y="5351463"/>
          <p14:tracePt t="55085" x="2265363" y="5343525"/>
          <p14:tracePt t="55088" x="2255838" y="5343525"/>
          <p14:tracePt t="55093" x="2247900" y="5343525"/>
          <p14:tracePt t="55098" x="2247900" y="5335588"/>
          <p14:tracePt t="55099" x="2239963" y="5335588"/>
          <p14:tracePt t="55103" x="2232025" y="5335588"/>
          <p14:tracePt t="55105" x="2232025" y="5327650"/>
          <p14:tracePt t="55109" x="2224088" y="5327650"/>
          <p14:tracePt t="55114" x="2216150" y="5319713"/>
          <p14:tracePt t="55119" x="2208213" y="5319713"/>
          <p14:tracePt t="55123" x="2200275" y="5310188"/>
          <p14:tracePt t="55130" x="2192338" y="5310188"/>
          <p14:tracePt t="55133" x="2184400" y="5302250"/>
          <p14:tracePt t="55137" x="2176463" y="5302250"/>
          <p14:tracePt t="55141" x="2176463" y="5294313"/>
          <p14:tracePt t="55143" x="2168525" y="5294313"/>
          <p14:tracePt t="55147" x="2160588" y="5294313"/>
          <p14:tracePt t="55153" x="2152650" y="5286375"/>
          <p14:tracePt t="55159" x="2144713" y="5286375"/>
          <p14:tracePt t="55166" x="2136775" y="5286375"/>
          <p14:tracePt t="55171" x="2128838" y="5286375"/>
          <p14:tracePt t="55180" x="2120900" y="5286375"/>
          <p14:tracePt t="55187" x="2112963" y="5286375"/>
          <p14:tracePt t="55421" x="2112963" y="5278438"/>
          <p14:tracePt t="55428" x="2120900" y="5278438"/>
          <p14:tracePt t="55431" x="2120900" y="5270500"/>
          <p14:tracePt t="55433" x="2128838" y="5270500"/>
          <p14:tracePt t="55437" x="2128838" y="5262563"/>
          <p14:tracePt t="55441" x="2136775" y="5262563"/>
          <p14:tracePt t="55448" x="2144713" y="5246688"/>
          <p14:tracePt t="55453" x="2152650" y="5238750"/>
          <p14:tracePt t="55460" x="2152650" y="5230813"/>
          <p14:tracePt t="55466" x="2160588" y="5222875"/>
          <p14:tracePt t="55469" x="2160588" y="5214938"/>
          <p14:tracePt t="55473" x="2160588" y="5207000"/>
          <p14:tracePt t="55475" x="2168525" y="5207000"/>
          <p14:tracePt t="55479" x="2168525" y="5199063"/>
          <p14:tracePt t="55485" x="2168525" y="5183188"/>
          <p14:tracePt t="55489" x="2168525" y="5175250"/>
          <p14:tracePt t="55497" x="2176463" y="5159375"/>
          <p14:tracePt t="55501" x="2176463" y="5151438"/>
          <p14:tracePt t="55505" x="2176463" y="5143500"/>
          <p14:tracePt t="55508" x="2176463" y="5135563"/>
          <p14:tracePt t="55513" x="2176463" y="5127625"/>
          <p14:tracePt t="55516" x="2176463" y="5119688"/>
          <p14:tracePt t="55521" x="2176463" y="5111750"/>
          <p14:tracePt t="55527" x="2168525" y="5103813"/>
          <p14:tracePt t="55531" x="2168525" y="5095875"/>
          <p14:tracePt t="55534" x="2168525" y="5087938"/>
          <p14:tracePt t="55538" x="2168525" y="5080000"/>
          <p14:tracePt t="55544" x="2160588" y="5072063"/>
          <p14:tracePt t="55550" x="2144713" y="5056188"/>
          <p14:tracePt t="55556" x="2128838" y="5040313"/>
          <p14:tracePt t="55559" x="2120900" y="5032375"/>
          <p14:tracePt t="55567" x="2089150" y="5008563"/>
          <p14:tracePt t="55574" x="2073275" y="5008563"/>
          <p14:tracePt t="55577" x="2057400" y="4992688"/>
          <p14:tracePt t="55580" x="2049463" y="4992688"/>
          <p14:tracePt t="55581" x="2041525" y="4992688"/>
          <p14:tracePt t="55583" x="2033588" y="4984750"/>
          <p14:tracePt t="55585" x="2025650" y="4984750"/>
          <p14:tracePt t="55587" x="2017713" y="4984750"/>
          <p14:tracePt t="55588" x="2009775" y="4984750"/>
          <p14:tracePt t="55590" x="2001838" y="4976813"/>
          <p14:tracePt t="55593" x="1993900" y="4976813"/>
          <p14:tracePt t="55595" x="1985963" y="4976813"/>
          <p14:tracePt t="55597" x="1978025" y="4976813"/>
          <p14:tracePt t="55599" x="1970088" y="4976813"/>
          <p14:tracePt t="55603" x="1962150" y="4976813"/>
          <p14:tracePt t="55604" x="1954213" y="4976813"/>
          <p14:tracePt t="55607" x="1946275" y="4976813"/>
          <p14:tracePt t="55608" x="1938338" y="4976813"/>
          <p14:tracePt t="55611" x="1930400" y="4976813"/>
          <p14:tracePt t="55615" x="1922463" y="4976813"/>
          <p14:tracePt t="55617" x="1912938" y="4976813"/>
          <p14:tracePt t="55621" x="1905000" y="4976813"/>
          <p14:tracePt t="55623" x="1897063" y="4984750"/>
          <p14:tracePt t="55629" x="1889125" y="4984750"/>
          <p14:tracePt t="55633" x="1881188" y="4984750"/>
          <p14:tracePt t="55644" x="1873250" y="4992688"/>
          <p14:tracePt t="55671" x="1873250" y="5000625"/>
          <p14:tracePt t="55673" x="1865313" y="5000625"/>
          <p14:tracePt t="55678" x="1865313" y="5008563"/>
          <p14:tracePt t="55683" x="1857375" y="5016500"/>
          <p14:tracePt t="55687" x="1857375" y="5024438"/>
          <p14:tracePt t="55689" x="1857375" y="5032375"/>
          <p14:tracePt t="55693" x="1849438" y="5040313"/>
          <p14:tracePt t="55697" x="1849438" y="5048250"/>
          <p14:tracePt t="55699" x="1841500" y="5056188"/>
          <p14:tracePt t="55703" x="1841500" y="5064125"/>
          <p14:tracePt t="55705" x="1833563" y="5064125"/>
          <p14:tracePt t="55707" x="1833563" y="5072063"/>
          <p14:tracePt t="55711" x="1825625" y="5080000"/>
          <p14:tracePt t="55713" x="1825625" y="5087938"/>
          <p14:tracePt t="55717" x="1817688" y="5095875"/>
          <p14:tracePt t="55721" x="1817688" y="5103813"/>
          <p14:tracePt t="55725" x="1809750" y="5111750"/>
          <p14:tracePt t="55731" x="1801813" y="5119688"/>
          <p14:tracePt t="55733" x="1801813" y="5127625"/>
          <p14:tracePt t="55737" x="1801813" y="5135563"/>
          <p14:tracePt t="55741" x="1793875" y="5135563"/>
          <p14:tracePt t="55743" x="1793875" y="5143500"/>
          <p14:tracePt t="55749" x="1793875" y="5151438"/>
          <p14:tracePt t="55753" x="1785938" y="5151438"/>
          <p14:tracePt t="55758" x="1785938" y="5159375"/>
          <p14:tracePt t="55765" x="1785938" y="5167313"/>
          <p14:tracePt t="55838" x="1785938" y="5159375"/>
          <p14:tracePt t="55845" x="1793875" y="5151438"/>
          <p14:tracePt t="55851" x="1793875" y="5143500"/>
          <p14:tracePt t="55853" x="1801813" y="5143500"/>
          <p14:tracePt t="55855" x="1801813" y="5135563"/>
          <p14:tracePt t="55859" x="1809750" y="5127625"/>
          <p14:tracePt t="55868" x="1825625" y="5111750"/>
          <p14:tracePt t="55871" x="1833563" y="5103813"/>
          <p14:tracePt t="55873" x="1841500" y="5095875"/>
          <p14:tracePt t="55878" x="1849438" y="5087938"/>
          <p14:tracePt t="55880" x="1857375" y="5080000"/>
          <p14:tracePt t="55881" x="1865313" y="5072063"/>
          <p14:tracePt t="55883" x="1873250" y="5072063"/>
          <p14:tracePt t="55885" x="1881188" y="5064125"/>
          <p14:tracePt t="55887" x="1889125" y="5056188"/>
          <p14:tracePt t="55889" x="1897063" y="5048250"/>
          <p14:tracePt t="55891" x="1905000" y="5040313"/>
          <p14:tracePt t="55893" x="1912938" y="5032375"/>
          <p14:tracePt t="55895" x="1922463" y="5024438"/>
          <p14:tracePt t="55897" x="1930400" y="5024438"/>
          <p14:tracePt t="55900" x="1938338" y="5016500"/>
          <p14:tracePt t="55901" x="1946275" y="5008563"/>
          <p14:tracePt t="55903" x="1962150" y="5000625"/>
          <p14:tracePt t="55905" x="1978025" y="4992688"/>
          <p14:tracePt t="55907" x="1978025" y="4984750"/>
          <p14:tracePt t="55909" x="1993900" y="4976813"/>
          <p14:tracePt t="55911" x="2001838" y="4967288"/>
          <p14:tracePt t="55913" x="2017713" y="4959350"/>
          <p14:tracePt t="55916" x="2025650" y="4959350"/>
          <p14:tracePt t="55917" x="2033588" y="4951413"/>
          <p14:tracePt t="55919" x="2049463" y="4943475"/>
          <p14:tracePt t="55920" x="2057400" y="4943475"/>
          <p14:tracePt t="55923" x="2065338" y="4935538"/>
          <p14:tracePt t="55926" x="2081213" y="4927600"/>
          <p14:tracePt t="55929" x="2097088" y="4919663"/>
          <p14:tracePt t="55933" x="2120900" y="4911725"/>
          <p14:tracePt t="55935" x="2128838" y="4903788"/>
          <p14:tracePt t="55937" x="2144713" y="4895850"/>
          <p14:tracePt t="55939" x="2152650" y="4895850"/>
          <p14:tracePt t="55941" x="2160588" y="4887913"/>
          <p14:tracePt t="55944" x="2176463" y="4887913"/>
          <p14:tracePt t="55946" x="2184400" y="4879975"/>
          <p14:tracePt t="55947" x="2192338" y="4879975"/>
          <p14:tracePt t="55949" x="2208213" y="4872038"/>
          <p14:tracePt t="55951" x="2216150" y="4872038"/>
          <p14:tracePt t="55952" x="2232025" y="4864100"/>
          <p14:tracePt t="55955" x="2239963" y="4864100"/>
          <p14:tracePt t="55957" x="2247900" y="4856163"/>
          <p14:tracePt t="55959" x="2265363" y="4856163"/>
          <p14:tracePt t="55961" x="2273300" y="4856163"/>
          <p14:tracePt t="55963" x="2281238" y="4856163"/>
          <p14:tracePt t="55965" x="2289175" y="4848225"/>
          <p14:tracePt t="55967" x="2297113" y="4848225"/>
          <p14:tracePt t="55969" x="2305050" y="4848225"/>
          <p14:tracePt t="55970" x="2312988" y="4848225"/>
          <p14:tracePt t="55973" x="2320925" y="4848225"/>
          <p14:tracePt t="55975" x="2328863" y="4848225"/>
          <p14:tracePt t="55978" x="2336800" y="4848225"/>
          <p14:tracePt t="55981" x="2344738" y="4848225"/>
          <p14:tracePt t="55985" x="2352675" y="4848225"/>
          <p14:tracePt t="55987" x="2360613" y="4848225"/>
          <p14:tracePt t="55995" x="2368550" y="4848225"/>
          <p14:tracePt t="56029" x="2376488" y="4848225"/>
          <p14:tracePt t="56032" x="2376488" y="4856163"/>
          <p14:tracePt t="56046" x="2368550" y="4864100"/>
          <p14:tracePt t="56051" x="2368550" y="4872038"/>
          <p14:tracePt t="56054" x="2368550" y="4879975"/>
          <p14:tracePt t="56059" x="2360613" y="4887913"/>
          <p14:tracePt t="56063" x="2360613" y="4895850"/>
          <p14:tracePt t="56067" x="2352675" y="4903788"/>
          <p14:tracePt t="56072" x="2352675" y="4911725"/>
          <p14:tracePt t="56075" x="2344738" y="4919663"/>
          <p14:tracePt t="56080" x="2344738" y="4927600"/>
          <p14:tracePt t="56084" x="2336800" y="4935538"/>
          <p14:tracePt t="56088" x="2336800" y="4943475"/>
          <p14:tracePt t="56089" x="2336800" y="4951413"/>
          <p14:tracePt t="56092" x="2328863" y="4951413"/>
          <p14:tracePt t="56100" x="2320925" y="4967288"/>
          <p14:tracePt t="56104" x="2320925" y="4976813"/>
          <p14:tracePt t="56106" x="2320925" y="4984750"/>
          <p14:tracePt t="56109" x="2312988" y="4984750"/>
          <p14:tracePt t="56113" x="2312988" y="4992688"/>
          <p14:tracePt t="56115" x="2312988" y="5000625"/>
          <p14:tracePt t="56118" x="2305050" y="5000625"/>
          <p14:tracePt t="56121" x="2305050" y="5008563"/>
          <p14:tracePt t="56125" x="2297113" y="5008563"/>
          <p14:tracePt t="56129" x="2297113" y="5016500"/>
          <p14:tracePt t="56135" x="2297113" y="5024438"/>
          <p14:tracePt t="56139" x="2289175" y="5024438"/>
          <p14:tracePt t="56155" x="2289175" y="5032375"/>
          <p14:tracePt t="56235" x="2289175" y="5024438"/>
          <p14:tracePt t="56251" x="2281238" y="5016500"/>
          <p14:tracePt t="56259" x="2281238" y="5008563"/>
          <p14:tracePt t="56262" x="2273300" y="5008563"/>
          <p14:tracePt t="56263" x="2273300" y="5000625"/>
          <p14:tracePt t="56273" x="2273300" y="4992688"/>
          <p14:tracePt t="56283" x="2273300" y="4984750"/>
          <p14:tracePt t="56296" x="2273300" y="4976813"/>
          <p14:tracePt t="56301" x="2273300" y="4967288"/>
          <p14:tracePt t="56313" x="2273300" y="4959350"/>
          <p14:tracePt t="56321" x="2273300" y="4951413"/>
          <p14:tracePt t="56403" x="2281238" y="4959350"/>
          <p14:tracePt t="56413" x="2281238" y="4967288"/>
          <p14:tracePt t="56417" x="2289175" y="4976813"/>
          <p14:tracePt t="56420" x="2289175" y="4984750"/>
          <p14:tracePt t="56423" x="2297113" y="4992688"/>
          <p14:tracePt t="56430" x="2297113" y="5000625"/>
          <p14:tracePt t="56433" x="2305050" y="5008563"/>
          <p14:tracePt t="56435" x="2305050" y="5016500"/>
          <p14:tracePt t="56439" x="2312988" y="5024438"/>
          <p14:tracePt t="56448" x="2320925" y="5040313"/>
          <p14:tracePt t="56453" x="2320925" y="5048250"/>
          <p14:tracePt t="56457" x="2328863" y="5048250"/>
          <p14:tracePt t="56459" x="2328863" y="5056188"/>
          <p14:tracePt t="56469" x="2328863" y="5064125"/>
          <p14:tracePt t="56491" x="2336800" y="5064125"/>
          <p14:tracePt t="56559" x="2336800" y="5056188"/>
          <p14:tracePt t="56566" x="2344738" y="5048250"/>
          <p14:tracePt t="56572" x="2352675" y="5032375"/>
          <p14:tracePt t="56574" x="2352675" y="5024438"/>
          <p14:tracePt t="56575" x="2360613" y="5016500"/>
          <p14:tracePt t="56580" x="2360613" y="5000625"/>
          <p14:tracePt t="56581" x="2368550" y="4992688"/>
          <p14:tracePt t="56586" x="2376488" y="4976813"/>
          <p14:tracePt t="56590" x="2376488" y="4967288"/>
          <p14:tracePt t="56592" x="2384425" y="4959350"/>
          <p14:tracePt t="56596" x="2384425" y="4951413"/>
          <p14:tracePt t="56600" x="2392363" y="4943475"/>
          <p14:tracePt t="56604" x="2400300" y="4927600"/>
          <p14:tracePt t="56607" x="2400300" y="4919663"/>
          <p14:tracePt t="56609" x="2408238" y="4919663"/>
          <p14:tracePt t="56612" x="2408238" y="4911725"/>
          <p14:tracePt t="56620" x="2424113" y="4895850"/>
          <p14:tracePt t="56623" x="2424113" y="4887913"/>
          <p14:tracePt t="56626" x="2432050" y="4879975"/>
          <p14:tracePt t="56629" x="2439988" y="4872038"/>
          <p14:tracePt t="56631" x="2439988" y="4864100"/>
          <p14:tracePt t="56633" x="2447925" y="4864100"/>
          <p14:tracePt t="56635" x="2447925" y="4856163"/>
          <p14:tracePt t="56639" x="2455863" y="4848225"/>
          <p14:tracePt t="56643" x="2455863" y="4840288"/>
          <p14:tracePt t="56645" x="2463800" y="4840288"/>
          <p14:tracePt t="56649" x="2471738" y="4832350"/>
          <p14:tracePt t="56653" x="2471738" y="4824413"/>
          <p14:tracePt t="56655" x="2479675" y="4824413"/>
          <p14:tracePt t="56661" x="2479675" y="4816475"/>
          <p14:tracePt t="56663" x="2487613" y="4816475"/>
          <p14:tracePt t="56669" x="2487613" y="4808538"/>
          <p14:tracePt t="56671" x="2495550" y="4808538"/>
          <p14:tracePt t="56678" x="2495550" y="4800600"/>
          <p14:tracePt t="56681" x="2503488" y="4800600"/>
          <p14:tracePt t="56691" x="2503488" y="4792663"/>
          <p14:tracePt t="56696" x="2511425" y="4792663"/>
          <p14:tracePt t="56755" x="2511425" y="4800600"/>
          <p14:tracePt t="56759" x="2519363" y="4800600"/>
          <p14:tracePt t="56761" x="2519363" y="4808538"/>
          <p14:tracePt t="56766" x="2519363" y="4816475"/>
          <p14:tracePt t="56769" x="2527300" y="4824413"/>
          <p14:tracePt t="56773" x="2535238" y="4840288"/>
          <p14:tracePt t="56780" x="2543175" y="4856163"/>
          <p14:tracePt t="56781" x="2543175" y="4864100"/>
          <p14:tracePt t="56785" x="2543175" y="4872038"/>
          <p14:tracePt t="56788" x="2551113" y="4879975"/>
          <p14:tracePt t="56789" x="2551113" y="4887913"/>
          <p14:tracePt t="56793" x="2551113" y="4895850"/>
          <p14:tracePt t="56797" x="2551113" y="4903788"/>
          <p14:tracePt t="56799" x="2559050" y="4903788"/>
          <p14:tracePt t="56805" x="2559050" y="4911725"/>
          <p14:tracePt t="56806" x="2559050" y="4919663"/>
          <p14:tracePt t="56813" x="2559050" y="4927600"/>
          <p14:tracePt t="56822" x="2559050" y="4935538"/>
          <p14:tracePt t="56879" x="2566988" y="4927600"/>
          <p14:tracePt t="56897" x="2566988" y="4911725"/>
          <p14:tracePt t="56901" x="2574925" y="4903788"/>
          <p14:tracePt t="56904" x="2574925" y="4895850"/>
          <p14:tracePt t="56907" x="2582863" y="4887913"/>
          <p14:tracePt t="56914" x="2590800" y="4872038"/>
          <p14:tracePt t="56918" x="2590800" y="4864100"/>
          <p14:tracePt t="56921" x="2598738" y="4856163"/>
          <p14:tracePt t="56925" x="2598738" y="4848225"/>
          <p14:tracePt t="56933" x="2606675" y="4840288"/>
          <p14:tracePt t="56939" x="2606675" y="4832350"/>
          <p14:tracePt t="56941" x="2616200" y="4832350"/>
          <p14:tracePt t="56950" x="2616200" y="4824413"/>
          <p14:tracePt t="56981" x="2624138" y="4824413"/>
          <p14:tracePt t="56991" x="2624138" y="4832350"/>
          <p14:tracePt t="56997" x="2632075" y="4832350"/>
          <p14:tracePt t="57005" x="2640013" y="4832350"/>
          <p14:tracePt t="57009" x="2640013" y="4840288"/>
          <p14:tracePt t="57013" x="2647950" y="4840288"/>
          <p14:tracePt t="57016" x="2647950" y="4848225"/>
          <p14:tracePt t="57019" x="2655888" y="4856163"/>
          <p14:tracePt t="57025" x="2663825" y="4864100"/>
          <p14:tracePt t="57029" x="2663825" y="4872038"/>
          <p14:tracePt t="57031" x="2671763" y="4872038"/>
          <p14:tracePt t="57033" x="2671763" y="4879975"/>
          <p14:tracePt t="57039" x="2679700" y="4887913"/>
          <p14:tracePt t="57047" x="2687638" y="4903788"/>
          <p14:tracePt t="57053" x="2695575" y="4911725"/>
          <p14:tracePt t="57059" x="2703513" y="4911725"/>
          <p14:tracePt t="57063" x="2703513" y="4919663"/>
          <p14:tracePt t="57069" x="2711450" y="4919663"/>
          <p14:tracePt t="57080" x="2711450" y="4927600"/>
          <p14:tracePt t="57086" x="2719388" y="4927600"/>
          <p14:tracePt t="57109" x="2727325" y="4927600"/>
          <p14:tracePt t="57119" x="2735263" y="4935538"/>
          <p14:tracePt t="57129" x="2743200" y="4935538"/>
          <p14:tracePt t="57134" x="2751138" y="4935538"/>
          <p14:tracePt t="57137" x="2759075" y="4935538"/>
          <p14:tracePt t="57141" x="2767013" y="4935538"/>
          <p14:tracePt t="57147" x="2782888" y="4935538"/>
          <p14:tracePt t="57152" x="2790825" y="4935538"/>
          <p14:tracePt t="57154" x="2798763" y="4935538"/>
          <p14:tracePt t="57158" x="2806700" y="4935538"/>
          <p14:tracePt t="57159" x="2814638" y="4935538"/>
          <p14:tracePt t="57167" x="2846388" y="4935538"/>
          <p14:tracePt t="57170" x="2854325" y="4935538"/>
          <p14:tracePt t="57171" x="2862263" y="4935538"/>
          <p14:tracePt t="57173" x="2870200" y="4935538"/>
          <p14:tracePt t="57175" x="2878138" y="4935538"/>
          <p14:tracePt t="57181" x="2901950" y="4935538"/>
          <p14:tracePt t="57184" x="2909888" y="4935538"/>
          <p14:tracePt t="57185" x="2917825" y="4935538"/>
          <p14:tracePt t="57187" x="2925763" y="4935538"/>
          <p14:tracePt t="57189" x="2933700" y="4935538"/>
          <p14:tracePt t="57191" x="2941638" y="4935538"/>
          <p14:tracePt t="57199" x="2974975" y="4943475"/>
          <p14:tracePt t="57202" x="2982913" y="4943475"/>
          <p14:tracePt t="57203" x="2990850" y="4943475"/>
          <p14:tracePt t="57205" x="2998788" y="4943475"/>
          <p14:tracePt t="57207" x="3006725" y="4943475"/>
          <p14:tracePt t="57209" x="3014663" y="4943475"/>
          <p14:tracePt t="57213" x="3030538" y="4951413"/>
          <p14:tracePt t="57216" x="3038475" y="4951413"/>
          <p14:tracePt t="57217" x="3046413" y="4951413"/>
          <p14:tracePt t="57219" x="3054350" y="4951413"/>
          <p14:tracePt t="57221" x="3062288" y="4951413"/>
          <p14:tracePt t="57224" x="3070225" y="4951413"/>
          <p14:tracePt t="57230" x="3086100" y="4951413"/>
          <p14:tracePt t="57231" x="3094038" y="4959350"/>
          <p14:tracePt t="57234" x="3101975" y="4959350"/>
          <p14:tracePt t="57235" x="3109913" y="4959350"/>
          <p14:tracePt t="57237" x="3117850" y="4959350"/>
          <p14:tracePt t="57241" x="3125788" y="4959350"/>
          <p14:tracePt t="57246" x="3133725" y="4967288"/>
          <p14:tracePt t="57250" x="3141663" y="4967288"/>
          <p14:tracePt t="57255" x="3149600" y="4967288"/>
          <p14:tracePt t="57265" x="3157538" y="4967288"/>
          <p14:tracePt t="57273" x="3157538" y="4976813"/>
          <p14:tracePt t="57277" x="3149600" y="4976813"/>
          <p14:tracePt t="57291" x="3149600" y="4984750"/>
          <p14:tracePt t="57294" x="3141663" y="4984750"/>
          <p14:tracePt t="57299" x="3141663" y="4992688"/>
          <p14:tracePt t="57301" x="3133725" y="4992688"/>
          <p14:tracePt t="57306" x="3133725" y="5000625"/>
          <p14:tracePt t="57309" x="3133725" y="5008563"/>
          <p14:tracePt t="57312" x="3125788" y="5008563"/>
          <p14:tracePt t="57316" x="3125788" y="5016500"/>
          <p14:tracePt t="57319" x="3125788" y="5024438"/>
          <p14:tracePt t="57323" x="3117850" y="5032375"/>
          <p14:tracePt t="57330" x="3117850" y="5040313"/>
          <p14:tracePt t="57334" x="3117850" y="5048250"/>
          <p14:tracePt t="57339" x="3117850" y="5056188"/>
          <p14:tracePt t="57343" x="3117850" y="5064125"/>
          <p14:tracePt t="57350" x="3117850" y="5072063"/>
          <p14:tracePt t="57355" x="3117850" y="5080000"/>
          <p14:tracePt t="57366" x="3117850" y="5087938"/>
          <p14:tracePt t="57371" x="3125788" y="5087938"/>
          <p14:tracePt t="57449" x="3125788" y="5080000"/>
          <p14:tracePt t="57459" x="3125788" y="5072063"/>
          <p14:tracePt t="57467" x="3125788" y="5064125"/>
          <p14:tracePt t="57482" x="3125788" y="5056188"/>
          <p14:tracePt t="57615" x="3133725" y="5056188"/>
          <p14:tracePt t="57628" x="3141663" y="5056188"/>
          <p14:tracePt t="57635" x="3149600" y="5064125"/>
          <p14:tracePt t="57639" x="3157538" y="5064125"/>
          <p14:tracePt t="57641" x="3165475" y="5064125"/>
          <p14:tracePt t="57646" x="3181350" y="5064125"/>
          <p14:tracePt t="57651" x="3205163" y="5064125"/>
          <p14:tracePt t="57654" x="3213100" y="5064125"/>
          <p14:tracePt t="57655" x="3221038" y="5064125"/>
          <p14:tracePt t="57657" x="3228975" y="5064125"/>
          <p14:tracePt t="57659" x="3236913" y="5064125"/>
          <p14:tracePt t="57663" x="3252788" y="5064125"/>
          <p14:tracePt t="57665" x="3260725" y="5064125"/>
          <p14:tracePt t="57667" x="3268663" y="5064125"/>
          <p14:tracePt t="57669" x="3276600" y="5072063"/>
          <p14:tracePt t="57671" x="3284538" y="5072063"/>
          <p14:tracePt t="57673" x="3300413" y="5072063"/>
          <p14:tracePt t="57675" x="3308350" y="5072063"/>
          <p14:tracePt t="57685" x="3341688" y="5072063"/>
          <p14:tracePt t="57688" x="3357563" y="5072063"/>
          <p14:tracePt t="57690" x="3365500" y="5072063"/>
          <p14:tracePt t="57693" x="3373438" y="5072063"/>
          <p14:tracePt t="57698" x="3397250" y="5072063"/>
          <p14:tracePt t="57701" x="3405188" y="5072063"/>
          <p14:tracePt t="57703" x="3413125" y="5072063"/>
          <p14:tracePt t="57705" x="3421063" y="5072063"/>
          <p14:tracePt t="57709" x="3429000" y="5072063"/>
          <p14:tracePt t="57713" x="3436938" y="5072063"/>
          <p14:tracePt t="57717" x="3444875" y="5072063"/>
          <p14:tracePt t="57729" x="3452813" y="5072063"/>
          <p14:tracePt t="57769" x="3444875" y="5072063"/>
          <p14:tracePt t="57781" x="3444875" y="5064125"/>
          <p14:tracePt t="57784" x="3436938" y="5064125"/>
          <p14:tracePt t="57789" x="3429000" y="5064125"/>
          <p14:tracePt t="57793" x="3421063" y="5064125"/>
          <p14:tracePt t="57800" x="3413125" y="5064125"/>
          <p14:tracePt t="57803" x="3405188" y="5064125"/>
          <p14:tracePt t="57808" x="3397250" y="5064125"/>
          <p14:tracePt t="57813" x="3389313" y="5064125"/>
          <p14:tracePt t="57817" x="3381375" y="5064125"/>
          <p14:tracePt t="57825" x="3373438" y="5064125"/>
          <p14:tracePt t="57841" x="3365500" y="5064125"/>
          <p14:tracePt t="57897" x="3365500" y="5072063"/>
          <p14:tracePt t="57904" x="3373438" y="5072063"/>
          <p14:tracePt t="57907" x="3373438" y="5080000"/>
          <p14:tracePt t="57916" x="3373438" y="5087938"/>
          <p14:tracePt t="57919" x="3381375" y="5087938"/>
          <p14:tracePt t="57923" x="3381375" y="5095875"/>
          <p14:tracePt t="57930" x="3389313" y="5103813"/>
          <p14:tracePt t="57934" x="3389313" y="5111750"/>
          <p14:tracePt t="57935" x="3397250" y="5111750"/>
          <p14:tracePt t="57937" x="3397250" y="5119688"/>
          <p14:tracePt t="57939" x="3405188" y="5119688"/>
          <p14:tracePt t="57948" x="3429000" y="5135563"/>
          <p14:tracePt t="57966" x="3500438" y="5151438"/>
          <p14:tracePt t="57967" x="3508375" y="5159375"/>
          <p14:tracePt t="57969" x="3516313" y="5159375"/>
          <p14:tracePt t="57975" x="3540125" y="5167313"/>
          <p14:tracePt t="57979" x="3556000" y="5167313"/>
          <p14:tracePt t="57981" x="3563938" y="5167313"/>
          <p14:tracePt t="57985" x="3571875" y="5167313"/>
          <p14:tracePt t="57987" x="3579813" y="5167313"/>
          <p14:tracePt t="57993" x="3603625" y="5167313"/>
          <p14:tracePt t="57998" x="3611563" y="5167313"/>
          <p14:tracePt t="57999" x="3619500" y="5167313"/>
          <p14:tracePt t="58001" x="3627438" y="5167313"/>
          <p14:tracePt t="58003" x="3635375" y="5167313"/>
          <p14:tracePt t="58007" x="3643313" y="5167313"/>
          <p14:tracePt t="58009" x="3651250" y="5167313"/>
          <p14:tracePt t="58012" x="3660775" y="5167313"/>
          <p14:tracePt t="58014" x="3668713" y="5167313"/>
          <p14:tracePt t="58017" x="3676650" y="5167313"/>
          <p14:tracePt t="58021" x="3684588" y="5159375"/>
          <p14:tracePt t="58024" x="3692525" y="5159375"/>
          <p14:tracePt t="58030" x="3700463" y="5159375"/>
          <p14:tracePt t="58031" x="3708400" y="5159375"/>
          <p14:tracePt t="58034" x="3716338" y="5151438"/>
          <p14:tracePt t="58037" x="3724275" y="5151438"/>
          <p14:tracePt t="58041" x="3732213" y="5151438"/>
          <p14:tracePt t="58043" x="3740150" y="5143500"/>
          <p14:tracePt t="58047" x="3748088" y="5143500"/>
          <p14:tracePt t="58051" x="3756025" y="5143500"/>
          <p14:tracePt t="58055" x="3763963" y="5135563"/>
          <p14:tracePt t="58059" x="3771900" y="5135563"/>
          <p14:tracePt t="58063" x="3779838" y="5127625"/>
          <p14:tracePt t="58067" x="3787775" y="5127625"/>
          <p14:tracePt t="58071" x="3795713" y="5127625"/>
          <p14:tracePt t="58073" x="3795713" y="5119688"/>
          <p14:tracePt t="58075" x="3803650" y="5119688"/>
          <p14:tracePt t="58085" x="3811588" y="5111750"/>
          <p14:tracePt t="58087" x="3819525" y="5103813"/>
          <p14:tracePt t="58089" x="3827463" y="5103813"/>
          <p14:tracePt t="58093" x="3835400" y="5103813"/>
          <p14:tracePt t="58097" x="3843338" y="5095875"/>
          <p14:tracePt t="58102" x="3851275" y="5087938"/>
          <p14:tracePt t="58105" x="3859213" y="5087938"/>
          <p14:tracePt t="58107" x="3859213" y="5080000"/>
          <p14:tracePt t="58113" x="3867150" y="5080000"/>
          <p14:tracePt t="58116" x="3875088" y="5072063"/>
          <p14:tracePt t="58119" x="3883025" y="5072063"/>
          <p14:tracePt t="58121" x="3883025" y="5064125"/>
          <p14:tracePt t="58129" x="3890963" y="5064125"/>
          <p14:tracePt t="58134" x="3890963" y="5056188"/>
          <p14:tracePt t="58137" x="3898900" y="5056188"/>
          <p14:tracePt t="58141" x="3898900" y="5048250"/>
          <p14:tracePt t="58151" x="3906838" y="5048250"/>
          <p14:tracePt t="58159" x="3906838" y="5040313"/>
          <p14:tracePt t="58248" x="3906838" y="5048250"/>
          <p14:tracePt t="58253" x="3914775" y="5056188"/>
          <p14:tracePt t="58260" x="3914775" y="5064125"/>
          <p14:tracePt t="58264" x="3922713" y="5064125"/>
          <p14:tracePt t="58265" x="3922713" y="5072063"/>
          <p14:tracePt t="58269" x="3930650" y="5080000"/>
          <p14:tracePt t="58274" x="3938588" y="5087938"/>
          <p14:tracePt t="58280" x="3946525" y="5103813"/>
          <p14:tracePt t="58281" x="3954463" y="5103813"/>
          <p14:tracePt t="58284" x="3954463" y="5111750"/>
          <p14:tracePt t="58287" x="3970338" y="5119688"/>
          <p14:tracePt t="58289" x="3970338" y="5127625"/>
          <p14:tracePt t="58291" x="3978275" y="5135563"/>
          <p14:tracePt t="58293" x="3986213" y="5135563"/>
          <p14:tracePt t="58298" x="4002088" y="5151438"/>
          <p14:tracePt t="58301" x="4011613" y="5159375"/>
          <p14:tracePt t="58306" x="4027488" y="5175250"/>
          <p14:tracePt t="58309" x="4043363" y="5183188"/>
          <p14:tracePt t="58313" x="4067175" y="5199063"/>
          <p14:tracePt t="58315" x="4075113" y="5207000"/>
          <p14:tracePt t="58319" x="4083050" y="5214938"/>
          <p14:tracePt t="58320" x="4090988" y="5214938"/>
          <p14:tracePt t="58322" x="4098925" y="5222875"/>
          <p14:tracePt t="58323" x="4114800" y="5230813"/>
          <p14:tracePt t="58325" x="4122738" y="5238750"/>
          <p14:tracePt t="58330" x="4146550" y="5246688"/>
          <p14:tracePt t="58331" x="4162425" y="5254625"/>
          <p14:tracePt t="58337" x="4186238" y="5262563"/>
          <p14:tracePt t="58337" x="4202113" y="5270500"/>
          <p14:tracePt t="58339" x="4217988" y="5270500"/>
          <p14:tracePt t="58340" x="4233863" y="5278438"/>
          <p14:tracePt t="58342" x="4249738" y="5286375"/>
          <p14:tracePt t="58345" x="4265613" y="5286375"/>
          <p14:tracePt t="58347" x="4281488" y="5294313"/>
          <p14:tracePt t="58349" x="4297363" y="5294313"/>
          <p14:tracePt t="58351" x="4313238" y="5302250"/>
          <p14:tracePt t="58353" x="4329113" y="5302250"/>
          <p14:tracePt t="58354" x="4337050" y="5310188"/>
          <p14:tracePt t="58357" x="4352925" y="5310188"/>
          <p14:tracePt t="58358" x="4370388" y="5310188"/>
          <p14:tracePt t="58361" x="4386263" y="5319713"/>
          <p14:tracePt t="58363" x="4402138" y="5319713"/>
          <p14:tracePt t="58366" x="4418013" y="5319713"/>
          <p14:tracePt t="58367" x="4433888" y="5319713"/>
          <p14:tracePt t="58369" x="4449763" y="5327650"/>
          <p14:tracePt t="58370" x="4465638" y="5327650"/>
          <p14:tracePt t="58372" x="4481513" y="5327650"/>
          <p14:tracePt t="58375" x="4497388" y="5335588"/>
          <p14:tracePt t="58378" x="4521200" y="5335588"/>
          <p14:tracePt t="58379" x="4537075" y="5335588"/>
          <p14:tracePt t="58381" x="4552950" y="5335588"/>
          <p14:tracePt t="58383" x="4568825" y="5335588"/>
          <p14:tracePt t="58385" x="4584700" y="5335588"/>
          <p14:tracePt t="58387" x="4608513" y="5343525"/>
          <p14:tracePt t="58389" x="4616450" y="5343525"/>
          <p14:tracePt t="58391" x="4632325" y="5343525"/>
          <p14:tracePt t="58393" x="4648200" y="5343525"/>
          <p14:tracePt t="58395" x="4664075" y="5343525"/>
          <p14:tracePt t="58397" x="4679950" y="5343525"/>
          <p14:tracePt t="58399" x="4695825" y="5343525"/>
          <p14:tracePt t="58401" x="4713288" y="5351463"/>
          <p14:tracePt t="58403" x="4729163" y="5351463"/>
          <p14:tracePt t="58405" x="4745038" y="5351463"/>
          <p14:tracePt t="58407" x="4760913" y="5351463"/>
          <p14:tracePt t="58409" x="4776788" y="5351463"/>
          <p14:tracePt t="58411" x="4792663" y="5351463"/>
          <p14:tracePt t="58413" x="4808538" y="5351463"/>
          <p14:tracePt t="58415" x="4824413" y="5351463"/>
          <p14:tracePt t="58416" x="4840288" y="5351463"/>
          <p14:tracePt t="58419" x="4856163" y="5351463"/>
          <p14:tracePt t="58421" x="4872038" y="5351463"/>
          <p14:tracePt t="58423" x="4887913" y="5351463"/>
          <p14:tracePt t="58424" x="4895850" y="5351463"/>
          <p14:tracePt t="58428" x="4911725" y="5351463"/>
          <p14:tracePt t="58429" x="4927600" y="5351463"/>
          <p14:tracePt t="58431" x="4943475" y="5351463"/>
          <p14:tracePt t="58433" x="4951413" y="5351463"/>
          <p14:tracePt t="58435" x="4967288" y="5351463"/>
          <p14:tracePt t="58437" x="4983163" y="5351463"/>
          <p14:tracePt t="58439" x="4991100" y="5351463"/>
          <p14:tracePt t="58441" x="5006975" y="5343525"/>
          <p14:tracePt t="58443" x="5022850" y="5343525"/>
          <p14:tracePt t="58445" x="5038725" y="5343525"/>
          <p14:tracePt t="58447" x="5046663" y="5335588"/>
          <p14:tracePt t="58449" x="5064125" y="5335588"/>
          <p14:tracePt t="58451" x="5072063" y="5327650"/>
          <p14:tracePt t="58453" x="5087938" y="5327650"/>
          <p14:tracePt t="58454" x="5103813" y="5319713"/>
          <p14:tracePt t="58457" x="5111750" y="5319713"/>
          <p14:tracePt t="58459" x="5119688" y="5310188"/>
          <p14:tracePt t="58461" x="5135563" y="5310188"/>
          <p14:tracePt t="58462" x="5143500" y="5302250"/>
          <p14:tracePt t="58465" x="5151438" y="5302250"/>
          <p14:tracePt t="58467" x="5167313" y="5294313"/>
          <p14:tracePt t="58469" x="5175250" y="5286375"/>
          <p14:tracePt t="58471" x="5183188" y="5286375"/>
          <p14:tracePt t="58472" x="5191125" y="5278438"/>
          <p14:tracePt t="58475" x="5199063" y="5270500"/>
          <p14:tracePt t="58478" x="5207000" y="5270500"/>
          <p14:tracePt t="58479" x="5214938" y="5262563"/>
          <p14:tracePt t="58483" x="5222875" y="5254625"/>
          <p14:tracePt t="58485" x="5230813" y="5246688"/>
          <p14:tracePt t="58487" x="5238750" y="5238750"/>
          <p14:tracePt t="58488" x="5246688" y="5230813"/>
          <p14:tracePt t="58491" x="5246688" y="5222875"/>
          <p14:tracePt t="58493" x="5254625" y="5222875"/>
          <p14:tracePt t="58495" x="5262563" y="5214938"/>
          <p14:tracePt t="58497" x="5262563" y="5207000"/>
          <p14:tracePt t="58499" x="5270500" y="5199063"/>
          <p14:tracePt t="58501" x="5270500" y="5191125"/>
          <p14:tracePt t="58503" x="5278438" y="5183188"/>
          <p14:tracePt t="58505" x="5278438" y="5175250"/>
          <p14:tracePt t="58507" x="5286375" y="5167313"/>
          <p14:tracePt t="58509" x="5286375" y="5159375"/>
          <p14:tracePt t="58511" x="5294313" y="5151438"/>
          <p14:tracePt t="58513" x="5294313" y="5143500"/>
          <p14:tracePt t="58515" x="5294313" y="5135563"/>
          <p14:tracePt t="58517" x="5302250" y="5135563"/>
          <p14:tracePt t="58519" x="5302250" y="5127625"/>
          <p14:tracePt t="58521" x="5302250" y="5119688"/>
          <p14:tracePt t="58523" x="5302250" y="5111750"/>
          <p14:tracePt t="58525" x="5302250" y="5103813"/>
          <p14:tracePt t="58528" x="5310188" y="5095875"/>
          <p14:tracePt t="58529" x="5310188" y="5087938"/>
          <p14:tracePt t="58531" x="5310188" y="5080000"/>
          <p14:tracePt t="58535" x="5310188" y="5072063"/>
          <p14:tracePt t="58537" x="5310188" y="5064125"/>
          <p14:tracePt t="58539" x="5310188" y="5056188"/>
          <p14:tracePt t="58541" x="5302250" y="5048250"/>
          <p14:tracePt t="58545" x="5302250" y="5040313"/>
          <p14:tracePt t="58547" x="5302250" y="5032375"/>
          <p14:tracePt t="58549" x="5294313" y="5032375"/>
          <p14:tracePt t="58551" x="5294313" y="5024438"/>
          <p14:tracePt t="58553" x="5294313" y="5016500"/>
          <p14:tracePt t="58555" x="5294313" y="5008563"/>
          <p14:tracePt t="58557" x="5286375" y="5000625"/>
          <p14:tracePt t="58561" x="5278438" y="4992688"/>
          <p14:tracePt t="58565" x="5278438" y="4984750"/>
          <p14:tracePt t="58567" x="5270500" y="4976813"/>
          <p14:tracePt t="58571" x="5262563" y="4967288"/>
          <p14:tracePt t="58572" x="5254625" y="4959350"/>
          <p14:tracePt t="58575" x="5254625" y="4951413"/>
          <p14:tracePt t="58578" x="5246688" y="4951413"/>
          <p14:tracePt t="58579" x="5238750" y="4943475"/>
          <p14:tracePt t="58583" x="5230813" y="4935538"/>
          <p14:tracePt t="58585" x="5222875" y="4927600"/>
          <p14:tracePt t="58589" x="5214938" y="4919663"/>
          <p14:tracePt t="58591" x="5207000" y="4911725"/>
          <p14:tracePt t="58593" x="5199063" y="4911725"/>
          <p14:tracePt t="58595" x="5191125" y="4903788"/>
          <p14:tracePt t="58597" x="5183188" y="4895850"/>
          <p14:tracePt t="58601" x="5167313" y="4887913"/>
          <p14:tracePt t="58603" x="5159375" y="4879975"/>
          <p14:tracePt t="58605" x="5151438" y="4879975"/>
          <p14:tracePt t="58607" x="5143500" y="4872038"/>
          <p14:tracePt t="58609" x="5135563" y="4872038"/>
          <p14:tracePt t="58611" x="5127625" y="4864100"/>
          <p14:tracePt t="58613" x="5111750" y="4864100"/>
          <p14:tracePt t="58615" x="5103813" y="4856163"/>
          <p14:tracePt t="58617" x="5087938" y="4856163"/>
          <p14:tracePt t="58619" x="5080000" y="4848225"/>
          <p14:tracePt t="58621" x="5072063" y="4848225"/>
          <p14:tracePt t="58623" x="5056188" y="4840288"/>
          <p14:tracePt t="58625" x="5038725" y="4840288"/>
          <p14:tracePt t="58628" x="5030788" y="4832350"/>
          <p14:tracePt t="58631" x="4999038" y="4832350"/>
          <p14:tracePt t="58634" x="4983163" y="4824413"/>
          <p14:tracePt t="58635" x="4975225" y="4824413"/>
          <p14:tracePt t="58637" x="4959350" y="4816475"/>
          <p14:tracePt t="58639" x="4943475" y="4816475"/>
          <p14:tracePt t="58641" x="4919663" y="4808538"/>
          <p14:tracePt t="58643" x="4903788" y="4808538"/>
          <p14:tracePt t="58647" x="4872038" y="4800600"/>
          <p14:tracePt t="58649" x="4856163" y="4800600"/>
          <p14:tracePt t="58651" x="4840288" y="4792663"/>
          <p14:tracePt t="58653" x="4824413" y="4792663"/>
          <p14:tracePt t="58654" x="4800600" y="4784725"/>
          <p14:tracePt t="58657" x="4784725" y="4784725"/>
          <p14:tracePt t="58658" x="4760913" y="4776788"/>
          <p14:tracePt t="58661" x="4752975" y="4776788"/>
          <p14:tracePt t="58663" x="4737100" y="4768850"/>
          <p14:tracePt t="58665" x="4721225" y="4768850"/>
          <p14:tracePt t="58667" x="4695825" y="4768850"/>
          <p14:tracePt t="58669" x="4679950" y="4768850"/>
          <p14:tracePt t="58671" x="4664075" y="4760913"/>
          <p14:tracePt t="58673" x="4640263" y="4760913"/>
          <p14:tracePt t="58675" x="4624388" y="4760913"/>
          <p14:tracePt t="58678" x="4608513" y="4760913"/>
          <p14:tracePt t="58679" x="4592638" y="4752975"/>
          <p14:tracePt t="58681" x="4576763" y="4752975"/>
          <p14:tracePt t="58683" x="4552950" y="4752975"/>
          <p14:tracePt t="58684" x="4537075" y="4752975"/>
          <p14:tracePt t="58687" x="4521200" y="4752975"/>
          <p14:tracePt t="58688" x="4497388" y="4752975"/>
          <p14:tracePt t="58690" x="4481513" y="4745038"/>
          <p14:tracePt t="58693" x="4457700" y="4745038"/>
          <p14:tracePt t="58695" x="4449763" y="4745038"/>
          <p14:tracePt t="58697" x="4433888" y="4745038"/>
          <p14:tracePt t="58699" x="4410075" y="4737100"/>
          <p14:tracePt t="58701" x="4394200" y="4737100"/>
          <p14:tracePt t="58703" x="4378325" y="4737100"/>
          <p14:tracePt t="58704" x="4362450" y="4737100"/>
          <p14:tracePt t="58707" x="4344988" y="4737100"/>
          <p14:tracePt t="58709" x="4329113" y="4737100"/>
          <p14:tracePt t="58711" x="4313238" y="4737100"/>
          <p14:tracePt t="58713" x="4297363" y="4737100"/>
          <p14:tracePt t="58715" x="4281488" y="4737100"/>
          <p14:tracePt t="58717" x="4265613" y="4737100"/>
          <p14:tracePt t="58719" x="4257675" y="4737100"/>
          <p14:tracePt t="58720" x="4241800" y="4737100"/>
          <p14:tracePt t="58723" x="4225925" y="4737100"/>
          <p14:tracePt t="58725" x="4210050" y="4737100"/>
          <p14:tracePt t="58728" x="4194175" y="4745038"/>
          <p14:tracePt t="58729" x="4186238" y="4745038"/>
          <p14:tracePt t="58731" x="4170363" y="4745038"/>
          <p14:tracePt t="58733" x="4154488" y="4745038"/>
          <p14:tracePt t="58735" x="4146550" y="4745038"/>
          <p14:tracePt t="58737" x="4130675" y="4745038"/>
          <p14:tracePt t="58739" x="4114800" y="4745038"/>
          <p14:tracePt t="58741" x="4106863" y="4752975"/>
          <p14:tracePt t="58744" x="4090988" y="4752975"/>
          <p14:tracePt t="58748" x="4075113" y="4752975"/>
          <p14:tracePt t="58749" x="4059238" y="4760913"/>
          <p14:tracePt t="58751" x="4051300" y="4760913"/>
          <p14:tracePt t="58753" x="4043363" y="4760913"/>
          <p14:tracePt t="58755" x="4027488" y="4760913"/>
          <p14:tracePt t="58757" x="4019550" y="4768850"/>
          <p14:tracePt t="58759" x="4011613" y="4768850"/>
          <p14:tracePt t="58761" x="3994150" y="4776788"/>
          <p14:tracePt t="58765" x="3986213" y="4784725"/>
          <p14:tracePt t="58767" x="3970338" y="4784725"/>
          <p14:tracePt t="58769" x="3962400" y="4784725"/>
          <p14:tracePt t="58771" x="3954463" y="4792663"/>
          <p14:tracePt t="58773" x="3946525" y="4800600"/>
          <p14:tracePt t="58774" x="3938588" y="4800600"/>
          <p14:tracePt t="58778" x="3930650" y="4808538"/>
          <p14:tracePt t="58779" x="3922713" y="4808538"/>
          <p14:tracePt t="58781" x="3914775" y="4816475"/>
          <p14:tracePt t="58783" x="3906838" y="4824413"/>
          <p14:tracePt t="58785" x="3898900" y="4824413"/>
          <p14:tracePt t="58787" x="3898900" y="4832350"/>
          <p14:tracePt t="58789" x="3890963" y="4840288"/>
          <p14:tracePt t="58790" x="3883025" y="4840288"/>
          <p14:tracePt t="58793" x="3875088" y="4848225"/>
          <p14:tracePt t="58795" x="3875088" y="4856163"/>
          <p14:tracePt t="58797" x="3867150" y="4864100"/>
          <p14:tracePt t="58799" x="3859213" y="4872038"/>
          <p14:tracePt t="58801" x="3851275" y="4872038"/>
          <p14:tracePt t="58803" x="3851275" y="4879975"/>
          <p14:tracePt t="58805" x="3843338" y="4887913"/>
          <p14:tracePt t="58807" x="3835400" y="4895850"/>
          <p14:tracePt t="58808" x="3827463" y="4903788"/>
          <p14:tracePt t="58811" x="3827463" y="4911725"/>
          <p14:tracePt t="58813" x="3819525" y="4911725"/>
          <p14:tracePt t="58815" x="3811588" y="4919663"/>
          <p14:tracePt t="58817" x="3811588" y="4927600"/>
          <p14:tracePt t="58819" x="3803650" y="4935538"/>
          <p14:tracePt t="58821" x="3795713" y="4943475"/>
          <p14:tracePt t="58823" x="3795713" y="4951413"/>
          <p14:tracePt t="58825" x="3787775" y="4959350"/>
          <p14:tracePt t="58828" x="3779838" y="4967288"/>
          <p14:tracePt t="58829" x="3779838" y="4976813"/>
          <p14:tracePt t="58832" x="3771900" y="4976813"/>
          <p14:tracePt t="58834" x="3771900" y="4984750"/>
          <p14:tracePt t="58835" x="3763963" y="4992688"/>
          <p14:tracePt t="58837" x="3756025" y="5000625"/>
          <p14:tracePt t="58839" x="3756025" y="5008563"/>
          <p14:tracePt t="58841" x="3748088" y="5016500"/>
          <p14:tracePt t="58843" x="3748088" y="5024438"/>
          <p14:tracePt t="58845" x="3740150" y="5032375"/>
          <p14:tracePt t="58847" x="3740150" y="5040313"/>
          <p14:tracePt t="58849" x="3740150" y="5048250"/>
          <p14:tracePt t="58851" x="3732213" y="5056188"/>
          <p14:tracePt t="58853" x="3732213" y="5064125"/>
          <p14:tracePt t="58855" x="3732213" y="5072063"/>
          <p14:tracePt t="58857" x="3732213" y="5080000"/>
          <p14:tracePt t="58858" x="3732213" y="5087938"/>
          <p14:tracePt t="58861" x="3732213" y="5095875"/>
          <p14:tracePt t="58863" x="3724275" y="5103813"/>
          <p14:tracePt t="58866" x="3724275" y="5111750"/>
          <p14:tracePt t="58869" x="3724275" y="5119688"/>
          <p14:tracePt t="58871" x="3724275" y="5127625"/>
          <p14:tracePt t="58873" x="3732213" y="5135563"/>
          <p14:tracePt t="58875" x="3732213" y="5143500"/>
          <p14:tracePt t="58879" x="3732213" y="5151438"/>
          <p14:tracePt t="58881" x="3732213" y="5159375"/>
          <p14:tracePt t="58883" x="3732213" y="5167313"/>
          <p14:tracePt t="58885" x="3740150" y="5167313"/>
          <p14:tracePt t="58887" x="3740150" y="5175250"/>
          <p14:tracePt t="58889" x="3740150" y="5183188"/>
          <p14:tracePt t="58893" x="3748088" y="5191125"/>
          <p14:tracePt t="58895" x="3748088" y="5199063"/>
          <p14:tracePt t="58898" x="3756025" y="5199063"/>
          <p14:tracePt t="58899" x="3756025" y="5207000"/>
          <p14:tracePt t="58903" x="3763963" y="5214938"/>
          <p14:tracePt t="58905" x="3763963" y="5222875"/>
          <p14:tracePt t="58907" x="3771900" y="5222875"/>
          <p14:tracePt t="58909" x="3771900" y="5230813"/>
          <p14:tracePt t="58913" x="3779838" y="5238750"/>
          <p14:tracePt t="58917" x="3787775" y="5246688"/>
          <p14:tracePt t="58919" x="3795713" y="5246688"/>
          <p14:tracePt t="58921" x="3795713" y="5254625"/>
          <p14:tracePt t="58923" x="3803650" y="5254625"/>
          <p14:tracePt t="58925" x="3811588" y="5262563"/>
          <p14:tracePt t="58929" x="3819525" y="5270500"/>
          <p14:tracePt t="58933" x="3827463" y="5278438"/>
          <p14:tracePt t="58935" x="3835400" y="5278438"/>
          <p14:tracePt t="58937" x="3835400" y="5286375"/>
          <p14:tracePt t="58939" x="3843338" y="5286375"/>
          <p14:tracePt t="58941" x="3851275" y="5286375"/>
          <p14:tracePt t="58943" x="3859213" y="5294313"/>
          <p14:tracePt t="58947" x="3867150" y="5302250"/>
          <p14:tracePt t="58949" x="3875088" y="5302250"/>
          <p14:tracePt t="58951" x="3883025" y="5302250"/>
          <p14:tracePt t="58953" x="3890963" y="5302250"/>
          <p14:tracePt t="58955" x="3890963" y="5310188"/>
          <p14:tracePt t="58957" x="3898900" y="5310188"/>
          <p14:tracePt t="58959" x="3906838" y="5310188"/>
          <p14:tracePt t="58961" x="3914775" y="5310188"/>
          <p14:tracePt t="58963" x="3922713" y="5310188"/>
          <p14:tracePt t="58965" x="3930650" y="5319713"/>
          <p14:tracePt t="58967" x="3938588" y="5319713"/>
          <p14:tracePt t="58969" x="3946525" y="5319713"/>
          <p14:tracePt t="58971" x="3954463" y="5319713"/>
          <p14:tracePt t="58973" x="3962400" y="5319713"/>
          <p14:tracePt t="58975" x="3970338" y="5319713"/>
          <p14:tracePt t="58978" x="3978275" y="5319713"/>
          <p14:tracePt t="58979" x="3994150" y="5319713"/>
          <p14:tracePt t="58981" x="4002088" y="5319713"/>
          <p14:tracePt t="58982" x="4011613" y="5319713"/>
          <p14:tracePt t="58985" x="4019550" y="5319713"/>
          <p14:tracePt t="58987" x="4027488" y="5319713"/>
          <p14:tracePt t="58989" x="4035425" y="5319713"/>
          <p14:tracePt t="58991" x="4051300" y="5319713"/>
          <p14:tracePt t="58993" x="4059238" y="5319713"/>
          <p14:tracePt t="58995" x="4067175" y="5319713"/>
          <p14:tracePt t="58997" x="4083050" y="5319713"/>
          <p14:tracePt t="58999" x="4090988" y="5319713"/>
          <p14:tracePt t="59001" x="4098925" y="5319713"/>
          <p14:tracePt t="59003" x="4114800" y="5310188"/>
          <p14:tracePt t="59005" x="4122738" y="5310188"/>
          <p14:tracePt t="59007" x="4130675" y="5310188"/>
          <p14:tracePt t="59009" x="4146550" y="5310188"/>
          <p14:tracePt t="59011" x="4162425" y="5310188"/>
          <p14:tracePt t="59013" x="4170363" y="5302250"/>
          <p14:tracePt t="59015" x="4186238" y="5302250"/>
          <p14:tracePt t="59017" x="4194175" y="5302250"/>
          <p14:tracePt t="59019" x="4210050" y="5302250"/>
          <p14:tracePt t="59021" x="4225925" y="5294313"/>
          <p14:tracePt t="59022" x="4233863" y="5294313"/>
          <p14:tracePt t="59025" x="4249738" y="5294313"/>
          <p14:tracePt t="59028" x="4257675" y="5294313"/>
          <p14:tracePt t="59029" x="4273550" y="5286375"/>
          <p14:tracePt t="59031" x="4289425" y="5286375"/>
          <p14:tracePt t="59033" x="4305300" y="5286375"/>
          <p14:tracePt t="59035" x="4321175" y="5278438"/>
          <p14:tracePt t="59037" x="4329113" y="5278438"/>
          <p14:tracePt t="59039" x="4344988" y="5278438"/>
          <p14:tracePt t="59041" x="4362450" y="5270500"/>
          <p14:tracePt t="59043" x="4370388" y="5270500"/>
          <p14:tracePt t="59045" x="4386263" y="5262563"/>
          <p14:tracePt t="59047" x="4402138" y="5262563"/>
          <p14:tracePt t="59049" x="4410075" y="5254625"/>
          <p14:tracePt t="59051" x="4425950" y="5254625"/>
          <p14:tracePt t="59053" x="4441825" y="5246688"/>
          <p14:tracePt t="59055" x="4457700" y="5238750"/>
          <p14:tracePt t="59057" x="4465638" y="5238750"/>
          <p14:tracePt t="59058" x="4481513" y="5230813"/>
          <p14:tracePt t="59061" x="4497388" y="5222875"/>
          <p14:tracePt t="59063" x="4513263" y="5222875"/>
          <p14:tracePt t="59065" x="4521200" y="5214938"/>
          <p14:tracePt t="59067" x="4537075" y="5207000"/>
          <p14:tracePt t="59069" x="4552950" y="5199063"/>
          <p14:tracePt t="59071" x="4560888" y="5191125"/>
          <p14:tracePt t="59073" x="4576763" y="5191125"/>
          <p14:tracePt t="59074" x="4584700" y="5183188"/>
          <p14:tracePt t="59079" x="4616450" y="5175250"/>
          <p14:tracePt t="59081" x="4624388" y="5167313"/>
          <p14:tracePt t="59084" x="4632325" y="5159375"/>
          <p14:tracePt t="59085" x="4648200" y="5151438"/>
          <p14:tracePt t="59087" x="4656138" y="5151438"/>
          <p14:tracePt t="59089" x="4664075" y="5143500"/>
          <p14:tracePt t="59091" x="4679950" y="5135563"/>
          <p14:tracePt t="59093" x="4687888" y="5127625"/>
          <p14:tracePt t="59095" x="4695825" y="5127625"/>
          <p14:tracePt t="59097" x="4705350" y="5119688"/>
          <p14:tracePt t="59100" x="4713288" y="5111750"/>
          <p14:tracePt t="59102" x="4721225" y="5103813"/>
          <p14:tracePt t="59103" x="4729163" y="5095875"/>
          <p14:tracePt t="59105" x="4737100" y="5095875"/>
          <p14:tracePt t="59107" x="4745038" y="5087938"/>
          <p14:tracePt t="59109" x="4745038" y="5080000"/>
          <p14:tracePt t="59111" x="4752975" y="5080000"/>
          <p14:tracePt t="59113" x="4760913" y="5072063"/>
          <p14:tracePt t="59117" x="4768850" y="5056188"/>
          <p14:tracePt t="59121" x="4776788" y="5048250"/>
          <p14:tracePt t="59123" x="4776788" y="5040313"/>
          <p14:tracePt t="59128" x="4784725" y="5032375"/>
          <p14:tracePt t="59130" x="4784725" y="5024438"/>
          <p14:tracePt t="59133" x="4784725" y="5016500"/>
          <p14:tracePt t="59135" x="4784725" y="5008563"/>
          <p14:tracePt t="59137" x="4784725" y="5000625"/>
          <p14:tracePt t="59141" x="4784725" y="4992688"/>
          <p14:tracePt t="59143" x="4784725" y="4984750"/>
          <p14:tracePt t="59145" x="4784725" y="4976813"/>
          <p14:tracePt t="59149" x="4784725" y="4967288"/>
          <p14:tracePt t="59150" x="4784725" y="4959350"/>
          <p14:tracePt t="59152" x="4776788" y="4951413"/>
          <p14:tracePt t="59156" x="4776788" y="4943475"/>
          <p14:tracePt t="59159" x="4768850" y="4935538"/>
          <p14:tracePt t="59161" x="4768850" y="4927600"/>
          <p14:tracePt t="59165" x="4760913" y="4919663"/>
          <p14:tracePt t="59167" x="4760913" y="4911725"/>
          <p14:tracePt t="59169" x="4752975" y="4903788"/>
          <p14:tracePt t="59171" x="4745038" y="4903788"/>
          <p14:tracePt t="59173" x="4745038" y="4895850"/>
          <p14:tracePt t="59175" x="4737100" y="4887913"/>
          <p14:tracePt t="59181" x="4713288" y="4872038"/>
          <p14:tracePt t="59183" x="4705350" y="4864100"/>
          <p14:tracePt t="59186" x="4695825" y="4864100"/>
          <p14:tracePt t="59187" x="4687888" y="4856163"/>
          <p14:tracePt t="59189" x="4679950" y="4848225"/>
          <p14:tracePt t="59191" x="4672013" y="4840288"/>
          <p14:tracePt t="59198" x="4632325" y="4816475"/>
          <p14:tracePt t="59200" x="4624388" y="4808538"/>
          <p14:tracePt t="59202" x="4608513" y="4800600"/>
          <p14:tracePt t="59205" x="4576763" y="4792663"/>
          <p14:tracePt t="59208" x="4560888" y="4784725"/>
          <p14:tracePt t="59210" x="4545013" y="4776788"/>
          <p14:tracePt t="59214" x="4513263" y="4768850"/>
          <p14:tracePt t="59215" x="4497388" y="4760913"/>
          <p14:tracePt t="59217" x="4473575" y="4760913"/>
          <p14:tracePt t="59220" x="4457700" y="4752975"/>
          <p14:tracePt t="59223" x="4410075" y="4745038"/>
          <p14:tracePt t="59228" x="4370388" y="4737100"/>
          <p14:tracePt t="59233" x="4297363" y="4729163"/>
          <p14:tracePt t="59235" x="4273550" y="4721225"/>
          <p14:tracePt t="59238" x="4241800" y="4721225"/>
          <p14:tracePt t="59243" x="4202113" y="4713288"/>
          <p14:tracePt t="59247" x="4122738" y="4705350"/>
          <p14:tracePt t="59249" x="4098925" y="4705350"/>
          <p14:tracePt t="59253" x="4051300" y="4697413"/>
          <p14:tracePt t="59258" x="4011613" y="4689475"/>
          <p14:tracePt t="59259" x="3986213" y="4689475"/>
          <p14:tracePt t="59263" x="3938588" y="4689475"/>
          <p14:tracePt t="59265" x="3922713" y="4689475"/>
          <p14:tracePt t="59268" x="3898900" y="4689475"/>
          <p14:tracePt t="59269" x="3875088" y="4681538"/>
          <p14:tracePt t="59274" x="3835400" y="4681538"/>
          <p14:tracePt t="59277" x="3819525" y="4681538"/>
          <p14:tracePt t="59283" x="3740150" y="4673600"/>
          <p14:tracePt t="59291" x="3692525" y="4673600"/>
          <p14:tracePt t="59292" x="3668713" y="4673600"/>
          <p14:tracePt t="59293" x="3660775" y="4673600"/>
          <p14:tracePt t="59296" x="3643313" y="4673600"/>
          <p14:tracePt t="59297" x="3627438" y="4673600"/>
          <p14:tracePt t="59299" x="3611563" y="4673600"/>
          <p14:tracePt t="59301" x="3595688" y="4673600"/>
          <p14:tracePt t="59303" x="3579813" y="4673600"/>
          <p14:tracePt t="59305" x="3563938" y="4673600"/>
          <p14:tracePt t="59307" x="3556000" y="4673600"/>
          <p14:tracePt t="59309" x="3540125" y="4673600"/>
          <p14:tracePt t="59311" x="3532188" y="4673600"/>
          <p14:tracePt t="59313" x="3516313" y="4673600"/>
          <p14:tracePt t="59315" x="3508375" y="4673600"/>
          <p14:tracePt t="59317" x="3500438" y="4673600"/>
          <p14:tracePt t="59319" x="3484563" y="4673600"/>
          <p14:tracePt t="59321" x="3476625" y="4673600"/>
          <p14:tracePt t="59323" x="3468688" y="4673600"/>
          <p14:tracePt t="59325" x="3460750" y="4673600"/>
          <p14:tracePt t="59328" x="3452813" y="4673600"/>
          <p14:tracePt t="59329" x="3444875" y="4673600"/>
          <p14:tracePt t="59332" x="3436938" y="4673600"/>
          <p14:tracePt t="59334" x="3429000" y="4681538"/>
          <p14:tracePt t="59337" x="3421063" y="4681538"/>
          <p14:tracePt t="59338" x="3413125" y="4681538"/>
          <p14:tracePt t="59343" x="3405188" y="4681538"/>
          <p14:tracePt t="59347" x="3397250" y="4681538"/>
          <p14:tracePt t="59349" x="3397250" y="4689475"/>
          <p14:tracePt t="59351" x="3389313" y="4689475"/>
          <p14:tracePt t="59357" x="3381375" y="4689475"/>
          <p14:tracePt t="59361" x="3373438" y="4689475"/>
          <p14:tracePt t="59368" x="3373438" y="4697413"/>
          <p14:tracePt t="59369" x="3365500" y="4697413"/>
          <p14:tracePt t="59378" x="3357563" y="4697413"/>
          <p14:tracePt t="59389" x="3349625" y="4697413"/>
          <p14:tracePt t="59393" x="3349625" y="4705350"/>
          <p14:tracePt t="59401" x="3341688" y="4705350"/>
          <p14:tracePt t="59407" x="3333750" y="4705350"/>
          <p14:tracePt t="59411" x="3333750" y="4713288"/>
          <p14:tracePt t="59413" x="3325813" y="4713288"/>
          <p14:tracePt t="59419" x="3317875" y="4713288"/>
          <p14:tracePt t="59425" x="3308350" y="4713288"/>
          <p14:tracePt t="59429" x="3308350" y="4721225"/>
          <p14:tracePt t="59429" x="3300413" y="4721225"/>
          <p14:tracePt t="59433" x="3292475" y="4721225"/>
          <p14:tracePt t="59439" x="3284538" y="4729163"/>
          <p14:tracePt t="59443" x="3276600" y="4729163"/>
          <p14:tracePt t="59447" x="3268663" y="4729163"/>
          <p14:tracePt t="59451" x="3260725" y="4729163"/>
          <p14:tracePt t="59453" x="3260725" y="4737100"/>
          <p14:tracePt t="59455" x="3252788" y="4737100"/>
          <p14:tracePt t="59459" x="3244850" y="4737100"/>
          <p14:tracePt t="59465" x="3236913" y="4737100"/>
          <p14:tracePt t="59471" x="3236913" y="4745038"/>
          <p14:tracePt t="59473" x="3228975" y="4745038"/>
          <p14:tracePt t="59536" x="3228975" y="4737100"/>
          <p14:tracePt t="59545" x="3221038" y="4729163"/>
          <p14:tracePt t="59549" x="3221038" y="4721225"/>
          <p14:tracePt t="59556" x="3221038" y="4713288"/>
          <p14:tracePt t="59563" x="3221038" y="4705350"/>
          <p14:tracePt t="59574" x="3221038" y="4697413"/>
          <p14:tracePt t="59580" x="3221038" y="4689475"/>
          <p14:tracePt t="59583" x="3213100" y="4689475"/>
          <p14:tracePt t="59585" x="3213100" y="4681538"/>
          <p14:tracePt t="59592" x="3213100" y="4673600"/>
          <p14:tracePt t="59599" x="3213100" y="4665663"/>
          <p14:tracePt t="59604" x="3205163" y="4665663"/>
          <p14:tracePt t="59606" x="3205163" y="4657725"/>
          <p14:tracePt t="59613" x="3205163" y="4649788"/>
          <p14:tracePt t="59617" x="3197225" y="4649788"/>
          <p14:tracePt t="59619" x="3197225" y="4641850"/>
          <p14:tracePt t="59625" x="3189288" y="4633913"/>
          <p14:tracePt t="59632" x="3189288" y="4624388"/>
          <p14:tracePt t="59636" x="3181350" y="4624388"/>
          <p14:tracePt t="59639" x="3173413" y="4616450"/>
          <p14:tracePt t="59647" x="3165475" y="4608513"/>
          <p14:tracePt t="59654" x="3157538" y="4600575"/>
          <p14:tracePt t="59659" x="3149600" y="4600575"/>
          <p14:tracePt t="59663" x="3149600" y="4592638"/>
          <p14:tracePt t="59665" x="3141663" y="4592638"/>
          <p14:tracePt t="59671" x="3133725" y="4592638"/>
          <p14:tracePt t="59680" x="3125788" y="4584700"/>
          <p14:tracePt t="59685" x="3117850" y="4584700"/>
          <p14:tracePt t="59691" x="3109913" y="4584700"/>
          <p14:tracePt t="59700" x="3101975" y="4584700"/>
          <p14:tracePt t="59709" x="3094038" y="4584700"/>
          <p14:tracePt t="59730" x="3086100" y="4592638"/>
          <p14:tracePt t="59743" x="3086100" y="4600575"/>
          <p14:tracePt t="59747" x="3078163" y="4600575"/>
          <p14:tracePt t="59753" x="3078163" y="4608513"/>
          <p14:tracePt t="59763" x="3078163" y="4616450"/>
          <p14:tracePt t="59769" x="3070225" y="4624388"/>
          <p14:tracePt t="59775" x="3070225" y="4633913"/>
          <p14:tracePt t="59780" x="3078163" y="4633913"/>
          <p14:tracePt t="59785" x="3078163" y="4641850"/>
          <p14:tracePt t="59799" x="3078163" y="4649788"/>
          <p14:tracePt t="59807" x="3086100" y="4649788"/>
          <p14:tracePt t="59817" x="3094038" y="4649788"/>
          <p14:tracePt t="59821" x="3094038" y="4657725"/>
          <p14:tracePt t="59824" x="3101975" y="4657725"/>
          <p14:tracePt t="59830" x="3109913" y="4657725"/>
          <p14:tracePt t="59833" x="3109913" y="4649788"/>
          <p14:tracePt t="59835" x="3117850" y="4649788"/>
          <p14:tracePt t="59839" x="3125788" y="4649788"/>
          <p14:tracePt t="59844" x="3133725" y="4649788"/>
          <p14:tracePt t="59850" x="3149600" y="4641850"/>
          <p14:tracePt t="59853" x="3157538" y="4641850"/>
          <p14:tracePt t="59855" x="3165475" y="4633913"/>
          <p14:tracePt t="59859" x="3173413" y="4633913"/>
          <p14:tracePt t="59863" x="3181350" y="4624388"/>
          <p14:tracePt t="59868" x="3189288" y="4624388"/>
          <p14:tracePt t="59869" x="3197225" y="4616450"/>
          <p14:tracePt t="59873" x="3205163" y="4616450"/>
          <p14:tracePt t="59875" x="3205163" y="4608513"/>
          <p14:tracePt t="59880" x="3213100" y="4600575"/>
          <p14:tracePt t="59885" x="3221038" y="4592638"/>
          <p14:tracePt t="59888" x="3228975" y="4584700"/>
          <p14:tracePt t="59891" x="3228975" y="4576763"/>
          <p14:tracePt t="59893" x="3236913" y="4576763"/>
          <p14:tracePt t="59897" x="3236913" y="4568825"/>
          <p14:tracePt t="59899" x="3236913" y="4560888"/>
          <p14:tracePt t="59902" x="3236913" y="4552950"/>
          <p14:tracePt t="59905" x="3236913" y="4545013"/>
          <p14:tracePt t="59907" x="3236913" y="4537075"/>
          <p14:tracePt t="59914" x="3236913" y="4521200"/>
          <p14:tracePt t="59918" x="3236913" y="4513263"/>
          <p14:tracePt t="59919" x="3228975" y="4505325"/>
          <p14:tracePt t="59921" x="3228975" y="4497388"/>
          <p14:tracePt t="59923" x="3228975" y="4489450"/>
          <p14:tracePt t="59925" x="3221038" y="4489450"/>
          <p14:tracePt t="59931" x="3213100" y="4465638"/>
          <p14:tracePt t="59934" x="3205163" y="4457700"/>
          <p14:tracePt t="59935" x="3205163" y="4449763"/>
          <p14:tracePt t="59937" x="3197225" y="4441825"/>
          <p14:tracePt t="59950" x="3157538" y="4410075"/>
          <p14:tracePt t="59952" x="3149600" y="4402138"/>
          <p14:tracePt t="59954" x="3141663" y="4394200"/>
          <p14:tracePt t="59956" x="3133725" y="4386263"/>
          <p14:tracePt t="59957" x="3125788" y="4386263"/>
          <p14:tracePt t="59959" x="3117850" y="4378325"/>
          <p14:tracePt t="59963" x="3101975" y="4362450"/>
          <p14:tracePt t="59965" x="3094038" y="4362450"/>
          <p14:tracePt t="59970" x="3078163" y="4346575"/>
          <p14:tracePt t="59971" x="3070225" y="4346575"/>
          <p14:tracePt t="59976" x="3054350" y="4338638"/>
          <p14:tracePt t="59977" x="3046413" y="4330700"/>
          <p14:tracePt t="59982" x="3022600" y="4322763"/>
          <p14:tracePt t="59983" x="3014663" y="4314825"/>
          <p14:tracePt t="59985" x="3006725" y="4314825"/>
          <p14:tracePt t="59989" x="2990850" y="4306888"/>
          <p14:tracePt t="59992" x="2974975" y="4306888"/>
          <p14:tracePt t="59995" x="2949575" y="4298950"/>
          <p14:tracePt t="59999" x="2925763" y="4291013"/>
          <p14:tracePt t="60001" x="2917825" y="4291013"/>
          <p14:tracePt t="60005" x="2894013" y="4281488"/>
          <p14:tracePt t="60009" x="2870200" y="4281488"/>
          <p14:tracePt t="60014" x="2846388" y="4273550"/>
          <p14:tracePt t="60015" x="2830513" y="4273550"/>
          <p14:tracePt t="60018" x="2822575" y="4273550"/>
          <p14:tracePt t="60022" x="2790825" y="4265613"/>
          <p14:tracePt t="60023" x="2782888" y="4265613"/>
          <p14:tracePt t="60025" x="2767013" y="4265613"/>
          <p14:tracePt t="60030" x="2743200" y="4265613"/>
          <p14:tracePt t="60031" x="2727325" y="4265613"/>
          <p14:tracePt t="60034" x="2719388" y="4265613"/>
          <p14:tracePt t="60039" x="2671763" y="4257675"/>
          <p14:tracePt t="60042" x="2663825" y="4257675"/>
          <p14:tracePt t="60046" x="2632075" y="4257675"/>
          <p14:tracePt t="60047" x="2616200" y="4257675"/>
          <p14:tracePt t="60050" x="2598738" y="4257675"/>
          <p14:tracePt t="60054" x="2566988" y="4257675"/>
          <p14:tracePt t="60055" x="2551113" y="4257675"/>
          <p14:tracePt t="60057" x="2535238" y="4265613"/>
          <p14:tracePt t="60059" x="2519363" y="4265613"/>
          <p14:tracePt t="60063" x="2487613" y="4265613"/>
          <p14:tracePt t="60066" x="2471738" y="4265613"/>
          <p14:tracePt t="60070" x="2432050" y="4265613"/>
          <p14:tracePt t="60072" x="2416175" y="4265613"/>
          <p14:tracePt t="60073" x="2400300" y="4273550"/>
          <p14:tracePt t="60075" x="2384425" y="4273550"/>
          <p14:tracePt t="60080" x="2352675" y="4281488"/>
          <p14:tracePt t="60081" x="2336800" y="4281488"/>
          <p14:tracePt t="60085" x="2305050" y="4291013"/>
          <p14:tracePt t="60087" x="2289175" y="4291013"/>
          <p14:tracePt t="60089" x="2273300" y="4291013"/>
          <p14:tracePt t="60091" x="2255838" y="4298950"/>
          <p14:tracePt t="60094" x="2239963" y="4298950"/>
          <p14:tracePt t="60098" x="2216150" y="4306888"/>
          <p14:tracePt t="60103" x="2192338" y="4314825"/>
          <p14:tracePt t="60106" x="2168525" y="4322763"/>
          <p14:tracePt t="60108" x="2152650" y="4322763"/>
          <p14:tracePt t="60109" x="2144713" y="4330700"/>
          <p14:tracePt t="60113" x="2120900" y="4338638"/>
          <p14:tracePt t="60116" x="2112963" y="4338638"/>
          <p14:tracePt t="60119" x="2097088" y="4346575"/>
          <p14:tracePt t="60121" x="2089150" y="4354513"/>
          <p14:tracePt t="60123" x="2081213" y="4362450"/>
          <p14:tracePt t="60125" x="2073275" y="4362450"/>
          <p14:tracePt t="60130" x="2057400" y="4378325"/>
          <p14:tracePt t="60134" x="2049463" y="4394200"/>
          <p14:tracePt t="60140" x="2033588" y="4410075"/>
          <p14:tracePt t="60141" x="2025650" y="4418013"/>
          <p14:tracePt t="60143" x="2017713" y="4425950"/>
          <p14:tracePt t="60147" x="2009775" y="4441825"/>
          <p14:tracePt t="60149" x="2001838" y="4441825"/>
          <p14:tracePt t="60153" x="1993900" y="4457700"/>
          <p14:tracePt t="60155" x="1993900" y="4465638"/>
          <p14:tracePt t="60157" x="1985963" y="4473575"/>
          <p14:tracePt t="60159" x="1985963" y="4481513"/>
          <p14:tracePt t="60164" x="1978025" y="4497388"/>
          <p14:tracePt t="60166" x="1978025" y="4505325"/>
          <p14:tracePt t="60170" x="1970088" y="4521200"/>
          <p14:tracePt t="60171" x="1970088" y="4529138"/>
          <p14:tracePt t="60173" x="1970088" y="4537075"/>
          <p14:tracePt t="60175" x="1962150" y="4545013"/>
          <p14:tracePt t="60180" x="1962150" y="4560888"/>
          <p14:tracePt t="60181" x="1962150" y="4576763"/>
          <p14:tracePt t="60184" x="1962150" y="4584700"/>
          <p14:tracePt t="60186" x="1962150" y="4592638"/>
          <p14:tracePt t="60188" x="1970088" y="4600575"/>
          <p14:tracePt t="60189" x="1970088" y="4608513"/>
          <p14:tracePt t="60195" x="1978025" y="4633913"/>
          <p14:tracePt t="60199" x="1978025" y="4657725"/>
          <p14:tracePt t="60201" x="1985963" y="4665663"/>
          <p14:tracePt t="60203" x="1985963" y="4673600"/>
          <p14:tracePt t="60205" x="1993900" y="4681538"/>
          <p14:tracePt t="60207" x="1993900" y="4689475"/>
          <p14:tracePt t="60212" x="2001838" y="4697413"/>
          <p14:tracePt t="60216" x="2009775" y="4713288"/>
          <p14:tracePt t="60217" x="2017713" y="4721225"/>
          <p14:tracePt t="60220" x="2025650" y="4729163"/>
          <p14:tracePt t="60222" x="2033588" y="4737100"/>
          <p14:tracePt t="60224" x="2041525" y="4745038"/>
          <p14:tracePt t="60225" x="2049463" y="4752975"/>
          <p14:tracePt t="60230" x="2065338" y="4760913"/>
          <p14:tracePt t="60231" x="2073275" y="4768850"/>
          <p14:tracePt t="60233" x="2081213" y="4776788"/>
          <p14:tracePt t="60237" x="2097088" y="4784725"/>
          <p14:tracePt t="60241" x="2105025" y="4792663"/>
          <p14:tracePt t="60242" x="2120900" y="4792663"/>
          <p14:tracePt t="60248" x="2152650" y="4800600"/>
          <p14:tracePt t="60249" x="2168525" y="4808538"/>
          <p14:tracePt t="60251" x="2176463" y="4808538"/>
          <p14:tracePt t="60256" x="2200275" y="4808538"/>
          <p14:tracePt t="60260" x="2232025" y="4816475"/>
          <p14:tracePt t="60264" x="2247900" y="4816475"/>
          <p14:tracePt t="60265" x="2265363" y="4816475"/>
          <p14:tracePt t="60267" x="2273300" y="4816475"/>
          <p14:tracePt t="60270" x="2281238" y="4816475"/>
          <p14:tracePt t="60273" x="2305050" y="4816475"/>
          <p14:tracePt t="60275" x="2312988" y="4816475"/>
          <p14:tracePt t="60280" x="2336800" y="4816475"/>
          <p14:tracePt t="60281" x="2344738" y="4816475"/>
          <p14:tracePt t="60284" x="2352675" y="4808538"/>
          <p14:tracePt t="60289" x="2384425" y="4808538"/>
          <p14:tracePt t="60293" x="2400300" y="4800600"/>
          <p14:tracePt t="60297" x="2416175" y="4800600"/>
          <p14:tracePt t="60299" x="2424113" y="4792663"/>
          <p14:tracePt t="60301" x="2432050" y="4792663"/>
          <p14:tracePt t="60305" x="2439988" y="4784725"/>
          <p14:tracePt t="60309" x="2447925" y="4784725"/>
          <p14:tracePt t="60313" x="2463800" y="4768850"/>
          <p14:tracePt t="60317" x="2463800" y="4760913"/>
          <p14:tracePt t="60319" x="2471738" y="4760913"/>
          <p14:tracePt t="60321" x="2471738" y="4752975"/>
          <p14:tracePt t="60325" x="2479675" y="4745038"/>
          <p14:tracePt t="60330" x="2479675" y="4737100"/>
          <p14:tracePt t="60334" x="2479675" y="4729163"/>
          <p14:tracePt t="60339" x="2479675" y="4721225"/>
          <p14:tracePt t="60341" x="2479675" y="4713288"/>
          <p14:tracePt t="60343" x="2471738" y="4713288"/>
          <p14:tracePt t="60347" x="2471738" y="4705350"/>
          <p14:tracePt t="60351" x="2471738" y="4697413"/>
          <p14:tracePt t="60355" x="2463800" y="4697413"/>
          <p14:tracePt t="60357" x="2463800" y="4689475"/>
          <p14:tracePt t="60359" x="2455863" y="4689475"/>
          <p14:tracePt t="60364" x="2455863" y="4681538"/>
          <p14:tracePt t="60367" x="2447925" y="4673600"/>
          <p14:tracePt t="60370" x="2439988" y="4673600"/>
          <p14:tracePt t="60373" x="2439988" y="4665663"/>
          <p14:tracePt t="60375" x="2432050" y="4665663"/>
          <p14:tracePt t="60380" x="2432050" y="4657725"/>
          <p14:tracePt t="60384" x="2424113" y="4657725"/>
          <p14:tracePt t="60389" x="2416175" y="4657725"/>
          <p14:tracePt t="60393" x="2416175" y="4649788"/>
          <p14:tracePt t="60399" x="2408238" y="4649788"/>
          <p14:tracePt t="60515" x="2416175" y="4649788"/>
          <p14:tracePt t="60524" x="2416175" y="4657725"/>
          <p14:tracePt t="60531" x="2424113" y="4657725"/>
          <p14:tracePt t="60539" x="2432050" y="4657725"/>
          <p14:tracePt t="60550" x="2439988" y="4657725"/>
          <p14:tracePt t="60557" x="2447925" y="4665663"/>
          <p14:tracePt t="60567" x="2455863" y="4665663"/>
          <p14:tracePt t="60575" x="2463800" y="4673600"/>
          <p14:tracePt t="60584" x="2479675" y="4681538"/>
          <p14:tracePt t="60587" x="2479675" y="4689475"/>
          <p14:tracePt t="60591" x="2487613" y="4697413"/>
          <p14:tracePt t="60594" x="2495550" y="4697413"/>
          <p14:tracePt t="60598" x="2503488" y="4705350"/>
          <p14:tracePt t="60601" x="2511425" y="4713288"/>
          <p14:tracePt t="60603" x="2511425" y="4721225"/>
          <p14:tracePt t="60605" x="2519363" y="4721225"/>
          <p14:tracePt t="60607" x="2527300" y="4729163"/>
          <p14:tracePt t="60611" x="2535238" y="4737100"/>
          <p14:tracePt t="60613" x="2543175" y="4745038"/>
          <p14:tracePt t="60617" x="2551113" y="4752975"/>
          <p14:tracePt t="60619" x="2559050" y="4760913"/>
          <p14:tracePt t="60621" x="2559050" y="4768850"/>
          <p14:tracePt t="60622" x="2566988" y="4768850"/>
          <p14:tracePt t="60625" x="2574925" y="4776788"/>
          <p14:tracePt t="60629" x="2582863" y="4792663"/>
          <p14:tracePt t="60631" x="2590800" y="4792663"/>
          <p14:tracePt t="60633" x="2598738" y="4800600"/>
          <p14:tracePt t="60635" x="2606675" y="4808538"/>
          <p14:tracePt t="60637" x="2616200" y="4808538"/>
          <p14:tracePt t="60639" x="2616200" y="4816475"/>
          <p14:tracePt t="60641" x="2624138" y="4824413"/>
          <p14:tracePt t="60643" x="2632075" y="4824413"/>
          <p14:tracePt t="60645" x="2640013" y="4832350"/>
          <p14:tracePt t="60647" x="2647950" y="4840288"/>
          <p14:tracePt t="60650" x="2655888" y="4848225"/>
          <p14:tracePt t="60651" x="2663825" y="4856163"/>
          <p14:tracePt t="60653" x="2671763" y="4864100"/>
          <p14:tracePt t="60655" x="2679700" y="4864100"/>
          <p14:tracePt t="60657" x="2687638" y="4872038"/>
          <p14:tracePt t="60659" x="2695575" y="4879975"/>
          <p14:tracePt t="60661" x="2703513" y="4887913"/>
          <p14:tracePt t="60663" x="2711450" y="4895850"/>
          <p14:tracePt t="60666" x="2719388" y="4903788"/>
          <p14:tracePt t="60667" x="2727325" y="4911725"/>
          <p14:tracePt t="60669" x="2735263" y="4911725"/>
          <p14:tracePt t="60671" x="2743200" y="4919663"/>
          <p14:tracePt t="60673" x="2743200" y="4927600"/>
          <p14:tracePt t="60675" x="2751138" y="4935538"/>
          <p14:tracePt t="60679" x="2767013" y="4951413"/>
          <p14:tracePt t="60681" x="2774950" y="4951413"/>
          <p14:tracePt t="60683" x="2782888" y="4959350"/>
          <p14:tracePt t="60685" x="2790825" y="4967288"/>
          <p14:tracePt t="60687" x="2798763" y="4976813"/>
          <p14:tracePt t="60689" x="2806700" y="4984750"/>
          <p14:tracePt t="60690" x="2814638" y="4992688"/>
          <p14:tracePt t="60695" x="2830513" y="5008563"/>
          <p14:tracePt t="60697" x="2838450" y="5016500"/>
          <p14:tracePt t="60701" x="2854325" y="5024438"/>
          <p14:tracePt t="60703" x="2854325" y="5032375"/>
          <p14:tracePt t="60705" x="2862263" y="5032375"/>
          <p14:tracePt t="60707" x="2870200" y="5040313"/>
          <p14:tracePt t="60709" x="2878138" y="5040313"/>
          <p14:tracePt t="60711" x="2878138" y="5048250"/>
          <p14:tracePt t="60713" x="2886075" y="5056188"/>
          <p14:tracePt t="60715" x="2894013" y="5056188"/>
          <p14:tracePt t="60717" x="2894013" y="5064125"/>
          <p14:tracePt t="60719" x="2901950" y="5064125"/>
          <p14:tracePt t="60721" x="2901950" y="5072063"/>
          <p14:tracePt t="60723" x="2909888" y="5072063"/>
          <p14:tracePt t="60725" x="2909888" y="5080000"/>
          <p14:tracePt t="60729" x="2917825" y="5087938"/>
          <p14:tracePt t="60733" x="2925763" y="5095875"/>
          <p14:tracePt t="60739" x="2933700" y="5103813"/>
          <p14:tracePt t="60743" x="2933700" y="5111750"/>
          <p14:tracePt t="60748" x="2941638" y="5111750"/>
          <p14:tracePt t="60749" x="2941638" y="5119688"/>
          <p14:tracePt t="60755" x="2941638" y="5127625"/>
          <p14:tracePt t="60759" x="2949575" y="5127625"/>
          <p14:tracePt t="60763" x="2949575" y="5135563"/>
          <p14:tracePt t="60778" x="2949575" y="5143500"/>
          <p14:tracePt t="60783" x="2941638" y="5143500"/>
          <p14:tracePt t="60791" x="2941638" y="5151438"/>
          <p14:tracePt t="60799" x="2933700" y="5151438"/>
          <p14:tracePt t="60801" x="2933700" y="5159375"/>
          <p14:tracePt t="60809" x="2925763" y="5167313"/>
          <p14:tracePt t="60815" x="2925763" y="5175250"/>
          <p14:tracePt t="60819" x="2917825" y="5183188"/>
          <p14:tracePt t="60825" x="2917825" y="5191125"/>
          <p14:tracePt t="60830" x="2909888" y="5199063"/>
          <p14:tracePt t="60831" x="2909888" y="5207000"/>
          <p14:tracePt t="60835" x="2909888" y="5214938"/>
          <p14:tracePt t="60837" x="2901950" y="5214938"/>
          <p14:tracePt t="60839" x="2901950" y="5222875"/>
          <p14:tracePt t="60844" x="2901950" y="5230813"/>
          <p14:tracePt t="60847" x="2894013" y="5238750"/>
          <p14:tracePt t="60852" x="2894013" y="5254625"/>
          <p14:tracePt t="60855" x="2886075" y="5262563"/>
          <p14:tracePt t="60857" x="2886075" y="5270500"/>
          <p14:tracePt t="60859" x="2878138" y="5270500"/>
          <p14:tracePt t="60863" x="2878138" y="5286375"/>
          <p14:tracePt t="60870" x="2870200" y="5302250"/>
          <p14:tracePt t="60873" x="2870200" y="5310188"/>
          <p14:tracePt t="60875" x="2862263" y="5310188"/>
          <p14:tracePt t="60880" x="2862263" y="5319713"/>
          <p14:tracePt t="60885" x="2854325" y="5335588"/>
          <p14:tracePt t="60889" x="2854325" y="5343525"/>
          <p14:tracePt t="60896" x="2846388" y="5351463"/>
          <p14:tracePt t="60901" x="2846388" y="5359400"/>
          <p14:tracePt t="60903" x="2838450" y="5359400"/>
          <p14:tracePt t="60909" x="2838450" y="5367338"/>
          <p14:tracePt t="60916" x="2830513" y="5367338"/>
          <p14:tracePt t="60921" x="2830513" y="5375275"/>
          <p14:tracePt t="60933" x="2822575" y="5375275"/>
          <p14:tracePt t="60955" x="2822575" y="5383213"/>
          <p14:tracePt t="60965" x="2814638" y="5383213"/>
          <p14:tracePt t="61071" x="2814638" y="5375275"/>
          <p14:tracePt t="61078" x="2806700" y="5375275"/>
          <p14:tracePt t="61082" x="2806700" y="5367338"/>
          <p14:tracePt t="61089" x="2798763" y="5367338"/>
          <p14:tracePt t="61091" x="2798763" y="5359400"/>
          <p14:tracePt t="61097" x="2790825" y="5351463"/>
          <p14:tracePt t="61103" x="2782888" y="5343525"/>
          <p14:tracePt t="61109" x="2774950" y="5335588"/>
          <p14:tracePt t="61113" x="2767013" y="5335588"/>
          <p14:tracePt t="61120" x="2759075" y="5327650"/>
          <p14:tracePt t="61122" x="2751138" y="5319713"/>
          <p14:tracePt t="61127" x="2743200" y="5310188"/>
          <p14:tracePt t="61134" x="2727325" y="5302250"/>
          <p14:tracePt t="61135" x="2719388" y="5294313"/>
          <p14:tracePt t="61138" x="2711450" y="5294313"/>
          <p14:tracePt t="61141" x="2703513" y="5286375"/>
          <p14:tracePt t="61143" x="2695575" y="5286375"/>
          <p14:tracePt t="61148" x="2687638" y="5278438"/>
          <p14:tracePt t="61151" x="2679700" y="5278438"/>
          <p14:tracePt t="61153" x="2671763" y="5270500"/>
          <p14:tracePt t="61155" x="2663825" y="5270500"/>
          <p14:tracePt t="61159" x="2655888" y="5270500"/>
          <p14:tracePt t="61165" x="2647950" y="5262563"/>
          <p14:tracePt t="61167" x="2640013" y="5262563"/>
          <p14:tracePt t="61170" x="2632075" y="5262563"/>
          <p14:tracePt t="61173" x="2624138" y="5262563"/>
          <p14:tracePt t="61175" x="2616200" y="5254625"/>
          <p14:tracePt t="61180" x="2606675" y="5254625"/>
          <p14:tracePt t="61184" x="2598738" y="5254625"/>
          <p14:tracePt t="61187" x="2590800" y="5254625"/>
          <p14:tracePt t="61200" x="2566988" y="5246688"/>
          <p14:tracePt t="61203" x="2559050" y="5246688"/>
          <p14:tracePt t="61209" x="2551113" y="5246688"/>
          <p14:tracePt t="61214" x="2543175" y="5246688"/>
          <p14:tracePt t="61219" x="2535238" y="5246688"/>
          <p14:tracePt t="61228" x="2527300" y="5246688"/>
          <p14:tracePt t="61231" x="2519363" y="5246688"/>
          <p14:tracePt t="61233" x="2511425" y="5246688"/>
          <p14:tracePt t="61239" x="2503488" y="5246688"/>
          <p14:tracePt t="61243" x="2495550" y="5246688"/>
          <p14:tracePt t="61247" x="2487613" y="5246688"/>
          <p14:tracePt t="61250" x="2479675" y="5246688"/>
          <p14:tracePt t="61251" x="2479675" y="5254625"/>
          <p14:tracePt t="61253" x="2471738" y="5254625"/>
          <p14:tracePt t="61256" x="2463800" y="5254625"/>
          <p14:tracePt t="61259" x="2455863" y="5254625"/>
          <p14:tracePt t="61262" x="2447925" y="5254625"/>
          <p14:tracePt t="61266" x="2439988" y="5254625"/>
          <p14:tracePt t="61267" x="2432050" y="5254625"/>
          <p14:tracePt t="61271" x="2424113" y="5254625"/>
          <p14:tracePt t="61277" x="2416175" y="5254625"/>
          <p14:tracePt t="61280" x="2408238" y="5254625"/>
          <p14:tracePt t="61283" x="2400300" y="5254625"/>
          <p14:tracePt t="61287" x="2392363" y="5254625"/>
          <p14:tracePt t="61291" x="2384425" y="5254625"/>
          <p14:tracePt t="61296" x="2376488" y="5254625"/>
          <p14:tracePt t="61301" x="2368550" y="5254625"/>
          <p14:tracePt t="61306" x="2360613" y="5254625"/>
          <p14:tracePt t="61314" x="2352675" y="5254625"/>
          <p14:tracePt t="61319" x="2344738" y="5254625"/>
          <p14:tracePt t="61330" x="2336800" y="5254625"/>
          <p14:tracePt t="61469" x="2344738" y="5254625"/>
          <p14:tracePt t="61483" x="2336800" y="5254625"/>
          <p14:tracePt t="61624" x="2344738" y="5254625"/>
          <p14:tracePt t="61632" x="2344738" y="5262563"/>
          <p14:tracePt t="61635" x="2352675" y="5262563"/>
          <p14:tracePt t="61638" x="2360613" y="5270500"/>
          <p14:tracePt t="61643" x="2368550" y="5278438"/>
          <p14:tracePt t="61649" x="2376488" y="5286375"/>
          <p14:tracePt t="61655" x="2384425" y="5302250"/>
          <p14:tracePt t="61657" x="2392363" y="5310188"/>
          <p14:tracePt t="61663" x="2400300" y="5327650"/>
          <p14:tracePt t="61666" x="2408238" y="5335588"/>
          <p14:tracePt t="61667" x="2408238" y="5343525"/>
          <p14:tracePt t="61669" x="2416175" y="5351463"/>
          <p14:tracePt t="61672" x="2424113" y="5359400"/>
          <p14:tracePt t="61673" x="2424113" y="5367338"/>
          <p14:tracePt t="61675" x="2432050" y="5375275"/>
          <p14:tracePt t="61680" x="2439988" y="5391150"/>
          <p14:tracePt t="61681" x="2447925" y="5399088"/>
          <p14:tracePt t="61683" x="2447925" y="5407025"/>
          <p14:tracePt t="61687" x="2455863" y="5430838"/>
          <p14:tracePt t="61689" x="2463800" y="5438775"/>
          <p14:tracePt t="61691" x="2471738" y="5446713"/>
          <p14:tracePt t="61696" x="2479675" y="5470525"/>
          <p14:tracePt t="61699" x="2495550" y="5486400"/>
          <p14:tracePt t="61701" x="2503488" y="5494338"/>
          <p14:tracePt t="61703" x="2511425" y="5510213"/>
          <p14:tracePt t="61707" x="2527300" y="5526088"/>
          <p14:tracePt t="61712" x="2535238" y="5549900"/>
          <p14:tracePt t="61716" x="2551113" y="5565775"/>
          <p14:tracePt t="61718" x="2559050" y="5573713"/>
          <p14:tracePt t="61719" x="2566988" y="5581650"/>
          <p14:tracePt t="61723" x="2574925" y="5589588"/>
          <p14:tracePt t="61729" x="2598738" y="5621338"/>
          <p14:tracePt t="61734" x="2606675" y="5629275"/>
          <p14:tracePt t="61735" x="2606675" y="5637213"/>
          <p14:tracePt t="61740" x="2616200" y="5645150"/>
          <p14:tracePt t="61742" x="2624138" y="5653088"/>
          <p14:tracePt t="61746" x="2632075" y="5662613"/>
          <p14:tracePt t="61749" x="2640013" y="5670550"/>
          <p14:tracePt t="61753" x="2640013" y="5678488"/>
          <p14:tracePt t="61756" x="2647950" y="5678488"/>
          <p14:tracePt t="61759" x="2647950" y="5686425"/>
          <p14:tracePt t="61763" x="2655888" y="5686425"/>
          <p14:tracePt t="61767" x="2655888" y="5694363"/>
          <p14:tracePt t="61769" x="2663825" y="5694363"/>
          <p14:tracePt t="61787" x="2663825" y="5702300"/>
          <p14:tracePt t="61815" x="2663825" y="5694363"/>
          <p14:tracePt t="61819" x="2671763" y="5694363"/>
          <p14:tracePt t="61830" x="2679700" y="5694363"/>
          <p14:tracePt t="61831" x="2679700" y="5686425"/>
          <p14:tracePt t="61836" x="2687638" y="5678488"/>
          <p14:tracePt t="61839" x="2695575" y="5678488"/>
          <p14:tracePt t="61841" x="2695575" y="5670550"/>
          <p14:tracePt t="61846" x="2703513" y="5662613"/>
          <p14:tracePt t="61850" x="2711450" y="5653088"/>
          <p14:tracePt t="61853" x="2711450" y="5645150"/>
          <p14:tracePt t="61856" x="2719388" y="5645150"/>
          <p14:tracePt t="61859" x="2727325" y="5637213"/>
          <p14:tracePt t="61863" x="2735263" y="5629275"/>
          <p14:tracePt t="61867" x="2743200" y="5621338"/>
          <p14:tracePt t="61869" x="2751138" y="5613400"/>
          <p14:tracePt t="61871" x="2759075" y="5613400"/>
          <p14:tracePt t="61873" x="2759075" y="5605463"/>
          <p14:tracePt t="61875" x="2767013" y="5605463"/>
          <p14:tracePt t="61880" x="2774950" y="5597525"/>
          <p14:tracePt t="61888" x="2798763" y="5581650"/>
          <p14:tracePt t="61890" x="2806700" y="5573713"/>
          <p14:tracePt t="61891" x="2806700" y="5565775"/>
          <p14:tracePt t="61893" x="2814638" y="5565775"/>
          <p14:tracePt t="61897" x="2830513" y="5557838"/>
          <p14:tracePt t="61899" x="2830513" y="5549900"/>
          <p14:tracePt t="61903" x="2846388" y="5541963"/>
          <p14:tracePt t="61905" x="2854325" y="5541963"/>
          <p14:tracePt t="61907" x="2854325" y="5534025"/>
          <p14:tracePt t="61909" x="2862263" y="5534025"/>
          <p14:tracePt t="61915" x="2878138" y="5526088"/>
          <p14:tracePt t="61917" x="2878138" y="5518150"/>
          <p14:tracePt t="61922" x="2886075" y="5510213"/>
          <p14:tracePt t="61923" x="2894013" y="5510213"/>
          <p14:tracePt t="61931" x="2909888" y="5502275"/>
          <p14:tracePt t="61933" x="2909888" y="5494338"/>
          <p14:tracePt t="61935" x="2917825" y="5494338"/>
          <p14:tracePt t="61937" x="2917825" y="5486400"/>
          <p14:tracePt t="61947" x="2941638" y="5478463"/>
          <p14:tracePt t="61949" x="2941638" y="5470525"/>
          <p14:tracePt t="61951" x="2949575" y="5470525"/>
          <p14:tracePt t="61955" x="2957513" y="5462588"/>
          <p14:tracePt t="61957" x="2967038" y="5462588"/>
          <p14:tracePt t="61961" x="2974975" y="5454650"/>
          <p14:tracePt t="61963" x="2982913" y="5454650"/>
          <p14:tracePt t="61967" x="2990850" y="5446713"/>
          <p14:tracePt t="61968" x="2998788" y="5446713"/>
          <p14:tracePt t="61972" x="3006725" y="5438775"/>
          <p14:tracePt t="61975" x="3014663" y="5438775"/>
          <p14:tracePt t="61979" x="3022600" y="5438775"/>
          <p14:tracePt t="61981" x="3030538" y="5438775"/>
          <p14:tracePt t="61983" x="3038475" y="5430838"/>
          <p14:tracePt t="61985" x="3046413" y="5430838"/>
          <p14:tracePt t="61989" x="3054350" y="5430838"/>
          <p14:tracePt t="61991" x="3062288" y="5430838"/>
          <p14:tracePt t="61993" x="3070225" y="5422900"/>
          <p14:tracePt t="61995" x="3078163" y="5422900"/>
          <p14:tracePt t="61999" x="3086100" y="5422900"/>
          <p14:tracePt t="62000" x="3094038" y="5422900"/>
          <p14:tracePt t="62003" x="3101975" y="5422900"/>
          <p14:tracePt t="62005" x="3109913" y="5422900"/>
          <p14:tracePt t="62007" x="3117850" y="5414963"/>
          <p14:tracePt t="62011" x="3125788" y="5414963"/>
          <p14:tracePt t="62013" x="3133725" y="5414963"/>
          <p14:tracePt t="62015" x="3141663" y="5414963"/>
          <p14:tracePt t="62017" x="3149600" y="5414963"/>
          <p14:tracePt t="62019" x="3157538" y="5414963"/>
          <p14:tracePt t="62021" x="3165475" y="5414963"/>
          <p14:tracePt t="62023" x="3173413" y="5407025"/>
          <p14:tracePt t="62024" x="3181350" y="5407025"/>
          <p14:tracePt t="62028" x="3189288" y="5407025"/>
          <p14:tracePt t="62029" x="3197225" y="5407025"/>
          <p14:tracePt t="62031" x="3205163" y="5407025"/>
          <p14:tracePt t="62033" x="3213100" y="5407025"/>
          <p14:tracePt t="62034" x="3221038" y="5407025"/>
          <p14:tracePt t="62037" x="3228975" y="5407025"/>
          <p14:tracePt t="62039" x="3236913" y="5407025"/>
          <p14:tracePt t="62041" x="3252788" y="5399088"/>
          <p14:tracePt t="62042" x="3260725" y="5399088"/>
          <p14:tracePt t="62045" x="3268663" y="5399088"/>
          <p14:tracePt t="62047" x="3276600" y="5399088"/>
          <p14:tracePt t="62049" x="3284538" y="5399088"/>
          <p14:tracePt t="62051" x="3292475" y="5399088"/>
          <p14:tracePt t="62053" x="3300413" y="5399088"/>
          <p14:tracePt t="62055" x="3308350" y="5391150"/>
          <p14:tracePt t="62057" x="3317875" y="5391150"/>
          <p14:tracePt t="62059" x="3325813" y="5391150"/>
          <p14:tracePt t="62061" x="3333750" y="5391150"/>
          <p14:tracePt t="62063" x="3341688" y="5391150"/>
          <p14:tracePt t="62065" x="3349625" y="5391150"/>
          <p14:tracePt t="62067" x="3357563" y="5391150"/>
          <p14:tracePt t="62069" x="3365500" y="5383213"/>
          <p14:tracePt t="62071" x="3373438" y="5383213"/>
          <p14:tracePt t="62073" x="3381375" y="5383213"/>
          <p14:tracePt t="62074" x="3389313" y="5383213"/>
          <p14:tracePt t="62078" x="3405188" y="5383213"/>
          <p14:tracePt t="62079" x="3413125" y="5383213"/>
          <p14:tracePt t="62081" x="3421063" y="5383213"/>
          <p14:tracePt t="62083" x="3429000" y="5383213"/>
          <p14:tracePt t="62085" x="3436938" y="5383213"/>
          <p14:tracePt t="62089" x="3444875" y="5375275"/>
          <p14:tracePt t="62091" x="3452813" y="5375275"/>
          <p14:tracePt t="62093" x="3460750" y="5375275"/>
          <p14:tracePt t="62095" x="3468688" y="5375275"/>
          <p14:tracePt t="62097" x="3476625" y="5375275"/>
          <p14:tracePt t="62099" x="3484563" y="5375275"/>
          <p14:tracePt t="62103" x="3492500" y="5375275"/>
          <p14:tracePt t="62104" x="3500438" y="5375275"/>
          <p14:tracePt t="62107" x="3500438" y="5367338"/>
          <p14:tracePt t="62108" x="3508375" y="5367338"/>
          <p14:tracePt t="62111" x="3516313" y="5367338"/>
          <p14:tracePt t="62115" x="3524250" y="5367338"/>
          <p14:tracePt t="62119" x="3532188" y="5367338"/>
          <p14:tracePt t="62123" x="3540125" y="5367338"/>
          <p14:tracePt t="62130" x="3548063" y="5367338"/>
          <p14:tracePt t="62131" x="3548063" y="5359400"/>
          <p14:tracePt t="62137" x="3556000" y="5359400"/>
          <p14:tracePt t="62150" x="3563938" y="5359400"/>
          <p14:tracePt t="62291" x="3563938" y="5351463"/>
          <p14:tracePt t="62296" x="3571875" y="5343525"/>
          <p14:tracePt t="62303" x="3571875" y="5335588"/>
          <p14:tracePt t="62307" x="3571875" y="5327650"/>
          <p14:tracePt t="62312" x="3579813" y="5319713"/>
          <p14:tracePt t="62317" x="3579813" y="5310188"/>
          <p14:tracePt t="62322" x="3579813" y="5302250"/>
          <p14:tracePt t="62325" x="3579813" y="5294313"/>
          <p14:tracePt t="62330" x="3579813" y="5286375"/>
          <p14:tracePt t="62331" x="3587750" y="5286375"/>
          <p14:tracePt t="62335" x="3587750" y="5278438"/>
          <p14:tracePt t="62337" x="3587750" y="5270500"/>
          <p14:tracePt t="62343" x="3587750" y="5262563"/>
          <p14:tracePt t="62351" x="3587750" y="5254625"/>
          <p14:tracePt t="62353" x="3587750" y="5246688"/>
          <p14:tracePt t="62363" x="3587750" y="5238750"/>
          <p14:tracePt t="62429" x="3595688" y="5238750"/>
          <p14:tracePt t="62433" x="3595688" y="5246688"/>
          <p14:tracePt t="62436" x="3595688" y="5254625"/>
          <p14:tracePt t="62439" x="3595688" y="5262563"/>
          <p14:tracePt t="62443" x="3595688" y="5270500"/>
          <p14:tracePt t="62447" x="3595688" y="5278438"/>
          <p14:tracePt t="62449" x="3595688" y="5286375"/>
          <p14:tracePt t="62453" x="3595688" y="5294313"/>
          <p14:tracePt t="62457" x="3595688" y="5302250"/>
          <p14:tracePt t="62463" x="3595688" y="5310188"/>
          <p14:tracePt t="62466" x="3595688" y="5319713"/>
          <p14:tracePt t="62469" x="3595688" y="5327650"/>
          <p14:tracePt t="62475" x="3595688" y="5335588"/>
          <p14:tracePt t="62484" x="3595688" y="5343525"/>
          <p14:tracePt t="62525" x="3603625" y="5343525"/>
          <p14:tracePt t="62535" x="3603625" y="5335588"/>
          <p14:tracePt t="62543" x="3611563" y="5335588"/>
          <p14:tracePt t="62546" x="3611563" y="5327650"/>
          <p14:tracePt t="62551" x="3619500" y="5319713"/>
          <p14:tracePt t="62557" x="3627438" y="5310188"/>
          <p14:tracePt t="62563" x="3635375" y="5302250"/>
          <p14:tracePt t="62567" x="3643313" y="5302250"/>
          <p14:tracePt t="62572" x="3651250" y="5294313"/>
          <p14:tracePt t="62574" x="3660775" y="5294313"/>
          <p14:tracePt t="62580" x="3668713" y="5286375"/>
          <p14:tracePt t="62584" x="3684588" y="5286375"/>
          <p14:tracePt t="62587" x="3692525" y="5286375"/>
          <p14:tracePt t="62589" x="3700463" y="5278438"/>
          <p14:tracePt t="62591" x="3708400" y="5278438"/>
          <p14:tracePt t="62593" x="3716338" y="5278438"/>
          <p14:tracePt t="62600" x="3732213" y="5278438"/>
          <p14:tracePt t="62604" x="3748088" y="5286375"/>
          <p14:tracePt t="62606" x="3763963" y="5286375"/>
          <p14:tracePt t="62608" x="3771900" y="5286375"/>
          <p14:tracePt t="62609" x="3779838" y="5286375"/>
          <p14:tracePt t="62613" x="3795713" y="5294313"/>
          <p14:tracePt t="62619" x="3827463" y="5302250"/>
          <p14:tracePt t="62621" x="3835400" y="5302250"/>
          <p14:tracePt t="62623" x="3851275" y="5302250"/>
          <p14:tracePt t="62625" x="3859213" y="5310188"/>
          <p14:tracePt t="62630" x="3883025" y="5319713"/>
          <p14:tracePt t="62636" x="3922713" y="5327650"/>
          <p14:tracePt t="62638" x="3930650" y="5335588"/>
          <p14:tracePt t="62640" x="3946525" y="5335588"/>
          <p14:tracePt t="62641" x="3954463" y="5343525"/>
          <p14:tracePt t="62644" x="3970338" y="5343525"/>
          <p14:tracePt t="62648" x="3994150" y="5351463"/>
          <p14:tracePt t="62649" x="4011613" y="5351463"/>
          <p14:tracePt t="62651" x="4019550" y="5359400"/>
          <p14:tracePt t="62654" x="4035425" y="5359400"/>
          <p14:tracePt t="62656" x="4051300" y="5367338"/>
          <p14:tracePt t="62657" x="4059238" y="5367338"/>
          <p14:tracePt t="62659" x="4075113" y="5367338"/>
          <p14:tracePt t="62663" x="4098925" y="5375275"/>
          <p14:tracePt t="62665" x="4114800" y="5375275"/>
          <p14:tracePt t="62667" x="4122738" y="5383213"/>
          <p14:tracePt t="62669" x="4138613" y="5383213"/>
          <p14:tracePt t="62671" x="4146550" y="5383213"/>
          <p14:tracePt t="62673" x="4162425" y="5391150"/>
          <p14:tracePt t="62675" x="4170363" y="5391150"/>
          <p14:tracePt t="62678" x="4186238" y="5391150"/>
          <p14:tracePt t="62679" x="4194175" y="5391150"/>
          <p14:tracePt t="62681" x="4202113" y="5391150"/>
          <p14:tracePt t="62683" x="4217988" y="5391150"/>
          <p14:tracePt t="62685" x="4225925" y="5391150"/>
          <p14:tracePt t="62686" x="4233863" y="5391150"/>
          <p14:tracePt t="62689" x="4241800" y="5391150"/>
          <p14:tracePt t="62694" x="4249738" y="5391150"/>
          <p14:tracePt t="62699" x="4281488" y="5391150"/>
          <p14:tracePt t="62701" x="4289425" y="5391150"/>
          <p14:tracePt t="62703" x="4297363" y="5391150"/>
          <p14:tracePt t="62707" x="4305300" y="5391150"/>
          <p14:tracePt t="62713" x="4321175" y="5399088"/>
          <p14:tracePt t="62720" x="4329113" y="5399088"/>
          <p14:tracePt t="62731" x="4337050" y="5399088"/>
          <p14:tracePt t="62786" x="4329113" y="5399088"/>
          <p14:tracePt t="62790" x="4329113" y="5391150"/>
          <p14:tracePt t="62845" x="4329113" y="5383213"/>
          <p14:tracePt t="62853" x="4329113" y="5375275"/>
          <p14:tracePt t="62860" x="4329113" y="5367338"/>
          <p14:tracePt t="62866" x="4329113" y="5359400"/>
          <p14:tracePt t="62869" x="4321175" y="5351463"/>
          <p14:tracePt t="62873" x="4321175" y="5343525"/>
          <p14:tracePt t="62880" x="4321175" y="5335588"/>
          <p14:tracePt t="62885" x="4321175" y="5319713"/>
          <p14:tracePt t="62888" x="4321175" y="5310188"/>
          <p14:tracePt t="62891" x="4313238" y="5302250"/>
          <p14:tracePt t="62893" x="4313238" y="5294313"/>
          <p14:tracePt t="62897" x="4313238" y="5286375"/>
          <p14:tracePt t="62899" x="4313238" y="5278438"/>
          <p14:tracePt t="62901" x="4305300" y="5278438"/>
          <p14:tracePt t="62904" x="4305300" y="5270500"/>
          <p14:tracePt t="62907" x="4305300" y="5262563"/>
          <p14:tracePt t="62909" x="4305300" y="5254625"/>
          <p14:tracePt t="62915" x="4297363" y="5246688"/>
          <p14:tracePt t="62918" x="4297363" y="5238750"/>
          <p14:tracePt t="62921" x="4289425" y="5230813"/>
          <p14:tracePt t="62925" x="4289425" y="5222875"/>
          <p14:tracePt t="62930" x="4289425" y="5214938"/>
          <p14:tracePt t="62935" x="4281488" y="5207000"/>
          <p14:tracePt t="62939" x="4281488" y="5199063"/>
          <p14:tracePt t="62949" x="4281488" y="5191125"/>
          <p14:tracePt t="62964" x="4273550" y="5183188"/>
          <p14:tracePt t="62987" x="4273550" y="5191125"/>
          <p14:tracePt t="62991" x="4281488" y="5191125"/>
          <p14:tracePt t="62995" x="4281488" y="5199063"/>
          <p14:tracePt t="62998" x="4289425" y="5207000"/>
          <p14:tracePt t="63001" x="4297363" y="5214938"/>
          <p14:tracePt t="63003" x="4297363" y="5222875"/>
          <p14:tracePt t="63005" x="4305300" y="5230813"/>
          <p14:tracePt t="63009" x="4313238" y="5238750"/>
          <p14:tracePt t="63013" x="4321175" y="5254625"/>
          <p14:tracePt t="63015" x="4329113" y="5262563"/>
          <p14:tracePt t="63018" x="4329113" y="5270500"/>
          <p14:tracePt t="63019" x="4337050" y="5278438"/>
          <p14:tracePt t="63023" x="4352925" y="5302250"/>
          <p14:tracePt t="63025" x="4352925" y="5310188"/>
          <p14:tracePt t="63030" x="4362450" y="5327650"/>
          <p14:tracePt t="63031" x="4370388" y="5335588"/>
          <p14:tracePt t="63033" x="4370388" y="5343525"/>
          <p14:tracePt t="63036" x="4378325" y="5351463"/>
          <p14:tracePt t="63039" x="4386263" y="5359400"/>
          <p14:tracePt t="63042" x="4394200" y="5367338"/>
          <p14:tracePt t="63044" x="4394200" y="5375275"/>
          <p14:tracePt t="63048" x="4402138" y="5391150"/>
          <p14:tracePt t="63049" x="4410075" y="5391150"/>
          <p14:tracePt t="63051" x="4410075" y="5399088"/>
          <p14:tracePt t="63054" x="4418013" y="5407025"/>
          <p14:tracePt t="63057" x="4425950" y="5414963"/>
          <p14:tracePt t="63063" x="4433888" y="5422900"/>
          <p14:tracePt t="63067" x="4433888" y="5430838"/>
          <p14:tracePt t="63073" x="4441825" y="5430838"/>
          <p14:tracePt t="63080" x="4449763" y="5430838"/>
          <p14:tracePt t="63123" x="4449763" y="5422900"/>
          <p14:tracePt t="63130" x="4441825" y="5414963"/>
          <p14:tracePt t="63134" x="4441825" y="5407025"/>
          <p14:tracePt t="63135" x="4441825" y="5399088"/>
          <p14:tracePt t="63139" x="4433888" y="5391150"/>
          <p14:tracePt t="63141" x="4433888" y="5383213"/>
          <p14:tracePt t="63146" x="4425950" y="5375275"/>
          <p14:tracePt t="63152" x="4425950" y="5359400"/>
          <p14:tracePt t="63154" x="4418013" y="5351463"/>
          <p14:tracePt t="63157" x="4410075" y="5343525"/>
          <p14:tracePt t="63163" x="4402138" y="5335588"/>
          <p14:tracePt t="63165" x="4402138" y="5327650"/>
          <p14:tracePt t="63169" x="4394200" y="5319713"/>
          <p14:tracePt t="63173" x="4394200" y="5310188"/>
          <p14:tracePt t="63181" x="4386263" y="5302250"/>
          <p14:tracePt t="63185" x="4378325" y="5294313"/>
          <p14:tracePt t="63200" x="4378325" y="5286375"/>
          <p14:tracePt t="63291" x="4378325" y="5294313"/>
          <p14:tracePt t="63335" x="4370388" y="5294313"/>
          <p14:tracePt t="63340" x="4370388" y="5302250"/>
          <p14:tracePt t="63342" x="4362450" y="5310188"/>
          <p14:tracePt t="63345" x="4352925" y="5327650"/>
          <p14:tracePt t="63350" x="4344988" y="5343525"/>
          <p14:tracePt t="63353" x="4329113" y="5359400"/>
          <p14:tracePt t="63356" x="4321175" y="5367338"/>
          <p14:tracePt t="63357" x="4313238" y="5383213"/>
          <p14:tracePt t="63359" x="4305300" y="5391150"/>
          <p14:tracePt t="63363" x="4289425" y="5414963"/>
          <p14:tracePt t="63371" x="4257675" y="5446713"/>
          <p14:tracePt t="63372" x="4241800" y="5462588"/>
          <p14:tracePt t="63374" x="4225925" y="5470525"/>
          <p14:tracePt t="63375" x="4217988" y="5486400"/>
          <p14:tracePt t="63380" x="4186238" y="5510213"/>
          <p14:tracePt t="63385" x="4162425" y="5534025"/>
          <p14:tracePt t="63390" x="4114800" y="5581650"/>
          <p14:tracePt t="63392" x="4098925" y="5597525"/>
          <p14:tracePt t="63393" x="4075113" y="5605463"/>
          <p14:tracePt t="63397" x="4043363" y="5637213"/>
          <p14:tracePt t="63399" x="4027488" y="5645150"/>
          <p14:tracePt t="63402" x="4011613" y="5662613"/>
          <p14:tracePt t="63406" x="3970338" y="5686425"/>
          <p14:tracePt t="63407" x="3954463" y="5702300"/>
          <p14:tracePt t="63409" x="3938588" y="5718175"/>
          <p14:tracePt t="63415" x="3883025" y="5749925"/>
          <p14:tracePt t="63417" x="3867150" y="5765800"/>
          <p14:tracePt t="63422" x="3827463" y="5789613"/>
          <p14:tracePt t="63424" x="3811588" y="5797550"/>
          <p14:tracePt t="63425" x="3795713" y="5805488"/>
          <p14:tracePt t="63432" x="3740150" y="5829300"/>
          <p14:tracePt t="63434" x="3724275" y="5837238"/>
          <p14:tracePt t="63435" x="3700463" y="5845175"/>
          <p14:tracePt t="63439" x="3668713" y="5861050"/>
          <p14:tracePt t="63442" x="3651250" y="5868988"/>
          <p14:tracePt t="63447" x="3595688" y="5884863"/>
          <p14:tracePt t="63449" x="3579813" y="5892800"/>
          <p14:tracePt t="63451" x="3563938" y="5892800"/>
          <p14:tracePt t="63455" x="3532188" y="5900738"/>
          <p14:tracePt t="63460" x="3500438" y="5908675"/>
          <p14:tracePt t="63464" x="3468688" y="5916613"/>
          <p14:tracePt t="63466" x="3452813" y="5916613"/>
          <p14:tracePt t="63467" x="3444875" y="5924550"/>
          <p14:tracePt t="63470" x="3429000" y="5924550"/>
          <p14:tracePt t="63473" x="3405188" y="5932488"/>
          <p14:tracePt t="63478" x="3381375" y="5932488"/>
          <p14:tracePt t="63482" x="3357563" y="5940425"/>
          <p14:tracePt t="63483" x="3349625" y="5940425"/>
          <p14:tracePt t="63485" x="3333750" y="5940425"/>
          <p14:tracePt t="63488" x="3325813" y="5940425"/>
          <p14:tracePt t="63491" x="3308350" y="5940425"/>
          <p14:tracePt t="63493" x="3300413" y="5948363"/>
          <p14:tracePt t="63497" x="3292475" y="5948363"/>
          <p14:tracePt t="63500" x="3284538" y="5948363"/>
          <p14:tracePt t="63501" x="3276600" y="5948363"/>
          <p14:tracePt t="63505" x="3268663" y="5948363"/>
          <p14:tracePt t="63509" x="3260725" y="5948363"/>
          <p14:tracePt t="63515" x="3252788" y="5948363"/>
          <p14:tracePt t="63560" x="3252788" y="5940425"/>
          <p14:tracePt t="63565" x="3260725" y="5940425"/>
          <p14:tracePt t="63570" x="3260725" y="5932488"/>
          <p14:tracePt t="63575" x="3268663" y="5932488"/>
          <p14:tracePt t="63579" x="3268663" y="5924550"/>
          <p14:tracePt t="63583" x="3276600" y="5916613"/>
          <p14:tracePt t="63589" x="3284538" y="5908675"/>
          <p14:tracePt t="63596" x="3292475" y="5900738"/>
          <p14:tracePt t="63601" x="3300413" y="5892800"/>
          <p14:tracePt t="63607" x="3308350" y="5884863"/>
          <p14:tracePt t="63613" x="3317875" y="5876925"/>
          <p14:tracePt t="63616" x="3325813" y="5876925"/>
          <p14:tracePt t="63619" x="3333750" y="5868988"/>
          <p14:tracePt t="63623" x="3341688" y="5861050"/>
          <p14:tracePt t="63632" x="3357563" y="5853113"/>
          <p14:tracePt t="63636" x="3365500" y="5853113"/>
          <p14:tracePt t="63638" x="3373438" y="5853113"/>
          <p14:tracePt t="63639" x="3373438" y="5845175"/>
          <p14:tracePt t="63641" x="3381375" y="5845175"/>
          <p14:tracePt t="63647" x="3397250" y="5845175"/>
          <p14:tracePt t="63652" x="3405188" y="5845175"/>
          <p14:tracePt t="63654" x="3413125" y="5845175"/>
          <p14:tracePt t="63656" x="3413125" y="5837238"/>
          <p14:tracePt t="63658" x="3421063" y="5837238"/>
          <p14:tracePt t="63659" x="3429000" y="5837238"/>
          <p14:tracePt t="63663" x="3444875" y="5837238"/>
          <p14:tracePt t="63665" x="3452813" y="5837238"/>
          <p14:tracePt t="63667" x="3460750" y="5837238"/>
          <p14:tracePt t="63669" x="3468688" y="5837238"/>
          <p14:tracePt t="63671" x="3476625" y="5837238"/>
          <p14:tracePt t="63673" x="3484563" y="5837238"/>
          <p14:tracePt t="63675" x="3492500" y="5837238"/>
          <p14:tracePt t="63682" x="3516313" y="5837238"/>
          <p14:tracePt t="63684" x="3524250" y="5837238"/>
          <p14:tracePt t="63685" x="3540125" y="5837238"/>
          <p14:tracePt t="63687" x="3548063" y="5829300"/>
          <p14:tracePt t="63689" x="3556000" y="5829300"/>
          <p14:tracePt t="63691" x="3563938" y="5829300"/>
          <p14:tracePt t="63693" x="3571875" y="5829300"/>
          <p14:tracePt t="63697" x="3595688" y="5829300"/>
          <p14:tracePt t="63700" x="3603625" y="5829300"/>
          <p14:tracePt t="63701" x="3611563" y="5829300"/>
          <p14:tracePt t="63703" x="3619500" y="5829300"/>
          <p14:tracePt t="63705" x="3627438" y="5829300"/>
          <p14:tracePt t="63707" x="3643313" y="5829300"/>
          <p14:tracePt t="63712" x="3660775" y="5829300"/>
          <p14:tracePt t="63716" x="3676650" y="5829300"/>
          <p14:tracePt t="63718" x="3692525" y="5829300"/>
          <p14:tracePt t="63719" x="3700463" y="5829300"/>
          <p14:tracePt t="63721" x="3708400" y="5829300"/>
          <p14:tracePt t="63723" x="3724275" y="5829300"/>
          <p14:tracePt t="63725" x="3732213" y="5829300"/>
          <p14:tracePt t="63730" x="3756025" y="5821363"/>
          <p14:tracePt t="63731" x="3763963" y="5821363"/>
          <p14:tracePt t="63733" x="3779838" y="5821363"/>
          <p14:tracePt t="63735" x="3795713" y="5821363"/>
          <p14:tracePt t="63737" x="3803650" y="5813425"/>
          <p14:tracePt t="63740" x="3819525" y="5813425"/>
          <p14:tracePt t="63742" x="3827463" y="5813425"/>
          <p14:tracePt t="63746" x="3851275" y="5813425"/>
          <p14:tracePt t="63747" x="3859213" y="5813425"/>
          <p14:tracePt t="63750" x="3875088" y="5805488"/>
          <p14:tracePt t="63751" x="3883025" y="5805488"/>
          <p14:tracePt t="63753" x="3898900" y="5805488"/>
          <p14:tracePt t="63755" x="3906838" y="5805488"/>
          <p14:tracePt t="63757" x="3922713" y="5805488"/>
          <p14:tracePt t="63759" x="3930650" y="5797550"/>
          <p14:tracePt t="63763" x="3954463" y="5789613"/>
          <p14:tracePt t="63765" x="3970338" y="5789613"/>
          <p14:tracePt t="63767" x="3978275" y="5781675"/>
          <p14:tracePt t="63769" x="3986213" y="5781675"/>
          <p14:tracePt t="63773" x="4011613" y="5765800"/>
          <p14:tracePt t="63777" x="4019550" y="5765800"/>
          <p14:tracePt t="63785" x="4059238" y="5734050"/>
          <p14:tracePt t="63791" x="4090988" y="5702300"/>
          <p14:tracePt t="63793" x="4098925" y="5694363"/>
          <p14:tracePt t="63797" x="4106863" y="5678488"/>
          <p14:tracePt t="63799" x="4106863" y="5670550"/>
          <p14:tracePt t="63801" x="4114800" y="5662613"/>
          <p14:tracePt t="63803" x="4114800" y="5653088"/>
          <p14:tracePt t="63805" x="4114800" y="5645150"/>
          <p14:tracePt t="63807" x="4114800" y="5629275"/>
          <p14:tracePt t="63809" x="4114800" y="5621338"/>
          <p14:tracePt t="63811" x="4114800" y="5613400"/>
          <p14:tracePt t="63813" x="4114800" y="5605463"/>
          <p14:tracePt t="63815" x="4114800" y="5597525"/>
          <p14:tracePt t="63819" x="4114800" y="5589588"/>
          <p14:tracePt t="63821" x="4114800" y="5581650"/>
          <p14:tracePt t="63823" x="4114800" y="5573713"/>
          <p14:tracePt t="63825" x="4114800" y="5565775"/>
          <p14:tracePt t="63828" x="4106863" y="5557838"/>
          <p14:tracePt t="63829" x="4106863" y="5549900"/>
          <p14:tracePt t="63831" x="4098925" y="5541963"/>
          <p14:tracePt t="63833" x="4098925" y="5534025"/>
          <p14:tracePt t="63835" x="4090988" y="5526088"/>
          <p14:tracePt t="63837" x="4083050" y="5526088"/>
          <p14:tracePt t="63839" x="4075113" y="5518150"/>
          <p14:tracePt t="63841" x="4067175" y="5510213"/>
          <p14:tracePt t="63843" x="4059238" y="5502275"/>
          <p14:tracePt t="63845" x="4051300" y="5494338"/>
          <p14:tracePt t="63847" x="4043363" y="5486400"/>
          <p14:tracePt t="63850" x="4035425" y="5478463"/>
          <p14:tracePt t="63851" x="4019550" y="5470525"/>
          <p14:tracePt t="63852" x="4002088" y="5462588"/>
          <p14:tracePt t="63854" x="3986213" y="5454650"/>
          <p14:tracePt t="63857" x="3970338" y="5454650"/>
          <p14:tracePt t="63859" x="3954463" y="5446713"/>
          <p14:tracePt t="63861" x="3938588" y="5438775"/>
          <p14:tracePt t="63863" x="3922713" y="5430838"/>
          <p14:tracePt t="63866" x="3898900" y="5422900"/>
          <p14:tracePt t="63867" x="3883025" y="5422900"/>
          <p14:tracePt t="63869" x="3859213" y="5414963"/>
          <p14:tracePt t="63871" x="3843338" y="5414963"/>
          <p14:tracePt t="63873" x="3819525" y="5407025"/>
          <p14:tracePt t="63875" x="3795713" y="5407025"/>
          <p14:tracePt t="63878" x="3779838" y="5407025"/>
          <p14:tracePt t="63880" x="3756025" y="5399088"/>
          <p14:tracePt t="63882" x="3732213" y="5399088"/>
          <p14:tracePt t="63884" x="3708400" y="5399088"/>
          <p14:tracePt t="63885" x="3684588" y="5391150"/>
          <p14:tracePt t="63887" x="3660775" y="5391150"/>
          <p14:tracePt t="63889" x="3627438" y="5391150"/>
          <p14:tracePt t="63891" x="3603625" y="5391150"/>
          <p14:tracePt t="63893" x="3579813" y="5391150"/>
          <p14:tracePt t="63895" x="3556000" y="5391150"/>
          <p14:tracePt t="63898" x="3532188" y="5391150"/>
          <p14:tracePt t="63900" x="3500438" y="5391150"/>
          <p14:tracePt t="63901" x="3476625" y="5399088"/>
          <p14:tracePt t="63902" x="3452813" y="5399088"/>
          <p14:tracePt t="63905" x="3429000" y="5399088"/>
          <p14:tracePt t="63907" x="3405188" y="5399088"/>
          <p14:tracePt t="63909" x="3381375" y="5407025"/>
          <p14:tracePt t="63911" x="3357563" y="5407025"/>
          <p14:tracePt t="63913" x="3333750" y="5414963"/>
          <p14:tracePt t="63915" x="3308350" y="5414963"/>
          <p14:tracePt t="63917" x="3284538" y="5422900"/>
          <p14:tracePt t="63919" x="3268663" y="5430838"/>
          <p14:tracePt t="63921" x="3244850" y="5438775"/>
          <p14:tracePt t="63923" x="3221038" y="5446713"/>
          <p14:tracePt t="63924" x="3205163" y="5446713"/>
          <p14:tracePt t="63928" x="3181350" y="5454650"/>
          <p14:tracePt t="63929" x="3165475" y="5462588"/>
          <p14:tracePt t="63932" x="3141663" y="5470525"/>
          <p14:tracePt t="63933" x="3125788" y="5478463"/>
          <p14:tracePt t="63935" x="3109913" y="5486400"/>
          <p14:tracePt t="63946" x="3038475" y="5526088"/>
          <p14:tracePt t="63948" x="3022600" y="5534025"/>
          <p14:tracePt t="63950" x="3014663" y="5541963"/>
          <p14:tracePt t="63951" x="3006725" y="5549900"/>
          <p14:tracePt t="63953" x="2998788" y="5557838"/>
          <p14:tracePt t="63955" x="2990850" y="5565775"/>
          <p14:tracePt t="63957" x="2982913" y="5581650"/>
          <p14:tracePt t="63959" x="2982913" y="5589588"/>
          <p14:tracePt t="63961" x="2974975" y="5597525"/>
          <p14:tracePt t="63963" x="2967038" y="5605463"/>
          <p14:tracePt t="63966" x="2967038" y="5613400"/>
          <p14:tracePt t="63967" x="2967038" y="5629275"/>
          <p14:tracePt t="63969" x="2957513" y="5637213"/>
          <p14:tracePt t="63971" x="2957513" y="5645150"/>
          <p14:tracePt t="63973" x="2957513" y="5653088"/>
          <p14:tracePt t="63975" x="2957513" y="5662613"/>
          <p14:tracePt t="63978" x="2957513" y="5678488"/>
          <p14:tracePt t="63979" x="2957513" y="5686425"/>
          <p14:tracePt t="63982" x="2957513" y="5694363"/>
          <p14:tracePt t="63983" x="2957513" y="5702300"/>
          <p14:tracePt t="63985" x="2957513" y="5710238"/>
          <p14:tracePt t="63987" x="2957513" y="5726113"/>
          <p14:tracePt t="63989" x="2957513" y="5734050"/>
          <p14:tracePt t="63991" x="2957513" y="5741988"/>
          <p14:tracePt t="63993" x="2957513" y="5749925"/>
          <p14:tracePt t="63995" x="2967038" y="5757863"/>
          <p14:tracePt t="63997" x="2967038" y="5773738"/>
          <p14:tracePt t="63999" x="2967038" y="5781675"/>
          <p14:tracePt t="64001" x="2974975" y="5789613"/>
          <p14:tracePt t="64003" x="2974975" y="5797550"/>
          <p14:tracePt t="64005" x="2974975" y="5813425"/>
          <p14:tracePt t="64007" x="2982913" y="5821363"/>
          <p14:tracePt t="64008" x="2982913" y="5829300"/>
          <p14:tracePt t="64011" x="2990850" y="5837238"/>
          <p14:tracePt t="64013" x="2998788" y="5845175"/>
          <p14:tracePt t="64015" x="2998788" y="5853113"/>
          <p14:tracePt t="64017" x="3006725" y="5868988"/>
          <p14:tracePt t="64019" x="3006725" y="5876925"/>
          <p14:tracePt t="64021" x="3014663" y="5884863"/>
          <p14:tracePt t="64023" x="3022600" y="5892800"/>
          <p14:tracePt t="64024" x="3022600" y="5900738"/>
          <p14:tracePt t="64028" x="3030538" y="5908675"/>
          <p14:tracePt t="64029" x="3038475" y="5916613"/>
          <p14:tracePt t="64033" x="3046413" y="5924550"/>
          <p14:tracePt t="64035" x="3054350" y="5932488"/>
          <p14:tracePt t="64037" x="3054350" y="5940425"/>
          <p14:tracePt t="64039" x="3062288" y="5948363"/>
          <p14:tracePt t="64043" x="3070225" y="5956300"/>
          <p14:tracePt t="64045" x="3078163" y="5956300"/>
          <p14:tracePt t="64047" x="3078163" y="5964238"/>
          <p14:tracePt t="64049" x="3086100" y="5964238"/>
          <p14:tracePt t="64053" x="3086100" y="5972175"/>
          <p14:tracePt t="64055" x="3094038" y="5972175"/>
          <p14:tracePt t="64062" x="3101975" y="5972175"/>
          <p14:tracePt t="64065" x="3101975" y="5980113"/>
          <p14:tracePt t="64111" x="3101975" y="5972175"/>
          <p14:tracePt t="64119" x="3101975" y="5964238"/>
          <p14:tracePt t="64128" x="3101975" y="5956300"/>
          <p14:tracePt t="64134" x="3101975" y="5948363"/>
          <p14:tracePt t="64139" x="3101975" y="5940425"/>
          <p14:tracePt t="64147" x="3094038" y="5932488"/>
          <p14:tracePt t="64154" x="3094038" y="5924550"/>
          <p14:tracePt t="64164" x="3086100" y="5916613"/>
          <p14:tracePt t="64169" x="3086100" y="5908675"/>
          <p14:tracePt t="64180" x="3078163" y="5908675"/>
          <p14:tracePt t="64260" x="3086100" y="5908675"/>
          <p14:tracePt t="64264" x="3086100" y="5916613"/>
          <p14:tracePt t="64271" x="3094038" y="5924550"/>
          <p14:tracePt t="64273" x="3101975" y="5924550"/>
          <p14:tracePt t="64275" x="3109913" y="5932488"/>
          <p14:tracePt t="64280" x="3125788" y="5940425"/>
          <p14:tracePt t="64281" x="3133725" y="5940425"/>
          <p14:tracePt t="64284" x="3141663" y="5948363"/>
          <p14:tracePt t="64287" x="3157538" y="5956300"/>
          <p14:tracePt t="64290" x="3165475" y="5956300"/>
          <p14:tracePt t="64291" x="3173413" y="5964238"/>
          <p14:tracePt t="64293" x="3189288" y="5964238"/>
          <p14:tracePt t="64297" x="3213100" y="5972175"/>
          <p14:tracePt t="64299" x="3221038" y="5980113"/>
          <p14:tracePt t="64302" x="3236913" y="5988050"/>
          <p14:tracePt t="64305" x="3260725" y="5995988"/>
          <p14:tracePt t="64307" x="3276600" y="5995988"/>
          <p14:tracePt t="64314" x="3325813" y="6005513"/>
          <p14:tracePt t="64323" x="3421063" y="6029325"/>
          <p14:tracePt t="64330" x="3484563" y="6037263"/>
          <p14:tracePt t="64335" x="3548063" y="6045200"/>
          <p14:tracePt t="64336" x="3571875" y="6053138"/>
          <p14:tracePt t="64338" x="3595688" y="6053138"/>
          <p14:tracePt t="64340" x="3619500" y="6053138"/>
          <p14:tracePt t="64342" x="3643313" y="6053138"/>
          <p14:tracePt t="64345" x="3668713" y="6061075"/>
          <p14:tracePt t="64346" x="3692525" y="6061075"/>
          <p14:tracePt t="64348" x="3716338" y="6061075"/>
          <p14:tracePt t="64351" x="3740150" y="6061075"/>
          <p14:tracePt t="64352" x="3771900" y="6061075"/>
          <p14:tracePt t="64354" x="3795713" y="6061075"/>
          <p14:tracePt t="64356" x="3819525" y="6061075"/>
          <p14:tracePt t="64358" x="3851275" y="6061075"/>
          <p14:tracePt t="64361" x="3875088" y="6061075"/>
          <p14:tracePt t="64363" x="3898900" y="6061075"/>
          <p14:tracePt t="64364" x="3930650" y="6061075"/>
          <p14:tracePt t="64366" x="3954463" y="6061075"/>
          <p14:tracePt t="64369" x="3978275" y="6061075"/>
          <p14:tracePt t="64370" x="4011613" y="6061075"/>
          <p14:tracePt t="64372" x="4035425" y="6053138"/>
          <p14:tracePt t="64374" x="4059238" y="6053138"/>
          <p14:tracePt t="64378" x="4090988" y="6053138"/>
          <p14:tracePt t="64380" x="4114800" y="6053138"/>
          <p14:tracePt t="64381" x="4146550" y="6053138"/>
          <p14:tracePt t="64382" x="4170363" y="6045200"/>
          <p14:tracePt t="64384" x="4194175" y="6045200"/>
          <p14:tracePt t="64386" x="4225925" y="6045200"/>
          <p14:tracePt t="64388" x="4249738" y="6045200"/>
          <p14:tracePt t="64390" x="4273550" y="6045200"/>
          <p14:tracePt t="64392" x="4297363" y="6037263"/>
          <p14:tracePt t="64395" x="4321175" y="6037263"/>
          <p14:tracePt t="64397" x="4344988" y="6029325"/>
          <p14:tracePt t="64398" x="4370388" y="6029325"/>
          <p14:tracePt t="64400" x="4394200" y="6029325"/>
          <p14:tracePt t="64402" x="4418013" y="6029325"/>
          <p14:tracePt t="64404" x="4433888" y="6021388"/>
          <p14:tracePt t="64406" x="4457700" y="6021388"/>
          <p14:tracePt t="64408" x="4481513" y="6021388"/>
          <p14:tracePt t="64411" x="4497388" y="6013450"/>
          <p14:tracePt t="64413" x="4521200" y="6013450"/>
          <p14:tracePt t="64415" x="4537075" y="6013450"/>
          <p14:tracePt t="64417" x="4552950" y="6013450"/>
          <p14:tracePt t="64418" x="4568825" y="6013450"/>
          <p14:tracePt t="64421" x="4584700" y="6005513"/>
          <p14:tracePt t="64422" x="4600575" y="6005513"/>
          <p14:tracePt t="64424" x="4616450" y="6005513"/>
          <p14:tracePt t="64429" x="4648200" y="5995988"/>
          <p14:tracePt t="64432" x="4664075" y="5995988"/>
          <p14:tracePt t="64433" x="4679950" y="5988050"/>
          <p14:tracePt t="64435" x="4687888" y="5988050"/>
          <p14:tracePt t="64437" x="4705350" y="5988050"/>
          <p14:tracePt t="64439" x="4713288" y="5988050"/>
          <p14:tracePt t="64441" x="4729163" y="5980113"/>
          <p14:tracePt t="64443" x="4737100" y="5980113"/>
          <p14:tracePt t="64445" x="4745038" y="5980113"/>
          <p14:tracePt t="64447" x="4760913" y="5972175"/>
          <p14:tracePt t="64449" x="4768850" y="5972175"/>
          <p14:tracePt t="64451" x="4776788" y="5964238"/>
          <p14:tracePt t="64453" x="4784725" y="5964238"/>
          <p14:tracePt t="64457" x="4792663" y="5956300"/>
          <p14:tracePt t="64459" x="4800600" y="5956300"/>
          <p14:tracePt t="64463" x="4808538" y="5948363"/>
          <p14:tracePt t="64467" x="4816475" y="5948363"/>
          <p14:tracePt t="64471" x="4816475" y="5940425"/>
          <p14:tracePt t="64475" x="4824413" y="5940425"/>
          <p14:tracePt t="64483" x="4824413" y="5932488"/>
          <p14:tracePt t="64519" x="4824413" y="5924550"/>
          <p14:tracePt t="64533" x="4824413" y="5916613"/>
          <p14:tracePt t="64541" x="4824413" y="5908675"/>
          <p14:tracePt t="64547" x="4824413" y="5892800"/>
          <p14:tracePt t="64551" x="4824413" y="5884863"/>
          <p14:tracePt t="64553" x="4832350" y="5876925"/>
          <p14:tracePt t="64555" x="4832350" y="5868988"/>
          <p14:tracePt t="64557" x="4832350" y="5861050"/>
          <p14:tracePt t="64559" x="4832350" y="5853113"/>
          <p14:tracePt t="64563" x="4840288" y="5837238"/>
          <p14:tracePt t="64566" x="4840288" y="5829300"/>
          <p14:tracePt t="64571" x="4848225" y="5813425"/>
          <p14:tracePt t="64572" x="4856163" y="5805488"/>
          <p14:tracePt t="64574" x="4856163" y="5797550"/>
          <p14:tracePt t="64576" x="4864100" y="5789613"/>
          <p14:tracePt t="64580" x="4872038" y="5781675"/>
          <p14:tracePt t="64581" x="4879975" y="5773738"/>
          <p14:tracePt t="64583" x="4879975" y="5765800"/>
          <p14:tracePt t="64586" x="4887913" y="5757863"/>
          <p14:tracePt t="64587" x="4895850" y="5749925"/>
          <p14:tracePt t="64589" x="4895850" y="5741988"/>
          <p14:tracePt t="64591" x="4903788" y="5741988"/>
          <p14:tracePt t="64593" x="4911725" y="5734050"/>
          <p14:tracePt t="64597" x="4927600" y="5726113"/>
          <p14:tracePt t="64606" x="4951413" y="5710238"/>
          <p14:tracePt t="64608" x="4959350" y="5710238"/>
          <p14:tracePt t="64609" x="4967288" y="5702300"/>
          <p14:tracePt t="64613" x="4991100" y="5702300"/>
          <p14:tracePt t="64616" x="4999038" y="5694363"/>
          <p14:tracePt t="64617" x="5014913" y="5694363"/>
          <p14:tracePt t="64621" x="5030788" y="5686425"/>
          <p14:tracePt t="64623" x="5038725" y="5686425"/>
          <p14:tracePt t="64625" x="5046663" y="5686425"/>
          <p14:tracePt t="64630" x="5072063" y="5694363"/>
          <p14:tracePt t="64636" x="5103813" y="5694363"/>
          <p14:tracePt t="64638" x="5119688" y="5694363"/>
          <p14:tracePt t="64639" x="5135563" y="5702300"/>
          <p14:tracePt t="64641" x="5143500" y="5702300"/>
          <p14:tracePt t="64643" x="5159375" y="5710238"/>
          <p14:tracePt t="64647" x="5183188" y="5718175"/>
          <p14:tracePt t="64649" x="5199063" y="5726113"/>
          <p14:tracePt t="64651" x="5207000" y="5726113"/>
          <p14:tracePt t="64653" x="5222875" y="5734050"/>
          <p14:tracePt t="64655" x="5238750" y="5741988"/>
          <p14:tracePt t="64657" x="5246688" y="5749925"/>
          <p14:tracePt t="64659" x="5262563" y="5749925"/>
          <p14:tracePt t="64666" x="5294313" y="5773738"/>
          <p14:tracePt t="64667" x="5310188" y="5789613"/>
          <p14:tracePt t="64671" x="5326063" y="5805488"/>
          <p14:tracePt t="64673" x="5334000" y="5813425"/>
          <p14:tracePt t="64675" x="5341938" y="5829300"/>
          <p14:tracePt t="64680" x="5357813" y="5845175"/>
          <p14:tracePt t="64682" x="5357813" y="5861050"/>
          <p14:tracePt t="64683" x="5365750" y="5868988"/>
          <p14:tracePt t="64687" x="5365750" y="5876925"/>
          <p14:tracePt t="64688" x="5365750" y="5892800"/>
          <p14:tracePt t="64689" x="5373688" y="5900738"/>
          <p14:tracePt t="64691" x="5373688" y="5916613"/>
          <p14:tracePt t="64697" x="5365750" y="5948363"/>
          <p14:tracePt t="64699" x="5365750" y="5956300"/>
          <p14:tracePt t="64702" x="5365750" y="5972175"/>
          <p14:tracePt t="64705" x="5357813" y="5988050"/>
          <p14:tracePt t="64707" x="5357813" y="5995988"/>
          <p14:tracePt t="64709" x="5349875" y="6005513"/>
          <p14:tracePt t="64713" x="5341938" y="6021388"/>
          <p14:tracePt t="64715" x="5334000" y="6029325"/>
          <p14:tracePt t="64718" x="5326063" y="6037263"/>
          <p14:tracePt t="64720" x="5318125" y="6045200"/>
          <p14:tracePt t="64723" x="5310188" y="6053138"/>
          <p14:tracePt t="64726" x="5302250" y="6053138"/>
          <p14:tracePt t="64730" x="5278438" y="6061075"/>
          <p14:tracePt t="64731" x="5270500" y="6061075"/>
          <p14:tracePt t="64733" x="5262563" y="6061075"/>
          <p14:tracePt t="64736" x="5246688" y="6061075"/>
          <p14:tracePt t="64737" x="5238750" y="6061075"/>
          <p14:tracePt t="64740" x="5222875" y="6061075"/>
          <p14:tracePt t="64741" x="5207000" y="6061075"/>
          <p14:tracePt t="64743" x="5199063" y="6061075"/>
          <p14:tracePt t="64746" x="5183188" y="6061075"/>
          <p14:tracePt t="64748" x="5167313" y="6061075"/>
          <p14:tracePt t="64749" x="5151438" y="6061075"/>
          <p14:tracePt t="64752" x="5135563" y="6061075"/>
          <p14:tracePt t="64753" x="5111750" y="6061075"/>
          <p14:tracePt t="64756" x="5095875" y="6053138"/>
          <p14:tracePt t="64758" x="5080000" y="6053138"/>
          <p14:tracePt t="64759" x="5056188" y="6053138"/>
          <p14:tracePt t="64764" x="5022850" y="6045200"/>
          <p14:tracePt t="64765" x="4999038" y="6037263"/>
          <p14:tracePt t="64767" x="4983163" y="6037263"/>
          <p14:tracePt t="64769" x="4967288" y="6037263"/>
          <p14:tracePt t="64773" x="4935538" y="6029325"/>
          <p14:tracePt t="64775" x="4919663" y="6029325"/>
          <p14:tracePt t="64777" x="4903788" y="6021388"/>
          <p14:tracePt t="64781" x="4887913" y="6021388"/>
          <p14:tracePt t="64782" x="4879975" y="6013450"/>
          <p14:tracePt t="64783" x="4864100" y="6013450"/>
          <p14:tracePt t="64786" x="4856163" y="6013450"/>
          <p14:tracePt t="64787" x="4848225" y="6013450"/>
          <p14:tracePt t="64789" x="4840288" y="6005513"/>
          <p14:tracePt t="64790" x="4832350" y="6005513"/>
          <p14:tracePt t="64792" x="4824413" y="6005513"/>
          <p14:tracePt t="64797" x="4816475" y="5995988"/>
          <p14:tracePt t="64801" x="4808538" y="5995988"/>
          <p14:tracePt t="64819" x="4808538" y="5988050"/>
          <p14:tracePt t="64825" x="4816475" y="5988050"/>
          <p14:tracePt t="64828" x="4824413" y="5980113"/>
          <p14:tracePt t="64831" x="4832350" y="5980113"/>
          <p14:tracePt t="64832" x="4840288" y="5972175"/>
          <p14:tracePt t="64835" x="4856163" y="5972175"/>
          <p14:tracePt t="64837" x="4864100" y="5972175"/>
          <p14:tracePt t="64839" x="4879975" y="5972175"/>
          <p14:tracePt t="64841" x="4887913" y="5964238"/>
          <p14:tracePt t="64843" x="4903788" y="5964238"/>
          <p14:tracePt t="64845" x="4919663" y="5964238"/>
          <p14:tracePt t="64847" x="4935538" y="5964238"/>
          <p14:tracePt t="64849" x="4951413" y="5964238"/>
          <p14:tracePt t="64851" x="4967288" y="5964238"/>
          <p14:tracePt t="64852" x="4991100" y="5964238"/>
          <p14:tracePt t="64854" x="5006975" y="5956300"/>
          <p14:tracePt t="64857" x="5022850" y="5956300"/>
          <p14:tracePt t="64858" x="5046663" y="5956300"/>
          <p14:tracePt t="64861" x="5064125" y="5956300"/>
          <p14:tracePt t="64865" x="5103813" y="5948363"/>
          <p14:tracePt t="64867" x="5119688" y="5948363"/>
          <p14:tracePt t="64868" x="5143500" y="5948363"/>
          <p14:tracePt t="64870" x="5159375" y="5940425"/>
          <p14:tracePt t="64872" x="5175250" y="5940425"/>
          <p14:tracePt t="64875" x="5199063" y="5940425"/>
          <p14:tracePt t="64878" x="5214938" y="5932488"/>
          <p14:tracePt t="64881" x="5246688" y="5932488"/>
          <p14:tracePt t="64883" x="5262563" y="5932488"/>
          <p14:tracePt t="64885" x="5278438" y="5932488"/>
          <p14:tracePt t="64886" x="5302250" y="5932488"/>
          <p14:tracePt t="64889" x="5318125" y="5932488"/>
          <p14:tracePt t="64890" x="5334000" y="5924550"/>
          <p14:tracePt t="64893" x="5349875" y="5924550"/>
          <p14:tracePt t="64896" x="5357813" y="5924550"/>
          <p14:tracePt t="64897" x="5373688" y="5924550"/>
          <p14:tracePt t="64899" x="5389563" y="5916613"/>
          <p14:tracePt t="64901" x="5397500" y="5916613"/>
          <p14:tracePt t="64903" x="5407025" y="5916613"/>
          <p14:tracePt t="64904" x="5414963" y="5916613"/>
          <p14:tracePt t="64907" x="5430838" y="5908675"/>
          <p14:tracePt t="64908" x="5438775" y="5908675"/>
          <p14:tracePt t="64911" x="5446713" y="5908675"/>
          <p14:tracePt t="64913" x="5454650" y="5908675"/>
          <p14:tracePt t="64915" x="5462588" y="5908675"/>
          <p14:tracePt t="64918" x="5470525" y="5908675"/>
          <p14:tracePt t="64923" x="5470525" y="5900738"/>
          <p14:tracePt t="64925" x="5478463" y="5900738"/>
          <p14:tracePt t="65083" x="5486400" y="5900738"/>
          <p14:tracePt t="65997" x="5486400" y="5908675"/>
          <p14:tracePt t="67039" x="5478463" y="5908675"/>
          <p14:tracePt t="67045" x="5470525" y="5908675"/>
          <p14:tracePt t="67047" x="5462588" y="5916613"/>
          <p14:tracePt t="67054" x="5446713" y="5916613"/>
          <p14:tracePt t="67056" x="5438775" y="5924550"/>
          <p14:tracePt t="67058" x="5430838" y="5924550"/>
          <p14:tracePt t="67060" x="5422900" y="5924550"/>
          <p14:tracePt t="67064" x="5407025" y="5924550"/>
          <p14:tracePt t="67065" x="5397500" y="5932488"/>
          <p14:tracePt t="67069" x="5381625" y="5932488"/>
          <p14:tracePt t="67071" x="5373688" y="5932488"/>
          <p14:tracePt t="67073" x="5365750" y="5940425"/>
          <p14:tracePt t="67075" x="5357813" y="5940425"/>
          <p14:tracePt t="67080" x="5334000" y="5940425"/>
          <p14:tracePt t="67081" x="5326063" y="5940425"/>
          <p14:tracePt t="67087" x="5294313" y="5948363"/>
          <p14:tracePt t="67089" x="5286375" y="5948363"/>
          <p14:tracePt t="67091" x="5278438" y="5948363"/>
          <p14:tracePt t="67093" x="5262563" y="5948363"/>
          <p14:tracePt t="67096" x="5254625" y="5948363"/>
          <p14:tracePt t="67098" x="5246688" y="5948363"/>
          <p14:tracePt t="67099" x="5230813" y="5948363"/>
          <p14:tracePt t="67101" x="5222875" y="5948363"/>
          <p14:tracePt t="67103" x="5207000" y="5940425"/>
          <p14:tracePt t="67105" x="5199063" y="5940425"/>
          <p14:tracePt t="67107" x="5183188" y="5940425"/>
          <p14:tracePt t="67109" x="5175250" y="5940425"/>
          <p14:tracePt t="67111" x="5167313" y="5940425"/>
          <p14:tracePt t="67113" x="5151438" y="5940425"/>
          <p14:tracePt t="67115" x="5143500" y="5948363"/>
          <p14:tracePt t="67117" x="5127625" y="5948363"/>
          <p14:tracePt t="67119" x="5119688" y="5948363"/>
          <p14:tracePt t="67121" x="5111750" y="5948363"/>
          <p14:tracePt t="67123" x="5095875" y="5948363"/>
          <p14:tracePt t="67125" x="5087938" y="5948363"/>
          <p14:tracePt t="67129" x="5064125" y="5948363"/>
          <p14:tracePt t="67131" x="5046663" y="5948363"/>
          <p14:tracePt t="67133" x="5038725" y="5948363"/>
          <p14:tracePt t="67135" x="5022850" y="5948363"/>
          <p14:tracePt t="67137" x="5014913" y="5956300"/>
          <p14:tracePt t="67139" x="4999038" y="5956300"/>
          <p14:tracePt t="67141" x="4991100" y="5956300"/>
          <p14:tracePt t="67143" x="4975225" y="5956300"/>
          <p14:tracePt t="67145" x="4967288" y="5956300"/>
          <p14:tracePt t="67147" x="4951413" y="5956300"/>
          <p14:tracePt t="67149" x="4943475" y="5956300"/>
          <p14:tracePt t="67151" x="4927600" y="5956300"/>
          <p14:tracePt t="67153" x="4919663" y="5956300"/>
          <p14:tracePt t="67155" x="4903788" y="5956300"/>
          <p14:tracePt t="67157" x="4895850" y="5956300"/>
          <p14:tracePt t="67159" x="4879975" y="5956300"/>
          <p14:tracePt t="67161" x="4872038" y="5948363"/>
          <p14:tracePt t="67163" x="4864100" y="5948363"/>
          <p14:tracePt t="67165" x="4848225" y="5948363"/>
          <p14:tracePt t="67167" x="4840288" y="5948363"/>
          <p14:tracePt t="67169" x="4832350" y="5948363"/>
          <p14:tracePt t="67170" x="4816475" y="5948363"/>
          <p14:tracePt t="67173" x="4808538" y="5948363"/>
          <p14:tracePt t="67175" x="4800600" y="5948363"/>
          <p14:tracePt t="67179" x="4784725" y="5948363"/>
          <p14:tracePt t="67181" x="4768850" y="5948363"/>
          <p14:tracePt t="67183" x="4760913" y="5948363"/>
          <p14:tracePt t="67185" x="4752975" y="5948363"/>
          <p14:tracePt t="67187" x="4737100" y="5956300"/>
          <p14:tracePt t="67189" x="4729163" y="5956300"/>
          <p14:tracePt t="67191" x="4721225" y="5956300"/>
          <p14:tracePt t="67193" x="4713288" y="5956300"/>
          <p14:tracePt t="67195" x="4705350" y="5956300"/>
          <p14:tracePt t="67197" x="4687888" y="5956300"/>
          <p14:tracePt t="67199" x="4679950" y="5956300"/>
          <p14:tracePt t="67201" x="4672013" y="5956300"/>
          <p14:tracePt t="67203" x="4664075" y="5956300"/>
          <p14:tracePt t="67205" x="4656138" y="5956300"/>
          <p14:tracePt t="67207" x="4648200" y="5956300"/>
          <p14:tracePt t="67209" x="4640263" y="5956300"/>
          <p14:tracePt t="67211" x="4624388" y="5956300"/>
          <p14:tracePt t="67213" x="4616450" y="5956300"/>
          <p14:tracePt t="67215" x="4608513" y="5956300"/>
          <p14:tracePt t="67217" x="4600575" y="5956300"/>
          <p14:tracePt t="67219" x="4592638" y="5956300"/>
          <p14:tracePt t="67220" x="4584700" y="5956300"/>
          <p14:tracePt t="67223" x="4576763" y="5956300"/>
          <p14:tracePt t="67224" x="4568825" y="5956300"/>
          <p14:tracePt t="67228" x="4560888" y="5964238"/>
          <p14:tracePt t="67229" x="4552950" y="5964238"/>
          <p14:tracePt t="67231" x="4545013" y="5964238"/>
          <p14:tracePt t="67233" x="4537075" y="5964238"/>
          <p14:tracePt t="67237" x="4529138" y="5964238"/>
          <p14:tracePt t="67239" x="4521200" y="5964238"/>
          <p14:tracePt t="67241" x="4513263" y="5964238"/>
          <p14:tracePt t="67243" x="4505325" y="5964238"/>
          <p14:tracePt t="67245" x="4497388" y="5964238"/>
          <p14:tracePt t="67247" x="4497388" y="5972175"/>
          <p14:tracePt t="67249" x="4489450" y="5972175"/>
          <p14:tracePt t="67250" x="4481513" y="5972175"/>
          <p14:tracePt t="67255" x="4473575" y="5972175"/>
          <p14:tracePt t="67257" x="4465638" y="5972175"/>
          <p14:tracePt t="67261" x="4457700" y="5972175"/>
          <p14:tracePt t="67263" x="4449763" y="5980113"/>
          <p14:tracePt t="67267" x="4441825" y="5980113"/>
          <p14:tracePt t="67269" x="4433888" y="5980113"/>
          <p14:tracePt t="67271" x="4425950" y="5980113"/>
          <p14:tracePt t="67275" x="4418013" y="5980113"/>
          <p14:tracePt t="67279" x="4410075" y="5980113"/>
          <p14:tracePt t="67281" x="4402138" y="5988050"/>
          <p14:tracePt t="67283" x="4394200" y="5988050"/>
          <p14:tracePt t="67285" x="4386263" y="5988050"/>
          <p14:tracePt t="67290" x="4378325" y="5988050"/>
          <p14:tracePt t="67291" x="4378325" y="5995988"/>
          <p14:tracePt t="67293" x="4370388" y="5995988"/>
          <p14:tracePt t="67296" x="4362450" y="5995988"/>
          <p14:tracePt t="67300" x="4352925" y="5995988"/>
          <p14:tracePt t="67302" x="4352925" y="6005513"/>
          <p14:tracePt t="67303" x="4344988" y="6005513"/>
          <p14:tracePt t="67307" x="4337050" y="6005513"/>
          <p14:tracePt t="67313" x="4329113" y="6005513"/>
          <p14:tracePt t="67316" x="4329113" y="6013450"/>
          <p14:tracePt t="67322" x="4321175" y="6013450"/>
          <p14:tracePt t="67379" x="4321175" y="6021388"/>
          <p14:tracePt t="67449" x="4329113" y="6021388"/>
          <p14:tracePt t="67459" x="4337050" y="6021388"/>
          <p14:tracePt t="67464" x="4344988" y="6021388"/>
          <p14:tracePt t="67468" x="4352925" y="6021388"/>
          <p14:tracePt t="67471" x="4362450" y="6021388"/>
          <p14:tracePt t="67474" x="4370388" y="6013450"/>
          <p14:tracePt t="67480" x="4386263" y="6013450"/>
          <p14:tracePt t="67481" x="4394200" y="6013450"/>
          <p14:tracePt t="67485" x="4402138" y="6013450"/>
          <p14:tracePt t="67487" x="4410075" y="6013450"/>
          <p14:tracePt t="67490" x="4418013" y="6013450"/>
          <p14:tracePt t="67492" x="4425950" y="6013450"/>
          <p14:tracePt t="67494" x="4433888" y="6013450"/>
          <p14:tracePt t="67498" x="4441825" y="6013450"/>
          <p14:tracePt t="67499" x="4449763" y="6005513"/>
          <p14:tracePt t="67501" x="4457700" y="6005513"/>
          <p14:tracePt t="67503" x="4465638" y="6005513"/>
          <p14:tracePt t="67506" x="4473575" y="6005513"/>
          <p14:tracePt t="67508" x="4481513" y="6005513"/>
          <p14:tracePt t="67514" x="4497388" y="6005513"/>
          <p14:tracePt t="67515" x="4505325" y="6005513"/>
          <p14:tracePt t="67517" x="4513263" y="5995988"/>
          <p14:tracePt t="67519" x="4521200" y="5995988"/>
          <p14:tracePt t="67523" x="4529138" y="5995988"/>
          <p14:tracePt t="67525" x="4537075" y="5995988"/>
          <p14:tracePt t="67528" x="4545013" y="5995988"/>
          <p14:tracePt t="67531" x="4552950" y="5995988"/>
          <p14:tracePt t="67533" x="4560888" y="5988050"/>
          <p14:tracePt t="67537" x="4568825" y="5988050"/>
          <p14:tracePt t="67539" x="4576763" y="5988050"/>
          <p14:tracePt t="67541" x="4584700" y="5988050"/>
          <p14:tracePt t="67545" x="4592638" y="5988050"/>
          <p14:tracePt t="67547" x="4600575" y="5980113"/>
          <p14:tracePt t="67551" x="4608513" y="5980113"/>
          <p14:tracePt t="67555" x="4616450" y="5980113"/>
          <p14:tracePt t="67557" x="4624388" y="5980113"/>
          <p14:tracePt t="67559" x="4624388" y="5972175"/>
          <p14:tracePt t="67561" x="4632325" y="5972175"/>
          <p14:tracePt t="67563" x="4640263" y="5972175"/>
          <p14:tracePt t="67567" x="4648200" y="5964238"/>
          <p14:tracePt t="67571" x="4656138" y="5964238"/>
          <p14:tracePt t="67575" x="4664075" y="5956300"/>
          <p14:tracePt t="67579" x="4672013" y="5956300"/>
          <p14:tracePt t="67583" x="4679950" y="5948363"/>
          <p14:tracePt t="67587" x="4687888" y="5948363"/>
          <p14:tracePt t="67589" x="4687888" y="5940425"/>
          <p14:tracePt t="67591" x="4695825" y="5940425"/>
          <p14:tracePt t="67595" x="4705350" y="5932488"/>
          <p14:tracePt t="67599" x="4713288" y="5932488"/>
          <p14:tracePt t="67601" x="4713288" y="5924550"/>
          <p14:tracePt t="67605" x="4721225" y="5924550"/>
          <p14:tracePt t="67607" x="4721225" y="5916613"/>
          <p14:tracePt t="67609" x="4729163" y="5916613"/>
          <p14:tracePt t="67611" x="4729163" y="5908675"/>
          <p14:tracePt t="67613" x="4737100" y="5908675"/>
          <p14:tracePt t="67617" x="4737100" y="5900738"/>
          <p14:tracePt t="67619" x="4745038" y="5900738"/>
          <p14:tracePt t="67621" x="4745038" y="5892800"/>
          <p14:tracePt t="67623" x="4752975" y="5892800"/>
          <p14:tracePt t="67625" x="4752975" y="5884863"/>
          <p14:tracePt t="67628" x="4760913" y="5884863"/>
          <p14:tracePt t="67632" x="4768850" y="5876925"/>
          <p14:tracePt t="67633" x="4768850" y="5868988"/>
          <p14:tracePt t="67635" x="4776788" y="5868988"/>
          <p14:tracePt t="67637" x="4776788" y="5861050"/>
          <p14:tracePt t="67639" x="4784725" y="5861050"/>
          <p14:tracePt t="67643" x="4792663" y="5853113"/>
          <p14:tracePt t="67645" x="4800600" y="5853113"/>
          <p14:tracePt t="67647" x="4800600" y="5845175"/>
          <p14:tracePt t="67649" x="4808538" y="5845175"/>
          <p14:tracePt t="67651" x="4808538" y="5837238"/>
          <p14:tracePt t="67653" x="4816475" y="5837238"/>
          <p14:tracePt t="67655" x="4824413" y="5829300"/>
          <p14:tracePt t="67657" x="4824413" y="5821363"/>
          <p14:tracePt t="67659" x="4832350" y="5821363"/>
          <p14:tracePt t="67661" x="4840288" y="5813425"/>
          <p14:tracePt t="67665" x="4848225" y="5805488"/>
          <p14:tracePt t="67667" x="4856163" y="5805488"/>
          <p14:tracePt t="67669" x="4856163" y="5797550"/>
          <p14:tracePt t="67671" x="4864100" y="5797550"/>
          <p14:tracePt t="67673" x="4872038" y="5789613"/>
          <p14:tracePt t="67679" x="4887913" y="5781675"/>
          <p14:tracePt t="67682" x="4887913" y="5773738"/>
          <p14:tracePt t="67683" x="4895850" y="5773738"/>
          <p14:tracePt t="67685" x="4903788" y="5765800"/>
          <p14:tracePt t="67687" x="4911725" y="5757863"/>
          <p14:tracePt t="67691" x="4919663" y="5749925"/>
          <p14:tracePt t="67693" x="4927600" y="5749925"/>
          <p14:tracePt t="67695" x="4935538" y="5741988"/>
          <p14:tracePt t="67699" x="4943475" y="5734050"/>
          <p14:tracePt t="67701" x="4951413" y="5734050"/>
          <p14:tracePt t="67703" x="4959350" y="5726113"/>
          <p14:tracePt t="67705" x="4959350" y="5718175"/>
          <p14:tracePt t="67707" x="4967288" y="5718175"/>
          <p14:tracePt t="67709" x="4975225" y="5710238"/>
          <p14:tracePt t="67713" x="4983163" y="5702300"/>
          <p14:tracePt t="67715" x="4991100" y="5702300"/>
          <p14:tracePt t="67717" x="4991100" y="5694363"/>
          <p14:tracePt t="67719" x="4999038" y="5694363"/>
          <p14:tracePt t="67721" x="5006975" y="5686425"/>
          <p14:tracePt t="67724" x="5014913" y="5686425"/>
          <p14:tracePt t="67729" x="5022850" y="5678488"/>
          <p14:tracePt t="67733" x="5030788" y="5670550"/>
          <p14:tracePt t="67737" x="5038725" y="5662613"/>
          <p14:tracePt t="67743" x="5046663" y="5662613"/>
          <p14:tracePt t="67746" x="5046663" y="5653088"/>
          <p14:tracePt t="67747" x="5056188" y="5653088"/>
          <p14:tracePt t="67751" x="5056188" y="5645150"/>
          <p14:tracePt t="67753" x="5064125" y="5645150"/>
          <p14:tracePt t="67757" x="5072063" y="5645150"/>
          <p14:tracePt t="67759" x="5072063" y="5637213"/>
          <p14:tracePt t="67763" x="5080000" y="5637213"/>
          <p14:tracePt t="67767" x="5080000" y="5629275"/>
          <p14:tracePt t="67771" x="5087938" y="5629275"/>
          <p14:tracePt t="67773" x="5087938" y="5621338"/>
          <p14:tracePt t="67779" x="5095875" y="5621338"/>
          <p14:tracePt t="67781" x="5095875" y="5613400"/>
          <p14:tracePt t="67789" x="5103813" y="5605463"/>
          <p14:tracePt t="67797" x="5103813" y="5597525"/>
          <p14:tracePt t="67803" x="5111750" y="5597525"/>
          <p14:tracePt t="67805" x="5111750" y="5589588"/>
          <p14:tracePt t="67815" x="5111750" y="5581650"/>
          <p14:tracePt t="67819" x="5119688" y="5581650"/>
          <p14:tracePt t="67823" x="5119688" y="5573713"/>
          <p14:tracePt t="67831" x="5119688" y="5565775"/>
          <p14:tracePt t="67843" x="5127625" y="5557838"/>
          <p14:tracePt t="67866" x="5127625" y="5549900"/>
          <p14:tracePt t="67895" x="5127625" y="5541963"/>
          <p14:tracePt t="68155" x="5119688" y="5541963"/>
          <p14:tracePt t="68169" x="5119688" y="5534025"/>
          <p14:tracePt t="68191" x="5111750" y="5534025"/>
          <p14:tracePt t="68198" x="5111750" y="5526088"/>
          <p14:tracePt t="68214" x="5103813" y="5518150"/>
          <p14:tracePt t="68223" x="5095875" y="5518150"/>
          <p14:tracePt t="68225" x="5095875" y="5510213"/>
          <p14:tracePt t="68233" x="5087938" y="5510213"/>
          <p14:tracePt t="68235" x="5087938" y="5502275"/>
          <p14:tracePt t="68243" x="5080000" y="5494338"/>
          <p14:tracePt t="68251" x="5072063" y="5486400"/>
          <p14:tracePt t="68259" x="5064125" y="5478463"/>
          <p14:tracePt t="68265" x="5064125" y="5470525"/>
          <p14:tracePt t="68267" x="5056188" y="5470525"/>
          <p14:tracePt t="68271" x="5056188" y="5462588"/>
          <p14:tracePt t="68275" x="5046663" y="5462588"/>
          <p14:tracePt t="68281" x="5038725" y="5454650"/>
          <p14:tracePt t="68284" x="5038725" y="5446713"/>
          <p14:tracePt t="68287" x="5030788" y="5438775"/>
          <p14:tracePt t="68293" x="5022850" y="5438775"/>
          <p14:tracePt t="68297" x="5022850" y="5430838"/>
          <p14:tracePt t="68302" x="5014913" y="5422900"/>
          <p14:tracePt t="68309" x="5014913" y="5414963"/>
          <p14:tracePt t="68313" x="5006975" y="5414963"/>
          <p14:tracePt t="68319" x="5006975" y="5407025"/>
          <p14:tracePt t="68330" x="4999038" y="5407025"/>
          <p14:tracePt t="68337" x="4999038" y="5399088"/>
          <p14:tracePt t="68684" x="4999038" y="5407025"/>
          <p14:tracePt t="68687" x="5006975" y="5407025"/>
          <p14:tracePt t="69014" x="5006975" y="5399088"/>
          <p14:tracePt t="69029" x="5014913" y="5399088"/>
          <p14:tracePt t="69033" x="5014913" y="5391150"/>
          <p14:tracePt t="69103" x="5022850" y="5391150"/>
          <p14:tracePt t="69390" x="5014913" y="5391150"/>
          <p14:tracePt t="69757" x="5022850" y="5391150"/>
          <p14:tracePt t="69799" x="5014913" y="5391150"/>
          <p14:tracePt t="70267" x="5006975" y="5391150"/>
          <p14:tracePt t="70278" x="4999038" y="5391150"/>
          <p14:tracePt t="70283" x="4991100" y="5391150"/>
          <p14:tracePt t="70287" x="4983163" y="5391150"/>
          <p14:tracePt t="70291" x="4975225" y="5391150"/>
          <p14:tracePt t="70296" x="4967288" y="5391150"/>
          <p14:tracePt t="70300" x="4959350" y="5391150"/>
          <p14:tracePt t="70303" x="4951413" y="5391150"/>
          <p14:tracePt t="70306" x="4943475" y="5391150"/>
          <p14:tracePt t="70309" x="4935538" y="5399088"/>
          <p14:tracePt t="70313" x="4927600" y="5399088"/>
          <p14:tracePt t="70316" x="4919663" y="5399088"/>
          <p14:tracePt t="70320" x="4911725" y="5399088"/>
          <p14:tracePt t="70322" x="4903788" y="5399088"/>
          <p14:tracePt t="70325" x="4895850" y="5399088"/>
          <p14:tracePt t="70330" x="4887913" y="5399088"/>
          <p14:tracePt t="70332" x="4887913" y="5407025"/>
          <p14:tracePt t="70335" x="4879975" y="5407025"/>
          <p14:tracePt t="70338" x="4872038" y="5407025"/>
          <p14:tracePt t="70343" x="4864100" y="5407025"/>
          <p14:tracePt t="70350" x="4864100" y="5414963"/>
          <p14:tracePt t="70352" x="4856163" y="5414963"/>
          <p14:tracePt t="70364" x="4848225" y="5414963"/>
          <p14:tracePt t="70371" x="4848225" y="5422900"/>
          <p14:tracePt t="70465" x="4848225" y="5430838"/>
          <p14:tracePt t="70476" x="4848225" y="5438775"/>
          <p14:tracePt t="70482" x="4848225" y="5446713"/>
          <p14:tracePt t="70487" x="4848225" y="5454650"/>
          <p14:tracePt t="70493" x="4848225" y="5462588"/>
          <p14:tracePt t="70499" x="4848225" y="5470525"/>
          <p14:tracePt t="70501" x="4856163" y="5470525"/>
          <p14:tracePt t="70505" x="4856163" y="5478463"/>
          <p14:tracePt t="70510" x="4856163" y="5486400"/>
          <p14:tracePt t="70514" x="4856163" y="5494338"/>
          <p14:tracePt t="70518" x="4856163" y="5502275"/>
          <p14:tracePt t="70521" x="4856163" y="5510213"/>
          <p14:tracePt t="70524" x="4864100" y="5510213"/>
          <p14:tracePt t="70526" x="4864100" y="5518150"/>
          <p14:tracePt t="70531" x="4864100" y="5526088"/>
          <p14:tracePt t="70531" x="4864100" y="5534025"/>
          <p14:tracePt t="70535" x="4864100" y="5541963"/>
          <p14:tracePt t="70539" x="4872038" y="5549900"/>
          <p14:tracePt t="70543" x="4872038" y="5557838"/>
          <p14:tracePt t="70546" x="4872038" y="5565775"/>
          <p14:tracePt t="70550" x="4872038" y="5573713"/>
          <p14:tracePt t="70553" x="4872038" y="5581650"/>
          <p14:tracePt t="70557" x="4872038" y="5589588"/>
          <p14:tracePt t="70559" x="4872038" y="5597525"/>
          <p14:tracePt t="70564" x="4879975" y="5605463"/>
          <p14:tracePt t="70567" x="4879975" y="5613400"/>
          <p14:tracePt t="70571" x="4879975" y="5621338"/>
          <p14:tracePt t="70574" x="4879975" y="5629275"/>
          <p14:tracePt t="70579" x="4879975" y="5637213"/>
          <p14:tracePt t="70581" x="4879975" y="5645150"/>
          <p14:tracePt t="70583" x="4879975" y="5653088"/>
          <p14:tracePt t="70587" x="4879975" y="5662613"/>
          <p14:tracePt t="70591" x="4879975" y="5670550"/>
          <p14:tracePt t="70596" x="4879975" y="5678488"/>
          <p14:tracePt t="70600" x="4879975" y="5686425"/>
          <p14:tracePt t="70603" x="4879975" y="5694363"/>
          <p14:tracePt t="70607" x="4879975" y="5702300"/>
          <p14:tracePt t="70614" x="4879975" y="5710238"/>
          <p14:tracePt t="70618" x="4879975" y="5726113"/>
          <p14:tracePt t="70621" x="4879975" y="5734050"/>
          <p14:tracePt t="70625" x="4879975" y="5741988"/>
          <p14:tracePt t="70629" x="4879975" y="5749925"/>
          <p14:tracePt t="70632" x="4872038" y="5757863"/>
          <p14:tracePt t="70635" x="4872038" y="5765800"/>
          <p14:tracePt t="70637" x="4872038" y="5773738"/>
          <p14:tracePt t="70641" x="4872038" y="5781675"/>
          <p14:tracePt t="70643" x="4864100" y="5781675"/>
          <p14:tracePt t="70648" x="4864100" y="5797550"/>
          <p14:tracePt t="70652" x="4864100" y="5805488"/>
          <p14:tracePt t="70653" x="4856163" y="5813425"/>
          <p14:tracePt t="70657" x="4856163" y="5821363"/>
          <p14:tracePt t="70664" x="4856163" y="5837238"/>
          <p14:tracePt t="70667" x="4848225" y="5845175"/>
          <p14:tracePt t="70669" x="4848225" y="5853113"/>
          <p14:tracePt t="70673" x="4848225" y="5861050"/>
          <p14:tracePt t="70675" x="4840288" y="5868988"/>
          <p14:tracePt t="70680" x="4840288" y="5876925"/>
          <p14:tracePt t="70685" x="4840288" y="5884863"/>
          <p14:tracePt t="70686" x="4832350" y="5884863"/>
          <p14:tracePt t="70687" x="4832350" y="5892800"/>
          <p14:tracePt t="70691" x="4832350" y="5900738"/>
          <p14:tracePt t="70698" x="4824413" y="5908675"/>
          <p14:tracePt t="70702" x="4824413" y="5916613"/>
          <p14:tracePt t="70707" x="4824413" y="5924550"/>
          <p14:tracePt t="70713" x="4824413" y="5932488"/>
          <p14:tracePt t="70717" x="4824413" y="5940425"/>
          <p14:tracePt t="70725" x="4824413" y="5948363"/>
          <p14:tracePt t="70732" x="4824413" y="5956300"/>
          <p14:tracePt t="70739" x="4824413" y="5964238"/>
          <p14:tracePt t="70749" x="4824413" y="5972175"/>
          <p14:tracePt t="70766" x="4824413" y="5980113"/>
          <p14:tracePt t="70918" x="4832350" y="5980113"/>
          <p14:tracePt t="70924" x="4832350" y="5972175"/>
          <p14:tracePt t="70929" x="4848225" y="5972175"/>
          <p14:tracePt t="70937" x="4872038" y="5964238"/>
          <p14:tracePt t="70941" x="4879975" y="5964238"/>
          <p14:tracePt t="70949" x="4903788" y="5956300"/>
          <p14:tracePt t="70952" x="4911725" y="5956300"/>
          <p14:tracePt t="70953" x="4919663" y="5956300"/>
          <p14:tracePt t="70955" x="4935538" y="5948363"/>
          <p14:tracePt t="70957" x="4943475" y="5948363"/>
          <p14:tracePt t="70959" x="4951413" y="5948363"/>
          <p14:tracePt t="70964" x="4967288" y="5940425"/>
          <p14:tracePt t="70965" x="4983163" y="5940425"/>
          <p14:tracePt t="70967" x="4991100" y="5940425"/>
          <p14:tracePt t="70969" x="4999038" y="5940425"/>
          <p14:tracePt t="70971" x="5014913" y="5940425"/>
          <p14:tracePt t="70975" x="5030788" y="5932488"/>
          <p14:tracePt t="70978" x="5046663" y="5932488"/>
          <p14:tracePt t="70982" x="5072063" y="5932488"/>
          <p14:tracePt t="70983" x="5080000" y="5924550"/>
          <p14:tracePt t="70987" x="5103813" y="5924550"/>
          <p14:tracePt t="70992" x="5127625" y="5924550"/>
          <p14:tracePt t="70993" x="5135563" y="5916613"/>
          <p14:tracePt t="70997" x="5167313" y="5916613"/>
          <p14:tracePt t="70999" x="5175250" y="5916613"/>
          <p14:tracePt t="71001" x="5183188" y="5916613"/>
          <p14:tracePt t="71003" x="5191125" y="5916613"/>
          <p14:tracePt t="71005" x="5207000" y="5916613"/>
          <p14:tracePt t="71007" x="5214938" y="5908675"/>
          <p14:tracePt t="71009" x="5222875" y="5908675"/>
          <p14:tracePt t="71012" x="5238750" y="5908675"/>
          <p14:tracePt t="71013" x="5246688" y="5908675"/>
          <p14:tracePt t="71015" x="5254625" y="5908675"/>
          <p14:tracePt t="71017" x="5262563" y="5908675"/>
          <p14:tracePt t="71019" x="5270500" y="5900738"/>
          <p14:tracePt t="71021" x="5278438" y="5900738"/>
          <p14:tracePt t="71023" x="5286375" y="5900738"/>
          <p14:tracePt t="71025" x="5294313" y="5900738"/>
          <p14:tracePt t="71028" x="5302250" y="5900738"/>
          <p14:tracePt t="71029" x="5310188" y="5900738"/>
          <p14:tracePt t="71031" x="5310188" y="5892800"/>
          <p14:tracePt t="71033" x="5318125" y="5892800"/>
          <p14:tracePt t="71037" x="5326063" y="5892800"/>
          <p14:tracePt t="71041" x="5334000" y="5892800"/>
          <p14:tracePt t="71043" x="5334000" y="5884863"/>
          <p14:tracePt t="71047" x="5341938" y="5884863"/>
          <p14:tracePt t="71063" x="5341938" y="5876925"/>
          <p14:tracePt t="71093" x="5341938" y="5868988"/>
          <p14:tracePt t="71100" x="5334000" y="5861050"/>
          <p14:tracePt t="71105" x="5334000" y="5853113"/>
          <p14:tracePt t="71116" x="5326063" y="5845175"/>
          <p14:tracePt t="71118" x="5326063" y="5837238"/>
          <p14:tracePt t="71123" x="5326063" y="5829300"/>
          <p14:tracePt t="71125" x="5318125" y="5829300"/>
          <p14:tracePt t="71130" x="5318125" y="5821363"/>
          <p14:tracePt t="71135" x="5318125" y="5813425"/>
          <p14:tracePt t="71139" x="5310188" y="5805488"/>
          <p14:tracePt t="71147" x="5310188" y="5797550"/>
          <p14:tracePt t="71152" x="5310188" y="5789613"/>
          <p14:tracePt t="71157" x="5310188" y="5781675"/>
          <p14:tracePt t="71164" x="5310188" y="5773738"/>
          <p14:tracePt t="71169" x="5310188" y="5765800"/>
          <p14:tracePt t="71175" x="5310188" y="5757863"/>
          <p14:tracePt t="71181" x="5318125" y="5757863"/>
          <p14:tracePt t="71183" x="5318125" y="5749925"/>
          <p14:tracePt t="71191" x="5318125" y="5741988"/>
          <p14:tracePt t="71193" x="5326063" y="5741988"/>
          <p14:tracePt t="71199" x="5326063" y="5734050"/>
          <p14:tracePt t="71201" x="5334000" y="5734050"/>
          <p14:tracePt t="71207" x="5334000" y="5726113"/>
          <p14:tracePt t="71211" x="5341938" y="5726113"/>
          <p14:tracePt t="71214" x="5349875" y="5726113"/>
          <p14:tracePt t="71218" x="5349875" y="5718175"/>
          <p14:tracePt t="71219" x="5357813" y="5718175"/>
          <p14:tracePt t="71223" x="5365750" y="5718175"/>
          <p14:tracePt t="71230" x="5373688" y="5718175"/>
          <p14:tracePt t="71231" x="5381625" y="5710238"/>
          <p14:tracePt t="71235" x="5389563" y="5710238"/>
          <p14:tracePt t="71237" x="5397500" y="5710238"/>
          <p14:tracePt t="71241" x="5407025" y="5710238"/>
          <p14:tracePt t="71247" x="5422900" y="5702300"/>
          <p14:tracePt t="71251" x="5430838" y="5702300"/>
          <p14:tracePt t="71255" x="5438775" y="5702300"/>
          <p14:tracePt t="71258" x="5446713" y="5702300"/>
          <p14:tracePt t="71263" x="5462588" y="5694363"/>
          <p14:tracePt t="71267" x="5470525" y="5694363"/>
          <p14:tracePt t="71269" x="5478463" y="5694363"/>
          <p14:tracePt t="71272" x="5486400" y="5694363"/>
          <p14:tracePt t="71275" x="5494338" y="5694363"/>
          <p14:tracePt t="71280" x="5510213" y="5694363"/>
          <p14:tracePt t="71283" x="5518150" y="5686425"/>
          <p14:tracePt t="71285" x="5526088" y="5686425"/>
          <p14:tracePt t="71288" x="5534025" y="5686425"/>
          <p14:tracePt t="71291" x="5541963" y="5686425"/>
          <p14:tracePt t="71293" x="5549900" y="5686425"/>
          <p14:tracePt t="71297" x="5557838" y="5686425"/>
          <p14:tracePt t="71299" x="5565775" y="5686425"/>
          <p14:tracePt t="71303" x="5573713" y="5678488"/>
          <p14:tracePt t="71305" x="5581650" y="5678488"/>
          <p14:tracePt t="71307" x="5589588" y="5678488"/>
          <p14:tracePt t="71313" x="5597525" y="5678488"/>
          <p14:tracePt t="71316" x="5605463" y="5678488"/>
          <p14:tracePt t="71320" x="5613400" y="5670550"/>
          <p14:tracePt t="71323" x="5621338" y="5670550"/>
          <p14:tracePt t="71330" x="5629275" y="5662613"/>
          <p14:tracePt t="71334" x="5637213" y="5662613"/>
          <p14:tracePt t="71338" x="5645150" y="5662613"/>
          <p14:tracePt t="71342" x="5645150" y="5653088"/>
          <p14:tracePt t="71349" x="5653088" y="5653088"/>
          <p14:tracePt t="71353" x="5661025" y="5653088"/>
          <p14:tracePt t="71357" x="5661025" y="5645150"/>
          <p14:tracePt t="71500" x="5668963" y="5645150"/>
          <p14:tracePt t="71515" x="5676900" y="5645150"/>
          <p14:tracePt t="71528" x="5684838" y="5645150"/>
          <p14:tracePt t="71537" x="5684838" y="5653088"/>
          <p14:tracePt t="71545" x="5692775" y="5653088"/>
          <p14:tracePt t="71673" x="5692775" y="5645150"/>
          <p14:tracePt t="71683" x="5700713" y="5637213"/>
          <p14:tracePt t="71691" x="5700713" y="5629275"/>
          <p14:tracePt t="71697" x="5708650" y="5621338"/>
          <p14:tracePt t="71701" x="5708650" y="5613400"/>
          <p14:tracePt t="71703" x="5716588" y="5605463"/>
          <p14:tracePt t="71707" x="5716588" y="5597525"/>
          <p14:tracePt t="71714" x="5724525" y="5581650"/>
          <p14:tracePt t="71718" x="5724525" y="5573713"/>
          <p14:tracePt t="71721" x="5724525" y="5565775"/>
          <p14:tracePt t="71724" x="5732463" y="5557838"/>
          <p14:tracePt t="71730" x="5732463" y="5549900"/>
          <p14:tracePt t="71731" x="5732463" y="5541963"/>
          <p14:tracePt t="71735" x="5732463" y="5534025"/>
          <p14:tracePt t="71737" x="5740400" y="5534025"/>
          <p14:tracePt t="71739" x="5740400" y="5526088"/>
          <p14:tracePt t="71743" x="5740400" y="5518150"/>
          <p14:tracePt t="71747" x="5740400" y="5510213"/>
          <p14:tracePt t="71753" x="5740400" y="5502275"/>
          <p14:tracePt t="71758" x="5732463" y="5494338"/>
          <p14:tracePt t="71764" x="5732463" y="5486400"/>
          <p14:tracePt t="71769" x="5724525" y="5486400"/>
          <p14:tracePt t="71771" x="5724525" y="5478463"/>
          <p14:tracePt t="71783" x="5716588" y="5478463"/>
          <p14:tracePt t="71807" x="5708650" y="5478463"/>
          <p14:tracePt t="71819" x="5708650" y="5486400"/>
          <p14:tracePt t="71824" x="5700713" y="5486400"/>
          <p14:tracePt t="71825" x="5700713" y="5494338"/>
          <p14:tracePt t="71831" x="5700713" y="5502275"/>
          <p14:tracePt t="71833" x="5692775" y="5510213"/>
          <p14:tracePt t="71835" x="5692775" y="5518150"/>
          <p14:tracePt t="71837" x="5692775" y="5526088"/>
          <p14:tracePt t="71839" x="5692775" y="5534025"/>
          <p14:tracePt t="71844" x="5692775" y="5541963"/>
          <p14:tracePt t="71847" x="5684838" y="5565775"/>
          <p14:tracePt t="71854" x="5684838" y="5589588"/>
          <p14:tracePt t="71856" x="5684838" y="5597525"/>
          <p14:tracePt t="71857" x="5684838" y="5613400"/>
          <p14:tracePt t="71859" x="5684838" y="5621338"/>
          <p14:tracePt t="71863" x="5676900" y="5637213"/>
          <p14:tracePt t="71866" x="5676900" y="5645150"/>
          <p14:tracePt t="71868" x="5676900" y="5662613"/>
          <p14:tracePt t="71869" x="5676900" y="5670550"/>
          <p14:tracePt t="71871" x="5676900" y="5678488"/>
          <p14:tracePt t="71873" x="5676900" y="5686425"/>
          <p14:tracePt t="71880" x="5676900" y="5694363"/>
          <p14:tracePt t="71884" x="5684838" y="5702300"/>
          <p14:tracePt t="71887" x="5684838" y="5710238"/>
          <p14:tracePt t="71893" x="5684838" y="5718175"/>
          <p14:tracePt t="71939" x="5684838" y="5710238"/>
          <p14:tracePt t="71948" x="5684838" y="5694363"/>
          <p14:tracePt t="71953" x="5684838" y="5678488"/>
          <p14:tracePt t="71956" x="5684838" y="5670550"/>
          <p14:tracePt t="71957" x="5684838" y="5662613"/>
          <p14:tracePt t="71959" x="5692775" y="5662613"/>
          <p14:tracePt t="71963" x="5692775" y="5645150"/>
          <p14:tracePt t="71966" x="5692775" y="5637213"/>
          <p14:tracePt t="71967" x="5692775" y="5629275"/>
          <p14:tracePt t="71969" x="5692775" y="5621338"/>
          <p14:tracePt t="71971" x="5700713" y="5613400"/>
          <p14:tracePt t="71974" x="5700713" y="5605463"/>
          <p14:tracePt t="71980" x="5700713" y="5589588"/>
          <p14:tracePt t="71981" x="5700713" y="5581650"/>
          <p14:tracePt t="71984" x="5708650" y="5573713"/>
          <p14:tracePt t="71985" x="5708650" y="5565775"/>
          <p14:tracePt t="71987" x="5708650" y="5557838"/>
          <p14:tracePt t="71992" x="5708650" y="5549900"/>
          <p14:tracePt t="71993" x="5708650" y="5541963"/>
          <p14:tracePt t="71997" x="5716588" y="5534025"/>
          <p14:tracePt t="72003" x="5716588" y="5526088"/>
          <p14:tracePt t="72006" x="5724525" y="5526088"/>
          <p14:tracePt t="72009" x="5724525" y="5518150"/>
          <p14:tracePt t="72013" x="5732463" y="5518150"/>
          <p14:tracePt t="72019" x="5732463" y="5510213"/>
          <p14:tracePt t="72023" x="5740400" y="5510213"/>
          <p14:tracePt t="72030" x="5749925" y="5510213"/>
          <p14:tracePt t="72031" x="5757863" y="5518150"/>
          <p14:tracePt t="72035" x="5765800" y="5518150"/>
          <p14:tracePt t="72041" x="5781675" y="5526088"/>
          <p14:tracePt t="72043" x="5789613" y="5526088"/>
          <p14:tracePt t="72044" x="5797550" y="5534025"/>
          <p14:tracePt t="72048" x="5821363" y="5541963"/>
          <p14:tracePt t="72049" x="5829300" y="5541963"/>
          <p14:tracePt t="72052" x="5837238" y="5549900"/>
          <p14:tracePt t="72054" x="5853113" y="5549900"/>
          <p14:tracePt t="72055" x="5861050" y="5557838"/>
          <p14:tracePt t="72057" x="5876925" y="5557838"/>
          <p14:tracePt t="72059" x="5884863" y="5565775"/>
          <p14:tracePt t="72063" x="5908675" y="5573713"/>
          <p14:tracePt t="72065" x="5924550" y="5573713"/>
          <p14:tracePt t="72072" x="5964238" y="5581650"/>
          <p14:tracePt t="72075" x="5995988" y="5589588"/>
          <p14:tracePt t="72080" x="6019800" y="5589588"/>
          <p14:tracePt t="72081" x="6027738" y="5597525"/>
          <p14:tracePt t="72087" x="6067425" y="5597525"/>
          <p14:tracePt t="72089" x="6075363" y="5597525"/>
          <p14:tracePt t="72091" x="6083300" y="5597525"/>
          <p14:tracePt t="72093" x="6091238" y="5597525"/>
          <p14:tracePt t="72096" x="6100763" y="5597525"/>
          <p14:tracePt t="72099" x="6124575" y="5597525"/>
          <p14:tracePt t="72103" x="6140450" y="5597525"/>
          <p14:tracePt t="72105" x="6148388" y="5597525"/>
          <p14:tracePt t="72109" x="6156325" y="5597525"/>
          <p14:tracePt t="72113" x="6164263" y="5597525"/>
          <p14:tracePt t="72118" x="6172200" y="5597525"/>
          <p14:tracePt t="72120" x="6172200" y="5589588"/>
          <p14:tracePt t="72141" x="6172200" y="5581650"/>
          <p14:tracePt t="72151" x="6164263" y="5573713"/>
          <p14:tracePt t="72155" x="6156325" y="5573713"/>
          <p14:tracePt t="72157" x="6156325" y="5565775"/>
          <p14:tracePt t="72159" x="6148388" y="5565775"/>
          <p14:tracePt t="72165" x="6140450" y="5557838"/>
          <p14:tracePt t="72168" x="6132513" y="5549900"/>
          <p14:tracePt t="72169" x="6124575" y="5549900"/>
          <p14:tracePt t="72173" x="6116638" y="5541963"/>
          <p14:tracePt t="72175" x="6108700" y="5541963"/>
          <p14:tracePt t="72180" x="6100763" y="5541963"/>
          <p14:tracePt t="72182" x="6100763" y="5534025"/>
          <p14:tracePt t="72183" x="6091238" y="5534025"/>
          <p14:tracePt t="72187" x="6083300" y="5534025"/>
          <p14:tracePt t="72193" x="6075363" y="5526088"/>
          <p14:tracePt t="72201" x="6067425" y="5526088"/>
          <p14:tracePt t="72209" x="6067425" y="5534025"/>
          <p14:tracePt t="72215" x="6059488" y="5534025"/>
          <p14:tracePt t="72231" x="6051550" y="5541963"/>
          <p14:tracePt t="72234" x="6051550" y="5549900"/>
          <p14:tracePt t="72239" x="6051550" y="5557838"/>
          <p14:tracePt t="72243" x="6043613" y="5565775"/>
          <p14:tracePt t="72247" x="6043613" y="5573713"/>
          <p14:tracePt t="72251" x="6043613" y="5581650"/>
          <p14:tracePt t="72253" x="6043613" y="5589588"/>
          <p14:tracePt t="72258" x="6035675" y="5597525"/>
          <p14:tracePt t="72264" x="6035675" y="5613400"/>
          <p14:tracePt t="72265" x="6027738" y="5613400"/>
          <p14:tracePt t="72268" x="6027738" y="5621338"/>
          <p14:tracePt t="72271" x="6027738" y="5629275"/>
          <p14:tracePt t="72273" x="6027738" y="5637213"/>
          <p14:tracePt t="72275" x="6019800" y="5637213"/>
          <p14:tracePt t="72280" x="6019800" y="5645150"/>
          <p14:tracePt t="72285" x="6019800" y="5653088"/>
          <p14:tracePt t="72291" x="6011863" y="5653088"/>
          <p14:tracePt t="72301" x="6003925" y="5653088"/>
          <p14:tracePt t="72305" x="5995988" y="5653088"/>
          <p14:tracePt t="72313" x="5980113" y="5653088"/>
          <p14:tracePt t="72317" x="5972175" y="5653088"/>
          <p14:tracePt t="72319" x="5964238" y="5653088"/>
          <p14:tracePt t="72321" x="5964238" y="5645150"/>
          <p14:tracePt t="72323" x="5956300" y="5645150"/>
          <p14:tracePt t="72325" x="5948363" y="5645150"/>
          <p14:tracePt t="72329" x="5940425" y="5637213"/>
          <p14:tracePt t="72331" x="5932488" y="5637213"/>
          <p14:tracePt t="72334" x="5932488" y="5629275"/>
          <p14:tracePt t="72335" x="5924550" y="5629275"/>
          <p14:tracePt t="72337" x="5916613" y="5629275"/>
          <p14:tracePt t="72339" x="5916613" y="5621338"/>
          <p14:tracePt t="72341" x="5908675" y="5621338"/>
          <p14:tracePt t="72343" x="5908675" y="5613400"/>
          <p14:tracePt t="72348" x="5900738" y="5605463"/>
          <p14:tracePt t="72351" x="5892800" y="5597525"/>
          <p14:tracePt t="72353" x="5884863" y="5589588"/>
          <p14:tracePt t="72355" x="5876925" y="5589588"/>
          <p14:tracePt t="72357" x="5876925" y="5581650"/>
          <p14:tracePt t="72359" x="5868988" y="5573713"/>
          <p14:tracePt t="72363" x="5861050" y="5565775"/>
          <p14:tracePt t="72369" x="5845175" y="5557838"/>
          <p14:tracePt t="72371" x="5845175" y="5549900"/>
          <p14:tracePt t="72373" x="5837238" y="5549900"/>
          <p14:tracePt t="72375" x="5829300" y="5541963"/>
          <p14:tracePt t="72380" x="5821363" y="5541963"/>
          <p14:tracePt t="72382" x="5821363" y="5534025"/>
          <p14:tracePt t="72386" x="5813425" y="5534025"/>
          <p14:tracePt t="72389" x="5805488" y="5534025"/>
          <p14:tracePt t="72393" x="5797550" y="5534025"/>
          <p14:tracePt t="72431" x="5797550" y="5541963"/>
          <p14:tracePt t="72437" x="5797550" y="5549900"/>
          <p14:tracePt t="72439" x="5797550" y="5557838"/>
          <p14:tracePt t="72443" x="5797550" y="5565775"/>
          <p14:tracePt t="72447" x="5789613" y="5573713"/>
          <p14:tracePt t="72449" x="5789613" y="5581650"/>
          <p14:tracePt t="72454" x="5789613" y="5589588"/>
          <p14:tracePt t="72457" x="5789613" y="5597525"/>
          <p14:tracePt t="72463" x="5789613" y="5605463"/>
          <p14:tracePt t="72467" x="5789613" y="5613400"/>
          <p14:tracePt t="72511" x="5789613" y="5605463"/>
          <p14:tracePt t="72515" x="5789613" y="5597525"/>
          <p14:tracePt t="72521" x="5789613" y="5589588"/>
          <p14:tracePt t="72523" x="5781675" y="5581650"/>
          <p14:tracePt t="72530" x="5773738" y="5565775"/>
          <p14:tracePt t="72533" x="5773738" y="5557838"/>
          <p14:tracePt t="72535" x="5773738" y="5549900"/>
          <p14:tracePt t="72537" x="5765800" y="5549900"/>
          <p14:tracePt t="72539" x="5765800" y="5541963"/>
          <p14:tracePt t="72541" x="5765800" y="5534025"/>
          <p14:tracePt t="72543" x="5757863" y="5534025"/>
          <p14:tracePt t="72547" x="5749925" y="5526088"/>
          <p14:tracePt t="72551" x="5740400" y="5518150"/>
          <p14:tracePt t="72557" x="5732463" y="5518150"/>
          <p14:tracePt t="72559" x="5732463" y="5510213"/>
          <p14:tracePt t="72563" x="5724525" y="5510213"/>
          <p14:tracePt t="72568" x="5716588" y="5510213"/>
          <p14:tracePt t="72570" x="5716588" y="5502275"/>
          <p14:tracePt t="72573" x="5708650" y="5502275"/>
          <p14:tracePt t="72580" x="5700713" y="5502275"/>
          <p14:tracePt t="72607" x="5692775" y="5502275"/>
          <p14:tracePt t="72609" x="5692775" y="5510213"/>
          <p14:tracePt t="72613" x="5692775" y="5518150"/>
          <p14:tracePt t="72617" x="5692775" y="5526088"/>
          <p14:tracePt t="72621" x="5692775" y="5534025"/>
          <p14:tracePt t="72625" x="5692775" y="5541963"/>
          <p14:tracePt t="72630" x="5700713" y="5549900"/>
          <p14:tracePt t="72633" x="5700713" y="5557838"/>
          <p14:tracePt t="72637" x="5700713" y="5565775"/>
          <p14:tracePt t="72643" x="5708650" y="5565775"/>
          <p14:tracePt t="72647" x="5708650" y="5573713"/>
          <p14:tracePt t="72699" x="5708650" y="5565775"/>
          <p14:tracePt t="72709" x="5708650" y="5557838"/>
          <p14:tracePt t="72765" x="5708650" y="5565775"/>
          <p14:tracePt t="72772" x="5708650" y="5573713"/>
          <p14:tracePt t="72775" x="5716588" y="5573713"/>
          <p14:tracePt t="72781" x="5716588" y="5581650"/>
          <p14:tracePt t="72782" x="5716588" y="5589588"/>
          <p14:tracePt t="72785" x="5724525" y="5597525"/>
          <p14:tracePt t="72789" x="5724525" y="5605463"/>
          <p14:tracePt t="72796" x="5724525" y="5613400"/>
          <p14:tracePt t="72797" x="5732463" y="5613400"/>
          <p14:tracePt t="72799" x="5732463" y="5621338"/>
          <p14:tracePt t="72805" x="5732463" y="5629275"/>
          <p14:tracePt t="72817" x="5740400" y="5629275"/>
          <p14:tracePt t="72859" x="5749925" y="5629275"/>
          <p14:tracePt t="72866" x="5757863" y="5621338"/>
          <p14:tracePt t="72872" x="5765800" y="5621338"/>
          <p14:tracePt t="72873" x="5765800" y="5613400"/>
          <p14:tracePt t="72875" x="5773738" y="5613400"/>
          <p14:tracePt t="72880" x="5781675" y="5605463"/>
          <p14:tracePt t="72885" x="5789613" y="5597525"/>
          <p14:tracePt t="72889" x="5789613" y="5589588"/>
          <p14:tracePt t="72891" x="5797550" y="5589588"/>
          <p14:tracePt t="72897" x="5797550" y="5581650"/>
          <p14:tracePt t="72901" x="5805488" y="5573713"/>
          <p14:tracePt t="72965" x="5797550" y="5573713"/>
          <p14:tracePt t="72972" x="5797550" y="5581650"/>
          <p14:tracePt t="72981" x="5797550" y="5589588"/>
          <p14:tracePt t="72987" x="5789613" y="5589588"/>
          <p14:tracePt t="72991" x="5789613" y="5597525"/>
          <p14:tracePt t="73003" x="5797550" y="5597525"/>
          <p14:tracePt t="73026" x="5797550" y="5605463"/>
          <p14:tracePt t="73037" x="5805488" y="5605463"/>
          <p14:tracePt t="73046" x="5805488" y="5597525"/>
          <p14:tracePt t="73047" x="5813425" y="5597525"/>
          <p14:tracePt t="73057" x="5821363" y="5597525"/>
          <p14:tracePt t="73067" x="5821363" y="5589588"/>
          <p14:tracePt t="73075" x="5829300" y="5589588"/>
          <p14:tracePt t="73083" x="5821363" y="5589588"/>
          <p14:tracePt t="73117" x="5821363" y="5597525"/>
          <p14:tracePt t="73137" x="5821363" y="5605463"/>
          <p14:tracePt t="73140" x="5813425" y="5605463"/>
          <p14:tracePt t="73151" x="5813425" y="5613400"/>
          <p14:tracePt t="73257" x="5813425" y="5621338"/>
          <p14:tracePt t="73265" x="5805488" y="5621338"/>
          <p14:tracePt t="73269" x="5805488" y="5629275"/>
          <p14:tracePt t="73273" x="5797550" y="5629275"/>
          <p14:tracePt t="73275" x="5797550" y="5637213"/>
          <p14:tracePt t="73281" x="5797550" y="5645150"/>
          <p14:tracePt t="73283" x="5789613" y="5645150"/>
          <p14:tracePt t="73287" x="5789613" y="5653088"/>
          <p14:tracePt t="73296" x="5789613" y="5662613"/>
          <p14:tracePt t="73301" x="5781675" y="5670550"/>
          <p14:tracePt t="73307" x="5781675" y="5678488"/>
          <p14:tracePt t="73315" x="5781675" y="5686425"/>
          <p14:tracePt t="73335" x="5773738" y="5686425"/>
          <p14:tracePt t="73347" x="5765800" y="5686425"/>
          <p14:tracePt t="73351" x="5757863" y="5686425"/>
          <p14:tracePt t="73353" x="5757863" y="5678488"/>
          <p14:tracePt t="73355" x="5749925" y="5678488"/>
          <p14:tracePt t="73359" x="5740400" y="5670550"/>
          <p14:tracePt t="73363" x="5732463" y="5670550"/>
          <p14:tracePt t="73366" x="5732463" y="5662613"/>
          <p14:tracePt t="73368" x="5724525" y="5662613"/>
          <p14:tracePt t="73373" x="5716588" y="5653088"/>
          <p14:tracePt t="73381" x="5708650" y="5653088"/>
          <p14:tracePt t="73383" x="5708650" y="5645150"/>
          <p14:tracePt t="73389" x="5708650" y="5637213"/>
          <p14:tracePt t="73391" x="5700713" y="5637213"/>
          <p14:tracePt t="73401" x="5700713" y="5629275"/>
          <p14:tracePt t="73473" x="5708650" y="5629275"/>
          <p14:tracePt t="73481" x="5716588" y="5637213"/>
          <p14:tracePt t="73484" x="5724525" y="5637213"/>
          <p14:tracePt t="73488" x="5732463" y="5645150"/>
          <p14:tracePt t="73491" x="5740400" y="5645150"/>
          <p14:tracePt t="73497" x="5749925" y="5653088"/>
          <p14:tracePt t="73501" x="5757863" y="5653088"/>
          <p14:tracePt t="73507" x="5757863" y="5662613"/>
          <p14:tracePt t="73545" x="5749925" y="5662613"/>
          <p14:tracePt t="73555" x="5740400" y="5670550"/>
          <p14:tracePt t="73562" x="5732463" y="5670550"/>
          <p14:tracePt t="73568" x="5724525" y="5670550"/>
          <p14:tracePt t="73573" x="5716588" y="5670550"/>
          <p14:tracePt t="73585" x="5708650" y="5670550"/>
          <p14:tracePt t="73607" x="5708650" y="5662613"/>
          <p14:tracePt t="73619" x="5708650" y="5653088"/>
          <p14:tracePt t="73630" x="5708650" y="5645150"/>
          <p14:tracePt t="73635" x="5708650" y="5637213"/>
          <p14:tracePt t="73637" x="5700713" y="5637213"/>
          <p14:tracePt t="73649" x="5700713" y="5629275"/>
          <p14:tracePt t="73681" x="5700713" y="5637213"/>
          <p14:tracePt t="73691" x="5708650" y="5637213"/>
          <p14:tracePt t="73693" x="5708650" y="5645150"/>
          <p14:tracePt t="73697" x="5708650" y="5653088"/>
          <p14:tracePt t="73701" x="5708650" y="5662613"/>
          <p14:tracePt t="73705" x="5716588" y="5670550"/>
          <p14:tracePt t="73709" x="5716588" y="5678488"/>
          <p14:tracePt t="73714" x="5716588" y="5686425"/>
          <p14:tracePt t="73721" x="5724525" y="5694363"/>
          <p14:tracePt t="73789" x="5732463" y="5686425"/>
          <p14:tracePt t="73803" x="5732463" y="5678488"/>
          <p14:tracePt t="73804" x="5740400" y="5678488"/>
          <p14:tracePt t="73807" x="5740400" y="5670550"/>
          <p14:tracePt t="73810" x="5740400" y="5662613"/>
          <p14:tracePt t="73813" x="5749925" y="5662613"/>
          <p14:tracePt t="73815" x="5749925" y="5653088"/>
          <p14:tracePt t="73819" x="5749925" y="5645150"/>
          <p14:tracePt t="73823" x="5757863" y="5645150"/>
          <p14:tracePt t="73825" x="5757863" y="5637213"/>
          <p14:tracePt t="73865" x="5757863" y="5645150"/>
          <p14:tracePt t="73869" x="5765800" y="5653088"/>
          <p14:tracePt t="73872" x="5765800" y="5662613"/>
          <p14:tracePt t="73876" x="5765800" y="5670550"/>
          <p14:tracePt t="73879" x="5765800" y="5678488"/>
          <p14:tracePt t="73882" x="5765800" y="5686425"/>
          <p14:tracePt t="73883" x="5765800" y="5694363"/>
          <p14:tracePt t="73887" x="5765800" y="5702300"/>
          <p14:tracePt t="73891" x="5773738" y="5710238"/>
          <p14:tracePt t="73896" x="5773738" y="5718175"/>
          <p14:tracePt t="73899" x="5773738" y="5726113"/>
          <p14:tracePt t="73905" x="5773738" y="5734050"/>
          <p14:tracePt t="73913" x="5773738" y="5741988"/>
          <p14:tracePt t="73921" x="5773738" y="5749925"/>
          <p14:tracePt t="73957" x="5781675" y="5741988"/>
          <p14:tracePt t="73965" x="5789613" y="5741988"/>
          <p14:tracePt t="73966" x="5789613" y="5734050"/>
          <p14:tracePt t="73969" x="5797550" y="5734050"/>
          <p14:tracePt t="73971" x="5805488" y="5726113"/>
          <p14:tracePt t="73975" x="5813425" y="5726113"/>
          <p14:tracePt t="73979" x="5821363" y="5718175"/>
          <p14:tracePt t="73983" x="5829300" y="5710238"/>
          <p14:tracePt t="73987" x="5837238" y="5702300"/>
          <p14:tracePt t="73991" x="5845175" y="5702300"/>
          <p14:tracePt t="73996" x="5853113" y="5694363"/>
          <p14:tracePt t="74000" x="5861050" y="5694363"/>
          <p14:tracePt t="74005" x="5868988" y="5686425"/>
          <p14:tracePt t="74009" x="5876925" y="5686425"/>
          <p14:tracePt t="74017" x="5884863" y="5686425"/>
          <p14:tracePt t="74023" x="5892800" y="5686425"/>
          <p14:tracePt t="74030" x="5892800" y="5694363"/>
          <p14:tracePt t="74041" x="5900738" y="5694363"/>
          <p14:tracePt t="74053" x="5900738" y="5702300"/>
          <p14:tracePt t="74109" x="5892800" y="5694363"/>
          <p14:tracePt t="74113" x="5884863" y="5694363"/>
          <p14:tracePt t="74116" x="5876925" y="5694363"/>
          <p14:tracePt t="74120" x="5861050" y="5686425"/>
          <p14:tracePt t="74121" x="5853113" y="5686425"/>
          <p14:tracePt t="74123" x="5853113" y="5678488"/>
          <p14:tracePt t="74125" x="5845175" y="5678488"/>
          <p14:tracePt t="74130" x="5829300" y="5670550"/>
          <p14:tracePt t="74134" x="5813425" y="5670550"/>
          <p14:tracePt t="74135" x="5805488" y="5670550"/>
          <p14:tracePt t="74137" x="5797550" y="5670550"/>
          <p14:tracePt t="74139" x="5789613" y="5662613"/>
          <p14:tracePt t="74143" x="5781675" y="5662613"/>
          <p14:tracePt t="74147" x="5773738" y="5662613"/>
          <p14:tracePt t="74152" x="5765800" y="5662613"/>
          <p14:tracePt t="74154" x="5765800" y="5653088"/>
          <p14:tracePt t="74157" x="5757863" y="5653088"/>
          <p14:tracePt t="74199" x="5757863" y="5662613"/>
          <p14:tracePt t="74203" x="5765800" y="5662613"/>
          <p14:tracePt t="74209" x="5781675" y="5662613"/>
          <p14:tracePt t="74212" x="5789613" y="5662613"/>
          <p14:tracePt t="74216" x="5797550" y="5662613"/>
          <p14:tracePt t="74217" x="5805488" y="5670550"/>
          <p14:tracePt t="74221" x="5813425" y="5670550"/>
          <p14:tracePt t="74223" x="5821363" y="5670550"/>
          <p14:tracePt t="74230" x="5829300" y="5670550"/>
          <p14:tracePt t="74231" x="5837238" y="5670550"/>
          <p14:tracePt t="74237" x="5845175" y="5670550"/>
          <p14:tracePt t="74239" x="5845175" y="5678488"/>
          <p14:tracePt t="74243" x="5853113" y="5678488"/>
          <p14:tracePt t="74250" x="5861050" y="5678488"/>
          <p14:tracePt t="74399" x="5853113" y="5678488"/>
          <p14:tracePt t="74453" x="5853113" y="5670550"/>
          <p14:tracePt t="74495" x="5861050" y="5670550"/>
          <p14:tracePt t="74525" x="5868988" y="5670550"/>
          <p14:tracePt t="74555" x="5876925" y="5670550"/>
          <p14:tracePt t="74562" x="5876925" y="5662613"/>
          <p14:tracePt t="74741" x="5876925" y="5670550"/>
          <p14:tracePt t="74751" x="5868988" y="5670550"/>
          <p14:tracePt t="74756" x="5853113" y="5670550"/>
          <p14:tracePt t="74758" x="5853113" y="5678488"/>
          <p14:tracePt t="74763" x="5845175" y="5678488"/>
          <p14:tracePt t="74919" x="5837238" y="5678488"/>
          <p14:tracePt t="74923" x="5837238" y="5686425"/>
          <p14:tracePt t="74929" x="5829300" y="5686425"/>
          <p14:tracePt t="74947" x="5821363" y="5686425"/>
          <p14:tracePt t="75073" x="5813425" y="5686425"/>
          <p14:tracePt t="75077" x="5813425" y="5678488"/>
          <p14:tracePt t="75078" x="5805488" y="5678488"/>
          <p14:tracePt t="75083" x="5789613" y="5678488"/>
          <p14:tracePt t="75086" x="5781675" y="5678488"/>
          <p14:tracePt t="75088" x="5781675" y="5670550"/>
          <p14:tracePt t="75089" x="5773738" y="5670550"/>
          <p14:tracePt t="75093" x="5765800" y="5670550"/>
          <p14:tracePt t="75097" x="5757863" y="5670550"/>
          <p14:tracePt t="75103" x="5757863" y="5678488"/>
          <p14:tracePt t="75105" x="5749925" y="5678488"/>
          <p14:tracePt t="75119" x="5740400" y="5678488"/>
          <p14:tracePt t="75274" x="5749925" y="5678488"/>
          <p14:tracePt t="75364" x="5749925" y="5670550"/>
          <p14:tracePt t="75652" x="5757863" y="5670550"/>
          <p14:tracePt t="75667" x="5765800" y="5670550"/>
          <p14:tracePt t="75853" x="5773738" y="5670550"/>
          <p14:tracePt t="76011" x="5765800" y="5670550"/>
          <p14:tracePt t="76018" x="5757863" y="5678488"/>
          <p14:tracePt t="76023" x="5740400" y="5678488"/>
          <p14:tracePt t="76025" x="5732463" y="5686425"/>
          <p14:tracePt t="76030" x="5716588" y="5686425"/>
          <p14:tracePt t="76031" x="5708650" y="5694363"/>
          <p14:tracePt t="76033" x="5700713" y="5694363"/>
          <p14:tracePt t="76035" x="5700713" y="5702300"/>
          <p14:tracePt t="76037" x="5684838" y="5702300"/>
          <p14:tracePt t="76039" x="5676900" y="5710238"/>
          <p14:tracePt t="76041" x="5661025" y="5710238"/>
          <p14:tracePt t="76043" x="5653088" y="5718175"/>
          <p14:tracePt t="76046" x="5637213" y="5726113"/>
          <p14:tracePt t="76048" x="5621338" y="5726113"/>
          <p14:tracePt t="76050" x="5605463" y="5734050"/>
          <p14:tracePt t="76053" x="5565775" y="5741988"/>
          <p14:tracePt t="76055" x="5549900" y="5749925"/>
          <p14:tracePt t="76057" x="5526088" y="5757863"/>
          <p14:tracePt t="76059" x="5510213" y="5757863"/>
          <p14:tracePt t="76064" x="5462588" y="5765800"/>
          <p14:tracePt t="76065" x="5446713" y="5773738"/>
          <p14:tracePt t="76067" x="5422900" y="5773738"/>
          <p14:tracePt t="76072" x="5373688" y="5781675"/>
          <p14:tracePt t="76073" x="5357813" y="5789613"/>
          <p14:tracePt t="76075" x="5334000" y="5789613"/>
          <p14:tracePt t="76080" x="5286375" y="5797550"/>
          <p14:tracePt t="76081" x="5262563" y="5797550"/>
          <p14:tracePt t="76084" x="5238750" y="5805488"/>
          <p14:tracePt t="76088" x="5191125" y="5805488"/>
          <p14:tracePt t="76089" x="5167313" y="5813425"/>
          <p14:tracePt t="76091" x="5151438" y="5813425"/>
          <p14:tracePt t="76093" x="5127625" y="5813425"/>
          <p14:tracePt t="76098" x="5080000" y="5813425"/>
          <p14:tracePt t="76100" x="5064125" y="5813425"/>
          <p14:tracePt t="76104" x="5022850" y="5813425"/>
          <p14:tracePt t="76105" x="5006975" y="5813425"/>
          <p14:tracePt t="76107" x="4983163" y="5813425"/>
          <p14:tracePt t="76109" x="4967288" y="5813425"/>
          <p14:tracePt t="76113" x="4943475" y="5813425"/>
          <p14:tracePt t="76115" x="4927600" y="5805488"/>
          <p14:tracePt t="76118" x="4911725" y="5805488"/>
          <p14:tracePt t="76119" x="4903788" y="5805488"/>
          <p14:tracePt t="76121" x="4895850" y="5805488"/>
          <p14:tracePt t="76123" x="4887913" y="5797550"/>
          <p14:tracePt t="76125" x="4879975" y="5797550"/>
          <p14:tracePt t="76130" x="4872038" y="5789613"/>
          <p14:tracePt t="76133" x="4864100" y="5789613"/>
          <p14:tracePt t="76135" x="4856163" y="5789613"/>
          <p14:tracePt t="76139" x="4856163" y="5781675"/>
          <p14:tracePt t="76146" x="4848225" y="5781675"/>
          <p14:tracePt t="76159" x="4848225" y="5773738"/>
          <p14:tracePt t="76164" x="4856163" y="5773738"/>
          <p14:tracePt t="76165" x="4856163" y="5765800"/>
          <p14:tracePt t="76169" x="4856163" y="5757863"/>
          <p14:tracePt t="76171" x="4864100" y="5757863"/>
          <p14:tracePt t="76174" x="4864100" y="5749925"/>
          <p14:tracePt t="76175" x="4872038" y="5741988"/>
          <p14:tracePt t="76180" x="4879975" y="5734050"/>
          <p14:tracePt t="76181" x="4887913" y="5734050"/>
          <p14:tracePt t="76184" x="4895850" y="5726113"/>
          <p14:tracePt t="76185" x="4895850" y="5718175"/>
          <p14:tracePt t="76187" x="4903788" y="5718175"/>
          <p14:tracePt t="76189" x="4911725" y="5710238"/>
          <p14:tracePt t="76193" x="4919663" y="5702300"/>
          <p14:tracePt t="76197" x="4927600" y="5694363"/>
          <p14:tracePt t="76199" x="4935538" y="5686425"/>
          <p14:tracePt t="76203" x="4943475" y="5678488"/>
          <p14:tracePt t="76205" x="4943475" y="5670550"/>
          <p14:tracePt t="76207" x="4951413" y="5670550"/>
          <p14:tracePt t="76209" x="4951413" y="5662613"/>
          <p14:tracePt t="76214" x="4959350" y="5653088"/>
          <p14:tracePt t="76218" x="4967288" y="5645150"/>
          <p14:tracePt t="76221" x="4975225" y="5637213"/>
          <p14:tracePt t="76225" x="4975225" y="5629275"/>
          <p14:tracePt t="76227" x="4983163" y="5629275"/>
          <p14:tracePt t="76231" x="4983163" y="5621338"/>
          <p14:tracePt t="76233" x="4991100" y="5613400"/>
          <p14:tracePt t="76237" x="4991100" y="5605463"/>
          <p14:tracePt t="76239" x="4999038" y="5605463"/>
          <p14:tracePt t="76241" x="4999038" y="5597525"/>
          <p14:tracePt t="76246" x="5006975" y="5589588"/>
          <p14:tracePt t="76251" x="5014913" y="5581650"/>
          <p14:tracePt t="76255" x="5014913" y="5573713"/>
          <p14:tracePt t="76257" x="5022850" y="5573713"/>
          <p14:tracePt t="76259" x="5022850" y="5565775"/>
          <p14:tracePt t="76263" x="5030788" y="5565775"/>
          <p14:tracePt t="76265" x="5030788" y="5557838"/>
          <p14:tracePt t="76273" x="5038725" y="5549900"/>
          <p14:tracePt t="76313" x="5038725" y="5557838"/>
          <p14:tracePt t="76318" x="5046663" y="5565775"/>
          <p14:tracePt t="76319" x="5046663" y="5573713"/>
          <p14:tracePt t="76324" x="5046663" y="5589588"/>
          <p14:tracePt t="76325" x="5046663" y="5597525"/>
          <p14:tracePt t="76330" x="5056188" y="5613400"/>
          <p14:tracePt t="76331" x="5056188" y="5621338"/>
          <p14:tracePt t="76334" x="5056188" y="5629275"/>
          <p14:tracePt t="76335" x="5056188" y="5637213"/>
          <p14:tracePt t="76337" x="5056188" y="5645150"/>
          <p14:tracePt t="76339" x="5064125" y="5653088"/>
          <p14:tracePt t="76341" x="5064125" y="5662613"/>
          <p14:tracePt t="76343" x="5064125" y="5670550"/>
          <p14:tracePt t="76347" x="5064125" y="5694363"/>
          <p14:tracePt t="76350" x="5072063" y="5702300"/>
          <p14:tracePt t="76351" x="5072063" y="5710238"/>
          <p14:tracePt t="76353" x="5072063" y="5718175"/>
          <p14:tracePt t="76357" x="5072063" y="5726113"/>
          <p14:tracePt t="76359" x="5080000" y="5734050"/>
          <p14:tracePt t="76363" x="5080000" y="5741988"/>
          <p14:tracePt t="76365" x="5087938" y="5749925"/>
          <p14:tracePt t="76369" x="5087938" y="5757863"/>
          <p14:tracePt t="76373" x="5095875" y="5765800"/>
          <p14:tracePt t="76382" x="5103813" y="5765800"/>
          <p14:tracePt t="76384" x="5103813" y="5773738"/>
          <p14:tracePt t="76391" x="5111750" y="5773738"/>
          <p14:tracePt t="76400" x="5119688" y="5773738"/>
          <p14:tracePt t="76403" x="5127625" y="5765800"/>
          <p14:tracePt t="76407" x="5135563" y="5765800"/>
          <p14:tracePt t="76413" x="5143500" y="5765800"/>
          <p14:tracePt t="76416" x="5151438" y="5757863"/>
          <p14:tracePt t="76417" x="5159375" y="5757863"/>
          <p14:tracePt t="76421" x="5167313" y="5749925"/>
          <p14:tracePt t="76423" x="5175250" y="5749925"/>
          <p14:tracePt t="76425" x="5183188" y="5749925"/>
          <p14:tracePt t="76430" x="5191125" y="5741988"/>
          <p14:tracePt t="76431" x="5199063" y="5734050"/>
          <p14:tracePt t="76434" x="5207000" y="5734050"/>
          <p14:tracePt t="76435" x="5214938" y="5726113"/>
          <p14:tracePt t="76437" x="5222875" y="5718175"/>
          <p14:tracePt t="76439" x="5230813" y="5718175"/>
          <p14:tracePt t="76441" x="5238750" y="5710238"/>
          <p14:tracePt t="76443" x="5254625" y="5702300"/>
          <p14:tracePt t="76447" x="5270500" y="5686425"/>
          <p14:tracePt t="76449" x="5286375" y="5686425"/>
          <p14:tracePt t="76454" x="5310188" y="5670550"/>
          <p14:tracePt t="76455" x="5318125" y="5662613"/>
          <p14:tracePt t="76457" x="5334000" y="5653088"/>
          <p14:tracePt t="76459" x="5357813" y="5645150"/>
          <p14:tracePt t="76463" x="5381625" y="5629275"/>
          <p14:tracePt t="76465" x="5389563" y="5629275"/>
          <p14:tracePt t="76467" x="5407025" y="5621338"/>
          <p14:tracePt t="76472" x="5438775" y="5605463"/>
          <p14:tracePt t="76474" x="5454650" y="5597525"/>
          <p14:tracePt t="76476" x="5462588" y="5589588"/>
          <p14:tracePt t="76480" x="5494338" y="5573713"/>
          <p14:tracePt t="76481" x="5510213" y="5573713"/>
          <p14:tracePt t="76483" x="5526088" y="5565775"/>
          <p14:tracePt t="76487" x="5557838" y="5549900"/>
          <p14:tracePt t="76490" x="5573713" y="5549900"/>
          <p14:tracePt t="76491" x="5581650" y="5541963"/>
          <p14:tracePt t="76493" x="5605463" y="5534025"/>
          <p14:tracePt t="76496" x="5613400" y="5534025"/>
          <p14:tracePt t="76498" x="5629275" y="5526088"/>
          <p14:tracePt t="76499" x="5645150" y="5526088"/>
          <p14:tracePt t="76504" x="5676900" y="5518150"/>
          <p14:tracePt t="76506" x="5684838" y="5510213"/>
          <p14:tracePt t="76508" x="5700713" y="5510213"/>
          <p14:tracePt t="76509" x="5716588" y="5510213"/>
          <p14:tracePt t="76514" x="5740400" y="5502275"/>
          <p14:tracePt t="76515" x="5749925" y="5502275"/>
          <p14:tracePt t="76518" x="5757863" y="5502275"/>
          <p14:tracePt t="76522" x="5781675" y="5502275"/>
          <p14:tracePt t="76523" x="5789613" y="5502275"/>
          <p14:tracePt t="76525" x="5797550" y="5502275"/>
          <p14:tracePt t="76530" x="5813425" y="5510213"/>
          <p14:tracePt t="76532" x="5821363" y="5510213"/>
          <p14:tracePt t="76535" x="5829300" y="5510213"/>
          <p14:tracePt t="76537" x="5829300" y="5518150"/>
          <p14:tracePt t="76539" x="5837238" y="5518150"/>
          <p14:tracePt t="76543" x="5845175" y="5518150"/>
          <p14:tracePt t="76547" x="5845175" y="5526088"/>
          <p14:tracePt t="76563" x="5845175" y="5534025"/>
          <p14:tracePt t="76568" x="5845175" y="5541963"/>
          <p14:tracePt t="76573" x="5845175" y="5549900"/>
          <p14:tracePt t="76580" x="5837238" y="5557838"/>
          <p14:tracePt t="76581" x="5837238" y="5565775"/>
          <p14:tracePt t="76585" x="5829300" y="5573713"/>
          <p14:tracePt t="76589" x="5821363" y="5581650"/>
          <p14:tracePt t="76593" x="5813425" y="5589588"/>
          <p14:tracePt t="76598" x="5805488" y="5597525"/>
          <p14:tracePt t="76601" x="5797550" y="5605463"/>
          <p14:tracePt t="76605" x="5789613" y="5605463"/>
          <p14:tracePt t="76613" x="5781675" y="5613400"/>
          <p14:tracePt t="76673" x="5773738" y="5605463"/>
          <p14:tracePt t="76680" x="5773738" y="5597525"/>
          <p14:tracePt t="76684" x="5765800" y="5589588"/>
          <p14:tracePt t="76685" x="5765800" y="5581650"/>
          <p14:tracePt t="76689" x="5765800" y="5573713"/>
          <p14:tracePt t="76691" x="5765800" y="5565775"/>
          <p14:tracePt t="76693" x="5757863" y="5565775"/>
          <p14:tracePt t="76696" x="5757863" y="5557838"/>
          <p14:tracePt t="76699" x="5757863" y="5549900"/>
          <p14:tracePt t="76703" x="5757863" y="5541963"/>
          <p14:tracePt t="76705" x="5749925" y="5541963"/>
          <p14:tracePt t="76707" x="5749925" y="5534025"/>
          <p14:tracePt t="76713" x="5749925" y="5526088"/>
          <p14:tracePt t="76715" x="5740400" y="5526088"/>
          <p14:tracePt t="76717" x="5740400" y="5518150"/>
          <p14:tracePt t="76721" x="5740400" y="5510213"/>
          <p14:tracePt t="76723" x="5732463" y="5510213"/>
          <p14:tracePt t="76725" x="5732463" y="5502275"/>
          <p14:tracePt t="76732" x="5724525" y="5494338"/>
          <p14:tracePt t="76737" x="5724525" y="5486400"/>
          <p14:tracePt t="76743" x="5716588" y="5486400"/>
          <p14:tracePt t="76791" x="5716588" y="5478463"/>
          <p14:tracePt t="76795" x="5716588" y="5486400"/>
          <p14:tracePt t="76805" x="5716588" y="5494338"/>
          <p14:tracePt t="76809" x="5716588" y="5502275"/>
          <p14:tracePt t="76813" x="5716588" y="5510213"/>
          <p14:tracePt t="76816" x="5708650" y="5510213"/>
          <p14:tracePt t="76818" x="5708650" y="5518150"/>
          <p14:tracePt t="76821" x="5708650" y="5526088"/>
          <p14:tracePt t="76823" x="5708650" y="5534025"/>
          <p14:tracePt t="76830" x="5708650" y="5549900"/>
          <p14:tracePt t="76831" x="5700713" y="5549900"/>
          <p14:tracePt t="76834" x="5700713" y="5557838"/>
          <p14:tracePt t="76835" x="5700713" y="5565775"/>
          <p14:tracePt t="76839" x="5700713" y="5573713"/>
          <p14:tracePt t="76843" x="5700713" y="5581650"/>
          <p14:tracePt t="76847" x="5700713" y="5589588"/>
          <p14:tracePt t="76849" x="5700713" y="5597525"/>
          <p14:tracePt t="76865" x="5700713" y="5605463"/>
          <p14:tracePt t="76909" x="5700713" y="5597525"/>
          <p14:tracePt t="76925" x="5700713" y="5589588"/>
          <p14:tracePt t="76929" x="5700713" y="5581650"/>
          <p14:tracePt t="76934" x="5700713" y="5573713"/>
          <p14:tracePt t="76937" x="5700713" y="5565775"/>
          <p14:tracePt t="76941" x="5700713" y="5557838"/>
          <p14:tracePt t="76943" x="5700713" y="5549900"/>
          <p14:tracePt t="76947" x="5700713" y="5541963"/>
          <p14:tracePt t="76966" x="5700713" y="5494338"/>
          <p14:tracePt t="76969" x="5700713" y="5486400"/>
          <p14:tracePt t="76975" x="5700713" y="5478463"/>
          <p14:tracePt t="76980" x="5700713" y="5470525"/>
          <p14:tracePt t="76985" x="5700713" y="5462588"/>
          <p14:tracePt t="76991" x="5700713" y="5454650"/>
          <p14:tracePt t="77127" x="5700713" y="5462588"/>
          <p14:tracePt t="77139" x="5700713" y="5470525"/>
          <p14:tracePt t="77149" x="5700713" y="5478463"/>
          <p14:tracePt t="77157" x="5700713" y="5486400"/>
          <p14:tracePt t="77175" x="5700713" y="5494338"/>
          <p14:tracePt t="77219" x="5700713" y="5486400"/>
          <p14:tracePt t="77227" x="5708650" y="5486400"/>
          <p14:tracePt t="77237" x="5708650" y="5478463"/>
          <p14:tracePt t="77245" x="5716588" y="5470525"/>
          <p14:tracePt t="77253" x="5716588" y="5462588"/>
          <p14:tracePt t="77255" x="5724525" y="5462588"/>
          <p14:tracePt t="77259" x="5724525" y="5454650"/>
          <p14:tracePt t="77263" x="5732463" y="5446713"/>
          <p14:tracePt t="77267" x="5732463" y="5438775"/>
          <p14:tracePt t="77271" x="5740400" y="5438775"/>
          <p14:tracePt t="77273" x="5740400" y="5430838"/>
          <p14:tracePt t="77281" x="5749925" y="5422900"/>
          <p14:tracePt t="77285" x="5749925" y="5414963"/>
          <p14:tracePt t="77296" x="5749925" y="5407025"/>
          <p14:tracePt t="77298" x="5757863" y="5407025"/>
          <p14:tracePt t="77341" x="5749925" y="5407025"/>
          <p14:tracePt t="77345" x="5749925" y="5414963"/>
          <p14:tracePt t="77350" x="5749925" y="5422900"/>
          <p14:tracePt t="77355" x="5749925" y="5430838"/>
          <p14:tracePt t="77359" x="5749925" y="5438775"/>
          <p14:tracePt t="77363" x="5749925" y="5446713"/>
          <p14:tracePt t="77366" x="5749925" y="5454650"/>
          <p14:tracePt t="77367" x="5749925" y="5462588"/>
          <p14:tracePt t="77371" x="5740400" y="5470525"/>
          <p14:tracePt t="77373" x="5740400" y="5478463"/>
          <p14:tracePt t="77375" x="5740400" y="5486400"/>
          <p14:tracePt t="77380" x="5740400" y="5494338"/>
          <p14:tracePt t="77382" x="5740400" y="5502275"/>
          <p14:tracePt t="77385" x="5740400" y="5510213"/>
          <p14:tracePt t="77387" x="5740400" y="5518150"/>
          <p14:tracePt t="77391" x="5740400" y="5526088"/>
          <p14:tracePt t="77396" x="5740400" y="5534025"/>
          <p14:tracePt t="77401" x="5740400" y="5541963"/>
          <p14:tracePt t="77407" x="5740400" y="5549900"/>
          <p14:tracePt t="77506" x="5740400" y="5541963"/>
          <p14:tracePt t="77510" x="5749925" y="5541963"/>
          <p14:tracePt t="77518" x="5757863" y="5541963"/>
          <p14:tracePt t="77523" x="5757863" y="5534025"/>
          <p14:tracePt t="77525" x="5765800" y="5534025"/>
          <p14:tracePt t="77535" x="5773738" y="5534025"/>
          <p14:tracePt t="77543" x="5781675" y="5534025"/>
          <p14:tracePt t="77549" x="5789613" y="5534025"/>
          <p14:tracePt t="77555" x="5797550" y="5534025"/>
          <p14:tracePt t="77563" x="5805488" y="5534025"/>
          <p14:tracePt t="77565" x="5813425" y="5534025"/>
          <p14:tracePt t="77568" x="5813425" y="5541963"/>
          <p14:tracePt t="77571" x="5821363" y="5541963"/>
          <p14:tracePt t="77575" x="5829300" y="5541963"/>
          <p14:tracePt t="77581" x="5837238" y="5541963"/>
          <p14:tracePt t="77587" x="5845175" y="5541963"/>
          <p14:tracePt t="77589" x="5845175" y="5549900"/>
          <p14:tracePt t="77591" x="5853113" y="5549900"/>
          <p14:tracePt t="77597" x="5861050" y="5549900"/>
          <p14:tracePt t="77601" x="5868988" y="5549900"/>
          <p14:tracePt t="77603" x="5868988" y="5557838"/>
          <p14:tracePt t="77605" x="5876925" y="5557838"/>
          <p14:tracePt t="77613" x="5884863" y="5557838"/>
          <p14:tracePt t="77616" x="5884863" y="5565775"/>
          <p14:tracePt t="77617" x="5892800" y="5565775"/>
          <p14:tracePt t="77630" x="5900738" y="5565775"/>
          <p14:tracePt t="77639" x="5900738" y="5573713"/>
          <p14:tracePt t="77727" x="5900738" y="5565775"/>
          <p14:tracePt t="77749" x="5900738" y="5557838"/>
          <p14:tracePt t="77761" x="5900738" y="5549900"/>
          <p14:tracePt t="77773" x="5900738" y="5541963"/>
          <p14:tracePt t="77791" x="5900738" y="5534025"/>
          <p14:tracePt t="77844" x="5892800" y="5534025"/>
          <p14:tracePt t="77853" x="5892800" y="5541963"/>
          <p14:tracePt t="77856" x="5884863" y="5541963"/>
          <p14:tracePt t="77859" x="5876925" y="5549900"/>
          <p14:tracePt t="77863" x="5868988" y="5549900"/>
          <p14:tracePt t="77867" x="5861050" y="5557838"/>
          <p14:tracePt t="77869" x="5861050" y="5565775"/>
          <p14:tracePt t="77873" x="5853113" y="5573713"/>
          <p14:tracePt t="77875" x="5853113" y="5581650"/>
          <p14:tracePt t="77878" x="5845175" y="5581650"/>
          <p14:tracePt t="77882" x="5837238" y="5597525"/>
          <p14:tracePt t="77883" x="5837238" y="5605463"/>
          <p14:tracePt t="77886" x="5829300" y="5605463"/>
          <p14:tracePt t="77888" x="5821363" y="5621338"/>
          <p14:tracePt t="77891" x="5813425" y="5629275"/>
          <p14:tracePt t="77893" x="5805488" y="5637213"/>
          <p14:tracePt t="77897" x="5797550" y="5645150"/>
          <p14:tracePt t="77899" x="5797550" y="5653088"/>
          <p14:tracePt t="77902" x="5789613" y="5662613"/>
          <p14:tracePt t="77904" x="5781675" y="5670550"/>
          <p14:tracePt t="77905" x="5781675" y="5678488"/>
          <p14:tracePt t="77909" x="5773738" y="5686425"/>
          <p14:tracePt t="77913" x="5765800" y="5694363"/>
          <p14:tracePt t="77919" x="5765800" y="5702300"/>
          <p14:tracePt t="77921" x="5757863" y="5702300"/>
          <p14:tracePt t="77925" x="5757863" y="5710238"/>
          <p14:tracePt t="77933" x="5749925" y="5710238"/>
          <p14:tracePt t="77982" x="5757863" y="5702300"/>
          <p14:tracePt t="77991" x="5757863" y="5694363"/>
          <p14:tracePt t="77991" x="5765800" y="5694363"/>
          <p14:tracePt t="77998" x="5765800" y="5686425"/>
          <p14:tracePt t="78000" x="5773738" y="5686425"/>
          <p14:tracePt t="78003" x="5773738" y="5678488"/>
          <p14:tracePt t="78006" x="5781675" y="5670550"/>
          <p14:tracePt t="78009" x="5781675" y="5662613"/>
          <p14:tracePt t="78013" x="5789613" y="5653088"/>
          <p14:tracePt t="78017" x="5797550" y="5645150"/>
          <p14:tracePt t="78022" x="5797550" y="5637213"/>
          <p14:tracePt t="78025" x="5805488" y="5629275"/>
          <p14:tracePt t="78031" x="5805488" y="5621338"/>
          <p14:tracePt t="78034" x="5813425" y="5621338"/>
          <p14:tracePt t="78037" x="5813425" y="5613400"/>
          <p14:tracePt t="78041" x="5813425" y="5605463"/>
          <p14:tracePt t="78046" x="5821363" y="5605463"/>
          <p14:tracePt t="78050" x="5821363" y="5597525"/>
          <p14:tracePt t="78057" x="5821363" y="5589588"/>
          <p14:tracePt t="78064" x="5829300" y="5589588"/>
          <p14:tracePt t="78072" x="5829300" y="5581650"/>
          <p14:tracePt t="78107" x="5837238" y="5581650"/>
          <p14:tracePt t="78114" x="5837238" y="5573713"/>
          <p14:tracePt t="78209" x="5837238" y="5581650"/>
          <p14:tracePt t="78217" x="5837238" y="5589588"/>
          <p14:tracePt t="78223" x="5837238" y="5597525"/>
          <p14:tracePt t="78231" x="5837238" y="5605463"/>
          <p14:tracePt t="78235" x="5845175" y="5605463"/>
          <p14:tracePt t="78237" x="5845175" y="5613400"/>
          <p14:tracePt t="78247" x="5845175" y="5621338"/>
          <p14:tracePt t="78333" x="5845175" y="5613400"/>
          <p14:tracePt t="78337" x="5853113" y="5613400"/>
          <p14:tracePt t="78342" x="5853113" y="5605463"/>
          <p14:tracePt t="78351" x="5853113" y="5597525"/>
          <p14:tracePt t="78363" x="5853113" y="5589588"/>
          <p14:tracePt t="78439" x="5853113" y="5597525"/>
          <p14:tracePt t="78445" x="5853113" y="5605463"/>
          <p14:tracePt t="78453" x="5853113" y="5613400"/>
          <p14:tracePt t="78459" x="5853113" y="5621338"/>
          <p14:tracePt t="78464" x="5853113" y="5629275"/>
          <p14:tracePt t="78467" x="5853113" y="5637213"/>
          <p14:tracePt t="78471" x="5853113" y="5645150"/>
          <p14:tracePt t="78475" x="5853113" y="5653088"/>
          <p14:tracePt t="78481" x="5853113" y="5662613"/>
          <p14:tracePt t="78485" x="5853113" y="5670550"/>
          <p14:tracePt t="78493" x="5845175" y="5678488"/>
          <p14:tracePt t="78501" x="5845175" y="5686425"/>
          <p14:tracePt t="78517" x="5845175" y="5694363"/>
          <p14:tracePt t="78669" x="5837238" y="5694363"/>
          <p14:tracePt t="78673" x="5837238" y="5686425"/>
          <p14:tracePt t="78678" x="5829300" y="5686425"/>
          <p14:tracePt t="78683" x="5821363" y="5678488"/>
          <p14:tracePt t="78686" x="5813425" y="5678488"/>
          <p14:tracePt t="78689" x="5805488" y="5678488"/>
          <p14:tracePt t="78693" x="5797550" y="5670550"/>
          <p14:tracePt t="78697" x="5789613" y="5670550"/>
          <p14:tracePt t="78700" x="5781675" y="5670550"/>
          <p14:tracePt t="78701" x="5773738" y="5670550"/>
          <p14:tracePt t="78703" x="5765800" y="5670550"/>
          <p14:tracePt t="78705" x="5757863" y="5670550"/>
          <p14:tracePt t="78707" x="5749925" y="5662613"/>
          <p14:tracePt t="78709" x="5740400" y="5662613"/>
          <p14:tracePt t="78713" x="5724525" y="5662613"/>
          <p14:tracePt t="78715" x="5708650" y="5662613"/>
          <p14:tracePt t="78718" x="5700713" y="5662613"/>
          <p14:tracePt t="78720" x="5692775" y="5653088"/>
          <p14:tracePt t="78721" x="5676900" y="5653088"/>
          <p14:tracePt t="78723" x="5668963" y="5653088"/>
          <p14:tracePt t="78725" x="5661025" y="5653088"/>
          <p14:tracePt t="78727" x="5645150" y="5653088"/>
          <p14:tracePt t="78731" x="5621338" y="5653088"/>
          <p14:tracePt t="78733" x="5613400" y="5653088"/>
          <p14:tracePt t="78735" x="5605463" y="5653088"/>
          <p14:tracePt t="78737" x="5589588" y="5653088"/>
          <p14:tracePt t="78739" x="5581650" y="5653088"/>
          <p14:tracePt t="78741" x="5573713" y="5653088"/>
          <p14:tracePt t="78743" x="5557838" y="5653088"/>
          <p14:tracePt t="78747" x="5541963" y="5653088"/>
          <p14:tracePt t="78750" x="5534025" y="5653088"/>
          <p14:tracePt t="78751" x="5518150" y="5653088"/>
          <p14:tracePt t="78753" x="5510213" y="5653088"/>
          <p14:tracePt t="78755" x="5502275" y="5653088"/>
          <p14:tracePt t="78757" x="5494338" y="5653088"/>
          <p14:tracePt t="78759" x="5486400" y="5653088"/>
          <p14:tracePt t="78763" x="5462588" y="5662613"/>
          <p14:tracePt t="78765" x="5454650" y="5662613"/>
          <p14:tracePt t="78767" x="5446713" y="5662613"/>
          <p14:tracePt t="78769" x="5438775" y="5662613"/>
          <p14:tracePt t="78772" x="5430838" y="5662613"/>
          <p14:tracePt t="78773" x="5422900" y="5670550"/>
          <p14:tracePt t="78775" x="5414963" y="5670550"/>
          <p14:tracePt t="78780" x="5407025" y="5678488"/>
          <p14:tracePt t="78781" x="5397500" y="5678488"/>
          <p14:tracePt t="78785" x="5389563" y="5686425"/>
          <p14:tracePt t="78787" x="5381625" y="5686425"/>
          <p14:tracePt t="78791" x="5373688" y="5686425"/>
          <p14:tracePt t="78793" x="5373688" y="5694363"/>
          <p14:tracePt t="78797" x="5365750" y="5694363"/>
          <p14:tracePt t="78801" x="5357813" y="5702300"/>
          <p14:tracePt t="78807" x="5349875" y="5702300"/>
          <p14:tracePt t="78809" x="5349875" y="5710238"/>
          <p14:tracePt t="78813" x="5341938" y="5710238"/>
          <p14:tracePt t="78817" x="5334000" y="5718175"/>
          <p14:tracePt t="78823" x="5326063" y="5718175"/>
          <p14:tracePt t="78825" x="5326063" y="5726113"/>
          <p14:tracePt t="78830" x="5318125" y="5726113"/>
          <p14:tracePt t="78834" x="5318125" y="5734050"/>
          <p14:tracePt t="78837" x="5310188" y="5734050"/>
          <p14:tracePt t="78839" x="5302250" y="5734050"/>
          <p14:tracePt t="78841" x="5302250" y="5741988"/>
          <p14:tracePt t="78843" x="5294313" y="5741988"/>
          <p14:tracePt t="78847" x="5286375" y="5749925"/>
          <p14:tracePt t="78851" x="5278438" y="5749925"/>
          <p14:tracePt t="78853" x="5270500" y="5757863"/>
          <p14:tracePt t="78855" x="5262563" y="5757863"/>
          <p14:tracePt t="78857" x="5254625" y="5765800"/>
          <p14:tracePt t="78863" x="5238750" y="5773738"/>
          <p14:tracePt t="78866" x="5230813" y="5781675"/>
          <p14:tracePt t="78867" x="5222875" y="5781675"/>
          <p14:tracePt t="78869" x="5214938" y="5789613"/>
          <p14:tracePt t="78871" x="5214938" y="5797550"/>
          <p14:tracePt t="78873" x="5207000" y="5797550"/>
          <p14:tracePt t="78875" x="5199063" y="5805488"/>
          <p14:tracePt t="78878" x="5191125" y="5813425"/>
          <p14:tracePt t="78881" x="5183188" y="5821363"/>
          <p14:tracePt t="78883" x="5175250" y="5829300"/>
          <p14:tracePt t="78888" x="5167313" y="5845175"/>
          <p14:tracePt t="78889" x="5159375" y="5845175"/>
          <p14:tracePt t="78891" x="5159375" y="5853113"/>
          <p14:tracePt t="78893" x="5159375" y="5868988"/>
          <p14:tracePt t="78897" x="5159375" y="5892800"/>
          <p14:tracePt t="78899" x="5159375" y="5900738"/>
          <p14:tracePt t="78903" x="5159375" y="5916613"/>
          <p14:tracePt t="79231" x="5151438" y="5916613"/>
          <p14:tracePt t="79235" x="5119688" y="5900738"/>
          <p14:tracePt t="79239" x="5080000" y="5884863"/>
          <p14:tracePt t="79243" x="5038725" y="5861050"/>
          <p14:tracePt t="79246" x="5014913" y="5853113"/>
          <p14:tracePt t="79248" x="4983163" y="5845175"/>
          <p14:tracePt t="79251" x="4943475" y="5829300"/>
          <p14:tracePt t="79253" x="4919663" y="5813425"/>
          <p14:tracePt t="79258" x="4864100" y="5797550"/>
          <p14:tracePt t="79259" x="4840288" y="5781675"/>
          <p14:tracePt t="79263" x="4784725" y="5765800"/>
          <p14:tracePt t="79265" x="4760913" y="5749925"/>
          <p14:tracePt t="79269" x="4705350" y="5734050"/>
          <p14:tracePt t="79272" x="4672013" y="5726113"/>
          <p14:tracePt t="79273" x="4648200" y="5718175"/>
          <p14:tracePt t="79275" x="4624388" y="5718175"/>
          <p14:tracePt t="79280" x="4576763" y="5710238"/>
          <p14:tracePt t="79281" x="4560888" y="5702300"/>
          <p14:tracePt t="79283" x="4537075" y="5702300"/>
          <p14:tracePt t="79286" x="4513263" y="5702300"/>
          <p14:tracePt t="79291" x="4441825" y="5686425"/>
          <p14:tracePt t="79293" x="4418013" y="5678488"/>
          <p14:tracePt t="79297" x="4370388" y="5678488"/>
          <p14:tracePt t="79299" x="4344988" y="5670550"/>
          <p14:tracePt t="79303" x="4297363" y="5670550"/>
          <p14:tracePt t="79305" x="4273550" y="5670550"/>
          <p14:tracePt t="79306" x="4249738" y="5662613"/>
          <p14:tracePt t="79308" x="4233863" y="5662613"/>
          <p14:tracePt t="79311" x="4210050" y="5662613"/>
          <p14:tracePt t="79312" x="4186238" y="5662613"/>
          <p14:tracePt t="79314" x="4170363" y="5662613"/>
          <p14:tracePt t="79316" x="4146550" y="5662613"/>
          <p14:tracePt t="79318" x="4130675" y="5662613"/>
          <p14:tracePt t="79321" x="4106863" y="5662613"/>
          <p14:tracePt t="79322" x="4083050" y="5662613"/>
          <p14:tracePt t="79324" x="4067175" y="5662613"/>
          <p14:tracePt t="79327" x="4043363" y="5653088"/>
          <p14:tracePt t="79329" x="4027488" y="5653088"/>
          <p14:tracePt t="79330" x="4011613" y="5653088"/>
          <p14:tracePt t="79332" x="3994150" y="5653088"/>
          <p14:tracePt t="79334" x="3978275" y="5653088"/>
          <p14:tracePt t="79336" x="3962400" y="5645150"/>
          <p14:tracePt t="79338" x="3946525" y="5645150"/>
          <p14:tracePt t="79340" x="3930650" y="5645150"/>
          <p14:tracePt t="79342" x="3914775" y="5645150"/>
          <p14:tracePt t="79345" x="3898900" y="5645150"/>
          <p14:tracePt t="79347" x="3883025" y="5645150"/>
          <p14:tracePt t="79348" x="3875088" y="5637213"/>
          <p14:tracePt t="79350" x="3859213" y="5637213"/>
          <p14:tracePt t="79352" x="3851275" y="5637213"/>
          <p14:tracePt t="79354" x="3843338" y="5637213"/>
          <p14:tracePt t="79356" x="3827463" y="5637213"/>
          <p14:tracePt t="79358" x="3819525" y="5637213"/>
          <p14:tracePt t="79362" x="3811588" y="5637213"/>
          <p14:tracePt t="79363" x="3803650" y="5637213"/>
          <p14:tracePt t="79367" x="3795713" y="5637213"/>
          <p14:tracePt t="79370" x="3787775" y="5637213"/>
          <p14:tracePt t="79374" x="3779838" y="5637213"/>
          <p14:tracePt t="79415" x="3771900" y="5637213"/>
          <p14:tracePt t="79630" x="3779838" y="5637213"/>
          <p14:tracePt t="79749" x="3771900" y="5637213"/>
          <p14:tracePt t="79756" x="3779838" y="5637213"/>
          <p14:tracePt t="79760" x="3787775" y="5637213"/>
          <p14:tracePt t="79766" x="3795713" y="5629275"/>
          <p14:tracePt t="79768" x="3803650" y="5629275"/>
          <p14:tracePt t="79769" x="3811588" y="5629275"/>
          <p14:tracePt t="79773" x="3819525" y="5629275"/>
          <p14:tracePt t="79775" x="3827463" y="5629275"/>
          <p14:tracePt t="79780" x="3835400" y="5629275"/>
          <p14:tracePt t="79781" x="3843338" y="5629275"/>
          <p14:tracePt t="79783" x="3851275" y="5629275"/>
          <p14:tracePt t="79785" x="3859213" y="5629275"/>
          <p14:tracePt t="79787" x="3867150" y="5629275"/>
          <p14:tracePt t="79789" x="3875088" y="5629275"/>
          <p14:tracePt t="79791" x="3883025" y="5629275"/>
          <p14:tracePt t="79793" x="3890963" y="5629275"/>
          <p14:tracePt t="79797" x="3906838" y="5637213"/>
          <p14:tracePt t="79800" x="3914775" y="5637213"/>
          <p14:tracePt t="79802" x="3930650" y="5637213"/>
          <p14:tracePt t="79803" x="3938588" y="5637213"/>
          <p14:tracePt t="79805" x="3946525" y="5637213"/>
          <p14:tracePt t="79807" x="3954463" y="5637213"/>
          <p14:tracePt t="79809" x="3970338" y="5637213"/>
          <p14:tracePt t="79814" x="3986213" y="5645150"/>
          <p14:tracePt t="79815" x="4002088" y="5645150"/>
          <p14:tracePt t="79818" x="4011613" y="5645150"/>
          <p14:tracePt t="79820" x="4019550" y="5653088"/>
          <p14:tracePt t="79821" x="4035425" y="5653088"/>
          <p14:tracePt t="79823" x="4043363" y="5653088"/>
          <p14:tracePt t="79825" x="4059238" y="5653088"/>
          <p14:tracePt t="79828" x="4075113" y="5653088"/>
          <p14:tracePt t="79831" x="4098925" y="5662613"/>
          <p14:tracePt t="79834" x="4106863" y="5662613"/>
          <p14:tracePt t="79836" x="4122738" y="5670550"/>
          <p14:tracePt t="79837" x="4138613" y="5670550"/>
          <p14:tracePt t="79839" x="4146550" y="5678488"/>
          <p14:tracePt t="79841" x="4162425" y="5678488"/>
          <p14:tracePt t="79843" x="4178300" y="5678488"/>
          <p14:tracePt t="79847" x="4217988" y="5686425"/>
          <p14:tracePt t="79849" x="4233863" y="5694363"/>
          <p14:tracePt t="79852" x="4249738" y="5694363"/>
          <p14:tracePt t="79854" x="4265613" y="5694363"/>
          <p14:tracePt t="79855" x="4281488" y="5702300"/>
          <p14:tracePt t="79857" x="4305300" y="5702300"/>
          <p14:tracePt t="79859" x="4321175" y="5702300"/>
          <p14:tracePt t="79864" x="4362450" y="5710238"/>
          <p14:tracePt t="79868" x="4418013" y="5718175"/>
          <p14:tracePt t="79870" x="4433888" y="5726113"/>
          <p14:tracePt t="79871" x="4457700" y="5726113"/>
          <p14:tracePt t="79873" x="4481513" y="5726113"/>
          <p14:tracePt t="79875" x="4505325" y="5726113"/>
          <p14:tracePt t="79877" x="4529138" y="5726113"/>
          <p14:tracePt t="79881" x="4576763" y="5734050"/>
          <p14:tracePt t="79883" x="4600575" y="5734050"/>
          <p14:tracePt t="79887" x="4648200" y="5734050"/>
          <p14:tracePt t="79889" x="4672013" y="5734050"/>
          <p14:tracePt t="79891" x="4695825" y="5734050"/>
          <p14:tracePt t="79893" x="4721225" y="5734050"/>
          <p14:tracePt t="79897" x="4776788" y="5741988"/>
          <p14:tracePt t="79899" x="4800600" y="5741988"/>
          <p14:tracePt t="79902" x="4824413" y="5741988"/>
          <p14:tracePt t="79903" x="4848225" y="5741988"/>
          <p14:tracePt t="79905" x="4872038" y="5749925"/>
          <p14:tracePt t="79907" x="4895850" y="5749925"/>
          <p14:tracePt t="79909" x="4919663" y="5749925"/>
          <p14:tracePt t="79914" x="4967288" y="5749925"/>
          <p14:tracePt t="79915" x="4983163" y="5749925"/>
          <p14:tracePt t="79918" x="5006975" y="5749925"/>
          <p14:tracePt t="79920" x="5030788" y="5749925"/>
          <p14:tracePt t="79921" x="5056188" y="5757863"/>
          <p14:tracePt t="79923" x="5080000" y="5757863"/>
          <p14:tracePt t="79925" x="5103813" y="5757863"/>
          <p14:tracePt t="79934" x="5199063" y="5757863"/>
          <p14:tracePt t="79936" x="5222875" y="5765800"/>
          <p14:tracePt t="79938" x="5246688" y="5765800"/>
          <p14:tracePt t="79939" x="5270500" y="5765800"/>
          <p14:tracePt t="79941" x="5294313" y="5765800"/>
          <p14:tracePt t="79943" x="5318125" y="5773738"/>
          <p14:tracePt t="79947" x="5365750" y="5773738"/>
          <p14:tracePt t="79949" x="5381625" y="5773738"/>
          <p14:tracePt t="79951" x="5397500" y="5773738"/>
          <p14:tracePt t="79953" x="5422900" y="5773738"/>
          <p14:tracePt t="79955" x="5438775" y="5781675"/>
          <p14:tracePt t="79957" x="5462588" y="5781675"/>
          <p14:tracePt t="79959" x="5478463" y="5781675"/>
          <p14:tracePt t="79963" x="5510213" y="5781675"/>
          <p14:tracePt t="79965" x="5526088" y="5781675"/>
          <p14:tracePt t="79967" x="5549900" y="5781675"/>
          <p14:tracePt t="79969" x="5557838" y="5781675"/>
          <p14:tracePt t="79971" x="5565775" y="5781675"/>
          <p14:tracePt t="79973" x="5581650" y="5781675"/>
          <p14:tracePt t="79975" x="5589588" y="5781675"/>
          <p14:tracePt t="79980" x="5613400" y="5781675"/>
          <p14:tracePt t="79981" x="5621338" y="5781675"/>
          <p14:tracePt t="79983" x="5629275" y="5781675"/>
          <p14:tracePt t="79985" x="5637213" y="5781675"/>
          <p14:tracePt t="79987" x="5645150" y="5781675"/>
          <p14:tracePt t="79991" x="5653088" y="5781675"/>
          <p14:tracePt t="79996" x="5661025" y="5781675"/>
          <p14:tracePt t="79999" x="5668963" y="5781675"/>
          <p14:tracePt t="80005" x="5676900" y="5781675"/>
          <p14:tracePt t="80105" x="5684838" y="5781675"/>
          <p14:tracePt t="80123" x="5692775" y="5773738"/>
          <p14:tracePt t="80133" x="5700713" y="5773738"/>
          <p14:tracePt t="80140" x="5708650" y="5765800"/>
          <p14:tracePt t="80146" x="5716588" y="5765800"/>
          <p14:tracePt t="80148" x="5716588" y="5757863"/>
          <p14:tracePt t="80151" x="5724525" y="5757863"/>
          <p14:tracePt t="80153" x="5724525" y="5749925"/>
          <p14:tracePt t="80155" x="5732463" y="5749925"/>
          <p14:tracePt t="80159" x="5732463" y="5741988"/>
          <p14:tracePt t="80164" x="5740400" y="5734050"/>
          <p14:tracePt t="80168" x="5749925" y="5726113"/>
          <p14:tracePt t="80171" x="5749925" y="5718175"/>
          <p14:tracePt t="80173" x="5757863" y="5718175"/>
          <p14:tracePt t="80175" x="5757863" y="5710238"/>
          <p14:tracePt t="80177" x="5757863" y="5702300"/>
          <p14:tracePt t="80182" x="5757863" y="5694363"/>
          <p14:tracePt t="80183" x="5765800" y="5694363"/>
          <p14:tracePt t="80186" x="5765800" y="5686425"/>
          <p14:tracePt t="80188" x="5765800" y="5678488"/>
          <p14:tracePt t="80191" x="5765800" y="5670550"/>
          <p14:tracePt t="80196" x="5765800" y="5662613"/>
          <p14:tracePt t="80200" x="5765800" y="5653088"/>
          <p14:tracePt t="80203" x="5765800" y="5645150"/>
          <p14:tracePt t="80205" x="5765800" y="5637213"/>
          <p14:tracePt t="80213" x="5765800" y="5629275"/>
          <p14:tracePt t="80216" x="5765800" y="5621338"/>
          <p14:tracePt t="80217" x="5757863" y="5621338"/>
          <p14:tracePt t="80219" x="5757863" y="5613400"/>
          <p14:tracePt t="80223" x="5757863" y="5605463"/>
          <p14:tracePt t="80227" x="5749925" y="5605463"/>
          <p14:tracePt t="80231" x="5749925" y="5597525"/>
          <p14:tracePt t="80235" x="5740400" y="5589588"/>
          <p14:tracePt t="80241" x="5740400" y="5581650"/>
          <p14:tracePt t="80243" x="5732463" y="5581650"/>
          <p14:tracePt t="80251" x="5724525" y="5573713"/>
          <p14:tracePt t="80264" x="5716588" y="5565775"/>
          <p14:tracePt t="80273" x="5708650" y="5565775"/>
          <p14:tracePt t="80293" x="5708650" y="5557838"/>
          <p14:tracePt t="80387" x="5708650" y="5549900"/>
          <p14:tracePt t="80401" x="5708650" y="5541963"/>
          <p14:tracePt t="80413" x="5716588" y="5541963"/>
          <p14:tracePt t="80414" x="5716588" y="5534025"/>
          <p14:tracePt t="80423" x="5716588" y="5526088"/>
          <p14:tracePt t="80431" x="5724525" y="5518150"/>
          <p14:tracePt t="80439" x="5724525" y="5510213"/>
          <p14:tracePt t="80446" x="5732463" y="5502275"/>
          <p14:tracePt t="80453" x="5732463" y="5494338"/>
          <p14:tracePt t="80457" x="5740400" y="5494338"/>
          <p14:tracePt t="80460" x="5740400" y="5486400"/>
          <p14:tracePt t="80465" x="5740400" y="5478463"/>
          <p14:tracePt t="80469" x="5740400" y="5470525"/>
          <p14:tracePt t="80471" x="5749925" y="5470525"/>
          <p14:tracePt t="80475" x="5749925" y="5462588"/>
          <p14:tracePt t="80480" x="5749925" y="5454650"/>
          <p14:tracePt t="80485" x="5749925" y="5446713"/>
          <p14:tracePt t="80489" x="5757863" y="5438775"/>
          <p14:tracePt t="80494" x="5757863" y="5430838"/>
          <p14:tracePt t="80497" x="5757863" y="5422900"/>
          <p14:tracePt t="80501" x="5757863" y="5414963"/>
          <p14:tracePt t="80505" x="5757863" y="5407025"/>
          <p14:tracePt t="80509" x="5757863" y="5399088"/>
          <p14:tracePt t="80514" x="5757863" y="5391150"/>
          <p14:tracePt t="80519" x="5757863" y="5383213"/>
          <p14:tracePt t="80523" x="5757863" y="5375275"/>
          <p14:tracePt t="80528" x="5757863" y="5367338"/>
          <p14:tracePt t="80531" x="5749925" y="5367338"/>
          <p14:tracePt t="80533" x="5749925" y="5359400"/>
          <p14:tracePt t="80539" x="5749925" y="5351463"/>
          <p14:tracePt t="80541" x="5740400" y="5351463"/>
          <p14:tracePt t="80547" x="5732463" y="5343525"/>
          <p14:tracePt t="80552" x="5732463" y="5335588"/>
          <p14:tracePt t="80555" x="5724525" y="5335588"/>
          <p14:tracePt t="80557" x="5724525" y="5327650"/>
          <p14:tracePt t="80559" x="5716588" y="5327650"/>
          <p14:tracePt t="80563" x="5708650" y="5327650"/>
          <p14:tracePt t="80565" x="5708650" y="5319713"/>
          <p14:tracePt t="80569" x="5692775" y="5319713"/>
          <p14:tracePt t="80573" x="5684838" y="5310188"/>
          <p14:tracePt t="80575" x="5676900" y="5310188"/>
          <p14:tracePt t="80581" x="5661025" y="5302250"/>
          <p14:tracePt t="80585" x="5645150" y="5302250"/>
          <p14:tracePt t="80587" x="5637213" y="5302250"/>
          <p14:tracePt t="80589" x="5629275" y="5302250"/>
          <p14:tracePt t="80591" x="5621338" y="5302250"/>
          <p14:tracePt t="80593" x="5613400" y="5302250"/>
          <p14:tracePt t="80598" x="5605463" y="5302250"/>
          <p14:tracePt t="80600" x="5597525" y="5302250"/>
          <p14:tracePt t="80602" x="5589588" y="5294313"/>
          <p14:tracePt t="80603" x="5581650" y="5294313"/>
          <p14:tracePt t="80605" x="5573713" y="5294313"/>
          <p14:tracePt t="80607" x="5565775" y="5294313"/>
          <p14:tracePt t="80609" x="5557838" y="5294313"/>
          <p14:tracePt t="80613" x="5541963" y="5294313"/>
          <p14:tracePt t="80617" x="5526088" y="5294313"/>
          <p14:tracePt t="80619" x="5510213" y="5294313"/>
          <p14:tracePt t="80621" x="5502275" y="5294313"/>
          <p14:tracePt t="80623" x="5494338" y="5294313"/>
          <p14:tracePt t="80625" x="5486400" y="5294313"/>
          <p14:tracePt t="80628" x="5470525" y="5294313"/>
          <p14:tracePt t="80632" x="5454650" y="5294313"/>
          <p14:tracePt t="80636" x="5430838" y="5294313"/>
          <p14:tracePt t="80637" x="5422900" y="5294313"/>
          <p14:tracePt t="80639" x="5407025" y="5294313"/>
          <p14:tracePt t="80641" x="5397500" y="5294313"/>
          <p14:tracePt t="80643" x="5381625" y="5294313"/>
          <p14:tracePt t="80647" x="5365750" y="5294313"/>
          <p14:tracePt t="80650" x="5349875" y="5294313"/>
          <p14:tracePt t="80651" x="5341938" y="5294313"/>
          <p14:tracePt t="80653" x="5326063" y="5294313"/>
          <p14:tracePt t="80655" x="5318125" y="5294313"/>
          <p14:tracePt t="80657" x="5310188" y="5294313"/>
          <p14:tracePt t="80659" x="5294313" y="5294313"/>
          <p14:tracePt t="80664" x="5278438" y="5294313"/>
          <p14:tracePt t="80665" x="5262563" y="5294313"/>
          <p14:tracePt t="80667" x="5254625" y="5294313"/>
          <p14:tracePt t="80669" x="5246688" y="5294313"/>
          <p14:tracePt t="80671" x="5230813" y="5294313"/>
          <p14:tracePt t="80673" x="5222875" y="5294313"/>
          <p14:tracePt t="80675" x="5214938" y="5294313"/>
          <p14:tracePt t="80680" x="5191125" y="5294313"/>
          <p14:tracePt t="80681" x="5183188" y="5294313"/>
          <p14:tracePt t="80683" x="5167313" y="5294313"/>
          <p14:tracePt t="80685" x="5159375" y="5294313"/>
          <p14:tracePt t="80687" x="5143500" y="5294313"/>
          <p14:tracePt t="80689" x="5135563" y="5294313"/>
          <p14:tracePt t="80691" x="5127625" y="5294313"/>
          <p14:tracePt t="80694" x="5111750" y="5294313"/>
          <p14:tracePt t="80697" x="5095875" y="5294313"/>
          <p14:tracePt t="80699" x="5087938" y="5294313"/>
          <p14:tracePt t="80701" x="5072063" y="5294313"/>
          <p14:tracePt t="80703" x="5064125" y="5294313"/>
          <p14:tracePt t="80705" x="5056188" y="5294313"/>
          <p14:tracePt t="80707" x="5046663" y="5294313"/>
          <p14:tracePt t="80709" x="5030788" y="5302250"/>
          <p14:tracePt t="80714" x="5014913" y="5302250"/>
          <p14:tracePt t="80715" x="5006975" y="5302250"/>
          <p14:tracePt t="80717" x="4991100" y="5302250"/>
          <p14:tracePt t="80719" x="4983163" y="5302250"/>
          <p14:tracePt t="80721" x="4975225" y="5310188"/>
          <p14:tracePt t="80723" x="4967288" y="5310188"/>
          <p14:tracePt t="80725" x="4951413" y="5310188"/>
          <p14:tracePt t="80727" x="4943475" y="5310188"/>
          <p14:tracePt t="80732" x="4927600" y="5319713"/>
          <p14:tracePt t="80733" x="4919663" y="5319713"/>
          <p14:tracePt t="80735" x="4903788" y="5327650"/>
          <p14:tracePt t="80737" x="4895850" y="5327650"/>
          <p14:tracePt t="80739" x="4887913" y="5335588"/>
          <p14:tracePt t="80741" x="4879975" y="5335588"/>
          <p14:tracePt t="80743" x="4872038" y="5335588"/>
          <p14:tracePt t="80747" x="4848225" y="5343525"/>
          <p14:tracePt t="80749" x="4840288" y="5351463"/>
          <p14:tracePt t="80751" x="4832350" y="5351463"/>
          <p14:tracePt t="80753" x="4824413" y="5359400"/>
          <p14:tracePt t="80755" x="4816475" y="5359400"/>
          <p14:tracePt t="80757" x="4816475" y="5367338"/>
          <p14:tracePt t="80759" x="4808538" y="5367338"/>
          <p14:tracePt t="80762" x="4800600" y="5375275"/>
          <p14:tracePt t="80763" x="4792663" y="5383213"/>
          <p14:tracePt t="80765" x="4784725" y="5383213"/>
          <p14:tracePt t="80767" x="4784725" y="5391150"/>
          <p14:tracePt t="80769" x="4776788" y="5391150"/>
          <p14:tracePt t="80771" x="4776788" y="5399088"/>
          <p14:tracePt t="80772" x="4768850" y="5407025"/>
          <p14:tracePt t="80777" x="4760913" y="5414963"/>
          <p14:tracePt t="80780" x="4760913" y="5422900"/>
          <p14:tracePt t="80781" x="4752975" y="5422900"/>
          <p14:tracePt t="80783" x="4752975" y="5430838"/>
          <p14:tracePt t="80787" x="4745038" y="5438775"/>
          <p14:tracePt t="80789" x="4745038" y="5446713"/>
          <p14:tracePt t="80793" x="4737100" y="5454650"/>
          <p14:tracePt t="80796" x="4737100" y="5462588"/>
          <p14:tracePt t="80799" x="4729163" y="5470525"/>
          <p14:tracePt t="80805" x="4729163" y="5494338"/>
          <p14:tracePt t="80807" x="4721225" y="5502275"/>
          <p14:tracePt t="80813" x="4721225" y="5518150"/>
          <p14:tracePt t="80815" x="4721225" y="5526088"/>
          <p14:tracePt t="80820" x="4721225" y="5541963"/>
          <p14:tracePt t="80821" x="4721225" y="5549900"/>
          <p14:tracePt t="80823" x="4721225" y="5557838"/>
          <p14:tracePt t="80825" x="4721225" y="5565775"/>
          <p14:tracePt t="80827" x="4721225" y="5573713"/>
          <p14:tracePt t="80831" x="4721225" y="5589588"/>
          <p14:tracePt t="80833" x="4729163" y="5597525"/>
          <p14:tracePt t="80835" x="4729163" y="5605463"/>
          <p14:tracePt t="80837" x="4729163" y="5613400"/>
          <p14:tracePt t="80839" x="4729163" y="5629275"/>
          <p14:tracePt t="80841" x="4729163" y="5637213"/>
          <p14:tracePt t="80843" x="4729163" y="5645150"/>
          <p14:tracePt t="80847" x="4737100" y="5662613"/>
          <p14:tracePt t="80852" x="4737100" y="5678488"/>
          <p14:tracePt t="80853" x="4745038" y="5686425"/>
          <p14:tracePt t="80855" x="4745038" y="5694363"/>
          <p14:tracePt t="80857" x="4745038" y="5702300"/>
          <p14:tracePt t="80859" x="4752975" y="5710238"/>
          <p14:tracePt t="80864" x="4752975" y="5718175"/>
          <p14:tracePt t="80866" x="4760913" y="5726113"/>
          <p14:tracePt t="80868" x="4768850" y="5734050"/>
          <p14:tracePt t="80870" x="4768850" y="5741988"/>
          <p14:tracePt t="80871" x="4776788" y="5749925"/>
          <p14:tracePt t="80873" x="4776788" y="5757863"/>
          <p14:tracePt t="80875" x="4784725" y="5765800"/>
          <p14:tracePt t="80880" x="4792663" y="5773738"/>
          <p14:tracePt t="80882" x="4800600" y="5781675"/>
          <p14:tracePt t="80884" x="4808538" y="5789613"/>
          <p14:tracePt t="80887" x="4824413" y="5805488"/>
          <p14:tracePt t="80891" x="4832350" y="5813425"/>
          <p14:tracePt t="80893" x="4840288" y="5821363"/>
          <p14:tracePt t="80896" x="4848225" y="5821363"/>
          <p14:tracePt t="80898" x="4856163" y="5829300"/>
          <p14:tracePt t="80899" x="4864100" y="5837238"/>
          <p14:tracePt t="80904" x="4879975" y="5845175"/>
          <p14:tracePt t="80905" x="4887913" y="5853113"/>
          <p14:tracePt t="80907" x="4895850" y="5853113"/>
          <p14:tracePt t="80909" x="4903788" y="5861050"/>
          <p14:tracePt t="80914" x="4919663" y="5868988"/>
          <p14:tracePt t="80915" x="4927600" y="5876925"/>
          <p14:tracePt t="80917" x="4943475" y="5876925"/>
          <p14:tracePt t="80922" x="4959350" y="5884863"/>
          <p14:tracePt t="80923" x="4967288" y="5892800"/>
          <p14:tracePt t="80925" x="4975225" y="5892800"/>
          <p14:tracePt t="80930" x="4999038" y="5900738"/>
          <p14:tracePt t="80931" x="5006975" y="5908675"/>
          <p14:tracePt t="80933" x="5022850" y="5908675"/>
          <p14:tracePt t="80937" x="5046663" y="5916613"/>
          <p14:tracePt t="80939" x="5056188" y="5924550"/>
          <p14:tracePt t="80941" x="5072063" y="5924550"/>
          <p14:tracePt t="80943" x="5080000" y="5932488"/>
          <p14:tracePt t="80951" x="5135563" y="5940425"/>
          <p14:tracePt t="80953" x="5143500" y="5940425"/>
          <p14:tracePt t="80956" x="5159375" y="5948363"/>
          <p14:tracePt t="80959" x="5183188" y="5948363"/>
          <p14:tracePt t="80964" x="5214938" y="5956300"/>
          <p14:tracePt t="80965" x="5230813" y="5956300"/>
          <p14:tracePt t="80967" x="5246688" y="5956300"/>
          <p14:tracePt t="80970" x="5254625" y="5964238"/>
          <p14:tracePt t="80971" x="5270500" y="5964238"/>
          <p14:tracePt t="80973" x="5286375" y="5964238"/>
          <p14:tracePt t="80975" x="5302250" y="5964238"/>
          <p14:tracePt t="80977" x="5318125" y="5964238"/>
          <p14:tracePt t="80981" x="5341938" y="5972175"/>
          <p14:tracePt t="80983" x="5357813" y="5972175"/>
          <p14:tracePt t="80986" x="5373688" y="5972175"/>
          <p14:tracePt t="80987" x="5389563" y="5972175"/>
          <p14:tracePt t="80989" x="5407025" y="5972175"/>
          <p14:tracePt t="80991" x="5414963" y="5972175"/>
          <p14:tracePt t="80993" x="5430838" y="5972175"/>
          <p14:tracePt t="80997" x="5454650" y="5980113"/>
          <p14:tracePt t="80999" x="5470525" y="5972175"/>
          <p14:tracePt t="81001" x="5486400" y="5972175"/>
          <p14:tracePt t="81003" x="5502275" y="5972175"/>
          <p14:tracePt t="81005" x="5510213" y="5972175"/>
          <p14:tracePt t="81007" x="5526088" y="5972175"/>
          <p14:tracePt t="81009" x="5541963" y="5972175"/>
          <p14:tracePt t="81013" x="5565775" y="5972175"/>
          <p14:tracePt t="81015" x="5581650" y="5972175"/>
          <p14:tracePt t="81017" x="5589588" y="5972175"/>
          <p14:tracePt t="81019" x="5605463" y="5972175"/>
          <p14:tracePt t="81021" x="5621338" y="5964238"/>
          <p14:tracePt t="81023" x="5629275" y="5964238"/>
          <p14:tracePt t="81025" x="5645150" y="5964238"/>
          <p14:tracePt t="81027" x="5661025" y="5964238"/>
          <p14:tracePt t="81031" x="5684838" y="5956300"/>
          <p14:tracePt t="81034" x="5700713" y="5956300"/>
          <p14:tracePt t="81035" x="5708650" y="5956300"/>
          <p14:tracePt t="81037" x="5724525" y="5948363"/>
          <p14:tracePt t="81039" x="5732463" y="5948363"/>
          <p14:tracePt t="81041" x="5740400" y="5948363"/>
          <p14:tracePt t="81043" x="5757863" y="5940425"/>
          <p14:tracePt t="81047" x="5773738" y="5940425"/>
          <p14:tracePt t="81049" x="5781675" y="5940425"/>
          <p14:tracePt t="81052" x="5789613" y="5932488"/>
          <p14:tracePt t="81054" x="5805488" y="5932488"/>
          <p14:tracePt t="81055" x="5813425" y="5932488"/>
          <p14:tracePt t="81057" x="5821363" y="5924550"/>
          <p14:tracePt t="81059" x="5829300" y="5924550"/>
          <p14:tracePt t="81064" x="5845175" y="5916613"/>
          <p14:tracePt t="81065" x="5853113" y="5916613"/>
          <p14:tracePt t="81070" x="5868988" y="5908675"/>
          <p14:tracePt t="81071" x="5868988" y="5900738"/>
          <p14:tracePt t="81073" x="5876925" y="5900738"/>
          <p14:tracePt t="81075" x="5884863" y="5892800"/>
          <p14:tracePt t="81077" x="5892800" y="5892800"/>
          <p14:tracePt t="81081" x="5900738" y="5884863"/>
          <p14:tracePt t="81083" x="5908675" y="5876925"/>
          <p14:tracePt t="81086" x="5916613" y="5876925"/>
          <p14:tracePt t="81087" x="5924550" y="5868988"/>
          <p14:tracePt t="81091" x="5932488" y="5861050"/>
          <p14:tracePt t="81096" x="5940425" y="5853113"/>
          <p14:tracePt t="81099" x="5948363" y="5845175"/>
          <p14:tracePt t="81104" x="5956300" y="5837238"/>
          <p14:tracePt t="81107" x="5964238" y="5829300"/>
          <p14:tracePt t="81113" x="5964238" y="5821363"/>
          <p14:tracePt t="81115" x="5972175" y="5821363"/>
          <p14:tracePt t="81117" x="5972175" y="5813425"/>
          <p14:tracePt t="81121" x="5980113" y="5805488"/>
          <p14:tracePt t="81127" x="5980113" y="5797550"/>
          <p14:tracePt t="81131" x="5988050" y="5789613"/>
          <p14:tracePt t="81135" x="5988050" y="5781675"/>
          <p14:tracePt t="81141" x="5995988" y="5773738"/>
          <p14:tracePt t="81146" x="5995988" y="5765800"/>
          <p14:tracePt t="81149" x="5995988" y="5757863"/>
          <p14:tracePt t="81152" x="6003925" y="5757863"/>
          <p14:tracePt t="81153" x="6003925" y="5749925"/>
          <p14:tracePt t="81157" x="6003925" y="5741988"/>
          <p14:tracePt t="81159" x="6011863" y="5741988"/>
          <p14:tracePt t="81164" x="6011863" y="5734050"/>
          <p14:tracePt t="81165" x="6011863" y="5726113"/>
          <p14:tracePt t="81168" x="6019800" y="5718175"/>
          <p14:tracePt t="81171" x="6019800" y="5710238"/>
          <p14:tracePt t="81173" x="6027738" y="5710238"/>
          <p14:tracePt t="81175" x="6027738" y="5702300"/>
          <p14:tracePt t="81180" x="6035675" y="5694363"/>
          <p14:tracePt t="81184" x="6035675" y="5686425"/>
          <p14:tracePt t="81186" x="6035675" y="5678488"/>
          <p14:tracePt t="81187" x="6043613" y="5678488"/>
          <p14:tracePt t="81189" x="6043613" y="5670550"/>
          <p14:tracePt t="81193" x="6051550" y="5662613"/>
          <p14:tracePt t="81197" x="6051550" y="5653088"/>
          <p14:tracePt t="81199" x="6051550" y="5645150"/>
          <p14:tracePt t="81201" x="6059488" y="5637213"/>
          <p14:tracePt t="81205" x="6059488" y="5629275"/>
          <p14:tracePt t="81207" x="6059488" y="5621338"/>
          <p14:tracePt t="81209" x="6067425" y="5621338"/>
          <p14:tracePt t="81213" x="6067425" y="5605463"/>
          <p14:tracePt t="81215" x="6067425" y="5597525"/>
          <p14:tracePt t="81219" x="6067425" y="5589588"/>
          <p14:tracePt t="81221" x="6067425" y="5581650"/>
          <p14:tracePt t="81223" x="6067425" y="5573713"/>
          <p14:tracePt t="81227" x="6067425" y="5565775"/>
          <p14:tracePt t="81231" x="6067425" y="5557838"/>
          <p14:tracePt t="81234" x="6067425" y="5549900"/>
          <p14:tracePt t="81235" x="6067425" y="5541963"/>
          <p14:tracePt t="81239" x="6067425" y="5534025"/>
          <p14:tracePt t="81243" x="6067425" y="5526088"/>
          <p14:tracePt t="81248" x="6067425" y="5518150"/>
          <p14:tracePt t="81249" x="6067425" y="5510213"/>
          <p14:tracePt t="81253" x="6067425" y="5502275"/>
          <p14:tracePt t="81255" x="6059488" y="5502275"/>
          <p14:tracePt t="81257" x="6059488" y="5494338"/>
          <p14:tracePt t="81263" x="6059488" y="5486400"/>
          <p14:tracePt t="81265" x="6051550" y="5486400"/>
          <p14:tracePt t="81267" x="6051550" y="5478463"/>
          <p14:tracePt t="81273" x="6043613" y="5470525"/>
          <p14:tracePt t="81281" x="6043613" y="5462588"/>
          <p14:tracePt t="81284" x="6035675" y="5462588"/>
          <p14:tracePt t="81287" x="6035675" y="5454650"/>
          <p14:tracePt t="81293" x="6027738" y="5454650"/>
          <p14:tracePt t="81297" x="6027738" y="5446713"/>
          <p14:tracePt t="81303" x="6019800" y="5446713"/>
          <p14:tracePt t="81307" x="6019800" y="5438775"/>
          <p14:tracePt t="81314" x="6011863" y="5438775"/>
          <p14:tracePt t="81317" x="6011863" y="5430838"/>
          <p14:tracePt t="81319" x="6003925" y="5430838"/>
          <p14:tracePt t="81325" x="5995988" y="5430838"/>
          <p14:tracePt t="81331" x="5988050" y="5422900"/>
          <p14:tracePt t="81335" x="5980113" y="5422900"/>
          <p14:tracePt t="81341" x="5972175" y="5422900"/>
          <p14:tracePt t="81347" x="5964238" y="5414963"/>
          <p14:tracePt t="81350" x="5956300" y="5414963"/>
          <p14:tracePt t="81353" x="5948363" y="5414963"/>
          <p14:tracePt t="81357" x="5940425" y="5414963"/>
          <p14:tracePt t="81359" x="5940425" y="5407025"/>
          <p14:tracePt t="81364" x="5932488" y="5407025"/>
          <p14:tracePt t="81367" x="5924550" y="5407025"/>
          <p14:tracePt t="81371" x="5916613" y="5407025"/>
          <p14:tracePt t="81375" x="5908675" y="5399088"/>
          <p14:tracePt t="81381" x="5900738" y="5399088"/>
          <p14:tracePt t="81387" x="5892800" y="5399088"/>
          <p14:tracePt t="81393" x="5884863" y="5391150"/>
          <p14:tracePt t="81397" x="5876925" y="5391150"/>
          <p14:tracePt t="81403" x="5868988" y="5391150"/>
          <p14:tracePt t="81407" x="5861050" y="5383213"/>
          <p14:tracePt t="81413" x="5853113" y="5383213"/>
          <p14:tracePt t="81415" x="5845175" y="5383213"/>
          <p14:tracePt t="81419" x="5837238" y="5375275"/>
          <p14:tracePt t="81423" x="5829300" y="5375275"/>
          <p14:tracePt t="81429" x="5821363" y="5375275"/>
          <p14:tracePt t="81432" x="5813425" y="5367338"/>
          <p14:tracePt t="81435" x="5805488" y="5367338"/>
          <p14:tracePt t="81437" x="5797550" y="5367338"/>
          <p14:tracePt t="81441" x="5789613" y="5359400"/>
          <p14:tracePt t="81446" x="5781675" y="5359400"/>
          <p14:tracePt t="81448" x="5773738" y="5359400"/>
          <p14:tracePt t="81451" x="5765800" y="5351463"/>
          <p14:tracePt t="81453" x="5757863" y="5351463"/>
          <p14:tracePt t="81457" x="5749925" y="5351463"/>
          <p14:tracePt t="81463" x="5732463" y="5343525"/>
          <p14:tracePt t="81467" x="5724525" y="5343525"/>
          <p14:tracePt t="81471" x="5716588" y="5343525"/>
          <p14:tracePt t="81473" x="5708650" y="5343525"/>
          <p14:tracePt t="81477" x="5700713" y="5343525"/>
          <p14:tracePt t="81481" x="5692775" y="5335588"/>
          <p14:tracePt t="81483" x="5684838" y="5335588"/>
          <p14:tracePt t="81485" x="5676900" y="5335588"/>
          <p14:tracePt t="81487" x="5668963" y="5335588"/>
          <p14:tracePt t="81491" x="5661025" y="5335588"/>
          <p14:tracePt t="81493" x="5653088" y="5335588"/>
          <p14:tracePt t="81496" x="5645150" y="5335588"/>
          <p14:tracePt t="81498" x="5645150" y="5327650"/>
          <p14:tracePt t="81501" x="5629275" y="5327650"/>
          <p14:tracePt t="81503" x="5621338" y="5327650"/>
          <p14:tracePt t="81505" x="5613400" y="5327650"/>
          <p14:tracePt t="81507" x="5605463" y="5327650"/>
          <p14:tracePt t="81509" x="5597525" y="5327650"/>
          <p14:tracePt t="81513" x="5589588" y="5327650"/>
          <p14:tracePt t="81515" x="5581650" y="5327650"/>
          <p14:tracePt t="81517" x="5573713" y="5327650"/>
          <p14:tracePt t="81519" x="5565775" y="5327650"/>
          <p14:tracePt t="81521" x="5557838" y="5327650"/>
          <p14:tracePt t="81523" x="5549900" y="5327650"/>
          <p14:tracePt t="81525" x="5541963" y="5327650"/>
          <p14:tracePt t="81527" x="5534025" y="5327650"/>
          <p14:tracePt t="81531" x="5518150" y="5327650"/>
          <p14:tracePt t="81534" x="5510213" y="5327650"/>
          <p14:tracePt t="81537" x="5502275" y="5319713"/>
          <p14:tracePt t="81538" x="5494338" y="5319713"/>
          <p14:tracePt t="81539" x="5486400" y="5319713"/>
          <p14:tracePt t="81541" x="5478463" y="5319713"/>
          <p14:tracePt t="81543" x="5462588" y="5319713"/>
          <p14:tracePt t="81547" x="5446713" y="5319713"/>
          <p14:tracePt t="81550" x="5438775" y="5319713"/>
          <p14:tracePt t="81553" x="5422900" y="5319713"/>
          <p14:tracePt t="81555" x="5414963" y="5319713"/>
          <p14:tracePt t="81557" x="5407025" y="5319713"/>
          <p14:tracePt t="81559" x="5389563" y="5319713"/>
          <p14:tracePt t="81564" x="5373688" y="5319713"/>
          <p14:tracePt t="81565" x="5365750" y="5319713"/>
          <p14:tracePt t="81568" x="5357813" y="5319713"/>
          <p14:tracePt t="81569" x="5349875" y="5319713"/>
          <p14:tracePt t="81571" x="5341938" y="5319713"/>
          <p14:tracePt t="81573" x="5334000" y="5319713"/>
          <p14:tracePt t="81575" x="5326063" y="5319713"/>
          <p14:tracePt t="81580" x="5302250" y="5319713"/>
          <p14:tracePt t="81581" x="5294313" y="5319713"/>
          <p14:tracePt t="81585" x="5286375" y="5319713"/>
          <p14:tracePt t="81587" x="5278438" y="5319713"/>
          <p14:tracePt t="81589" x="5270500" y="5319713"/>
          <p14:tracePt t="81591" x="5262563" y="5319713"/>
          <p14:tracePt t="81596" x="5254625" y="5319713"/>
          <p14:tracePt t="81598" x="5246688" y="5319713"/>
          <p14:tracePt t="81601" x="5238750" y="5319713"/>
          <p14:tracePt t="81605" x="5230813" y="5319713"/>
          <p14:tracePt t="81607" x="5222875" y="5319713"/>
          <p14:tracePt t="81613" x="5214938" y="5319713"/>
          <p14:tracePt t="81615" x="5207000" y="5327650"/>
          <p14:tracePt t="81619" x="5199063" y="5327650"/>
          <p14:tracePt t="81621" x="5191125" y="5327650"/>
          <p14:tracePt t="81625" x="5183188" y="5327650"/>
          <p14:tracePt t="81630" x="5175250" y="5335588"/>
          <p14:tracePt t="81633" x="5167313" y="5335588"/>
          <p14:tracePt t="81635" x="5159375" y="5335588"/>
          <p14:tracePt t="81639" x="5151438" y="5335588"/>
          <p14:tracePt t="81641" x="5151438" y="5343525"/>
          <p14:tracePt t="81643" x="5143500" y="5343525"/>
          <p14:tracePt t="81648" x="5135563" y="5343525"/>
          <p14:tracePt t="81655" x="5127625" y="5351463"/>
          <p14:tracePt t="81663" x="5119688" y="5351463"/>
          <p14:tracePt t="81667" x="5111750" y="5359400"/>
          <p14:tracePt t="81675" x="5103813" y="5359400"/>
          <p14:tracePt t="81681" x="5103813" y="5367338"/>
          <p14:tracePt t="81684" x="5095875" y="5367338"/>
          <p14:tracePt t="81689" x="5087938" y="5375275"/>
          <p14:tracePt t="81697" x="5080000" y="5375275"/>
          <p14:tracePt t="81698" x="5080000" y="5383213"/>
          <p14:tracePt t="81700" x="5072063" y="5383213"/>
          <p14:tracePt t="81705" x="5064125" y="5391150"/>
          <p14:tracePt t="81709" x="5056188" y="5391150"/>
          <p14:tracePt t="81714" x="5046663" y="5399088"/>
          <p14:tracePt t="81715" x="5046663" y="5407025"/>
          <p14:tracePt t="81718" x="5038725" y="5407025"/>
          <p14:tracePt t="81721" x="5030788" y="5414963"/>
          <p14:tracePt t="81723" x="5022850" y="5414963"/>
          <p14:tracePt t="81725" x="5022850" y="5422900"/>
          <p14:tracePt t="81728" x="5014913" y="5422900"/>
          <p14:tracePt t="81732" x="5006975" y="5430838"/>
          <p14:tracePt t="81736" x="4999038" y="5430838"/>
          <p14:tracePt t="81738" x="4999038" y="5438775"/>
          <p14:tracePt t="81740" x="4991100" y="5438775"/>
          <p14:tracePt t="81741" x="4991100" y="5446713"/>
          <p14:tracePt t="81743" x="4983163" y="5446713"/>
          <p14:tracePt t="81747" x="4983163" y="5454650"/>
          <p14:tracePt t="81748" x="4975225" y="5454650"/>
          <p14:tracePt t="81752" x="4975225" y="5462588"/>
          <p14:tracePt t="81753" x="4967288" y="5462588"/>
          <p14:tracePt t="81755" x="4967288" y="5470525"/>
          <p14:tracePt t="81759" x="4959350" y="5470525"/>
          <p14:tracePt t="81764" x="4951413" y="5478463"/>
          <p14:tracePt t="81765" x="4951413" y="5486400"/>
          <p14:tracePt t="81769" x="4943475" y="5494338"/>
          <p14:tracePt t="81775" x="4943475" y="5502275"/>
          <p14:tracePt t="81777" x="4935538" y="5502275"/>
          <p14:tracePt t="81781" x="4935538" y="5510213"/>
          <p14:tracePt t="81783" x="4935538" y="5518150"/>
          <p14:tracePt t="81787" x="4927600" y="5526088"/>
          <p14:tracePt t="81791" x="4927600" y="5534025"/>
          <p14:tracePt t="81796" x="4927600" y="5541963"/>
          <p14:tracePt t="81799" x="4927600" y="5549900"/>
          <p14:tracePt t="81803" x="4927600" y="5557838"/>
          <p14:tracePt t="81807" x="4927600" y="5565775"/>
          <p14:tracePt t="81813" x="4927600" y="5573713"/>
          <p14:tracePt t="81817" x="4927600" y="5581650"/>
          <p14:tracePt t="81821" x="4927600" y="5589588"/>
          <p14:tracePt t="81825" x="4927600" y="5597525"/>
          <p14:tracePt t="81830" x="4927600" y="5605463"/>
          <p14:tracePt t="81835" x="4927600" y="5613400"/>
          <p14:tracePt t="81841" x="4927600" y="5621338"/>
          <p14:tracePt t="81846" x="4935538" y="5621338"/>
          <p14:tracePt t="81849" x="4935538" y="5629275"/>
          <p14:tracePt t="82195" x="4935538" y="5637213"/>
          <p14:tracePt t="82199" x="4943475" y="5637213"/>
          <p14:tracePt t="82205" x="4951413" y="5637213"/>
          <p14:tracePt t="82209" x="4959350" y="5637213"/>
          <p14:tracePt t="82214" x="4967288" y="5637213"/>
          <p14:tracePt t="82215" x="4967288" y="5645150"/>
          <p14:tracePt t="82217" x="4975225" y="5645150"/>
          <p14:tracePt t="82221" x="4983163" y="5645150"/>
          <p14:tracePt t="82223" x="4991100" y="5645150"/>
          <p14:tracePt t="82228" x="4999038" y="5653088"/>
          <p14:tracePt t="82231" x="5014913" y="5653088"/>
          <p14:tracePt t="82235" x="5022850" y="5653088"/>
          <p14:tracePt t="82237" x="5030788" y="5653088"/>
          <p14:tracePt t="82239" x="5038725" y="5662613"/>
          <p14:tracePt t="82241" x="5046663" y="5662613"/>
          <p14:tracePt t="82243" x="5056188" y="5662613"/>
          <p14:tracePt t="82246" x="5064125" y="5662613"/>
          <p14:tracePt t="82247" x="5080000" y="5662613"/>
          <p14:tracePt t="82250" x="5087938" y="5662613"/>
          <p14:tracePt t="82251" x="5095875" y="5670550"/>
          <p14:tracePt t="82253" x="5103813" y="5670550"/>
          <p14:tracePt t="82255" x="5119688" y="5670550"/>
          <p14:tracePt t="82257" x="5127625" y="5670550"/>
          <p14:tracePt t="82259" x="5135563" y="5670550"/>
          <p14:tracePt t="82264" x="5159375" y="5678488"/>
          <p14:tracePt t="82265" x="5167313" y="5678488"/>
          <p14:tracePt t="82267" x="5175250" y="5678488"/>
          <p14:tracePt t="82269" x="5191125" y="5678488"/>
          <p14:tracePt t="82271" x="5199063" y="5686425"/>
          <p14:tracePt t="82273" x="5207000" y="5686425"/>
          <p14:tracePt t="82275" x="5214938" y="5686425"/>
          <p14:tracePt t="82277" x="5230813" y="5686425"/>
          <p14:tracePt t="82281" x="5246688" y="5694363"/>
          <p14:tracePt t="82283" x="5262563" y="5694363"/>
          <p14:tracePt t="82286" x="5270500" y="5694363"/>
          <p14:tracePt t="82289" x="5294313" y="5694363"/>
          <p14:tracePt t="82291" x="5302250" y="5702300"/>
          <p14:tracePt t="82293" x="5310188" y="5702300"/>
          <p14:tracePt t="82297" x="5334000" y="5702300"/>
          <p14:tracePt t="82299" x="5341938" y="5702300"/>
          <p14:tracePt t="82303" x="5365750" y="5702300"/>
          <p14:tracePt t="82305" x="5373688" y="5702300"/>
          <p14:tracePt t="82307" x="5389563" y="5702300"/>
          <p14:tracePt t="82309" x="5397500" y="5702300"/>
          <p14:tracePt t="82312" x="5407025" y="5710238"/>
          <p14:tracePt t="82313" x="5414963" y="5710238"/>
          <p14:tracePt t="82315" x="5422900" y="5710238"/>
          <p14:tracePt t="82318" x="5438775" y="5710238"/>
          <p14:tracePt t="82319" x="5446713" y="5710238"/>
          <p14:tracePt t="82321" x="5454650" y="5710238"/>
          <p14:tracePt t="82323" x="5462588" y="5710238"/>
          <p14:tracePt t="82324" x="5470525" y="5710238"/>
          <p14:tracePt t="82327" x="5486400" y="5718175"/>
          <p14:tracePt t="82329" x="5494338" y="5718175"/>
          <p14:tracePt t="82331" x="5502275" y="5718175"/>
          <p14:tracePt t="82333" x="5510213" y="5718175"/>
          <p14:tracePt t="82335" x="5518150" y="5718175"/>
          <p14:tracePt t="82337" x="5526088" y="5718175"/>
          <p14:tracePt t="82339" x="5541963" y="5718175"/>
          <p14:tracePt t="82341" x="5549900" y="5718175"/>
          <p14:tracePt t="82342" x="5557838" y="5718175"/>
          <p14:tracePt t="82345" x="5573713" y="5718175"/>
          <p14:tracePt t="82347" x="5581650" y="5718175"/>
          <p14:tracePt t="82349" x="5589588" y="5718175"/>
          <p14:tracePt t="82351" x="5597525" y="5718175"/>
          <p14:tracePt t="82352" x="5605463" y="5718175"/>
          <p14:tracePt t="82355" x="5621338" y="5718175"/>
          <p14:tracePt t="82357" x="5629275" y="5718175"/>
          <p14:tracePt t="82359" x="5637213" y="5726113"/>
          <p14:tracePt t="82361" x="5645150" y="5726113"/>
          <p14:tracePt t="82363" x="5653088" y="5726113"/>
          <p14:tracePt t="82365" x="5661025" y="5726113"/>
          <p14:tracePt t="82367" x="5668963" y="5726113"/>
          <p14:tracePt t="82369" x="5676900" y="5726113"/>
          <p14:tracePt t="82371" x="5684838" y="5726113"/>
          <p14:tracePt t="82373" x="5700713" y="5726113"/>
          <p14:tracePt t="82377" x="5708650" y="5726113"/>
          <p14:tracePt t="82379" x="5716588" y="5726113"/>
          <p14:tracePt t="82381" x="5724525" y="5734050"/>
          <p14:tracePt t="82383" x="5732463" y="5734050"/>
          <p14:tracePt t="82385" x="5740400" y="5734050"/>
          <p14:tracePt t="82387" x="5749925" y="5734050"/>
          <p14:tracePt t="82389" x="5757863" y="5734050"/>
          <p14:tracePt t="82391" x="5765800" y="5734050"/>
          <p14:tracePt t="82393" x="5773738" y="5734050"/>
          <p14:tracePt t="82395" x="5781675" y="5734050"/>
          <p14:tracePt t="82397" x="5789613" y="5734050"/>
          <p14:tracePt t="82399" x="5797550" y="5741988"/>
          <p14:tracePt t="82401" x="5805488" y="5741988"/>
          <p14:tracePt t="82403" x="5813425" y="5741988"/>
          <p14:tracePt t="82405" x="5821363" y="5741988"/>
          <p14:tracePt t="82408" x="5829300" y="5741988"/>
          <p14:tracePt t="82412" x="5837238" y="5741988"/>
          <p14:tracePt t="82413" x="5845175" y="5741988"/>
          <p14:tracePt t="82417" x="5853113" y="5749925"/>
          <p14:tracePt t="82419" x="5861050" y="5749925"/>
          <p14:tracePt t="82423" x="5868988" y="5749925"/>
          <p14:tracePt t="82425" x="5876925" y="5749925"/>
          <p14:tracePt t="82428" x="5884863" y="5749925"/>
          <p14:tracePt t="82431" x="5892800" y="5749925"/>
          <p14:tracePt t="82435" x="5900738" y="5749925"/>
          <p14:tracePt t="82439" x="5908675" y="5749925"/>
          <p14:tracePt t="82443" x="5916613" y="5749925"/>
          <p14:tracePt t="82445" x="5916613" y="5741988"/>
          <p14:tracePt t="82447" x="5924550" y="5741988"/>
          <p14:tracePt t="82451" x="5932488" y="5741988"/>
          <p14:tracePt t="82457" x="5940425" y="5741988"/>
          <p14:tracePt t="82467" x="5948363" y="5741988"/>
          <p14:tracePt t="82475" x="5948363" y="5734050"/>
          <p14:tracePt t="82496" x="5948363" y="5726113"/>
          <p14:tracePt t="82502" x="5948363" y="5718175"/>
          <p14:tracePt t="82505" x="5940425" y="5710238"/>
          <p14:tracePt t="82509" x="5940425" y="5702300"/>
          <p14:tracePt t="82513" x="5932488" y="5694363"/>
          <p14:tracePt t="82517" x="5924550" y="5686425"/>
          <p14:tracePt t="82521" x="5916613" y="5678488"/>
          <p14:tracePt t="82525" x="5908675" y="5670550"/>
          <p14:tracePt t="82527" x="5900738" y="5662613"/>
          <p14:tracePt t="82531" x="5892800" y="5653088"/>
          <p14:tracePt t="82533" x="5884863" y="5653088"/>
          <p14:tracePt t="82536" x="5884863" y="5645150"/>
          <p14:tracePt t="82539" x="5868988" y="5637213"/>
          <p14:tracePt t="82541" x="5861050" y="5637213"/>
          <p14:tracePt t="82543" x="5861050" y="5629275"/>
          <p14:tracePt t="82547" x="5845175" y="5621338"/>
          <p14:tracePt t="82549" x="5837238" y="5613400"/>
          <p14:tracePt t="82554" x="5821363" y="5605463"/>
          <p14:tracePt t="82557" x="5813425" y="5597525"/>
          <p14:tracePt t="82559" x="5805488" y="5589588"/>
          <p14:tracePt t="82564" x="5789613" y="5581650"/>
          <p14:tracePt t="82565" x="5781675" y="5581650"/>
          <p14:tracePt t="82568" x="5773738" y="5573713"/>
          <p14:tracePt t="82572" x="5757863" y="5565775"/>
          <p14:tracePt t="82573" x="5749925" y="5565775"/>
          <p14:tracePt t="82575" x="5740400" y="5557838"/>
          <p14:tracePt t="82580" x="5724525" y="5549900"/>
          <p14:tracePt t="82581" x="5708650" y="5541963"/>
          <p14:tracePt t="82583" x="5700713" y="5541963"/>
          <p14:tracePt t="82588" x="5684838" y="5534025"/>
          <p14:tracePt t="82589" x="5676900" y="5534025"/>
          <p14:tracePt t="82591" x="5661025" y="5526088"/>
          <p14:tracePt t="82593" x="5653088" y="5526088"/>
          <p14:tracePt t="82597" x="5629275" y="5518150"/>
          <p14:tracePt t="82599" x="5621338" y="5510213"/>
          <p14:tracePt t="82601" x="5613400" y="5510213"/>
          <p14:tracePt t="82603" x="5597525" y="5502275"/>
          <p14:tracePt t="82606" x="5589588" y="5502275"/>
          <p14:tracePt t="82607" x="5581650" y="5494338"/>
          <p14:tracePt t="82609" x="5565775" y="5494338"/>
          <p14:tracePt t="82614" x="5541963" y="5486400"/>
          <p14:tracePt t="82617" x="5518150" y="5478463"/>
          <p14:tracePt t="82619" x="5502275" y="5470525"/>
          <p14:tracePt t="82622" x="5486400" y="5470525"/>
          <p14:tracePt t="82623" x="5478463" y="5462588"/>
          <p14:tracePt t="82625" x="5462588" y="5462588"/>
          <p14:tracePt t="82627" x="5446713" y="5462588"/>
          <p14:tracePt t="82632" x="5422900" y="5454650"/>
          <p14:tracePt t="82635" x="5407025" y="5454650"/>
          <p14:tracePt t="82637" x="5381625" y="5446713"/>
          <p14:tracePt t="82639" x="5365750" y="5446713"/>
          <p14:tracePt t="82641" x="5357813" y="5446713"/>
          <p14:tracePt t="82643" x="5341938" y="5446713"/>
          <p14:tracePt t="82647" x="5318125" y="5446713"/>
          <p14:tracePt t="82649" x="5310188" y="5438775"/>
          <p14:tracePt t="82652" x="5302250" y="5438775"/>
          <p14:tracePt t="82653" x="5294313" y="5438775"/>
          <p14:tracePt t="82655" x="5278438" y="5438775"/>
          <p14:tracePt t="82657" x="5270500" y="5438775"/>
          <p14:tracePt t="82659" x="5262563" y="5438775"/>
          <p14:tracePt t="82664" x="5246688" y="5430838"/>
          <p14:tracePt t="82665" x="5230813" y="5430838"/>
          <p14:tracePt t="82668" x="5222875" y="5430838"/>
          <p14:tracePt t="82669" x="5214938" y="5430838"/>
          <p14:tracePt t="82671" x="5207000" y="5430838"/>
          <p14:tracePt t="82673" x="5199063" y="5430838"/>
          <p14:tracePt t="82675" x="5191125" y="5430838"/>
          <p14:tracePt t="82678" x="5175250" y="5422900"/>
          <p14:tracePt t="82681" x="5159375" y="5422900"/>
          <p14:tracePt t="82683" x="5151438" y="5422900"/>
          <p14:tracePt t="82685" x="5143500" y="5422900"/>
          <p14:tracePt t="82689" x="5135563" y="5422900"/>
          <p14:tracePt t="82691" x="5127625" y="5422900"/>
          <p14:tracePt t="82693" x="5119688" y="5414963"/>
          <p14:tracePt t="82697" x="5111750" y="5414963"/>
          <p14:tracePt t="82701" x="5103813" y="5414963"/>
          <p14:tracePt t="82709" x="5095875" y="5414963"/>
          <p14:tracePt t="82717" x="5087938" y="5414963"/>
          <p14:tracePt t="82721" x="5087938" y="5407025"/>
          <p14:tracePt t="82791" x="5080000" y="5407025"/>
          <p14:tracePt t="82801" x="5072063" y="5407025"/>
          <p14:tracePt t="82805" x="5072063" y="5399088"/>
          <p14:tracePt t="82809" x="5064125" y="5399088"/>
          <p14:tracePt t="82821" x="5056188" y="5399088"/>
          <p14:tracePt t="82834" x="5056188" y="5391150"/>
          <p14:tracePt t="82841" x="5046663" y="5391150"/>
          <p14:tracePt t="82857" x="5038725" y="5391150"/>
          <p14:tracePt t="82866" x="5038725" y="5383213"/>
          <p14:tracePt t="82927" x="5038725" y="5375275"/>
          <p14:tracePt t="82939" x="5038725" y="5367338"/>
          <p14:tracePt t="82957" x="5038725" y="5359400"/>
          <p14:tracePt t="83099" x="5038725" y="5351463"/>
          <p14:tracePt t="83127" x="5038725" y="5343525"/>
          <p14:tracePt t="83235" x="5030788" y="5343525"/>
          <p14:tracePt t="83249" x="5030788" y="5351463"/>
          <p14:tracePt t="83252" x="5022850" y="5351463"/>
          <p14:tracePt t="83258" x="5022850" y="5359400"/>
          <p14:tracePt t="83260" x="5014913" y="5359400"/>
          <p14:tracePt t="83263" x="5014913" y="5367338"/>
          <p14:tracePt t="83266" x="5006975" y="5375275"/>
          <p14:tracePt t="83267" x="4999038" y="5383213"/>
          <p14:tracePt t="83269" x="4991100" y="5391150"/>
          <p14:tracePt t="83272" x="4983163" y="5391150"/>
          <p14:tracePt t="83274" x="4983163" y="5399088"/>
          <p14:tracePt t="83275" x="4975225" y="5407025"/>
          <p14:tracePt t="83278" x="4967288" y="5414963"/>
          <p14:tracePt t="83282" x="4951413" y="5422900"/>
          <p14:tracePt t="83283" x="4943475" y="5430838"/>
          <p14:tracePt t="83285" x="4935538" y="5438775"/>
          <p14:tracePt t="83290" x="4919663" y="5446713"/>
          <p14:tracePt t="83291" x="4911725" y="5454650"/>
          <p14:tracePt t="83293" x="4911725" y="5462588"/>
          <p14:tracePt t="83296" x="4903788" y="5462588"/>
          <p14:tracePt t="83297" x="4895850" y="5470525"/>
          <p14:tracePt t="83299" x="4887913" y="5470525"/>
          <p14:tracePt t="83303" x="4879975" y="5478463"/>
          <p14:tracePt t="83305" x="4872038" y="5486400"/>
          <p14:tracePt t="83307" x="4864100" y="5486400"/>
          <p14:tracePt t="83314" x="4848225" y="5494338"/>
          <p14:tracePt t="83315" x="4848225" y="5502275"/>
          <p14:tracePt t="83318" x="4840288" y="5502275"/>
          <p14:tracePt t="83323" x="4816475" y="5510213"/>
          <p14:tracePt t="83325" x="4808538" y="5510213"/>
          <p14:tracePt t="83327" x="4800600" y="5518150"/>
          <p14:tracePt t="83331" x="4776788" y="5518150"/>
          <p14:tracePt t="83333" x="4768850" y="5518150"/>
          <p14:tracePt t="83336" x="4760913" y="5518150"/>
          <p14:tracePt t="83337" x="4752975" y="5526088"/>
          <p14:tracePt t="83339" x="4745038" y="5526088"/>
          <p14:tracePt t="83341" x="4737100" y="5526088"/>
          <p14:tracePt t="83343" x="4729163" y="5526088"/>
          <p14:tracePt t="83350" x="4705350" y="5534025"/>
          <p14:tracePt t="83352" x="4695825" y="5534025"/>
          <p14:tracePt t="83354" x="4687888" y="5534025"/>
          <p14:tracePt t="83355" x="4687888" y="5541963"/>
          <p14:tracePt t="83357" x="4679950" y="5541963"/>
          <p14:tracePt t="83364" x="4672013" y="5541963"/>
          <p14:tracePt t="83366" x="4664075" y="5541963"/>
          <p14:tracePt t="83375" x="4656138" y="5541963"/>
          <p14:tracePt t="83407" x="4664075" y="5541963"/>
          <p14:tracePt t="83415" x="4664075" y="5534025"/>
          <p14:tracePt t="83418" x="4672013" y="5534025"/>
          <p14:tracePt t="83423" x="4679950" y="5526088"/>
          <p14:tracePt t="83425" x="4687888" y="5526088"/>
          <p14:tracePt t="83428" x="4695825" y="5526088"/>
          <p14:tracePt t="83432" x="4713288" y="5518150"/>
          <p14:tracePt t="83433" x="4721225" y="5518150"/>
          <p14:tracePt t="83435" x="4729163" y="5510213"/>
          <p14:tracePt t="83437" x="4737100" y="5510213"/>
          <p14:tracePt t="83439" x="4745038" y="5510213"/>
          <p14:tracePt t="83441" x="4752975" y="5510213"/>
          <p14:tracePt t="83443" x="4760913" y="5502275"/>
          <p14:tracePt t="83447" x="4776788" y="5502275"/>
          <p14:tracePt t="83449" x="4784725" y="5502275"/>
          <p14:tracePt t="83453" x="4808538" y="5502275"/>
          <p14:tracePt t="83455" x="4816475" y="5494338"/>
          <p14:tracePt t="83457" x="4824413" y="5494338"/>
          <p14:tracePt t="83459" x="4832350" y="5494338"/>
          <p14:tracePt t="83464" x="4848225" y="5494338"/>
          <p14:tracePt t="83465" x="4856163" y="5494338"/>
          <p14:tracePt t="83468" x="4864100" y="5494338"/>
          <p14:tracePt t="83470" x="4872038" y="5494338"/>
          <p14:tracePt t="83471" x="4879975" y="5494338"/>
          <p14:tracePt t="83473" x="4887913" y="5494338"/>
          <p14:tracePt t="83475" x="4895850" y="5494338"/>
          <p14:tracePt t="83477" x="4903788" y="5494338"/>
          <p14:tracePt t="83479" x="4911725" y="5502275"/>
          <p14:tracePt t="83481" x="4919663" y="5502275"/>
          <p14:tracePt t="83483" x="4927600" y="5502275"/>
          <p14:tracePt t="83485" x="4935538" y="5502275"/>
          <p14:tracePt t="83489" x="4943475" y="5502275"/>
          <p14:tracePt t="83491" x="4951413" y="5502275"/>
          <p14:tracePt t="83493" x="4959350" y="5502275"/>
          <p14:tracePt t="83497" x="4967288" y="5510213"/>
          <p14:tracePt t="83499" x="4975225" y="5510213"/>
          <p14:tracePt t="83502" x="4983163" y="5510213"/>
          <p14:tracePt t="83504" x="4991100" y="5518150"/>
          <p14:tracePt t="83510" x="4999038" y="5518150"/>
          <p14:tracePt t="83513" x="4999038" y="5526088"/>
          <p14:tracePt t="83515" x="5006975" y="5526088"/>
          <p14:tracePt t="83521" x="5006975" y="5534025"/>
          <p14:tracePt t="83523" x="5014913" y="5534025"/>
          <p14:tracePt t="83530" x="5014913" y="5541963"/>
          <p14:tracePt t="83535" x="5014913" y="5549900"/>
          <p14:tracePt t="83539" x="5014913" y="5557838"/>
          <p14:tracePt t="83543" x="5014913" y="5565775"/>
          <p14:tracePt t="83547" x="5014913" y="5573713"/>
          <p14:tracePt t="83549" x="5014913" y="5581650"/>
          <p14:tracePt t="83553" x="5014913" y="5589588"/>
          <p14:tracePt t="83555" x="5014913" y="5597525"/>
          <p14:tracePt t="83557" x="5006975" y="5605463"/>
          <p14:tracePt t="83565" x="4999038" y="5629275"/>
          <p14:tracePt t="83569" x="4991100" y="5637213"/>
          <p14:tracePt t="83571" x="4991100" y="5645150"/>
          <p14:tracePt t="83573" x="4983163" y="5653088"/>
          <p14:tracePt t="83575" x="4983163" y="5662613"/>
          <p14:tracePt t="83577" x="4975225" y="5662613"/>
          <p14:tracePt t="83581" x="4967288" y="5678488"/>
          <p14:tracePt t="83584" x="4959350" y="5678488"/>
          <p14:tracePt t="83586" x="4959350" y="5686425"/>
          <p14:tracePt t="83587" x="4951413" y="5694363"/>
          <p14:tracePt t="83589" x="4943475" y="5702300"/>
          <p14:tracePt t="83591" x="4935538" y="5702300"/>
          <p14:tracePt t="83593" x="4927600" y="5710238"/>
          <p14:tracePt t="83597" x="4919663" y="5718175"/>
          <p14:tracePt t="83599" x="4895850" y="5726113"/>
          <p14:tracePt t="83602" x="4887913" y="5726113"/>
          <p14:tracePt t="83604" x="4879975" y="5734050"/>
          <p14:tracePt t="83605" x="4872038" y="5734050"/>
          <p14:tracePt t="83607" x="4864100" y="5741988"/>
          <p14:tracePt t="83609" x="4848225" y="5741988"/>
          <p14:tracePt t="83614" x="4832350" y="5741988"/>
          <p14:tracePt t="83617" x="4808538" y="5749925"/>
          <p14:tracePt t="83619" x="4792663" y="5749925"/>
          <p14:tracePt t="83622" x="4784725" y="5749925"/>
          <p14:tracePt t="83623" x="4768850" y="5757863"/>
          <p14:tracePt t="83625" x="4760913" y="5757863"/>
          <p14:tracePt t="83630" x="4729163" y="5757863"/>
          <p14:tracePt t="83633" x="4705350" y="5757863"/>
          <p14:tracePt t="83636" x="4687888" y="5757863"/>
          <p14:tracePt t="83637" x="4672013" y="5757863"/>
          <p14:tracePt t="83639" x="4656138" y="5757863"/>
          <p14:tracePt t="83641" x="4640263" y="5757863"/>
          <p14:tracePt t="83643" x="4624388" y="5757863"/>
          <p14:tracePt t="83647" x="4592638" y="5757863"/>
          <p14:tracePt t="83650" x="4576763" y="5765800"/>
          <p14:tracePt t="83651" x="4560888" y="5765800"/>
          <p14:tracePt t="83653" x="4545013" y="5765800"/>
          <p14:tracePt t="83655" x="4529138" y="5765800"/>
          <p14:tracePt t="83657" x="4513263" y="5765800"/>
          <p14:tracePt t="83659" x="4497388" y="5765800"/>
          <p14:tracePt t="83664" x="4465638" y="5765800"/>
          <p14:tracePt t="83665" x="4449763" y="5765800"/>
          <p14:tracePt t="83667" x="4433888" y="5765800"/>
          <p14:tracePt t="83669" x="4418013" y="5765800"/>
          <p14:tracePt t="83671" x="4402138" y="5773738"/>
          <p14:tracePt t="83673" x="4386263" y="5773738"/>
          <p14:tracePt t="83675" x="4378325" y="5773738"/>
          <p14:tracePt t="83680" x="4352925" y="5773738"/>
          <p14:tracePt t="83681" x="4344988" y="5773738"/>
          <p14:tracePt t="83684" x="4329113" y="5773738"/>
          <p14:tracePt t="83686" x="4321175" y="5773738"/>
          <p14:tracePt t="83687" x="4313238" y="5773738"/>
          <p14:tracePt t="83689" x="4305300" y="5773738"/>
          <p14:tracePt t="83691" x="4297363" y="5773738"/>
          <p14:tracePt t="83693" x="4289425" y="5773738"/>
          <p14:tracePt t="83697" x="4273550" y="5773738"/>
          <p14:tracePt t="83700" x="4265613" y="5773738"/>
          <p14:tracePt t="83703" x="4257675" y="5773738"/>
          <p14:tracePt t="83707" x="4249738" y="5773738"/>
          <p14:tracePt t="83714" x="4241800" y="5781675"/>
          <p14:tracePt t="83757" x="4241800" y="5773738"/>
          <p14:tracePt t="83889" x="4249738" y="5773738"/>
          <p14:tracePt t="83919" x="4257675" y="5773738"/>
          <p14:tracePt t="83923" x="4257675" y="5765800"/>
          <p14:tracePt t="83929" x="4265613" y="5765800"/>
          <p14:tracePt t="83936" x="4273550" y="5765800"/>
          <p14:tracePt t="83938" x="4281488" y="5765800"/>
          <p14:tracePt t="83939" x="4289425" y="5765800"/>
          <p14:tracePt t="83943" x="4297363" y="5765800"/>
          <p14:tracePt t="83948" x="4313238" y="5757863"/>
          <p14:tracePt t="83949" x="4321175" y="5757863"/>
          <p14:tracePt t="83953" x="4329113" y="5765800"/>
          <p14:tracePt t="83955" x="4337050" y="5765800"/>
          <p14:tracePt t="83957" x="4344988" y="5765800"/>
          <p14:tracePt t="83959" x="4352925" y="5765800"/>
          <p14:tracePt t="83964" x="4370388" y="5765800"/>
          <p14:tracePt t="83965" x="4378325" y="5765800"/>
          <p14:tracePt t="83967" x="4386263" y="5765800"/>
          <p14:tracePt t="83969" x="4394200" y="5765800"/>
          <p14:tracePt t="83971" x="4410075" y="5765800"/>
          <p14:tracePt t="83973" x="4418013" y="5765800"/>
          <p14:tracePt t="83975" x="4425950" y="5765800"/>
          <p14:tracePt t="83980" x="4449763" y="5765800"/>
          <p14:tracePt t="83981" x="4457700" y="5765800"/>
          <p14:tracePt t="83984" x="4473575" y="5773738"/>
          <p14:tracePt t="83985" x="4481513" y="5773738"/>
          <p14:tracePt t="83987" x="4497388" y="5773738"/>
          <p14:tracePt t="83989" x="4505325" y="5773738"/>
          <p14:tracePt t="83991" x="4521200" y="5773738"/>
          <p14:tracePt t="83993" x="4529138" y="5781675"/>
          <p14:tracePt t="83995" x="4545013" y="5781675"/>
          <p14:tracePt t="83997" x="4552950" y="5781675"/>
          <p14:tracePt t="83999" x="4568825" y="5781675"/>
          <p14:tracePt t="84000" x="4584700" y="5781675"/>
          <p14:tracePt t="84003" x="4592638" y="5781675"/>
          <p14:tracePt t="84005" x="4608513" y="5781675"/>
          <p14:tracePt t="84007" x="4624388" y="5789613"/>
          <p14:tracePt t="84009" x="4640263" y="5789613"/>
          <p14:tracePt t="84012" x="4656138" y="5789613"/>
          <p14:tracePt t="84013" x="4672013" y="5789613"/>
          <p14:tracePt t="84015" x="4687888" y="5797550"/>
          <p14:tracePt t="84017" x="4705350" y="5797550"/>
          <p14:tracePt t="84019" x="4721225" y="5797550"/>
          <p14:tracePt t="84021" x="4745038" y="5797550"/>
          <p14:tracePt t="84023" x="4760913" y="5797550"/>
          <p14:tracePt t="84024" x="4776788" y="5805488"/>
          <p14:tracePt t="84027" x="4792663" y="5805488"/>
          <p14:tracePt t="84029" x="4816475" y="5805488"/>
          <p14:tracePt t="84031" x="4832350" y="5805488"/>
          <p14:tracePt t="84033" x="4848225" y="5805488"/>
          <p14:tracePt t="84035" x="4864100" y="5805488"/>
          <p14:tracePt t="84037" x="4887913" y="5805488"/>
          <p14:tracePt t="84039" x="4903788" y="5805488"/>
          <p14:tracePt t="84041" x="4927600" y="5813425"/>
          <p14:tracePt t="84043" x="4943475" y="5813425"/>
          <p14:tracePt t="84045" x="4959350" y="5813425"/>
          <p14:tracePt t="84047" x="4983163" y="5813425"/>
          <p14:tracePt t="84049" x="4999038" y="5813425"/>
          <p14:tracePt t="84051" x="5014913" y="5813425"/>
          <p14:tracePt t="84053" x="5038725" y="5813425"/>
          <p14:tracePt t="84055" x="5056188" y="5813425"/>
          <p14:tracePt t="84057" x="5072063" y="5813425"/>
          <p14:tracePt t="84059" x="5095875" y="5813425"/>
          <p14:tracePt t="84062" x="5111750" y="5813425"/>
          <p14:tracePt t="84063" x="5135563" y="5813425"/>
          <p14:tracePt t="84065" x="5151438" y="5813425"/>
          <p14:tracePt t="84067" x="5175250" y="5813425"/>
          <p14:tracePt t="84069" x="5191125" y="5813425"/>
          <p14:tracePt t="84071" x="5214938" y="5813425"/>
          <p14:tracePt t="84073" x="5230813" y="5813425"/>
          <p14:tracePt t="84074" x="5254625" y="5821363"/>
          <p14:tracePt t="84077" x="5270500" y="5821363"/>
          <p14:tracePt t="84079" x="5294313" y="5821363"/>
          <p14:tracePt t="84081" x="5318125" y="5821363"/>
          <p14:tracePt t="84083" x="5334000" y="5821363"/>
          <p14:tracePt t="84085" x="5357813" y="5821363"/>
          <p14:tracePt t="84087" x="5373688" y="5821363"/>
          <p14:tracePt t="84089" x="5397500" y="5821363"/>
          <p14:tracePt t="84091" x="5414963" y="5821363"/>
          <p14:tracePt t="84093" x="5438775" y="5829300"/>
          <p14:tracePt t="84095" x="5454650" y="5829300"/>
          <p14:tracePt t="84097" x="5478463" y="5829300"/>
          <p14:tracePt t="84099" x="5494338" y="5829300"/>
          <p14:tracePt t="84101" x="5510213" y="5829300"/>
          <p14:tracePt t="84103" x="5534025" y="5829300"/>
          <p14:tracePt t="84104" x="5549900" y="5829300"/>
          <p14:tracePt t="84107" x="5565775" y="5829300"/>
          <p14:tracePt t="84108" x="5589588" y="5829300"/>
          <p14:tracePt t="84111" x="5605463" y="5821363"/>
          <p14:tracePt t="84113" x="5621338" y="5821363"/>
          <p14:tracePt t="84115" x="5645150" y="5821363"/>
          <p14:tracePt t="84117" x="5661025" y="5821363"/>
          <p14:tracePt t="84119" x="5676900" y="5821363"/>
          <p14:tracePt t="84121" x="5692775" y="5813425"/>
          <p14:tracePt t="84123" x="5716588" y="5813425"/>
          <p14:tracePt t="84125" x="5732463" y="5813425"/>
          <p14:tracePt t="84127" x="5749925" y="5813425"/>
          <p14:tracePt t="84129" x="5765800" y="5813425"/>
          <p14:tracePt t="84131" x="5781675" y="5813425"/>
          <p14:tracePt t="84133" x="5797550" y="5813425"/>
          <p14:tracePt t="84135" x="5821363" y="5813425"/>
          <p14:tracePt t="84137" x="5837238" y="5813425"/>
          <p14:tracePt t="84139" x="5853113" y="5813425"/>
          <p14:tracePt t="84141" x="5868988" y="5813425"/>
          <p14:tracePt t="84143" x="5884863" y="5813425"/>
          <p14:tracePt t="84145" x="5900738" y="5813425"/>
          <p14:tracePt t="84147" x="5916613" y="5813425"/>
          <p14:tracePt t="84149" x="5932488" y="5813425"/>
          <p14:tracePt t="84151" x="5948363" y="5813425"/>
          <p14:tracePt t="84153" x="5964238" y="5813425"/>
          <p14:tracePt t="84155" x="5980113" y="5813425"/>
          <p14:tracePt t="84156" x="5995988" y="5813425"/>
          <p14:tracePt t="84159" x="6011863" y="5813425"/>
          <p14:tracePt t="84162" x="6027738" y="5813425"/>
          <p14:tracePt t="84163" x="6043613" y="5813425"/>
          <p14:tracePt t="84165" x="6051550" y="5813425"/>
          <p14:tracePt t="84167" x="6067425" y="5813425"/>
          <p14:tracePt t="84169" x="6083300" y="5813425"/>
          <p14:tracePt t="84171" x="6091238" y="5813425"/>
          <p14:tracePt t="84173" x="6108700" y="5805488"/>
          <p14:tracePt t="84175" x="6124575" y="5805488"/>
          <p14:tracePt t="84177" x="6132513" y="5805488"/>
          <p14:tracePt t="84179" x="6140450" y="5805488"/>
          <p14:tracePt t="84181" x="6156325" y="5805488"/>
          <p14:tracePt t="84183" x="6164263" y="5805488"/>
          <p14:tracePt t="84185" x="6180138" y="5805488"/>
          <p14:tracePt t="84187" x="6188075" y="5805488"/>
          <p14:tracePt t="84189" x="6196013" y="5805488"/>
          <p14:tracePt t="84191" x="6211888" y="5805488"/>
          <p14:tracePt t="84193" x="6219825" y="5805488"/>
          <p14:tracePt t="84195" x="6227763" y="5805488"/>
          <p14:tracePt t="84197" x="6235700" y="5805488"/>
          <p14:tracePt t="84199" x="6251575" y="5805488"/>
          <p14:tracePt t="84201" x="6259513" y="5805488"/>
          <p14:tracePt t="84203" x="6267450" y="5805488"/>
          <p14:tracePt t="84205" x="6275388" y="5813425"/>
          <p14:tracePt t="84207" x="6283325" y="5813425"/>
          <p14:tracePt t="84209" x="6291263" y="5813425"/>
          <p14:tracePt t="84213" x="6307138" y="5813425"/>
          <p14:tracePt t="84215" x="6315075" y="5813425"/>
          <p14:tracePt t="84217" x="6323013" y="5813425"/>
          <p14:tracePt t="84219" x="6330950" y="5813425"/>
          <p14:tracePt t="84221" x="6338888" y="5813425"/>
          <p14:tracePt t="84223" x="6346825" y="5813425"/>
          <p14:tracePt t="84227" x="6354763" y="5813425"/>
          <p14:tracePt t="84230" x="6362700" y="5813425"/>
          <p14:tracePt t="84233" x="6370638" y="5813425"/>
          <p14:tracePt t="84235" x="6378575" y="5813425"/>
          <p14:tracePt t="84237" x="6378575" y="5821363"/>
          <p14:tracePt t="84239" x="6386513" y="5821363"/>
          <p14:tracePt t="84243" x="6394450" y="5821363"/>
          <p14:tracePt t="84247" x="6402388" y="5821363"/>
          <p14:tracePt t="84251" x="6410325" y="5821363"/>
          <p14:tracePt t="84259" x="6418263" y="5821363"/>
          <p14:tracePt t="84417" x="6418263" y="5813425"/>
          <p14:tracePt t="84425" x="6410325" y="5813425"/>
          <p14:tracePt t="84433" x="6402388" y="5813425"/>
          <p14:tracePt t="84437" x="6402388" y="5805488"/>
          <p14:tracePt t="84439" x="6394450" y="5805488"/>
          <p14:tracePt t="84443" x="6386513" y="5805488"/>
          <p14:tracePt t="84447" x="6378575" y="5797550"/>
          <p14:tracePt t="84453" x="6370638" y="5797550"/>
          <p14:tracePt t="84457" x="6362700" y="5797550"/>
          <p14:tracePt t="84459" x="6362700" y="5789613"/>
          <p14:tracePt t="84464" x="6354763" y="5789613"/>
          <p14:tracePt t="84465" x="6346825" y="5789613"/>
          <p14:tracePt t="84467" x="6346825" y="5781675"/>
          <p14:tracePt t="84469" x="6338888" y="5781675"/>
          <p14:tracePt t="84473" x="6330950" y="5781675"/>
          <p14:tracePt t="84480" x="6323013" y="5773738"/>
          <p14:tracePt t="84484" x="6315075" y="5773738"/>
          <p14:tracePt t="84489" x="6307138" y="5773738"/>
          <p14:tracePt t="84491" x="6307138" y="5765800"/>
          <p14:tracePt t="84493" x="6299200" y="5765800"/>
          <p14:tracePt t="84500" x="6291263" y="5765800"/>
          <p14:tracePt t="84505" x="6283325" y="5765800"/>
          <p14:tracePt t="84513" x="6275388" y="5757863"/>
          <p14:tracePt t="84516" x="6267450" y="5757863"/>
          <p14:tracePt t="84525" x="6259513" y="5757863"/>
          <p14:tracePt t="84537" x="6251575" y="5757863"/>
          <p14:tracePt t="84837" x="6259513" y="5757863"/>
          <p14:tracePt t="84841" x="6259513" y="5749925"/>
          <p14:tracePt t="84851" x="6267450" y="5741988"/>
          <p14:tracePt t="84859" x="6267450" y="5734050"/>
          <p14:tracePt t="84867" x="6275388" y="5734050"/>
          <p14:tracePt t="84869" x="6275388" y="5726113"/>
          <p14:tracePt t="84878" x="6275388" y="5718175"/>
          <p14:tracePt t="84882" x="6283325" y="5718175"/>
          <p14:tracePt t="84886" x="6283325" y="5710238"/>
          <p14:tracePt t="84891" x="6283325" y="5702300"/>
          <p14:tracePt t="84893" x="6291263" y="5702300"/>
          <p14:tracePt t="84897" x="6291263" y="5694363"/>
          <p14:tracePt t="84905" x="6299200" y="5686425"/>
          <p14:tracePt t="84914" x="6299200" y="5678488"/>
          <p14:tracePt t="84918" x="6299200" y="5670550"/>
          <p14:tracePt t="84923" x="6299200" y="5662613"/>
          <p14:tracePt t="84931" x="6307138" y="5662613"/>
          <p14:tracePt t="84934" x="6307138" y="5653088"/>
          <p14:tracePt t="85059" x="6299200" y="5653088"/>
          <p14:tracePt t="85063" x="6299200" y="5662613"/>
          <p14:tracePt t="85071" x="6299200" y="5670550"/>
          <p14:tracePt t="85081" x="6291263" y="5678488"/>
          <p14:tracePt t="85097" x="6291263" y="5686425"/>
          <p14:tracePt t="85159" x="6291263" y="5678488"/>
          <p14:tracePt t="85169" x="6291263" y="5670550"/>
          <p14:tracePt t="85178" x="6299200" y="5662613"/>
          <p14:tracePt t="85183" x="6299200" y="5653088"/>
          <p14:tracePt t="85187" x="6299200" y="5645150"/>
          <p14:tracePt t="85189" x="6299200" y="5637213"/>
          <p14:tracePt t="85193" x="6299200" y="5629275"/>
          <p14:tracePt t="85197" x="6299200" y="5621338"/>
          <p14:tracePt t="85201" x="6299200" y="5613400"/>
          <p14:tracePt t="85203" x="6307138" y="5605463"/>
          <p14:tracePt t="85207" x="6307138" y="5597525"/>
          <p14:tracePt t="85214" x="6307138" y="5589588"/>
          <p14:tracePt t="85217" x="6299200" y="5581650"/>
          <p14:tracePt t="85223" x="6299200" y="5573713"/>
          <p14:tracePt t="85291" x="6299200" y="5581650"/>
          <p14:tracePt t="85298" x="6299200" y="5589588"/>
          <p14:tracePt t="85303" x="6299200" y="5597525"/>
          <p14:tracePt t="85307" x="6299200" y="5605463"/>
          <p14:tracePt t="85313" x="6299200" y="5613400"/>
          <p14:tracePt t="85315" x="6299200" y="5621338"/>
          <p14:tracePt t="85318" x="6291263" y="5621338"/>
          <p14:tracePt t="85323" x="6291263" y="5629275"/>
          <p14:tracePt t="85401" x="6291263" y="5621338"/>
          <p14:tracePt t="85408" x="6283325" y="5621338"/>
          <p14:tracePt t="85412" x="6283325" y="5613400"/>
          <p14:tracePt t="85414" x="6275388" y="5605463"/>
          <p14:tracePt t="85418" x="6267450" y="5597525"/>
          <p14:tracePt t="85421" x="6259513" y="5589588"/>
          <p14:tracePt t="85423" x="6251575" y="5589588"/>
          <p14:tracePt t="85425" x="6243638" y="5581650"/>
          <p14:tracePt t="85431" x="6219825" y="5573713"/>
          <p14:tracePt t="85434" x="6211888" y="5565775"/>
          <p14:tracePt t="85436" x="6196013" y="5565775"/>
          <p14:tracePt t="85437" x="6188075" y="5557838"/>
          <p14:tracePt t="85439" x="6172200" y="5549900"/>
          <p14:tracePt t="85442" x="6156325" y="5549900"/>
          <p14:tracePt t="85443" x="6140450" y="5541963"/>
          <p14:tracePt t="85447" x="6108700" y="5534025"/>
          <p14:tracePt t="85449" x="6091238" y="5534025"/>
          <p14:tracePt t="85454" x="6059488" y="5526088"/>
          <p14:tracePt t="85455" x="6043613" y="5526088"/>
          <p14:tracePt t="85457" x="6027738" y="5518150"/>
          <p14:tracePt t="85459" x="6003925" y="5518150"/>
          <p14:tracePt t="85464" x="5972175" y="5510213"/>
          <p14:tracePt t="85465" x="5956300" y="5510213"/>
          <p14:tracePt t="85468" x="5932488" y="5510213"/>
          <p14:tracePt t="85472" x="5900738" y="5510213"/>
          <p14:tracePt t="85474" x="5884863" y="5510213"/>
          <p14:tracePt t="85475" x="5868988" y="5510213"/>
          <p14:tracePt t="85480" x="5837238" y="5502275"/>
          <p14:tracePt t="85481" x="5821363" y="5502275"/>
          <p14:tracePt t="85483" x="5805488" y="5502275"/>
          <p14:tracePt t="85485" x="5789613" y="5502275"/>
          <p14:tracePt t="85487" x="5773738" y="5502275"/>
          <p14:tracePt t="85489" x="5757863" y="5502275"/>
          <p14:tracePt t="85491" x="5740400" y="5502275"/>
          <p14:tracePt t="85493" x="5732463" y="5502275"/>
          <p14:tracePt t="85497" x="5700713" y="5502275"/>
          <p14:tracePt t="85500" x="5692775" y="5502275"/>
          <p14:tracePt t="85501" x="5676900" y="5502275"/>
          <p14:tracePt t="85503" x="5668963" y="5502275"/>
          <p14:tracePt t="85505" x="5653088" y="5502275"/>
          <p14:tracePt t="85507" x="5645150" y="5510213"/>
          <p14:tracePt t="85509" x="5629275" y="5510213"/>
          <p14:tracePt t="85514" x="5605463" y="5510213"/>
          <p14:tracePt t="85515" x="5597525" y="5510213"/>
          <p14:tracePt t="85517" x="5589588" y="5510213"/>
          <p14:tracePt t="85519" x="5581650" y="5510213"/>
          <p14:tracePt t="85521" x="5565775" y="5510213"/>
          <p14:tracePt t="85523" x="5557838" y="5518150"/>
          <p14:tracePt t="85525" x="5549900" y="5518150"/>
          <p14:tracePt t="85527" x="5541963" y="5518150"/>
          <p14:tracePt t="85530" x="5534025" y="5518150"/>
          <p14:tracePt t="85534" x="5526088" y="5518150"/>
          <p14:tracePt t="85537" x="5510213" y="5518150"/>
          <p14:tracePt t="85541" x="5502275" y="5518150"/>
          <p14:tracePt t="85547" x="5486400" y="5518150"/>
          <p14:tracePt t="85551" x="5478463" y="5518150"/>
          <p14:tracePt t="85553" x="5470525" y="5510213"/>
          <p14:tracePt t="85555" x="5462588" y="5510213"/>
          <p14:tracePt t="85559" x="5454650" y="5510213"/>
          <p14:tracePt t="85564" x="5438775" y="5510213"/>
          <p14:tracePt t="85565" x="5430838" y="5510213"/>
          <p14:tracePt t="85569" x="5414963" y="5502275"/>
          <p14:tracePt t="85573" x="5407025" y="5502275"/>
          <p14:tracePt t="85575" x="5389563" y="5502275"/>
          <p14:tracePt t="85577" x="5381625" y="5494338"/>
          <p14:tracePt t="85581" x="5349875" y="5494338"/>
          <p14:tracePt t="85583" x="5334000" y="5486400"/>
          <p14:tracePt t="85585" x="5318125" y="5486400"/>
          <p14:tracePt t="85587" x="5302250" y="5478463"/>
          <p14:tracePt t="85589" x="5278438" y="5478463"/>
          <p14:tracePt t="85591" x="5262563" y="5470525"/>
          <p14:tracePt t="85593" x="5246688" y="5470525"/>
          <p14:tracePt t="85597" x="5199063" y="5462588"/>
          <p14:tracePt t="85599" x="5183188" y="5454650"/>
          <p14:tracePt t="85602" x="5159375" y="5454650"/>
          <p14:tracePt t="85604" x="5135563" y="5446713"/>
          <p14:tracePt t="85605" x="5111750" y="5438775"/>
          <p14:tracePt t="85607" x="5080000" y="5430838"/>
          <p14:tracePt t="85609" x="5056188" y="5430838"/>
          <p14:tracePt t="85614" x="4999038" y="5414963"/>
          <p14:tracePt t="85617" x="4943475" y="5407025"/>
          <p14:tracePt t="85620" x="4919663" y="5399088"/>
          <p14:tracePt t="85622" x="4887913" y="5399088"/>
          <p14:tracePt t="85623" x="4856163" y="5391150"/>
          <p14:tracePt t="85625" x="4832350" y="5383213"/>
          <p14:tracePt t="85627" x="4800600" y="5375275"/>
          <p14:tracePt t="85631" x="4745038" y="5367338"/>
          <p14:tracePt t="85633" x="4713288" y="5359400"/>
          <p14:tracePt t="85635" x="4679950" y="5359400"/>
          <p14:tracePt t="85638" x="4656138" y="5351463"/>
          <p14:tracePt t="85642" x="4600575" y="5343525"/>
          <p14:tracePt t="85643" x="4576763" y="5343525"/>
          <p14:tracePt t="85648" x="4521200" y="5335588"/>
          <p14:tracePt t="85649" x="4497388" y="5335588"/>
          <p14:tracePt t="85653" x="4473575" y="5327650"/>
          <p14:tracePt t="85655" x="4418013" y="5327650"/>
          <p14:tracePt t="85657" x="4394200" y="5319713"/>
          <p14:tracePt t="85659" x="4370388" y="5319713"/>
          <p14:tracePt t="85665" x="4305300" y="5310188"/>
          <p14:tracePt t="85667" x="4281488" y="5302250"/>
          <p14:tracePt t="85670" x="4257675" y="5302250"/>
          <p14:tracePt t="85673" x="4241800" y="5302250"/>
          <p14:tracePt t="85673" x="4225925" y="5302250"/>
          <p14:tracePt t="85675" x="4210050" y="5294313"/>
          <p14:tracePt t="85677" x="4194175" y="5294313"/>
          <p14:tracePt t="85681" x="4170363" y="5294313"/>
          <p14:tracePt t="85683" x="4162425" y="5294313"/>
          <p14:tracePt t="85686" x="4154488" y="5294313"/>
          <p14:tracePt t="85689" x="4146550" y="5294313"/>
          <p14:tracePt t="85693" x="4138613" y="5294313"/>
          <p14:tracePt t="85701" x="4130675" y="5294313"/>
          <p14:tracePt t="85716" x="4138613" y="5294313"/>
          <p14:tracePt t="85721" x="4138613" y="5302250"/>
          <p14:tracePt t="85730" x="4154488" y="5310188"/>
          <p14:tracePt t="85731" x="4154488" y="5319713"/>
          <p14:tracePt t="85733" x="4162425" y="5327650"/>
          <p14:tracePt t="85735" x="4170363" y="5327650"/>
          <p14:tracePt t="85737" x="4178300" y="5335588"/>
          <p14:tracePt t="85739" x="4186238" y="5343525"/>
          <p14:tracePt t="85741" x="4194175" y="5351463"/>
          <p14:tracePt t="85743" x="4202113" y="5359400"/>
          <p14:tracePt t="85747" x="4210050" y="5367338"/>
          <p14:tracePt t="85748" x="4217988" y="5367338"/>
          <p14:tracePt t="85749" x="4225925" y="5375275"/>
          <p14:tracePt t="85751" x="4233863" y="5383213"/>
          <p14:tracePt t="85753" x="4241800" y="5391150"/>
          <p14:tracePt t="85755" x="4249738" y="5391150"/>
          <p14:tracePt t="85756" x="4257675" y="5399088"/>
          <p14:tracePt t="85759" x="4265613" y="5407025"/>
          <p14:tracePt t="85761" x="4273550" y="5407025"/>
          <p14:tracePt t="85763" x="4281488" y="5414963"/>
          <p14:tracePt t="85765" x="4289425" y="5422900"/>
          <p14:tracePt t="85766" x="4305300" y="5422900"/>
          <p14:tracePt t="85768" x="4313238" y="5430838"/>
          <p14:tracePt t="85772" x="4321175" y="5438775"/>
          <p14:tracePt t="85774" x="4329113" y="5446713"/>
          <p14:tracePt t="85777" x="4337050" y="5446713"/>
          <p14:tracePt t="85778" x="4344988" y="5454650"/>
          <p14:tracePt t="85780" x="4352925" y="5454650"/>
          <p14:tracePt t="85782" x="4370388" y="5454650"/>
          <p14:tracePt t="85784" x="4378325" y="5462588"/>
          <p14:tracePt t="85786" x="4386263" y="5462588"/>
          <p14:tracePt t="85788" x="4394200" y="5470525"/>
          <p14:tracePt t="85790" x="4410075" y="5470525"/>
          <p14:tracePt t="85792" x="4418013" y="5478463"/>
          <p14:tracePt t="85795" x="4425950" y="5478463"/>
          <p14:tracePt t="85796" x="4433888" y="5478463"/>
          <p14:tracePt t="85798" x="4449763" y="5486400"/>
          <p14:tracePt t="85800" x="4457700" y="5486400"/>
          <p14:tracePt t="85802" x="4473575" y="5486400"/>
          <p14:tracePt t="85805" x="4481513" y="5486400"/>
          <p14:tracePt t="85806" x="4497388" y="5494338"/>
          <p14:tracePt t="85808" x="4505325" y="5494338"/>
          <p14:tracePt t="85811" x="4521200" y="5502275"/>
          <p14:tracePt t="85812" x="4529138" y="5502275"/>
          <p14:tracePt t="85814" x="4537075" y="5502275"/>
          <p14:tracePt t="85817" x="4552950" y="5502275"/>
          <p14:tracePt t="85818" x="4560888" y="5502275"/>
          <p14:tracePt t="85820" x="4568825" y="5510213"/>
          <p14:tracePt t="85822" x="4576763" y="5510213"/>
          <p14:tracePt t="85824" x="4592638" y="5510213"/>
          <p14:tracePt t="85827" x="4600575" y="5510213"/>
          <p14:tracePt t="85829" x="4608513" y="5510213"/>
          <p14:tracePt t="85831" x="4616450" y="5510213"/>
          <p14:tracePt t="85832" x="4624388" y="5518150"/>
          <p14:tracePt t="85834" x="4632325" y="5518150"/>
          <p14:tracePt t="85836" x="4640263" y="5518150"/>
          <p14:tracePt t="85838" x="4648200" y="5518150"/>
          <p14:tracePt t="85840" x="4656138" y="5518150"/>
          <p14:tracePt t="85843" x="4664075" y="5518150"/>
          <p14:tracePt t="85845" x="4672013" y="5518150"/>
          <p14:tracePt t="85847" x="4679950" y="5518150"/>
          <p14:tracePt t="85851" x="4695825" y="5510213"/>
          <p14:tracePt t="85853" x="4705350" y="5510213"/>
          <p14:tracePt t="85855" x="4713288" y="5510213"/>
          <p14:tracePt t="85857" x="4721225" y="5510213"/>
          <p14:tracePt t="85859" x="4729163" y="5510213"/>
          <p14:tracePt t="85864" x="4745038" y="5510213"/>
          <p14:tracePt t="85867" x="4760913" y="5510213"/>
          <p14:tracePt t="85869" x="4768850" y="5510213"/>
          <p14:tracePt t="85871" x="4776788" y="5510213"/>
          <p14:tracePt t="85873" x="4784725" y="5510213"/>
          <p14:tracePt t="85875" x="4792663" y="5510213"/>
          <p14:tracePt t="85881" x="4816475" y="5502275"/>
          <p14:tracePt t="85885" x="4824413" y="5502275"/>
          <p14:tracePt t="85887" x="4832350" y="5494338"/>
          <p14:tracePt t="85889" x="4840288" y="5494338"/>
          <p14:tracePt t="85891" x="4848225" y="5486400"/>
          <p14:tracePt t="85893" x="4856163" y="5486400"/>
          <p14:tracePt t="85897" x="4864100" y="5478463"/>
          <p14:tracePt t="85899" x="4872038" y="5470525"/>
          <p14:tracePt t="85901" x="4879975" y="5470525"/>
          <p14:tracePt t="85903" x="4879975" y="5462588"/>
          <p14:tracePt t="85905" x="4887913" y="5462588"/>
          <p14:tracePt t="85907" x="4887913" y="5454650"/>
          <p14:tracePt t="85909" x="4895850" y="5454650"/>
          <p14:tracePt t="85914" x="4895850" y="5446713"/>
          <p14:tracePt t="85915" x="4903788" y="5438775"/>
          <p14:tracePt t="85919" x="4903788" y="5430838"/>
          <p14:tracePt t="85921" x="4903788" y="5422900"/>
          <p14:tracePt t="85925" x="4903788" y="5414963"/>
          <p14:tracePt t="85930" x="4903788" y="5407025"/>
          <p14:tracePt t="85933" x="4895850" y="5399088"/>
          <p14:tracePt t="85939" x="4895850" y="5391150"/>
          <p14:tracePt t="85941" x="4887913" y="5391150"/>
          <p14:tracePt t="85943" x="4887913" y="5383213"/>
          <p14:tracePt t="85947" x="4879975" y="5383213"/>
          <p14:tracePt t="85963" x="4824413" y="5359400"/>
          <p14:tracePt t="85965" x="4816475" y="5359400"/>
          <p14:tracePt t="85970" x="4792663" y="5359400"/>
          <p14:tracePt t="85971" x="4784725" y="5351463"/>
          <p14:tracePt t="85975" x="4776788" y="5351463"/>
          <p14:tracePt t="85976" x="4760913" y="5351463"/>
          <p14:tracePt t="85977" x="4752975" y="5351463"/>
          <p14:tracePt t="85980" x="4745038" y="5351463"/>
          <p14:tracePt t="85982" x="4737100" y="5351463"/>
          <p14:tracePt t="85983" x="4721225" y="5351463"/>
          <p14:tracePt t="85987" x="4713288" y="5351463"/>
          <p14:tracePt t="85989" x="4705350" y="5351463"/>
          <p14:tracePt t="85991" x="4695825" y="5351463"/>
          <p14:tracePt t="85993" x="4687888" y="5351463"/>
          <p14:tracePt t="85997" x="4672013" y="5351463"/>
          <p14:tracePt t="86000" x="4672013" y="5359400"/>
          <p14:tracePt t="86001" x="4664075" y="5359400"/>
          <p14:tracePt t="86003" x="4656138" y="5359400"/>
          <p14:tracePt t="86007" x="4648200" y="5359400"/>
          <p14:tracePt t="86009" x="4640263" y="5359400"/>
          <p14:tracePt t="86013" x="4632325" y="5359400"/>
          <p14:tracePt t="86017" x="4624388" y="5367338"/>
          <p14:tracePt t="86021" x="4616450" y="5367338"/>
          <p14:tracePt t="86030" x="4608513" y="5375275"/>
          <p14:tracePt t="86035" x="4600575" y="5375275"/>
          <p14:tracePt t="86039" x="4600575" y="5383213"/>
          <p14:tracePt t="86047" x="4600575" y="5391150"/>
          <p14:tracePt t="86048" x="4592638" y="5391150"/>
          <p14:tracePt t="86053" x="4592638" y="5399088"/>
          <p14:tracePt t="86059" x="4592638" y="5407025"/>
          <p14:tracePt t="86069" x="4592638" y="5414963"/>
          <p14:tracePt t="86167" x="4584700" y="5407025"/>
          <p14:tracePt t="86175" x="4576763" y="5407025"/>
          <p14:tracePt t="86183" x="4568825" y="5399088"/>
          <p14:tracePt t="86191" x="4560888" y="5399088"/>
          <p14:tracePt t="86197" x="4552950" y="5399088"/>
          <p14:tracePt t="86203" x="4545013" y="5399088"/>
          <p14:tracePt t="86207" x="4537075" y="5399088"/>
          <p14:tracePt t="86213" x="4529138" y="5399088"/>
          <p14:tracePt t="86217" x="4521200" y="5399088"/>
          <p14:tracePt t="86223" x="4513263" y="5399088"/>
          <p14:tracePt t="86227" x="4505325" y="5399088"/>
          <p14:tracePt t="86234" x="4497388" y="5399088"/>
          <p14:tracePt t="86239" x="4489450" y="5399088"/>
          <p14:tracePt t="86246" x="4481513" y="5407025"/>
          <p14:tracePt t="86255" x="4473575" y="5407025"/>
          <p14:tracePt t="86269" x="4473575" y="5414963"/>
          <p14:tracePt t="86275" x="4465638" y="5414963"/>
          <p14:tracePt t="86285" x="4465638" y="5422900"/>
          <p14:tracePt t="86293" x="4473575" y="5430838"/>
          <p14:tracePt t="86300" x="4473575" y="5438775"/>
          <p14:tracePt t="86305" x="4481513" y="5446713"/>
          <p14:tracePt t="86314" x="4489450" y="5454650"/>
          <p14:tracePt t="86317" x="4497388" y="5454650"/>
          <p14:tracePt t="86320" x="4497388" y="5462588"/>
          <p14:tracePt t="86321" x="4505325" y="5462588"/>
          <p14:tracePt t="86325" x="4513263" y="5462588"/>
          <p14:tracePt t="86327" x="4513263" y="5470525"/>
          <p14:tracePt t="86331" x="4529138" y="5470525"/>
          <p14:tracePt t="86334" x="4537075" y="5470525"/>
          <p14:tracePt t="86337" x="4545013" y="5478463"/>
          <p14:tracePt t="86339" x="4552950" y="5478463"/>
          <p14:tracePt t="86341" x="4560888" y="5478463"/>
          <p14:tracePt t="86343" x="4568825" y="5478463"/>
          <p14:tracePt t="86347" x="4584700" y="5478463"/>
          <p14:tracePt t="86351" x="4592638" y="5478463"/>
          <p14:tracePt t="86352" x="4600575" y="5478463"/>
          <p14:tracePt t="86353" x="4616450" y="5478463"/>
          <p14:tracePt t="86355" x="4624388" y="5478463"/>
          <p14:tracePt t="86357" x="4632325" y="5478463"/>
          <p14:tracePt t="86359" x="4640263" y="5478463"/>
          <p14:tracePt t="86364" x="4664075" y="5478463"/>
          <p14:tracePt t="86367" x="4679950" y="5478463"/>
          <p14:tracePt t="86369" x="4687888" y="5478463"/>
          <p14:tracePt t="86372" x="4695825" y="5478463"/>
          <p14:tracePt t="86375" x="4705350" y="5470525"/>
          <p14:tracePt t="86376" x="4713288" y="5470525"/>
          <p14:tracePt t="86380" x="4729163" y="5470525"/>
          <p14:tracePt t="86384" x="4745038" y="5470525"/>
          <p14:tracePt t="86385" x="4752975" y="5462588"/>
          <p14:tracePt t="86387" x="4760913" y="5462588"/>
          <p14:tracePt t="86391" x="4768850" y="5462588"/>
          <p14:tracePt t="86393" x="4776788" y="5462588"/>
          <p14:tracePt t="86395" x="4776788" y="5454650"/>
          <p14:tracePt t="86397" x="4784725" y="5454650"/>
          <p14:tracePt t="86401" x="4792663" y="5454650"/>
          <p14:tracePt t="86405" x="4792663" y="5446713"/>
          <p14:tracePt t="86407" x="4800600" y="5446713"/>
          <p14:tracePt t="86417" x="4808538" y="5438775"/>
          <p14:tracePt t="86431" x="4808538" y="5430838"/>
          <p14:tracePt t="86439" x="4800600" y="5430838"/>
          <p14:tracePt t="86443" x="4800600" y="5422900"/>
          <p14:tracePt t="86445" x="4792663" y="5422900"/>
          <p14:tracePt t="86449" x="4784725" y="5422900"/>
          <p14:tracePt t="86453" x="4776788" y="5422900"/>
          <p14:tracePt t="86457" x="4768850" y="5422900"/>
          <p14:tracePt t="86459" x="4768850" y="5414963"/>
          <p14:tracePt t="86464" x="4760913" y="5414963"/>
          <p14:tracePt t="86465" x="4752975" y="5414963"/>
          <p14:tracePt t="86471" x="4745038" y="5414963"/>
          <p14:tracePt t="86533" x="4745038" y="5422900"/>
          <p14:tracePt t="86547" x="4752975" y="5422900"/>
          <p14:tracePt t="86563" x="4760913" y="5422900"/>
          <p14:tracePt t="86571" x="4768850" y="5422900"/>
          <p14:tracePt t="86579" x="4776788" y="5422900"/>
          <p14:tracePt t="86585" x="4784725" y="5422900"/>
          <p14:tracePt t="86593" x="4792663" y="5422900"/>
          <p14:tracePt t="86601" x="4800600" y="5422900"/>
          <p14:tracePt t="86609" x="4808538" y="5422900"/>
          <p14:tracePt t="86614" x="4808538" y="5414963"/>
          <p14:tracePt t="86619" x="4816475" y="5414963"/>
          <p14:tracePt t="86625" x="4816475" y="5407025"/>
          <p14:tracePt t="86627" x="4824413" y="5407025"/>
          <p14:tracePt t="86634" x="4832350" y="5399088"/>
          <p14:tracePt t="86639" x="4840288" y="5391150"/>
          <p14:tracePt t="86643" x="4848225" y="5391150"/>
          <p14:tracePt t="86647" x="4848225" y="5383213"/>
          <p14:tracePt t="86649" x="4856163" y="5383213"/>
          <p14:tracePt t="86651" x="4856163" y="5375275"/>
          <p14:tracePt t="86655" x="4864100" y="5367338"/>
          <p14:tracePt t="86659" x="4864100" y="5359400"/>
          <p14:tracePt t="86664" x="4872038" y="5351463"/>
          <p14:tracePt t="86668" x="4872038" y="5343525"/>
          <p14:tracePt t="86670" x="4879975" y="5343525"/>
          <p14:tracePt t="86671" x="4879975" y="5335588"/>
          <p14:tracePt t="86675" x="4879975" y="5327650"/>
          <p14:tracePt t="86677" x="4887913" y="5327650"/>
          <p14:tracePt t="86680" x="4887913" y="5319713"/>
          <p14:tracePt t="86683" x="4887913" y="5310188"/>
          <p14:tracePt t="86687" x="4895850" y="5302250"/>
          <p14:tracePt t="86691" x="4895850" y="5294313"/>
          <p14:tracePt t="86697" x="4895850" y="5286375"/>
          <p14:tracePt t="86703" x="4895850" y="5278438"/>
          <p14:tracePt t="86707" x="4903788" y="5278438"/>
          <p14:tracePt t="86709" x="4903788" y="5270500"/>
          <p14:tracePt t="86715" x="4903788" y="5262563"/>
          <p14:tracePt t="86723" x="4903788" y="5254625"/>
          <p14:tracePt t="86730" x="4903788" y="5246688"/>
          <p14:tracePt t="86739" x="4903788" y="5238750"/>
          <p14:tracePt t="86753" x="4903788" y="5230813"/>
          <p14:tracePt t="87151" x="4903788" y="5222875"/>
          <p14:tracePt t="87155" x="4911725" y="5222875"/>
          <p14:tracePt t="87167" x="4911725" y="5214938"/>
          <p14:tracePt t="87175" x="4911725" y="5207000"/>
          <p14:tracePt t="87177" x="4919663" y="5207000"/>
          <p14:tracePt t="87184" x="4919663" y="5199063"/>
          <p14:tracePt t="87189" x="4919663" y="5191125"/>
          <p14:tracePt t="87197" x="4927600" y="5183188"/>
          <p14:tracePt t="87199" x="4927600" y="5175250"/>
          <p14:tracePt t="87203" x="4927600" y="5167313"/>
          <p14:tracePt t="87205" x="4927600" y="5159375"/>
          <p14:tracePt t="87209" x="4927600" y="5151438"/>
          <p14:tracePt t="87213" x="4927600" y="5143500"/>
          <p14:tracePt t="87217" x="4927600" y="5135563"/>
          <p14:tracePt t="87219" x="4919663" y="5135563"/>
          <p14:tracePt t="87221" x="4919663" y="5127625"/>
          <p14:tracePt t="87225" x="4919663" y="5119688"/>
          <p14:tracePt t="87227" x="4911725" y="5111750"/>
          <p14:tracePt t="87231" x="4911725" y="5103813"/>
          <p14:tracePt t="87233" x="4903788" y="5095875"/>
          <p14:tracePt t="87237" x="4895850" y="5087938"/>
          <p14:tracePt t="87241" x="4887913" y="5080000"/>
          <p14:tracePt t="87243" x="4887913" y="5072063"/>
          <p14:tracePt t="87247" x="4872038" y="5064125"/>
          <p14:tracePt t="87249" x="4864100" y="5056188"/>
          <p14:tracePt t="87253" x="4856163" y="5048250"/>
          <p14:tracePt t="87255" x="4848225" y="5048250"/>
          <p14:tracePt t="87257" x="4840288" y="5040313"/>
          <p14:tracePt t="87259" x="4832350" y="5032375"/>
          <p14:tracePt t="87265" x="4800600" y="5016500"/>
          <p14:tracePt t="87267" x="4792663" y="5016500"/>
          <p14:tracePt t="87271" x="4776788" y="5008563"/>
          <p14:tracePt t="87274" x="4760913" y="5000625"/>
          <p14:tracePt t="87275" x="4752975" y="5000625"/>
          <p14:tracePt t="87280" x="4729163" y="4992688"/>
          <p14:tracePt t="87281" x="4721225" y="4984750"/>
          <p14:tracePt t="87283" x="4713288" y="4984750"/>
          <p14:tracePt t="87288" x="4687888" y="4976813"/>
          <p14:tracePt t="87289" x="4672013" y="4967288"/>
          <p14:tracePt t="87291" x="4664075" y="4967288"/>
          <p14:tracePt t="87293" x="4656138" y="4967288"/>
          <p14:tracePt t="87297" x="4632325" y="4959350"/>
          <p14:tracePt t="87299" x="4624388" y="4959350"/>
          <p14:tracePt t="87304" x="4600575" y="4951413"/>
          <p14:tracePt t="87305" x="4592638" y="4951413"/>
          <p14:tracePt t="87307" x="4576763" y="4951413"/>
          <p14:tracePt t="87309" x="4568825" y="4951413"/>
          <p14:tracePt t="87315" x="4552950" y="4943475"/>
          <p14:tracePt t="87316" x="4537075" y="4943475"/>
          <p14:tracePt t="87319" x="4521200" y="4943475"/>
          <p14:tracePt t="87321" x="4513263" y="4943475"/>
          <p14:tracePt t="87323" x="4497388" y="4943475"/>
          <p14:tracePt t="87325" x="4489450" y="4943475"/>
          <p14:tracePt t="87327" x="4481513" y="4943475"/>
          <p14:tracePt t="87331" x="4465638" y="4935538"/>
          <p14:tracePt t="87336" x="4449763" y="4935538"/>
          <p14:tracePt t="87339" x="4441825" y="4935538"/>
          <p14:tracePt t="87341" x="4433888" y="4935538"/>
          <p14:tracePt t="87343" x="4425950" y="4943475"/>
          <p14:tracePt t="87348" x="4418013" y="4943475"/>
          <p14:tracePt t="87351" x="4410075" y="4943475"/>
          <p14:tracePt t="87355" x="4402138" y="4943475"/>
          <p14:tracePt t="87357" x="4402138" y="4951413"/>
          <p14:tracePt t="87364" x="4394200" y="4951413"/>
          <p14:tracePt t="87367" x="4386263" y="4959350"/>
          <p14:tracePt t="87369" x="4386263" y="4967288"/>
          <p14:tracePt t="87373" x="4378325" y="4967288"/>
          <p14:tracePt t="87375" x="4378325" y="4976813"/>
          <p14:tracePt t="87381" x="4378325" y="4984750"/>
          <p14:tracePt t="87384" x="4370388" y="4992688"/>
          <p14:tracePt t="87386" x="4370388" y="5000625"/>
          <p14:tracePt t="87389" x="4370388" y="5008563"/>
          <p14:tracePt t="87391" x="4370388" y="5016500"/>
          <p14:tracePt t="87393" x="4370388" y="5024438"/>
          <p14:tracePt t="87397" x="4370388" y="5032375"/>
          <p14:tracePt t="87399" x="4370388" y="5040313"/>
          <p14:tracePt t="87402" x="4370388" y="5048250"/>
          <p14:tracePt t="87403" x="4370388" y="5056188"/>
          <p14:tracePt t="87405" x="4370388" y="5064125"/>
          <p14:tracePt t="87409" x="4370388" y="5072063"/>
          <p14:tracePt t="87414" x="4370388" y="5087938"/>
          <p14:tracePt t="87415" x="4378325" y="5087938"/>
          <p14:tracePt t="87417" x="4378325" y="5095875"/>
          <p14:tracePt t="87419" x="4378325" y="5103813"/>
          <p14:tracePt t="87421" x="4386263" y="5111750"/>
          <p14:tracePt t="87425" x="4386263" y="5119688"/>
          <p14:tracePt t="87427" x="4394200" y="5127625"/>
          <p14:tracePt t="87431" x="4402138" y="5135563"/>
          <p14:tracePt t="87433" x="4402138" y="5143500"/>
          <p14:tracePt t="87435" x="4410075" y="5143500"/>
          <p14:tracePt t="87437" x="4410075" y="5151438"/>
          <p14:tracePt t="87439" x="4418013" y="5159375"/>
          <p14:tracePt t="87441" x="4425950" y="5159375"/>
          <p14:tracePt t="87443" x="4425950" y="5167313"/>
          <p14:tracePt t="87447" x="4441825" y="5175250"/>
          <p14:tracePt t="87449" x="4449763" y="5183188"/>
          <p14:tracePt t="87452" x="4457700" y="5183188"/>
          <p14:tracePt t="87453" x="4457700" y="5191125"/>
          <p14:tracePt t="87455" x="4465638" y="5191125"/>
          <p14:tracePt t="87457" x="4473575" y="5199063"/>
          <p14:tracePt t="87459" x="4481513" y="5199063"/>
          <p14:tracePt t="87464" x="4497388" y="5207000"/>
          <p14:tracePt t="87465" x="4513263" y="5207000"/>
          <p14:tracePt t="87468" x="4521200" y="5214938"/>
          <p14:tracePt t="87470" x="4529138" y="5214938"/>
          <p14:tracePt t="87472" x="4545013" y="5222875"/>
          <p14:tracePt t="87475" x="4552950" y="5222875"/>
          <p14:tracePt t="87475" x="4568825" y="5222875"/>
          <p14:tracePt t="87477" x="4576763" y="5230813"/>
          <p14:tracePt t="87481" x="4608513" y="5230813"/>
          <p14:tracePt t="87483" x="4624388" y="5230813"/>
          <p14:tracePt t="87485" x="4632325" y="5230813"/>
          <p14:tracePt t="87488" x="4648200" y="5230813"/>
          <p14:tracePt t="87491" x="4679950" y="5238750"/>
          <p14:tracePt t="87493" x="4695825" y="5238750"/>
          <p14:tracePt t="87497" x="4729163" y="5238750"/>
          <p14:tracePt t="87499" x="4745038" y="5238750"/>
          <p14:tracePt t="87503" x="4768850" y="5238750"/>
          <p14:tracePt t="87506" x="4784725" y="5238750"/>
          <p14:tracePt t="87507" x="4800600" y="5238750"/>
          <p14:tracePt t="87509" x="4816475" y="5238750"/>
          <p14:tracePt t="87514" x="4848225" y="5238750"/>
          <p14:tracePt t="87515" x="4872038" y="5230813"/>
          <p14:tracePt t="87517" x="4887913" y="5230813"/>
          <p14:tracePt t="87519" x="4903788" y="5230813"/>
          <p14:tracePt t="87522" x="4919663" y="5230813"/>
          <p14:tracePt t="87523" x="4935538" y="5230813"/>
          <p14:tracePt t="87525" x="4951413" y="5222875"/>
          <p14:tracePt t="87527" x="4967288" y="5222875"/>
          <p14:tracePt t="87531" x="4999038" y="5214938"/>
          <p14:tracePt t="87534" x="5014913" y="5214938"/>
          <p14:tracePt t="87536" x="5030788" y="5214938"/>
          <p14:tracePt t="87537" x="5046663" y="5207000"/>
          <p14:tracePt t="87539" x="5064125" y="5207000"/>
          <p14:tracePt t="87541" x="5072063" y="5199063"/>
          <p14:tracePt t="87543" x="5087938" y="5199063"/>
          <p14:tracePt t="87547" x="5111750" y="5191125"/>
          <p14:tracePt t="87549" x="5119688" y="5183188"/>
          <p14:tracePt t="87554" x="5135563" y="5175250"/>
          <p14:tracePt t="87555" x="5143500" y="5175250"/>
          <p14:tracePt t="87557" x="5151438" y="5167313"/>
          <p14:tracePt t="87559" x="5159375" y="5159375"/>
          <p14:tracePt t="87564" x="5167313" y="5151438"/>
          <p14:tracePt t="87565" x="5175250" y="5151438"/>
          <p14:tracePt t="87568" x="5175250" y="5143500"/>
          <p14:tracePt t="87571" x="5183188" y="5135563"/>
          <p14:tracePt t="87573" x="5183188" y="5127625"/>
          <p14:tracePt t="87575" x="5183188" y="5119688"/>
          <p14:tracePt t="87580" x="5183188" y="5111750"/>
          <p14:tracePt t="87581" x="5183188" y="5103813"/>
          <p14:tracePt t="87585" x="5183188" y="5095875"/>
          <p14:tracePt t="87587" x="5183188" y="5087938"/>
          <p14:tracePt t="87589" x="5183188" y="5080000"/>
          <p14:tracePt t="87591" x="5175250" y="5080000"/>
          <p14:tracePt t="87593" x="5175250" y="5072063"/>
          <p14:tracePt t="87597" x="5167313" y="5056188"/>
          <p14:tracePt t="87600" x="5159375" y="5056188"/>
          <p14:tracePt t="87602" x="5159375" y="5048250"/>
          <p14:tracePt t="87604" x="5151438" y="5040313"/>
          <p14:tracePt t="87605" x="5143500" y="5032375"/>
          <p14:tracePt t="87607" x="5135563" y="5024438"/>
          <p14:tracePt t="87609" x="5127625" y="5016500"/>
          <p14:tracePt t="87614" x="5111750" y="5008563"/>
          <p14:tracePt t="87617" x="5095875" y="5000625"/>
          <p14:tracePt t="87620" x="5080000" y="4984750"/>
          <p14:tracePt t="87621" x="5072063" y="4976813"/>
          <p14:tracePt t="87623" x="5056188" y="4967288"/>
          <p14:tracePt t="87625" x="5046663" y="4959350"/>
          <p14:tracePt t="87627" x="5030788" y="4951413"/>
          <p14:tracePt t="87631" x="5006975" y="4943475"/>
          <p14:tracePt t="87634" x="4999038" y="4935538"/>
          <p14:tracePt t="87635" x="4983163" y="4927600"/>
          <p14:tracePt t="87639" x="4967288" y="4919663"/>
          <p14:tracePt t="87640" x="4951413" y="4911725"/>
          <p14:tracePt t="87642" x="4935538" y="4911725"/>
          <p14:tracePt t="87643" x="4927600" y="4903788"/>
          <p14:tracePt t="87648" x="4895850" y="4895850"/>
          <p14:tracePt t="87649" x="4879975" y="4887913"/>
          <p14:tracePt t="87651" x="4864100" y="4879975"/>
          <p14:tracePt t="87656" x="4832350" y="4872038"/>
          <p14:tracePt t="87657" x="4816475" y="4872038"/>
          <p14:tracePt t="87659" x="4800600" y="4864100"/>
          <p14:tracePt t="87664" x="4768850" y="4856163"/>
          <p14:tracePt t="87665" x="4752975" y="4856163"/>
          <p14:tracePt t="87667" x="4737100" y="4848225"/>
          <p14:tracePt t="87672" x="4705350" y="4848225"/>
          <p14:tracePt t="87673" x="4687888" y="4840288"/>
          <p14:tracePt t="87675" x="4672013" y="4840288"/>
          <p14:tracePt t="87677" x="4656138" y="4832350"/>
          <p14:tracePt t="87681" x="4624388" y="4824413"/>
          <p14:tracePt t="87683" x="4608513" y="4824413"/>
          <p14:tracePt t="87688" x="4576763" y="4816475"/>
          <p14:tracePt t="87689" x="4560888" y="4816475"/>
          <p14:tracePt t="87691" x="4545013" y="4816475"/>
          <p14:tracePt t="87693" x="4529138" y="4816475"/>
          <p14:tracePt t="87697" x="4505325" y="4808538"/>
          <p14:tracePt t="87699" x="4489450" y="4808538"/>
          <p14:tracePt t="87702" x="4473575" y="4808538"/>
          <p14:tracePt t="87703" x="4457700" y="4800600"/>
          <p14:tracePt t="87705" x="4441825" y="4800600"/>
          <p14:tracePt t="87707" x="4425950" y="4800600"/>
          <p14:tracePt t="87709" x="4418013" y="4800600"/>
          <p14:tracePt t="87714" x="4386263" y="4800600"/>
          <p14:tracePt t="87715" x="4370388" y="4792663"/>
          <p14:tracePt t="87719" x="4344988" y="4792663"/>
          <p14:tracePt t="87721" x="4329113" y="4792663"/>
          <p14:tracePt t="87723" x="4313238" y="4792663"/>
          <p14:tracePt t="87725" x="4305300" y="4792663"/>
          <p14:tracePt t="87727" x="4289425" y="4792663"/>
          <p14:tracePt t="87731" x="4273550" y="4792663"/>
          <p14:tracePt t="87733" x="4257675" y="4792663"/>
          <p14:tracePt t="87736" x="4249738" y="4792663"/>
          <p14:tracePt t="87737" x="4233863" y="4792663"/>
          <p14:tracePt t="87739" x="4225925" y="4792663"/>
          <p14:tracePt t="87741" x="4217988" y="4792663"/>
          <p14:tracePt t="87743" x="4202113" y="4792663"/>
          <p14:tracePt t="87747" x="4178300" y="4792663"/>
          <p14:tracePt t="87750" x="4170363" y="4792663"/>
          <p14:tracePt t="87751" x="4162425" y="4792663"/>
          <p14:tracePt t="87753" x="4146550" y="4792663"/>
          <p14:tracePt t="87755" x="4138613" y="4792663"/>
          <p14:tracePt t="87757" x="4130675" y="4792663"/>
          <p14:tracePt t="87759" x="4122738" y="4792663"/>
          <p14:tracePt t="87764" x="4098925" y="4792663"/>
          <p14:tracePt t="87765" x="4090988" y="4792663"/>
          <p14:tracePt t="87767" x="4083050" y="4792663"/>
          <p14:tracePt t="87769" x="4075113" y="4792663"/>
          <p14:tracePt t="87771" x="4067175" y="4792663"/>
          <p14:tracePt t="87773" x="4059238" y="4792663"/>
          <p14:tracePt t="87775" x="4051300" y="4792663"/>
          <p14:tracePt t="87777" x="4043363" y="4792663"/>
          <p14:tracePt t="87781" x="4027488" y="4792663"/>
          <p14:tracePt t="87783" x="4019550" y="4792663"/>
          <p14:tracePt t="87785" x="4011613" y="4800600"/>
          <p14:tracePt t="87787" x="4002088" y="4800600"/>
          <p14:tracePt t="87789" x="3994150" y="4800600"/>
          <p14:tracePt t="87791" x="3986213" y="4800600"/>
          <p14:tracePt t="87793" x="3978275" y="4800600"/>
          <p14:tracePt t="87797" x="3970338" y="4800600"/>
          <p14:tracePt t="87800" x="3962400" y="4800600"/>
          <p14:tracePt t="87802" x="3954463" y="4800600"/>
          <p14:tracePt t="87804" x="3954463" y="4808538"/>
          <p14:tracePt t="87805" x="3946525" y="4808538"/>
          <p14:tracePt t="87809" x="3938588" y="4808538"/>
          <p14:tracePt t="87813" x="3930650" y="4808538"/>
          <p14:tracePt t="87819" x="3922713" y="4808538"/>
          <p14:tracePt t="87821" x="3922713" y="4816475"/>
          <p14:tracePt t="87828" x="3914775" y="4816475"/>
          <p14:tracePt t="87831" x="3914775" y="4824413"/>
          <p14:tracePt t="87837" x="3906838" y="4824413"/>
          <p14:tracePt t="87841" x="3906838" y="4832350"/>
          <p14:tracePt t="87847" x="3906838" y="4840288"/>
          <p14:tracePt t="87853" x="3898900" y="4848225"/>
          <p14:tracePt t="87857" x="3898900" y="4856163"/>
          <p14:tracePt t="87859" x="3898900" y="4864100"/>
          <p14:tracePt t="87864" x="3906838" y="4872038"/>
          <p14:tracePt t="87867" x="3906838" y="4879975"/>
          <p14:tracePt t="87869" x="3906838" y="4887913"/>
          <p14:tracePt t="87871" x="3906838" y="4895850"/>
          <p14:tracePt t="87875" x="3906838" y="4903788"/>
          <p14:tracePt t="87877" x="3906838" y="4911725"/>
          <p14:tracePt t="87881" x="3906838" y="4927600"/>
          <p14:tracePt t="87886" x="3914775" y="4935538"/>
          <p14:tracePt t="87887" x="3914775" y="4943475"/>
          <p14:tracePt t="87889" x="3914775" y="4951413"/>
          <p14:tracePt t="87893" x="3922713" y="4959350"/>
          <p14:tracePt t="87897" x="3930650" y="4967288"/>
          <p14:tracePt t="87899" x="3930650" y="4976813"/>
          <p14:tracePt t="87903" x="3938588" y="4984750"/>
          <p14:tracePt t="87905" x="3938588" y="4992688"/>
          <p14:tracePt t="87907" x="3946525" y="4992688"/>
          <p14:tracePt t="87909" x="3946525" y="5000625"/>
          <p14:tracePt t="87914" x="3954463" y="5008563"/>
          <p14:tracePt t="87915" x="3962400" y="5008563"/>
          <p14:tracePt t="87919" x="3970338" y="5024438"/>
          <p14:tracePt t="87921" x="3978275" y="5024438"/>
          <p14:tracePt t="87923" x="3986213" y="5032375"/>
          <p14:tracePt t="87925" x="3994150" y="5032375"/>
          <p14:tracePt t="87930" x="4011613" y="5040313"/>
          <p14:tracePt t="87931" x="4011613" y="5048250"/>
          <p14:tracePt t="87934" x="4019550" y="5048250"/>
          <p14:tracePt t="87936" x="4027488" y="5056188"/>
          <p14:tracePt t="87937" x="4035425" y="5056188"/>
          <p14:tracePt t="87939" x="4043363" y="5056188"/>
          <p14:tracePt t="87941" x="4051300" y="5064125"/>
          <p14:tracePt t="87943" x="4059238" y="5064125"/>
          <p14:tracePt t="87947" x="4075113" y="5072063"/>
          <p14:tracePt t="87949" x="4083050" y="5072063"/>
          <p14:tracePt t="87952" x="4090988" y="5072063"/>
          <p14:tracePt t="87953" x="4098925" y="5072063"/>
          <p14:tracePt t="87955" x="4106863" y="5072063"/>
          <p14:tracePt t="87957" x="4114800" y="5080000"/>
          <p14:tracePt t="87959" x="4130675" y="5080000"/>
          <p14:tracePt t="87964" x="4146550" y="5080000"/>
          <p14:tracePt t="87965" x="4154488" y="5080000"/>
          <p14:tracePt t="87967" x="4170363" y="5080000"/>
          <p14:tracePt t="87970" x="4178300" y="5080000"/>
          <p14:tracePt t="87971" x="4194175" y="5087938"/>
          <p14:tracePt t="87973" x="4202113" y="5087938"/>
          <p14:tracePt t="87975" x="4217988" y="5087938"/>
          <p14:tracePt t="87978" x="4225925" y="5087938"/>
          <p14:tracePt t="87982" x="4257675" y="5087938"/>
          <p14:tracePt t="87983" x="4273550" y="5087938"/>
          <p14:tracePt t="87987" x="4305300" y="5087938"/>
          <p14:tracePt t="87989" x="4321175" y="5087938"/>
          <p14:tracePt t="87991" x="4337050" y="5087938"/>
          <p14:tracePt t="87993" x="4352925" y="5087938"/>
          <p14:tracePt t="87997" x="4386263" y="5087938"/>
          <p14:tracePt t="88000" x="4402138" y="5087938"/>
          <p14:tracePt t="88001" x="4418013" y="5080000"/>
          <p14:tracePt t="88003" x="4433888" y="5080000"/>
          <p14:tracePt t="88005" x="4449763" y="5080000"/>
          <p14:tracePt t="88007" x="4457700" y="5080000"/>
          <p14:tracePt t="88009" x="4473575" y="5080000"/>
          <p14:tracePt t="88014" x="4505325" y="5080000"/>
          <p14:tracePt t="88016" x="4521200" y="5072063"/>
          <p14:tracePt t="88017" x="4529138" y="5072063"/>
          <p14:tracePt t="88019" x="4545013" y="5064125"/>
          <p14:tracePt t="88021" x="4560888" y="5064125"/>
          <p14:tracePt t="88023" x="4568825" y="5056188"/>
          <p14:tracePt t="88025" x="4584700" y="5056188"/>
          <p14:tracePt t="88027" x="4592638" y="5048250"/>
          <p14:tracePt t="88032" x="4616450" y="5040313"/>
          <p14:tracePt t="88033" x="4632325" y="5032375"/>
          <p14:tracePt t="88037" x="4648200" y="5024438"/>
          <p14:tracePt t="88040" x="4664075" y="5016500"/>
          <p14:tracePt t="88041" x="4672013" y="5008563"/>
          <p14:tracePt t="88043" x="4679950" y="5008563"/>
          <p14:tracePt t="88048" x="4695825" y="4992688"/>
          <p14:tracePt t="88055" x="4721225" y="4967288"/>
          <p14:tracePt t="88057" x="4721225" y="4959350"/>
          <p14:tracePt t="88059" x="4729163" y="4951413"/>
          <p14:tracePt t="88065" x="4729163" y="4943475"/>
          <p14:tracePt t="88065" x="4729163" y="4935538"/>
          <p14:tracePt t="88069" x="4729163" y="4927600"/>
          <p14:tracePt t="88071" x="4729163" y="4919663"/>
          <p14:tracePt t="88073" x="4729163" y="4911725"/>
          <p14:tracePt t="88075" x="4729163" y="4903788"/>
          <p14:tracePt t="88078" x="4721225" y="4895850"/>
          <p14:tracePt t="88081" x="4721225" y="4887913"/>
          <p14:tracePt t="88083" x="4713288" y="4879975"/>
          <p14:tracePt t="88086" x="4705350" y="4872038"/>
          <p14:tracePt t="88087" x="4705350" y="4864100"/>
          <p14:tracePt t="88089" x="4695825" y="4856163"/>
          <p14:tracePt t="88091" x="4695825" y="4848225"/>
          <p14:tracePt t="88093" x="4687888" y="4840288"/>
          <p14:tracePt t="88097" x="4672013" y="4832350"/>
          <p14:tracePt t="88100" x="4664075" y="4824413"/>
          <p14:tracePt t="88103" x="4648200" y="4816475"/>
          <p14:tracePt t="88105" x="4640263" y="4808538"/>
          <p14:tracePt t="88107" x="4640263" y="4800600"/>
          <p14:tracePt t="88109" x="4632325" y="4800600"/>
          <p14:tracePt t="88114" x="4616450" y="4792663"/>
          <p14:tracePt t="88118" x="4600575" y="4784725"/>
          <p14:tracePt t="88121" x="4584700" y="4776788"/>
          <p14:tracePt t="88123" x="4576763" y="4768850"/>
          <p14:tracePt t="88125" x="4568825" y="4768850"/>
          <p14:tracePt t="88127" x="4560888" y="4768850"/>
          <p14:tracePt t="88131" x="4545013" y="4760913"/>
          <p14:tracePt t="88133" x="4537075" y="4760913"/>
          <p14:tracePt t="88137" x="4529138" y="4760913"/>
          <p14:tracePt t="88139" x="4513263" y="4760913"/>
          <p14:tracePt t="88141" x="4505325" y="4760913"/>
          <p14:tracePt t="88143" x="4497388" y="4760913"/>
          <p14:tracePt t="88147" x="4481513" y="4760913"/>
          <p14:tracePt t="88149" x="4473575" y="4760913"/>
          <p14:tracePt t="88151" x="4465638" y="4760913"/>
          <p14:tracePt t="88153" x="4457700" y="4760913"/>
          <p14:tracePt t="88157" x="4449763" y="4760913"/>
          <p14:tracePt t="88159" x="4441825" y="4760913"/>
          <p14:tracePt t="88164" x="4425950" y="4760913"/>
          <p14:tracePt t="88166" x="4418013" y="4760913"/>
          <p14:tracePt t="88169" x="4410075" y="4760913"/>
          <p14:tracePt t="88171" x="4402138" y="4760913"/>
          <p14:tracePt t="88173" x="4394200" y="4768850"/>
          <p14:tracePt t="88178" x="4386263" y="4768850"/>
          <p14:tracePt t="88182" x="4378325" y="4768850"/>
          <p14:tracePt t="88183" x="4370388" y="4768850"/>
          <p14:tracePt t="88185" x="4370388" y="4776788"/>
          <p14:tracePt t="88187" x="4362450" y="4776788"/>
          <p14:tracePt t="88189" x="4352925" y="4776788"/>
          <p14:tracePt t="88197" x="4344988" y="4784725"/>
          <p14:tracePt t="88200" x="4337050" y="4784725"/>
          <p14:tracePt t="88205" x="4329113" y="4792663"/>
          <p14:tracePt t="88214" x="4329113" y="4800600"/>
          <p14:tracePt t="88215" x="4321175" y="4800600"/>
          <p14:tracePt t="88223" x="4321175" y="4808538"/>
          <p14:tracePt t="88230" x="4313238" y="4808538"/>
          <p14:tracePt t="88232" x="4313238" y="4816475"/>
          <p14:tracePt t="88237" x="4313238" y="4824413"/>
          <p14:tracePt t="88243" x="4313238" y="4832350"/>
          <p14:tracePt t="88247" x="4313238" y="4840288"/>
          <p14:tracePt t="88253" x="4313238" y="4848225"/>
          <p14:tracePt t="88259" x="4313238" y="4856163"/>
          <p14:tracePt t="88266" x="4313238" y="4864100"/>
          <p14:tracePt t="88273" x="4313238" y="4872038"/>
          <p14:tracePt t="88283" x="4313238" y="4879975"/>
          <p14:tracePt t="88287" x="4321175" y="4879975"/>
          <p14:tracePt t="88663" x="4329113" y="4879975"/>
          <p14:tracePt t="88670" x="4329113" y="4887913"/>
          <p14:tracePt t="88679" x="4329113" y="4895850"/>
          <p14:tracePt t="88683" x="4337050" y="4895850"/>
          <p14:tracePt t="88687" x="4337050" y="4903788"/>
          <p14:tracePt t="88692" x="4344988" y="4911725"/>
          <p14:tracePt t="88697" x="4344988" y="4919663"/>
          <p14:tracePt t="88699" x="4352925" y="4919663"/>
          <p14:tracePt t="88703" x="4352925" y="4927600"/>
          <p14:tracePt t="88705" x="4362450" y="4927600"/>
          <p14:tracePt t="88707" x="4362450" y="4935538"/>
          <p14:tracePt t="88709" x="4370388" y="4935538"/>
          <p14:tracePt t="88714" x="4378325" y="4943475"/>
          <p14:tracePt t="88715" x="4386263" y="4951413"/>
          <p14:tracePt t="88718" x="4386263" y="4959350"/>
          <p14:tracePt t="88719" x="4394200" y="4959350"/>
          <p14:tracePt t="88721" x="4402138" y="4967288"/>
          <p14:tracePt t="88723" x="4410075" y="4967288"/>
          <p14:tracePt t="88725" x="4418013" y="4976813"/>
          <p14:tracePt t="88727" x="4425950" y="4984750"/>
          <p14:tracePt t="88731" x="4433888" y="4992688"/>
          <p14:tracePt t="88733" x="4441825" y="5000625"/>
          <p14:tracePt t="88738" x="4465638" y="5016500"/>
          <p14:tracePt t="88740" x="4473575" y="5024438"/>
          <p14:tracePt t="88742" x="4481513" y="5032375"/>
          <p14:tracePt t="88743" x="4489450" y="5040313"/>
          <p14:tracePt t="88747" x="4513263" y="5056188"/>
          <p14:tracePt t="88749" x="4521200" y="5064125"/>
          <p14:tracePt t="88752" x="4529138" y="5072063"/>
          <p14:tracePt t="88756" x="4552950" y="5087938"/>
          <p14:tracePt t="88758" x="4568825" y="5095875"/>
          <p14:tracePt t="88760" x="4576763" y="5111750"/>
          <p14:tracePt t="88764" x="4600575" y="5135563"/>
          <p14:tracePt t="88765" x="4616450" y="5143500"/>
          <p14:tracePt t="88767" x="4624388" y="5151438"/>
          <p14:tracePt t="88773" x="4648200" y="5175250"/>
          <p14:tracePt t="88775" x="4679950" y="5191125"/>
          <p14:tracePt t="88777" x="4687888" y="5207000"/>
          <p14:tracePt t="88781" x="4721225" y="5230813"/>
          <p14:tracePt t="88783" x="4737100" y="5238750"/>
          <p14:tracePt t="88786" x="4752975" y="5254625"/>
          <p14:tracePt t="88792" x="4800600" y="5294313"/>
          <p14:tracePt t="88793" x="4816475" y="5302250"/>
          <p14:tracePt t="88797" x="4848225" y="5335588"/>
          <p14:tracePt t="88799" x="4864100" y="5343525"/>
          <p14:tracePt t="88803" x="4887913" y="5367338"/>
          <p14:tracePt t="88806" x="4903788" y="5383213"/>
          <p14:tracePt t="88807" x="4919663" y="5391150"/>
          <p14:tracePt t="88809" x="4935538" y="5407025"/>
          <p14:tracePt t="88814" x="4967288" y="5438775"/>
          <p14:tracePt t="88815" x="4983163" y="5446713"/>
          <p14:tracePt t="88817" x="4999038" y="5462588"/>
          <p14:tracePt t="88822" x="5022850" y="5494338"/>
          <p14:tracePt t="88823" x="5038725" y="5510213"/>
          <p14:tracePt t="88825" x="5056188" y="5518150"/>
          <p14:tracePt t="88827" x="5072063" y="5534025"/>
          <p14:tracePt t="88831" x="5103813" y="5565775"/>
          <p14:tracePt t="88833" x="5119688" y="5581650"/>
          <p14:tracePt t="88835" x="5127625" y="5597525"/>
          <p14:tracePt t="88839" x="5159375" y="5621338"/>
          <p14:tracePt t="88841" x="5175250" y="5637213"/>
          <p14:tracePt t="88843" x="5191125" y="5645150"/>
          <p14:tracePt t="88847" x="5214938" y="5678488"/>
          <p14:tracePt t="88850" x="5222875" y="5686425"/>
          <p14:tracePt t="88854" x="5246688" y="5710238"/>
          <p14:tracePt t="88858" x="5270500" y="5726113"/>
          <p14:tracePt t="88860" x="5278438" y="5734050"/>
          <p14:tracePt t="88865" x="5302250" y="5757863"/>
          <p14:tracePt t="88869" x="5310188" y="5773738"/>
          <p14:tracePt t="88870" x="5318125" y="5781675"/>
          <p14:tracePt t="88871" x="5334000" y="5781675"/>
          <p14:tracePt t="88875" x="5349875" y="5797550"/>
          <p14:tracePt t="88876" x="5349875" y="5805488"/>
          <p14:tracePt t="88879" x="5357813" y="5813425"/>
          <p14:tracePt t="88881" x="5365750" y="5821363"/>
          <p14:tracePt t="88882" x="5373688" y="5829300"/>
          <p14:tracePt t="88884" x="5381625" y="5829300"/>
          <p14:tracePt t="88886" x="5389563" y="5837238"/>
          <p14:tracePt t="88888" x="5397500" y="5845175"/>
          <p14:tracePt t="88890" x="5407025" y="5853113"/>
          <p14:tracePt t="88893" x="5414963" y="5853113"/>
          <p14:tracePt t="88896" x="5414963" y="5861050"/>
          <p14:tracePt t="88898" x="5422900" y="5868988"/>
          <p14:tracePt t="88899" x="5430838" y="5876925"/>
          <p14:tracePt t="88901" x="5438775" y="5884863"/>
          <p14:tracePt t="88903" x="5446713" y="5884863"/>
          <p14:tracePt t="88904" x="5446713" y="5892800"/>
          <p14:tracePt t="88906" x="5454650" y="5900738"/>
          <p14:tracePt t="88908" x="5462588" y="5900738"/>
          <p14:tracePt t="88912" x="5462588" y="5908675"/>
          <p14:tracePt t="88913" x="5470525" y="5908675"/>
          <p14:tracePt t="88915" x="5470525" y="5916613"/>
          <p14:tracePt t="88916" x="5478463" y="5924550"/>
          <p14:tracePt t="88920" x="5486400" y="5924550"/>
          <p14:tracePt t="88922" x="5486400" y="5932488"/>
          <p14:tracePt t="88924" x="5494338" y="5932488"/>
          <p14:tracePt t="88926" x="5494338" y="5940425"/>
          <p14:tracePt t="88931" x="5502275" y="5940425"/>
          <p14:tracePt t="88932" x="5502275" y="5948363"/>
          <p14:tracePt t="88934" x="5510213" y="5948363"/>
          <p14:tracePt t="88946" x="5518150" y="5964238"/>
          <p14:tracePt t="88951" x="5526088" y="5964238"/>
          <p14:tracePt t="88954" x="5526088" y="5972175"/>
          <p14:tracePt t="89071" x="5518150" y="5972175"/>
          <p14:tracePt t="89075" x="5518150" y="5964238"/>
          <p14:tracePt t="89077" x="5518150" y="5956300"/>
          <p14:tracePt t="89080" x="5510213" y="5948363"/>
          <p14:tracePt t="89083" x="5502275" y="5932488"/>
          <p14:tracePt t="89087" x="5494338" y="5924550"/>
          <p14:tracePt t="89089" x="5494338" y="5916613"/>
          <p14:tracePt t="89091" x="5486400" y="5908675"/>
          <p14:tracePt t="89093" x="5486400" y="5900738"/>
          <p14:tracePt t="89097" x="5478463" y="5884863"/>
          <p14:tracePt t="89099" x="5470525" y="5884863"/>
          <p14:tracePt t="89103" x="5462588" y="5868988"/>
          <p14:tracePt t="89105" x="5462588" y="5861050"/>
          <p14:tracePt t="89107" x="5454650" y="5845175"/>
          <p14:tracePt t="89109" x="5454650" y="5837238"/>
          <p14:tracePt t="89114" x="5446713" y="5821363"/>
          <p14:tracePt t="89116" x="5438775" y="5813425"/>
          <p14:tracePt t="89117" x="5438775" y="5805488"/>
          <p14:tracePt t="89119" x="5430838" y="5797550"/>
          <p14:tracePt t="89121" x="5430838" y="5781675"/>
          <p14:tracePt t="89123" x="5422900" y="5773738"/>
          <p14:tracePt t="89125" x="5422900" y="5765800"/>
          <p14:tracePt t="89127" x="5414963" y="5757863"/>
          <p14:tracePt t="89129" x="5414963" y="5741988"/>
          <p14:tracePt t="89131" x="5407025" y="5734050"/>
          <p14:tracePt t="89133" x="5407025" y="5726113"/>
          <p14:tracePt t="89135" x="5397500" y="5718175"/>
          <p14:tracePt t="89137" x="5397500" y="5702300"/>
          <p14:tracePt t="89138" x="5397500" y="5694363"/>
          <p14:tracePt t="89140" x="5389563" y="5686425"/>
          <p14:tracePt t="89142" x="5389563" y="5678488"/>
          <p14:tracePt t="89145" x="5389563" y="5662613"/>
          <p14:tracePt t="89147" x="5381625" y="5653088"/>
          <p14:tracePt t="89149" x="5381625" y="5645150"/>
          <p14:tracePt t="89151" x="5381625" y="5637213"/>
          <p14:tracePt t="89153" x="5373688" y="5629275"/>
          <p14:tracePt t="89155" x="5373688" y="5621338"/>
          <p14:tracePt t="89157" x="5373688" y="5613400"/>
          <p14:tracePt t="89159" x="5373688" y="5605463"/>
          <p14:tracePt t="89162" x="5365750" y="5597525"/>
          <p14:tracePt t="89163" x="5365750" y="5589588"/>
          <p14:tracePt t="89165" x="5365750" y="5581650"/>
          <p14:tracePt t="89167" x="5365750" y="5573713"/>
          <p14:tracePt t="89169" x="5365750" y="5565775"/>
          <p14:tracePt t="89171" x="5357813" y="5557838"/>
          <p14:tracePt t="89173" x="5357813" y="5549900"/>
          <p14:tracePt t="89175" x="5357813" y="5541963"/>
          <p14:tracePt t="89176" x="5357813" y="5534025"/>
          <p14:tracePt t="89179" x="5349875" y="5534025"/>
          <p14:tracePt t="89181" x="5349875" y="5526088"/>
          <p14:tracePt t="89183" x="5349875" y="5518150"/>
          <p14:tracePt t="89185" x="5349875" y="5510213"/>
          <p14:tracePt t="89187" x="5341938" y="5502275"/>
          <p14:tracePt t="89189" x="5341938" y="5494338"/>
          <p14:tracePt t="89191" x="5341938" y="5486400"/>
          <p14:tracePt t="89193" x="5334000" y="5478463"/>
          <p14:tracePt t="89195" x="5334000" y="5470525"/>
          <p14:tracePt t="89197" x="5334000" y="5462588"/>
          <p14:tracePt t="89199" x="5326063" y="5454650"/>
          <p14:tracePt t="89203" x="5318125" y="5446713"/>
          <p14:tracePt t="89205" x="5318125" y="5438775"/>
          <p14:tracePt t="89207" x="5310188" y="5430838"/>
          <p14:tracePt t="89209" x="5310188" y="5422900"/>
          <p14:tracePt t="89212" x="5302250" y="5414963"/>
          <p14:tracePt t="89213" x="5302250" y="5407025"/>
          <p14:tracePt t="89215" x="5294313" y="5399088"/>
          <p14:tracePt t="89217" x="5286375" y="5391150"/>
          <p14:tracePt t="89219" x="5278438" y="5383213"/>
          <p14:tracePt t="89221" x="5270500" y="5375275"/>
          <p14:tracePt t="89222" x="5262563" y="5367338"/>
          <p14:tracePt t="89225" x="5254625" y="5359400"/>
          <p14:tracePt t="89227" x="5238750" y="5351463"/>
          <p14:tracePt t="89229" x="5230813" y="5335588"/>
          <p14:tracePt t="89231" x="5222875" y="5327650"/>
          <p14:tracePt t="89233" x="5207000" y="5319713"/>
          <p14:tracePt t="89235" x="5191125" y="5302250"/>
          <p14:tracePt t="89237" x="5183188" y="5294313"/>
          <p14:tracePt t="89239" x="5167313" y="5286375"/>
          <p14:tracePt t="89241" x="5151438" y="5278438"/>
          <p14:tracePt t="89243" x="5135563" y="5270500"/>
          <p14:tracePt t="89247" x="5111750" y="5246688"/>
          <p14:tracePt t="89249" x="5095875" y="5238750"/>
          <p14:tracePt t="89251" x="5080000" y="5230813"/>
          <p14:tracePt t="89256" x="5038725" y="5214938"/>
          <p14:tracePt t="89259" x="5006975" y="5191125"/>
          <p14:tracePt t="89264" x="4975225" y="5175250"/>
          <p14:tracePt t="89265" x="4951413" y="5167313"/>
          <p14:tracePt t="89267" x="4935538" y="5151438"/>
          <p14:tracePt t="89270" x="4919663" y="5143500"/>
          <p14:tracePt t="89271" x="4895850" y="5135563"/>
          <p14:tracePt t="89273" x="4879975" y="5119688"/>
          <p14:tracePt t="89275" x="4856163" y="5111750"/>
          <p14:tracePt t="89277" x="4840288" y="5103813"/>
          <p14:tracePt t="89279" x="4816475" y="5095875"/>
          <p14:tracePt t="89281" x="4800600" y="5087938"/>
          <p14:tracePt t="89285" x="4760913" y="5072063"/>
          <p14:tracePt t="89287" x="4737100" y="5064125"/>
          <p14:tracePt t="89289" x="4721225" y="5048250"/>
          <p14:tracePt t="89291" x="4705350" y="5040313"/>
          <p14:tracePt t="89293" x="4687888" y="5032375"/>
          <p14:tracePt t="89295" x="4664075" y="5024438"/>
          <p14:tracePt t="89297" x="4648200" y="5016500"/>
          <p14:tracePt t="89299" x="4632325" y="5008563"/>
          <p14:tracePt t="89303" x="4600575" y="4984750"/>
          <p14:tracePt t="89305" x="4584700" y="4976813"/>
          <p14:tracePt t="89307" x="4568825" y="4967288"/>
          <p14:tracePt t="89309" x="4552950" y="4959350"/>
          <p14:tracePt t="89313" x="4513263" y="4943475"/>
          <p14:tracePt t="89315" x="4497388" y="4935538"/>
          <p14:tracePt t="89318" x="4481513" y="4927600"/>
          <p14:tracePt t="89319" x="4465638" y="4919663"/>
          <p14:tracePt t="89321" x="4449763" y="4911725"/>
          <p14:tracePt t="89323" x="4433888" y="4903788"/>
          <p14:tracePt t="89325" x="4425950" y="4895850"/>
          <p14:tracePt t="89327" x="4410075" y="4887913"/>
          <p14:tracePt t="89329" x="4394200" y="4879975"/>
          <p14:tracePt t="89331" x="4378325" y="4872038"/>
          <p14:tracePt t="89334" x="4362450" y="4864100"/>
          <p14:tracePt t="89337" x="4337050" y="4856163"/>
          <p14:tracePt t="89339" x="4321175" y="4848225"/>
          <p14:tracePt t="89341" x="4313238" y="4840288"/>
          <p14:tracePt t="89343" x="4297363" y="4832350"/>
          <p14:tracePt t="89345" x="4289425" y="4824413"/>
          <p14:tracePt t="89347" x="4273550" y="4824413"/>
          <p14:tracePt t="89349" x="4265613" y="4816475"/>
          <p14:tracePt t="89351" x="4249738" y="4808538"/>
          <p14:tracePt t="89353" x="4241800" y="4800600"/>
          <p14:tracePt t="89355" x="4233863" y="4792663"/>
          <p14:tracePt t="89357" x="4217988" y="4784725"/>
          <p14:tracePt t="89359" x="4210050" y="4784725"/>
          <p14:tracePt t="89363" x="4186238" y="4768850"/>
          <p14:tracePt t="89365" x="4178300" y="4768850"/>
          <p14:tracePt t="89368" x="4170363" y="4760913"/>
          <p14:tracePt t="89369" x="4162425" y="4760913"/>
          <p14:tracePt t="89371" x="4154488" y="4752975"/>
          <p14:tracePt t="89373" x="4146550" y="4752975"/>
          <p14:tracePt t="89375" x="4138613" y="4745038"/>
          <p14:tracePt t="89377" x="4130675" y="4745038"/>
          <p14:tracePt t="89379" x="4122738" y="4737100"/>
          <p14:tracePt t="89381" x="4114800" y="4737100"/>
          <p14:tracePt t="89384" x="4106863" y="4729163"/>
          <p14:tracePt t="89387" x="4098925" y="4721225"/>
          <p14:tracePt t="89389" x="4090988" y="4721225"/>
          <p14:tracePt t="89391" x="4090988" y="4713288"/>
          <p14:tracePt t="89393" x="4083050" y="4713288"/>
          <p14:tracePt t="89396" x="4075113" y="4713288"/>
          <p14:tracePt t="89397" x="4075113" y="4705350"/>
          <p14:tracePt t="89400" x="4067175" y="4705350"/>
          <p14:tracePt t="89403" x="4059238" y="4697413"/>
          <p14:tracePt t="89407" x="4051300" y="4697413"/>
          <p14:tracePt t="89413" x="4043363" y="4697413"/>
          <p14:tracePt t="89416" x="4043363" y="4689475"/>
          <p14:tracePt t="89419" x="4035425" y="4689475"/>
          <p14:tracePt t="89525" x="4027488" y="4689475"/>
          <p14:tracePt t="89539" x="4027488" y="4697413"/>
          <p14:tracePt t="89542" x="4019550" y="4697413"/>
          <p14:tracePt t="89551" x="4011613" y="4705350"/>
          <p14:tracePt t="89564" x="4002088" y="4713288"/>
          <p14:tracePt t="89574" x="3994150" y="4721225"/>
          <p14:tracePt t="89584" x="3986213" y="4729163"/>
          <p14:tracePt t="89591" x="3978275" y="4729163"/>
          <p14:tracePt t="89593" x="3978275" y="4737100"/>
          <p14:tracePt t="89601" x="3970338" y="4737100"/>
          <p14:tracePt t="89603" x="3970338" y="4745038"/>
          <p14:tracePt t="89614" x="3962400" y="4752975"/>
          <p14:tracePt t="89623" x="3962400" y="4760913"/>
          <p14:tracePt t="89634" x="3954463" y="4768850"/>
          <p14:tracePt t="89639" x="3954463" y="4776788"/>
          <p14:tracePt t="89647" x="3954463" y="4784725"/>
          <p14:tracePt t="89651" x="3954463" y="4792663"/>
          <p14:tracePt t="89655" x="3954463" y="4800600"/>
          <p14:tracePt t="89659" x="3954463" y="4808538"/>
          <p14:tracePt t="89664" x="3946525" y="4816475"/>
          <p14:tracePt t="89667" x="3946525" y="4824413"/>
          <p14:tracePt t="89671" x="3946525" y="4832350"/>
          <p14:tracePt t="89675" x="3946525" y="4840288"/>
          <p14:tracePt t="89680" x="3946525" y="4848225"/>
          <p14:tracePt t="89683" x="3946525" y="4856163"/>
          <p14:tracePt t="89687" x="3938588" y="4864100"/>
          <p14:tracePt t="89691" x="3938588" y="4872038"/>
          <p14:tracePt t="89696" x="3938588" y="4879975"/>
          <p14:tracePt t="89700" x="3938588" y="4887913"/>
          <p14:tracePt t="89705" x="3930650" y="4895850"/>
          <p14:tracePt t="89714" x="3930650" y="4903788"/>
          <p14:tracePt t="89738" x="3922713" y="4903788"/>
          <p14:tracePt t="89764" x="3914775" y="4903788"/>
          <p14:tracePt t="89779" x="3906838" y="4903788"/>
          <p14:tracePt t="89795" x="3898900" y="4903788"/>
          <p14:tracePt t="89805" x="3890963" y="4903788"/>
          <p14:tracePt t="89814" x="3883025" y="4903788"/>
          <p14:tracePt t="89822" x="3875088" y="4903788"/>
          <p14:tracePt t="89830" x="3867150" y="4895850"/>
          <p14:tracePt t="89837" x="3859213" y="4895850"/>
          <p14:tracePt t="89847" x="3851275" y="4895850"/>
          <p14:tracePt t="89851" x="3851275" y="4887913"/>
          <p14:tracePt t="89855" x="3843338" y="4887913"/>
          <p14:tracePt t="89864" x="3835400" y="4887913"/>
          <p14:tracePt t="89869" x="3827463" y="4887913"/>
          <p14:tracePt t="89873" x="3827463" y="4879975"/>
          <p14:tracePt t="89877" x="3819525" y="4879975"/>
          <p14:tracePt t="89884" x="3811588" y="4879975"/>
          <p14:tracePt t="89891" x="3803650" y="4879975"/>
          <p14:tracePt t="89899" x="3795713" y="4879975"/>
          <p14:tracePt t="89914" x="3787775" y="4879975"/>
          <p14:tracePt t="89930" x="3779838" y="4879975"/>
          <p14:tracePt t="89931" x="3779838" y="4887913"/>
          <p14:tracePt t="89950" x="3763963" y="4887913"/>
          <p14:tracePt t="89959" x="3756025" y="4887913"/>
          <p14:tracePt t="89964" x="3756025" y="4895850"/>
          <p14:tracePt t="89971" x="3748088" y="4895850"/>
          <p14:tracePt t="89987" x="3740150" y="4895850"/>
          <p14:tracePt t="90035" x="3740150" y="4903788"/>
          <p14:tracePt t="90045" x="3740150" y="4911725"/>
          <p14:tracePt t="90053" x="3740150" y="4919663"/>
          <p14:tracePt t="90057" x="3740150" y="4927600"/>
          <p14:tracePt t="90064" x="3740150" y="4935538"/>
          <p14:tracePt t="90065" x="3740150" y="4943475"/>
          <p14:tracePt t="90068" x="3748088" y="4943475"/>
          <p14:tracePt t="90071" x="3748088" y="4951413"/>
          <p14:tracePt t="90075" x="3748088" y="4959350"/>
          <p14:tracePt t="90080" x="3756025" y="4967288"/>
          <p14:tracePt t="90083" x="3756025" y="4976813"/>
          <p14:tracePt t="90087" x="3756025" y="4984750"/>
          <p14:tracePt t="90089" x="3763963" y="4992688"/>
          <p14:tracePt t="90093" x="3763963" y="5000625"/>
          <p14:tracePt t="90097" x="3771900" y="5008563"/>
          <p14:tracePt t="90103" x="3779838" y="5016500"/>
          <p14:tracePt t="90107" x="3779838" y="5024438"/>
          <p14:tracePt t="90109" x="3787775" y="5024438"/>
          <p14:tracePt t="90113" x="3787775" y="5032375"/>
          <p14:tracePt t="90116" x="3795713" y="5040313"/>
          <p14:tracePt t="90119" x="3803650" y="5048250"/>
          <p14:tracePt t="90123" x="3811588" y="5048250"/>
          <p14:tracePt t="90125" x="3811588" y="5056188"/>
          <p14:tracePt t="90127" x="3819525" y="5056188"/>
          <p14:tracePt t="90132" x="3827463" y="5064125"/>
          <p14:tracePt t="90135" x="3835400" y="5064125"/>
          <p14:tracePt t="90137" x="3843338" y="5072063"/>
          <p14:tracePt t="90139" x="3851275" y="5072063"/>
          <p14:tracePt t="90141" x="3859213" y="5080000"/>
          <p14:tracePt t="90147" x="3875088" y="5087938"/>
          <p14:tracePt t="90149" x="3883025" y="5087938"/>
          <p14:tracePt t="90153" x="3898900" y="5095875"/>
          <p14:tracePt t="90155" x="3906838" y="5095875"/>
          <p14:tracePt t="90157" x="3914775" y="5095875"/>
          <p14:tracePt t="90159" x="3922713" y="5095875"/>
          <p14:tracePt t="90164" x="3938588" y="5103813"/>
          <p14:tracePt t="90165" x="3954463" y="5103813"/>
          <p14:tracePt t="90169" x="3970338" y="5111750"/>
          <p14:tracePt t="90171" x="3978275" y="5111750"/>
          <p14:tracePt t="90173" x="3986213" y="5111750"/>
          <p14:tracePt t="90175" x="4002088" y="5119688"/>
          <p14:tracePt t="90177" x="4011613" y="5119688"/>
          <p14:tracePt t="90181" x="4035425" y="5119688"/>
          <p14:tracePt t="90183" x="4043363" y="5127625"/>
          <p14:tracePt t="90185" x="4059238" y="5127625"/>
          <p14:tracePt t="90187" x="4075113" y="5127625"/>
          <p14:tracePt t="90189" x="4083050" y="5127625"/>
          <p14:tracePt t="90191" x="4098925" y="5135563"/>
          <p14:tracePt t="90193" x="4106863" y="5135563"/>
          <p14:tracePt t="90196" x="4122738" y="5135563"/>
          <p14:tracePt t="90197" x="4138613" y="5143500"/>
          <p14:tracePt t="90199" x="4146550" y="5143500"/>
          <p14:tracePt t="90201" x="4162425" y="5151438"/>
          <p14:tracePt t="90203" x="4178300" y="5151438"/>
          <p14:tracePt t="90205" x="4186238" y="5151438"/>
          <p14:tracePt t="90207" x="4202113" y="5159375"/>
          <p14:tracePt t="90209" x="4210050" y="5159375"/>
          <p14:tracePt t="90213" x="4233863" y="5159375"/>
          <p14:tracePt t="90216" x="4249738" y="5167313"/>
          <p14:tracePt t="90217" x="4265613" y="5167313"/>
          <p14:tracePt t="90219" x="4273550" y="5175250"/>
          <p14:tracePt t="90221" x="4289425" y="5175250"/>
          <p14:tracePt t="90223" x="4305300" y="5175250"/>
          <p14:tracePt t="90225" x="4321175" y="5183188"/>
          <p14:tracePt t="90227" x="4329113" y="5183188"/>
          <p14:tracePt t="90229" x="4344988" y="5191125"/>
          <p14:tracePt t="90231" x="4362450" y="5191125"/>
          <p14:tracePt t="90233" x="4378325" y="5191125"/>
          <p14:tracePt t="90235" x="4394200" y="5199063"/>
          <p14:tracePt t="90237" x="4410075" y="5199063"/>
          <p14:tracePt t="90239" x="4425950" y="5199063"/>
          <p14:tracePt t="90241" x="4441825" y="5207000"/>
          <p14:tracePt t="90243" x="4449763" y="5207000"/>
          <p14:tracePt t="90245" x="4465638" y="5207000"/>
          <p14:tracePt t="90247" x="4481513" y="5207000"/>
          <p14:tracePt t="90249" x="4497388" y="5214938"/>
          <p14:tracePt t="90251" x="4505325" y="5214938"/>
          <p14:tracePt t="90253" x="4521200" y="5214938"/>
          <p14:tracePt t="90255" x="4537075" y="5214938"/>
          <p14:tracePt t="90257" x="4545013" y="5222875"/>
          <p14:tracePt t="90259" x="4560888" y="5222875"/>
          <p14:tracePt t="90263" x="4584700" y="5222875"/>
          <p14:tracePt t="90266" x="4600575" y="5222875"/>
          <p14:tracePt t="90267" x="4616450" y="5222875"/>
          <p14:tracePt t="90269" x="4624388" y="5222875"/>
          <p14:tracePt t="90271" x="4640263" y="5222875"/>
          <p14:tracePt t="90273" x="4656138" y="5222875"/>
          <p14:tracePt t="90275" x="4664075" y="5222875"/>
          <p14:tracePt t="90277" x="4679950" y="5222875"/>
          <p14:tracePt t="90279" x="4695825" y="5230813"/>
          <p14:tracePt t="90281" x="4705350" y="5230813"/>
          <p14:tracePt t="90283" x="4721225" y="5230813"/>
          <p14:tracePt t="90285" x="4737100" y="5230813"/>
          <p14:tracePt t="90287" x="4745038" y="5230813"/>
          <p14:tracePt t="90289" x="4760913" y="5230813"/>
          <p14:tracePt t="90291" x="4776788" y="5230813"/>
          <p14:tracePt t="90293" x="4784725" y="5230813"/>
          <p14:tracePt t="90295" x="4800600" y="5230813"/>
          <p14:tracePt t="90297" x="4816475" y="5230813"/>
          <p14:tracePt t="90299" x="4824413" y="5230813"/>
          <p14:tracePt t="90301" x="4840288" y="5230813"/>
          <p14:tracePt t="90303" x="4848225" y="5230813"/>
          <p14:tracePt t="90305" x="4864100" y="5230813"/>
          <p14:tracePt t="90307" x="4872038" y="5230813"/>
          <p14:tracePt t="90309" x="4887913" y="5230813"/>
          <p14:tracePt t="90313" x="4911725" y="5230813"/>
          <p14:tracePt t="90315" x="4927600" y="5230813"/>
          <p14:tracePt t="90317" x="4935538" y="5230813"/>
          <p14:tracePt t="90319" x="4951413" y="5230813"/>
          <p14:tracePt t="90321" x="4959350" y="5230813"/>
          <p14:tracePt t="90323" x="4975225" y="5222875"/>
          <p14:tracePt t="90325" x="4983163" y="5222875"/>
          <p14:tracePt t="90327" x="4999038" y="5222875"/>
          <p14:tracePt t="90329" x="5006975" y="5222875"/>
          <p14:tracePt t="90331" x="5014913" y="5222875"/>
          <p14:tracePt t="90333" x="5030788" y="5222875"/>
          <p14:tracePt t="90335" x="5038725" y="5222875"/>
          <p14:tracePt t="90337" x="5056188" y="5214938"/>
          <p14:tracePt t="90339" x="5064125" y="5214938"/>
          <p14:tracePt t="90341" x="5072063" y="5214938"/>
          <p14:tracePt t="90343" x="5080000" y="5214938"/>
          <p14:tracePt t="90345" x="5095875" y="5207000"/>
          <p14:tracePt t="90347" x="5103813" y="5207000"/>
          <p14:tracePt t="90349" x="5111750" y="5207000"/>
          <p14:tracePt t="90351" x="5119688" y="5207000"/>
          <p14:tracePt t="90353" x="5127625" y="5199063"/>
          <p14:tracePt t="90355" x="5135563" y="5199063"/>
          <p14:tracePt t="90357" x="5143500" y="5199063"/>
          <p14:tracePt t="90359" x="5151438" y="5191125"/>
          <p14:tracePt t="90363" x="5167313" y="5191125"/>
          <p14:tracePt t="90365" x="5167313" y="5183188"/>
          <p14:tracePt t="90367" x="5175250" y="5183188"/>
          <p14:tracePt t="90369" x="5183188" y="5183188"/>
          <p14:tracePt t="90371" x="5191125" y="5175250"/>
          <p14:tracePt t="90373" x="5199063" y="5175250"/>
          <p14:tracePt t="90377" x="5207000" y="5167313"/>
          <p14:tracePt t="90379" x="5214938" y="5167313"/>
          <p14:tracePt t="90383" x="5222875" y="5159375"/>
          <p14:tracePt t="90385" x="5230813" y="5159375"/>
          <p14:tracePt t="90389" x="5238750" y="5151438"/>
          <p14:tracePt t="90395" x="5246688" y="5143500"/>
          <p14:tracePt t="90399" x="5254625" y="5143500"/>
          <p14:tracePt t="90403" x="5254625" y="5135563"/>
          <p14:tracePt t="90407" x="5262563" y="5135563"/>
          <p14:tracePt t="90417" x="5262563" y="5127625"/>
          <p14:tracePt t="90491" x="5270500" y="5127625"/>
          <p14:tracePt t="90499" x="5270500" y="5119688"/>
          <p14:tracePt t="90513" x="5262563" y="5111750"/>
          <p14:tracePt t="90525" x="5262563" y="5103813"/>
          <p14:tracePt t="90535" x="5262563" y="5095875"/>
          <p14:tracePt t="90548" x="5262563" y="5087938"/>
          <p14:tracePt t="90553" x="5262563" y="5080000"/>
          <p14:tracePt t="90557" x="5254625" y="5080000"/>
          <p14:tracePt t="90559" x="5254625" y="5072063"/>
          <p14:tracePt t="90567" x="5254625" y="5064125"/>
          <p14:tracePt t="90573" x="5254625" y="5056188"/>
          <p14:tracePt t="90580" x="5254625" y="5048250"/>
          <p14:tracePt t="90585" x="5254625" y="5040313"/>
          <p14:tracePt t="90591" x="5254625" y="5032375"/>
          <p14:tracePt t="90597" x="5246688" y="5024438"/>
          <p14:tracePt t="90603" x="5246688" y="5016500"/>
          <p14:tracePt t="90607" x="5246688" y="5008563"/>
          <p14:tracePt t="90614" x="5246688" y="5000625"/>
          <p14:tracePt t="90618" x="5238750" y="4992688"/>
          <p14:tracePt t="90621" x="5238750" y="4984750"/>
          <p14:tracePt t="90627" x="5238750" y="4976813"/>
          <p14:tracePt t="90631" x="5230813" y="4967288"/>
          <p14:tracePt t="90637" x="5230813" y="4959350"/>
          <p14:tracePt t="90643" x="5222875" y="4951413"/>
          <p14:tracePt t="90649" x="5222875" y="4943475"/>
          <p14:tracePt t="90657" x="5222875" y="4935538"/>
          <p14:tracePt t="90659" x="5214938" y="4935538"/>
          <p14:tracePt t="90665" x="5214938" y="4927600"/>
          <p14:tracePt t="90673" x="5214938" y="4919663"/>
          <p14:tracePt t="90677" x="5207000" y="4919663"/>
          <p14:tracePt t="90685" x="5207000" y="4911725"/>
          <p14:tracePt t="90691" x="5199063" y="4911725"/>
          <p14:tracePt t="90693" x="5199063" y="4903788"/>
          <p14:tracePt t="90701" x="5191125" y="4903788"/>
          <p14:tracePt t="90703" x="5191125" y="4895850"/>
          <p14:tracePt t="90714" x="5183188" y="4887913"/>
          <p14:tracePt t="90719" x="5183188" y="4879975"/>
          <p14:tracePt t="90721" x="5175250" y="4879975"/>
          <p14:tracePt t="90725" x="5175250" y="4872038"/>
          <p14:tracePt t="90731" x="5167313" y="4872038"/>
          <p14:tracePt t="90733" x="5167313" y="4864100"/>
          <p14:tracePt t="90739" x="5159375" y="4856163"/>
          <p14:tracePt t="90743" x="5151438" y="4848225"/>
          <p14:tracePt t="90749" x="5143500" y="4840288"/>
          <p14:tracePt t="90753" x="5135563" y="4832350"/>
          <p14:tracePt t="90757" x="5127625" y="4824413"/>
          <p14:tracePt t="90764" x="5111750" y="4816475"/>
          <p14:tracePt t="90765" x="5111750" y="4808538"/>
          <p14:tracePt t="90768" x="5103813" y="4808538"/>
          <p14:tracePt t="90771" x="5095875" y="4800600"/>
          <p14:tracePt t="90773" x="5087938" y="4792663"/>
          <p14:tracePt t="90775" x="5080000" y="4792663"/>
          <p14:tracePt t="90777" x="5072063" y="4784725"/>
          <p14:tracePt t="90781" x="5064125" y="4776788"/>
          <p14:tracePt t="90783" x="5056188" y="4776788"/>
          <p14:tracePt t="90790" x="5030788" y="4760913"/>
          <p14:tracePt t="90791" x="5022850" y="4760913"/>
          <p14:tracePt t="90793" x="5014913" y="4752975"/>
          <p14:tracePt t="90797" x="4991100" y="4745038"/>
          <p14:tracePt t="90799" x="4983163" y="4737100"/>
          <p14:tracePt t="90803" x="4967288" y="4729163"/>
          <p14:tracePt t="90806" x="4951413" y="4729163"/>
          <p14:tracePt t="90807" x="4943475" y="4721225"/>
          <p14:tracePt t="90809" x="4927600" y="4721225"/>
          <p14:tracePt t="90814" x="4903788" y="4713288"/>
          <p14:tracePt t="90815" x="4887913" y="4705350"/>
          <p14:tracePt t="90818" x="4879975" y="4705350"/>
          <p14:tracePt t="90821" x="4848225" y="4697413"/>
          <p14:tracePt t="90823" x="4832350" y="4697413"/>
          <p14:tracePt t="90825" x="4824413" y="4689475"/>
          <p14:tracePt t="90828" x="4808538" y="4689475"/>
          <p14:tracePt t="90831" x="4784725" y="4681538"/>
          <p14:tracePt t="90834" x="4768850" y="4681538"/>
          <p14:tracePt t="90836" x="4752975" y="4673600"/>
          <p14:tracePt t="90839" x="4729163" y="4673600"/>
          <p14:tracePt t="90841" x="4713288" y="4665663"/>
          <p14:tracePt t="90843" x="4695825" y="4665663"/>
          <p14:tracePt t="90847" x="4672013" y="4665663"/>
          <p14:tracePt t="90850" x="4656138" y="4657725"/>
          <p14:tracePt t="90853" x="4632325" y="4657725"/>
          <p14:tracePt t="90855" x="4624388" y="4657725"/>
          <p14:tracePt t="90857" x="4608513" y="4649788"/>
          <p14:tracePt t="90859" x="4600575" y="4649788"/>
          <p14:tracePt t="90864" x="4576763" y="4649788"/>
          <p14:tracePt t="90867" x="4560888" y="4641850"/>
          <p14:tracePt t="90869" x="4545013" y="4641850"/>
          <p14:tracePt t="90871" x="4537075" y="4641850"/>
          <p14:tracePt t="90873" x="4521200" y="4633913"/>
          <p14:tracePt t="90875" x="4513263" y="4633913"/>
          <p14:tracePt t="90877" x="4505325" y="4633913"/>
          <p14:tracePt t="90881" x="4497388" y="4633913"/>
          <p14:tracePt t="90884" x="4489450" y="4633913"/>
          <p14:tracePt t="90886" x="4481513" y="4633913"/>
          <p14:tracePt t="90888" x="4473575" y="4633913"/>
          <p14:tracePt t="90891" x="4465638" y="4624388"/>
          <p14:tracePt t="90897" x="4457700" y="4624388"/>
          <p14:tracePt t="90899" x="4449763" y="4624388"/>
          <p14:tracePt t="90901" x="4441825" y="4624388"/>
          <p14:tracePt t="90905" x="4433888" y="4624388"/>
          <p14:tracePt t="90909" x="4425950" y="4624388"/>
          <p14:tracePt t="90915" x="4410075" y="4624388"/>
          <p14:tracePt t="90919" x="4402138" y="4624388"/>
          <p14:tracePt t="90921" x="4394200" y="4616450"/>
          <p14:tracePt t="90923" x="4386263" y="4616450"/>
          <p14:tracePt t="90930" x="4370388" y="4616450"/>
          <p14:tracePt t="90933" x="4352925" y="4616450"/>
          <p14:tracePt t="90935" x="4344988" y="4616450"/>
          <p14:tracePt t="90950" x="4305300" y="4616450"/>
          <p14:tracePt t="90952" x="4297363" y="4616450"/>
          <p14:tracePt t="90953" x="4289425" y="4616450"/>
          <p14:tracePt t="90955" x="4281488" y="4616450"/>
          <p14:tracePt t="90958" x="4273550" y="4616450"/>
          <p14:tracePt t="90959" x="4265613" y="4616450"/>
          <p14:tracePt t="90964" x="4257675" y="4616450"/>
          <p14:tracePt t="90965" x="4249738" y="4616450"/>
          <p14:tracePt t="90968" x="4241800" y="4616450"/>
          <p14:tracePt t="90969" x="4233863" y="4616450"/>
          <p14:tracePt t="90973" x="4225925" y="4616450"/>
          <p14:tracePt t="90975" x="4217988" y="4616450"/>
          <p14:tracePt t="90977" x="4210050" y="4616450"/>
          <p14:tracePt t="90981" x="4202113" y="4616450"/>
          <p14:tracePt t="90983" x="4194175" y="4616450"/>
          <p14:tracePt t="90987" x="4186238" y="4616450"/>
          <p14:tracePt t="90989" x="4178300" y="4616450"/>
          <p14:tracePt t="90993" x="4170363" y="4616450"/>
          <p14:tracePt t="90997" x="4162425" y="4616450"/>
          <p14:tracePt t="91001" x="4154488" y="4616450"/>
          <p14:tracePt t="91005" x="4146550" y="4616450"/>
          <p14:tracePt t="91009" x="4138613" y="4616450"/>
          <p14:tracePt t="91014" x="4130675" y="4616450"/>
          <p14:tracePt t="91019" x="4122738" y="4616450"/>
          <p14:tracePt t="91023" x="4114800" y="4616450"/>
          <p14:tracePt t="91027" x="4106863" y="4616450"/>
          <p14:tracePt t="91034" x="4098925" y="4616450"/>
          <p14:tracePt t="91037" x="4090988" y="4616450"/>
          <p14:tracePt t="91041" x="4090988" y="4624388"/>
          <p14:tracePt t="91043" x="4083050" y="4624388"/>
          <p14:tracePt t="91047" x="4075113" y="4624388"/>
          <p14:tracePt t="91053" x="4067175" y="4624388"/>
          <p14:tracePt t="91057" x="4059238" y="4633913"/>
          <p14:tracePt t="91064" x="4051300" y="4633913"/>
          <p14:tracePt t="91067" x="4043363" y="4633913"/>
          <p14:tracePt t="91073" x="4035425" y="4633913"/>
          <p14:tracePt t="91075" x="4035425" y="4641850"/>
          <p14:tracePt t="91080" x="4027488" y="4641850"/>
          <p14:tracePt t="91085" x="4019550" y="4641850"/>
          <p14:tracePt t="91091" x="4011613" y="4641850"/>
          <p14:tracePt t="91097" x="4002088" y="4649788"/>
          <p14:tracePt t="91103" x="3994150" y="4649788"/>
          <p14:tracePt t="91109" x="3986213" y="4649788"/>
          <p14:tracePt t="91115" x="3978275" y="4657725"/>
          <p14:tracePt t="91121" x="3970338" y="4657725"/>
          <p14:tracePt t="91128" x="3962400" y="4657725"/>
          <p14:tracePt t="91133" x="3954463" y="4665663"/>
          <p14:tracePt t="91141" x="3946525" y="4665663"/>
          <p14:tracePt t="91147" x="3938588" y="4665663"/>
          <p14:tracePt t="91151" x="3938588" y="4673600"/>
          <p14:tracePt t="91153" x="3930650" y="4673600"/>
          <p14:tracePt t="91164" x="3922713" y="4673600"/>
          <p14:tracePt t="91173" x="3922713" y="4681538"/>
          <p14:tracePt t="91175" x="3914775" y="4681538"/>
          <p14:tracePt t="91199" x="3906838" y="4681538"/>
          <p14:tracePt t="91209" x="3906838" y="4689475"/>
          <p14:tracePt t="91321" x="3898900" y="4689475"/>
          <p14:tracePt t="91347" x="3898900" y="4697413"/>
          <p14:tracePt t="91375" x="3890963" y="4697413"/>
          <p14:tracePt t="91525" x="3890963" y="4705350"/>
          <p14:tracePt t="91533" x="3883025" y="4705350"/>
          <p14:tracePt t="91545" x="3875088" y="4705350"/>
          <p14:tracePt t="91553" x="3867150" y="4705350"/>
          <p14:tracePt t="91564" x="3859213" y="4705350"/>
          <p14:tracePt t="91569" x="3851275" y="4705350"/>
          <p14:tracePt t="91577" x="3843338" y="4705350"/>
          <p14:tracePt t="91585" x="3835400" y="4705350"/>
          <p14:tracePt t="91597" x="3827463" y="4705350"/>
          <p14:tracePt t="91646" x="3827463" y="4713288"/>
          <p14:tracePt t="91653" x="3819525" y="4713288"/>
          <p14:tracePt t="91667" x="3811588" y="4713288"/>
          <p14:tracePt t="91677" x="3803650" y="4713288"/>
          <p14:tracePt t="91680" x="3803650" y="4721225"/>
          <p14:tracePt t="91689" x="3795713" y="4721225"/>
          <p14:tracePt t="91698" x="3787775" y="4721225"/>
          <p14:tracePt t="91699" x="3787775" y="4729163"/>
          <p14:tracePt t="91705" x="3779838" y="4729163"/>
          <p14:tracePt t="91713" x="3771900" y="4737100"/>
          <p14:tracePt t="91717" x="3763963" y="4737100"/>
          <p14:tracePt t="91723" x="3756025" y="4745038"/>
          <p14:tracePt t="91730" x="3748088" y="4745038"/>
          <p14:tracePt t="91734" x="3740150" y="4745038"/>
          <p14:tracePt t="93679" x="3740150" y="4752975"/>
          <p14:tracePt t="93689" x="3740150" y="4760913"/>
          <p14:tracePt t="93694" x="3748088" y="4768850"/>
          <p14:tracePt t="93698" x="3748088" y="4776788"/>
          <p14:tracePt t="93699" x="3748088" y="4784725"/>
          <p14:tracePt t="93702" x="3756025" y="4784725"/>
          <p14:tracePt t="93703" x="3756025" y="4792663"/>
          <p14:tracePt t="93705" x="3763963" y="4800600"/>
          <p14:tracePt t="93707" x="3763963" y="4808538"/>
          <p14:tracePt t="93709" x="3763963" y="4816475"/>
          <p14:tracePt t="93714" x="3771900" y="4824413"/>
          <p14:tracePt t="93715" x="3779838" y="4832350"/>
          <p14:tracePt t="93717" x="3779838" y="4840288"/>
          <p14:tracePt t="93719" x="3779838" y="4848225"/>
          <p14:tracePt t="93721" x="3787775" y="4856163"/>
          <p14:tracePt t="93723" x="3787775" y="4864100"/>
          <p14:tracePt t="93725" x="3787775" y="4872038"/>
          <p14:tracePt t="93727" x="3795713" y="4879975"/>
          <p14:tracePt t="93730" x="3795713" y="4887913"/>
          <p14:tracePt t="93731" x="3795713" y="4895850"/>
          <p14:tracePt t="93733" x="3803650" y="4903788"/>
          <p14:tracePt t="93736" x="3803650" y="4911725"/>
          <p14:tracePt t="93737" x="3803650" y="4919663"/>
          <p14:tracePt t="93740" x="3811588" y="4935538"/>
          <p14:tracePt t="93741" x="3811588" y="4943475"/>
          <p14:tracePt t="93743" x="3819525" y="4951413"/>
          <p14:tracePt t="93747" x="3827463" y="4976813"/>
          <p14:tracePt t="93749" x="3835400" y="4992688"/>
          <p14:tracePt t="93752" x="3835400" y="5000625"/>
          <p14:tracePt t="93757" x="3851275" y="5040313"/>
          <p14:tracePt t="93759" x="3851275" y="5048250"/>
          <p14:tracePt t="93764" x="3867150" y="5080000"/>
          <p14:tracePt t="93765" x="3867150" y="5095875"/>
          <p14:tracePt t="93767" x="3875088" y="5103813"/>
          <p14:tracePt t="93770" x="3883025" y="5119688"/>
          <p14:tracePt t="93773" x="3890963" y="5143500"/>
          <p14:tracePt t="93775" x="3898900" y="5151438"/>
          <p14:tracePt t="93777" x="3898900" y="5167313"/>
          <p14:tracePt t="93781" x="3906838" y="5183188"/>
          <p14:tracePt t="93782" x="3914775" y="5191125"/>
          <p14:tracePt t="93783" x="3914775" y="5207000"/>
          <p14:tracePt t="93788" x="3930650" y="5230813"/>
          <p14:tracePt t="93789" x="3930650" y="5246688"/>
          <p14:tracePt t="93791" x="3938588" y="5254625"/>
          <p14:tracePt t="93793" x="3946525" y="5270500"/>
          <p14:tracePt t="93796" x="3954463" y="5278438"/>
          <p14:tracePt t="93797" x="3954463" y="5294313"/>
          <p14:tracePt t="93799" x="3962400" y="5302250"/>
          <p14:tracePt t="93802" x="3970338" y="5319713"/>
          <p14:tracePt t="93803" x="3978275" y="5327650"/>
          <p14:tracePt t="93805" x="3986213" y="5335588"/>
          <p14:tracePt t="93807" x="3994150" y="5351463"/>
          <p14:tracePt t="93809" x="4002088" y="5359400"/>
          <p14:tracePt t="93812" x="4011613" y="5367338"/>
          <p14:tracePt t="93813" x="4019550" y="5383213"/>
          <p14:tracePt t="93815" x="4035425" y="5391150"/>
          <p14:tracePt t="93818" x="4043363" y="5399088"/>
          <p14:tracePt t="93819" x="4051300" y="5414963"/>
          <p14:tracePt t="93820" x="4059238" y="5422900"/>
          <p14:tracePt t="93822" x="4067175" y="5430838"/>
          <p14:tracePt t="93825" x="4083050" y="5438775"/>
          <p14:tracePt t="93827" x="4090988" y="5446713"/>
          <p14:tracePt t="93829" x="4098925" y="5454650"/>
          <p14:tracePt t="93831" x="4106863" y="5462588"/>
          <p14:tracePt t="93834" x="4122738" y="5470525"/>
          <p14:tracePt t="93835" x="4130675" y="5478463"/>
          <p14:tracePt t="93837" x="4138613" y="5486400"/>
          <p14:tracePt t="93839" x="4146550" y="5494338"/>
          <p14:tracePt t="93841" x="4162425" y="5502275"/>
          <p14:tracePt t="93843" x="4170363" y="5510213"/>
          <p14:tracePt t="93845" x="4178300" y="5518150"/>
          <p14:tracePt t="93847" x="4186238" y="5518150"/>
          <p14:tracePt t="93849" x="4202113" y="5526088"/>
          <p14:tracePt t="93851" x="4210050" y="5534025"/>
          <p14:tracePt t="93853" x="4217988" y="5541963"/>
          <p14:tracePt t="93855" x="4225925" y="5549900"/>
          <p14:tracePt t="93857" x="4233863" y="5549900"/>
          <p14:tracePt t="93859" x="4241800" y="5557838"/>
          <p14:tracePt t="93862" x="4249738" y="5565775"/>
          <p14:tracePt t="93864" x="4257675" y="5573713"/>
          <p14:tracePt t="93865" x="4273550" y="5581650"/>
          <p14:tracePt t="93867" x="4281488" y="5581650"/>
          <p14:tracePt t="93869" x="4289425" y="5589588"/>
          <p14:tracePt t="93871" x="4297363" y="5597525"/>
          <p14:tracePt t="93873" x="4305300" y="5605463"/>
          <p14:tracePt t="93875" x="4321175" y="5613400"/>
          <p14:tracePt t="93877" x="4329113" y="5613400"/>
          <p14:tracePt t="93879" x="4337050" y="5621338"/>
          <p14:tracePt t="93881" x="4344988" y="5629275"/>
          <p14:tracePt t="93883" x="4362450" y="5637213"/>
          <p14:tracePt t="93885" x="4370388" y="5645150"/>
          <p14:tracePt t="93887" x="4378325" y="5645150"/>
          <p14:tracePt t="93889" x="4386263" y="5653088"/>
          <p14:tracePt t="93890" x="4402138" y="5662613"/>
          <p14:tracePt t="93893" x="4410075" y="5670550"/>
          <p14:tracePt t="93895" x="4418013" y="5678488"/>
          <p14:tracePt t="93897" x="4433888" y="5686425"/>
          <p14:tracePt t="93899" x="4441825" y="5694363"/>
          <p14:tracePt t="93901" x="4449763" y="5702300"/>
          <p14:tracePt t="93903" x="4457700" y="5718175"/>
          <p14:tracePt t="93905" x="4473575" y="5726113"/>
          <p14:tracePt t="93907" x="4481513" y="5734050"/>
          <p14:tracePt t="93909" x="4489450" y="5741988"/>
          <p14:tracePt t="93912" x="4497388" y="5749925"/>
          <p14:tracePt t="93913" x="4513263" y="5757863"/>
          <p14:tracePt t="93915" x="4521200" y="5765800"/>
          <p14:tracePt t="93917" x="4529138" y="5773738"/>
          <p14:tracePt t="93919" x="4537075" y="5789613"/>
          <p14:tracePt t="93920" x="4552950" y="5789613"/>
          <p14:tracePt t="93923" x="4560888" y="5797550"/>
          <p14:tracePt t="93924" x="4568825" y="5805488"/>
          <p14:tracePt t="93927" x="4576763" y="5813425"/>
          <p14:tracePt t="93929" x="4584700" y="5821363"/>
          <p14:tracePt t="93931" x="4600575" y="5829300"/>
          <p14:tracePt t="93933" x="4608513" y="5837238"/>
          <p14:tracePt t="93935" x="4616450" y="5845175"/>
          <p14:tracePt t="93937" x="4624388" y="5853113"/>
          <p14:tracePt t="93947" x="4656138" y="5884863"/>
          <p14:tracePt t="93949" x="4664075" y="5884863"/>
          <p14:tracePt t="93951" x="4664075" y="5892800"/>
          <p14:tracePt t="93953" x="4672013" y="5900738"/>
          <p14:tracePt t="93957" x="4679950" y="5900738"/>
          <p14:tracePt t="93959" x="4679950" y="5908675"/>
          <p14:tracePt t="93963" x="4687888" y="5908675"/>
          <p14:tracePt t="93967" x="4687888" y="5916613"/>
          <p14:tracePt t="93969" x="4695825" y="5916613"/>
          <p14:tracePt t="93979" x="4705350" y="5916613"/>
          <p14:tracePt t="93981" x="4705350" y="5924550"/>
          <p14:tracePt t="93991" x="4695825" y="5924550"/>
          <p14:tracePt t="93999" x="4695825" y="5932488"/>
          <p14:tracePt t="94005" x="4687888" y="5932488"/>
          <p14:tracePt t="94014" x="4679950" y="5940425"/>
          <p14:tracePt t="94017" x="4672013" y="5940425"/>
          <p14:tracePt t="94023" x="4664075" y="5948363"/>
          <p14:tracePt t="94030" x="4656138" y="5948363"/>
          <p14:tracePt t="94035" x="4648200" y="5948363"/>
          <p14:tracePt t="94037" x="4648200" y="5956300"/>
          <p14:tracePt t="94039" x="4640263" y="5956300"/>
          <p14:tracePt t="94047" x="4632325" y="5956300"/>
          <p14:tracePt t="94049" x="4624388" y="5956300"/>
          <p14:tracePt t="94053" x="4616450" y="5956300"/>
          <p14:tracePt t="94055" x="4608513" y="5964238"/>
          <p14:tracePt t="94059" x="4600575" y="5964238"/>
          <p14:tracePt t="94064" x="4592638" y="5956300"/>
          <p14:tracePt t="94065" x="4584700" y="5956300"/>
          <p14:tracePt t="94069" x="4576763" y="5956300"/>
          <p14:tracePt t="94071" x="4568825" y="5956300"/>
          <p14:tracePt t="94075" x="4560888" y="5956300"/>
          <p14:tracePt t="94077" x="4552950" y="5956300"/>
          <p14:tracePt t="94081" x="4545013" y="5948363"/>
          <p14:tracePt t="94084" x="4537075" y="5940425"/>
          <p14:tracePt t="94086" x="4529138" y="5940425"/>
          <p14:tracePt t="94087" x="4521200" y="5940425"/>
          <p14:tracePt t="94089" x="4513263" y="5932488"/>
          <p14:tracePt t="94093" x="4505325" y="5932488"/>
          <p14:tracePt t="94097" x="4489450" y="5924550"/>
          <p14:tracePt t="94100" x="4481513" y="5924550"/>
          <p14:tracePt t="94103" x="4465638" y="5916613"/>
          <p14:tracePt t="94105" x="4457700" y="5908675"/>
          <p14:tracePt t="94107" x="4449763" y="5908675"/>
          <p14:tracePt t="94109" x="4441825" y="5900738"/>
          <p14:tracePt t="94114" x="4425950" y="5892800"/>
          <p14:tracePt t="94117" x="4410075" y="5892800"/>
          <p14:tracePt t="94118" x="4402138" y="5884863"/>
          <p14:tracePt t="94122" x="4386263" y="5884863"/>
          <p14:tracePt t="94123" x="4378325" y="5876925"/>
          <p14:tracePt t="94125" x="4370388" y="5876925"/>
          <p14:tracePt t="94127" x="4352925" y="5868988"/>
          <p14:tracePt t="94130" x="4344988" y="5868988"/>
          <p14:tracePt t="94133" x="4329113" y="5861050"/>
          <p14:tracePt t="94136" x="4321175" y="5861050"/>
          <p14:tracePt t="94139" x="4313238" y="5861050"/>
          <p14:tracePt t="94140" x="4305300" y="5853113"/>
          <p14:tracePt t="94141" x="4297363" y="5853113"/>
          <p14:tracePt t="94143" x="4289425" y="5853113"/>
          <p14:tracePt t="94148" x="4273550" y="5845175"/>
          <p14:tracePt t="94149" x="4265613" y="5845175"/>
          <p14:tracePt t="94152" x="4249738" y="5845175"/>
          <p14:tracePt t="94153" x="4241800" y="5837238"/>
          <p14:tracePt t="94155" x="4233863" y="5837238"/>
          <p14:tracePt t="94157" x="4225925" y="5837238"/>
          <p14:tracePt t="94159" x="4217988" y="5829300"/>
          <p14:tracePt t="94164" x="4202113" y="5829300"/>
          <p14:tracePt t="94165" x="4194175" y="5821363"/>
          <p14:tracePt t="94167" x="4186238" y="5821363"/>
          <p14:tracePt t="94170" x="4178300" y="5821363"/>
          <p14:tracePt t="94171" x="4170363" y="5813425"/>
          <p14:tracePt t="94173" x="4162425" y="5813425"/>
          <p14:tracePt t="94175" x="4146550" y="5813425"/>
          <p14:tracePt t="94177" x="4138613" y="5805488"/>
          <p14:tracePt t="94181" x="4122738" y="5805488"/>
          <p14:tracePt t="94183" x="4114800" y="5797550"/>
          <p14:tracePt t="94187" x="4098925" y="5797550"/>
          <p14:tracePt t="94189" x="4090988" y="5789613"/>
          <p14:tracePt t="94192" x="4075113" y="5789613"/>
          <p14:tracePt t="94193" x="4067175" y="5789613"/>
          <p14:tracePt t="94197" x="4051300" y="5781675"/>
          <p14:tracePt t="94199" x="4043363" y="5781675"/>
          <p14:tracePt t="94202" x="4043363" y="5773738"/>
          <p14:tracePt t="94203" x="4035425" y="5773738"/>
          <p14:tracePt t="94205" x="4027488" y="5773738"/>
          <p14:tracePt t="94207" x="4019550" y="5773738"/>
          <p14:tracePt t="94209" x="4019550" y="5765800"/>
          <p14:tracePt t="94214" x="4002088" y="5765800"/>
          <p14:tracePt t="94215" x="4002088" y="5757863"/>
          <p14:tracePt t="94219" x="3986213" y="5757863"/>
          <p14:tracePt t="94223" x="3978275" y="5757863"/>
          <p14:tracePt t="94225" x="3978275" y="5749925"/>
          <p14:tracePt t="94227" x="3970338" y="5749925"/>
          <p14:tracePt t="94231" x="3962400" y="5749925"/>
          <p14:tracePt t="94233" x="3962400" y="5741988"/>
          <p14:tracePt t="94237" x="3954463" y="5741988"/>
          <p14:tracePt t="94241" x="3946525" y="5741988"/>
          <p14:tracePt t="94249" x="3938588" y="5734050"/>
          <p14:tracePt t="94310" x="3938588" y="5726113"/>
          <p14:tracePt t="94314" x="3930650" y="5726113"/>
          <p14:tracePt t="94320" x="3930650" y="5718175"/>
          <p14:tracePt t="94330" x="3922713" y="5710238"/>
          <p14:tracePt t="94338" x="3922713" y="5702300"/>
          <p14:tracePt t="94340" x="3914775" y="5702300"/>
          <p14:tracePt t="94341" x="3914775" y="5694363"/>
          <p14:tracePt t="94347" x="3906838" y="5686425"/>
          <p14:tracePt t="94353" x="3898900" y="5678488"/>
          <p14:tracePt t="94359" x="3890963" y="5670550"/>
          <p14:tracePt t="94365" x="3883025" y="5662613"/>
          <p14:tracePt t="94369" x="3883025" y="5653088"/>
          <p14:tracePt t="94371" x="3875088" y="5653088"/>
          <p14:tracePt t="94375" x="3875088" y="5645150"/>
          <p14:tracePt t="94377" x="3867150" y="5645150"/>
          <p14:tracePt t="94380" x="3867150" y="5637213"/>
          <p14:tracePt t="94383" x="3859213" y="5637213"/>
          <p14:tracePt t="94386" x="3859213" y="5629275"/>
          <p14:tracePt t="94389" x="3851275" y="5621338"/>
          <p14:tracePt t="94397" x="3843338" y="5613400"/>
          <p14:tracePt t="94399" x="3843338" y="5605463"/>
          <p14:tracePt t="94403" x="3843338" y="5597525"/>
          <p14:tracePt t="94405" x="3835400" y="5597525"/>
          <p14:tracePt t="94407" x="3835400" y="5589588"/>
          <p14:tracePt t="94414" x="3827463" y="5581650"/>
          <p14:tracePt t="94419" x="3819525" y="5573713"/>
          <p14:tracePt t="94421" x="3819525" y="5565775"/>
          <p14:tracePt t="94425" x="3819525" y="5557838"/>
          <p14:tracePt t="94430" x="3811588" y="5549900"/>
          <p14:tracePt t="94434" x="3811588" y="5541963"/>
          <p14:tracePt t="94439" x="3803650" y="5534025"/>
          <p14:tracePt t="94447" x="3803650" y="5526088"/>
          <p14:tracePt t="94451" x="3803650" y="5518150"/>
          <p14:tracePt t="94457" x="3803650" y="5510213"/>
          <p14:tracePt t="94465" x="3803650" y="5502275"/>
          <p14:tracePt t="94473" x="3803650" y="5494338"/>
          <p14:tracePt t="94481" x="3795713" y="5494338"/>
          <p14:tracePt t="94483" x="3795713" y="5486400"/>
          <p14:tracePt t="94493" x="3795713" y="5478463"/>
          <p14:tracePt t="94503" x="3795713" y="5470525"/>
          <p14:tracePt t="94514" x="3795713" y="5462588"/>
          <p14:tracePt t="94521" x="3795713" y="5454650"/>
          <p14:tracePt t="94525" x="3787775" y="5454650"/>
          <p14:tracePt t="94527" x="3787775" y="5446713"/>
          <p14:tracePt t="94536" x="3787775" y="5438775"/>
          <p14:tracePt t="94538" x="3779838" y="5438775"/>
          <p14:tracePt t="94543" x="3779838" y="5430838"/>
          <p14:tracePt t="94547" x="3771900" y="5430838"/>
          <p14:tracePt t="94551" x="3763963" y="5430838"/>
          <p14:tracePt t="94553" x="3763963" y="5422900"/>
          <p14:tracePt t="94557" x="3756025" y="5422900"/>
          <p14:tracePt t="94564" x="3748088" y="5422900"/>
          <p14:tracePt t="94565" x="3748088" y="5414963"/>
          <p14:tracePt t="94569" x="3740150" y="5414963"/>
          <p14:tracePt t="94573" x="3732213" y="5414963"/>
          <p14:tracePt t="94580" x="3724275" y="5414963"/>
          <p14:tracePt t="94584" x="3716338" y="5414963"/>
          <p14:tracePt t="94586" x="3716338" y="5407025"/>
          <p14:tracePt t="94587" x="3708400" y="5407025"/>
          <p14:tracePt t="94589" x="3700463" y="5407025"/>
          <p14:tracePt t="94593" x="3692525" y="5407025"/>
          <p14:tracePt t="94597" x="3684588" y="5407025"/>
          <p14:tracePt t="94601" x="3676650" y="5399088"/>
          <p14:tracePt t="94603" x="3668713" y="5399088"/>
          <p14:tracePt t="94607" x="3660775" y="5399088"/>
          <p14:tracePt t="94609" x="3651250" y="5399088"/>
          <p14:tracePt t="94614" x="3643313" y="5391150"/>
          <p14:tracePt t="94618" x="3635375" y="5391150"/>
          <p14:tracePt t="94619" x="3627438" y="5391150"/>
          <p14:tracePt t="94621" x="3619500" y="5391150"/>
          <p14:tracePt t="94625" x="3611563" y="5383213"/>
          <p14:tracePt t="94627" x="3603625" y="5383213"/>
          <p14:tracePt t="94630" x="3595688" y="5383213"/>
          <p14:tracePt t="94633" x="3587750" y="5383213"/>
          <p14:tracePt t="94636" x="3579813" y="5383213"/>
          <p14:tracePt t="94637" x="3571875" y="5383213"/>
          <p14:tracePt t="94639" x="3571875" y="5375275"/>
          <p14:tracePt t="94641" x="3563938" y="5375275"/>
          <p14:tracePt t="94643" x="3556000" y="5375275"/>
          <p14:tracePt t="94647" x="3548063" y="5375275"/>
          <p14:tracePt t="94649" x="3540125" y="5375275"/>
          <p14:tracePt t="94651" x="3532188" y="5375275"/>
          <p14:tracePt t="94653" x="3524250" y="5375275"/>
          <p14:tracePt t="94657" x="3516313" y="5375275"/>
          <p14:tracePt t="94659" x="3508375" y="5375275"/>
          <p14:tracePt t="94663" x="3500438" y="5375275"/>
          <p14:tracePt t="94665" x="3492500" y="5375275"/>
          <p14:tracePt t="94667" x="3484563" y="5375275"/>
          <p14:tracePt t="94669" x="3476625" y="5375275"/>
          <p14:tracePt t="94673" x="3468688" y="5375275"/>
          <p14:tracePt t="94675" x="3460750" y="5367338"/>
          <p14:tracePt t="94677" x="3452813" y="5367338"/>
          <p14:tracePt t="94680" x="3444875" y="5367338"/>
          <p14:tracePt t="94681" x="3436938" y="5367338"/>
          <p14:tracePt t="94685" x="3429000" y="5367338"/>
          <p14:tracePt t="94687" x="3421063" y="5367338"/>
          <p14:tracePt t="94689" x="3413125" y="5367338"/>
          <p14:tracePt t="94693" x="3405188" y="5367338"/>
          <p14:tracePt t="94697" x="3397250" y="5375275"/>
          <p14:tracePt t="94699" x="3389313" y="5375275"/>
          <p14:tracePt t="94703" x="3381375" y="5375275"/>
          <p14:tracePt t="94708" x="3373438" y="5375275"/>
          <p14:tracePt t="94714" x="3365500" y="5375275"/>
          <p14:tracePt t="94718" x="3357563" y="5375275"/>
          <p14:tracePt t="94721" x="3349625" y="5375275"/>
          <p14:tracePt t="94723" x="3349625" y="5383213"/>
          <p14:tracePt t="94727" x="3341688" y="5383213"/>
          <p14:tracePt t="94731" x="3333750" y="5383213"/>
          <p14:tracePt t="94735" x="3325813" y="5383213"/>
          <p14:tracePt t="94741" x="3317875" y="5383213"/>
          <p14:tracePt t="94747" x="3308350" y="5383213"/>
          <p14:tracePt t="94750" x="3300413" y="5383213"/>
          <p14:tracePt t="94751" x="3300413" y="5391150"/>
          <p14:tracePt t="94753" x="3292475" y="5391150"/>
          <p14:tracePt t="94760" x="3284538" y="5391150"/>
          <p14:tracePt t="94764" x="3276600" y="5391150"/>
          <p14:tracePt t="94767" x="3268663" y="5391150"/>
          <p14:tracePt t="94769" x="3260725" y="5391150"/>
          <p14:tracePt t="94773" x="3252788" y="5391150"/>
          <p14:tracePt t="94777" x="3244850" y="5391150"/>
          <p14:tracePt t="94781" x="3236913" y="5391150"/>
          <p14:tracePt t="94784" x="3228975" y="5399088"/>
          <p14:tracePt t="94787" x="3221038" y="5399088"/>
          <p14:tracePt t="94789" x="3213100" y="5399088"/>
          <p14:tracePt t="94793" x="3205163" y="5399088"/>
          <p14:tracePt t="94797" x="3197225" y="5399088"/>
          <p14:tracePt t="94800" x="3189288" y="5399088"/>
          <p14:tracePt t="94802" x="3181350" y="5407025"/>
          <p14:tracePt t="94805" x="3173413" y="5407025"/>
          <p14:tracePt t="94807" x="3165475" y="5407025"/>
          <p14:tracePt t="94809" x="3157538" y="5407025"/>
          <p14:tracePt t="94814" x="3149600" y="5407025"/>
          <p14:tracePt t="94815" x="3141663" y="5407025"/>
          <p14:tracePt t="94818" x="3133725" y="5414963"/>
          <p14:tracePt t="94819" x="3125788" y="5414963"/>
          <p14:tracePt t="94821" x="3117850" y="5414963"/>
          <p14:tracePt t="94825" x="3109913" y="5414963"/>
          <p14:tracePt t="94827" x="3101975" y="5414963"/>
          <p14:tracePt t="94831" x="3086100" y="5414963"/>
          <p14:tracePt t="94833" x="3078163" y="5414963"/>
          <p14:tracePt t="94837" x="3070225" y="5422900"/>
          <p14:tracePt t="94839" x="3062288" y="5422900"/>
          <p14:tracePt t="94841" x="3054350" y="5422900"/>
          <p14:tracePt t="94843" x="3046413" y="5422900"/>
          <p14:tracePt t="94846" x="3038475" y="5422900"/>
          <p14:tracePt t="94849" x="3030538" y="5422900"/>
          <p14:tracePt t="94851" x="3022600" y="5422900"/>
          <p14:tracePt t="94853" x="3014663" y="5422900"/>
          <p14:tracePt t="94855" x="3006725" y="5422900"/>
          <p14:tracePt t="94859" x="2998788" y="5422900"/>
          <p14:tracePt t="94863" x="2982913" y="5422900"/>
          <p14:tracePt t="94867" x="2974975" y="5430838"/>
          <p14:tracePt t="94869" x="2967038" y="5430838"/>
          <p14:tracePt t="94871" x="2957513" y="5430838"/>
          <p14:tracePt t="94875" x="2949575" y="5430838"/>
          <p14:tracePt t="94877" x="2941638" y="5430838"/>
          <p14:tracePt t="94881" x="2933700" y="5430838"/>
          <p14:tracePt t="94883" x="2925763" y="5430838"/>
          <p14:tracePt t="94885" x="2925763" y="5438775"/>
          <p14:tracePt t="94887" x="2917825" y="5438775"/>
          <p14:tracePt t="94889" x="2909888" y="5438775"/>
          <p14:tracePt t="94893" x="2901950" y="5438775"/>
          <p14:tracePt t="94897" x="2894013" y="5438775"/>
          <p14:tracePt t="94901" x="2886075" y="5438775"/>
          <p14:tracePt t="94903" x="2886075" y="5446713"/>
          <p14:tracePt t="94905" x="2878138" y="5446713"/>
          <p14:tracePt t="94912" x="2870200" y="5446713"/>
          <p14:tracePt t="94915" x="2862263" y="5446713"/>
          <p14:tracePt t="94921" x="2862263" y="5454650"/>
          <p14:tracePt t="94923" x="2854325" y="5454650"/>
          <p14:tracePt t="94931" x="2846388" y="5454650"/>
          <p14:tracePt t="94939" x="2846388" y="5462588"/>
          <p14:tracePt t="94947" x="2838450" y="5462588"/>
          <p14:tracePt t="94951" x="2838450" y="5470525"/>
          <p14:tracePt t="94959" x="2838450" y="5478463"/>
          <p14:tracePt t="94967" x="2830513" y="5486400"/>
          <p14:tracePt t="94973" x="2830513" y="5494338"/>
          <p14:tracePt t="94977" x="2830513" y="5502275"/>
          <p14:tracePt t="94981" x="2830513" y="5510213"/>
          <p14:tracePt t="94987" x="2830513" y="5518150"/>
          <p14:tracePt t="94991" x="2830513" y="5526088"/>
          <p14:tracePt t="94997" x="2830513" y="5541963"/>
          <p14:tracePt t="95001" x="2830513" y="5549900"/>
          <p14:tracePt t="95005" x="2830513" y="5557838"/>
          <p14:tracePt t="95007" x="2830513" y="5565775"/>
          <p14:tracePt t="95014" x="2830513" y="5573713"/>
          <p14:tracePt t="95015" x="2830513" y="5581650"/>
          <p14:tracePt t="95017" x="2830513" y="5589588"/>
          <p14:tracePt t="95019" x="2830513" y="5597525"/>
          <p14:tracePt t="95022" x="2838450" y="5597525"/>
          <p14:tracePt t="95023" x="2838450" y="5605463"/>
          <p14:tracePt t="95025" x="2838450" y="5613400"/>
          <p14:tracePt t="95027" x="2838450" y="5621338"/>
          <p14:tracePt t="95031" x="2846388" y="5629275"/>
          <p14:tracePt t="95034" x="2846388" y="5637213"/>
          <p14:tracePt t="95036" x="2846388" y="5645150"/>
          <p14:tracePt t="95037" x="2854325" y="5645150"/>
          <p14:tracePt t="95039" x="2854325" y="5653088"/>
          <p14:tracePt t="95041" x="2854325" y="5662613"/>
          <p14:tracePt t="95043" x="2854325" y="5670550"/>
          <p14:tracePt t="95048" x="2862263" y="5678488"/>
          <p14:tracePt t="95049" x="2870200" y="5686425"/>
          <p14:tracePt t="95053" x="2870200" y="5694363"/>
          <p14:tracePt t="95054" x="2870200" y="5702300"/>
          <p14:tracePt t="95055" x="2878138" y="5710238"/>
          <p14:tracePt t="95057" x="2886075" y="5718175"/>
          <p14:tracePt t="95064" x="2894013" y="5734050"/>
          <p14:tracePt t="95065" x="2901950" y="5741988"/>
          <p14:tracePt t="95067" x="2909888" y="5749925"/>
          <p14:tracePt t="95069" x="2917825" y="5757863"/>
          <p14:tracePt t="95071" x="2925763" y="5765800"/>
          <p14:tracePt t="95073" x="2925763" y="5773738"/>
          <p14:tracePt t="95075" x="2941638" y="5781675"/>
          <p14:tracePt t="95077" x="2949575" y="5789613"/>
          <p14:tracePt t="95080" x="2957513" y="5797550"/>
          <p14:tracePt t="95082" x="2967038" y="5805488"/>
          <p14:tracePt t="95084" x="2974975" y="5813425"/>
          <p14:tracePt t="95088" x="2998788" y="5829300"/>
          <p14:tracePt t="95090" x="3014663" y="5837238"/>
          <p14:tracePt t="95091" x="3022600" y="5853113"/>
          <p14:tracePt t="95093" x="3038475" y="5861050"/>
          <p14:tracePt t="95097" x="3062288" y="5876925"/>
          <p14:tracePt t="95099" x="3078163" y="5884863"/>
          <p14:tracePt t="95101" x="3094038" y="5892800"/>
          <p14:tracePt t="95105" x="3117850" y="5908675"/>
          <p14:tracePt t="95107" x="3133725" y="5916613"/>
          <p14:tracePt t="95109" x="3157538" y="5924550"/>
          <p14:tracePt t="95114" x="3181350" y="5940425"/>
          <p14:tracePt t="95117" x="3197225" y="5948363"/>
          <p14:tracePt t="95118" x="3213100" y="5956300"/>
          <p14:tracePt t="95121" x="3244850" y="5972175"/>
          <p14:tracePt t="95124" x="3260725" y="5980113"/>
          <p14:tracePt t="95125" x="3284538" y="5988050"/>
          <p14:tracePt t="95127" x="3300413" y="5995988"/>
          <p14:tracePt t="95131" x="3341688" y="6013450"/>
          <p14:tracePt t="95134" x="3357563" y="6013450"/>
          <p14:tracePt t="95135" x="3373438" y="6021388"/>
          <p14:tracePt t="95140" x="3413125" y="6037263"/>
          <p14:tracePt t="95141" x="3429000" y="6045200"/>
          <p14:tracePt t="95143" x="3452813" y="6053138"/>
          <p14:tracePt t="95148" x="3484563" y="6061075"/>
          <p14:tracePt t="95149" x="3508375" y="6069013"/>
          <p14:tracePt t="95151" x="3524250" y="6069013"/>
          <p14:tracePt t="95155" x="3563938" y="6084888"/>
          <p14:tracePt t="95157" x="3579813" y="6084888"/>
          <p14:tracePt t="95167" x="3684588" y="6108700"/>
          <p14:tracePt t="95170" x="3700463" y="6116638"/>
          <p14:tracePt t="95173" x="3748088" y="6124575"/>
          <p14:tracePt t="95177" x="3763963" y="6124575"/>
          <p14:tracePt t="95181" x="3827463" y="6132513"/>
          <p14:tracePt t="95183" x="3851275" y="6132513"/>
          <p14:tracePt t="95186" x="3867150" y="6132513"/>
          <p14:tracePt t="95187" x="3890963" y="6132513"/>
          <p14:tracePt t="95189" x="3914775" y="6140450"/>
          <p14:tracePt t="95191" x="3930650" y="6140450"/>
          <p14:tracePt t="95193" x="3954463" y="6140450"/>
          <p14:tracePt t="95197" x="3994150" y="6148388"/>
          <p14:tracePt t="95199" x="4019550" y="6148388"/>
          <p14:tracePt t="95202" x="4035425" y="6148388"/>
          <p14:tracePt t="95203" x="4059238" y="6156325"/>
          <p14:tracePt t="95205" x="4083050" y="6156325"/>
          <p14:tracePt t="95207" x="4098925" y="6156325"/>
          <p14:tracePt t="95209" x="4122738" y="6164263"/>
          <p14:tracePt t="95214" x="4162425" y="6164263"/>
          <p14:tracePt t="95215" x="4186238" y="6164263"/>
          <p14:tracePt t="95218" x="4210050" y="6164263"/>
          <p14:tracePt t="95220" x="4233863" y="6164263"/>
          <p14:tracePt t="95221" x="4257675" y="6172200"/>
          <p14:tracePt t="95223" x="4281488" y="6172200"/>
          <p14:tracePt t="95225" x="4305300" y="6172200"/>
          <p14:tracePt t="95227" x="4329113" y="6172200"/>
          <p14:tracePt t="95230" x="4352925" y="6180138"/>
          <p14:tracePt t="95231" x="4378325" y="6180138"/>
          <p14:tracePt t="95234" x="4402138" y="6180138"/>
          <p14:tracePt t="95236" x="4425950" y="6188075"/>
          <p14:tracePt t="95237" x="4449763" y="6188075"/>
          <p14:tracePt t="95239" x="4473575" y="6188075"/>
          <p14:tracePt t="95241" x="4505325" y="6196013"/>
          <p14:tracePt t="95243" x="4529138" y="6196013"/>
          <p14:tracePt t="95247" x="4576763" y="6196013"/>
          <p14:tracePt t="95250" x="4600575" y="6203950"/>
          <p14:tracePt t="95251" x="4624388" y="6203950"/>
          <p14:tracePt t="95253" x="4656138" y="6203950"/>
          <p14:tracePt t="95255" x="4679950" y="6211888"/>
          <p14:tracePt t="95257" x="4705350" y="6211888"/>
          <p14:tracePt t="95259" x="4729163" y="6211888"/>
          <p14:tracePt t="95264" x="4784725" y="6219825"/>
          <p14:tracePt t="95265" x="4808538" y="6219825"/>
          <p14:tracePt t="95268" x="4832350" y="6219825"/>
          <p14:tracePt t="95271" x="4887913" y="6227763"/>
          <p14:tracePt t="95273" x="4911725" y="6227763"/>
          <p14:tracePt t="95275" x="4943475" y="6227763"/>
          <p14:tracePt t="95277" x="4967288" y="6227763"/>
          <p14:tracePt t="95280" x="4999038" y="6227763"/>
          <p14:tracePt t="95281" x="5014913" y="6227763"/>
          <p14:tracePt t="95283" x="5046663" y="6227763"/>
          <p14:tracePt t="95285" x="5072063" y="6227763"/>
          <p14:tracePt t="95287" x="5095875" y="6235700"/>
          <p14:tracePt t="95289" x="5127625" y="6235700"/>
          <p14:tracePt t="95291" x="5151438" y="6235700"/>
          <p14:tracePt t="95293" x="5175250" y="6235700"/>
          <p14:tracePt t="95297" x="5230813" y="6243638"/>
          <p14:tracePt t="95299" x="5254625" y="6243638"/>
          <p14:tracePt t="95302" x="5286375" y="6243638"/>
          <p14:tracePt t="95303" x="5310188" y="6243638"/>
          <p14:tracePt t="95305" x="5334000" y="6243638"/>
          <p14:tracePt t="95307" x="5357813" y="6243638"/>
          <p14:tracePt t="95309" x="5389563" y="6243638"/>
          <p14:tracePt t="95314" x="5446713" y="6243638"/>
          <p14:tracePt t="95315" x="5462588" y="6243638"/>
          <p14:tracePt t="95317" x="5486400" y="6243638"/>
          <p14:tracePt t="95319" x="5518150" y="6243638"/>
          <p14:tracePt t="95321" x="5541963" y="6243638"/>
          <p14:tracePt t="95323" x="5565775" y="6243638"/>
          <p14:tracePt t="95325" x="5589588" y="6235700"/>
          <p14:tracePt t="95327" x="5613400" y="6235700"/>
          <p14:tracePt t="95329" x="5637213" y="6235700"/>
          <p14:tracePt t="95331" x="5661025" y="6235700"/>
          <p14:tracePt t="95333" x="5684838" y="6235700"/>
          <p14:tracePt t="95335" x="5708650" y="6235700"/>
          <p14:tracePt t="95337" x="5732463" y="6227763"/>
          <p14:tracePt t="95339" x="5757863" y="6227763"/>
          <p14:tracePt t="95340" x="5781675" y="6227763"/>
          <p14:tracePt t="95343" x="5805488" y="6219825"/>
          <p14:tracePt t="95345" x="5829300" y="6219825"/>
          <p14:tracePt t="95347" x="5861050" y="6211888"/>
          <p14:tracePt t="95349" x="5876925" y="6211888"/>
          <p14:tracePt t="95351" x="5900738" y="6211888"/>
          <p14:tracePt t="95353" x="5924550" y="6203950"/>
          <p14:tracePt t="95355" x="5940425" y="6203950"/>
          <p14:tracePt t="95357" x="5964238" y="6203950"/>
          <p14:tracePt t="95359" x="5988050" y="6203950"/>
          <p14:tracePt t="95362" x="6011863" y="6196013"/>
          <p14:tracePt t="95365" x="6051550" y="6188075"/>
          <p14:tracePt t="95367" x="6067425" y="6188075"/>
          <p14:tracePt t="95369" x="6091238" y="6188075"/>
          <p14:tracePt t="95371" x="6108700" y="6180138"/>
          <p14:tracePt t="95373" x="6132513" y="6180138"/>
          <p14:tracePt t="95375" x="6148388" y="6172200"/>
          <p14:tracePt t="95377" x="6164263" y="6172200"/>
          <p14:tracePt t="95379" x="6180138" y="6164263"/>
          <p14:tracePt t="95381" x="6196013" y="6164263"/>
          <p14:tracePt t="95383" x="6211888" y="6156325"/>
          <p14:tracePt t="95385" x="6219825" y="6156325"/>
          <p14:tracePt t="95387" x="6235700" y="6148388"/>
          <p14:tracePt t="95389" x="6251575" y="6140450"/>
          <p14:tracePt t="95391" x="6259513" y="6140450"/>
          <p14:tracePt t="95393" x="6275388" y="6132513"/>
          <p14:tracePt t="95396" x="6283325" y="6124575"/>
          <p14:tracePt t="95397" x="6291263" y="6124575"/>
          <p14:tracePt t="95399" x="6307138" y="6116638"/>
          <p14:tracePt t="95401" x="6315075" y="6116638"/>
          <p14:tracePt t="95403" x="6323013" y="6108700"/>
          <p14:tracePt t="95405" x="6330950" y="6100763"/>
          <p14:tracePt t="95407" x="6338888" y="6100763"/>
          <p14:tracePt t="95408" x="6338888" y="6092825"/>
          <p14:tracePt t="95412" x="6346825" y="6092825"/>
          <p14:tracePt t="95413" x="6354763" y="6084888"/>
          <p14:tracePt t="95415" x="6362700" y="6084888"/>
          <p14:tracePt t="95417" x="6362700" y="6076950"/>
          <p14:tracePt t="95419" x="6370638" y="6076950"/>
          <p14:tracePt t="95420" x="6370638" y="6069013"/>
          <p14:tracePt t="95423" x="6378575" y="6069013"/>
          <p14:tracePt t="95425" x="6378575" y="6061075"/>
          <p14:tracePt t="95427" x="6386513" y="6061075"/>
          <p14:tracePt t="95429" x="6386513" y="6053138"/>
          <p14:tracePt t="95431" x="6394450" y="6053138"/>
          <p14:tracePt t="95433" x="6394450" y="6045200"/>
          <p14:tracePt t="95437" x="6402388" y="6037263"/>
          <p14:tracePt t="95443" x="6402388" y="6029325"/>
          <p14:tracePt t="95445" x="6410325" y="6029325"/>
          <p14:tracePt t="95447" x="6410325" y="6021388"/>
          <p14:tracePt t="95451" x="6410325" y="6013450"/>
          <p14:tracePt t="95455" x="6418263" y="6005513"/>
          <p14:tracePt t="95459" x="6418263" y="5995988"/>
          <p14:tracePt t="95463" x="6418263" y="5988050"/>
          <p14:tracePt t="95467" x="6426200" y="5980113"/>
          <p14:tracePt t="95471" x="6426200" y="5972175"/>
          <p14:tracePt t="95475" x="6426200" y="5964238"/>
          <p14:tracePt t="95480" x="6434138" y="5956300"/>
          <p14:tracePt t="95484" x="6434138" y="5948363"/>
          <p14:tracePt t="95485" x="6434138" y="5940425"/>
          <p14:tracePt t="95489" x="6442075" y="5932488"/>
          <p14:tracePt t="95493" x="6442075" y="5924550"/>
          <p14:tracePt t="95498" x="6451600" y="5916613"/>
          <p14:tracePt t="95499" x="6451600" y="5908675"/>
          <p14:tracePt t="95503" x="6451600" y="5900738"/>
          <p14:tracePt t="95505" x="6459538" y="5892800"/>
          <p14:tracePt t="95509" x="6459538" y="5884863"/>
          <p14:tracePt t="95514" x="6467475" y="5876925"/>
          <p14:tracePt t="95515" x="6467475" y="5868988"/>
          <p14:tracePt t="95518" x="6467475" y="5861050"/>
          <p14:tracePt t="95521" x="6467475" y="5853113"/>
          <p14:tracePt t="95523" x="6467475" y="5845175"/>
          <p14:tracePt t="95525" x="6475413" y="5837238"/>
          <p14:tracePt t="95530" x="6475413" y="5829300"/>
          <p14:tracePt t="95531" x="6475413" y="5821363"/>
          <p14:tracePt t="95535" x="6475413" y="5813425"/>
          <p14:tracePt t="95537" x="6475413" y="5805488"/>
          <p14:tracePt t="95541" x="6475413" y="5797550"/>
          <p14:tracePt t="95543" x="6475413" y="5789613"/>
          <p14:tracePt t="95547" x="6475413" y="5781675"/>
          <p14:tracePt t="95550" x="6467475" y="5773738"/>
          <p14:tracePt t="95552" x="6467475" y="5765800"/>
          <p14:tracePt t="95553" x="6467475" y="5757863"/>
          <p14:tracePt t="95555" x="6467475" y="5749925"/>
          <p14:tracePt t="95560" x="6467475" y="5741988"/>
          <p14:tracePt t="95564" x="6459538" y="5726113"/>
          <p14:tracePt t="95567" x="6459538" y="5718175"/>
          <p14:tracePt t="95569" x="6459538" y="5710238"/>
          <p14:tracePt t="95571" x="6451600" y="5702300"/>
          <p14:tracePt t="95575" x="6451600" y="5694363"/>
          <p14:tracePt t="95577" x="6442075" y="5686425"/>
          <p14:tracePt t="95581" x="6442075" y="5678488"/>
          <p14:tracePt t="95583" x="6434138" y="5670550"/>
          <p14:tracePt t="95587" x="6426200" y="5653088"/>
          <p14:tracePt t="95591" x="6418263" y="5645150"/>
          <p14:tracePt t="95593" x="6410325" y="5637213"/>
          <p14:tracePt t="95597" x="6402388" y="5629275"/>
          <p14:tracePt t="95599" x="6394450" y="5621338"/>
          <p14:tracePt t="95603" x="6386513" y="5613400"/>
          <p14:tracePt t="95605" x="6378575" y="5605463"/>
          <p14:tracePt t="95607" x="6370638" y="5597525"/>
          <p14:tracePt t="95609" x="6362700" y="5597525"/>
          <p14:tracePt t="95616" x="6338888" y="5581650"/>
          <p14:tracePt t="95617" x="6330950" y="5573713"/>
          <p14:tracePt t="95619" x="6323013" y="5565775"/>
          <p14:tracePt t="95622" x="6315075" y="5565775"/>
          <p14:tracePt t="95623" x="6307138" y="5557838"/>
          <p14:tracePt t="95625" x="6299200" y="5557838"/>
          <p14:tracePt t="95627" x="6291263" y="5549900"/>
          <p14:tracePt t="95631" x="6267450" y="5541963"/>
          <p14:tracePt t="95634" x="6259513" y="5541963"/>
          <p14:tracePt t="95637" x="6235700" y="5534025"/>
          <p14:tracePt t="95639" x="6227763" y="5526088"/>
          <p14:tracePt t="95641" x="6211888" y="5526088"/>
          <p14:tracePt t="95643" x="6203950" y="5518150"/>
          <p14:tracePt t="95647" x="6180138" y="5518150"/>
          <p14:tracePt t="95649" x="6164263" y="5510213"/>
          <p14:tracePt t="95651" x="6156325" y="5510213"/>
          <p14:tracePt t="95655" x="6132513" y="5502275"/>
          <p14:tracePt t="95657" x="6116638" y="5494338"/>
          <p14:tracePt t="95659" x="6108700" y="5494338"/>
          <p14:tracePt t="95664" x="6075363" y="5486400"/>
          <p14:tracePt t="95666" x="6067425" y="5478463"/>
          <p14:tracePt t="95667" x="6051550" y="5478463"/>
          <p14:tracePt t="95670" x="6043613" y="5470525"/>
          <p14:tracePt t="95671" x="6027738" y="5470525"/>
          <p14:tracePt t="95673" x="6019800" y="5470525"/>
          <p14:tracePt t="95675" x="6003925" y="5470525"/>
          <p14:tracePt t="95677" x="5995988" y="5462588"/>
          <p14:tracePt t="95680" x="5988050" y="5462588"/>
          <p14:tracePt t="95682" x="5972175" y="5462588"/>
          <p14:tracePt t="95683" x="5964238" y="5462588"/>
          <p14:tracePt t="95686" x="5956300" y="5462588"/>
          <p14:tracePt t="95688" x="5940425" y="5454650"/>
          <p14:tracePt t="95689" x="5932488" y="5454650"/>
          <p14:tracePt t="95691" x="5924550" y="5454650"/>
          <p14:tracePt t="95693" x="5908675" y="5454650"/>
          <p14:tracePt t="95697" x="5892800" y="5446713"/>
          <p14:tracePt t="95699" x="5884863" y="5446713"/>
          <p14:tracePt t="95702" x="5876925" y="5446713"/>
          <p14:tracePt t="95703" x="5868988" y="5446713"/>
          <p14:tracePt t="95705" x="5861050" y="5446713"/>
          <p14:tracePt t="95707" x="5853113" y="5446713"/>
          <p14:tracePt t="95709" x="5845175" y="5438775"/>
          <p14:tracePt t="95714" x="5837238" y="5438775"/>
          <p14:tracePt t="95715" x="5829300" y="5438775"/>
          <p14:tracePt t="95717" x="5821363" y="5438775"/>
          <p14:tracePt t="95721" x="5813425" y="5438775"/>
          <p14:tracePt t="95723" x="5805488" y="5438775"/>
          <p14:tracePt t="95727" x="5797550" y="5438775"/>
          <p14:tracePt t="95729" x="5789613" y="5430838"/>
          <p14:tracePt t="95733" x="5781675" y="5430838"/>
          <p14:tracePt t="95737" x="5773738" y="5430838"/>
          <p14:tracePt t="95744" x="5765800" y="5430838"/>
          <p14:tracePt t="95747" x="5757863" y="5430838"/>
          <p14:tracePt t="95751" x="5749925" y="5430838"/>
          <p14:tracePt t="95755" x="5740400" y="5430838"/>
          <p14:tracePt t="95759" x="5732463" y="5438775"/>
          <p14:tracePt t="95763" x="5724525" y="5438775"/>
          <p14:tracePt t="95767" x="5716588" y="5438775"/>
          <p14:tracePt t="95771" x="5708650" y="5438775"/>
          <p14:tracePt t="95775" x="5700713" y="5438775"/>
          <p14:tracePt t="95777" x="5692775" y="5438775"/>
          <p14:tracePt t="95781" x="5684838" y="5438775"/>
          <p14:tracePt t="95785" x="5676900" y="5438775"/>
          <p14:tracePt t="95787" x="5668963" y="5438775"/>
          <p14:tracePt t="95791" x="5661025" y="5438775"/>
          <p14:tracePt t="95793" x="5653088" y="5446713"/>
          <p14:tracePt t="95797" x="5645150" y="5446713"/>
          <p14:tracePt t="95799" x="5637213" y="5446713"/>
          <p14:tracePt t="95803" x="5629275" y="5446713"/>
          <p14:tracePt t="95805" x="5621338" y="5446713"/>
          <p14:tracePt t="95809" x="5613400" y="5446713"/>
          <p14:tracePt t="95813" x="5605463" y="5446713"/>
          <p14:tracePt t="95815" x="5597525" y="5454650"/>
          <p14:tracePt t="95819" x="5589588" y="5454650"/>
          <p14:tracePt t="95821" x="5581650" y="5454650"/>
          <p14:tracePt t="95823" x="5573713" y="5454650"/>
          <p14:tracePt t="95827" x="5565775" y="5454650"/>
          <p14:tracePt t="95831" x="5557838" y="5454650"/>
          <p14:tracePt t="95835" x="5549900" y="5454650"/>
          <p14:tracePt t="95839" x="5541963" y="5454650"/>
          <p14:tracePt t="95843" x="5534025" y="5454650"/>
          <p14:tracePt t="95847" x="5526088" y="5454650"/>
          <p14:tracePt t="95851" x="5518150" y="5454650"/>
          <p14:tracePt t="95857" x="5510213" y="5454650"/>
          <p14:tracePt t="95862" x="5502275" y="5454650"/>
          <p14:tracePt t="95867" x="5494338" y="5454650"/>
          <p14:tracePt t="95875" x="5486400" y="5454650"/>
          <p14:tracePt t="96038" x="5486400" y="5446713"/>
          <p14:tracePt t="96041" x="5478463" y="5446713"/>
          <p14:tracePt t="97181" x="5478463" y="5438775"/>
          <p14:tracePt t="97189" x="5478463" y="5430838"/>
          <p14:tracePt t="97196" x="5486400" y="5422900"/>
          <p14:tracePt t="97203" x="5486400" y="5414963"/>
          <p14:tracePt t="97243" x="5486400" y="5407025"/>
          <p14:tracePt t="98307" x="5486400" y="5414963"/>
          <p14:tracePt t="98441" x="5486400" y="5422900"/>
          <p14:tracePt t="98449" x="5478463" y="5422900"/>
          <p14:tracePt t="98463" x="5478463" y="5430838"/>
          <p14:tracePt t="98475" x="5470525" y="5430838"/>
          <p14:tracePt t="98481" x="5470525" y="5438775"/>
          <p14:tracePt t="98491" x="5462588" y="5438775"/>
          <p14:tracePt t="98497" x="5462588" y="5446713"/>
          <p14:tracePt t="98501" x="5454650" y="5446713"/>
          <p14:tracePt t="98514" x="5446713" y="5454650"/>
          <p14:tracePt t="98522" x="5438775" y="5454650"/>
          <p14:tracePt t="98531" x="5438775" y="5462588"/>
          <p14:tracePt t="98534" x="5430838" y="5462588"/>
          <p14:tracePt t="98548" x="5422900" y="5470525"/>
          <p14:tracePt t="98556" x="5414963" y="5470525"/>
          <p14:tracePt t="98564" x="5407025" y="5478463"/>
          <p14:tracePt t="98573" x="5397500" y="5478463"/>
          <p14:tracePt t="98577" x="5397500" y="5486400"/>
          <p14:tracePt t="98581" x="5389563" y="5486400"/>
          <p14:tracePt t="98589" x="5381625" y="5486400"/>
          <p14:tracePt t="98597" x="5381625" y="5494338"/>
          <p14:tracePt t="98601" x="5373688" y="5494338"/>
          <p14:tracePt t="98607" x="5365750" y="5494338"/>
          <p14:tracePt t="98614" x="5357813" y="5502275"/>
          <p14:tracePt t="98621" x="5349875" y="5502275"/>
          <p14:tracePt t="98627" x="5341938" y="5502275"/>
          <p14:tracePt t="98631" x="5341938" y="5510213"/>
          <p14:tracePt t="98635" x="5334000" y="5510213"/>
          <p14:tracePt t="98641" x="5326063" y="5510213"/>
          <p14:tracePt t="98651" x="5318125" y="5510213"/>
          <p14:tracePt t="98653" x="5318125" y="5518150"/>
          <p14:tracePt t="98669" x="5310188" y="5518150"/>
          <p14:tracePt t="98717" x="5302250" y="5518150"/>
          <p14:tracePt t="98724" x="5302250" y="5526088"/>
          <p14:tracePt t="98733" x="5294313" y="5526088"/>
          <p14:tracePt t="98747" x="5286375" y="5526088"/>
          <p14:tracePt t="98757" x="5286375" y="5534025"/>
          <p14:tracePt t="98764" x="5278438" y="5534025"/>
          <p14:tracePt t="99135" x="5278438" y="5526088"/>
          <p14:tracePt t="99147" x="5278438" y="5518150"/>
          <p14:tracePt t="99162" x="5278438" y="5510213"/>
          <p14:tracePt t="99179" x="5278438" y="5502275"/>
          <p14:tracePt t="99187" x="5270500" y="5502275"/>
          <p14:tracePt t="99190" x="5270500" y="5494338"/>
          <p14:tracePt t="99199" x="5270500" y="5486400"/>
          <p14:tracePt t="99214" x="5262563" y="5478463"/>
          <p14:tracePt t="99234" x="5262563" y="5470525"/>
          <p14:tracePt t="99237" x="5254625" y="5470525"/>
          <p14:tracePt t="99251" x="5254625" y="5462588"/>
          <p14:tracePt t="99255" x="5246688" y="5462588"/>
          <p14:tracePt t="99265" x="5238750" y="5462588"/>
          <p14:tracePt t="99271" x="5238750" y="5454650"/>
          <p14:tracePt t="99273" x="5230813" y="5454650"/>
          <p14:tracePt t="99284" x="5222875" y="5454650"/>
          <p14:tracePt t="99289" x="5214938" y="5454650"/>
          <p14:tracePt t="99297" x="5207000" y="5446713"/>
          <p14:tracePt t="99314" x="5199063" y="5446713"/>
          <p14:tracePt t="99491" x="5199063" y="5438775"/>
          <p14:tracePt t="99515" x="5199063" y="5430838"/>
          <p14:tracePt t="99615" x="5191125" y="5422900"/>
          <p14:tracePt t="99627" x="5183188" y="5422900"/>
          <p14:tracePt t="99632" x="5183188" y="5414963"/>
          <p14:tracePt t="99641" x="5175250" y="5414963"/>
          <p14:tracePt t="99667" x="5175250" y="5407025"/>
          <p14:tracePt t="99680" x="5167313" y="5407025"/>
          <p14:tracePt t="99697" x="5159375" y="5407025"/>
          <p14:tracePt t="99700" x="5159375" y="5399088"/>
          <p14:tracePt t="99714" x="5151438" y="5399088"/>
          <p14:tracePt t="99917" x="5143500" y="5399088"/>
          <p14:tracePt t="99921" x="5143500" y="5391150"/>
          <p14:tracePt t="99924" x="5135563" y="5391150"/>
          <p14:tracePt t="99928" x="5127625" y="5391150"/>
          <p14:tracePt t="99934" x="5111750" y="5383213"/>
          <p14:tracePt t="99937" x="5103813" y="5383213"/>
          <p14:tracePt t="99951" x="5080000" y="5375275"/>
          <p14:tracePt t="99955" x="5072063" y="5375275"/>
          <p14:tracePt t="99957" x="5072063" y="5367338"/>
          <p14:tracePt t="99959" x="5064125" y="5367338"/>
          <p14:tracePt t="99964" x="5056188" y="5367338"/>
          <p14:tracePt t="99969" x="5046663" y="5359400"/>
          <p14:tracePt t="99977" x="5038725" y="5359400"/>
          <p14:tracePt t="99984" x="5030788" y="5359400"/>
          <p14:tracePt t="99985" x="5030788" y="5351463"/>
          <p14:tracePt t="99993" x="5022850" y="5351463"/>
          <p14:tracePt t="100194" x="5030788" y="5351463"/>
          <p14:tracePt t="100203" x="5038725" y="5351463"/>
          <p14:tracePt t="100209" x="5046663" y="5351463"/>
          <p14:tracePt t="100214" x="5056188" y="5343525"/>
          <p14:tracePt t="100217" x="5064125" y="5343525"/>
          <p14:tracePt t="100219" x="5072063" y="5343525"/>
          <p14:tracePt t="100223" x="5080000" y="5343525"/>
          <p14:tracePt t="100225" x="5087938" y="5343525"/>
          <p14:tracePt t="100230" x="5095875" y="5335588"/>
          <p14:tracePt t="100231" x="5103813" y="5335588"/>
          <p14:tracePt t="100233" x="5111750" y="5335588"/>
          <p14:tracePt t="100237" x="5119688" y="5327650"/>
          <p14:tracePt t="100241" x="5127625" y="5327650"/>
          <p14:tracePt t="100243" x="5135563" y="5327650"/>
          <p14:tracePt t="100247" x="5143500" y="5319713"/>
          <p14:tracePt t="100249" x="5151438" y="5319713"/>
          <p14:tracePt t="100251" x="5151438" y="5310188"/>
          <p14:tracePt t="100253" x="5159375" y="5310188"/>
          <p14:tracePt t="100255" x="5167313" y="5310188"/>
          <p14:tracePt t="100257" x="5167313" y="5302250"/>
          <p14:tracePt t="100259" x="5175250" y="5302250"/>
          <p14:tracePt t="100264" x="5183188" y="5294313"/>
          <p14:tracePt t="100265" x="5191125" y="5294313"/>
          <p14:tracePt t="100268" x="5199063" y="5294313"/>
          <p14:tracePt t="100271" x="5207000" y="5286375"/>
          <p14:tracePt t="100273" x="5214938" y="5278438"/>
          <p14:tracePt t="100277" x="5222875" y="5270500"/>
          <p14:tracePt t="100281" x="5230813" y="5262563"/>
          <p14:tracePt t="100287" x="5238750" y="5254625"/>
          <p14:tracePt t="100289" x="5238750" y="5246688"/>
          <p14:tracePt t="100291" x="5246688" y="5246688"/>
          <p14:tracePt t="100293" x="5246688" y="5238750"/>
          <p14:tracePt t="100299" x="5254625" y="5230813"/>
          <p14:tracePt t="100303" x="5254625" y="5222875"/>
          <p14:tracePt t="100307" x="5254625" y="5214938"/>
          <p14:tracePt t="100314" x="5246688" y="5207000"/>
          <p14:tracePt t="100315" x="5246688" y="5199063"/>
          <p14:tracePt t="100319" x="5246688" y="5191125"/>
          <p14:tracePt t="100321" x="5246688" y="5183188"/>
          <p14:tracePt t="100323" x="5238750" y="5183188"/>
          <p14:tracePt t="100325" x="5238750" y="5175250"/>
          <p14:tracePt t="100327" x="5230813" y="5175250"/>
          <p14:tracePt t="100331" x="5222875" y="5159375"/>
          <p14:tracePt t="100335" x="5214938" y="5151438"/>
          <p14:tracePt t="100337" x="5207000" y="5151438"/>
          <p14:tracePt t="100339" x="5207000" y="5143500"/>
          <p14:tracePt t="100341" x="5199063" y="5135563"/>
          <p14:tracePt t="100343" x="5191125" y="5135563"/>
          <p14:tracePt t="100347" x="5175250" y="5127625"/>
          <p14:tracePt t="100349" x="5167313" y="5119688"/>
          <p14:tracePt t="100353" x="5151438" y="5111750"/>
          <p14:tracePt t="100355" x="5135563" y="5111750"/>
          <p14:tracePt t="100357" x="5127625" y="5111750"/>
          <p14:tracePt t="100359" x="5119688" y="5103813"/>
          <p14:tracePt t="100364" x="5095875" y="5095875"/>
          <p14:tracePt t="100366" x="5080000" y="5095875"/>
          <p14:tracePt t="100370" x="5046663" y="5087938"/>
          <p14:tracePt t="100371" x="5030788" y="5087938"/>
          <p14:tracePt t="100373" x="5022850" y="5087938"/>
          <p14:tracePt t="100375" x="5006975" y="5087938"/>
          <p14:tracePt t="100377" x="4991100" y="5087938"/>
          <p14:tracePt t="100381" x="4959350" y="5087938"/>
          <p14:tracePt t="100383" x="4943475" y="5080000"/>
          <p14:tracePt t="100387" x="4919663" y="5080000"/>
          <p14:tracePt t="100389" x="4911725" y="5080000"/>
          <p14:tracePt t="100391" x="4895850" y="5080000"/>
          <p14:tracePt t="100393" x="4887913" y="5080000"/>
          <p14:tracePt t="100397" x="4864100" y="5072063"/>
          <p14:tracePt t="100399" x="4856163" y="5072063"/>
          <p14:tracePt t="100402" x="4840288" y="5072063"/>
          <p14:tracePt t="100405" x="4816475" y="5072063"/>
          <p14:tracePt t="100407" x="4808538" y="5072063"/>
          <p14:tracePt t="100409" x="4800600" y="5072063"/>
          <p14:tracePt t="100414" x="4784725" y="5072063"/>
          <p14:tracePt t="100415" x="4776788" y="5072063"/>
          <p14:tracePt t="100418" x="4768850" y="5072063"/>
          <p14:tracePt t="100419" x="4760913" y="5072063"/>
          <p14:tracePt t="100421" x="4752975" y="5072063"/>
          <p14:tracePt t="100425" x="4745038" y="5072063"/>
          <p14:tracePt t="100427" x="4737100" y="5080000"/>
          <p14:tracePt t="100432" x="4729163" y="5080000"/>
          <p14:tracePt t="100435" x="4721225" y="5080000"/>
          <p14:tracePt t="100439" x="4713288" y="5080000"/>
          <p14:tracePt t="100447" x="4705350" y="5087938"/>
          <p14:tracePt t="100459" x="4695825" y="5087938"/>
          <p14:tracePt t="100464" x="4695825" y="5095875"/>
          <p14:tracePt t="100469" x="4695825" y="5103813"/>
          <p14:tracePt t="100477" x="4695825" y="5111750"/>
          <p14:tracePt t="100481" x="4695825" y="5119688"/>
          <p14:tracePt t="100485" x="4695825" y="5127625"/>
          <p14:tracePt t="100487" x="4687888" y="5127625"/>
          <p14:tracePt t="100489" x="4687888" y="5135563"/>
          <p14:tracePt t="100493" x="4687888" y="5143500"/>
          <p14:tracePt t="100498" x="4687888" y="5151438"/>
          <p14:tracePt t="100501" x="4687888" y="5159375"/>
          <p14:tracePt t="100505" x="4687888" y="5167313"/>
          <p14:tracePt t="100509" x="4687888" y="5175250"/>
          <p14:tracePt t="100514" x="4695825" y="5183188"/>
          <p14:tracePt t="100517" x="4695825" y="5191125"/>
          <p14:tracePt t="100523" x="4695825" y="5199063"/>
          <p14:tracePt t="100530" x="4695825" y="5207000"/>
          <p14:tracePt t="100535" x="4695825" y="5214938"/>
          <p14:tracePt t="100541" x="4705350" y="5214938"/>
          <p14:tracePt t="100543" x="4705350" y="5222875"/>
          <p14:tracePt t="100553" x="4705350" y="5230813"/>
          <p14:tracePt t="100557" x="4713288" y="5230813"/>
          <p14:tracePt t="100567" x="4721225" y="5238750"/>
          <p14:tracePt t="100575" x="4729163" y="5238750"/>
          <p14:tracePt t="100580" x="4737100" y="5246688"/>
          <p14:tracePt t="100585" x="4745038" y="5246688"/>
          <p14:tracePt t="100589" x="4752975" y="5246688"/>
          <p14:tracePt t="100593" x="4760913" y="5246688"/>
          <p14:tracePt t="100597" x="4768850" y="5246688"/>
          <p14:tracePt t="100601" x="4776788" y="5246688"/>
          <p14:tracePt t="100605" x="4784725" y="5246688"/>
          <p14:tracePt t="100609" x="4792663" y="5246688"/>
          <p14:tracePt t="100614" x="4800600" y="5246688"/>
          <p14:tracePt t="100618" x="4808538" y="5238750"/>
          <p14:tracePt t="100621" x="4816475" y="5238750"/>
          <p14:tracePt t="100627" x="4824413" y="5238750"/>
          <p14:tracePt t="100631" x="4832350" y="5238750"/>
          <p14:tracePt t="100635" x="4840288" y="5238750"/>
          <p14:tracePt t="100641" x="4848225" y="5238750"/>
          <p14:tracePt t="100649" x="4856163" y="5238750"/>
          <p14:tracePt t="100653" x="4856163" y="5230813"/>
          <p14:tracePt t="100756" x="4864100" y="5230813"/>
          <p14:tracePt t="100777" x="4864100" y="5222875"/>
          <p14:tracePt t="100797" x="4872038" y="5222875"/>
          <p14:tracePt t="100802" x="4872038" y="5214938"/>
          <p14:tracePt t="100819" x="4879975" y="5214938"/>
          <p14:tracePt t="100827" x="4887913" y="5214938"/>
          <p14:tracePt t="100834" x="4895850" y="5214938"/>
          <p14:tracePt t="100837" x="4903788" y="5214938"/>
          <p14:tracePt t="100839" x="4911725" y="5214938"/>
          <p14:tracePt t="100841" x="4919663" y="5214938"/>
          <p14:tracePt t="100843" x="4927600" y="5214938"/>
          <p14:tracePt t="100847" x="4951413" y="5222875"/>
          <p14:tracePt t="100850" x="4959350" y="5222875"/>
          <p14:tracePt t="100851" x="4975225" y="5222875"/>
          <p14:tracePt t="100853" x="4983163" y="5222875"/>
          <p14:tracePt t="100855" x="4999038" y="5230813"/>
          <p14:tracePt t="100857" x="5014913" y="5230813"/>
          <p14:tracePt t="100859" x="5030788" y="5230813"/>
          <p14:tracePt t="100864" x="5072063" y="5238750"/>
          <p14:tracePt t="100868" x="5103813" y="5246688"/>
          <p14:tracePt t="100869" x="5119688" y="5246688"/>
          <p14:tracePt t="100871" x="5135563" y="5254625"/>
          <p14:tracePt t="100873" x="5151438" y="5254625"/>
          <p14:tracePt t="100875" x="5167313" y="5262563"/>
          <p14:tracePt t="100877" x="5183188" y="5262563"/>
          <p14:tracePt t="100881" x="5222875" y="5270500"/>
          <p14:tracePt t="100883" x="5238750" y="5270500"/>
          <p14:tracePt t="100886" x="5262563" y="5278438"/>
          <p14:tracePt t="100887" x="5278438" y="5278438"/>
          <p14:tracePt t="100889" x="5302250" y="5278438"/>
          <p14:tracePt t="100891" x="5318125" y="5286375"/>
          <p14:tracePt t="100893" x="5341938" y="5286375"/>
          <p14:tracePt t="100898" x="5381625" y="5286375"/>
          <p14:tracePt t="100899" x="5407025" y="5294313"/>
          <p14:tracePt t="100901" x="5430838" y="5294313"/>
          <p14:tracePt t="100904" x="5446713" y="5302250"/>
          <p14:tracePt t="100906" x="5470525" y="5310188"/>
          <p14:tracePt t="100907" x="5494338" y="5310188"/>
          <p14:tracePt t="100909" x="5518150" y="5319713"/>
          <p14:tracePt t="100914" x="5565775" y="5327650"/>
          <p14:tracePt t="100915" x="5589588" y="5327650"/>
          <p14:tracePt t="100917" x="5605463" y="5335588"/>
          <p14:tracePt t="100920" x="5629275" y="5335588"/>
          <p14:tracePt t="100921" x="5653088" y="5343525"/>
          <p14:tracePt t="100923" x="5676900" y="5343525"/>
          <p14:tracePt t="100925" x="5700713" y="5351463"/>
          <p14:tracePt t="100927" x="5716588" y="5351463"/>
          <p14:tracePt t="100931" x="5757863" y="5359400"/>
          <p14:tracePt t="100933" x="5781675" y="5359400"/>
          <p14:tracePt t="100937" x="5821363" y="5367338"/>
          <p14:tracePt t="100939" x="5837238" y="5375275"/>
          <p14:tracePt t="100941" x="5853113" y="5375275"/>
          <p14:tracePt t="100943" x="5876925" y="5383213"/>
          <p14:tracePt t="100947" x="5908675" y="5391150"/>
          <p14:tracePt t="100949" x="5924550" y="5391150"/>
          <p14:tracePt t="100952" x="5940425" y="5391150"/>
          <p14:tracePt t="100955" x="5964238" y="5399088"/>
          <p14:tracePt t="100957" x="5980113" y="5399088"/>
          <p14:tracePt t="100959" x="5995988" y="5407025"/>
          <p14:tracePt t="100964" x="6019800" y="5414963"/>
          <p14:tracePt t="100965" x="6027738" y="5414963"/>
          <p14:tracePt t="100968" x="6043613" y="5422900"/>
          <p14:tracePt t="100970" x="6051550" y="5422900"/>
          <p14:tracePt t="100971" x="6067425" y="5430838"/>
          <p14:tracePt t="100973" x="6075363" y="5430838"/>
          <p14:tracePt t="100975" x="6083300" y="5438775"/>
          <p14:tracePt t="100977" x="6091238" y="5446713"/>
          <p14:tracePt t="100981" x="6116638" y="5454650"/>
          <p14:tracePt t="100983" x="6124575" y="5454650"/>
          <p14:tracePt t="100987" x="6140450" y="5462588"/>
          <p14:tracePt t="100990" x="6148388" y="5462588"/>
          <p14:tracePt t="100991" x="6156325" y="5470525"/>
          <p14:tracePt t="100993" x="6164263" y="5470525"/>
          <p14:tracePt t="100997" x="6172200" y="5478463"/>
          <p14:tracePt t="100999" x="6172200" y="5486400"/>
          <p14:tracePt t="101001" x="6180138" y="5486400"/>
          <p14:tracePt t="101007" x="6188075" y="5494338"/>
          <p14:tracePt t="101036" x="6180138" y="5494338"/>
          <p14:tracePt t="101045" x="6172200" y="5494338"/>
          <p14:tracePt t="101053" x="6164263" y="5494338"/>
          <p14:tracePt t="101064" x="6156325" y="5494338"/>
          <p14:tracePt t="101069" x="6148388" y="5494338"/>
          <p14:tracePt t="101075" x="6148388" y="5486400"/>
          <p14:tracePt t="101080" x="6140450" y="5486400"/>
          <p14:tracePt t="101093" x="6132513" y="5486400"/>
          <p14:tracePt t="101097" x="6132513" y="5478463"/>
          <p14:tracePt t="101123" x="6132513" y="5470525"/>
          <p14:tracePt t="101139" x="6132513" y="5462588"/>
          <p14:tracePt t="101153" x="6132513" y="5454650"/>
          <p14:tracePt t="101164" x="6140450" y="5454650"/>
          <p14:tracePt t="101169" x="6140450" y="5446713"/>
          <p14:tracePt t="101180" x="6148388" y="5446713"/>
          <p14:tracePt t="101187" x="6156325" y="5446713"/>
          <p14:tracePt t="101189" x="6156325" y="5438775"/>
          <p14:tracePt t="101197" x="6164263" y="5438775"/>
          <p14:tracePt t="101201" x="6172200" y="5438775"/>
          <p14:tracePt t="101217" x="6196013" y="5438775"/>
          <p14:tracePt t="101220" x="6203950" y="5438775"/>
          <p14:tracePt t="101224" x="6211888" y="5446713"/>
          <p14:tracePt t="101227" x="6219825" y="5446713"/>
          <p14:tracePt t="101231" x="6227763" y="5446713"/>
          <p14:tracePt t="101237" x="6235700" y="5446713"/>
          <p14:tracePt t="101241" x="6243638" y="5454650"/>
          <p14:tracePt t="101247" x="6251575" y="5454650"/>
          <p14:tracePt t="101249" x="6259513" y="5454650"/>
          <p14:tracePt t="101253" x="6267450" y="5454650"/>
          <p14:tracePt t="101257" x="6267450" y="5462588"/>
          <p14:tracePt t="101264" x="6275388" y="5462588"/>
          <p14:tracePt t="101274" x="6283325" y="5462588"/>
          <p14:tracePt t="101295" x="6283325" y="5470525"/>
          <p14:tracePt t="101303" x="6275388" y="5470525"/>
          <p14:tracePt t="101314" x="6275388" y="5478463"/>
          <p14:tracePt t="101327" x="6267450" y="5478463"/>
          <p14:tracePt t="101331" x="6267450" y="5486400"/>
          <p14:tracePt t="101339" x="6259513" y="5486400"/>
          <p14:tracePt t="101348" x="6251575" y="5494338"/>
          <p14:tracePt t="101355" x="6243638" y="5494338"/>
          <p14:tracePt t="101359" x="6243638" y="5502275"/>
          <p14:tracePt t="101364" x="6235700" y="5502275"/>
          <p14:tracePt t="101367" x="6227763" y="5502275"/>
          <p14:tracePt t="101369" x="6227763" y="5510213"/>
          <p14:tracePt t="101371" x="6219825" y="5510213"/>
          <p14:tracePt t="101375" x="6211888" y="5510213"/>
          <p14:tracePt t="101377" x="6211888" y="5518150"/>
          <p14:tracePt t="101382" x="6203950" y="5518150"/>
          <p14:tracePt t="101385" x="6203950" y="5526088"/>
          <p14:tracePt t="101387" x="6196013" y="5526088"/>
          <p14:tracePt t="101393" x="6188075" y="5534025"/>
          <p14:tracePt t="101399" x="6180138" y="5541963"/>
          <p14:tracePt t="101408" x="6180138" y="5549900"/>
          <p14:tracePt t="101410" x="6172200" y="5549900"/>
          <p14:tracePt t="101415" x="6172200" y="5557838"/>
          <p14:tracePt t="101423" x="6164263" y="5565775"/>
          <p14:tracePt t="101431" x="6164263" y="5573713"/>
          <p14:tracePt t="101437" x="6164263" y="5581650"/>
          <p14:tracePt t="101443" x="6164263" y="5589588"/>
          <p14:tracePt t="101451" x="6164263" y="5597525"/>
          <p14:tracePt t="101457" x="6164263" y="5605463"/>
          <p14:tracePt t="101464" x="6164263" y="5613400"/>
          <p14:tracePt t="101469" x="6164263" y="5621338"/>
          <p14:tracePt t="101475" x="6164263" y="5629275"/>
          <p14:tracePt t="101481" x="6164263" y="5637213"/>
          <p14:tracePt t="101487" x="6164263" y="5645150"/>
          <p14:tracePt t="101493" x="6164263" y="5653088"/>
          <p14:tracePt t="101501" x="6164263" y="5662613"/>
          <p14:tracePt t="101509" x="6164263" y="5670550"/>
          <p14:tracePt t="101519" x="6172200" y="5678488"/>
          <p14:tracePt t="101535" x="6164263" y="5678488"/>
          <p14:tracePt t="101569" x="6156325" y="5678488"/>
          <p14:tracePt t="101577" x="6148388" y="5678488"/>
          <p14:tracePt t="101585" x="6140450" y="5678488"/>
          <p14:tracePt t="101589" x="6140450" y="5686425"/>
          <p14:tracePt t="101593" x="6132513" y="5686425"/>
          <p14:tracePt t="101603" x="6124575" y="5686425"/>
          <p14:tracePt t="101615" x="6116638" y="5686425"/>
          <p14:tracePt t="101699" x="6124575" y="5686425"/>
          <p14:tracePt t="101713" x="6132513" y="5686425"/>
          <p14:tracePt t="101721" x="6140450" y="5686425"/>
          <p14:tracePt t="101726" x="6148388" y="5686425"/>
          <p14:tracePt t="101730" x="6156325" y="5686425"/>
          <p14:tracePt t="101733" x="6164263" y="5686425"/>
          <p14:tracePt t="101735" x="6172200" y="5686425"/>
          <p14:tracePt t="101739" x="6180138" y="5694363"/>
          <p14:tracePt t="101741" x="6188075" y="5694363"/>
          <p14:tracePt t="101743" x="6196013" y="5694363"/>
          <p14:tracePt t="101747" x="6211888" y="5694363"/>
          <p14:tracePt t="101750" x="6219825" y="5694363"/>
          <p14:tracePt t="101751" x="6227763" y="5694363"/>
          <p14:tracePt t="101753" x="6235700" y="5694363"/>
          <p14:tracePt t="101755" x="6243638" y="5694363"/>
          <p14:tracePt t="101757" x="6251575" y="5694363"/>
          <p14:tracePt t="101759" x="6259513" y="5694363"/>
          <p14:tracePt t="101764" x="6283325" y="5694363"/>
          <p14:tracePt t="101765" x="6291263" y="5694363"/>
          <p14:tracePt t="101767" x="6307138" y="5694363"/>
          <p14:tracePt t="101769" x="6315075" y="5694363"/>
          <p14:tracePt t="101771" x="6330950" y="5694363"/>
          <p14:tracePt t="101773" x="6346825" y="5694363"/>
          <p14:tracePt t="101775" x="6362700" y="5694363"/>
          <p14:tracePt t="101777" x="6370638" y="5702300"/>
          <p14:tracePt t="101780" x="6386513" y="5694363"/>
          <p14:tracePt t="101782" x="6402388" y="5694363"/>
          <p14:tracePt t="101784" x="6418263" y="5694363"/>
          <p14:tracePt t="101787" x="6434138" y="5694363"/>
          <p14:tracePt t="101788" x="6451600" y="5702300"/>
          <p14:tracePt t="101789" x="6467475" y="5702300"/>
          <p14:tracePt t="101791" x="6483350" y="5702300"/>
          <p14:tracePt t="101793" x="6499225" y="5702300"/>
          <p14:tracePt t="101797" x="6530975" y="5702300"/>
          <p14:tracePt t="101799" x="6546850" y="5702300"/>
          <p14:tracePt t="101803" x="6586538" y="5702300"/>
          <p14:tracePt t="101805" x="6602413" y="5702300"/>
          <p14:tracePt t="101807" x="6618288" y="5702300"/>
          <p14:tracePt t="101809" x="6634163" y="5702300"/>
          <p14:tracePt t="101812" x="6657975" y="5702300"/>
          <p14:tracePt t="101813" x="6673850" y="5702300"/>
          <p14:tracePt t="101815" x="6689725" y="5710238"/>
          <p14:tracePt t="101817" x="6713538" y="5710238"/>
          <p14:tracePt t="101819" x="6729413" y="5710238"/>
          <p14:tracePt t="101820" x="6745288" y="5710238"/>
          <p14:tracePt t="101822" x="6769100" y="5710238"/>
          <p14:tracePt t="101825" x="6784975" y="5710238"/>
          <p14:tracePt t="101827" x="6810375" y="5710238"/>
          <p14:tracePt t="101829" x="6834188" y="5710238"/>
          <p14:tracePt t="101831" x="6850063" y="5710238"/>
          <p14:tracePt t="101833" x="6873875" y="5718175"/>
          <p14:tracePt t="101835" x="6889750" y="5718175"/>
          <p14:tracePt t="101837" x="6913563" y="5718175"/>
          <p14:tracePt t="101839" x="6929438" y="5710238"/>
          <p14:tracePt t="101841" x="6953250" y="5718175"/>
          <p14:tracePt t="101842" x="6969125" y="5718175"/>
          <p14:tracePt t="101846" x="6992938" y="5718175"/>
          <p14:tracePt t="101847" x="7016750" y="5718175"/>
          <p14:tracePt t="101849" x="7032625" y="5718175"/>
          <p14:tracePt t="101851" x="7048500" y="5718175"/>
          <p14:tracePt t="101853" x="7072313" y="5718175"/>
          <p14:tracePt t="101855" x="7088188" y="5718175"/>
          <p14:tracePt t="101857" x="7112000" y="5718175"/>
          <p14:tracePt t="101859" x="7127875" y="5710238"/>
          <p14:tracePt t="101862" x="7153275" y="5710238"/>
          <p14:tracePt t="101865" x="7185025" y="5710238"/>
          <p14:tracePt t="101867" x="7208838" y="5710238"/>
          <p14:tracePt t="101869" x="7224713" y="5710238"/>
          <p14:tracePt t="101871" x="7240588" y="5710238"/>
          <p14:tracePt t="101873" x="7256463" y="5710238"/>
          <p14:tracePt t="101875" x="7280275" y="5710238"/>
          <p14:tracePt t="101877" x="7296150" y="5710238"/>
          <p14:tracePt t="101879" x="7312025" y="5702300"/>
          <p14:tracePt t="101881" x="7335838" y="5702300"/>
          <p14:tracePt t="101883" x="7351713" y="5702300"/>
          <p14:tracePt t="101885" x="7367588" y="5702300"/>
          <p14:tracePt t="101887" x="7391400" y="5702300"/>
          <p14:tracePt t="101889" x="7407275" y="5694363"/>
          <p14:tracePt t="101891" x="7423150" y="5694363"/>
          <p14:tracePt t="101893" x="7446963" y="5694363"/>
          <p14:tracePt t="101895" x="7462838" y="5694363"/>
          <p14:tracePt t="101897" x="7478713" y="5686425"/>
          <p14:tracePt t="101899" x="7496175" y="5686425"/>
          <p14:tracePt t="101901" x="7519988" y="5686425"/>
          <p14:tracePt t="101903" x="7535863" y="5686425"/>
          <p14:tracePt t="101905" x="7551738" y="5686425"/>
          <p14:tracePt t="101907" x="7567613" y="5678488"/>
          <p14:tracePt t="101909" x="7583488" y="5678488"/>
          <p14:tracePt t="101913" x="7615238" y="5670550"/>
          <p14:tracePt t="101915" x="7631113" y="5670550"/>
          <p14:tracePt t="101917" x="7646988" y="5670550"/>
          <p14:tracePt t="101919" x="7662863" y="5670550"/>
          <p14:tracePt t="101921" x="7678738" y="5670550"/>
          <p14:tracePt t="101922" x="7694613" y="5670550"/>
          <p14:tracePt t="101925" x="7710488" y="5662613"/>
          <p14:tracePt t="101927" x="7726363" y="5662613"/>
          <p14:tracePt t="101929" x="7734300" y="5662613"/>
          <p14:tracePt t="101931" x="7750175" y="5662613"/>
          <p14:tracePt t="101933" x="7766050" y="5662613"/>
          <p14:tracePt t="101935" x="7781925" y="5653088"/>
          <p14:tracePt t="101937" x="7789863" y="5653088"/>
          <p14:tracePt t="101947" x="7854950" y="5645150"/>
          <p14:tracePt t="101949" x="7870825" y="5637213"/>
          <p14:tracePt t="101951" x="7878763" y="5637213"/>
          <p14:tracePt t="101953" x="7894638" y="5637213"/>
          <p14:tracePt t="101955" x="7902575" y="5637213"/>
          <p14:tracePt t="101957" x="7918450" y="5637213"/>
          <p14:tracePt t="101959" x="7926388" y="5637213"/>
          <p14:tracePt t="101963" x="7942263" y="5629275"/>
          <p14:tracePt t="101965" x="7950200" y="5629275"/>
          <p14:tracePt t="101967" x="7958138" y="5629275"/>
          <p14:tracePt t="101969" x="7966075" y="5629275"/>
          <p14:tracePt t="101971" x="7974013" y="5629275"/>
          <p14:tracePt t="101973" x="7981950" y="5629275"/>
          <p14:tracePt t="101975" x="7989888" y="5629275"/>
          <p14:tracePt t="101977" x="7997825" y="5621338"/>
          <p14:tracePt t="101979" x="8005763" y="5621338"/>
          <p14:tracePt t="101981" x="8013700" y="5621338"/>
          <p14:tracePt t="101985" x="8021638" y="5621338"/>
          <p14:tracePt t="101987" x="8029575" y="5621338"/>
          <p14:tracePt t="101989" x="8037513" y="5621338"/>
          <p14:tracePt t="101993" x="8045450" y="5621338"/>
          <p14:tracePt t="101995" x="8053388" y="5621338"/>
          <p14:tracePt t="101999" x="8061325" y="5621338"/>
          <p14:tracePt t="102001" x="8061325" y="5613400"/>
          <p14:tracePt t="102005" x="8069263" y="5613400"/>
          <p14:tracePt t="102013" x="8077200" y="5613400"/>
          <p14:tracePt t="102187" x="8077200" y="5621338"/>
          <p14:tracePt t="102194" x="8077200" y="5629275"/>
          <p14:tracePt t="102198" x="8069263" y="5637213"/>
          <p14:tracePt t="102201" x="8069263" y="5645150"/>
          <p14:tracePt t="102203" x="8061325" y="5653088"/>
          <p14:tracePt t="102207" x="8053388" y="5662613"/>
          <p14:tracePt t="102209" x="8053388" y="5670550"/>
          <p14:tracePt t="102215" x="8029575" y="5678488"/>
          <p14:tracePt t="102219" x="8013700" y="5686425"/>
          <p14:tracePt t="102220" x="8005763" y="5694363"/>
          <p14:tracePt t="102221" x="7997825" y="5694363"/>
          <p14:tracePt t="102223" x="7981950" y="5702300"/>
          <p14:tracePt t="102225" x="7974013" y="5710238"/>
          <p14:tracePt t="102227" x="7958138" y="5710238"/>
          <p14:tracePt t="102231" x="7926388" y="5726113"/>
          <p14:tracePt t="102233" x="7910513" y="5726113"/>
          <p14:tracePt t="102237" x="7894638" y="5734050"/>
          <p14:tracePt t="102239" x="7862888" y="5749925"/>
          <p14:tracePt t="102241" x="7847013" y="5749925"/>
          <p14:tracePt t="102243" x="7829550" y="5757863"/>
          <p14:tracePt t="102248" x="7789863" y="5773738"/>
          <p14:tracePt t="102249" x="7766050" y="5781675"/>
          <p14:tracePt t="102251" x="7742238" y="5781675"/>
          <p14:tracePt t="102255" x="7694613" y="5797550"/>
          <p14:tracePt t="102257" x="7670800" y="5805488"/>
          <p14:tracePt t="102259" x="7646988" y="5813425"/>
          <p14:tracePt t="102264" x="7599363" y="5821363"/>
          <p14:tracePt t="102265" x="7575550" y="5829300"/>
          <p14:tracePt t="102267" x="7543800" y="5829300"/>
          <p14:tracePt t="102271" x="7486650" y="5845175"/>
          <p14:tracePt t="102274" x="7462838" y="5853113"/>
          <p14:tracePt t="102275" x="7439025" y="5861050"/>
          <p14:tracePt t="102277" x="7407275" y="5861050"/>
          <p14:tracePt t="102280" x="7383463" y="5868988"/>
          <p14:tracePt t="102282" x="7351713" y="5876925"/>
          <p14:tracePt t="102283" x="7327900" y="5876925"/>
          <p14:tracePt t="102285" x="7304088" y="5884863"/>
          <p14:tracePt t="102289" x="7248525" y="5900738"/>
          <p14:tracePt t="102290" x="7216775" y="5908675"/>
          <p14:tracePt t="102292" x="7192963" y="5908675"/>
          <p14:tracePt t="102295" x="7169150" y="5916613"/>
          <p14:tracePt t="102297" x="7145338" y="5916613"/>
          <p14:tracePt t="102299" x="7112000" y="5924550"/>
          <p14:tracePt t="102301" x="7088188" y="5932488"/>
          <p14:tracePt t="102302" x="7064375" y="5932488"/>
          <p14:tracePt t="102304" x="7040563" y="5940425"/>
          <p14:tracePt t="102306" x="7016750" y="5940425"/>
          <p14:tracePt t="102308" x="6992938" y="5948363"/>
          <p14:tracePt t="102312" x="6969125" y="5948363"/>
          <p14:tracePt t="102312" x="6945313" y="5956300"/>
          <p14:tracePt t="102315" x="6921500" y="5956300"/>
          <p14:tracePt t="102317" x="6897688" y="5964238"/>
          <p14:tracePt t="102318" x="6881813" y="5964238"/>
          <p14:tracePt t="102320" x="6858000" y="5972175"/>
          <p14:tracePt t="102322" x="6834188" y="5972175"/>
          <p14:tracePt t="102324" x="6818313" y="5972175"/>
          <p14:tracePt t="102327" x="6794500" y="5980113"/>
          <p14:tracePt t="102329" x="6777038" y="5980113"/>
          <p14:tracePt t="102331" x="6761163" y="5988050"/>
          <p14:tracePt t="102333" x="6745288" y="5988050"/>
          <p14:tracePt t="102334" x="6721475" y="5988050"/>
          <p14:tracePt t="102336" x="6705600" y="5995988"/>
          <p14:tracePt t="102338" x="6689725" y="5995988"/>
          <p14:tracePt t="102340" x="6673850" y="5995988"/>
          <p14:tracePt t="102342" x="6657975" y="6005513"/>
          <p14:tracePt t="102345" x="6650038" y="6005513"/>
          <p14:tracePt t="102346" x="6634163" y="6005513"/>
          <p14:tracePt t="102349" x="6618288" y="6013450"/>
          <p14:tracePt t="102350" x="6602413" y="6013450"/>
          <p14:tracePt t="102352" x="6586538" y="6013450"/>
          <p14:tracePt t="102354" x="6578600" y="6021388"/>
          <p14:tracePt t="102357" x="6562725" y="6021388"/>
          <p14:tracePt t="102358" x="6554788" y="6021388"/>
          <p14:tracePt t="102362" x="6530975" y="6021388"/>
          <p14:tracePt t="102365" x="6523038" y="6021388"/>
          <p14:tracePt t="102366" x="6515100" y="6029325"/>
          <p14:tracePt t="102368" x="6507163" y="6029325"/>
          <p14:tracePt t="102370" x="6499225" y="6029325"/>
          <p14:tracePt t="102372" x="6491288" y="6029325"/>
          <p14:tracePt t="102374" x="6483350" y="6029325"/>
          <p14:tracePt t="102379" x="6475413" y="6029325"/>
          <p14:tracePt t="102381" x="6467475" y="6029325"/>
          <p14:tracePt t="102382" x="6459538" y="6029325"/>
          <p14:tracePt t="102386" x="6451600" y="6029325"/>
          <p14:tracePt t="102390" x="6442075" y="6029325"/>
          <p14:tracePt t="102392" x="6434138" y="6021388"/>
          <p14:tracePt t="102397" x="6426200" y="6021388"/>
          <p14:tracePt t="102398" x="6418263" y="6021388"/>
          <p14:tracePt t="102402" x="6410325" y="6021388"/>
          <p14:tracePt t="102404" x="6402388" y="6013450"/>
          <p14:tracePt t="102408" x="6394450" y="6013450"/>
          <p14:tracePt t="102412" x="6378575" y="6013450"/>
          <p14:tracePt t="102416" x="6370638" y="6013450"/>
          <p14:tracePt t="102418" x="6362700" y="6005513"/>
          <p14:tracePt t="102422" x="6354763" y="6005513"/>
          <p14:tracePt t="102426" x="6346825" y="6005513"/>
          <p14:tracePt t="102431" x="6338888" y="6005513"/>
          <p14:tracePt t="102434" x="6330950" y="5995988"/>
          <p14:tracePt t="102438" x="6323013" y="5995988"/>
          <p14:tracePt t="102445" x="6315075" y="5995988"/>
          <p14:tracePt t="102453" x="6307138" y="5995988"/>
          <p14:tracePt t="102499" x="6315075" y="5995988"/>
          <p14:tracePt t="102503" x="6315075" y="6005513"/>
          <p14:tracePt t="102506" x="6323013" y="6005513"/>
          <p14:tracePt t="102509" x="6330950" y="6005513"/>
          <p14:tracePt t="102514" x="6346825" y="6005513"/>
          <p14:tracePt t="102515" x="6354763" y="6013450"/>
          <p14:tracePt t="102518" x="6370638" y="6013450"/>
          <p14:tracePt t="102519" x="6378575" y="6013450"/>
          <p14:tracePt t="102521" x="6386513" y="6013450"/>
          <p14:tracePt t="102523" x="6394450" y="6013450"/>
          <p14:tracePt t="102525" x="6402388" y="6013450"/>
          <p14:tracePt t="102527" x="6418263" y="6013450"/>
          <p14:tracePt t="102531" x="6442075" y="6021388"/>
          <p14:tracePt t="102534" x="6451600" y="6021388"/>
          <p14:tracePt t="102535" x="6467475" y="6021388"/>
          <p14:tracePt t="102537" x="6475413" y="6021388"/>
          <p14:tracePt t="102539" x="6491288" y="6021388"/>
          <p14:tracePt t="102541" x="6499225" y="6021388"/>
          <p14:tracePt t="102543" x="6507163" y="6021388"/>
          <p14:tracePt t="102547" x="6530975" y="6029325"/>
          <p14:tracePt t="102549" x="6546850" y="6029325"/>
          <p14:tracePt t="102552" x="6554788" y="6029325"/>
          <p14:tracePt t="102553" x="6570663" y="6029325"/>
          <p14:tracePt t="102555" x="6578600" y="6029325"/>
          <p14:tracePt t="102557" x="6586538" y="6029325"/>
          <p14:tracePt t="102559" x="6602413" y="6029325"/>
          <p14:tracePt t="102564" x="6618288" y="6029325"/>
          <p14:tracePt t="102565" x="6634163" y="6029325"/>
          <p14:tracePt t="102569" x="6650038" y="6029325"/>
          <p14:tracePt t="102571" x="6657975" y="6029325"/>
          <p14:tracePt t="102573" x="6673850" y="6029325"/>
          <p14:tracePt t="102575" x="6681788" y="6029325"/>
          <p14:tracePt t="102577" x="6689725" y="6021388"/>
          <p14:tracePt t="102581" x="6705600" y="6021388"/>
          <p14:tracePt t="102585" x="6713538" y="6021388"/>
          <p14:tracePt t="102587" x="6721475" y="6021388"/>
          <p14:tracePt t="102589" x="6729413" y="6021388"/>
          <p14:tracePt t="102593" x="6737350" y="6021388"/>
          <p14:tracePt t="102597" x="6745288" y="6021388"/>
          <p14:tracePt t="102603" x="6753225" y="6013450"/>
          <p14:tracePt t="102614" x="6761163" y="6013450"/>
          <p14:tracePt t="102635" x="6753225" y="6013450"/>
          <p14:tracePt t="102639" x="6745288" y="6013450"/>
          <p14:tracePt t="102641" x="6737350" y="6013450"/>
          <p14:tracePt t="102648" x="6721475" y="6013450"/>
          <p14:tracePt t="102649" x="6713538" y="6013450"/>
          <p14:tracePt t="102651" x="6705600" y="6021388"/>
          <p14:tracePt t="102653" x="6697663" y="6021388"/>
          <p14:tracePt t="102655" x="6689725" y="6021388"/>
          <p14:tracePt t="102657" x="6681788" y="6021388"/>
          <p14:tracePt t="102659" x="6673850" y="6021388"/>
          <p14:tracePt t="102664" x="6650038" y="6021388"/>
          <p14:tracePt t="102665" x="6642100" y="6029325"/>
          <p14:tracePt t="102667" x="6634163" y="6029325"/>
          <p14:tracePt t="102669" x="6626225" y="6029325"/>
          <p14:tracePt t="102671" x="6618288" y="6029325"/>
          <p14:tracePt t="102673" x="6602413" y="6037263"/>
          <p14:tracePt t="102675" x="6594475" y="6037263"/>
          <p14:tracePt t="102677" x="6578600" y="6037263"/>
          <p14:tracePt t="102681" x="6562725" y="6045200"/>
          <p14:tracePt t="102684" x="6546850" y="6045200"/>
          <p14:tracePt t="102686" x="6538913" y="6045200"/>
          <p14:tracePt t="102687" x="6523038" y="6053138"/>
          <p14:tracePt t="102689" x="6515100" y="6053138"/>
          <p14:tracePt t="102691" x="6499225" y="6053138"/>
          <p14:tracePt t="102693" x="6491288" y="6061075"/>
          <p14:tracePt t="102697" x="6467475" y="6069013"/>
          <p14:tracePt t="102699" x="6451600" y="6069013"/>
          <p14:tracePt t="102702" x="6434138" y="6076950"/>
          <p14:tracePt t="102703" x="6426200" y="6084888"/>
          <p14:tracePt t="102705" x="6410325" y="6084888"/>
          <p14:tracePt t="102707" x="6394450" y="6092825"/>
          <p14:tracePt t="102709" x="6378575" y="6100763"/>
          <p14:tracePt t="102714" x="6354763" y="6108700"/>
          <p14:tracePt t="102716" x="6338888" y="6116638"/>
          <p14:tracePt t="102717" x="6323013" y="6116638"/>
          <p14:tracePt t="102721" x="6299200" y="6132513"/>
          <p14:tracePt t="102724" x="6283325" y="6132513"/>
          <p14:tracePt t="102725" x="6275388" y="6140450"/>
          <p14:tracePt t="102727" x="6259513" y="6148388"/>
          <p14:tracePt t="102731" x="6235700" y="6156325"/>
          <p14:tracePt t="102733" x="6227763" y="6164263"/>
          <p14:tracePt t="102737" x="6219825" y="6164263"/>
          <p14:tracePt t="102739" x="6196013" y="6180138"/>
          <p14:tracePt t="102741" x="6188075" y="6180138"/>
          <p14:tracePt t="102743" x="6180138" y="6188075"/>
          <p14:tracePt t="102747" x="6156325" y="6196013"/>
          <p14:tracePt t="102749" x="6148388" y="6203950"/>
          <p14:tracePt t="102751" x="6140450" y="6211888"/>
          <p14:tracePt t="102755" x="6124575" y="6219825"/>
          <p14:tracePt t="102758" x="6116638" y="6227763"/>
          <p14:tracePt t="102759" x="6108700" y="6235700"/>
          <p14:tracePt t="102764" x="6100763" y="6243638"/>
          <p14:tracePt t="102765" x="6091238" y="6251575"/>
          <p14:tracePt t="102768" x="6083300" y="6251575"/>
          <p14:tracePt t="102773" x="6067425" y="6267450"/>
          <p14:tracePt t="102780" x="6059488" y="6275388"/>
          <p14:tracePt t="102786" x="6051550" y="6283325"/>
          <p14:tracePt t="102793" x="6043613" y="6283325"/>
          <p14:tracePt t="102797" x="6043613" y="6291263"/>
          <p14:tracePt t="102909" x="6043613" y="6299200"/>
          <p14:tracePt t="102917" x="6051550" y="6299200"/>
          <p14:tracePt t="102931" x="6059488" y="6299200"/>
          <p14:tracePt t="102939" x="6083300" y="6299200"/>
          <p14:tracePt t="102941" x="6100763" y="6307138"/>
          <p14:tracePt t="102943" x="6108700" y="6307138"/>
          <p14:tracePt t="102947" x="6124575" y="6307138"/>
          <p14:tracePt t="102950" x="6140450" y="6307138"/>
          <p14:tracePt t="102951" x="6148388" y="6307138"/>
          <p14:tracePt t="102953" x="6164263" y="6307138"/>
          <p14:tracePt t="102955" x="6172200" y="6307138"/>
          <p14:tracePt t="102957" x="6188075" y="6315075"/>
          <p14:tracePt t="102959" x="6196013" y="6315075"/>
          <p14:tracePt t="102964" x="6227763" y="6315075"/>
          <p14:tracePt t="102965" x="6243638" y="6315075"/>
          <p14:tracePt t="102968" x="6259513" y="6323013"/>
          <p14:tracePt t="102969" x="6275388" y="6323013"/>
          <p14:tracePt t="102971" x="6291263" y="6323013"/>
          <p14:tracePt t="102973" x="6307138" y="6323013"/>
          <p14:tracePt t="102975" x="6323013" y="6323013"/>
          <p14:tracePt t="102977" x="6338888" y="6323013"/>
          <p14:tracePt t="102981" x="6378575" y="6330950"/>
          <p14:tracePt t="102984" x="6394450" y="6330950"/>
          <p14:tracePt t="102985" x="6418263" y="6330950"/>
          <p14:tracePt t="102987" x="6434138" y="6330950"/>
          <p14:tracePt t="102989" x="6459538" y="6330950"/>
          <p14:tracePt t="102991" x="6475413" y="6338888"/>
          <p14:tracePt t="102993" x="6499225" y="6338888"/>
          <p14:tracePt t="102998" x="6538913" y="6338888"/>
          <p14:tracePt t="102999" x="6562725" y="6338888"/>
          <p14:tracePt t="103001" x="6586538" y="6338888"/>
          <p14:tracePt t="103003" x="6610350" y="6338888"/>
          <p14:tracePt t="103005" x="6634163" y="6348413"/>
          <p14:tracePt t="103007" x="6650038" y="6348413"/>
          <p14:tracePt t="103009" x="6673850" y="6348413"/>
          <p14:tracePt t="103011" x="6697663" y="6348413"/>
          <p14:tracePt t="103015" x="6745288" y="6348413"/>
          <p14:tracePt t="103017" x="6769100" y="6348413"/>
          <p14:tracePt t="103019" x="6794500" y="6348413"/>
          <p14:tracePt t="103021" x="6818313" y="6348413"/>
          <p14:tracePt t="103023" x="6842125" y="6348413"/>
          <p14:tracePt t="103025" x="6865938" y="6338888"/>
          <p14:tracePt t="103027" x="6889750" y="6338888"/>
          <p14:tracePt t="103032" x="6937375" y="6338888"/>
          <p14:tracePt t="103034" x="6961188" y="6338888"/>
          <p14:tracePt t="103038" x="7016750" y="6338888"/>
          <p14:tracePt t="103039" x="7040563" y="6338888"/>
          <p14:tracePt t="103041" x="7064375" y="6338888"/>
          <p14:tracePt t="103043" x="7088188" y="6338888"/>
          <p14:tracePt t="103048" x="7135813" y="6338888"/>
          <p14:tracePt t="103049" x="7161213" y="6338888"/>
          <p14:tracePt t="103052" x="7185025" y="6338888"/>
          <p14:tracePt t="103053" x="7208838" y="6338888"/>
          <p14:tracePt t="103055" x="7232650" y="6338888"/>
          <p14:tracePt t="103057" x="7248525" y="6338888"/>
          <p14:tracePt t="103059" x="7272338" y="6338888"/>
          <p14:tracePt t="103061" x="7296150" y="6338888"/>
          <p14:tracePt t="103065" x="7335838" y="6338888"/>
          <p14:tracePt t="103067" x="7351713" y="6338888"/>
          <p14:tracePt t="103069" x="7367588" y="6338888"/>
          <p14:tracePt t="103071" x="7383463" y="6338888"/>
          <p14:tracePt t="103073" x="7399338" y="6338888"/>
          <p14:tracePt t="103075" x="7415213" y="6338888"/>
          <p14:tracePt t="103077" x="7431088" y="6338888"/>
          <p14:tracePt t="103079" x="7439025" y="6338888"/>
          <p14:tracePt t="103081" x="7454900" y="6338888"/>
          <p14:tracePt t="103083" x="7462838" y="6338888"/>
          <p14:tracePt t="103085" x="7478713" y="6338888"/>
          <p14:tracePt t="103087" x="7486650" y="6338888"/>
          <p14:tracePt t="103089" x="7496175" y="6338888"/>
          <p14:tracePt t="103091" x="7504113" y="6338888"/>
          <p14:tracePt t="103093" x="7512050" y="6338888"/>
          <p14:tracePt t="103096" x="7519988" y="6338888"/>
          <p14:tracePt t="103097" x="7527925" y="6338888"/>
          <p14:tracePt t="103103" x="7535863" y="6338888"/>
          <p14:tracePt t="103129" x="7543800" y="6338888"/>
          <p14:tracePt t="103135" x="7535863" y="6338888"/>
          <p14:tracePt t="103141" x="7527925" y="6348413"/>
          <p14:tracePt t="103143" x="7519988" y="6348413"/>
          <p14:tracePt t="103148" x="7504113" y="6348413"/>
          <p14:tracePt t="103149" x="7496175" y="6348413"/>
          <p14:tracePt t="103151" x="7486650" y="6348413"/>
          <p14:tracePt t="103153" x="7478713" y="6356350"/>
          <p14:tracePt t="103155" x="7470775" y="6356350"/>
          <p14:tracePt t="103157" x="7462838" y="6356350"/>
          <p14:tracePt t="103159" x="7454900" y="6364288"/>
          <p14:tracePt t="103164" x="7439025" y="6364288"/>
          <p14:tracePt t="103165" x="7431088" y="6364288"/>
          <p14:tracePt t="103167" x="7415213" y="6372225"/>
          <p14:tracePt t="103169" x="7407275" y="6372225"/>
          <p14:tracePt t="103171" x="7399338" y="6372225"/>
          <p14:tracePt t="103173" x="7383463" y="6380163"/>
          <p14:tracePt t="103175" x="7375525" y="6380163"/>
          <p14:tracePt t="103177" x="7359650" y="6388100"/>
          <p14:tracePt t="103181" x="7335838" y="6388100"/>
          <p14:tracePt t="103183" x="7327900" y="6396038"/>
          <p14:tracePt t="103185" x="7312025" y="6396038"/>
          <p14:tracePt t="103187" x="7296150" y="6403975"/>
          <p14:tracePt t="103189" x="7288213" y="6403975"/>
          <p14:tracePt t="103191" x="7272338" y="6411913"/>
          <p14:tracePt t="103193" x="7256463" y="6411913"/>
          <p14:tracePt t="103197" x="7224713" y="6419850"/>
          <p14:tracePt t="103199" x="7208838" y="6427788"/>
          <p14:tracePt t="103202" x="7192963" y="6435725"/>
          <p14:tracePt t="103203" x="7177088" y="6435725"/>
          <p14:tracePt t="103205" x="7161213" y="6443663"/>
          <p14:tracePt t="103207" x="7145338" y="6451600"/>
          <p14:tracePt t="103209" x="7119938" y="6459538"/>
          <p14:tracePt t="103214" x="7088188" y="6467475"/>
          <p14:tracePt t="103215" x="7064375" y="6475413"/>
          <p14:tracePt t="103218" x="7048500" y="6475413"/>
          <p14:tracePt t="103222" x="7000875" y="6491288"/>
          <p14:tracePt t="103224" x="6985000" y="6491288"/>
          <p14:tracePt t="103225" x="6961188" y="6499225"/>
          <p14:tracePt t="103227" x="6945313" y="6507163"/>
          <p14:tracePt t="103232" x="6905625" y="6515100"/>
          <p14:tracePt t="103233" x="6881813" y="6523038"/>
          <p14:tracePt t="103237" x="6842125" y="6530975"/>
          <p14:tracePt t="103240" x="6826250" y="6538913"/>
          <p14:tracePt t="103241" x="6810375" y="6538913"/>
          <p14:tracePt t="103243" x="6784975" y="6546850"/>
          <p14:tracePt t="103247" x="6753225" y="6554788"/>
          <p14:tracePt t="103249" x="6737350" y="6562725"/>
          <p14:tracePt t="103252" x="6721475" y="6562725"/>
          <p14:tracePt t="103255" x="6689725" y="6570663"/>
          <p14:tracePt t="103258" x="6673850" y="6570663"/>
          <p14:tracePt t="103259" x="6657975" y="6578600"/>
          <p14:tracePt t="103262" x="6642100" y="6578600"/>
          <p14:tracePt t="103266" x="6610350" y="6586538"/>
          <p14:tracePt t="103267" x="6594475" y="6586538"/>
          <p14:tracePt t="103270" x="6586538" y="6586538"/>
          <p14:tracePt t="103275" x="6546850" y="6594475"/>
          <p14:tracePt t="103277" x="6530975" y="6594475"/>
          <p14:tracePt t="103281" x="6507163" y="6594475"/>
          <p14:tracePt t="103283" x="6491288" y="6594475"/>
          <p14:tracePt t="103286" x="6483350" y="6602413"/>
          <p14:tracePt t="103289" x="6475413" y="6602413"/>
          <p14:tracePt t="103289" x="6467475" y="6602413"/>
          <p14:tracePt t="103291" x="6451600" y="6602413"/>
          <p14:tracePt t="103293" x="6442075" y="6602413"/>
          <p14:tracePt t="103297" x="6434138" y="6602413"/>
          <p14:tracePt t="103300" x="6426200" y="6602413"/>
          <p14:tracePt t="103304" x="6410325" y="6602413"/>
          <p14:tracePt t="103307" x="6402388" y="6602413"/>
          <p14:tracePt t="103309" x="6394450" y="6602413"/>
          <p14:tracePt t="103313" x="6386513" y="6602413"/>
          <p14:tracePt t="103317" x="6378575" y="6602413"/>
          <p14:tracePt t="103321" x="6370638" y="6602413"/>
          <p14:tracePt t="103327" x="6362700" y="6602413"/>
          <p14:tracePt t="103335" x="6354763" y="6602413"/>
          <p14:tracePt t="103431" x="6362700" y="6610350"/>
          <p14:tracePt t="103439" x="6370638" y="6610350"/>
          <p14:tracePt t="103443" x="6378575" y="6610350"/>
          <p14:tracePt t="103446" x="6386513" y="6610350"/>
          <p14:tracePt t="103450" x="6394450" y="6610350"/>
          <p14:tracePt t="103451" x="6402388" y="6618288"/>
          <p14:tracePt t="103453" x="6410325" y="6618288"/>
          <p14:tracePt t="103455" x="6418263" y="6618288"/>
          <p14:tracePt t="103457" x="6426200" y="6618288"/>
          <p14:tracePt t="103459" x="6434138" y="6618288"/>
          <p14:tracePt t="103464" x="6451600" y="6618288"/>
          <p14:tracePt t="103466" x="6459538" y="6618288"/>
          <p14:tracePt t="103467" x="6467475" y="6618288"/>
          <p14:tracePt t="103469" x="6475413" y="6618288"/>
          <p14:tracePt t="103471" x="6483350" y="6618288"/>
          <p14:tracePt t="103473" x="6491288" y="6618288"/>
          <p14:tracePt t="103475" x="6499225" y="6618288"/>
          <p14:tracePt t="103477" x="6515100" y="6618288"/>
          <p14:tracePt t="103481" x="6538913" y="6618288"/>
          <p14:tracePt t="103484" x="6546850" y="6618288"/>
          <p14:tracePt t="103485" x="6562725" y="6618288"/>
          <p14:tracePt t="103487" x="6570663" y="6618288"/>
          <p14:tracePt t="103489" x="6586538" y="6618288"/>
          <p14:tracePt t="103491" x="6602413" y="6618288"/>
          <p14:tracePt t="103493" x="6618288" y="6618288"/>
          <p14:tracePt t="103497" x="6642100" y="6618288"/>
          <p14:tracePt t="103499" x="6657975" y="6618288"/>
          <p14:tracePt t="103501" x="6665913" y="6610350"/>
          <p14:tracePt t="103503" x="6681788" y="6610350"/>
          <p14:tracePt t="103505" x="6697663" y="6610350"/>
          <p14:tracePt t="103507" x="6713538" y="6610350"/>
          <p14:tracePt t="103509" x="6729413" y="6610350"/>
          <p14:tracePt t="103511" x="6745288" y="6610350"/>
          <p14:tracePt t="103515" x="6777038" y="6610350"/>
          <p14:tracePt t="103518" x="6794500" y="6610350"/>
          <p14:tracePt t="103520" x="6802438" y="6610350"/>
          <p14:tracePt t="103522" x="6818313" y="6610350"/>
          <p14:tracePt t="103523" x="6834188" y="6610350"/>
          <p14:tracePt t="103525" x="6850063" y="6610350"/>
          <p14:tracePt t="103527" x="6858000" y="6610350"/>
          <p14:tracePt t="103530" x="6873875" y="6610350"/>
          <p14:tracePt t="103532" x="6889750" y="6602413"/>
          <p14:tracePt t="103534" x="6897688" y="6602413"/>
          <p14:tracePt t="103535" x="6913563" y="6602413"/>
          <p14:tracePt t="103537" x="6921500" y="6602413"/>
          <p14:tracePt t="103539" x="6929438" y="6602413"/>
          <p14:tracePt t="103541" x="6945313" y="6602413"/>
          <p14:tracePt t="103543" x="6953250" y="6602413"/>
          <p14:tracePt t="103548" x="6977063" y="6602413"/>
          <p14:tracePt t="103549" x="6985000" y="6602413"/>
          <p14:tracePt t="103552" x="6992938" y="6602413"/>
          <p14:tracePt t="103553" x="7000875" y="6602413"/>
          <p14:tracePt t="103555" x="7008813" y="6602413"/>
          <p14:tracePt t="103557" x="7016750" y="6602413"/>
          <p14:tracePt t="103559" x="7016750" y="6594475"/>
          <p14:tracePt t="103561" x="7024688" y="6594475"/>
          <p14:tracePt t="103564" x="7032625" y="6594475"/>
          <p14:tracePt t="103568" x="7040563" y="6594475"/>
          <p14:tracePt t="103571" x="7048500" y="6594475"/>
          <p14:tracePt t="103575" x="7056438" y="6586538"/>
          <p14:tracePt t="103677" x="7048500" y="6586538"/>
          <p14:tracePt t="103697" x="7040563" y="6586538"/>
          <p14:tracePt t="103705" x="7032625" y="6586538"/>
          <p14:tracePt t="103710" x="7032625" y="6578600"/>
          <p14:tracePt t="103714" x="7024688" y="6578600"/>
          <p14:tracePt t="103715" x="7016750" y="6578600"/>
          <p14:tracePt t="103719" x="7008813" y="6570663"/>
          <p14:tracePt t="103721" x="7000875" y="6570663"/>
          <p14:tracePt t="103725" x="6992938" y="6570663"/>
          <p14:tracePt t="103727" x="6985000" y="6562725"/>
          <p14:tracePt t="103731" x="6977063" y="6562725"/>
          <p14:tracePt t="103734" x="6969125" y="6554788"/>
          <p14:tracePt t="103735" x="6961188" y="6554788"/>
          <p14:tracePt t="103737" x="6953250" y="6554788"/>
          <p14:tracePt t="103739" x="6953250" y="6546850"/>
          <p14:tracePt t="103741" x="6945313" y="6546850"/>
          <p14:tracePt t="103743" x="6937375" y="6538913"/>
          <p14:tracePt t="103747" x="6921500" y="6530975"/>
          <p14:tracePt t="103749" x="6905625" y="6530975"/>
          <p14:tracePt t="103752" x="6897688" y="6523038"/>
          <p14:tracePt t="103753" x="6889750" y="6515100"/>
          <p14:tracePt t="103755" x="6881813" y="6507163"/>
          <p14:tracePt t="103757" x="6865938" y="6499225"/>
          <p14:tracePt t="103759" x="6858000" y="6499225"/>
          <p14:tracePt t="103764" x="6834188" y="6475413"/>
          <p14:tracePt t="103765" x="6818313" y="6467475"/>
          <p14:tracePt t="103768" x="6810375" y="6459538"/>
          <p14:tracePt t="103772" x="6777038" y="6435725"/>
          <p14:tracePt t="103773" x="6769100" y="6427788"/>
          <p14:tracePt t="103775" x="6753225" y="6411913"/>
          <p14:tracePt t="103777" x="6737350" y="6396038"/>
          <p14:tracePt t="103781" x="6729413" y="6388100"/>
          <p14:tracePt t="103782" x="6713538" y="6372225"/>
          <p14:tracePt t="103783" x="6697663" y="6356350"/>
          <p14:tracePt t="103790" x="6657975" y="6315075"/>
          <p14:tracePt t="103791" x="6642100" y="6299200"/>
          <p14:tracePt t="103793" x="6634163" y="6283325"/>
          <p14:tracePt t="103798" x="6602413" y="6251575"/>
          <p14:tracePt t="103799" x="6586538" y="6235700"/>
          <p14:tracePt t="103801" x="6578600" y="6219825"/>
          <p14:tracePt t="103805" x="6546850" y="6188075"/>
          <p14:tracePt t="103807" x="6538913" y="6172200"/>
          <p14:tracePt t="103809" x="6523038" y="6156325"/>
          <p14:tracePt t="103814" x="6499225" y="6124575"/>
          <p14:tracePt t="103815" x="6483350" y="6108700"/>
          <p14:tracePt t="103817" x="6475413" y="6092825"/>
          <p14:tracePt t="103821" x="6442075" y="6061075"/>
          <p14:tracePt t="103823" x="6434138" y="6053138"/>
          <p14:tracePt t="103825" x="6418263" y="6037263"/>
          <p14:tracePt t="103827" x="6410325" y="6021388"/>
          <p14:tracePt t="103831" x="6386513" y="5995988"/>
          <p14:tracePt t="103834" x="6378575" y="5980113"/>
          <p14:tracePt t="103838" x="6354763" y="5956300"/>
          <p14:tracePt t="103841" x="6338888" y="5932488"/>
          <p14:tracePt t="103844" x="6330950" y="5924550"/>
          <p14:tracePt t="103848" x="6315075" y="5900738"/>
          <p14:tracePt t="103851" x="6299200" y="5876925"/>
          <p14:tracePt t="103854" x="6291263" y="5861050"/>
          <p14:tracePt t="103857" x="6275388" y="5845175"/>
          <p14:tracePt t="103859" x="6267450" y="5829300"/>
          <p14:tracePt t="103864" x="6243638" y="5805488"/>
          <p14:tracePt t="103867" x="6219825" y="5781675"/>
          <p14:tracePt t="103871" x="6203950" y="5757863"/>
          <p14:tracePt t="103873" x="6188075" y="5741988"/>
          <p14:tracePt t="103875" x="6180138" y="5734050"/>
          <p14:tracePt t="103877" x="6164263" y="5718175"/>
          <p14:tracePt t="103881" x="6140450" y="5694363"/>
          <p14:tracePt t="103884" x="6132513" y="5678488"/>
          <p14:tracePt t="103885" x="6116638" y="5670550"/>
          <p14:tracePt t="103889" x="6091238" y="5645150"/>
          <p14:tracePt t="103891" x="6075363" y="5637213"/>
          <p14:tracePt t="103893" x="6067425" y="5629275"/>
          <p14:tracePt t="103898" x="6035675" y="5613400"/>
          <p14:tracePt t="103899" x="6019800" y="5605463"/>
          <p14:tracePt t="103901" x="6011863" y="5597525"/>
          <p14:tracePt t="103904" x="5995988" y="5589588"/>
          <p14:tracePt t="103908" x="5972175" y="5573713"/>
          <p14:tracePt t="103909" x="5956300" y="5565775"/>
          <p14:tracePt t="103914" x="5932488" y="5557838"/>
          <p14:tracePt t="103915" x="5916613" y="5549900"/>
          <p14:tracePt t="103917" x="5908675" y="5541963"/>
          <p14:tracePt t="103919" x="5892800" y="5541963"/>
          <p14:tracePt t="103923" x="5868988" y="5534025"/>
          <p14:tracePt t="103926" x="5861050" y="5526088"/>
          <p14:tracePt t="103930" x="5837238" y="5518150"/>
          <p14:tracePt t="103933" x="5821363" y="5510213"/>
          <p14:tracePt t="103935" x="5813425" y="5510213"/>
          <p14:tracePt t="103938" x="5805488" y="5510213"/>
          <p14:tracePt t="103944" x="5781675" y="5502275"/>
          <p14:tracePt t="103948" x="5773738" y="5494338"/>
          <p14:tracePt t="103954" x="5757863" y="5494338"/>
          <p14:tracePt t="103957" x="5749925" y="5486400"/>
          <p14:tracePt t="103964" x="5740400" y="5486400"/>
          <p14:tracePt t="103969" x="5732463" y="5486400"/>
          <p14:tracePt t="103973" x="5732463" y="5478463"/>
          <p14:tracePt t="103987" x="5724525" y="5478463"/>
          <p14:tracePt t="104001" x="5716588" y="5478463"/>
          <p14:tracePt t="104007" x="5708650" y="5478463"/>
          <p14:tracePt t="104013" x="5700713" y="5486400"/>
          <p14:tracePt t="104015" x="5692775" y="5486400"/>
          <p14:tracePt t="104019" x="5684838" y="5486400"/>
          <p14:tracePt t="104021" x="5676900" y="5486400"/>
          <p14:tracePt t="104025" x="5668963" y="5486400"/>
          <p14:tracePt t="104027" x="5661025" y="5494338"/>
          <p14:tracePt t="104031" x="5653088" y="5494338"/>
          <p14:tracePt t="104035" x="5645150" y="5494338"/>
          <p14:tracePt t="104037" x="5637213" y="5494338"/>
          <p14:tracePt t="104039" x="5637213" y="5502275"/>
          <p14:tracePt t="104041" x="5629275" y="5502275"/>
          <p14:tracePt t="104048" x="5613400" y="5502275"/>
          <p14:tracePt t="104053" x="5597525" y="5510213"/>
          <p14:tracePt t="104057" x="5589588" y="5510213"/>
          <p14:tracePt t="104059" x="5581650" y="5510213"/>
          <p14:tracePt t="104064" x="5573713" y="5518150"/>
          <p14:tracePt t="104065" x="5565775" y="5518150"/>
          <p14:tracePt t="104069" x="5549900" y="5518150"/>
          <p14:tracePt t="104071" x="5541963" y="5526088"/>
          <p14:tracePt t="104075" x="5534025" y="5526088"/>
          <p14:tracePt t="104077" x="5526088" y="5526088"/>
          <p14:tracePt t="104080" x="5518150" y="5526088"/>
          <p14:tracePt t="104081" x="5518150" y="5534025"/>
          <p14:tracePt t="104085" x="5502275" y="5534025"/>
          <p14:tracePt t="104089" x="5494338" y="5534025"/>
          <p14:tracePt t="104093" x="5486400" y="5534025"/>
          <p14:tracePt t="104097" x="5478463" y="5534025"/>
          <p14:tracePt t="104102" x="5470525" y="5541963"/>
          <p14:tracePt t="104103" x="5462588" y="5541963"/>
          <p14:tracePt t="104107" x="5454650" y="5541963"/>
          <p14:tracePt t="104111" x="5446713" y="5541963"/>
          <p14:tracePt t="104114" x="5438775" y="5541963"/>
          <p14:tracePt t="104118" x="5430838" y="5541963"/>
          <p14:tracePt t="104119" x="5422900" y="5541963"/>
          <p14:tracePt t="104123" x="5414963" y="5534025"/>
          <p14:tracePt t="104125" x="5407025" y="5541963"/>
          <p14:tracePt t="104131" x="5389563" y="5541963"/>
          <p14:tracePt t="104135" x="5381625" y="5541963"/>
          <p14:tracePt t="104139" x="5373688" y="5541963"/>
          <p14:tracePt t="104141" x="5365750" y="5541963"/>
          <p14:tracePt t="104147" x="5357813" y="5541963"/>
          <p14:tracePt t="104150" x="5349875" y="5541963"/>
          <p14:tracePt t="104157" x="5341938" y="5541963"/>
          <p14:tracePt t="104165" x="5334000" y="5541963"/>
          <p14:tracePt t="104173" x="5334000" y="5534025"/>
          <p14:tracePt t="104175" x="5326063" y="5534025"/>
          <p14:tracePt t="104193" x="5318125" y="5534025"/>
          <p14:tracePt t="104371" x="5318125" y="5526088"/>
          <p14:tracePt t="104380" x="5310188" y="5526088"/>
          <p14:tracePt t="104381" x="5310188" y="5518150"/>
          <p14:tracePt t="104389" x="5302250" y="5510213"/>
          <p14:tracePt t="104397" x="5294313" y="5510213"/>
          <p14:tracePt t="104399" x="5294313" y="5502275"/>
          <p14:tracePt t="104403" x="5286375" y="5502275"/>
          <p14:tracePt t="104407" x="5278438" y="5494338"/>
          <p14:tracePt t="104414" x="5270500" y="5494338"/>
          <p14:tracePt t="104416" x="5262563" y="5486400"/>
          <p14:tracePt t="104419" x="5254625" y="5486400"/>
          <p14:tracePt t="104423" x="5246688" y="5486400"/>
          <p14:tracePt t="104427" x="5238750" y="5478463"/>
          <p14:tracePt t="104431" x="5230813" y="5478463"/>
          <p14:tracePt t="104433" x="5222875" y="5478463"/>
          <p14:tracePt t="104437" x="5214938" y="5478463"/>
          <p14:tracePt t="104439" x="5207000" y="5478463"/>
          <p14:tracePt t="104441" x="5207000" y="5470525"/>
          <p14:tracePt t="104443" x="5199063" y="5470525"/>
          <p14:tracePt t="104448" x="5191125" y="5470525"/>
          <p14:tracePt t="104449" x="5183188" y="5470525"/>
          <p14:tracePt t="104451" x="5175250" y="5470525"/>
          <p14:tracePt t="104455" x="5167313" y="5470525"/>
          <p14:tracePt t="104458" x="5159375" y="5470525"/>
          <p14:tracePt t="104464" x="5143500" y="5470525"/>
          <p14:tracePt t="104467" x="5135563" y="5470525"/>
          <p14:tracePt t="104469" x="5127625" y="5470525"/>
          <p14:tracePt t="104471" x="5119688" y="5470525"/>
          <p14:tracePt t="104475" x="5111750" y="5470525"/>
          <p14:tracePt t="104477" x="5103813" y="5470525"/>
          <p14:tracePt t="104481" x="5095875" y="5470525"/>
          <p14:tracePt t="104484" x="5087938" y="5470525"/>
          <p14:tracePt t="104487" x="5080000" y="5470525"/>
          <p14:tracePt t="104489" x="5072063" y="5470525"/>
          <p14:tracePt t="104493" x="5064125" y="5478463"/>
          <p14:tracePt t="104497" x="5056188" y="5478463"/>
          <p14:tracePt t="104500" x="5046663" y="5478463"/>
          <p14:tracePt t="104503" x="5038725" y="5478463"/>
          <p14:tracePt t="104507" x="5030788" y="5478463"/>
          <p14:tracePt t="104509" x="5022850" y="5478463"/>
          <p14:tracePt t="104514" x="5014913" y="5478463"/>
          <p14:tracePt t="104517" x="5006975" y="5478463"/>
          <p14:tracePt t="104521" x="4999038" y="5478463"/>
          <p14:tracePt t="104523" x="4991100" y="5478463"/>
          <p14:tracePt t="104527" x="4983163" y="5478463"/>
          <p14:tracePt t="104534" x="4975225" y="5478463"/>
          <p14:tracePt t="104537" x="4967288" y="5478463"/>
          <p14:tracePt t="104541" x="4959350" y="5478463"/>
          <p14:tracePt t="104547" x="4951413" y="5478463"/>
          <p14:tracePt t="104550" x="4943475" y="5478463"/>
          <p14:tracePt t="104556" x="4935538" y="5478463"/>
          <p14:tracePt t="104559" x="4927600" y="5478463"/>
          <p14:tracePt t="104564" x="4919663" y="5478463"/>
          <p14:tracePt t="104567" x="4911725" y="5478463"/>
          <p14:tracePt t="104571" x="4903788" y="5478463"/>
          <p14:tracePt t="104577" x="4895850" y="5478463"/>
          <p14:tracePt t="104585" x="4887913" y="5486400"/>
          <p14:tracePt t="104597" x="4879975" y="5486400"/>
          <p14:tracePt t="104615" x="4872038" y="5486400"/>
          <p14:tracePt t="104621" x="4872038" y="5494338"/>
          <p14:tracePt t="104641" x="4872038" y="5502275"/>
          <p14:tracePt t="104650" x="4864100" y="5502275"/>
          <p14:tracePt t="104653" x="4864100" y="5510213"/>
          <p14:tracePt t="104664" x="4864100" y="5518150"/>
          <p14:tracePt t="104675" x="4864100" y="5526088"/>
          <p14:tracePt t="104681" x="4856163" y="5526088"/>
          <p14:tracePt t="104687" x="4856163" y="5534025"/>
          <p14:tracePt t="104697" x="4856163" y="5541963"/>
          <p14:tracePt t="104699" x="4848225" y="5541963"/>
          <p14:tracePt t="104705" x="4848225" y="5549900"/>
          <p14:tracePt t="104713" x="4840288" y="5557838"/>
          <p14:tracePt t="104717" x="4840288" y="5565775"/>
          <p14:tracePt t="104721" x="4832350" y="5565775"/>
          <p14:tracePt t="104723" x="4832350" y="5573713"/>
          <p14:tracePt t="104730" x="4824413" y="5581650"/>
          <p14:tracePt t="104735" x="4824413" y="5589588"/>
          <p14:tracePt t="104741" x="4816475" y="5589588"/>
          <p14:tracePt t="104743" x="4816475" y="5597525"/>
          <p14:tracePt t="104749" x="4816475" y="5605463"/>
          <p14:tracePt t="104753" x="4808538" y="5613400"/>
          <p14:tracePt t="104759" x="4808538" y="5621338"/>
          <p14:tracePt t="104765" x="4808538" y="5629275"/>
          <p14:tracePt t="104769" x="4808538" y="5637213"/>
          <p14:tracePt t="104773" x="4808538" y="5645150"/>
          <p14:tracePt t="104775" x="4800600" y="5645150"/>
          <p14:tracePt t="104780" x="4800600" y="5653088"/>
          <p14:tracePt t="104784" x="4808538" y="5662613"/>
          <p14:tracePt t="104787" x="4808538" y="5670550"/>
          <p14:tracePt t="104791" x="4808538" y="5678488"/>
          <p14:tracePt t="104797" x="4816475" y="5686425"/>
          <p14:tracePt t="104800" x="4816475" y="5694363"/>
          <p14:tracePt t="104803" x="4816475" y="5702300"/>
          <p14:tracePt t="104805" x="4824413" y="5702300"/>
          <p14:tracePt t="104807" x="4824413" y="5710238"/>
          <p14:tracePt t="104811" x="4832350" y="5718175"/>
          <p14:tracePt t="104815" x="4832350" y="5726113"/>
          <p14:tracePt t="104820" x="4840288" y="5734050"/>
          <p14:tracePt t="104823" x="4848225" y="5741988"/>
          <p14:tracePt t="104827" x="4856163" y="5749925"/>
          <p14:tracePt t="104831" x="4856163" y="5757863"/>
          <p14:tracePt t="104834" x="4864100" y="5757863"/>
          <p14:tracePt t="104836" x="4864100" y="5765800"/>
          <p14:tracePt t="104838" x="4872038" y="5765800"/>
          <p14:tracePt t="104839" x="4872038" y="5773738"/>
          <p14:tracePt t="104841" x="4879975" y="5773738"/>
          <p14:tracePt t="104843" x="4879975" y="5781675"/>
          <p14:tracePt t="104848" x="4887913" y="5781675"/>
          <p14:tracePt t="104850" x="4895850" y="5789613"/>
          <p14:tracePt t="104853" x="4903788" y="5797550"/>
          <p14:tracePt t="104855" x="4911725" y="5797550"/>
          <p14:tracePt t="104857" x="4911725" y="5805488"/>
          <p14:tracePt t="104859" x="4919663" y="5805488"/>
          <p14:tracePt t="104864" x="4927600" y="5813425"/>
          <p14:tracePt t="104866" x="4935538" y="5821363"/>
          <p14:tracePt t="104869" x="4943475" y="5821363"/>
          <p14:tracePt t="104871" x="4951413" y="5829300"/>
          <p14:tracePt t="104873" x="4959350" y="5829300"/>
          <p14:tracePt t="104875" x="4959350" y="5837238"/>
          <p14:tracePt t="104877" x="4967288" y="5837238"/>
          <p14:tracePt t="104882" x="4983163" y="5837238"/>
          <p14:tracePt t="104884" x="4983163" y="5845175"/>
          <p14:tracePt t="104888" x="4999038" y="5845175"/>
          <p14:tracePt t="104889" x="5006975" y="5845175"/>
          <p14:tracePt t="104893" x="5014913" y="5853113"/>
          <p14:tracePt t="104898" x="5022850" y="5853113"/>
          <p14:tracePt t="104899" x="5030788" y="5853113"/>
          <p14:tracePt t="104903" x="5038725" y="5861050"/>
          <p14:tracePt t="104905" x="5046663" y="5861050"/>
          <p14:tracePt t="104907" x="5056188" y="5861050"/>
          <p14:tracePt t="104914" x="5072063" y="5868988"/>
          <p14:tracePt t="104915" x="5080000" y="5868988"/>
          <p14:tracePt t="104919" x="5087938" y="5876925"/>
          <p14:tracePt t="104921" x="5095875" y="5876925"/>
          <p14:tracePt t="104925" x="5103813" y="5876925"/>
          <p14:tracePt t="104934" x="5119688" y="5884863"/>
          <p14:tracePt t="104936" x="5127625" y="5884863"/>
          <p14:tracePt t="104938" x="5135563" y="5892800"/>
          <p14:tracePt t="104941" x="5143500" y="5892800"/>
          <p14:tracePt t="104943" x="5151438" y="5892800"/>
          <p14:tracePt t="104947" x="5159375" y="5900738"/>
          <p14:tracePt t="104949" x="5167313" y="5900738"/>
          <p14:tracePt t="104953" x="5175250" y="5908675"/>
          <p14:tracePt t="104955" x="5183188" y="5908675"/>
          <p14:tracePt t="104959" x="5191125" y="5908675"/>
          <p14:tracePt t="104961" x="5199063" y="5916613"/>
          <p14:tracePt t="104965" x="5207000" y="5916613"/>
          <p14:tracePt t="104967" x="5214938" y="5924550"/>
          <p14:tracePt t="104970" x="5222875" y="5924550"/>
          <p14:tracePt t="104974" x="5230813" y="5924550"/>
          <p14:tracePt t="104975" x="5238750" y="5932488"/>
          <p14:tracePt t="104977" x="5246688" y="5932488"/>
          <p14:tracePt t="104981" x="5254625" y="5940425"/>
          <p14:tracePt t="104983" x="5262563" y="5940425"/>
          <p14:tracePt t="104987" x="5270500" y="5940425"/>
          <p14:tracePt t="104989" x="5278438" y="5948363"/>
          <p14:tracePt t="104991" x="5286375" y="5948363"/>
          <p14:tracePt t="104997" x="5302250" y="5956300"/>
          <p14:tracePt t="104999" x="5310188" y="5956300"/>
          <p14:tracePt t="105003" x="5318125" y="5964238"/>
          <p14:tracePt t="105005" x="5326063" y="5964238"/>
          <p14:tracePt t="105007" x="5334000" y="5964238"/>
          <p14:tracePt t="105009" x="5341938" y="5964238"/>
          <p14:tracePt t="105011" x="5349875" y="5964238"/>
          <p14:tracePt t="105015" x="5357813" y="5972175"/>
          <p14:tracePt t="105017" x="5365750" y="5972175"/>
          <p14:tracePt t="105019" x="5373688" y="5972175"/>
          <p14:tracePt t="105021" x="5381625" y="5980113"/>
          <p14:tracePt t="105025" x="5389563" y="5980113"/>
          <p14:tracePt t="105027" x="5397500" y="5980113"/>
          <p14:tracePt t="105031" x="5407025" y="5980113"/>
          <p14:tracePt t="105033" x="5414963" y="5988050"/>
          <p14:tracePt t="105037" x="5422900" y="5988050"/>
          <p14:tracePt t="105039" x="5430838" y="5988050"/>
          <p14:tracePt t="105041" x="5438775" y="5988050"/>
          <p14:tracePt t="105043" x="5446713" y="5988050"/>
          <p14:tracePt t="105047" x="5454650" y="5988050"/>
          <p14:tracePt t="105050" x="5462588" y="5995988"/>
          <p14:tracePt t="105053" x="5470525" y="5995988"/>
          <p14:tracePt t="105055" x="5478463" y="5995988"/>
          <p14:tracePt t="105057" x="5486400" y="5995988"/>
          <p14:tracePt t="105059" x="5494338" y="5995988"/>
          <p14:tracePt t="105064" x="5510213" y="5995988"/>
          <p14:tracePt t="105066" x="5518150" y="6005513"/>
          <p14:tracePt t="105069" x="5526088" y="6005513"/>
          <p14:tracePt t="105071" x="5534025" y="6005513"/>
          <p14:tracePt t="105073" x="5541963" y="6005513"/>
          <p14:tracePt t="105075" x="5549900" y="6005513"/>
          <p14:tracePt t="105080" x="5557838" y="6005513"/>
          <p14:tracePt t="105082" x="5565775" y="6005513"/>
          <p14:tracePt t="105085" x="5581650" y="6005513"/>
          <p14:tracePt t="105087" x="5589588" y="6005513"/>
          <p14:tracePt t="105091" x="5597525" y="6005513"/>
          <p14:tracePt t="105093" x="5605463" y="6005513"/>
          <p14:tracePt t="105097" x="5613400" y="6005513"/>
          <p14:tracePt t="105100" x="5621338" y="6013450"/>
          <p14:tracePt t="105102" x="5629275" y="6013450"/>
          <p14:tracePt t="105105" x="5637213" y="6013450"/>
          <p14:tracePt t="105109" x="5645150" y="6013450"/>
          <p14:tracePt t="105113" x="5653088" y="6013450"/>
          <p14:tracePt t="105117" x="5661025" y="6013450"/>
          <p14:tracePt t="105119" x="5668963" y="6013450"/>
          <p14:tracePt t="105121" x="5668963" y="6005513"/>
          <p14:tracePt t="105123" x="5676900" y="6005513"/>
          <p14:tracePt t="105127" x="5684838" y="6005513"/>
          <p14:tracePt t="105131" x="5692775" y="6005513"/>
          <p14:tracePt t="105135" x="5700713" y="6005513"/>
          <p14:tracePt t="105139" x="5708650" y="6005513"/>
          <p14:tracePt t="105143" x="5716588" y="6005513"/>
          <p14:tracePt t="105148" x="5724525" y="6005513"/>
          <p14:tracePt t="105151" x="5732463" y="6005513"/>
          <p14:tracePt t="105157" x="5740400" y="6005513"/>
          <p14:tracePt t="105162" x="5749925" y="6005513"/>
          <p14:tracePt t="105166" x="5749925" y="5995988"/>
          <p14:tracePt t="105167" x="5757863" y="5995988"/>
          <p14:tracePt t="105171" x="5765800" y="5995988"/>
          <p14:tracePt t="105173" x="5773738" y="5995988"/>
          <p14:tracePt t="105177" x="5781675" y="5995988"/>
          <p14:tracePt t="105181" x="5789613" y="5995988"/>
          <p14:tracePt t="105183" x="5797550" y="5995988"/>
          <p14:tracePt t="105185" x="5797550" y="5988050"/>
          <p14:tracePt t="105187" x="5805488" y="5988050"/>
          <p14:tracePt t="105189" x="5813425" y="5988050"/>
          <p14:tracePt t="105191" x="5821363" y="5988050"/>
          <p14:tracePt t="105198" x="5837238" y="5988050"/>
          <p14:tracePt t="105199" x="5845175" y="5988050"/>
          <p14:tracePt t="105202" x="5845175" y="5980113"/>
          <p14:tracePt t="105203" x="5853113" y="5980113"/>
          <p14:tracePt t="105205" x="5861050" y="5980113"/>
          <p14:tracePt t="105207" x="5868988" y="5980113"/>
          <p14:tracePt t="105211" x="5876925" y="5980113"/>
          <p14:tracePt t="105215" x="5892800" y="5972175"/>
          <p14:tracePt t="105219" x="5900738" y="5972175"/>
          <p14:tracePt t="105221" x="5908675" y="5972175"/>
          <p14:tracePt t="105225" x="5916613" y="5972175"/>
          <p14:tracePt t="105227" x="5924550" y="5972175"/>
          <p14:tracePt t="105231" x="5932488" y="5964238"/>
          <p14:tracePt t="105235" x="5940425" y="5964238"/>
          <p14:tracePt t="105239" x="5948363" y="5964238"/>
          <p14:tracePt t="105241" x="5948363" y="5956300"/>
          <p14:tracePt t="105243" x="5956300" y="5956300"/>
          <p14:tracePt t="105247" x="5964238" y="5956300"/>
          <p14:tracePt t="105249" x="5964238" y="5948363"/>
          <p14:tracePt t="105252" x="5972175" y="5948363"/>
          <p14:tracePt t="105257" x="5972175" y="5940425"/>
          <p14:tracePt t="105259" x="5980113" y="5940425"/>
          <p14:tracePt t="105265" x="5988050" y="5932488"/>
          <p14:tracePt t="105273" x="5995988" y="5924550"/>
          <p14:tracePt t="105281" x="6003925" y="5916613"/>
          <p14:tracePt t="105287" x="6003925" y="5908675"/>
          <p14:tracePt t="105289" x="6011863" y="5908675"/>
          <p14:tracePt t="105293" x="6011863" y="5900738"/>
          <p14:tracePt t="105298" x="6019800" y="5892800"/>
          <p14:tracePt t="105302" x="6027738" y="5892800"/>
          <p14:tracePt t="105305" x="6035675" y="5884863"/>
          <p14:tracePt t="105307" x="6035675" y="5876925"/>
          <p14:tracePt t="105311" x="6043613" y="5868988"/>
          <p14:tracePt t="105317" x="6051550" y="5861050"/>
          <p14:tracePt t="105323" x="6051550" y="5853113"/>
          <p14:tracePt t="105325" x="6059488" y="5853113"/>
          <p14:tracePt t="105330" x="6059488" y="5845175"/>
          <p14:tracePt t="105331" x="6067425" y="5845175"/>
          <p14:tracePt t="105335" x="6067425" y="5837238"/>
          <p14:tracePt t="105339" x="6075363" y="5829300"/>
          <p14:tracePt t="105347" x="6083300" y="5821363"/>
          <p14:tracePt t="105349" x="6083300" y="5813425"/>
          <p14:tracePt t="105357" x="6091238" y="5805488"/>
          <p14:tracePt t="105365" x="6091238" y="5797550"/>
          <p14:tracePt t="105369" x="6100763" y="5797550"/>
          <p14:tracePt t="105373" x="6100763" y="5789613"/>
          <p14:tracePt t="105384" x="6108700" y="5781675"/>
          <p14:tracePt t="105397" x="6108700" y="5773738"/>
          <p14:tracePt t="105400" x="6116638" y="5773738"/>
          <p14:tracePt t="105405" x="6116638" y="5765800"/>
          <p14:tracePt t="105415" x="6116638" y="5757863"/>
          <p14:tracePt t="105417" x="6124575" y="5757863"/>
          <p14:tracePt t="105423" x="6124575" y="5749925"/>
          <p14:tracePt t="105431" x="6124575" y="5741988"/>
          <p14:tracePt t="105435" x="6132513" y="5734050"/>
          <p14:tracePt t="105441" x="6132513" y="5726113"/>
          <p14:tracePt t="105445" x="6132513" y="5718175"/>
          <p14:tracePt t="105451" x="6132513" y="5710238"/>
          <p14:tracePt t="105455" x="6132513" y="5702300"/>
          <p14:tracePt t="105462" x="6132513" y="5694363"/>
          <p14:tracePt t="105464" x="6132513" y="5686425"/>
          <p14:tracePt t="105468" x="6132513" y="5678488"/>
          <p14:tracePt t="105470" x="6124575" y="5678488"/>
          <p14:tracePt t="105472" x="6124575" y="5670550"/>
          <p14:tracePt t="105474" x="6124575" y="5662613"/>
          <p14:tracePt t="105479" x="6124575" y="5653088"/>
          <p14:tracePt t="105482" x="6124575" y="5645150"/>
          <p14:tracePt t="105486" x="6124575" y="5637213"/>
          <p14:tracePt t="105491" x="6124575" y="5629275"/>
          <p14:tracePt t="105492" x="6116638" y="5629275"/>
          <p14:tracePt t="105496" x="6116638" y="5621338"/>
          <p14:tracePt t="105500" x="6116638" y="5613400"/>
          <p14:tracePt t="105503" x="6116638" y="5605463"/>
          <p14:tracePt t="105507" x="6108700" y="5597525"/>
          <p14:tracePt t="105511" x="6108700" y="5589588"/>
          <p14:tracePt t="105515" x="6108700" y="5581650"/>
          <p14:tracePt t="105517" x="6100763" y="5581650"/>
          <p14:tracePt t="105521" x="6100763" y="5573713"/>
          <p14:tracePt t="105525" x="6091238" y="5565775"/>
          <p14:tracePt t="105530" x="6091238" y="5557838"/>
          <p14:tracePt t="105535" x="6083300" y="5557838"/>
          <p14:tracePt t="105537" x="6083300" y="5549900"/>
          <p14:tracePt t="105539" x="6075363" y="5541963"/>
          <p14:tracePt t="105547" x="6067425" y="5534025"/>
          <p14:tracePt t="105552" x="6059488" y="5526088"/>
          <p14:tracePt t="105555" x="6051550" y="5526088"/>
          <p14:tracePt t="105559" x="6051550" y="5518150"/>
          <p14:tracePt t="105561" x="6043613" y="5518150"/>
          <p14:tracePt t="105568" x="6035675" y="5510213"/>
          <p14:tracePt t="105573" x="6027738" y="5510213"/>
          <p14:tracePt t="105581" x="6019800" y="5502275"/>
          <p14:tracePt t="105585" x="6011863" y="5502275"/>
          <p14:tracePt t="105589" x="6011863" y="5494338"/>
          <p14:tracePt t="105591" x="6003925" y="5494338"/>
          <p14:tracePt t="105597" x="5995988" y="5494338"/>
          <p14:tracePt t="105601" x="5988050" y="5486400"/>
          <p14:tracePt t="105605" x="5980113" y="5486400"/>
          <p14:tracePt t="105609" x="5972175" y="5478463"/>
          <p14:tracePt t="105615" x="5956300" y="5478463"/>
          <p14:tracePt t="105619" x="5948363" y="5470525"/>
          <p14:tracePt t="105623" x="5940425" y="5470525"/>
          <p14:tracePt t="105625" x="5932488" y="5470525"/>
          <p14:tracePt t="105627" x="5924550" y="5462588"/>
          <p14:tracePt t="105633" x="5916613" y="5462588"/>
          <p14:tracePt t="105634" x="5908675" y="5462588"/>
          <p14:tracePt t="105636" x="5900738" y="5454650"/>
          <p14:tracePt t="105639" x="5892800" y="5454650"/>
          <p14:tracePt t="105641" x="5884863" y="5454650"/>
          <p14:tracePt t="105643" x="5876925" y="5446713"/>
          <p14:tracePt t="105648" x="5861050" y="5446713"/>
          <p14:tracePt t="105650" x="5853113" y="5438775"/>
          <p14:tracePt t="105652" x="5845175" y="5438775"/>
          <p14:tracePt t="105654" x="5837238" y="5438775"/>
          <p14:tracePt t="105655" x="5829300" y="5438775"/>
          <p14:tracePt t="105657" x="5821363" y="5438775"/>
          <p14:tracePt t="105659" x="5813425" y="5430838"/>
          <p14:tracePt t="105661" x="5805488" y="5430838"/>
          <p14:tracePt t="105665" x="5789613" y="5430838"/>
          <p14:tracePt t="105667" x="5781675" y="5422900"/>
          <p14:tracePt t="105670" x="5773738" y="5422900"/>
          <p14:tracePt t="105673" x="5765800" y="5422900"/>
          <p14:tracePt t="105675" x="5757863" y="5422900"/>
          <p14:tracePt t="105677" x="5749925" y="5414963"/>
          <p14:tracePt t="105681" x="5732463" y="5414963"/>
          <p14:tracePt t="105683" x="5724525" y="5414963"/>
          <p14:tracePt t="105687" x="5716588" y="5407025"/>
          <p14:tracePt t="105689" x="5708650" y="5407025"/>
          <p14:tracePt t="105691" x="5700713" y="5407025"/>
          <p14:tracePt t="105697" x="5692775" y="5407025"/>
          <p14:tracePt t="105699" x="5684838" y="5407025"/>
          <p14:tracePt t="105701" x="5676900" y="5399088"/>
          <p14:tracePt t="105705" x="5668963" y="5399088"/>
          <p14:tracePt t="105709" x="5661025" y="5399088"/>
          <p14:tracePt t="105714" x="5653088" y="5399088"/>
          <p14:tracePt t="105715" x="5653088" y="5391150"/>
          <p14:tracePt t="105718" x="5645150" y="5391150"/>
          <p14:tracePt t="105721" x="5637213" y="5391150"/>
          <p14:tracePt t="105727" x="5629275" y="5391150"/>
          <p14:tracePt t="105734" x="5621338" y="5383213"/>
          <p14:tracePt t="105741" x="5613400" y="5383213"/>
          <p14:tracePt t="105747" x="5605463" y="5383213"/>
          <p14:tracePt t="105755" x="5597525" y="5383213"/>
          <p14:tracePt t="105759" x="5597525" y="5375275"/>
          <p14:tracePt t="105762" x="5589588" y="5375275"/>
          <p14:tracePt t="105768" x="5581650" y="5375275"/>
          <p14:tracePt t="105773" x="5573713" y="5375275"/>
          <p14:tracePt t="105781" x="5565775" y="5375275"/>
          <p14:tracePt t="105785" x="5557838" y="5375275"/>
          <p14:tracePt t="105787" x="5557838" y="5367338"/>
          <p14:tracePt t="105789" x="5549900" y="5367338"/>
          <p14:tracePt t="105793" x="5541963" y="5367338"/>
          <p14:tracePt t="105798" x="5534025" y="5367338"/>
          <p14:tracePt t="105801" x="5526088" y="5367338"/>
          <p14:tracePt t="105805" x="5518150" y="5367338"/>
          <p14:tracePt t="105807" x="5518150" y="5359400"/>
          <p14:tracePt t="105809" x="5510213" y="5359400"/>
          <p14:tracePt t="105814" x="5502275" y="5359400"/>
          <p14:tracePt t="105818" x="5494338" y="5359400"/>
          <p14:tracePt t="105821" x="5486400" y="5359400"/>
          <p14:tracePt t="105825" x="5478463" y="5359400"/>
          <p14:tracePt t="105830" x="5470525" y="5359400"/>
          <p14:tracePt t="105835" x="5462588" y="5359400"/>
          <p14:tracePt t="105839" x="5454650" y="5359400"/>
          <p14:tracePt t="105843" x="5454650" y="5351463"/>
          <p14:tracePt t="105847" x="5446713" y="5351463"/>
          <p14:tracePt t="105850" x="5438775" y="5351463"/>
          <p14:tracePt t="105853" x="5430838" y="5351463"/>
          <p14:tracePt t="105857" x="5422900" y="5351463"/>
          <p14:tracePt t="105864" x="5414963" y="5351463"/>
          <p14:tracePt t="105867" x="5407025" y="5351463"/>
          <p14:tracePt t="105869" x="5397500" y="5351463"/>
          <p14:tracePt t="105873" x="5389563" y="5351463"/>
          <p14:tracePt t="105875" x="5381625" y="5351463"/>
          <p14:tracePt t="105880" x="5373688" y="5351463"/>
          <p14:tracePt t="105884" x="5365750" y="5351463"/>
          <p14:tracePt t="105885" x="5357813" y="5351463"/>
          <p14:tracePt t="105889" x="5349875" y="5351463"/>
          <p14:tracePt t="105893" x="5341938" y="5351463"/>
          <p14:tracePt t="105897" x="5334000" y="5351463"/>
          <p14:tracePt t="105899" x="5326063" y="5351463"/>
          <p14:tracePt t="105901" x="5318125" y="5351463"/>
          <p14:tracePt t="105905" x="5310188" y="5351463"/>
          <p14:tracePt t="105909" x="5302250" y="5351463"/>
          <p14:tracePt t="105911" x="5294313" y="5351463"/>
          <p14:tracePt t="105915" x="5286375" y="5351463"/>
          <p14:tracePt t="105919" x="5278438" y="5351463"/>
          <p14:tracePt t="105921" x="5270500" y="5351463"/>
          <p14:tracePt t="105925" x="5262563" y="5351463"/>
          <p14:tracePt t="105927" x="5254625" y="5351463"/>
          <p14:tracePt t="105931" x="5246688" y="5351463"/>
          <p14:tracePt t="105951" x="5207000" y="5359400"/>
          <p14:tracePt t="105954" x="5199063" y="5359400"/>
          <p14:tracePt t="105959" x="5191125" y="5359400"/>
          <p14:tracePt t="105964" x="5183188" y="5359400"/>
          <p14:tracePt t="105967" x="5175250" y="5359400"/>
          <p14:tracePt t="105969" x="5175250" y="5367338"/>
          <p14:tracePt t="105971" x="5167313" y="5367338"/>
          <p14:tracePt t="105975" x="5159375" y="5367338"/>
          <p14:tracePt t="105981" x="5151438" y="5367338"/>
          <p14:tracePt t="105984" x="5143500" y="5367338"/>
          <p14:tracePt t="105985" x="5143500" y="5375275"/>
          <p14:tracePt t="105987" x="5135563" y="5375275"/>
          <p14:tracePt t="105993" x="5127625" y="5375275"/>
          <p14:tracePt t="105997" x="5119688" y="5383213"/>
          <p14:tracePt t="106003" x="5111750" y="5383213"/>
          <p14:tracePt t="106007" x="5103813" y="5391150"/>
          <p14:tracePt t="106014" x="5095875" y="5391150"/>
          <p14:tracePt t="106019" x="5087938" y="5399088"/>
          <p14:tracePt t="106025" x="5080000" y="5399088"/>
          <p14:tracePt t="106031" x="5072063" y="5407025"/>
          <p14:tracePt t="106039" x="5064125" y="5407025"/>
          <p14:tracePt t="106041" x="5064125" y="5414963"/>
          <p14:tracePt t="106049" x="5056188" y="5414963"/>
          <p14:tracePt t="106059" x="5046663" y="5422900"/>
          <p14:tracePt t="106069" x="5038725" y="5422900"/>
          <p14:tracePt t="106071" x="5038725" y="5430838"/>
          <p14:tracePt t="106075" x="5030788" y="5430838"/>
          <p14:tracePt t="106081" x="5022850" y="5438775"/>
          <p14:tracePt t="106085" x="5014913" y="5438775"/>
          <p14:tracePt t="106091" x="5006975" y="5446713"/>
          <p14:tracePt t="106097" x="4999038" y="5446713"/>
          <p14:tracePt t="106099" x="4999038" y="5454650"/>
          <p14:tracePt t="106101" x="4991100" y="5454650"/>
          <p14:tracePt t="106105" x="4983163" y="5454650"/>
          <p14:tracePt t="106109" x="4983163" y="5462588"/>
          <p14:tracePt t="106111" x="4975225" y="5462588"/>
          <p14:tracePt t="106115" x="4967288" y="5462588"/>
          <p14:tracePt t="106118" x="4967288" y="5470525"/>
          <p14:tracePt t="106121" x="4959350" y="5470525"/>
          <p14:tracePt t="106125" x="4951413" y="5470525"/>
          <p14:tracePt t="106127" x="4951413" y="5478463"/>
          <p14:tracePt t="106132" x="4943475" y="5478463"/>
          <p14:tracePt t="106137" x="4935538" y="5486400"/>
          <p14:tracePt t="106141" x="4927600" y="5486400"/>
          <p14:tracePt t="106148" x="4919663" y="5494338"/>
          <p14:tracePt t="106153" x="4911725" y="5502275"/>
          <p14:tracePt t="106164" x="4903788" y="5510213"/>
          <p14:tracePt t="106168" x="4895850" y="5510213"/>
          <p14:tracePt t="106171" x="4895850" y="5518150"/>
          <p14:tracePt t="106175" x="4887913" y="5518150"/>
          <p14:tracePt t="106180" x="4887913" y="5526088"/>
          <p14:tracePt t="106185" x="4879975" y="5526088"/>
          <p14:tracePt t="106189" x="4879975" y="5534025"/>
          <p14:tracePt t="106198" x="4872038" y="5541963"/>
          <p14:tracePt t="106207" x="4872038" y="5549900"/>
          <p14:tracePt t="106209" x="4864100" y="5549900"/>
          <p14:tracePt t="106219" x="4864100" y="5557838"/>
          <p14:tracePt t="106234" x="4864100" y="5565775"/>
          <p14:tracePt t="106241" x="4856163" y="5565775"/>
          <p14:tracePt t="106249" x="4856163" y="5573713"/>
          <p14:tracePt t="106257" x="4856163" y="5581650"/>
          <p14:tracePt t="106268" x="4856163" y="5589588"/>
          <p14:tracePt t="106275" x="4856163" y="5597525"/>
          <p14:tracePt t="106281" x="4848225" y="5605463"/>
          <p14:tracePt t="106289" x="4848225" y="5613400"/>
          <p14:tracePt t="106296" x="4848225" y="5621338"/>
          <p14:tracePt t="106301" x="4848225" y="5629275"/>
          <p14:tracePt t="106307" x="4848225" y="5637213"/>
          <p14:tracePt t="106312" x="4848225" y="5645150"/>
          <p14:tracePt t="106316" x="4848225" y="5653088"/>
          <p14:tracePt t="106322" x="4848225" y="5662613"/>
          <p14:tracePt t="106326" x="4848225" y="5670550"/>
          <p14:tracePt t="106332" x="4848225" y="5678488"/>
          <p14:tracePt t="106336" x="4856163" y="5686425"/>
          <p14:tracePt t="106342" x="4856163" y="5694363"/>
          <p14:tracePt t="106348" x="4856163" y="5702300"/>
          <p14:tracePt t="106354" x="4864100" y="5710238"/>
          <p14:tracePt t="106358" x="4864100" y="5718175"/>
          <p14:tracePt t="106364" x="4864100" y="5726113"/>
          <p14:tracePt t="106366" x="4872038" y="5726113"/>
          <p14:tracePt t="106369" x="4872038" y="5734050"/>
          <p14:tracePt t="106375" x="4879975" y="5741988"/>
          <p14:tracePt t="106379" x="4879975" y="5749925"/>
          <p14:tracePt t="106383" x="4887913" y="5757863"/>
          <p14:tracePt t="106387" x="4887913" y="5765800"/>
          <p14:tracePt t="106389" x="4895850" y="5765800"/>
          <p14:tracePt t="106391" x="4895850" y="5773738"/>
          <p14:tracePt t="106396" x="4903788" y="5781675"/>
          <p14:tracePt t="106399" x="4911725" y="5789613"/>
          <p14:tracePt t="106403" x="4919663" y="5797550"/>
          <p14:tracePt t="106407" x="4927600" y="5805488"/>
          <p14:tracePt t="106411" x="4935538" y="5813425"/>
          <p14:tracePt t="106416" x="4943475" y="5821363"/>
          <p14:tracePt t="106419" x="4951413" y="5829300"/>
          <p14:tracePt t="106421" x="4959350" y="5829300"/>
          <p14:tracePt t="106423" x="4959350" y="5837238"/>
          <p14:tracePt t="106425" x="4967288" y="5837238"/>
          <p14:tracePt t="106427" x="4975225" y="5837238"/>
          <p14:tracePt t="106429" x="4983163" y="5845175"/>
          <p14:tracePt t="106431" x="4991100" y="5853113"/>
          <p14:tracePt t="106435" x="4999038" y="5861050"/>
          <p14:tracePt t="106437" x="5006975" y="5861050"/>
          <p14:tracePt t="106439" x="5014913" y="5868988"/>
          <p14:tracePt t="106441" x="5022850" y="5868988"/>
          <p14:tracePt t="106443" x="5030788" y="5876925"/>
          <p14:tracePt t="106445" x="5038725" y="5876925"/>
          <p14:tracePt t="106447" x="5046663" y="5884863"/>
          <p14:tracePt t="106450" x="5056188" y="5884863"/>
          <p14:tracePt t="106451" x="5064125" y="5892800"/>
          <p14:tracePt t="106453" x="5072063" y="5892800"/>
          <p14:tracePt t="106455" x="5080000" y="5900738"/>
          <p14:tracePt t="106457" x="5087938" y="5900738"/>
          <p14:tracePt t="106459" x="5095875" y="5908675"/>
          <p14:tracePt t="106461" x="5103813" y="5908675"/>
          <p14:tracePt t="106463" x="5111750" y="5916613"/>
          <p14:tracePt t="106465" x="5119688" y="5916613"/>
          <p14:tracePt t="106467" x="5127625" y="5924550"/>
          <p14:tracePt t="106469" x="5135563" y="5924550"/>
          <p14:tracePt t="106471" x="5143500" y="5932488"/>
          <p14:tracePt t="106473" x="5151438" y="5932488"/>
          <p14:tracePt t="106475" x="5159375" y="5932488"/>
          <p14:tracePt t="106477" x="5167313" y="5940425"/>
          <p14:tracePt t="106479" x="5175250" y="5940425"/>
          <p14:tracePt t="106481" x="5183188" y="5940425"/>
          <p14:tracePt t="106483" x="5191125" y="5948363"/>
          <p14:tracePt t="106485" x="5199063" y="5948363"/>
          <p14:tracePt t="106487" x="5207000" y="5948363"/>
          <p14:tracePt t="106489" x="5214938" y="5956300"/>
          <p14:tracePt t="106491" x="5222875" y="5956300"/>
          <p14:tracePt t="106493" x="5230813" y="5956300"/>
          <p14:tracePt t="106495" x="5246688" y="5956300"/>
          <p14:tracePt t="106497" x="5254625" y="5964238"/>
          <p14:tracePt t="106499" x="5262563" y="5964238"/>
          <p14:tracePt t="106501" x="5270500" y="5964238"/>
          <p14:tracePt t="106503" x="5278438" y="5964238"/>
          <p14:tracePt t="106505" x="5286375" y="5964238"/>
          <p14:tracePt t="106507" x="5294313" y="5972175"/>
          <p14:tracePt t="106509" x="5302250" y="5972175"/>
          <p14:tracePt t="106511" x="5310188" y="5972175"/>
          <p14:tracePt t="106513" x="5318125" y="5972175"/>
          <p14:tracePt t="106515" x="5326063" y="5972175"/>
          <p14:tracePt t="106517" x="5334000" y="5980113"/>
          <p14:tracePt t="106520" x="5341938" y="5980113"/>
          <p14:tracePt t="106521" x="5349875" y="5980113"/>
          <p14:tracePt t="106523" x="5357813" y="5980113"/>
          <p14:tracePt t="106525" x="5365750" y="5980113"/>
          <p14:tracePt t="106527" x="5373688" y="5980113"/>
          <p14:tracePt t="106529" x="5381625" y="5988050"/>
          <p14:tracePt t="106531" x="5389563" y="5988050"/>
          <p14:tracePt t="106533" x="5397500" y="5988050"/>
          <p14:tracePt t="106535" x="5407025" y="5988050"/>
          <p14:tracePt t="106537" x="5414963" y="5988050"/>
          <p14:tracePt t="106539" x="5422900" y="5988050"/>
          <p14:tracePt t="106541" x="5430838" y="5988050"/>
          <p14:tracePt t="106543" x="5438775" y="5988050"/>
          <p14:tracePt t="106545" x="5446713" y="5988050"/>
          <p14:tracePt t="106547" x="5454650" y="5988050"/>
          <p14:tracePt t="106549" x="5462588" y="5988050"/>
          <p14:tracePt t="106551" x="5470525" y="5988050"/>
          <p14:tracePt t="106553" x="5478463" y="5995988"/>
          <p14:tracePt t="106557" x="5486400" y="5995988"/>
          <p14:tracePt t="106559" x="5494338" y="5995988"/>
          <p14:tracePt t="106561" x="5502275" y="5995988"/>
          <p14:tracePt t="106563" x="5510213" y="5995988"/>
          <p14:tracePt t="106565" x="5518150" y="5995988"/>
          <p14:tracePt t="106569" x="5526088" y="5995988"/>
          <p14:tracePt t="106571" x="5534025" y="5995988"/>
          <p14:tracePt t="106573" x="5541963" y="5995988"/>
          <p14:tracePt t="106575" x="5549900" y="5995988"/>
          <p14:tracePt t="106579" x="5557838" y="5995988"/>
          <p14:tracePt t="106581" x="5565775" y="5995988"/>
          <p14:tracePt t="106583" x="5573713" y="5995988"/>
          <p14:tracePt t="106587" x="5581650" y="5995988"/>
          <p14:tracePt t="106589" x="5589588" y="5995988"/>
          <p14:tracePt t="106593" x="5597525" y="5995988"/>
          <p14:tracePt t="106595" x="5605463" y="5995988"/>
          <p14:tracePt t="106599" x="5613400" y="5995988"/>
          <p14:tracePt t="106601" x="5621338" y="5995988"/>
          <p14:tracePt t="106605" x="5629275" y="5995988"/>
          <p14:tracePt t="106607" x="5637213" y="5995988"/>
          <p14:tracePt t="106609" x="5645150" y="5995988"/>
          <p14:tracePt t="106611" x="5645150" y="5988050"/>
          <p14:tracePt t="106613" x="5653088" y="5988050"/>
          <p14:tracePt t="106615" x="5661025" y="5988050"/>
          <p14:tracePt t="106617" x="5668963" y="5988050"/>
          <p14:tracePt t="106621" x="5676900" y="5988050"/>
          <p14:tracePt t="106623" x="5684838" y="5988050"/>
          <p14:tracePt t="106625" x="5692775" y="5988050"/>
          <p14:tracePt t="106627" x="5700713" y="5988050"/>
          <p14:tracePt t="106629" x="5708650" y="5988050"/>
          <p14:tracePt t="106631" x="5716588" y="5988050"/>
          <p14:tracePt t="106633" x="5724525" y="5980113"/>
          <p14:tracePt t="106635" x="5732463" y="5980113"/>
          <p14:tracePt t="106637" x="5740400" y="5980113"/>
          <p14:tracePt t="106639" x="5749925" y="5980113"/>
          <p14:tracePt t="106641" x="5765800" y="5980113"/>
          <p14:tracePt t="106643" x="5773738" y="5980113"/>
          <p14:tracePt t="106646" x="5781675" y="5972175"/>
          <p14:tracePt t="106647" x="5789613" y="5972175"/>
          <p14:tracePt t="106649" x="5797550" y="5972175"/>
          <p14:tracePt t="106651" x="5805488" y="5972175"/>
          <p14:tracePt t="106653" x="5821363" y="5972175"/>
          <p14:tracePt t="106655" x="5829300" y="5964238"/>
          <p14:tracePt t="106657" x="5837238" y="5964238"/>
          <p14:tracePt t="106659" x="5845175" y="5964238"/>
          <p14:tracePt t="106661" x="5853113" y="5964238"/>
          <p14:tracePt t="106663" x="5861050" y="5964238"/>
          <p14:tracePt t="106665" x="5868988" y="5956300"/>
          <p14:tracePt t="106667" x="5876925" y="5956300"/>
          <p14:tracePt t="106669" x="5884863" y="5956300"/>
          <p14:tracePt t="106671" x="5892800" y="5956300"/>
          <p14:tracePt t="106672" x="5900738" y="5948363"/>
          <p14:tracePt t="106674" x="5908675" y="5948363"/>
          <p14:tracePt t="106677" x="5916613" y="5948363"/>
          <p14:tracePt t="106679" x="5916613" y="5940425"/>
          <p14:tracePt t="106681" x="5924550" y="5940425"/>
          <p14:tracePt t="106683" x="5932488" y="5940425"/>
          <p14:tracePt t="106685" x="5940425" y="5932488"/>
          <p14:tracePt t="106689" x="5948363" y="5932488"/>
          <p14:tracePt t="106693" x="5956300" y="5924550"/>
          <p14:tracePt t="106697" x="5964238" y="5924550"/>
          <p14:tracePt t="106699" x="5964238" y="5916613"/>
          <p14:tracePt t="106701" x="5972175" y="5916613"/>
          <p14:tracePt t="106705" x="5980113" y="5908675"/>
          <p14:tracePt t="106711" x="5988050" y="5900738"/>
          <p14:tracePt t="106717" x="5995988" y="5892800"/>
          <p14:tracePt t="106723" x="5995988" y="5884863"/>
          <p14:tracePt t="106725" x="6003925" y="5884863"/>
          <p14:tracePt t="106730" x="6003925" y="5876925"/>
          <p14:tracePt t="106733" x="6011863" y="5868988"/>
          <p14:tracePt t="106739" x="6011863" y="5861050"/>
          <p14:tracePt t="106743" x="6019800" y="5861050"/>
          <p14:tracePt t="106748" x="6019800" y="5853113"/>
          <p14:tracePt t="106749" x="6019800" y="5845175"/>
          <p14:tracePt t="106751" x="6027738" y="5845175"/>
          <p14:tracePt t="106755" x="6027738" y="5837238"/>
          <p14:tracePt t="106759" x="6035675" y="5829300"/>
          <p14:tracePt t="106764" x="6035675" y="5821363"/>
          <p14:tracePt t="106766" x="6043613" y="5821363"/>
          <p14:tracePt t="106767" x="6043613" y="5813425"/>
          <p14:tracePt t="106769" x="6043613" y="5805488"/>
          <p14:tracePt t="106773" x="6051550" y="5797550"/>
          <p14:tracePt t="106777" x="6059488" y="5789613"/>
          <p14:tracePt t="106781" x="6059488" y="5781675"/>
          <p14:tracePt t="106784" x="6059488" y="5773738"/>
          <p14:tracePt t="106787" x="6067425" y="5765800"/>
          <p14:tracePt t="106791" x="6075363" y="5757863"/>
          <p14:tracePt t="106793" x="6075363" y="5749925"/>
          <p14:tracePt t="106798" x="6083300" y="5741988"/>
          <p14:tracePt t="106800" x="6083300" y="5734050"/>
          <p14:tracePt t="106804" x="6083300" y="5726113"/>
          <p14:tracePt t="106806" x="6091238" y="5718175"/>
          <p14:tracePt t="106809" x="6091238" y="5710238"/>
          <p14:tracePt t="106815" x="6091238" y="5694363"/>
          <p14:tracePt t="106819" x="6091238" y="5686425"/>
          <p14:tracePt t="106822" x="6100763" y="5678488"/>
          <p14:tracePt t="106827" x="6100763" y="5670550"/>
          <p14:tracePt t="106831" x="6100763" y="5662613"/>
          <p14:tracePt t="106832" x="6100763" y="5653088"/>
          <p14:tracePt t="106836" x="6100763" y="5645150"/>
          <p14:tracePt t="106838" x="6100763" y="5637213"/>
          <p14:tracePt t="106842" x="6100763" y="5629275"/>
          <p14:tracePt t="106845" x="6100763" y="5621338"/>
          <p14:tracePt t="106849" x="6091238" y="5613400"/>
          <p14:tracePt t="106850" x="6091238" y="5605463"/>
          <p14:tracePt t="106854" x="6091238" y="5597525"/>
          <p14:tracePt t="106859" x="6091238" y="5589588"/>
          <p14:tracePt t="106860" x="6083300" y="5581650"/>
          <p14:tracePt t="106864" x="6083300" y="5573713"/>
          <p14:tracePt t="106866" x="6083300" y="5565775"/>
          <p14:tracePt t="106868" x="6075363" y="5565775"/>
          <p14:tracePt t="106870" x="6075363" y="5557838"/>
          <p14:tracePt t="106874" x="6067425" y="5549900"/>
          <p14:tracePt t="106877" x="6067425" y="5541963"/>
          <p14:tracePt t="106880" x="6059488" y="5541963"/>
          <p14:tracePt t="106884" x="6051550" y="5526088"/>
          <p14:tracePt t="106887" x="6043613" y="5518150"/>
          <p14:tracePt t="106891" x="6035675" y="5510213"/>
          <p14:tracePt t="106897" x="6027738" y="5502275"/>
          <p14:tracePt t="106899" x="6027738" y="5494338"/>
          <p14:tracePt t="106903" x="6019800" y="5494338"/>
          <p14:tracePt t="106905" x="6019800" y="5486400"/>
          <p14:tracePt t="106907" x="6011863" y="5486400"/>
          <p14:tracePt t="106909" x="6011863" y="5478463"/>
          <p14:tracePt t="106913" x="6003925" y="5478463"/>
          <p14:tracePt t="106915" x="5995988" y="5470525"/>
          <p14:tracePt t="106919" x="5988050" y="5470525"/>
          <p14:tracePt t="106921" x="5988050" y="5462588"/>
          <p14:tracePt t="106923" x="5980113" y="5462588"/>
          <p14:tracePt t="106927" x="5972175" y="5462588"/>
          <p14:tracePt t="106931" x="5964238" y="5454650"/>
          <p14:tracePt t="106933" x="5956300" y="5454650"/>
          <p14:tracePt t="106951" x="5900738" y="5430838"/>
          <p14:tracePt t="106954" x="5892800" y="5430838"/>
          <p14:tracePt t="106955" x="5884863" y="5430838"/>
          <p14:tracePt t="106957" x="5876925" y="5430838"/>
          <p14:tracePt t="106959" x="5868988" y="5422900"/>
          <p14:tracePt t="106961" x="5861050" y="5422900"/>
          <p14:tracePt t="106965" x="5837238" y="5422900"/>
          <p14:tracePt t="106967" x="5829300" y="5422900"/>
          <p14:tracePt t="106969" x="5821363" y="5422900"/>
          <p14:tracePt t="106971" x="5805488" y="5422900"/>
          <p14:tracePt t="106973" x="5797550" y="5422900"/>
          <p14:tracePt t="106975" x="5789613" y="5422900"/>
          <p14:tracePt t="106977" x="5773738" y="5414963"/>
          <p14:tracePt t="106981" x="5757863" y="5414963"/>
          <p14:tracePt t="106984" x="5740400" y="5414963"/>
          <p14:tracePt t="106985" x="5732463" y="5414963"/>
          <p14:tracePt t="106987" x="5716588" y="5414963"/>
          <p14:tracePt t="106989" x="5708650" y="5414963"/>
          <p14:tracePt t="106991" x="5700713" y="5414963"/>
          <p14:tracePt t="106993" x="5684838" y="5414963"/>
          <p14:tracePt t="106998" x="5668963" y="5414963"/>
          <p14:tracePt t="106999" x="5661025" y="5414963"/>
          <p14:tracePt t="107001" x="5645150" y="5414963"/>
          <p14:tracePt t="107003" x="5637213" y="5414963"/>
          <p14:tracePt t="107005" x="5629275" y="5414963"/>
          <p14:tracePt t="107007" x="5621338" y="5414963"/>
          <p14:tracePt t="107009" x="5613400" y="5414963"/>
          <p14:tracePt t="107011" x="5605463" y="5414963"/>
          <p14:tracePt t="107015" x="5581650" y="5414963"/>
          <p14:tracePt t="107018" x="5573713" y="5414963"/>
          <p14:tracePt t="107019" x="5565775" y="5414963"/>
          <p14:tracePt t="107021" x="5557838" y="5414963"/>
          <p14:tracePt t="107023" x="5549900" y="5414963"/>
          <p14:tracePt t="107025" x="5541963" y="5414963"/>
          <p14:tracePt t="107027" x="5534025" y="5414963"/>
          <p14:tracePt t="107031" x="5526088" y="5422900"/>
          <p14:tracePt t="107033" x="5518150" y="5422900"/>
          <p14:tracePt t="107036" x="5510213" y="5422900"/>
          <p14:tracePt t="107039" x="5502275" y="5422900"/>
          <p14:tracePt t="107043" x="5494338" y="5422900"/>
          <p14:tracePt t="107049" x="5486400" y="5422900"/>
          <p14:tracePt t="107053" x="5478463" y="5422900"/>
          <p14:tracePt t="107055" x="5478463" y="5430838"/>
          <p14:tracePt t="107064" x="5470525" y="5430838"/>
          <p14:tracePt t="107505" x="5462588" y="5430838"/>
          <p14:tracePt t="107509" x="5462588" y="5438775"/>
          <p14:tracePt t="107515" x="5454650" y="5438775"/>
          <p14:tracePt t="107529" x="5446713" y="5438775"/>
          <p14:tracePt t="107654" x="5446713" y="5446713"/>
          <p14:tracePt t="107697" x="5438775" y="5446713"/>
          <p14:tracePt t="107704" x="5438775" y="5454650"/>
          <p14:tracePt t="107708" x="5430838" y="5454650"/>
          <p14:tracePt t="107714" x="5422900" y="5454650"/>
          <p14:tracePt t="107715" x="5414963" y="5454650"/>
          <p14:tracePt t="107717" x="5414963" y="5462588"/>
          <p14:tracePt t="107719" x="5407025" y="5462588"/>
          <p14:tracePt t="107723" x="5397500" y="5462588"/>
          <p14:tracePt t="107725" x="5389563" y="5462588"/>
          <p14:tracePt t="107727" x="5381625" y="5470525"/>
          <p14:tracePt t="107731" x="5365750" y="5470525"/>
          <p14:tracePt t="107733" x="5357813" y="5470525"/>
          <p14:tracePt t="107735" x="5349875" y="5478463"/>
          <p14:tracePt t="107737" x="5341938" y="5478463"/>
          <p14:tracePt t="107739" x="5334000" y="5478463"/>
          <p14:tracePt t="107741" x="5318125" y="5478463"/>
          <p14:tracePt t="107743" x="5310188" y="5486400"/>
          <p14:tracePt t="107748" x="5294313" y="5486400"/>
          <p14:tracePt t="107749" x="5278438" y="5494338"/>
          <p14:tracePt t="107753" x="5262563" y="5494338"/>
          <p14:tracePt t="107755" x="5246688" y="5502275"/>
          <p14:tracePt t="107757" x="5238750" y="5502275"/>
          <p14:tracePt t="107759" x="5230813" y="5510213"/>
          <p14:tracePt t="107762" x="5222875" y="5510213"/>
          <p14:tracePt t="107766" x="5199063" y="5518150"/>
          <p14:tracePt t="107767" x="5191125" y="5526088"/>
          <p14:tracePt t="107770" x="5183188" y="5526088"/>
          <p14:tracePt t="107773" x="5167313" y="5541963"/>
          <p14:tracePt t="107775" x="5159375" y="5541963"/>
          <p14:tracePt t="107777" x="5151438" y="5549900"/>
          <p14:tracePt t="107781" x="5135563" y="5557838"/>
          <p14:tracePt t="107783" x="5127625" y="5565775"/>
          <p14:tracePt t="107786" x="5119688" y="5565775"/>
          <p14:tracePt t="107788" x="5111750" y="5573713"/>
          <p14:tracePt t="107790" x="5111750" y="5581650"/>
          <p14:tracePt t="107791" x="5103813" y="5581650"/>
          <p14:tracePt t="107793" x="5103813" y="5589588"/>
          <p14:tracePt t="107798" x="5095875" y="5597525"/>
          <p14:tracePt t="107801" x="5087938" y="5605463"/>
          <p14:tracePt t="107806" x="5087938" y="5613400"/>
          <p14:tracePt t="107809" x="5087938" y="5621338"/>
          <p14:tracePt t="107815" x="5087938" y="5629275"/>
          <p14:tracePt t="107819" x="5087938" y="5637213"/>
          <p14:tracePt t="107825" x="5087938" y="5645150"/>
          <p14:tracePt t="107827" x="5095875" y="5645150"/>
          <p14:tracePt t="107830" x="5095875" y="5653088"/>
          <p14:tracePt t="107834" x="5095875" y="5662613"/>
          <p14:tracePt t="107836" x="5103813" y="5662613"/>
          <p14:tracePt t="107837" x="5103813" y="5670550"/>
          <p14:tracePt t="107839" x="5111750" y="5678488"/>
          <p14:tracePt t="107843" x="5119688" y="5686425"/>
          <p14:tracePt t="107848" x="5127625" y="5686425"/>
          <p14:tracePt t="107850" x="5135563" y="5694363"/>
          <p14:tracePt t="107854" x="5143500" y="5694363"/>
          <p14:tracePt t="107857" x="5151438" y="5702300"/>
          <p14:tracePt t="107861" x="5159375" y="5702300"/>
          <p14:tracePt t="107864" x="5167313" y="5702300"/>
          <p14:tracePt t="107867" x="5175250" y="5710238"/>
          <p14:tracePt t="107869" x="5183188" y="5710238"/>
          <p14:tracePt t="107873" x="5191125" y="5710238"/>
          <p14:tracePt t="107877" x="5199063" y="5710238"/>
          <p14:tracePt t="107881" x="5207000" y="5710238"/>
          <p14:tracePt t="107883" x="5214938" y="5710238"/>
          <p14:tracePt t="107885" x="5222875" y="5710238"/>
          <p14:tracePt t="107889" x="5230813" y="5710238"/>
          <p14:tracePt t="107891" x="5238750" y="5710238"/>
          <p14:tracePt t="107893" x="5246688" y="5710238"/>
          <p14:tracePt t="107898" x="5254625" y="5710238"/>
          <p14:tracePt t="107899" x="5262563" y="5710238"/>
          <p14:tracePt t="107901" x="5270500" y="5710238"/>
          <p14:tracePt t="107903" x="5278438" y="5710238"/>
          <p14:tracePt t="107905" x="5278438" y="5702300"/>
          <p14:tracePt t="107907" x="5286375" y="5702300"/>
          <p14:tracePt t="107909" x="5294313" y="5702300"/>
          <p14:tracePt t="107911" x="5302250" y="5702300"/>
          <p14:tracePt t="107915" x="5318125" y="5702300"/>
          <p14:tracePt t="107918" x="5326063" y="5694363"/>
          <p14:tracePt t="107921" x="5334000" y="5694363"/>
          <p14:tracePt t="107923" x="5341938" y="5694363"/>
          <p14:tracePt t="107925" x="5349875" y="5694363"/>
          <p14:tracePt t="107927" x="5357813" y="5686425"/>
          <p14:tracePt t="107931" x="5365750" y="5686425"/>
          <p14:tracePt t="107933" x="5373688" y="5686425"/>
          <p14:tracePt t="107935" x="5381625" y="5686425"/>
          <p14:tracePt t="107950" x="5422900" y="5678488"/>
          <p14:tracePt t="107951" x="5422900" y="5670550"/>
          <p14:tracePt t="107954" x="5430838" y="5670550"/>
          <p14:tracePt t="107957" x="5438775" y="5670550"/>
          <p14:tracePt t="107962" x="5446713" y="5662613"/>
          <p14:tracePt t="107970" x="5454650" y="5662613"/>
          <p14:tracePt t="108033" x="5462588" y="5662613"/>
          <p14:tracePt t="108040" x="5462588" y="5670550"/>
          <p14:tracePt t="108046" x="5470525" y="5670550"/>
          <p14:tracePt t="108050" x="5470525" y="5678488"/>
          <p14:tracePt t="108052" x="5478463" y="5678488"/>
          <p14:tracePt t="108053" x="5478463" y="5686425"/>
          <p14:tracePt t="108057" x="5486400" y="5686425"/>
          <p14:tracePt t="108059" x="5486400" y="5694363"/>
          <p14:tracePt t="108061" x="5494338" y="5694363"/>
          <p14:tracePt t="108064" x="5494338" y="5702300"/>
          <p14:tracePt t="108068" x="5502275" y="5710238"/>
          <p14:tracePt t="108071" x="5510213" y="5710238"/>
          <p14:tracePt t="108073" x="5510213" y="5718175"/>
          <p14:tracePt t="108075" x="5518150" y="5718175"/>
          <p14:tracePt t="108077" x="5518150" y="5726113"/>
          <p14:tracePt t="108082" x="5526088" y="5726113"/>
          <p14:tracePt t="108084" x="5526088" y="5734050"/>
          <p14:tracePt t="108087" x="5534025" y="5741988"/>
          <p14:tracePt t="108089" x="5541963" y="5741988"/>
          <p14:tracePt t="108093" x="5549900" y="5749925"/>
          <p14:tracePt t="108098" x="5557838" y="5757863"/>
          <p14:tracePt t="108101" x="5565775" y="5757863"/>
          <p14:tracePt t="108104" x="5565775" y="5765800"/>
          <p14:tracePt t="108107" x="5573713" y="5765800"/>
          <p14:tracePt t="108112" x="5581650" y="5773738"/>
          <p14:tracePt t="108116" x="5589588" y="5773738"/>
          <p14:tracePt t="108121" x="5597525" y="5781675"/>
          <p14:tracePt t="108125" x="5605463" y="5781675"/>
          <p14:tracePt t="108131" x="5613400" y="5781675"/>
          <p14:tracePt t="108137" x="5621338" y="5781675"/>
          <p14:tracePt t="108141" x="5629275" y="5781675"/>
          <p14:tracePt t="108147" x="5637213" y="5781675"/>
          <p14:tracePt t="108155" x="5645150" y="5781675"/>
          <p14:tracePt t="108164" x="5653088" y="5781675"/>
          <p14:tracePt t="108180" x="5661025" y="5781675"/>
          <p14:tracePt t="108191" x="5661025" y="5773738"/>
          <p14:tracePt t="108197" x="5668963" y="5773738"/>
          <p14:tracePt t="108221" x="5668963" y="5765800"/>
          <p14:tracePt t="108227" x="5676900" y="5765800"/>
          <p14:tracePt t="108241" x="5668963" y="5765800"/>
          <p14:tracePt t="108247" x="5668963" y="5757863"/>
          <p14:tracePt t="108264" x="5661025" y="5757863"/>
          <p14:tracePt t="108267" x="5661025" y="5749925"/>
          <p14:tracePt t="108269" x="5653088" y="5749925"/>
          <p14:tracePt t="108273" x="5645150" y="5749925"/>
          <p14:tracePt t="108277" x="5637213" y="5749925"/>
          <p14:tracePt t="108281" x="5629275" y="5749925"/>
          <p14:tracePt t="108284" x="5621338" y="5749925"/>
          <p14:tracePt t="108285" x="5613400" y="5741988"/>
          <p14:tracePt t="108287" x="5605463" y="5741988"/>
          <p14:tracePt t="108289" x="5597525" y="5741988"/>
          <p14:tracePt t="108291" x="5589588" y="5741988"/>
          <p14:tracePt t="108293" x="5581650" y="5741988"/>
          <p14:tracePt t="108297" x="5565775" y="5741988"/>
          <p14:tracePt t="108301" x="5557838" y="5741988"/>
          <p14:tracePt t="108303" x="5549900" y="5741988"/>
          <p14:tracePt t="108305" x="5541963" y="5741988"/>
          <p14:tracePt t="108307" x="5534025" y="5749925"/>
          <p14:tracePt t="108309" x="5526088" y="5749925"/>
          <p14:tracePt t="108312" x="5518150" y="5749925"/>
          <p14:tracePt t="108315" x="5502275" y="5749925"/>
          <p14:tracePt t="108317" x="5494338" y="5749925"/>
          <p14:tracePt t="108320" x="5486400" y="5749925"/>
          <p14:tracePt t="108321" x="5478463" y="5749925"/>
          <p14:tracePt t="108323" x="5470525" y="5749925"/>
          <p14:tracePt t="108325" x="5462588" y="5749925"/>
          <p14:tracePt t="108327" x="5454650" y="5749925"/>
          <p14:tracePt t="108331" x="5446713" y="5749925"/>
          <p14:tracePt t="108335" x="5430838" y="5749925"/>
          <p14:tracePt t="108339" x="5422900" y="5749925"/>
          <p14:tracePt t="108341" x="5414963" y="5757863"/>
          <p14:tracePt t="108348" x="5407025" y="5757863"/>
          <p14:tracePt t="108351" x="5397500" y="5757863"/>
          <p14:tracePt t="108353" x="5389563" y="5757863"/>
          <p14:tracePt t="108355" x="5389563" y="5765800"/>
          <p14:tracePt t="108359" x="5381625" y="5765800"/>
          <p14:tracePt t="108367" x="5381625" y="5773738"/>
          <p14:tracePt t="108371" x="5373688" y="5773738"/>
          <p14:tracePt t="108385" x="5373688" y="5781675"/>
          <p14:tracePt t="108476" x="5381625" y="5781675"/>
          <p14:tracePt t="108503" x="5389563" y="5773738"/>
          <p14:tracePt t="108515" x="5397500" y="5765800"/>
          <p14:tracePt t="108523" x="5407025" y="5765800"/>
          <p14:tracePt t="108530" x="5407025" y="5757863"/>
          <p14:tracePt t="108534" x="5414963" y="5757863"/>
          <p14:tracePt t="108539" x="5414963" y="5749925"/>
          <p14:tracePt t="108543" x="5422900" y="5749925"/>
          <p14:tracePt t="108547" x="5422900" y="5741988"/>
          <p14:tracePt t="108551" x="5430838" y="5741988"/>
          <p14:tracePt t="108555" x="5430838" y="5734050"/>
          <p14:tracePt t="108564" x="5438775" y="5726113"/>
          <p14:tracePt t="108572" x="5438775" y="5718175"/>
          <p14:tracePt t="108573" x="5446713" y="5718175"/>
          <p14:tracePt t="108582" x="5446713" y="5710238"/>
          <p14:tracePt t="108593" x="5446713" y="5702300"/>
          <p14:tracePt t="108606" x="5446713" y="5694363"/>
          <p14:tracePt t="108616" x="5446713" y="5686425"/>
          <p14:tracePt t="108627" x="5446713" y="5678488"/>
          <p14:tracePt t="108687" x="5438775" y="5678488"/>
          <p14:tracePt t="108699" x="5430838" y="5678488"/>
          <p14:tracePt t="108703" x="5430838" y="5686425"/>
          <p14:tracePt t="108708" x="5422900" y="5686425"/>
          <p14:tracePt t="108714" x="5414963" y="5694363"/>
          <p14:tracePt t="108715" x="5407025" y="5694363"/>
          <p14:tracePt t="108719" x="5397500" y="5702300"/>
          <p14:tracePt t="108725" x="5389563" y="5702300"/>
          <p14:tracePt t="108727" x="5389563" y="5710238"/>
          <p14:tracePt t="108731" x="5381625" y="5710238"/>
          <p14:tracePt t="108734" x="5381625" y="5718175"/>
          <p14:tracePt t="108739" x="5373688" y="5718175"/>
          <p14:tracePt t="108741" x="5373688" y="5726113"/>
          <p14:tracePt t="108749" x="5373688" y="5734050"/>
          <p14:tracePt t="108753" x="5365750" y="5734050"/>
          <p14:tracePt t="108766" x="5365750" y="5741988"/>
          <p14:tracePt t="108781" x="5373688" y="5741988"/>
          <p14:tracePt t="108793" x="5381625" y="5741988"/>
          <p14:tracePt t="108800" x="5389563" y="5741988"/>
          <p14:tracePt t="108804" x="5397500" y="5741988"/>
          <p14:tracePt t="108808" x="5407025" y="5741988"/>
          <p14:tracePt t="108812" x="5414963" y="5741988"/>
          <p14:tracePt t="108814" x="5422900" y="5741988"/>
          <p14:tracePt t="108818" x="5430838" y="5741988"/>
          <p14:tracePt t="108820" x="5438775" y="5741988"/>
          <p14:tracePt t="108822" x="5446713" y="5741988"/>
          <p14:tracePt t="108826" x="5454650" y="5741988"/>
          <p14:tracePt t="108828" x="5462588" y="5734050"/>
          <p14:tracePt t="108830" x="5470525" y="5734050"/>
          <p14:tracePt t="108834" x="5478463" y="5734050"/>
          <p14:tracePt t="108836" x="5486400" y="5734050"/>
          <p14:tracePt t="108838" x="5494338" y="5734050"/>
          <p14:tracePt t="108840" x="5502275" y="5734050"/>
          <p14:tracePt t="108842" x="5510213" y="5734050"/>
          <p14:tracePt t="108846" x="5518150" y="5734050"/>
          <p14:tracePt t="108848" x="5526088" y="5734050"/>
          <p14:tracePt t="108850" x="5534025" y="5734050"/>
          <p14:tracePt t="108852" x="5541963" y="5734050"/>
          <p14:tracePt t="108854" x="5549900" y="5726113"/>
          <p14:tracePt t="108857" x="5557838" y="5726113"/>
          <p14:tracePt t="108859" x="5565775" y="5726113"/>
          <p14:tracePt t="108861" x="5573713" y="5726113"/>
          <p14:tracePt t="108865" x="5589588" y="5726113"/>
          <p14:tracePt t="108868" x="5597525" y="5726113"/>
          <p14:tracePt t="108870" x="5605463" y="5718175"/>
          <p14:tracePt t="108871" x="5613400" y="5718175"/>
          <p14:tracePt t="108873" x="5621338" y="5718175"/>
          <p14:tracePt t="108877" x="5629275" y="5718175"/>
          <p14:tracePt t="108881" x="5645150" y="5710238"/>
          <p14:tracePt t="108884" x="5653088" y="5710238"/>
          <p14:tracePt t="108886" x="5661025" y="5710238"/>
          <p14:tracePt t="108887" x="5668963" y="5710238"/>
          <p14:tracePt t="108889" x="5668963" y="5702300"/>
          <p14:tracePt t="108891" x="5676900" y="5702300"/>
          <p14:tracePt t="108893" x="5684838" y="5702300"/>
          <p14:tracePt t="108898" x="5692775" y="5702300"/>
          <p14:tracePt t="108899" x="5700713" y="5702300"/>
          <p14:tracePt t="108903" x="5708650" y="5702300"/>
          <p14:tracePt t="108907" x="5716588" y="5702300"/>
          <p14:tracePt t="108913" x="5724525" y="5702300"/>
          <p14:tracePt t="108917" x="5732463" y="5702300"/>
          <p14:tracePt t="108925" x="5740400" y="5702300"/>
          <p14:tracePt t="108947" x="5749925" y="5710238"/>
          <p14:tracePt t="108950" x="5757863" y="5710238"/>
          <p14:tracePt t="108963" x="5765800" y="5710238"/>
          <p14:tracePt t="108966" x="5765800" y="5718175"/>
          <p14:tracePt t="108975" x="5773738" y="5718175"/>
          <p14:tracePt t="108985" x="5781675" y="5718175"/>
          <p14:tracePt t="108993" x="5789613" y="5718175"/>
          <p14:tracePt t="108999" x="5797550" y="5718175"/>
          <p14:tracePt t="109006" x="5805488" y="5718175"/>
          <p14:tracePt t="109011" x="5813425" y="5710238"/>
          <p14:tracePt t="109015" x="5821363" y="5710238"/>
          <p14:tracePt t="109021" x="5829300" y="5710238"/>
          <p14:tracePt t="109031" x="5837238" y="5702300"/>
          <p14:tracePt t="109039" x="5845175" y="5702300"/>
          <p14:tracePt t="109043" x="5845175" y="5694363"/>
          <p14:tracePt t="109052" x="5845175" y="5686425"/>
          <p14:tracePt t="109059" x="5845175" y="5678488"/>
          <p14:tracePt t="109065" x="5845175" y="5670550"/>
          <p14:tracePt t="109071" x="5845175" y="5662613"/>
          <p14:tracePt t="109075" x="5845175" y="5653088"/>
          <p14:tracePt t="109077" x="5837238" y="5653088"/>
          <p14:tracePt t="109080" x="5837238" y="5645150"/>
          <p14:tracePt t="109084" x="5837238" y="5637213"/>
          <p14:tracePt t="109087" x="5829300" y="5629275"/>
          <p14:tracePt t="109089" x="5829300" y="5621338"/>
          <p14:tracePt t="109091" x="5821363" y="5621338"/>
          <p14:tracePt t="109093" x="5821363" y="5613400"/>
          <p14:tracePt t="109098" x="5813425" y="5605463"/>
          <p14:tracePt t="109103" x="5805488" y="5597525"/>
          <p14:tracePt t="109107" x="5805488" y="5589588"/>
          <p14:tracePt t="109109" x="5797550" y="5589588"/>
          <p14:tracePt t="109114" x="5797550" y="5581650"/>
          <p14:tracePt t="109119" x="5789613" y="5573713"/>
          <p14:tracePt t="109127" x="5789613" y="5565775"/>
          <p14:tracePt t="109131" x="5781675" y="5565775"/>
          <p14:tracePt t="109137" x="5781675" y="5557838"/>
          <p14:tracePt t="109183" x="5781675" y="5565775"/>
          <p14:tracePt t="109190" x="5789613" y="5565775"/>
          <p14:tracePt t="109198" x="5789613" y="5573713"/>
          <p14:tracePt t="109201" x="5797550" y="5573713"/>
          <p14:tracePt t="109203" x="5797550" y="5581650"/>
          <p14:tracePt t="109209" x="5805488" y="5589588"/>
          <p14:tracePt t="109215" x="5805488" y="5597525"/>
          <p14:tracePt t="109219" x="5813425" y="5597525"/>
          <p14:tracePt t="109221" x="5813425" y="5605463"/>
          <p14:tracePt t="109227" x="5813425" y="5613400"/>
          <p14:tracePt t="109231" x="5821363" y="5621338"/>
          <p14:tracePt t="109239" x="5821363" y="5629275"/>
          <p14:tracePt t="109249" x="5829300" y="5629275"/>
          <p14:tracePt t="109251" x="5829300" y="5637213"/>
          <p14:tracePt t="109295" x="5821363" y="5637213"/>
          <p14:tracePt t="109313" x="5813425" y="5637213"/>
          <p14:tracePt t="109321" x="5805488" y="5637213"/>
          <p14:tracePt t="109324" x="5805488" y="5629275"/>
          <p14:tracePt t="109325" x="5797550" y="5629275"/>
          <p14:tracePt t="109328" x="5789613" y="5629275"/>
          <p14:tracePt t="109331" x="5781675" y="5629275"/>
          <p14:tracePt t="109335" x="5773738" y="5629275"/>
          <p14:tracePt t="109336" x="5765800" y="5629275"/>
          <p14:tracePt t="109337" x="5757863" y="5629275"/>
          <p14:tracePt t="109339" x="5749925" y="5629275"/>
          <p14:tracePt t="109341" x="5740400" y="5629275"/>
          <p14:tracePt t="109348" x="5724525" y="5621338"/>
          <p14:tracePt t="109351" x="5708650" y="5621338"/>
          <p14:tracePt t="109355" x="5700713" y="5621338"/>
          <p14:tracePt t="109357" x="5692775" y="5621338"/>
          <p14:tracePt t="109361" x="5684838" y="5621338"/>
          <p14:tracePt t="109364" x="5676900" y="5621338"/>
          <p14:tracePt t="109365" x="5668963" y="5621338"/>
          <p14:tracePt t="109369" x="5661025" y="5613400"/>
          <p14:tracePt t="109371" x="5653088" y="5613400"/>
          <p14:tracePt t="109375" x="5645150" y="5613400"/>
          <p14:tracePt t="109377" x="5637213" y="5613400"/>
          <p14:tracePt t="109382" x="5629275" y="5613400"/>
          <p14:tracePt t="109385" x="5621338" y="5613400"/>
          <p14:tracePt t="109389" x="5621338" y="5605463"/>
          <p14:tracePt t="109391" x="5613400" y="5605463"/>
          <p14:tracePt t="109447" x="5621338" y="5605463"/>
          <p14:tracePt t="109454" x="5621338" y="5597525"/>
          <p14:tracePt t="109461" x="5629275" y="5597525"/>
          <p14:tracePt t="109471" x="5629275" y="5589588"/>
          <p14:tracePt t="109473" x="5637213" y="5589588"/>
          <p14:tracePt t="109487" x="5645150" y="5589588"/>
          <p14:tracePt t="109497" x="5645150" y="5581650"/>
          <p14:tracePt t="109500" x="5653088" y="5581650"/>
          <p14:tracePt t="109514" x="5661025" y="5581650"/>
          <p14:tracePt t="109527" x="5661025" y="5573713"/>
          <p14:tracePt t="109539" x="5668963" y="5573713"/>
          <p14:tracePt t="109597" x="5668963" y="5581650"/>
          <p14:tracePt t="109601" x="5676900" y="5581650"/>
          <p14:tracePt t="109609" x="5676900" y="5589588"/>
          <p14:tracePt t="109614" x="5684838" y="5589588"/>
          <p14:tracePt t="109621" x="5692775" y="5597525"/>
          <p14:tracePt t="109634" x="5692775" y="5605463"/>
          <p14:tracePt t="109636" x="5700713" y="5605463"/>
          <p14:tracePt t="109649" x="5700713" y="5613400"/>
          <p14:tracePt t="109655" x="5708650" y="5613400"/>
          <p14:tracePt t="109747" x="5708650" y="5605463"/>
          <p14:tracePt t="109795" x="5716588" y="5605463"/>
          <p14:tracePt t="109799" x="5716588" y="5597525"/>
          <p14:tracePt t="109807" x="5724525" y="5597525"/>
          <p14:tracePt t="109815" x="5732463" y="5597525"/>
          <p14:tracePt t="109821" x="5740400" y="5605463"/>
          <p14:tracePt t="109831" x="5749925" y="5605463"/>
          <p14:tracePt t="109837" x="5757863" y="5605463"/>
          <p14:tracePt t="109891" x="5765800" y="5605463"/>
          <p14:tracePt t="109897" x="5765800" y="5613400"/>
          <p14:tracePt t="109901" x="5773738" y="5613400"/>
          <p14:tracePt t="109903" x="5781675" y="5621338"/>
          <p14:tracePt t="109907" x="5789613" y="5621338"/>
          <p14:tracePt t="109909" x="5797550" y="5621338"/>
          <p14:tracePt t="109913" x="5805488" y="5629275"/>
          <p14:tracePt t="109916" x="5813425" y="5629275"/>
          <p14:tracePt t="109917" x="5821363" y="5629275"/>
          <p14:tracePt t="109920" x="5829300" y="5629275"/>
          <p14:tracePt t="109922" x="5837238" y="5637213"/>
          <p14:tracePt t="109925" x="5845175" y="5637213"/>
          <p14:tracePt t="109927" x="5853113" y="5637213"/>
          <p14:tracePt t="109935" x="5876925" y="5637213"/>
          <p14:tracePt t="109939" x="5884863" y="5637213"/>
          <p14:tracePt t="109941" x="5892800" y="5637213"/>
          <p14:tracePt t="109948" x="5900738" y="5645150"/>
          <p14:tracePt t="109949" x="5908675" y="5645150"/>
          <p14:tracePt t="109952" x="5916613" y="5645150"/>
          <p14:tracePt t="109955" x="5924550" y="5645150"/>
          <p14:tracePt t="109981" x="5916613" y="5645150"/>
          <p14:tracePt t="109989" x="5908675" y="5645150"/>
          <p14:tracePt t="109991" x="5900738" y="5645150"/>
          <p14:tracePt t="109997" x="5884863" y="5645150"/>
          <p14:tracePt t="109999" x="5876925" y="5645150"/>
          <p14:tracePt t="110001" x="5868988" y="5645150"/>
          <p14:tracePt t="110003" x="5861050" y="5645150"/>
          <p14:tracePt t="110005" x="5845175" y="5645150"/>
          <p14:tracePt t="110007" x="5837238" y="5645150"/>
          <p14:tracePt t="110009" x="5821363" y="5645150"/>
          <p14:tracePt t="110011" x="5813425" y="5645150"/>
          <p14:tracePt t="110014" x="5797550" y="5645150"/>
          <p14:tracePt t="110016" x="5789613" y="5645150"/>
          <p14:tracePt t="110017" x="5773738" y="5645150"/>
          <p14:tracePt t="110019" x="5765800" y="5645150"/>
          <p14:tracePt t="110021" x="5749925" y="5645150"/>
          <p14:tracePt t="110023" x="5740400" y="5645150"/>
          <p14:tracePt t="110025" x="5732463" y="5645150"/>
          <p14:tracePt t="110027" x="5716588" y="5645150"/>
          <p14:tracePt t="110031" x="5700713" y="5645150"/>
          <p14:tracePt t="110035" x="5692775" y="5645150"/>
          <p14:tracePt t="110037" x="5684838" y="5645150"/>
          <p14:tracePt t="110039" x="5676900" y="5637213"/>
          <p14:tracePt t="110043" x="5668963" y="5637213"/>
          <p14:tracePt t="110047" x="5661025" y="5637213"/>
          <p14:tracePt t="110051" x="5653088" y="5637213"/>
          <p14:tracePt t="110059" x="5645150" y="5637213"/>
          <p14:tracePt t="110081" x="5653088" y="5637213"/>
          <p14:tracePt t="110095" x="5661025" y="5637213"/>
          <p14:tracePt t="110101" x="5668963" y="5637213"/>
          <p14:tracePt t="110107" x="5676900" y="5637213"/>
          <p14:tracePt t="110109" x="5676900" y="5645150"/>
          <p14:tracePt t="110112" x="5684838" y="5645150"/>
          <p14:tracePt t="110119" x="5692775" y="5645150"/>
          <p14:tracePt t="110130" x="5700713" y="5645150"/>
          <p14:tracePt t="110259" x="5692775" y="5645150"/>
          <p14:tracePt t="110266" x="5692775" y="5653088"/>
          <p14:tracePt t="110270" x="5684838" y="5653088"/>
          <p14:tracePt t="110275" x="5676900" y="5653088"/>
          <p14:tracePt t="110277" x="5676900" y="5662613"/>
          <p14:tracePt t="110281" x="5668963" y="5662613"/>
          <p14:tracePt t="110284" x="5661025" y="5662613"/>
          <p14:tracePt t="110287" x="5653088" y="5670550"/>
          <p14:tracePt t="110289" x="5645150" y="5670550"/>
          <p14:tracePt t="110291" x="5637213" y="5670550"/>
          <p14:tracePt t="110293" x="5637213" y="5678488"/>
          <p14:tracePt t="110298" x="5621338" y="5678488"/>
          <p14:tracePt t="110299" x="5613400" y="5678488"/>
          <p14:tracePt t="110302" x="5605463" y="5686425"/>
          <p14:tracePt t="110303" x="5597525" y="5686425"/>
          <p14:tracePt t="110305" x="5589588" y="5686425"/>
          <p14:tracePt t="110307" x="5589588" y="5694363"/>
          <p14:tracePt t="110309" x="5573713" y="5694363"/>
          <p14:tracePt t="110311" x="5565775" y="5694363"/>
          <p14:tracePt t="110315" x="5549900" y="5694363"/>
          <p14:tracePt t="110317" x="5541963" y="5702300"/>
          <p14:tracePt t="110321" x="5518150" y="5702300"/>
          <p14:tracePt t="110323" x="5502275" y="5710238"/>
          <p14:tracePt t="110325" x="5494338" y="5710238"/>
          <p14:tracePt t="110327" x="5486400" y="5710238"/>
          <p14:tracePt t="110331" x="5454650" y="5718175"/>
          <p14:tracePt t="110334" x="5446713" y="5718175"/>
          <p14:tracePt t="110337" x="5414963" y="5726113"/>
          <p14:tracePt t="110339" x="5407025" y="5726113"/>
          <p14:tracePt t="110341" x="5389563" y="5726113"/>
          <p14:tracePt t="110343" x="5373688" y="5726113"/>
          <p14:tracePt t="110348" x="5349875" y="5734050"/>
          <p14:tracePt t="110352" x="5326063" y="5741988"/>
          <p14:tracePt t="110354" x="5310188" y="5741988"/>
          <p14:tracePt t="110355" x="5302250" y="5741988"/>
          <p14:tracePt t="110357" x="5286375" y="5741988"/>
          <p14:tracePt t="110359" x="5278438" y="5749925"/>
          <p14:tracePt t="110361" x="5262563" y="5749925"/>
          <p14:tracePt t="110363" x="5254625" y="5749925"/>
          <p14:tracePt t="110365" x="5246688" y="5749925"/>
          <p14:tracePt t="110367" x="5230813" y="5749925"/>
          <p14:tracePt t="110369" x="5222875" y="5749925"/>
          <p14:tracePt t="110371" x="5214938" y="5749925"/>
          <p14:tracePt t="110373" x="5207000" y="5749925"/>
          <p14:tracePt t="110375" x="5199063" y="5749925"/>
          <p14:tracePt t="110377" x="5191125" y="5749925"/>
          <p14:tracePt t="110379" x="5183188" y="5749925"/>
          <p14:tracePt t="110381" x="5175250" y="5749925"/>
          <p14:tracePt t="110383" x="5167313" y="5749925"/>
          <p14:tracePt t="110385" x="5159375" y="5749925"/>
          <p14:tracePt t="110389" x="5151438" y="5749925"/>
          <p14:tracePt t="110391" x="5143500" y="5749925"/>
          <p14:tracePt t="110393" x="5135563" y="5749925"/>
          <p14:tracePt t="110396" x="5127625" y="5749925"/>
          <p14:tracePt t="110399" x="5119688" y="5749925"/>
          <p14:tracePt t="110401" x="5111750" y="5749925"/>
          <p14:tracePt t="110405" x="5103813" y="5749925"/>
          <p14:tracePt t="110407" x="5095875" y="5749925"/>
          <p14:tracePt t="110411" x="5087938" y="5749925"/>
          <p14:tracePt t="110415" x="5080000" y="5749925"/>
          <p14:tracePt t="110419" x="5072063" y="5749925"/>
          <p14:tracePt t="110423" x="5064125" y="5749925"/>
          <p14:tracePt t="110427" x="5056188" y="5741988"/>
          <p14:tracePt t="110429" x="5046663" y="5741988"/>
          <p14:tracePt t="110433" x="5038725" y="5741988"/>
          <p14:tracePt t="110437" x="5030788" y="5741988"/>
          <p14:tracePt t="110439" x="5022850" y="5734050"/>
          <p14:tracePt t="110443" x="5014913" y="5734050"/>
          <p14:tracePt t="110446" x="5006975" y="5734050"/>
          <p14:tracePt t="110447" x="4999038" y="5734050"/>
          <p14:tracePt t="110449" x="4991100" y="5726113"/>
          <p14:tracePt t="110453" x="4983163" y="5726113"/>
          <p14:tracePt t="110455" x="4975225" y="5726113"/>
          <p14:tracePt t="110457" x="4967288" y="5726113"/>
          <p14:tracePt t="110459" x="4951413" y="5718175"/>
          <p14:tracePt t="110461" x="4943475" y="5718175"/>
          <p14:tracePt t="110463" x="4935538" y="5718175"/>
          <p14:tracePt t="110465" x="4927600" y="5718175"/>
          <p14:tracePt t="110467" x="4919663" y="5718175"/>
          <p14:tracePt t="110469" x="4911725" y="5710238"/>
          <p14:tracePt t="110471" x="4903788" y="5710238"/>
          <p14:tracePt t="110473" x="4887913" y="5710238"/>
          <p14:tracePt t="110475" x="4879975" y="5710238"/>
          <p14:tracePt t="110477" x="4872038" y="5710238"/>
          <p14:tracePt t="110479" x="4864100" y="5710238"/>
          <p14:tracePt t="110481" x="4856163" y="5710238"/>
          <p14:tracePt t="110483" x="4848225" y="5710238"/>
          <p14:tracePt t="110485" x="4840288" y="5710238"/>
          <p14:tracePt t="110487" x="4832350" y="5710238"/>
          <p14:tracePt t="110489" x="4824413" y="5710238"/>
          <p14:tracePt t="110491" x="4816475" y="5710238"/>
          <p14:tracePt t="110493" x="4808538" y="5710238"/>
          <p14:tracePt t="110496" x="4800600" y="5710238"/>
          <p14:tracePt t="110497" x="4792663" y="5710238"/>
          <p14:tracePt t="110499" x="4784725" y="5702300"/>
          <p14:tracePt t="110503" x="4776788" y="5702300"/>
          <p14:tracePt t="110505" x="4768850" y="5702300"/>
          <p14:tracePt t="110509" x="4760913" y="5702300"/>
          <p14:tracePt t="110511" x="4752975" y="5702300"/>
          <p14:tracePt t="110517" x="4745038" y="5702300"/>
          <p14:tracePt t="110523" x="4737100" y="5702300"/>
          <p14:tracePt t="110599" x="4729163" y="5702300"/>
          <p14:tracePt t="110609" x="4729163" y="5694363"/>
          <p14:tracePt t="110616" x="4721225" y="5694363"/>
          <p14:tracePt t="110619" x="4713288" y="5686425"/>
          <p14:tracePt t="110627" x="4705350" y="5686425"/>
          <p14:tracePt t="110630" x="4705350" y="5678488"/>
          <p14:tracePt t="110634" x="4695825" y="5678488"/>
          <p14:tracePt t="110637" x="4687888" y="5670550"/>
          <p14:tracePt t="110643" x="4679950" y="5662613"/>
          <p14:tracePt t="110648" x="4672013" y="5662613"/>
          <p14:tracePt t="110649" x="4672013" y="5653088"/>
          <p14:tracePt t="110652" x="4664075" y="5653088"/>
          <p14:tracePt t="110654" x="4664075" y="5645150"/>
          <p14:tracePt t="110655" x="4656138" y="5645150"/>
          <p14:tracePt t="110659" x="4656138" y="5637213"/>
          <p14:tracePt t="110661" x="4648200" y="5637213"/>
          <p14:tracePt t="110665" x="4640263" y="5629275"/>
          <p14:tracePt t="110669" x="4632325" y="5629275"/>
          <p14:tracePt t="110671" x="4632325" y="5621338"/>
          <p14:tracePt t="110675" x="4624388" y="5621338"/>
          <p14:tracePt t="110681" x="4616450" y="5613400"/>
          <p14:tracePt t="110683" x="4608513" y="5613400"/>
          <p14:tracePt t="110686" x="4608513" y="5605463"/>
          <p14:tracePt t="110689" x="4600575" y="5605463"/>
          <p14:tracePt t="110697" x="4592638" y="5597525"/>
          <p14:tracePt t="110701" x="4584700" y="5597525"/>
          <p14:tracePt t="110705" x="4584700" y="5589588"/>
          <p14:tracePt t="110709" x="4576763" y="5589588"/>
          <p14:tracePt t="110723" x="4568825" y="5589588"/>
          <p14:tracePt t="110787" x="4576763" y="5589588"/>
          <p14:tracePt t="110795" x="4576763" y="5581650"/>
          <p14:tracePt t="110799" x="4568825" y="5581650"/>
          <p14:tracePt t="110813" x="4568825" y="5573713"/>
          <p14:tracePt t="110818" x="4560888" y="5565775"/>
          <p14:tracePt t="110821" x="4552950" y="5557838"/>
          <p14:tracePt t="110825" x="4552950" y="5549900"/>
          <p14:tracePt t="110827" x="4545013" y="5541963"/>
          <p14:tracePt t="110830" x="4545013" y="5534025"/>
          <p14:tracePt t="110831" x="4537075" y="5534025"/>
          <p14:tracePt t="110834" x="4537075" y="5526088"/>
          <p14:tracePt t="110836" x="4529138" y="5518150"/>
          <p14:tracePt t="110839" x="4529138" y="5510213"/>
          <p14:tracePt t="110841" x="4521200" y="5510213"/>
          <p14:tracePt t="110843" x="4521200" y="5502275"/>
          <p14:tracePt t="110848" x="4513263" y="5502275"/>
          <p14:tracePt t="110850" x="4505325" y="5494338"/>
          <p14:tracePt t="110853" x="4497388" y="5494338"/>
          <p14:tracePt t="110855" x="4497388" y="5486400"/>
          <p14:tracePt t="110861" x="4489450" y="5486400"/>
          <p14:tracePt t="110864" x="4489450" y="5478463"/>
          <p14:tracePt t="110867" x="4481513" y="5478463"/>
          <p14:tracePt t="110903" x="4481513" y="5470525"/>
          <p14:tracePt t="110906" x="4489450" y="5470525"/>
          <p14:tracePt t="110909" x="4489450" y="5462588"/>
          <p14:tracePt t="110911" x="4489450" y="5454650"/>
          <p14:tracePt t="110915" x="4489450" y="5446713"/>
          <p14:tracePt t="110918" x="4489450" y="5438775"/>
          <p14:tracePt t="110921" x="4489450" y="5430838"/>
          <p14:tracePt t="110923" x="4489450" y="5422900"/>
          <p14:tracePt t="110925" x="4497388" y="5422900"/>
          <p14:tracePt t="110928" x="4497388" y="5414963"/>
          <p14:tracePt t="110931" x="4497388" y="5407025"/>
          <p14:tracePt t="110934" x="4497388" y="5399088"/>
          <p14:tracePt t="110950" x="4497388" y="5375275"/>
          <p14:tracePt t="110952" x="4497388" y="5367338"/>
          <p14:tracePt t="110955" x="4497388" y="5359400"/>
          <p14:tracePt t="110959" x="4497388" y="5351463"/>
          <p14:tracePt t="110965" x="4497388" y="5343525"/>
          <p14:tracePt t="110969" x="4505325" y="5335588"/>
          <p14:tracePt t="110978" x="4505325" y="5327650"/>
          <p14:tracePt t="110983" x="4505325" y="5319713"/>
          <p14:tracePt t="110988" x="4505325" y="5310188"/>
          <p14:tracePt t="110993" x="4505325" y="5302250"/>
          <p14:tracePt t="110999" x="4505325" y="5294313"/>
          <p14:tracePt t="111010" x="4505325" y="5286375"/>
          <p14:tracePt t="111293" x="4505325" y="5278438"/>
          <p14:tracePt t="111297" x="4497388" y="5278438"/>
          <p14:tracePt t="111475" x="4497388" y="5270500"/>
          <p14:tracePt t="111483" x="4505325" y="5270500"/>
          <p14:tracePt t="111486" x="4505325" y="5262563"/>
          <p14:tracePt t="111491" x="4505325" y="5254625"/>
          <p14:tracePt t="111494" x="4513263" y="5254625"/>
          <p14:tracePt t="111498" x="4513263" y="5246688"/>
          <p14:tracePt t="111499" x="4521200" y="5246688"/>
          <p14:tracePt t="111503" x="4529138" y="5238750"/>
          <p14:tracePt t="111509" x="4537075" y="5238750"/>
          <p14:tracePt t="111511" x="4537075" y="5230813"/>
          <p14:tracePt t="111517" x="4545013" y="5230813"/>
          <p14:tracePt t="111519" x="4545013" y="5222875"/>
          <p14:tracePt t="111523" x="4552950" y="5222875"/>
          <p14:tracePt t="111527" x="4552950" y="5214938"/>
          <p14:tracePt t="111531" x="4560888" y="5214938"/>
          <p14:tracePt t="111534" x="4560888" y="5207000"/>
          <p14:tracePt t="111537" x="4568825" y="5207000"/>
          <p14:tracePt t="111541" x="4568825" y="5199063"/>
          <p14:tracePt t="111543" x="4576763" y="5199063"/>
          <p14:tracePt t="111548" x="4584700" y="5191125"/>
          <p14:tracePt t="111552" x="4592638" y="5183188"/>
          <p14:tracePt t="111555" x="4600575" y="5175250"/>
          <p14:tracePt t="111559" x="4608513" y="5167313"/>
          <p14:tracePt t="111564" x="4616450" y="5167313"/>
          <p14:tracePt t="111565" x="4616450" y="5159375"/>
          <p14:tracePt t="111568" x="4624388" y="5159375"/>
          <p14:tracePt t="111571" x="4632325" y="5151438"/>
          <p14:tracePt t="111573" x="4632325" y="5143500"/>
          <p14:tracePt t="111575" x="4640263" y="5143500"/>
          <p14:tracePt t="111581" x="4648200" y="5135563"/>
          <p14:tracePt t="111583" x="4656138" y="5135563"/>
          <p14:tracePt t="111586" x="4664075" y="5127625"/>
          <p14:tracePt t="111589" x="4672013" y="5119688"/>
          <p14:tracePt t="111593" x="4679950" y="5119688"/>
          <p14:tracePt t="111599" x="4687888" y="5111750"/>
          <p14:tracePt t="111601" x="4705350" y="5103813"/>
          <p14:tracePt t="111604" x="4713288" y="5103813"/>
          <p14:tracePt t="111605" x="4721225" y="5095875"/>
          <p14:tracePt t="111607" x="4729163" y="5095875"/>
          <p14:tracePt t="111609" x="4737100" y="5087938"/>
          <p14:tracePt t="111611" x="4745038" y="5087938"/>
          <p14:tracePt t="111616" x="4760913" y="5080000"/>
          <p14:tracePt t="111619" x="4784725" y="5072063"/>
          <p14:tracePt t="111622" x="4792663" y="5072063"/>
          <p14:tracePt t="111624" x="4800600" y="5064125"/>
          <p14:tracePt t="111625" x="4816475" y="5064125"/>
          <p14:tracePt t="111627" x="4824413" y="5064125"/>
          <p14:tracePt t="111631" x="4848225" y="5056188"/>
          <p14:tracePt t="111634" x="4856163" y="5048250"/>
          <p14:tracePt t="111636" x="4872038" y="5048250"/>
          <p14:tracePt t="111638" x="4879975" y="5048250"/>
          <p14:tracePt t="111639" x="4895850" y="5040313"/>
          <p14:tracePt t="111641" x="4903788" y="5040313"/>
          <p14:tracePt t="111643" x="4919663" y="5040313"/>
          <p14:tracePt t="111647" x="4935538" y="5032375"/>
          <p14:tracePt t="111649" x="4951413" y="5024438"/>
          <p14:tracePt t="111651" x="4959350" y="5024438"/>
          <p14:tracePt t="111653" x="4967288" y="5024438"/>
          <p14:tracePt t="111655" x="4983163" y="5016500"/>
          <p14:tracePt t="111657" x="4991100" y="5016500"/>
          <p14:tracePt t="111659" x="4999038" y="5008563"/>
          <p14:tracePt t="111661" x="5006975" y="5008563"/>
          <p14:tracePt t="111663" x="5022850" y="5000625"/>
          <p14:tracePt t="111665" x="5030788" y="5000625"/>
          <p14:tracePt t="111667" x="5038725" y="4992688"/>
          <p14:tracePt t="111669" x="5046663" y="4992688"/>
          <p14:tracePt t="111671" x="5056188" y="4992688"/>
          <p14:tracePt t="111673" x="5064125" y="4984750"/>
          <p14:tracePt t="111675" x="5072063" y="4984750"/>
          <p14:tracePt t="111677" x="5080000" y="4984750"/>
          <p14:tracePt t="111679" x="5087938" y="4976813"/>
          <p14:tracePt t="111681" x="5095875" y="4976813"/>
          <p14:tracePt t="111683" x="5103813" y="4967288"/>
          <p14:tracePt t="111685" x="5119688" y="4967288"/>
          <p14:tracePt t="111687" x="5127625" y="4967288"/>
          <p14:tracePt t="111689" x="5127625" y="4959350"/>
          <p14:tracePt t="111691" x="5135563" y="4959350"/>
          <p14:tracePt t="111693" x="5143500" y="4959350"/>
          <p14:tracePt t="111696" x="5151438" y="4951413"/>
          <p14:tracePt t="111697" x="5159375" y="4951413"/>
          <p14:tracePt t="111700" x="5167313" y="4943475"/>
          <p14:tracePt t="111701" x="5175250" y="4943475"/>
          <p14:tracePt t="111703" x="5183188" y="4943475"/>
          <p14:tracePt t="111705" x="5191125" y="4935538"/>
          <p14:tracePt t="111709" x="5199063" y="4927600"/>
          <p14:tracePt t="111711" x="5207000" y="4927600"/>
          <p14:tracePt t="111713" x="5214938" y="4927600"/>
          <p14:tracePt t="111715" x="5214938" y="4919663"/>
          <p14:tracePt t="111717" x="5222875" y="4919663"/>
          <p14:tracePt t="111721" x="5230813" y="4911725"/>
          <p14:tracePt t="111725" x="5238750" y="4911725"/>
          <p14:tracePt t="111729" x="5246688" y="4903788"/>
          <p14:tracePt t="111733" x="5254625" y="4903788"/>
          <p14:tracePt t="111735" x="5254625" y="4895850"/>
          <p14:tracePt t="111737" x="5262563" y="4895850"/>
          <p14:tracePt t="111743" x="5270500" y="4887913"/>
          <p14:tracePt t="111749" x="5278438" y="4879975"/>
          <p14:tracePt t="111757" x="5278438" y="4872038"/>
          <p14:tracePt t="111759" x="5286375" y="4872038"/>
          <p14:tracePt t="111766" x="5286375" y="4864100"/>
          <p14:tracePt t="111773" x="5286375" y="4856163"/>
          <p14:tracePt t="111786" x="5286375" y="4848225"/>
          <p14:tracePt t="111803" x="5286375" y="4840288"/>
          <p14:tracePt t="111811" x="5278438" y="4840288"/>
          <p14:tracePt t="111818" x="5278438" y="4832350"/>
          <p14:tracePt t="111820" x="5270500" y="4832350"/>
          <p14:tracePt t="111823" x="5262563" y="4832350"/>
          <p14:tracePt t="111827" x="5262563" y="4824413"/>
          <p14:tracePt t="111830" x="5254625" y="4824413"/>
          <p14:tracePt t="111834" x="5246688" y="4824413"/>
          <p14:tracePt t="111839" x="5238750" y="4816475"/>
          <p14:tracePt t="111848" x="5230813" y="4816475"/>
          <p14:tracePt t="111851" x="5222875" y="4816475"/>
          <p14:tracePt t="111855" x="5222875" y="4808538"/>
          <p14:tracePt t="111857" x="5214938" y="4808538"/>
          <p14:tracePt t="111861" x="5207000" y="4808538"/>
          <p14:tracePt t="111866" x="5199063" y="4808538"/>
          <p14:tracePt t="111869" x="5191125" y="4808538"/>
          <p14:tracePt t="111873" x="5183188" y="4808538"/>
          <p14:tracePt t="111877" x="5175250" y="4800600"/>
          <p14:tracePt t="111881" x="5167313" y="4800600"/>
          <p14:tracePt t="111884" x="5159375" y="4800600"/>
          <p14:tracePt t="111887" x="5151438" y="4800600"/>
          <p14:tracePt t="111889" x="5143500" y="4800600"/>
          <p14:tracePt t="111893" x="5135563" y="4800600"/>
          <p14:tracePt t="111898" x="5127625" y="4800600"/>
          <p14:tracePt t="111900" x="5119688" y="4800600"/>
          <p14:tracePt t="111902" x="5111750" y="4800600"/>
          <p14:tracePt t="111905" x="5103813" y="4800600"/>
          <p14:tracePt t="111909" x="5095875" y="4800600"/>
          <p14:tracePt t="111914" x="5087938" y="4800600"/>
          <p14:tracePt t="111917" x="5080000" y="4800600"/>
          <p14:tracePt t="111919" x="5072063" y="4800600"/>
          <p14:tracePt t="111923" x="5064125" y="4800600"/>
          <p14:tracePt t="111927" x="5056188" y="4800600"/>
          <p14:tracePt t="111930" x="5046663" y="4800600"/>
          <p14:tracePt t="111933" x="5038725" y="4800600"/>
          <p14:tracePt t="111935" x="5030788" y="4800600"/>
          <p14:tracePt t="111951" x="4999038" y="4808538"/>
          <p14:tracePt t="111953" x="4991100" y="4808538"/>
          <p14:tracePt t="111955" x="4983163" y="4808538"/>
          <p14:tracePt t="111959" x="4975225" y="4808538"/>
          <p14:tracePt t="111961" x="4975225" y="4816475"/>
          <p14:tracePt t="111965" x="4967288" y="4816475"/>
          <p14:tracePt t="111969" x="4959350" y="4816475"/>
          <p14:tracePt t="111973" x="4951413" y="4816475"/>
          <p14:tracePt t="111977" x="4951413" y="4824413"/>
          <p14:tracePt t="111981" x="4943475" y="4824413"/>
          <p14:tracePt t="111999" x="4935538" y="4824413"/>
          <p14:tracePt t="112171" x="4927600" y="4824413"/>
          <p14:tracePt t="112178" x="4919663" y="4824413"/>
          <p14:tracePt t="112183" x="4911725" y="4816475"/>
          <p14:tracePt t="112187" x="4903788" y="4816475"/>
          <p14:tracePt t="112191" x="4895850" y="4816475"/>
          <p14:tracePt t="112193" x="4887913" y="4816475"/>
          <p14:tracePt t="112198" x="4879975" y="4808538"/>
          <p14:tracePt t="112201" x="4872038" y="4808538"/>
          <p14:tracePt t="112205" x="4864100" y="4808538"/>
          <p14:tracePt t="112209" x="4856163" y="4800600"/>
          <p14:tracePt t="112211" x="4848225" y="4800600"/>
          <p14:tracePt t="112215" x="4840288" y="4800600"/>
          <p14:tracePt t="112219" x="4832350" y="4800600"/>
          <p14:tracePt t="112221" x="4824413" y="4800600"/>
          <p14:tracePt t="112225" x="4816475" y="4792663"/>
          <p14:tracePt t="112227" x="4808538" y="4792663"/>
          <p14:tracePt t="112231" x="4800600" y="4792663"/>
          <p14:tracePt t="112235" x="4792663" y="4792663"/>
          <p14:tracePt t="112237" x="4784725" y="4784725"/>
          <p14:tracePt t="112241" x="4776788" y="4784725"/>
          <p14:tracePt t="112248" x="4760913" y="4784725"/>
          <p14:tracePt t="112251" x="4752975" y="4776788"/>
          <p14:tracePt t="112255" x="4745038" y="4776788"/>
          <p14:tracePt t="112257" x="4737100" y="4776788"/>
          <p14:tracePt t="112261" x="4729163" y="4776788"/>
          <p14:tracePt t="112265" x="4721225" y="4768850"/>
          <p14:tracePt t="112267" x="4713288" y="4768850"/>
          <p14:tracePt t="112269" x="4705350" y="4768850"/>
          <p14:tracePt t="112272" x="4695825" y="4768850"/>
          <p14:tracePt t="112275" x="4687888" y="4768850"/>
          <p14:tracePt t="112277" x="4679950" y="4768850"/>
          <p14:tracePt t="112281" x="4664075" y="4760913"/>
          <p14:tracePt t="112284" x="4656138" y="4760913"/>
          <p14:tracePt t="112286" x="4648200" y="4760913"/>
          <p14:tracePt t="112287" x="4640263" y="4760913"/>
          <p14:tracePt t="112289" x="4632325" y="4760913"/>
          <p14:tracePt t="112291" x="4624388" y="4760913"/>
          <p14:tracePt t="112293" x="4616450" y="4760913"/>
          <p14:tracePt t="112298" x="4600575" y="4760913"/>
          <p14:tracePt t="112299" x="4592638" y="4760913"/>
          <p14:tracePt t="112301" x="4584700" y="4752975"/>
          <p14:tracePt t="112303" x="4576763" y="4752975"/>
          <p14:tracePt t="112305" x="4568825" y="4752975"/>
          <p14:tracePt t="112307" x="4560888" y="4752975"/>
          <p14:tracePt t="112309" x="4552950" y="4752975"/>
          <p14:tracePt t="112313" x="4545013" y="4752975"/>
          <p14:tracePt t="112315" x="4537075" y="4752975"/>
          <p14:tracePt t="112317" x="4529138" y="4752975"/>
          <p14:tracePt t="112319" x="4521200" y="4752975"/>
          <p14:tracePt t="112321" x="4513263" y="4752975"/>
          <p14:tracePt t="112323" x="4505325" y="4752975"/>
          <p14:tracePt t="112325" x="4497388" y="4752975"/>
          <p14:tracePt t="112327" x="4489450" y="4752975"/>
          <p14:tracePt t="112329" x="4481513" y="4752975"/>
          <p14:tracePt t="112331" x="4473575" y="4752975"/>
          <p14:tracePt t="112335" x="4465638" y="4752975"/>
          <p14:tracePt t="112337" x="4457700" y="4752975"/>
          <p14:tracePt t="112339" x="4449763" y="4752975"/>
          <p14:tracePt t="112341" x="4441825" y="4745038"/>
          <p14:tracePt t="112343" x="4433888" y="4745038"/>
          <p14:tracePt t="112347" x="4425950" y="4745038"/>
          <p14:tracePt t="112349" x="4418013" y="4745038"/>
          <p14:tracePt t="112351" x="4410075" y="4745038"/>
          <p14:tracePt t="112355" x="4402138" y="4745038"/>
          <p14:tracePt t="112357" x="4394200" y="4745038"/>
          <p14:tracePt t="112361" x="4386263" y="4745038"/>
          <p14:tracePt t="112363" x="4378325" y="4745038"/>
          <p14:tracePt t="112367" x="4370388" y="4745038"/>
          <p14:tracePt t="112371" x="4362450" y="4745038"/>
          <p14:tracePt t="112375" x="4352925" y="4745038"/>
          <p14:tracePt t="112377" x="4344988" y="4745038"/>
          <p14:tracePt t="112381" x="4337050" y="4745038"/>
          <p14:tracePt t="112385" x="4329113" y="4745038"/>
          <p14:tracePt t="112389" x="4321175" y="4745038"/>
          <p14:tracePt t="112397" x="4313238" y="4745038"/>
          <p14:tracePt t="112400" x="4305300" y="4745038"/>
          <p14:tracePt t="112405" x="4297363" y="4745038"/>
          <p14:tracePt t="112409" x="4289425" y="4745038"/>
          <p14:tracePt t="112414" x="4281488" y="4745038"/>
          <p14:tracePt t="112417" x="4273550" y="4745038"/>
          <p14:tracePt t="112421" x="4265613" y="4752975"/>
          <p14:tracePt t="112425" x="4257675" y="4752975"/>
          <p14:tracePt t="112431" x="4249738" y="4752975"/>
          <p14:tracePt t="112433" x="4241800" y="4752975"/>
          <p14:tracePt t="112437" x="4233863" y="4752975"/>
          <p14:tracePt t="112439" x="4225925" y="4752975"/>
          <p14:tracePt t="112443" x="4217988" y="4752975"/>
          <p14:tracePt t="112447" x="4210050" y="4752975"/>
          <p14:tracePt t="112449" x="4202113" y="4752975"/>
          <p14:tracePt t="112453" x="4194175" y="4752975"/>
          <p14:tracePt t="112455" x="4186238" y="4752975"/>
          <p14:tracePt t="112459" x="4178300" y="4752975"/>
          <p14:tracePt t="112461" x="4170363" y="4752975"/>
          <p14:tracePt t="112465" x="4162425" y="4752975"/>
          <p14:tracePt t="112468" x="4154488" y="4752975"/>
          <p14:tracePt t="112471" x="4146550" y="4752975"/>
          <p14:tracePt t="112473" x="4138613" y="4752975"/>
          <p14:tracePt t="112477" x="4130675" y="4752975"/>
          <p14:tracePt t="112481" x="4122738" y="4752975"/>
          <p14:tracePt t="112484" x="4114800" y="4752975"/>
          <p14:tracePt t="112485" x="4106863" y="4752975"/>
          <p14:tracePt t="112489" x="4098925" y="4752975"/>
          <p14:tracePt t="112491" x="4090988" y="4752975"/>
          <p14:tracePt t="112498" x="4075113" y="4752975"/>
          <p14:tracePt t="112501" x="4067175" y="4752975"/>
          <p14:tracePt t="112503" x="4059238" y="4752975"/>
          <p14:tracePt t="112507" x="4051300" y="4752975"/>
          <p14:tracePt t="112511" x="4043363" y="4752975"/>
          <p14:tracePt t="112515" x="4035425" y="4752975"/>
          <p14:tracePt t="112518" x="4027488" y="4752975"/>
          <p14:tracePt t="112521" x="4019550" y="4752975"/>
          <p14:tracePt t="112525" x="4011613" y="4752975"/>
          <p14:tracePt t="112530" x="4002088" y="4752975"/>
          <p14:tracePt t="112532" x="3994150" y="4752975"/>
          <p14:tracePt t="112536" x="3986213" y="4752975"/>
          <p14:tracePt t="112538" x="3986213" y="4745038"/>
          <p14:tracePt t="112541" x="3978275" y="4745038"/>
          <p14:tracePt t="112548" x="3970338" y="4745038"/>
          <p14:tracePt t="112551" x="3962400" y="4745038"/>
          <p14:tracePt t="112555" x="3954463" y="4745038"/>
          <p14:tracePt t="112561" x="3946525" y="4745038"/>
          <p14:tracePt t="112567" x="3938588" y="4745038"/>
          <p14:tracePt t="112571" x="3930650" y="4752975"/>
          <p14:tracePt t="112577" x="3922713" y="4752975"/>
          <p14:tracePt t="112584" x="3914775" y="4752975"/>
          <p14:tracePt t="112587" x="3906838" y="4752975"/>
          <p14:tracePt t="112591" x="3898900" y="4752975"/>
          <p14:tracePt t="112598" x="3890963" y="4760913"/>
          <p14:tracePt t="112601" x="3883025" y="4760913"/>
          <p14:tracePt t="112603" x="3875088" y="4760913"/>
          <p14:tracePt t="112607" x="3867150" y="4760913"/>
          <p14:tracePt t="112611" x="3859213" y="4760913"/>
          <p14:tracePt t="112617" x="3851275" y="4760913"/>
          <p14:tracePt t="112619" x="3843338" y="4768850"/>
          <p14:tracePt t="112621" x="3835400" y="4768850"/>
          <p14:tracePt t="112625" x="3827463" y="4768850"/>
          <p14:tracePt t="112627" x="3819525" y="4768850"/>
          <p14:tracePt t="112632" x="3811588" y="4768850"/>
          <p14:tracePt t="112635" x="3803650" y="4768850"/>
          <p14:tracePt t="112639" x="3795713" y="4768850"/>
          <p14:tracePt t="112643" x="3787775" y="4768850"/>
          <p14:tracePt t="112648" x="3779838" y="4768850"/>
          <p14:tracePt t="112651" x="3771900" y="4768850"/>
          <p14:tracePt t="112655" x="3763963" y="4768850"/>
          <p14:tracePt t="112661" x="3756025" y="4768850"/>
          <p14:tracePt t="112665" x="3748088" y="4768850"/>
          <p14:tracePt t="112667" x="3748088" y="4776788"/>
          <p14:tracePt t="112669" x="3740150" y="4776788"/>
          <p14:tracePt t="112673" x="3732213" y="4776788"/>
          <p14:tracePt t="112681" x="3724275" y="4776788"/>
          <p14:tracePt t="112684" x="3716338" y="4776788"/>
          <p14:tracePt t="112689" x="3708400" y="4776788"/>
          <p14:tracePt t="112697" x="3700463" y="4776788"/>
          <p14:tracePt t="112699" x="3700463" y="4784725"/>
          <p14:tracePt t="112703" x="3692525" y="4784725"/>
          <p14:tracePt t="112714" x="3684588" y="4784725"/>
          <p14:tracePt t="112723" x="3676650" y="4784725"/>
          <p14:tracePt t="112734" x="3668713" y="4784725"/>
          <p14:tracePt t="112737" x="3668713" y="4792663"/>
          <p14:tracePt t="112743" x="3660775" y="4792663"/>
          <p14:tracePt t="112753" x="3651250" y="4792663"/>
          <p14:tracePt t="112765" x="3643313" y="4792663"/>
          <p14:tracePt t="112773" x="3643313" y="4800600"/>
          <p14:tracePt t="112780" x="3635375" y="4800600"/>
          <p14:tracePt t="112806" x="3627438" y="4800600"/>
          <p14:tracePt t="112875" x="3627438" y="4808538"/>
          <p14:tracePt t="112889" x="3627438" y="4816475"/>
          <p14:tracePt t="112901" x="3627438" y="4824413"/>
          <p14:tracePt t="112913" x="3619500" y="4832350"/>
          <p14:tracePt t="112923" x="3619500" y="4840288"/>
          <p14:tracePt t="112948" x="3619500" y="4848225"/>
          <p14:tracePt t="115430" x="3619500" y="4840288"/>
          <p14:tracePt t="115439" x="3627438" y="4840288"/>
          <p14:tracePt t="115443" x="3635375" y="4832350"/>
          <p14:tracePt t="115448" x="3643313" y="4832350"/>
          <p14:tracePt t="115451" x="3651250" y="4824413"/>
          <p14:tracePt t="115453" x="3660775" y="4824413"/>
          <p14:tracePt t="115455" x="3668713" y="4824413"/>
          <p14:tracePt t="115457" x="3676650" y="4824413"/>
          <p14:tracePt t="115459" x="3676650" y="4816475"/>
          <p14:tracePt t="115461" x="3684588" y="4816475"/>
          <p14:tracePt t="115465" x="3700463" y="4808538"/>
          <p14:tracePt t="115467" x="3708400" y="4808538"/>
          <p14:tracePt t="115470" x="3724275" y="4808538"/>
          <p14:tracePt t="115471" x="3732213" y="4800600"/>
          <p14:tracePt t="115473" x="3740150" y="4800600"/>
          <p14:tracePt t="115475" x="3748088" y="4800600"/>
          <p14:tracePt t="115477" x="3763963" y="4792663"/>
          <p14:tracePt t="115481" x="3779838" y="4792663"/>
          <p14:tracePt t="115483" x="3795713" y="4784725"/>
          <p14:tracePt t="115487" x="3803650" y="4784725"/>
          <p14:tracePt t="115488" x="3819525" y="4784725"/>
          <p14:tracePt t="115491" x="3835400" y="4776788"/>
          <p14:tracePt t="115493" x="3851275" y="4776788"/>
          <p14:tracePt t="115498" x="3867150" y="4768850"/>
          <p14:tracePt t="115500" x="3883025" y="4768850"/>
          <p14:tracePt t="115501" x="3890963" y="4760913"/>
          <p14:tracePt t="115504" x="3898900" y="4760913"/>
          <p14:tracePt t="115506" x="3914775" y="4760913"/>
          <p14:tracePt t="115507" x="3922713" y="4752975"/>
          <p14:tracePt t="115509" x="3938588" y="4752975"/>
          <p14:tracePt t="115511" x="3946525" y="4745038"/>
          <p14:tracePt t="115515" x="3962400" y="4745038"/>
          <p14:tracePt t="115517" x="3978275" y="4737100"/>
          <p14:tracePt t="115520" x="3986213" y="4737100"/>
          <p14:tracePt t="115523" x="4011613" y="4729163"/>
          <p14:tracePt t="115525" x="4019550" y="4721225"/>
          <p14:tracePt t="115527" x="4027488" y="4721225"/>
          <p14:tracePt t="115531" x="4051300" y="4713288"/>
          <p14:tracePt t="115533" x="4059238" y="4705350"/>
          <p14:tracePt t="115537" x="4067175" y="4705350"/>
          <p14:tracePt t="115539" x="4090988" y="4689475"/>
          <p14:tracePt t="115541" x="4098925" y="4689475"/>
          <p14:tracePt t="115543" x="4106863" y="4681538"/>
          <p14:tracePt t="115548" x="4122738" y="4673600"/>
          <p14:tracePt t="115549" x="4138613" y="4665663"/>
          <p14:tracePt t="115554" x="4154488" y="4657725"/>
          <p14:tracePt t="115556" x="4154488" y="4649788"/>
          <p14:tracePt t="115558" x="4162425" y="4649788"/>
          <p14:tracePt t="115559" x="4170363" y="4641850"/>
          <p14:tracePt t="115561" x="4178300" y="4633913"/>
          <p14:tracePt t="115565" x="4194175" y="4616450"/>
          <p14:tracePt t="115567" x="4202113" y="4616450"/>
          <p14:tracePt t="115570" x="4202113" y="4608513"/>
          <p14:tracePt t="115573" x="4217988" y="4592638"/>
          <p14:tracePt t="115577" x="4225925" y="4584700"/>
          <p14:tracePt t="115581" x="4225925" y="4568825"/>
          <p14:tracePt t="115584" x="4233863" y="4568825"/>
          <p14:tracePt t="115585" x="4233863" y="4560888"/>
          <p14:tracePt t="115589" x="4241800" y="4545013"/>
          <p14:tracePt t="115593" x="4241800" y="4537075"/>
          <p14:tracePt t="115598" x="4249738" y="4529138"/>
          <p14:tracePt t="115600" x="4249738" y="4521200"/>
          <p14:tracePt t="115603" x="4249738" y="4513263"/>
          <p14:tracePt t="115607" x="4249738" y="4505325"/>
          <p14:tracePt t="115609" x="4249738" y="4497388"/>
          <p14:tracePt t="115615" x="4241800" y="4489450"/>
          <p14:tracePt t="115618" x="4241800" y="4481513"/>
          <p14:tracePt t="115621" x="4241800" y="4473575"/>
          <p14:tracePt t="115623" x="4233863" y="4473575"/>
          <p14:tracePt t="115625" x="4233863" y="4465638"/>
          <p14:tracePt t="115627" x="4225925" y="4465638"/>
          <p14:tracePt t="115634" x="4217988" y="4457700"/>
          <p14:tracePt t="115639" x="4210050" y="4441825"/>
          <p14:tracePt t="115640" x="4202113" y="4441825"/>
          <p14:tracePt t="115641" x="4194175" y="4433888"/>
          <p14:tracePt t="115648" x="4178300" y="4425950"/>
          <p14:tracePt t="115649" x="4170363" y="4418013"/>
          <p14:tracePt t="115652" x="4162425" y="4418013"/>
          <p14:tracePt t="115655" x="4146550" y="4402138"/>
          <p14:tracePt t="115657" x="4138613" y="4402138"/>
          <p14:tracePt t="115659" x="4130675" y="4394200"/>
          <p14:tracePt t="115662" x="4122738" y="4394200"/>
          <p14:tracePt t="115666" x="4114800" y="4386263"/>
          <p14:tracePt t="115667" x="4106863" y="4386263"/>
          <p14:tracePt t="115669" x="4098925" y="4378325"/>
          <p14:tracePt t="115673" x="4090988" y="4378325"/>
          <p14:tracePt t="115675" x="4090988" y="4370388"/>
          <p14:tracePt t="115677" x="4083050" y="4370388"/>
          <p14:tracePt t="115681" x="4075113" y="4370388"/>
          <p14:tracePt t="115687" x="4067175" y="4370388"/>
          <p14:tracePt t="115693" x="4059238" y="4370388"/>
          <p14:tracePt t="115700" x="4051300" y="4370388"/>
          <p14:tracePt t="115711" x="4051300" y="4362450"/>
          <p14:tracePt t="115730" x="4059238" y="4362450"/>
          <p14:tracePt t="115742" x="4067175" y="4362450"/>
          <p14:tracePt t="115748" x="4075113" y="4362450"/>
          <p14:tracePt t="115752" x="4075113" y="4354513"/>
          <p14:tracePt t="115754" x="4083050" y="4354513"/>
          <p14:tracePt t="115760" x="4090988" y="4354513"/>
          <p14:tracePt t="115763" x="4090988" y="4346575"/>
          <p14:tracePt t="115766" x="4098925" y="4346575"/>
          <p14:tracePt t="115770" x="4098925" y="4338638"/>
          <p14:tracePt t="115772" x="4106863" y="4338638"/>
          <p14:tracePt t="115778" x="4106863" y="4330700"/>
          <p14:tracePt t="115780" x="4114800" y="4330700"/>
          <p14:tracePt t="115784" x="4114800" y="4322763"/>
          <p14:tracePt t="115788" x="4122738" y="4314825"/>
          <p14:tracePt t="115795" x="4122738" y="4306888"/>
          <p14:tracePt t="115800" x="4130675" y="4298950"/>
          <p14:tracePt t="115804" x="4130675" y="4291013"/>
          <p14:tracePt t="115808" x="4130675" y="4281488"/>
          <p14:tracePt t="115810" x="4130675" y="4273550"/>
          <p14:tracePt t="115814" x="4122738" y="4265613"/>
          <p14:tracePt t="115818" x="4122738" y="4257675"/>
          <p14:tracePt t="115820" x="4122738" y="4249738"/>
          <p14:tracePt t="115824" x="4114800" y="4241800"/>
          <p14:tracePt t="115826" x="4114800" y="4233863"/>
          <p14:tracePt t="115829" x="4114800" y="4225925"/>
          <p14:tracePt t="115831" x="4106863" y="4225925"/>
          <p14:tracePt t="115833" x="4106863" y="4217988"/>
          <p14:tracePt t="115834" x="4098925" y="4210050"/>
          <p14:tracePt t="115836" x="4090988" y="4202113"/>
          <p14:tracePt t="115838" x="4090988" y="4194175"/>
          <p14:tracePt t="115840" x="4083050" y="4194175"/>
          <p14:tracePt t="115842" x="4075113" y="4186238"/>
          <p14:tracePt t="115847" x="4059238" y="4170363"/>
          <p14:tracePt t="115850" x="4051300" y="4170363"/>
          <p14:tracePt t="115852" x="4043363" y="4162425"/>
          <p14:tracePt t="115855" x="4027488" y="4146550"/>
          <p14:tracePt t="115857" x="4019550" y="4146550"/>
          <p14:tracePt t="115859" x="4002088" y="4138613"/>
          <p14:tracePt t="115861" x="3994150" y="4130675"/>
          <p14:tracePt t="115865" x="3970338" y="4122738"/>
          <p14:tracePt t="115867" x="3954463" y="4114800"/>
          <p14:tracePt t="115870" x="3946525" y="4114800"/>
          <p14:tracePt t="115873" x="3922713" y="4098925"/>
          <p14:tracePt t="115876" x="3906838" y="4098925"/>
          <p14:tracePt t="115878" x="3890963" y="4090988"/>
          <p14:tracePt t="115882" x="3859213" y="4083050"/>
          <p14:tracePt t="115885" x="3843338" y="4083050"/>
          <p14:tracePt t="115886" x="3835400" y="4083050"/>
          <p14:tracePt t="115888" x="3819525" y="4075113"/>
          <p14:tracePt t="115892" x="3779838" y="4067175"/>
          <p14:tracePt t="115893" x="3763963" y="4067175"/>
          <p14:tracePt t="115898" x="3732213" y="4059238"/>
          <p14:tracePt t="115899" x="3716338" y="4059238"/>
          <p14:tracePt t="115901" x="3700463" y="4059238"/>
          <p14:tracePt t="115904" x="3684588" y="4051300"/>
          <p14:tracePt t="115905" x="3660775" y="4051300"/>
          <p14:tracePt t="115907" x="3643313" y="4051300"/>
          <p14:tracePt t="115909" x="3627438" y="4051300"/>
          <p14:tracePt t="115911" x="3611563" y="4043363"/>
          <p14:tracePt t="115913" x="3595688" y="4043363"/>
          <p14:tracePt t="115915" x="3579813" y="4043363"/>
          <p14:tracePt t="115917" x="3563938" y="4043363"/>
          <p14:tracePt t="115919" x="3548063" y="4043363"/>
          <p14:tracePt t="115921" x="3532188" y="4043363"/>
          <p14:tracePt t="115922" x="3516313" y="4043363"/>
          <p14:tracePt t="115925" x="3500438" y="4043363"/>
          <p14:tracePt t="115927" x="3484563" y="4043363"/>
          <p14:tracePt t="115929" x="3460750" y="4043363"/>
          <p14:tracePt t="115931" x="3452813" y="4043363"/>
          <p14:tracePt t="115933" x="3436938" y="4043363"/>
          <p14:tracePt t="115935" x="3421063" y="4043363"/>
          <p14:tracePt t="115937" x="3405188" y="4043363"/>
          <p14:tracePt t="115939" x="3389313" y="4043363"/>
          <p14:tracePt t="115941" x="3373438" y="4043363"/>
          <p14:tracePt t="115948" x="3341688" y="4043363"/>
          <p14:tracePt t="115949" x="3325813" y="4043363"/>
          <p14:tracePt t="115951" x="3317875" y="4043363"/>
          <p14:tracePt t="115953" x="3300413" y="4043363"/>
          <p14:tracePt t="115955" x="3292475" y="4051300"/>
          <p14:tracePt t="115957" x="3284538" y="4051300"/>
          <p14:tracePt t="115959" x="3276600" y="4051300"/>
          <p14:tracePt t="115961" x="3268663" y="4051300"/>
          <p14:tracePt t="115963" x="3260725" y="4051300"/>
          <p14:tracePt t="115965" x="3252788" y="4059238"/>
          <p14:tracePt t="115967" x="3244850" y="4059238"/>
          <p14:tracePt t="115969" x="3236913" y="4059238"/>
          <p14:tracePt t="115973" x="3228975" y="4067175"/>
          <p14:tracePt t="115975" x="3221038" y="4067175"/>
          <p14:tracePt t="115981" x="3213100" y="4067175"/>
          <p14:tracePt t="115985" x="3213100" y="4075113"/>
          <p14:tracePt t="115989" x="3205163" y="4075113"/>
          <p14:tracePt t="116007" x="3213100" y="4083050"/>
          <p14:tracePt t="116015" x="3221038" y="4083050"/>
          <p14:tracePt t="116018" x="3221038" y="4090988"/>
          <p14:tracePt t="116019" x="3228975" y="4090988"/>
          <p14:tracePt t="116022" x="3236913" y="4090988"/>
          <p14:tracePt t="116023" x="3244850" y="4090988"/>
          <p14:tracePt t="116025" x="3252788" y="4098925"/>
          <p14:tracePt t="116027" x="3260725" y="4098925"/>
          <p14:tracePt t="116031" x="3284538" y="4106863"/>
          <p14:tracePt t="116033" x="3292475" y="4106863"/>
          <p14:tracePt t="116035" x="3308350" y="4114800"/>
          <p14:tracePt t="116039" x="3333750" y="4114800"/>
          <p14:tracePt t="116041" x="3341688" y="4114800"/>
          <p14:tracePt t="116043" x="3357563" y="4122738"/>
          <p14:tracePt t="116048" x="3389313" y="4122738"/>
          <p14:tracePt t="116050" x="3405188" y="4122738"/>
          <p14:tracePt t="116052" x="3421063" y="4122738"/>
          <p14:tracePt t="116054" x="3436938" y="4122738"/>
          <p14:tracePt t="116055" x="3452813" y="4130675"/>
          <p14:tracePt t="116057" x="3476625" y="4130675"/>
          <p14:tracePt t="116059" x="3492500" y="4130675"/>
          <p14:tracePt t="116061" x="3508375" y="4130675"/>
          <p14:tracePt t="116065" x="3548063" y="4130675"/>
          <p14:tracePt t="116067" x="3563938" y="4130675"/>
          <p14:tracePt t="116070" x="3587750" y="4130675"/>
          <p14:tracePt t="116071" x="3603625" y="4130675"/>
          <p14:tracePt t="116073" x="3619500" y="4130675"/>
          <p14:tracePt t="116075" x="3643313" y="4138613"/>
          <p14:tracePt t="116077" x="3660775" y="4138613"/>
          <p14:tracePt t="116081" x="3708400" y="4138613"/>
          <p14:tracePt t="116084" x="3724275" y="4138613"/>
          <p14:tracePt t="116085" x="3740150" y="4138613"/>
          <p14:tracePt t="116087" x="3763963" y="4138613"/>
          <p14:tracePt t="116089" x="3787775" y="4138613"/>
          <p14:tracePt t="116091" x="3795713" y="4138613"/>
          <p14:tracePt t="116093" x="3811588" y="4138613"/>
          <p14:tracePt t="116098" x="3843338" y="4138613"/>
          <p14:tracePt t="116101" x="3875088" y="4138613"/>
          <p14:tracePt t="116103" x="3890963" y="4138613"/>
          <p14:tracePt t="116105" x="3898900" y="4130675"/>
          <p14:tracePt t="116107" x="3914775" y="4130675"/>
          <p14:tracePt t="116109" x="3922713" y="4130675"/>
          <p14:tracePt t="116111" x="3930650" y="4130675"/>
          <p14:tracePt t="116115" x="3938588" y="4130675"/>
          <p14:tracePt t="116117" x="3946525" y="4130675"/>
          <p14:tracePt t="116119" x="3954463" y="4130675"/>
          <p14:tracePt t="116125" x="3962400" y="4130675"/>
          <p14:tracePt t="116140" x="3954463" y="4138613"/>
          <p14:tracePt t="116143" x="3946525" y="4138613"/>
          <p14:tracePt t="116148" x="3922713" y="4138613"/>
          <p14:tracePt t="116149" x="3906838" y="4138613"/>
          <p14:tracePt t="116152" x="3898900" y="4138613"/>
          <p14:tracePt t="116153" x="3883025" y="4138613"/>
          <p14:tracePt t="116155" x="3875088" y="4138613"/>
          <p14:tracePt t="116157" x="3859213" y="4138613"/>
          <p14:tracePt t="116159" x="3843338" y="4130675"/>
          <p14:tracePt t="116162" x="3819525" y="4130675"/>
          <p14:tracePt t="116166" x="3787775" y="4130675"/>
          <p14:tracePt t="116167" x="3771900" y="4130675"/>
          <p14:tracePt t="116170" x="3748088" y="4130675"/>
          <p14:tracePt t="116171" x="3732213" y="4130675"/>
          <p14:tracePt t="116173" x="3716338" y="4130675"/>
          <p14:tracePt t="116175" x="3700463" y="4130675"/>
          <p14:tracePt t="116177" x="3684588" y="4130675"/>
          <p14:tracePt t="116181" x="3651250" y="4130675"/>
          <p14:tracePt t="116184" x="3635375" y="4130675"/>
          <p14:tracePt t="116185" x="3627438" y="4130675"/>
          <p14:tracePt t="116187" x="3611563" y="4130675"/>
          <p14:tracePt t="116189" x="3603625" y="4130675"/>
          <p14:tracePt t="116191" x="3595688" y="4130675"/>
          <p14:tracePt t="116193" x="3587750" y="4130675"/>
          <p14:tracePt t="116197" x="3579813" y="4130675"/>
          <p14:tracePt t="116199" x="3571875" y="4130675"/>
          <p14:tracePt t="116201" x="3563938" y="4130675"/>
          <p14:tracePt t="116207" x="3556000" y="4130675"/>
          <p14:tracePt t="116223" x="3563938" y="4130675"/>
          <p14:tracePt t="116231" x="3587750" y="4130675"/>
          <p14:tracePt t="116233" x="3595688" y="4130675"/>
          <p14:tracePt t="116235" x="3603625" y="4138613"/>
          <p14:tracePt t="116237" x="3611563" y="4138613"/>
          <p14:tracePt t="116239" x="3627438" y="4138613"/>
          <p14:tracePt t="116241" x="3643313" y="4138613"/>
          <p14:tracePt t="116243" x="3660775" y="4138613"/>
          <p14:tracePt t="116248" x="3684588" y="4138613"/>
          <p14:tracePt t="116249" x="3708400" y="4138613"/>
          <p14:tracePt t="116252" x="3724275" y="4138613"/>
          <p14:tracePt t="116253" x="3740150" y="4138613"/>
          <p14:tracePt t="116255" x="3756025" y="4146550"/>
          <p14:tracePt t="116257" x="3771900" y="4146550"/>
          <p14:tracePt t="116259" x="3779838" y="4146550"/>
          <p14:tracePt t="116261" x="3795713" y="4146550"/>
          <p14:tracePt t="116265" x="3827463" y="4146550"/>
          <p14:tracePt t="116267" x="3835400" y="4154488"/>
          <p14:tracePt t="116269" x="3851275" y="4154488"/>
          <p14:tracePt t="116271" x="3867150" y="4154488"/>
          <p14:tracePt t="116273" x="3875088" y="4154488"/>
          <p14:tracePt t="116275" x="3890963" y="4154488"/>
          <p14:tracePt t="116277" x="3898900" y="4154488"/>
          <p14:tracePt t="116281" x="3914775" y="4162425"/>
          <p14:tracePt t="116283" x="3922713" y="4162425"/>
          <p14:tracePt t="116285" x="3930650" y="4162425"/>
          <p14:tracePt t="116287" x="3938588" y="4162425"/>
          <p14:tracePt t="116289" x="3946525" y="4162425"/>
          <p14:tracePt t="116291" x="3954463" y="4170363"/>
          <p14:tracePt t="116298" x="3962400" y="4170363"/>
          <p14:tracePt t="116302" x="3970338" y="4170363"/>
          <p14:tracePt t="116309" x="3970338" y="4178300"/>
          <p14:tracePt t="116316" x="3962400" y="4178300"/>
          <p14:tracePt t="116319" x="3954463" y="4178300"/>
          <p14:tracePt t="116321" x="3946525" y="4178300"/>
          <p14:tracePt t="116323" x="3938588" y="4178300"/>
          <p14:tracePt t="116325" x="3938588" y="4186238"/>
          <p14:tracePt t="116327" x="3930650" y="4186238"/>
          <p14:tracePt t="116330" x="3914775" y="4186238"/>
          <p14:tracePt t="116334" x="3906838" y="4186238"/>
          <p14:tracePt t="116337" x="3890963" y="4186238"/>
          <p14:tracePt t="116339" x="3883025" y="4186238"/>
          <p14:tracePt t="116341" x="3875088" y="4186238"/>
          <p14:tracePt t="116343" x="3875088" y="4194175"/>
          <p14:tracePt t="116348" x="3859213" y="4194175"/>
          <p14:tracePt t="116352" x="3851275" y="4194175"/>
          <p14:tracePt t="116355" x="3843338" y="4194175"/>
          <p14:tracePt t="116359" x="3835400" y="4194175"/>
          <p14:tracePt t="116365" x="3835400" y="4202113"/>
          <p14:tracePt t="116369" x="3827463" y="4202113"/>
          <p14:tracePt t="116391" x="3835400" y="4202113"/>
          <p14:tracePt t="116401" x="3843338" y="4202113"/>
          <p14:tracePt t="116405" x="3851275" y="4202113"/>
          <p14:tracePt t="116407" x="3859213" y="4202113"/>
          <p14:tracePt t="116411" x="3867150" y="4194175"/>
          <p14:tracePt t="116415" x="3875088" y="4194175"/>
          <p14:tracePt t="116522" x="3883025" y="4194175"/>
          <p14:tracePt t="116536" x="3890963" y="4194175"/>
          <p14:tracePt t="116542" x="3898900" y="4194175"/>
          <p14:tracePt t="116549" x="3914775" y="4202113"/>
          <p14:tracePt t="116553" x="3922713" y="4210050"/>
          <p14:tracePt t="116555" x="3930650" y="4210050"/>
          <p14:tracePt t="116557" x="3938588" y="4210050"/>
          <p14:tracePt t="116559" x="3946525" y="4217988"/>
          <p14:tracePt t="116561" x="3954463" y="4217988"/>
          <p14:tracePt t="116565" x="3970338" y="4225925"/>
          <p14:tracePt t="116568" x="3978275" y="4233863"/>
          <p14:tracePt t="116570" x="3986213" y="4241800"/>
          <p14:tracePt t="116571" x="3994150" y="4241800"/>
          <p14:tracePt t="116573" x="4011613" y="4249738"/>
          <p14:tracePt t="116575" x="4019550" y="4257675"/>
          <p14:tracePt t="116577" x="4035425" y="4265613"/>
          <p14:tracePt t="116581" x="4059238" y="4291013"/>
          <p14:tracePt t="116585" x="4067175" y="4298950"/>
          <p14:tracePt t="116586" x="4083050" y="4306888"/>
          <p14:tracePt t="116590" x="4106863" y="4338638"/>
          <p14:tracePt t="116591" x="4122738" y="4346575"/>
          <p14:tracePt t="116593" x="4130675" y="4362450"/>
          <p14:tracePt t="116598" x="4162425" y="4386263"/>
          <p14:tracePt t="116601" x="4194175" y="4418013"/>
          <p14:tracePt t="116605" x="4225925" y="4457700"/>
          <p14:tracePt t="116607" x="4241800" y="4473575"/>
          <p14:tracePt t="116609" x="4265613" y="4497388"/>
          <p14:tracePt t="116611" x="4273550" y="4513263"/>
          <p14:tracePt t="116616" x="4305300" y="4560888"/>
          <p14:tracePt t="116617" x="4321175" y="4576763"/>
          <p14:tracePt t="116620" x="4337050" y="4600575"/>
          <p14:tracePt t="116624" x="4362450" y="4641850"/>
          <p14:tracePt t="116626" x="4378325" y="4665663"/>
          <p14:tracePt t="116627" x="4394200" y="4689475"/>
          <p14:tracePt t="116631" x="4418013" y="4737100"/>
          <p14:tracePt t="116636" x="4441825" y="4784725"/>
          <p14:tracePt t="116639" x="4457700" y="4800600"/>
          <p14:tracePt t="116641" x="4481513" y="4848225"/>
          <p14:tracePt t="116643" x="4489450" y="4872038"/>
          <p14:tracePt t="116649" x="4529138" y="4951413"/>
          <p14:tracePt t="116651" x="4537075" y="4967288"/>
          <p14:tracePt t="116654" x="4545013" y="4992688"/>
          <p14:tracePt t="116657" x="4560888" y="5032375"/>
          <p14:tracePt t="116659" x="4568825" y="5056188"/>
          <p14:tracePt t="116662" x="4584700" y="5080000"/>
          <p14:tracePt t="116666" x="4600575" y="5119688"/>
          <p14:tracePt t="116667" x="4600575" y="5143500"/>
          <p14:tracePt t="116669" x="4616450" y="5167313"/>
          <p14:tracePt t="116673" x="4624388" y="5199063"/>
          <p14:tracePt t="116675" x="4632325" y="5214938"/>
          <p14:tracePt t="116678" x="4640263" y="5238750"/>
          <p14:tracePt t="116683" x="4656138" y="5278438"/>
          <p14:tracePt t="116685" x="4656138" y="5294313"/>
          <p14:tracePt t="116688" x="4664075" y="5310188"/>
          <p14:tracePt t="116691" x="4672013" y="5343525"/>
          <p14:tracePt t="116695" x="4672013" y="5351463"/>
          <p14:tracePt t="116698" x="4679950" y="5383213"/>
          <p14:tracePt t="116699" x="4679950" y="5391150"/>
          <p14:tracePt t="116701" x="4679950" y="5407025"/>
          <p14:tracePt t="116704" x="4687888" y="5414963"/>
          <p14:tracePt t="116707" x="4687888" y="5438775"/>
          <p14:tracePt t="116709" x="4687888" y="5446713"/>
          <p14:tracePt t="116711" x="4687888" y="5454650"/>
          <p14:tracePt t="116715" x="4687888" y="5470525"/>
          <p14:tracePt t="116717" x="4687888" y="5478463"/>
          <p14:tracePt t="116720" x="4687888" y="5486400"/>
          <p14:tracePt t="116721" x="4695825" y="5494338"/>
          <p14:tracePt t="116725" x="4695825" y="5502275"/>
          <p14:tracePt t="116727" x="4695825" y="5510213"/>
          <p14:tracePt t="116731" x="4695825" y="5518150"/>
          <p14:tracePt t="116735" x="4687888" y="5526088"/>
          <p14:tracePt t="116739" x="4687888" y="5534025"/>
          <p14:tracePt t="116748" x="4687888" y="5541963"/>
          <p14:tracePt t="116751" x="4687888" y="5549900"/>
          <p14:tracePt t="116753" x="4679950" y="5549900"/>
          <p14:tracePt t="116759" x="4679950" y="5557838"/>
          <p14:tracePt t="116765" x="4672013" y="5557838"/>
          <p14:tracePt t="116767" x="4672013" y="5565775"/>
          <p14:tracePt t="116781" x="4664075" y="5573713"/>
          <p14:tracePt t="116819" x="4664075" y="5581650"/>
          <p14:tracePt t="116823" x="4656138" y="5581650"/>
          <p14:tracePt t="116837" x="4656138" y="5589588"/>
          <p14:tracePt t="116844" x="4648200" y="5589588"/>
          <p14:tracePt t="116848" x="4648200" y="5597525"/>
          <p14:tracePt t="116851" x="4640263" y="5597525"/>
          <p14:tracePt t="116857" x="4632325" y="5605463"/>
          <p14:tracePt t="116861" x="4624388" y="5605463"/>
          <p14:tracePt t="116865" x="4616450" y="5605463"/>
          <p14:tracePt t="116869" x="4608513" y="5605463"/>
          <p14:tracePt t="116871" x="4608513" y="5613400"/>
          <p14:tracePt t="116873" x="4600575" y="5613400"/>
          <p14:tracePt t="116877" x="4592638" y="5613400"/>
          <p14:tracePt t="116881" x="4584700" y="5613400"/>
          <p14:tracePt t="116884" x="4576763" y="5613400"/>
          <p14:tracePt t="116887" x="4568825" y="5613400"/>
          <p14:tracePt t="116891" x="4560888" y="5613400"/>
          <p14:tracePt t="116898" x="4552950" y="5613400"/>
          <p14:tracePt t="116901" x="4545013" y="5613400"/>
          <p14:tracePt t="116905" x="4537075" y="5613400"/>
          <p14:tracePt t="116937" x="4537075" y="5605463"/>
          <p14:tracePt t="116941" x="4545013" y="5605463"/>
          <p14:tracePt t="116948" x="4552950" y="5597525"/>
          <p14:tracePt t="116951" x="4560888" y="5589588"/>
          <p14:tracePt t="116955" x="4568825" y="5589588"/>
          <p14:tracePt t="116957" x="4576763" y="5581650"/>
          <p14:tracePt t="116961" x="4584700" y="5581650"/>
          <p14:tracePt t="116964" x="4592638" y="5581650"/>
          <p14:tracePt t="116965" x="4600575" y="5581650"/>
          <p14:tracePt t="116967" x="4608513" y="5581650"/>
          <p14:tracePt t="116969" x="4624388" y="5573713"/>
          <p14:tracePt t="116971" x="4632325" y="5573713"/>
          <p14:tracePt t="116973" x="4640263" y="5573713"/>
          <p14:tracePt t="116975" x="4648200" y="5573713"/>
          <p14:tracePt t="116977" x="4656138" y="5573713"/>
          <p14:tracePt t="116981" x="4679950" y="5573713"/>
          <p14:tracePt t="116983" x="4687888" y="5573713"/>
          <p14:tracePt t="116985" x="4695825" y="5573713"/>
          <p14:tracePt t="116987" x="4713288" y="5573713"/>
          <p14:tracePt t="116989" x="4721225" y="5573713"/>
          <p14:tracePt t="116991" x="4729163" y="5573713"/>
          <p14:tracePt t="116993" x="4745038" y="5573713"/>
          <p14:tracePt t="116998" x="4768850" y="5573713"/>
          <p14:tracePt t="116999" x="4776788" y="5573713"/>
          <p14:tracePt t="117001" x="4792663" y="5573713"/>
          <p14:tracePt t="117003" x="4800600" y="5573713"/>
          <p14:tracePt t="117005" x="4816475" y="5573713"/>
          <p14:tracePt t="117007" x="4824413" y="5573713"/>
          <p14:tracePt t="117009" x="4840288" y="5573713"/>
          <p14:tracePt t="117011" x="4848225" y="5573713"/>
          <p14:tracePt t="117014" x="4864100" y="5573713"/>
          <p14:tracePt t="117015" x="4879975" y="5573713"/>
          <p14:tracePt t="117018" x="4887913" y="5573713"/>
          <p14:tracePt t="117019" x="4903788" y="5581650"/>
          <p14:tracePt t="117021" x="4911725" y="5581650"/>
          <p14:tracePt t="117023" x="4927600" y="5581650"/>
          <p14:tracePt t="117025" x="4935538" y="5581650"/>
          <p14:tracePt t="117027" x="4951413" y="5581650"/>
          <p14:tracePt t="117031" x="4975225" y="5581650"/>
          <p14:tracePt t="117033" x="4983163" y="5589588"/>
          <p14:tracePt t="117037" x="5006975" y="5589588"/>
          <p14:tracePt t="117039" x="5014913" y="5589588"/>
          <p14:tracePt t="117041" x="5022850" y="5597525"/>
          <p14:tracePt t="117043" x="5030788" y="5597525"/>
          <p14:tracePt t="117048" x="5046663" y="5605463"/>
          <p14:tracePt t="117049" x="5056188" y="5605463"/>
          <p14:tracePt t="117053" x="5064125" y="5613400"/>
          <p14:tracePt t="117055" x="5072063" y="5613400"/>
          <p14:tracePt t="117057" x="5080000" y="5613400"/>
          <p14:tracePt t="117061" x="5087938" y="5621338"/>
          <p14:tracePt t="117069" x="5087938" y="5629275"/>
          <p14:tracePt t="117071" x="5095875" y="5629275"/>
          <p14:tracePt t="117077" x="5087938" y="5629275"/>
          <p14:tracePt t="117081" x="5095875" y="5637213"/>
          <p14:tracePt t="117087" x="5087938" y="5637213"/>
          <p14:tracePt t="117089" x="5087938" y="5645150"/>
          <p14:tracePt t="117091" x="5080000" y="5645150"/>
          <p14:tracePt t="117093" x="5072063" y="5645150"/>
          <p14:tracePt t="117098" x="5046663" y="5645150"/>
          <p14:tracePt t="117101" x="5030788" y="5653088"/>
          <p14:tracePt t="117103" x="5014913" y="5653088"/>
          <p14:tracePt t="117105" x="5006975" y="5653088"/>
          <p14:tracePt t="117107" x="4991100" y="5653088"/>
          <p14:tracePt t="117109" x="4975225" y="5653088"/>
          <p14:tracePt t="117111" x="4967288" y="5653088"/>
          <p14:tracePt t="117115" x="4935538" y="5653088"/>
          <p14:tracePt t="117119" x="4903788" y="5653088"/>
          <p14:tracePt t="117121" x="4887913" y="5653088"/>
          <p14:tracePt t="117123" x="4872038" y="5653088"/>
          <p14:tracePt t="117125" x="4848225" y="5653088"/>
          <p14:tracePt t="117127" x="4832350" y="5653088"/>
          <p14:tracePt t="117131" x="4800600" y="5645150"/>
          <p14:tracePt t="117134" x="4784725" y="5645150"/>
          <p14:tracePt t="117135" x="4760913" y="5645150"/>
          <p14:tracePt t="117137" x="4745038" y="5645150"/>
          <p14:tracePt t="117139" x="4729163" y="5637213"/>
          <p14:tracePt t="117141" x="4713288" y="5637213"/>
          <p14:tracePt t="117143" x="4695825" y="5637213"/>
          <p14:tracePt t="117146" x="4679950" y="5637213"/>
          <p14:tracePt t="117147" x="4664075" y="5637213"/>
          <p14:tracePt t="117149" x="4648200" y="5629275"/>
          <p14:tracePt t="117151" x="4640263" y="5629275"/>
          <p14:tracePt t="117153" x="4624388" y="5629275"/>
          <p14:tracePt t="117155" x="4616450" y="5629275"/>
          <p14:tracePt t="117156" x="4600575" y="5629275"/>
          <p14:tracePt t="117158" x="4592638" y="5629275"/>
          <p14:tracePt t="117161" x="4584700" y="5629275"/>
          <p14:tracePt t="117163" x="4576763" y="5629275"/>
          <p14:tracePt t="117165" x="4568825" y="5629275"/>
          <p14:tracePt t="117169" x="4560888" y="5629275"/>
          <p14:tracePt t="117171" x="4552950" y="5629275"/>
          <p14:tracePt t="117175" x="4545013" y="5621338"/>
          <p14:tracePt t="117179" x="4537075" y="5621338"/>
          <p14:tracePt t="117198" x="4545013" y="5613400"/>
          <p14:tracePt t="117200" x="4552950" y="5613400"/>
          <p14:tracePt t="117203" x="4560888" y="5605463"/>
          <p14:tracePt t="117205" x="4568825" y="5605463"/>
          <p14:tracePt t="117207" x="4576763" y="5605463"/>
          <p14:tracePt t="117209" x="4592638" y="5605463"/>
          <p14:tracePt t="117211" x="4600575" y="5597525"/>
          <p14:tracePt t="117215" x="4624388" y="5597525"/>
          <p14:tracePt t="117217" x="4640263" y="5597525"/>
          <p14:tracePt t="117220" x="4648200" y="5597525"/>
          <p14:tracePt t="117221" x="4664075" y="5597525"/>
          <p14:tracePt t="117223" x="4672013" y="5597525"/>
          <p14:tracePt t="117225" x="4687888" y="5597525"/>
          <p14:tracePt t="117227" x="4705350" y="5597525"/>
          <p14:tracePt t="117231" x="4745038" y="5597525"/>
          <p14:tracePt t="117233" x="4760913" y="5597525"/>
          <p14:tracePt t="117235" x="4776788" y="5597525"/>
          <p14:tracePt t="117237" x="4792663" y="5597525"/>
          <p14:tracePt t="117239" x="4816475" y="5597525"/>
          <p14:tracePt t="117241" x="4832350" y="5597525"/>
          <p14:tracePt t="117243" x="4848225" y="5597525"/>
          <p14:tracePt t="117248" x="4879975" y="5597525"/>
          <p14:tracePt t="117249" x="4903788" y="5597525"/>
          <p14:tracePt t="117251" x="4919663" y="5597525"/>
          <p14:tracePt t="117253" x="4935538" y="5597525"/>
          <p14:tracePt t="117255" x="4951413" y="5589588"/>
          <p14:tracePt t="117257" x="4959350" y="5589588"/>
          <p14:tracePt t="117259" x="4975225" y="5589588"/>
          <p14:tracePt t="117261" x="4991100" y="5589588"/>
          <p14:tracePt t="117265" x="5014913" y="5589588"/>
          <p14:tracePt t="117267" x="5030788" y="5589588"/>
          <p14:tracePt t="117269" x="5046663" y="5589588"/>
          <p14:tracePt t="117271" x="5056188" y="5589588"/>
          <p14:tracePt t="117273" x="5064125" y="5589588"/>
          <p14:tracePt t="117275" x="5080000" y="5589588"/>
          <p14:tracePt t="117277" x="5087938" y="5589588"/>
          <p14:tracePt t="117281" x="5103813" y="5589588"/>
          <p14:tracePt t="117284" x="5111750" y="5597525"/>
          <p14:tracePt t="117286" x="5119688" y="5597525"/>
          <p14:tracePt t="117288" x="5127625" y="5597525"/>
          <p14:tracePt t="117289" x="5135563" y="5597525"/>
          <p14:tracePt t="117293" x="5143500" y="5605463"/>
          <p14:tracePt t="117298" x="5151438" y="5605463"/>
          <p14:tracePt t="117301" x="5151438" y="5613400"/>
          <p14:tracePt t="117309" x="5159375" y="5621338"/>
          <p14:tracePt t="117314" x="5151438" y="5621338"/>
          <p14:tracePt t="117319" x="5151438" y="5629275"/>
          <p14:tracePt t="117321" x="5143500" y="5629275"/>
          <p14:tracePt t="117323" x="5143500" y="5637213"/>
          <p14:tracePt t="117325" x="5135563" y="5637213"/>
          <p14:tracePt t="117327" x="5127625" y="5637213"/>
          <p14:tracePt t="117331" x="5119688" y="5645150"/>
          <p14:tracePt t="117334" x="5111750" y="5653088"/>
          <p14:tracePt t="117336" x="5103813" y="5653088"/>
          <p14:tracePt t="117337" x="5095875" y="5662613"/>
          <p14:tracePt t="117339" x="5087938" y="5662613"/>
          <p14:tracePt t="117341" x="5080000" y="5670550"/>
          <p14:tracePt t="117343" x="5064125" y="5670550"/>
          <p14:tracePt t="117349" x="5046663" y="5678488"/>
          <p14:tracePt t="117352" x="5030788" y="5686425"/>
          <p14:tracePt t="117354" x="5022850" y="5686425"/>
          <p14:tracePt t="117355" x="5006975" y="5694363"/>
          <p14:tracePt t="117357" x="4999038" y="5694363"/>
          <p14:tracePt t="117359" x="4991100" y="5702300"/>
          <p14:tracePt t="117361" x="4983163" y="5702300"/>
          <p14:tracePt t="117365" x="4967288" y="5710238"/>
          <p14:tracePt t="117367" x="4959350" y="5710238"/>
          <p14:tracePt t="117371" x="4943475" y="5710238"/>
          <p14:tracePt t="117372" x="4935538" y="5718175"/>
          <p14:tracePt t="117374" x="4927600" y="5718175"/>
          <p14:tracePt t="117375" x="4919663" y="5718175"/>
          <p14:tracePt t="117377" x="4911725" y="5718175"/>
          <p14:tracePt t="117381" x="4895850" y="5726113"/>
          <p14:tracePt t="117384" x="4887913" y="5726113"/>
          <p14:tracePt t="117386" x="4879975" y="5726113"/>
          <p14:tracePt t="117388" x="4864100" y="5734050"/>
          <p14:tracePt t="117389" x="4856163" y="5734050"/>
          <p14:tracePt t="117393" x="4848225" y="5734050"/>
          <p14:tracePt t="117398" x="4832350" y="5741988"/>
          <p14:tracePt t="117399" x="4824413" y="5741988"/>
          <p14:tracePt t="117403" x="4816475" y="5741988"/>
          <p14:tracePt t="117404" x="4816475" y="5749925"/>
          <p14:tracePt t="117405" x="4808538" y="5749925"/>
          <p14:tracePt t="117407" x="4800600" y="5749925"/>
          <p14:tracePt t="117411" x="4792663" y="5749925"/>
          <p14:tracePt t="117415" x="4784725" y="5757863"/>
          <p14:tracePt t="117421" x="4776788" y="5757863"/>
          <p14:tracePt t="117427" x="4768850" y="5757863"/>
          <p14:tracePt t="117431" x="4768850" y="5765800"/>
          <p14:tracePt t="117438" x="4760913" y="5765800"/>
          <p14:tracePt t="117448" x="4752975" y="5765800"/>
          <p14:tracePt t="117449" x="4752975" y="5773738"/>
          <p14:tracePt t="117461" x="4745038" y="5781675"/>
          <p14:tracePt t="117469" x="4745038" y="5789613"/>
          <p14:tracePt t="117473" x="4737100" y="5789613"/>
          <p14:tracePt t="117477" x="4737100" y="5797550"/>
          <p14:tracePt t="117483" x="4729163" y="5797550"/>
          <p14:tracePt t="117485" x="4729163" y="5805488"/>
          <p14:tracePt t="117491" x="4729163" y="5813425"/>
          <p14:tracePt t="117493" x="4721225" y="5813425"/>
          <p14:tracePt t="117498" x="4721225" y="5821363"/>
          <p14:tracePt t="117503" x="4721225" y="5829300"/>
          <p14:tracePt t="117505" x="4713288" y="5829300"/>
          <p14:tracePt t="117509" x="4713288" y="5837238"/>
          <p14:tracePt t="117518" x="4713288" y="5845175"/>
          <p14:tracePt t="117523" x="4705350" y="5853113"/>
          <p14:tracePt t="117527" x="4705350" y="5861050"/>
          <p14:tracePt t="117534" x="4705350" y="5868988"/>
          <p14:tracePt t="117535" x="4695825" y="5868988"/>
          <p14:tracePt t="117539" x="4695825" y="5876925"/>
          <p14:tracePt t="117543" x="4687888" y="5884863"/>
          <p14:tracePt t="117549" x="4679950" y="5892800"/>
          <p14:tracePt t="117554" x="4679950" y="5900738"/>
          <p14:tracePt t="117555" x="4672013" y="5900738"/>
          <p14:tracePt t="117559" x="4672013" y="5908675"/>
          <p14:tracePt t="117561" x="4664075" y="5908675"/>
          <p14:tracePt t="117565" x="4664075" y="5916613"/>
          <p14:tracePt t="117569" x="4656138" y="5916613"/>
          <p14:tracePt t="117573" x="4648200" y="5924550"/>
          <p14:tracePt t="117577" x="4640263" y="5924550"/>
          <p14:tracePt t="117584" x="4632325" y="5932488"/>
          <p14:tracePt t="117589" x="4624388" y="5932488"/>
          <p14:tracePt t="117598" x="4616450" y="5932488"/>
          <p14:tracePt t="117607" x="4608513" y="5932488"/>
          <p14:tracePt t="117639" x="4616450" y="5932488"/>
          <p14:tracePt t="117648" x="4616450" y="5924550"/>
          <p14:tracePt t="117655" x="4616450" y="5916613"/>
          <p14:tracePt t="117657" x="4624388" y="5916613"/>
          <p14:tracePt t="117661" x="4632325" y="5908675"/>
          <p14:tracePt t="117665" x="4640263" y="5908675"/>
          <p14:tracePt t="117667" x="4648200" y="5908675"/>
          <p14:tracePt t="117669" x="4656138" y="5900738"/>
          <p14:tracePt t="117673" x="4664075" y="5900738"/>
          <p14:tracePt t="117675" x="4672013" y="5892800"/>
          <p14:tracePt t="117677" x="4679950" y="5892800"/>
          <p14:tracePt t="117681" x="4695825" y="5884863"/>
          <p14:tracePt t="117683" x="4705350" y="5884863"/>
          <p14:tracePt t="117685" x="4713288" y="5884863"/>
          <p14:tracePt t="117687" x="4721225" y="5876925"/>
          <p14:tracePt t="117689" x="4729163" y="5876925"/>
          <p14:tracePt t="117691" x="4737100" y="5876925"/>
          <p14:tracePt t="117693" x="4752975" y="5876925"/>
          <p14:tracePt t="117698" x="4768850" y="5868988"/>
          <p14:tracePt t="117699" x="4784725" y="5868988"/>
          <p14:tracePt t="117703" x="4808538" y="5868988"/>
          <p14:tracePt t="117705" x="4816475" y="5868988"/>
          <p14:tracePt t="117707" x="4832350" y="5868988"/>
          <p14:tracePt t="117709" x="4848225" y="5868988"/>
          <p14:tracePt t="117711" x="4856163" y="5868988"/>
          <p14:tracePt t="117715" x="4887913" y="5868988"/>
          <p14:tracePt t="117717" x="4895850" y="5868988"/>
          <p14:tracePt t="117720" x="4911725" y="5868988"/>
          <p14:tracePt t="117721" x="4927600" y="5868988"/>
          <p14:tracePt t="117723" x="4943475" y="5868988"/>
          <p14:tracePt t="117725" x="4959350" y="5868988"/>
          <p14:tracePt t="117727" x="4975225" y="5868988"/>
          <p14:tracePt t="117731" x="5006975" y="5868988"/>
          <p14:tracePt t="117734" x="5022850" y="5868988"/>
          <p14:tracePt t="117735" x="5038725" y="5876925"/>
          <p14:tracePt t="117737" x="5056188" y="5876925"/>
          <p14:tracePt t="117739" x="5072063" y="5876925"/>
          <p14:tracePt t="117741" x="5087938" y="5876925"/>
          <p14:tracePt t="117743" x="5095875" y="5884863"/>
          <p14:tracePt t="117746" x="5111750" y="5884863"/>
          <p14:tracePt t="117747" x="5127625" y="5884863"/>
          <p14:tracePt t="117749" x="5143500" y="5884863"/>
          <p14:tracePt t="117751" x="5159375" y="5892800"/>
          <p14:tracePt t="117753" x="5175250" y="5892800"/>
          <p14:tracePt t="117755" x="5183188" y="5892800"/>
          <p14:tracePt t="117757" x="5199063" y="5892800"/>
          <p14:tracePt t="117759" x="5214938" y="5900738"/>
          <p14:tracePt t="117761" x="5230813" y="5900738"/>
          <p14:tracePt t="117763" x="5238750" y="5900738"/>
          <p14:tracePt t="117766" x="5254625" y="5908675"/>
          <p14:tracePt t="117767" x="5270500" y="5908675"/>
          <p14:tracePt t="117769" x="5286375" y="5916613"/>
          <p14:tracePt t="117771" x="5294313" y="5916613"/>
          <p14:tracePt t="117772" x="5310188" y="5924550"/>
          <p14:tracePt t="117774" x="5318125" y="5924550"/>
          <p14:tracePt t="117777" x="5334000" y="5932488"/>
          <p14:tracePt t="117779" x="5341938" y="5932488"/>
          <p14:tracePt t="117781" x="5349875" y="5940425"/>
          <p14:tracePt t="117783" x="5357813" y="5940425"/>
          <p14:tracePt t="117785" x="5373688" y="5948363"/>
          <p14:tracePt t="117787" x="5381625" y="5948363"/>
          <p14:tracePt t="117789" x="5397500" y="5956300"/>
          <p14:tracePt t="117791" x="5407025" y="5956300"/>
          <p14:tracePt t="117793" x="5414963" y="5964238"/>
          <p14:tracePt t="117796" x="5430838" y="5972175"/>
          <p14:tracePt t="117799" x="5438775" y="5980113"/>
          <p14:tracePt t="117801" x="5446713" y="5980113"/>
          <p14:tracePt t="117803" x="5462588" y="5988050"/>
          <p14:tracePt t="117805" x="5470525" y="5995988"/>
          <p14:tracePt t="117807" x="5478463" y="5995988"/>
          <p14:tracePt t="117809" x="5486400" y="6005513"/>
          <p14:tracePt t="117811" x="5494338" y="6013450"/>
          <p14:tracePt t="117813" x="5502275" y="6013450"/>
          <p14:tracePt t="117815" x="5510213" y="6021388"/>
          <p14:tracePt t="117817" x="5518150" y="6029325"/>
          <p14:tracePt t="117821" x="5526088" y="6037263"/>
          <p14:tracePt t="117823" x="5534025" y="6037263"/>
          <p14:tracePt t="117825" x="5541963" y="6045200"/>
          <p14:tracePt t="117829" x="5549900" y="6053138"/>
          <p14:tracePt t="117831" x="5549900" y="6061075"/>
          <p14:tracePt t="117833" x="5557838" y="6061075"/>
          <p14:tracePt t="117835" x="5557838" y="6069013"/>
          <p14:tracePt t="117839" x="5565775" y="6076950"/>
          <p14:tracePt t="117843" x="5565775" y="6084888"/>
          <p14:tracePt t="117847" x="5573713" y="6092825"/>
          <p14:tracePt t="117849" x="5573713" y="6100763"/>
          <p14:tracePt t="117853" x="5573713" y="6108700"/>
          <p14:tracePt t="117857" x="5573713" y="6116638"/>
          <p14:tracePt t="117859" x="5573713" y="6124575"/>
          <p14:tracePt t="117864" x="5573713" y="6132513"/>
          <p14:tracePt t="117867" x="5565775" y="6140450"/>
          <p14:tracePt t="117869" x="5565775" y="6148388"/>
          <p14:tracePt t="117871" x="5557838" y="6148388"/>
          <p14:tracePt t="117873" x="5557838" y="6156325"/>
          <p14:tracePt t="117875" x="5549900" y="6164263"/>
          <p14:tracePt t="117881" x="5534025" y="6172200"/>
          <p14:tracePt t="117884" x="5526088" y="6180138"/>
          <p14:tracePt t="117886" x="5518150" y="6188075"/>
          <p14:tracePt t="117887" x="5510213" y="6188075"/>
          <p14:tracePt t="117889" x="5502275" y="6196013"/>
          <p14:tracePt t="117891" x="5494338" y="6196013"/>
          <p14:tracePt t="117893" x="5486400" y="6203950"/>
          <p14:tracePt t="117898" x="5470525" y="6211888"/>
          <p14:tracePt t="117899" x="5454650" y="6211888"/>
          <p14:tracePt t="117901" x="5446713" y="6219825"/>
          <p14:tracePt t="117904" x="5430838" y="6219825"/>
          <p14:tracePt t="117905" x="5414963" y="6227763"/>
          <p14:tracePt t="117907" x="5407025" y="6235700"/>
          <p14:tracePt t="117909" x="5381625" y="6235700"/>
          <p14:tracePt t="117911" x="5373688" y="6243638"/>
          <p14:tracePt t="117915" x="5341938" y="6243638"/>
          <p14:tracePt t="117917" x="5326063" y="6243638"/>
          <p14:tracePt t="117920" x="5302250" y="6251575"/>
          <p14:tracePt t="117923" x="5270500" y="6251575"/>
          <p14:tracePt t="117925" x="5254625" y="6251575"/>
          <p14:tracePt t="117927" x="5238750" y="6251575"/>
          <p14:tracePt t="117931" x="5199063" y="6259513"/>
          <p14:tracePt t="117933" x="5183188" y="6259513"/>
          <p14:tracePt t="117935" x="5159375" y="6259513"/>
          <p14:tracePt t="117937" x="5143500" y="6259513"/>
          <p14:tracePt t="117939" x="5119688" y="6267450"/>
          <p14:tracePt t="117941" x="5103813" y="6267450"/>
          <p14:tracePt t="117951" x="4999038" y="6267450"/>
          <p14:tracePt t="117953" x="4983163" y="6267450"/>
          <p14:tracePt t="117955" x="4959350" y="6267450"/>
          <p14:tracePt t="117957" x="4943475" y="6267450"/>
          <p14:tracePt t="117959" x="4927600" y="6267450"/>
          <p14:tracePt t="117961" x="4903788" y="6275388"/>
          <p14:tracePt t="117965" x="4864100" y="6275388"/>
          <p14:tracePt t="117969" x="4824413" y="6275388"/>
          <p14:tracePt t="117971" x="4808538" y="6275388"/>
          <p14:tracePt t="117973" x="4792663" y="6275388"/>
          <p14:tracePt t="117975" x="4776788" y="6275388"/>
          <p14:tracePt t="117977" x="4752975" y="6275388"/>
          <p14:tracePt t="117981" x="4721225" y="6275388"/>
          <p14:tracePt t="117984" x="4705350" y="6275388"/>
          <p14:tracePt t="117985" x="4687888" y="6275388"/>
          <p14:tracePt t="117987" x="4664075" y="6275388"/>
          <p14:tracePt t="117989" x="4648200" y="6275388"/>
          <p14:tracePt t="117991" x="4632325" y="6267450"/>
          <p14:tracePt t="117993" x="4616450" y="6267450"/>
          <p14:tracePt t="117998" x="4584700" y="6267450"/>
          <p14:tracePt t="118000" x="4576763" y="6267450"/>
          <p14:tracePt t="118002" x="4560888" y="6267450"/>
          <p14:tracePt t="118003" x="4545013" y="6267450"/>
          <p14:tracePt t="118005" x="4529138" y="6275388"/>
          <p14:tracePt t="118007" x="4521200" y="6275388"/>
          <p14:tracePt t="118009" x="4505325" y="6275388"/>
          <p14:tracePt t="118011" x="4497388" y="6275388"/>
          <p14:tracePt t="118014" x="4481513" y="6275388"/>
          <p14:tracePt t="118016" x="4473575" y="6275388"/>
          <p14:tracePt t="118018" x="4465638" y="6275388"/>
          <p14:tracePt t="118019" x="4457700" y="6275388"/>
          <p14:tracePt t="118021" x="4441825" y="6275388"/>
          <p14:tracePt t="118023" x="4433888" y="6275388"/>
          <p14:tracePt t="118025" x="4425950" y="6275388"/>
          <p14:tracePt t="118027" x="4418013" y="6275388"/>
          <p14:tracePt t="118031" x="4410075" y="6283325"/>
          <p14:tracePt t="118033" x="4402138" y="6283325"/>
          <p14:tracePt t="118035" x="4394200" y="6283325"/>
          <p14:tracePt t="118037" x="4386263" y="6283325"/>
          <p14:tracePt t="118041" x="4378325" y="6283325"/>
          <p14:tracePt t="118043" x="4370388" y="6283325"/>
          <p14:tracePt t="118049" x="4362450" y="6283325"/>
          <p14:tracePt t="118107" x="4370388" y="6283325"/>
          <p14:tracePt t="118110" x="4378325" y="6283325"/>
          <p14:tracePt t="118113" x="4386263" y="6275388"/>
          <p14:tracePt t="118117" x="4394200" y="6275388"/>
          <p14:tracePt t="118120" x="4402138" y="6275388"/>
          <p14:tracePt t="118123" x="4410075" y="6275388"/>
          <p14:tracePt t="118127" x="4418013" y="6275388"/>
          <p14:tracePt t="118131" x="4425950" y="6267450"/>
          <p14:tracePt t="118135" x="4433888" y="6267450"/>
          <p14:tracePt t="118136" x="4441825" y="6267450"/>
          <p14:tracePt t="118139" x="4449763" y="6267450"/>
          <p14:tracePt t="118141" x="4457700" y="6267450"/>
          <p14:tracePt t="118143" x="4465638" y="6259513"/>
          <p14:tracePt t="118148" x="4481513" y="6259513"/>
          <p14:tracePt t="118150" x="4497388" y="6259513"/>
          <p14:tracePt t="118152" x="4505325" y="6259513"/>
          <p14:tracePt t="118153" x="4513263" y="6259513"/>
          <p14:tracePt t="118155" x="4521200" y="6259513"/>
          <p14:tracePt t="118157" x="4537075" y="6259513"/>
          <p14:tracePt t="118159" x="4545013" y="6251575"/>
          <p14:tracePt t="118161" x="4560888" y="6251575"/>
          <p14:tracePt t="118165" x="4584700" y="6251575"/>
          <p14:tracePt t="118167" x="4592638" y="6251575"/>
          <p14:tracePt t="118169" x="4608513" y="6251575"/>
          <p14:tracePt t="118171" x="4624388" y="6251575"/>
          <p14:tracePt t="118173" x="4632325" y="6251575"/>
          <p14:tracePt t="118175" x="4648200" y="6243638"/>
          <p14:tracePt t="118177" x="4656138" y="6243638"/>
          <p14:tracePt t="118181" x="4687888" y="6243638"/>
          <p14:tracePt t="118184" x="4695825" y="6243638"/>
          <p14:tracePt t="118185" x="4713288" y="6243638"/>
          <p14:tracePt t="118187" x="4729163" y="6243638"/>
          <p14:tracePt t="118189" x="4737100" y="6243638"/>
          <p14:tracePt t="118191" x="4752975" y="6243638"/>
          <p14:tracePt t="118193" x="4760913" y="6243638"/>
          <p14:tracePt t="118198" x="4792663" y="6243638"/>
          <p14:tracePt t="118199" x="4800600" y="6243638"/>
          <p14:tracePt t="118201" x="4816475" y="6235700"/>
          <p14:tracePt t="118203" x="4824413" y="6235700"/>
          <p14:tracePt t="118205" x="4840288" y="6235700"/>
          <p14:tracePt t="118207" x="4856163" y="6235700"/>
          <p14:tracePt t="118209" x="4872038" y="6235700"/>
          <p14:tracePt t="118211" x="4879975" y="6235700"/>
          <p14:tracePt t="118215" x="4903788" y="6243638"/>
          <p14:tracePt t="118218" x="4919663" y="6243638"/>
          <p14:tracePt t="118220" x="4935538" y="6243638"/>
          <p14:tracePt t="118221" x="4943475" y="6243638"/>
          <p14:tracePt t="118223" x="4959350" y="6243638"/>
          <p14:tracePt t="118225" x="4967288" y="6243638"/>
          <p14:tracePt t="118227" x="4983163" y="6243638"/>
          <p14:tracePt t="118231" x="5006975" y="6243638"/>
          <p14:tracePt t="118234" x="5022850" y="6243638"/>
          <p14:tracePt t="118235" x="5038725" y="6243638"/>
          <p14:tracePt t="118237" x="5046663" y="6251575"/>
          <p14:tracePt t="118239" x="5064125" y="6251575"/>
          <p14:tracePt t="118241" x="5072063" y="6251575"/>
          <p14:tracePt t="118243" x="5087938" y="6251575"/>
          <p14:tracePt t="118248" x="5111750" y="6251575"/>
          <p14:tracePt t="118250" x="5127625" y="6251575"/>
          <p14:tracePt t="118252" x="5135563" y="6251575"/>
          <p14:tracePt t="118253" x="5151438" y="6251575"/>
          <p14:tracePt t="118255" x="5167313" y="6251575"/>
          <p14:tracePt t="118257" x="5175250" y="6259513"/>
          <p14:tracePt t="118259" x="5191125" y="6259513"/>
          <p14:tracePt t="118261" x="5207000" y="6259513"/>
          <p14:tracePt t="118264" x="5214938" y="6259513"/>
          <p14:tracePt t="118265" x="5230813" y="6259513"/>
          <p14:tracePt t="118268" x="5238750" y="6259513"/>
          <p14:tracePt t="118272" x="5262563" y="6267450"/>
          <p14:tracePt t="118273" x="5278438" y="6267450"/>
          <p14:tracePt t="118275" x="5286375" y="6267450"/>
          <p14:tracePt t="118277" x="5294313" y="6267450"/>
          <p14:tracePt t="118281" x="5318125" y="6275388"/>
          <p14:tracePt t="118283" x="5326063" y="6275388"/>
          <p14:tracePt t="118285" x="5334000" y="6275388"/>
          <p14:tracePt t="118288" x="5341938" y="6275388"/>
          <p14:tracePt t="118289" x="5349875" y="6275388"/>
          <p14:tracePt t="118291" x="5357813" y="6275388"/>
          <p14:tracePt t="118293" x="5365750" y="6283325"/>
          <p14:tracePt t="118298" x="5381625" y="6283325"/>
          <p14:tracePt t="118299" x="5389563" y="6283325"/>
          <p14:tracePt t="118302" x="5397500" y="6283325"/>
          <p14:tracePt t="118303" x="5407025" y="6283325"/>
          <p14:tracePt t="118307" x="5414963" y="6291263"/>
          <p14:tracePt t="118309" x="5422900" y="6291263"/>
          <p14:tracePt t="118314" x="5430838" y="6291263"/>
          <p14:tracePt t="118318" x="5438775" y="6299200"/>
          <p14:tracePt t="118323" x="5446713" y="6299200"/>
          <p14:tracePt t="118325" x="5446713" y="6307138"/>
          <p14:tracePt t="118327" x="5454650" y="6307138"/>
          <p14:tracePt t="118331" x="5462588" y="6307138"/>
          <p14:tracePt t="118333" x="5462588" y="6315075"/>
          <p14:tracePt t="118337" x="5470525" y="6315075"/>
          <p14:tracePt t="118341" x="5470525" y="6323013"/>
          <p14:tracePt t="118343" x="5478463" y="6323013"/>
          <p14:tracePt t="118349" x="5478463" y="6330950"/>
          <p14:tracePt t="118352" x="5486400" y="6330950"/>
          <p14:tracePt t="118357" x="5486400" y="6338888"/>
          <p14:tracePt t="118359" x="5494338" y="6338888"/>
          <p14:tracePt t="118366" x="5494338" y="6348413"/>
          <p14:tracePt t="118371" x="5502275" y="6348413"/>
          <p14:tracePt t="118373" x="5502275" y="6356350"/>
          <p14:tracePt t="118381" x="5502275" y="6364288"/>
          <p14:tracePt t="118385" x="5510213" y="6364288"/>
          <p14:tracePt t="118389" x="5510213" y="6372225"/>
          <p14:tracePt t="118399" x="5510213" y="6380163"/>
          <p14:tracePt t="118407" x="5510213" y="6388100"/>
          <p14:tracePt t="118415" x="5510213" y="6396038"/>
          <p14:tracePt t="118419" x="5502275" y="6396038"/>
          <p14:tracePt t="118423" x="5502275" y="6403975"/>
          <p14:tracePt t="118427" x="5502275" y="6411913"/>
          <p14:tracePt t="118432" x="5494338" y="6411913"/>
          <p14:tracePt t="118433" x="5494338" y="6419850"/>
          <p14:tracePt t="118435" x="5486400" y="6419850"/>
          <p14:tracePt t="118437" x="5486400" y="6427788"/>
          <p14:tracePt t="118439" x="5478463" y="6427788"/>
          <p14:tracePt t="118442" x="5478463" y="6435725"/>
          <p14:tracePt t="118444" x="5470525" y="6435725"/>
          <p14:tracePt t="118449" x="5454650" y="6451600"/>
          <p14:tracePt t="118453" x="5446713" y="6459538"/>
          <p14:tracePt t="118455" x="5438775" y="6459538"/>
          <p14:tracePt t="118457" x="5430838" y="6467475"/>
          <p14:tracePt t="118459" x="5422900" y="6467475"/>
          <p14:tracePt t="118461" x="5414963" y="6475413"/>
          <p14:tracePt t="118465" x="5407025" y="6475413"/>
          <p14:tracePt t="118467" x="5389563" y="6483350"/>
          <p14:tracePt t="118470" x="5381625" y="6483350"/>
          <p14:tracePt t="118472" x="5373688" y="6491288"/>
          <p14:tracePt t="118474" x="5365750" y="6491288"/>
          <p14:tracePt t="118475" x="5357813" y="6499225"/>
          <p14:tracePt t="118477" x="5349875" y="6499225"/>
          <p14:tracePt t="118481" x="5334000" y="6515100"/>
          <p14:tracePt t="118483" x="5318125" y="6515100"/>
          <p14:tracePt t="118486" x="5310188" y="6523038"/>
          <p14:tracePt t="118488" x="5302250" y="6523038"/>
          <p14:tracePt t="118490" x="5294313" y="6530975"/>
          <p14:tracePt t="118491" x="5286375" y="6530975"/>
          <p14:tracePt t="118493" x="5270500" y="6538913"/>
          <p14:tracePt t="118498" x="5254625" y="6546850"/>
          <p14:tracePt t="118499" x="5238750" y="6546850"/>
          <p14:tracePt t="118502" x="5230813" y="6554788"/>
          <p14:tracePt t="118506" x="5207000" y="6562725"/>
          <p14:tracePt t="118507" x="5199063" y="6562725"/>
          <p14:tracePt t="118509" x="5183188" y="6570663"/>
          <p14:tracePt t="118511" x="5175250" y="6570663"/>
          <p14:tracePt t="118515" x="5151438" y="6578600"/>
          <p14:tracePt t="118517" x="5135563" y="6586538"/>
          <p14:tracePt t="118521" x="5111750" y="6594475"/>
          <p14:tracePt t="118523" x="5095875" y="6594475"/>
          <p14:tracePt t="118525" x="5087938" y="6602413"/>
          <p14:tracePt t="118527" x="5072063" y="6602413"/>
          <p14:tracePt t="118531" x="5038725" y="6618288"/>
          <p14:tracePt t="118533" x="5022850" y="6618288"/>
          <p14:tracePt t="118536" x="5014913" y="6626225"/>
          <p14:tracePt t="118539" x="4999038" y="6626225"/>
          <p14:tracePt t="118539" x="4983163" y="6626225"/>
          <p14:tracePt t="118541" x="4967288" y="6634163"/>
          <p14:tracePt t="118543" x="4951413" y="6634163"/>
          <p14:tracePt t="118548" x="4927600" y="6642100"/>
          <p14:tracePt t="118549" x="4903788" y="6650038"/>
          <p14:tracePt t="118554" x="4879975" y="6650038"/>
          <p14:tracePt t="118556" x="4864100" y="6657975"/>
          <p14:tracePt t="118557" x="4856163" y="6657975"/>
          <p14:tracePt t="118559" x="4840288" y="6657975"/>
          <p14:tracePt t="118561" x="4824413" y="6665913"/>
          <p14:tracePt t="118564" x="4816475" y="6665913"/>
          <p14:tracePt t="118565" x="4800600" y="6665913"/>
          <p14:tracePt t="118568" x="4792663" y="6673850"/>
          <p14:tracePt t="118572" x="4768850" y="6673850"/>
          <p14:tracePt t="118573" x="4752975" y="6673850"/>
          <p14:tracePt t="118575" x="4745038" y="6681788"/>
          <p14:tracePt t="118577" x="4737100" y="6681788"/>
          <p14:tracePt t="118581" x="4713288" y="6681788"/>
          <p14:tracePt t="118586" x="4695825" y="6681788"/>
          <p14:tracePt t="118588" x="4687888" y="6691313"/>
          <p14:tracePt t="118589" x="4672013" y="6691313"/>
          <p14:tracePt t="118591" x="4664075" y="6691313"/>
          <p14:tracePt t="118593" x="4656138" y="6691313"/>
          <p14:tracePt t="118598" x="4640263" y="6691313"/>
          <p14:tracePt t="118602" x="4632325" y="6699250"/>
          <p14:tracePt t="118603" x="4624388" y="6699250"/>
          <p14:tracePt t="118605" x="4616450" y="6699250"/>
          <p14:tracePt t="118607" x="4608513" y="6699250"/>
          <p14:tracePt t="118611" x="4600575" y="6699250"/>
          <p14:tracePt t="118616" x="4592638" y="6699250"/>
          <p14:tracePt t="118619" x="4584700" y="6699250"/>
          <p14:tracePt t="118625" x="4576763" y="6699250"/>
          <p14:tracePt t="118681" x="4576763" y="6691313"/>
          <p14:tracePt t="118691" x="4576763" y="6681788"/>
          <p14:tracePt t="118699" x="4584700" y="6673850"/>
          <p14:tracePt t="118707" x="4584700" y="6665913"/>
          <p14:tracePt t="118711" x="4592638" y="6665913"/>
          <p14:tracePt t="118719" x="4592638" y="6657975"/>
          <p14:tracePt t="118721" x="4600575" y="6657975"/>
          <p14:tracePt t="118729" x="4608513" y="6657975"/>
          <p14:tracePt t="118730" x="4608513" y="6650038"/>
          <p14:tracePt t="118732" x="4616450" y="6650038"/>
          <p14:tracePt t="118736" x="4624388" y="6650038"/>
          <p14:tracePt t="118740" x="4632325" y="6650038"/>
          <p14:tracePt t="118746" x="4640263" y="6642100"/>
          <p14:tracePt t="118746" x="4648200" y="6642100"/>
          <p14:tracePt t="118748" x="4656138" y="6642100"/>
          <p14:tracePt t="118752" x="4664075" y="6642100"/>
          <p14:tracePt t="118754" x="4672013" y="6642100"/>
          <p14:tracePt t="118756" x="4679950" y="6642100"/>
          <p14:tracePt t="118758" x="4687888" y="6642100"/>
          <p14:tracePt t="118760" x="4695825" y="6642100"/>
          <p14:tracePt t="118763" x="4705350" y="6634163"/>
          <p14:tracePt t="118764" x="4713288" y="6634163"/>
          <p14:tracePt t="118766" x="4721225" y="6634163"/>
          <p14:tracePt t="118768" x="4729163" y="6634163"/>
          <p14:tracePt t="118772" x="4737100" y="6634163"/>
          <p14:tracePt t="118774" x="4745038" y="6634163"/>
          <p14:tracePt t="118776" x="4752975" y="6634163"/>
          <p14:tracePt t="118778" x="4760913" y="6626225"/>
          <p14:tracePt t="118780" x="4768850" y="6626225"/>
          <p14:tracePt t="118782" x="4776788" y="6626225"/>
          <p14:tracePt t="118784" x="4784725" y="6626225"/>
          <p14:tracePt t="118786" x="4792663" y="6626225"/>
          <p14:tracePt t="118788" x="4808538" y="6626225"/>
          <p14:tracePt t="118790" x="4816475" y="6618288"/>
          <p14:tracePt t="118792" x="4824413" y="6618288"/>
          <p14:tracePt t="118795" x="4832350" y="6618288"/>
          <p14:tracePt t="118796" x="4840288" y="6618288"/>
          <p14:tracePt t="118798" x="4848225" y="6618288"/>
          <p14:tracePt t="118800" x="4856163" y="6618288"/>
          <p14:tracePt t="118802" x="4872038" y="6610350"/>
          <p14:tracePt t="118804" x="4879975" y="6610350"/>
          <p14:tracePt t="118806" x="4887913" y="6610350"/>
          <p14:tracePt t="118808" x="4903788" y="6610350"/>
          <p14:tracePt t="118812" x="4919663" y="6610350"/>
          <p14:tracePt t="118814" x="4927600" y="6610350"/>
          <p14:tracePt t="118817" x="4935538" y="6602413"/>
          <p14:tracePt t="118819" x="4943475" y="6602413"/>
          <p14:tracePt t="118821" x="4951413" y="6602413"/>
          <p14:tracePt t="118823" x="4959350" y="6602413"/>
          <p14:tracePt t="118825" x="4975225" y="6602413"/>
          <p14:tracePt t="118827" x="4983163" y="6602413"/>
          <p14:tracePt t="118829" x="4991100" y="6602413"/>
          <p14:tracePt t="118831" x="4999038" y="6594475"/>
          <p14:tracePt t="118833" x="5006975" y="6594475"/>
          <p14:tracePt t="118835" x="5014913" y="6594475"/>
          <p14:tracePt t="118837" x="5022850" y="6594475"/>
          <p14:tracePt t="118839" x="5030788" y="6594475"/>
          <p14:tracePt t="118841" x="5046663" y="6594475"/>
          <p14:tracePt t="118843" x="5056188" y="6594475"/>
          <p14:tracePt t="118847" x="5072063" y="6594475"/>
          <p14:tracePt t="118849" x="5080000" y="6586538"/>
          <p14:tracePt t="118851" x="5087938" y="6586538"/>
          <p14:tracePt t="118853" x="5095875" y="6586538"/>
          <p14:tracePt t="118855" x="5103813" y="6586538"/>
          <p14:tracePt t="118857" x="5111750" y="6594475"/>
          <p14:tracePt t="118859" x="5119688" y="6594475"/>
          <p14:tracePt t="118861" x="5135563" y="6594475"/>
          <p14:tracePt t="118863" x="5143500" y="6594475"/>
          <p14:tracePt t="118865" x="5151438" y="6594475"/>
          <p14:tracePt t="118867" x="5159375" y="6594475"/>
          <p14:tracePt t="118869" x="5167313" y="6594475"/>
          <p14:tracePt t="118871" x="5175250" y="6594475"/>
          <p14:tracePt t="118873" x="5183188" y="6594475"/>
          <p14:tracePt t="118875" x="5191125" y="6602413"/>
          <p14:tracePt t="118877" x="5199063" y="6602413"/>
          <p14:tracePt t="118880" x="5214938" y="6602413"/>
          <p14:tracePt t="118883" x="5230813" y="6602413"/>
          <p14:tracePt t="118885" x="5238750" y="6602413"/>
          <p14:tracePt t="118887" x="5246688" y="6602413"/>
          <p14:tracePt t="118889" x="5254625" y="6610350"/>
          <p14:tracePt t="118891" x="5262563" y="6610350"/>
          <p14:tracePt t="118893" x="5270500" y="6610350"/>
          <p14:tracePt t="118897" x="5278438" y="6610350"/>
          <p14:tracePt t="118900" x="5286375" y="6610350"/>
          <p14:tracePt t="118901" x="5294313" y="6618288"/>
          <p14:tracePt t="118903" x="5302250" y="6618288"/>
          <p14:tracePt t="118905" x="5310188" y="6618288"/>
          <p14:tracePt t="118907" x="5318125" y="6626225"/>
          <p14:tracePt t="118911" x="5326063" y="6626225"/>
          <p14:tracePt t="118914" x="5334000" y="6626225"/>
          <p14:tracePt t="118915" x="5334000" y="6634163"/>
          <p14:tracePt t="118917" x="5341938" y="6634163"/>
          <p14:tracePt t="118919" x="5349875" y="6642100"/>
          <p14:tracePt t="118921" x="5357813" y="6642100"/>
          <p14:tracePt t="118925" x="5365750" y="6642100"/>
          <p14:tracePt t="118927" x="5373688" y="6650038"/>
          <p14:tracePt t="118933" x="5389563" y="6657975"/>
          <p14:tracePt t="118936" x="5389563" y="6665913"/>
          <p14:tracePt t="118937" x="5397500" y="6665913"/>
          <p14:tracePt t="118939" x="5397500" y="6673850"/>
          <p14:tracePt t="118941" x="5407025" y="6673850"/>
          <p14:tracePt t="118943" x="5407025" y="6681788"/>
          <p14:tracePt t="118947" x="5414963" y="6681788"/>
          <p14:tracePt t="118949" x="5422900" y="6691313"/>
          <p14:tracePt t="118953" x="5422900" y="6699250"/>
          <p14:tracePt t="118957" x="5430838" y="6707188"/>
          <p14:tracePt t="118961" x="5430838" y="6715125"/>
          <p14:tracePt t="118967" x="5438775" y="6723063"/>
          <p14:tracePt t="118971" x="5438775" y="6731000"/>
          <p14:tracePt t="118975" x="5438775" y="6738938"/>
          <p14:tracePt t="118981" x="5438775" y="6746875"/>
          <p14:tracePt t="118984" x="5438775" y="6754813"/>
          <p14:tracePt t="118985" x="5430838" y="6754813"/>
          <p14:tracePt t="118989" x="5430838" y="6762750"/>
          <p14:tracePt t="118993" x="5430838" y="6770688"/>
          <p14:tracePt t="118997" x="5422900" y="6778625"/>
          <p14:tracePt t="119001" x="5422900" y="6786563"/>
          <p14:tracePt t="119003" x="5414963" y="6786563"/>
          <p14:tracePt t="119005" x="5414963" y="6794500"/>
          <p14:tracePt t="119007" x="5407025" y="6794500"/>
          <p14:tracePt t="119009" x="5407025" y="6802438"/>
          <p14:tracePt t="119011" x="5397500" y="6802438"/>
          <p14:tracePt t="119015" x="5389563" y="6810375"/>
          <p14:tracePt t="119019" x="5381625" y="6818313"/>
          <p14:tracePt t="119021" x="5373688" y="6818313"/>
          <p14:tracePt t="119023" x="5373688" y="6826250"/>
          <p14:tracePt t="119025" x="5365750" y="6826250"/>
          <p14:tracePt t="119027" x="5357813" y="6834188"/>
          <p14:tracePt t="119031" x="5349875" y="6842125"/>
          <p14:tracePt t="119033" x="5341938" y="6842125"/>
          <p14:tracePt t="119038" x="5326063" y="6850063"/>
          <p14:tracePt t="119039" x="5318125" y="6850063"/>
          <p14:tracePt t="119174" x="4521200" y="6850063"/>
          <p14:tracePt t="119175" x="4513263" y="6842125"/>
          <p14:tracePt t="119177" x="4505325" y="6842125"/>
          <p14:tracePt t="119183" x="4481513" y="6842125"/>
          <p14:tracePt t="119184" x="4473575" y="6834188"/>
          <p14:tracePt t="119185" x="4465638" y="6834188"/>
          <p14:tracePt t="119189" x="4449763" y="6834188"/>
          <p14:tracePt t="119192" x="4449763" y="6826250"/>
          <p14:tracePt t="119195" x="4441825" y="6826250"/>
          <p14:tracePt t="119198" x="4433888" y="6818313"/>
          <p14:tracePt t="119201" x="4425950" y="6818313"/>
          <p14:tracePt t="119205" x="4418013" y="6818313"/>
          <p14:tracePt t="119211" x="4418013" y="6810375"/>
          <p14:tracePt t="119215" x="4410075" y="6810375"/>
          <p14:tracePt t="119247" x="4410075" y="6802438"/>
          <p14:tracePt t="119255" x="4410075" y="6794500"/>
          <p14:tracePt t="119261" x="4418013" y="6794500"/>
          <p14:tracePt t="119264" x="4418013" y="6786563"/>
          <p14:tracePt t="119269" x="4418013" y="6778625"/>
          <p14:tracePt t="119281" x="4418013" y="6770688"/>
          <p14:tracePt t="119289" x="4418013" y="6762750"/>
          <p14:tracePt t="119303" x="4425950" y="6762750"/>
          <p14:tracePt t="119307" x="4425950" y="6754813"/>
          <p14:tracePt t="119347" x="4425950" y="6746875"/>
          <p14:tracePt t="119364" x="4425950" y="6738938"/>
          <p14:tracePt t="119371" x="4425950" y="6731000"/>
          <p14:tracePt t="119377" x="4425950" y="6723063"/>
          <p14:tracePt t="119384" x="4425950" y="6715125"/>
          <p14:tracePt t="119387" x="4425950" y="6707188"/>
          <p14:tracePt t="119389" x="4418013" y="6707188"/>
          <p14:tracePt t="119391" x="4418013" y="6699250"/>
          <p14:tracePt t="119398" x="4418013" y="6691313"/>
          <p14:tracePt t="119399" x="4418013" y="6681788"/>
          <p14:tracePt t="119401" x="4418013" y="6673850"/>
          <p14:tracePt t="119405" x="4418013" y="6665913"/>
          <p14:tracePt t="119407" x="4418013" y="6657975"/>
          <p14:tracePt t="119409" x="4410075" y="6650038"/>
          <p14:tracePt t="119411" x="4410075" y="6642100"/>
          <p14:tracePt t="119414" x="4410075" y="6634163"/>
          <p14:tracePt t="119415" x="4410075" y="6626225"/>
          <p14:tracePt t="119417" x="4410075" y="6618288"/>
          <p14:tracePt t="119419" x="4410075" y="6610350"/>
          <p14:tracePt t="119421" x="4402138" y="6602413"/>
          <p14:tracePt t="119423" x="4402138" y="6594475"/>
          <p14:tracePt t="119425" x="4402138" y="6578600"/>
          <p14:tracePt t="119427" x="4402138" y="6570663"/>
          <p14:tracePt t="119431" x="4394200" y="6554788"/>
          <p14:tracePt t="119434" x="4394200" y="6546850"/>
          <p14:tracePt t="119435" x="4386263" y="6530975"/>
          <p14:tracePt t="119437" x="4386263" y="6523038"/>
          <p14:tracePt t="119439" x="4386263" y="6515100"/>
          <p14:tracePt t="119441" x="4378325" y="6507163"/>
          <p14:tracePt t="119443" x="4378325" y="6491288"/>
          <p14:tracePt t="119449" x="4362450" y="6459538"/>
          <p14:tracePt t="119453" x="4352925" y="6451600"/>
          <p14:tracePt t="119455" x="4352925" y="6443663"/>
          <p14:tracePt t="119457" x="4344988" y="6435725"/>
          <p14:tracePt t="119459" x="4344988" y="6419850"/>
          <p14:tracePt t="119461" x="4337050" y="6411913"/>
          <p14:tracePt t="119465" x="4329113" y="6403975"/>
          <p14:tracePt t="119467" x="4321175" y="6396038"/>
          <p14:tracePt t="119471" x="4313238" y="6380163"/>
          <p14:tracePt t="119473" x="4313238" y="6372225"/>
          <p14:tracePt t="119475" x="4305300" y="6364288"/>
          <p14:tracePt t="119477" x="4305300" y="6356350"/>
          <p14:tracePt t="119481" x="4289425" y="6338888"/>
          <p14:tracePt t="119483" x="4289425" y="6330950"/>
          <p14:tracePt t="119487" x="4281488" y="6315075"/>
          <p14:tracePt t="119490" x="4273550" y="6307138"/>
          <p14:tracePt t="119491" x="4265613" y="6299200"/>
          <p14:tracePt t="119493" x="4265613" y="6291263"/>
          <p14:tracePt t="119498" x="4257675" y="6275388"/>
          <p14:tracePt t="119499" x="4249738" y="6275388"/>
          <p14:tracePt t="119501" x="4241800" y="6267450"/>
          <p14:tracePt t="119505" x="4233863" y="6251575"/>
          <p14:tracePt t="119508" x="4225925" y="6243638"/>
          <p14:tracePt t="119509" x="4217988" y="6235700"/>
          <p14:tracePt t="119511" x="4210050" y="6235700"/>
          <p14:tracePt t="119515" x="4202113" y="6219825"/>
          <p14:tracePt t="119517" x="4194175" y="6211888"/>
          <p14:tracePt t="119521" x="4178300" y="6196013"/>
          <p14:tracePt t="119523" x="4170363" y="6196013"/>
          <p14:tracePt t="119525" x="4162425" y="6188075"/>
          <p14:tracePt t="119527" x="4154488" y="6180138"/>
          <p14:tracePt t="119531" x="4130675" y="6164263"/>
          <p14:tracePt t="119533" x="4122738" y="6156325"/>
          <p14:tracePt t="119537" x="4114800" y="6148388"/>
          <p14:tracePt t="119541" x="4083050" y="6132513"/>
          <p14:tracePt t="119543" x="4067175" y="6124575"/>
          <p14:tracePt t="119548" x="4043363" y="6116638"/>
          <p14:tracePt t="119549" x="4035425" y="6108700"/>
          <p14:tracePt t="119551" x="4027488" y="6100763"/>
          <p14:tracePt t="119557" x="3994150" y="6084888"/>
          <p14:tracePt t="119559" x="3986213" y="6084888"/>
          <p14:tracePt t="119561" x="3978275" y="6076950"/>
          <p14:tracePt t="119565" x="3962400" y="6069013"/>
          <p14:tracePt t="119567" x="3954463" y="6069013"/>
          <p14:tracePt t="119570" x="3938588" y="6061075"/>
          <p14:tracePt t="119573" x="3930650" y="6053138"/>
          <p14:tracePt t="119575" x="3922713" y="6053138"/>
          <p14:tracePt t="119577" x="3914775" y="6053138"/>
          <p14:tracePt t="119582" x="3898900" y="6045200"/>
          <p14:tracePt t="119584" x="3890963" y="6037263"/>
          <p14:tracePt t="119588" x="3875088" y="6037263"/>
          <p14:tracePt t="119589" x="3875088" y="6029325"/>
          <p14:tracePt t="119591" x="3867150" y="6029325"/>
          <p14:tracePt t="119593" x="3859213" y="6029325"/>
          <p14:tracePt t="119598" x="3851275" y="6021388"/>
          <p14:tracePt t="119601" x="3851275" y="6013450"/>
          <p14:tracePt t="119602" x="3843338" y="6013450"/>
          <p14:tracePt t="119605" x="3835400" y="6013450"/>
          <p14:tracePt t="119607" x="3835400" y="6005513"/>
          <p14:tracePt t="119609" x="3827463" y="6005513"/>
          <p14:tracePt t="119614" x="3819525" y="5995988"/>
          <p14:tracePt t="119619" x="3811588" y="5988050"/>
          <p14:tracePt t="119625" x="3803650" y="5988050"/>
          <p14:tracePt t="119627" x="3803650" y="5980113"/>
          <p14:tracePt t="119633" x="3795713" y="5980113"/>
          <p14:tracePt t="119636" x="3795713" y="5972175"/>
          <p14:tracePt t="119639" x="3787775" y="5972175"/>
          <p14:tracePt t="119641" x="3787775" y="5964238"/>
          <p14:tracePt t="119648" x="3779838" y="5956300"/>
          <p14:tracePt t="119649" x="3771900" y="5956300"/>
          <p14:tracePt t="119652" x="3771900" y="5948363"/>
          <p14:tracePt t="119654" x="3763963" y="5948363"/>
          <p14:tracePt t="119657" x="3756025" y="5940425"/>
          <p14:tracePt t="119659" x="3748088" y="5940425"/>
          <p14:tracePt t="119661" x="3748088" y="5932488"/>
          <p14:tracePt t="119665" x="3732213" y="5924550"/>
          <p14:tracePt t="119667" x="3724275" y="5916613"/>
          <p14:tracePt t="119669" x="3716338" y="5916613"/>
          <p14:tracePt t="119671" x="3716338" y="5908675"/>
          <p14:tracePt t="119673" x="3708400" y="5900738"/>
          <p14:tracePt t="119675" x="3700463" y="5900738"/>
          <p14:tracePt t="119677" x="3684588" y="5892800"/>
          <p14:tracePt t="119681" x="3668713" y="5876925"/>
          <p14:tracePt t="119683" x="3660775" y="5876925"/>
          <p14:tracePt t="119687" x="3643313" y="5868988"/>
          <p14:tracePt t="119689" x="3627438" y="5853113"/>
          <p14:tracePt t="119691" x="3619500" y="5853113"/>
          <p14:tracePt t="119693" x="3603625" y="5845175"/>
          <p14:tracePt t="119698" x="3587750" y="5837238"/>
          <p14:tracePt t="119699" x="3579813" y="5829300"/>
          <p14:tracePt t="119701" x="3563938" y="5829300"/>
          <p14:tracePt t="119705" x="3548063" y="5821363"/>
          <p14:tracePt t="119708" x="3540125" y="5813425"/>
          <p14:tracePt t="119709" x="3524250" y="5805488"/>
          <p14:tracePt t="119711" x="3516313" y="5805488"/>
          <p14:tracePt t="119715" x="3492500" y="5797550"/>
          <p14:tracePt t="119717" x="3484563" y="5789613"/>
          <p14:tracePt t="119720" x="3476625" y="5789613"/>
          <p14:tracePt t="119723" x="3452813" y="5781675"/>
          <p14:tracePt t="119726" x="3444875" y="5773738"/>
          <p14:tracePt t="119727" x="3436938" y="5773738"/>
          <p14:tracePt t="119731" x="3413125" y="5765800"/>
          <p14:tracePt t="119733" x="3405188" y="5757863"/>
          <p14:tracePt t="119735" x="3397250" y="5757863"/>
          <p14:tracePt t="119739" x="3373438" y="5749925"/>
          <p14:tracePt t="119742" x="3365500" y="5749925"/>
          <p14:tracePt t="119743" x="3357563" y="5741988"/>
          <p14:tracePt t="119747" x="3341688" y="5741988"/>
          <p14:tracePt t="119749" x="3333750" y="5734050"/>
          <p14:tracePt t="119751" x="3325813" y="5734050"/>
          <p14:tracePt t="119753" x="3317875" y="5734050"/>
          <p14:tracePt t="119755" x="3308350" y="5726113"/>
          <p14:tracePt t="119757" x="3300413" y="5726113"/>
          <p14:tracePt t="119761" x="3292475" y="5726113"/>
          <p14:tracePt t="119763" x="3284538" y="5726113"/>
          <p14:tracePt t="119767" x="3276600" y="5718175"/>
          <p14:tracePt t="119769" x="3268663" y="5718175"/>
          <p14:tracePt t="119775" x="3260725" y="5718175"/>
          <p14:tracePt t="119784" x="3252788" y="5718175"/>
          <p14:tracePt t="119819" x="3252788" y="5726113"/>
          <p14:tracePt t="119823" x="3252788" y="5734050"/>
          <p14:tracePt t="119827" x="3252788" y="5741988"/>
          <p14:tracePt t="119831" x="3252788" y="5757863"/>
          <p14:tracePt t="119834" x="3260725" y="5757863"/>
          <p14:tracePt t="119836" x="3260725" y="5765800"/>
          <p14:tracePt t="119837" x="3260725" y="5773738"/>
          <p14:tracePt t="119839" x="3260725" y="5781675"/>
          <p14:tracePt t="119841" x="3268663" y="5789613"/>
          <p14:tracePt t="119843" x="3268663" y="5797550"/>
          <p14:tracePt t="119848" x="3276600" y="5821363"/>
          <p14:tracePt t="119852" x="3284538" y="5837238"/>
          <p14:tracePt t="119853" x="3284538" y="5845175"/>
          <p14:tracePt t="119855" x="3284538" y="5861050"/>
          <p14:tracePt t="119857" x="3292475" y="5868988"/>
          <p14:tracePt t="119859" x="3300413" y="5876925"/>
          <p14:tracePt t="119861" x="3300413" y="5892800"/>
          <p14:tracePt t="119865" x="3317875" y="5908675"/>
          <p14:tracePt t="119868" x="3317875" y="5916613"/>
          <p14:tracePt t="119871" x="3333750" y="5940425"/>
          <p14:tracePt t="119873" x="3341688" y="5948363"/>
          <p14:tracePt t="119875" x="3349625" y="5964238"/>
          <p14:tracePt t="119877" x="3357563" y="5972175"/>
          <p14:tracePt t="119881" x="3381375" y="5995988"/>
          <p14:tracePt t="119884" x="3389313" y="6013450"/>
          <p14:tracePt t="119888" x="3421063" y="6037263"/>
          <p14:tracePt t="119890" x="3436938" y="6045200"/>
          <p14:tracePt t="119891" x="3452813" y="6053138"/>
          <p14:tracePt t="119893" x="3468688" y="6069013"/>
          <p14:tracePt t="119898" x="3500438" y="6092825"/>
          <p14:tracePt t="119899" x="3524250" y="6108700"/>
          <p14:tracePt t="119901" x="3540125" y="6116638"/>
          <p14:tracePt t="119905" x="3587750" y="6140450"/>
          <p14:tracePt t="119907" x="3611563" y="6156325"/>
          <p14:tracePt t="119909" x="3643313" y="6164263"/>
          <p14:tracePt t="119913" x="3684588" y="6180138"/>
          <p14:tracePt t="119916" x="3700463" y="6196013"/>
          <p14:tracePt t="119917" x="3724275" y="6203950"/>
          <p14:tracePt t="119919" x="3748088" y="6211888"/>
          <p14:tracePt t="119922" x="3779838" y="6219825"/>
          <p14:tracePt t="119926" x="3827463" y="6235700"/>
          <p14:tracePt t="119929" x="3890963" y="6259513"/>
          <p14:tracePt t="119933" x="3938588" y="6267450"/>
          <p14:tracePt t="119935" x="3970338" y="6275388"/>
          <p14:tracePt t="119939" x="4027488" y="6291263"/>
          <p14:tracePt t="119942" x="4059238" y="6299200"/>
          <p14:tracePt t="119943" x="4090988" y="6307138"/>
          <p14:tracePt t="119951" x="4217988" y="6330950"/>
          <p14:tracePt t="119953" x="4249738" y="6338888"/>
          <p14:tracePt t="119957" x="4321175" y="6348413"/>
          <p14:tracePt t="119959" x="4352925" y="6356350"/>
          <p14:tracePt t="119961" x="4386263" y="6356350"/>
          <p14:tracePt t="119965" x="4418013" y="6356350"/>
          <p14:tracePt t="119966" x="4449763" y="6364288"/>
          <p14:tracePt t="119967" x="4481513" y="6364288"/>
          <p14:tracePt t="119970" x="4521200" y="6372225"/>
          <p14:tracePt t="119973" x="4576763" y="6380163"/>
          <p14:tracePt t="119976" x="4608513" y="6380163"/>
          <p14:tracePt t="119977" x="4640263" y="6380163"/>
          <p14:tracePt t="119981" x="4705350" y="6380163"/>
          <p14:tracePt t="119983" x="4737100" y="6380163"/>
          <p14:tracePt t="119986" x="4768850" y="6380163"/>
          <p14:tracePt t="119988" x="4800600" y="6380163"/>
          <p14:tracePt t="119990" x="4840288" y="6372225"/>
          <p14:tracePt t="119991" x="4856163" y="6372225"/>
          <p14:tracePt t="119993" x="4887913" y="6372225"/>
          <p14:tracePt t="119998" x="4943475" y="6372225"/>
          <p14:tracePt t="119999" x="4975225" y="6372225"/>
          <p14:tracePt t="120003" x="5006975" y="6372225"/>
          <p14:tracePt t="120004" x="5030788" y="6364288"/>
          <p14:tracePt t="120006" x="5056188" y="6364288"/>
          <p14:tracePt t="120007" x="5087938" y="6356350"/>
          <p14:tracePt t="120009" x="5119688" y="6356350"/>
          <p14:tracePt t="120011" x="5135563" y="6356350"/>
          <p14:tracePt t="120015" x="5167313" y="6348413"/>
          <p14:tracePt t="120015" x="5191125" y="6338888"/>
          <p14:tracePt t="120018" x="5214938" y="6338888"/>
          <p14:tracePt t="120021" x="5262563" y="6323013"/>
          <p14:tracePt t="120023" x="5294313" y="6323013"/>
          <p14:tracePt t="120025" x="5318125" y="6315075"/>
          <p14:tracePt t="120027" x="5341938" y="6307138"/>
          <p14:tracePt t="120031" x="5389563" y="6291263"/>
          <p14:tracePt t="120033" x="5414963" y="6283325"/>
          <p14:tracePt t="120037" x="5438775" y="6275388"/>
          <p14:tracePt t="120040" x="5486400" y="6259513"/>
          <p14:tracePt t="120041" x="5510213" y="6251575"/>
          <p14:tracePt t="120043" x="5534025" y="6235700"/>
          <p14:tracePt t="120048" x="5581650" y="6219825"/>
          <p14:tracePt t="120049" x="5605463" y="6203950"/>
          <p14:tracePt t="120052" x="5621338" y="6196013"/>
          <p14:tracePt t="120056" x="5661025" y="6180138"/>
          <p14:tracePt t="120057" x="5676900" y="6164263"/>
          <p14:tracePt t="120059" x="5700713" y="6156325"/>
          <p14:tracePt t="120061" x="5716588" y="6140450"/>
          <p14:tracePt t="120065" x="5749925" y="6124575"/>
          <p14:tracePt t="120068" x="5765800" y="6108700"/>
          <p14:tracePt t="120069" x="5781675" y="6100763"/>
          <p14:tracePt t="120073" x="5813425" y="6076950"/>
          <p14:tracePt t="120075" x="5821363" y="6061075"/>
          <p14:tracePt t="120077" x="5837238" y="6053138"/>
          <p14:tracePt t="120081" x="5853113" y="6037263"/>
          <p14:tracePt t="120084" x="5868988" y="6021388"/>
          <p14:tracePt t="120085" x="5876925" y="6013450"/>
          <p14:tracePt t="120088" x="5876925" y="6005513"/>
          <p14:tracePt t="120090" x="5884863" y="5988050"/>
          <p14:tracePt t="120092" x="5892800" y="5980113"/>
          <p14:tracePt t="120093" x="5892800" y="5972175"/>
          <p14:tracePt t="120098" x="5900738" y="5948363"/>
          <p14:tracePt t="120101" x="5908675" y="5924550"/>
          <p14:tracePt t="120106" x="5916613" y="5900738"/>
          <p14:tracePt t="120107" x="5916613" y="5892800"/>
          <p14:tracePt t="120109" x="5916613" y="5884863"/>
          <p14:tracePt t="120111" x="5916613" y="5876925"/>
          <p14:tracePt t="120115" x="5916613" y="5853113"/>
          <p14:tracePt t="120117" x="5908675" y="5837238"/>
          <p14:tracePt t="120120" x="5908675" y="5829300"/>
          <p14:tracePt t="120123" x="5900738" y="5813425"/>
          <p14:tracePt t="120125" x="5892800" y="5805488"/>
          <p14:tracePt t="120127" x="5884863" y="5789613"/>
          <p14:tracePt t="120131" x="5876925" y="5773738"/>
          <p14:tracePt t="120133" x="5868988" y="5757863"/>
          <p14:tracePt t="120135" x="5861050" y="5749925"/>
          <p14:tracePt t="120137" x="5845175" y="5741988"/>
          <p14:tracePt t="120139" x="5837238" y="5734050"/>
          <p14:tracePt t="120140" x="5829300" y="5718175"/>
          <p14:tracePt t="120143" x="5813425" y="5710238"/>
          <p14:tracePt t="120146" x="5789613" y="5694363"/>
          <p14:tracePt t="120149" x="5773738" y="5686425"/>
          <p14:tracePt t="120151" x="5757863" y="5678488"/>
          <p14:tracePt t="120153" x="5740400" y="5670550"/>
          <p14:tracePt t="120155" x="5724525" y="5662613"/>
          <p14:tracePt t="120157" x="5708650" y="5653088"/>
          <p14:tracePt t="120159" x="5692775" y="5637213"/>
          <p14:tracePt t="120161" x="5676900" y="5629275"/>
          <p14:tracePt t="120163" x="5661025" y="5621338"/>
          <p14:tracePt t="120165" x="5645150" y="5613400"/>
          <p14:tracePt t="120167" x="5629275" y="5605463"/>
          <p14:tracePt t="120169" x="5605463" y="5597525"/>
          <p14:tracePt t="120171" x="5589588" y="5589588"/>
          <p14:tracePt t="120173" x="5565775" y="5581650"/>
          <p14:tracePt t="120174" x="5549900" y="5581650"/>
          <p14:tracePt t="120177" x="5526088" y="5573713"/>
          <p14:tracePt t="120179" x="5510213" y="5565775"/>
          <p14:tracePt t="120181" x="5486400" y="5557838"/>
          <p14:tracePt t="120183" x="5462588" y="5549900"/>
          <p14:tracePt t="120185" x="5438775" y="5541963"/>
          <p14:tracePt t="120187" x="5422900" y="5541963"/>
          <p14:tracePt t="120189" x="5397500" y="5534025"/>
          <p14:tracePt t="120191" x="5373688" y="5534025"/>
          <p14:tracePt t="120193" x="5341938" y="5526088"/>
          <p14:tracePt t="120196" x="5318125" y="5518150"/>
          <p14:tracePt t="120197" x="5294313" y="5518150"/>
          <p14:tracePt t="120199" x="5270500" y="5510213"/>
          <p14:tracePt t="120201" x="5238750" y="5510213"/>
          <p14:tracePt t="120203" x="5214938" y="5502275"/>
          <p14:tracePt t="120205" x="5183188" y="5502275"/>
          <p14:tracePt t="120207" x="5159375" y="5502275"/>
          <p14:tracePt t="120209" x="5127625" y="5494338"/>
          <p14:tracePt t="120211" x="5103813" y="5494338"/>
          <p14:tracePt t="120213" x="5080000" y="5486400"/>
          <p14:tracePt t="120215" x="5046663" y="5486400"/>
          <p14:tracePt t="120217" x="5022850" y="5486400"/>
          <p14:tracePt t="120219" x="4991100" y="5486400"/>
          <p14:tracePt t="120221" x="4967288" y="5486400"/>
          <p14:tracePt t="120223" x="4943475" y="5478463"/>
          <p14:tracePt t="120225" x="4911725" y="5486400"/>
          <p14:tracePt t="120227" x="4887913" y="5478463"/>
          <p14:tracePt t="120229" x="4856163" y="5478463"/>
          <p14:tracePt t="120231" x="4832350" y="5478463"/>
          <p14:tracePt t="120233" x="4800600" y="5478463"/>
          <p14:tracePt t="120234" x="4776788" y="5486400"/>
          <p14:tracePt t="120237" x="4745038" y="5486400"/>
          <p14:tracePt t="120239" x="4721225" y="5486400"/>
          <p14:tracePt t="120241" x="4695825" y="5486400"/>
          <p14:tracePt t="120242" x="4664075" y="5486400"/>
          <p14:tracePt t="120246" x="4640263" y="5486400"/>
          <p14:tracePt t="120247" x="4616450" y="5486400"/>
          <p14:tracePt t="120249" x="4584700" y="5494338"/>
          <p14:tracePt t="120251" x="4560888" y="5494338"/>
          <p14:tracePt t="120253" x="4529138" y="5494338"/>
          <p14:tracePt t="120255" x="4505325" y="5494338"/>
          <p14:tracePt t="120257" x="4481513" y="5502275"/>
          <p14:tracePt t="120259" x="4457700" y="5502275"/>
          <p14:tracePt t="120261" x="4433888" y="5502275"/>
          <p14:tracePt t="120263" x="4410075" y="5502275"/>
          <p14:tracePt t="120265" x="4386263" y="5510213"/>
          <p14:tracePt t="120267" x="4362450" y="5510213"/>
          <p14:tracePt t="120269" x="4337050" y="5510213"/>
          <p14:tracePt t="120271" x="4313238" y="5518150"/>
          <p14:tracePt t="120273" x="4289425" y="5518150"/>
          <p14:tracePt t="120275" x="4265613" y="5526088"/>
          <p14:tracePt t="120277" x="4249738" y="5526088"/>
          <p14:tracePt t="120279" x="4225925" y="5526088"/>
          <p14:tracePt t="120281" x="4202113" y="5534025"/>
          <p14:tracePt t="120283" x="4178300" y="5534025"/>
          <p14:tracePt t="120285" x="4162425" y="5541963"/>
          <p14:tracePt t="120287" x="4130675" y="5541963"/>
          <p14:tracePt t="120289" x="4114800" y="5541963"/>
          <p14:tracePt t="120291" x="4098925" y="5549900"/>
          <p14:tracePt t="120293" x="4075113" y="5549900"/>
          <p14:tracePt t="120296" x="4051300" y="5557838"/>
          <p14:tracePt t="120297" x="4035425" y="5557838"/>
          <p14:tracePt t="120299" x="4011613" y="5565775"/>
          <p14:tracePt t="120301" x="3994150" y="5565775"/>
          <p14:tracePt t="120303" x="3978275" y="5573713"/>
          <p14:tracePt t="120305" x="3954463" y="5573713"/>
          <p14:tracePt t="120307" x="3938588" y="5573713"/>
          <p14:tracePt t="120309" x="3922713" y="5581650"/>
          <p14:tracePt t="120311" x="3906838" y="5581650"/>
          <p14:tracePt t="120313" x="3890963" y="5581650"/>
          <p14:tracePt t="120315" x="3867150" y="5589588"/>
          <p14:tracePt t="120317" x="3851275" y="5589588"/>
          <p14:tracePt t="120319" x="3835400" y="5589588"/>
          <p14:tracePt t="120321" x="3819525" y="5589588"/>
          <p14:tracePt t="120323" x="3803650" y="5597525"/>
          <p14:tracePt t="120325" x="3795713" y="5597525"/>
          <p14:tracePt t="120327" x="3779838" y="5597525"/>
          <p14:tracePt t="120329" x="3763963" y="5597525"/>
          <p14:tracePt t="120331" x="3748088" y="5605463"/>
          <p14:tracePt t="120333" x="3732213" y="5605463"/>
          <p14:tracePt t="120335" x="3724275" y="5605463"/>
          <p14:tracePt t="120337" x="3708400" y="5605463"/>
          <p14:tracePt t="120339" x="3692525" y="5605463"/>
          <p14:tracePt t="120341" x="3684588" y="5605463"/>
          <p14:tracePt t="120343" x="3668713" y="5597525"/>
          <p14:tracePt t="120346" x="3660775" y="5597525"/>
          <p14:tracePt t="120347" x="3643313" y="5597525"/>
          <p14:tracePt t="120349" x="3635375" y="5597525"/>
          <p14:tracePt t="120351" x="3627438" y="5597525"/>
          <p14:tracePt t="120353" x="3611563" y="5597525"/>
          <p14:tracePt t="120355" x="3595688" y="5589588"/>
          <p14:tracePt t="120357" x="3587750" y="5589588"/>
          <p14:tracePt t="120359" x="3579813" y="5589588"/>
          <p14:tracePt t="120360" x="3563938" y="5589588"/>
          <p14:tracePt t="120363" x="3556000" y="5581650"/>
          <p14:tracePt t="120365" x="3548063" y="5581650"/>
          <p14:tracePt t="120367" x="3532188" y="5573713"/>
          <p14:tracePt t="120369" x="3524250" y="5573713"/>
          <p14:tracePt t="120371" x="3508375" y="5573713"/>
          <p14:tracePt t="120372" x="3500438" y="5565775"/>
          <p14:tracePt t="120375" x="3484563" y="5565775"/>
          <p14:tracePt t="120377" x="3476625" y="5557838"/>
          <p14:tracePt t="120379" x="3460750" y="5557838"/>
          <p14:tracePt t="120381" x="3452813" y="5549900"/>
          <p14:tracePt t="120383" x="3436938" y="5549900"/>
          <p14:tracePt t="120385" x="3421063" y="5541963"/>
          <p14:tracePt t="120387" x="3405188" y="5541963"/>
          <p14:tracePt t="120389" x="3389313" y="5534025"/>
          <p14:tracePt t="120391" x="3381375" y="5526088"/>
          <p14:tracePt t="120393" x="3365500" y="5526088"/>
          <p14:tracePt t="120396" x="3333750" y="5510213"/>
          <p14:tracePt t="120399" x="3308350" y="5502275"/>
          <p14:tracePt t="120401" x="3292475" y="5502275"/>
          <p14:tracePt t="120403" x="3276600" y="5494338"/>
          <p14:tracePt t="120405" x="3260725" y="5486400"/>
          <p14:tracePt t="120407" x="3236913" y="5486400"/>
          <p14:tracePt t="120409" x="3221038" y="5478463"/>
          <p14:tracePt t="120411" x="3205163" y="5470525"/>
          <p14:tracePt t="120413" x="3181350" y="5462588"/>
          <p14:tracePt t="120415" x="3165475" y="5454650"/>
          <p14:tracePt t="120417" x="3141663" y="5446713"/>
          <p14:tracePt t="120419" x="3125788" y="5446713"/>
          <p14:tracePt t="120421" x="3101975" y="5438775"/>
          <p14:tracePt t="120423" x="3078163" y="5430838"/>
          <p14:tracePt t="120425" x="3062288" y="5422900"/>
          <p14:tracePt t="120427" x="3038475" y="5422900"/>
          <p14:tracePt t="120429" x="3014663" y="5414963"/>
          <p14:tracePt t="120431" x="2990850" y="5407025"/>
          <p14:tracePt t="120433" x="2967038" y="5399088"/>
          <p14:tracePt t="120435" x="2941638" y="5391150"/>
          <p14:tracePt t="120437" x="2917825" y="5383213"/>
          <p14:tracePt t="120439" x="2894013" y="5375275"/>
          <p14:tracePt t="120441" x="2870200" y="5367338"/>
          <p14:tracePt t="120443" x="2846388" y="5359400"/>
          <p14:tracePt t="120446" x="2814638" y="5351463"/>
          <p14:tracePt t="120447" x="2790825" y="5343525"/>
          <p14:tracePt t="120449" x="2767013" y="5335588"/>
          <p14:tracePt t="120451" x="2743200" y="5327650"/>
          <p14:tracePt t="120453" x="2719388" y="5319713"/>
          <p14:tracePt t="120455" x="2695575" y="5302250"/>
          <p14:tracePt t="120457" x="2663825" y="5294313"/>
          <p14:tracePt t="120459" x="2647950" y="5278438"/>
          <p14:tracePt t="120461" x="2624138" y="5270500"/>
          <p14:tracePt t="120463" x="2598738" y="5254625"/>
          <p14:tracePt t="120465" x="2574925" y="5238750"/>
          <p14:tracePt t="120468" x="2551113" y="5230813"/>
          <p14:tracePt t="120469" x="2527300" y="5214938"/>
          <p14:tracePt t="120471" x="2503488" y="5199063"/>
          <p14:tracePt t="120473" x="2479675" y="5183188"/>
          <p14:tracePt t="120475" x="2463800" y="5167313"/>
          <p14:tracePt t="120477" x="2439988" y="5159375"/>
          <p14:tracePt t="120479" x="2424113" y="5143500"/>
          <p14:tracePt t="120481" x="2400300" y="5127625"/>
          <p14:tracePt t="120483" x="2384425" y="5111750"/>
          <p14:tracePt t="120485" x="2368550" y="5095875"/>
          <p14:tracePt t="120487" x="2344738" y="5087938"/>
          <p14:tracePt t="120489" x="2328863" y="5072063"/>
          <p14:tracePt t="120491" x="2305050" y="5056188"/>
          <p14:tracePt t="120493" x="2289175" y="5040313"/>
          <p14:tracePt t="120496" x="2273300" y="5024438"/>
          <p14:tracePt t="120497" x="2247900" y="5008563"/>
          <p14:tracePt t="120499" x="2232025" y="4992688"/>
          <p14:tracePt t="120501" x="2216150" y="4976813"/>
          <p14:tracePt t="120503" x="2192338" y="4959350"/>
          <p14:tracePt t="120505" x="2176463" y="4935538"/>
          <p14:tracePt t="120507" x="2160588" y="4919663"/>
          <p14:tracePt t="120509" x="2136775" y="4895850"/>
          <p14:tracePt t="120511" x="2120900" y="4879975"/>
          <p14:tracePt t="120513" x="2097088" y="4864100"/>
          <p14:tracePt t="120515" x="2081213" y="4840288"/>
          <p14:tracePt t="120517" x="2057400" y="4824413"/>
          <p14:tracePt t="120519" x="2033588" y="4800600"/>
          <p14:tracePt t="120521" x="2017713" y="4784725"/>
          <p14:tracePt t="120523" x="1993900" y="4760913"/>
          <p14:tracePt t="120525" x="1962150" y="4729163"/>
          <p14:tracePt t="120527" x="1946275" y="4713288"/>
          <p14:tracePt t="120529" x="1922463" y="4689475"/>
          <p14:tracePt t="120531" x="1897063" y="4673600"/>
          <p14:tracePt t="120533" x="1865313" y="4649788"/>
          <p14:tracePt t="120535" x="1841500" y="4624388"/>
          <p14:tracePt t="120537" x="1817688" y="4600575"/>
          <p14:tracePt t="120539" x="1793875" y="4576763"/>
          <p14:tracePt t="120541" x="1762125" y="4552950"/>
          <p14:tracePt t="120543" x="1738313" y="4529138"/>
          <p14:tracePt t="120546" x="1706563" y="4505325"/>
          <p14:tracePt t="120547" x="1682750" y="4481513"/>
          <p14:tracePt t="120549" x="1651000" y="4457700"/>
          <p14:tracePt t="120551" x="1619250" y="4433888"/>
          <p14:tracePt t="120553" x="1587500" y="4410075"/>
          <p14:tracePt t="120555" x="1554163" y="4386263"/>
          <p14:tracePt t="120557" x="1522413" y="4362450"/>
          <p14:tracePt t="120559" x="1482725" y="4330700"/>
          <p14:tracePt t="120561" x="1458913" y="4314825"/>
          <p14:tracePt t="120563" x="1419225" y="4291013"/>
          <p14:tracePt t="120565" x="1387475" y="4265613"/>
          <p14:tracePt t="120568" x="1355725" y="4241800"/>
          <p14:tracePt t="120571" x="1284288" y="4194175"/>
          <p14:tracePt t="120573" x="1252538" y="4178300"/>
          <p14:tracePt t="120575" x="1211263" y="4154488"/>
          <p14:tracePt t="120577" x="1179513" y="4138613"/>
          <p14:tracePt t="120579" x="1139825" y="4114800"/>
          <p14:tracePt t="120581" x="1108075" y="4098925"/>
          <p14:tracePt t="120584" x="1076325" y="4083050"/>
          <p14:tracePt t="120586" x="1036638" y="4059238"/>
          <p14:tracePt t="120587" x="1004888" y="4043363"/>
          <p14:tracePt t="120589" x="973138" y="4027488"/>
          <p14:tracePt t="120591" x="941388" y="4011613"/>
          <p14:tracePt t="120592" x="901700" y="3995738"/>
          <p14:tracePt t="120596" x="877888" y="3987800"/>
          <p14:tracePt t="120597" x="844550" y="3971925"/>
          <p14:tracePt t="120599" x="812800" y="3963988"/>
          <p14:tracePt t="120601" x="781050" y="3948113"/>
          <p14:tracePt t="120603" x="757238" y="3938588"/>
          <p14:tracePt t="120605" x="725488" y="3930650"/>
          <p14:tracePt t="120607" x="701675" y="3922713"/>
          <p14:tracePt t="120609" x="677863" y="3914775"/>
          <p14:tracePt t="120611" x="646113" y="3906838"/>
          <p14:tracePt t="120613" x="622300" y="3898900"/>
          <p14:tracePt t="120615" x="598488" y="3890963"/>
          <p14:tracePt t="120618" x="574675" y="3890963"/>
          <p14:tracePt t="120619" x="550863" y="3883025"/>
          <p14:tracePt t="120621" x="527050" y="3875088"/>
          <p14:tracePt t="120623" x="509588" y="3867150"/>
          <p14:tracePt t="120625" x="485775" y="3867150"/>
          <p14:tracePt t="120627" x="461963" y="3859213"/>
          <p14:tracePt t="120629" x="446088" y="3851275"/>
          <p14:tracePt t="120631" x="430213" y="3851275"/>
          <p14:tracePt t="120633" x="414338" y="3843338"/>
          <p14:tracePt t="120635" x="398463" y="3835400"/>
          <p14:tracePt t="120637" x="382588" y="3835400"/>
          <p14:tracePt t="120639" x="366713" y="3827463"/>
          <p14:tracePt t="120641" x="350838" y="3819525"/>
          <p14:tracePt t="120643" x="342900" y="3819525"/>
          <p14:tracePt t="120646" x="327025" y="3811588"/>
          <p14:tracePt t="120647" x="319088" y="3803650"/>
          <p14:tracePt t="120649" x="303213" y="3803650"/>
          <p14:tracePt t="120651" x="295275" y="3795713"/>
          <p14:tracePt t="120653" x="287338" y="3795713"/>
          <p14:tracePt t="120655" x="279400" y="3787775"/>
          <p14:tracePt t="120657" x="271463" y="3779838"/>
          <p14:tracePt t="120659" x="263525" y="3779838"/>
          <p14:tracePt t="120661" x="255588" y="3771900"/>
          <p14:tracePt t="120663" x="247650" y="3763963"/>
          <p14:tracePt t="120665" x="239713" y="3756025"/>
          <p14:tracePt t="120669" x="231775" y="3748088"/>
          <p14:tracePt t="120671" x="223838" y="3740150"/>
          <p14:tracePt t="120673" x="223838" y="3732213"/>
          <p14:tracePt t="120675" x="215900" y="3724275"/>
          <p14:tracePt t="120677" x="207963" y="3716338"/>
          <p14:tracePt t="120679" x="207963" y="3708400"/>
          <p14:tracePt t="120681" x="200025" y="3700463"/>
          <p14:tracePt t="120684" x="192088" y="3692525"/>
          <p14:tracePt t="120685" x="192088" y="3684588"/>
          <p14:tracePt t="120687" x="184150" y="3676650"/>
          <p14:tracePt t="120689" x="176213" y="3660775"/>
          <p14:tracePt t="120691" x="176213" y="3652838"/>
          <p14:tracePt t="120693" x="166688" y="3636963"/>
          <p14:tracePt t="120696" x="158750" y="3621088"/>
          <p14:tracePt t="120697" x="158750" y="3613150"/>
          <p14:tracePt t="120700" x="150813" y="3595688"/>
          <p14:tracePt t="120701" x="142875" y="3579813"/>
          <p14:tracePt t="120703" x="142875" y="3563938"/>
          <p14:tracePt t="120705" x="134938" y="3548063"/>
          <p14:tracePt t="120707" x="127000" y="3532188"/>
          <p14:tracePt t="120709" x="127000" y="3516313"/>
          <p14:tracePt t="120711" x="119063" y="3500438"/>
          <p14:tracePt t="120713" x="111125" y="3476625"/>
          <p14:tracePt t="120715" x="103188" y="3460750"/>
          <p14:tracePt t="120717" x="103188" y="3436938"/>
          <p14:tracePt t="120719" x="95250" y="3421063"/>
          <p14:tracePt t="120721" x="87313" y="3397250"/>
          <p14:tracePt t="120723" x="79375" y="3373438"/>
          <p14:tracePt t="120725" x="79375" y="3357563"/>
          <p14:tracePt t="120727" x="71438" y="3333750"/>
          <p14:tracePt t="120729" x="63500" y="3309938"/>
          <p14:tracePt t="120731" x="63500" y="3294063"/>
          <p14:tracePt t="120733" x="55563" y="3270250"/>
          <p14:tracePt t="120735" x="55563" y="3244850"/>
          <p14:tracePt t="120737" x="47625" y="3221038"/>
          <p14:tracePt t="120739" x="47625" y="3197225"/>
          <p14:tracePt t="120741" x="47625" y="3173413"/>
          <p14:tracePt t="120743" x="39688" y="3149600"/>
          <p14:tracePt t="120746" x="39688" y="3125788"/>
          <p14:tracePt t="120747" x="31750" y="3101975"/>
          <p14:tracePt t="120749" x="31750" y="3078163"/>
          <p14:tracePt t="120751" x="31750" y="3054350"/>
          <p14:tracePt t="120753" x="31750" y="3022600"/>
          <p14:tracePt t="120755" x="31750" y="2998788"/>
          <p14:tracePt t="120757" x="31750" y="2974975"/>
          <p14:tracePt t="120759" x="31750" y="2943225"/>
          <p14:tracePt t="120761" x="31750" y="2919413"/>
          <p14:tracePt t="120763" x="31750" y="2878138"/>
          <p14:tracePt t="120765" x="31750" y="2854325"/>
          <p14:tracePt t="120767" x="31750" y="2830513"/>
          <p14:tracePt t="120769" x="31750" y="2798763"/>
          <p14:tracePt t="120772" x="39688" y="2767013"/>
          <p14:tracePt t="120773" x="39688" y="2743200"/>
          <p14:tracePt t="120775" x="39688" y="2711450"/>
          <p14:tracePt t="120777" x="47625" y="2679700"/>
          <p14:tracePt t="120781" x="47625" y="2624138"/>
          <p14:tracePt t="120784" x="47625" y="2600325"/>
          <p14:tracePt t="120786" x="55563" y="2566988"/>
          <p14:tracePt t="120787" x="55563" y="2543175"/>
          <p14:tracePt t="120789" x="55563" y="2511425"/>
          <p14:tracePt t="120791" x="55563" y="2487613"/>
          <p14:tracePt t="120793" x="63500" y="2455863"/>
          <p14:tracePt t="120798" x="63500" y="2400300"/>
          <p14:tracePt t="120799" x="63500" y="2384425"/>
          <p14:tracePt t="120804" x="63500" y="2336800"/>
          <p14:tracePt t="120805" x="63500" y="2312988"/>
          <p14:tracePt t="120807" x="63500" y="2289175"/>
          <p14:tracePt t="120809" x="63500" y="2265363"/>
          <p14:tracePt t="120811" x="63500" y="2241550"/>
          <p14:tracePt t="120815" x="63500" y="2224088"/>
          <p14:tracePt t="120816" x="63500" y="2200275"/>
          <p14:tracePt t="120819" x="63500" y="2160588"/>
          <p14:tracePt t="120821" x="63500" y="2136775"/>
          <p14:tracePt t="120823" x="63500" y="2120900"/>
          <p14:tracePt t="120825" x="63500" y="2097088"/>
          <p14:tracePt t="120827" x="55563" y="2081213"/>
          <p14:tracePt t="120831" x="55563" y="2041525"/>
          <p14:tracePt t="120835" x="47625" y="2009775"/>
          <p14:tracePt t="120837" x="47625" y="1993900"/>
          <p14:tracePt t="120839" x="47625" y="1978025"/>
          <p14:tracePt t="120841" x="39688" y="1962150"/>
          <p14:tracePt t="120843" x="39688" y="1946275"/>
          <p14:tracePt t="120848" x="31750" y="1914525"/>
          <p14:tracePt t="120852" x="23813" y="1873250"/>
          <p14:tracePt t="120853" x="23813" y="1857375"/>
          <p14:tracePt t="120855" x="15875" y="1841500"/>
          <p14:tracePt t="120857" x="7938" y="1825625"/>
          <p14:tracePt t="120859" x="7938" y="1809750"/>
          <p14:tracePt t="120861" x="0" y="17938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10E70-40A4-4EF0-AB2D-E2C7EBE8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6: </a:t>
            </a:r>
            <a:r>
              <a:rPr lang="nl-BE" dirty="0" err="1"/>
              <a:t>readlines</a:t>
            </a:r>
            <a:r>
              <a:rPr lang="nl-BE" dirty="0"/>
              <a:t> - records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9105EC24-B9DF-4B8D-9944-986D90486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418" y="160210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From file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2936E20-F87F-4E40-BEE7-F5A0E5E7E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4994" y="164512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To output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C920D2-9B00-4AEB-9377-F88C0576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AB533C52-7CB7-49C7-A733-D279943569BD}"/>
              </a:ext>
            </a:extLst>
          </p:cNvPr>
          <p:cNvCxnSpPr>
            <a:cxnSpLocks/>
          </p:cNvCxnSpPr>
          <p:nvPr/>
        </p:nvCxnSpPr>
        <p:spPr>
          <a:xfrm>
            <a:off x="4220169" y="1904437"/>
            <a:ext cx="839236" cy="0"/>
          </a:xfrm>
          <a:prstGeom prst="straightConnector1">
            <a:avLst/>
          </a:prstGeom>
          <a:ln w="57150">
            <a:solidFill>
              <a:srgbClr val="D5A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DA624B86-5F22-4027-BCFE-944EB5088CE1}"/>
              </a:ext>
            </a:extLst>
          </p:cNvPr>
          <p:cNvSpPr/>
          <p:nvPr/>
        </p:nvSpPr>
        <p:spPr>
          <a:xfrm>
            <a:off x="6318425" y="4484844"/>
            <a:ext cx="5680535" cy="136731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No blank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Fields </a:t>
            </a:r>
            <a:r>
              <a:rPr lang="nl-BE" altLang="nl-BE" sz="2000" i="1" dirty="0">
                <a:solidFill>
                  <a:schemeClr val="tx1"/>
                </a:solidFill>
                <a:cs typeface="Courier New" panose="02070309020205020404" pitchFamily="49" charset="0"/>
              </a:rPr>
              <a:t>date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and </a:t>
            </a:r>
            <a:r>
              <a:rPr lang="nl-BE" altLang="nl-BE" sz="2000" i="1" dirty="0">
                <a:solidFill>
                  <a:schemeClr val="tx1"/>
                </a:solidFill>
                <a:cs typeface="Courier New" panose="02070309020205020404" pitchFamily="49" charset="0"/>
              </a:rPr>
              <a:t>time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come one after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Separation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is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not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printed</a:t>
            </a:r>
            <a:endParaRPr lang="nl-BE" altLang="nl-BE" sz="2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nl-BE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1FE430A-6C07-4C20-AF8F-B1C4016E5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6" y="2282427"/>
            <a:ext cx="5601157" cy="28554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3664F30-D371-43BD-BAEB-31D81928E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22" y="2287506"/>
            <a:ext cx="5298180" cy="1837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0A32BD-D6EA-43C1-911A-91116896B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64"/>
    </mc:Choice>
    <mc:Fallback xmlns="">
      <p:transition spd="slow" advTm="4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425" x="1347788" y="1873250"/>
          <p14:tracePt t="440" x="1347788" y="1881188"/>
          <p14:tracePt t="447" x="1339850" y="1890713"/>
          <p14:tracePt t="449" x="1339850" y="1898650"/>
          <p14:tracePt t="451" x="1339850" y="1906588"/>
          <p14:tracePt t="454" x="1339850" y="1914525"/>
          <p14:tracePt t="456" x="1331913" y="1922463"/>
          <p14:tracePt t="458" x="1331913" y="1930400"/>
          <p14:tracePt t="460" x="1323975" y="1946275"/>
          <p14:tracePt t="463" x="1323975" y="1954213"/>
          <p14:tracePt t="466" x="1316038" y="1970088"/>
          <p14:tracePt t="468" x="1316038" y="1985963"/>
          <p14:tracePt t="470" x="1316038" y="1993900"/>
          <p14:tracePt t="472" x="1308100" y="2009775"/>
          <p14:tracePt t="474" x="1308100" y="2025650"/>
          <p14:tracePt t="476" x="1300163" y="2033588"/>
          <p14:tracePt t="481" x="1292225" y="2073275"/>
          <p14:tracePt t="483" x="1292225" y="2089150"/>
          <p14:tracePt t="484" x="1292225" y="2105025"/>
          <p14:tracePt t="486" x="1284288" y="2128838"/>
          <p14:tracePt t="488" x="1284288" y="2152650"/>
          <p14:tracePt t="490" x="1276350" y="2176463"/>
          <p14:tracePt t="492" x="1276350" y="2192338"/>
          <p14:tracePt t="494" x="1276350" y="2216150"/>
          <p14:tracePt t="497" x="1276350" y="2241550"/>
          <p14:tracePt t="499" x="1268413" y="2265363"/>
          <p14:tracePt t="503" x="1268413" y="2320925"/>
          <p14:tracePt t="504" x="1268413" y="2344738"/>
          <p14:tracePt t="506" x="1268413" y="2368550"/>
          <p14:tracePt t="508" x="1260475" y="2392363"/>
          <p14:tracePt t="510" x="1260475" y="2416175"/>
          <p14:tracePt t="513" x="1260475" y="2439988"/>
          <p14:tracePt t="516" x="1260475" y="2487613"/>
          <p14:tracePt t="518" x="1260475" y="2503488"/>
          <p14:tracePt t="520" x="1268413" y="2527300"/>
          <p14:tracePt t="522" x="1268413" y="2551113"/>
          <p14:tracePt t="524" x="1268413" y="2566988"/>
          <p14:tracePt t="526" x="1268413" y="2592388"/>
          <p14:tracePt t="531" x="1268413" y="2632075"/>
          <p14:tracePt t="533" x="1276350" y="2647950"/>
          <p14:tracePt t="534" x="1276350" y="2663825"/>
          <p14:tracePt t="536" x="1276350" y="2679700"/>
          <p14:tracePt t="539" x="1284288" y="2695575"/>
          <p14:tracePt t="540" x="1284288" y="2703513"/>
          <p14:tracePt t="542" x="1284288" y="2719388"/>
          <p14:tracePt t="544" x="1284288" y="2727325"/>
          <p14:tracePt t="547" x="1284288" y="2743200"/>
          <p14:tracePt t="550" x="1284288" y="2767013"/>
          <p14:tracePt t="552" x="1292225" y="2774950"/>
          <p14:tracePt t="555" x="1292225" y="2782888"/>
          <p14:tracePt t="556" x="1292225" y="2798763"/>
          <p14:tracePt t="558" x="1292225" y="2806700"/>
          <p14:tracePt t="560" x="1292225" y="2814638"/>
          <p14:tracePt t="563" x="1292225" y="2830513"/>
          <p14:tracePt t="566" x="1292225" y="2846388"/>
          <p14:tracePt t="568" x="1300163" y="2862263"/>
          <p14:tracePt t="570" x="1300163" y="2870200"/>
          <p14:tracePt t="572" x="1300163" y="2886075"/>
          <p14:tracePt t="574" x="1300163" y="2894013"/>
          <p14:tracePt t="576" x="1300163" y="2901950"/>
          <p14:tracePt t="581" x="1300163" y="2935288"/>
          <p14:tracePt t="583" x="1300163" y="2943225"/>
          <p14:tracePt t="586" x="1308100" y="2974975"/>
          <p14:tracePt t="588" x="1308100" y="2990850"/>
          <p14:tracePt t="590" x="1308100" y="3006725"/>
          <p14:tracePt t="592" x="1308100" y="3014663"/>
          <p14:tracePt t="594" x="1308100" y="3030538"/>
          <p14:tracePt t="597" x="1308100" y="3046413"/>
          <p14:tracePt t="599" x="1316038" y="3062288"/>
          <p14:tracePt t="602" x="1316038" y="3078163"/>
          <p14:tracePt t="603" x="1316038" y="3094038"/>
          <p14:tracePt t="604" x="1316038" y="3109913"/>
          <p14:tracePt t="606" x="1316038" y="3133725"/>
          <p14:tracePt t="608" x="1316038" y="3149600"/>
          <p14:tracePt t="610" x="1308100" y="3165475"/>
          <p14:tracePt t="613" x="1308100" y="3181350"/>
          <p14:tracePt t="615" x="1308100" y="3197225"/>
          <p14:tracePt t="618" x="1308100" y="3228975"/>
          <p14:tracePt t="620" x="1308100" y="3244850"/>
          <p14:tracePt t="622" x="1308100" y="3262313"/>
          <p14:tracePt t="624" x="1308100" y="3278188"/>
          <p14:tracePt t="626" x="1308100" y="3294063"/>
          <p14:tracePt t="631" x="1308100" y="3325813"/>
          <p14:tracePt t="634" x="1308100" y="3357563"/>
          <p14:tracePt t="636" x="1308100" y="3373438"/>
          <p14:tracePt t="638" x="1308100" y="3389313"/>
          <p14:tracePt t="640" x="1300163" y="3405188"/>
          <p14:tracePt t="642" x="1300163" y="3421063"/>
          <p14:tracePt t="644" x="1300163" y="3436938"/>
          <p14:tracePt t="647" x="1300163" y="3444875"/>
          <p14:tracePt t="650" x="1300163" y="3476625"/>
          <p14:tracePt t="652" x="1300163" y="3492500"/>
          <p14:tracePt t="654" x="1300163" y="3500438"/>
          <p14:tracePt t="656" x="1300163" y="3516313"/>
          <p14:tracePt t="658" x="1300163" y="3532188"/>
          <p14:tracePt t="660" x="1300163" y="3540125"/>
          <p14:tracePt t="663" x="1300163" y="3556000"/>
          <p14:tracePt t="667" x="1300163" y="3579813"/>
          <p14:tracePt t="668" x="1300163" y="3587750"/>
          <p14:tracePt t="670" x="1300163" y="3595688"/>
          <p14:tracePt t="672" x="1292225" y="3613150"/>
          <p14:tracePt t="674" x="1292225" y="3621088"/>
          <p14:tracePt t="676" x="1292225" y="3629025"/>
          <p14:tracePt t="680" x="1292225" y="3652838"/>
          <p14:tracePt t="682" x="1292225" y="3668713"/>
          <p14:tracePt t="684" x="1292225" y="3676650"/>
          <p14:tracePt t="686" x="1284288" y="3684588"/>
          <p14:tracePt t="688" x="1284288" y="3692525"/>
          <p14:tracePt t="690" x="1284288" y="3708400"/>
          <p14:tracePt t="692" x="1284288" y="3716338"/>
          <p14:tracePt t="694" x="1284288" y="3724275"/>
          <p14:tracePt t="697" x="1276350" y="3740150"/>
          <p14:tracePt t="699" x="1276350" y="3748088"/>
          <p14:tracePt t="701" x="1276350" y="3756025"/>
          <p14:tracePt t="702" x="1276350" y="3763963"/>
          <p14:tracePt t="704" x="1276350" y="3779838"/>
          <p14:tracePt t="706" x="1268413" y="3787775"/>
          <p14:tracePt t="708" x="1268413" y="3803650"/>
          <p14:tracePt t="710" x="1268413" y="3811588"/>
          <p14:tracePt t="713" x="1268413" y="3819525"/>
          <p14:tracePt t="716" x="1268413" y="3827463"/>
          <p14:tracePt t="717" x="1268413" y="3843338"/>
          <p14:tracePt t="718" x="1268413" y="3851275"/>
          <p14:tracePt t="720" x="1268413" y="3859213"/>
          <p14:tracePt t="722" x="1268413" y="3867150"/>
          <p14:tracePt t="724" x="1268413" y="3875088"/>
          <p14:tracePt t="726" x="1268413" y="3883025"/>
          <p14:tracePt t="730" x="1260475" y="3898900"/>
          <p14:tracePt t="732" x="1260475" y="3906838"/>
          <p14:tracePt t="734" x="1260475" y="3914775"/>
          <p14:tracePt t="736" x="1260475" y="3922713"/>
          <p14:tracePt t="738" x="1260475" y="3930650"/>
          <p14:tracePt t="740" x="1260475" y="3938588"/>
          <p14:tracePt t="742" x="1260475" y="3948113"/>
          <p14:tracePt t="744" x="1260475" y="3956050"/>
          <p14:tracePt t="747" x="1260475" y="3963988"/>
          <p14:tracePt t="749" x="1252538" y="3971925"/>
          <p14:tracePt t="750" x="1252538" y="3979863"/>
          <p14:tracePt t="752" x="1252538" y="3987800"/>
          <p14:tracePt t="754" x="1252538" y="3995738"/>
          <p14:tracePt t="756" x="1252538" y="4003675"/>
          <p14:tracePt t="760" x="1252538" y="4011613"/>
          <p14:tracePt t="763" x="1244600" y="4019550"/>
          <p14:tracePt t="765" x="1244600" y="4027488"/>
          <p14:tracePt t="768" x="1244600" y="4035425"/>
          <p14:tracePt t="770" x="1244600" y="4043363"/>
          <p14:tracePt t="774" x="1244600" y="4051300"/>
          <p14:tracePt t="781" x="1236663" y="4051300"/>
          <p14:tracePt t="783" x="1236663" y="4059238"/>
          <p14:tracePt t="791" x="1236663" y="4067175"/>
          <p14:tracePt t="802" x="1236663" y="4075113"/>
          <p14:tracePt t="4381" x="1244600" y="4067175"/>
          <p14:tracePt t="4386" x="1244600" y="4059238"/>
          <p14:tracePt t="4389" x="1252538" y="4059238"/>
          <p14:tracePt t="4391" x="1260475" y="4059238"/>
          <p14:tracePt t="4392" x="1260475" y="4051300"/>
          <p14:tracePt t="4395" x="1268413" y="4043363"/>
          <p14:tracePt t="4397" x="1276350" y="4043363"/>
          <p14:tracePt t="4401" x="1292225" y="4035425"/>
          <p14:tracePt t="4402" x="1300163" y="4027488"/>
          <p14:tracePt t="4404" x="1308100" y="4019550"/>
          <p14:tracePt t="4406" x="1316038" y="4019550"/>
          <p14:tracePt t="4408" x="1316038" y="4011613"/>
          <p14:tracePt t="4410" x="1323975" y="4003675"/>
          <p14:tracePt t="4413" x="1331913" y="4003675"/>
          <p14:tracePt t="4419" x="1355725" y="3987800"/>
          <p14:tracePt t="4420" x="1363663" y="3979863"/>
          <p14:tracePt t="4422" x="1371600" y="3979863"/>
          <p14:tracePt t="4424" x="1379538" y="3971925"/>
          <p14:tracePt t="4426" x="1387475" y="3963988"/>
          <p14:tracePt t="4430" x="1403350" y="3956050"/>
          <p14:tracePt t="4433" x="1411288" y="3948113"/>
          <p14:tracePt t="4436" x="1427163" y="3938588"/>
          <p14:tracePt t="4438" x="1435100" y="3930650"/>
          <p14:tracePt t="4440" x="1443038" y="3922713"/>
          <p14:tracePt t="4442" x="1450975" y="3922713"/>
          <p14:tracePt t="4444" x="1458913" y="3914775"/>
          <p14:tracePt t="4447" x="1466850" y="3906838"/>
          <p14:tracePt t="4449" x="1474788" y="3906838"/>
          <p14:tracePt t="4452" x="1490663" y="3890963"/>
          <p14:tracePt t="4454" x="1498600" y="3883025"/>
          <p14:tracePt t="4456" x="1506538" y="3875088"/>
          <p14:tracePt t="4458" x="1514475" y="3867150"/>
          <p14:tracePt t="4460" x="1522413" y="3859213"/>
          <p14:tracePt t="4463" x="1530350" y="3851275"/>
          <p14:tracePt t="4464" x="1538288" y="3843338"/>
          <p14:tracePt t="4466" x="1546225" y="3843338"/>
          <p14:tracePt t="4471" x="1562100" y="3827463"/>
          <p14:tracePt t="4472" x="1571625" y="3819525"/>
          <p14:tracePt t="4474" x="1579563" y="3811588"/>
          <p14:tracePt t="4476" x="1587500" y="3803650"/>
          <p14:tracePt t="4480" x="1603375" y="3779838"/>
          <p14:tracePt t="4482" x="1611313" y="3771900"/>
          <p14:tracePt t="4487" x="1627188" y="3756025"/>
          <p14:tracePt t="4488" x="1635125" y="3748088"/>
          <p14:tracePt t="4490" x="1643063" y="3740150"/>
          <p14:tracePt t="4492" x="1651000" y="3732213"/>
          <p14:tracePt t="4494" x="1651000" y="3716338"/>
          <p14:tracePt t="4497" x="1658938" y="3708400"/>
          <p14:tracePt t="4498" x="1666875" y="3700463"/>
          <p14:tracePt t="4502" x="1674813" y="3692525"/>
          <p14:tracePt t="4505" x="1682750" y="3668713"/>
          <p14:tracePt t="4506" x="1690688" y="3660775"/>
          <p14:tracePt t="4509" x="1690688" y="3652838"/>
          <p14:tracePt t="4510" x="1698625" y="3636963"/>
          <p14:tracePt t="4513" x="1698625" y="3629025"/>
          <p14:tracePt t="4514" x="1706563" y="3621088"/>
          <p14:tracePt t="4519" x="1714500" y="3605213"/>
          <p14:tracePt t="4521" x="1714500" y="3587750"/>
          <p14:tracePt t="4522" x="1722438" y="3579813"/>
          <p14:tracePt t="4524" x="1722438" y="3571875"/>
          <p14:tracePt t="4526" x="1730375" y="3563938"/>
          <p14:tracePt t="4530" x="1730375" y="3548063"/>
          <p14:tracePt t="4535" x="1738313" y="3532188"/>
          <p14:tracePt t="4537" x="1738313" y="3524250"/>
          <p14:tracePt t="4539" x="1738313" y="3516313"/>
          <p14:tracePt t="4540" x="1738313" y="3508375"/>
          <p14:tracePt t="4542" x="1746250" y="3508375"/>
          <p14:tracePt t="4544" x="1746250" y="3500438"/>
          <p14:tracePt t="4547" x="1746250" y="3492500"/>
          <p14:tracePt t="4550" x="1746250" y="3484563"/>
          <p14:tracePt t="4552" x="1746250" y="3476625"/>
          <p14:tracePt t="4554" x="1746250" y="3468688"/>
          <p14:tracePt t="4559" x="1746250" y="3460750"/>
          <p14:tracePt t="4560" x="1746250" y="3452813"/>
          <p14:tracePt t="4565" x="1746250" y="3444875"/>
          <p14:tracePt t="4566" x="1746250" y="3436938"/>
          <p14:tracePt t="4570" x="1738313" y="3429000"/>
          <p14:tracePt t="4572" x="1738313" y="3421063"/>
          <p14:tracePt t="4574" x="1738313" y="3413125"/>
          <p14:tracePt t="4581" x="1730375" y="3397250"/>
          <p14:tracePt t="4585" x="1730375" y="3389313"/>
          <p14:tracePt t="4587" x="1722438" y="3381375"/>
          <p14:tracePt t="4590" x="1722438" y="3373438"/>
          <p14:tracePt t="4592" x="1714500" y="3373438"/>
          <p14:tracePt t="4595" x="1714500" y="3365500"/>
          <p14:tracePt t="4597" x="1706563" y="3357563"/>
          <p14:tracePt t="4600" x="1698625" y="3349625"/>
          <p14:tracePt t="4602" x="1690688" y="3341688"/>
          <p14:tracePt t="4604" x="1690688" y="3333750"/>
          <p14:tracePt t="4606" x="1682750" y="3333750"/>
          <p14:tracePt t="4608" x="1682750" y="3325813"/>
          <p14:tracePt t="4610" x="1674813" y="3317875"/>
          <p14:tracePt t="4613" x="1666875" y="3309938"/>
          <p14:tracePt t="4618" x="1658938" y="3302000"/>
          <p14:tracePt t="4621" x="1643063" y="3286125"/>
          <p14:tracePt t="4622" x="1635125" y="3278188"/>
          <p14:tracePt t="4624" x="1627188" y="3278188"/>
          <p14:tracePt t="4626" x="1619250" y="3270250"/>
          <p14:tracePt t="4630" x="1603375" y="3252788"/>
          <p14:tracePt t="4637" x="1579563" y="3236913"/>
          <p14:tracePt t="4638" x="1571625" y="3236913"/>
          <p14:tracePt t="4640" x="1562100" y="3228975"/>
          <p14:tracePt t="4642" x="1554163" y="3221038"/>
          <p14:tracePt t="4644" x="1546225" y="3221038"/>
          <p14:tracePt t="4647" x="1538288" y="3213100"/>
          <p14:tracePt t="4649" x="1530350" y="3213100"/>
          <p14:tracePt t="4653" x="1514475" y="3205163"/>
          <p14:tracePt t="4655" x="1506538" y="3197225"/>
          <p14:tracePt t="4656" x="1498600" y="3189288"/>
          <p14:tracePt t="4658" x="1490663" y="3181350"/>
          <p14:tracePt t="4660" x="1482725" y="3181350"/>
          <p14:tracePt t="4665" x="1458913" y="3165475"/>
          <p14:tracePt t="4666" x="1450975" y="3165475"/>
          <p14:tracePt t="4669" x="1443038" y="3157538"/>
          <p14:tracePt t="4670" x="1435100" y="3149600"/>
          <p14:tracePt t="4672" x="1427163" y="3149600"/>
          <p14:tracePt t="4674" x="1419225" y="3141663"/>
          <p14:tracePt t="4676" x="1411288" y="3133725"/>
          <p14:tracePt t="4680" x="1395413" y="3125788"/>
          <p14:tracePt t="4682" x="1387475" y="3125788"/>
          <p14:tracePt t="4687" x="1371600" y="3109913"/>
          <p14:tracePt t="4688" x="1363663" y="3109913"/>
          <p14:tracePt t="4690" x="1355725" y="3101975"/>
          <p14:tracePt t="4692" x="1347788" y="3101975"/>
          <p14:tracePt t="4694" x="1339850" y="3094038"/>
          <p14:tracePt t="4697" x="1331913" y="3086100"/>
          <p14:tracePt t="4698" x="1323975" y="3086100"/>
          <p14:tracePt t="4703" x="1308100" y="3078163"/>
          <p14:tracePt t="4705" x="1300163" y="3070225"/>
          <p14:tracePt t="4706" x="1292225" y="3070225"/>
          <p14:tracePt t="4708" x="1284288" y="3062288"/>
          <p14:tracePt t="4713" x="1276350" y="3062288"/>
          <p14:tracePt t="4715" x="1268413" y="3054350"/>
          <p14:tracePt t="4718" x="1260475" y="3054350"/>
          <p14:tracePt t="4720" x="1252538" y="3046413"/>
          <p14:tracePt t="4722" x="1244600" y="3046413"/>
          <p14:tracePt t="4724" x="1244600" y="3038475"/>
          <p14:tracePt t="4726" x="1236663" y="3038475"/>
          <p14:tracePt t="4731" x="1228725" y="3038475"/>
          <p14:tracePt t="4732" x="1228725" y="3030538"/>
          <p14:tracePt t="4734" x="1220788" y="3030538"/>
          <p14:tracePt t="4738" x="1211263" y="3030538"/>
          <p14:tracePt t="4742" x="1203325" y="3022600"/>
          <p14:tracePt t="4748" x="1195388" y="3022600"/>
          <p14:tracePt t="4754" x="1187450" y="3022600"/>
          <p14:tracePt t="4840" x="1195388" y="3022600"/>
          <p14:tracePt t="4848" x="1203325" y="3022600"/>
          <p14:tracePt t="4852" x="1211263" y="3022600"/>
          <p14:tracePt t="4855" x="1220788" y="3014663"/>
          <p14:tracePt t="4858" x="1228725" y="3014663"/>
          <p14:tracePt t="4860" x="1236663" y="3014663"/>
          <p14:tracePt t="4863" x="1244600" y="3014663"/>
          <p14:tracePt t="4865" x="1252538" y="3014663"/>
          <p14:tracePt t="4867" x="1260475" y="3014663"/>
          <p14:tracePt t="4868" x="1268413" y="3006725"/>
          <p14:tracePt t="4870" x="1276350" y="3006725"/>
          <p14:tracePt t="4872" x="1284288" y="3006725"/>
          <p14:tracePt t="4874" x="1300163" y="3006725"/>
          <p14:tracePt t="4876" x="1308100" y="3006725"/>
          <p14:tracePt t="4879" x="1316038" y="3006725"/>
          <p14:tracePt t="4880" x="1331913" y="3006725"/>
          <p14:tracePt t="4882" x="1339850" y="3006725"/>
          <p14:tracePt t="4884" x="1355725" y="3006725"/>
          <p14:tracePt t="4886" x="1363663" y="3006725"/>
          <p14:tracePt t="4888" x="1379538" y="2998788"/>
          <p14:tracePt t="4890" x="1387475" y="2998788"/>
          <p14:tracePt t="4892" x="1403350" y="2998788"/>
          <p14:tracePt t="4894" x="1419225" y="2998788"/>
          <p14:tracePt t="4896" x="1427163" y="2998788"/>
          <p14:tracePt t="4898" x="1443038" y="2990850"/>
          <p14:tracePt t="4900" x="1458913" y="2990850"/>
          <p14:tracePt t="4902" x="1474788" y="2990850"/>
          <p14:tracePt t="4904" x="1490663" y="2990850"/>
          <p14:tracePt t="4906" x="1506538" y="2990850"/>
          <p14:tracePt t="4908" x="1530350" y="2982913"/>
          <p14:tracePt t="4910" x="1546225" y="2982913"/>
          <p14:tracePt t="4912" x="1562100" y="2982913"/>
          <p14:tracePt t="4915" x="1579563" y="2982913"/>
          <p14:tracePt t="4916" x="1595438" y="2982913"/>
          <p14:tracePt t="4918" x="1611313" y="2982913"/>
          <p14:tracePt t="4920" x="1635125" y="2982913"/>
          <p14:tracePt t="4922" x="1651000" y="2982913"/>
          <p14:tracePt t="4924" x="1666875" y="2974975"/>
          <p14:tracePt t="4926" x="1690688" y="2974975"/>
          <p14:tracePt t="4929" x="1706563" y="2974975"/>
          <p14:tracePt t="4930" x="1730375" y="2974975"/>
          <p14:tracePt t="4932" x="1746250" y="2974975"/>
          <p14:tracePt t="4934" x="1770063" y="2974975"/>
          <p14:tracePt t="4936" x="1785938" y="2974975"/>
          <p14:tracePt t="4938" x="1809750" y="2974975"/>
          <p14:tracePt t="4940" x="1825625" y="2974975"/>
          <p14:tracePt t="4942" x="1849438" y="2974975"/>
          <p14:tracePt t="4944" x="1865313" y="2974975"/>
          <p14:tracePt t="4946" x="1889125" y="2974975"/>
          <p14:tracePt t="4948" x="1905000" y="2974975"/>
          <p14:tracePt t="4950" x="1930400" y="2967038"/>
          <p14:tracePt t="4964" x="2065338" y="2959100"/>
          <p14:tracePt t="4966" x="2089150" y="2959100"/>
          <p14:tracePt t="4968" x="2105025" y="2959100"/>
          <p14:tracePt t="4970" x="2128838" y="2951163"/>
          <p14:tracePt t="4972" x="2144713" y="2951163"/>
          <p14:tracePt t="4974" x="2168525" y="2951163"/>
          <p14:tracePt t="4976" x="2184400" y="2943225"/>
          <p14:tracePt t="4979" x="2208213" y="2943225"/>
          <p14:tracePt t="4980" x="2224088" y="2943225"/>
          <p14:tracePt t="4982" x="2247900" y="2943225"/>
          <p14:tracePt t="4984" x="2265363" y="2935288"/>
          <p14:tracePt t="4986" x="2281238" y="2935288"/>
          <p14:tracePt t="4988" x="2305050" y="2935288"/>
          <p14:tracePt t="4990" x="2320925" y="2927350"/>
          <p14:tracePt t="4992" x="2336800" y="2927350"/>
          <p14:tracePt t="4994" x="2360613" y="2927350"/>
          <p14:tracePt t="4996" x="2376488" y="2927350"/>
          <p14:tracePt t="5000" x="2392363" y="2919413"/>
          <p14:tracePt t="5001" x="2408238" y="2919413"/>
          <p14:tracePt t="5002" x="2424113" y="2919413"/>
          <p14:tracePt t="5004" x="2439988" y="2909888"/>
          <p14:tracePt t="5006" x="2455863" y="2909888"/>
          <p14:tracePt t="5008" x="2471738" y="2909888"/>
          <p14:tracePt t="5010" x="2487613" y="2901950"/>
          <p14:tracePt t="5013" x="2503488" y="2901950"/>
          <p14:tracePt t="5015" x="2519363" y="2901950"/>
          <p14:tracePt t="5017" x="2527300" y="2901950"/>
          <p14:tracePt t="5018" x="2543175" y="2901950"/>
          <p14:tracePt t="5020" x="2559050" y="2901950"/>
          <p14:tracePt t="5022" x="2566988" y="2894013"/>
          <p14:tracePt t="5024" x="2574925" y="2894013"/>
          <p14:tracePt t="5026" x="2590800" y="2894013"/>
          <p14:tracePt t="5030" x="2606675" y="2894013"/>
          <p14:tracePt t="5033" x="2616200" y="2894013"/>
          <p14:tracePt t="5034" x="2624138" y="2894013"/>
          <p14:tracePt t="5036" x="2632075" y="2894013"/>
          <p14:tracePt t="5038" x="2640013" y="2894013"/>
          <p14:tracePt t="5040" x="2647950" y="2894013"/>
          <p14:tracePt t="5042" x="2655888" y="2894013"/>
          <p14:tracePt t="5047" x="2663825" y="2894013"/>
          <p14:tracePt t="5050" x="2671763" y="2894013"/>
          <p14:tracePt t="5054" x="2679700" y="2894013"/>
          <p14:tracePt t="5058" x="2687638" y="2901950"/>
          <p14:tracePt t="5068" x="2695575" y="2901950"/>
          <p14:tracePt t="5092" x="2687638" y="2901950"/>
          <p14:tracePt t="5094" x="2687638" y="2909888"/>
          <p14:tracePt t="5100" x="2679700" y="2909888"/>
          <p14:tracePt t="5104" x="2671763" y="2919413"/>
          <p14:tracePt t="5106" x="2663825" y="2919413"/>
          <p14:tracePt t="5110" x="2655888" y="2919413"/>
          <p14:tracePt t="5113" x="2647950" y="2927350"/>
          <p14:tracePt t="5115" x="2640013" y="2927350"/>
          <p14:tracePt t="5118" x="2624138" y="2927350"/>
          <p14:tracePt t="5120" x="2616200" y="2927350"/>
          <p14:tracePt t="5122" x="2606675" y="2935288"/>
          <p14:tracePt t="5124" x="2598738" y="2935288"/>
          <p14:tracePt t="5126" x="2590800" y="2935288"/>
          <p14:tracePt t="5130" x="2559050" y="2943225"/>
          <p14:tracePt t="5135" x="2543175" y="2943225"/>
          <p14:tracePt t="5136" x="2527300" y="2943225"/>
          <p14:tracePt t="5138" x="2519363" y="2951163"/>
          <p14:tracePt t="5140" x="2503488" y="2951163"/>
          <p14:tracePt t="5142" x="2495550" y="2951163"/>
          <p14:tracePt t="5144" x="2479675" y="2959100"/>
          <p14:tracePt t="5147" x="2471738" y="2959100"/>
          <p14:tracePt t="5152" x="2447925" y="2967038"/>
          <p14:tracePt t="5153" x="2432050" y="2967038"/>
          <p14:tracePt t="5154" x="2416175" y="2967038"/>
          <p14:tracePt t="5156" x="2400300" y="2974975"/>
          <p14:tracePt t="5158" x="2392363" y="2974975"/>
          <p14:tracePt t="5160" x="2376488" y="2982913"/>
          <p14:tracePt t="5163" x="2360613" y="2982913"/>
          <p14:tracePt t="5169" x="2312988" y="2990850"/>
          <p14:tracePt t="5170" x="2297113" y="2990850"/>
          <p14:tracePt t="5172" x="2281238" y="2998788"/>
          <p14:tracePt t="5174" x="2255838" y="2998788"/>
          <p14:tracePt t="5176" x="2239963" y="2998788"/>
          <p14:tracePt t="5180" x="2208213" y="3006725"/>
          <p14:tracePt t="5183" x="2184400" y="3006725"/>
          <p14:tracePt t="5185" x="2168525" y="3014663"/>
          <p14:tracePt t="5186" x="2152650" y="3014663"/>
          <p14:tracePt t="5188" x="2128838" y="3014663"/>
          <p14:tracePt t="5190" x="2105025" y="3014663"/>
          <p14:tracePt t="5192" x="2081213" y="3022600"/>
          <p14:tracePt t="5195" x="2065338" y="3022600"/>
          <p14:tracePt t="5197" x="2041525" y="3022600"/>
          <p14:tracePt t="5199" x="2009775" y="3022600"/>
          <p14:tracePt t="5201" x="1993900" y="3022600"/>
          <p14:tracePt t="5202" x="1970088" y="3030538"/>
          <p14:tracePt t="5204" x="1946275" y="3030538"/>
          <p14:tracePt t="5206" x="1922463" y="3030538"/>
          <p14:tracePt t="5208" x="1897063" y="3038475"/>
          <p14:tracePt t="5211" x="1873250" y="3038475"/>
          <p14:tracePt t="5213" x="1841500" y="3038475"/>
          <p14:tracePt t="5215" x="1817688" y="3038475"/>
          <p14:tracePt t="5217" x="1793875" y="3038475"/>
          <p14:tracePt t="5218" x="1770063" y="3046413"/>
          <p14:tracePt t="5220" x="1738313" y="3046413"/>
          <p14:tracePt t="5222" x="1714500" y="3046413"/>
          <p14:tracePt t="5224" x="1690688" y="3046413"/>
          <p14:tracePt t="5226" x="1666875" y="3046413"/>
          <p14:tracePt t="5230" x="1619250" y="3046413"/>
          <p14:tracePt t="5232" x="1587500" y="3046413"/>
          <p14:tracePt t="5234" x="1571625" y="3046413"/>
          <p14:tracePt t="5236" x="1546225" y="3054350"/>
          <p14:tracePt t="5238" x="1522413" y="3054350"/>
          <p14:tracePt t="5240" x="1498600" y="3054350"/>
          <p14:tracePt t="5242" x="1482725" y="3054350"/>
          <p14:tracePt t="5245" x="1458913" y="3054350"/>
          <p14:tracePt t="5247" x="1435100" y="3062288"/>
          <p14:tracePt t="5249" x="1411288" y="3062288"/>
          <p14:tracePt t="5251" x="1395413" y="3062288"/>
          <p14:tracePt t="5252" x="1371600" y="3070225"/>
          <p14:tracePt t="5254" x="1355725" y="3070225"/>
          <p14:tracePt t="5256" x="1331913" y="3070225"/>
          <p14:tracePt t="5258" x="1316038" y="3078163"/>
          <p14:tracePt t="5260" x="1300163" y="3078163"/>
          <p14:tracePt t="5263" x="1284288" y="3086100"/>
          <p14:tracePt t="5265" x="1268413" y="3086100"/>
          <p14:tracePt t="5267" x="1252538" y="3094038"/>
          <p14:tracePt t="5268" x="1236663" y="3094038"/>
          <p14:tracePt t="5270" x="1220788" y="3094038"/>
          <p14:tracePt t="5272" x="1203325" y="3101975"/>
          <p14:tracePt t="5274" x="1187450" y="3101975"/>
          <p14:tracePt t="5276" x="1179513" y="3109913"/>
          <p14:tracePt t="5280" x="1155700" y="3109913"/>
          <p14:tracePt t="5284" x="1147763" y="3117850"/>
          <p14:tracePt t="5285" x="1139825" y="3117850"/>
          <p14:tracePt t="5287" x="1131888" y="3125788"/>
          <p14:tracePt t="5288" x="1123950" y="3125788"/>
          <p14:tracePt t="5292" x="1116013" y="3125788"/>
          <p14:tracePt t="5297" x="1108075" y="3133725"/>
          <p14:tracePt t="5324" x="1116013" y="3133725"/>
          <p14:tracePt t="5331" x="1131888" y="3133725"/>
          <p14:tracePt t="5334" x="1139825" y="3133725"/>
          <p14:tracePt t="5336" x="1155700" y="3141663"/>
          <p14:tracePt t="5338" x="1163638" y="3141663"/>
          <p14:tracePt t="5340" x="1171575" y="3133725"/>
          <p14:tracePt t="5342" x="1179513" y="3133725"/>
          <p14:tracePt t="5344" x="1187450" y="3133725"/>
          <p14:tracePt t="5347" x="1203325" y="3133725"/>
          <p14:tracePt t="5349" x="1211263" y="3133725"/>
          <p14:tracePt t="5350" x="1228725" y="3133725"/>
          <p14:tracePt t="5352" x="1236663" y="3133725"/>
          <p14:tracePt t="5354" x="1252538" y="3133725"/>
          <p14:tracePt t="5356" x="1268413" y="3133725"/>
          <p14:tracePt t="5358" x="1276350" y="3125788"/>
          <p14:tracePt t="5360" x="1292225" y="3125788"/>
          <p14:tracePt t="5363" x="1308100" y="3125788"/>
          <p14:tracePt t="5367" x="1331913" y="3125788"/>
          <p14:tracePt t="5369" x="1355725" y="3125788"/>
          <p14:tracePt t="5370" x="1363663" y="3117850"/>
          <p14:tracePt t="5372" x="1379538" y="3117850"/>
          <p14:tracePt t="5374" x="1395413" y="3117850"/>
          <p14:tracePt t="5376" x="1411288" y="3117850"/>
          <p14:tracePt t="5381" x="1443038" y="3109913"/>
          <p14:tracePt t="5384" x="1474788" y="3109913"/>
          <p14:tracePt t="5386" x="1490663" y="3101975"/>
          <p14:tracePt t="5388" x="1506538" y="3101975"/>
          <p14:tracePt t="5390" x="1522413" y="3094038"/>
          <p14:tracePt t="5392" x="1538288" y="3094038"/>
          <p14:tracePt t="5394" x="1554163" y="3094038"/>
          <p14:tracePt t="5399" x="1587500" y="3094038"/>
          <p14:tracePt t="5401" x="1603375" y="3086100"/>
          <p14:tracePt t="5402" x="1619250" y="3086100"/>
          <p14:tracePt t="5404" x="1635125" y="3086100"/>
          <p14:tracePt t="5406" x="1651000" y="3078163"/>
          <p14:tracePt t="5408" x="1666875" y="3078163"/>
          <p14:tracePt t="5410" x="1674813" y="3078163"/>
          <p14:tracePt t="5414" x="1706563" y="3078163"/>
          <p14:tracePt t="5417" x="1714500" y="3070225"/>
          <p14:tracePt t="5418" x="1730375" y="3070225"/>
          <p14:tracePt t="5420" x="1738313" y="3070225"/>
          <p14:tracePt t="5422" x="1754188" y="3070225"/>
          <p14:tracePt t="5424" x="1762125" y="3070225"/>
          <p14:tracePt t="5426" x="1770063" y="3070225"/>
          <p14:tracePt t="5430" x="1793875" y="3062288"/>
          <p14:tracePt t="5434" x="1801813" y="3062288"/>
          <p14:tracePt t="5436" x="1809750" y="3062288"/>
          <p14:tracePt t="5438" x="1817688" y="3062288"/>
          <p14:tracePt t="5440" x="1825625" y="3062288"/>
          <p14:tracePt t="5444" x="1833563" y="3062288"/>
          <p14:tracePt t="5449" x="1841500" y="3062288"/>
          <p14:tracePt t="5454" x="1849438" y="3062288"/>
          <p14:tracePt t="5464" x="1857375" y="3062288"/>
          <p14:tracePt t="5466" x="1857375" y="3070225"/>
          <p14:tracePt t="5476" x="1865313" y="3070225"/>
          <p14:tracePt t="5520" x="1857375" y="3070225"/>
          <p14:tracePt t="5530" x="1857375" y="3078163"/>
          <p14:tracePt t="5536" x="1849438" y="3078163"/>
          <p14:tracePt t="5544" x="1841500" y="3078163"/>
          <p14:tracePt t="5552" x="1833563" y="3078163"/>
          <p14:tracePt t="5560" x="1825625" y="3078163"/>
          <p14:tracePt t="5564" x="1817688" y="3078163"/>
          <p14:tracePt t="5566" x="1809750" y="3078163"/>
          <p14:tracePt t="5570" x="1801813" y="3078163"/>
          <p14:tracePt t="5572" x="1793875" y="3078163"/>
          <p14:tracePt t="5574" x="1785938" y="3078163"/>
          <p14:tracePt t="5576" x="1778000" y="3078163"/>
          <p14:tracePt t="5580" x="1762125" y="3078163"/>
          <p14:tracePt t="5583" x="1754188" y="3070225"/>
          <p14:tracePt t="5584" x="1746250" y="3070225"/>
          <p14:tracePt t="5586" x="1738313" y="3070225"/>
          <p14:tracePt t="5588" x="1730375" y="3070225"/>
          <p14:tracePt t="5590" x="1722438" y="3070225"/>
          <p14:tracePt t="5592" x="1706563" y="3070225"/>
          <p14:tracePt t="5594" x="1698625" y="3070225"/>
          <p14:tracePt t="5597" x="1690688" y="3070225"/>
          <p14:tracePt t="5599" x="1682750" y="3070225"/>
          <p14:tracePt t="5600" x="1674813" y="3070225"/>
          <p14:tracePt t="5602" x="1666875" y="3062288"/>
          <p14:tracePt t="5604" x="1658938" y="3062288"/>
          <p14:tracePt t="5606" x="1651000" y="3062288"/>
          <p14:tracePt t="5608" x="1643063" y="3062288"/>
          <p14:tracePt t="5610" x="1635125" y="3062288"/>
          <p14:tracePt t="5617" x="1619250" y="3062288"/>
          <p14:tracePt t="5620" x="1611313" y="3062288"/>
          <p14:tracePt t="5624" x="1603375" y="3062288"/>
          <p14:tracePt t="5630" x="1595438" y="3062288"/>
          <p14:tracePt t="5636" x="1587500" y="3062288"/>
          <p14:tracePt t="5684" x="1595438" y="3062288"/>
          <p14:tracePt t="5688" x="1603375" y="3062288"/>
          <p14:tracePt t="5691" x="1611313" y="3062288"/>
          <p14:tracePt t="5692" x="1619250" y="3062288"/>
          <p14:tracePt t="5695" x="1635125" y="3062288"/>
          <p14:tracePt t="5697" x="1643063" y="3062288"/>
          <p14:tracePt t="5699" x="1658938" y="3062288"/>
          <p14:tracePt t="5700" x="1666875" y="3062288"/>
          <p14:tracePt t="5702" x="1682750" y="3062288"/>
          <p14:tracePt t="5704" x="1698625" y="3070225"/>
          <p14:tracePt t="5706" x="1706563" y="3070225"/>
          <p14:tracePt t="5708" x="1722438" y="3070225"/>
          <p14:tracePt t="5710" x="1738313" y="3078163"/>
          <p14:tracePt t="5713" x="1754188" y="3078163"/>
          <p14:tracePt t="5716" x="1770063" y="3078163"/>
          <p14:tracePt t="5717" x="1778000" y="3086100"/>
          <p14:tracePt t="5718" x="1793875" y="3086100"/>
          <p14:tracePt t="5720" x="1809750" y="3086100"/>
          <p14:tracePt t="5722" x="1825625" y="3086100"/>
          <p14:tracePt t="5724" x="1841500" y="3086100"/>
          <p14:tracePt t="5726" x="1857375" y="3094038"/>
          <p14:tracePt t="5730" x="1881188" y="3094038"/>
          <p14:tracePt t="5733" x="1897063" y="3094038"/>
          <p14:tracePt t="5734" x="1922463" y="3094038"/>
          <p14:tracePt t="5736" x="1938338" y="3094038"/>
          <p14:tracePt t="5738" x="1954213" y="3094038"/>
          <p14:tracePt t="5740" x="1970088" y="3094038"/>
          <p14:tracePt t="5742" x="1985963" y="3094038"/>
          <p14:tracePt t="5744" x="2001838" y="3094038"/>
          <p14:tracePt t="5747" x="2025650" y="3094038"/>
          <p14:tracePt t="5749" x="2041525" y="3094038"/>
          <p14:tracePt t="5750" x="2057400" y="3094038"/>
          <p14:tracePt t="5752" x="2073275" y="3101975"/>
          <p14:tracePt t="5754" x="2089150" y="3101975"/>
          <p14:tracePt t="5756" x="2105025" y="3101975"/>
          <p14:tracePt t="5758" x="2120900" y="3101975"/>
          <p14:tracePt t="5760" x="2136775" y="3101975"/>
          <p14:tracePt t="5763" x="2152650" y="3101975"/>
          <p14:tracePt t="5765" x="2168525" y="3101975"/>
          <p14:tracePt t="5767" x="2184400" y="3101975"/>
          <p14:tracePt t="5768" x="2200275" y="3109913"/>
          <p14:tracePt t="5770" x="2208213" y="3109913"/>
          <p14:tracePt t="5772" x="2224088" y="3109913"/>
          <p14:tracePt t="5774" x="2239963" y="3109913"/>
          <p14:tracePt t="5776" x="2247900" y="3117850"/>
          <p14:tracePt t="5780" x="2273300" y="3117850"/>
          <p14:tracePt t="5783" x="2281238" y="3117850"/>
          <p14:tracePt t="5784" x="2289175" y="3117850"/>
          <p14:tracePt t="5786" x="2297113" y="3125788"/>
          <p14:tracePt t="5788" x="2305050" y="3125788"/>
          <p14:tracePt t="5790" x="2312988" y="3125788"/>
          <p14:tracePt t="5795" x="2320925" y="3125788"/>
          <p14:tracePt t="5798" x="2328863" y="3125788"/>
          <p14:tracePt t="5820" x="2320925" y="3125788"/>
          <p14:tracePt t="5822" x="2312988" y="3125788"/>
          <p14:tracePt t="5826" x="2305050" y="3125788"/>
          <p14:tracePt t="5831" x="2289175" y="3125788"/>
          <p14:tracePt t="5832" x="2273300" y="3125788"/>
          <p14:tracePt t="5835" x="2265363" y="3125788"/>
          <p14:tracePt t="5837" x="2247900" y="3125788"/>
          <p14:tracePt t="5838" x="2239963" y="3125788"/>
          <p14:tracePt t="5840" x="2224088" y="3133725"/>
          <p14:tracePt t="5842" x="2208213" y="3133725"/>
          <p14:tracePt t="5844" x="2192338" y="3133725"/>
          <p14:tracePt t="5847" x="2176463" y="3133725"/>
          <p14:tracePt t="5849" x="2160588" y="3133725"/>
          <p14:tracePt t="5851" x="2136775" y="3125788"/>
          <p14:tracePt t="5852" x="2120900" y="3125788"/>
          <p14:tracePt t="5854" x="2105025" y="3125788"/>
          <p14:tracePt t="5856" x="2081213" y="3125788"/>
          <p14:tracePt t="5858" x="2065338" y="3125788"/>
          <p14:tracePt t="5860" x="2049463" y="3125788"/>
          <p14:tracePt t="5863" x="2025650" y="3125788"/>
          <p14:tracePt t="5865" x="2009775" y="3125788"/>
          <p14:tracePt t="5869" x="1978025" y="3117850"/>
          <p14:tracePt t="5870" x="1962150" y="3117850"/>
          <p14:tracePt t="5872" x="1946275" y="3117850"/>
          <p14:tracePt t="5874" x="1930400" y="3117850"/>
          <p14:tracePt t="5876" x="1912938" y="3117850"/>
          <p14:tracePt t="5881" x="1881188" y="3117850"/>
          <p14:tracePt t="5883" x="1865313" y="3117850"/>
          <p14:tracePt t="5884" x="1857375" y="3117850"/>
          <p14:tracePt t="5886" x="1841500" y="3109913"/>
          <p14:tracePt t="5888" x="1833563" y="3109913"/>
          <p14:tracePt t="5890" x="1817688" y="3109913"/>
          <p14:tracePt t="5892" x="1809750" y="3109913"/>
          <p14:tracePt t="5894" x="1793875" y="3109913"/>
          <p14:tracePt t="5897" x="1785938" y="3109913"/>
          <p14:tracePt t="5901" x="1762125" y="3109913"/>
          <p14:tracePt t="5902" x="1754188" y="3109913"/>
          <p14:tracePt t="5904" x="1746250" y="3109913"/>
          <p14:tracePt t="5906" x="1738313" y="3101975"/>
          <p14:tracePt t="5908" x="1730375" y="3101975"/>
          <p14:tracePt t="5910" x="1722438" y="3101975"/>
          <p14:tracePt t="5916" x="1698625" y="3101975"/>
          <p14:tracePt t="5918" x="1690688" y="3094038"/>
          <p14:tracePt t="5922" x="1682750" y="3094038"/>
          <p14:tracePt t="5924" x="1682750" y="3086100"/>
          <p14:tracePt t="5926" x="1674813" y="3086100"/>
          <p14:tracePt t="5930" x="1674813" y="3078163"/>
          <p14:tracePt t="5932" x="1666875" y="3078163"/>
          <p14:tracePt t="5964" x="1666875" y="3070225"/>
          <p14:tracePt t="6037" x="1658938" y="3070225"/>
          <p14:tracePt t="6042" x="1658938" y="3078163"/>
          <p14:tracePt t="6045" x="1658938" y="3086100"/>
          <p14:tracePt t="6048" x="1651000" y="3101975"/>
          <p14:tracePt t="6050" x="1651000" y="3109913"/>
          <p14:tracePt t="6052" x="1651000" y="3117850"/>
          <p14:tracePt t="6054" x="1651000" y="3125788"/>
          <p14:tracePt t="6056" x="1643063" y="3133725"/>
          <p14:tracePt t="6058" x="1643063" y="3149600"/>
          <p14:tracePt t="6060" x="1643063" y="3157538"/>
          <p14:tracePt t="6063" x="1635125" y="3165475"/>
          <p14:tracePt t="6066" x="1635125" y="3189288"/>
          <p14:tracePt t="6068" x="1627188" y="3197225"/>
          <p14:tracePt t="6071" x="1627188" y="3213100"/>
          <p14:tracePt t="6073" x="1627188" y="3221038"/>
          <p14:tracePt t="6074" x="1619250" y="3228975"/>
          <p14:tracePt t="6076" x="1619250" y="3236913"/>
          <p14:tracePt t="6081" x="1611313" y="3262313"/>
          <p14:tracePt t="6084" x="1611313" y="3278188"/>
          <p14:tracePt t="6086" x="1603375" y="3286125"/>
          <p14:tracePt t="6090" x="1603375" y="3294063"/>
          <p14:tracePt t="6093" x="1603375" y="3302000"/>
          <p14:tracePt t="6096" x="1603375" y="3309938"/>
          <p14:tracePt t="6101" x="1595438" y="3317875"/>
          <p14:tracePt t="6145" x="1587500" y="3317875"/>
          <p14:tracePt t="6149" x="1587500" y="3309938"/>
          <p14:tracePt t="6151" x="1579563" y="3302000"/>
          <p14:tracePt t="6154" x="1571625" y="3294063"/>
          <p14:tracePt t="6156" x="1571625" y="3286125"/>
          <p14:tracePt t="6158" x="1562100" y="3286125"/>
          <p14:tracePt t="6160" x="1554163" y="3278188"/>
          <p14:tracePt t="6163" x="1554163" y="3270250"/>
          <p14:tracePt t="6167" x="1538288" y="3252788"/>
          <p14:tracePt t="6168" x="1530350" y="3244850"/>
          <p14:tracePt t="6170" x="1522413" y="3236913"/>
          <p14:tracePt t="6172" x="1514475" y="3228975"/>
          <p14:tracePt t="6174" x="1506538" y="3221038"/>
          <p14:tracePt t="6176" x="1498600" y="3213100"/>
          <p14:tracePt t="6181" x="1482725" y="3197225"/>
          <p14:tracePt t="6182" x="1466850" y="3181350"/>
          <p14:tracePt t="6186" x="1450975" y="3165475"/>
          <p14:tracePt t="6188" x="1435100" y="3157538"/>
          <p14:tracePt t="6190" x="1427163" y="3149600"/>
          <p14:tracePt t="6192" x="1419225" y="3141663"/>
          <p14:tracePt t="6194" x="1403350" y="3133725"/>
          <p14:tracePt t="6197" x="1395413" y="3125788"/>
          <p14:tracePt t="6198" x="1387475" y="3117850"/>
          <p14:tracePt t="6203" x="1363663" y="3109913"/>
          <p14:tracePt t="6205" x="1355725" y="3101975"/>
          <p14:tracePt t="6206" x="1339850" y="3094038"/>
          <p14:tracePt t="6208" x="1331913" y="3086100"/>
          <p14:tracePt t="6210" x="1323975" y="3086100"/>
          <p14:tracePt t="6213" x="1316038" y="3078163"/>
          <p14:tracePt t="6214" x="1308100" y="3070225"/>
          <p14:tracePt t="6216" x="1300163" y="3070225"/>
          <p14:tracePt t="6221" x="1284288" y="3062288"/>
          <p14:tracePt t="6223" x="1276350" y="3054350"/>
          <p14:tracePt t="6226" x="1268413" y="3046413"/>
          <p14:tracePt t="6230" x="1260475" y="3046413"/>
          <p14:tracePt t="6233" x="1260475" y="3038475"/>
          <p14:tracePt t="6236" x="1252538" y="3038475"/>
          <p14:tracePt t="6238" x="1252538" y="3030538"/>
          <p14:tracePt t="6244" x="1252538" y="3022600"/>
          <p14:tracePt t="6270" x="1260475" y="3022600"/>
          <p14:tracePt t="6274" x="1260475" y="3014663"/>
          <p14:tracePt t="6276" x="1268413" y="3014663"/>
          <p14:tracePt t="6280" x="1276350" y="3014663"/>
          <p14:tracePt t="6284" x="1284288" y="3014663"/>
          <p14:tracePt t="6286" x="1284288" y="3022600"/>
          <p14:tracePt t="6288" x="1292225" y="3022600"/>
          <p14:tracePt t="6290" x="1300163" y="3022600"/>
          <p14:tracePt t="6294" x="1308100" y="3022600"/>
          <p14:tracePt t="6297" x="1316038" y="3022600"/>
          <p14:tracePt t="6300" x="1323975" y="3022600"/>
          <p14:tracePt t="6302" x="1331913" y="3030538"/>
          <p14:tracePt t="6306" x="1339850" y="3030538"/>
          <p14:tracePt t="6308" x="1339850" y="3038475"/>
          <p14:tracePt t="6310" x="1347788" y="3038475"/>
          <p14:tracePt t="6315" x="1355725" y="3046413"/>
          <p14:tracePt t="6317" x="1363663" y="3046413"/>
          <p14:tracePt t="6321" x="1371600" y="3054350"/>
          <p14:tracePt t="6322" x="1371600" y="3062288"/>
          <p14:tracePt t="6324" x="1379538" y="3070225"/>
          <p14:tracePt t="6330" x="1387475" y="3078163"/>
          <p14:tracePt t="6334" x="1395413" y="3086100"/>
          <p14:tracePt t="6337" x="1403350" y="3101975"/>
          <p14:tracePt t="6340" x="1403350" y="3109913"/>
          <p14:tracePt t="6342" x="1411288" y="3117850"/>
          <p14:tracePt t="6347" x="1419225" y="3125788"/>
          <p14:tracePt t="6349" x="1419225" y="3133725"/>
          <p14:tracePt t="6352" x="1419225" y="3141663"/>
          <p14:tracePt t="6354" x="1427163" y="3141663"/>
          <p14:tracePt t="6360" x="1427163" y="3149600"/>
          <p14:tracePt t="6366" x="1435100" y="3149600"/>
          <p14:tracePt t="6380" x="1435100" y="3157538"/>
          <p14:tracePt t="6394" x="1427163" y="3157538"/>
          <p14:tracePt t="6406" x="1419225" y="3157538"/>
          <p14:tracePt t="6410" x="1411288" y="3157538"/>
          <p14:tracePt t="6415" x="1403350" y="3157538"/>
          <p14:tracePt t="6418" x="1395413" y="3165475"/>
          <p14:tracePt t="6420" x="1387475" y="3165475"/>
          <p14:tracePt t="6424" x="1379538" y="3165475"/>
          <p14:tracePt t="6426" x="1371600" y="3165475"/>
          <p14:tracePt t="6431" x="1363663" y="3165475"/>
          <p14:tracePt t="6434" x="1355725" y="3165475"/>
          <p14:tracePt t="6436" x="1347788" y="3165475"/>
          <p14:tracePt t="6438" x="1347788" y="3157538"/>
          <p14:tracePt t="6440" x="1339850" y="3157538"/>
          <p14:tracePt t="6444" x="1331913" y="3157538"/>
          <p14:tracePt t="6448" x="1323975" y="3157538"/>
          <p14:tracePt t="6450" x="1316038" y="3157538"/>
          <p14:tracePt t="6454" x="1308100" y="3157538"/>
          <p14:tracePt t="6456" x="1308100" y="3149600"/>
          <p14:tracePt t="6458" x="1300163" y="3149600"/>
          <p14:tracePt t="6465" x="1292225" y="3149600"/>
          <p14:tracePt t="6467" x="1292225" y="3141663"/>
          <p14:tracePt t="6468" x="1284288" y="3141663"/>
          <p14:tracePt t="6474" x="1276350" y="3133725"/>
          <p14:tracePt t="6482" x="1276350" y="3125788"/>
          <p14:tracePt t="6484" x="1268413" y="3125788"/>
          <p14:tracePt t="6490" x="1268413" y="3117850"/>
          <p14:tracePt t="6498" x="1268413" y="3109913"/>
          <p14:tracePt t="6506" x="1268413" y="3101975"/>
          <p14:tracePt t="6516" x="1268413" y="3094038"/>
          <p14:tracePt t="6518" x="1276350" y="3094038"/>
          <p14:tracePt t="6522" x="1276350" y="3086100"/>
          <p14:tracePt t="6530" x="1284288" y="3078163"/>
          <p14:tracePt t="6534" x="1292225" y="3078163"/>
          <p14:tracePt t="6538" x="1292225" y="3070225"/>
          <p14:tracePt t="6540" x="1300163" y="3070225"/>
          <p14:tracePt t="6546" x="1308100" y="3062288"/>
          <p14:tracePt t="6552" x="1316038" y="3062288"/>
          <p14:tracePt t="6554" x="1316038" y="3054350"/>
          <p14:tracePt t="6556" x="1323975" y="3054350"/>
          <p14:tracePt t="6560" x="1331913" y="3054350"/>
          <p14:tracePt t="6563" x="1331913" y="3046413"/>
          <p14:tracePt t="6565" x="1339850" y="3046413"/>
          <p14:tracePt t="6570" x="1347788" y="3046413"/>
          <p14:tracePt t="6572" x="1347788" y="3038475"/>
          <p14:tracePt t="6574" x="1355725" y="3038475"/>
          <p14:tracePt t="6582" x="1363663" y="3038475"/>
          <p14:tracePt t="6586" x="1363663" y="3030538"/>
          <p14:tracePt t="6588" x="1371600" y="3030538"/>
          <p14:tracePt t="6702" x="1379538" y="3030538"/>
          <p14:tracePt t="6713" x="1387475" y="3030538"/>
          <p14:tracePt t="6718" x="1395413" y="3030538"/>
          <p14:tracePt t="6721" x="1403350" y="3030538"/>
          <p14:tracePt t="6723" x="1411288" y="3038475"/>
          <p14:tracePt t="6724" x="1419225" y="3038475"/>
          <p14:tracePt t="6726" x="1435100" y="3038475"/>
          <p14:tracePt t="6731" x="1458913" y="3038475"/>
          <p14:tracePt t="6732" x="1474788" y="3038475"/>
          <p14:tracePt t="6734" x="1498600" y="3038475"/>
          <p14:tracePt t="6736" x="1514475" y="3038475"/>
          <p14:tracePt t="6738" x="1538288" y="3038475"/>
          <p14:tracePt t="6740" x="1562100" y="3038475"/>
          <p14:tracePt t="6742" x="1587500" y="3046413"/>
          <p14:tracePt t="6744" x="1611313" y="3046413"/>
          <p14:tracePt t="6747" x="1643063" y="3046413"/>
          <p14:tracePt t="6749" x="1666875" y="3046413"/>
          <p14:tracePt t="6750" x="1698625" y="3054350"/>
          <p14:tracePt t="6752" x="1722438" y="3054350"/>
          <p14:tracePt t="6754" x="1754188" y="3054350"/>
          <p14:tracePt t="6756" x="1785938" y="3054350"/>
          <p14:tracePt t="6758" x="1817688" y="3054350"/>
          <p14:tracePt t="6760" x="1841500" y="3054350"/>
          <p14:tracePt t="6763" x="1881188" y="3062288"/>
          <p14:tracePt t="6766" x="1912938" y="3062288"/>
          <p14:tracePt t="6767" x="1946275" y="3062288"/>
          <p14:tracePt t="6768" x="1985963" y="3062288"/>
          <p14:tracePt t="6770" x="2025650" y="3070225"/>
          <p14:tracePt t="6772" x="2065338" y="3070225"/>
          <p14:tracePt t="6774" x="2105025" y="3070225"/>
          <p14:tracePt t="6776" x="2144713" y="3070225"/>
          <p14:tracePt t="6781" x="2232025" y="3070225"/>
          <p14:tracePt t="6783" x="2273300" y="3070225"/>
          <p14:tracePt t="6785" x="2320925" y="3070225"/>
          <p14:tracePt t="6786" x="2368550" y="3070225"/>
          <p14:tracePt t="6788" x="2408238" y="3070225"/>
          <p14:tracePt t="6790" x="2455863" y="3070225"/>
          <p14:tracePt t="6792" x="2503488" y="3078163"/>
          <p14:tracePt t="6794" x="2551113" y="3078163"/>
          <p14:tracePt t="6799" x="2640013" y="3078163"/>
          <p14:tracePt t="6801" x="2687638" y="3078163"/>
          <p14:tracePt t="6803" x="2735263" y="3078163"/>
          <p14:tracePt t="6806" x="2830513" y="3078163"/>
          <p14:tracePt t="6808" x="2878138" y="3078163"/>
          <p14:tracePt t="6810" x="2925763" y="3078163"/>
          <p14:tracePt t="6813" x="2967038" y="3078163"/>
          <p14:tracePt t="6816" x="3062288" y="3078163"/>
          <p14:tracePt t="6818" x="3101975" y="3078163"/>
          <p14:tracePt t="6821" x="3141663" y="3086100"/>
          <p14:tracePt t="6822" x="3189288" y="3086100"/>
          <p14:tracePt t="6824" x="3228975" y="3086100"/>
          <p14:tracePt t="6826" x="3268663" y="3086100"/>
          <p14:tracePt t="6829" x="3308350" y="3094038"/>
          <p14:tracePt t="6830" x="3349625" y="3094038"/>
          <p14:tracePt t="6832" x="3389313" y="3094038"/>
          <p14:tracePt t="6834" x="3429000" y="3094038"/>
          <p14:tracePt t="6836" x="3468688" y="3094038"/>
          <p14:tracePt t="6838" x="3500438" y="3094038"/>
          <p14:tracePt t="6840" x="3540125" y="3094038"/>
          <p14:tracePt t="6842" x="3571875" y="3094038"/>
          <p14:tracePt t="6844" x="3611563" y="3094038"/>
          <p14:tracePt t="6846" x="3643313" y="3094038"/>
          <p14:tracePt t="6848" x="3676650" y="3094038"/>
          <p14:tracePt t="6850" x="3708400" y="3094038"/>
          <p14:tracePt t="6852" x="3740150" y="3094038"/>
          <p14:tracePt t="6854" x="3763963" y="3094038"/>
          <p14:tracePt t="6856" x="3795713" y="3094038"/>
          <p14:tracePt t="6858" x="3819525" y="3094038"/>
          <p14:tracePt t="6860" x="3851275" y="3094038"/>
          <p14:tracePt t="6862" x="3875088" y="3094038"/>
          <p14:tracePt t="6864" x="3898900" y="3094038"/>
          <p14:tracePt t="6866" x="3922713" y="3094038"/>
          <p14:tracePt t="6868" x="3946525" y="3094038"/>
          <p14:tracePt t="6870" x="3962400" y="3094038"/>
          <p14:tracePt t="6872" x="3978275" y="3094038"/>
          <p14:tracePt t="6874" x="4002088" y="3086100"/>
          <p14:tracePt t="6876" x="4019550" y="3086100"/>
          <p14:tracePt t="6879" x="4035425" y="3086100"/>
          <p14:tracePt t="6880" x="4051300" y="3086100"/>
          <p14:tracePt t="6882" x="4067175" y="3086100"/>
          <p14:tracePt t="6884" x="4075113" y="3086100"/>
          <p14:tracePt t="6886" x="4090988" y="3086100"/>
          <p14:tracePt t="6888" x="4106863" y="3086100"/>
          <p14:tracePt t="6890" x="4114800" y="3086100"/>
          <p14:tracePt t="6892" x="4130675" y="3086100"/>
          <p14:tracePt t="6894" x="4138613" y="3086100"/>
          <p14:tracePt t="6896" x="4146550" y="3086100"/>
          <p14:tracePt t="6898" x="4154488" y="3086100"/>
          <p14:tracePt t="6900" x="4170363" y="3078163"/>
          <p14:tracePt t="6902" x="4178300" y="3078163"/>
          <p14:tracePt t="6904" x="4186238" y="3078163"/>
          <p14:tracePt t="6906" x="4194175" y="3078163"/>
          <p14:tracePt t="6908" x="4202113" y="3078163"/>
          <p14:tracePt t="6912" x="4210050" y="3078163"/>
          <p14:tracePt t="6914" x="4217988" y="3078163"/>
          <p14:tracePt t="6916" x="4225925" y="3078163"/>
          <p14:tracePt t="6920" x="4233863" y="3086100"/>
          <p14:tracePt t="6922" x="4241800" y="3086100"/>
          <p14:tracePt t="6926" x="4249738" y="3086100"/>
          <p14:tracePt t="6930" x="4257675" y="3086100"/>
          <p14:tracePt t="6934" x="4265613" y="3086100"/>
          <p14:tracePt t="6936" x="4273550" y="3086100"/>
          <p14:tracePt t="6940" x="4281488" y="3086100"/>
          <p14:tracePt t="6947" x="4297363" y="3086100"/>
          <p14:tracePt t="6951" x="4305300" y="3086100"/>
          <p14:tracePt t="6954" x="4313238" y="3086100"/>
          <p14:tracePt t="6956" x="4321175" y="3086100"/>
          <p14:tracePt t="6966" x="4344988" y="3094038"/>
          <p14:tracePt t="6968" x="4352925" y="3094038"/>
          <p14:tracePt t="6970" x="4362450" y="3094038"/>
          <p14:tracePt t="6974" x="4370388" y="3094038"/>
          <p14:tracePt t="6976" x="4378325" y="3094038"/>
          <p14:tracePt t="6981" x="4394200" y="3094038"/>
          <p14:tracePt t="6982" x="4402138" y="3101975"/>
          <p14:tracePt t="6984" x="4410075" y="3101975"/>
          <p14:tracePt t="6986" x="4418013" y="3101975"/>
          <p14:tracePt t="6988" x="4425950" y="3101975"/>
          <p14:tracePt t="6990" x="4433888" y="3101975"/>
          <p14:tracePt t="6992" x="4441825" y="3109913"/>
          <p14:tracePt t="6994" x="4449763" y="3109913"/>
          <p14:tracePt t="6998" x="4457700" y="3117850"/>
          <p14:tracePt t="7001" x="4473575" y="3117850"/>
          <p14:tracePt t="7002" x="4489450" y="3117850"/>
          <p14:tracePt t="7004" x="4497388" y="3125788"/>
          <p14:tracePt t="7006" x="4505325" y="3125788"/>
          <p14:tracePt t="7008" x="4513263" y="3125788"/>
          <p14:tracePt t="7010" x="4529138" y="3133725"/>
          <p14:tracePt t="7013" x="4537075" y="3133725"/>
          <p14:tracePt t="7015" x="4545013" y="3133725"/>
          <p14:tracePt t="7017" x="4552950" y="3141663"/>
          <p14:tracePt t="7018" x="4560888" y="3141663"/>
          <p14:tracePt t="7020" x="4568825" y="3141663"/>
          <p14:tracePt t="7022" x="4576763" y="3149600"/>
          <p14:tracePt t="7024" x="4592638" y="3149600"/>
          <p14:tracePt t="7026" x="4600575" y="3157538"/>
          <p14:tracePt t="7030" x="4616450" y="3157538"/>
          <p14:tracePt t="7033" x="4624388" y="3165475"/>
          <p14:tracePt t="7035" x="4632325" y="3165475"/>
          <p14:tracePt t="7036" x="4640263" y="3173413"/>
          <p14:tracePt t="7038" x="4648200" y="3173413"/>
          <p14:tracePt t="7040" x="4656138" y="3181350"/>
          <p14:tracePt t="7042" x="4664075" y="3181350"/>
          <p14:tracePt t="7044" x="4672013" y="3189288"/>
          <p14:tracePt t="7048" x="4679950" y="3189288"/>
          <p14:tracePt t="7051" x="4687888" y="3197225"/>
          <p14:tracePt t="7052" x="4695825" y="3197225"/>
          <p14:tracePt t="7054" x="4705350" y="3205163"/>
          <p14:tracePt t="7056" x="4713288" y="3205163"/>
          <p14:tracePt t="7058" x="4721225" y="3205163"/>
          <p14:tracePt t="7060" x="4721225" y="3213100"/>
          <p14:tracePt t="7063" x="4729163" y="3213100"/>
          <p14:tracePt t="7064" x="4737100" y="3213100"/>
          <p14:tracePt t="7067" x="4745038" y="3221038"/>
          <p14:tracePt t="7070" x="4752975" y="3221038"/>
          <p14:tracePt t="7072" x="4760913" y="3228975"/>
          <p14:tracePt t="7076" x="4768850" y="3228975"/>
          <p14:tracePt t="7080" x="4776788" y="3228975"/>
          <p14:tracePt t="7083" x="4784725" y="3236913"/>
          <p14:tracePt t="7086" x="4792663" y="3236913"/>
          <p14:tracePt t="7090" x="4800600" y="3244850"/>
          <p14:tracePt t="7094" x="4808538" y="3244850"/>
          <p14:tracePt t="7097" x="4816475" y="3244850"/>
          <p14:tracePt t="7100" x="4824413" y="3244850"/>
          <p14:tracePt t="7103" x="4824413" y="3252788"/>
          <p14:tracePt t="7106" x="4832350" y="3252788"/>
          <p14:tracePt t="7110" x="4840288" y="3252788"/>
          <p14:tracePt t="7116" x="4848225" y="3262313"/>
          <p14:tracePt t="7124" x="4856163" y="3262313"/>
          <p14:tracePt t="7133" x="4856163" y="3270250"/>
          <p14:tracePt t="7136" x="4864100" y="3270250"/>
          <p14:tracePt t="7140" x="4864100" y="3278188"/>
          <p14:tracePt t="7144" x="4872038" y="3278188"/>
          <p14:tracePt t="7147" x="4872038" y="3286125"/>
          <p14:tracePt t="7152" x="4879975" y="3294063"/>
          <p14:tracePt t="7156" x="4879975" y="3302000"/>
          <p14:tracePt t="7158" x="4887913" y="3302000"/>
          <p14:tracePt t="7163" x="4887913" y="3309938"/>
          <p14:tracePt t="7168" x="4895850" y="3317875"/>
          <p14:tracePt t="7170" x="4903788" y="3317875"/>
          <p14:tracePt t="7172" x="4903788" y="3325813"/>
          <p14:tracePt t="7176" x="4911725" y="3333750"/>
          <p14:tracePt t="7180" x="4911725" y="3341688"/>
          <p14:tracePt t="7183" x="4919663" y="3341688"/>
          <p14:tracePt t="7184" x="4919663" y="3349625"/>
          <p14:tracePt t="7186" x="4927600" y="3357563"/>
          <p14:tracePt t="7190" x="4927600" y="3365500"/>
          <p14:tracePt t="7192" x="4935538" y="3365500"/>
          <p14:tracePt t="7194" x="4935538" y="3373438"/>
          <p14:tracePt t="7197" x="4935538" y="3381375"/>
          <p14:tracePt t="7200" x="4943475" y="3381375"/>
          <p14:tracePt t="7201" x="4943475" y="3389313"/>
          <p14:tracePt t="7203" x="4951413" y="3397250"/>
          <p14:tracePt t="7204" x="4951413" y="3405188"/>
          <p14:tracePt t="7208" x="4959350" y="3413125"/>
          <p14:tracePt t="7210" x="4959350" y="3421063"/>
          <p14:tracePt t="7213" x="4959350" y="3429000"/>
          <p14:tracePt t="7214" x="4959350" y="3436938"/>
          <p14:tracePt t="7217" x="4959350" y="3444875"/>
          <p14:tracePt t="7220" x="4959350" y="3452813"/>
          <p14:tracePt t="7222" x="4959350" y="3460750"/>
          <p14:tracePt t="7224" x="4959350" y="3468688"/>
          <p14:tracePt t="7230" x="4959350" y="3484563"/>
          <p14:tracePt t="7234" x="4959350" y="3492500"/>
          <p14:tracePt t="7236" x="4951413" y="3500438"/>
          <p14:tracePt t="7240" x="4951413" y="3508375"/>
          <p14:tracePt t="7242" x="4943475" y="3516313"/>
          <p14:tracePt t="7247" x="4935538" y="3524250"/>
          <p14:tracePt t="7250" x="4935538" y="3532188"/>
          <p14:tracePt t="7252" x="4927600" y="3532188"/>
          <p14:tracePt t="7254" x="4927600" y="3540125"/>
          <p14:tracePt t="7256" x="4919663" y="3540125"/>
          <p14:tracePt t="7258" x="4919663" y="3548063"/>
          <p14:tracePt t="7260" x="4911725" y="3548063"/>
          <p14:tracePt t="7264" x="4903788" y="3556000"/>
          <p14:tracePt t="7268" x="4895850" y="3556000"/>
          <p14:tracePt t="7270" x="4895850" y="3563938"/>
          <p14:tracePt t="7272" x="4887913" y="3563938"/>
          <p14:tracePt t="7274" x="4879975" y="3563938"/>
          <p14:tracePt t="7281" x="4864100" y="3571875"/>
          <p14:tracePt t="7283" x="4856163" y="3571875"/>
          <p14:tracePt t="7285" x="4848225" y="3571875"/>
          <p14:tracePt t="7286" x="4840288" y="3579813"/>
          <p14:tracePt t="7288" x="4832350" y="3579813"/>
          <p14:tracePt t="7290" x="4824413" y="3579813"/>
          <p14:tracePt t="7292" x="4808538" y="3579813"/>
          <p14:tracePt t="7294" x="4800600" y="3579813"/>
          <p14:tracePt t="7297" x="4792663" y="3587750"/>
          <p14:tracePt t="7299" x="4776788" y="3587750"/>
          <p14:tracePt t="7301" x="4768850" y="3587750"/>
          <p14:tracePt t="7302" x="4752975" y="3587750"/>
          <p14:tracePt t="7304" x="4745038" y="3587750"/>
          <p14:tracePt t="7306" x="4729163" y="3587750"/>
          <p14:tracePt t="7308" x="4721225" y="3595688"/>
          <p14:tracePt t="7310" x="4705350" y="3595688"/>
          <p14:tracePt t="7313" x="4687888" y="3595688"/>
          <p14:tracePt t="7316" x="4664075" y="3605213"/>
          <p14:tracePt t="7318" x="4648200" y="3605213"/>
          <p14:tracePt t="7320" x="4632325" y="3605213"/>
          <p14:tracePt t="7322" x="4616450" y="3613150"/>
          <p14:tracePt t="7324" x="4608513" y="3613150"/>
          <p14:tracePt t="7326" x="4592638" y="3613150"/>
          <p14:tracePt t="7330" x="4568825" y="3621088"/>
          <p14:tracePt t="7333" x="4552950" y="3621088"/>
          <p14:tracePt t="7337" x="4521200" y="3629025"/>
          <p14:tracePt t="7338" x="4505325" y="3629025"/>
          <p14:tracePt t="7340" x="4489450" y="3629025"/>
          <p14:tracePt t="7342" x="4473575" y="3629025"/>
          <p14:tracePt t="7344" x="4457700" y="3636963"/>
          <p14:tracePt t="7347" x="4441825" y="3636963"/>
          <p14:tracePt t="7350" x="4425950" y="3636963"/>
          <p14:tracePt t="7351" x="4410075" y="3636963"/>
          <p14:tracePt t="7352" x="4394200" y="3636963"/>
          <p14:tracePt t="7354" x="4378325" y="3636963"/>
          <p14:tracePt t="7356" x="4362450" y="3636963"/>
          <p14:tracePt t="7358" x="4344988" y="3636963"/>
          <p14:tracePt t="7360" x="4321175" y="3636963"/>
          <p14:tracePt t="7363" x="4305300" y="3636963"/>
          <p14:tracePt t="7367" x="4273550" y="3636963"/>
          <p14:tracePt t="7369" x="4257675" y="3636963"/>
          <p14:tracePt t="7370" x="4233863" y="3636963"/>
          <p14:tracePt t="7372" x="4217988" y="3636963"/>
          <p14:tracePt t="7374" x="4202113" y="3636963"/>
          <p14:tracePt t="7376" x="4178300" y="3636963"/>
          <p14:tracePt t="7380" x="4146550" y="3636963"/>
          <p14:tracePt t="7383" x="4122738" y="3636963"/>
          <p14:tracePt t="7384" x="4106863" y="3629025"/>
          <p14:tracePt t="7386" x="4083050" y="3629025"/>
          <p14:tracePt t="7388" x="4067175" y="3629025"/>
          <p14:tracePt t="7390" x="4043363" y="3629025"/>
          <p14:tracePt t="7392" x="4027488" y="3636963"/>
          <p14:tracePt t="7394" x="4002088" y="3629025"/>
          <p14:tracePt t="7397" x="3978275" y="3629025"/>
          <p14:tracePt t="7401" x="3930650" y="3629025"/>
          <p14:tracePt t="7403" x="3914775" y="3629025"/>
          <p14:tracePt t="7404" x="3890963" y="3629025"/>
          <p14:tracePt t="7406" x="3867150" y="3629025"/>
          <p14:tracePt t="7408" x="3835400" y="3629025"/>
          <p14:tracePt t="7410" x="3811588" y="3629025"/>
          <p14:tracePt t="7414" x="3787775" y="3629025"/>
          <p14:tracePt t="7418" x="3716338" y="3621088"/>
          <p14:tracePt t="7420" x="3692525" y="3621088"/>
          <p14:tracePt t="7422" x="3660775" y="3621088"/>
          <p14:tracePt t="7424" x="3635375" y="3613150"/>
          <p14:tracePt t="7426" x="3611563" y="3613150"/>
          <p14:tracePt t="7430" x="3556000" y="3613150"/>
          <p14:tracePt t="7432" x="3532188" y="3613150"/>
          <p14:tracePt t="7434" x="3500438" y="3613150"/>
          <p14:tracePt t="7436" x="3476625" y="3613150"/>
          <p14:tracePt t="7438" x="3452813" y="3613150"/>
          <p14:tracePt t="7440" x="3421063" y="3613150"/>
          <p14:tracePt t="7442" x="3397250" y="3613150"/>
          <p14:tracePt t="7444" x="3373438" y="3613150"/>
          <p14:tracePt t="7447" x="3349625" y="3621088"/>
          <p14:tracePt t="7449" x="3317875" y="3621088"/>
          <p14:tracePt t="7451" x="3292475" y="3621088"/>
          <p14:tracePt t="7452" x="3268663" y="3621088"/>
          <p14:tracePt t="7454" x="3236913" y="3621088"/>
          <p14:tracePt t="7456" x="3213100" y="3621088"/>
          <p14:tracePt t="7458" x="3189288" y="3621088"/>
          <p14:tracePt t="7460" x="3165475" y="3621088"/>
          <p14:tracePt t="7463" x="3141663" y="3621088"/>
          <p14:tracePt t="7465" x="3109913" y="3621088"/>
          <p14:tracePt t="7466" x="3086100" y="3621088"/>
          <p14:tracePt t="7468" x="3062288" y="3629025"/>
          <p14:tracePt t="7470" x="3038475" y="3629025"/>
          <p14:tracePt t="7472" x="3014663" y="3629025"/>
          <p14:tracePt t="7474" x="2990850" y="3629025"/>
          <p14:tracePt t="7476" x="2967038" y="3629025"/>
          <p14:tracePt t="7480" x="2925763" y="3636963"/>
          <p14:tracePt t="7483" x="2901950" y="3636963"/>
          <p14:tracePt t="7484" x="2878138" y="3636963"/>
          <p14:tracePt t="7486" x="2854325" y="3644900"/>
          <p14:tracePt t="7488" x="2830513" y="3644900"/>
          <p14:tracePt t="7490" x="2806700" y="3652838"/>
          <p14:tracePt t="7492" x="2790825" y="3652838"/>
          <p14:tracePt t="7494" x="2767013" y="3652838"/>
          <p14:tracePt t="7497" x="2743200" y="3660775"/>
          <p14:tracePt t="7499" x="2719388" y="3660775"/>
          <p14:tracePt t="7501" x="2695575" y="3668713"/>
          <p14:tracePt t="7502" x="2679700" y="3668713"/>
          <p14:tracePt t="7504" x="2655888" y="3676650"/>
          <p14:tracePt t="7506" x="2632075" y="3676650"/>
          <p14:tracePt t="7508" x="2616200" y="3676650"/>
          <p14:tracePt t="7510" x="2590800" y="3684588"/>
          <p14:tracePt t="7513" x="2566988" y="3684588"/>
          <p14:tracePt t="7516" x="2543175" y="3684588"/>
          <p14:tracePt t="7519" x="2495550" y="3692525"/>
          <p14:tracePt t="7520" x="2479675" y="3700463"/>
          <p14:tracePt t="7522" x="2455863" y="3700463"/>
          <p14:tracePt t="7524" x="2432050" y="3700463"/>
          <p14:tracePt t="7526" x="2408238" y="3708400"/>
          <p14:tracePt t="7530" x="2360613" y="3716338"/>
          <p14:tracePt t="7534" x="2312988" y="3716338"/>
          <p14:tracePt t="7536" x="2289175" y="3716338"/>
          <p14:tracePt t="7538" x="2265363" y="3724275"/>
          <p14:tracePt t="7540" x="2239963" y="3724275"/>
          <p14:tracePt t="7542" x="2216150" y="3724275"/>
          <p14:tracePt t="7544" x="2192338" y="3724275"/>
          <p14:tracePt t="7547" x="2168525" y="3724275"/>
          <p14:tracePt t="7550" x="2144713" y="3724275"/>
          <p14:tracePt t="7551" x="2128838" y="3724275"/>
          <p14:tracePt t="7552" x="2105025" y="3732213"/>
          <p14:tracePt t="7554" x="2081213" y="3732213"/>
          <p14:tracePt t="7556" x="2057400" y="3732213"/>
          <p14:tracePt t="7558" x="2033588" y="3732213"/>
          <p14:tracePt t="7560" x="2009775" y="3732213"/>
          <p14:tracePt t="7563" x="1985963" y="3732213"/>
          <p14:tracePt t="7566" x="1938338" y="3732213"/>
          <p14:tracePt t="7568" x="1922463" y="3732213"/>
          <p14:tracePt t="7570" x="1897063" y="3724275"/>
          <p14:tracePt t="7572" x="1873250" y="3724275"/>
          <p14:tracePt t="7575" x="1849438" y="3724275"/>
          <p14:tracePt t="7576" x="1833563" y="3724275"/>
          <p14:tracePt t="7581" x="1785938" y="3724275"/>
          <p14:tracePt t="7582" x="1770063" y="3724275"/>
          <p14:tracePt t="7584" x="1746250" y="3724275"/>
          <p14:tracePt t="7586" x="1730375" y="3724275"/>
          <p14:tracePt t="7588" x="1706563" y="3724275"/>
          <p14:tracePt t="7590" x="1690688" y="3724275"/>
          <p14:tracePt t="7592" x="1674813" y="3716338"/>
          <p14:tracePt t="7595" x="1651000" y="3716338"/>
          <p14:tracePt t="7597" x="1635125" y="3716338"/>
          <p14:tracePt t="7599" x="1619250" y="3716338"/>
          <p14:tracePt t="7601" x="1603375" y="3716338"/>
          <p14:tracePt t="7602" x="1579563" y="3716338"/>
          <p14:tracePt t="7604" x="1562100" y="3716338"/>
          <p14:tracePt t="7606" x="1546225" y="3716338"/>
          <p14:tracePt t="7608" x="1530350" y="3708400"/>
          <p14:tracePt t="7610" x="1514475" y="3708400"/>
          <p14:tracePt t="7613" x="1498600" y="3708400"/>
          <p14:tracePt t="7618" x="1458913" y="3708400"/>
          <p14:tracePt t="7620" x="1443038" y="3708400"/>
          <p14:tracePt t="7622" x="1427163" y="3708400"/>
          <p14:tracePt t="7624" x="1411288" y="3708400"/>
          <p14:tracePt t="7626" x="1403350" y="3708400"/>
          <p14:tracePt t="7631" x="1379538" y="3708400"/>
          <p14:tracePt t="7633" x="1363663" y="3708400"/>
          <p14:tracePt t="7635" x="1347788" y="3708400"/>
          <p14:tracePt t="7636" x="1339850" y="3708400"/>
          <p14:tracePt t="7638" x="1323975" y="3708400"/>
          <p14:tracePt t="7640" x="1316038" y="3716338"/>
          <p14:tracePt t="7642" x="1300163" y="3716338"/>
          <p14:tracePt t="7644" x="1292225" y="3716338"/>
          <p14:tracePt t="7647" x="1284288" y="3716338"/>
          <p14:tracePt t="7651" x="1260475" y="3716338"/>
          <p14:tracePt t="7652" x="1252538" y="3716338"/>
          <p14:tracePt t="7654" x="1236663" y="3716338"/>
          <p14:tracePt t="7656" x="1228725" y="3724275"/>
          <p14:tracePt t="7658" x="1220788" y="3724275"/>
          <p14:tracePt t="7660" x="1211263" y="3724275"/>
          <p14:tracePt t="7663" x="1195388" y="3724275"/>
          <p14:tracePt t="7666" x="1179513" y="3724275"/>
          <p14:tracePt t="7668" x="1171575" y="3724275"/>
          <p14:tracePt t="7670" x="1163638" y="3732213"/>
          <p14:tracePt t="7672" x="1155700" y="3732213"/>
          <p14:tracePt t="7674" x="1147763" y="3732213"/>
          <p14:tracePt t="7676" x="1139825" y="3732213"/>
          <p14:tracePt t="7679" x="1131888" y="3732213"/>
          <p14:tracePt t="7680" x="1123950" y="3732213"/>
          <p14:tracePt t="7682" x="1116013" y="3732213"/>
          <p14:tracePt t="7684" x="1108075" y="3732213"/>
          <p14:tracePt t="7688" x="1100138" y="3740150"/>
          <p14:tracePt t="7692" x="1092200" y="3740150"/>
          <p14:tracePt t="7696" x="1084263" y="3740150"/>
          <p14:tracePt t="7702" x="1076325" y="3740150"/>
          <p14:tracePt t="8513" x="1084263" y="3740150"/>
          <p14:tracePt t="8884" x="1092200" y="3732213"/>
          <p14:tracePt t="8887" x="1100138" y="3732213"/>
          <p14:tracePt t="8889" x="1100138" y="3724275"/>
          <p14:tracePt t="8891" x="1108075" y="3724275"/>
          <p14:tracePt t="8893" x="1116013" y="3724275"/>
          <p14:tracePt t="8894" x="1123950" y="3716338"/>
          <p14:tracePt t="8897" x="1131888" y="3716338"/>
          <p14:tracePt t="8901" x="1147763" y="3708400"/>
          <p14:tracePt t="8902" x="1163638" y="3700463"/>
          <p14:tracePt t="8904" x="1171575" y="3700463"/>
          <p14:tracePt t="8906" x="1179513" y="3692525"/>
          <p14:tracePt t="8908" x="1195388" y="3692525"/>
          <p14:tracePt t="8910" x="1203325" y="3684588"/>
          <p14:tracePt t="8914" x="1228725" y="3676650"/>
          <p14:tracePt t="8918" x="1260475" y="3660775"/>
          <p14:tracePt t="8920" x="1268413" y="3660775"/>
          <p14:tracePt t="8922" x="1284288" y="3652838"/>
          <p14:tracePt t="8924" x="1300163" y="3644900"/>
          <p14:tracePt t="8926" x="1308100" y="3636963"/>
          <p14:tracePt t="8931" x="1339850" y="3629025"/>
          <p14:tracePt t="8932" x="1355725" y="3621088"/>
          <p14:tracePt t="8935" x="1371600" y="3621088"/>
          <p14:tracePt t="8937" x="1387475" y="3613150"/>
          <p14:tracePt t="8938" x="1403350" y="3605213"/>
          <p14:tracePt t="8940" x="1419225" y="3595688"/>
          <p14:tracePt t="8942" x="1435100" y="3595688"/>
          <p14:tracePt t="8944" x="1450975" y="3587750"/>
          <p14:tracePt t="8947" x="1466850" y="3579813"/>
          <p14:tracePt t="8948" x="1482725" y="3571875"/>
          <p14:tracePt t="8953" x="1522413" y="3556000"/>
          <p14:tracePt t="8954" x="1546225" y="3548063"/>
          <p14:tracePt t="8967" x="1674813" y="3492500"/>
          <p14:tracePt t="8968" x="1690688" y="3484563"/>
          <p14:tracePt t="8972" x="1738313" y="3468688"/>
          <p14:tracePt t="8974" x="1762125" y="3452813"/>
          <p14:tracePt t="8976" x="1778000" y="3444875"/>
          <p14:tracePt t="8980" x="1825625" y="3429000"/>
          <p14:tracePt t="8982" x="1849438" y="3421063"/>
          <p14:tracePt t="8987" x="1897063" y="3397250"/>
          <p14:tracePt t="8988" x="1922463" y="3389313"/>
          <p14:tracePt t="8990" x="1938338" y="3381375"/>
          <p14:tracePt t="8992" x="1962150" y="3373438"/>
          <p14:tracePt t="8994" x="1985963" y="3365500"/>
          <p14:tracePt t="8997" x="2009775" y="3349625"/>
          <p14:tracePt t="8998" x="2033588" y="3341688"/>
          <p14:tracePt t="9003" x="2081213" y="3325813"/>
          <p14:tracePt t="9005" x="2105025" y="3317875"/>
          <p14:tracePt t="9006" x="2128838" y="3309938"/>
          <p14:tracePt t="9009" x="2152650" y="3294063"/>
          <p14:tracePt t="9010" x="2176463" y="3286125"/>
          <p14:tracePt t="9013" x="2200275" y="3278188"/>
          <p14:tracePt t="9014" x="2224088" y="3270250"/>
          <p14:tracePt t="9016" x="2247900" y="3262313"/>
          <p14:tracePt t="9021" x="2305050" y="3236913"/>
          <p14:tracePt t="9023" x="2328863" y="3228975"/>
          <p14:tracePt t="9024" x="2344738" y="3221038"/>
          <p14:tracePt t="9026" x="2368550" y="3213100"/>
          <p14:tracePt t="9030" x="2416175" y="3205163"/>
          <p14:tracePt t="9032" x="2439988" y="3197225"/>
          <p14:tracePt t="9037" x="2479675" y="3181350"/>
          <p14:tracePt t="9041" x="2519363" y="3165475"/>
          <p14:tracePt t="9042" x="2535238" y="3157538"/>
          <p14:tracePt t="9044" x="2551113" y="3149600"/>
          <p14:tracePt t="9047" x="2574925" y="3149600"/>
          <p14:tracePt t="9048" x="2590800" y="3141663"/>
          <p14:tracePt t="9051" x="2606675" y="3133725"/>
          <p14:tracePt t="9055" x="2640013" y="3117850"/>
          <p14:tracePt t="9057" x="2655888" y="3117850"/>
          <p14:tracePt t="9058" x="2671763" y="3109913"/>
          <p14:tracePt t="9060" x="2687638" y="3101975"/>
          <p14:tracePt t="9063" x="2703513" y="3101975"/>
          <p14:tracePt t="9064" x="2711450" y="3094038"/>
          <p14:tracePt t="9069" x="2735263" y="3086100"/>
          <p14:tracePt t="9072" x="2759075" y="3078163"/>
          <p14:tracePt t="9074" x="2767013" y="3070225"/>
          <p14:tracePt t="9076" x="2782888" y="3070225"/>
          <p14:tracePt t="9081" x="2798763" y="3062288"/>
          <p14:tracePt t="9083" x="2806700" y="3054350"/>
          <p14:tracePt t="9086" x="2822575" y="3054350"/>
          <p14:tracePt t="9089" x="2822575" y="3046413"/>
          <p14:tracePt t="9090" x="2830513" y="3046413"/>
          <p14:tracePt t="9092" x="2838450" y="3038475"/>
          <p14:tracePt t="9094" x="2846388" y="3038475"/>
          <p14:tracePt t="9098" x="2854325" y="3030538"/>
          <p14:tracePt t="9103" x="2862263" y="3022600"/>
          <p14:tracePt t="9108" x="2870200" y="3014663"/>
          <p14:tracePt t="9113" x="2878138" y="3014663"/>
          <p14:tracePt t="9114" x="2878138" y="3006725"/>
          <p14:tracePt t="9122" x="2886075" y="2998788"/>
          <p14:tracePt t="9134" x="2886075" y="2990850"/>
          <p14:tracePt t="9136" x="2894013" y="2990850"/>
          <p14:tracePt t="9150" x="2894013" y="2982913"/>
          <p14:tracePt t="9160" x="2901950" y="2982913"/>
          <p14:tracePt t="9166" x="2901950" y="2974975"/>
          <p14:tracePt t="9170" x="2909888" y="2974975"/>
          <p14:tracePt t="9172" x="2909888" y="2967038"/>
          <p14:tracePt t="9181" x="2917825" y="2959100"/>
          <p14:tracePt t="9183" x="2925763" y="2959100"/>
          <p14:tracePt t="9186" x="2925763" y="2951163"/>
          <p14:tracePt t="9188" x="2933700" y="2951163"/>
          <p14:tracePt t="9190" x="2941638" y="2943225"/>
          <p14:tracePt t="9194" x="2949575" y="2943225"/>
          <p14:tracePt t="9198" x="2967038" y="2935288"/>
          <p14:tracePt t="9201" x="2967038" y="2927350"/>
          <p14:tracePt t="9202" x="2974975" y="2927350"/>
          <p14:tracePt t="9204" x="2982913" y="2927350"/>
          <p14:tracePt t="9206" x="2990850" y="2919413"/>
          <p14:tracePt t="9208" x="2998788" y="2919413"/>
          <p14:tracePt t="9210" x="2998788" y="2909888"/>
          <p14:tracePt t="9213" x="3006725" y="2909888"/>
          <p14:tracePt t="9214" x="3014663" y="2909888"/>
          <p14:tracePt t="9217" x="3022600" y="2901950"/>
          <p14:tracePt t="9218" x="3030538" y="2901950"/>
          <p14:tracePt t="9220" x="3038475" y="2901950"/>
          <p14:tracePt t="9222" x="3046413" y="2894013"/>
          <p14:tracePt t="9224" x="3054350" y="2894013"/>
          <p14:tracePt t="9226" x="3062288" y="2894013"/>
          <p14:tracePt t="9230" x="3078163" y="2886075"/>
          <p14:tracePt t="9233" x="3086100" y="2878138"/>
          <p14:tracePt t="9234" x="3094038" y="2878138"/>
          <p14:tracePt t="9236" x="3101975" y="2878138"/>
          <p14:tracePt t="9238" x="3117850" y="2878138"/>
          <p14:tracePt t="9240" x="3125788" y="2870200"/>
          <p14:tracePt t="9242" x="3133725" y="2870200"/>
          <p14:tracePt t="9244" x="3141663" y="2870200"/>
          <p14:tracePt t="9247" x="3149600" y="2862263"/>
          <p14:tracePt t="9249" x="3157538" y="2862263"/>
          <p14:tracePt t="9251" x="3165475" y="2854325"/>
          <p14:tracePt t="9252" x="3173413" y="2854325"/>
          <p14:tracePt t="9254" x="3181350" y="2854325"/>
          <p14:tracePt t="9256" x="3189288" y="2846388"/>
          <p14:tracePt t="9260" x="3197225" y="2846388"/>
          <p14:tracePt t="9263" x="3205163" y="2838450"/>
          <p14:tracePt t="9267" x="3213100" y="2838450"/>
          <p14:tracePt t="9268" x="3228975" y="2830513"/>
          <p14:tracePt t="9270" x="3236913" y="2830513"/>
          <p14:tracePt t="9272" x="3244850" y="2830513"/>
          <p14:tracePt t="9274" x="3244850" y="2822575"/>
          <p14:tracePt t="9276" x="3252788" y="2822575"/>
          <p14:tracePt t="9280" x="3268663" y="2814638"/>
          <p14:tracePt t="9284" x="3276600" y="2814638"/>
          <p14:tracePt t="9286" x="3284538" y="2806700"/>
          <p14:tracePt t="9290" x="3292475" y="2806700"/>
          <p14:tracePt t="9292" x="3292475" y="2798763"/>
          <p14:tracePt t="9294" x="3300413" y="2798763"/>
          <p14:tracePt t="9300" x="3300413" y="2790825"/>
          <p14:tracePt t="9301" x="3308350" y="2790825"/>
          <p14:tracePt t="9304" x="3308350" y="2782888"/>
          <p14:tracePt t="9308" x="3317875" y="2782888"/>
          <p14:tracePt t="9310" x="3317875" y="2774950"/>
          <p14:tracePt t="9316" x="3325813" y="2774950"/>
          <p14:tracePt t="9318" x="3325813" y="2767013"/>
          <p14:tracePt t="9324" x="3333750" y="2767013"/>
          <p14:tracePt t="9330" x="3333750" y="2759075"/>
          <p14:tracePt t="9334" x="3341688" y="2759075"/>
          <p14:tracePt t="9336" x="3341688" y="2751138"/>
          <p14:tracePt t="9350" x="3349625" y="2743200"/>
          <p14:tracePt t="9477" x="3349625" y="2735263"/>
          <p14:tracePt t="9494" x="3349625" y="2727325"/>
          <p14:tracePt t="9514" x="3349625" y="2719388"/>
          <p14:tracePt t="9534" x="3349625" y="2711450"/>
          <p14:tracePt t="9542" x="3341688" y="2711450"/>
          <p14:tracePt t="9566" x="3341688" y="2703513"/>
          <p14:tracePt t="9762" x="3341688" y="2711450"/>
          <p14:tracePt t="9767" x="3333750" y="2711450"/>
          <p14:tracePt t="9770" x="3333750" y="2719388"/>
          <p14:tracePt t="9776" x="3325813" y="2727325"/>
          <p14:tracePt t="9782" x="3325813" y="2735263"/>
          <p14:tracePt t="9784" x="3317875" y="2735263"/>
          <p14:tracePt t="9788" x="3317875" y="2743200"/>
          <p14:tracePt t="9792" x="3308350" y="2751138"/>
          <p14:tracePt t="9798" x="3308350" y="2759075"/>
          <p14:tracePt t="9800" x="3300413" y="2759075"/>
          <p14:tracePt t="9802" x="3300413" y="2767013"/>
          <p14:tracePt t="9806" x="3292475" y="2774950"/>
          <p14:tracePt t="9810" x="3292475" y="2782888"/>
          <p14:tracePt t="9813" x="3284538" y="2782888"/>
          <p14:tracePt t="9814" x="3284538" y="2790825"/>
          <p14:tracePt t="9817" x="3276600" y="2790825"/>
          <p14:tracePt t="9818" x="3276600" y="2798763"/>
          <p14:tracePt t="9820" x="3268663" y="2806700"/>
          <p14:tracePt t="9824" x="3260725" y="2814638"/>
          <p14:tracePt t="9830" x="3252788" y="2822575"/>
          <p14:tracePt t="9833" x="3244850" y="2830513"/>
          <p14:tracePt t="9836" x="3236913" y="2838450"/>
          <p14:tracePt t="9838" x="3236913" y="2846388"/>
          <p14:tracePt t="9840" x="3228975" y="2846388"/>
          <p14:tracePt t="9842" x="3228975" y="2854325"/>
          <p14:tracePt t="9844" x="3221038" y="2862263"/>
          <p14:tracePt t="9848" x="3221038" y="2870200"/>
          <p14:tracePt t="9852" x="3213100" y="2870200"/>
          <p14:tracePt t="9853" x="3213100" y="2878138"/>
          <p14:tracePt t="9856" x="3205163" y="2886075"/>
          <p14:tracePt t="9860" x="3205163" y="2894013"/>
          <p14:tracePt t="9863" x="3197225" y="2894013"/>
          <p14:tracePt t="9868" x="3197225" y="2901950"/>
          <p14:tracePt t="9870" x="3197225" y="2909888"/>
          <p14:tracePt t="9872" x="3189288" y="2909888"/>
          <p14:tracePt t="9882" x="3189288" y="2919413"/>
          <p14:tracePt t="9954" x="3181350" y="2919413"/>
          <p14:tracePt t="9957" x="3181350" y="2927350"/>
          <p14:tracePt t="9962" x="3173413" y="2935288"/>
          <p14:tracePt t="9969" x="3165475" y="2951163"/>
          <p14:tracePt t="9970" x="3165475" y="2959100"/>
          <p14:tracePt t="9972" x="3165475" y="2967038"/>
          <p14:tracePt t="9974" x="3157538" y="2967038"/>
          <p14:tracePt t="9976" x="3157538" y="2974975"/>
          <p14:tracePt t="9981" x="3149600" y="2990850"/>
          <p14:tracePt t="9983" x="3149600" y="2998788"/>
          <p14:tracePt t="9984" x="3141663" y="3006725"/>
          <p14:tracePt t="9986" x="3141663" y="3014663"/>
          <p14:tracePt t="9988" x="3133725" y="3022600"/>
          <p14:tracePt t="9990" x="3133725" y="3030538"/>
          <p14:tracePt t="9992" x="3125788" y="3038475"/>
          <p14:tracePt t="9994" x="3125788" y="3046413"/>
          <p14:tracePt t="9997" x="3117850" y="3054350"/>
          <p14:tracePt t="9999" x="3117850" y="3070225"/>
          <p14:tracePt t="10001" x="3109913" y="3078163"/>
          <p14:tracePt t="10003" x="3101975" y="3086100"/>
          <p14:tracePt t="10004" x="3101975" y="3094038"/>
          <p14:tracePt t="10006" x="3094038" y="3109913"/>
          <p14:tracePt t="10008" x="3086100" y="3117850"/>
          <p14:tracePt t="10010" x="3078163" y="3125788"/>
          <p14:tracePt t="10013" x="3078163" y="3141663"/>
          <p14:tracePt t="10015" x="3070225" y="3149600"/>
          <p14:tracePt t="10019" x="3054350" y="3173413"/>
          <p14:tracePt t="10021" x="3046413" y="3181350"/>
          <p14:tracePt t="10023" x="3046413" y="3189288"/>
          <p14:tracePt t="10024" x="3038475" y="3205163"/>
          <p14:tracePt t="10026" x="3030538" y="3213100"/>
          <p14:tracePt t="10030" x="3014663" y="3236913"/>
          <p14:tracePt t="10033" x="3014663" y="3244850"/>
          <p14:tracePt t="10037" x="2998788" y="3262313"/>
          <p14:tracePt t="10039" x="2990850" y="3270250"/>
          <p14:tracePt t="10040" x="2982913" y="3278188"/>
          <p14:tracePt t="10044" x="2974975" y="3286125"/>
          <p14:tracePt t="10047" x="2967038" y="3294063"/>
          <p14:tracePt t="10048" x="2957513" y="3302000"/>
          <p14:tracePt t="10052" x="2957513" y="3309938"/>
          <p14:tracePt t="10054" x="2949575" y="3325813"/>
          <p14:tracePt t="10056" x="2941638" y="3333750"/>
          <p14:tracePt t="10058" x="2933700" y="3333750"/>
          <p14:tracePt t="10060" x="2933700" y="3341688"/>
          <p14:tracePt t="10064" x="2925763" y="3349625"/>
          <p14:tracePt t="10065" x="2917825" y="3357563"/>
          <p14:tracePt t="10068" x="2909888" y="3365500"/>
          <p14:tracePt t="10071" x="2909888" y="3373438"/>
          <p14:tracePt t="10072" x="2901950" y="3373438"/>
          <p14:tracePt t="10074" x="2894013" y="3381375"/>
          <p14:tracePt t="10080" x="2886075" y="3397250"/>
          <p14:tracePt t="10082" x="2878138" y="3397250"/>
          <p14:tracePt t="10087" x="2870200" y="3405188"/>
          <p14:tracePt t="10089" x="2870200" y="3413125"/>
          <p14:tracePt t="10090" x="2862263" y="3413125"/>
          <p14:tracePt t="10094" x="2854325" y="3421063"/>
          <p14:tracePt t="10098" x="2854325" y="3429000"/>
          <p14:tracePt t="10103" x="2846388" y="3429000"/>
          <p14:tracePt t="10105" x="2846388" y="3436938"/>
          <p14:tracePt t="10106" x="2838450" y="3436938"/>
          <p14:tracePt t="10115" x="2830513" y="3436938"/>
          <p14:tracePt t="10118" x="2830513" y="3444875"/>
          <p14:tracePt t="10275" x="2822575" y="3444875"/>
          <p14:tracePt t="10280" x="2814638" y="3444875"/>
          <p14:tracePt t="10283" x="2806700" y="3444875"/>
          <p14:tracePt t="10287" x="2790825" y="3444875"/>
          <p14:tracePt t="10289" x="2782888" y="3444875"/>
          <p14:tracePt t="10290" x="2774950" y="3444875"/>
          <p14:tracePt t="10292" x="2767013" y="3444875"/>
          <p14:tracePt t="10294" x="2759075" y="3444875"/>
          <p14:tracePt t="10297" x="2743200" y="3444875"/>
          <p14:tracePt t="10299" x="2735263" y="3436938"/>
          <p14:tracePt t="10300" x="2719388" y="3436938"/>
          <p14:tracePt t="10302" x="2711450" y="3436938"/>
          <p14:tracePt t="10304" x="2695575" y="3436938"/>
          <p14:tracePt t="10306" x="2687638" y="3436938"/>
          <p14:tracePt t="10308" x="2671763" y="3436938"/>
          <p14:tracePt t="10310" x="2655888" y="3444875"/>
          <p14:tracePt t="10313" x="2640013" y="3444875"/>
          <p14:tracePt t="10315" x="2632075" y="3436938"/>
          <p14:tracePt t="10316" x="2616200" y="3436938"/>
          <p14:tracePt t="10318" x="2598738" y="3436938"/>
          <p14:tracePt t="10320" x="2582863" y="3436938"/>
          <p14:tracePt t="10322" x="2566988" y="3436938"/>
          <p14:tracePt t="10324" x="2551113" y="3436938"/>
          <p14:tracePt t="10326" x="2527300" y="3436938"/>
          <p14:tracePt t="10331" x="2495550" y="3444875"/>
          <p14:tracePt t="10332" x="2479675" y="3444875"/>
          <p14:tracePt t="10334" x="2455863" y="3444875"/>
          <p14:tracePt t="10336" x="2439988" y="3444875"/>
          <p14:tracePt t="10339" x="2424113" y="3444875"/>
          <p14:tracePt t="10340" x="2400300" y="3444875"/>
          <p14:tracePt t="10342" x="2384425" y="3444875"/>
          <p14:tracePt t="10344" x="2360613" y="3444875"/>
          <p14:tracePt t="10347" x="2344738" y="3444875"/>
          <p14:tracePt t="10349" x="2328863" y="3444875"/>
          <p14:tracePt t="10351" x="2305050" y="3444875"/>
          <p14:tracePt t="10352" x="2289175" y="3444875"/>
          <p14:tracePt t="10354" x="2273300" y="3444875"/>
          <p14:tracePt t="10356" x="2247900" y="3444875"/>
          <p14:tracePt t="10358" x="2232025" y="3444875"/>
          <p14:tracePt t="10360" x="2208213" y="3444875"/>
          <p14:tracePt t="10365" x="2176463" y="3436938"/>
          <p14:tracePt t="10367" x="2152650" y="3436938"/>
          <p14:tracePt t="10369" x="2136775" y="3436938"/>
          <p14:tracePt t="10370" x="2112963" y="3436938"/>
          <p14:tracePt t="10372" x="2097088" y="3436938"/>
          <p14:tracePt t="10374" x="2081213" y="3429000"/>
          <p14:tracePt t="10376" x="2065338" y="3429000"/>
          <p14:tracePt t="10381" x="2025650" y="3429000"/>
          <p14:tracePt t="10385" x="1993900" y="3421063"/>
          <p14:tracePt t="10386" x="1978025" y="3421063"/>
          <p14:tracePt t="10388" x="1962150" y="3421063"/>
          <p14:tracePt t="10390" x="1954213" y="3421063"/>
          <p14:tracePt t="10392" x="1938338" y="3421063"/>
          <p14:tracePt t="10394" x="1922463" y="3421063"/>
          <p14:tracePt t="10397" x="1905000" y="3413125"/>
          <p14:tracePt t="10401" x="1881188" y="3413125"/>
          <p14:tracePt t="10402" x="1873250" y="3413125"/>
          <p14:tracePt t="10404" x="1857375" y="3413125"/>
          <p14:tracePt t="10406" x="1849438" y="3405188"/>
          <p14:tracePt t="10408" x="1833563" y="3405188"/>
          <p14:tracePt t="10410" x="1825625" y="3405188"/>
          <p14:tracePt t="10413" x="1817688" y="3397250"/>
          <p14:tracePt t="10417" x="1793875" y="3397250"/>
          <p14:tracePt t="10418" x="1785938" y="3397250"/>
          <p14:tracePt t="10420" x="1770063" y="3389313"/>
          <p14:tracePt t="10422" x="1762125" y="3389313"/>
          <p14:tracePt t="10424" x="1754188" y="3381375"/>
          <p14:tracePt t="10426" x="1746250" y="3381375"/>
          <p14:tracePt t="10431" x="1722438" y="3381375"/>
          <p14:tracePt t="10434" x="1706563" y="3373438"/>
          <p14:tracePt t="10438" x="1698625" y="3373438"/>
          <p14:tracePt t="10440" x="1690688" y="3365500"/>
          <p14:tracePt t="10442" x="1682750" y="3365500"/>
          <p14:tracePt t="10447" x="1674813" y="3365500"/>
          <p14:tracePt t="10450" x="1666875" y="3365500"/>
          <p14:tracePt t="10452" x="1666875" y="3357563"/>
          <p14:tracePt t="10454" x="1658938" y="3357563"/>
          <p14:tracePt t="10464" x="1651000" y="3357563"/>
          <p14:tracePt t="10609" x="1643063" y="3349625"/>
          <p14:tracePt t="10610" x="1651000" y="3349625"/>
          <p14:tracePt t="10616" x="1658938" y="3333750"/>
          <p14:tracePt t="10619" x="1658938" y="3325813"/>
          <p14:tracePt t="10621" x="1666875" y="3317875"/>
          <p14:tracePt t="10622" x="1666875" y="3309938"/>
          <p14:tracePt t="10624" x="1674813" y="3302000"/>
          <p14:tracePt t="10626" x="1674813" y="3294063"/>
          <p14:tracePt t="10631" x="1690688" y="3278188"/>
          <p14:tracePt t="10635" x="1690688" y="3262313"/>
          <p14:tracePt t="10636" x="1698625" y="3252788"/>
          <p14:tracePt t="10638" x="1706563" y="3244850"/>
          <p14:tracePt t="10640" x="1706563" y="3236913"/>
          <p14:tracePt t="10642" x="1714500" y="3221038"/>
          <p14:tracePt t="10644" x="1714500" y="3213100"/>
          <p14:tracePt t="10647" x="1722438" y="3205163"/>
          <p14:tracePt t="10653" x="1730375" y="3173413"/>
          <p14:tracePt t="10654" x="1738313" y="3157538"/>
          <p14:tracePt t="10656" x="1738313" y="3149600"/>
          <p14:tracePt t="10658" x="1738313" y="3133725"/>
          <p14:tracePt t="10660" x="1746250" y="3125788"/>
          <p14:tracePt t="10663" x="1746250" y="3117850"/>
          <p14:tracePt t="10667" x="1754188" y="3094038"/>
          <p14:tracePt t="10669" x="1754188" y="3086100"/>
          <p14:tracePt t="10671" x="1754188" y="3078163"/>
          <p14:tracePt t="10672" x="1762125" y="3062288"/>
          <p14:tracePt t="10674" x="1762125" y="3054350"/>
          <p14:tracePt t="10676" x="1762125" y="3046413"/>
          <p14:tracePt t="10680" x="1762125" y="3022600"/>
          <p14:tracePt t="10684" x="1770063" y="3006725"/>
          <p14:tracePt t="10687" x="1770063" y="2998788"/>
          <p14:tracePt t="10688" x="1770063" y="2990850"/>
          <p14:tracePt t="10690" x="1770063" y="2982913"/>
          <p14:tracePt t="10692" x="1770063" y="2974975"/>
          <p14:tracePt t="10694" x="1770063" y="2967038"/>
          <p14:tracePt t="10697" x="1770063" y="2959100"/>
          <p14:tracePt t="10699" x="1770063" y="2951163"/>
          <p14:tracePt t="10701" x="1778000" y="2943225"/>
          <p14:tracePt t="10702" x="1778000" y="2935288"/>
          <p14:tracePt t="10704" x="1778000" y="2927350"/>
          <p14:tracePt t="10706" x="1778000" y="2919413"/>
          <p14:tracePt t="10708" x="1778000" y="2909888"/>
          <p14:tracePt t="10710" x="1778000" y="2901950"/>
          <p14:tracePt t="10713" x="1778000" y="2894013"/>
          <p14:tracePt t="10716" x="1778000" y="2886075"/>
          <p14:tracePt t="10718" x="1778000" y="2878138"/>
          <p14:tracePt t="10720" x="1785938" y="2870200"/>
          <p14:tracePt t="10722" x="1785938" y="2862263"/>
          <p14:tracePt t="10726" x="1785938" y="2854325"/>
          <p14:tracePt t="10730" x="1785938" y="2838450"/>
          <p14:tracePt t="10733" x="1793875" y="2838450"/>
          <p14:tracePt t="10735" x="1793875" y="2830513"/>
          <p14:tracePt t="10738" x="1793875" y="2822575"/>
          <p14:tracePt t="10742" x="1793875" y="2814638"/>
          <p14:tracePt t="10745" x="1801813" y="2814638"/>
          <p14:tracePt t="10747" x="1801813" y="2806700"/>
          <p14:tracePt t="10750" x="1801813" y="2798763"/>
          <p14:tracePt t="10754" x="1801813" y="2790825"/>
          <p14:tracePt t="10756" x="1809750" y="2790825"/>
          <p14:tracePt t="10760" x="1809750" y="2782888"/>
          <p14:tracePt t="10765" x="1817688" y="2774950"/>
          <p14:tracePt t="10770" x="1817688" y="2767013"/>
          <p14:tracePt t="10772" x="1825625" y="2767013"/>
          <p14:tracePt t="10774" x="1825625" y="2759075"/>
          <p14:tracePt t="10776" x="1833563" y="2759075"/>
          <p14:tracePt t="10781" x="1833563" y="2751138"/>
          <p14:tracePt t="10783" x="1841500" y="2751138"/>
          <p14:tracePt t="10786" x="1841500" y="2743200"/>
          <p14:tracePt t="10788" x="1849438" y="2743200"/>
          <p14:tracePt t="10792" x="1857375" y="2743200"/>
          <p14:tracePt t="10794" x="1857375" y="2735263"/>
          <p14:tracePt t="10800" x="1865313" y="2735263"/>
          <p14:tracePt t="10804" x="1873250" y="2727325"/>
          <p14:tracePt t="10856" x="1881188" y="2727325"/>
          <p14:tracePt t="10880" x="1889125" y="2727325"/>
          <p14:tracePt t="10884" x="1897063" y="2727325"/>
          <p14:tracePt t="10887" x="1905000" y="2727325"/>
          <p14:tracePt t="10888" x="1912938" y="2727325"/>
          <p14:tracePt t="10890" x="1922463" y="2727325"/>
          <p14:tracePt t="10892" x="1930400" y="2727325"/>
          <p14:tracePt t="10894" x="1938338" y="2727325"/>
          <p14:tracePt t="10897" x="1946275" y="2727325"/>
          <p14:tracePt t="10900" x="1970088" y="2727325"/>
          <p14:tracePt t="10902" x="1978025" y="2727325"/>
          <p14:tracePt t="10904" x="1993900" y="2727325"/>
          <p14:tracePt t="10906" x="2009775" y="2727325"/>
          <p14:tracePt t="10908" x="2017713" y="2727325"/>
          <p14:tracePt t="10910" x="2033588" y="2735263"/>
          <p14:tracePt t="10914" x="2057400" y="2727325"/>
          <p14:tracePt t="10916" x="2073275" y="2735263"/>
          <p14:tracePt t="10918" x="2089150" y="2735263"/>
          <p14:tracePt t="10920" x="2105025" y="2735263"/>
          <p14:tracePt t="10922" x="2120900" y="2735263"/>
          <p14:tracePt t="10924" x="2144713" y="2735263"/>
          <p14:tracePt t="10926" x="2160588" y="2735263"/>
          <p14:tracePt t="10931" x="2192338" y="2735263"/>
          <p14:tracePt t="10933" x="2216150" y="2735263"/>
          <p14:tracePt t="10934" x="2232025" y="2735263"/>
          <p14:tracePt t="10936" x="2255838" y="2735263"/>
          <p14:tracePt t="10938" x="2273300" y="2735263"/>
          <p14:tracePt t="10940" x="2297113" y="2735263"/>
          <p14:tracePt t="10942" x="2312988" y="2735263"/>
          <p14:tracePt t="10944" x="2336800" y="2735263"/>
          <p14:tracePt t="10947" x="2360613" y="2735263"/>
          <p14:tracePt t="10967" x="2598738" y="2743200"/>
          <p14:tracePt t="10969" x="2624138" y="2743200"/>
          <p14:tracePt t="10970" x="2647950" y="2743200"/>
          <p14:tracePt t="10972" x="2671763" y="2743200"/>
          <p14:tracePt t="10975" x="2695575" y="2743200"/>
          <p14:tracePt t="10977" x="2719388" y="2751138"/>
          <p14:tracePt t="10981" x="2767013" y="2751138"/>
          <p14:tracePt t="10983" x="2790825" y="2751138"/>
          <p14:tracePt t="10984" x="2814638" y="2751138"/>
          <p14:tracePt t="10986" x="2838450" y="2751138"/>
          <p14:tracePt t="10988" x="2862263" y="2751138"/>
          <p14:tracePt t="10990" x="2886075" y="2759075"/>
          <p14:tracePt t="10992" x="2901950" y="2759075"/>
          <p14:tracePt t="10994" x="2925763" y="2759075"/>
          <p14:tracePt t="10997" x="2949575" y="2759075"/>
          <p14:tracePt t="11000" x="2990850" y="2759075"/>
          <p14:tracePt t="11002" x="3006725" y="2759075"/>
          <p14:tracePt t="11004" x="3030538" y="2767013"/>
          <p14:tracePt t="11006" x="3046413" y="2767013"/>
          <p14:tracePt t="11008" x="3070225" y="2767013"/>
          <p14:tracePt t="11010" x="3086100" y="2767013"/>
          <p14:tracePt t="11013" x="3109913" y="2774950"/>
          <p14:tracePt t="11016" x="3141663" y="2774950"/>
          <p14:tracePt t="11018" x="3165475" y="2774950"/>
          <p14:tracePt t="11020" x="3181350" y="2774950"/>
          <p14:tracePt t="11022" x="3197225" y="2782888"/>
          <p14:tracePt t="11024" x="3221038" y="2782888"/>
          <p14:tracePt t="11026" x="3236913" y="2782888"/>
          <p14:tracePt t="11030" x="3268663" y="2782888"/>
          <p14:tracePt t="11033" x="3284538" y="2782888"/>
          <p14:tracePt t="11034" x="3300413" y="2782888"/>
          <p14:tracePt t="11036" x="3317875" y="2782888"/>
          <p14:tracePt t="11038" x="3333750" y="2782888"/>
          <p14:tracePt t="11040" x="3349625" y="2782888"/>
          <p14:tracePt t="11042" x="3365500" y="2782888"/>
          <p14:tracePt t="11044" x="3381375" y="2782888"/>
          <p14:tracePt t="11048" x="3413125" y="2782888"/>
          <p14:tracePt t="11050" x="3429000" y="2782888"/>
          <p14:tracePt t="11052" x="3444875" y="2782888"/>
          <p14:tracePt t="11054" x="3460750" y="2782888"/>
          <p14:tracePt t="11056" x="3468688" y="2782888"/>
          <p14:tracePt t="11058" x="3484563" y="2782888"/>
          <p14:tracePt t="11060" x="3500438" y="2782888"/>
          <p14:tracePt t="11063" x="3516313" y="2782888"/>
          <p14:tracePt t="11065" x="3532188" y="2774950"/>
          <p14:tracePt t="11066" x="3548063" y="2774950"/>
          <p14:tracePt t="11068" x="3563938" y="2774950"/>
          <p14:tracePt t="11070" x="3579813" y="2774950"/>
          <p14:tracePt t="11072" x="3587750" y="2774950"/>
          <p14:tracePt t="11074" x="3603625" y="2774950"/>
          <p14:tracePt t="11076" x="3619500" y="2774950"/>
          <p14:tracePt t="11079" x="3635375" y="2774950"/>
          <p14:tracePt t="11081" x="3651250" y="2774950"/>
          <p14:tracePt t="11083" x="3660775" y="2774950"/>
          <p14:tracePt t="11085" x="3676650" y="2767013"/>
          <p14:tracePt t="11087" x="3692525" y="2767013"/>
          <p14:tracePt t="11088" x="3708400" y="2767013"/>
          <p14:tracePt t="11090" x="3716338" y="2767013"/>
          <p14:tracePt t="11092" x="3732213" y="2767013"/>
          <p14:tracePt t="11094" x="3740150" y="2767013"/>
          <p14:tracePt t="11097" x="3756025" y="2767013"/>
          <p14:tracePt t="11099" x="3771900" y="2767013"/>
          <p14:tracePt t="11101" x="3779838" y="2767013"/>
          <p14:tracePt t="11102" x="3795713" y="2767013"/>
          <p14:tracePt t="11104" x="3811588" y="2767013"/>
          <p14:tracePt t="11106" x="3819525" y="2767013"/>
          <p14:tracePt t="11108" x="3835400" y="2759075"/>
          <p14:tracePt t="11110" x="3851275" y="2759075"/>
          <p14:tracePt t="11113" x="3859213" y="2759075"/>
          <p14:tracePt t="11117" x="3890963" y="2759075"/>
          <p14:tracePt t="11118" x="3906838" y="2751138"/>
          <p14:tracePt t="11120" x="3914775" y="2751138"/>
          <p14:tracePt t="11122" x="3930650" y="2751138"/>
          <p14:tracePt t="11124" x="3946525" y="2751138"/>
          <p14:tracePt t="11126" x="3954463" y="2751138"/>
          <p14:tracePt t="11129" x="3970338" y="2743200"/>
          <p14:tracePt t="11131" x="3986213" y="2743200"/>
          <p14:tracePt t="11135" x="4011613" y="2743200"/>
          <p14:tracePt t="11137" x="4027488" y="2743200"/>
          <p14:tracePt t="11138" x="4035425" y="2743200"/>
          <p14:tracePt t="11140" x="4051300" y="2735263"/>
          <p14:tracePt t="11142" x="4067175" y="2735263"/>
          <p14:tracePt t="11144" x="4083050" y="2735263"/>
          <p14:tracePt t="11147" x="4090988" y="2735263"/>
          <p14:tracePt t="11150" x="4122738" y="2735263"/>
          <p14:tracePt t="11152" x="4130675" y="2735263"/>
          <p14:tracePt t="11154" x="4146550" y="2727325"/>
          <p14:tracePt t="11156" x="4154488" y="2727325"/>
          <p14:tracePt t="11158" x="4170363" y="2727325"/>
          <p14:tracePt t="11160" x="4178300" y="2727325"/>
          <p14:tracePt t="11163" x="4194175" y="2727325"/>
          <p14:tracePt t="11167" x="4217988" y="2719388"/>
          <p14:tracePt t="11168" x="4225925" y="2719388"/>
          <p14:tracePt t="11170" x="4241800" y="2719388"/>
          <p14:tracePt t="11172" x="4249738" y="2711450"/>
          <p14:tracePt t="11174" x="4265613" y="2711450"/>
          <p14:tracePt t="11176" x="4273550" y="2711450"/>
          <p14:tracePt t="11180" x="4297363" y="2711450"/>
          <p14:tracePt t="11183" x="4305300" y="2711450"/>
          <p14:tracePt t="11184" x="4313238" y="2711450"/>
          <p14:tracePt t="11186" x="4329113" y="2711450"/>
          <p14:tracePt t="11188" x="4337050" y="2711450"/>
          <p14:tracePt t="11190" x="4344988" y="2711450"/>
          <p14:tracePt t="11192" x="4352925" y="2711450"/>
          <p14:tracePt t="11194" x="4370388" y="2711450"/>
          <p14:tracePt t="11197" x="4378325" y="2711450"/>
          <p14:tracePt t="11200" x="4386263" y="2711450"/>
          <p14:tracePt t="11201" x="4394200" y="2711450"/>
          <p14:tracePt t="11202" x="4410075" y="2711450"/>
          <p14:tracePt t="11204" x="4418013" y="2711450"/>
          <p14:tracePt t="11206" x="4425950" y="2711450"/>
          <p14:tracePt t="11208" x="4433888" y="2711450"/>
          <p14:tracePt t="11210" x="4441825" y="2711450"/>
          <p14:tracePt t="11213" x="4449763" y="2711450"/>
          <p14:tracePt t="11215" x="4457700" y="2711450"/>
          <p14:tracePt t="11216" x="4465638" y="2711450"/>
          <p14:tracePt t="11218" x="4473575" y="2711450"/>
          <p14:tracePt t="11220" x="4481513" y="2719388"/>
          <p14:tracePt t="11222" x="4489450" y="2719388"/>
          <p14:tracePt t="11224" x="4497388" y="2719388"/>
          <p14:tracePt t="11226" x="4505325" y="2719388"/>
          <p14:tracePt t="11230" x="4513263" y="2719388"/>
          <p14:tracePt t="11232" x="4521200" y="2719388"/>
          <p14:tracePt t="11236" x="4529138" y="2719388"/>
          <p14:tracePt t="11240" x="4537075" y="2719388"/>
          <p14:tracePt t="11244" x="4545013" y="2719388"/>
          <p14:tracePt t="11248" x="4552950" y="2719388"/>
          <p14:tracePt t="11252" x="4560888" y="2719388"/>
          <p14:tracePt t="11263" x="4568825" y="2719388"/>
          <p14:tracePt t="11300" x="4560888" y="2719388"/>
          <p14:tracePt t="11306" x="4560888" y="2727325"/>
          <p14:tracePt t="11326" x="4552950" y="2735263"/>
          <p14:tracePt t="11344" x="4545013" y="2743200"/>
          <p14:tracePt t="11363" x="4545013" y="2751138"/>
          <p14:tracePt t="11374" x="4537075" y="2751138"/>
          <p14:tracePt t="11545" x="4537075" y="2743200"/>
          <p14:tracePt t="11743" x="4545013" y="2743200"/>
          <p14:tracePt t="13405" x="4545013" y="2751138"/>
          <p14:tracePt t="13416" x="4537075" y="2751138"/>
          <p14:tracePt t="13419" x="4537075" y="2759075"/>
          <p14:tracePt t="13424" x="4537075" y="2767013"/>
          <p14:tracePt t="13429" x="4529138" y="2774950"/>
          <p14:tracePt t="13433" x="4529138" y="2782888"/>
          <p14:tracePt t="13436" x="4521200" y="2790825"/>
          <p14:tracePt t="13442" x="4513263" y="2798763"/>
          <p14:tracePt t="13447" x="4505325" y="2806700"/>
          <p14:tracePt t="13452" x="4497388" y="2814638"/>
          <p14:tracePt t="13456" x="4489450" y="2822575"/>
          <p14:tracePt t="13460" x="4481513" y="2830513"/>
          <p14:tracePt t="13464" x="4473575" y="2838450"/>
          <p14:tracePt t="13467" x="4465638" y="2838450"/>
          <p14:tracePt t="13468" x="4457700" y="2846388"/>
          <p14:tracePt t="13470" x="4449763" y="2846388"/>
          <p14:tracePt t="13472" x="4449763" y="2854325"/>
          <p14:tracePt t="13474" x="4441825" y="2854325"/>
          <p14:tracePt t="13476" x="4433888" y="2854325"/>
          <p14:tracePt t="13478" x="4425950" y="2862263"/>
          <p14:tracePt t="13481" x="4418013" y="2862263"/>
          <p14:tracePt t="13485" x="4402138" y="2878138"/>
          <p14:tracePt t="13487" x="4394200" y="2878138"/>
          <p14:tracePt t="13488" x="4394200" y="2886075"/>
          <p14:tracePt t="13490" x="4386263" y="2886075"/>
          <p14:tracePt t="13492" x="4378325" y="2894013"/>
          <p14:tracePt t="13494" x="4370388" y="2894013"/>
          <p14:tracePt t="13498" x="4362450" y="2901950"/>
          <p14:tracePt t="13501" x="4344988" y="2909888"/>
          <p14:tracePt t="13503" x="4337050" y="2909888"/>
          <p14:tracePt t="13504" x="4329113" y="2909888"/>
          <p14:tracePt t="13506" x="4321175" y="2919413"/>
          <p14:tracePt t="13508" x="4313238" y="2919413"/>
          <p14:tracePt t="13510" x="4305300" y="2927350"/>
          <p14:tracePt t="13514" x="4289425" y="2935288"/>
          <p14:tracePt t="13517" x="4281488" y="2935288"/>
          <p14:tracePt t="13518" x="4273550" y="2935288"/>
          <p14:tracePt t="13520" x="4265613" y="2943225"/>
          <p14:tracePt t="13522" x="4257675" y="2943225"/>
          <p14:tracePt t="13524" x="4249738" y="2951163"/>
          <p14:tracePt t="13526" x="4241800" y="2951163"/>
          <p14:tracePt t="13528" x="4233863" y="2951163"/>
          <p14:tracePt t="13531" x="4217988" y="2959100"/>
          <p14:tracePt t="13534" x="4210050" y="2959100"/>
          <p14:tracePt t="13536" x="4202113" y="2967038"/>
          <p14:tracePt t="13538" x="4194175" y="2967038"/>
          <p14:tracePt t="13540" x="4186238" y="2974975"/>
          <p14:tracePt t="13542" x="4178300" y="2974975"/>
          <p14:tracePt t="13544" x="4170363" y="2974975"/>
          <p14:tracePt t="13547" x="4162425" y="2982913"/>
          <p14:tracePt t="13549" x="4154488" y="2982913"/>
          <p14:tracePt t="13551" x="4146550" y="2982913"/>
          <p14:tracePt t="13554" x="4138613" y="2990850"/>
          <p14:tracePt t="13558" x="4130675" y="2990850"/>
          <p14:tracePt t="13560" x="4122738" y="2990850"/>
          <p14:tracePt t="13565" x="4114800" y="2990850"/>
          <p14:tracePt t="13567" x="4114800" y="2998788"/>
          <p14:tracePt t="13568" x="4106863" y="2998788"/>
          <p14:tracePt t="13572" x="4098925" y="2998788"/>
          <p14:tracePt t="13580" x="4090988" y="3006725"/>
          <p14:tracePt t="13584" x="4083050" y="3006725"/>
          <p14:tracePt t="13590" x="4075113" y="3006725"/>
          <p14:tracePt t="13598" x="4067175" y="3006725"/>
          <p14:tracePt t="13602" x="4067175" y="3014663"/>
          <p14:tracePt t="13610" x="4059238" y="3014663"/>
          <p14:tracePt t="13801" x="4067175" y="3006725"/>
          <p14:tracePt t="13818" x="4075113" y="3006725"/>
          <p14:tracePt t="13824" x="4075113" y="2998788"/>
          <p14:tracePt t="13829" x="4083050" y="2998788"/>
          <p14:tracePt t="13834" x="4090988" y="2998788"/>
          <p14:tracePt t="13840" x="4098925" y="2990850"/>
          <p14:tracePt t="13844" x="4106863" y="2990850"/>
          <p14:tracePt t="13848" x="4114800" y="2990850"/>
          <p14:tracePt t="13851" x="4122738" y="2990850"/>
          <p14:tracePt t="13855" x="4130675" y="2990850"/>
          <p14:tracePt t="13856" x="4130675" y="2982913"/>
          <p14:tracePt t="13858" x="4138613" y="2982913"/>
          <p14:tracePt t="13860" x="4146550" y="2982913"/>
          <p14:tracePt t="13865" x="4154488" y="2982913"/>
          <p14:tracePt t="13868" x="4170363" y="2982913"/>
          <p14:tracePt t="13870" x="4178300" y="2974975"/>
          <p14:tracePt t="13874" x="4186238" y="2974975"/>
          <p14:tracePt t="13876" x="4194175" y="2974975"/>
          <p14:tracePt t="13878" x="4202113" y="2974975"/>
          <p14:tracePt t="13881" x="4210050" y="2974975"/>
          <p14:tracePt t="13884" x="4217988" y="2974975"/>
          <p14:tracePt t="13886" x="4225925" y="2974975"/>
          <p14:tracePt t="13888" x="4233863" y="2974975"/>
          <p14:tracePt t="13890" x="4241800" y="2974975"/>
          <p14:tracePt t="13892" x="4249738" y="2974975"/>
          <p14:tracePt t="13894" x="4257675" y="2974975"/>
          <p14:tracePt t="13897" x="4265613" y="2974975"/>
          <p14:tracePt t="13901" x="4281488" y="2974975"/>
          <p14:tracePt t="13902" x="4289425" y="2974975"/>
          <p14:tracePt t="13904" x="4297363" y="2974975"/>
          <p14:tracePt t="13906" x="4305300" y="2974975"/>
          <p14:tracePt t="13908" x="4313238" y="2974975"/>
          <p14:tracePt t="13910" x="4329113" y="2974975"/>
          <p14:tracePt t="13913" x="4337050" y="2974975"/>
          <p14:tracePt t="13917" x="4352925" y="2974975"/>
          <p14:tracePt t="13918" x="4370388" y="2982913"/>
          <p14:tracePt t="13920" x="4378325" y="2982913"/>
          <p14:tracePt t="13922" x="4394200" y="2982913"/>
          <p14:tracePt t="13924" x="4402138" y="2982913"/>
          <p14:tracePt t="13926" x="4418013" y="2982913"/>
          <p14:tracePt t="13930" x="4441825" y="2982913"/>
          <p14:tracePt t="13933" x="4457700" y="2982913"/>
          <p14:tracePt t="13935" x="4465638" y="2982913"/>
          <p14:tracePt t="13936" x="4481513" y="2982913"/>
          <p14:tracePt t="13938" x="4489450" y="2990850"/>
          <p14:tracePt t="13940" x="4505325" y="2990850"/>
          <p14:tracePt t="13942" x="4521200" y="2990850"/>
          <p14:tracePt t="13944" x="4529138" y="2990850"/>
          <p14:tracePt t="13947" x="4545013" y="2990850"/>
          <p14:tracePt t="13968" x="4705350" y="2998788"/>
          <p14:tracePt t="13970" x="4721225" y="2998788"/>
          <p14:tracePt t="13972" x="4737100" y="2998788"/>
          <p14:tracePt t="13975" x="4752975" y="2998788"/>
          <p14:tracePt t="13976" x="4776788" y="2998788"/>
          <p14:tracePt t="13978" x="4792663" y="2998788"/>
          <p14:tracePt t="13981" x="4808538" y="2998788"/>
          <p14:tracePt t="13983" x="4824413" y="2998788"/>
          <p14:tracePt t="13984" x="4848225" y="2998788"/>
          <p14:tracePt t="13986" x="4864100" y="2998788"/>
          <p14:tracePt t="13988" x="4879975" y="3006725"/>
          <p14:tracePt t="13990" x="4903788" y="3006725"/>
          <p14:tracePt t="13992" x="4919663" y="3006725"/>
          <p14:tracePt t="13994" x="4935538" y="3006725"/>
          <p14:tracePt t="13997" x="4959350" y="3006725"/>
          <p14:tracePt t="13999" x="4975225" y="3006725"/>
          <p14:tracePt t="14001" x="4991100" y="3014663"/>
          <p14:tracePt t="14002" x="5014913" y="3006725"/>
          <p14:tracePt t="14004" x="5030788" y="3006725"/>
          <p14:tracePt t="14006" x="5046663" y="3006725"/>
          <p14:tracePt t="14008" x="5072063" y="3006725"/>
          <p14:tracePt t="14010" x="5087938" y="3006725"/>
          <p14:tracePt t="14013" x="5103813" y="3006725"/>
          <p14:tracePt t="14015" x="5127625" y="3014663"/>
          <p14:tracePt t="14017" x="5143500" y="3014663"/>
          <p14:tracePt t="14018" x="5159375" y="3014663"/>
          <p14:tracePt t="14020" x="5183188" y="3014663"/>
          <p14:tracePt t="14022" x="5199063" y="3014663"/>
          <p14:tracePt t="14024" x="5214938" y="3014663"/>
          <p14:tracePt t="14026" x="5230813" y="3014663"/>
          <p14:tracePt t="14028" x="5246688" y="3014663"/>
          <p14:tracePt t="14031" x="5262563" y="3014663"/>
          <p14:tracePt t="14034" x="5294313" y="3022600"/>
          <p14:tracePt t="14036" x="5310188" y="3022600"/>
          <p14:tracePt t="14038" x="5326063" y="3022600"/>
          <p14:tracePt t="14040" x="5341938" y="3022600"/>
          <p14:tracePt t="14042" x="5357813" y="3022600"/>
          <p14:tracePt t="14044" x="5373688" y="3022600"/>
          <p14:tracePt t="14048" x="5389563" y="3022600"/>
          <p14:tracePt t="14050" x="5422900" y="3022600"/>
          <p14:tracePt t="14052" x="5438775" y="3022600"/>
          <p14:tracePt t="14054" x="5454650" y="3022600"/>
          <p14:tracePt t="14056" x="5470525" y="3022600"/>
          <p14:tracePt t="14058" x="5478463" y="3022600"/>
          <p14:tracePt t="14060" x="5494338" y="3022600"/>
          <p14:tracePt t="14063" x="5510213" y="3014663"/>
          <p14:tracePt t="14065" x="5518150" y="3014663"/>
          <p14:tracePt t="14066" x="5534025" y="3014663"/>
          <p14:tracePt t="14068" x="5541963" y="3014663"/>
          <p14:tracePt t="14070" x="5557838" y="3014663"/>
          <p14:tracePt t="14072" x="5573713" y="3014663"/>
          <p14:tracePt t="14074" x="5581650" y="3014663"/>
          <p14:tracePt t="14076" x="5597525" y="3014663"/>
          <p14:tracePt t="14081" x="5621338" y="3014663"/>
          <p14:tracePt t="14082" x="5629275" y="3014663"/>
          <p14:tracePt t="14084" x="5645150" y="3014663"/>
          <p14:tracePt t="14086" x="5653088" y="3014663"/>
          <p14:tracePt t="14088" x="5668963" y="3014663"/>
          <p14:tracePt t="14090" x="5676900" y="3014663"/>
          <p14:tracePt t="14092" x="5684838" y="3014663"/>
          <p14:tracePt t="14094" x="5700713" y="3014663"/>
          <p14:tracePt t="14097" x="5708650" y="3014663"/>
          <p14:tracePt t="14099" x="5724525" y="3014663"/>
          <p14:tracePt t="14100" x="5732463" y="3014663"/>
          <p14:tracePt t="14102" x="5749925" y="3006725"/>
          <p14:tracePt t="14104" x="5757863" y="3006725"/>
          <p14:tracePt t="14106" x="5765800" y="3006725"/>
          <p14:tracePt t="14108" x="5781675" y="3006725"/>
          <p14:tracePt t="14110" x="5789613" y="3006725"/>
          <p14:tracePt t="14113" x="5797550" y="3006725"/>
          <p14:tracePt t="14117" x="5821363" y="2998788"/>
          <p14:tracePt t="14118" x="5829300" y="2998788"/>
          <p14:tracePt t="14120" x="5837238" y="2998788"/>
          <p14:tracePt t="14122" x="5845175" y="2990850"/>
          <p14:tracePt t="14124" x="5853113" y="2990850"/>
          <p14:tracePt t="14126" x="5861050" y="2990850"/>
          <p14:tracePt t="14128" x="5868988" y="2990850"/>
          <p14:tracePt t="14131" x="5876925" y="2982913"/>
          <p14:tracePt t="14135" x="5892800" y="2982913"/>
          <p14:tracePt t="14137" x="5900738" y="2982913"/>
          <p14:tracePt t="14138" x="5908675" y="2982913"/>
          <p14:tracePt t="14140" x="5908675" y="2974975"/>
          <p14:tracePt t="14143" x="5916613" y="2974975"/>
          <p14:tracePt t="14144" x="5916613" y="2967038"/>
          <p14:tracePt t="14147" x="5924550" y="2967038"/>
          <p14:tracePt t="14151" x="5932488" y="2959100"/>
          <p14:tracePt t="14156" x="5940425" y="2951163"/>
          <p14:tracePt t="14163" x="5940425" y="2943225"/>
          <p14:tracePt t="14167" x="5948363" y="2943225"/>
          <p14:tracePt t="14169" x="5948363" y="2935288"/>
          <p14:tracePt t="14174" x="5948363" y="2927350"/>
          <p14:tracePt t="14176" x="5956300" y="2927350"/>
          <p14:tracePt t="14182" x="5956300" y="2919413"/>
          <p14:tracePt t="14188" x="5956300" y="2909888"/>
          <p14:tracePt t="14192" x="5956300" y="2901950"/>
          <p14:tracePt t="14198" x="5956300" y="2894013"/>
          <p14:tracePt t="14202" x="5956300" y="2886075"/>
          <p14:tracePt t="14206" x="5964238" y="2886075"/>
          <p14:tracePt t="14208" x="5964238" y="2878138"/>
          <p14:tracePt t="14213" x="5964238" y="2870200"/>
          <p14:tracePt t="14216" x="5964238" y="2862263"/>
          <p14:tracePt t="14222" x="5964238" y="2854325"/>
          <p14:tracePt t="14226" x="5964238" y="2846388"/>
          <p14:tracePt t="14232" x="5964238" y="2838450"/>
          <p14:tracePt t="14238" x="5964238" y="2830513"/>
          <p14:tracePt t="14242" x="5972175" y="2830513"/>
          <p14:tracePt t="14244" x="5972175" y="2822575"/>
          <p14:tracePt t="14252" x="5972175" y="2814638"/>
          <p14:tracePt t="14260" x="5972175" y="2806700"/>
          <p14:tracePt t="14268" x="5972175" y="2798763"/>
          <p14:tracePt t="14280" x="5972175" y="2790825"/>
          <p14:tracePt t="14328" x="5980113" y="2790825"/>
          <p14:tracePt t="14340" x="5988050" y="2790825"/>
          <p14:tracePt t="14350" x="5995988" y="2790825"/>
          <p14:tracePt t="14360" x="6003925" y="2798763"/>
          <p14:tracePt t="14370" x="6011863" y="2806700"/>
          <p14:tracePt t="14376" x="6011863" y="2814638"/>
          <p14:tracePt t="14378" x="6019800" y="2814638"/>
          <p14:tracePt t="14381" x="6019800" y="2822575"/>
          <p14:tracePt t="14384" x="6019800" y="2830513"/>
          <p14:tracePt t="14388" x="6019800" y="2838450"/>
          <p14:tracePt t="14392" x="6019800" y="2846388"/>
          <p14:tracePt t="14397" x="6019800" y="2854325"/>
          <p14:tracePt t="14400" x="6019800" y="2862263"/>
          <p14:tracePt t="14402" x="6011863" y="2870200"/>
          <p14:tracePt t="14406" x="6003925" y="2878138"/>
          <p14:tracePt t="14408" x="6003925" y="2886075"/>
          <p14:tracePt t="14410" x="5995988" y="2894013"/>
          <p14:tracePt t="14413" x="5995988" y="2901950"/>
          <p14:tracePt t="14417" x="5980113" y="2909888"/>
          <p14:tracePt t="14418" x="5972175" y="2919413"/>
          <p14:tracePt t="14420" x="5972175" y="2927350"/>
          <p14:tracePt t="14422" x="5956300" y="2935288"/>
          <p14:tracePt t="14424" x="5948363" y="2943225"/>
          <p14:tracePt t="14426" x="5940425" y="2943225"/>
          <p14:tracePt t="14430" x="5916613" y="2959100"/>
          <p14:tracePt t="14433" x="5908675" y="2967038"/>
          <p14:tracePt t="14435" x="5892800" y="2974975"/>
          <p14:tracePt t="14436" x="5884863" y="2982913"/>
          <p14:tracePt t="14438" x="5868988" y="2982913"/>
          <p14:tracePt t="14440" x="5853113" y="2990850"/>
          <p14:tracePt t="14442" x="5837238" y="2998788"/>
          <p14:tracePt t="14444" x="5813425" y="3006725"/>
          <p14:tracePt t="14447" x="5797550" y="3014663"/>
          <p14:tracePt t="14449" x="5781675" y="3014663"/>
          <p14:tracePt t="14453" x="5740400" y="3030538"/>
          <p14:tracePt t="14454" x="5716588" y="3038475"/>
          <p14:tracePt t="14456" x="5700713" y="3038475"/>
          <p14:tracePt t="14458" x="5676900" y="3046413"/>
          <p14:tracePt t="14460" x="5653088" y="3054350"/>
          <p14:tracePt t="14464" x="5629275" y="3054350"/>
          <p14:tracePt t="14465" x="5605463" y="3062288"/>
          <p14:tracePt t="14469" x="5557838" y="3070225"/>
          <p14:tracePt t="14471" x="5534025" y="3070225"/>
          <p14:tracePt t="14472" x="5510213" y="3070225"/>
          <p14:tracePt t="14474" x="5486400" y="3078163"/>
          <p14:tracePt t="14476" x="5454650" y="3078163"/>
          <p14:tracePt t="14478" x="5430838" y="3078163"/>
          <p14:tracePt t="14481" x="5407025" y="3078163"/>
          <p14:tracePt t="14482" x="5381625" y="3086100"/>
          <p14:tracePt t="14487" x="5334000" y="3086100"/>
          <p14:tracePt t="14488" x="5310188" y="3086100"/>
          <p14:tracePt t="14490" x="5286375" y="3094038"/>
          <p14:tracePt t="14492" x="5270500" y="3094038"/>
          <p14:tracePt t="14494" x="5246688" y="3094038"/>
          <p14:tracePt t="14497" x="5230813" y="3094038"/>
          <p14:tracePt t="14499" x="5207000" y="3094038"/>
          <p14:tracePt t="14501" x="5191125" y="3094038"/>
          <p14:tracePt t="14502" x="5175250" y="3094038"/>
          <p14:tracePt t="14504" x="5159375" y="3094038"/>
          <p14:tracePt t="14506" x="5151438" y="3094038"/>
          <p14:tracePt t="14508" x="5135563" y="3094038"/>
          <p14:tracePt t="14510" x="5127625" y="3094038"/>
          <p14:tracePt t="14513" x="5111750" y="3094038"/>
          <p14:tracePt t="14516" x="5095875" y="3094038"/>
          <p14:tracePt t="14518" x="5087938" y="3094038"/>
          <p14:tracePt t="14520" x="5080000" y="3101975"/>
          <p14:tracePt t="14524" x="5072063" y="3101975"/>
          <p14:tracePt t="14526" x="5064125" y="3101975"/>
          <p14:tracePt t="14531" x="5056188" y="3101975"/>
          <p14:tracePt t="14563" x="5064125" y="3101975"/>
          <p14:tracePt t="14567" x="5072063" y="3101975"/>
          <p14:tracePt t="14568" x="5080000" y="3109913"/>
          <p14:tracePt t="14571" x="5087938" y="3109913"/>
          <p14:tracePt t="14572" x="5095875" y="3109913"/>
          <p14:tracePt t="14574" x="5103813" y="3117850"/>
          <p14:tracePt t="14576" x="5111750" y="3117850"/>
          <p14:tracePt t="14579" x="5119688" y="3117850"/>
          <p14:tracePt t="14581" x="5127625" y="3125788"/>
          <p14:tracePt t="14583" x="5135563" y="3125788"/>
          <p14:tracePt t="14584" x="5143500" y="3133725"/>
          <p14:tracePt t="14586" x="5151438" y="3133725"/>
          <p14:tracePt t="14588" x="5159375" y="3141663"/>
          <p14:tracePt t="14590" x="5167313" y="3149600"/>
          <p14:tracePt t="14592" x="5175250" y="3149600"/>
          <p14:tracePt t="14594" x="5183188" y="3157538"/>
          <p14:tracePt t="14597" x="5191125" y="3165475"/>
          <p14:tracePt t="14598" x="5199063" y="3165475"/>
          <p14:tracePt t="14603" x="5214938" y="3181350"/>
          <p14:tracePt t="14605" x="5222875" y="3189288"/>
          <p14:tracePt t="14606" x="5230813" y="3189288"/>
          <p14:tracePt t="14608" x="5238750" y="3197225"/>
          <p14:tracePt t="14610" x="5246688" y="3205163"/>
          <p14:tracePt t="14614" x="5262563" y="3221038"/>
          <p14:tracePt t="14619" x="5278438" y="3236913"/>
          <p14:tracePt t="14621" x="5286375" y="3244850"/>
          <p14:tracePt t="14623" x="5286375" y="3252788"/>
          <p14:tracePt t="14624" x="5294313" y="3262313"/>
          <p14:tracePt t="14626" x="5302250" y="3270250"/>
          <p14:tracePt t="14628" x="5310188" y="3278188"/>
          <p14:tracePt t="14631" x="5310188" y="3286125"/>
          <p14:tracePt t="14633" x="5318125" y="3294063"/>
          <p14:tracePt t="14637" x="5326063" y="3309938"/>
          <p14:tracePt t="14639" x="5334000" y="3317875"/>
          <p14:tracePt t="14640" x="5334000" y="3325813"/>
          <p14:tracePt t="14642" x="5341938" y="3333750"/>
          <p14:tracePt t="14644" x="5341938" y="3341688"/>
          <p14:tracePt t="14648" x="5341938" y="3349625"/>
          <p14:tracePt t="14651" x="5349875" y="3365500"/>
          <p14:tracePt t="14655" x="5349875" y="3381375"/>
          <p14:tracePt t="14656" x="5349875" y="3397250"/>
          <p14:tracePt t="14658" x="5349875" y="3405188"/>
          <p14:tracePt t="14660" x="5349875" y="3413125"/>
          <p14:tracePt t="14664" x="5349875" y="3429000"/>
          <p14:tracePt t="14667" x="5349875" y="3436938"/>
          <p14:tracePt t="14668" x="5349875" y="3444875"/>
          <p14:tracePt t="14670" x="5341938" y="3452813"/>
          <p14:tracePt t="14672" x="5341938" y="3460750"/>
          <p14:tracePt t="14674" x="5341938" y="3468688"/>
          <p14:tracePt t="14676" x="5334000" y="3476625"/>
          <p14:tracePt t="14681" x="5326063" y="3492500"/>
          <p14:tracePt t="14683" x="5326063" y="3500438"/>
          <p14:tracePt t="14686" x="5318125" y="3516313"/>
          <p14:tracePt t="14688" x="5310188" y="3524250"/>
          <p14:tracePt t="14690" x="5310188" y="3532188"/>
          <p14:tracePt t="14692" x="5302250" y="3540125"/>
          <p14:tracePt t="14694" x="5294313" y="3548063"/>
          <p14:tracePt t="14699" x="5286375" y="3556000"/>
          <p14:tracePt t="14701" x="5278438" y="3563938"/>
          <p14:tracePt t="14703" x="5270500" y="3571875"/>
          <p14:tracePt t="14706" x="5262563" y="3579813"/>
          <p14:tracePt t="14708" x="5254625" y="3579813"/>
          <p14:tracePt t="14710" x="5246688" y="3587750"/>
          <p14:tracePt t="14713" x="5238750" y="3595688"/>
          <p14:tracePt t="14718" x="5222875" y="3605213"/>
          <p14:tracePt t="14720" x="5214938" y="3605213"/>
          <p14:tracePt t="14722" x="5207000" y="3613150"/>
          <p14:tracePt t="14724" x="5199063" y="3613150"/>
          <p14:tracePt t="14726" x="5191125" y="3613150"/>
          <p14:tracePt t="14729" x="5183188" y="3621088"/>
          <p14:tracePt t="14732" x="5175250" y="3621088"/>
          <p14:tracePt t="14733" x="5167313" y="3621088"/>
          <p14:tracePt t="14737" x="5143500" y="3629025"/>
          <p14:tracePt t="14740" x="5135563" y="3629025"/>
          <p14:tracePt t="14742" x="5127625" y="3636963"/>
          <p14:tracePt t="14744" x="5119688" y="3636963"/>
          <p14:tracePt t="14747" x="5111750" y="3636963"/>
          <p14:tracePt t="14750" x="5103813" y="3636963"/>
          <p14:tracePt t="14751" x="5095875" y="3636963"/>
          <p14:tracePt t="14753" x="5087938" y="3636963"/>
          <p14:tracePt t="14754" x="5080000" y="3644900"/>
          <p14:tracePt t="14756" x="5072063" y="3644900"/>
          <p14:tracePt t="14758" x="5064125" y="3644900"/>
          <p14:tracePt t="14763" x="5056188" y="3644900"/>
          <p14:tracePt t="14766" x="5046663" y="3644900"/>
          <p14:tracePt t="14768" x="5038725" y="3644900"/>
          <p14:tracePt t="14772" x="5030788" y="3644900"/>
          <p14:tracePt t="14779" x="5022850" y="3644900"/>
          <p14:tracePt t="14781" x="5022850" y="3652838"/>
          <p14:tracePt t="14784" x="5014913" y="3652838"/>
          <p14:tracePt t="14832" x="5022850" y="3660775"/>
          <p14:tracePt t="14836" x="5030788" y="3660775"/>
          <p14:tracePt t="14839" x="5038725" y="3668713"/>
          <p14:tracePt t="14842" x="5046663" y="3668713"/>
          <p14:tracePt t="14844" x="5056188" y="3676650"/>
          <p14:tracePt t="14847" x="5064125" y="3676650"/>
          <p14:tracePt t="14849" x="5064125" y="3684588"/>
          <p14:tracePt t="14852" x="5072063" y="3692525"/>
          <p14:tracePt t="14853" x="5080000" y="3700463"/>
          <p14:tracePt t="14854" x="5087938" y="3700463"/>
          <p14:tracePt t="14856" x="5095875" y="3708400"/>
          <p14:tracePt t="14858" x="5103813" y="3716338"/>
          <p14:tracePt t="14860" x="5111750" y="3724275"/>
          <p14:tracePt t="14863" x="5119688" y="3732213"/>
          <p14:tracePt t="14864" x="5127625" y="3740150"/>
          <p14:tracePt t="14867" x="5135563" y="3748088"/>
          <p14:tracePt t="14870" x="5151438" y="3763963"/>
          <p14:tracePt t="14872" x="5159375" y="3771900"/>
          <p14:tracePt t="14875" x="5167313" y="3779838"/>
          <p14:tracePt t="14876" x="5175250" y="3787775"/>
          <p14:tracePt t="14878" x="5183188" y="3803650"/>
          <p14:tracePt t="14881" x="5191125" y="3811588"/>
          <p14:tracePt t="14882" x="5199063" y="3819525"/>
          <p14:tracePt t="14887" x="5214938" y="3835400"/>
          <p14:tracePt t="14889" x="5222875" y="3851275"/>
          <p14:tracePt t="14890" x="5230813" y="3859213"/>
          <p14:tracePt t="14892" x="5238750" y="3867150"/>
          <p14:tracePt t="14894" x="5238750" y="3875088"/>
          <p14:tracePt t="14897" x="5246688" y="3883025"/>
          <p14:tracePt t="14899" x="5254625" y="3890963"/>
          <p14:tracePt t="14900" x="5254625" y="3898900"/>
          <p14:tracePt t="14905" x="5262563" y="3914775"/>
          <p14:tracePt t="14907" x="5270500" y="3922713"/>
          <p14:tracePt t="14908" x="5270500" y="3930650"/>
          <p14:tracePt t="14910" x="5270500" y="3938588"/>
          <p14:tracePt t="14913" x="5278438" y="3938588"/>
          <p14:tracePt t="14918" x="5278438" y="3956050"/>
          <p14:tracePt t="14920" x="5278438" y="3963988"/>
          <p14:tracePt t="14922" x="5278438" y="3971925"/>
          <p14:tracePt t="14924" x="5270500" y="3971925"/>
          <p14:tracePt t="14926" x="5270500" y="3979863"/>
          <p14:tracePt t="14930" x="5270500" y="3987800"/>
          <p14:tracePt t="14932" x="5262563" y="3995738"/>
          <p14:tracePt t="14935" x="5254625" y="4003675"/>
          <p14:tracePt t="14938" x="5246688" y="4011613"/>
          <p14:tracePt t="14940" x="5238750" y="4019550"/>
          <p14:tracePt t="14947" x="5222875" y="4027488"/>
          <p14:tracePt t="14949" x="5214938" y="4035425"/>
          <p14:tracePt t="14950" x="5207000" y="4035425"/>
          <p14:tracePt t="14953" x="5199063" y="4043363"/>
          <p14:tracePt t="14955" x="5183188" y="4051300"/>
          <p14:tracePt t="14967" x="5119688" y="4075113"/>
          <p14:tracePt t="14971" x="5095875" y="4083050"/>
          <p14:tracePt t="14972" x="5080000" y="4090988"/>
          <p14:tracePt t="14975" x="5064125" y="4090988"/>
          <p14:tracePt t="14977" x="5056188" y="4098925"/>
          <p14:tracePt t="14979" x="5038725" y="4098925"/>
          <p14:tracePt t="14982" x="5014913" y="4106863"/>
          <p14:tracePt t="14985" x="4999038" y="4106863"/>
          <p14:tracePt t="14986" x="4991100" y="4106863"/>
          <p14:tracePt t="14988" x="4983163" y="4106863"/>
          <p14:tracePt t="14990" x="4967288" y="4114800"/>
          <p14:tracePt t="14992" x="4959350" y="4114800"/>
          <p14:tracePt t="14994" x="4951413" y="4114800"/>
          <p14:tracePt t="14997" x="4943475" y="4114800"/>
          <p14:tracePt t="15001" x="4927600" y="4114800"/>
          <p14:tracePt t="15002" x="4919663" y="4114800"/>
          <p14:tracePt t="15004" x="4911725" y="4114800"/>
          <p14:tracePt t="15008" x="4903788" y="4114800"/>
          <p14:tracePt t="15014" x="4895850" y="4114800"/>
          <p14:tracePt t="15017" x="4887913" y="4114800"/>
          <p14:tracePt t="15022" x="4879975" y="4114800"/>
          <p14:tracePt t="15062" x="4887913" y="4114800"/>
          <p14:tracePt t="15068" x="4895850" y="4114800"/>
          <p14:tracePt t="15072" x="4903788" y="4114800"/>
          <p14:tracePt t="15076" x="4911725" y="4122738"/>
          <p14:tracePt t="15080" x="4919663" y="4122738"/>
          <p14:tracePt t="15082" x="4927600" y="4122738"/>
          <p14:tracePt t="15084" x="4935538" y="4130675"/>
          <p14:tracePt t="15088" x="4943475" y="4130675"/>
          <p14:tracePt t="15090" x="4951413" y="4138613"/>
          <p14:tracePt t="15094" x="4959350" y="4146550"/>
          <p14:tracePt t="15098" x="4967288" y="4146550"/>
          <p14:tracePt t="15101" x="4975225" y="4162425"/>
          <p14:tracePt t="15103" x="4983163" y="4162425"/>
          <p14:tracePt t="15104" x="4983163" y="4170363"/>
          <p14:tracePt t="15106" x="4991100" y="4178300"/>
          <p14:tracePt t="15108" x="4999038" y="4186238"/>
          <p14:tracePt t="15110" x="4999038" y="4194175"/>
          <p14:tracePt t="15114" x="5006975" y="4194175"/>
          <p14:tracePt t="15115" x="5014913" y="4202113"/>
          <p14:tracePt t="15119" x="5022850" y="4217988"/>
          <p14:tracePt t="15120" x="5022850" y="4225925"/>
          <p14:tracePt t="15122" x="5030788" y="4233863"/>
          <p14:tracePt t="15124" x="5030788" y="4241800"/>
          <p14:tracePt t="15127" x="5030788" y="4249738"/>
          <p14:tracePt t="15128" x="5038725" y="4257675"/>
          <p14:tracePt t="15131" x="5038725" y="4265613"/>
          <p14:tracePt t="15137" x="5038725" y="4291013"/>
          <p14:tracePt t="15138" x="5038725" y="4298950"/>
          <p14:tracePt t="15140" x="5038725" y="4306888"/>
          <p14:tracePt t="15144" x="5038725" y="4314825"/>
          <p14:tracePt t="15147" x="5038725" y="4322763"/>
          <p14:tracePt t="15152" x="5030788" y="4338638"/>
          <p14:tracePt t="15153" x="5030788" y="4346575"/>
          <p14:tracePt t="15154" x="5030788" y="4354513"/>
          <p14:tracePt t="15156" x="5022850" y="4362450"/>
          <p14:tracePt t="15158" x="5022850" y="4370388"/>
          <p14:tracePt t="15160" x="5014913" y="4378325"/>
          <p14:tracePt t="15164" x="5006975" y="4386263"/>
          <p14:tracePt t="15166" x="5006975" y="4394200"/>
          <p14:tracePt t="15168" x="4999038" y="4402138"/>
          <p14:tracePt t="15170" x="4991100" y="4410075"/>
          <p14:tracePt t="15172" x="4991100" y="4418013"/>
          <p14:tracePt t="15174" x="4983163" y="4418013"/>
          <p14:tracePt t="15176" x="4975225" y="4425950"/>
          <p14:tracePt t="15178" x="4967288" y="4433888"/>
          <p14:tracePt t="15181" x="4959350" y="4433888"/>
          <p14:tracePt t="15183" x="4951413" y="4441825"/>
          <p14:tracePt t="15186" x="4935538" y="4449763"/>
          <p14:tracePt t="15188" x="4919663" y="4457700"/>
          <p14:tracePt t="15190" x="4911725" y="4465638"/>
          <p14:tracePt t="15192" x="4903788" y="4465638"/>
          <p14:tracePt t="15194" x="4887913" y="4473575"/>
          <p14:tracePt t="15197" x="4879975" y="4473575"/>
          <p14:tracePt t="15198" x="4864100" y="4481513"/>
          <p14:tracePt t="15202" x="4840288" y="4489450"/>
          <p14:tracePt t="15204" x="4832350" y="4489450"/>
          <p14:tracePt t="15206" x="4816475" y="4497388"/>
          <p14:tracePt t="15208" x="4808538" y="4497388"/>
          <p14:tracePt t="15210" x="4792663" y="4505325"/>
          <p14:tracePt t="15213" x="4776788" y="4513263"/>
          <p14:tracePt t="15215" x="4768850" y="4513263"/>
          <p14:tracePt t="15218" x="4745038" y="4521200"/>
          <p14:tracePt t="15220" x="4737100" y="4521200"/>
          <p14:tracePt t="15222" x="4729163" y="4521200"/>
          <p14:tracePt t="15224" x="4721225" y="4521200"/>
          <p14:tracePt t="15226" x="4713288" y="4521200"/>
          <p14:tracePt t="15228" x="4705350" y="4521200"/>
          <p14:tracePt t="15231" x="4695825" y="4521200"/>
          <p14:tracePt t="15233" x="4687888" y="4529138"/>
          <p14:tracePt t="15235" x="4679950" y="4529138"/>
          <p14:tracePt t="15236" x="4672013" y="4529138"/>
          <p14:tracePt t="15238" x="4664075" y="4529138"/>
          <p14:tracePt t="15242" x="4656138" y="4529138"/>
          <p14:tracePt t="15244" x="4648200" y="4529138"/>
          <p14:tracePt t="15249" x="4640263" y="4529138"/>
          <p14:tracePt t="15254" x="4632325" y="4529138"/>
          <p14:tracePt t="15298" x="4640263" y="4529138"/>
          <p14:tracePt t="15304" x="4648200" y="4529138"/>
          <p14:tracePt t="15308" x="4656138" y="4529138"/>
          <p14:tracePt t="15313" x="4664075" y="4529138"/>
          <p14:tracePt t="15316" x="4672013" y="4529138"/>
          <p14:tracePt t="15318" x="4679950" y="4529138"/>
          <p14:tracePt t="15322" x="4687888" y="4529138"/>
          <p14:tracePt t="15324" x="4695825" y="4529138"/>
          <p14:tracePt t="15326" x="4705350" y="4537075"/>
          <p14:tracePt t="15330" x="4713288" y="4537075"/>
          <p14:tracePt t="15332" x="4721225" y="4537075"/>
          <p14:tracePt t="15334" x="4721225" y="4545013"/>
          <p14:tracePt t="15336" x="4729163" y="4545013"/>
          <p14:tracePt t="15340" x="4737100" y="4552950"/>
          <p14:tracePt t="15344" x="4745038" y="4552950"/>
          <p14:tracePt t="15347" x="4752975" y="4560888"/>
          <p14:tracePt t="15350" x="4760913" y="4568825"/>
          <p14:tracePt t="15354" x="4760913" y="4576763"/>
          <p14:tracePt t="15356" x="4768850" y="4576763"/>
          <p14:tracePt t="15360" x="4768850" y="4584700"/>
          <p14:tracePt t="15363" x="4776788" y="4584700"/>
          <p14:tracePt t="15365" x="4776788" y="4592638"/>
          <p14:tracePt t="15368" x="4776788" y="4600575"/>
          <p14:tracePt t="15372" x="4784725" y="4608513"/>
          <p14:tracePt t="15376" x="4784725" y="4616450"/>
          <p14:tracePt t="15381" x="4776788" y="4624388"/>
          <p14:tracePt t="15384" x="4776788" y="4633913"/>
          <p14:tracePt t="15388" x="4768850" y="4641850"/>
          <p14:tracePt t="15390" x="4768850" y="4649788"/>
          <p14:tracePt t="15394" x="4760913" y="4657725"/>
          <p14:tracePt t="15397" x="4752975" y="4665663"/>
          <p14:tracePt t="15400" x="4745038" y="4673600"/>
          <p14:tracePt t="15402" x="4737100" y="4681538"/>
          <p14:tracePt t="15404" x="4729163" y="4681538"/>
          <p14:tracePt t="15406" x="4721225" y="4689475"/>
          <p14:tracePt t="15408" x="4713288" y="4697413"/>
          <p14:tracePt t="15410" x="4705350" y="4697413"/>
          <p14:tracePt t="15413" x="4695825" y="4705350"/>
          <p14:tracePt t="15418" x="4672013" y="4713288"/>
          <p14:tracePt t="15419" x="4664075" y="4721225"/>
          <p14:tracePt t="15420" x="4648200" y="4721225"/>
          <p14:tracePt t="15422" x="4640263" y="4729163"/>
          <p14:tracePt t="15424" x="4632325" y="4729163"/>
          <p14:tracePt t="15426" x="4616450" y="4729163"/>
          <p14:tracePt t="15430" x="4592638" y="4737100"/>
          <p14:tracePt t="15433" x="4584700" y="4737100"/>
          <p14:tracePt t="15434" x="4576763" y="4745038"/>
          <p14:tracePt t="15438" x="4560888" y="4745038"/>
          <p14:tracePt t="15439" x="4552950" y="4745038"/>
          <p14:tracePt t="15440" x="4545013" y="4745038"/>
          <p14:tracePt t="15442" x="4537075" y="4752975"/>
          <p14:tracePt t="15444" x="4529138" y="4752975"/>
          <p14:tracePt t="15447" x="4521200" y="4752975"/>
          <p14:tracePt t="15448" x="4513263" y="4752975"/>
          <p14:tracePt t="15452" x="4505325" y="4752975"/>
          <p14:tracePt t="15453" x="4497388" y="4752975"/>
          <p14:tracePt t="15454" x="4489450" y="4752975"/>
          <p14:tracePt t="15456" x="4481513" y="4752975"/>
          <p14:tracePt t="15461" x="4473575" y="4752975"/>
          <p14:tracePt t="15464" x="4465638" y="4752975"/>
          <p14:tracePt t="15468" x="4457700" y="4752975"/>
          <p14:tracePt t="15474" x="4449763" y="4752975"/>
          <p14:tracePt t="15478" x="4449763" y="4745038"/>
          <p14:tracePt t="15488" x="4449763" y="4737100"/>
          <p14:tracePt t="15494" x="4449763" y="4729163"/>
          <p14:tracePt t="15497" x="4457700" y="4729163"/>
          <p14:tracePt t="15500" x="4457700" y="4721225"/>
          <p14:tracePt t="15502" x="4465638" y="4721225"/>
          <p14:tracePt t="15504" x="4465638" y="4713288"/>
          <p14:tracePt t="15507" x="4473575" y="4713288"/>
          <p14:tracePt t="15508" x="4473575" y="4705350"/>
          <p14:tracePt t="15510" x="4481513" y="4705350"/>
          <p14:tracePt t="15514" x="4489450" y="4697413"/>
          <p14:tracePt t="15517" x="4497388" y="4689475"/>
          <p14:tracePt t="15518" x="4505325" y="4689475"/>
          <p14:tracePt t="15520" x="4513263" y="4681538"/>
          <p14:tracePt t="15522" x="4521200" y="4681538"/>
          <p14:tracePt t="15524" x="4529138" y="4673600"/>
          <p14:tracePt t="15526" x="4537075" y="4673600"/>
          <p14:tracePt t="15528" x="4537075" y="4665663"/>
          <p14:tracePt t="15531" x="4545013" y="4665663"/>
          <p14:tracePt t="15533" x="4552950" y="4665663"/>
          <p14:tracePt t="15536" x="4560888" y="4657725"/>
          <p14:tracePt t="15537" x="4568825" y="4657725"/>
          <p14:tracePt t="15539" x="4576763" y="4657725"/>
          <p14:tracePt t="15540" x="4584700" y="4657725"/>
          <p14:tracePt t="15542" x="4592638" y="4657725"/>
          <p14:tracePt t="15544" x="4600575" y="4649788"/>
          <p14:tracePt t="15547" x="4608513" y="4649788"/>
          <p14:tracePt t="15550" x="4616450" y="4649788"/>
          <p14:tracePt t="15552" x="4624388" y="4649788"/>
          <p14:tracePt t="15554" x="4632325" y="4649788"/>
          <p14:tracePt t="15558" x="4640263" y="4649788"/>
          <p14:tracePt t="15563" x="4648200" y="4649788"/>
          <p14:tracePt t="15566" x="4656138" y="4657725"/>
          <p14:tracePt t="15570" x="4664075" y="4657725"/>
          <p14:tracePt t="15574" x="4672013" y="4657725"/>
          <p14:tracePt t="15576" x="4672013" y="4665663"/>
          <p14:tracePt t="15581" x="4679950" y="4665663"/>
          <p14:tracePt t="15586" x="4679950" y="4673600"/>
          <p14:tracePt t="15588" x="4687888" y="4673600"/>
          <p14:tracePt t="15594" x="4687888" y="4681538"/>
          <p14:tracePt t="15600" x="4687888" y="4689475"/>
          <p14:tracePt t="15606" x="4687888" y="4697413"/>
          <p14:tracePt t="15613" x="4687888" y="4705350"/>
          <p14:tracePt t="15618" x="4679950" y="4713288"/>
          <p14:tracePt t="15622" x="4679950" y="4721225"/>
          <p14:tracePt t="15624" x="4672013" y="4721225"/>
          <p14:tracePt t="15626" x="4664075" y="4729163"/>
          <p14:tracePt t="15631" x="4656138" y="4737100"/>
          <p14:tracePt t="15633" x="4648200" y="4737100"/>
          <p14:tracePt t="15634" x="4640263" y="4737100"/>
          <p14:tracePt t="15636" x="4632325" y="4745038"/>
          <p14:tracePt t="15638" x="4624388" y="4745038"/>
          <p14:tracePt t="15640" x="4616450" y="4752975"/>
          <p14:tracePt t="15642" x="4608513" y="4752975"/>
          <p14:tracePt t="15644" x="4600575" y="4760913"/>
          <p14:tracePt t="15647" x="4592638" y="4760913"/>
          <p14:tracePt t="15651" x="4568825" y="4768850"/>
          <p14:tracePt t="15653" x="4560888" y="4768850"/>
          <p14:tracePt t="15654" x="4545013" y="4776788"/>
          <p14:tracePt t="15656" x="4537075" y="4776788"/>
          <p14:tracePt t="15658" x="4521200" y="4784725"/>
          <p14:tracePt t="15660" x="4513263" y="4784725"/>
          <p14:tracePt t="15665" x="4489450" y="4792663"/>
          <p14:tracePt t="15666" x="4473575" y="4800600"/>
          <p14:tracePt t="15669" x="4457700" y="4800600"/>
          <p14:tracePt t="15670" x="4449763" y="4800600"/>
          <p14:tracePt t="15672" x="4433888" y="4808538"/>
          <p14:tracePt t="15674" x="4418013" y="4808538"/>
          <p14:tracePt t="15676" x="4402138" y="4816475"/>
          <p14:tracePt t="15680" x="4378325" y="4816475"/>
          <p14:tracePt t="15683" x="4362450" y="4824413"/>
          <p14:tracePt t="15684" x="4344988" y="4824413"/>
          <p14:tracePt t="15687" x="4329113" y="4832350"/>
          <p14:tracePt t="15688" x="4313238" y="4832350"/>
          <p14:tracePt t="15690" x="4297363" y="4832350"/>
          <p14:tracePt t="15692" x="4281488" y="4840288"/>
          <p14:tracePt t="15694" x="4273550" y="4840288"/>
          <p14:tracePt t="15697" x="4257675" y="4840288"/>
          <p14:tracePt t="15698" x="4241800" y="4848225"/>
          <p14:tracePt t="15701" x="4225925" y="4848225"/>
          <p14:tracePt t="15702" x="4217988" y="4848225"/>
          <p14:tracePt t="15704" x="4202113" y="4848225"/>
          <p14:tracePt t="15706" x="4194175" y="4856163"/>
          <p14:tracePt t="15708" x="4178300" y="4856163"/>
          <p14:tracePt t="15710" x="4162425" y="4856163"/>
          <p14:tracePt t="15715" x="4146550" y="4864100"/>
          <p14:tracePt t="15717" x="4130675" y="4864100"/>
          <p14:tracePt t="15719" x="4122738" y="4864100"/>
          <p14:tracePt t="15720" x="4114800" y="4864100"/>
          <p14:tracePt t="15722" x="4106863" y="4872038"/>
          <p14:tracePt t="15724" x="4098925" y="4872038"/>
          <p14:tracePt t="15726" x="4090988" y="4872038"/>
          <p14:tracePt t="15729" x="4083050" y="4872038"/>
          <p14:tracePt t="15731" x="4075113" y="4872038"/>
          <p14:tracePt t="15734" x="4059238" y="4879975"/>
          <p14:tracePt t="15736" x="4051300" y="4879975"/>
          <p14:tracePt t="15740" x="4043363" y="4879975"/>
          <p14:tracePt t="15744" x="4035425" y="4879975"/>
          <p14:tracePt t="15747" x="4035425" y="4887913"/>
          <p14:tracePt t="15750" x="4027488" y="4887913"/>
          <p14:tracePt t="15754" x="4019550" y="4887913"/>
          <p14:tracePt t="15774" x="4019550" y="4895850"/>
          <p14:tracePt t="15790" x="4019550" y="4903788"/>
          <p14:tracePt t="15798" x="4019550" y="4911725"/>
          <p14:tracePt t="15802" x="4019550" y="4919663"/>
          <p14:tracePt t="15808" x="4019550" y="4927600"/>
          <p14:tracePt t="15813" x="4019550" y="4935538"/>
          <p14:tracePt t="15818" x="4019550" y="4943475"/>
          <p14:tracePt t="15822" x="4019550" y="4951413"/>
          <p14:tracePt t="15828" x="4019550" y="4959350"/>
          <p14:tracePt t="15834" x="4019550" y="4967288"/>
          <p14:tracePt t="15840" x="4011613" y="4976813"/>
          <p14:tracePt t="15847" x="4011613" y="4984750"/>
          <p14:tracePt t="15852" x="4011613" y="4992688"/>
          <p14:tracePt t="15854" x="4002088" y="4992688"/>
          <p14:tracePt t="15858" x="4002088" y="5000625"/>
          <p14:tracePt t="15866" x="4002088" y="5008563"/>
          <p14:tracePt t="15867" x="3994150" y="5008563"/>
          <p14:tracePt t="15870" x="3994150" y="5016500"/>
          <p14:tracePt t="15874" x="3986213" y="5016500"/>
          <p14:tracePt t="15876" x="3986213" y="5024438"/>
          <p14:tracePt t="15882" x="3978275" y="5032375"/>
          <p14:tracePt t="15888" x="3978275" y="5040313"/>
          <p14:tracePt t="15890" x="3970338" y="5040313"/>
          <p14:tracePt t="15894" x="3970338" y="5048250"/>
          <p14:tracePt t="15897" x="3962400" y="5048250"/>
          <p14:tracePt t="15902" x="3954463" y="5056188"/>
          <p14:tracePt t="15908" x="3946525" y="5056188"/>
          <p14:tracePt t="15910" x="3946525" y="5064125"/>
          <p14:tracePt t="15915" x="3938588" y="5064125"/>
          <p14:tracePt t="15918" x="3930650" y="5072063"/>
          <p14:tracePt t="15924" x="3922713" y="5072063"/>
          <p14:tracePt t="15926" x="3922713" y="5080000"/>
          <p14:tracePt t="15930" x="3914775" y="5080000"/>
          <p14:tracePt t="15932" x="3906838" y="5080000"/>
          <p14:tracePt t="15938" x="3898900" y="5087938"/>
          <p14:tracePt t="15942" x="3890963" y="5087938"/>
          <p14:tracePt t="15947" x="3883025" y="5087938"/>
          <p14:tracePt t="15949" x="3883025" y="5095875"/>
          <p14:tracePt t="15951" x="3875088" y="5095875"/>
          <p14:tracePt t="15954" x="3867150" y="5095875"/>
          <p14:tracePt t="15958" x="3859213" y="5095875"/>
          <p14:tracePt t="15960" x="3859213" y="5103813"/>
          <p14:tracePt t="15965" x="3851275" y="5103813"/>
          <p14:tracePt t="15968" x="3843338" y="5103813"/>
          <p14:tracePt t="15972" x="3835400" y="5103813"/>
          <p14:tracePt t="15977" x="3835400" y="5111750"/>
          <p14:tracePt t="15980" x="3827463" y="5111750"/>
          <p14:tracePt t="15986" x="3819525" y="5111750"/>
          <p14:tracePt t="15997" x="3811588" y="5111750"/>
          <p14:tracePt t="16237" x="3811588" y="5103813"/>
          <p14:tracePt t="16250" x="3811588" y="5095875"/>
          <p14:tracePt t="16263" x="3811588" y="5087938"/>
          <p14:tracePt t="16272" x="3811588" y="5080000"/>
          <p14:tracePt t="16278" x="3811588" y="5072063"/>
          <p14:tracePt t="16284" x="3803650" y="5064125"/>
          <p14:tracePt t="16290" x="3795713" y="5064125"/>
          <p14:tracePt t="16292" x="3795713" y="5056188"/>
          <p14:tracePt t="16297" x="3787775" y="5056188"/>
          <p14:tracePt t="16299" x="3787775" y="5048250"/>
          <p14:tracePt t="16300" x="3779838" y="5048250"/>
          <p14:tracePt t="16304" x="3771900" y="5048250"/>
          <p14:tracePt t="16306" x="3763963" y="5048250"/>
          <p14:tracePt t="16308" x="3763963" y="5040313"/>
          <p14:tracePt t="16310" x="3756025" y="5040313"/>
          <p14:tracePt t="16314" x="3748088" y="5040313"/>
          <p14:tracePt t="16316" x="3740150" y="5040313"/>
          <p14:tracePt t="16318" x="3732213" y="5040313"/>
          <p14:tracePt t="16320" x="3724275" y="5040313"/>
          <p14:tracePt t="16324" x="3716338" y="5040313"/>
          <p14:tracePt t="16326" x="3708400" y="5040313"/>
          <p14:tracePt t="16329" x="3700463" y="5040313"/>
          <p14:tracePt t="16332" x="3692525" y="5040313"/>
          <p14:tracePt t="16334" x="3684588" y="5040313"/>
          <p14:tracePt t="16338" x="3676650" y="5040313"/>
          <p14:tracePt t="16342" x="3668713" y="5040313"/>
          <p14:tracePt t="16344" x="3660775" y="5040313"/>
          <p14:tracePt t="16348" x="3651250" y="5040313"/>
          <p14:tracePt t="16350" x="3651250" y="5048250"/>
          <p14:tracePt t="16352" x="3643313" y="5048250"/>
          <p14:tracePt t="16356" x="3635375" y="5048250"/>
          <p14:tracePt t="16360" x="3627438" y="5048250"/>
          <p14:tracePt t="16365" x="3619500" y="5048250"/>
          <p14:tracePt t="16372" x="3619500" y="5056188"/>
          <p14:tracePt t="16374" x="3611563" y="5056188"/>
          <p14:tracePt t="16414" x="3619500" y="5056188"/>
          <p14:tracePt t="16417" x="3627438" y="5056188"/>
          <p14:tracePt t="16420" x="3635375" y="5056188"/>
          <p14:tracePt t="16422" x="3643313" y="5056188"/>
          <p14:tracePt t="16426" x="3651250" y="5056188"/>
          <p14:tracePt t="16428" x="3660775" y="5056188"/>
          <p14:tracePt t="16432" x="3676650" y="5056188"/>
          <p14:tracePt t="16436" x="3684588" y="5056188"/>
          <p14:tracePt t="16438" x="3692525" y="5056188"/>
          <p14:tracePt t="16440" x="3700463" y="5048250"/>
          <p14:tracePt t="16442" x="3708400" y="5048250"/>
          <p14:tracePt t="16444" x="3716338" y="5048250"/>
          <p14:tracePt t="16447" x="3724275" y="5048250"/>
          <p14:tracePt t="16449" x="3732213" y="5048250"/>
          <p14:tracePt t="16450" x="3740150" y="5040313"/>
          <p14:tracePt t="16452" x="3748088" y="5040313"/>
          <p14:tracePt t="16454" x="3763963" y="5040313"/>
          <p14:tracePt t="16456" x="3771900" y="5040313"/>
          <p14:tracePt t="16458" x="3779838" y="5032375"/>
          <p14:tracePt t="16460" x="3787775" y="5032375"/>
          <p14:tracePt t="16464" x="3803650" y="5024438"/>
          <p14:tracePt t="16466" x="3811588" y="5024438"/>
          <p14:tracePt t="16468" x="3819525" y="5024438"/>
          <p14:tracePt t="16470" x="3827463" y="5016500"/>
          <p14:tracePt t="16472" x="3835400" y="5016500"/>
          <p14:tracePt t="16476" x="3843338" y="5016500"/>
          <p14:tracePt t="16478" x="3851275" y="5016500"/>
          <p14:tracePt t="16483" x="3859213" y="5008563"/>
          <p14:tracePt t="16486" x="3867150" y="5008563"/>
          <p14:tracePt t="16491" x="3875088" y="5008563"/>
          <p14:tracePt t="16497" x="3883025" y="5008563"/>
          <p14:tracePt t="16588" x="3890963" y="5008563"/>
          <p14:tracePt t="16591" x="3898900" y="5000625"/>
          <p14:tracePt t="16595" x="3906838" y="4992688"/>
          <p14:tracePt t="16597" x="3914775" y="4992688"/>
          <p14:tracePt t="16601" x="3930650" y="4984750"/>
          <p14:tracePt t="16603" x="3938588" y="4984750"/>
          <p14:tracePt t="16606" x="3946525" y="4976813"/>
          <p14:tracePt t="16608" x="3954463" y="4976813"/>
          <p14:tracePt t="16610" x="3962400" y="4967288"/>
          <p14:tracePt t="16614" x="3986213" y="4959350"/>
          <p14:tracePt t="16617" x="3994150" y="4959350"/>
          <p14:tracePt t="16618" x="4002088" y="4959350"/>
          <p14:tracePt t="16623" x="4027488" y="4951413"/>
          <p14:tracePt t="16624" x="4035425" y="4943475"/>
          <p14:tracePt t="16626" x="4043363" y="4943475"/>
          <p14:tracePt t="16628" x="4059238" y="4943475"/>
          <p14:tracePt t="16631" x="4067175" y="4935538"/>
          <p14:tracePt t="16635" x="4090988" y="4935538"/>
          <p14:tracePt t="16636" x="4106863" y="4927600"/>
          <p14:tracePt t="16638" x="4122738" y="4927600"/>
          <p14:tracePt t="16640" x="4138613" y="4927600"/>
          <p14:tracePt t="16642" x="4154488" y="4919663"/>
          <p14:tracePt t="16644" x="4178300" y="4919663"/>
          <p14:tracePt t="16646" x="4194175" y="4911725"/>
          <p14:tracePt t="16649" x="4217988" y="4911725"/>
          <p14:tracePt t="16650" x="4233863" y="4911725"/>
          <p14:tracePt t="16652" x="4257675" y="4903788"/>
          <p14:tracePt t="16654" x="4281488" y="4903788"/>
          <p14:tracePt t="16656" x="4305300" y="4895850"/>
          <p14:tracePt t="16658" x="4329113" y="4895850"/>
          <p14:tracePt t="16660" x="4362450" y="4887913"/>
          <p14:tracePt t="16663" x="4386263" y="4887913"/>
          <p14:tracePt t="16664" x="4410075" y="4879975"/>
          <p14:tracePt t="16666" x="4441825" y="4879975"/>
          <p14:tracePt t="16668" x="4465638" y="4872038"/>
          <p14:tracePt t="16670" x="4497388" y="4872038"/>
          <p14:tracePt t="16672" x="4521200" y="4864100"/>
          <p14:tracePt t="16674" x="4552950" y="4864100"/>
          <p14:tracePt t="16676" x="4576763" y="4856163"/>
          <p14:tracePt t="16678" x="4608513" y="4848225"/>
          <p14:tracePt t="16680" x="4632325" y="4848225"/>
          <p14:tracePt t="16683" x="4664075" y="4840288"/>
          <p14:tracePt t="16684" x="4687888" y="4840288"/>
          <p14:tracePt t="16686" x="4713288" y="4832350"/>
          <p14:tracePt t="16688" x="4745038" y="4824413"/>
          <p14:tracePt t="16690" x="4768850" y="4824413"/>
          <p14:tracePt t="16692" x="4800600" y="4816475"/>
          <p14:tracePt t="16694" x="4824413" y="4808538"/>
          <p14:tracePt t="16696" x="4848225" y="4808538"/>
          <p14:tracePt t="16699" x="4879975" y="4800600"/>
          <p14:tracePt t="16701" x="4903788" y="4792663"/>
          <p14:tracePt t="16702" x="4927600" y="4784725"/>
          <p14:tracePt t="16704" x="4951413" y="4776788"/>
          <p14:tracePt t="16706" x="4975225" y="4768850"/>
          <p14:tracePt t="16708" x="4999038" y="4760913"/>
          <p14:tracePt t="16710" x="5022850" y="4752975"/>
          <p14:tracePt t="16712" x="5046663" y="4745038"/>
          <p14:tracePt t="16714" x="5064125" y="4737100"/>
          <p14:tracePt t="16716" x="5087938" y="4729163"/>
          <p14:tracePt t="16718" x="5111750" y="4721225"/>
          <p14:tracePt t="16720" x="5135563" y="4713288"/>
          <p14:tracePt t="16722" x="5151438" y="4705350"/>
          <p14:tracePt t="16724" x="5167313" y="4697413"/>
          <p14:tracePt t="16726" x="5191125" y="4689475"/>
          <p14:tracePt t="16728" x="5207000" y="4681538"/>
          <p14:tracePt t="16730" x="5222875" y="4673600"/>
          <p14:tracePt t="16733" x="5238750" y="4665663"/>
          <p14:tracePt t="16735" x="5254625" y="4657725"/>
          <p14:tracePt t="16736" x="5270500" y="4649788"/>
          <p14:tracePt t="16738" x="5286375" y="4641850"/>
          <p14:tracePt t="16740" x="5294313" y="4633913"/>
          <p14:tracePt t="16742" x="5310188" y="4624388"/>
          <p14:tracePt t="16744" x="5318125" y="4616450"/>
          <p14:tracePt t="16746" x="5326063" y="4608513"/>
          <p14:tracePt t="16748" x="5341938" y="4600575"/>
          <p14:tracePt t="16751" x="5349875" y="4592638"/>
          <p14:tracePt t="16752" x="5357813" y="4584700"/>
          <p14:tracePt t="16754" x="5365750" y="4576763"/>
          <p14:tracePt t="16756" x="5373688" y="4576763"/>
          <p14:tracePt t="16758" x="5381625" y="4568825"/>
          <p14:tracePt t="16760" x="5381625" y="4560888"/>
          <p14:tracePt t="16762" x="5389563" y="4552950"/>
          <p14:tracePt t="16764" x="5389563" y="4545013"/>
          <p14:tracePt t="16767" x="5397500" y="4537075"/>
          <p14:tracePt t="16770" x="5407025" y="4529138"/>
          <p14:tracePt t="16772" x="5407025" y="4521200"/>
          <p14:tracePt t="16774" x="5414963" y="4513263"/>
          <p14:tracePt t="16776" x="5414963" y="4505325"/>
          <p14:tracePt t="16780" x="5414963" y="4497388"/>
          <p14:tracePt t="16782" x="5422900" y="4489450"/>
          <p14:tracePt t="16784" x="5422900" y="4481513"/>
          <p14:tracePt t="16788" x="5422900" y="4473575"/>
          <p14:tracePt t="16790" x="5430838" y="4465638"/>
          <p14:tracePt t="16792" x="5430838" y="4457700"/>
          <p14:tracePt t="16796" x="5430838" y="4449763"/>
          <p14:tracePt t="16798" x="5430838" y="4441825"/>
          <p14:tracePt t="16800" x="5430838" y="4433888"/>
          <p14:tracePt t="16804" x="5430838" y="4425950"/>
          <p14:tracePt t="16806" x="5438775" y="4418013"/>
          <p14:tracePt t="16808" x="5438775" y="4410075"/>
          <p14:tracePt t="16810" x="5438775" y="4402138"/>
          <p14:tracePt t="16814" x="5446713" y="4394200"/>
          <p14:tracePt t="16816" x="5446713" y="4386263"/>
          <p14:tracePt t="16819" x="5446713" y="4378325"/>
          <p14:tracePt t="16821" x="5446713" y="4370388"/>
          <p14:tracePt t="16822" x="5454650" y="4370388"/>
          <p14:tracePt t="16824" x="5454650" y="4362450"/>
          <p14:tracePt t="16826" x="5454650" y="4354513"/>
          <p14:tracePt t="16828" x="5462588" y="4346575"/>
          <p14:tracePt t="16830" x="5462588" y="4338638"/>
          <p14:tracePt t="16832" x="5462588" y="4330700"/>
          <p14:tracePt t="16834" x="5470525" y="4330700"/>
          <p14:tracePt t="16836" x="5470525" y="4322763"/>
          <p14:tracePt t="16838" x="5470525" y="4314825"/>
          <p14:tracePt t="16840" x="5478463" y="4306888"/>
          <p14:tracePt t="16844" x="5486400" y="4298950"/>
          <p14:tracePt t="16846" x="5486400" y="4291013"/>
          <p14:tracePt t="16848" x="5494338" y="4281488"/>
          <p14:tracePt t="16850" x="5494338" y="4273550"/>
          <p14:tracePt t="16854" x="5502275" y="4265613"/>
          <p14:tracePt t="16856" x="5502275" y="4257675"/>
          <p14:tracePt t="16858" x="5510213" y="4257675"/>
          <p14:tracePt t="16860" x="5510213" y="4249738"/>
          <p14:tracePt t="16862" x="5518150" y="4241800"/>
          <p14:tracePt t="16866" x="5518150" y="4233863"/>
          <p14:tracePt t="16868" x="5526088" y="4233863"/>
          <p14:tracePt t="16870" x="5526088" y="4225925"/>
          <p14:tracePt t="16874" x="5526088" y="4217988"/>
          <p14:tracePt t="16876" x="5534025" y="4217988"/>
          <p14:tracePt t="16878" x="5534025" y="4210050"/>
          <p14:tracePt t="16882" x="5534025" y="4202113"/>
          <p14:tracePt t="16884" x="5541963" y="4202113"/>
          <p14:tracePt t="16888" x="5541963" y="4194175"/>
          <p14:tracePt t="16892" x="5541963" y="4186238"/>
          <p14:tracePt t="16894" x="5549900" y="4186238"/>
          <p14:tracePt t="16898" x="5549900" y="4178300"/>
          <p14:tracePt t="16904" x="5549900" y="4170363"/>
          <p14:tracePt t="16910" x="5557838" y="4170363"/>
          <p14:tracePt t="16912" x="5557838" y="4162425"/>
          <p14:tracePt t="16922" x="5557838" y="4154488"/>
          <p14:tracePt t="16930" x="5565775" y="4154488"/>
          <p14:tracePt t="16932" x="5565775" y="4146550"/>
          <p14:tracePt t="16940" x="5565775" y="4138613"/>
          <p14:tracePt t="16951" x="5573713" y="4130675"/>
          <p14:tracePt t="16956" x="5573713" y="4122738"/>
          <p14:tracePt t="16965" x="5573713" y="4114800"/>
          <p14:tracePt t="16974" x="5573713" y="4106863"/>
          <p14:tracePt t="16986" x="5581650" y="4098925"/>
          <p14:tracePt t="17002" x="5581650" y="4090988"/>
          <p14:tracePt t="17020" x="5581650" y="4083050"/>
          <p14:tracePt t="17036" x="5581650" y="4075113"/>
          <p14:tracePt t="17048" x="5581650" y="4067175"/>
          <p14:tracePt t="17054" x="5573713" y="4067175"/>
          <p14:tracePt t="17058" x="5573713" y="4059238"/>
          <p14:tracePt t="17066" x="5573713" y="4051300"/>
          <p14:tracePt t="17079" x="5573713" y="4043363"/>
          <p14:tracePt t="17114" x="5573713" y="4035425"/>
          <p14:tracePt t="19810" x="5573713" y="4027488"/>
          <p14:tracePt t="19815" x="5573713" y="4019550"/>
          <p14:tracePt t="19817" x="5573713" y="4011613"/>
          <p14:tracePt t="19820" x="5573713" y="4003675"/>
          <p14:tracePt t="19822" x="5573713" y="3995738"/>
          <p14:tracePt t="19825" x="5581650" y="3995738"/>
          <p14:tracePt t="19827" x="5581650" y="3987800"/>
          <p14:tracePt t="19831" x="5581650" y="3979863"/>
          <p14:tracePt t="19836" x="5581650" y="3971925"/>
          <p14:tracePt t="19844" x="5581650" y="3963988"/>
          <p14:tracePt t="19852" x="5581650" y="3956050"/>
          <p14:tracePt t="19860" x="5581650" y="3948113"/>
          <p14:tracePt t="19864" x="5589588" y="3948113"/>
          <p14:tracePt t="19866" x="5589588" y="3938588"/>
          <p14:tracePt t="19870" x="5589588" y="3930650"/>
          <p14:tracePt t="19876" x="5589588" y="3922713"/>
          <p14:tracePt t="19883" x="5589588" y="3914775"/>
          <p14:tracePt t="19890" x="5589588" y="3906838"/>
          <p14:tracePt t="19892" x="5597525" y="3906838"/>
          <p14:tracePt t="19900" x="5597525" y="3898900"/>
          <p14:tracePt t="19904" x="5597525" y="3890963"/>
          <p14:tracePt t="19908" x="5605463" y="3890963"/>
          <p14:tracePt t="19910" x="5605463" y="3883025"/>
          <p14:tracePt t="19916" x="5605463" y="3875088"/>
          <p14:tracePt t="19918" x="5613400" y="3875088"/>
          <p14:tracePt t="19920" x="5613400" y="3867150"/>
          <p14:tracePt t="19928" x="5613400" y="3859213"/>
          <p14:tracePt t="19932" x="5621338" y="3859213"/>
          <p14:tracePt t="19938" x="5621338" y="3851275"/>
          <p14:tracePt t="20000" x="5621338" y="3843338"/>
          <p14:tracePt t="20004" x="5629275" y="3843338"/>
          <p14:tracePt t="20014" x="5629275" y="3835400"/>
          <p14:tracePt t="20028" x="5637213" y="3835400"/>
          <p14:tracePt t="20030" x="5637213" y="3827463"/>
          <p14:tracePt t="20048" x="5637213" y="3819525"/>
          <p14:tracePt t="20051" x="5645150" y="3819525"/>
          <p14:tracePt t="20056" x="5645150" y="3811588"/>
          <p14:tracePt t="20060" x="5653088" y="3811588"/>
          <p14:tracePt t="20064" x="5653088" y="3803650"/>
          <p14:tracePt t="20068" x="5661025" y="3803650"/>
          <p14:tracePt t="20070" x="5661025" y="3795713"/>
          <p14:tracePt t="20074" x="5668963" y="3787775"/>
          <p14:tracePt t="20080" x="5676900" y="3779838"/>
          <p14:tracePt t="20084" x="5684838" y="3771900"/>
          <p14:tracePt t="20088" x="5684838" y="3763963"/>
          <p14:tracePt t="20090" x="5692775" y="3763963"/>
          <p14:tracePt t="20092" x="5692775" y="3756025"/>
          <p14:tracePt t="20094" x="5700713" y="3756025"/>
          <p14:tracePt t="20099" x="5700713" y="3748088"/>
          <p14:tracePt t="20102" x="5708650" y="3740150"/>
          <p14:tracePt t="20104" x="5716588" y="3740150"/>
          <p14:tracePt t="20106" x="5716588" y="3732213"/>
          <p14:tracePt t="20110" x="5724525" y="3724275"/>
          <p14:tracePt t="20114" x="5732463" y="3724275"/>
          <p14:tracePt t="20118" x="5732463" y="3716338"/>
          <p14:tracePt t="20120" x="5740400" y="3708400"/>
          <p14:tracePt t="20124" x="5749925" y="3700463"/>
          <p14:tracePt t="20128" x="5757863" y="3692525"/>
          <p14:tracePt t="20133" x="5765800" y="3676650"/>
          <p14:tracePt t="20136" x="5773738" y="3668713"/>
          <p14:tracePt t="20138" x="5773738" y="3660775"/>
          <p14:tracePt t="20140" x="5781675" y="3652838"/>
          <p14:tracePt t="20142" x="5789613" y="3644900"/>
          <p14:tracePt t="20144" x="5789613" y="3636963"/>
          <p14:tracePt t="20147" x="5797550" y="3629025"/>
          <p14:tracePt t="20153" x="5821363" y="3595688"/>
          <p14:tracePt t="20154" x="5829300" y="3587750"/>
          <p14:tracePt t="20156" x="5837238" y="3579813"/>
          <p14:tracePt t="20158" x="5845175" y="3563938"/>
          <p14:tracePt t="20160" x="5853113" y="3556000"/>
          <p14:tracePt t="20164" x="5868988" y="3532188"/>
          <p14:tracePt t="20169" x="5884863" y="3500438"/>
          <p14:tracePt t="20171" x="5892800" y="3492500"/>
          <p14:tracePt t="20172" x="5908675" y="3484563"/>
          <p14:tracePt t="20174" x="5916613" y="3468688"/>
          <p14:tracePt t="20176" x="5924550" y="3452813"/>
          <p14:tracePt t="20178" x="5932488" y="3444875"/>
          <p14:tracePt t="20182" x="5948363" y="3421063"/>
          <p14:tracePt t="20184" x="5956300" y="3405188"/>
          <p14:tracePt t="20189" x="5980113" y="3381375"/>
          <p14:tracePt t="20190" x="5988050" y="3373438"/>
          <p14:tracePt t="20192" x="5995988" y="3357563"/>
          <p14:tracePt t="20194" x="6003925" y="3349625"/>
          <p14:tracePt t="20197" x="6011863" y="3333750"/>
          <p14:tracePt t="20198" x="6019800" y="3325813"/>
          <p14:tracePt t="20202" x="6027738" y="3317875"/>
          <p14:tracePt t="20205" x="6043613" y="3294063"/>
          <p14:tracePt t="20207" x="6051550" y="3286125"/>
          <p14:tracePt t="20208" x="6059488" y="3270250"/>
          <p14:tracePt t="20210" x="6075363" y="3252788"/>
          <p14:tracePt t="20214" x="6091238" y="3236913"/>
          <p14:tracePt t="20217" x="6100763" y="3221038"/>
          <p14:tracePt t="20221" x="6116638" y="3197225"/>
          <p14:tracePt t="20222" x="6124575" y="3189288"/>
          <p14:tracePt t="20224" x="6140450" y="3173413"/>
          <p14:tracePt t="20226" x="6148388" y="3157538"/>
          <p14:tracePt t="20228" x="6156325" y="3141663"/>
          <p14:tracePt t="20231" x="6172200" y="3133725"/>
          <p14:tracePt t="20233" x="6180138" y="3117850"/>
          <p14:tracePt t="20237" x="6203950" y="3086100"/>
          <p14:tracePt t="20239" x="6211888" y="3078163"/>
          <p14:tracePt t="20241" x="6219825" y="3062288"/>
          <p14:tracePt t="20243" x="6227763" y="3046413"/>
          <p14:tracePt t="20244" x="6243638" y="3030538"/>
          <p14:tracePt t="20247" x="6251575" y="3022600"/>
          <p14:tracePt t="20248" x="6267450" y="3006725"/>
          <p14:tracePt t="20253" x="6283325" y="2974975"/>
          <p14:tracePt t="20255" x="6291263" y="2967038"/>
          <p14:tracePt t="20258" x="6315075" y="2935288"/>
          <p14:tracePt t="20260" x="6323013" y="2919413"/>
          <p14:tracePt t="20264" x="6338888" y="2894013"/>
          <p14:tracePt t="20267" x="6346825" y="2886075"/>
          <p14:tracePt t="20271" x="6362700" y="2862263"/>
          <p14:tracePt t="20273" x="6362700" y="2846388"/>
          <p14:tracePt t="20275" x="6370638" y="2838450"/>
          <p14:tracePt t="20276" x="6378575" y="2830513"/>
          <p14:tracePt t="20278" x="6386513" y="2814638"/>
          <p14:tracePt t="20281" x="6394450" y="2806700"/>
          <p14:tracePt t="20282" x="6402388" y="2798763"/>
          <p14:tracePt t="20287" x="6410325" y="2774950"/>
          <p14:tracePt t="20290" x="6426200" y="2759075"/>
          <p14:tracePt t="20292" x="6434138" y="2751138"/>
          <p14:tracePt t="20294" x="6442075" y="2743200"/>
          <p14:tracePt t="20297" x="6442075" y="2735263"/>
          <p14:tracePt t="20298" x="6451600" y="2727325"/>
          <p14:tracePt t="20303" x="6467475" y="2711450"/>
          <p14:tracePt t="20305" x="6475413" y="2703513"/>
          <p14:tracePt t="20307" x="6475413" y="2695575"/>
          <p14:tracePt t="20308" x="6483350" y="2687638"/>
          <p14:tracePt t="20310" x="6491288" y="2679700"/>
          <p14:tracePt t="20314" x="6499225" y="2671763"/>
          <p14:tracePt t="20320" x="6515100" y="2655888"/>
          <p14:tracePt t="20322" x="6523038" y="2647950"/>
          <p14:tracePt t="20324" x="6523038" y="2640013"/>
          <p14:tracePt t="20326" x="6530975" y="2640013"/>
          <p14:tracePt t="20328" x="6530975" y="2632075"/>
          <p14:tracePt t="20331" x="6538913" y="2632075"/>
          <p14:tracePt t="20332" x="6538913" y="2624138"/>
          <p14:tracePt t="20336" x="6546850" y="2616200"/>
          <p14:tracePt t="20338" x="6554788" y="2608263"/>
          <p14:tracePt t="20342" x="6562725" y="2600325"/>
          <p14:tracePt t="20347" x="6562725" y="2592388"/>
          <p14:tracePt t="20349" x="6570663" y="2592388"/>
          <p14:tracePt t="20353" x="6570663" y="2584450"/>
          <p14:tracePt t="20356" x="6578600" y="2584450"/>
          <p14:tracePt t="20358" x="6578600" y="2576513"/>
          <p14:tracePt t="20365" x="6578600" y="2566988"/>
          <p14:tracePt t="20368" x="6586538" y="2566988"/>
          <p14:tracePt t="20374" x="6586538" y="2559050"/>
          <p14:tracePt t="20381" x="6594475" y="2559050"/>
          <p14:tracePt t="20388" x="6594475" y="2551113"/>
          <p14:tracePt t="20397" x="6594475" y="2543175"/>
          <p14:tracePt t="20402" x="6602413" y="2535238"/>
          <p14:tracePt t="20408" x="6602413" y="2527300"/>
          <p14:tracePt t="20414" x="6602413" y="2519363"/>
          <p14:tracePt t="20418" x="6602413" y="2511425"/>
          <p14:tracePt t="20422" x="6602413" y="2503488"/>
          <p14:tracePt t="20426" x="6602413" y="2495550"/>
          <p14:tracePt t="20428" x="6610350" y="2495550"/>
          <p14:tracePt t="20431" x="6610350" y="2487613"/>
          <p14:tracePt t="20434" x="6610350" y="2479675"/>
          <p14:tracePt t="20438" x="6610350" y="2471738"/>
          <p14:tracePt t="20442" x="6610350" y="2463800"/>
          <p14:tracePt t="20448" x="6610350" y="2455863"/>
          <p14:tracePt t="20454" x="6610350" y="2447925"/>
          <p14:tracePt t="20458" x="6610350" y="2439988"/>
          <p14:tracePt t="20464" x="6610350" y="2432050"/>
          <p14:tracePt t="20466" x="6610350" y="2424113"/>
          <p14:tracePt t="20470" x="6602413" y="2416175"/>
          <p14:tracePt t="20474" x="6602413" y="2408238"/>
          <p14:tracePt t="20478" x="6602413" y="2400300"/>
          <p14:tracePt t="20482" x="6602413" y="2392363"/>
          <p14:tracePt t="20486" x="6602413" y="2384425"/>
          <p14:tracePt t="20490" x="6594475" y="2384425"/>
          <p14:tracePt t="20492" x="6594475" y="2376488"/>
          <p14:tracePt t="20497" x="6594475" y="2368550"/>
          <p14:tracePt t="20502" x="6594475" y="2360613"/>
          <p14:tracePt t="20508" x="6594475" y="2352675"/>
          <p14:tracePt t="20515" x="6586538" y="2344738"/>
          <p14:tracePt t="20524" x="6586538" y="2336800"/>
          <p14:tracePt t="20548" x="6586538" y="2328863"/>
          <p14:tracePt t="20622" x="6578600" y="2328863"/>
          <p14:tracePt t="20626" x="6578600" y="2320925"/>
          <p14:tracePt t="20639" x="6570663" y="2312988"/>
          <p14:tracePt t="20648" x="6570663" y="2305050"/>
          <p14:tracePt t="20652" x="6562725" y="2305050"/>
          <p14:tracePt t="20660" x="6562725" y="2297113"/>
          <p14:tracePt t="20666" x="6554788" y="2297113"/>
          <p14:tracePt t="20670" x="6554788" y="2289175"/>
          <p14:tracePt t="20676" x="6546850" y="2289175"/>
          <p14:tracePt t="20680" x="6546850" y="2281238"/>
          <p14:tracePt t="20686" x="6538913" y="2281238"/>
          <p14:tracePt t="20692" x="6538913" y="2273300"/>
          <p14:tracePt t="20702" x="6530975" y="2273300"/>
          <p14:tracePt t="20734" x="6530975" y="2265363"/>
          <p14:tracePt t="20752" x="6523038" y="2265363"/>
          <p14:tracePt t="20773" x="6515100" y="2257425"/>
          <p14:tracePt t="20788" x="6507163" y="2257425"/>
          <p14:tracePt t="20798" x="6499225" y="2257425"/>
          <p14:tracePt t="20806" x="6491288" y="2257425"/>
          <p14:tracePt t="20814" x="6483350" y="2257425"/>
          <p14:tracePt t="20820" x="6467475" y="2257425"/>
          <p14:tracePt t="20822" x="6459538" y="2257425"/>
          <p14:tracePt t="20826" x="6451600" y="2257425"/>
          <p14:tracePt t="20829" x="6442075" y="2257425"/>
          <p14:tracePt t="20833" x="6434138" y="2265363"/>
          <p14:tracePt t="20835" x="6426200" y="2265363"/>
          <p14:tracePt t="20837" x="6418263" y="2265363"/>
          <p14:tracePt t="20839" x="6410325" y="2273300"/>
          <p14:tracePt t="20840" x="6402388" y="2273300"/>
          <p14:tracePt t="20842" x="6394450" y="2273300"/>
          <p14:tracePt t="20844" x="6378575" y="2281238"/>
          <p14:tracePt t="20847" x="6370638" y="2281238"/>
          <p14:tracePt t="20849" x="6362700" y="2289175"/>
          <p14:tracePt t="20851" x="6354763" y="2289175"/>
          <p14:tracePt t="20853" x="6346825" y="2297113"/>
          <p14:tracePt t="20854" x="6330950" y="2297113"/>
          <p14:tracePt t="20856" x="6323013" y="2305050"/>
          <p14:tracePt t="20858" x="6315075" y="2312988"/>
          <p14:tracePt t="20860" x="6299200" y="2312988"/>
          <p14:tracePt t="20864" x="6267450" y="2328863"/>
          <p14:tracePt t="20869" x="6243638" y="2344738"/>
          <p14:tracePt t="20870" x="6227763" y="2352675"/>
          <p14:tracePt t="20872" x="6211888" y="2360613"/>
          <p14:tracePt t="20874" x="6188075" y="2376488"/>
          <p14:tracePt t="20876" x="6172200" y="2384425"/>
          <p14:tracePt t="20878" x="6156325" y="2392363"/>
          <p14:tracePt t="20881" x="6132513" y="2408238"/>
          <p14:tracePt t="20884" x="6091238" y="2432050"/>
          <p14:tracePt t="20887" x="6067425" y="2439988"/>
          <p14:tracePt t="20889" x="6051550" y="2455863"/>
          <p14:tracePt t="20890" x="6019800" y="2471738"/>
          <p14:tracePt t="20892" x="6003925" y="2479675"/>
          <p14:tracePt t="20894" x="5980113" y="2495550"/>
          <p14:tracePt t="20897" x="5948363" y="2503488"/>
          <p14:tracePt t="20901" x="5900738" y="2527300"/>
          <p14:tracePt t="20906" x="5821363" y="2566988"/>
          <p14:tracePt t="20908" x="5797550" y="2584450"/>
          <p14:tracePt t="20910" x="5773738" y="2592388"/>
          <p14:tracePt t="20914" x="5716588" y="2616200"/>
          <p14:tracePt t="20917" x="5692775" y="2632075"/>
          <p14:tracePt t="20921" x="5637213" y="2655888"/>
          <p14:tracePt t="20922" x="5605463" y="2663825"/>
          <p14:tracePt t="20924" x="5573713" y="2679700"/>
          <p14:tracePt t="20926" x="5549900" y="2687638"/>
          <p14:tracePt t="20928" x="5518150" y="2703513"/>
          <p14:tracePt t="20931" x="5494338" y="2711450"/>
          <p14:tracePt t="20932" x="5462588" y="2727325"/>
          <p14:tracePt t="20937" x="5407025" y="2743200"/>
          <p14:tracePt t="20938" x="5373688" y="2759075"/>
          <p14:tracePt t="20940" x="5341938" y="2767013"/>
          <p14:tracePt t="20942" x="5318125" y="2774950"/>
          <p14:tracePt t="20944" x="5286375" y="2790825"/>
          <p14:tracePt t="20947" x="5254625" y="2798763"/>
          <p14:tracePt t="20948" x="5222875" y="2806700"/>
          <p14:tracePt t="20950" x="5191125" y="2814638"/>
          <p14:tracePt t="20955" x="5127625" y="2830513"/>
          <p14:tracePt t="20957" x="5095875" y="2846388"/>
          <p14:tracePt t="20967" x="4935538" y="2886075"/>
          <p14:tracePt t="20969" x="4903788" y="2894013"/>
          <p14:tracePt t="20973" x="4840288" y="2909888"/>
          <p14:tracePt t="20975" x="4808538" y="2927350"/>
          <p14:tracePt t="20977" x="4776788" y="2935288"/>
          <p14:tracePt t="20978" x="4745038" y="2943225"/>
          <p14:tracePt t="20981" x="4713288" y="2951163"/>
          <p14:tracePt t="20983" x="4679950" y="2959100"/>
          <p14:tracePt t="20986" x="4648200" y="2967038"/>
          <p14:tracePt t="20989" x="4584700" y="2974975"/>
          <p14:tracePt t="20990" x="4560888" y="2982913"/>
          <p14:tracePt t="20993" x="4521200" y="2998788"/>
          <p14:tracePt t="20994" x="4497388" y="2998788"/>
          <p14:tracePt t="20997" x="4473575" y="3006725"/>
          <p14:tracePt t="20998" x="4441825" y="3014663"/>
          <p14:tracePt t="21001" x="4410075" y="3022600"/>
          <p14:tracePt t="21005" x="4352925" y="3038475"/>
          <p14:tracePt t="21006" x="4329113" y="3038475"/>
          <p14:tracePt t="21009" x="4305300" y="3046413"/>
          <p14:tracePt t="21010" x="4273550" y="3054350"/>
          <p14:tracePt t="21014" x="4217988" y="3070225"/>
          <p14:tracePt t="21018" x="4194175" y="3070225"/>
          <p14:tracePt t="21021" x="4138613" y="3086100"/>
          <p14:tracePt t="21023" x="4114800" y="3086100"/>
          <p14:tracePt t="21025" x="4098925" y="3094038"/>
          <p14:tracePt t="21026" x="4067175" y="3094038"/>
          <p14:tracePt t="21028" x="4051300" y="3101975"/>
          <p14:tracePt t="21031" x="4027488" y="3101975"/>
          <p14:tracePt t="21033" x="4011613" y="3101975"/>
          <p14:tracePt t="21037" x="3970338" y="3109913"/>
          <p14:tracePt t="21039" x="3954463" y="3109913"/>
          <p14:tracePt t="21041" x="3938588" y="3117850"/>
          <p14:tracePt t="21042" x="3922713" y="3117850"/>
          <p14:tracePt t="21044" x="3906838" y="3117850"/>
          <p14:tracePt t="21047" x="3890963" y="3117850"/>
          <p14:tracePt t="21048" x="3883025" y="3117850"/>
          <p14:tracePt t="21051" x="3867150" y="3117850"/>
          <p14:tracePt t="21052" x="3859213" y="3117850"/>
          <p14:tracePt t="21054" x="3843338" y="3117850"/>
          <p14:tracePt t="21056" x="3835400" y="3117850"/>
          <p14:tracePt t="21058" x="3827463" y="3117850"/>
          <p14:tracePt t="21060" x="3811588" y="3117850"/>
          <p14:tracePt t="21065" x="3795713" y="3109913"/>
          <p14:tracePt t="21066" x="3787775" y="3109913"/>
          <p14:tracePt t="21068" x="3779838" y="3109913"/>
          <p14:tracePt t="21070" x="3771900" y="3109913"/>
          <p14:tracePt t="21072" x="3763963" y="3109913"/>
          <p14:tracePt t="21074" x="3748088" y="3109913"/>
          <p14:tracePt t="21076" x="3740150" y="3101975"/>
          <p14:tracePt t="21078" x="3732213" y="3101975"/>
          <p14:tracePt t="21081" x="3724275" y="3101975"/>
          <p14:tracePt t="21083" x="3716338" y="3101975"/>
          <p14:tracePt t="21086" x="3708400" y="3094038"/>
          <p14:tracePt t="21087" x="3700463" y="3094038"/>
          <p14:tracePt t="21088" x="3684588" y="3094038"/>
          <p14:tracePt t="21090" x="3676650" y="3094038"/>
          <p14:tracePt t="21092" x="3668713" y="3086100"/>
          <p14:tracePt t="21094" x="3660775" y="3086100"/>
          <p14:tracePt t="21097" x="3651250" y="3086100"/>
          <p14:tracePt t="21099" x="3635375" y="3086100"/>
          <p14:tracePt t="21101" x="3627438" y="3078163"/>
          <p14:tracePt t="21103" x="3619500" y="3078163"/>
          <p14:tracePt t="21104" x="3603625" y="3078163"/>
          <p14:tracePt t="21106" x="3595688" y="3078163"/>
          <p14:tracePt t="21108" x="3579813" y="3070225"/>
          <p14:tracePt t="21110" x="3571875" y="3070225"/>
          <p14:tracePt t="21114" x="3548063" y="3062288"/>
          <p14:tracePt t="21119" x="3524250" y="3062288"/>
          <p14:tracePt t="21120" x="3508375" y="3054350"/>
          <p14:tracePt t="21122" x="3500438" y="3054350"/>
          <p14:tracePt t="21124" x="3484563" y="3046413"/>
          <p14:tracePt t="21126" x="3468688" y="3046413"/>
          <p14:tracePt t="21128" x="3452813" y="3046413"/>
          <p14:tracePt t="21131" x="3444875" y="3038475"/>
          <p14:tracePt t="21136" x="3397250" y="3030538"/>
          <p14:tracePt t="21139" x="3381375" y="3030538"/>
          <p14:tracePt t="21140" x="3365500" y="3030538"/>
          <p14:tracePt t="21142" x="3349625" y="3022600"/>
          <p14:tracePt t="21144" x="3333750" y="3022600"/>
          <p14:tracePt t="21147" x="3317875" y="3014663"/>
          <p14:tracePt t="21151" x="3284538" y="3014663"/>
          <p14:tracePt t="21152" x="3268663" y="3006725"/>
          <p14:tracePt t="21154" x="3252788" y="3006725"/>
          <p14:tracePt t="21157" x="3236913" y="3006725"/>
          <p14:tracePt t="21158" x="3221038" y="3006725"/>
          <p14:tracePt t="21160" x="3205163" y="2998788"/>
          <p14:tracePt t="21164" x="3165475" y="2998788"/>
          <p14:tracePt t="21166" x="3149600" y="2998788"/>
          <p14:tracePt t="21168" x="3133725" y="2998788"/>
          <p14:tracePt t="21170" x="3117850" y="2990850"/>
          <p14:tracePt t="21172" x="3094038" y="2990850"/>
          <p14:tracePt t="21174" x="3078163" y="2990850"/>
          <p14:tracePt t="21176" x="3062288" y="2990850"/>
          <p14:tracePt t="21178" x="3038475" y="2990850"/>
          <p14:tracePt t="21180" x="3022600" y="2982913"/>
          <p14:tracePt t="21182" x="3006725" y="2982913"/>
          <p14:tracePt t="21184" x="2982913" y="2982913"/>
          <p14:tracePt t="21186" x="2967038" y="2982913"/>
          <p14:tracePt t="21188" x="2941638" y="2982913"/>
          <p14:tracePt t="21190" x="2925763" y="2982913"/>
          <p14:tracePt t="21192" x="2909888" y="2982913"/>
          <p14:tracePt t="21194" x="2886075" y="2982913"/>
          <p14:tracePt t="21196" x="2862263" y="2974975"/>
          <p14:tracePt t="21198" x="2854325" y="2974975"/>
          <p14:tracePt t="21200" x="2830513" y="2974975"/>
          <p14:tracePt t="21202" x="2814638" y="2974975"/>
          <p14:tracePt t="21204" x="2798763" y="2974975"/>
          <p14:tracePt t="21206" x="2782888" y="2974975"/>
          <p14:tracePt t="21208" x="2767013" y="2974975"/>
          <p14:tracePt t="21210" x="2751138" y="2974975"/>
          <p14:tracePt t="21212" x="2735263" y="2974975"/>
          <p14:tracePt t="21214" x="2719388" y="2974975"/>
          <p14:tracePt t="21216" x="2703513" y="2974975"/>
          <p14:tracePt t="21218" x="2687638" y="2974975"/>
          <p14:tracePt t="21220" x="2679700" y="2974975"/>
          <p14:tracePt t="21222" x="2663825" y="2974975"/>
          <p14:tracePt t="21224" x="2647950" y="2974975"/>
          <p14:tracePt t="21226" x="2640013" y="2974975"/>
          <p14:tracePt t="21228" x="2624138" y="2974975"/>
          <p14:tracePt t="21230" x="2616200" y="2974975"/>
          <p14:tracePt t="21232" x="2606675" y="2974975"/>
          <p14:tracePt t="21234" x="2590800" y="2974975"/>
          <p14:tracePt t="21236" x="2582863" y="2974975"/>
          <p14:tracePt t="21238" x="2574925" y="2974975"/>
          <p14:tracePt t="21240" x="2559050" y="2974975"/>
          <p14:tracePt t="21242" x="2551113" y="2974975"/>
          <p14:tracePt t="21244" x="2543175" y="2982913"/>
          <p14:tracePt t="21246" x="2535238" y="2982913"/>
          <p14:tracePt t="21248" x="2527300" y="2982913"/>
          <p14:tracePt t="21250" x="2519363" y="2982913"/>
          <p14:tracePt t="21252" x="2503488" y="2982913"/>
          <p14:tracePt t="21254" x="2495550" y="2982913"/>
          <p14:tracePt t="21256" x="2487613" y="2982913"/>
          <p14:tracePt t="21258" x="2479675" y="2982913"/>
          <p14:tracePt t="21260" x="2471738" y="2982913"/>
          <p14:tracePt t="21262" x="2463800" y="2990850"/>
          <p14:tracePt t="21264" x="2447925" y="2990850"/>
          <p14:tracePt t="21266" x="2439988" y="2990850"/>
          <p14:tracePt t="21268" x="2432050" y="2990850"/>
          <p14:tracePt t="21270" x="2424113" y="2990850"/>
          <p14:tracePt t="21272" x="2416175" y="2990850"/>
          <p14:tracePt t="21274" x="2408238" y="2990850"/>
          <p14:tracePt t="21276" x="2400300" y="2990850"/>
          <p14:tracePt t="21278" x="2384425" y="2990850"/>
          <p14:tracePt t="21280" x="2376488" y="2990850"/>
          <p14:tracePt t="21282" x="2368550" y="2998788"/>
          <p14:tracePt t="21284" x="2360613" y="2998788"/>
          <p14:tracePt t="21286" x="2352675" y="2998788"/>
          <p14:tracePt t="21288" x="2336800" y="2998788"/>
          <p14:tracePt t="21290" x="2328863" y="2998788"/>
          <p14:tracePt t="21292" x="2320925" y="2998788"/>
          <p14:tracePt t="21294" x="2312988" y="2998788"/>
          <p14:tracePt t="21296" x="2297113" y="2998788"/>
          <p14:tracePt t="21298" x="2289175" y="2998788"/>
          <p14:tracePt t="21300" x="2281238" y="3006725"/>
          <p14:tracePt t="21302" x="2265363" y="3006725"/>
          <p14:tracePt t="21304" x="2255838" y="3006725"/>
          <p14:tracePt t="21306" x="2239963" y="3006725"/>
          <p14:tracePt t="21308" x="2232025" y="3006725"/>
          <p14:tracePt t="21310" x="2216150" y="3006725"/>
          <p14:tracePt t="21312" x="2200275" y="3006725"/>
          <p14:tracePt t="21314" x="2192338" y="3006725"/>
          <p14:tracePt t="21316" x="2176463" y="3014663"/>
          <p14:tracePt t="21318" x="2168525" y="3014663"/>
          <p14:tracePt t="21320" x="2152650" y="3014663"/>
          <p14:tracePt t="21322" x="2136775" y="3014663"/>
          <p14:tracePt t="21324" x="2128838" y="3022600"/>
          <p14:tracePt t="21326" x="2112963" y="3022600"/>
          <p14:tracePt t="21328" x="2105025" y="3022600"/>
          <p14:tracePt t="21330" x="2089150" y="3022600"/>
          <p14:tracePt t="21332" x="2073275" y="3030538"/>
          <p14:tracePt t="21334" x="2065338" y="3030538"/>
          <p14:tracePt t="21336" x="2057400" y="3030538"/>
          <p14:tracePt t="21338" x="2041525" y="3030538"/>
          <p14:tracePt t="21340" x="2033588" y="3038475"/>
          <p14:tracePt t="21342" x="2017713" y="3038475"/>
          <p14:tracePt t="21344" x="2009775" y="3038475"/>
          <p14:tracePt t="21346" x="2001838" y="3046413"/>
          <p14:tracePt t="21348" x="1985963" y="3046413"/>
          <p14:tracePt t="21350" x="1978025" y="3046413"/>
          <p14:tracePt t="21352" x="1962150" y="3046413"/>
          <p14:tracePt t="21354" x="1954213" y="3054350"/>
          <p14:tracePt t="21356" x="1938338" y="3054350"/>
          <p14:tracePt t="21358" x="1930400" y="3054350"/>
          <p14:tracePt t="21360" x="1922463" y="3062288"/>
          <p14:tracePt t="21362" x="1912938" y="3062288"/>
          <p14:tracePt t="21364" x="1897063" y="3062288"/>
          <p14:tracePt t="21366" x="1889125" y="3062288"/>
          <p14:tracePt t="21368" x="1881188" y="3062288"/>
          <p14:tracePt t="21370" x="1873250" y="3070225"/>
          <p14:tracePt t="21372" x="1865313" y="3070225"/>
          <p14:tracePt t="21374" x="1857375" y="3070225"/>
          <p14:tracePt t="21376" x="1849438" y="3070225"/>
          <p14:tracePt t="21378" x="1841500" y="3070225"/>
          <p14:tracePt t="21382" x="1833563" y="3078163"/>
          <p14:tracePt t="21384" x="1825625" y="3078163"/>
          <p14:tracePt t="21386" x="1817688" y="3078163"/>
          <p14:tracePt t="21388" x="1809750" y="3078163"/>
          <p14:tracePt t="21390" x="1801813" y="3078163"/>
          <p14:tracePt t="21394" x="1793875" y="3078163"/>
          <p14:tracePt t="21396" x="1785938" y="3078163"/>
          <p14:tracePt t="21400" x="1778000" y="3078163"/>
          <p14:tracePt t="21402" x="1770063" y="3078163"/>
          <p14:tracePt t="21406" x="1762125" y="3078163"/>
          <p14:tracePt t="21413" x="1754188" y="3078163"/>
          <p14:tracePt t="21416" x="1746250" y="3078163"/>
          <p14:tracePt t="21422" x="1738313" y="3078163"/>
          <p14:tracePt t="21430" x="1730375" y="3078163"/>
          <p14:tracePt t="21440" x="1730375" y="3070225"/>
          <p14:tracePt t="21444" x="1722438" y="3070225"/>
          <p14:tracePt t="21464" x="1714500" y="3070225"/>
          <p14:tracePt t="21468" x="1714500" y="3062288"/>
          <p14:tracePt t="21478" x="1706563" y="3062288"/>
          <p14:tracePt t="21483" x="1706563" y="3054350"/>
          <p14:tracePt t="21488" x="1698625" y="3054350"/>
          <p14:tracePt t="21497" x="1690688" y="3054350"/>
          <p14:tracePt t="21499" x="1690688" y="3046413"/>
          <p14:tracePt t="21504" x="1682750" y="3046413"/>
          <p14:tracePt t="21514" x="1674813" y="3046413"/>
          <p14:tracePt t="21518" x="1666875" y="3046413"/>
          <p14:tracePt t="21522" x="1666875" y="3038475"/>
          <p14:tracePt t="21524" x="1658938" y="3038475"/>
          <p14:tracePt t="21532" x="1651000" y="3038475"/>
          <p14:tracePt t="21538" x="1643063" y="3038475"/>
          <p14:tracePt t="21547" x="1635125" y="3038475"/>
          <p14:tracePt t="21552" x="1627188" y="3038475"/>
          <p14:tracePt t="21560" x="1619250" y="3038475"/>
          <p14:tracePt t="21806" x="1611313" y="3038475"/>
          <p14:tracePt t="21816" x="1603375" y="3038475"/>
          <p14:tracePt t="21822" x="1595438" y="3038475"/>
          <p14:tracePt t="21826" x="1587500" y="3030538"/>
          <p14:tracePt t="21832" x="1579563" y="3030538"/>
          <p14:tracePt t="21836" x="1571625" y="3030538"/>
          <p14:tracePt t="21842" x="1562100" y="3022600"/>
          <p14:tracePt t="21847" x="1554163" y="3022600"/>
          <p14:tracePt t="21852" x="1546225" y="3022600"/>
          <p14:tracePt t="21858" x="1538288" y="3022600"/>
          <p14:tracePt t="21860" x="1538288" y="3014663"/>
          <p14:tracePt t="21864" x="1530350" y="3014663"/>
          <p14:tracePt t="21869" x="1522413" y="3014663"/>
          <p14:tracePt t="21872" x="1514475" y="3014663"/>
          <p14:tracePt t="21874" x="1514475" y="3006725"/>
          <p14:tracePt t="21878" x="1506538" y="3006725"/>
          <p14:tracePt t="21884" x="1498600" y="3006725"/>
          <p14:tracePt t="21886" x="1498600" y="2998788"/>
          <p14:tracePt t="21888" x="1490663" y="2998788"/>
          <p14:tracePt t="21897" x="1482725" y="2990850"/>
          <p14:tracePt t="21902" x="1474788" y="2990850"/>
          <p14:tracePt t="21910" x="1466850" y="2982913"/>
          <p14:tracePt t="21922" x="1458913" y="2982913"/>
          <p14:tracePt t="21932" x="1458913" y="2974975"/>
          <p14:tracePt t="21938" x="1450975" y="2974975"/>
          <p14:tracePt t="22675" x="1458913" y="2974975"/>
          <p14:tracePt t="22682" x="1466850" y="2982913"/>
          <p14:tracePt t="22686" x="1474788" y="2982913"/>
          <p14:tracePt t="22690" x="1482725" y="2982913"/>
          <p14:tracePt t="22692" x="1490663" y="2982913"/>
          <p14:tracePt t="22694" x="1498600" y="2982913"/>
          <p14:tracePt t="22697" x="1506538" y="2990850"/>
          <p14:tracePt t="22699" x="1514475" y="2990850"/>
          <p14:tracePt t="22701" x="1522413" y="2990850"/>
          <p14:tracePt t="22702" x="1530350" y="2990850"/>
          <p14:tracePt t="22704" x="1538288" y="2990850"/>
          <p14:tracePt t="22706" x="1546225" y="2998788"/>
          <p14:tracePt t="22708" x="1554163" y="2998788"/>
          <p14:tracePt t="22710" x="1571625" y="2998788"/>
          <p14:tracePt t="22714" x="1587500" y="2998788"/>
          <p14:tracePt t="22717" x="1603375" y="2998788"/>
          <p14:tracePt t="22718" x="1611313" y="2998788"/>
          <p14:tracePt t="22720" x="1627188" y="2998788"/>
          <p14:tracePt t="22722" x="1635125" y="2998788"/>
          <p14:tracePt t="22724" x="1651000" y="2998788"/>
          <p14:tracePt t="22726" x="1666875" y="3006725"/>
          <p14:tracePt t="22728" x="1674813" y="3006725"/>
          <p14:tracePt t="22731" x="1690688" y="3006725"/>
          <p14:tracePt t="22733" x="1698625" y="3006725"/>
          <p14:tracePt t="22735" x="1714500" y="3014663"/>
          <p14:tracePt t="22736" x="1722438" y="3014663"/>
          <p14:tracePt t="22738" x="1738313" y="3014663"/>
          <p14:tracePt t="22740" x="1754188" y="3014663"/>
          <p14:tracePt t="22742" x="1762125" y="3014663"/>
          <p14:tracePt t="22744" x="1778000" y="3014663"/>
          <p14:tracePt t="22747" x="1793875" y="3014663"/>
          <p14:tracePt t="22749" x="1801813" y="3014663"/>
          <p14:tracePt t="22751" x="1817688" y="3014663"/>
          <p14:tracePt t="22752" x="1833563" y="3014663"/>
          <p14:tracePt t="22754" x="1841500" y="3014663"/>
          <p14:tracePt t="22756" x="1849438" y="3022600"/>
          <p14:tracePt t="22758" x="1865313" y="3022600"/>
          <p14:tracePt t="22760" x="1873250" y="3022600"/>
          <p14:tracePt t="22765" x="1889125" y="3022600"/>
          <p14:tracePt t="22766" x="1905000" y="3022600"/>
          <p14:tracePt t="22768" x="1912938" y="3022600"/>
          <p14:tracePt t="22770" x="1922463" y="3022600"/>
          <p14:tracePt t="22774" x="1930400" y="3022600"/>
          <p14:tracePt t="22776" x="1938338" y="3022600"/>
          <p14:tracePt t="22779" x="1946275" y="3022600"/>
          <p14:tracePt t="22781" x="1954213" y="3022600"/>
          <p14:tracePt t="22786" x="1962150" y="3022600"/>
          <p14:tracePt t="23551" x="1970088" y="3022600"/>
          <p14:tracePt t="23555" x="1970088" y="3014663"/>
          <p14:tracePt t="23574" x="1970088" y="3006725"/>
          <p14:tracePt t="23590" x="1978025" y="3006725"/>
          <p14:tracePt t="23598" x="1978025" y="2998788"/>
          <p14:tracePt t="23616" x="1985963" y="2998788"/>
          <p14:tracePt t="23619" x="1985963" y="2990850"/>
          <p14:tracePt t="23624" x="1993900" y="2990850"/>
          <p14:tracePt t="23628" x="2001838" y="2990850"/>
          <p14:tracePt t="23631" x="2001838" y="2982913"/>
          <p14:tracePt t="23634" x="2017713" y="2982913"/>
          <p14:tracePt t="23638" x="2025650" y="2982913"/>
          <p14:tracePt t="23640" x="2033588" y="2982913"/>
          <p14:tracePt t="23642" x="2041525" y="2974975"/>
          <p14:tracePt t="23644" x="2049463" y="2974975"/>
          <p14:tracePt t="23647" x="2057400" y="2974975"/>
          <p14:tracePt t="23651" x="2073275" y="2974975"/>
          <p14:tracePt t="23653" x="2081213" y="2974975"/>
          <p14:tracePt t="23654" x="2089150" y="2974975"/>
          <p14:tracePt t="23656" x="2105025" y="2974975"/>
          <p14:tracePt t="23658" x="2112963" y="2974975"/>
          <p14:tracePt t="23660" x="2128838" y="2967038"/>
          <p14:tracePt t="23664" x="2144713" y="2967038"/>
          <p14:tracePt t="23666" x="2152650" y="2967038"/>
          <p14:tracePt t="23668" x="2168525" y="2967038"/>
          <p14:tracePt t="23670" x="2184400" y="2967038"/>
          <p14:tracePt t="23672" x="2192338" y="2967038"/>
          <p14:tracePt t="23674" x="2200275" y="2967038"/>
          <p14:tracePt t="23676" x="2216150" y="2967038"/>
          <p14:tracePt t="23678" x="2232025" y="2967038"/>
          <p14:tracePt t="23680" x="2239963" y="2967038"/>
          <p14:tracePt t="23682" x="2255838" y="2967038"/>
          <p14:tracePt t="23684" x="2273300" y="2967038"/>
          <p14:tracePt t="23686" x="2289175" y="2967038"/>
          <p14:tracePt t="23688" x="2305050" y="2967038"/>
          <p14:tracePt t="23690" x="2320925" y="2967038"/>
          <p14:tracePt t="23692" x="2328863" y="2967038"/>
          <p14:tracePt t="23694" x="2344738" y="2967038"/>
          <p14:tracePt t="23696" x="2360613" y="2967038"/>
          <p14:tracePt t="23698" x="2376488" y="2967038"/>
          <p14:tracePt t="23700" x="2400300" y="2967038"/>
          <p14:tracePt t="23702" x="2408238" y="2967038"/>
          <p14:tracePt t="23704" x="2424113" y="2974975"/>
          <p14:tracePt t="23706" x="2439988" y="2974975"/>
          <p14:tracePt t="23708" x="2455863" y="2974975"/>
          <p14:tracePt t="23710" x="2471738" y="2974975"/>
          <p14:tracePt t="23713" x="2487613" y="2974975"/>
          <p14:tracePt t="23714" x="2503488" y="2974975"/>
          <p14:tracePt t="23716" x="2519363" y="2974975"/>
          <p14:tracePt t="23718" x="2535238" y="2974975"/>
          <p14:tracePt t="23720" x="2559050" y="2967038"/>
          <p14:tracePt t="23722" x="2566988" y="2967038"/>
          <p14:tracePt t="23724" x="2582863" y="2967038"/>
          <p14:tracePt t="23726" x="2598738" y="2967038"/>
          <p14:tracePt t="23728" x="2616200" y="2967038"/>
          <p14:tracePt t="23730" x="2632075" y="2967038"/>
          <p14:tracePt t="23732" x="2647950" y="2967038"/>
          <p14:tracePt t="23734" x="2663825" y="2967038"/>
          <p14:tracePt t="23736" x="2679700" y="2967038"/>
          <p14:tracePt t="23738" x="2695575" y="2967038"/>
          <p14:tracePt t="23740" x="2719388" y="2967038"/>
          <p14:tracePt t="23742" x="2727325" y="2967038"/>
          <p14:tracePt t="23744" x="2743200" y="2967038"/>
          <p14:tracePt t="23746" x="2759075" y="2967038"/>
          <p14:tracePt t="23748" x="2774950" y="2967038"/>
          <p14:tracePt t="23750" x="2790825" y="2967038"/>
          <p14:tracePt t="23752" x="2806700" y="2967038"/>
          <p14:tracePt t="23754" x="2822575" y="2967038"/>
          <p14:tracePt t="23756" x="2838450" y="2959100"/>
          <p14:tracePt t="23758" x="2854325" y="2959100"/>
          <p14:tracePt t="23760" x="2870200" y="2959100"/>
          <p14:tracePt t="23763" x="2886075" y="2959100"/>
          <p14:tracePt t="23764" x="2901950" y="2951163"/>
          <p14:tracePt t="23766" x="2909888" y="2951163"/>
          <p14:tracePt t="23768" x="2925763" y="2951163"/>
          <p14:tracePt t="23770" x="2949575" y="2943225"/>
          <p14:tracePt t="23772" x="2957513" y="2943225"/>
          <p14:tracePt t="23774" x="2974975" y="2943225"/>
          <p14:tracePt t="23776" x="2990850" y="2943225"/>
          <p14:tracePt t="23778" x="3006725" y="2943225"/>
          <p14:tracePt t="23780" x="3022600" y="2935288"/>
          <p14:tracePt t="23782" x="3038475" y="2935288"/>
          <p14:tracePt t="23784" x="3054350" y="2935288"/>
          <p14:tracePt t="23786" x="3062288" y="2935288"/>
          <p14:tracePt t="23788" x="3078163" y="2935288"/>
          <p14:tracePt t="23790" x="3101975" y="2935288"/>
          <p14:tracePt t="23792" x="3109913" y="2935288"/>
          <p14:tracePt t="23794" x="3125788" y="2935288"/>
          <p14:tracePt t="23796" x="3141663" y="2935288"/>
          <p14:tracePt t="23798" x="3157538" y="2927350"/>
          <p14:tracePt t="23800" x="3173413" y="2927350"/>
          <p14:tracePt t="23802" x="3189288" y="2927350"/>
          <p14:tracePt t="23804" x="3205163" y="2927350"/>
          <p14:tracePt t="23806" x="3221038" y="2927350"/>
          <p14:tracePt t="23808" x="3236913" y="2927350"/>
          <p14:tracePt t="23810" x="3252788" y="2927350"/>
          <p14:tracePt t="23812" x="3260725" y="2919413"/>
          <p14:tracePt t="23814" x="3276600" y="2919413"/>
          <p14:tracePt t="23816" x="3292475" y="2919413"/>
          <p14:tracePt t="23818" x="3308350" y="2927350"/>
          <p14:tracePt t="23820" x="3333750" y="2927350"/>
          <p14:tracePt t="23822" x="3341688" y="2919413"/>
          <p14:tracePt t="23824" x="3357563" y="2919413"/>
          <p14:tracePt t="23826" x="3365500" y="2919413"/>
          <p14:tracePt t="23828" x="3381375" y="2919413"/>
          <p14:tracePt t="23830" x="3397250" y="2919413"/>
          <p14:tracePt t="23832" x="3413125" y="2919413"/>
          <p14:tracePt t="23834" x="3429000" y="2919413"/>
          <p14:tracePt t="23836" x="3436938" y="2919413"/>
          <p14:tracePt t="23838" x="3452813" y="2919413"/>
          <p14:tracePt t="23840" x="3468688" y="2927350"/>
          <p14:tracePt t="23842" x="3476625" y="2927350"/>
          <p14:tracePt t="23844" x="3492500" y="2927350"/>
          <p14:tracePt t="23846" x="3508375" y="2927350"/>
          <p14:tracePt t="23848" x="3524250" y="2927350"/>
          <p14:tracePt t="23850" x="3540125" y="2927350"/>
          <p14:tracePt t="23852" x="3548063" y="2927350"/>
          <p14:tracePt t="23854" x="3563938" y="2927350"/>
          <p14:tracePt t="23856" x="3579813" y="2927350"/>
          <p14:tracePt t="23858" x="3595688" y="2927350"/>
          <p14:tracePt t="23860" x="3603625" y="2927350"/>
          <p14:tracePt t="23862" x="3619500" y="2927350"/>
          <p14:tracePt t="23864" x="3635375" y="2935288"/>
          <p14:tracePt t="23866" x="3651250" y="2935288"/>
          <p14:tracePt t="23868" x="3660775" y="2935288"/>
          <p14:tracePt t="23870" x="3684588" y="2935288"/>
          <p14:tracePt t="23872" x="3692525" y="2935288"/>
          <p14:tracePt t="23874" x="3708400" y="2935288"/>
          <p14:tracePt t="23876" x="3724275" y="2935288"/>
          <p14:tracePt t="23878" x="3740150" y="2935288"/>
          <p14:tracePt t="23880" x="3756025" y="2935288"/>
          <p14:tracePt t="23882" x="3763963" y="2935288"/>
          <p14:tracePt t="23884" x="3779838" y="2935288"/>
          <p14:tracePt t="23886" x="3795713" y="2935288"/>
          <p14:tracePt t="23888" x="3811588" y="2935288"/>
          <p14:tracePt t="23890" x="3835400" y="2935288"/>
          <p14:tracePt t="23892" x="3843338" y="2935288"/>
          <p14:tracePt t="23894" x="3859213" y="2935288"/>
          <p14:tracePt t="23896" x="3875088" y="2935288"/>
          <p14:tracePt t="23898" x="3890963" y="2935288"/>
          <p14:tracePt t="23900" x="3906838" y="2935288"/>
          <p14:tracePt t="23902" x="3922713" y="2935288"/>
          <p14:tracePt t="23904" x="3938588" y="2935288"/>
          <p14:tracePt t="23906" x="3954463" y="2935288"/>
          <p14:tracePt t="23908" x="3970338" y="2935288"/>
          <p14:tracePt t="23910" x="3986213" y="2935288"/>
          <p14:tracePt t="23913" x="4002088" y="2935288"/>
          <p14:tracePt t="23914" x="4019550" y="2935288"/>
          <p14:tracePt t="23916" x="4027488" y="2935288"/>
          <p14:tracePt t="23918" x="4043363" y="2935288"/>
          <p14:tracePt t="23920" x="4067175" y="2935288"/>
          <p14:tracePt t="23922" x="4075113" y="2935288"/>
          <p14:tracePt t="23924" x="4090988" y="2935288"/>
          <p14:tracePt t="23926" x="4106863" y="2935288"/>
          <p14:tracePt t="23928" x="4122738" y="2935288"/>
          <p14:tracePt t="23930" x="4146550" y="2935288"/>
          <p14:tracePt t="23932" x="4154488" y="2935288"/>
          <p14:tracePt t="23934" x="4170363" y="2935288"/>
          <p14:tracePt t="23936" x="4186238" y="2935288"/>
          <p14:tracePt t="23938" x="4210050" y="2935288"/>
          <p14:tracePt t="23940" x="4225925" y="2935288"/>
          <p14:tracePt t="23942" x="4241800" y="2935288"/>
          <p14:tracePt t="23944" x="4257675" y="2935288"/>
          <p14:tracePt t="23946" x="4273550" y="2935288"/>
          <p14:tracePt t="23948" x="4289425" y="2935288"/>
          <p14:tracePt t="23950" x="4313238" y="2935288"/>
          <p14:tracePt t="23952" x="4329113" y="2935288"/>
          <p14:tracePt t="23964" x="4433888" y="2927350"/>
          <p14:tracePt t="23966" x="4449763" y="2927350"/>
          <p14:tracePt t="23968" x="4473575" y="2927350"/>
          <p14:tracePt t="23970" x="4489450" y="2927350"/>
          <p14:tracePt t="23972" x="4505325" y="2927350"/>
          <p14:tracePt t="23974" x="4521200" y="2927350"/>
          <p14:tracePt t="23976" x="4537075" y="2927350"/>
          <p14:tracePt t="23978" x="4552950" y="2927350"/>
          <p14:tracePt t="23980" x="4576763" y="2927350"/>
          <p14:tracePt t="23982" x="4584700" y="2919413"/>
          <p14:tracePt t="23984" x="4600575" y="2919413"/>
          <p14:tracePt t="23986" x="4616450" y="2919413"/>
          <p14:tracePt t="23988" x="4632325" y="2919413"/>
          <p14:tracePt t="23990" x="4656138" y="2919413"/>
          <p14:tracePt t="23992" x="4664075" y="2919413"/>
          <p14:tracePt t="23994" x="4679950" y="2919413"/>
          <p14:tracePt t="23996" x="4695825" y="2919413"/>
          <p14:tracePt t="23998" x="4713288" y="2919413"/>
          <p14:tracePt t="24000" x="4729163" y="2919413"/>
          <p14:tracePt t="24002" x="4745038" y="2919413"/>
          <p14:tracePt t="24004" x="4752975" y="2919413"/>
          <p14:tracePt t="24006" x="4768850" y="2919413"/>
          <p14:tracePt t="24008" x="4784725" y="2919413"/>
          <p14:tracePt t="24010" x="4800600" y="2919413"/>
          <p14:tracePt t="24013" x="4808538" y="2919413"/>
          <p14:tracePt t="24014" x="4824413" y="2919413"/>
          <p14:tracePt t="24016" x="4832350" y="2919413"/>
          <p14:tracePt t="24018" x="4848225" y="2919413"/>
          <p14:tracePt t="24020" x="4864100" y="2927350"/>
          <p14:tracePt t="24022" x="4872038" y="2927350"/>
          <p14:tracePt t="24024" x="4879975" y="2927350"/>
          <p14:tracePt t="24026" x="4895850" y="2927350"/>
          <p14:tracePt t="24028" x="4903788" y="2927350"/>
          <p14:tracePt t="24030" x="4919663" y="2927350"/>
          <p14:tracePt t="24032" x="4927600" y="2927350"/>
          <p14:tracePt t="24034" x="4935538" y="2935288"/>
          <p14:tracePt t="24036" x="4943475" y="2935288"/>
          <p14:tracePt t="24038" x="4951413" y="2935288"/>
          <p14:tracePt t="24040" x="4967288" y="2935288"/>
          <p14:tracePt t="24044" x="4975225" y="2935288"/>
          <p14:tracePt t="24046" x="4983163" y="2935288"/>
          <p14:tracePt t="24048" x="4991100" y="2935288"/>
          <p14:tracePt t="24050" x="4999038" y="2935288"/>
          <p14:tracePt t="24052" x="5006975" y="2935288"/>
          <p14:tracePt t="24056" x="5014913" y="2935288"/>
          <p14:tracePt t="24058" x="5022850" y="2935288"/>
          <p14:tracePt t="24060" x="5030788" y="2935288"/>
          <p14:tracePt t="24062" x="5030788" y="2943225"/>
          <p14:tracePt t="24064" x="5038725" y="2943225"/>
          <p14:tracePt t="24068" x="5046663" y="2943225"/>
          <p14:tracePt t="24074" x="5056188" y="2943225"/>
          <p14:tracePt t="24078" x="5064125" y="2943225"/>
          <p14:tracePt t="24086" x="5072063" y="2943225"/>
          <p14:tracePt t="24098" x="5080000" y="2943225"/>
          <p14:tracePt t="24146" x="5087938" y="2943225"/>
          <p14:tracePt t="24156" x="5095875" y="2943225"/>
          <p14:tracePt t="24160" x="5103813" y="2943225"/>
          <p14:tracePt t="24166" x="5111750" y="2943225"/>
          <p14:tracePt t="24170" x="5119688" y="2943225"/>
          <p14:tracePt t="24174" x="5127625" y="2943225"/>
          <p14:tracePt t="24176" x="5135563" y="2943225"/>
          <p14:tracePt t="24181" x="5143500" y="2943225"/>
          <p14:tracePt t="24184" x="5151438" y="2943225"/>
          <p14:tracePt t="24188" x="5159375" y="2943225"/>
          <p14:tracePt t="24194" x="5167313" y="2951163"/>
          <p14:tracePt t="24200" x="5175250" y="2951163"/>
          <p14:tracePt t="24208" x="5183188" y="2951163"/>
          <p14:tracePt t="25322" x="5191125" y="2951163"/>
          <p14:tracePt t="25328" x="5199063" y="2951163"/>
          <p14:tracePt t="25331" x="5199063" y="2943225"/>
          <p14:tracePt t="25334" x="5207000" y="2943225"/>
          <p14:tracePt t="25336" x="5214938" y="2943225"/>
          <p14:tracePt t="25338" x="5222875" y="2943225"/>
          <p14:tracePt t="25342" x="5230813" y="2943225"/>
          <p14:tracePt t="25345" x="5238750" y="2943225"/>
          <p14:tracePt t="25348" x="5246688" y="2943225"/>
          <p14:tracePt t="25352" x="5254625" y="2943225"/>
          <p14:tracePt t="25354" x="5254625" y="2935288"/>
          <p14:tracePt t="25356" x="5262563" y="2935288"/>
          <p14:tracePt t="25360" x="5270500" y="2935288"/>
          <p14:tracePt t="25364" x="5278438" y="2935288"/>
          <p14:tracePt t="25368" x="5286375" y="2935288"/>
          <p14:tracePt t="25374" x="5294313" y="2935288"/>
          <p14:tracePt t="25384" x="5302250" y="2935288"/>
          <p14:tracePt t="25560" x="5310188" y="2935288"/>
          <p14:tracePt t="25566" x="5318125" y="2943225"/>
          <p14:tracePt t="25570" x="5326063" y="2943225"/>
          <p14:tracePt t="25574" x="5334000" y="2943225"/>
          <p14:tracePt t="25578" x="5341938" y="2951163"/>
          <p14:tracePt t="25581" x="5349875" y="2951163"/>
          <p14:tracePt t="25583" x="5357813" y="2951163"/>
          <p14:tracePt t="25586" x="5365750" y="2951163"/>
          <p14:tracePt t="25588" x="5373688" y="2959100"/>
          <p14:tracePt t="25590" x="5381625" y="2959100"/>
          <p14:tracePt t="25592" x="5389563" y="2959100"/>
          <p14:tracePt t="25594" x="5397500" y="2959100"/>
          <p14:tracePt t="25597" x="5414963" y="2959100"/>
          <p14:tracePt t="25600" x="5422900" y="2959100"/>
          <p14:tracePt t="25601" x="5430838" y="2959100"/>
          <p14:tracePt t="25602" x="5438775" y="2959100"/>
          <p14:tracePt t="25604" x="5446713" y="2959100"/>
          <p14:tracePt t="25606" x="5454650" y="2959100"/>
          <p14:tracePt t="25608" x="5470525" y="2959100"/>
          <p14:tracePt t="25611" x="5478463" y="2959100"/>
          <p14:tracePt t="25615" x="5494338" y="2959100"/>
          <p14:tracePt t="25618" x="5518150" y="2959100"/>
          <p14:tracePt t="25620" x="5534025" y="2959100"/>
          <p14:tracePt t="25622" x="5541963" y="2959100"/>
          <p14:tracePt t="25624" x="5549900" y="2959100"/>
          <p14:tracePt t="25626" x="5557838" y="2959100"/>
          <p14:tracePt t="25628" x="5573713" y="2951163"/>
          <p14:tracePt t="25631" x="5581650" y="2951163"/>
          <p14:tracePt t="25635" x="5605463" y="2951163"/>
          <p14:tracePt t="25637" x="5613400" y="2951163"/>
          <p14:tracePt t="25638" x="5621338" y="2951163"/>
          <p14:tracePt t="25640" x="5629275" y="2943225"/>
          <p14:tracePt t="25642" x="5645150" y="2943225"/>
          <p14:tracePt t="25644" x="5653088" y="2943225"/>
          <p14:tracePt t="25647" x="5661025" y="2943225"/>
          <p14:tracePt t="25651" x="5684838" y="2943225"/>
          <p14:tracePt t="25654" x="5700713" y="2943225"/>
          <p14:tracePt t="25656" x="5700713" y="2935288"/>
          <p14:tracePt t="25658" x="5708650" y="2935288"/>
          <p14:tracePt t="25660" x="5716588" y="2935288"/>
          <p14:tracePt t="25665" x="5732463" y="2935288"/>
          <p14:tracePt t="25667" x="5740400" y="2927350"/>
          <p14:tracePt t="25670" x="5749925" y="2927350"/>
          <p14:tracePt t="25672" x="5757863" y="2927350"/>
          <p14:tracePt t="25676" x="5757863" y="2919413"/>
          <p14:tracePt t="25678" x="5765800" y="2919413"/>
          <p14:tracePt t="25684" x="5773738" y="2919413"/>
          <p14:tracePt t="25993" x="5765800" y="2919413"/>
          <p14:tracePt t="25996" x="5765800" y="2927350"/>
          <p14:tracePt t="26001" x="5757863" y="2935288"/>
          <p14:tracePt t="26006" x="5749925" y="2943225"/>
          <p14:tracePt t="26014" x="5740400" y="2951163"/>
          <p14:tracePt t="26018" x="5740400" y="2959100"/>
          <p14:tracePt t="26022" x="5732463" y="2959100"/>
          <p14:tracePt t="26024" x="5732463" y="2967038"/>
          <p14:tracePt t="26028" x="5732463" y="2974975"/>
          <p14:tracePt t="26033" x="5724525" y="2982913"/>
          <p14:tracePt t="26038" x="5724525" y="2990850"/>
          <p14:tracePt t="26042" x="5724525" y="2998788"/>
          <p14:tracePt t="26044" x="5716588" y="2998788"/>
          <p14:tracePt t="26047" x="5716588" y="3006725"/>
          <p14:tracePt t="26050" x="5716588" y="3014663"/>
          <p14:tracePt t="26054" x="5716588" y="3022600"/>
          <p14:tracePt t="26056" x="5708650" y="3030538"/>
          <p14:tracePt t="26060" x="5708650" y="3038475"/>
          <p14:tracePt t="26065" x="5708650" y="3046413"/>
          <p14:tracePt t="26068" x="5708650" y="3054350"/>
          <p14:tracePt t="26070" x="5708650" y="3062288"/>
          <p14:tracePt t="26072" x="5700713" y="3062288"/>
          <p14:tracePt t="26074" x="5700713" y="3070225"/>
          <p14:tracePt t="26078" x="5700713" y="3078163"/>
          <p14:tracePt t="26081" x="5700713" y="3086100"/>
          <p14:tracePt t="26084" x="5700713" y="3094038"/>
          <p14:tracePt t="26086" x="5700713" y="3101975"/>
          <p14:tracePt t="26090" x="5700713" y="3109913"/>
          <p14:tracePt t="26092" x="5700713" y="3117850"/>
          <p14:tracePt t="26094" x="5692775" y="3117850"/>
          <p14:tracePt t="26097" x="5692775" y="3125788"/>
          <p14:tracePt t="26100" x="5692775" y="3133725"/>
          <p14:tracePt t="26102" x="5692775" y="3141663"/>
          <p14:tracePt t="26104" x="5692775" y="3149600"/>
          <p14:tracePt t="26108" x="5692775" y="3157538"/>
          <p14:tracePt t="26110" x="5692775" y="3165475"/>
          <p14:tracePt t="26114" x="5692775" y="3173413"/>
          <p14:tracePt t="26116" x="5692775" y="3181350"/>
          <p14:tracePt t="26118" x="5692775" y="3189288"/>
          <p14:tracePt t="26122" x="5692775" y="3197225"/>
          <p14:tracePt t="26124" x="5692775" y="3205163"/>
          <p14:tracePt t="26126" x="5692775" y="3213100"/>
          <p14:tracePt t="26131" x="5692775" y="3221038"/>
          <p14:tracePt t="26133" x="5692775" y="3228975"/>
          <p14:tracePt t="26134" x="5692775" y="3236913"/>
          <p14:tracePt t="26136" x="5684838" y="3236913"/>
          <p14:tracePt t="26138" x="5684838" y="3244850"/>
          <p14:tracePt t="26140" x="5684838" y="3252788"/>
          <p14:tracePt t="26142" x="5684838" y="3262313"/>
          <p14:tracePt t="26147" x="5684838" y="3270250"/>
          <p14:tracePt t="26150" x="5684838" y="3278188"/>
          <p14:tracePt t="26152" x="5684838" y="3286125"/>
          <p14:tracePt t="26154" x="5684838" y="3294063"/>
          <p14:tracePt t="26158" x="5684838" y="3302000"/>
          <p14:tracePt t="26160" x="5684838" y="3309938"/>
          <p14:tracePt t="26164" x="5684838" y="3317875"/>
          <p14:tracePt t="26166" x="5684838" y="3325813"/>
          <p14:tracePt t="26170" x="5684838" y="3333750"/>
          <p14:tracePt t="26174" x="5684838" y="3341688"/>
          <p14:tracePt t="26178" x="5692775" y="3349625"/>
          <p14:tracePt t="26184" x="5692775" y="3357563"/>
          <p14:tracePt t="26190" x="5692775" y="3365500"/>
          <p14:tracePt t="26198" x="5692775" y="3373438"/>
          <p14:tracePt t="26206" x="5692775" y="3381375"/>
          <p14:tracePt t="26580" x="5692775" y="3389313"/>
          <p14:tracePt t="26748" x="5692775" y="3397250"/>
          <p14:tracePt t="26751" x="5684838" y="3397250"/>
          <p14:tracePt t="26764" x="5684838" y="3405188"/>
          <p14:tracePt t="26770" x="5676900" y="3405188"/>
          <p14:tracePt t="26776" x="5676900" y="3413125"/>
          <p14:tracePt t="26782" x="5668963" y="3413125"/>
          <p14:tracePt t="26788" x="5668963" y="3421063"/>
          <p14:tracePt t="26790" x="5661025" y="3421063"/>
          <p14:tracePt t="26799" x="5661025" y="3429000"/>
          <p14:tracePt t="26800" x="5653088" y="3429000"/>
          <p14:tracePt t="26815" x="5645150" y="3436938"/>
          <p14:tracePt t="26828" x="5645150" y="3444875"/>
          <p14:tracePt t="26833" x="5637213" y="3444875"/>
          <p14:tracePt t="26864" x="5637213" y="3452813"/>
          <p14:tracePt t="27557" x="5637213" y="3444875"/>
          <p14:tracePt t="27564" x="5637213" y="3436938"/>
          <p14:tracePt t="27567" x="5629275" y="3436938"/>
          <p14:tracePt t="27571" x="5629275" y="3429000"/>
          <p14:tracePt t="28141" x="5629275" y="3421063"/>
          <p14:tracePt t="28148" x="5621338" y="3413125"/>
          <p14:tracePt t="28156" x="5621338" y="3405188"/>
          <p14:tracePt t="28160" x="5613400" y="3405188"/>
          <p14:tracePt t="29235" x="5613400" y="3397250"/>
          <p14:tracePt t="29240" x="5613400" y="3389313"/>
          <p14:tracePt t="29244" x="5605463" y="3389313"/>
          <p14:tracePt t="29247" x="5605463" y="3381375"/>
          <p14:tracePt t="29252" x="5605463" y="3373438"/>
          <p14:tracePt t="29258" x="5597525" y="3365500"/>
          <p14:tracePt t="29265" x="5597525" y="3357563"/>
          <p14:tracePt t="29272" x="5597525" y="3349625"/>
          <p14:tracePt t="29282" x="5597525" y="3341688"/>
          <p14:tracePt t="29284" x="5589588" y="3341688"/>
          <p14:tracePt t="29288" x="5589588" y="3333750"/>
          <p14:tracePt t="29294" x="5589588" y="3325813"/>
          <p14:tracePt t="29298" x="5589588" y="3317875"/>
          <p14:tracePt t="29304" x="5589588" y="3309938"/>
          <p14:tracePt t="29310" x="5589588" y="3302000"/>
          <p14:tracePt t="29318" x="5589588" y="3294063"/>
          <p14:tracePt t="29326" x="5589588" y="3286125"/>
          <p14:tracePt t="29334" x="5589588" y="3278188"/>
          <p14:tracePt t="29338" x="5597525" y="3278188"/>
          <p14:tracePt t="29340" x="5597525" y="3270250"/>
          <p14:tracePt t="29348" x="5597525" y="3262313"/>
          <p14:tracePt t="29357" x="5597525" y="3252788"/>
          <p14:tracePt t="29364" x="5605463" y="3252788"/>
          <p14:tracePt t="29367" x="5605463" y="3244850"/>
          <p14:tracePt t="29376" x="5605463" y="3236913"/>
          <p14:tracePt t="29378" x="5613400" y="3236913"/>
          <p14:tracePt t="29384" x="5613400" y="3228975"/>
          <p14:tracePt t="29390" x="5621338" y="3228975"/>
          <p14:tracePt t="29392" x="5621338" y="3221038"/>
          <p14:tracePt t="29400" x="5629275" y="3221038"/>
          <p14:tracePt t="29402" x="5629275" y="3213100"/>
          <p14:tracePt t="29408" x="5637213" y="3213100"/>
          <p14:tracePt t="29414" x="5637213" y="3205163"/>
          <p14:tracePt t="29417" x="5645150" y="3205163"/>
          <p14:tracePt t="29422" x="5653088" y="3197225"/>
          <p14:tracePt t="29427" x="5661025" y="3197225"/>
          <p14:tracePt t="29431" x="5661025" y="3189288"/>
          <p14:tracePt t="29434" x="5668963" y="3189288"/>
          <p14:tracePt t="29436" x="5676900" y="3181350"/>
          <p14:tracePt t="29439" x="5684838" y="3181350"/>
          <p14:tracePt t="29442" x="5692775" y="3181350"/>
          <p14:tracePt t="29444" x="5692775" y="3173413"/>
          <p14:tracePt t="29447" x="5700713" y="3173413"/>
          <p14:tracePt t="29449" x="5708650" y="3173413"/>
          <p14:tracePt t="29451" x="5708650" y="3165475"/>
          <p14:tracePt t="29452" x="5716588" y="3165475"/>
          <p14:tracePt t="29454" x="5724525" y="3165475"/>
          <p14:tracePt t="29456" x="5724525" y="3157538"/>
          <p14:tracePt t="29458" x="5732463" y="3157538"/>
          <p14:tracePt t="29460" x="5740400" y="3149600"/>
          <p14:tracePt t="29464" x="5757863" y="3149600"/>
          <p14:tracePt t="29468" x="5765800" y="3141663"/>
          <p14:tracePt t="29469" x="5773738" y="3141663"/>
          <p14:tracePt t="29470" x="5781675" y="3133725"/>
          <p14:tracePt t="29472" x="5789613" y="3133725"/>
          <p14:tracePt t="29474" x="5797550" y="3125788"/>
          <p14:tracePt t="29476" x="5805488" y="3125788"/>
          <p14:tracePt t="29478" x="5813425" y="3117850"/>
          <p14:tracePt t="29481" x="5821363" y="3109913"/>
          <p14:tracePt t="29483" x="5829300" y="3109913"/>
          <p14:tracePt t="29486" x="5853113" y="3094038"/>
          <p14:tracePt t="29488" x="5861050" y="3094038"/>
          <p14:tracePt t="29490" x="5868988" y="3086100"/>
          <p14:tracePt t="29492" x="5884863" y="3078163"/>
          <p14:tracePt t="29494" x="5892800" y="3070225"/>
          <p14:tracePt t="29497" x="5900738" y="3062288"/>
          <p14:tracePt t="29498" x="5916613" y="3062288"/>
          <p14:tracePt t="29502" x="5940425" y="3046413"/>
          <p14:tracePt t="29504" x="5948363" y="3038475"/>
          <p14:tracePt t="29506" x="5964238" y="3030538"/>
          <p14:tracePt t="29508" x="5972175" y="3022600"/>
          <p14:tracePt t="29510" x="5988050" y="3014663"/>
          <p14:tracePt t="29514" x="6011863" y="3006725"/>
          <p14:tracePt t="29516" x="6019800" y="2998788"/>
          <p14:tracePt t="29521" x="6043613" y="2982913"/>
          <p14:tracePt t="29522" x="6059488" y="2974975"/>
          <p14:tracePt t="29525" x="6067425" y="2967038"/>
          <p14:tracePt t="29526" x="6083300" y="2967038"/>
          <p14:tracePt t="29528" x="6091238" y="2959100"/>
          <p14:tracePt t="29531" x="6108700" y="2951163"/>
          <p14:tracePt t="29532" x="6116638" y="2943225"/>
          <p14:tracePt t="29537" x="6140450" y="2927350"/>
          <p14:tracePt t="29539" x="6156325" y="2919413"/>
          <p14:tracePt t="29540" x="6164263" y="2909888"/>
          <p14:tracePt t="29542" x="6180138" y="2909888"/>
          <p14:tracePt t="29544" x="6188075" y="2901950"/>
          <p14:tracePt t="29547" x="6196013" y="2894013"/>
          <p14:tracePt t="29548" x="6211888" y="2886075"/>
          <p14:tracePt t="29553" x="6235700" y="2870200"/>
          <p14:tracePt t="29556" x="6251575" y="2862263"/>
          <p14:tracePt t="29558" x="6267450" y="2854325"/>
          <p14:tracePt t="29560" x="6275388" y="2846388"/>
          <p14:tracePt t="29564" x="6299200" y="2838450"/>
          <p14:tracePt t="29566" x="6307138" y="2830513"/>
          <p14:tracePt t="29570" x="6323013" y="2814638"/>
          <p14:tracePt t="29573" x="6338888" y="2806700"/>
          <p14:tracePt t="29574" x="6346825" y="2806700"/>
          <p14:tracePt t="29576" x="6354763" y="2798763"/>
          <p14:tracePt t="29578" x="6362700" y="2790825"/>
          <p14:tracePt t="29581" x="6370638" y="2790825"/>
          <p14:tracePt t="29583" x="6378575" y="2782888"/>
          <p14:tracePt t="29589" x="6394450" y="2767013"/>
          <p14:tracePt t="29590" x="6402388" y="2767013"/>
          <p14:tracePt t="29592" x="6410325" y="2759075"/>
          <p14:tracePt t="29594" x="6418263" y="2759075"/>
          <p14:tracePt t="29597" x="6418263" y="2751138"/>
          <p14:tracePt t="29598" x="6426200" y="2751138"/>
          <p14:tracePt t="29605" x="6442075" y="2743200"/>
          <p14:tracePt t="29606" x="6442075" y="2735263"/>
          <p14:tracePt t="29608" x="6451600" y="2735263"/>
          <p14:tracePt t="29614" x="6459538" y="2727325"/>
          <p14:tracePt t="29618" x="6467475" y="2727325"/>
          <p14:tracePt t="29621" x="6467475" y="2719388"/>
          <p14:tracePt t="29626" x="6475413" y="2719388"/>
          <p14:tracePt t="29628" x="6475413" y="2711450"/>
          <p14:tracePt t="29634" x="6483350" y="2711450"/>
          <p14:tracePt t="29640" x="6491288" y="2703513"/>
          <p14:tracePt t="29650" x="6499225" y="2695575"/>
          <p14:tracePt t="29658" x="6507163" y="2695575"/>
          <p14:tracePt t="29660" x="6507163" y="2687638"/>
          <p14:tracePt t="29668" x="6515100" y="2687638"/>
          <p14:tracePt t="29670" x="6515100" y="2679700"/>
          <p14:tracePt t="29674" x="6523038" y="2679700"/>
          <p14:tracePt t="29676" x="6523038" y="2671763"/>
          <p14:tracePt t="29681" x="6523038" y="2663825"/>
          <p14:tracePt t="29683" x="6530975" y="2663825"/>
          <p14:tracePt t="29686" x="6530975" y="2655888"/>
          <p14:tracePt t="29688" x="6538913" y="2655888"/>
          <p14:tracePt t="29692" x="6538913" y="2647950"/>
          <p14:tracePt t="29694" x="6546850" y="2647950"/>
          <p14:tracePt t="29697" x="6546850" y="2640013"/>
          <p14:tracePt t="29702" x="6554788" y="2632075"/>
          <p14:tracePt t="29710" x="6562725" y="2624138"/>
          <p14:tracePt t="29718" x="6562725" y="2616200"/>
          <p14:tracePt t="29720" x="6570663" y="2616200"/>
          <p14:tracePt t="29728" x="6570663" y="2608263"/>
          <p14:tracePt t="29731" x="6578600" y="2608263"/>
          <p14:tracePt t="29738" x="6578600" y="2600325"/>
          <p14:tracePt t="29743" x="6586538" y="2600325"/>
          <p14:tracePt t="29750" x="6586538" y="2592388"/>
          <p14:tracePt t="29754" x="6594475" y="2592388"/>
          <p14:tracePt t="29766" x="6594475" y="2584450"/>
          <p14:tracePt t="30287" x="6594475" y="2576513"/>
          <p14:tracePt t="30292" x="6594475" y="2566988"/>
          <p14:tracePt t="30298" x="6594475" y="2559050"/>
          <p14:tracePt t="30302" x="6594475" y="2551113"/>
          <p14:tracePt t="30308" x="6594475" y="2543175"/>
          <p14:tracePt t="30315" x="6594475" y="2535238"/>
          <p14:tracePt t="30320" x="6594475" y="2527300"/>
          <p14:tracePt t="30324" x="6594475" y="2519363"/>
          <p14:tracePt t="30331" x="6594475" y="2511425"/>
          <p14:tracePt t="30334" x="6586538" y="2511425"/>
          <p14:tracePt t="30337" x="6586538" y="2503488"/>
          <p14:tracePt t="30342" x="6586538" y="2495550"/>
          <p14:tracePt t="30350" x="6586538" y="2487613"/>
          <p14:tracePt t="30356" x="6586538" y="2479675"/>
          <p14:tracePt t="30364" x="6578600" y="2471738"/>
          <p14:tracePt t="30368" x="6578600" y="2463800"/>
          <p14:tracePt t="30378" x="6578600" y="2455863"/>
          <p14:tracePt t="30388" x="6578600" y="2447925"/>
          <p14:tracePt t="30404" x="6578600" y="2439988"/>
          <p14:tracePt t="30418" x="6578600" y="2432050"/>
          <p14:tracePt t="30424" x="6570663" y="2432050"/>
          <p14:tracePt t="30426" x="6570663" y="2424113"/>
          <p14:tracePt t="30436" x="6570663" y="2416175"/>
          <p14:tracePt t="30443" x="6570663" y="2408238"/>
          <p14:tracePt t="30450" x="6562725" y="2400300"/>
          <p14:tracePt t="30460" x="6562725" y="2392363"/>
          <p14:tracePt t="30468" x="6562725" y="2384425"/>
          <p14:tracePt t="30478" x="6554788" y="2376488"/>
          <p14:tracePt t="30492" x="6554788" y="2368550"/>
          <p14:tracePt t="30513" x="6554788" y="2360613"/>
          <p14:tracePt t="30522" x="6546850" y="2352675"/>
          <p14:tracePt t="30531" x="6546850" y="2344738"/>
          <p14:tracePt t="30539" x="6546850" y="2336800"/>
          <p14:tracePt t="30549" x="6546850" y="2328863"/>
          <p14:tracePt t="30556" x="6546850" y="2320925"/>
          <p14:tracePt t="30563" x="6546850" y="2312988"/>
          <p14:tracePt t="30568" x="6546850" y="2305050"/>
          <p14:tracePt t="30572" x="6546850" y="2297113"/>
          <p14:tracePt t="30578" x="6546850" y="2289175"/>
          <p14:tracePt t="30582" x="6546850" y="2281238"/>
          <p14:tracePt t="30588" x="6546850" y="2273300"/>
          <p14:tracePt t="30592" x="6546850" y="2265363"/>
          <p14:tracePt t="30598" x="6546850" y="2257425"/>
          <p14:tracePt t="30604" x="6546850" y="2249488"/>
          <p14:tracePt t="30610" x="6546850" y="2241550"/>
          <p14:tracePt t="30618" x="6546850" y="2233613"/>
          <p14:tracePt t="30634" x="6546850" y="2224088"/>
          <p14:tracePt t="30705" x="6554788" y="2224088"/>
          <p14:tracePt t="30713" x="6554788" y="2216150"/>
          <p14:tracePt t="30724" x="6554788" y="2208213"/>
          <p14:tracePt t="30734" x="6554788" y="2200275"/>
          <p14:tracePt t="30738" x="6562725" y="2200275"/>
          <p14:tracePt t="30742" x="6562725" y="2192338"/>
          <p14:tracePt t="30748" x="6562725" y="2184400"/>
          <p14:tracePt t="30756" x="6562725" y="2176463"/>
          <p14:tracePt t="30758" x="6570663" y="2176463"/>
          <p14:tracePt t="30765" x="6570663" y="2168525"/>
          <p14:tracePt t="30774" x="6570663" y="2160588"/>
          <p14:tracePt t="30778" x="6578600" y="2160588"/>
          <p14:tracePt t="30786" x="6578600" y="2152650"/>
          <p14:tracePt t="30867" x="6586538" y="2152650"/>
          <p14:tracePt t="30878" x="6586538" y="2144713"/>
          <p14:tracePt t="30890" x="6594475" y="2144713"/>
          <p14:tracePt t="30902" x="6602413" y="2144713"/>
          <p14:tracePt t="30906" x="6602413" y="2136775"/>
          <p14:tracePt t="30914" x="6610350" y="2136775"/>
          <p14:tracePt t="30922" x="6618288" y="2136775"/>
          <p14:tracePt t="31055" x="6618288" y="2144713"/>
          <p14:tracePt t="31060" x="6618288" y="2152650"/>
          <p14:tracePt t="31065" x="6618288" y="2160588"/>
          <p14:tracePt t="31068" x="6618288" y="2168525"/>
          <p14:tracePt t="31074" x="6618288" y="2176463"/>
          <p14:tracePt t="31076" x="6618288" y="2184400"/>
          <p14:tracePt t="31078" x="6610350" y="2192338"/>
          <p14:tracePt t="31083" x="6610350" y="2200275"/>
          <p14:tracePt t="31084" x="6610350" y="2208213"/>
          <p14:tracePt t="31087" x="6610350" y="2216150"/>
          <p14:tracePt t="31088" x="6610350" y="2224088"/>
          <p14:tracePt t="31090" x="6610350" y="2233613"/>
          <p14:tracePt t="31094" x="6610350" y="2241550"/>
          <p14:tracePt t="31097" x="6610350" y="2249488"/>
          <p14:tracePt t="31099" x="6602413" y="2257425"/>
          <p14:tracePt t="31102" x="6602413" y="2273300"/>
          <p14:tracePt t="31104" x="6602413" y="2281238"/>
          <p14:tracePt t="31108" x="6602413" y="2289175"/>
          <p14:tracePt t="31110" x="6594475" y="2297113"/>
          <p14:tracePt t="31115" x="6594475" y="2312988"/>
          <p14:tracePt t="31118" x="6594475" y="2320925"/>
          <p14:tracePt t="31120" x="6594475" y="2328863"/>
          <p14:tracePt t="31122" x="6594475" y="2336800"/>
          <p14:tracePt t="31124" x="6594475" y="2344738"/>
          <p14:tracePt t="31126" x="6594475" y="2352675"/>
          <p14:tracePt t="31128" x="6594475" y="2360613"/>
          <p14:tracePt t="31131" x="6594475" y="2368550"/>
          <p14:tracePt t="31135" x="6586538" y="2376488"/>
          <p14:tracePt t="31136" x="6586538" y="2384425"/>
          <p14:tracePt t="31140" x="6586538" y="2392363"/>
          <p14:tracePt t="31143" x="6586538" y="2400300"/>
          <p14:tracePt t="31147" x="6586538" y="2408238"/>
          <p14:tracePt t="31150" x="6586538" y="2416175"/>
          <p14:tracePt t="31154" x="6586538" y="2424113"/>
          <p14:tracePt t="31158" x="6586538" y="2432050"/>
          <p14:tracePt t="31160" x="6578600" y="2432050"/>
          <p14:tracePt t="31166" x="6578600" y="2439988"/>
          <p14:tracePt t="31174" x="6578600" y="2447925"/>
          <p14:tracePt t="31184" x="6578600" y="2455863"/>
          <p14:tracePt t="31252" x="6578600" y="2463800"/>
          <p14:tracePt t="31274" x="6578600" y="2471738"/>
          <p14:tracePt t="31314" x="6578600" y="2479675"/>
          <p14:tracePt t="31353" x="6578600" y="2487613"/>
          <p14:tracePt t="31374" x="6578600" y="2495550"/>
          <p14:tracePt t="31386" x="6578600" y="2503488"/>
          <p14:tracePt t="31396" x="6578600" y="2511425"/>
          <p14:tracePt t="31406" x="6578600" y="2519363"/>
          <p14:tracePt t="31414" x="6578600" y="2527300"/>
          <p14:tracePt t="31424" x="6578600" y="2535238"/>
          <p14:tracePt t="31432" x="6578600" y="2543175"/>
          <p14:tracePt t="31440" x="6578600" y="2551113"/>
          <p14:tracePt t="31448" x="6578600" y="2559050"/>
          <p14:tracePt t="31454" x="6578600" y="2566988"/>
          <p14:tracePt t="31458" x="6586538" y="2566988"/>
          <p14:tracePt t="31464" x="6586538" y="2576513"/>
          <p14:tracePt t="31470" x="6586538" y="2584450"/>
          <p14:tracePt t="31482" x="6586538" y="2592388"/>
          <p14:tracePt t="31498" x="6594475" y="2600325"/>
          <p14:tracePt t="31520" x="6594475" y="2608263"/>
          <p14:tracePt t="31556" x="6602413" y="2608263"/>
          <p14:tracePt t="31762" x="6610350" y="2608263"/>
          <p14:tracePt t="31766" x="6610350" y="2600325"/>
          <p14:tracePt t="31778" x="6618288" y="2600325"/>
          <p14:tracePt t="31783" x="6618288" y="2592388"/>
          <p14:tracePt t="31800" x="6626225" y="2592388"/>
          <p14:tracePt t="31808" x="6626225" y="2584450"/>
          <p14:tracePt t="31836" x="6634163" y="2584450"/>
          <p14:tracePt t="31840" x="6634163" y="2576513"/>
          <p14:tracePt t="32011" x="6642100" y="2576513"/>
          <p14:tracePt t="32018" x="6650038" y="2576513"/>
          <p14:tracePt t="32022" x="6657975" y="2576513"/>
          <p14:tracePt t="32026" x="6665913" y="2576513"/>
          <p14:tracePt t="32031" x="6673850" y="2576513"/>
          <p14:tracePt t="32033" x="6681788" y="2576513"/>
          <p14:tracePt t="32036" x="6689725" y="2584450"/>
          <p14:tracePt t="32038" x="6697663" y="2584450"/>
          <p14:tracePt t="32042" x="6705600" y="2584450"/>
          <p14:tracePt t="32047" x="6713538" y="2584450"/>
          <p14:tracePt t="32049" x="6721475" y="2584450"/>
          <p14:tracePt t="32052" x="6729413" y="2584450"/>
          <p14:tracePt t="32054" x="6737350" y="2584450"/>
          <p14:tracePt t="32058" x="6745288" y="2584450"/>
          <p14:tracePt t="32060" x="6753225" y="2584450"/>
          <p14:tracePt t="32064" x="6761163" y="2584450"/>
          <p14:tracePt t="32066" x="6769100" y="2592388"/>
          <p14:tracePt t="32070" x="6777038" y="2592388"/>
          <p14:tracePt t="32074" x="6784975" y="2592388"/>
          <p14:tracePt t="32076" x="6794500" y="2592388"/>
          <p14:tracePt t="32081" x="6802438" y="2592388"/>
          <p14:tracePt t="32084" x="6810375" y="2592388"/>
          <p14:tracePt t="32090" x="6818313" y="2592388"/>
          <p14:tracePt t="32094" x="6826250" y="2592388"/>
          <p14:tracePt t="32097" x="6826250" y="2600325"/>
          <p14:tracePt t="32100" x="6834188" y="2600325"/>
          <p14:tracePt t="32106" x="6842125" y="2600325"/>
          <p14:tracePt t="32110" x="6850063" y="2600325"/>
          <p14:tracePt t="32116" x="6858000" y="2600325"/>
          <p14:tracePt t="32122" x="6865938" y="2600325"/>
          <p14:tracePt t="32128" x="6873875" y="2600325"/>
          <p14:tracePt t="32136" x="6881813" y="2600325"/>
          <p14:tracePt t="32142" x="6889750" y="2600325"/>
          <p14:tracePt t="32150" x="6897688" y="2600325"/>
          <p14:tracePt t="32156" x="6905625" y="2600325"/>
          <p14:tracePt t="32160" x="6913563" y="2600325"/>
          <p14:tracePt t="32166" x="6921500" y="2600325"/>
          <p14:tracePt t="32170" x="6929438" y="2600325"/>
          <p14:tracePt t="32174" x="6937375" y="2600325"/>
          <p14:tracePt t="32176" x="6945313" y="2600325"/>
          <p14:tracePt t="32181" x="6953250" y="2600325"/>
          <p14:tracePt t="32184" x="6961188" y="2600325"/>
          <p14:tracePt t="32189" x="6969125" y="2600325"/>
          <p14:tracePt t="32190" x="6977063" y="2600325"/>
          <p14:tracePt t="32195" x="6985000" y="2600325"/>
          <p14:tracePt t="32199" x="6992938" y="2600325"/>
          <p14:tracePt t="32200" x="7000875" y="2600325"/>
          <p14:tracePt t="32204" x="7008813" y="2600325"/>
          <p14:tracePt t="32206" x="7016750" y="2600325"/>
          <p14:tracePt t="32210" x="7024688" y="2600325"/>
          <p14:tracePt t="32215" x="7040563" y="2600325"/>
          <p14:tracePt t="32216" x="7048500" y="2600325"/>
          <p14:tracePt t="32218" x="7056438" y="2600325"/>
          <p14:tracePt t="32220" x="7064375" y="2592388"/>
          <p14:tracePt t="32222" x="7072313" y="2592388"/>
          <p14:tracePt t="32226" x="7080250" y="2592388"/>
          <p14:tracePt t="32228" x="7088188" y="2592388"/>
          <p14:tracePt t="32231" x="7096125" y="2592388"/>
          <p14:tracePt t="32233" x="7104063" y="2592388"/>
          <p14:tracePt t="32236" x="7112000" y="2592388"/>
          <p14:tracePt t="32238" x="7119938" y="2592388"/>
          <p14:tracePt t="32240" x="7127875" y="2592388"/>
          <p14:tracePt t="32244" x="7135813" y="2592388"/>
          <p14:tracePt t="32247" x="7145338" y="2592388"/>
          <p14:tracePt t="32250" x="7153275" y="2592388"/>
          <p14:tracePt t="32252" x="7161213" y="2592388"/>
          <p14:tracePt t="32256" x="7169150" y="2592388"/>
          <p14:tracePt t="32258" x="7177088" y="2592388"/>
          <p14:tracePt t="32264" x="7185025" y="2592388"/>
          <p14:tracePt t="32266" x="7192963" y="2592388"/>
          <p14:tracePt t="32270" x="7200900" y="2592388"/>
          <p14:tracePt t="32274" x="7208838" y="2592388"/>
          <p14:tracePt t="32278" x="7216775" y="2592388"/>
          <p14:tracePt t="32282" x="7224713" y="2592388"/>
          <p14:tracePt t="32286" x="7232650" y="2592388"/>
          <p14:tracePt t="32288" x="7232650" y="2584450"/>
          <p14:tracePt t="32292" x="7240588" y="2584450"/>
          <p14:tracePt t="32297" x="7248525" y="2584450"/>
          <p14:tracePt t="32302" x="7256463" y="2584450"/>
          <p14:tracePt t="32308" x="7264400" y="2584450"/>
          <p14:tracePt t="32314" x="7272338" y="2584450"/>
          <p14:tracePt t="32318" x="7280275" y="2584450"/>
          <p14:tracePt t="32322" x="7288213" y="2584450"/>
          <p14:tracePt t="32329" x="7296150" y="2576513"/>
          <p14:tracePt t="32333" x="7304088" y="2576513"/>
          <p14:tracePt t="32336" x="7312025" y="2576513"/>
          <p14:tracePt t="32340" x="7319963" y="2576513"/>
          <p14:tracePt t="32347" x="7327900" y="2576513"/>
          <p14:tracePt t="32350" x="7335838" y="2576513"/>
          <p14:tracePt t="32354" x="7343775" y="2576513"/>
          <p14:tracePt t="32356" x="7351713" y="2576513"/>
          <p14:tracePt t="32360" x="7359650" y="2576513"/>
          <p14:tracePt t="32365" x="7367588" y="2576513"/>
          <p14:tracePt t="32368" x="7375525" y="2576513"/>
          <p14:tracePt t="32370" x="7383463" y="2576513"/>
          <p14:tracePt t="32374" x="7391400" y="2566988"/>
          <p14:tracePt t="32378" x="7399338" y="2566988"/>
          <p14:tracePt t="32383" x="7407275" y="2566988"/>
          <p14:tracePt t="32386" x="7415213" y="2566988"/>
          <p14:tracePt t="32392" x="7423150" y="2566988"/>
          <p14:tracePt t="32400" x="7431088" y="2566988"/>
          <p14:tracePt t="32408" x="7439025" y="2566988"/>
          <p14:tracePt t="32420" x="7446963" y="2566988"/>
          <p14:tracePt t="32459" x="7454900" y="2566988"/>
          <p14:tracePt t="32475" x="7462838" y="2566988"/>
          <p14:tracePt t="32484" x="7470775" y="2566988"/>
          <p14:tracePt t="32494" x="7478713" y="2566988"/>
          <p14:tracePt t="32508" x="7486650" y="2566988"/>
          <p14:tracePt t="32630" x="7496175" y="2566988"/>
          <p14:tracePt t="32634" x="7504113" y="2566988"/>
          <p14:tracePt t="32638" x="7512050" y="2566988"/>
          <p14:tracePt t="32640" x="7519988" y="2576513"/>
          <p14:tracePt t="32642" x="7527925" y="2576513"/>
          <p14:tracePt t="32644" x="7535863" y="2576513"/>
          <p14:tracePt t="32650" x="7551738" y="2576513"/>
          <p14:tracePt t="32652" x="7559675" y="2576513"/>
          <p14:tracePt t="32654" x="7575550" y="2576513"/>
          <p14:tracePt t="32656" x="7583488" y="2576513"/>
          <p14:tracePt t="32658" x="7591425" y="2576513"/>
          <p14:tracePt t="32660" x="7599363" y="2576513"/>
          <p14:tracePt t="32665" x="7615238" y="2576513"/>
          <p14:tracePt t="32668" x="7631113" y="2584450"/>
          <p14:tracePt t="32670" x="7646988" y="2584450"/>
          <p14:tracePt t="32672" x="7654925" y="2584450"/>
          <p14:tracePt t="32674" x="7662863" y="2584450"/>
          <p14:tracePt t="32676" x="7670800" y="2584450"/>
          <p14:tracePt t="32679" x="7686675" y="2584450"/>
          <p14:tracePt t="32683" x="7710488" y="2584450"/>
          <p14:tracePt t="32684" x="7718425" y="2592388"/>
          <p14:tracePt t="32686" x="7734300" y="2592388"/>
          <p14:tracePt t="32688" x="7750175" y="2592388"/>
          <p14:tracePt t="32690" x="7758113" y="2592388"/>
          <p14:tracePt t="32692" x="7773988" y="2592388"/>
          <p14:tracePt t="32694" x="7781925" y="2592388"/>
          <p14:tracePt t="32696" x="7797800" y="2592388"/>
          <p14:tracePt t="32698" x="7813675" y="2592388"/>
          <p14:tracePt t="32700" x="7821613" y="2600325"/>
          <p14:tracePt t="32702" x="7839075" y="2600325"/>
          <p14:tracePt t="32704" x="7847013" y="2600325"/>
          <p14:tracePt t="32706" x="7862888" y="2600325"/>
          <p14:tracePt t="32708" x="7870825" y="2600325"/>
          <p14:tracePt t="32710" x="7886700" y="2600325"/>
          <p14:tracePt t="32713" x="7894638" y="2600325"/>
          <p14:tracePt t="32714" x="7902575" y="2600325"/>
          <p14:tracePt t="32716" x="7918450" y="2600325"/>
          <p14:tracePt t="32718" x="7926388" y="2600325"/>
          <p14:tracePt t="32720" x="7934325" y="2600325"/>
          <p14:tracePt t="32722" x="7950200" y="2600325"/>
          <p14:tracePt t="32724" x="7958138" y="2600325"/>
          <p14:tracePt t="32726" x="7966075" y="2600325"/>
          <p14:tracePt t="32728" x="7974013" y="2600325"/>
          <p14:tracePt t="32730" x="7989888" y="2600325"/>
          <p14:tracePt t="32732" x="7997825" y="2600325"/>
          <p14:tracePt t="32734" x="8005763" y="2600325"/>
          <p14:tracePt t="32736" x="8013700" y="2600325"/>
          <p14:tracePt t="32738" x="8021638" y="2600325"/>
          <p14:tracePt t="32740" x="8029575" y="2600325"/>
          <p14:tracePt t="32742" x="8037513" y="2600325"/>
          <p14:tracePt t="32744" x="8045450" y="2600325"/>
          <p14:tracePt t="32746" x="8053388" y="2600325"/>
          <p14:tracePt t="32748" x="8061325" y="2600325"/>
          <p14:tracePt t="32750" x="8069263" y="2600325"/>
          <p14:tracePt t="32752" x="8077200" y="2600325"/>
          <p14:tracePt t="32754" x="8085138" y="2600325"/>
          <p14:tracePt t="32756" x="8093075" y="2608263"/>
          <p14:tracePt t="32758" x="8101013" y="2608263"/>
          <p14:tracePt t="32763" x="8108950" y="2608263"/>
          <p14:tracePt t="32764" x="8116888" y="2608263"/>
          <p14:tracePt t="32766" x="8124825" y="2608263"/>
          <p14:tracePt t="32768" x="8132763" y="2608263"/>
          <p14:tracePt t="32770" x="8140700" y="2608263"/>
          <p14:tracePt t="32772" x="8140700" y="2600325"/>
          <p14:tracePt t="32774" x="8148638" y="2600325"/>
          <p14:tracePt t="32776" x="8156575" y="2600325"/>
          <p14:tracePt t="32781" x="8164513" y="2600325"/>
          <p14:tracePt t="32784" x="8172450" y="2600325"/>
          <p14:tracePt t="32786" x="8180388" y="2600325"/>
          <p14:tracePt t="32790" x="8189913" y="2600325"/>
          <p14:tracePt t="32794" x="8197850" y="2600325"/>
          <p14:tracePt t="32799" x="8205788" y="2600325"/>
          <p14:tracePt t="32802" x="8213725" y="2600325"/>
          <p14:tracePt t="32806" x="8221663" y="2600325"/>
          <p14:tracePt t="32814" x="8229600" y="2600325"/>
          <p14:tracePt t="32816" x="8237538" y="2600325"/>
          <p14:tracePt t="32820" x="8245475" y="2592388"/>
          <p14:tracePt t="32824" x="8253413" y="2592388"/>
          <p14:tracePt t="32828" x="8261350" y="2592388"/>
          <p14:tracePt t="32832" x="8269288" y="2592388"/>
          <p14:tracePt t="32839" x="8277225" y="2592388"/>
          <p14:tracePt t="32842" x="8285163" y="2592388"/>
          <p14:tracePt t="32847" x="8293100" y="2592388"/>
          <p14:tracePt t="32851" x="8293100" y="2584450"/>
          <p14:tracePt t="32854" x="8301038" y="2584450"/>
          <p14:tracePt t="32868" x="8308975" y="2584450"/>
          <p14:tracePt t="32878" x="8316913" y="2584450"/>
          <p14:tracePt t="32886" x="8316913" y="2576513"/>
          <p14:tracePt t="33218" x="8324850" y="2576513"/>
          <p14:tracePt t="33234" x="8332788" y="2576513"/>
          <p14:tracePt t="33242" x="8340725" y="2576513"/>
          <p14:tracePt t="33250" x="8348663" y="2576513"/>
          <p14:tracePt t="33254" x="8356600" y="2584450"/>
          <p14:tracePt t="33256" x="8364538" y="2584450"/>
          <p14:tracePt t="33258" x="8372475" y="2584450"/>
          <p14:tracePt t="33261" x="8380413" y="2584450"/>
          <p14:tracePt t="33266" x="8388350" y="2584450"/>
          <p14:tracePt t="33267" x="8396288" y="2584450"/>
          <p14:tracePt t="33268" x="8404225" y="2584450"/>
          <p14:tracePt t="33270" x="8412163" y="2584450"/>
          <p14:tracePt t="33272" x="8420100" y="2584450"/>
          <p14:tracePt t="33274" x="8428038" y="2584450"/>
          <p14:tracePt t="33278" x="8435975" y="2584450"/>
          <p14:tracePt t="33281" x="8443913" y="2584450"/>
          <p14:tracePt t="33283" x="8451850" y="2584450"/>
          <p14:tracePt t="33284" x="8451850" y="2592388"/>
          <p14:tracePt t="33286" x="8459788" y="2592388"/>
          <p14:tracePt t="33288" x="8467725" y="2592388"/>
          <p14:tracePt t="33290" x="8475663" y="2592388"/>
          <p14:tracePt t="33294" x="8483600" y="2592388"/>
          <p14:tracePt t="33297" x="8491538" y="2592388"/>
          <p14:tracePt t="33299" x="8499475" y="2592388"/>
          <p14:tracePt t="33302" x="8507413" y="2592388"/>
          <p14:tracePt t="33304" x="8515350" y="2592388"/>
          <p14:tracePt t="33306" x="8523288" y="2592388"/>
          <p14:tracePt t="33308" x="8531225" y="2600325"/>
          <p14:tracePt t="33315" x="8548688" y="2600325"/>
          <p14:tracePt t="33318" x="8556625" y="2600325"/>
          <p14:tracePt t="33321" x="8564563" y="2600325"/>
          <p14:tracePt t="33322" x="8572500" y="2608263"/>
          <p14:tracePt t="33326" x="8580438" y="2608263"/>
          <p14:tracePt t="33328" x="8588375" y="2608263"/>
          <p14:tracePt t="33333" x="8596313" y="2608263"/>
          <p14:tracePt t="33336" x="8604250" y="2608263"/>
          <p14:tracePt t="33340" x="8612188" y="2608263"/>
          <p14:tracePt t="33347" x="8620125" y="2608263"/>
          <p14:tracePt t="33350" x="8628063" y="2616200"/>
          <p14:tracePt t="33354" x="8636000" y="2616200"/>
          <p14:tracePt t="33356" x="8643938" y="2616200"/>
          <p14:tracePt t="33360" x="8651875" y="2616200"/>
          <p14:tracePt t="33364" x="8659813" y="2616200"/>
          <p14:tracePt t="33368" x="8667750" y="2616200"/>
          <p14:tracePt t="33372" x="8667750" y="2624138"/>
          <p14:tracePt t="33374" x="8675688" y="2624138"/>
          <p14:tracePt t="33376" x="8683625" y="2624138"/>
          <p14:tracePt t="33381" x="8691563" y="2624138"/>
          <p14:tracePt t="33384" x="8699500" y="2624138"/>
          <p14:tracePt t="33386" x="8707438" y="2624138"/>
          <p14:tracePt t="33390" x="8715375" y="2624138"/>
          <p14:tracePt t="33392" x="8723313" y="2624138"/>
          <p14:tracePt t="33397" x="8731250" y="2624138"/>
          <p14:tracePt t="33400" x="8747125" y="2632075"/>
          <p14:tracePt t="33402" x="8755063" y="2632075"/>
          <p14:tracePt t="33404" x="8763000" y="2632075"/>
          <p14:tracePt t="33406" x="8770938" y="2632075"/>
          <p14:tracePt t="33408" x="8778875" y="2632075"/>
          <p14:tracePt t="33410" x="8786813" y="2632075"/>
          <p14:tracePt t="33415" x="8802688" y="2640013"/>
          <p14:tracePt t="33418" x="8810625" y="2640013"/>
          <p14:tracePt t="33419" x="8818563" y="2640013"/>
          <p14:tracePt t="33420" x="8826500" y="2640013"/>
          <p14:tracePt t="33422" x="8834438" y="2640013"/>
          <p14:tracePt t="33424" x="8842375" y="2640013"/>
          <p14:tracePt t="33426" x="8850313" y="2647950"/>
          <p14:tracePt t="33428" x="8858250" y="2647950"/>
          <p14:tracePt t="33432" x="8874125" y="2647950"/>
          <p14:tracePt t="33434" x="8891588" y="2647950"/>
          <p14:tracePt t="33436" x="8899525" y="2647950"/>
          <p14:tracePt t="33438" x="8907463" y="2655888"/>
          <p14:tracePt t="33440" x="8915400" y="2655888"/>
          <p14:tracePt t="33442" x="8923338" y="2655888"/>
          <p14:tracePt t="33444" x="8939213" y="2655888"/>
          <p14:tracePt t="33447" x="8947150" y="2655888"/>
          <p14:tracePt t="33449" x="8955088" y="2655888"/>
          <p14:tracePt t="33451" x="8963025" y="2655888"/>
          <p14:tracePt t="33452" x="8978900" y="2655888"/>
          <p14:tracePt t="33454" x="8986838" y="2655888"/>
          <p14:tracePt t="33456" x="8994775" y="2655888"/>
          <p14:tracePt t="33458" x="9002713" y="2655888"/>
          <p14:tracePt t="33460" x="9018588" y="2655888"/>
          <p14:tracePt t="33465" x="9034463" y="2663825"/>
          <p14:tracePt t="33467" x="9042400" y="2663825"/>
          <p14:tracePt t="33468" x="9058275" y="2663825"/>
          <p14:tracePt t="33470" x="9066213" y="2663825"/>
          <p14:tracePt t="33472" x="9074150" y="2663825"/>
          <p14:tracePt t="33474" x="9082088" y="2663825"/>
          <p14:tracePt t="33476" x="9097963" y="2663825"/>
          <p14:tracePt t="33478" x="9105900" y="2671763"/>
          <p14:tracePt t="33481" x="9113838" y="2671763"/>
          <p14:tracePt t="33483" x="9121775" y="2671763"/>
          <p14:tracePt t="33484" x="9137650" y="2671763"/>
          <p14:tracePt t="33486" x="9145588" y="2671763"/>
          <p14:tracePt t="33488" x="9153525" y="2671763"/>
          <p14:tracePt t="33490" x="9169400" y="2671763"/>
          <p14:tracePt t="33492" x="9177338" y="2671763"/>
          <p14:tracePt t="33494" x="9185275" y="2671763"/>
          <p14:tracePt t="33499" x="9209088" y="2671763"/>
          <p14:tracePt t="33500" x="9217025" y="2671763"/>
          <p14:tracePt t="33502" x="9234488" y="2679700"/>
          <p14:tracePt t="33504" x="9242425" y="2679700"/>
          <p14:tracePt t="33506" x="9250363" y="2679700"/>
          <p14:tracePt t="33508" x="9258300" y="2679700"/>
          <p14:tracePt t="33510" x="9274175" y="2679700"/>
          <p14:tracePt t="33515" x="9290050" y="2687638"/>
          <p14:tracePt t="33516" x="9297988" y="2687638"/>
          <p14:tracePt t="33518" x="9305925" y="2687638"/>
          <p14:tracePt t="33520" x="9313863" y="2687638"/>
          <p14:tracePt t="33522" x="9321800" y="2687638"/>
          <p14:tracePt t="33524" x="9329738" y="2687638"/>
          <p14:tracePt t="33526" x="9337675" y="2687638"/>
          <p14:tracePt t="33528" x="9345613" y="2687638"/>
          <p14:tracePt t="33531" x="9353550" y="2687638"/>
          <p14:tracePt t="33533" x="9361488" y="2687638"/>
          <p14:tracePt t="33535" x="9369425" y="2687638"/>
          <p14:tracePt t="33536" x="9377363" y="2687638"/>
          <p14:tracePt t="33539" x="9385300" y="2687638"/>
          <p14:tracePt t="33540" x="9393238" y="2687638"/>
          <p14:tracePt t="33542" x="9401175" y="2687638"/>
          <p14:tracePt t="33544" x="9409113" y="2687638"/>
          <p14:tracePt t="33547" x="9417050" y="2679700"/>
          <p14:tracePt t="33549" x="9424988" y="2679700"/>
          <p14:tracePt t="33550" x="9432925" y="2679700"/>
          <p14:tracePt t="33552" x="9440863" y="2679700"/>
          <p14:tracePt t="33554" x="9448800" y="2679700"/>
          <p14:tracePt t="33558" x="9456738" y="2679700"/>
          <p14:tracePt t="33560" x="9464675" y="2671763"/>
          <p14:tracePt t="33564" x="9472613" y="2671763"/>
          <p14:tracePt t="33566" x="9480550" y="2671763"/>
          <p14:tracePt t="33568" x="9488488" y="2663825"/>
          <p14:tracePt t="33572" x="9496425" y="2663825"/>
          <p14:tracePt t="33576" x="9504363" y="2663825"/>
          <p14:tracePt t="33581" x="9512300" y="2663825"/>
          <p14:tracePt t="33583" x="9512300" y="2655888"/>
          <p14:tracePt t="33586" x="9520238" y="2655888"/>
          <p14:tracePt t="33594" x="9528175" y="2655888"/>
          <p14:tracePt t="33610" x="9536113" y="2655888"/>
          <p14:tracePt t="33895" x="9528175" y="2655888"/>
          <p14:tracePt t="33910" x="9520238" y="2655888"/>
          <p14:tracePt t="33915" x="9520238" y="2663825"/>
          <p14:tracePt t="33918" x="9512300" y="2663825"/>
          <p14:tracePt t="33924" x="9504363" y="2671763"/>
          <p14:tracePt t="33928" x="9496425" y="2671763"/>
          <p14:tracePt t="33931" x="9488488" y="2671763"/>
          <p14:tracePt t="33934" x="9480550" y="2679700"/>
          <p14:tracePt t="33936" x="9472613" y="2679700"/>
          <p14:tracePt t="33938" x="9464675" y="2679700"/>
          <p14:tracePt t="33940" x="9456738" y="2679700"/>
          <p14:tracePt t="33942" x="9448800" y="2679700"/>
          <p14:tracePt t="33945" x="9440863" y="2687638"/>
          <p14:tracePt t="33949" x="9417050" y="2687638"/>
          <p14:tracePt t="33951" x="9409113" y="2687638"/>
          <p14:tracePt t="33952" x="9401175" y="2687638"/>
          <p14:tracePt t="33954" x="9385300" y="2687638"/>
          <p14:tracePt t="33957" x="9377363" y="2695575"/>
          <p14:tracePt t="33958" x="9361488" y="2695575"/>
          <p14:tracePt t="33960" x="9353550" y="2695575"/>
          <p14:tracePt t="33965" x="9329738" y="2695575"/>
          <p14:tracePt t="33982" x="9177338" y="2711450"/>
          <p14:tracePt t="33984" x="9161463" y="2711450"/>
          <p14:tracePt t="33987" x="9145588" y="2711450"/>
          <p14:tracePt t="33989" x="9129713" y="2711450"/>
          <p14:tracePt t="33992" x="9097963" y="2719388"/>
          <p14:tracePt t="33994" x="9082088" y="2719388"/>
          <p14:tracePt t="33999" x="9042400" y="2719388"/>
          <p14:tracePt t="34001" x="9026525" y="2719388"/>
          <p14:tracePt t="34002" x="9002713" y="2719388"/>
          <p14:tracePt t="34004" x="8986838" y="2719388"/>
          <p14:tracePt t="34006" x="8970963" y="2719388"/>
          <p14:tracePt t="34008" x="8955088" y="2727325"/>
          <p14:tracePt t="34010" x="8939213" y="2727325"/>
          <p14:tracePt t="34015" x="8899525" y="2727325"/>
          <p14:tracePt t="34016" x="8883650" y="2727325"/>
          <p14:tracePt t="34018" x="8866188" y="2727325"/>
          <p14:tracePt t="34020" x="8850313" y="2735263"/>
          <p14:tracePt t="34022" x="8826500" y="2735263"/>
          <p14:tracePt t="34024" x="8810625" y="2735263"/>
          <p14:tracePt t="34026" x="8794750" y="2735263"/>
          <p14:tracePt t="34028" x="8778875" y="2735263"/>
          <p14:tracePt t="34031" x="8763000" y="2735263"/>
          <p14:tracePt t="34033" x="8747125" y="2743200"/>
          <p14:tracePt t="34035" x="8723313" y="2743200"/>
          <p14:tracePt t="34036" x="8707438" y="2743200"/>
          <p14:tracePt t="34038" x="8691563" y="2743200"/>
          <p14:tracePt t="34040" x="8675688" y="2743200"/>
          <p14:tracePt t="34042" x="8659813" y="2751138"/>
          <p14:tracePt t="34044" x="8643938" y="2751138"/>
          <p14:tracePt t="34048" x="8612188" y="2751138"/>
          <p14:tracePt t="34050" x="8604250" y="2751138"/>
          <p14:tracePt t="34052" x="8588375" y="2751138"/>
          <p14:tracePt t="34054" x="8572500" y="2751138"/>
          <p14:tracePt t="34056" x="8556625" y="2759075"/>
          <p14:tracePt t="34058" x="8540750" y="2759075"/>
          <p14:tracePt t="34060" x="8523288" y="2759075"/>
          <p14:tracePt t="34064" x="8499475" y="2759075"/>
          <p14:tracePt t="34067" x="8483600" y="2759075"/>
          <p14:tracePt t="34068" x="8475663" y="2767013"/>
          <p14:tracePt t="34071" x="8459788" y="2767013"/>
          <p14:tracePt t="34072" x="8443913" y="2767013"/>
          <p14:tracePt t="34074" x="8435975" y="2767013"/>
          <p14:tracePt t="34076" x="8420100" y="2767013"/>
          <p14:tracePt t="34078" x="8404225" y="2767013"/>
          <p14:tracePt t="34081" x="8396288" y="2767013"/>
          <p14:tracePt t="34083" x="8380413" y="2767013"/>
          <p14:tracePt t="34084" x="8372475" y="2767013"/>
          <p14:tracePt t="34086" x="8356600" y="2774950"/>
          <p14:tracePt t="34088" x="8340725" y="2774950"/>
          <p14:tracePt t="34090" x="8324850" y="2774950"/>
          <p14:tracePt t="34092" x="8308975" y="2774950"/>
          <p14:tracePt t="34094" x="8293100" y="2767013"/>
          <p14:tracePt t="34098" x="8277225" y="2767013"/>
          <p14:tracePt t="34100" x="8245475" y="2774950"/>
          <p14:tracePt t="34104" x="8229600" y="2774950"/>
          <p14:tracePt t="34105" x="8213725" y="2774950"/>
          <p14:tracePt t="34106" x="8197850" y="2767013"/>
          <p14:tracePt t="34108" x="8172450" y="2767013"/>
          <p14:tracePt t="34110" x="8156575" y="2767013"/>
          <p14:tracePt t="34114" x="8124825" y="2767013"/>
          <p14:tracePt t="34117" x="8108950" y="2767013"/>
          <p14:tracePt t="34118" x="8093075" y="2767013"/>
          <p14:tracePt t="34120" x="8077200" y="2767013"/>
          <p14:tracePt t="34122" x="8061325" y="2767013"/>
          <p14:tracePt t="34124" x="8045450" y="2774950"/>
          <p14:tracePt t="34126" x="8029575" y="2774950"/>
          <p14:tracePt t="34128" x="8021638" y="2774950"/>
          <p14:tracePt t="34133" x="7989888" y="2774950"/>
          <p14:tracePt t="34135" x="7974013" y="2774950"/>
          <p14:tracePt t="34136" x="7958138" y="2774950"/>
          <p14:tracePt t="34138" x="7950200" y="2782888"/>
          <p14:tracePt t="34140" x="7934325" y="2782888"/>
          <p14:tracePt t="34142" x="7926388" y="2782888"/>
          <p14:tracePt t="34144" x="7910513" y="2782888"/>
          <p14:tracePt t="34148" x="7886700" y="2782888"/>
          <p14:tracePt t="34151" x="7870825" y="2782888"/>
          <p14:tracePt t="34153" x="7862888" y="2782888"/>
          <p14:tracePt t="34154" x="7854950" y="2790825"/>
          <p14:tracePt t="34156" x="7839075" y="2790825"/>
          <p14:tracePt t="34158" x="7829550" y="2790825"/>
          <p14:tracePt t="34160" x="7813675" y="2790825"/>
          <p14:tracePt t="34165" x="7797800" y="2790825"/>
          <p14:tracePt t="34167" x="7781925" y="2790825"/>
          <p14:tracePt t="34168" x="7773988" y="2790825"/>
          <p14:tracePt t="34170" x="7766050" y="2798763"/>
          <p14:tracePt t="34172" x="7750175" y="2798763"/>
          <p14:tracePt t="34174" x="7742238" y="2798763"/>
          <p14:tracePt t="34176" x="7734300" y="2798763"/>
          <p14:tracePt t="34178" x="7726363" y="2798763"/>
          <p14:tracePt t="34182" x="7718425" y="2798763"/>
          <p14:tracePt t="34184" x="7710488" y="2798763"/>
          <p14:tracePt t="34186" x="7702550" y="2798763"/>
          <p14:tracePt t="34188" x="7694613" y="2798763"/>
          <p14:tracePt t="34190" x="7694613" y="2806700"/>
          <p14:tracePt t="34192" x="7686675" y="2806700"/>
          <p14:tracePt t="34197" x="7678738" y="2806700"/>
          <p14:tracePt t="34200" x="7670800" y="2806700"/>
          <p14:tracePt t="34208" x="7662863" y="2806700"/>
          <p14:tracePt t="34430" x="7662863" y="2798763"/>
          <p14:tracePt t="34440" x="7662863" y="2790825"/>
          <p14:tracePt t="34448" x="7662863" y="2782888"/>
          <p14:tracePt t="34452" x="7662863" y="2774950"/>
          <p14:tracePt t="34454" x="7654925" y="2774950"/>
          <p14:tracePt t="34456" x="7654925" y="2767013"/>
          <p14:tracePt t="34465" x="7654925" y="2759075"/>
          <p14:tracePt t="34466" x="7654925" y="2751138"/>
          <p14:tracePt t="34470" x="7654925" y="2743200"/>
          <p14:tracePt t="34472" x="7646988" y="2743200"/>
          <p14:tracePt t="34476" x="7646988" y="2735263"/>
          <p14:tracePt t="34481" x="7646988" y="2727325"/>
          <p14:tracePt t="34484" x="7639050" y="2727325"/>
          <p14:tracePt t="34486" x="7639050" y="2719388"/>
          <p14:tracePt t="34494" x="7639050" y="2711450"/>
          <p14:tracePt t="34497" x="7631113" y="2711450"/>
          <p14:tracePt t="34502" x="7631113" y="2703513"/>
          <p14:tracePt t="34508" x="7623175" y="2703513"/>
          <p14:tracePt t="34514" x="7623175" y="2695575"/>
          <p14:tracePt t="34518" x="7615238" y="2695575"/>
          <p14:tracePt t="34522" x="7615238" y="2687638"/>
          <p14:tracePt t="34526" x="7607300" y="2687638"/>
          <p14:tracePt t="34534" x="7599363" y="2687638"/>
          <p14:tracePt t="34538" x="7599363" y="2679700"/>
          <p14:tracePt t="34542" x="7591425" y="2679700"/>
          <p14:tracePt t="34550" x="7583488" y="2679700"/>
          <p14:tracePt t="34556" x="7575550" y="2679700"/>
          <p14:tracePt t="34560" x="7575550" y="2671763"/>
          <p14:tracePt t="34564" x="7567613" y="2671763"/>
          <p14:tracePt t="34567" x="7559675" y="2671763"/>
          <p14:tracePt t="34570" x="7551738" y="2671763"/>
          <p14:tracePt t="34574" x="7543800" y="2671763"/>
          <p14:tracePt t="34578" x="7535863" y="2671763"/>
          <p14:tracePt t="34582" x="7527925" y="2671763"/>
          <p14:tracePt t="34584" x="7519988" y="2671763"/>
          <p14:tracePt t="34588" x="7512050" y="2671763"/>
          <p14:tracePt t="34590" x="7504113" y="2671763"/>
          <p14:tracePt t="34594" x="7496175" y="2671763"/>
          <p14:tracePt t="34598" x="7486650" y="2671763"/>
          <p14:tracePt t="34600" x="7478713" y="2671763"/>
          <p14:tracePt t="34602" x="7470775" y="2671763"/>
          <p14:tracePt t="34606" x="7462838" y="2671763"/>
          <p14:tracePt t="34608" x="7454900" y="2671763"/>
          <p14:tracePt t="34614" x="7446963" y="2671763"/>
          <p14:tracePt t="34616" x="7439025" y="2671763"/>
          <p14:tracePt t="34620" x="7431088" y="2671763"/>
          <p14:tracePt t="34624" x="7423150" y="2671763"/>
          <p14:tracePt t="34628" x="7415213" y="2671763"/>
          <p14:tracePt t="34632" x="7407275" y="2671763"/>
          <p14:tracePt t="34638" x="7399338" y="2671763"/>
          <p14:tracePt t="34644" x="7391400" y="2671763"/>
          <p14:tracePt t="34652" x="7383463" y="2671763"/>
          <p14:tracePt t="34674" x="7375525" y="2671763"/>
          <p14:tracePt t="35654" x="7383463" y="2671763"/>
          <p14:tracePt t="35866" x="7375525" y="2671763"/>
          <p14:tracePt t="35880" x="7367588" y="2671763"/>
          <p14:tracePt t="35886" x="7359650" y="2671763"/>
          <p14:tracePt t="35890" x="7351713" y="2671763"/>
          <p14:tracePt t="35892" x="7343775" y="2671763"/>
          <p14:tracePt t="35899" x="7327900" y="2671763"/>
          <p14:tracePt t="35902" x="7319963" y="2671763"/>
          <p14:tracePt t="35904" x="7312025" y="2671763"/>
          <p14:tracePt t="35906" x="7304088" y="2671763"/>
          <p14:tracePt t="35908" x="7296150" y="2671763"/>
          <p14:tracePt t="35915" x="7280275" y="2679700"/>
          <p14:tracePt t="35917" x="7272338" y="2679700"/>
          <p14:tracePt t="35918" x="7264400" y="2679700"/>
          <p14:tracePt t="35920" x="7256463" y="2679700"/>
          <p14:tracePt t="35922" x="7248525" y="2679700"/>
          <p14:tracePt t="35924" x="7240588" y="2679700"/>
          <p14:tracePt t="35926" x="7224713" y="2679700"/>
          <p14:tracePt t="35928" x="7216775" y="2679700"/>
          <p14:tracePt t="35931" x="7208838" y="2679700"/>
          <p14:tracePt t="35934" x="7200900" y="2679700"/>
          <p14:tracePt t="35935" x="7192963" y="2679700"/>
          <p14:tracePt t="35936" x="7185025" y="2679700"/>
          <p14:tracePt t="35938" x="7177088" y="2679700"/>
          <p14:tracePt t="35940" x="7169150" y="2679700"/>
          <p14:tracePt t="35942" x="7161213" y="2679700"/>
          <p14:tracePt t="35944" x="7145338" y="2679700"/>
          <p14:tracePt t="35947" x="7135813" y="2679700"/>
          <p14:tracePt t="35949" x="7127875" y="2679700"/>
          <p14:tracePt t="35950" x="7119938" y="2679700"/>
          <p14:tracePt t="35952" x="7112000" y="2679700"/>
          <p14:tracePt t="35954" x="7104063" y="2679700"/>
          <p14:tracePt t="35956" x="7096125" y="2679700"/>
          <p14:tracePt t="35968" x="7056438" y="2671763"/>
          <p14:tracePt t="35970" x="7048500" y="2671763"/>
          <p14:tracePt t="35972" x="7040563" y="2671763"/>
          <p14:tracePt t="35976" x="7032625" y="2671763"/>
          <p14:tracePt t="35978" x="7024688" y="2671763"/>
          <p14:tracePt t="35983" x="7016750" y="2671763"/>
          <p14:tracePt t="35986" x="7008813" y="2671763"/>
          <p14:tracePt t="35992" x="7000875" y="2671763"/>
          <p14:tracePt t="35997" x="6992938" y="2663825"/>
          <p14:tracePt t="36002" x="6985000" y="2663825"/>
          <p14:tracePt t="36008" x="6977063" y="2663825"/>
          <p14:tracePt t="36016" x="6969125" y="2663825"/>
          <p14:tracePt t="36034" x="6961188" y="2663825"/>
          <p14:tracePt t="36094" x="6953250" y="2663825"/>
          <p14:tracePt t="36110" x="6945313" y="2663825"/>
          <p14:tracePt t="36118" x="6937375" y="2663825"/>
          <p14:tracePt t="36122" x="6937375" y="2655888"/>
          <p14:tracePt t="36126" x="6929438" y="2655888"/>
          <p14:tracePt t="36131" x="6921500" y="2655888"/>
          <p14:tracePt t="36136" x="6913563" y="2655888"/>
          <p14:tracePt t="36140" x="6905625" y="2655888"/>
          <p14:tracePt t="36144" x="6897688" y="2655888"/>
          <p14:tracePt t="36147" x="6889750" y="2655888"/>
          <p14:tracePt t="36150" x="6881813" y="2655888"/>
          <p14:tracePt t="36154" x="6873875" y="2655888"/>
          <p14:tracePt t="36156" x="6873875" y="2647950"/>
          <p14:tracePt t="36158" x="6865938" y="2647950"/>
          <p14:tracePt t="36164" x="6858000" y="2647950"/>
          <p14:tracePt t="36167" x="6850063" y="2647950"/>
          <p14:tracePt t="36168" x="6842125" y="2647950"/>
          <p14:tracePt t="36172" x="6834188" y="2647950"/>
          <p14:tracePt t="36176" x="6826250" y="2647950"/>
          <p14:tracePt t="36181" x="6818313" y="2640013"/>
          <p14:tracePt t="36184" x="6810375" y="2640013"/>
          <p14:tracePt t="36188" x="6802438" y="2640013"/>
          <p14:tracePt t="36192" x="6794500" y="2640013"/>
          <p14:tracePt t="36197" x="6784975" y="2632075"/>
          <p14:tracePt t="36202" x="6777038" y="2632075"/>
          <p14:tracePt t="36208" x="6769100" y="2632075"/>
          <p14:tracePt t="36217" x="6761163" y="2624138"/>
          <p14:tracePt t="36224" x="6753225" y="2624138"/>
          <p14:tracePt t="36236" x="6745288" y="2624138"/>
          <p14:tracePt t="36244" x="6745288" y="2616200"/>
          <p14:tracePt t="36247" x="6737350" y="2616200"/>
          <p14:tracePt t="36256" x="6729413" y="2616200"/>
          <p14:tracePt t="36266" x="6721475" y="2616200"/>
          <p14:tracePt t="36281" x="6713538" y="2616200"/>
          <p14:tracePt t="36644" x="6713538" y="2608263"/>
          <p14:tracePt t="36649" x="6721475" y="2608263"/>
          <p14:tracePt t="36652" x="6729413" y="2608263"/>
          <p14:tracePt t="36658" x="6737350" y="2608263"/>
          <p14:tracePt t="36664" x="6745288" y="2608263"/>
          <p14:tracePt t="36666" x="6753225" y="2608263"/>
          <p14:tracePt t="36668" x="6753225" y="2600325"/>
          <p14:tracePt t="36672" x="6761163" y="2600325"/>
          <p14:tracePt t="36676" x="6769100" y="2600325"/>
          <p14:tracePt t="36681" x="6777038" y="2600325"/>
          <p14:tracePt t="36684" x="6784975" y="2600325"/>
          <p14:tracePt t="36690" x="6794500" y="2600325"/>
          <p14:tracePt t="36694" x="6802438" y="2600325"/>
          <p14:tracePt t="36698" x="6810375" y="2600325"/>
          <p14:tracePt t="36702" x="6818313" y="2600325"/>
          <p14:tracePt t="36708" x="6826250" y="2592388"/>
          <p14:tracePt t="36714" x="6834188" y="2592388"/>
          <p14:tracePt t="36720" x="6842125" y="2592388"/>
          <p14:tracePt t="36728" x="6850063" y="2592388"/>
          <p14:tracePt t="36763" x="6858000" y="2592388"/>
          <p14:tracePt t="36883" x="6865938" y="2592388"/>
          <p14:tracePt t="36890" x="6873875" y="2592388"/>
          <p14:tracePt t="36900" x="6873875" y="2584450"/>
          <p14:tracePt t="36903" x="6881813" y="2584450"/>
          <p14:tracePt t="36920" x="6889750" y="2584450"/>
          <p14:tracePt t="37526" x="6897688" y="2584450"/>
          <p14:tracePt t="37534" x="6905625" y="2584450"/>
          <p14:tracePt t="37540" x="6913563" y="2584450"/>
          <p14:tracePt t="37549" x="6921500" y="2584450"/>
          <p14:tracePt t="37554" x="6921500" y="2592388"/>
          <p14:tracePt t="37556" x="6929438" y="2592388"/>
          <p14:tracePt t="37566" x="6937375" y="2592388"/>
          <p14:tracePt t="37577" x="6945313" y="2592388"/>
          <p14:tracePt t="38134" x="6953250" y="2592388"/>
          <p14:tracePt t="38142" x="6961188" y="2592388"/>
          <p14:tracePt t="38149" x="6969125" y="2600325"/>
          <p14:tracePt t="38156" x="6977063" y="2600325"/>
          <p14:tracePt t="38165" x="6985000" y="2600325"/>
          <p14:tracePt t="38167" x="6985000" y="2608263"/>
          <p14:tracePt t="38174" x="6992938" y="2608263"/>
          <p14:tracePt t="38186" x="7000875" y="2608263"/>
          <p14:tracePt t="38359" x="7008813" y="2608263"/>
          <p14:tracePt t="38364" x="7016750" y="2608263"/>
          <p14:tracePt t="38368" x="7024688" y="2608263"/>
          <p14:tracePt t="38372" x="7032625" y="2608263"/>
          <p14:tracePt t="38376" x="7040563" y="2608263"/>
          <p14:tracePt t="38378" x="7040563" y="2600325"/>
          <p14:tracePt t="38381" x="7048500" y="2600325"/>
          <p14:tracePt t="38384" x="7056438" y="2600325"/>
          <p14:tracePt t="38388" x="7064375" y="2600325"/>
          <p14:tracePt t="38392" x="7072313" y="2600325"/>
          <p14:tracePt t="38394" x="7080250" y="2600325"/>
          <p14:tracePt t="38400" x="7096125" y="2592388"/>
          <p14:tracePt t="38404" x="7104063" y="2592388"/>
          <p14:tracePt t="38406" x="7112000" y="2592388"/>
          <p14:tracePt t="38410" x="7119938" y="2592388"/>
          <p14:tracePt t="38414" x="7127875" y="2592388"/>
          <p14:tracePt t="38416" x="7135813" y="2592388"/>
          <p14:tracePt t="38420" x="7145338" y="2592388"/>
          <p14:tracePt t="38422" x="7153275" y="2592388"/>
          <p14:tracePt t="38424" x="7153275" y="2584450"/>
          <p14:tracePt t="38426" x="7161213" y="2584450"/>
          <p14:tracePt t="38428" x="7169150" y="2584450"/>
          <p14:tracePt t="38434" x="7177088" y="2584450"/>
          <p14:tracePt t="38438" x="7185025" y="2584450"/>
          <p14:tracePt t="38442" x="7192963" y="2584450"/>
          <p14:tracePt t="38449" x="7200900" y="2584450"/>
          <p14:tracePt t="38454" x="7208838" y="2584450"/>
          <p14:tracePt t="38460" x="7216775" y="2584450"/>
          <p14:tracePt t="38468" x="7224713" y="2584450"/>
          <p14:tracePt t="38478" x="7232650" y="2584450"/>
          <p14:tracePt t="38490" x="7240588" y="2584450"/>
          <p14:tracePt t="38498" x="7240588" y="2576513"/>
          <p14:tracePt t="38504" x="7248525" y="2576513"/>
          <p14:tracePt t="38516" x="7256463" y="2576513"/>
          <p14:tracePt t="38524" x="7264400" y="2576513"/>
          <p14:tracePt t="38532" x="7272338" y="2576513"/>
          <p14:tracePt t="38538" x="7280275" y="2576513"/>
          <p14:tracePt t="38544" x="7288213" y="2576513"/>
          <p14:tracePt t="38548" x="7296150" y="2576513"/>
          <p14:tracePt t="38552" x="7304088" y="2576513"/>
          <p14:tracePt t="38558" x="7312025" y="2576513"/>
          <p14:tracePt t="38562" x="7319963" y="2576513"/>
          <p14:tracePt t="38566" x="7327900" y="2576513"/>
          <p14:tracePt t="38570" x="7335838" y="2576513"/>
          <p14:tracePt t="38576" x="7343775" y="2576513"/>
          <p14:tracePt t="38581" x="7351713" y="2576513"/>
          <p14:tracePt t="38586" x="7359650" y="2584450"/>
          <p14:tracePt t="38592" x="7367588" y="2584450"/>
          <p14:tracePt t="38599" x="7375525" y="2584450"/>
          <p14:tracePt t="38606" x="7383463" y="2584450"/>
          <p14:tracePt t="38616" x="7391400" y="2584450"/>
          <p14:tracePt t="38631" x="7399338" y="2584450"/>
          <p14:tracePt t="38720" x="7407275" y="2584450"/>
          <p14:tracePt t="38734" x="7415213" y="2584450"/>
          <p14:tracePt t="38758" x="7423150" y="2584450"/>
          <p14:tracePt t="38943" x="7423150" y="2592388"/>
          <p14:tracePt t="39071" x="7431088" y="2592388"/>
          <p14:tracePt t="39078" x="7439025" y="2592388"/>
          <p14:tracePt t="39082" x="7439025" y="2584450"/>
          <p14:tracePt t="39087" x="7446963" y="2584450"/>
          <p14:tracePt t="39092" x="7454900" y="2584450"/>
          <p14:tracePt t="39100" x="7462838" y="2584450"/>
          <p14:tracePt t="39108" x="7470775" y="2584450"/>
          <p14:tracePt t="39116" x="7478713" y="2584450"/>
          <p14:tracePt t="39122" x="7478713" y="2576513"/>
          <p14:tracePt t="39124" x="7486650" y="2576513"/>
          <p14:tracePt t="39131" x="7496175" y="2576513"/>
          <p14:tracePt t="39138" x="7504113" y="2576513"/>
          <p14:tracePt t="39144" x="7512050" y="2566988"/>
          <p14:tracePt t="39150" x="7519988" y="2566988"/>
          <p14:tracePt t="39156" x="7527925" y="2566988"/>
          <p14:tracePt t="39160" x="7527925" y="2559050"/>
          <p14:tracePt t="39164" x="7535863" y="2559050"/>
          <p14:tracePt t="39166" x="7543800" y="2559050"/>
          <p14:tracePt t="39172" x="7551738" y="2559050"/>
          <p14:tracePt t="39174" x="7551738" y="2551113"/>
          <p14:tracePt t="39178" x="7559675" y="2551113"/>
          <p14:tracePt t="39184" x="7567613" y="2551113"/>
          <p14:tracePt t="39188" x="7575550" y="2543175"/>
          <p14:tracePt t="39198" x="7583488" y="2543175"/>
          <p14:tracePt t="39204" x="7591425" y="2543175"/>
          <p14:tracePt t="39208" x="7591425" y="2535238"/>
          <p14:tracePt t="39448" x="7599363" y="2535238"/>
          <p14:tracePt t="39458" x="7607300" y="2527300"/>
          <p14:tracePt t="39463" x="7615238" y="2527300"/>
          <p14:tracePt t="39467" x="7623175" y="2527300"/>
          <p14:tracePt t="39468" x="7623175" y="2519363"/>
          <p14:tracePt t="39472" x="7631113" y="2519363"/>
          <p14:tracePt t="39476" x="7639050" y="2519363"/>
          <p14:tracePt t="39478" x="7646988" y="2511425"/>
          <p14:tracePt t="39483" x="7654925" y="2511425"/>
          <p14:tracePt t="39486" x="7662863" y="2511425"/>
          <p14:tracePt t="39490" x="7670800" y="2503488"/>
          <p14:tracePt t="39492" x="7678738" y="2503488"/>
          <p14:tracePt t="39498" x="7694613" y="2503488"/>
          <p14:tracePt t="39502" x="7702550" y="2495550"/>
          <p14:tracePt t="39504" x="7710488" y="2495550"/>
          <p14:tracePt t="39508" x="7718425" y="2495550"/>
          <p14:tracePt t="39512" x="7726363" y="2495550"/>
          <p14:tracePt t="39515" x="7734300" y="2495550"/>
          <p14:tracePt t="39518" x="7742238" y="2495550"/>
          <p14:tracePt t="39520" x="7750175" y="2495550"/>
          <p14:tracePt t="39524" x="7758113" y="2495550"/>
          <p14:tracePt t="39526" x="7766050" y="2495550"/>
          <p14:tracePt t="39531" x="7773988" y="2495550"/>
          <p14:tracePt t="39534" x="7781925" y="2495550"/>
          <p14:tracePt t="39538" x="7789863" y="2495550"/>
          <p14:tracePt t="39540" x="7797800" y="2495550"/>
          <p14:tracePt t="39544" x="7805738" y="2495550"/>
          <p14:tracePt t="39548" x="7813675" y="2495550"/>
          <p14:tracePt t="39550" x="7821613" y="2495550"/>
          <p14:tracePt t="39552" x="7829550" y="2503488"/>
          <p14:tracePt t="39554" x="7839075" y="2503488"/>
          <p14:tracePt t="39558" x="7847013" y="2503488"/>
          <p14:tracePt t="39560" x="7854950" y="2503488"/>
          <p14:tracePt t="39562" x="7862888" y="2511425"/>
          <p14:tracePt t="39565" x="7870825" y="2511425"/>
          <p14:tracePt t="39568" x="7878763" y="2511425"/>
          <p14:tracePt t="39571" x="7894638" y="2511425"/>
          <p14:tracePt t="39572" x="7902575" y="2519363"/>
          <p14:tracePt t="39574" x="7910513" y="2519363"/>
          <p14:tracePt t="39576" x="7918450" y="2519363"/>
          <p14:tracePt t="39578" x="7926388" y="2519363"/>
          <p14:tracePt t="39581" x="7934325" y="2519363"/>
          <p14:tracePt t="39584" x="7950200" y="2527300"/>
          <p14:tracePt t="39587" x="7958138" y="2527300"/>
          <p14:tracePt t="39588" x="7966075" y="2527300"/>
          <p14:tracePt t="39590" x="7974013" y="2527300"/>
          <p14:tracePt t="39592" x="7981950" y="2535238"/>
          <p14:tracePt t="39594" x="7997825" y="2535238"/>
          <p14:tracePt t="39599" x="8013700" y="2535238"/>
          <p14:tracePt t="39601" x="8021638" y="2535238"/>
          <p14:tracePt t="39603" x="8029575" y="2535238"/>
          <p14:tracePt t="39604" x="8045450" y="2535238"/>
          <p14:tracePt t="39606" x="8053388" y="2543175"/>
          <p14:tracePt t="39608" x="8061325" y="2543175"/>
          <p14:tracePt t="39610" x="8069263" y="2543175"/>
          <p14:tracePt t="39612" x="8085138" y="2543175"/>
          <p14:tracePt t="39615" x="8093075" y="2543175"/>
          <p14:tracePt t="39617" x="8101013" y="2551113"/>
          <p14:tracePt t="39618" x="8116888" y="2551113"/>
          <p14:tracePt t="39620" x="8124825" y="2551113"/>
          <p14:tracePt t="39622" x="8140700" y="2551113"/>
          <p14:tracePt t="39624" x="8148638" y="2551113"/>
          <p14:tracePt t="39626" x="8156575" y="2551113"/>
          <p14:tracePt t="39628" x="8172450" y="2559050"/>
          <p14:tracePt t="39630" x="8180388" y="2559050"/>
          <p14:tracePt t="39632" x="8189913" y="2559050"/>
          <p14:tracePt t="39634" x="8197850" y="2559050"/>
          <p14:tracePt t="39636" x="8213725" y="2559050"/>
          <p14:tracePt t="39638" x="8221663" y="2559050"/>
          <p14:tracePt t="39640" x="8229600" y="2566988"/>
          <p14:tracePt t="39642" x="8237538" y="2566988"/>
          <p14:tracePt t="39644" x="8245475" y="2566988"/>
          <p14:tracePt t="39646" x="8253413" y="2566988"/>
          <p14:tracePt t="39648" x="8261350" y="2566988"/>
          <p14:tracePt t="39650" x="8269288" y="2566988"/>
          <p14:tracePt t="39652" x="8277225" y="2566988"/>
          <p14:tracePt t="39654" x="8285163" y="2566988"/>
          <p14:tracePt t="39656" x="8293100" y="2566988"/>
          <p14:tracePt t="39658" x="8301038" y="2566988"/>
          <p14:tracePt t="39660" x="8301038" y="2576513"/>
          <p14:tracePt t="39662" x="8308975" y="2576513"/>
          <p14:tracePt t="39666" x="8316913" y="2576513"/>
          <p14:tracePt t="39670" x="8324850" y="2576513"/>
          <p14:tracePt t="39674" x="8332788" y="2576513"/>
          <p14:tracePt t="39684" x="8340725" y="2576513"/>
          <p14:tracePt t="40009" x="8348663" y="2576513"/>
          <p14:tracePt t="40022" x="8348663" y="2584450"/>
          <p14:tracePt t="40026" x="8356600" y="2584450"/>
          <p14:tracePt t="40042" x="8364538" y="2584450"/>
          <p14:tracePt t="40200" x="8372475" y="2584450"/>
          <p14:tracePt t="40455" x="8380413" y="2584450"/>
          <p14:tracePt t="40460" x="8388350" y="2584450"/>
          <p14:tracePt t="40464" x="8396288" y="2592388"/>
          <p14:tracePt t="40469" x="8404225" y="2592388"/>
          <p14:tracePt t="40470" x="8412163" y="2592388"/>
          <p14:tracePt t="40474" x="8420100" y="2592388"/>
          <p14:tracePt t="40476" x="8428038" y="2592388"/>
          <p14:tracePt t="40481" x="8435975" y="2592388"/>
          <p14:tracePt t="40483" x="8443913" y="2592388"/>
          <p14:tracePt t="40485" x="8451850" y="2592388"/>
          <p14:tracePt t="40486" x="8459788" y="2592388"/>
          <p14:tracePt t="40488" x="8467725" y="2592388"/>
          <p14:tracePt t="40490" x="8475663" y="2592388"/>
          <p14:tracePt t="40492" x="8491538" y="2592388"/>
          <p14:tracePt t="40494" x="8499475" y="2592388"/>
          <p14:tracePt t="40497" x="8507413" y="2592388"/>
          <p14:tracePt t="40499" x="8515350" y="2592388"/>
          <p14:tracePt t="40500" x="8531225" y="2600325"/>
          <p14:tracePt t="40502" x="8540750" y="2600325"/>
          <p14:tracePt t="40504" x="8556625" y="2600325"/>
          <p14:tracePt t="40506" x="8564563" y="2600325"/>
          <p14:tracePt t="40508" x="8580438" y="2600325"/>
          <p14:tracePt t="40510" x="8588375" y="2600325"/>
          <p14:tracePt t="40512" x="8604250" y="2600325"/>
          <p14:tracePt t="40515" x="8612188" y="2600325"/>
          <p14:tracePt t="40516" x="8628063" y="2600325"/>
          <p14:tracePt t="40518" x="8636000" y="2600325"/>
          <p14:tracePt t="40520" x="8651875" y="2600325"/>
          <p14:tracePt t="40522" x="8667750" y="2600325"/>
          <p14:tracePt t="40524" x="8675688" y="2600325"/>
          <p14:tracePt t="40526" x="8691563" y="2600325"/>
          <p14:tracePt t="40528" x="8699500" y="2600325"/>
          <p14:tracePt t="40531" x="8715375" y="2600325"/>
          <p14:tracePt t="40532" x="8723313" y="2600325"/>
          <p14:tracePt t="40534" x="8739188" y="2600325"/>
          <p14:tracePt t="40536" x="8747125" y="2600325"/>
          <p14:tracePt t="40538" x="8763000" y="2600325"/>
          <p14:tracePt t="40540" x="8770938" y="2600325"/>
          <p14:tracePt t="40542" x="8778875" y="2600325"/>
          <p14:tracePt t="40544" x="8794750" y="2600325"/>
          <p14:tracePt t="40546" x="8802688" y="2600325"/>
          <p14:tracePt t="40548" x="8810625" y="2600325"/>
          <p14:tracePt t="40550" x="8818563" y="2592388"/>
          <p14:tracePt t="40552" x="8826500" y="2592388"/>
          <p14:tracePt t="40554" x="8834438" y="2592388"/>
          <p14:tracePt t="40556" x="8842375" y="2592388"/>
          <p14:tracePt t="40558" x="8850313" y="2592388"/>
          <p14:tracePt t="40560" x="8858250" y="2592388"/>
          <p14:tracePt t="40564" x="8866188" y="2592388"/>
          <p14:tracePt t="40566" x="8874125" y="2592388"/>
          <p14:tracePt t="40570" x="8883650" y="2592388"/>
          <p14:tracePt t="40572" x="8891588" y="2592388"/>
          <p14:tracePt t="40574" x="8891588" y="2584450"/>
          <p14:tracePt t="40576" x="8899525" y="2584450"/>
          <p14:tracePt t="40580" x="8907463" y="2584450"/>
          <p14:tracePt t="40584" x="8915400" y="2584450"/>
          <p14:tracePt t="40592" x="8923338" y="2584450"/>
          <p14:tracePt t="40971" x="8931275" y="2584450"/>
          <p14:tracePt t="40980" x="8939213" y="2584450"/>
          <p14:tracePt t="40985" x="8939213" y="2592388"/>
          <p14:tracePt t="40992" x="8931275" y="2592388"/>
          <p14:tracePt t="41024" x="8939213" y="2592388"/>
          <p14:tracePt t="41785" x="8931275" y="2592388"/>
          <p14:tracePt t="41790" x="8923338" y="2600325"/>
          <p14:tracePt t="41794" x="8915400" y="2600325"/>
          <p14:tracePt t="41799" x="8907463" y="2608263"/>
          <p14:tracePt t="41804" x="8899525" y="2608263"/>
          <p14:tracePt t="41806" x="8891588" y="2608263"/>
          <p14:tracePt t="41808" x="8891588" y="2616200"/>
          <p14:tracePt t="41810" x="8883650" y="2616200"/>
          <p14:tracePt t="41814" x="8874125" y="2616200"/>
          <p14:tracePt t="41817" x="8874125" y="2624138"/>
          <p14:tracePt t="41818" x="8866188" y="2624138"/>
          <p14:tracePt t="41822" x="8858250" y="2624138"/>
          <p14:tracePt t="41824" x="8858250" y="2632075"/>
          <p14:tracePt t="41826" x="8850313" y="2632075"/>
          <p14:tracePt t="41828" x="8842375" y="2632075"/>
          <p14:tracePt t="41833" x="8834438" y="2640013"/>
          <p14:tracePt t="41836" x="8818563" y="2647950"/>
          <p14:tracePt t="41840" x="8810625" y="2647950"/>
          <p14:tracePt t="41842" x="8802688" y="2655888"/>
          <p14:tracePt t="41848" x="8786813" y="2663825"/>
          <p14:tracePt t="41853" x="8778875" y="2671763"/>
          <p14:tracePt t="41854" x="8770938" y="2671763"/>
          <p14:tracePt t="41856" x="8763000" y="2679700"/>
          <p14:tracePt t="41858" x="8755063" y="2679700"/>
          <p14:tracePt t="41862" x="8747125" y="2687638"/>
          <p14:tracePt t="41867" x="8731250" y="2695575"/>
          <p14:tracePt t="41869" x="8723313" y="2695575"/>
          <p14:tracePt t="41873" x="8715375" y="2703513"/>
          <p14:tracePt t="41875" x="8707438" y="2711450"/>
          <p14:tracePt t="41876" x="8699500" y="2711450"/>
          <p14:tracePt t="41878" x="8699500" y="2719388"/>
          <p14:tracePt t="41881" x="8691563" y="2719388"/>
          <p14:tracePt t="41886" x="8675688" y="2735263"/>
          <p14:tracePt t="41888" x="8667750" y="2735263"/>
          <p14:tracePt t="41890" x="8659813" y="2743200"/>
          <p14:tracePt t="41894" x="8651875" y="2751138"/>
          <p14:tracePt t="41898" x="8636000" y="2759075"/>
          <p14:tracePt t="41901" x="8628063" y="2767013"/>
          <p14:tracePt t="41904" x="8620125" y="2774950"/>
          <p14:tracePt t="41906" x="8612188" y="2782888"/>
          <p14:tracePt t="41908" x="8604250" y="2782888"/>
          <p14:tracePt t="41910" x="8604250" y="2790825"/>
          <p14:tracePt t="41914" x="8588375" y="2798763"/>
          <p14:tracePt t="41917" x="8580438" y="2806700"/>
          <p14:tracePt t="41920" x="8572500" y="2814638"/>
          <p14:tracePt t="41922" x="8564563" y="2814638"/>
          <p14:tracePt t="41924" x="8564563" y="2822575"/>
          <p14:tracePt t="41926" x="8556625" y="2830513"/>
          <p14:tracePt t="41928" x="8548688" y="2830513"/>
          <p14:tracePt t="41932" x="8540750" y="2838450"/>
          <p14:tracePt t="41937" x="8531225" y="2846388"/>
          <p14:tracePt t="41938" x="8523288" y="2854325"/>
          <p14:tracePt t="41942" x="8515350" y="2862263"/>
          <p14:tracePt t="41947" x="8507413" y="2870200"/>
          <p14:tracePt t="41952" x="8499475" y="2878138"/>
          <p14:tracePt t="41969" x="8475663" y="2901950"/>
          <p14:tracePt t="41975" x="8467725" y="2909888"/>
          <p14:tracePt t="41978" x="8459788" y="2909888"/>
          <p14:tracePt t="41981" x="8459788" y="2919413"/>
          <p14:tracePt t="41984" x="8451850" y="2919413"/>
          <p14:tracePt t="41986" x="8451850" y="2927350"/>
          <p14:tracePt t="41990" x="8443913" y="2927350"/>
          <p14:tracePt t="41993" x="8443913" y="2935288"/>
          <p14:tracePt t="41998" x="8435975" y="2943225"/>
          <p14:tracePt t="42002" x="8428038" y="2951163"/>
          <p14:tracePt t="42006" x="8420100" y="2951163"/>
          <p14:tracePt t="42008" x="8420100" y="2959100"/>
          <p14:tracePt t="42014" x="8412163" y="2967038"/>
          <p14:tracePt t="42017" x="8404225" y="2967038"/>
          <p14:tracePt t="42020" x="8404225" y="2974975"/>
          <p14:tracePt t="42022" x="8396288" y="2974975"/>
          <p14:tracePt t="42026" x="8388350" y="2982913"/>
          <p14:tracePt t="42034" x="8380413" y="2990850"/>
          <p14:tracePt t="42036" x="8372475" y="2990850"/>
          <p14:tracePt t="42040" x="8372475" y="2998788"/>
          <p14:tracePt t="42042" x="8364538" y="2998788"/>
          <p14:tracePt t="42047" x="8356600" y="2998788"/>
          <p14:tracePt t="42050" x="8356600" y="3006725"/>
          <p14:tracePt t="42052" x="8348663" y="3006725"/>
          <p14:tracePt t="42056" x="8340725" y="3014663"/>
          <p14:tracePt t="42062" x="8332788" y="3014663"/>
          <p14:tracePt t="42067" x="8324850" y="3014663"/>
          <p14:tracePt t="42073" x="8316913" y="3014663"/>
          <p14:tracePt t="42076" x="8308975" y="3022600"/>
          <p14:tracePt t="42083" x="8301038" y="3022600"/>
          <p14:tracePt t="42088" x="8293100" y="3022600"/>
          <p14:tracePt t="42094" x="8285163" y="3022600"/>
          <p14:tracePt t="42099" x="8277225" y="3022600"/>
          <p14:tracePt t="42102" x="8269288" y="3022600"/>
          <p14:tracePt t="42104" x="8261350" y="3022600"/>
          <p14:tracePt t="42106" x="8253413" y="3022600"/>
          <p14:tracePt t="42110" x="8245475" y="3022600"/>
          <p14:tracePt t="42113" x="8237538" y="3022600"/>
          <p14:tracePt t="42115" x="8229600" y="3022600"/>
          <p14:tracePt t="42117" x="8221663" y="3022600"/>
          <p14:tracePt t="42120" x="8213725" y="3022600"/>
          <p14:tracePt t="42122" x="8205788" y="3022600"/>
          <p14:tracePt t="42124" x="8197850" y="3022600"/>
          <p14:tracePt t="42126" x="8189913" y="3022600"/>
          <p14:tracePt t="42132" x="8180388" y="3022600"/>
          <p14:tracePt t="42135" x="8164513" y="3030538"/>
          <p14:tracePt t="42138" x="8156575" y="3030538"/>
          <p14:tracePt t="42140" x="8148638" y="3030538"/>
          <p14:tracePt t="42142" x="8140700" y="3030538"/>
          <p14:tracePt t="42147" x="8132763" y="3030538"/>
          <p14:tracePt t="42151" x="8116888" y="3030538"/>
          <p14:tracePt t="42152" x="8108950" y="3030538"/>
          <p14:tracePt t="42154" x="8101013" y="3030538"/>
          <p14:tracePt t="42156" x="8093075" y="3030538"/>
          <p14:tracePt t="42160" x="8085138" y="3030538"/>
          <p14:tracePt t="42165" x="8069263" y="3030538"/>
          <p14:tracePt t="42168" x="8061325" y="3030538"/>
          <p14:tracePt t="42170" x="8053388" y="3038475"/>
          <p14:tracePt t="42174" x="8045450" y="3038475"/>
          <p14:tracePt t="42178" x="8037513" y="3038475"/>
          <p14:tracePt t="42183" x="8029575" y="3038475"/>
          <p14:tracePt t="42184" x="8021638" y="3038475"/>
          <p14:tracePt t="42188" x="8013700" y="3038475"/>
          <p14:tracePt t="42192" x="8005763" y="3038475"/>
          <p14:tracePt t="42194" x="7997825" y="3038475"/>
          <p14:tracePt t="42199" x="7989888" y="3038475"/>
          <p14:tracePt t="42200" x="7981950" y="3038475"/>
          <p14:tracePt t="42202" x="7974013" y="3030538"/>
          <p14:tracePt t="42204" x="7966075" y="3030538"/>
          <p14:tracePt t="42206" x="7958138" y="3030538"/>
          <p14:tracePt t="42208" x="7950200" y="3030538"/>
          <p14:tracePt t="42210" x="7942263" y="3030538"/>
          <p14:tracePt t="42212" x="7934325" y="3030538"/>
          <p14:tracePt t="42215" x="7918450" y="3022600"/>
          <p14:tracePt t="42217" x="7910513" y="3022600"/>
          <p14:tracePt t="42218" x="7902575" y="3022600"/>
          <p14:tracePt t="42220" x="7894638" y="3022600"/>
          <p14:tracePt t="42222" x="7886700" y="3022600"/>
          <p14:tracePt t="42224" x="7878763" y="3014663"/>
          <p14:tracePt t="42226" x="7870825" y="3014663"/>
          <p14:tracePt t="42228" x="7862888" y="3014663"/>
          <p14:tracePt t="42231" x="7854950" y="3014663"/>
          <p14:tracePt t="42233" x="7839075" y="3014663"/>
          <p14:tracePt t="42234" x="7829550" y="3006725"/>
          <p14:tracePt t="42236" x="7813675" y="3006725"/>
          <p14:tracePt t="42238" x="7805738" y="3006725"/>
          <p14:tracePt t="42240" x="7797800" y="3006725"/>
          <p14:tracePt t="42242" x="7789863" y="3006725"/>
          <p14:tracePt t="42244" x="7773988" y="3006725"/>
          <p14:tracePt t="42249" x="7750175" y="3006725"/>
          <p14:tracePt t="42251" x="7742238" y="3006725"/>
          <p14:tracePt t="42252" x="7726363" y="3006725"/>
          <p14:tracePt t="42254" x="7718425" y="3006725"/>
          <p14:tracePt t="42256" x="7702550" y="2998788"/>
          <p14:tracePt t="42258" x="7686675" y="2998788"/>
          <p14:tracePt t="42260" x="7678738" y="2998788"/>
          <p14:tracePt t="42262" x="7662863" y="2998788"/>
          <p14:tracePt t="42265" x="7646988" y="2998788"/>
          <p14:tracePt t="42267" x="7631113" y="3006725"/>
          <p14:tracePt t="42269" x="7615238" y="3006725"/>
          <p14:tracePt t="42270" x="7607300" y="3006725"/>
          <p14:tracePt t="42273" x="7591425" y="3006725"/>
          <p14:tracePt t="42274" x="7575550" y="3006725"/>
          <p14:tracePt t="42276" x="7559675" y="3006725"/>
          <p14:tracePt t="42278" x="7543800" y="3006725"/>
          <p14:tracePt t="42281" x="7527925" y="3006725"/>
          <p14:tracePt t="42283" x="7512050" y="3006725"/>
          <p14:tracePt t="42284" x="7496175" y="3006725"/>
          <p14:tracePt t="42286" x="7470775" y="3006725"/>
          <p14:tracePt t="42288" x="7462838" y="3006725"/>
          <p14:tracePt t="42290" x="7446963" y="3006725"/>
          <p14:tracePt t="42292" x="7431088" y="3006725"/>
          <p14:tracePt t="42294" x="7407275" y="3006725"/>
          <p14:tracePt t="42297" x="7391400" y="2998788"/>
          <p14:tracePt t="42299" x="7375525" y="2998788"/>
          <p14:tracePt t="42301" x="7359650" y="2998788"/>
          <p14:tracePt t="42302" x="7343775" y="2998788"/>
          <p14:tracePt t="42304" x="7327900" y="2998788"/>
          <p14:tracePt t="42306" x="7304088" y="2990850"/>
          <p14:tracePt t="42308" x="7288213" y="2990850"/>
          <p14:tracePt t="42310" x="7272338" y="2990850"/>
          <p14:tracePt t="42312" x="7256463" y="2990850"/>
          <p14:tracePt t="42315" x="7240588" y="2990850"/>
          <p14:tracePt t="42318" x="7216775" y="2990850"/>
          <p14:tracePt t="42321" x="7192963" y="2982913"/>
          <p14:tracePt t="42322" x="7169150" y="2982913"/>
          <p14:tracePt t="42324" x="7153275" y="2982913"/>
          <p14:tracePt t="42326" x="7127875" y="2982913"/>
          <p14:tracePt t="42328" x="7119938" y="2982913"/>
          <p14:tracePt t="42331" x="7096125" y="2982913"/>
          <p14:tracePt t="42333" x="7080250" y="2982913"/>
          <p14:tracePt t="42336" x="7040563" y="2974975"/>
          <p14:tracePt t="42338" x="7024688" y="2974975"/>
          <p14:tracePt t="42340" x="7000875" y="2974975"/>
          <p14:tracePt t="42342" x="6985000" y="2974975"/>
          <p14:tracePt t="42344" x="6961188" y="2967038"/>
          <p14:tracePt t="42348" x="6921500" y="2967038"/>
          <p14:tracePt t="42350" x="6897688" y="2959100"/>
          <p14:tracePt t="42353" x="6881813" y="2959100"/>
          <p14:tracePt t="42354" x="6858000" y="2959100"/>
          <p14:tracePt t="42356" x="6834188" y="2959100"/>
          <p14:tracePt t="42358" x="6818313" y="2951163"/>
          <p14:tracePt t="42360" x="6794500" y="2951163"/>
          <p14:tracePt t="42363" x="6769100" y="2951163"/>
          <p14:tracePt t="42365" x="6745288" y="2951163"/>
          <p14:tracePt t="42368" x="6697663" y="2951163"/>
          <p14:tracePt t="42370" x="6673850" y="2951163"/>
          <p14:tracePt t="42372" x="6650038" y="2943225"/>
          <p14:tracePt t="42374" x="6626225" y="2943225"/>
          <p14:tracePt t="42376" x="6602413" y="2943225"/>
          <p14:tracePt t="42378" x="6578600" y="2935288"/>
          <p14:tracePt t="42383" x="6530975" y="2935288"/>
          <p14:tracePt t="42385" x="6507163" y="2935288"/>
          <p14:tracePt t="42386" x="6475413" y="2935288"/>
          <p14:tracePt t="42388" x="6451600" y="2935288"/>
          <p14:tracePt t="42390" x="6426200" y="2927350"/>
          <p14:tracePt t="42392" x="6394450" y="2927350"/>
          <p14:tracePt t="42394" x="6370638" y="2919413"/>
          <p14:tracePt t="42399" x="6315075" y="2909888"/>
          <p14:tracePt t="42403" x="6259513" y="2901950"/>
          <p14:tracePt t="42404" x="6227763" y="2901950"/>
          <p14:tracePt t="42406" x="6196013" y="2901950"/>
          <p14:tracePt t="42408" x="6164263" y="2901950"/>
          <p14:tracePt t="42410" x="6140450" y="2894013"/>
          <p14:tracePt t="42412" x="6108700" y="2894013"/>
          <p14:tracePt t="42415" x="6075363" y="2886075"/>
          <p14:tracePt t="42417" x="6043613" y="2886075"/>
          <p14:tracePt t="42419" x="6011863" y="2878138"/>
          <p14:tracePt t="42420" x="5972175" y="2870200"/>
          <p14:tracePt t="42422" x="5940425" y="2870200"/>
          <p14:tracePt t="42424" x="5908675" y="2862263"/>
          <p14:tracePt t="42426" x="5876925" y="2862263"/>
          <p14:tracePt t="42428" x="5837238" y="2854325"/>
          <p14:tracePt t="42431" x="5797550" y="2846388"/>
          <p14:tracePt t="42433" x="5765800" y="2838450"/>
          <p14:tracePt t="42437" x="5684838" y="2830513"/>
          <p14:tracePt t="42438" x="5653088" y="2830513"/>
          <p14:tracePt t="42440" x="5613400" y="2822575"/>
          <p14:tracePt t="42442" x="5573713" y="2814638"/>
          <p14:tracePt t="42444" x="5534025" y="2814638"/>
          <p14:tracePt t="42448" x="5454650" y="2798763"/>
          <p14:tracePt t="42451" x="5407025" y="2790825"/>
          <p14:tracePt t="42453" x="5365750" y="2782888"/>
          <p14:tracePt t="42455" x="5326063" y="2774950"/>
          <p14:tracePt t="42456" x="5286375" y="2767013"/>
          <p14:tracePt t="42458" x="5238750" y="2759075"/>
          <p14:tracePt t="42460" x="5199063" y="2751138"/>
          <p14:tracePt t="42462" x="5159375" y="2743200"/>
          <p14:tracePt t="42465" x="5111750" y="2735263"/>
          <p14:tracePt t="42466" x="5080000" y="2727325"/>
          <p14:tracePt t="42471" x="4999038" y="2703513"/>
          <p14:tracePt t="42473" x="4959350" y="2687638"/>
          <p14:tracePt t="42474" x="4919663" y="2679700"/>
          <p14:tracePt t="42476" x="4879975" y="2663825"/>
          <p14:tracePt t="42478" x="4840288" y="2647950"/>
          <p14:tracePt t="42481" x="4800600" y="2640013"/>
          <p14:tracePt t="42482" x="4760913" y="2624138"/>
          <p14:tracePt t="42484" x="4721225" y="2608263"/>
          <p14:tracePt t="42489" x="4632325" y="2576513"/>
          <p14:tracePt t="42491" x="4592638" y="2566988"/>
          <p14:tracePt t="42492" x="4552950" y="2551113"/>
          <p14:tracePt t="42495" x="4513263" y="2535238"/>
          <p14:tracePt t="42499" x="4425950" y="2495550"/>
          <p14:tracePt t="42500" x="4386263" y="2479675"/>
          <p14:tracePt t="42502" x="4344988" y="2463800"/>
          <p14:tracePt t="42507" x="4257675" y="2432050"/>
          <p14:tracePt t="42511" x="4178300" y="2400300"/>
          <p14:tracePt t="42513" x="4138613" y="2384425"/>
          <p14:tracePt t="42515" x="4090988" y="2368550"/>
          <p14:tracePt t="42516" x="4051300" y="2352675"/>
          <p14:tracePt t="42521" x="3970338" y="2320925"/>
          <p14:tracePt t="42525" x="3883025" y="2281238"/>
          <p14:tracePt t="42526" x="3843338" y="2265363"/>
          <p14:tracePt t="42528" x="3803650" y="2241550"/>
          <p14:tracePt t="42531" x="3763963" y="2224088"/>
          <p14:tracePt t="42532" x="3716338" y="2200275"/>
          <p14:tracePt t="42537" x="3651250" y="2168525"/>
          <p14:tracePt t="42540" x="3611563" y="2152650"/>
          <p14:tracePt t="42541" x="3571875" y="2136775"/>
          <p14:tracePt t="42542" x="3540125" y="2120900"/>
          <p14:tracePt t="42544" x="3500438" y="2105025"/>
          <p14:tracePt t="42548" x="3468688" y="2089150"/>
          <p14:tracePt t="42549" x="3429000" y="2073275"/>
          <p14:tracePt t="42550" x="3397250" y="2057400"/>
          <p14:tracePt t="42555" x="3333750" y="2033588"/>
          <p14:tracePt t="42559" x="3260725" y="2009775"/>
          <p14:tracePt t="42560" x="3228975" y="1993900"/>
          <p14:tracePt t="42563" x="3197225" y="1985963"/>
          <p14:tracePt t="42565" x="3165475" y="1970088"/>
          <p14:tracePt t="42567" x="3125788" y="1954213"/>
          <p14:tracePt t="42571" x="3070225" y="1938338"/>
          <p14:tracePt t="42575" x="3014663" y="1914525"/>
          <p14:tracePt t="42576" x="2982913" y="1898650"/>
          <p14:tracePt t="42578" x="2949575" y="1890713"/>
          <p14:tracePt t="42581" x="2917825" y="1881188"/>
          <p14:tracePt t="42582" x="2894013" y="1865313"/>
          <p14:tracePt t="42587" x="2838450" y="1841500"/>
          <p14:tracePt t="42590" x="2782888" y="1825625"/>
          <p14:tracePt t="42592" x="2751138" y="1817688"/>
          <p14:tracePt t="42594" x="2727325" y="1809750"/>
          <p14:tracePt t="42598" x="2679700" y="1793875"/>
          <p14:tracePt t="42604" x="2606675" y="1770063"/>
          <p14:tracePt t="42606" x="2582863" y="1770063"/>
          <p14:tracePt t="42608" x="2559050" y="1762125"/>
          <p14:tracePt t="42610" x="2535238" y="1754188"/>
          <p14:tracePt t="42612" x="2519363" y="1746250"/>
          <p14:tracePt t="42615" x="2495550" y="1738313"/>
          <p14:tracePt t="42620" x="2455863" y="1722438"/>
          <p14:tracePt t="42622" x="2416175" y="1706563"/>
          <p14:tracePt t="42624" x="2392363" y="1698625"/>
          <p14:tracePt t="42626" x="2376488" y="1690688"/>
          <p14:tracePt t="42628" x="2352675" y="1682750"/>
          <p14:tracePt t="42631" x="2336800" y="1674813"/>
          <p14:tracePt t="42633" x="2320925" y="1666875"/>
          <p14:tracePt t="42637" x="2281238" y="1651000"/>
          <p14:tracePt t="42638" x="2265363" y="1643063"/>
          <p14:tracePt t="42640" x="2239963" y="1635125"/>
          <p14:tracePt t="42642" x="2224088" y="1627188"/>
          <p14:tracePt t="42644" x="2200275" y="1619250"/>
          <p14:tracePt t="42648" x="2160588" y="1603375"/>
          <p14:tracePt t="42651" x="2144713" y="1595438"/>
          <p14:tracePt t="42655" x="2105025" y="1587500"/>
          <p14:tracePt t="42656" x="2081213" y="1579563"/>
          <p14:tracePt t="42658" x="2065338" y="1571625"/>
          <p14:tracePt t="42660" x="2041525" y="1563688"/>
          <p14:tracePt t="42664" x="2009775" y="1547813"/>
          <p14:tracePt t="42667" x="1985963" y="1538288"/>
          <p14:tracePt t="42668" x="1962150" y="1530350"/>
          <p14:tracePt t="42673" x="1930400" y="1514475"/>
          <p14:tracePt t="42675" x="1912938" y="1514475"/>
          <p14:tracePt t="42677" x="1897063" y="1506538"/>
          <p14:tracePt t="42679" x="1873250" y="1498600"/>
          <p14:tracePt t="42681" x="1857375" y="1490663"/>
          <p14:tracePt t="42682" x="1841500" y="1482725"/>
          <p14:tracePt t="42687" x="1801813" y="1474788"/>
          <p14:tracePt t="42688" x="1778000" y="1466850"/>
          <p14:tracePt t="42690" x="1762125" y="1458913"/>
          <p14:tracePt t="42692" x="1746250" y="1450975"/>
          <p14:tracePt t="42694" x="1722438" y="1443038"/>
          <p14:tracePt t="42698" x="1682750" y="1435100"/>
          <p14:tracePt t="42700" x="1666875" y="1427163"/>
          <p14:tracePt t="42705" x="1627188" y="1411288"/>
          <p14:tracePt t="42707" x="1611313" y="1411288"/>
          <p14:tracePt t="42708" x="1587500" y="1403350"/>
          <p14:tracePt t="42710" x="1571625" y="1395413"/>
          <p14:tracePt t="42712" x="1546225" y="1395413"/>
          <p14:tracePt t="42715" x="1530350" y="1387475"/>
          <p14:tracePt t="42716" x="1506538" y="1387475"/>
          <p14:tracePt t="42721" x="1466850" y="1379538"/>
          <p14:tracePt t="42723" x="1443038" y="1371600"/>
          <p14:tracePt t="42726" x="1427163" y="1363663"/>
          <p14:tracePt t="42727" x="1403350" y="1363663"/>
          <p14:tracePt t="42728" x="1387475" y="1355725"/>
          <p14:tracePt t="42731" x="1363663" y="1355725"/>
          <p14:tracePt t="42732" x="1347788" y="1355725"/>
          <p14:tracePt t="42736" x="1300163" y="1347788"/>
          <p14:tracePt t="42738" x="1292225" y="1339850"/>
          <p14:tracePt t="42740" x="1268413" y="1339850"/>
          <p14:tracePt t="42742" x="1252538" y="1339850"/>
          <p14:tracePt t="42744" x="1236663" y="1331913"/>
          <p14:tracePt t="42748" x="1203325" y="1331913"/>
          <p14:tracePt t="42752" x="1187450" y="1331913"/>
          <p14:tracePt t="42754" x="1155700" y="1323975"/>
          <p14:tracePt t="42756" x="1139825" y="1323975"/>
          <p14:tracePt t="42758" x="1123950" y="1316038"/>
          <p14:tracePt t="42760" x="1116013" y="1316038"/>
          <p14:tracePt t="42762" x="1100138" y="1316038"/>
          <p14:tracePt t="42765" x="1092200" y="1316038"/>
          <p14:tracePt t="42768" x="1068388" y="1316038"/>
          <p14:tracePt t="42770" x="1052513" y="1308100"/>
          <p14:tracePt t="42772" x="1044575" y="1308100"/>
          <p14:tracePt t="42774" x="1036638" y="1308100"/>
          <p14:tracePt t="42776" x="1028700" y="1308100"/>
          <p14:tracePt t="42778" x="1020763" y="1308100"/>
          <p14:tracePt t="42781" x="1012825" y="1300163"/>
          <p14:tracePt t="42784" x="996950" y="1300163"/>
          <p14:tracePt t="42786" x="989013" y="1300163"/>
          <p14:tracePt t="42788" x="981075" y="1300163"/>
          <p14:tracePt t="42792" x="973138" y="1300163"/>
          <p14:tracePt t="42797" x="965200" y="1300163"/>
          <p14:tracePt t="42799" x="965200" y="1308100"/>
          <p14:tracePt t="42801" x="957263" y="1308100"/>
          <p14:tracePt t="42809" x="957263" y="1316038"/>
          <p14:tracePt t="42812" x="965200" y="1323975"/>
          <p14:tracePt t="42816" x="973138" y="1331913"/>
          <p14:tracePt t="42820" x="981075" y="1339850"/>
          <p14:tracePt t="42821" x="989013" y="1347788"/>
          <p14:tracePt t="42822" x="1004888" y="1355725"/>
          <p14:tracePt t="42824" x="1012825" y="1363663"/>
          <p14:tracePt t="42826" x="1028700" y="1371600"/>
          <p14:tracePt t="42828" x="1036638" y="1387475"/>
          <p14:tracePt t="42831" x="1052513" y="1395413"/>
          <p14:tracePt t="42852" x="1068388" y="1395413"/>
          <p14:tracePt t="43157" x="1060450" y="1387475"/>
          <p14:tracePt t="43159" x="1044575" y="1379538"/>
          <p14:tracePt t="43161" x="1036638" y="1371600"/>
          <p14:tracePt t="43165" x="1004888" y="1363663"/>
          <p14:tracePt t="43167" x="989013" y="1355725"/>
          <p14:tracePt t="43170" x="957263" y="1339850"/>
          <p14:tracePt t="43173" x="941388" y="1331913"/>
          <p14:tracePt t="43174" x="917575" y="1316038"/>
          <p14:tracePt t="43176" x="901700" y="1308100"/>
          <p14:tracePt t="43178" x="877888" y="1300163"/>
          <p14:tracePt t="43182" x="844550" y="1284288"/>
          <p14:tracePt t="43185" x="828675" y="1276350"/>
          <p14:tracePt t="43186" x="812800" y="1268413"/>
          <p14:tracePt t="43188" x="796925" y="1260475"/>
          <p14:tracePt t="43190" x="773113" y="1252538"/>
          <p14:tracePt t="43192" x="757238" y="1244600"/>
          <p14:tracePt t="43194" x="741363" y="1236663"/>
          <p14:tracePt t="43198" x="709613" y="1220788"/>
          <p14:tracePt t="43200" x="693738" y="1212850"/>
          <p14:tracePt t="43205" x="669925" y="1195388"/>
          <p14:tracePt t="43206" x="654050" y="1187450"/>
          <p14:tracePt t="43208" x="646113" y="1187450"/>
          <p14:tracePt t="43210" x="638175" y="1179513"/>
          <p14:tracePt t="43214" x="622300" y="1171575"/>
          <p14:tracePt t="43216" x="614363" y="1171575"/>
          <p14:tracePt t="43220" x="606425" y="1155700"/>
          <p14:tracePt t="43222" x="598488" y="1155700"/>
          <p14:tracePt t="43224" x="590550" y="1147763"/>
          <p14:tracePt t="43226" x="590550" y="1139825"/>
          <p14:tracePt t="43228" x="582613" y="1139825"/>
          <p14:tracePt t="43231" x="574675" y="1131888"/>
          <p14:tracePt t="43232" x="574675" y="1123950"/>
          <p14:tracePt t="43236" x="558800" y="1116013"/>
          <p14:tracePt t="43238" x="558800" y="1108075"/>
          <p14:tracePt t="43240" x="550863" y="1100138"/>
          <p14:tracePt t="43242" x="542925" y="1092200"/>
          <p14:tracePt t="43244" x="534988" y="1084263"/>
          <p14:tracePt t="43247" x="527050" y="1076325"/>
          <p14:tracePt t="43249" x="527050" y="1068388"/>
          <p14:tracePt t="43253" x="509588" y="1052513"/>
          <p14:tracePt t="43254" x="501650" y="1036638"/>
          <p14:tracePt t="43256" x="493713" y="1028700"/>
          <p14:tracePt t="43258" x="485775" y="1020763"/>
          <p14:tracePt t="43260" x="485775" y="1004888"/>
          <p14:tracePt t="43262" x="477838" y="996950"/>
          <p14:tracePt t="43265" x="469900" y="981075"/>
          <p14:tracePt t="43267" x="461963" y="973138"/>
          <p14:tracePt t="43272" x="446088" y="949325"/>
          <p14:tracePt t="43275" x="430213" y="925513"/>
          <p14:tracePt t="43276" x="422275" y="909638"/>
          <p14:tracePt t="43278" x="414338" y="893763"/>
          <p14:tracePt t="43281" x="406400" y="877888"/>
          <p14:tracePt t="43283" x="406400" y="862013"/>
          <p14:tracePt t="43287" x="390525" y="836613"/>
          <p14:tracePt t="43290" x="382588" y="820738"/>
          <p14:tracePt t="43291" x="374650" y="804863"/>
          <p14:tracePt t="43292" x="366713" y="788988"/>
          <p14:tracePt t="43294" x="358775" y="773113"/>
          <p14:tracePt t="43298" x="342900" y="741363"/>
          <p14:tracePt t="43302" x="334963" y="725488"/>
          <p14:tracePt t="43306" x="311150" y="677863"/>
          <p14:tracePt t="43308" x="303213" y="661988"/>
          <p14:tracePt t="43310" x="295275" y="646113"/>
          <p14:tracePt t="43312" x="287338" y="630238"/>
          <p14:tracePt t="43315" x="279400" y="614363"/>
          <p14:tracePt t="43316" x="271463" y="598488"/>
          <p14:tracePt t="43323" x="247650" y="550863"/>
          <p14:tracePt t="43324" x="231775" y="534988"/>
          <p14:tracePt t="43326" x="223838" y="519113"/>
          <p14:tracePt t="43328" x="215900" y="501650"/>
          <p14:tracePt t="43331" x="207963" y="485775"/>
          <p14:tracePt t="43332" x="192088" y="469900"/>
          <p14:tracePt t="43337" x="166688" y="438150"/>
          <p14:tracePt t="43340" x="158750" y="422275"/>
          <p14:tracePt t="43341" x="150813" y="406400"/>
          <p14:tracePt t="43342" x="134938" y="398463"/>
          <p14:tracePt t="43344" x="127000" y="382588"/>
          <p14:tracePt t="43348" x="95250" y="350838"/>
          <p14:tracePt t="43351" x="87313" y="342900"/>
          <p14:tracePt t="43355" x="63500" y="311150"/>
          <p14:tracePt t="43356" x="47625" y="303213"/>
          <p14:tracePt t="43358" x="39688" y="287338"/>
          <p14:tracePt t="43360" x="23813" y="271463"/>
          <p14:tracePt t="43362" x="7938" y="26352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0C35C-80ED-4168-A00C-227B5FE8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6: </a:t>
            </a:r>
            <a:r>
              <a:rPr lang="nl-BE" dirty="0" err="1"/>
              <a:t>readlines</a:t>
            </a:r>
            <a:r>
              <a:rPr lang="nl-BE" dirty="0"/>
              <a:t> - records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9ABB9C-364F-4183-9CB1-51A8281F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26619DFC-0DAE-4163-92AE-1F541CEC8300}"/>
              </a:ext>
            </a:extLst>
          </p:cNvPr>
          <p:cNvSpPr/>
          <p:nvPr/>
        </p:nvSpPr>
        <p:spPr>
          <a:xfrm>
            <a:off x="912537" y="4221249"/>
            <a:ext cx="9835064" cy="212555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</a:t>
            </a:r>
            <a:r>
              <a:rPr lang="nl-BE" altLang="nl-BE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'08/01;Application development in Python;08:30'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altLang="nl-BE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line.split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';'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splits the string based on separator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;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record of fields: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record[0]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'08/01'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record[1]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'Application development in Python'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record[2]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08:30\n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endParaRPr lang="nl-BE" sz="2000" b="1" dirty="0">
              <a:solidFill>
                <a:srgbClr val="00808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1597CF-640D-4744-AEE7-9C753EE70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23" y="1573975"/>
            <a:ext cx="9918100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all_l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all_l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line is split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record of fields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record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3D80C7-00FD-4E10-9A19-0DE3B029B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3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472"/>
    </mc:Choice>
    <mc:Fallback xmlns="">
      <p:transition spd="slow" advTm="23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 animBg="1"/>
    </p:bldLst>
  </p:timing>
  <p:extLst>
    <p:ext uri="{3A86A75C-4F4B-4683-9AE1-C65F6400EC91}">
      <p14:laserTraceLst xmlns:p14="http://schemas.microsoft.com/office/powerpoint/2010/main">
        <p14:tracePtLst>
          <p14:tracePt t="14720" x="7938" y="1762125"/>
          <p14:tracePt t="14723" x="15875" y="1770063"/>
          <p14:tracePt t="14725" x="23813" y="1770063"/>
          <p14:tracePt t="14729" x="31750" y="1770063"/>
          <p14:tracePt t="14731" x="39688" y="1778000"/>
          <p14:tracePt t="14735" x="47625" y="1778000"/>
          <p14:tracePt t="14740" x="55563" y="1778000"/>
          <p14:tracePt t="14742" x="63500" y="1785938"/>
          <p14:tracePt t="14745" x="71438" y="1785938"/>
          <p14:tracePt t="14749" x="79375" y="1785938"/>
          <p14:tracePt t="14751" x="79375" y="1793875"/>
          <p14:tracePt t="14753" x="87313" y="1793875"/>
          <p14:tracePt t="14756" x="95250" y="1793875"/>
          <p14:tracePt t="14760" x="103188" y="1793875"/>
          <p14:tracePt t="14761" x="111125" y="1801813"/>
          <p14:tracePt t="14765" x="119063" y="1801813"/>
          <p14:tracePt t="14769" x="127000" y="1801813"/>
          <p14:tracePt t="14772" x="134938" y="1809750"/>
          <p14:tracePt t="14776" x="142875" y="1809750"/>
          <p14:tracePt t="14779" x="150813" y="1809750"/>
          <p14:tracePt t="14781" x="150813" y="1817688"/>
          <p14:tracePt t="14783" x="158750" y="1817688"/>
          <p14:tracePt t="14787" x="166688" y="1817688"/>
          <p14:tracePt t="14793" x="176213" y="1825625"/>
          <p14:tracePt t="14797" x="184150" y="1825625"/>
          <p14:tracePt t="14807" x="192088" y="1825625"/>
          <p14:tracePt t="14812" x="192088" y="1833563"/>
          <p14:tracePt t="14817" x="200025" y="1833563"/>
          <p14:tracePt t="15649" x="200025" y="1825625"/>
          <p14:tracePt t="15659" x="207963" y="1825625"/>
          <p14:tracePt t="15673" x="207963" y="1817688"/>
          <p14:tracePt t="15675" x="215900" y="1817688"/>
          <p14:tracePt t="15690" x="223838" y="1817688"/>
          <p14:tracePt t="15695" x="223838" y="1809750"/>
          <p14:tracePt t="15707" x="231775" y="1809750"/>
          <p14:tracePt t="15867" x="231775" y="1801813"/>
          <p14:tracePt t="15875" x="239713" y="1801813"/>
          <p14:tracePt t="15911" x="239713" y="1793875"/>
          <p14:tracePt t="15925" x="247650" y="1793875"/>
          <p14:tracePt t="15963" x="255588" y="1793875"/>
          <p14:tracePt t="15983" x="263525" y="1785938"/>
          <p14:tracePt t="15995" x="271463" y="1785938"/>
          <p14:tracePt t="16005" x="279400" y="1778000"/>
          <p14:tracePt t="16011" x="287338" y="1778000"/>
          <p14:tracePt t="16017" x="295275" y="1778000"/>
          <p14:tracePt t="16019" x="295275" y="1770063"/>
          <p14:tracePt t="16023" x="303213" y="1770063"/>
          <p14:tracePt t="16027" x="311150" y="1770063"/>
          <p14:tracePt t="16031" x="311150" y="1762125"/>
          <p14:tracePt t="16033" x="319088" y="1762125"/>
          <p14:tracePt t="16037" x="327025" y="1762125"/>
          <p14:tracePt t="16041" x="334963" y="1762125"/>
          <p14:tracePt t="16047" x="342900" y="1754188"/>
          <p14:tracePt t="16051" x="350838" y="1754188"/>
          <p14:tracePt t="16056" x="358775" y="1754188"/>
          <p14:tracePt t="16061" x="366713" y="1754188"/>
          <p14:tracePt t="16063" x="366713" y="1746250"/>
          <p14:tracePt t="16065" x="374650" y="1746250"/>
          <p14:tracePt t="16071" x="382588" y="1746250"/>
          <p14:tracePt t="16076" x="390525" y="1746250"/>
          <p14:tracePt t="16079" x="390525" y="1738313"/>
          <p14:tracePt t="16082" x="398463" y="1738313"/>
          <p14:tracePt t="16088" x="406400" y="1738313"/>
          <p14:tracePt t="16093" x="414338" y="1738313"/>
          <p14:tracePt t="16099" x="422275" y="1738313"/>
          <p14:tracePt t="16101" x="422275" y="1730375"/>
          <p14:tracePt t="16107" x="430213" y="1730375"/>
          <p14:tracePt t="16111" x="438150" y="1730375"/>
          <p14:tracePt t="16117" x="446088" y="1730375"/>
          <p14:tracePt t="16121" x="454025" y="1722438"/>
          <p14:tracePt t="16125" x="461963" y="1722438"/>
          <p14:tracePt t="16129" x="469900" y="1722438"/>
          <p14:tracePt t="16133" x="477838" y="1722438"/>
          <p14:tracePt t="16137" x="477838" y="1714500"/>
          <p14:tracePt t="16139" x="485775" y="1714500"/>
          <p14:tracePt t="16143" x="493713" y="1714500"/>
          <p14:tracePt t="16147" x="501650" y="1714500"/>
          <p14:tracePt t="16153" x="509588" y="1706563"/>
          <p14:tracePt t="16160" x="517525" y="1706563"/>
          <p14:tracePt t="16165" x="527050" y="1706563"/>
          <p14:tracePt t="16167" x="527050" y="1698625"/>
          <p14:tracePt t="16173" x="534988" y="1698625"/>
          <p14:tracePt t="16177" x="542925" y="1698625"/>
          <p14:tracePt t="16183" x="550863" y="1698625"/>
          <p14:tracePt t="16185" x="550863" y="1690688"/>
          <p14:tracePt t="16190" x="558800" y="1690688"/>
          <p14:tracePt t="16197" x="566738" y="1690688"/>
          <p14:tracePt t="16203" x="574675" y="1690688"/>
          <p14:tracePt t="16208" x="574675" y="1682750"/>
          <p14:tracePt t="16209" x="582613" y="1682750"/>
          <p14:tracePt t="16215" x="590550" y="1682750"/>
          <p14:tracePt t="16223" x="598488" y="1682750"/>
          <p14:tracePt t="16225" x="598488" y="1674813"/>
          <p14:tracePt t="16227" x="606425" y="1674813"/>
          <p14:tracePt t="16231" x="614363" y="1674813"/>
          <p14:tracePt t="16237" x="622300" y="1674813"/>
          <p14:tracePt t="16243" x="630238" y="1666875"/>
          <p14:tracePt t="16247" x="638175" y="1666875"/>
          <p14:tracePt t="16251" x="646113" y="1666875"/>
          <p14:tracePt t="16256" x="654050" y="1666875"/>
          <p14:tracePt t="16258" x="654050" y="1658938"/>
          <p14:tracePt t="16259" x="661988" y="1658938"/>
          <p14:tracePt t="16263" x="669925" y="1658938"/>
          <p14:tracePt t="16265" x="677863" y="1658938"/>
          <p14:tracePt t="16267" x="677863" y="1651000"/>
          <p14:tracePt t="16269" x="685800" y="1651000"/>
          <p14:tracePt t="16272" x="693738" y="1651000"/>
          <p14:tracePt t="16276" x="701675" y="1651000"/>
          <p14:tracePt t="16277" x="709613" y="1643063"/>
          <p14:tracePt t="16281" x="717550" y="1643063"/>
          <p14:tracePt t="16283" x="725488" y="1635125"/>
          <p14:tracePt t="16287" x="733425" y="1635125"/>
          <p14:tracePt t="16290" x="741363" y="1635125"/>
          <p14:tracePt t="16292" x="741363" y="1627188"/>
          <p14:tracePt t="16294" x="749300" y="1627188"/>
          <p14:tracePt t="16295" x="757238" y="1627188"/>
          <p14:tracePt t="16299" x="765175" y="1619250"/>
          <p14:tracePt t="16303" x="773113" y="1619250"/>
          <p14:tracePt t="16307" x="781050" y="1619250"/>
          <p14:tracePt t="16309" x="781050" y="1611313"/>
          <p14:tracePt t="16313" x="788988" y="1611313"/>
          <p14:tracePt t="16317" x="796925" y="1611313"/>
          <p14:tracePt t="16319" x="796925" y="1603375"/>
          <p14:tracePt t="16324" x="804863" y="1603375"/>
          <p14:tracePt t="16327" x="812800" y="1603375"/>
          <p14:tracePt t="16331" x="812800" y="1595438"/>
          <p14:tracePt t="16333" x="820738" y="1595438"/>
          <p14:tracePt t="16342" x="828675" y="1595438"/>
          <p14:tracePt t="16353" x="836613" y="1595438"/>
          <p14:tracePt t="16407" x="836613" y="1587500"/>
          <p14:tracePt t="16421" x="844550" y="1587500"/>
          <p14:tracePt t="16439" x="852488" y="1587500"/>
          <p14:tracePt t="16451" x="852488" y="1579563"/>
          <p14:tracePt t="16456" x="860425" y="1579563"/>
          <p14:tracePt t="16467" x="868363" y="1579563"/>
          <p14:tracePt t="16495" x="868363" y="1571625"/>
          <p14:tracePt t="16515" x="877888" y="1571625"/>
          <p14:tracePt t="16553" x="885825" y="1571625"/>
          <p14:tracePt t="16572" x="893763" y="1571625"/>
          <p14:tracePt t="16603" x="901700" y="1571625"/>
          <p14:tracePt t="16615" x="909638" y="1571625"/>
          <p14:tracePt t="16623" x="917575" y="1571625"/>
          <p14:tracePt t="16627" x="917575" y="1563688"/>
          <p14:tracePt t="16629" x="925513" y="1563688"/>
          <p14:tracePt t="16637" x="933450" y="1563688"/>
          <p14:tracePt t="16649" x="941388" y="1563688"/>
          <p14:tracePt t="16661" x="949325" y="1563688"/>
          <p14:tracePt t="16675" x="957263" y="1563688"/>
          <p14:tracePt t="16691" x="957263" y="1555750"/>
          <p14:tracePt t="16699" x="965200" y="1555750"/>
          <p14:tracePt t="16727" x="973138" y="1555750"/>
          <p14:tracePt t="16745" x="973138" y="1547813"/>
          <p14:tracePt t="16845" x="965200" y="1547813"/>
          <p14:tracePt t="16863" x="957263" y="1547813"/>
          <p14:tracePt t="16869" x="949325" y="1547813"/>
          <p14:tracePt t="16876" x="941388" y="1538288"/>
          <p14:tracePt t="16879" x="933450" y="1538288"/>
          <p14:tracePt t="16883" x="925513" y="1538288"/>
          <p14:tracePt t="16885" x="925513" y="1530350"/>
          <p14:tracePt t="16887" x="917575" y="1530350"/>
          <p14:tracePt t="16892" x="909638" y="1530350"/>
          <p14:tracePt t="16897" x="901700" y="1522413"/>
          <p14:tracePt t="16901" x="893763" y="1522413"/>
          <p14:tracePt t="16906" x="885825" y="1522413"/>
          <p14:tracePt t="16912" x="877888" y="1514475"/>
          <p14:tracePt t="16915" x="868363" y="1514475"/>
          <p14:tracePt t="16922" x="860425" y="1506538"/>
          <p14:tracePt t="16926" x="852488" y="1506538"/>
          <p14:tracePt t="16929" x="844550" y="1506538"/>
          <p14:tracePt t="16943" x="828675" y="1498600"/>
          <p14:tracePt t="16945" x="820738" y="1498600"/>
          <p14:tracePt t="16949" x="812800" y="1490663"/>
          <p14:tracePt t="16957" x="804863" y="1490663"/>
          <p14:tracePt t="16961" x="796925" y="1490663"/>
          <p14:tracePt t="16967" x="788988" y="1490663"/>
          <p14:tracePt t="16973" x="781050" y="1490663"/>
          <p14:tracePt t="16979" x="773113" y="1490663"/>
          <p14:tracePt t="16985" x="765175" y="1490663"/>
          <p14:tracePt t="16993" x="757238" y="1490663"/>
          <p14:tracePt t="17001" x="749300" y="1490663"/>
          <p14:tracePt t="17011" x="741363" y="1490663"/>
          <p14:tracePt t="17021" x="733425" y="1490663"/>
          <p14:tracePt t="17031" x="725488" y="1490663"/>
          <p14:tracePt t="17040" x="725488" y="1498600"/>
          <p14:tracePt t="17045" x="717550" y="1498600"/>
          <p14:tracePt t="17447" x="709613" y="1498600"/>
          <p14:tracePt t="17463" x="709613" y="1506538"/>
          <p14:tracePt t="17483" x="701675" y="1506538"/>
          <p14:tracePt t="17495" x="701675" y="1514475"/>
          <p14:tracePt t="17527" x="693738" y="1514475"/>
          <p14:tracePt t="17530" x="693738" y="1522413"/>
          <p14:tracePt t="17557" x="693738" y="1530350"/>
          <p14:tracePt t="17579" x="685800" y="1530350"/>
          <p14:tracePt t="17993" x="693738" y="1530350"/>
          <p14:tracePt t="18023" x="701675" y="1530350"/>
          <p14:tracePt t="18027" x="701675" y="1522413"/>
          <p14:tracePt t="18030" x="709613" y="1522413"/>
          <p14:tracePt t="18033" x="717550" y="1522413"/>
          <p14:tracePt t="18037" x="725488" y="1522413"/>
          <p14:tracePt t="18042" x="733425" y="1522413"/>
          <p14:tracePt t="18043" x="741363" y="1522413"/>
          <p14:tracePt t="18047" x="749300" y="1522413"/>
          <p14:tracePt t="18049" x="757238" y="1514475"/>
          <p14:tracePt t="18051" x="765175" y="1514475"/>
          <p14:tracePt t="18053" x="773113" y="1514475"/>
          <p14:tracePt t="18057" x="788988" y="1514475"/>
          <p14:tracePt t="18059" x="796925" y="1514475"/>
          <p14:tracePt t="18061" x="804863" y="1514475"/>
          <p14:tracePt t="18063" x="812800" y="1514475"/>
          <p14:tracePt t="18067" x="820738" y="1506538"/>
          <p14:tracePt t="18069" x="828675" y="1506538"/>
          <p14:tracePt t="18071" x="836613" y="1506538"/>
          <p14:tracePt t="18074" x="844550" y="1506538"/>
          <p14:tracePt t="18076" x="852488" y="1506538"/>
          <p14:tracePt t="18077" x="868363" y="1506538"/>
          <p14:tracePt t="18079" x="877888" y="1506538"/>
          <p14:tracePt t="18081" x="885825" y="1506538"/>
          <p14:tracePt t="18083" x="893763" y="1498600"/>
          <p14:tracePt t="18085" x="901700" y="1498600"/>
          <p14:tracePt t="18087" x="909638" y="1498600"/>
          <p14:tracePt t="18090" x="917575" y="1498600"/>
          <p14:tracePt t="18092" x="925513" y="1498600"/>
          <p14:tracePt t="18096" x="949325" y="1498600"/>
          <p14:tracePt t="18097" x="957263" y="1498600"/>
          <p14:tracePt t="18099" x="965200" y="1498600"/>
          <p14:tracePt t="18101" x="973138" y="1490663"/>
          <p14:tracePt t="18103" x="981075" y="1490663"/>
          <p14:tracePt t="18107" x="996950" y="1490663"/>
          <p14:tracePt t="18109" x="1004888" y="1490663"/>
          <p14:tracePt t="18112" x="1012825" y="1490663"/>
          <p14:tracePt t="18113" x="1020763" y="1490663"/>
          <p14:tracePt t="18115" x="1028700" y="1490663"/>
          <p14:tracePt t="18117" x="1036638" y="1482725"/>
          <p14:tracePt t="18119" x="1044575" y="1482725"/>
          <p14:tracePt t="18121" x="1052513" y="1482725"/>
          <p14:tracePt t="18124" x="1060450" y="1482725"/>
          <p14:tracePt t="18127" x="1076325" y="1482725"/>
          <p14:tracePt t="18129" x="1084263" y="1482725"/>
          <p14:tracePt t="18133" x="1092200" y="1482725"/>
          <p14:tracePt t="18135" x="1100138" y="1474788"/>
          <p14:tracePt t="18137" x="1108075" y="1474788"/>
          <p14:tracePt t="18140" x="1116013" y="1474788"/>
          <p14:tracePt t="18143" x="1123950" y="1474788"/>
          <p14:tracePt t="18145" x="1131888" y="1474788"/>
          <p14:tracePt t="18149" x="1139825" y="1474788"/>
          <p14:tracePt t="18153" x="1147763" y="1474788"/>
          <p14:tracePt t="18159" x="1155700" y="1474788"/>
          <p14:tracePt t="18161" x="1163638" y="1474788"/>
          <p14:tracePt t="18165" x="1171575" y="1474788"/>
          <p14:tracePt t="18169" x="1179513" y="1474788"/>
          <p14:tracePt t="18175" x="1187450" y="1474788"/>
          <p14:tracePt t="18183" x="1195388" y="1474788"/>
          <p14:tracePt t="18190" x="1203325" y="1474788"/>
          <p14:tracePt t="18199" x="1211263" y="1474788"/>
          <p14:tracePt t="18363" x="1203325" y="1474788"/>
          <p14:tracePt t="18371" x="1195388" y="1474788"/>
          <p14:tracePt t="18377" x="1187450" y="1474788"/>
          <p14:tracePt t="18381" x="1179513" y="1474788"/>
          <p14:tracePt t="18385" x="1171575" y="1474788"/>
          <p14:tracePt t="18390" x="1163638" y="1474788"/>
          <p14:tracePt t="18393" x="1155700" y="1466850"/>
          <p14:tracePt t="18397" x="1147763" y="1466850"/>
          <p14:tracePt t="18399" x="1139825" y="1466850"/>
          <p14:tracePt t="18403" x="1131888" y="1466850"/>
          <p14:tracePt t="18410" x="1116013" y="1466850"/>
          <p14:tracePt t="18411" x="1108075" y="1466850"/>
          <p14:tracePt t="18415" x="1100138" y="1466850"/>
          <p14:tracePt t="18417" x="1092200" y="1466850"/>
          <p14:tracePt t="18424" x="1076325" y="1458913"/>
          <p14:tracePt t="18428" x="1068388" y="1458913"/>
          <p14:tracePt t="18429" x="1060450" y="1458913"/>
          <p14:tracePt t="18433" x="1052513" y="1458913"/>
          <p14:tracePt t="18435" x="1044575" y="1458913"/>
          <p14:tracePt t="18441" x="1036638" y="1458913"/>
          <p14:tracePt t="18443" x="1028700" y="1458913"/>
          <p14:tracePt t="18449" x="1020763" y="1458913"/>
          <p14:tracePt t="18453" x="1012825" y="1458913"/>
          <p14:tracePt t="18459" x="1004888" y="1450975"/>
          <p14:tracePt t="18463" x="996950" y="1450975"/>
          <p14:tracePt t="18471" x="989013" y="1450975"/>
          <p14:tracePt t="18481" x="981075" y="1450975"/>
          <p14:tracePt t="18571" x="973138" y="1450975"/>
          <p14:tracePt t="18579" x="965200" y="1450975"/>
          <p14:tracePt t="18585" x="957263" y="1450975"/>
          <p14:tracePt t="18590" x="949325" y="1450975"/>
          <p14:tracePt t="18595" x="941388" y="1450975"/>
          <p14:tracePt t="18599" x="933450" y="1450975"/>
          <p14:tracePt t="18607" x="925513" y="1450975"/>
          <p14:tracePt t="18609" x="917575" y="1450975"/>
          <p14:tracePt t="18613" x="917575" y="1443038"/>
          <p14:tracePt t="18614" x="909638" y="1443038"/>
          <p14:tracePt t="18617" x="901700" y="1443038"/>
          <p14:tracePt t="18621" x="893763" y="1443038"/>
          <p14:tracePt t="18624" x="885825" y="1443038"/>
          <p14:tracePt t="18627" x="877888" y="1443038"/>
          <p14:tracePt t="18631" x="868363" y="1435100"/>
          <p14:tracePt t="18633" x="860425" y="1435100"/>
          <p14:tracePt t="18637" x="852488" y="1435100"/>
          <p14:tracePt t="18643" x="836613" y="1435100"/>
          <p14:tracePt t="18645" x="836613" y="1427163"/>
          <p14:tracePt t="18647" x="828675" y="1427163"/>
          <p14:tracePt t="18650" x="820738" y="1427163"/>
          <p14:tracePt t="18653" x="812800" y="1427163"/>
          <p14:tracePt t="18660" x="796925" y="1427163"/>
          <p14:tracePt t="18661" x="796925" y="1419225"/>
          <p14:tracePt t="18663" x="788988" y="1419225"/>
          <p14:tracePt t="18667" x="781050" y="1419225"/>
          <p14:tracePt t="18669" x="773113" y="1419225"/>
          <p14:tracePt t="18675" x="765175" y="1419225"/>
          <p14:tracePt t="18677" x="757238" y="1411288"/>
          <p14:tracePt t="18681" x="749300" y="1411288"/>
          <p14:tracePt t="18683" x="741363" y="1411288"/>
          <p14:tracePt t="18688" x="733425" y="1411288"/>
          <p14:tracePt t="18692" x="725488" y="1403350"/>
          <p14:tracePt t="18696" x="717550" y="1403350"/>
          <p14:tracePt t="18699" x="709613" y="1403350"/>
          <p14:tracePt t="18706" x="701675" y="1395413"/>
          <p14:tracePt t="18709" x="693738" y="1395413"/>
          <p14:tracePt t="18715" x="685800" y="1395413"/>
          <p14:tracePt t="18721" x="677863" y="1395413"/>
          <p14:tracePt t="18727" x="669925" y="1387475"/>
          <p14:tracePt t="18735" x="661988" y="1387475"/>
          <p14:tracePt t="18991" x="661988" y="1395413"/>
          <p14:tracePt t="18995" x="661988" y="1403350"/>
          <p14:tracePt t="18998" x="661988" y="1411288"/>
          <p14:tracePt t="18999" x="661988" y="1419225"/>
          <p14:tracePt t="19001" x="661988" y="1427163"/>
          <p14:tracePt t="19003" x="661988" y="1435100"/>
          <p14:tracePt t="19007" x="661988" y="1443038"/>
          <p14:tracePt t="19009" x="661988" y="1450975"/>
          <p14:tracePt t="19011" x="661988" y="1458913"/>
          <p14:tracePt t="19013" x="661988" y="1466850"/>
          <p14:tracePt t="19015" x="661988" y="1474788"/>
          <p14:tracePt t="19017" x="661988" y="1490663"/>
          <p14:tracePt t="19019" x="669925" y="1498600"/>
          <p14:tracePt t="19021" x="669925" y="1506538"/>
          <p14:tracePt t="19025" x="669925" y="1522413"/>
          <p14:tracePt t="19027" x="669925" y="1530350"/>
          <p14:tracePt t="19029" x="669925" y="1547813"/>
          <p14:tracePt t="19031" x="669925" y="1555750"/>
          <p14:tracePt t="19033" x="661988" y="1563688"/>
          <p14:tracePt t="19035" x="661988" y="1579563"/>
          <p14:tracePt t="19037" x="661988" y="1587500"/>
          <p14:tracePt t="19040" x="661988" y="1595438"/>
          <p14:tracePt t="19042" x="661988" y="1611313"/>
          <p14:tracePt t="19044" x="661988" y="1619250"/>
          <p14:tracePt t="19045" x="661988" y="1627188"/>
          <p14:tracePt t="19047" x="661988" y="1643063"/>
          <p14:tracePt t="19049" x="654050" y="1658938"/>
          <p14:tracePt t="19051" x="654050" y="1674813"/>
          <p14:tracePt t="19053" x="654050" y="1682750"/>
          <p14:tracePt t="19058" x="654050" y="1714500"/>
          <p14:tracePt t="19059" x="654050" y="1730375"/>
          <p14:tracePt t="19061" x="646113" y="1746250"/>
          <p14:tracePt t="19063" x="646113" y="1762125"/>
          <p14:tracePt t="19065" x="646113" y="1778000"/>
          <p14:tracePt t="19067" x="646113" y="1785938"/>
          <p14:tracePt t="19069" x="646113" y="1801813"/>
          <p14:tracePt t="19072" x="646113" y="1817688"/>
          <p14:tracePt t="19074" x="646113" y="1833563"/>
          <p14:tracePt t="19076" x="646113" y="1849438"/>
          <p14:tracePt t="19077" x="646113" y="1857375"/>
          <p14:tracePt t="19079" x="646113" y="1873250"/>
          <p14:tracePt t="19081" x="646113" y="1890713"/>
          <p14:tracePt t="19083" x="646113" y="1906588"/>
          <p14:tracePt t="19085" x="646113" y="1922463"/>
          <p14:tracePt t="19087" x="646113" y="1930400"/>
          <p14:tracePt t="19090" x="646113" y="1946275"/>
          <p14:tracePt t="19092" x="646113" y="1962150"/>
          <p14:tracePt t="19093" x="646113" y="1978025"/>
          <p14:tracePt t="19095" x="646113" y="1993900"/>
          <p14:tracePt t="19097" x="646113" y="2009775"/>
          <p14:tracePt t="19099" x="646113" y="2025650"/>
          <p14:tracePt t="19101" x="646113" y="2041525"/>
          <p14:tracePt t="19103" x="646113" y="2065338"/>
          <p14:tracePt t="19108" x="654050" y="2097088"/>
          <p14:tracePt t="19109" x="654050" y="2112963"/>
          <p14:tracePt t="19111" x="654050" y="2128838"/>
          <p14:tracePt t="19113" x="654050" y="2144713"/>
          <p14:tracePt t="19115" x="654050" y="2160588"/>
          <p14:tracePt t="19117" x="661988" y="2176463"/>
          <p14:tracePt t="19119" x="661988" y="2192338"/>
          <p14:tracePt t="19121" x="661988" y="2216150"/>
          <p14:tracePt t="19124" x="661988" y="2233613"/>
          <p14:tracePt t="19128" x="661988" y="2265363"/>
          <p14:tracePt t="19129" x="669925" y="2273300"/>
          <p14:tracePt t="19131" x="669925" y="2289175"/>
          <p14:tracePt t="19133" x="669925" y="2305050"/>
          <p14:tracePt t="19135" x="669925" y="2320925"/>
          <p14:tracePt t="19137" x="669925" y="2336800"/>
          <p14:tracePt t="19140" x="677863" y="2352675"/>
          <p14:tracePt t="19143" x="677863" y="2360613"/>
          <p14:tracePt t="19144" x="677863" y="2376488"/>
          <p14:tracePt t="19145" x="677863" y="2392363"/>
          <p14:tracePt t="19147" x="677863" y="2408238"/>
          <p14:tracePt t="19149" x="677863" y="2416175"/>
          <p14:tracePt t="19151" x="685800" y="2432050"/>
          <p14:tracePt t="19153" x="685800" y="2447925"/>
          <p14:tracePt t="19159" x="685800" y="2479675"/>
          <p14:tracePt t="19161" x="685800" y="2495550"/>
          <p14:tracePt t="19175" x="685800" y="2576513"/>
          <p14:tracePt t="19177" x="685800" y="2584450"/>
          <p14:tracePt t="19180" x="685800" y="2592388"/>
          <p14:tracePt t="19182" x="685800" y="2600325"/>
          <p14:tracePt t="19183" x="685800" y="2608263"/>
          <p14:tracePt t="19185" x="685800" y="2624138"/>
          <p14:tracePt t="19187" x="685800" y="2632075"/>
          <p14:tracePt t="19190" x="685800" y="2640013"/>
          <p14:tracePt t="19192" x="685800" y="2647950"/>
          <p14:tracePt t="19193" x="677863" y="2655888"/>
          <p14:tracePt t="19195" x="677863" y="2671763"/>
          <p14:tracePt t="19197" x="677863" y="2679700"/>
          <p14:tracePt t="19199" x="677863" y="2687638"/>
          <p14:tracePt t="19201" x="677863" y="2695575"/>
          <p14:tracePt t="19203" x="677863" y="2703513"/>
          <p14:tracePt t="19207" x="677863" y="2719388"/>
          <p14:tracePt t="19209" x="669925" y="2727325"/>
          <p14:tracePt t="19211" x="669925" y="2743200"/>
          <p14:tracePt t="19213" x="669925" y="2751138"/>
          <p14:tracePt t="19215" x="669925" y="2759075"/>
          <p14:tracePt t="19217" x="669925" y="2767013"/>
          <p14:tracePt t="19219" x="669925" y="2774950"/>
          <p14:tracePt t="19221" x="669925" y="2782888"/>
          <p14:tracePt t="19224" x="669925" y="2790825"/>
          <p14:tracePt t="19226" x="669925" y="2798763"/>
          <p14:tracePt t="19228" x="661988" y="2806700"/>
          <p14:tracePt t="19229" x="661988" y="2822575"/>
          <p14:tracePt t="19231" x="661988" y="2830513"/>
          <p14:tracePt t="19233" x="661988" y="2838450"/>
          <p14:tracePt t="19235" x="661988" y="2846388"/>
          <p14:tracePt t="19237" x="661988" y="2862263"/>
          <p14:tracePt t="19240" x="661988" y="2870200"/>
          <p14:tracePt t="19242" x="661988" y="2878138"/>
          <p14:tracePt t="19243" x="661988" y="2886075"/>
          <p14:tracePt t="19245" x="661988" y="2901950"/>
          <p14:tracePt t="19247" x="661988" y="2909888"/>
          <p14:tracePt t="19249" x="661988" y="2919413"/>
          <p14:tracePt t="19251" x="654050" y="2927350"/>
          <p14:tracePt t="19253" x="654050" y="2943225"/>
          <p14:tracePt t="19257" x="654050" y="2959100"/>
          <p14:tracePt t="19259" x="654050" y="2967038"/>
          <p14:tracePt t="19261" x="654050" y="2982913"/>
          <p14:tracePt t="19263" x="654050" y="2990850"/>
          <p14:tracePt t="19265" x="646113" y="2998788"/>
          <p14:tracePt t="19267" x="646113" y="3006725"/>
          <p14:tracePt t="19269" x="646113" y="3014663"/>
          <p14:tracePt t="19271" x="646113" y="3030538"/>
          <p14:tracePt t="19274" x="646113" y="3038475"/>
          <p14:tracePt t="19276" x="646113" y="3046413"/>
          <p14:tracePt t="19277" x="646113" y="3054350"/>
          <p14:tracePt t="19279" x="646113" y="3070225"/>
          <p14:tracePt t="19281" x="638175" y="3078163"/>
          <p14:tracePt t="19283" x="638175" y="3086100"/>
          <p14:tracePt t="19285" x="638175" y="3094038"/>
          <p14:tracePt t="19287" x="638175" y="3101975"/>
          <p14:tracePt t="19290" x="638175" y="3117850"/>
          <p14:tracePt t="19292" x="638175" y="3125788"/>
          <p14:tracePt t="19293" x="638175" y="3133725"/>
          <p14:tracePt t="19295" x="638175" y="3141663"/>
          <p14:tracePt t="19297" x="638175" y="3157538"/>
          <p14:tracePt t="19299" x="638175" y="3165475"/>
          <p14:tracePt t="19301" x="638175" y="3173413"/>
          <p14:tracePt t="19303" x="638175" y="3181350"/>
          <p14:tracePt t="19307" x="638175" y="3205163"/>
          <p14:tracePt t="19309" x="638175" y="3213100"/>
          <p14:tracePt t="19311" x="638175" y="3221038"/>
          <p14:tracePt t="19313" x="638175" y="3228975"/>
          <p14:tracePt t="19315" x="638175" y="3236913"/>
          <p14:tracePt t="19317" x="646113" y="3244850"/>
          <p14:tracePt t="19319" x="646113" y="3252788"/>
          <p14:tracePt t="19321" x="646113" y="3262313"/>
          <p14:tracePt t="19324" x="646113" y="3270250"/>
          <p14:tracePt t="19326" x="646113" y="3278188"/>
          <p14:tracePt t="19327" x="646113" y="3286125"/>
          <p14:tracePt t="19329" x="646113" y="3294063"/>
          <p14:tracePt t="19331" x="654050" y="3302000"/>
          <p14:tracePt t="19335" x="654050" y="3309938"/>
          <p14:tracePt t="19337" x="654050" y="3317875"/>
          <p14:tracePt t="19340" x="654050" y="3325813"/>
          <p14:tracePt t="19343" x="661988" y="3325813"/>
          <p14:tracePt t="19346" x="661988" y="3341688"/>
          <p14:tracePt t="19349" x="661988" y="3349625"/>
          <p14:tracePt t="19351" x="669925" y="3349625"/>
          <p14:tracePt t="19353" x="669925" y="3357563"/>
          <p14:tracePt t="19358" x="669925" y="3365500"/>
          <p14:tracePt t="19363" x="669925" y="3373438"/>
          <p14:tracePt t="19367" x="669925" y="3381375"/>
          <p14:tracePt t="19373" x="669925" y="3389313"/>
          <p14:tracePt t="19375" x="677863" y="3389313"/>
          <p14:tracePt t="19379" x="677863" y="3397250"/>
          <p14:tracePt t="19385" x="677863" y="3405188"/>
          <p14:tracePt t="19391" x="677863" y="3413125"/>
          <p14:tracePt t="19399" x="677863" y="3421063"/>
          <p14:tracePt t="19407" x="677863" y="3429000"/>
          <p14:tracePt t="19411" x="677863" y="3436938"/>
          <p14:tracePt t="19417" x="677863" y="3444875"/>
          <p14:tracePt t="19425" x="677863" y="3452813"/>
          <p14:tracePt t="19431" x="677863" y="3460750"/>
          <p14:tracePt t="19440" x="677863" y="3468688"/>
          <p14:tracePt t="19447" x="677863" y="3476625"/>
          <p14:tracePt t="19453" x="677863" y="3484563"/>
          <p14:tracePt t="19461" x="677863" y="3492500"/>
          <p14:tracePt t="19467" x="677863" y="3500438"/>
          <p14:tracePt t="19469" x="685800" y="3500438"/>
          <p14:tracePt t="19475" x="685800" y="3508375"/>
          <p14:tracePt t="19481" x="685800" y="3516313"/>
          <p14:tracePt t="19485" x="685800" y="3524250"/>
          <p14:tracePt t="19492" x="693738" y="3532188"/>
          <p14:tracePt t="19495" x="693738" y="3540125"/>
          <p14:tracePt t="19501" x="693738" y="3548063"/>
          <p14:tracePt t="19507" x="693738" y="3556000"/>
          <p14:tracePt t="19509" x="693738" y="3563938"/>
          <p14:tracePt t="19511" x="701675" y="3563938"/>
          <p14:tracePt t="19513" x="701675" y="3571875"/>
          <p14:tracePt t="19519" x="701675" y="3579813"/>
          <p14:tracePt t="19523" x="701675" y="3587750"/>
          <p14:tracePt t="19529" x="701675" y="3595688"/>
          <p14:tracePt t="19531" x="709613" y="3595688"/>
          <p14:tracePt t="19535" x="709613" y="3605213"/>
          <p14:tracePt t="19541" x="709613" y="3613150"/>
          <p14:tracePt t="19549" x="709613" y="3621088"/>
          <p14:tracePt t="19553" x="717550" y="3621088"/>
          <p14:tracePt t="19558" x="717550" y="3629025"/>
          <p14:tracePt t="19569" x="717550" y="3636963"/>
          <p14:tracePt t="19627" x="725488" y="3636963"/>
          <p14:tracePt t="19630" x="725488" y="3629025"/>
          <p14:tracePt t="19632" x="725488" y="3621088"/>
          <p14:tracePt t="19634" x="733425" y="3613150"/>
          <p14:tracePt t="19635" x="733425" y="3605213"/>
          <p14:tracePt t="19637" x="741363" y="3595688"/>
          <p14:tracePt t="19643" x="749300" y="3579813"/>
          <p14:tracePt t="19645" x="749300" y="3571875"/>
          <p14:tracePt t="19647" x="757238" y="3563938"/>
          <p14:tracePt t="19649" x="757238" y="3556000"/>
          <p14:tracePt t="19651" x="765175" y="3548063"/>
          <p14:tracePt t="19653" x="773113" y="3540125"/>
          <p14:tracePt t="19657" x="788988" y="3524250"/>
          <p14:tracePt t="19660" x="796925" y="3516313"/>
          <p14:tracePt t="19662" x="804863" y="3516313"/>
          <p14:tracePt t="19663" x="812800" y="3508375"/>
          <p14:tracePt t="19665" x="828675" y="3508375"/>
          <p14:tracePt t="19667" x="836613" y="3508375"/>
          <p14:tracePt t="19941" x="836613" y="3500438"/>
          <p14:tracePt t="19944" x="828675" y="3484563"/>
          <p14:tracePt t="19946" x="828675" y="3468688"/>
          <p14:tracePt t="19950" x="812800" y="3436938"/>
          <p14:tracePt t="19951" x="812800" y="3421063"/>
          <p14:tracePt t="19955" x="804863" y="3405188"/>
          <p14:tracePt t="19958" x="796925" y="3381375"/>
          <p14:tracePt t="19961" x="796925" y="3349625"/>
          <p14:tracePt t="19965" x="796925" y="3333750"/>
          <p14:tracePt t="19966" x="796925" y="3325813"/>
          <p14:tracePt t="19967" x="804863" y="3309938"/>
          <p14:tracePt t="19973" x="828675" y="3278188"/>
          <p14:tracePt t="19979" x="860425" y="3244850"/>
          <p14:tracePt t="19982" x="868363" y="3228975"/>
          <p14:tracePt t="19984" x="877888" y="3213100"/>
          <p14:tracePt t="19988" x="893763" y="3189288"/>
          <p14:tracePt t="19990" x="901700" y="3173413"/>
          <p14:tracePt t="19992" x="909638" y="3165475"/>
          <p14:tracePt t="19993" x="917575" y="3149600"/>
          <p14:tracePt t="19994" x="925513" y="3141663"/>
          <p14:tracePt t="19996" x="941388" y="3125788"/>
          <p14:tracePt t="19998" x="949325" y="3109913"/>
          <p14:tracePt t="20001" x="957263" y="3101975"/>
          <p14:tracePt t="20002" x="965200" y="3086100"/>
          <p14:tracePt t="20005" x="981075" y="3078163"/>
          <p14:tracePt t="20007" x="989013" y="3062288"/>
          <p14:tracePt t="20009" x="996950" y="3054350"/>
          <p14:tracePt t="20010" x="1004888" y="3038475"/>
          <p14:tracePt t="20012" x="1012825" y="3022600"/>
          <p14:tracePt t="20014" x="1020763" y="3014663"/>
          <p14:tracePt t="20017" x="1028700" y="2998788"/>
          <p14:tracePt t="20018" x="1044575" y="2982913"/>
          <p14:tracePt t="20021" x="1052513" y="2974975"/>
          <p14:tracePt t="20023" x="1060450" y="2959100"/>
          <p14:tracePt t="20025" x="1068388" y="2943225"/>
          <p14:tracePt t="20027" x="1084263" y="2927350"/>
          <p14:tracePt t="20029" x="1092200" y="2909888"/>
          <p14:tracePt t="20031" x="1100138" y="2894013"/>
          <p14:tracePt t="20033" x="1116013" y="2878138"/>
          <p14:tracePt t="20035" x="1123950" y="2862263"/>
          <p14:tracePt t="20037" x="1139825" y="2846388"/>
          <p14:tracePt t="20039" x="1147763" y="2830513"/>
          <p14:tracePt t="20041" x="1155700" y="2814638"/>
          <p14:tracePt t="20043" x="1171575" y="2798763"/>
          <p14:tracePt t="20045" x="1179513" y="2782888"/>
          <p14:tracePt t="20047" x="1187450" y="2767013"/>
          <p14:tracePt t="20049" x="1195388" y="2751138"/>
          <p14:tracePt t="20051" x="1203325" y="2727325"/>
          <p14:tracePt t="20053" x="1220788" y="2711450"/>
          <p14:tracePt t="20055" x="1228725" y="2695575"/>
          <p14:tracePt t="20057" x="1236663" y="2679700"/>
          <p14:tracePt t="20059" x="1244600" y="2663825"/>
          <p14:tracePt t="20061" x="1252538" y="2647950"/>
          <p14:tracePt t="20063" x="1268413" y="2632075"/>
          <p14:tracePt t="20065" x="1276350" y="2616200"/>
          <p14:tracePt t="20067" x="1284288" y="2600325"/>
          <p14:tracePt t="20069" x="1292225" y="2592388"/>
          <p14:tracePt t="20071" x="1300163" y="2576513"/>
          <p14:tracePt t="20073" x="1300163" y="2559050"/>
          <p14:tracePt t="20075" x="1308100" y="2543175"/>
          <p14:tracePt t="20077" x="1316038" y="2527300"/>
          <p14:tracePt t="20079" x="1323975" y="2511425"/>
          <p14:tracePt t="20081" x="1323975" y="2503488"/>
          <p14:tracePt t="20083" x="1331913" y="2487613"/>
          <p14:tracePt t="20084" x="1339850" y="2471738"/>
          <p14:tracePt t="20086" x="1339850" y="2463800"/>
          <p14:tracePt t="20089" x="1347788" y="2447925"/>
          <p14:tracePt t="20091" x="1347788" y="2439988"/>
          <p14:tracePt t="20093" x="1355725" y="2424113"/>
          <p14:tracePt t="20095" x="1363663" y="2416175"/>
          <p14:tracePt t="20097" x="1363663" y="2408238"/>
          <p14:tracePt t="20099" x="1371600" y="2392363"/>
          <p14:tracePt t="20101" x="1371600" y="2384425"/>
          <p14:tracePt t="20103" x="1371600" y="2376488"/>
          <p14:tracePt t="20105" x="1379538" y="2360613"/>
          <p14:tracePt t="20107" x="1379538" y="2352675"/>
          <p14:tracePt t="20109" x="1387475" y="2344738"/>
          <p14:tracePt t="20111" x="1387475" y="2336800"/>
          <p14:tracePt t="20113" x="1387475" y="2328863"/>
          <p14:tracePt t="20115" x="1387475" y="2312988"/>
          <p14:tracePt t="20117" x="1395413" y="2305050"/>
          <p14:tracePt t="20119" x="1395413" y="2297113"/>
          <p14:tracePt t="20121" x="1395413" y="2289175"/>
          <p14:tracePt t="20123" x="1403350" y="2281238"/>
          <p14:tracePt t="20126" x="1403350" y="2273300"/>
          <p14:tracePt t="20127" x="1403350" y="2265363"/>
          <p14:tracePt t="20129" x="1403350" y="2257425"/>
          <p14:tracePt t="20133" x="1403350" y="2249488"/>
          <p14:tracePt t="20135" x="1411288" y="2241550"/>
          <p14:tracePt t="20137" x="1411288" y="2233613"/>
          <p14:tracePt t="20139" x="1411288" y="2224088"/>
          <p14:tracePt t="20143" x="1411288" y="2216150"/>
          <p14:tracePt t="20145" x="1419225" y="2208213"/>
          <p14:tracePt t="20147" x="1419225" y="2200275"/>
          <p14:tracePt t="20151" x="1419225" y="2192338"/>
          <p14:tracePt t="20153" x="1419225" y="2184400"/>
          <p14:tracePt t="20157" x="1427163" y="2176463"/>
          <p14:tracePt t="20159" x="1427163" y="2168525"/>
          <p14:tracePt t="20161" x="1427163" y="2160588"/>
          <p14:tracePt t="20165" x="1427163" y="2152650"/>
          <p14:tracePt t="20167" x="1427163" y="2144713"/>
          <p14:tracePt t="20169" x="1435100" y="2136775"/>
          <p14:tracePt t="20173" x="1435100" y="2128838"/>
          <p14:tracePt t="20175" x="1435100" y="2120900"/>
          <p14:tracePt t="20177" x="1443038" y="2120900"/>
          <p14:tracePt t="20179" x="1443038" y="2112963"/>
          <p14:tracePt t="20181" x="1443038" y="2105025"/>
          <p14:tracePt t="20185" x="1450975" y="2097088"/>
          <p14:tracePt t="20187" x="1450975" y="2089150"/>
          <p14:tracePt t="20191" x="1450975" y="2081213"/>
          <p14:tracePt t="20193" x="1458913" y="2073275"/>
          <p14:tracePt t="20197" x="1458913" y="2065338"/>
          <p14:tracePt t="20199" x="1458913" y="2057400"/>
          <p14:tracePt t="20201" x="1466850" y="2057400"/>
          <p14:tracePt t="20203" x="1466850" y="2049463"/>
          <p14:tracePt t="20207" x="1466850" y="2041525"/>
          <p14:tracePt t="20209" x="1474788" y="2041525"/>
          <p14:tracePt t="20211" x="1474788" y="2033588"/>
          <p14:tracePt t="20215" x="1482725" y="2025650"/>
          <p14:tracePt t="20221" x="1490663" y="2017713"/>
          <p14:tracePt t="20225" x="1490663" y="2009775"/>
          <p14:tracePt t="20229" x="1498600" y="2009775"/>
          <p14:tracePt t="20231" x="1498600" y="2001838"/>
          <p14:tracePt t="20235" x="1506538" y="1993900"/>
          <p14:tracePt t="20242" x="1506538" y="1985963"/>
          <p14:tracePt t="20245" x="1514475" y="1985963"/>
          <p14:tracePt t="20247" x="1514475" y="1978025"/>
          <p14:tracePt t="20253" x="1522413" y="1970088"/>
          <p14:tracePt t="20259" x="1522413" y="1962150"/>
          <p14:tracePt t="20261" x="1530350" y="1962150"/>
          <p14:tracePt t="20267" x="1530350" y="1954213"/>
          <p14:tracePt t="20269" x="1538288" y="1954213"/>
          <p14:tracePt t="20277" x="1546225" y="1946275"/>
          <p14:tracePt t="20285" x="1554163" y="1946275"/>
          <p14:tracePt t="20287" x="1554163" y="1938338"/>
          <p14:tracePt t="20293" x="1562100" y="1938338"/>
          <p14:tracePt t="20297" x="1562100" y="1930400"/>
          <p14:tracePt t="20303" x="1571625" y="1930400"/>
          <p14:tracePt t="20307" x="1571625" y="1922463"/>
          <p14:tracePt t="20313" x="1579563" y="1922463"/>
          <p14:tracePt t="20317" x="1579563" y="1914525"/>
          <p14:tracePt t="20325" x="1587500" y="1906588"/>
          <p14:tracePt t="20335" x="1587500" y="1898650"/>
          <p14:tracePt t="20340" x="1595438" y="1898650"/>
          <p14:tracePt t="20343" x="1595438" y="1890713"/>
          <p14:tracePt t="20353" x="1595438" y="1881188"/>
          <p14:tracePt t="20358" x="1603375" y="1881188"/>
          <p14:tracePt t="20363" x="1603375" y="1873250"/>
          <p14:tracePt t="20381" x="1603375" y="1865313"/>
          <p14:tracePt t="20383" x="1611313" y="1865313"/>
          <p14:tracePt t="20617" x="1603375" y="1865313"/>
          <p14:tracePt t="20623" x="1603375" y="1857375"/>
          <p14:tracePt t="20629" x="1595438" y="1857375"/>
          <p14:tracePt t="20635" x="1587500" y="1849438"/>
          <p14:tracePt t="20643" x="1579563" y="1849438"/>
          <p14:tracePt t="20649" x="1571625" y="1849438"/>
          <p14:tracePt t="20651" x="1571625" y="1841500"/>
          <p14:tracePt t="20660" x="1562100" y="1841500"/>
          <p14:tracePt t="20663" x="1554163" y="1841500"/>
          <p14:tracePt t="20667" x="1546225" y="1841500"/>
          <p14:tracePt t="20671" x="1538288" y="1833563"/>
          <p14:tracePt t="20676" x="1530350" y="1833563"/>
          <p14:tracePt t="20679" x="1522413" y="1833563"/>
          <p14:tracePt t="20683" x="1514475" y="1833563"/>
          <p14:tracePt t="20687" x="1506538" y="1833563"/>
          <p14:tracePt t="20692" x="1498600" y="1833563"/>
          <p14:tracePt t="20695" x="1490663" y="1833563"/>
          <p14:tracePt t="20697" x="1490663" y="1825625"/>
          <p14:tracePt t="20700" x="1482725" y="1825625"/>
          <p14:tracePt t="20703" x="1474788" y="1825625"/>
          <p14:tracePt t="20707" x="1466850" y="1825625"/>
          <p14:tracePt t="20713" x="1458913" y="1825625"/>
          <p14:tracePt t="20717" x="1450975" y="1825625"/>
          <p14:tracePt t="20721" x="1443038" y="1833563"/>
          <p14:tracePt t="20727" x="1435100" y="1833563"/>
          <p14:tracePt t="20733" x="1427163" y="1833563"/>
          <p14:tracePt t="20742" x="1419225" y="1833563"/>
          <p14:tracePt t="20747" x="1411288" y="1841500"/>
          <p14:tracePt t="20757" x="1403350" y="1841500"/>
          <p14:tracePt t="20761" x="1395413" y="1841500"/>
          <p14:tracePt t="20763" x="1395413" y="1849438"/>
          <p14:tracePt t="20767" x="1387475" y="1849438"/>
          <p14:tracePt t="20774" x="1379538" y="1849438"/>
          <p14:tracePt t="20781" x="1371600" y="1849438"/>
          <p14:tracePt t="20790" x="1363663" y="1857375"/>
          <p14:tracePt t="20799" x="1355725" y="1857375"/>
          <p14:tracePt t="20822" x="1347788" y="1857375"/>
          <p14:tracePt t="20983" x="1347788" y="1865313"/>
          <p14:tracePt t="20993" x="1347788" y="1873250"/>
          <p14:tracePt t="20999" x="1347788" y="1881188"/>
          <p14:tracePt t="21003" x="1339850" y="1890713"/>
          <p14:tracePt t="21009" x="1339850" y="1898650"/>
          <p14:tracePt t="21013" x="1339850" y="1906588"/>
          <p14:tracePt t="21019" x="1339850" y="1914525"/>
          <p14:tracePt t="21024" x="1339850" y="1922463"/>
          <p14:tracePt t="21025" x="1331913" y="1922463"/>
          <p14:tracePt t="21029" x="1331913" y="1930400"/>
          <p14:tracePt t="21033" x="1331913" y="1938338"/>
          <p14:tracePt t="21040" x="1331913" y="1946275"/>
          <p14:tracePt t="21045" x="1331913" y="1954213"/>
          <p14:tracePt t="21047" x="1323975" y="1954213"/>
          <p14:tracePt t="21051" x="1323975" y="1962150"/>
          <p14:tracePt t="21058" x="1323975" y="1970088"/>
          <p14:tracePt t="21065" x="1323975" y="1978025"/>
          <p14:tracePt t="21074" x="1323975" y="1985963"/>
          <p14:tracePt t="21083" x="1316038" y="1985963"/>
          <p14:tracePt t="21085" x="1316038" y="1993900"/>
          <p14:tracePt t="21101" x="1316038" y="2001838"/>
          <p14:tracePt t="21117" x="1316038" y="2009775"/>
          <p14:tracePt t="21125" x="1316038" y="2017713"/>
          <p14:tracePt t="21131" x="1316038" y="2025650"/>
          <p14:tracePt t="21137" x="1316038" y="2033588"/>
          <p14:tracePt t="21140" x="1308100" y="2033588"/>
          <p14:tracePt t="21143" x="1308100" y="2041525"/>
          <p14:tracePt t="21147" x="1308100" y="2049463"/>
          <p14:tracePt t="21153" x="1308100" y="2057400"/>
          <p14:tracePt t="21159" x="1308100" y="2065338"/>
          <p14:tracePt t="21163" x="1308100" y="2073275"/>
          <p14:tracePt t="21169" x="1308100" y="2081213"/>
          <p14:tracePt t="21174" x="1300163" y="2089150"/>
          <p14:tracePt t="21177" x="1300163" y="2097088"/>
          <p14:tracePt t="21181" x="1300163" y="2105025"/>
          <p14:tracePt t="21185" x="1300163" y="2112963"/>
          <p14:tracePt t="21190" x="1300163" y="2120900"/>
          <p14:tracePt t="21193" x="1300163" y="2128838"/>
          <p14:tracePt t="21195" x="1300163" y="2136775"/>
          <p14:tracePt t="21199" x="1300163" y="2144713"/>
          <p14:tracePt t="21201" x="1292225" y="2144713"/>
          <p14:tracePt t="21203" x="1292225" y="2152650"/>
          <p14:tracePt t="21207" x="1292225" y="2160588"/>
          <p14:tracePt t="21209" x="1292225" y="2168525"/>
          <p14:tracePt t="21211" x="1292225" y="2176463"/>
          <p14:tracePt t="21215" x="1292225" y="2184400"/>
          <p14:tracePt t="21219" x="1292225" y="2192338"/>
          <p14:tracePt t="21221" x="1292225" y="2200275"/>
          <p14:tracePt t="21225" x="1292225" y="2208213"/>
          <p14:tracePt t="21229" x="1292225" y="2216150"/>
          <p14:tracePt t="21231" x="1284288" y="2224088"/>
          <p14:tracePt t="21235" x="1284288" y="2233613"/>
          <p14:tracePt t="21237" x="1284288" y="2241550"/>
          <p14:tracePt t="21241" x="1284288" y="2249488"/>
          <p14:tracePt t="21245" x="1284288" y="2257425"/>
          <p14:tracePt t="21247" x="1284288" y="2265363"/>
          <p14:tracePt t="21251" x="1284288" y="2273300"/>
          <p14:tracePt t="21253" x="1284288" y="2281238"/>
          <p14:tracePt t="21258" x="1284288" y="2289175"/>
          <p14:tracePt t="21259" x="1276350" y="2289175"/>
          <p14:tracePt t="21261" x="1276350" y="2297113"/>
          <p14:tracePt t="21263" x="1276350" y="2305050"/>
          <p14:tracePt t="21267" x="1276350" y="2312988"/>
          <p14:tracePt t="21269" x="1276350" y="2320925"/>
          <p14:tracePt t="21271" x="1276350" y="2328863"/>
          <p14:tracePt t="21275" x="1276350" y="2336800"/>
          <p14:tracePt t="21277" x="1276350" y="2344738"/>
          <p14:tracePt t="21281" x="1276350" y="2352675"/>
          <p14:tracePt t="21283" x="1276350" y="2360613"/>
          <p14:tracePt t="21285" x="1276350" y="2368550"/>
          <p14:tracePt t="21290" x="1276350" y="2376488"/>
          <p14:tracePt t="21292" x="1276350" y="2384425"/>
          <p14:tracePt t="21295" x="1276350" y="2392363"/>
          <p14:tracePt t="21299" x="1276350" y="2400300"/>
          <p14:tracePt t="21301" x="1276350" y="2408238"/>
          <p14:tracePt t="21308" x="1276350" y="2424113"/>
          <p14:tracePt t="21311" x="1276350" y="2432050"/>
          <p14:tracePt t="21313" x="1276350" y="2439988"/>
          <p14:tracePt t="21315" x="1276350" y="2447925"/>
          <p14:tracePt t="21319" x="1276350" y="2455863"/>
          <p14:tracePt t="21321" x="1276350" y="2463800"/>
          <p14:tracePt t="21324" x="1276350" y="2471738"/>
          <p14:tracePt t="21327" x="1268413" y="2479675"/>
          <p14:tracePt t="21329" x="1268413" y="2487613"/>
          <p14:tracePt t="21331" x="1268413" y="2495550"/>
          <p14:tracePt t="21335" x="1268413" y="2503488"/>
          <p14:tracePt t="21337" x="1268413" y="2511425"/>
          <p14:tracePt t="21340" x="1268413" y="2519363"/>
          <p14:tracePt t="21342" x="1268413" y="2527300"/>
          <p14:tracePt t="21345" x="1268413" y="2535238"/>
          <p14:tracePt t="21347" x="1268413" y="2543175"/>
          <p14:tracePt t="21349" x="1268413" y="2551113"/>
          <p14:tracePt t="21351" x="1268413" y="2559050"/>
          <p14:tracePt t="21353" x="1268413" y="2566988"/>
          <p14:tracePt t="21357" x="1276350" y="2584450"/>
          <p14:tracePt t="21360" x="1276350" y="2592388"/>
          <p14:tracePt t="21363" x="1276350" y="2600325"/>
          <p14:tracePt t="21365" x="1276350" y="2608263"/>
          <p14:tracePt t="21367" x="1276350" y="2616200"/>
          <p14:tracePt t="21369" x="1276350" y="2624138"/>
          <p14:tracePt t="21371" x="1276350" y="2632075"/>
          <p14:tracePt t="21374" x="1276350" y="2640013"/>
          <p14:tracePt t="21376" x="1276350" y="2647950"/>
          <p14:tracePt t="21377" x="1276350" y="2655888"/>
          <p14:tracePt t="21379" x="1268413" y="2663825"/>
          <p14:tracePt t="21381" x="1268413" y="2671763"/>
          <p14:tracePt t="21383" x="1268413" y="2679700"/>
          <p14:tracePt t="21385" x="1268413" y="2687638"/>
          <p14:tracePt t="21387" x="1268413" y="2695575"/>
          <p14:tracePt t="21390" x="1268413" y="2703513"/>
          <p14:tracePt t="21394" x="1268413" y="2719388"/>
          <p14:tracePt t="21395" x="1268413" y="2727325"/>
          <p14:tracePt t="21397" x="1268413" y="2735263"/>
          <p14:tracePt t="21399" x="1268413" y="2743200"/>
          <p14:tracePt t="21401" x="1260475" y="2751138"/>
          <p14:tracePt t="21403" x="1260475" y="2759075"/>
          <p14:tracePt t="21407" x="1260475" y="2782888"/>
          <p14:tracePt t="21409" x="1260475" y="2790825"/>
          <p14:tracePt t="21411" x="1260475" y="2798763"/>
          <p14:tracePt t="21413" x="1260475" y="2806700"/>
          <p14:tracePt t="21415" x="1252538" y="2814638"/>
          <p14:tracePt t="21417" x="1252538" y="2822575"/>
          <p14:tracePt t="21419" x="1252538" y="2830513"/>
          <p14:tracePt t="21423" x="1252538" y="2846388"/>
          <p14:tracePt t="21426" x="1252538" y="2854325"/>
          <p14:tracePt t="21428" x="1252538" y="2862263"/>
          <p14:tracePt t="21429" x="1252538" y="2870200"/>
          <p14:tracePt t="21431" x="1252538" y="2878138"/>
          <p14:tracePt t="21433" x="1244600" y="2886075"/>
          <p14:tracePt t="21435" x="1244600" y="2894013"/>
          <p14:tracePt t="21438" x="1244600" y="2901950"/>
          <p14:tracePt t="21442" x="1244600" y="2919413"/>
          <p14:tracePt t="21445" x="1244600" y="2927350"/>
          <p14:tracePt t="21447" x="1244600" y="2935288"/>
          <p14:tracePt t="21449" x="1244600" y="2943225"/>
          <p14:tracePt t="21451" x="1244600" y="2951163"/>
          <p14:tracePt t="21453" x="1244600" y="2959100"/>
          <p14:tracePt t="21457" x="1244600" y="2967038"/>
          <p14:tracePt t="21459" x="1244600" y="2974975"/>
          <p14:tracePt t="21461" x="1244600" y="2982913"/>
          <p14:tracePt t="21463" x="1244600" y="2990850"/>
          <p14:tracePt t="21465" x="1244600" y="2998788"/>
          <p14:tracePt t="21467" x="1244600" y="3006725"/>
          <p14:tracePt t="21469" x="1244600" y="3014663"/>
          <p14:tracePt t="21472" x="1252538" y="3022600"/>
          <p14:tracePt t="21476" x="1252538" y="3030538"/>
          <p14:tracePt t="21477" x="1252538" y="3038475"/>
          <p14:tracePt t="21479" x="1252538" y="3046413"/>
          <p14:tracePt t="21481" x="1252538" y="3054350"/>
          <p14:tracePt t="21483" x="1252538" y="3062288"/>
          <p14:tracePt t="21485" x="1252538" y="3070225"/>
          <p14:tracePt t="21487" x="1252538" y="3078163"/>
          <p14:tracePt t="21490" x="1252538" y="3086100"/>
          <p14:tracePt t="21492" x="1260475" y="3094038"/>
          <p14:tracePt t="21493" x="1260475" y="3101975"/>
          <p14:tracePt t="21495" x="1260475" y="3109913"/>
          <p14:tracePt t="21497" x="1260475" y="3117850"/>
          <p14:tracePt t="21499" x="1260475" y="3125788"/>
          <p14:tracePt t="21501" x="1268413" y="3133725"/>
          <p14:tracePt t="21503" x="1268413" y="3141663"/>
          <p14:tracePt t="21508" x="1268413" y="3157538"/>
          <p14:tracePt t="21510" x="1268413" y="3165475"/>
          <p14:tracePt t="21511" x="1268413" y="3173413"/>
          <p14:tracePt t="21513" x="1268413" y="3181350"/>
          <p14:tracePt t="21515" x="1276350" y="3181350"/>
          <p14:tracePt t="21517" x="1276350" y="3189288"/>
          <p14:tracePt t="21519" x="1276350" y="3197225"/>
          <p14:tracePt t="21521" x="1276350" y="3205163"/>
          <p14:tracePt t="21524" x="1276350" y="3213100"/>
          <p14:tracePt t="21526" x="1284288" y="3221038"/>
          <p14:tracePt t="21528" x="1284288" y="3228975"/>
          <p14:tracePt t="21529" x="1284288" y="3236913"/>
          <p14:tracePt t="21531" x="1284288" y="3244850"/>
          <p14:tracePt t="21533" x="1284288" y="3252788"/>
          <p14:tracePt t="21537" x="1284288" y="3262313"/>
          <p14:tracePt t="21540" x="1292225" y="3270250"/>
          <p14:tracePt t="21542" x="1292225" y="3278188"/>
          <p14:tracePt t="21543" x="1292225" y="3286125"/>
          <p14:tracePt t="21545" x="1292225" y="3294063"/>
          <p14:tracePt t="21547" x="1292225" y="3302000"/>
          <p14:tracePt t="21549" x="1292225" y="3309938"/>
          <p14:tracePt t="21553" x="1292225" y="3317875"/>
          <p14:tracePt t="21557" x="1292225" y="3333750"/>
          <p14:tracePt t="21559" x="1292225" y="3341688"/>
          <p14:tracePt t="21563" x="1300163" y="3349625"/>
          <p14:tracePt t="21565" x="1300163" y="3357563"/>
          <p14:tracePt t="21569" x="1300163" y="3365500"/>
          <p14:tracePt t="21571" x="1300163" y="3373438"/>
          <p14:tracePt t="21575" x="1300163" y="3381375"/>
          <p14:tracePt t="21577" x="1300163" y="3389313"/>
          <p14:tracePt t="21581" x="1300163" y="3397250"/>
          <p14:tracePt t="21583" x="1300163" y="3405188"/>
          <p14:tracePt t="21585" x="1308100" y="3405188"/>
          <p14:tracePt t="21587" x="1308100" y="3413125"/>
          <p14:tracePt t="21591" x="1308100" y="3421063"/>
          <p14:tracePt t="21595" x="1308100" y="3429000"/>
          <p14:tracePt t="21599" x="1308100" y="3436938"/>
          <p14:tracePt t="21601" x="1308100" y="3444875"/>
          <p14:tracePt t="21607" x="1308100" y="3452813"/>
          <p14:tracePt t="21609" x="1308100" y="3460750"/>
          <p14:tracePt t="21613" x="1308100" y="3468688"/>
          <p14:tracePt t="21617" x="1308100" y="3476625"/>
          <p14:tracePt t="21619" x="1308100" y="3484563"/>
          <p14:tracePt t="21624" x="1308100" y="3492500"/>
          <p14:tracePt t="21625" x="1308100" y="3500438"/>
          <p14:tracePt t="21629" x="1308100" y="3508375"/>
          <p14:tracePt t="21631" x="1308100" y="3516313"/>
          <p14:tracePt t="21635" x="1308100" y="3524250"/>
          <p14:tracePt t="21637" x="1308100" y="3532188"/>
          <p14:tracePt t="21640" x="1300163" y="3532188"/>
          <p14:tracePt t="21642" x="1300163" y="3540125"/>
          <p14:tracePt t="21643" x="1300163" y="3548063"/>
          <p14:tracePt t="21645" x="1300163" y="3556000"/>
          <p14:tracePt t="21647" x="1300163" y="3563938"/>
          <p14:tracePt t="21649" x="1300163" y="3571875"/>
          <p14:tracePt t="21651" x="1300163" y="3579813"/>
          <p14:tracePt t="21658" x="1300163" y="3595688"/>
          <p14:tracePt t="21660" x="1300163" y="3605213"/>
          <p14:tracePt t="21661" x="1300163" y="3613150"/>
          <p14:tracePt t="21664" x="1300163" y="3621088"/>
          <p14:tracePt t="21665" x="1300163" y="3629025"/>
          <p14:tracePt t="21667" x="1300163" y="3636963"/>
          <p14:tracePt t="21669" x="1300163" y="3644900"/>
          <p14:tracePt t="21671" x="1300163" y="3652838"/>
          <p14:tracePt t="21675" x="1300163" y="3668713"/>
          <p14:tracePt t="21677" x="1300163" y="3676650"/>
          <p14:tracePt t="21679" x="1292225" y="3684588"/>
          <p14:tracePt t="21681" x="1292225" y="3692525"/>
          <p14:tracePt t="21683" x="1292225" y="3700463"/>
          <p14:tracePt t="21685" x="1292225" y="3708400"/>
          <p14:tracePt t="21690" x="1292225" y="3724275"/>
          <p14:tracePt t="21692" x="1292225" y="3732213"/>
          <p14:tracePt t="21694" x="1292225" y="3740150"/>
          <p14:tracePt t="21697" x="1292225" y="3748088"/>
          <p14:tracePt t="21699" x="1292225" y="3756025"/>
          <p14:tracePt t="21701" x="1292225" y="3763963"/>
          <p14:tracePt t="21704" x="1292225" y="3771900"/>
          <p14:tracePt t="21708" x="1292225" y="3779838"/>
          <p14:tracePt t="21710" x="1292225" y="3787775"/>
          <p14:tracePt t="21711" x="1292225" y="3795713"/>
          <p14:tracePt t="21713" x="1292225" y="3803650"/>
          <p14:tracePt t="21715" x="1292225" y="3811588"/>
          <p14:tracePt t="21719" x="1292225" y="3819525"/>
          <p14:tracePt t="21721" x="1292225" y="3827463"/>
          <p14:tracePt t="21725" x="1292225" y="3835400"/>
          <p14:tracePt t="21727" x="1292225" y="3843338"/>
          <p14:tracePt t="21729" x="1292225" y="3851275"/>
          <p14:tracePt t="21733" x="1292225" y="3859213"/>
          <p14:tracePt t="21735" x="1292225" y="3867150"/>
          <p14:tracePt t="21740" x="1292225" y="3875088"/>
          <p14:tracePt t="21741" x="1292225" y="3883025"/>
          <p14:tracePt t="21745" x="1292225" y="3890963"/>
          <p14:tracePt t="21747" x="1292225" y="3898900"/>
          <p14:tracePt t="21751" x="1292225" y="3906838"/>
          <p14:tracePt t="21757" x="1292225" y="3914775"/>
          <p14:tracePt t="21759" x="1292225" y="3922713"/>
          <p14:tracePt t="21763" x="1292225" y="3930650"/>
          <p14:tracePt t="21767" x="1292225" y="3938588"/>
          <p14:tracePt t="21773" x="1292225" y="3948113"/>
          <p14:tracePt t="21779" x="1292225" y="3956050"/>
          <p14:tracePt t="21785" x="1292225" y="3963988"/>
          <p14:tracePt t="21793" x="1292225" y="3971925"/>
          <p14:tracePt t="21807" x="1292225" y="3979863"/>
          <p14:tracePt t="21817" x="1292225" y="3987800"/>
          <p14:tracePt t="21829" x="1292225" y="3995738"/>
          <p14:tracePt t="21841" x="1292225" y="4003675"/>
          <p14:tracePt t="21861" x="1292225" y="4011613"/>
          <p14:tracePt t="22545" x="1292225" y="4003675"/>
          <p14:tracePt t="22561" x="1292225" y="3995738"/>
          <p14:tracePt t="22575" x="1300163" y="3995738"/>
          <p14:tracePt t="22591" x="1300163" y="3987800"/>
          <p14:tracePt t="23062" x="1300163" y="3979863"/>
          <p14:tracePt t="23067" x="1300163" y="3971925"/>
          <p14:tracePt t="23070" x="1300163" y="3963988"/>
          <p14:tracePt t="23071" x="1300163" y="3956050"/>
          <p14:tracePt t="23075" x="1300163" y="3948113"/>
          <p14:tracePt t="23077" x="1300163" y="3938588"/>
          <p14:tracePt t="23079" x="1300163" y="3930650"/>
          <p14:tracePt t="23081" x="1300163" y="3922713"/>
          <p14:tracePt t="23083" x="1308100" y="3914775"/>
          <p14:tracePt t="23085" x="1308100" y="3906838"/>
          <p14:tracePt t="23087" x="1308100" y="3898900"/>
          <p14:tracePt t="23091" x="1308100" y="3875088"/>
          <p14:tracePt t="23093" x="1308100" y="3867150"/>
          <p14:tracePt t="23095" x="1308100" y="3859213"/>
          <p14:tracePt t="23097" x="1308100" y="3843338"/>
          <p14:tracePt t="23099" x="1308100" y="3835400"/>
          <p14:tracePt t="23101" x="1308100" y="3819525"/>
          <p14:tracePt t="23103" x="1308100" y="3811588"/>
          <p14:tracePt t="23108" x="1316038" y="3787775"/>
          <p14:tracePt t="23109" x="1316038" y="3771900"/>
          <p14:tracePt t="23112" x="1316038" y="3763963"/>
          <p14:tracePt t="23113" x="1316038" y="3748088"/>
          <p14:tracePt t="23115" x="1316038" y="3740150"/>
          <p14:tracePt t="23117" x="1316038" y="3724275"/>
          <p14:tracePt t="23119" x="1316038" y="3708400"/>
          <p14:tracePt t="23121" x="1316038" y="3700463"/>
          <p14:tracePt t="23124" x="1316038" y="3684588"/>
          <p14:tracePt t="23127" x="1316038" y="3652838"/>
          <p14:tracePt t="23129" x="1316038" y="3636963"/>
          <p14:tracePt t="23131" x="1316038" y="3621088"/>
          <p14:tracePt t="23133" x="1316038" y="3605213"/>
          <p14:tracePt t="23135" x="1316038" y="3587750"/>
          <p14:tracePt t="23137" x="1316038" y="3563938"/>
          <p14:tracePt t="23140" x="1316038" y="3548063"/>
          <p14:tracePt t="23144" x="1316038" y="3508375"/>
          <p14:tracePt t="23145" x="1316038" y="3484563"/>
          <p14:tracePt t="23147" x="1316038" y="3468688"/>
          <p14:tracePt t="23149" x="1316038" y="3444875"/>
          <p14:tracePt t="23151" x="1316038" y="3429000"/>
          <p14:tracePt t="23153" x="1316038" y="3405188"/>
          <p14:tracePt t="23157" x="1316038" y="3365500"/>
          <p14:tracePt t="23159" x="1308100" y="3341688"/>
          <p14:tracePt t="23161" x="1308100" y="3317875"/>
          <p14:tracePt t="23163" x="1308100" y="3302000"/>
          <p14:tracePt t="23165" x="1308100" y="3278188"/>
          <p14:tracePt t="23167" x="1308100" y="3252788"/>
          <p14:tracePt t="23169" x="1300163" y="3236913"/>
          <p14:tracePt t="23172" x="1300163" y="3213100"/>
          <p14:tracePt t="23175" x="1300163" y="3173413"/>
          <p14:tracePt t="23177" x="1300163" y="3157538"/>
          <p14:tracePt t="23179" x="1300163" y="3141663"/>
          <p14:tracePt t="23181" x="1292225" y="3117850"/>
          <p14:tracePt t="23183" x="1292225" y="3101975"/>
          <p14:tracePt t="23185" x="1292225" y="3086100"/>
          <p14:tracePt t="23187" x="1292225" y="3062288"/>
          <p14:tracePt t="23190" x="1292225" y="3046413"/>
          <p14:tracePt t="23192" x="1284288" y="3030538"/>
          <p14:tracePt t="23194" x="1284288" y="3014663"/>
          <p14:tracePt t="23195" x="1284288" y="2998788"/>
          <p14:tracePt t="23197" x="1284288" y="2982913"/>
          <p14:tracePt t="23199" x="1284288" y="2959100"/>
          <p14:tracePt t="23201" x="1284288" y="2943225"/>
          <p14:tracePt t="23203" x="1284288" y="2927350"/>
          <p14:tracePt t="23207" x="1276350" y="2894013"/>
          <p14:tracePt t="23209" x="1276350" y="2878138"/>
          <p14:tracePt t="23211" x="1276350" y="2862263"/>
          <p14:tracePt t="23213" x="1276350" y="2846388"/>
          <p14:tracePt t="23215" x="1276350" y="2838450"/>
          <p14:tracePt t="23217" x="1276350" y="2822575"/>
          <p14:tracePt t="23219" x="1268413" y="2806700"/>
          <p14:tracePt t="23221" x="1268413" y="2790825"/>
          <p14:tracePt t="23224" x="1268413" y="2774950"/>
          <p14:tracePt t="23227" x="1268413" y="2751138"/>
          <p14:tracePt t="23229" x="1268413" y="2743200"/>
          <p14:tracePt t="23231" x="1260475" y="2727325"/>
          <p14:tracePt t="23233" x="1260475" y="2711450"/>
          <p14:tracePt t="23235" x="1260475" y="2703513"/>
          <p14:tracePt t="23237" x="1260475" y="2687638"/>
          <p14:tracePt t="23240" x="1252538" y="2679700"/>
          <p14:tracePt t="23244" x="1252538" y="2655888"/>
          <p14:tracePt t="23245" x="1252538" y="2647950"/>
          <p14:tracePt t="23247" x="1252538" y="2640013"/>
          <p14:tracePt t="23249" x="1244600" y="2624138"/>
          <p14:tracePt t="23251" x="1244600" y="2616200"/>
          <p14:tracePt t="23253" x="1244600" y="2608263"/>
          <p14:tracePt t="23257" x="1244600" y="2592388"/>
          <p14:tracePt t="23259" x="1244600" y="2584450"/>
          <p14:tracePt t="23261" x="1244600" y="2576513"/>
          <p14:tracePt t="23263" x="1244600" y="2566988"/>
          <p14:tracePt t="23267" x="1244600" y="2559050"/>
          <p14:tracePt t="23269" x="1244600" y="2551113"/>
          <p14:tracePt t="23271" x="1244600" y="2543175"/>
          <p14:tracePt t="23273" x="1236663" y="2535238"/>
          <p14:tracePt t="23275" x="1236663" y="2527300"/>
          <p14:tracePt t="23279" x="1244600" y="2519363"/>
          <p14:tracePt t="23281" x="1244600" y="2511425"/>
          <p14:tracePt t="23283" x="1244600" y="2503488"/>
          <p14:tracePt t="23287" x="1244600" y="2495550"/>
          <p14:tracePt t="23289" x="1244600" y="2487613"/>
          <p14:tracePt t="23293" x="1244600" y="2479675"/>
          <p14:tracePt t="23295" x="1244600" y="2471738"/>
          <p14:tracePt t="23297" x="1244600" y="2463800"/>
          <p14:tracePt t="23301" x="1252538" y="2455863"/>
          <p14:tracePt t="23303" x="1252538" y="2447925"/>
          <p14:tracePt t="23305" x="1252538" y="2439988"/>
          <p14:tracePt t="23309" x="1260475" y="2432050"/>
          <p14:tracePt t="23311" x="1260475" y="2424113"/>
          <p14:tracePt t="23313" x="1260475" y="2416175"/>
          <p14:tracePt t="23315" x="1260475" y="2408238"/>
          <p14:tracePt t="23317" x="1268413" y="2400300"/>
          <p14:tracePt t="23319" x="1268413" y="2392363"/>
          <p14:tracePt t="23321" x="1268413" y="2384425"/>
          <p14:tracePt t="23323" x="1276350" y="2376488"/>
          <p14:tracePt t="23325" x="1276350" y="2368550"/>
          <p14:tracePt t="23327" x="1276350" y="2360613"/>
          <p14:tracePt t="23329" x="1284288" y="2360613"/>
          <p14:tracePt t="23331" x="1284288" y="2352675"/>
          <p14:tracePt t="23333" x="1284288" y="2344738"/>
          <p14:tracePt t="23335" x="1292225" y="2336800"/>
          <p14:tracePt t="23337" x="1292225" y="2328863"/>
          <p14:tracePt t="23339" x="1292225" y="2320925"/>
          <p14:tracePt t="23341" x="1300163" y="2312988"/>
          <p14:tracePt t="23343" x="1300163" y="2305050"/>
          <p14:tracePt t="23345" x="1308100" y="2305050"/>
          <p14:tracePt t="23347" x="1308100" y="2297113"/>
          <p14:tracePt t="23349" x="1316038" y="2289175"/>
          <p14:tracePt t="23351" x="1316038" y="2281238"/>
          <p14:tracePt t="23353" x="1316038" y="2273300"/>
          <p14:tracePt t="23356" x="1323975" y="2265363"/>
          <p14:tracePt t="23357" x="1323975" y="2257425"/>
          <p14:tracePt t="23359" x="1331913" y="2249488"/>
          <p14:tracePt t="23361" x="1331913" y="2241550"/>
          <p14:tracePt t="23365" x="1339850" y="2233613"/>
          <p14:tracePt t="23367" x="1339850" y="2224088"/>
          <p14:tracePt t="23369" x="1347788" y="2216150"/>
          <p14:tracePt t="23373" x="1347788" y="2208213"/>
          <p14:tracePt t="23375" x="1355725" y="2200275"/>
          <p14:tracePt t="23377" x="1355725" y="2192338"/>
          <p14:tracePt t="23379" x="1363663" y="2192338"/>
          <p14:tracePt t="23381" x="1363663" y="2184400"/>
          <p14:tracePt t="23383" x="1363663" y="2176463"/>
          <p14:tracePt t="23385" x="1371600" y="2176463"/>
          <p14:tracePt t="23387" x="1371600" y="2168525"/>
          <p14:tracePt t="23389" x="1371600" y="2160588"/>
          <p14:tracePt t="23391" x="1379538" y="2160588"/>
          <p14:tracePt t="23393" x="1379538" y="2152650"/>
          <p14:tracePt t="23395" x="1379538" y="2144713"/>
          <p14:tracePt t="23397" x="1387475" y="2144713"/>
          <p14:tracePt t="23399" x="1387475" y="2136775"/>
          <p14:tracePt t="23401" x="1395413" y="2128838"/>
          <p14:tracePt t="23403" x="1395413" y="2120900"/>
          <p14:tracePt t="23407" x="1403350" y="2112963"/>
          <p14:tracePt t="23409" x="1403350" y="2105025"/>
          <p14:tracePt t="23413" x="1411288" y="2097088"/>
          <p14:tracePt t="23415" x="1411288" y="2089150"/>
          <p14:tracePt t="23419" x="1419225" y="2081213"/>
          <p14:tracePt t="23421" x="1419225" y="2073275"/>
          <p14:tracePt t="23425" x="1427163" y="2065338"/>
          <p14:tracePt t="23429" x="1427163" y="2057400"/>
          <p14:tracePt t="23433" x="1435100" y="2057400"/>
          <p14:tracePt t="23435" x="1435100" y="2049463"/>
          <p14:tracePt t="23439" x="1435100" y="2041525"/>
          <p14:tracePt t="23441" x="1443038" y="2041525"/>
          <p14:tracePt t="23445" x="1443038" y="2033588"/>
          <p14:tracePt t="23451" x="1450975" y="2033588"/>
          <p14:tracePt t="23453" x="1450975" y="2025650"/>
          <p14:tracePt t="23461" x="1450975" y="2017713"/>
          <p14:tracePt t="23467" x="1458913" y="2017713"/>
          <p14:tracePt t="23469" x="1458913" y="2009775"/>
          <p14:tracePt t="23481" x="1458913" y="2001838"/>
          <p14:tracePt t="23493" x="1458913" y="1993900"/>
          <p14:tracePt t="23495" x="1466850" y="1993900"/>
          <p14:tracePt t="23570" x="1458913" y="1993900"/>
          <p14:tracePt t="23583" x="1450975" y="1993900"/>
          <p14:tracePt t="23587" x="1450975" y="1985963"/>
          <p14:tracePt t="23590" x="1443038" y="1985963"/>
          <p14:tracePt t="23593" x="1435100" y="1985963"/>
          <p14:tracePt t="23595" x="1427163" y="1985963"/>
          <p14:tracePt t="23597" x="1419225" y="1985963"/>
          <p14:tracePt t="23599" x="1411288" y="1985963"/>
          <p14:tracePt t="23603" x="1403350" y="1985963"/>
          <p14:tracePt t="23607" x="1387475" y="1985963"/>
          <p14:tracePt t="23611" x="1371600" y="1985963"/>
          <p14:tracePt t="23613" x="1363663" y="1985963"/>
          <p14:tracePt t="23617" x="1355725" y="1985963"/>
          <p14:tracePt t="23619" x="1347788" y="1985963"/>
          <p14:tracePt t="23621" x="1339850" y="1985963"/>
          <p14:tracePt t="23624" x="1331913" y="1985963"/>
          <p14:tracePt t="23626" x="1323975" y="1985963"/>
          <p14:tracePt t="23627" x="1316038" y="1985963"/>
          <p14:tracePt t="23629" x="1308100" y="1985963"/>
          <p14:tracePt t="23631" x="1300163" y="1985963"/>
          <p14:tracePt t="23633" x="1292225" y="1985963"/>
          <p14:tracePt t="23635" x="1276350" y="1985963"/>
          <p14:tracePt t="23637" x="1268413" y="1985963"/>
          <p14:tracePt t="23641" x="1260475" y="1985963"/>
          <p14:tracePt t="23644" x="1244600" y="1985963"/>
          <p14:tracePt t="23645" x="1236663" y="1985963"/>
          <p14:tracePt t="23647" x="1228725" y="1985963"/>
          <p14:tracePt t="23649" x="1220788" y="1985963"/>
          <p14:tracePt t="23651" x="1211263" y="1985963"/>
          <p14:tracePt t="23653" x="1203325" y="1985963"/>
          <p14:tracePt t="23657" x="1187450" y="1985963"/>
          <p14:tracePt t="23659" x="1179513" y="1985963"/>
          <p14:tracePt t="23663" x="1171575" y="1985963"/>
          <p14:tracePt t="23665" x="1163638" y="1985963"/>
          <p14:tracePt t="23667" x="1155700" y="1985963"/>
          <p14:tracePt t="23673" x="1139825" y="1985963"/>
          <p14:tracePt t="23677" x="1131888" y="1985963"/>
          <p14:tracePt t="23681" x="1123950" y="1985963"/>
          <p14:tracePt t="23685" x="1116013" y="1978025"/>
          <p14:tracePt t="23692" x="1108075" y="1978025"/>
          <p14:tracePt t="23695" x="1100138" y="1978025"/>
          <p14:tracePt t="23703" x="1092200" y="1978025"/>
          <p14:tracePt t="23883" x="1092200" y="1985963"/>
          <p14:tracePt t="23893" x="1100138" y="1985963"/>
          <p14:tracePt t="23985" x="1100138" y="1993900"/>
          <p14:tracePt t="23990" x="1092200" y="1993900"/>
          <p14:tracePt t="23993" x="1092200" y="2001838"/>
          <p14:tracePt t="23999" x="1084263" y="2009775"/>
          <p14:tracePt t="24003" x="1084263" y="2017713"/>
          <p14:tracePt t="24007" x="1076325" y="2025650"/>
          <p14:tracePt t="24011" x="1076325" y="2033588"/>
          <p14:tracePt t="24013" x="1068388" y="2033588"/>
          <p14:tracePt t="24015" x="1068388" y="2041525"/>
          <p14:tracePt t="24019" x="1060450" y="2049463"/>
          <p14:tracePt t="24023" x="1060450" y="2057400"/>
          <p14:tracePt t="24026" x="1052513" y="2057400"/>
          <p14:tracePt t="24027" x="1052513" y="2065338"/>
          <p14:tracePt t="24029" x="1052513" y="2073275"/>
          <p14:tracePt t="24033" x="1044575" y="2081213"/>
          <p14:tracePt t="24035" x="1044575" y="2089150"/>
          <p14:tracePt t="24037" x="1044575" y="2097088"/>
          <p14:tracePt t="24040" x="1036638" y="2097088"/>
          <p14:tracePt t="24043" x="1036638" y="2112963"/>
          <p14:tracePt t="24045" x="1036638" y="2120900"/>
          <p14:tracePt t="24047" x="1028700" y="2120900"/>
          <p14:tracePt t="24049" x="1028700" y="2128838"/>
          <p14:tracePt t="24051" x="1028700" y="2136775"/>
          <p14:tracePt t="24053" x="1028700" y="2144713"/>
          <p14:tracePt t="24058" x="1028700" y="2152650"/>
          <p14:tracePt t="24060" x="1028700" y="2160588"/>
          <p14:tracePt t="24061" x="1020763" y="2160588"/>
          <p14:tracePt t="24063" x="1020763" y="2168525"/>
          <p14:tracePt t="24065" x="1020763" y="2176463"/>
          <p14:tracePt t="24069" x="1020763" y="2184400"/>
          <p14:tracePt t="24075" x="1020763" y="2192338"/>
          <p14:tracePt t="24091" x="1020763" y="2200275"/>
          <p14:tracePt t="24108" x="1020763" y="2192338"/>
          <p14:tracePt t="24153" x="1020763" y="2184400"/>
          <p14:tracePt t="24158" x="1020763" y="2176463"/>
          <p14:tracePt t="24161" x="1020763" y="2168525"/>
          <p14:tracePt t="24163" x="1020763" y="2160588"/>
          <p14:tracePt t="24165" x="1020763" y="2152650"/>
          <p14:tracePt t="24167" x="1028700" y="2152650"/>
          <p14:tracePt t="24169" x="1028700" y="2144713"/>
          <p14:tracePt t="24171" x="1028700" y="2136775"/>
          <p14:tracePt t="24175" x="1028700" y="2128838"/>
          <p14:tracePt t="24177" x="1028700" y="2120900"/>
          <p14:tracePt t="24179" x="1028700" y="2112963"/>
          <p14:tracePt t="24183" x="1028700" y="2105025"/>
          <p14:tracePt t="24185" x="1020763" y="2097088"/>
          <p14:tracePt t="24187" x="1020763" y="2089150"/>
          <p14:tracePt t="24190" x="1020763" y="2081213"/>
          <p14:tracePt t="24193" x="1020763" y="2073275"/>
          <p14:tracePt t="24195" x="1020763" y="2065338"/>
          <p14:tracePt t="24197" x="1012825" y="2057400"/>
          <p14:tracePt t="24199" x="1012825" y="2049463"/>
          <p14:tracePt t="24201" x="1012825" y="2041525"/>
          <p14:tracePt t="24203" x="1012825" y="2033588"/>
          <p14:tracePt t="24208" x="1004888" y="2017713"/>
          <p14:tracePt t="24209" x="996950" y="2017713"/>
          <p14:tracePt t="24211" x="996950" y="2009775"/>
          <p14:tracePt t="24213" x="989013" y="2001838"/>
          <p14:tracePt t="24215" x="989013" y="1993900"/>
          <p14:tracePt t="24217" x="981075" y="1993900"/>
          <p14:tracePt t="24219" x="981075" y="1985963"/>
          <p14:tracePt t="24221" x="973138" y="1978025"/>
          <p14:tracePt t="24226" x="965200" y="1970088"/>
          <p14:tracePt t="24227" x="957263" y="1970088"/>
          <p14:tracePt t="24229" x="957263" y="1962150"/>
          <p14:tracePt t="24231" x="949325" y="1962150"/>
          <p14:tracePt t="24233" x="949325" y="1954213"/>
          <p14:tracePt t="24235" x="941388" y="1954213"/>
          <p14:tracePt t="24237" x="933450" y="1946275"/>
          <p14:tracePt t="24241" x="925513" y="1938338"/>
          <p14:tracePt t="24245" x="917575" y="1938338"/>
          <p14:tracePt t="24249" x="909638" y="1930400"/>
          <p14:tracePt t="24253" x="901700" y="1930400"/>
          <p14:tracePt t="24261" x="893763" y="1922463"/>
          <p14:tracePt t="24263" x="885825" y="1922463"/>
          <p14:tracePt t="24269" x="877888" y="1922463"/>
          <p14:tracePt t="24275" x="868363" y="1922463"/>
          <p14:tracePt t="24281" x="860425" y="1922463"/>
          <p14:tracePt t="24290" x="852488" y="1922463"/>
          <p14:tracePt t="24301" x="844550" y="1930400"/>
          <p14:tracePt t="24313" x="836613" y="1930400"/>
          <p14:tracePt t="24317" x="836613" y="1938338"/>
          <p14:tracePt t="24319" x="828675" y="1938338"/>
          <p14:tracePt t="24321" x="828675" y="1946275"/>
          <p14:tracePt t="24325" x="820738" y="1954213"/>
          <p14:tracePt t="24327" x="820738" y="1962150"/>
          <p14:tracePt t="24331" x="812800" y="1970088"/>
          <p14:tracePt t="24333" x="812800" y="1978025"/>
          <p14:tracePt t="24335" x="812800" y="1985963"/>
          <p14:tracePt t="24337" x="804863" y="1993900"/>
          <p14:tracePt t="24340" x="804863" y="2001838"/>
          <p14:tracePt t="24343" x="796925" y="2009775"/>
          <p14:tracePt t="24345" x="796925" y="2017713"/>
          <p14:tracePt t="24347" x="796925" y="2025650"/>
          <p14:tracePt t="24349" x="788988" y="2025650"/>
          <p14:tracePt t="24351" x="788988" y="2033588"/>
          <p14:tracePt t="24353" x="788988" y="2041525"/>
          <p14:tracePt t="24357" x="781050" y="2057400"/>
          <p14:tracePt t="24361" x="781050" y="2065338"/>
          <p14:tracePt t="24363" x="781050" y="2073275"/>
          <p14:tracePt t="24365" x="781050" y="2081213"/>
          <p14:tracePt t="24367" x="781050" y="2089150"/>
          <p14:tracePt t="24371" x="781050" y="2097088"/>
          <p14:tracePt t="24374" x="781050" y="2105025"/>
          <p14:tracePt t="24377" x="781050" y="2112963"/>
          <p14:tracePt t="24379" x="781050" y="2120900"/>
          <p14:tracePt t="24383" x="781050" y="2128838"/>
          <p14:tracePt t="24387" x="781050" y="2136775"/>
          <p14:tracePt t="24390" x="788988" y="2144713"/>
          <p14:tracePt t="24393" x="788988" y="2152650"/>
          <p14:tracePt t="24397" x="796925" y="2160588"/>
          <p14:tracePt t="24403" x="804863" y="2168525"/>
          <p14:tracePt t="24407" x="812800" y="2176463"/>
          <p14:tracePt t="24411" x="820738" y="2184400"/>
          <p14:tracePt t="24415" x="828675" y="2184400"/>
          <p14:tracePt t="24417" x="836613" y="2192338"/>
          <p14:tracePt t="24419" x="844550" y="2192338"/>
          <p14:tracePt t="24424" x="852488" y="2200275"/>
          <p14:tracePt t="24427" x="868363" y="2200275"/>
          <p14:tracePt t="24429" x="885825" y="2200275"/>
          <p14:tracePt t="24431" x="893763" y="2208213"/>
          <p14:tracePt t="24433" x="901700" y="2208213"/>
          <p14:tracePt t="24435" x="909638" y="2208213"/>
          <p14:tracePt t="24437" x="917575" y="2208213"/>
          <p14:tracePt t="24441" x="941388" y="2208213"/>
          <p14:tracePt t="24443" x="949325" y="2208213"/>
          <p14:tracePt t="24445" x="957263" y="2208213"/>
          <p14:tracePt t="24447" x="965200" y="2208213"/>
          <p14:tracePt t="24449" x="981075" y="2208213"/>
          <p14:tracePt t="24451" x="989013" y="2208213"/>
          <p14:tracePt t="24453" x="996950" y="2208213"/>
          <p14:tracePt t="24457" x="1012825" y="2200275"/>
          <p14:tracePt t="24459" x="1020763" y="2200275"/>
          <p14:tracePt t="24461" x="1028700" y="2200275"/>
          <p14:tracePt t="24463" x="1036638" y="2200275"/>
          <p14:tracePt t="24465" x="1044575" y="2192338"/>
          <p14:tracePt t="24467" x="1052513" y="2192338"/>
          <p14:tracePt t="24469" x="1060450" y="2192338"/>
          <p14:tracePt t="24471" x="1060450" y="2184400"/>
          <p14:tracePt t="24474" x="1068388" y="2184400"/>
          <p14:tracePt t="24476" x="1076325" y="2184400"/>
          <p14:tracePt t="24477" x="1076325" y="2176463"/>
          <p14:tracePt t="24479" x="1084263" y="2176463"/>
          <p14:tracePt t="24481" x="1084263" y="2168525"/>
          <p14:tracePt t="24485" x="1084263" y="2160588"/>
          <p14:tracePt t="24487" x="1092200" y="2160588"/>
          <p14:tracePt t="24490" x="1092200" y="2152650"/>
          <p14:tracePt t="24493" x="1092200" y="2144713"/>
          <p14:tracePt t="24497" x="1092200" y="2136775"/>
          <p14:tracePt t="24501" x="1092200" y="2128838"/>
          <p14:tracePt t="24507" x="1092200" y="2120900"/>
          <p14:tracePt t="24511" x="1092200" y="2112963"/>
          <p14:tracePt t="24513" x="1084263" y="2112963"/>
          <p14:tracePt t="24517" x="1084263" y="2105025"/>
          <p14:tracePt t="24521" x="1076325" y="2105025"/>
          <p14:tracePt t="24524" x="1076325" y="2097088"/>
          <p14:tracePt t="24527" x="1068388" y="2097088"/>
          <p14:tracePt t="24529" x="1068388" y="2089150"/>
          <p14:tracePt t="24531" x="1060450" y="2089150"/>
          <p14:tracePt t="24533" x="1052513" y="2089150"/>
          <p14:tracePt t="24535" x="1044575" y="2089150"/>
          <p14:tracePt t="24540" x="1036638" y="2089150"/>
          <p14:tracePt t="24542" x="1028700" y="2089150"/>
          <p14:tracePt t="24544" x="1020763" y="2089150"/>
          <p14:tracePt t="24545" x="1012825" y="2089150"/>
          <p14:tracePt t="24547" x="1004888" y="2089150"/>
          <p14:tracePt t="24549" x="996950" y="2089150"/>
          <p14:tracePt t="24553" x="989013" y="2089150"/>
          <p14:tracePt t="24558" x="973138" y="2089150"/>
          <p14:tracePt t="24559" x="965200" y="2097088"/>
          <p14:tracePt t="24561" x="957263" y="2097088"/>
          <p14:tracePt t="24563" x="949325" y="2097088"/>
          <p14:tracePt t="24565" x="941388" y="2097088"/>
          <p14:tracePt t="24567" x="941388" y="2105025"/>
          <p14:tracePt t="24569" x="933450" y="2105025"/>
          <p14:tracePt t="24571" x="925513" y="2112963"/>
          <p14:tracePt t="24574" x="917575" y="2112963"/>
          <p14:tracePt t="24576" x="917575" y="2120900"/>
          <p14:tracePt t="24577" x="909638" y="2120900"/>
          <p14:tracePt t="24579" x="909638" y="2128838"/>
          <p14:tracePt t="24581" x="901700" y="2136775"/>
          <p14:tracePt t="24583" x="893763" y="2136775"/>
          <p14:tracePt t="24585" x="893763" y="2144713"/>
          <p14:tracePt t="24587" x="885825" y="2144713"/>
          <p14:tracePt t="24590" x="885825" y="2152650"/>
          <p14:tracePt t="24592" x="877888" y="2160588"/>
          <p14:tracePt t="24595" x="877888" y="2168525"/>
          <p14:tracePt t="24597" x="868363" y="2168525"/>
          <p14:tracePt t="24599" x="868363" y="2176463"/>
          <p14:tracePt t="24603" x="868363" y="2184400"/>
          <p14:tracePt t="24607" x="868363" y="2192338"/>
          <p14:tracePt t="24611" x="868363" y="2200275"/>
          <p14:tracePt t="24617" x="868363" y="2208213"/>
          <p14:tracePt t="24621" x="868363" y="2216150"/>
          <p14:tracePt t="24626" x="868363" y="2224088"/>
          <p14:tracePt t="24627" x="877888" y="2224088"/>
          <p14:tracePt t="24629" x="877888" y="2233613"/>
          <p14:tracePt t="24633" x="877888" y="2241550"/>
          <p14:tracePt t="24635" x="885825" y="2241550"/>
          <p14:tracePt t="24637" x="885825" y="2249488"/>
          <p14:tracePt t="24642" x="893763" y="2257425"/>
          <p14:tracePt t="24645" x="893763" y="2265363"/>
          <p14:tracePt t="24647" x="901700" y="2265363"/>
          <p14:tracePt t="24651" x="901700" y="2273300"/>
          <p14:tracePt t="24653" x="909638" y="2273300"/>
          <p14:tracePt t="24659" x="917575" y="2273300"/>
          <p14:tracePt t="24661" x="917575" y="2281238"/>
          <p14:tracePt t="24665" x="925513" y="2281238"/>
          <p14:tracePt t="24671" x="933450" y="2281238"/>
          <p14:tracePt t="24674" x="933450" y="2289175"/>
          <p14:tracePt t="24678" x="941388" y="2289175"/>
          <p14:tracePt t="24683" x="949325" y="2289175"/>
          <p14:tracePt t="24692" x="957263" y="2289175"/>
          <p14:tracePt t="24693" x="957263" y="2297113"/>
          <p14:tracePt t="24803" x="965200" y="2297113"/>
          <p14:tracePt t="24815" x="973138" y="2297113"/>
          <p14:tracePt t="24821" x="981075" y="2297113"/>
          <p14:tracePt t="24825" x="981075" y="2305050"/>
          <p14:tracePt t="24827" x="989013" y="2305050"/>
          <p14:tracePt t="24831" x="996950" y="2305050"/>
          <p14:tracePt t="24835" x="1004888" y="2305050"/>
          <p14:tracePt t="24840" x="1012825" y="2305050"/>
          <p14:tracePt t="24843" x="1020763" y="2305050"/>
          <p14:tracePt t="24847" x="1028700" y="2305050"/>
          <p14:tracePt t="24851" x="1036638" y="2305050"/>
          <p14:tracePt t="24857" x="1044575" y="2305050"/>
          <p14:tracePt t="24859" x="1052513" y="2305050"/>
          <p14:tracePt t="24865" x="1060450" y="2305050"/>
          <p14:tracePt t="24867" x="1060450" y="2297113"/>
          <p14:tracePt t="24871" x="1068388" y="2297113"/>
          <p14:tracePt t="24890" x="1076325" y="2297113"/>
          <p14:tracePt t="24944" x="1068388" y="2297113"/>
          <p14:tracePt t="25047" x="1060450" y="2297113"/>
          <p14:tracePt t="25080" x="1060450" y="2289175"/>
          <p14:tracePt t="25085" x="1052513" y="2289175"/>
          <p14:tracePt t="25103" x="1044575" y="2289175"/>
          <p14:tracePt t="25115" x="1036638" y="2289175"/>
          <p14:tracePt t="25119" x="1036638" y="2281238"/>
          <p14:tracePt t="25127" x="1028700" y="2281238"/>
          <p14:tracePt t="25140" x="1020763" y="2281238"/>
          <p14:tracePt t="25379" x="1020763" y="2273300"/>
          <p14:tracePt t="25383" x="1028700" y="2273300"/>
          <p14:tracePt t="25386" x="1028700" y="2265363"/>
          <p14:tracePt t="25387" x="1036638" y="2265363"/>
          <p14:tracePt t="25390" x="1044575" y="2257425"/>
          <p14:tracePt t="25393" x="1060450" y="2249488"/>
          <p14:tracePt t="25395" x="1068388" y="2241550"/>
          <p14:tracePt t="25397" x="1076325" y="2241550"/>
          <p14:tracePt t="25399" x="1092200" y="2233613"/>
          <p14:tracePt t="25401" x="1100138" y="2233613"/>
          <p14:tracePt t="25403" x="1108075" y="2233613"/>
          <p14:tracePt t="25408" x="1131888" y="2224088"/>
          <p14:tracePt t="25410" x="1139825" y="2224088"/>
          <p14:tracePt t="25412" x="1147763" y="2216150"/>
          <p14:tracePt t="25413" x="1155700" y="2216150"/>
          <p14:tracePt t="25415" x="1163638" y="2216150"/>
          <p14:tracePt t="25417" x="1171575" y="2208213"/>
          <p14:tracePt t="25419" x="1179513" y="2208213"/>
          <p14:tracePt t="25421" x="1187450" y="2208213"/>
          <p14:tracePt t="25424" x="1195388" y="2200275"/>
          <p14:tracePt t="25426" x="1203325" y="2200275"/>
          <p14:tracePt t="25429" x="1220788" y="2192338"/>
          <p14:tracePt t="25431" x="1228725" y="2192338"/>
          <p14:tracePt t="25433" x="1236663" y="2192338"/>
          <p14:tracePt t="25435" x="1252538" y="2184400"/>
          <p14:tracePt t="25437" x="1260475" y="2184400"/>
          <p14:tracePt t="25440" x="1268413" y="2176463"/>
          <p14:tracePt t="25442" x="1276350" y="2176463"/>
          <p14:tracePt t="25444" x="1292225" y="2168525"/>
          <p14:tracePt t="25446" x="1300163" y="2168525"/>
          <p14:tracePt t="25447" x="1308100" y="2168525"/>
          <p14:tracePt t="25449" x="1323975" y="2160588"/>
          <p14:tracePt t="25451" x="1339850" y="2160588"/>
          <p14:tracePt t="25453" x="1347788" y="2152650"/>
          <p14:tracePt t="25457" x="1371600" y="2144713"/>
          <p14:tracePt t="25462" x="1403350" y="2136775"/>
          <p14:tracePt t="25463" x="1411288" y="2136775"/>
          <p14:tracePt t="25465" x="1427163" y="2128838"/>
          <p14:tracePt t="25467" x="1443038" y="2120900"/>
          <p14:tracePt t="25469" x="1450975" y="2120900"/>
          <p14:tracePt t="25471" x="1466850" y="2112963"/>
          <p14:tracePt t="25474" x="1482725" y="2112963"/>
          <p14:tracePt t="25475" x="1490663" y="2105025"/>
          <p14:tracePt t="25479" x="1522413" y="2097088"/>
          <p14:tracePt t="25481" x="1538288" y="2097088"/>
          <p14:tracePt t="25483" x="1546225" y="2089150"/>
          <p14:tracePt t="25485" x="1562100" y="2089150"/>
          <p14:tracePt t="25487" x="1579563" y="2081213"/>
          <p14:tracePt t="25491" x="1603375" y="2073275"/>
          <p14:tracePt t="25496" x="1635125" y="2073275"/>
          <p14:tracePt t="25497" x="1651000" y="2065338"/>
          <p14:tracePt t="25499" x="1666875" y="2065338"/>
          <p14:tracePt t="25501" x="1674813" y="2057400"/>
          <p14:tracePt t="25503" x="1690688" y="2057400"/>
          <p14:tracePt t="25507" x="1722438" y="2049463"/>
          <p14:tracePt t="25510" x="1738313" y="2041525"/>
          <p14:tracePt t="25512" x="1754188" y="2041525"/>
          <p14:tracePt t="25513" x="1770063" y="2033588"/>
          <p14:tracePt t="25515" x="1778000" y="2033588"/>
          <p14:tracePt t="25517" x="1793875" y="2025650"/>
          <p14:tracePt t="25519" x="1809750" y="2025650"/>
          <p14:tracePt t="25521" x="1825625" y="2017713"/>
          <p14:tracePt t="25524" x="1833563" y="2017713"/>
          <p14:tracePt t="25525" x="1849438" y="2009775"/>
          <p14:tracePt t="25529" x="1865313" y="2009775"/>
          <p14:tracePt t="25531" x="1889125" y="2001838"/>
          <p14:tracePt t="25533" x="1897063" y="2001838"/>
          <p14:tracePt t="25535" x="1912938" y="1993900"/>
          <p14:tracePt t="25537" x="1930400" y="1993900"/>
          <p14:tracePt t="25540" x="1938338" y="1985963"/>
          <p14:tracePt t="25542" x="1954213" y="1985963"/>
          <p14:tracePt t="25545" x="1978025" y="1978025"/>
          <p14:tracePt t="25548" x="1985963" y="1978025"/>
          <p14:tracePt t="25549" x="2001838" y="1970088"/>
          <p14:tracePt t="25551" x="2009775" y="1970088"/>
          <p14:tracePt t="25553" x="2025650" y="1962150"/>
          <p14:tracePt t="25557" x="2049463" y="1962150"/>
          <p14:tracePt t="25561" x="2065338" y="1954213"/>
          <p14:tracePt t="25564" x="2073275" y="1954213"/>
          <p14:tracePt t="25565" x="2089150" y="1946275"/>
          <p14:tracePt t="25567" x="2097088" y="1946275"/>
          <p14:tracePt t="25569" x="2105025" y="1938338"/>
          <p14:tracePt t="25572" x="2112963" y="1938338"/>
          <p14:tracePt t="25575" x="2136775" y="1938338"/>
          <p14:tracePt t="25579" x="2152650" y="1930400"/>
          <p14:tracePt t="25582" x="2168525" y="1930400"/>
          <p14:tracePt t="25584" x="2176463" y="1922463"/>
          <p14:tracePt t="25585" x="2184400" y="1922463"/>
          <p14:tracePt t="25587" x="2200275" y="1922463"/>
          <p14:tracePt t="25591" x="2216150" y="1914525"/>
          <p14:tracePt t="25594" x="2224088" y="1914525"/>
          <p14:tracePt t="25597" x="2239963" y="1906588"/>
          <p14:tracePt t="25599" x="2247900" y="1898650"/>
          <p14:tracePt t="25601" x="2255838" y="1898650"/>
          <p14:tracePt t="25603" x="2265363" y="1898650"/>
          <p14:tracePt t="25607" x="2281238" y="1890713"/>
          <p14:tracePt t="25609" x="2289175" y="1890713"/>
          <p14:tracePt t="25611" x="2297113" y="1881188"/>
          <p14:tracePt t="25615" x="2305050" y="1881188"/>
          <p14:tracePt t="25617" x="2305050" y="1873250"/>
          <p14:tracePt t="25619" x="2312988" y="1873250"/>
          <p14:tracePt t="25623" x="2320925" y="1865313"/>
          <p14:tracePt t="25627" x="2328863" y="1865313"/>
          <p14:tracePt t="25637" x="2328863" y="1857375"/>
          <p14:tracePt t="25671" x="2336800" y="1857375"/>
          <p14:tracePt t="25675" x="2328863" y="1857375"/>
          <p14:tracePt t="25678" x="2328863" y="1849438"/>
          <p14:tracePt t="25682" x="2320925" y="1849438"/>
          <p14:tracePt t="25685" x="2312988" y="1849438"/>
          <p14:tracePt t="25687" x="2305050" y="1849438"/>
          <p14:tracePt t="25691" x="2297113" y="1841500"/>
          <p14:tracePt t="25692" x="2289175" y="1841500"/>
          <p14:tracePt t="25693" x="2281238" y="1841500"/>
          <p14:tracePt t="25695" x="2273300" y="1841500"/>
          <p14:tracePt t="25697" x="2265363" y="1841500"/>
          <p14:tracePt t="25699" x="2255838" y="1841500"/>
          <p14:tracePt t="25701" x="2247900" y="1841500"/>
          <p14:tracePt t="25703" x="2232025" y="1833563"/>
          <p14:tracePt t="25707" x="2216150" y="1833563"/>
          <p14:tracePt t="25709" x="2208213" y="1833563"/>
          <p14:tracePt t="25711" x="2192338" y="1833563"/>
          <p14:tracePt t="25714" x="2184400" y="1833563"/>
          <p14:tracePt t="25716" x="2176463" y="1833563"/>
          <p14:tracePt t="25717" x="2168525" y="1833563"/>
          <p14:tracePt t="25719" x="2152650" y="1833563"/>
          <p14:tracePt t="25721" x="2144713" y="1833563"/>
          <p14:tracePt t="25723" x="2136775" y="1833563"/>
          <p14:tracePt t="25725" x="2120900" y="1833563"/>
          <p14:tracePt t="25727" x="2112963" y="1833563"/>
          <p14:tracePt t="25729" x="2097088" y="1833563"/>
          <p14:tracePt t="25731" x="2089150" y="1833563"/>
          <p14:tracePt t="25733" x="2081213" y="1833563"/>
          <p14:tracePt t="25735" x="2065338" y="1833563"/>
          <p14:tracePt t="25737" x="2057400" y="1833563"/>
          <p14:tracePt t="25739" x="2049463" y="1825625"/>
          <p14:tracePt t="25741" x="2033588" y="1825625"/>
          <p14:tracePt t="25743" x="2025650" y="1825625"/>
          <p14:tracePt t="25745" x="2017713" y="1825625"/>
          <p14:tracePt t="25747" x="2009775" y="1825625"/>
          <p14:tracePt t="25749" x="1993900" y="1825625"/>
          <p14:tracePt t="25751" x="1985963" y="1825625"/>
          <p14:tracePt t="25753" x="1978025" y="1825625"/>
          <p14:tracePt t="25755" x="1962150" y="1825625"/>
          <p14:tracePt t="25757" x="1954213" y="1825625"/>
          <p14:tracePt t="25759" x="1946275" y="1825625"/>
          <p14:tracePt t="25761" x="1930400" y="1825625"/>
          <p14:tracePt t="25763" x="1922463" y="1825625"/>
          <p14:tracePt t="25765" x="1912938" y="1825625"/>
          <p14:tracePt t="25767" x="1905000" y="1825625"/>
          <p14:tracePt t="25769" x="1897063" y="1825625"/>
          <p14:tracePt t="25771" x="1889125" y="1825625"/>
          <p14:tracePt t="25773" x="1881188" y="1825625"/>
          <p14:tracePt t="25775" x="1873250" y="1825625"/>
          <p14:tracePt t="25777" x="1865313" y="1833563"/>
          <p14:tracePt t="25779" x="1857375" y="1833563"/>
          <p14:tracePt t="25781" x="1849438" y="1833563"/>
          <p14:tracePt t="25783" x="1841500" y="1833563"/>
          <p14:tracePt t="25785" x="1833563" y="1833563"/>
          <p14:tracePt t="25787" x="1825625" y="1833563"/>
          <p14:tracePt t="25791" x="1817688" y="1833563"/>
          <p14:tracePt t="25793" x="1809750" y="1841500"/>
          <p14:tracePt t="25797" x="1801813" y="1841500"/>
          <p14:tracePt t="25799" x="1793875" y="1841500"/>
          <p14:tracePt t="25803" x="1785938" y="1841500"/>
          <p14:tracePt t="25805" x="1785938" y="1849438"/>
          <p14:tracePt t="25807" x="1778000" y="1849438"/>
          <p14:tracePt t="25811" x="1770063" y="1849438"/>
          <p14:tracePt t="25813" x="1762125" y="1849438"/>
          <p14:tracePt t="25815" x="1762125" y="1857375"/>
          <p14:tracePt t="25817" x="1754188" y="1857375"/>
          <p14:tracePt t="25821" x="1746250" y="1865313"/>
          <p14:tracePt t="25824" x="1738313" y="1865313"/>
          <p14:tracePt t="25827" x="1730375" y="1873250"/>
          <p14:tracePt t="25829" x="1722438" y="1873250"/>
          <p14:tracePt t="25831" x="1722438" y="1881188"/>
          <p14:tracePt t="25833" x="1714500" y="1881188"/>
          <p14:tracePt t="25835" x="1706563" y="1890713"/>
          <p14:tracePt t="25837" x="1698625" y="1890713"/>
          <p14:tracePt t="25840" x="1698625" y="1898650"/>
          <p14:tracePt t="25843" x="1682750" y="1906588"/>
          <p14:tracePt t="25846" x="1674813" y="1906588"/>
          <p14:tracePt t="25847" x="1674813" y="1914525"/>
          <p14:tracePt t="25849" x="1666875" y="1922463"/>
          <p14:tracePt t="25851" x="1658938" y="1922463"/>
          <p14:tracePt t="25853" x="1651000" y="1930400"/>
          <p14:tracePt t="25857" x="1643063" y="1938338"/>
          <p14:tracePt t="25860" x="1635125" y="1946275"/>
          <p14:tracePt t="25863" x="1627188" y="1954213"/>
          <p14:tracePt t="25865" x="1619250" y="1962150"/>
          <p14:tracePt t="25869" x="1611313" y="1970088"/>
          <p14:tracePt t="25871" x="1611313" y="1978025"/>
          <p14:tracePt t="25874" x="1603375" y="1978025"/>
          <p14:tracePt t="25878" x="1587500" y="1993900"/>
          <p14:tracePt t="25879" x="1587500" y="2001838"/>
          <p14:tracePt t="25881" x="1579563" y="2001838"/>
          <p14:tracePt t="25883" x="1571625" y="2009775"/>
          <p14:tracePt t="25885" x="1562100" y="2017713"/>
          <p14:tracePt t="25887" x="1554163" y="2025650"/>
          <p14:tracePt t="25890" x="1554163" y="2033588"/>
          <p14:tracePt t="25896" x="1530350" y="2049463"/>
          <p14:tracePt t="25897" x="1522413" y="2057400"/>
          <p14:tracePt t="25899" x="1514475" y="2065338"/>
          <p14:tracePt t="25901" x="1514475" y="2073275"/>
          <p14:tracePt t="25903" x="1506538" y="2073275"/>
          <p14:tracePt t="25907" x="1490663" y="2089150"/>
          <p14:tracePt t="25911" x="1482725" y="2097088"/>
          <p14:tracePt t="25913" x="1474788" y="2105025"/>
          <p14:tracePt t="25915" x="1474788" y="2112963"/>
          <p14:tracePt t="25917" x="1466850" y="2112963"/>
          <p14:tracePt t="25919" x="1458913" y="2120900"/>
          <p14:tracePt t="25921" x="1450975" y="2128838"/>
          <p14:tracePt t="25926" x="1443038" y="2136775"/>
          <p14:tracePt t="25929" x="1435100" y="2144713"/>
          <p14:tracePt t="25931" x="1427163" y="2144713"/>
          <p14:tracePt t="25944" x="1403350" y="2168525"/>
          <p14:tracePt t="25947" x="1395413" y="2176463"/>
          <p14:tracePt t="25951" x="1387475" y="2184400"/>
          <p14:tracePt t="25958" x="1379538" y="2192338"/>
          <p14:tracePt t="25961" x="1371600" y="2192338"/>
          <p14:tracePt t="25967" x="1371600" y="2200275"/>
          <p14:tracePt t="25969" x="1363663" y="2200275"/>
          <p14:tracePt t="26532" x="1355725" y="2200275"/>
          <p14:tracePt t="26565" x="1347788" y="2200275"/>
          <p14:tracePt t="26568" x="1347788" y="2192338"/>
          <p14:tracePt t="26597" x="1347788" y="2200275"/>
          <p14:tracePt t="26600" x="1355725" y="2200275"/>
          <p14:tracePt t="26603" x="1363663" y="2200275"/>
          <p14:tracePt t="26607" x="1371600" y="2208213"/>
          <p14:tracePt t="26610" x="1379538" y="2216150"/>
          <p14:tracePt t="26612" x="1387475" y="2224088"/>
          <p14:tracePt t="26613" x="1395413" y="2233613"/>
          <p14:tracePt t="26615" x="1411288" y="2233613"/>
          <p14:tracePt t="26617" x="1419225" y="2241550"/>
          <p14:tracePt t="26619" x="1435100" y="2249488"/>
          <p14:tracePt t="26940" x="1427163" y="2233613"/>
          <p14:tracePt t="26942" x="1419225" y="2224088"/>
          <p14:tracePt t="26944" x="1419225" y="2216150"/>
          <p14:tracePt t="26946" x="1411288" y="2208213"/>
          <p14:tracePt t="26951" x="1411288" y="2200275"/>
          <p14:tracePt t="26953" x="1419225" y="2200275"/>
          <p14:tracePt t="26957" x="1419225" y="2192338"/>
          <p14:tracePt t="26959" x="1427163" y="2184400"/>
          <p14:tracePt t="26963" x="1427163" y="2176463"/>
          <p14:tracePt t="26965" x="1435100" y="2168525"/>
          <p14:tracePt t="26969" x="1435100" y="2160588"/>
          <p14:tracePt t="26971" x="1443038" y="2160588"/>
          <p14:tracePt t="26974" x="1443038" y="2152650"/>
          <p14:tracePt t="26977" x="1450975" y="2144713"/>
          <p14:tracePt t="26981" x="1450975" y="2136775"/>
          <p14:tracePt t="26985" x="1458913" y="2128838"/>
          <p14:tracePt t="26990" x="1458913" y="2120900"/>
          <p14:tracePt t="26993" x="1458913" y="2112963"/>
          <p14:tracePt t="26997" x="1458913" y="2105025"/>
          <p14:tracePt t="26999" x="1458913" y="2097088"/>
          <p14:tracePt t="27001" x="1458913" y="2089150"/>
          <p14:tracePt t="27007" x="1458913" y="2065338"/>
          <p14:tracePt t="27009" x="1458913" y="2057400"/>
          <p14:tracePt t="27011" x="1458913" y="2049463"/>
          <p14:tracePt t="27013" x="1450975" y="2041525"/>
          <p14:tracePt t="27015" x="1450975" y="2033588"/>
          <p14:tracePt t="27017" x="1450975" y="2025650"/>
          <p14:tracePt t="27019" x="1450975" y="2017713"/>
          <p14:tracePt t="27021" x="1450975" y="2009775"/>
          <p14:tracePt t="27025" x="1450975" y="2001838"/>
          <p14:tracePt t="27027" x="1450975" y="1993900"/>
          <p14:tracePt t="27029" x="1450975" y="1985963"/>
          <p14:tracePt t="27031" x="1450975" y="1978025"/>
          <p14:tracePt t="27033" x="1450975" y="1970088"/>
          <p14:tracePt t="27035" x="1450975" y="1962150"/>
          <p14:tracePt t="27037" x="1450975" y="1954213"/>
          <p14:tracePt t="27040" x="1450975" y="1946275"/>
          <p14:tracePt t="27042" x="1450975" y="1938338"/>
          <p14:tracePt t="27043" x="1450975" y="1930400"/>
          <p14:tracePt t="27045" x="1450975" y="1914525"/>
          <p14:tracePt t="27047" x="1450975" y="1906588"/>
          <p14:tracePt t="27049" x="1450975" y="1898650"/>
          <p14:tracePt t="27051" x="1450975" y="1890713"/>
          <p14:tracePt t="27053" x="1450975" y="1881188"/>
          <p14:tracePt t="27057" x="1450975" y="1857375"/>
          <p14:tracePt t="27059" x="1450975" y="1849438"/>
          <p14:tracePt t="27061" x="1450975" y="1841500"/>
          <p14:tracePt t="27063" x="1450975" y="1825625"/>
          <p14:tracePt t="27065" x="1450975" y="1817688"/>
          <p14:tracePt t="27067" x="1450975" y="1809750"/>
          <p14:tracePt t="27069" x="1450975" y="1801813"/>
          <p14:tracePt t="27071" x="1450975" y="1793875"/>
          <p14:tracePt t="27074" x="1450975" y="1785938"/>
          <p14:tracePt t="27076" x="1450975" y="1770063"/>
          <p14:tracePt t="27077" x="1450975" y="1762125"/>
          <p14:tracePt t="27079" x="1450975" y="1754188"/>
          <p14:tracePt t="27081" x="1450975" y="1746250"/>
          <p14:tracePt t="27083" x="1450975" y="1738313"/>
          <p14:tracePt t="27085" x="1450975" y="1730375"/>
          <p14:tracePt t="27087" x="1450975" y="1722438"/>
          <p14:tracePt t="27090" x="1443038" y="1714500"/>
          <p14:tracePt t="27091" x="1443038" y="1706563"/>
          <p14:tracePt t="27095" x="1443038" y="1698625"/>
          <p14:tracePt t="27097" x="1435100" y="1690688"/>
          <p14:tracePt t="27099" x="1435100" y="1682750"/>
          <p14:tracePt t="27103" x="1427163" y="1674813"/>
          <p14:tracePt t="27109" x="1419225" y="1666875"/>
          <p14:tracePt t="27111" x="1419225" y="1658938"/>
          <p14:tracePt t="27115" x="1411288" y="1651000"/>
          <p14:tracePt t="27121" x="1403350" y="1643063"/>
          <p14:tracePt t="27126" x="1403350" y="1635125"/>
          <p14:tracePt t="27128" x="1395413" y="1635125"/>
          <p14:tracePt t="27131" x="1387475" y="1635125"/>
          <p14:tracePt t="27133" x="1387475" y="1627188"/>
          <p14:tracePt t="27137" x="1379538" y="1627188"/>
          <p14:tracePt t="27143" x="1371600" y="1619250"/>
          <p14:tracePt t="27145" x="1363663" y="1619250"/>
          <p14:tracePt t="27149" x="1355725" y="1619250"/>
          <p14:tracePt t="27151" x="1355725" y="1611313"/>
          <p14:tracePt t="27153" x="1347788" y="1611313"/>
          <p14:tracePt t="27157" x="1339850" y="1611313"/>
          <p14:tracePt t="27160" x="1331913" y="1611313"/>
          <p14:tracePt t="27162" x="1323975" y="1611313"/>
          <p14:tracePt t="27163" x="1316038" y="1611313"/>
          <p14:tracePt t="27167" x="1308100" y="1611313"/>
          <p14:tracePt t="27169" x="1300163" y="1611313"/>
          <p14:tracePt t="27171" x="1292225" y="1611313"/>
          <p14:tracePt t="27174" x="1284288" y="1611313"/>
          <p14:tracePt t="27177" x="1276350" y="1611313"/>
          <p14:tracePt t="27179" x="1268413" y="1611313"/>
          <p14:tracePt t="27181" x="1260475" y="1611313"/>
          <p14:tracePt t="27183" x="1252538" y="1611313"/>
          <p14:tracePt t="27185" x="1244600" y="1619250"/>
          <p14:tracePt t="27189" x="1236663" y="1619250"/>
          <p14:tracePt t="27192" x="1228725" y="1619250"/>
          <p14:tracePt t="27194" x="1220788" y="1619250"/>
          <p14:tracePt t="27195" x="1211263" y="1619250"/>
          <p14:tracePt t="27197" x="1203325" y="1619250"/>
          <p14:tracePt t="27199" x="1195388" y="1627188"/>
          <p14:tracePt t="27201" x="1187450" y="1627188"/>
          <p14:tracePt t="27203" x="1179513" y="1627188"/>
          <p14:tracePt t="27208" x="1171575" y="1627188"/>
          <p14:tracePt t="27209" x="1163638" y="1635125"/>
          <p14:tracePt t="27211" x="1155700" y="1635125"/>
          <p14:tracePt t="27213" x="1147763" y="1635125"/>
          <p14:tracePt t="27217" x="1139825" y="1635125"/>
          <p14:tracePt t="27219" x="1131888" y="1643063"/>
          <p14:tracePt t="27223" x="1123950" y="1643063"/>
          <p14:tracePt t="27226" x="1116013" y="1651000"/>
          <p14:tracePt t="27229" x="1108075" y="1651000"/>
          <p14:tracePt t="27231" x="1100138" y="1658938"/>
          <p14:tracePt t="27235" x="1092200" y="1658938"/>
          <p14:tracePt t="27237" x="1092200" y="1666875"/>
          <p14:tracePt t="27240" x="1084263" y="1666875"/>
          <p14:tracePt t="27243" x="1076325" y="1666875"/>
          <p14:tracePt t="27245" x="1076325" y="1674813"/>
          <p14:tracePt t="27247" x="1068388" y="1674813"/>
          <p14:tracePt t="27251" x="1068388" y="1682750"/>
          <p14:tracePt t="27253" x="1060450" y="1682750"/>
          <p14:tracePt t="27261" x="1052513" y="1682750"/>
          <p14:tracePt t="27263" x="1052513" y="1690688"/>
          <p14:tracePt t="27287" x="1052513" y="1698625"/>
          <p14:tracePt t="27291" x="1060450" y="1698625"/>
          <p14:tracePt t="27299" x="1060450" y="1706563"/>
          <p14:tracePt t="27352" x="1052513" y="1698625"/>
          <p14:tracePt t="27356" x="1044575" y="1698625"/>
          <p14:tracePt t="27357" x="1044575" y="1690688"/>
          <p14:tracePt t="27362" x="1028700" y="1682750"/>
          <p14:tracePt t="27363" x="1020763" y="1674813"/>
          <p14:tracePt t="27365" x="1012825" y="1674813"/>
          <p14:tracePt t="27367" x="1004888" y="1666875"/>
          <p14:tracePt t="27369" x="996950" y="1658938"/>
          <p14:tracePt t="27371" x="989013" y="1658938"/>
          <p14:tracePt t="27374" x="981075" y="1651000"/>
          <p14:tracePt t="27379" x="957263" y="1643063"/>
          <p14:tracePt t="27380" x="949325" y="1635125"/>
          <p14:tracePt t="27381" x="941388" y="1627188"/>
          <p14:tracePt t="27383" x="933450" y="1627188"/>
          <p14:tracePt t="27385" x="925513" y="1619250"/>
          <p14:tracePt t="27387" x="909638" y="1619250"/>
          <p14:tracePt t="27390" x="901700" y="1611313"/>
          <p14:tracePt t="27393" x="893763" y="1611313"/>
          <p14:tracePt t="27396" x="868363" y="1603375"/>
          <p14:tracePt t="27398" x="860425" y="1595438"/>
          <p14:tracePt t="27399" x="852488" y="1595438"/>
          <p14:tracePt t="27401" x="836613" y="1587500"/>
          <p14:tracePt t="27403" x="828675" y="1587500"/>
          <p14:tracePt t="27407" x="804863" y="1579563"/>
          <p14:tracePt t="27412" x="781050" y="1571625"/>
          <p14:tracePt t="27414" x="773113" y="1571625"/>
          <p14:tracePt t="27415" x="765175" y="1571625"/>
          <p14:tracePt t="27417" x="749300" y="1571625"/>
          <p14:tracePt t="27419" x="741363" y="1563688"/>
          <p14:tracePt t="27421" x="733425" y="1563688"/>
          <p14:tracePt t="27424" x="717550" y="1563688"/>
          <p14:tracePt t="27425" x="709613" y="1563688"/>
          <p14:tracePt t="27428" x="701675" y="1563688"/>
          <p14:tracePt t="27429" x="693738" y="1563688"/>
          <p14:tracePt t="27431" x="685800" y="1563688"/>
          <p14:tracePt t="27433" x="677863" y="1563688"/>
          <p14:tracePt t="27435" x="669925" y="1563688"/>
          <p14:tracePt t="27437" x="661988" y="1563688"/>
          <p14:tracePt t="27442" x="646113" y="1555750"/>
          <p14:tracePt t="27444" x="638175" y="1555750"/>
          <p14:tracePt t="27447" x="630238" y="1555750"/>
          <p14:tracePt t="27451" x="622300" y="1555750"/>
          <p14:tracePt t="27457" x="614363" y="1555750"/>
          <p14:tracePt t="27507" x="622300" y="1563688"/>
          <p14:tracePt t="27521" x="630238" y="1563688"/>
          <p14:tracePt t="27525" x="630238" y="1571625"/>
          <p14:tracePt t="27528" x="638175" y="1571625"/>
          <p14:tracePt t="27529" x="638175" y="1579563"/>
          <p14:tracePt t="27531" x="646113" y="1579563"/>
          <p14:tracePt t="27533" x="646113" y="1587500"/>
          <p14:tracePt t="27535" x="654050" y="1587500"/>
          <p14:tracePt t="27537" x="654050" y="1595438"/>
          <p14:tracePt t="27542" x="661988" y="1603375"/>
          <p14:tracePt t="27545" x="661988" y="1611313"/>
          <p14:tracePt t="27547" x="669925" y="1611313"/>
          <p14:tracePt t="27549" x="669925" y="1619250"/>
          <p14:tracePt t="27553" x="677863" y="1627188"/>
          <p14:tracePt t="27557" x="677863" y="1635125"/>
          <p14:tracePt t="27560" x="685800" y="1635125"/>
          <p14:tracePt t="27561" x="685800" y="1643063"/>
          <p14:tracePt t="27565" x="685800" y="1651000"/>
          <p14:tracePt t="27567" x="693738" y="1651000"/>
          <p14:tracePt t="27569" x="693738" y="1658938"/>
          <p14:tracePt t="27573" x="693738" y="1666875"/>
          <p14:tracePt t="27577" x="701675" y="1674813"/>
          <p14:tracePt t="27579" x="701675" y="1682750"/>
          <p14:tracePt t="27583" x="701675" y="1690688"/>
          <p14:tracePt t="27585" x="701675" y="1698625"/>
          <p14:tracePt t="27590" x="709613" y="1706563"/>
          <p14:tracePt t="27592" x="709613" y="1714500"/>
          <p14:tracePt t="27596" x="709613" y="1730375"/>
          <p14:tracePt t="27599" x="709613" y="1738313"/>
          <p14:tracePt t="27601" x="709613" y="1746250"/>
          <p14:tracePt t="27603" x="717550" y="1754188"/>
          <p14:tracePt t="27607" x="717550" y="1770063"/>
          <p14:tracePt t="27609" x="717550" y="1785938"/>
          <p14:tracePt t="27613" x="717550" y="1793875"/>
          <p14:tracePt t="27613" x="717550" y="1801813"/>
          <p14:tracePt t="27615" x="717550" y="1809750"/>
          <p14:tracePt t="27617" x="717550" y="1817688"/>
          <p14:tracePt t="27619" x="717550" y="1833563"/>
          <p14:tracePt t="27621" x="717550" y="1841500"/>
          <p14:tracePt t="27624" x="717550" y="1849438"/>
          <p14:tracePt t="27628" x="717550" y="1873250"/>
          <p14:tracePt t="27629" x="717550" y="1890713"/>
          <p14:tracePt t="27631" x="709613" y="1898650"/>
          <p14:tracePt t="27633" x="709613" y="1906588"/>
          <p14:tracePt t="27635" x="709613" y="1922463"/>
          <p14:tracePt t="27637" x="709613" y="1930400"/>
          <p14:tracePt t="27640" x="709613" y="1938338"/>
          <p14:tracePt t="27644" x="709613" y="1962150"/>
          <p14:tracePt t="27645" x="709613" y="1970088"/>
          <p14:tracePt t="27647" x="709613" y="1985963"/>
          <p14:tracePt t="27649" x="701675" y="1993900"/>
          <p14:tracePt t="27651" x="701675" y="2001838"/>
          <p14:tracePt t="27653" x="701675" y="2009775"/>
          <p14:tracePt t="27658" x="701675" y="2025650"/>
          <p14:tracePt t="27661" x="701675" y="2033588"/>
          <p14:tracePt t="27662" x="701675" y="2041525"/>
          <p14:tracePt t="27663" x="693738" y="2041525"/>
          <p14:tracePt t="27665" x="693738" y="2049463"/>
          <p14:tracePt t="27667" x="693738" y="2057400"/>
          <p14:tracePt t="27671" x="693738" y="2065338"/>
          <p14:tracePt t="27674" x="693738" y="2073275"/>
          <p14:tracePt t="27677" x="693738" y="2081213"/>
          <p14:tracePt t="27683" x="693738" y="2089150"/>
          <p14:tracePt t="27692" x="693738" y="2097088"/>
          <p14:tracePt t="27752" x="701675" y="2097088"/>
          <p14:tracePt t="27756" x="701675" y="2105025"/>
          <p14:tracePt t="27759" x="717550" y="2105025"/>
          <p14:tracePt t="27761" x="725488" y="2105025"/>
          <p14:tracePt t="27765" x="733425" y="2105025"/>
          <p14:tracePt t="27767" x="741363" y="2105025"/>
          <p14:tracePt t="27769" x="757238" y="2105025"/>
          <p14:tracePt t="27771" x="765175" y="2112963"/>
          <p14:tracePt t="27774" x="773113" y="2112963"/>
          <p14:tracePt t="27776" x="781050" y="2112963"/>
          <p14:tracePt t="27777" x="788988" y="2112963"/>
          <p14:tracePt t="27779" x="796925" y="2112963"/>
          <p14:tracePt t="27781" x="804863" y="2112963"/>
          <p14:tracePt t="27783" x="820738" y="2112963"/>
          <p14:tracePt t="27785" x="828675" y="2112963"/>
          <p14:tracePt t="27787" x="836613" y="2112963"/>
          <p14:tracePt t="27790" x="852488" y="2105025"/>
          <p14:tracePt t="27792" x="860425" y="2105025"/>
          <p14:tracePt t="27793" x="877888" y="2105025"/>
          <p14:tracePt t="27795" x="893763" y="2105025"/>
          <p14:tracePt t="27797" x="901700" y="2105025"/>
          <p14:tracePt t="27799" x="917575" y="2105025"/>
          <p14:tracePt t="27801" x="933450" y="2105025"/>
          <p14:tracePt t="27803" x="949325" y="2105025"/>
          <p14:tracePt t="27808" x="989013" y="2105025"/>
          <p14:tracePt t="27809" x="1004888" y="2105025"/>
          <p14:tracePt t="27811" x="1020763" y="2097088"/>
          <p14:tracePt t="27813" x="1036638" y="2097088"/>
          <p14:tracePt t="27815" x="1052513" y="2097088"/>
          <p14:tracePt t="27817" x="1076325" y="2097088"/>
          <p14:tracePt t="27819" x="1092200" y="2089150"/>
          <p14:tracePt t="27821" x="1108075" y="2089150"/>
          <p14:tracePt t="27824" x="1131888" y="2089150"/>
          <p14:tracePt t="27826" x="1147763" y="2089150"/>
          <p14:tracePt t="27827" x="1171575" y="2081213"/>
          <p14:tracePt t="27829" x="1187450" y="2081213"/>
          <p14:tracePt t="27831" x="1203325" y="2081213"/>
          <p14:tracePt t="27833" x="1228725" y="2081213"/>
          <p14:tracePt t="27835" x="1244600" y="2073275"/>
          <p14:tracePt t="27837" x="1268413" y="2073275"/>
          <p14:tracePt t="27840" x="1284288" y="2073275"/>
          <p14:tracePt t="27843" x="1308100" y="2065338"/>
          <p14:tracePt t="27846" x="1339850" y="2057400"/>
          <p14:tracePt t="27847" x="1363663" y="2057400"/>
          <p14:tracePt t="27849" x="1379538" y="2057400"/>
          <p14:tracePt t="27851" x="1395413" y="2049463"/>
          <p14:tracePt t="27853" x="1411288" y="2049463"/>
          <p14:tracePt t="27857" x="1450975" y="2041525"/>
          <p14:tracePt t="27860" x="1466850" y="2041525"/>
          <p14:tracePt t="27861" x="1482725" y="2041525"/>
          <p14:tracePt t="27864" x="1498600" y="2033588"/>
          <p14:tracePt t="27865" x="1514475" y="2033588"/>
          <p14:tracePt t="27867" x="1530350" y="2033588"/>
          <p14:tracePt t="27869" x="1546225" y="2025650"/>
          <p14:tracePt t="27871" x="1562100" y="2025650"/>
          <p14:tracePt t="27874" x="1579563" y="2017713"/>
          <p14:tracePt t="27880" x="1619250" y="2017713"/>
          <p14:tracePt t="27881" x="1627188" y="2009775"/>
          <p14:tracePt t="27883" x="1635125" y="2009775"/>
          <p14:tracePt t="27885" x="1651000" y="2009775"/>
          <p14:tracePt t="27890" x="1658938" y="2009775"/>
          <p14:tracePt t="27894" x="1674813" y="2009775"/>
          <p14:tracePt t="27895" x="1682750" y="2009775"/>
          <p14:tracePt t="27897" x="1682750" y="2001838"/>
          <p14:tracePt t="27899" x="1690688" y="2001838"/>
          <p14:tracePt t="27910" x="1698625" y="2001838"/>
          <p14:tracePt t="27981" x="1690688" y="2001838"/>
          <p14:tracePt t="27987" x="1690688" y="1993900"/>
          <p14:tracePt t="28061" x="1698625" y="1993900"/>
          <p14:tracePt t="28067" x="1706563" y="1993900"/>
          <p14:tracePt t="28071" x="1714500" y="1993900"/>
          <p14:tracePt t="28074" x="1722438" y="1985963"/>
          <p14:tracePt t="28076" x="1738313" y="1985963"/>
          <p14:tracePt t="28077" x="1746250" y="1985963"/>
          <p14:tracePt t="28079" x="1754188" y="1985963"/>
          <p14:tracePt t="28081" x="1762125" y="1985963"/>
          <p14:tracePt t="28083" x="1770063" y="1985963"/>
          <p14:tracePt t="28085" x="1785938" y="1985963"/>
          <p14:tracePt t="28087" x="1793875" y="1985963"/>
          <p14:tracePt t="28091" x="1817688" y="1985963"/>
          <p14:tracePt t="28093" x="1825625" y="1985963"/>
          <p14:tracePt t="28096" x="1841500" y="1978025"/>
          <p14:tracePt t="28097" x="1849438" y="1978025"/>
          <p14:tracePt t="28099" x="1865313" y="1978025"/>
          <p14:tracePt t="28101" x="1873250" y="1978025"/>
          <p14:tracePt t="28103" x="1889125" y="1978025"/>
          <p14:tracePt t="28107" x="1912938" y="1970088"/>
          <p14:tracePt t="28111" x="1930400" y="1962150"/>
          <p14:tracePt t="28111" x="1946275" y="1962150"/>
          <p14:tracePt t="28113" x="1962150" y="1962150"/>
          <p14:tracePt t="28115" x="1978025" y="1954213"/>
          <p14:tracePt t="28117" x="1993900" y="1954213"/>
          <p14:tracePt t="28119" x="2009775" y="1954213"/>
          <p14:tracePt t="28121" x="2025650" y="1954213"/>
          <p14:tracePt t="28124" x="2049463" y="1954213"/>
          <p14:tracePt t="28129" x="2105025" y="1946275"/>
          <p14:tracePt t="28131" x="2128838" y="1946275"/>
          <p14:tracePt t="28133" x="2144713" y="1946275"/>
          <p14:tracePt t="28135" x="2168525" y="1946275"/>
          <p14:tracePt t="28137" x="2192338" y="1946275"/>
          <p14:tracePt t="28140" x="2216150" y="1946275"/>
          <p14:tracePt t="28145" x="2281238" y="1946275"/>
          <p14:tracePt t="28147" x="2305050" y="1954213"/>
          <p14:tracePt t="28149" x="2328863" y="1954213"/>
          <p14:tracePt t="28151" x="2352675" y="1954213"/>
          <p14:tracePt t="28153" x="2376488" y="1954213"/>
          <p14:tracePt t="28158" x="2432050" y="1962150"/>
          <p14:tracePt t="28160" x="2455863" y="1962150"/>
          <p14:tracePt t="28161" x="2479675" y="1962150"/>
          <p14:tracePt t="28163" x="2511425" y="1962150"/>
          <p14:tracePt t="28165" x="2527300" y="1962150"/>
          <p14:tracePt t="28167" x="2551113" y="1962150"/>
          <p14:tracePt t="28169" x="2574925" y="1962150"/>
          <p14:tracePt t="28171" x="2598738" y="1970088"/>
          <p14:tracePt t="28174" x="2624138" y="1970088"/>
          <p14:tracePt t="28177" x="2671763" y="1970088"/>
          <p14:tracePt t="28179" x="2695575" y="1978025"/>
          <p14:tracePt t="28181" x="2719388" y="1978025"/>
          <p14:tracePt t="28183" x="2735263" y="1978025"/>
          <p14:tracePt t="28185" x="2759075" y="1978025"/>
          <p14:tracePt t="28187" x="2782888" y="1985963"/>
          <p14:tracePt t="28190" x="2798763" y="1985963"/>
          <p14:tracePt t="28193" x="2838450" y="1985963"/>
          <p14:tracePt t="28195" x="2862263" y="1993900"/>
          <p14:tracePt t="28197" x="2886075" y="1993900"/>
          <p14:tracePt t="28199" x="2901950" y="1993900"/>
          <p14:tracePt t="28201" x="2925763" y="1993900"/>
          <p14:tracePt t="28203" x="2941638" y="1993900"/>
          <p14:tracePt t="28207" x="2990850" y="1993900"/>
          <p14:tracePt t="28210" x="3006725" y="1993900"/>
          <p14:tracePt t="28211" x="3030538" y="2001838"/>
          <p14:tracePt t="28213" x="3046413" y="2001838"/>
          <p14:tracePt t="28215" x="3070225" y="2001838"/>
          <p14:tracePt t="28217" x="3094038" y="2001838"/>
          <p14:tracePt t="28219" x="3109913" y="2001838"/>
          <p14:tracePt t="28222" x="3133725" y="2001838"/>
          <p14:tracePt t="28224" x="3149600" y="2001838"/>
          <p14:tracePt t="28226" x="3173413" y="2001838"/>
          <p14:tracePt t="28227" x="3189288" y="2001838"/>
          <p14:tracePt t="28229" x="3213100" y="2001838"/>
          <p14:tracePt t="28231" x="3236913" y="2001838"/>
          <p14:tracePt t="28233" x="3252788" y="2001838"/>
          <p14:tracePt t="28235" x="3268663" y="2001838"/>
          <p14:tracePt t="28237" x="3284538" y="2001838"/>
          <p14:tracePt t="28240" x="3300413" y="2001838"/>
          <p14:tracePt t="28242" x="3325813" y="2001838"/>
          <p14:tracePt t="28243" x="3341688" y="2001838"/>
          <p14:tracePt t="28245" x="3357563" y="2001838"/>
          <p14:tracePt t="28247" x="3373438" y="2001838"/>
          <p14:tracePt t="28249" x="3397250" y="2001838"/>
          <p14:tracePt t="28251" x="3413125" y="2001838"/>
          <p14:tracePt t="28253" x="3429000" y="2001838"/>
          <p14:tracePt t="28258" x="3460750" y="2001838"/>
          <p14:tracePt t="28259" x="3484563" y="2001838"/>
          <p14:tracePt t="28261" x="3500438" y="2001838"/>
          <p14:tracePt t="28263" x="3516313" y="2001838"/>
          <p14:tracePt t="28265" x="3532188" y="1993900"/>
          <p14:tracePt t="28267" x="3548063" y="1993900"/>
          <p14:tracePt t="28269" x="3563938" y="1993900"/>
          <p14:tracePt t="28271" x="3579813" y="1993900"/>
          <p14:tracePt t="28274" x="3603625" y="1993900"/>
          <p14:tracePt t="28276" x="3619500" y="1985963"/>
          <p14:tracePt t="28277" x="3635375" y="1985963"/>
          <p14:tracePt t="28279" x="3651250" y="1985963"/>
          <p14:tracePt t="28281" x="3668713" y="1978025"/>
          <p14:tracePt t="28283" x="3684588" y="1978025"/>
          <p14:tracePt t="28285" x="3700463" y="1978025"/>
          <p14:tracePt t="28287" x="3716338" y="1978025"/>
          <p14:tracePt t="28290" x="3732213" y="1978025"/>
          <p14:tracePt t="28292" x="3756025" y="1970088"/>
          <p14:tracePt t="28294" x="3771900" y="1970088"/>
          <p14:tracePt t="28295" x="3787775" y="1962150"/>
          <p14:tracePt t="28297" x="3803650" y="1962150"/>
          <p14:tracePt t="28299" x="3827463" y="1962150"/>
          <p14:tracePt t="28301" x="3843338" y="1954213"/>
          <p14:tracePt t="28303" x="3859213" y="1954213"/>
          <p14:tracePt t="28307" x="3890963" y="1946275"/>
          <p14:tracePt t="28310" x="3914775" y="1938338"/>
          <p14:tracePt t="28311" x="3930650" y="1938338"/>
          <p14:tracePt t="28313" x="3946525" y="1930400"/>
          <p14:tracePt t="28315" x="3962400" y="1930400"/>
          <p14:tracePt t="28317" x="3986213" y="1922463"/>
          <p14:tracePt t="28319" x="4002088" y="1922463"/>
          <p14:tracePt t="28321" x="4019550" y="1914525"/>
          <p14:tracePt t="28324" x="4043363" y="1914525"/>
          <p14:tracePt t="28326" x="4059238" y="1906588"/>
          <p14:tracePt t="28328" x="4075113" y="1906588"/>
          <p14:tracePt t="28331" x="4114800" y="1898650"/>
          <p14:tracePt t="28333" x="4130675" y="1890713"/>
          <p14:tracePt t="28335" x="4154488" y="1890713"/>
          <p14:tracePt t="28337" x="4170363" y="1881188"/>
          <p14:tracePt t="28340" x="4186238" y="1881188"/>
          <p14:tracePt t="28341" x="4210050" y="1873250"/>
          <p14:tracePt t="28345" x="4241800" y="1865313"/>
          <p14:tracePt t="28348" x="4265613" y="1865313"/>
          <p14:tracePt t="28349" x="4281488" y="1857375"/>
          <p14:tracePt t="28351" x="4297363" y="1849438"/>
          <p14:tracePt t="28353" x="4313238" y="1849438"/>
          <p14:tracePt t="28357" x="4344988" y="1841500"/>
          <p14:tracePt t="28360" x="4370388" y="1833563"/>
          <p14:tracePt t="28362" x="4386263" y="1833563"/>
          <p14:tracePt t="28363" x="4402138" y="1825625"/>
          <p14:tracePt t="28366" x="4418013" y="1825625"/>
          <p14:tracePt t="28367" x="4425950" y="1817688"/>
          <p14:tracePt t="28369" x="4441825" y="1817688"/>
          <p14:tracePt t="28371" x="4457700" y="1809750"/>
          <p14:tracePt t="28374" x="4473575" y="1809750"/>
          <p14:tracePt t="28379" x="4505325" y="1801813"/>
          <p14:tracePt t="28381" x="4513263" y="1793875"/>
          <p14:tracePt t="28383" x="4529138" y="1793875"/>
          <p14:tracePt t="28385" x="4537075" y="1793875"/>
          <p14:tracePt t="28387" x="4545013" y="1785938"/>
          <p14:tracePt t="28390" x="4552950" y="1785938"/>
          <p14:tracePt t="28396" x="4576763" y="1778000"/>
          <p14:tracePt t="28397" x="4584700" y="1778000"/>
          <p14:tracePt t="28399" x="4592638" y="1778000"/>
          <p14:tracePt t="28403" x="4600575" y="1770063"/>
          <p14:tracePt t="28407" x="4608513" y="1770063"/>
          <p14:tracePt t="28411" x="4616450" y="1770063"/>
          <p14:tracePt t="28413" x="4616450" y="1762125"/>
          <p14:tracePt t="28415" x="4624388" y="1762125"/>
          <p14:tracePt t="28419" x="4632325" y="1762125"/>
          <p14:tracePt t="28425" x="4640263" y="1762125"/>
          <p14:tracePt t="28427" x="4640263" y="1754188"/>
          <p14:tracePt t="28435" x="4648200" y="1754188"/>
          <p14:tracePt t="28449" x="4656138" y="1754188"/>
          <p14:tracePt t="28463" x="4656138" y="1746250"/>
          <p14:tracePt t="28469" x="4664075" y="1746250"/>
          <p14:tracePt t="28479" x="4672013" y="1746250"/>
          <p14:tracePt t="28487" x="4679950" y="1746250"/>
          <p14:tracePt t="28493" x="4687888" y="1746250"/>
          <p14:tracePt t="28497" x="4695825" y="1754188"/>
          <p14:tracePt t="28501" x="4705350" y="1754188"/>
          <p14:tracePt t="28507" x="4713288" y="1754188"/>
          <p14:tracePt t="28509" x="4721225" y="1754188"/>
          <p14:tracePt t="28513" x="4729163" y="1754188"/>
          <p14:tracePt t="28515" x="4729163" y="1762125"/>
          <p14:tracePt t="28517" x="4737100" y="1762125"/>
          <p14:tracePt t="28521" x="4745038" y="1762125"/>
          <p14:tracePt t="28525" x="4752975" y="1762125"/>
          <p14:tracePt t="28529" x="4760913" y="1762125"/>
          <p14:tracePt t="28535" x="4768850" y="1762125"/>
          <p14:tracePt t="28541" x="4776788" y="1762125"/>
          <p14:tracePt t="28548" x="4784725" y="1762125"/>
          <p14:tracePt t="28612" x="4792663" y="1762125"/>
          <p14:tracePt t="28747" x="4792663" y="1770063"/>
          <p14:tracePt t="28752" x="4784725" y="1770063"/>
          <p14:tracePt t="28756" x="4784725" y="1778000"/>
          <p14:tracePt t="28759" x="4776788" y="1785938"/>
          <p14:tracePt t="28761" x="4776788" y="1793875"/>
          <p14:tracePt t="28763" x="4776788" y="1801813"/>
          <p14:tracePt t="28765" x="4768850" y="1809750"/>
          <p14:tracePt t="28767" x="4768850" y="1817688"/>
          <p14:tracePt t="28769" x="4768850" y="1825625"/>
          <p14:tracePt t="28771" x="4760913" y="1833563"/>
          <p14:tracePt t="28774" x="4760913" y="1841500"/>
          <p14:tracePt t="28777" x="4752975" y="1865313"/>
          <p14:tracePt t="28779" x="4752975" y="1873250"/>
          <p14:tracePt t="28781" x="4752975" y="1881188"/>
          <p14:tracePt t="28783" x="4745038" y="1890713"/>
          <p14:tracePt t="28785" x="4745038" y="1898650"/>
          <p14:tracePt t="28787" x="4745038" y="1906588"/>
          <p14:tracePt t="28790" x="4737100" y="1914525"/>
          <p14:tracePt t="28794" x="4737100" y="1930400"/>
          <p14:tracePt t="28795" x="4729163" y="1938338"/>
          <p14:tracePt t="28799" x="4729163" y="1946275"/>
          <p14:tracePt t="28801" x="4729163" y="1954213"/>
          <p14:tracePt t="28803" x="4721225" y="1962150"/>
          <p14:tracePt t="28807" x="4721225" y="1978025"/>
          <p14:tracePt t="28810" x="4721225" y="1985963"/>
          <p14:tracePt t="28813" x="4721225" y="1993900"/>
          <p14:tracePt t="28815" x="4721225" y="2001838"/>
          <p14:tracePt t="28817" x="4721225" y="2009775"/>
          <p14:tracePt t="28821" x="4721225" y="2017713"/>
          <p14:tracePt t="28824" x="4721225" y="2025650"/>
          <p14:tracePt t="28827" x="4721225" y="2033588"/>
          <p14:tracePt t="28829" x="4729163" y="2033588"/>
          <p14:tracePt t="28831" x="4729163" y="2041525"/>
          <p14:tracePt t="28835" x="4729163" y="2049463"/>
          <p14:tracePt t="28840" x="4729163" y="2057400"/>
          <p14:tracePt t="28845" x="4737100" y="2065338"/>
          <p14:tracePt t="28851" x="4737100" y="2073275"/>
          <p14:tracePt t="28858" x="4745038" y="2073275"/>
          <p14:tracePt t="28860" x="4745038" y="2081213"/>
          <p14:tracePt t="28869" x="4752975" y="2089150"/>
          <p14:tracePt t="28883" x="4752975" y="2097088"/>
          <p14:tracePt t="28887" x="4760913" y="2097088"/>
          <p14:tracePt t="28981" x="4768850" y="2097088"/>
          <p14:tracePt t="28987" x="4776788" y="2097088"/>
          <p14:tracePt t="28991" x="4776788" y="2089150"/>
          <p14:tracePt t="28995" x="4784725" y="2089150"/>
          <p14:tracePt t="28999" x="4792663" y="2089150"/>
          <p14:tracePt t="29007" x="4800600" y="2089150"/>
          <p14:tracePt t="29009" x="4808538" y="2089150"/>
          <p14:tracePt t="29013" x="4816475" y="2089150"/>
          <p14:tracePt t="29019" x="4824413" y="2089150"/>
          <p14:tracePt t="29024" x="4832350" y="2089150"/>
          <p14:tracePt t="29027" x="4832350" y="2081213"/>
          <p14:tracePt t="29029" x="4840288" y="2081213"/>
          <p14:tracePt t="29033" x="4848225" y="2081213"/>
          <p14:tracePt t="29040" x="4856163" y="2081213"/>
          <p14:tracePt t="29045" x="4864100" y="2089150"/>
          <p14:tracePt t="29049" x="4872038" y="2089150"/>
          <p14:tracePt t="29057" x="4879975" y="2089150"/>
          <p14:tracePt t="29063" x="4887913" y="2089150"/>
          <p14:tracePt t="29071" x="4895850" y="2089150"/>
          <p14:tracePt t="29087" x="4903788" y="2089150"/>
          <p14:tracePt t="29103" x="4911725" y="2089150"/>
          <p14:tracePt t="29111" x="4919663" y="2089150"/>
          <p14:tracePt t="29113" x="4919663" y="2097088"/>
          <p14:tracePt t="29121" x="4927600" y="2097088"/>
          <p14:tracePt t="29129" x="4935538" y="2097088"/>
          <p14:tracePt t="29137" x="4943475" y="2097088"/>
          <p14:tracePt t="29145" x="4951413" y="2097088"/>
          <p14:tracePt t="29153" x="4959350" y="2097088"/>
          <p14:tracePt t="29161" x="4967288" y="2097088"/>
          <p14:tracePt t="29169" x="4967288" y="2105025"/>
          <p14:tracePt t="29174" x="4975225" y="2105025"/>
          <p14:tracePt t="29181" x="4983163" y="2105025"/>
          <p14:tracePt t="29191" x="4991100" y="2105025"/>
          <p14:tracePt t="29197" x="4999038" y="2105025"/>
          <p14:tracePt t="29208" x="5006975" y="2112963"/>
          <p14:tracePt t="29213" x="5014913" y="2112963"/>
          <p14:tracePt t="29221" x="5022850" y="2112963"/>
          <p14:tracePt t="29228" x="5022850" y="2120900"/>
          <p14:tracePt t="29231" x="5030788" y="2120900"/>
          <p14:tracePt t="29283" x="5038725" y="2120900"/>
          <p14:tracePt t="29289" x="5046663" y="2120900"/>
          <p14:tracePt t="29293" x="5056188" y="2120900"/>
          <p14:tracePt t="29296" x="5064125" y="2120900"/>
          <p14:tracePt t="29298" x="5072063" y="2120900"/>
          <p14:tracePt t="29299" x="5080000" y="2120900"/>
          <p14:tracePt t="29301" x="5087938" y="2120900"/>
          <p14:tracePt t="29303" x="5095875" y="2120900"/>
          <p14:tracePt t="29307" x="5111750" y="2120900"/>
          <p14:tracePt t="29309" x="5119688" y="2120900"/>
          <p14:tracePt t="29311" x="5127625" y="2120900"/>
          <p14:tracePt t="29313" x="5143500" y="2120900"/>
          <p14:tracePt t="29315" x="5151438" y="2120900"/>
          <p14:tracePt t="29317" x="5159375" y="2120900"/>
          <p14:tracePt t="29319" x="5167313" y="2120900"/>
          <p14:tracePt t="29321" x="5183188" y="2120900"/>
          <p14:tracePt t="29324" x="5191125" y="2120900"/>
          <p14:tracePt t="29326" x="5199063" y="2120900"/>
          <p14:tracePt t="29327" x="5214938" y="2112963"/>
          <p14:tracePt t="29329" x="5222875" y="2112963"/>
          <p14:tracePt t="29331" x="5230813" y="2112963"/>
          <p14:tracePt t="29333" x="5246688" y="2112963"/>
          <p14:tracePt t="29335" x="5254625" y="2112963"/>
          <p14:tracePt t="29337" x="5262563" y="2105025"/>
          <p14:tracePt t="29340" x="5278438" y="2105025"/>
          <p14:tracePt t="29342" x="5286375" y="2105025"/>
          <p14:tracePt t="29345" x="5310188" y="2097088"/>
          <p14:tracePt t="29347" x="5318125" y="2097088"/>
          <p14:tracePt t="29349" x="5326063" y="2097088"/>
          <p14:tracePt t="29351" x="5334000" y="2097088"/>
          <p14:tracePt t="29353" x="5349875" y="2089150"/>
          <p14:tracePt t="29357" x="5365750" y="2089150"/>
          <p14:tracePt t="29360" x="5373688" y="2081213"/>
          <p14:tracePt t="29362" x="5381625" y="2081213"/>
          <p14:tracePt t="29363" x="5389563" y="2081213"/>
          <p14:tracePt t="29365" x="5397500" y="2073275"/>
          <p14:tracePt t="29367" x="5407025" y="2073275"/>
          <p14:tracePt t="29369" x="5414963" y="2073275"/>
          <p14:tracePt t="29371" x="5422900" y="2065338"/>
          <p14:tracePt t="29377" x="5438775" y="2057400"/>
          <p14:tracePt t="29381" x="5446713" y="2057400"/>
          <p14:tracePt t="29385" x="5454650" y="2049463"/>
          <p14:tracePt t="29394" x="5462588" y="2041525"/>
          <p14:tracePt t="29399" x="5462588" y="2033588"/>
          <p14:tracePt t="29403" x="5470525" y="2033588"/>
          <p14:tracePt t="29409" x="5470525" y="2025650"/>
          <p14:tracePt t="29415" x="5470525" y="2017713"/>
          <p14:tracePt t="29421" x="5470525" y="2009775"/>
          <p14:tracePt t="29425" x="5478463" y="2009775"/>
          <p14:tracePt t="29427" x="5478463" y="2001838"/>
          <p14:tracePt t="29433" x="5478463" y="1993900"/>
          <p14:tracePt t="29441" x="5478463" y="1985963"/>
          <p14:tracePt t="29443" x="5478463" y="1978025"/>
          <p14:tracePt t="29447" x="5478463" y="1970088"/>
          <p14:tracePt t="29451" x="5486400" y="1962150"/>
          <p14:tracePt t="29457" x="5486400" y="1954213"/>
          <p14:tracePt t="29461" x="5486400" y="1946275"/>
          <p14:tracePt t="29465" x="5486400" y="1938338"/>
          <p14:tracePt t="29469" x="5486400" y="1930400"/>
          <p14:tracePt t="29474" x="5486400" y="1922463"/>
          <p14:tracePt t="29477" x="5486400" y="1914525"/>
          <p14:tracePt t="29481" x="5486400" y="1906588"/>
          <p14:tracePt t="29483" x="5494338" y="1906588"/>
          <p14:tracePt t="29485" x="5494338" y="1898650"/>
          <p14:tracePt t="29490" x="5494338" y="1890713"/>
          <p14:tracePt t="29493" x="5494338" y="1881188"/>
          <p14:tracePt t="29499" x="5494338" y="1873250"/>
          <p14:tracePt t="29503" x="5494338" y="1865313"/>
          <p14:tracePt t="29508" x="5494338" y="1857375"/>
          <p14:tracePt t="29513" x="5494338" y="1849438"/>
          <p14:tracePt t="29517" x="5486400" y="1849438"/>
          <p14:tracePt t="29519" x="5486400" y="1841500"/>
          <p14:tracePt t="29525" x="5486400" y="1833563"/>
          <p14:tracePt t="29531" x="5486400" y="1825625"/>
          <p14:tracePt t="29535" x="5486400" y="1817688"/>
          <p14:tracePt t="29540" x="5478463" y="1817688"/>
          <p14:tracePt t="29542" x="5478463" y="1809750"/>
          <p14:tracePt t="29545" x="5478463" y="1801813"/>
          <p14:tracePt t="29549" x="5470525" y="1793875"/>
          <p14:tracePt t="29553" x="5470525" y="1785938"/>
          <p14:tracePt t="29558" x="5462588" y="1778000"/>
          <p14:tracePt t="29561" x="5462588" y="1770063"/>
          <p14:tracePt t="29563" x="5454650" y="1770063"/>
          <p14:tracePt t="29565" x="5454650" y="1762125"/>
          <p14:tracePt t="29567" x="5446713" y="1762125"/>
          <p14:tracePt t="29569" x="5446713" y="1754188"/>
          <p14:tracePt t="29571" x="5438775" y="1746250"/>
          <p14:tracePt t="29576" x="5430838" y="1738313"/>
          <p14:tracePt t="29577" x="5430838" y="1730375"/>
          <p14:tracePt t="29579" x="5422900" y="1730375"/>
          <p14:tracePt t="29581" x="5422900" y="1722438"/>
          <p14:tracePt t="29583" x="5414963" y="1714500"/>
          <p14:tracePt t="29585" x="5407025" y="1714500"/>
          <p14:tracePt t="29587" x="5407025" y="1706563"/>
          <p14:tracePt t="29590" x="5397500" y="1698625"/>
          <p14:tracePt t="29591" x="5389563" y="1698625"/>
          <p14:tracePt t="29594" x="5389563" y="1690688"/>
          <p14:tracePt t="29597" x="5373688" y="1682750"/>
          <p14:tracePt t="29599" x="5365750" y="1674813"/>
          <p14:tracePt t="29601" x="5365750" y="1666875"/>
          <p14:tracePt t="29603" x="5357813" y="1666875"/>
          <p14:tracePt t="29607" x="5349875" y="1658938"/>
          <p14:tracePt t="29611" x="5341938" y="1651000"/>
          <p14:tracePt t="29613" x="5326063" y="1643063"/>
          <p14:tracePt t="29615" x="5326063" y="1635125"/>
          <p14:tracePt t="29617" x="5318125" y="1635125"/>
          <p14:tracePt t="29619" x="5310188" y="1627188"/>
          <p14:tracePt t="29621" x="5302250" y="1627188"/>
          <p14:tracePt t="29624" x="5294313" y="1619250"/>
          <p14:tracePt t="29630" x="5278438" y="1611313"/>
          <p14:tracePt t="29631" x="5270500" y="1603375"/>
          <p14:tracePt t="29633" x="5262563" y="1603375"/>
          <p14:tracePt t="29635" x="5254625" y="1595438"/>
          <p14:tracePt t="29640" x="5246688" y="1587500"/>
          <p14:tracePt t="29643" x="5238750" y="1587500"/>
          <p14:tracePt t="29645" x="5230813" y="1579563"/>
          <p14:tracePt t="29647" x="5222875" y="1579563"/>
          <p14:tracePt t="29651" x="5214938" y="1571625"/>
          <p14:tracePt t="29653" x="5207000" y="1571625"/>
          <p14:tracePt t="29661" x="5199063" y="1563688"/>
          <p14:tracePt t="29662" x="5191125" y="1563688"/>
          <p14:tracePt t="29663" x="5183188" y="1563688"/>
          <p14:tracePt t="29667" x="5175250" y="1555750"/>
          <p14:tracePt t="29671" x="5167313" y="1555750"/>
          <p14:tracePt t="29676" x="5159375" y="1555750"/>
          <p14:tracePt t="29678" x="5159375" y="1547813"/>
          <p14:tracePt t="29681" x="5151438" y="1547813"/>
          <p14:tracePt t="29685" x="5143500" y="1547813"/>
          <p14:tracePt t="29691" x="5135563" y="1538288"/>
          <p14:tracePt t="29693" x="5127625" y="1538288"/>
          <p14:tracePt t="29697" x="5119688" y="1538288"/>
          <p14:tracePt t="29701" x="5111750" y="1538288"/>
          <p14:tracePt t="29703" x="5111750" y="1530350"/>
          <p14:tracePt t="29707" x="5103813" y="1530350"/>
          <p14:tracePt t="29709" x="5095875" y="1530350"/>
          <p14:tracePt t="29711" x="5087938" y="1530350"/>
          <p14:tracePt t="29715" x="5080000" y="1530350"/>
          <p14:tracePt t="29717" x="5072063" y="1530350"/>
          <p14:tracePt t="29719" x="5072063" y="1522413"/>
          <p14:tracePt t="29723" x="5056188" y="1522413"/>
          <p14:tracePt t="29726" x="5046663" y="1522413"/>
          <p14:tracePt t="29730" x="5038725" y="1522413"/>
          <p14:tracePt t="29731" x="5030788" y="1522413"/>
          <p14:tracePt t="29733" x="5022850" y="1522413"/>
          <p14:tracePt t="29735" x="5014913" y="1522413"/>
          <p14:tracePt t="29740" x="5006975" y="1522413"/>
          <p14:tracePt t="29741" x="4999038" y="1522413"/>
          <p14:tracePt t="29743" x="4991100" y="1522413"/>
          <p14:tracePt t="29745" x="4983163" y="1522413"/>
          <p14:tracePt t="29747" x="4975225" y="1522413"/>
          <p14:tracePt t="29749" x="4967288" y="1522413"/>
          <p14:tracePt t="29751" x="4959350" y="1522413"/>
          <p14:tracePt t="29753" x="4951413" y="1530350"/>
          <p14:tracePt t="29757" x="4943475" y="1530350"/>
          <p14:tracePt t="29759" x="4935538" y="1530350"/>
          <p14:tracePt t="29761" x="4927600" y="1530350"/>
          <p14:tracePt t="29763" x="4919663" y="1530350"/>
          <p14:tracePt t="29765" x="4911725" y="1530350"/>
          <p14:tracePt t="29767" x="4903788" y="1538288"/>
          <p14:tracePt t="29769" x="4895850" y="1538288"/>
          <p14:tracePt t="29771" x="4887913" y="1538288"/>
          <p14:tracePt t="29776" x="4879975" y="1547813"/>
          <p14:tracePt t="29777" x="4872038" y="1547813"/>
          <p14:tracePt t="29779" x="4864100" y="1547813"/>
          <p14:tracePt t="29781" x="4856163" y="1547813"/>
          <p14:tracePt t="29783" x="4848225" y="1555750"/>
          <p14:tracePt t="29785" x="4840288" y="1555750"/>
          <p14:tracePt t="29787" x="4840288" y="1563688"/>
          <p14:tracePt t="29790" x="4832350" y="1563688"/>
          <p14:tracePt t="29793" x="4816475" y="1571625"/>
          <p14:tracePt t="29797" x="4808538" y="1579563"/>
          <p14:tracePt t="29801" x="4800600" y="1587500"/>
          <p14:tracePt t="29803" x="4792663" y="1587500"/>
          <p14:tracePt t="29807" x="4784725" y="1595438"/>
          <p14:tracePt t="29810" x="4784725" y="1603375"/>
          <p14:tracePt t="29811" x="4776788" y="1603375"/>
          <p14:tracePt t="29814" x="4768850" y="1611313"/>
          <p14:tracePt t="29817" x="4760913" y="1619250"/>
          <p14:tracePt t="29819" x="4760913" y="1627188"/>
          <p14:tracePt t="29821" x="4752975" y="1627188"/>
          <p14:tracePt t="29824" x="4752975" y="1635125"/>
          <p14:tracePt t="29826" x="4745038" y="1635125"/>
          <p14:tracePt t="29828" x="4745038" y="1643063"/>
          <p14:tracePt t="29831" x="4737100" y="1651000"/>
          <p14:tracePt t="29833" x="4729163" y="1658938"/>
          <p14:tracePt t="29837" x="4729163" y="1666875"/>
          <p14:tracePt t="29840" x="4721225" y="1666875"/>
          <p14:tracePt t="29843" x="4721225" y="1674813"/>
          <p14:tracePt t="29846" x="4713288" y="1682750"/>
          <p14:tracePt t="29847" x="4713288" y="1690688"/>
          <p14:tracePt t="29853" x="4705350" y="1698625"/>
          <p14:tracePt t="29857" x="4705350" y="1706563"/>
          <p14:tracePt t="29861" x="4705350" y="1714500"/>
          <p14:tracePt t="29863" x="4695825" y="1714500"/>
          <p14:tracePt t="29867" x="4695825" y="1722438"/>
          <p14:tracePt t="29876" x="4695825" y="1730375"/>
          <p14:tracePt t="29885" x="4695825" y="1738313"/>
          <p14:tracePt t="29899" x="4695825" y="1746250"/>
          <p14:tracePt t="29967" x="4695825" y="1754188"/>
          <p14:tracePt t="29981" x="4705350" y="1762125"/>
          <p14:tracePt t="29991" x="4713288" y="1770063"/>
          <p14:tracePt t="29997" x="4713288" y="1778000"/>
          <p14:tracePt t="30001" x="4721225" y="1778000"/>
          <p14:tracePt t="30003" x="4721225" y="1785938"/>
          <p14:tracePt t="30008" x="4729163" y="1793875"/>
          <p14:tracePt t="30009" x="4737100" y="1793875"/>
          <p14:tracePt t="30013" x="4737100" y="1801813"/>
          <p14:tracePt t="30015" x="4745038" y="1801813"/>
          <p14:tracePt t="30017" x="4745038" y="1809750"/>
          <p14:tracePt t="30019" x="4752975" y="1809750"/>
          <p14:tracePt t="30021" x="4752975" y="1817688"/>
          <p14:tracePt t="30024" x="4760913" y="1817688"/>
          <p14:tracePt t="30026" x="4760913" y="1825625"/>
          <p14:tracePt t="30027" x="4768850" y="1825625"/>
          <p14:tracePt t="30029" x="4776788" y="1825625"/>
          <p14:tracePt t="30031" x="4776788" y="1833563"/>
          <p14:tracePt t="30033" x="4784725" y="1833563"/>
          <p14:tracePt t="30035" x="4784725" y="1841500"/>
          <p14:tracePt t="30037" x="4792663" y="1841500"/>
          <p14:tracePt t="30042" x="4800600" y="1849438"/>
          <p14:tracePt t="30044" x="4808538" y="1849438"/>
          <p14:tracePt t="30047" x="4816475" y="1857375"/>
          <p14:tracePt t="30051" x="4824413" y="1857375"/>
          <p14:tracePt t="30053" x="4824413" y="1865313"/>
          <p14:tracePt t="30057" x="4832350" y="1865313"/>
          <p14:tracePt t="30059" x="4840288" y="1873250"/>
          <p14:tracePt t="30061" x="4848225" y="1873250"/>
          <p14:tracePt t="30065" x="4856163" y="1881188"/>
          <p14:tracePt t="30067" x="4864100" y="1881188"/>
          <p14:tracePt t="30071" x="4872038" y="1890713"/>
          <p14:tracePt t="30074" x="4879975" y="1890713"/>
          <p14:tracePt t="30076" x="4887913" y="1890713"/>
          <p14:tracePt t="30079" x="4895850" y="1898650"/>
          <p14:tracePt t="30081" x="4903788" y="1898650"/>
          <p14:tracePt t="30085" x="4911725" y="1898650"/>
          <p14:tracePt t="30087" x="4919663" y="1898650"/>
          <p14:tracePt t="30090" x="4919663" y="1906588"/>
          <p14:tracePt t="30092" x="4927600" y="1906588"/>
          <p14:tracePt t="30095" x="4935538" y="1906588"/>
          <p14:tracePt t="30097" x="4943475" y="1914525"/>
          <p14:tracePt t="30101" x="4951413" y="1914525"/>
          <p14:tracePt t="30103" x="4959350" y="1914525"/>
          <p14:tracePt t="30108" x="4967288" y="1922463"/>
          <p14:tracePt t="30111" x="4975225" y="1922463"/>
          <p14:tracePt t="30113" x="4983163" y="1922463"/>
          <p14:tracePt t="30115" x="4991100" y="1930400"/>
          <p14:tracePt t="30119" x="4999038" y="1930400"/>
          <p14:tracePt t="30121" x="5006975" y="1930400"/>
          <p14:tracePt t="30126" x="5014913" y="1938338"/>
          <p14:tracePt t="30127" x="5022850" y="1938338"/>
          <p14:tracePt t="30131" x="5030788" y="1938338"/>
          <p14:tracePt t="30136" x="5038725" y="1946275"/>
          <p14:tracePt t="30140" x="5046663" y="1946275"/>
          <p14:tracePt t="30144" x="5056188" y="1946275"/>
          <p14:tracePt t="30145" x="5064125" y="1946275"/>
          <p14:tracePt t="30147" x="5064125" y="1954213"/>
          <p14:tracePt t="30149" x="5072063" y="1954213"/>
          <p14:tracePt t="30153" x="5080000" y="1954213"/>
          <p14:tracePt t="30157" x="5087938" y="1954213"/>
          <p14:tracePt t="30160" x="5095875" y="1962150"/>
          <p14:tracePt t="30163" x="5103813" y="1962150"/>
          <p14:tracePt t="30167" x="5111750" y="1962150"/>
          <p14:tracePt t="30171" x="5119688" y="1962150"/>
          <p14:tracePt t="30174" x="5119688" y="1970088"/>
          <p14:tracePt t="30176" x="5127625" y="1970088"/>
          <p14:tracePt t="30179" x="5135563" y="1970088"/>
          <p14:tracePt t="30181" x="5143500" y="1970088"/>
          <p14:tracePt t="30185" x="5151438" y="1970088"/>
          <p14:tracePt t="30191" x="5159375" y="1978025"/>
          <p14:tracePt t="30193" x="5167313" y="1978025"/>
          <p14:tracePt t="30195" x="5175250" y="1978025"/>
          <p14:tracePt t="30199" x="5183188" y="1978025"/>
          <p14:tracePt t="30203" x="5191125" y="1978025"/>
          <p14:tracePt t="30207" x="5199063" y="1978025"/>
          <p14:tracePt t="30209" x="5207000" y="1985963"/>
          <p14:tracePt t="30213" x="5214938" y="1985963"/>
          <p14:tracePt t="30215" x="5222875" y="1985963"/>
          <p14:tracePt t="30219" x="5230813" y="1985963"/>
          <p14:tracePt t="30224" x="5238750" y="1985963"/>
          <p14:tracePt t="30226" x="5246688" y="1985963"/>
          <p14:tracePt t="30229" x="5254625" y="1985963"/>
          <p14:tracePt t="30231" x="5262563" y="1985963"/>
          <p14:tracePt t="30233" x="5270500" y="1985963"/>
          <p14:tracePt t="30237" x="5278438" y="1985963"/>
          <p14:tracePt t="30240" x="5286375" y="1985963"/>
          <p14:tracePt t="30243" x="5294313" y="1985963"/>
          <p14:tracePt t="30245" x="5302250" y="1985963"/>
          <p14:tracePt t="30247" x="5310188" y="1985963"/>
          <p14:tracePt t="30251" x="5318125" y="1985963"/>
          <p14:tracePt t="30253" x="5326063" y="1985963"/>
          <p14:tracePt t="30258" x="5334000" y="1978025"/>
          <p14:tracePt t="30259" x="5341938" y="1978025"/>
          <p14:tracePt t="30261" x="5349875" y="1978025"/>
          <p14:tracePt t="30263" x="5357813" y="1978025"/>
          <p14:tracePt t="30267" x="5365750" y="1978025"/>
          <p14:tracePt t="30269" x="5373688" y="1978025"/>
          <p14:tracePt t="30271" x="5381625" y="1978025"/>
          <p14:tracePt t="30274" x="5381625" y="1970088"/>
          <p14:tracePt t="30276" x="5389563" y="1970088"/>
          <p14:tracePt t="30277" x="5397500" y="1970088"/>
          <p14:tracePt t="30279" x="5407025" y="1970088"/>
          <p14:tracePt t="30283" x="5414963" y="1970088"/>
          <p14:tracePt t="30285" x="5422900" y="1962150"/>
          <p14:tracePt t="30287" x="5430838" y="1962150"/>
          <p14:tracePt t="30290" x="5438775" y="1962150"/>
          <p14:tracePt t="30293" x="5446713" y="1962150"/>
          <p14:tracePt t="30295" x="5454650" y="1954213"/>
          <p14:tracePt t="30297" x="5462588" y="1954213"/>
          <p14:tracePt t="30299" x="5470525" y="1954213"/>
          <p14:tracePt t="30303" x="5478463" y="1946275"/>
          <p14:tracePt t="30307" x="5486400" y="1946275"/>
          <p14:tracePt t="30309" x="5494338" y="1938338"/>
          <p14:tracePt t="30311" x="5502275" y="1938338"/>
          <p14:tracePt t="30313" x="5510213" y="1938338"/>
          <p14:tracePt t="30315" x="5510213" y="1930400"/>
          <p14:tracePt t="30317" x="5518150" y="1930400"/>
          <p14:tracePt t="30319" x="5526088" y="1930400"/>
          <p14:tracePt t="30321" x="5526088" y="1922463"/>
          <p14:tracePt t="30324" x="5534025" y="1922463"/>
          <p14:tracePt t="30327" x="5541963" y="1914525"/>
          <p14:tracePt t="30329" x="5549900" y="1906588"/>
          <p14:tracePt t="30333" x="5549900" y="1898650"/>
          <p14:tracePt t="30335" x="5557838" y="1898650"/>
          <p14:tracePt t="30340" x="5557838" y="1890713"/>
          <p14:tracePt t="30343" x="5565775" y="1881188"/>
          <p14:tracePt t="30347" x="5565775" y="1873250"/>
          <p14:tracePt t="30349" x="5565775" y="1865313"/>
          <p14:tracePt t="30351" x="5573713" y="1865313"/>
          <p14:tracePt t="30353" x="5573713" y="1857375"/>
          <p14:tracePt t="30357" x="5573713" y="1849438"/>
          <p14:tracePt t="30360" x="5573713" y="1841500"/>
          <p14:tracePt t="30363" x="5573713" y="1833563"/>
          <p14:tracePt t="30365" x="5573713" y="1825625"/>
          <p14:tracePt t="30369" x="5573713" y="1817688"/>
          <p14:tracePt t="30371" x="5573713" y="1809750"/>
          <p14:tracePt t="30374" x="5565775" y="1809750"/>
          <p14:tracePt t="30378" x="5565775" y="1801813"/>
          <p14:tracePt t="30379" x="5565775" y="1793875"/>
          <p14:tracePt t="30381" x="5565775" y="1785938"/>
          <p14:tracePt t="30383" x="5557838" y="1785938"/>
          <p14:tracePt t="30385" x="5557838" y="1778000"/>
          <p14:tracePt t="30387" x="5557838" y="1770063"/>
          <p14:tracePt t="30391" x="5549900" y="1770063"/>
          <p14:tracePt t="30394" x="5549900" y="1754188"/>
          <p14:tracePt t="30396" x="5541963" y="1746250"/>
          <p14:tracePt t="30399" x="5541963" y="1738313"/>
          <p14:tracePt t="30401" x="5534025" y="1730375"/>
          <p14:tracePt t="30406" x="5534025" y="1722438"/>
          <p14:tracePt t="30409" x="5526088" y="1714500"/>
          <p14:tracePt t="30411" x="5518150" y="1706563"/>
          <p14:tracePt t="30413" x="5518150" y="1698625"/>
          <p14:tracePt t="30415" x="5510213" y="1698625"/>
          <p14:tracePt t="30417" x="5510213" y="1690688"/>
          <p14:tracePt t="30419" x="5502275" y="1682750"/>
          <p14:tracePt t="30421" x="5502275" y="1674813"/>
          <p14:tracePt t="30423" x="5494338" y="1674813"/>
          <p14:tracePt t="30425" x="5486400" y="1666875"/>
          <p14:tracePt t="30427" x="5486400" y="1658938"/>
          <p14:tracePt t="30429" x="5478463" y="1651000"/>
          <p14:tracePt t="30431" x="5470525" y="1643063"/>
          <p14:tracePt t="30433" x="5470525" y="1635125"/>
          <p14:tracePt t="30435" x="5462588" y="1627188"/>
          <p14:tracePt t="30437" x="5454650" y="1627188"/>
          <p14:tracePt t="30439" x="5454650" y="1619250"/>
          <p14:tracePt t="30441" x="5446713" y="1611313"/>
          <p14:tracePt t="30443" x="5438775" y="1611313"/>
          <p14:tracePt t="30445" x="5430838" y="1603375"/>
          <p14:tracePt t="30447" x="5430838" y="1595438"/>
          <p14:tracePt t="30449" x="5422900" y="1595438"/>
          <p14:tracePt t="30451" x="5414963" y="1587500"/>
          <p14:tracePt t="30453" x="5414963" y="1579563"/>
          <p14:tracePt t="30456" x="5407025" y="1579563"/>
          <p14:tracePt t="30457" x="5397500" y="1571625"/>
          <p14:tracePt t="30459" x="5389563" y="1571625"/>
          <p14:tracePt t="30461" x="5389563" y="1563688"/>
          <p14:tracePt t="30463" x="5381625" y="1563688"/>
          <p14:tracePt t="30465" x="5373688" y="1563688"/>
          <p14:tracePt t="30467" x="5365750" y="1555750"/>
          <p14:tracePt t="30471" x="5357813" y="1547813"/>
          <p14:tracePt t="30473" x="5349875" y="1547813"/>
          <p14:tracePt t="30475" x="5341938" y="1547813"/>
          <p14:tracePt t="30477" x="5341938" y="1538288"/>
          <p14:tracePt t="30479" x="5334000" y="1538288"/>
          <p14:tracePt t="30481" x="5326063" y="1538288"/>
          <p14:tracePt t="30483" x="5318125" y="1538288"/>
          <p14:tracePt t="30485" x="5310188" y="1530350"/>
          <p14:tracePt t="30489" x="5302250" y="1530350"/>
          <p14:tracePt t="30491" x="5294313" y="1530350"/>
          <p14:tracePt t="30493" x="5286375" y="1530350"/>
          <p14:tracePt t="30497" x="5278438" y="1522413"/>
          <p14:tracePt t="30499" x="5270500" y="1522413"/>
          <p14:tracePt t="30501" x="5262563" y="1522413"/>
          <p14:tracePt t="30503" x="5254625" y="1522413"/>
          <p14:tracePt t="30506" x="5246688" y="1522413"/>
          <p14:tracePt t="30507" x="5238750" y="1522413"/>
          <p14:tracePt t="30509" x="5230813" y="1514475"/>
          <p14:tracePt t="30511" x="5222875" y="1514475"/>
          <p14:tracePt t="30513" x="5214938" y="1514475"/>
          <p14:tracePt t="30515" x="5207000" y="1514475"/>
          <p14:tracePt t="30517" x="5199063" y="1514475"/>
          <p14:tracePt t="30519" x="5191125" y="1514475"/>
          <p14:tracePt t="30521" x="5183188" y="1514475"/>
          <p14:tracePt t="30523" x="5167313" y="1514475"/>
          <p14:tracePt t="30525" x="5159375" y="1514475"/>
          <p14:tracePt t="30527" x="5151438" y="1514475"/>
          <p14:tracePt t="30529" x="5143500" y="1514475"/>
          <p14:tracePt t="30531" x="5135563" y="1514475"/>
          <p14:tracePt t="30533" x="5119688" y="1514475"/>
          <p14:tracePt t="30535" x="5111750" y="1506538"/>
          <p14:tracePt t="30537" x="5103813" y="1506538"/>
          <p14:tracePt t="30539" x="5095875" y="1506538"/>
          <p14:tracePt t="30541" x="5080000" y="1506538"/>
          <p14:tracePt t="30543" x="5072063" y="1506538"/>
          <p14:tracePt t="30545" x="5064125" y="1506538"/>
          <p14:tracePt t="30547" x="5056188" y="1506538"/>
          <p14:tracePt t="30549" x="5046663" y="1506538"/>
          <p14:tracePt t="30551" x="5030788" y="1506538"/>
          <p14:tracePt t="30553" x="5022850" y="1506538"/>
          <p14:tracePt t="30556" x="5014913" y="1506538"/>
          <p14:tracePt t="30557" x="5006975" y="1506538"/>
          <p14:tracePt t="30559" x="4999038" y="1506538"/>
          <p14:tracePt t="30561" x="4983163" y="1506538"/>
          <p14:tracePt t="30563" x="4975225" y="1506538"/>
          <p14:tracePt t="30565" x="4967288" y="1514475"/>
          <p14:tracePt t="30567" x="4959350" y="1514475"/>
          <p14:tracePt t="30569" x="4951413" y="1514475"/>
          <p14:tracePt t="30571" x="4943475" y="1514475"/>
          <p14:tracePt t="30573" x="4935538" y="1514475"/>
          <p14:tracePt t="30575" x="4927600" y="1514475"/>
          <p14:tracePt t="30577" x="4919663" y="1514475"/>
          <p14:tracePt t="30579" x="4903788" y="1514475"/>
          <p14:tracePt t="30581" x="4895850" y="1522413"/>
          <p14:tracePt t="30583" x="4887913" y="1522413"/>
          <p14:tracePt t="30585" x="4879975" y="1522413"/>
          <p14:tracePt t="30589" x="4872038" y="1522413"/>
          <p14:tracePt t="30591" x="4864100" y="1530350"/>
          <p14:tracePt t="30593" x="4856163" y="1530350"/>
          <p14:tracePt t="30595" x="4848225" y="1530350"/>
          <p14:tracePt t="30599" x="4840288" y="1530350"/>
          <p14:tracePt t="30601" x="4840288" y="1538288"/>
          <p14:tracePt t="30603" x="4832350" y="1538288"/>
          <p14:tracePt t="30607" x="4824413" y="1538288"/>
          <p14:tracePt t="30611" x="4816475" y="1547813"/>
          <p14:tracePt t="30619" x="4808538" y="1555750"/>
          <p14:tracePt t="30629" x="4800600" y="1563688"/>
          <p14:tracePt t="30635" x="4800600" y="1571625"/>
          <p14:tracePt t="30641" x="4800600" y="1579563"/>
          <p14:tracePt t="30643" x="4792663" y="1579563"/>
          <p14:tracePt t="30647" x="4792663" y="1587500"/>
          <p14:tracePt t="30653" x="4792663" y="1595438"/>
          <p14:tracePt t="30659" x="4784725" y="1595438"/>
          <p14:tracePt t="30661" x="4784725" y="1603375"/>
          <p14:tracePt t="30667" x="4784725" y="1611313"/>
          <p14:tracePt t="30674" x="4784725" y="1619250"/>
          <p14:tracePt t="30677" x="4776788" y="1619250"/>
          <p14:tracePt t="30681" x="4776788" y="1627188"/>
          <p14:tracePt t="30691" x="4776788" y="1635125"/>
          <p14:tracePt t="30695" x="4768850" y="1635125"/>
          <p14:tracePt t="30697" x="4768850" y="1643063"/>
          <p14:tracePt t="30711" x="4768850" y="1651000"/>
          <p14:tracePt t="30963" x="4768850" y="1658938"/>
          <p14:tracePt t="30979" x="4768850" y="1666875"/>
          <p14:tracePt t="30987" x="4776788" y="1666875"/>
          <p14:tracePt t="30997" x="4776788" y="1674813"/>
          <p14:tracePt t="31025" x="4776788" y="1682750"/>
          <p14:tracePt t="31194" x="4776788" y="1690688"/>
          <p14:tracePt t="31198" x="4784725" y="1690688"/>
          <p14:tracePt t="31200" x="4784725" y="1698625"/>
          <p14:tracePt t="31207" x="4784725" y="1706563"/>
          <p14:tracePt t="31215" x="4784725" y="1714500"/>
          <p14:tracePt t="31224" x="4784725" y="1722438"/>
          <p14:tracePt t="31233" x="4784725" y="1730375"/>
          <p14:tracePt t="31245" x="4784725" y="1738313"/>
          <p14:tracePt t="31247" x="4792663" y="1738313"/>
          <p14:tracePt t="32238" x="4792663" y="1746250"/>
          <p14:tracePt t="32256" x="4792663" y="1754188"/>
          <p14:tracePt t="32475" x="4800600" y="1754188"/>
          <p14:tracePt t="32485" x="4800600" y="1762125"/>
          <p14:tracePt t="32503" x="4808538" y="1762125"/>
          <p14:tracePt t="32507" x="4808538" y="1770063"/>
          <p14:tracePt t="32681" x="4808538" y="1778000"/>
          <p14:tracePt t="32687" x="4816475" y="1778000"/>
          <p14:tracePt t="32697" x="4816475" y="1785938"/>
          <p14:tracePt t="32709" x="4816475" y="1793875"/>
          <p14:tracePt t="32721" x="4824413" y="1801813"/>
          <p14:tracePt t="32731" x="4824413" y="1809750"/>
          <p14:tracePt t="32742" x="4824413" y="1817688"/>
          <p14:tracePt t="32745" x="4832350" y="1817688"/>
          <p14:tracePt t="32757" x="4832350" y="1825625"/>
          <p14:tracePt t="32767" x="4840288" y="1833563"/>
          <p14:tracePt t="32777" x="4840288" y="1841500"/>
          <p14:tracePt t="32787" x="4848225" y="1849438"/>
          <p14:tracePt t="32799" x="4848225" y="1857375"/>
          <p14:tracePt t="32817" x="4848225" y="1865313"/>
          <p14:tracePt t="32819" x="4856163" y="1865313"/>
          <p14:tracePt t="33479" x="4848225" y="1865313"/>
          <p14:tracePt t="33490" x="4848225" y="1857375"/>
          <p14:tracePt t="33507" x="4840288" y="1857375"/>
          <p14:tracePt t="33525" x="4832350" y="1857375"/>
          <p14:tracePt t="33529" x="4832350" y="1865313"/>
          <p14:tracePt t="33533" x="4824413" y="1865313"/>
          <p14:tracePt t="33535" x="4816475" y="1865313"/>
          <p14:tracePt t="33537" x="4808538" y="1865313"/>
          <p14:tracePt t="33540" x="4808538" y="1873250"/>
          <p14:tracePt t="33542" x="4800600" y="1873250"/>
          <p14:tracePt t="33545" x="4792663" y="1873250"/>
          <p14:tracePt t="33549" x="4784725" y="1881188"/>
          <p14:tracePt t="33553" x="4776788" y="1881188"/>
          <p14:tracePt t="33559" x="4768850" y="1881188"/>
          <p14:tracePt t="33560" x="4768850" y="1890713"/>
          <p14:tracePt t="33561" x="4760913" y="1890713"/>
          <p14:tracePt t="33565" x="4752975" y="1890713"/>
          <p14:tracePt t="33567" x="4752975" y="1898650"/>
          <p14:tracePt t="33569" x="4745038" y="1898650"/>
          <p14:tracePt t="33574" x="4737100" y="1906588"/>
          <p14:tracePt t="33577" x="4729163" y="1906588"/>
          <p14:tracePt t="33581" x="4721225" y="1914525"/>
          <p14:tracePt t="33585" x="4713288" y="1914525"/>
          <p14:tracePt t="33590" x="4705350" y="1922463"/>
          <p14:tracePt t="33595" x="4695825" y="1922463"/>
          <p14:tracePt t="33597" x="4695825" y="1930400"/>
          <p14:tracePt t="33599" x="4687888" y="1930400"/>
          <p14:tracePt t="33605" x="4679950" y="1938338"/>
          <p14:tracePt t="33613" x="4672013" y="1938338"/>
          <p14:tracePt t="33616" x="4672013" y="1946275"/>
          <p14:tracePt t="33629" x="4664075" y="1946275"/>
          <p14:tracePt t="33649" x="4664075" y="1954213"/>
          <p14:tracePt t="33673" x="4664075" y="1962150"/>
          <p14:tracePt t="33683" x="4656138" y="1962150"/>
          <p14:tracePt t="33697" x="4656138" y="1970088"/>
          <p14:tracePt t="33709" x="4656138" y="1978025"/>
          <p14:tracePt t="33711" x="4648200" y="1978025"/>
          <p14:tracePt t="33720" x="4648200" y="1985963"/>
          <p14:tracePt t="33727" x="4640263" y="1985963"/>
          <p14:tracePt t="33733" x="4640263" y="1993900"/>
          <p14:tracePt t="33750" x="4632325" y="1993900"/>
          <p14:tracePt t="33753" x="4632325" y="2001838"/>
          <p14:tracePt t="33771" x="4624388" y="2009775"/>
          <p14:tracePt t="33787" x="4624388" y="2017713"/>
          <p14:tracePt t="33790" x="4616450" y="2017713"/>
          <p14:tracePt t="33807" x="4608513" y="2025650"/>
          <p14:tracePt t="33820" x="4600575" y="2033588"/>
          <p14:tracePt t="33831" x="4592638" y="2041525"/>
          <p14:tracePt t="33842" x="4584700" y="2041525"/>
          <p14:tracePt t="33845" x="4584700" y="2049463"/>
          <p14:tracePt t="33853" x="4576763" y="2049463"/>
          <p14:tracePt t="33859" x="4576763" y="2057400"/>
          <p14:tracePt t="33865" x="4568825" y="2057400"/>
          <p14:tracePt t="33879" x="4568825" y="2065338"/>
          <p14:tracePt t="34001" x="4560888" y="2065338"/>
          <p14:tracePt t="34013" x="4560888" y="2073275"/>
          <p14:tracePt t="34027" x="4552950" y="2073275"/>
          <p14:tracePt t="34041" x="4552950" y="2081213"/>
          <p14:tracePt t="34167" x="4552950" y="2073275"/>
          <p14:tracePt t="34539" x="4552950" y="2081213"/>
          <p14:tracePt t="34585" x="4552950" y="2073275"/>
          <p14:tracePt t="34610" x="4552950" y="2065338"/>
          <p14:tracePt t="34613" x="4560888" y="2065338"/>
          <p14:tracePt t="34623" x="4560888" y="2057400"/>
          <p14:tracePt t="34631" x="4568825" y="2057400"/>
          <p14:tracePt t="34635" x="4568825" y="2049463"/>
          <p14:tracePt t="34642" x="4576763" y="2049463"/>
          <p14:tracePt t="34645" x="4576763" y="2041525"/>
          <p14:tracePt t="34649" x="4584700" y="2041525"/>
          <p14:tracePt t="34653" x="4584700" y="2033588"/>
          <p14:tracePt t="34656" x="4592638" y="2033588"/>
          <p14:tracePt t="34659" x="4592638" y="2025650"/>
          <p14:tracePt t="34661" x="4600575" y="2025650"/>
          <p14:tracePt t="34665" x="4608513" y="2017713"/>
          <p14:tracePt t="34669" x="4608513" y="2009775"/>
          <p14:tracePt t="34671" x="4616450" y="2009775"/>
          <p14:tracePt t="34676" x="4624388" y="2001838"/>
          <p14:tracePt t="34679" x="4632325" y="2001838"/>
          <p14:tracePt t="34681" x="4632325" y="1993900"/>
          <p14:tracePt t="34683" x="4640263" y="1993900"/>
          <p14:tracePt t="34685" x="4640263" y="1985963"/>
          <p14:tracePt t="34687" x="4648200" y="1985963"/>
          <p14:tracePt t="34690" x="4656138" y="1978025"/>
          <p14:tracePt t="34693" x="4664075" y="1970088"/>
          <p14:tracePt t="34695" x="4672013" y="1970088"/>
          <p14:tracePt t="34699" x="4679950" y="1962150"/>
          <p14:tracePt t="34701" x="4687888" y="1962150"/>
          <p14:tracePt t="34703" x="4687888" y="1954213"/>
          <p14:tracePt t="34710" x="4705350" y="1946275"/>
          <p14:tracePt t="34714" x="4721225" y="1938338"/>
          <p14:tracePt t="34717" x="4729163" y="1930400"/>
          <p14:tracePt t="34719" x="4737100" y="1930400"/>
          <p14:tracePt t="34721" x="4745038" y="1930400"/>
          <p14:tracePt t="34726" x="4752975" y="1922463"/>
          <p14:tracePt t="34728" x="4760913" y="1922463"/>
          <p14:tracePt t="34729" x="4768850" y="1922463"/>
          <p14:tracePt t="34734" x="4776788" y="1914525"/>
          <p14:tracePt t="34736" x="4784725" y="1914525"/>
          <p14:tracePt t="34740" x="4792663" y="1914525"/>
          <p14:tracePt t="34743" x="4800600" y="1914525"/>
          <p14:tracePt t="34745" x="4808538" y="1906588"/>
          <p14:tracePt t="34747" x="4816475" y="1906588"/>
          <p14:tracePt t="34751" x="4824413" y="1906588"/>
          <p14:tracePt t="34753" x="4832350" y="1906588"/>
          <p14:tracePt t="34757" x="4840288" y="1906588"/>
          <p14:tracePt t="34759" x="4848225" y="1906588"/>
          <p14:tracePt t="34761" x="4856163" y="1906588"/>
          <p14:tracePt t="34763" x="4864100" y="1898650"/>
          <p14:tracePt t="34767" x="4872038" y="1898650"/>
          <p14:tracePt t="34769" x="4879975" y="1898650"/>
          <p14:tracePt t="34771" x="4887913" y="1898650"/>
          <p14:tracePt t="34773" x="4895850" y="1898650"/>
          <p14:tracePt t="34775" x="4903788" y="1898650"/>
          <p14:tracePt t="34777" x="4911725" y="1898650"/>
          <p14:tracePt t="34781" x="4919663" y="1898650"/>
          <p14:tracePt t="34783" x="4927600" y="1898650"/>
          <p14:tracePt t="34785" x="4935538" y="1898650"/>
          <p14:tracePt t="34787" x="4943475" y="1898650"/>
          <p14:tracePt t="34790" x="4951413" y="1898650"/>
          <p14:tracePt t="34792" x="4959350" y="1898650"/>
          <p14:tracePt t="34793" x="4967288" y="1898650"/>
          <p14:tracePt t="34795" x="4975225" y="1898650"/>
          <p14:tracePt t="34797" x="4983163" y="1898650"/>
          <p14:tracePt t="34799" x="4991100" y="1898650"/>
          <p14:tracePt t="34801" x="4999038" y="1898650"/>
          <p14:tracePt t="34805" x="5006975" y="1898650"/>
          <p14:tracePt t="34808" x="5014913" y="1898650"/>
          <p14:tracePt t="34811" x="5022850" y="1898650"/>
          <p14:tracePt t="34813" x="5030788" y="1898650"/>
          <p14:tracePt t="34817" x="5038725" y="1898650"/>
          <p14:tracePt t="34821" x="5046663" y="1898650"/>
          <p14:tracePt t="34825" x="5056188" y="1898650"/>
          <p14:tracePt t="34831" x="5064125" y="1898650"/>
          <p14:tracePt t="34837" x="5072063" y="1898650"/>
          <p14:tracePt t="34847" x="5080000" y="1898650"/>
          <p14:tracePt t="35085" x="5072063" y="1898650"/>
          <p14:tracePt t="35097" x="5064125" y="1890713"/>
          <p14:tracePt t="35106" x="5056188" y="1890713"/>
          <p14:tracePt t="35110" x="5046663" y="1890713"/>
          <p14:tracePt t="35113" x="5038725" y="1890713"/>
          <p14:tracePt t="35117" x="5030788" y="1890713"/>
          <p14:tracePt t="35121" x="5022850" y="1890713"/>
          <p14:tracePt t="35125" x="5014913" y="1890713"/>
          <p14:tracePt t="35127" x="5014913" y="1898650"/>
          <p14:tracePt t="35129" x="5006975" y="1898650"/>
          <p14:tracePt t="35131" x="4999038" y="1898650"/>
          <p14:tracePt t="35135" x="4991100" y="1898650"/>
          <p14:tracePt t="35142" x="4975225" y="1898650"/>
          <p14:tracePt t="35145" x="4967288" y="1898650"/>
          <p14:tracePt t="35147" x="4959350" y="1898650"/>
          <p14:tracePt t="35151" x="4951413" y="1898650"/>
          <p14:tracePt t="35155" x="4943475" y="1898650"/>
          <p14:tracePt t="35158" x="4935538" y="1898650"/>
          <p14:tracePt t="35161" x="4927600" y="1898650"/>
          <p14:tracePt t="35167" x="4919663" y="1898650"/>
          <p14:tracePt t="35171" x="4911725" y="1898650"/>
          <p14:tracePt t="35175" x="4903788" y="1898650"/>
          <p14:tracePt t="35179" x="4895850" y="1898650"/>
          <p14:tracePt t="35185" x="4887913" y="1906588"/>
          <p14:tracePt t="35193" x="4879975" y="1906588"/>
          <p14:tracePt t="35209" x="4872038" y="1906588"/>
          <p14:tracePt t="35317" x="4879975" y="1906588"/>
          <p14:tracePt t="35329" x="4887913" y="1906588"/>
          <p14:tracePt t="35332" x="4895850" y="1906588"/>
          <p14:tracePt t="35334" x="4903788" y="1906588"/>
          <p14:tracePt t="35336" x="4911725" y="1914525"/>
          <p14:tracePt t="35339" x="4919663" y="1914525"/>
          <p14:tracePt t="35341" x="4927600" y="1914525"/>
          <p14:tracePt t="35342" x="4935538" y="1914525"/>
          <p14:tracePt t="35344" x="4943475" y="1914525"/>
          <p14:tracePt t="35346" x="4951413" y="1914525"/>
          <p14:tracePt t="35348" x="4959350" y="1914525"/>
          <p14:tracePt t="35350" x="4967288" y="1914525"/>
          <p14:tracePt t="35352" x="4975225" y="1914525"/>
          <p14:tracePt t="35354" x="4991100" y="1914525"/>
          <p14:tracePt t="35357" x="4999038" y="1914525"/>
          <p14:tracePt t="35358" x="5006975" y="1914525"/>
          <p14:tracePt t="35360" x="5022850" y="1914525"/>
          <p14:tracePt t="35362" x="5030788" y="1922463"/>
          <p14:tracePt t="35364" x="5038725" y="1922463"/>
          <p14:tracePt t="35366" x="5056188" y="1922463"/>
          <p14:tracePt t="35368" x="5064125" y="1914525"/>
          <p14:tracePt t="35370" x="5080000" y="1914525"/>
          <p14:tracePt t="35373" x="5087938" y="1914525"/>
          <p14:tracePt t="35374" x="5103813" y="1914525"/>
          <p14:tracePt t="35376" x="5111750" y="1914525"/>
          <p14:tracePt t="35378" x="5127625" y="1914525"/>
          <p14:tracePt t="35380" x="5135563" y="1914525"/>
          <p14:tracePt t="35382" x="5151438" y="1914525"/>
          <p14:tracePt t="35384" x="5159375" y="1914525"/>
          <p14:tracePt t="35386" x="5175250" y="1914525"/>
          <p14:tracePt t="35389" x="5183188" y="1914525"/>
          <p14:tracePt t="35390" x="5199063" y="1914525"/>
          <p14:tracePt t="35392" x="5207000" y="1914525"/>
          <p14:tracePt t="35394" x="5222875" y="1914525"/>
          <p14:tracePt t="35396" x="5230813" y="1914525"/>
          <p14:tracePt t="35398" x="5238750" y="1914525"/>
          <p14:tracePt t="35400" x="5254625" y="1906588"/>
          <p14:tracePt t="35402" x="5262563" y="1906588"/>
          <p14:tracePt t="35405" x="5270500" y="1906588"/>
          <p14:tracePt t="35407" x="5278438" y="1906588"/>
          <p14:tracePt t="35408" x="5286375" y="1906588"/>
          <p14:tracePt t="35410" x="5294313" y="1906588"/>
          <p14:tracePt t="35412" x="5302250" y="1906588"/>
          <p14:tracePt t="35414" x="5302250" y="1898650"/>
          <p14:tracePt t="35416" x="5310188" y="1898650"/>
          <p14:tracePt t="35418" x="5318125" y="1898650"/>
          <p14:tracePt t="35422" x="5326063" y="1898650"/>
          <p14:tracePt t="35424" x="5334000" y="1898650"/>
          <p14:tracePt t="35432" x="5341938" y="1898650"/>
          <p14:tracePt t="35434" x="5341938" y="1890713"/>
          <p14:tracePt t="35531" x="5341938" y="1898650"/>
          <p14:tracePt t="35541" x="5334000" y="1898650"/>
          <p14:tracePt t="35545" x="5326063" y="1906588"/>
          <p14:tracePt t="35549" x="5318125" y="1906588"/>
          <p14:tracePt t="35553" x="5310188" y="1914525"/>
          <p14:tracePt t="35556" x="5302250" y="1914525"/>
          <p14:tracePt t="35558" x="5294313" y="1914525"/>
          <p14:tracePt t="35561" x="5278438" y="1922463"/>
          <p14:tracePt t="35564" x="5270500" y="1922463"/>
          <p14:tracePt t="35565" x="5262563" y="1930400"/>
          <p14:tracePt t="35567" x="5254625" y="1930400"/>
          <p14:tracePt t="35569" x="5246688" y="1930400"/>
          <p14:tracePt t="35571" x="5230813" y="1938338"/>
          <p14:tracePt t="35574" x="5222875" y="1938338"/>
          <p14:tracePt t="35577" x="5199063" y="1946275"/>
          <p14:tracePt t="35580" x="5191125" y="1946275"/>
          <p14:tracePt t="35581" x="5183188" y="1954213"/>
          <p14:tracePt t="35583" x="5167313" y="1954213"/>
          <p14:tracePt t="35585" x="5159375" y="1962150"/>
          <p14:tracePt t="35587" x="5151438" y="1962150"/>
          <p14:tracePt t="35591" x="5127625" y="1970088"/>
          <p14:tracePt t="35595" x="5095875" y="1978025"/>
          <p14:tracePt t="35597" x="5087938" y="1978025"/>
          <p14:tracePt t="35599" x="5072063" y="1978025"/>
          <p14:tracePt t="35601" x="5056188" y="1985963"/>
          <p14:tracePt t="35603" x="5046663" y="1985963"/>
          <p14:tracePt t="35605" x="5030788" y="1993900"/>
          <p14:tracePt t="35608" x="5014913" y="1993900"/>
          <p14:tracePt t="35614" x="4967288" y="2009775"/>
          <p14:tracePt t="35615" x="4959350" y="2009775"/>
          <p14:tracePt t="35617" x="4943475" y="2017713"/>
          <p14:tracePt t="35619" x="4927600" y="2017713"/>
          <p14:tracePt t="35621" x="4911725" y="2017713"/>
          <p14:tracePt t="35624" x="4895850" y="2025650"/>
          <p14:tracePt t="35630" x="4848225" y="2033588"/>
          <p14:tracePt t="35631" x="4832350" y="2033588"/>
          <p14:tracePt t="35633" x="4816475" y="2033588"/>
          <p14:tracePt t="35635" x="4800600" y="2041525"/>
          <p14:tracePt t="35637" x="4784725" y="2041525"/>
          <p14:tracePt t="35640" x="4768850" y="2041525"/>
          <p14:tracePt t="35646" x="4729163" y="2049463"/>
          <p14:tracePt t="35647" x="4713288" y="2057400"/>
          <p14:tracePt t="35649" x="4695825" y="2057400"/>
          <p14:tracePt t="35651" x="4687888" y="2057400"/>
          <p14:tracePt t="35653" x="4672013" y="2057400"/>
          <p14:tracePt t="35655" x="4656138" y="2065338"/>
          <p14:tracePt t="35658" x="4648200" y="2065338"/>
          <p14:tracePt t="35660" x="4632325" y="2065338"/>
          <p14:tracePt t="35662" x="4616450" y="2073275"/>
          <p14:tracePt t="35663" x="4608513" y="2073275"/>
          <p14:tracePt t="35665" x="4592638" y="2073275"/>
          <p14:tracePt t="35667" x="4584700" y="2081213"/>
          <p14:tracePt t="35669" x="4568825" y="2081213"/>
          <p14:tracePt t="35671" x="4560888" y="2081213"/>
          <p14:tracePt t="35674" x="4545013" y="2081213"/>
          <p14:tracePt t="35677" x="4537075" y="2081213"/>
          <p14:tracePt t="35678" x="4529138" y="2089150"/>
          <p14:tracePt t="35679" x="4513263" y="2089150"/>
          <p14:tracePt t="35681" x="4505325" y="2089150"/>
          <p14:tracePt t="35683" x="4497388" y="2089150"/>
          <p14:tracePt t="35685" x="4489450" y="2097088"/>
          <p14:tracePt t="35687" x="4481513" y="2097088"/>
          <p14:tracePt t="35691" x="4465638" y="2097088"/>
          <p14:tracePt t="35693" x="4457700" y="2097088"/>
          <p14:tracePt t="35695" x="4449763" y="2105025"/>
          <p14:tracePt t="35697" x="4441825" y="2105025"/>
          <p14:tracePt t="35699" x="4433888" y="2105025"/>
          <p14:tracePt t="35701" x="4425950" y="2105025"/>
          <p14:tracePt t="35703" x="4418013" y="2105025"/>
          <p14:tracePt t="35705" x="4410075" y="2105025"/>
          <p14:tracePt t="35708" x="4402138" y="2105025"/>
          <p14:tracePt t="35710" x="4394200" y="2105025"/>
          <p14:tracePt t="35712" x="4386263" y="2112963"/>
          <p14:tracePt t="35713" x="4378325" y="2112963"/>
          <p14:tracePt t="35717" x="4370388" y="2112963"/>
          <p14:tracePt t="35719" x="4362450" y="2112963"/>
          <p14:tracePt t="35721" x="4352925" y="2112963"/>
          <p14:tracePt t="35724" x="4344988" y="2112963"/>
          <p14:tracePt t="35726" x="4337050" y="2112963"/>
          <p14:tracePt t="35727" x="4329113" y="2105025"/>
          <p14:tracePt t="35729" x="4321175" y="2105025"/>
          <p14:tracePt t="35731" x="4313238" y="2105025"/>
          <p14:tracePt t="35733" x="4297363" y="2105025"/>
          <p14:tracePt t="35736" x="4289425" y="2105025"/>
          <p14:tracePt t="35738" x="4281488" y="2105025"/>
          <p14:tracePt t="35741" x="4265613" y="2105025"/>
          <p14:tracePt t="35744" x="4257675" y="2105025"/>
          <p14:tracePt t="35745" x="4241800" y="2105025"/>
          <p14:tracePt t="35747" x="4233863" y="2105025"/>
          <p14:tracePt t="35749" x="4217988" y="2105025"/>
          <p14:tracePt t="35751" x="4210050" y="2097088"/>
          <p14:tracePt t="35753" x="4202113" y="2097088"/>
          <p14:tracePt t="35755" x="4186238" y="2097088"/>
          <p14:tracePt t="35758" x="4178300" y="2097088"/>
          <p14:tracePt t="35761" x="4154488" y="2089150"/>
          <p14:tracePt t="35763" x="4138613" y="2089150"/>
          <p14:tracePt t="35765" x="4122738" y="2089150"/>
          <p14:tracePt t="35767" x="4114800" y="2081213"/>
          <p14:tracePt t="35769" x="4098925" y="2081213"/>
          <p14:tracePt t="35771" x="4083050" y="2081213"/>
          <p14:tracePt t="35774" x="4075113" y="2081213"/>
          <p14:tracePt t="35777" x="4043363" y="2073275"/>
          <p14:tracePt t="35779" x="4035425" y="2065338"/>
          <p14:tracePt t="35781" x="4019550" y="2065338"/>
          <p14:tracePt t="35783" x="4002088" y="2065338"/>
          <p14:tracePt t="35785" x="3986213" y="2057400"/>
          <p14:tracePt t="35787" x="3970338" y="2057400"/>
          <p14:tracePt t="35790" x="3954463" y="2057400"/>
          <p14:tracePt t="35792" x="3938588" y="2049463"/>
          <p14:tracePt t="35794" x="3922713" y="2049463"/>
          <p14:tracePt t="35795" x="3906838" y="2049463"/>
          <p14:tracePt t="35797" x="3890963" y="2041525"/>
          <p14:tracePt t="35799" x="3875088" y="2041525"/>
          <p14:tracePt t="35801" x="3859213" y="2033588"/>
          <p14:tracePt t="35803" x="3843338" y="2033588"/>
          <p14:tracePt t="35805" x="3827463" y="2033588"/>
          <p14:tracePt t="35808" x="3811588" y="2025650"/>
          <p14:tracePt t="35810" x="3795713" y="2025650"/>
          <p14:tracePt t="35812" x="3779838" y="2025650"/>
          <p14:tracePt t="35815" x="3740150" y="2017713"/>
          <p14:tracePt t="35817" x="3724275" y="2009775"/>
          <p14:tracePt t="35819" x="3708400" y="2009775"/>
          <p14:tracePt t="35821" x="3692525" y="2009775"/>
          <p14:tracePt t="35824" x="3668713" y="2001838"/>
          <p14:tracePt t="35826" x="3651250" y="2001838"/>
          <p14:tracePt t="35828" x="3635375" y="2001838"/>
          <p14:tracePt t="35830" x="3611563" y="1993900"/>
          <p14:tracePt t="35831" x="3595688" y="1993900"/>
          <p14:tracePt t="35833" x="3579813" y="1993900"/>
          <p14:tracePt t="35835" x="3556000" y="1993900"/>
          <p14:tracePt t="35837" x="3540125" y="1985963"/>
          <p14:tracePt t="35839" x="3524250" y="1985963"/>
          <p14:tracePt t="35841" x="3500438" y="1985963"/>
          <p14:tracePt t="35843" x="3484563" y="1985963"/>
          <p14:tracePt t="35845" x="3468688" y="1985963"/>
          <p14:tracePt t="35847" x="3444875" y="1985963"/>
          <p14:tracePt t="35849" x="3429000" y="1985963"/>
          <p14:tracePt t="35851" x="3405188" y="1985963"/>
          <p14:tracePt t="35853" x="3389313" y="1985963"/>
          <p14:tracePt t="35855" x="3365500" y="1985963"/>
          <p14:tracePt t="35857" x="3349625" y="1978025"/>
          <p14:tracePt t="35859" x="3325813" y="1978025"/>
          <p14:tracePt t="35861" x="3308350" y="1978025"/>
          <p14:tracePt t="35863" x="3292475" y="1978025"/>
          <p14:tracePt t="35865" x="3268663" y="1978025"/>
          <p14:tracePt t="35867" x="3252788" y="1978025"/>
          <p14:tracePt t="35869" x="3228975" y="1978025"/>
          <p14:tracePt t="35871" x="3205163" y="1985963"/>
          <p14:tracePt t="35874" x="3189288" y="1985963"/>
          <p14:tracePt t="35877" x="3141663" y="1985963"/>
          <p14:tracePt t="35879" x="3117850" y="1985963"/>
          <p14:tracePt t="35881" x="3101975" y="1985963"/>
          <p14:tracePt t="35883" x="3078163" y="1985963"/>
          <p14:tracePt t="35885" x="3054350" y="1985963"/>
          <p14:tracePt t="35887" x="3030538" y="1985963"/>
          <p14:tracePt t="35891" x="3014663" y="1985963"/>
          <p14:tracePt t="35894" x="2967038" y="1993900"/>
          <p14:tracePt t="35895" x="2941638" y="1993900"/>
          <p14:tracePt t="35897" x="2917825" y="1993900"/>
          <p14:tracePt t="35899" x="2901950" y="2001838"/>
          <p14:tracePt t="35901" x="2878138" y="2001838"/>
          <p14:tracePt t="35903" x="2854325" y="2001838"/>
          <p14:tracePt t="35906" x="2830513" y="2001838"/>
          <p14:tracePt t="35908" x="2806700" y="2001838"/>
          <p14:tracePt t="35910" x="2782888" y="2009775"/>
          <p14:tracePt t="35912" x="2759075" y="2009775"/>
          <p14:tracePt t="35913" x="2743200" y="2017713"/>
          <p14:tracePt t="35915" x="2719388" y="2017713"/>
          <p14:tracePt t="35917" x="2695575" y="2017713"/>
          <p14:tracePt t="35919" x="2671763" y="2017713"/>
          <p14:tracePt t="35921" x="2647950" y="2017713"/>
          <p14:tracePt t="35925" x="2606675" y="2025650"/>
          <p14:tracePt t="35944" x="2432050" y="2041525"/>
          <p14:tracePt t="35946" x="2416175" y="2041525"/>
          <p14:tracePt t="35947" x="2400300" y="2041525"/>
          <p14:tracePt t="35949" x="2384425" y="2041525"/>
          <p14:tracePt t="35951" x="2368550" y="2041525"/>
          <p14:tracePt t="35953" x="2352675" y="2041525"/>
          <p14:tracePt t="35955" x="2336800" y="2049463"/>
          <p14:tracePt t="35958" x="2320925" y="2049463"/>
          <p14:tracePt t="35960" x="2305050" y="2049463"/>
          <p14:tracePt t="35961" x="2289175" y="2049463"/>
          <p14:tracePt t="35963" x="2281238" y="2049463"/>
          <p14:tracePt t="35965" x="2265363" y="2049463"/>
          <p14:tracePt t="35967" x="2247900" y="2049463"/>
          <p14:tracePt t="35969" x="2239963" y="2049463"/>
          <p14:tracePt t="35971" x="2224088" y="2049463"/>
          <p14:tracePt t="35974" x="2216150" y="2057400"/>
          <p14:tracePt t="35977" x="2208213" y="2057400"/>
          <p14:tracePt t="35978" x="2192338" y="2057400"/>
          <p14:tracePt t="35979" x="2184400" y="2057400"/>
          <p14:tracePt t="35981" x="2176463" y="2057400"/>
          <p14:tracePt t="35983" x="2168525" y="2057400"/>
          <p14:tracePt t="35987" x="2160588" y="2057400"/>
          <p14:tracePt t="35990" x="2152650" y="2057400"/>
          <p14:tracePt t="35992" x="2144713" y="2049463"/>
          <p14:tracePt t="35995" x="2136775" y="2049463"/>
          <p14:tracePt t="35999" x="2128838" y="2049463"/>
          <p14:tracePt t="36777" x="2136775" y="2049463"/>
          <p14:tracePt t="36783" x="2152650" y="2049463"/>
          <p14:tracePt t="36786" x="2160588" y="2049463"/>
          <p14:tracePt t="36787" x="2168525" y="2041525"/>
          <p14:tracePt t="36790" x="2176463" y="2041525"/>
          <p14:tracePt t="36792" x="2184400" y="2041525"/>
          <p14:tracePt t="36793" x="2200275" y="2041525"/>
          <p14:tracePt t="36795" x="2208213" y="2041525"/>
          <p14:tracePt t="36797" x="2224088" y="2041525"/>
          <p14:tracePt t="36799" x="2232025" y="2041525"/>
          <p14:tracePt t="36801" x="2247900" y="2041525"/>
          <p14:tracePt t="36803" x="2265363" y="2041525"/>
          <p14:tracePt t="36805" x="2281238" y="2041525"/>
          <p14:tracePt t="36808" x="2289175" y="2041525"/>
          <p14:tracePt t="36809" x="2305050" y="2041525"/>
          <p14:tracePt t="36811" x="2320925" y="2041525"/>
          <p14:tracePt t="36813" x="2336800" y="2041525"/>
          <p14:tracePt t="36815" x="2352675" y="2041525"/>
          <p14:tracePt t="36817" x="2368550" y="2041525"/>
          <p14:tracePt t="36819" x="2392363" y="2041525"/>
          <p14:tracePt t="36821" x="2408238" y="2041525"/>
          <p14:tracePt t="36824" x="2424113" y="2041525"/>
          <p14:tracePt t="36826" x="2439988" y="2041525"/>
          <p14:tracePt t="36827" x="2455863" y="2041525"/>
          <p14:tracePt t="36829" x="2479675" y="2041525"/>
          <p14:tracePt t="36831" x="2495550" y="2041525"/>
          <p14:tracePt t="36833" x="2519363" y="2041525"/>
          <p14:tracePt t="36835" x="2535238" y="2049463"/>
          <p14:tracePt t="36837" x="2559050" y="2049463"/>
          <p14:tracePt t="36841" x="2598738" y="2049463"/>
          <p14:tracePt t="36843" x="2616200" y="2049463"/>
          <p14:tracePt t="36845" x="2640013" y="2049463"/>
          <p14:tracePt t="36847" x="2655888" y="2049463"/>
          <p14:tracePt t="36849" x="2671763" y="2049463"/>
          <p14:tracePt t="36851" x="2695575" y="2057400"/>
          <p14:tracePt t="36853" x="2711450" y="2057400"/>
          <p14:tracePt t="36855" x="2727325" y="2057400"/>
          <p14:tracePt t="36858" x="2751138" y="2057400"/>
          <p14:tracePt t="36862" x="2782888" y="2057400"/>
          <p14:tracePt t="36864" x="2806700" y="2057400"/>
          <p14:tracePt t="36865" x="2822575" y="2057400"/>
          <p14:tracePt t="36867" x="2838450" y="2057400"/>
          <p14:tracePt t="36869" x="2854325" y="2065338"/>
          <p14:tracePt t="36871" x="2878138" y="2065338"/>
          <p14:tracePt t="36874" x="2894013" y="2065338"/>
          <p14:tracePt t="36878" x="2925763" y="2065338"/>
          <p14:tracePt t="36879" x="2941638" y="2065338"/>
          <p14:tracePt t="36881" x="2957513" y="2073275"/>
          <p14:tracePt t="36883" x="2974975" y="2073275"/>
          <p14:tracePt t="36885" x="2990850" y="2073275"/>
          <p14:tracePt t="36887" x="3006725" y="2073275"/>
          <p14:tracePt t="36891" x="3030538" y="2081213"/>
          <p14:tracePt t="36894" x="3046413" y="2081213"/>
          <p14:tracePt t="36896" x="3062288" y="2081213"/>
          <p14:tracePt t="36897" x="3070225" y="2089150"/>
          <p14:tracePt t="36899" x="3086100" y="2089150"/>
          <p14:tracePt t="36901" x="3101975" y="2089150"/>
          <p14:tracePt t="36903" x="3109913" y="2089150"/>
          <p14:tracePt t="36905" x="3125788" y="2089150"/>
          <p14:tracePt t="36910" x="3149600" y="2097088"/>
          <p14:tracePt t="36911" x="3165475" y="2097088"/>
          <p14:tracePt t="36913" x="3173413" y="2097088"/>
          <p14:tracePt t="36915" x="3189288" y="2097088"/>
          <p14:tracePt t="36917" x="3197225" y="2097088"/>
          <p14:tracePt t="36919" x="3213100" y="2105025"/>
          <p14:tracePt t="36921" x="3228975" y="2105025"/>
          <p14:tracePt t="36924" x="3244850" y="2105025"/>
          <p14:tracePt t="36944" x="3373438" y="2128838"/>
          <p14:tracePt t="36945" x="3381375" y="2128838"/>
          <p14:tracePt t="36947" x="3397250" y="2128838"/>
          <p14:tracePt t="36949" x="3405188" y="2128838"/>
          <p14:tracePt t="36951" x="3421063" y="2136775"/>
          <p14:tracePt t="36953" x="3429000" y="2136775"/>
          <p14:tracePt t="36955" x="3436938" y="2136775"/>
          <p14:tracePt t="36958" x="3452813" y="2136775"/>
          <p14:tracePt t="36960" x="3460750" y="2136775"/>
          <p14:tracePt t="36962" x="3468688" y="2136775"/>
          <p14:tracePt t="36963" x="3476625" y="2144713"/>
          <p14:tracePt t="36965" x="3492500" y="2144713"/>
          <p14:tracePt t="36967" x="3500438" y="2144713"/>
          <p14:tracePt t="36969" x="3508375" y="2144713"/>
          <p14:tracePt t="36971" x="3516313" y="2144713"/>
          <p14:tracePt t="36974" x="3524250" y="2144713"/>
          <p14:tracePt t="36976" x="3540125" y="2144713"/>
          <p14:tracePt t="36978" x="3548063" y="2144713"/>
          <p14:tracePt t="36979" x="3556000" y="2144713"/>
          <p14:tracePt t="36981" x="3563938" y="2144713"/>
          <p14:tracePt t="36983" x="3571875" y="2144713"/>
          <p14:tracePt t="36985" x="3579813" y="2144713"/>
          <p14:tracePt t="36991" x="3595688" y="2144713"/>
          <p14:tracePt t="36993" x="3603625" y="2144713"/>
          <p14:tracePt t="36995" x="3611563" y="2144713"/>
          <p14:tracePt t="36999" x="3619500" y="2144713"/>
          <p14:tracePt t="37003" x="3627438" y="2144713"/>
          <p14:tracePt t="37005" x="3635375" y="2144713"/>
          <p14:tracePt t="37011" x="3643313" y="2144713"/>
          <p14:tracePt t="37021" x="3651250" y="2144713"/>
          <p14:tracePt t="37241" x="3643313" y="2144713"/>
          <p14:tracePt t="37251" x="3643313" y="2152650"/>
          <p14:tracePt t="37254" x="3635375" y="2152650"/>
          <p14:tracePt t="37257" x="3627438" y="2152650"/>
          <p14:tracePt t="37261" x="3619500" y="2160588"/>
          <p14:tracePt t="37265" x="3611563" y="2160588"/>
          <p14:tracePt t="37269" x="3603625" y="2168525"/>
          <p14:tracePt t="37271" x="3595688" y="2168525"/>
          <p14:tracePt t="37274" x="3587750" y="2168525"/>
          <p14:tracePt t="37277" x="3579813" y="2168525"/>
          <p14:tracePt t="37279" x="3571875" y="2168525"/>
          <p14:tracePt t="37282" x="3563938" y="2176463"/>
          <p14:tracePt t="37283" x="3556000" y="2176463"/>
          <p14:tracePt t="37285" x="3548063" y="2176463"/>
          <p14:tracePt t="37287" x="3540125" y="2176463"/>
          <p14:tracePt t="37290" x="3524250" y="2176463"/>
          <p14:tracePt t="37292" x="3516313" y="2176463"/>
          <p14:tracePt t="37294" x="3508375" y="2184400"/>
          <p14:tracePt t="37295" x="3500438" y="2184400"/>
          <p14:tracePt t="37297" x="3492500" y="2184400"/>
          <p14:tracePt t="37299" x="3476625" y="2184400"/>
          <p14:tracePt t="37301" x="3468688" y="2184400"/>
          <p14:tracePt t="37303" x="3460750" y="2184400"/>
          <p14:tracePt t="37306" x="3444875" y="2192338"/>
          <p14:tracePt t="37308" x="3436938" y="2192338"/>
          <p14:tracePt t="37311" x="3413125" y="2192338"/>
          <p14:tracePt t="37314" x="3397250" y="2192338"/>
          <p14:tracePt t="37315" x="3389313" y="2192338"/>
          <p14:tracePt t="37317" x="3381375" y="2192338"/>
          <p14:tracePt t="37319" x="3365500" y="2192338"/>
          <p14:tracePt t="37321" x="3357563" y="2192338"/>
          <p14:tracePt t="37324" x="3341688" y="2200275"/>
          <p14:tracePt t="37326" x="3333750" y="2200275"/>
          <p14:tracePt t="37327" x="3317875" y="2200275"/>
          <p14:tracePt t="37329" x="3308350" y="2200275"/>
          <p14:tracePt t="37331" x="3292475" y="2200275"/>
          <p14:tracePt t="37333" x="3284538" y="2200275"/>
          <p14:tracePt t="37335" x="3268663" y="2200275"/>
          <p14:tracePt t="37337" x="3260725" y="2200275"/>
          <p14:tracePt t="37341" x="3236913" y="2200275"/>
          <p14:tracePt t="37343" x="3221038" y="2200275"/>
          <p14:tracePt t="37345" x="3213100" y="2200275"/>
          <p14:tracePt t="37347" x="3197225" y="2200275"/>
          <p14:tracePt t="37349" x="3189288" y="2200275"/>
          <p14:tracePt t="37351" x="3181350" y="2200275"/>
          <p14:tracePt t="37353" x="3165475" y="2200275"/>
          <p14:tracePt t="37355" x="3157538" y="2200275"/>
          <p14:tracePt t="37358" x="3149600" y="2200275"/>
          <p14:tracePt t="37362" x="3125788" y="2200275"/>
          <p14:tracePt t="37363" x="3117850" y="2200275"/>
          <p14:tracePt t="37365" x="3109913" y="2200275"/>
          <p14:tracePt t="37367" x="3101975" y="2200275"/>
          <p14:tracePt t="37369" x="3094038" y="2192338"/>
          <p14:tracePt t="37371" x="3086100" y="2192338"/>
          <p14:tracePt t="37374" x="3078163" y="2192338"/>
          <p14:tracePt t="37377" x="3062288" y="2192338"/>
          <p14:tracePt t="37381" x="3054350" y="2192338"/>
          <p14:tracePt t="37383" x="3046413" y="2192338"/>
          <p14:tracePt t="37385" x="3038475" y="2192338"/>
          <p14:tracePt t="37390" x="3030538" y="2192338"/>
          <p14:tracePt t="37393" x="3022600" y="2192338"/>
          <p14:tracePt t="37395" x="3014663" y="2192338"/>
          <p14:tracePt t="37399" x="3006725" y="2192338"/>
          <p14:tracePt t="37403" x="3006725" y="2184400"/>
          <p14:tracePt t="37405" x="2998788" y="2184400"/>
          <p14:tracePt t="37411" x="2990850" y="2184400"/>
          <p14:tracePt t="38425" x="2998788" y="2184400"/>
          <p14:tracePt t="38428" x="2998788" y="2192338"/>
          <p14:tracePt t="38431" x="3006725" y="2192338"/>
          <p14:tracePt t="38433" x="3014663" y="2200275"/>
          <p14:tracePt t="38435" x="3022600" y="2200275"/>
          <p14:tracePt t="38437" x="3030538" y="2200275"/>
          <p14:tracePt t="38442" x="3054350" y="2208213"/>
          <p14:tracePt t="38443" x="3062288" y="2216150"/>
          <p14:tracePt t="38445" x="3070225" y="2216150"/>
          <p14:tracePt t="38447" x="3078163" y="2216150"/>
          <p14:tracePt t="38449" x="3086100" y="2224088"/>
          <p14:tracePt t="38451" x="3101975" y="2224088"/>
          <p14:tracePt t="38453" x="3109913" y="2224088"/>
          <p14:tracePt t="38455" x="3117850" y="2224088"/>
          <p14:tracePt t="38458" x="3133725" y="2233613"/>
          <p14:tracePt t="38462" x="3149600" y="2233613"/>
          <p14:tracePt t="38463" x="3157538" y="2233613"/>
          <p14:tracePt t="38465" x="3173413" y="2233613"/>
          <p14:tracePt t="38467" x="3181350" y="2233613"/>
          <p14:tracePt t="38469" x="3189288" y="2233613"/>
          <p14:tracePt t="38471" x="3197225" y="2241550"/>
          <p14:tracePt t="38474" x="3213100" y="2241550"/>
          <p14:tracePt t="38477" x="3228975" y="2241550"/>
          <p14:tracePt t="38479" x="3236913" y="2241550"/>
          <p14:tracePt t="38481" x="3252788" y="2241550"/>
          <p14:tracePt t="38483" x="3260725" y="2241550"/>
          <p14:tracePt t="38485" x="3268663" y="2241550"/>
          <p14:tracePt t="38487" x="3276600" y="2241550"/>
          <p14:tracePt t="38491" x="3292475" y="2241550"/>
          <p14:tracePt t="38493" x="3308350" y="2241550"/>
          <p14:tracePt t="38495" x="3317875" y="2241550"/>
          <p14:tracePt t="38497" x="3325813" y="2241550"/>
          <p14:tracePt t="38499" x="3333750" y="2241550"/>
          <p14:tracePt t="38501" x="3341688" y="2241550"/>
          <p14:tracePt t="38503" x="3349625" y="2241550"/>
          <p14:tracePt t="38505" x="3357563" y="2241550"/>
          <p14:tracePt t="38509" x="3365500" y="2249488"/>
          <p14:tracePt t="38510" x="3373438" y="2249488"/>
          <p14:tracePt t="38511" x="3381375" y="2249488"/>
          <p14:tracePt t="38513" x="3389313" y="2249488"/>
          <p14:tracePt t="38517" x="3397250" y="2249488"/>
          <p14:tracePt t="38519" x="3405188" y="2249488"/>
          <p14:tracePt t="38521" x="3413125" y="2249488"/>
          <p14:tracePt t="38525" x="3421063" y="2249488"/>
          <p14:tracePt t="38529" x="3429000" y="2249488"/>
          <p14:tracePt t="38533" x="3436938" y="2249488"/>
          <p14:tracePt t="38537" x="3444875" y="2249488"/>
          <p14:tracePt t="38541" x="3452813" y="2249488"/>
          <p14:tracePt t="38543" x="3452813" y="2241550"/>
          <p14:tracePt t="38547" x="3460750" y="2241550"/>
          <p14:tracePt t="38553" x="3468688" y="2241550"/>
          <p14:tracePt t="38558" x="3476625" y="2241550"/>
          <p14:tracePt t="38563" x="3484563" y="2241550"/>
          <p14:tracePt t="38569" x="3492500" y="2241550"/>
          <p14:tracePt t="38574" x="3500438" y="2241550"/>
          <p14:tracePt t="38579" x="3508375" y="2241550"/>
          <p14:tracePt t="38583" x="3516313" y="2241550"/>
          <p14:tracePt t="38590" x="3524250" y="2241550"/>
          <p14:tracePt t="38595" x="3532188" y="2241550"/>
          <p14:tracePt t="38601" x="3540125" y="2241550"/>
          <p14:tracePt t="38608" x="3548063" y="2241550"/>
          <p14:tracePt t="38613" x="3556000" y="2241550"/>
          <p14:tracePt t="38619" x="3563938" y="2249488"/>
          <p14:tracePt t="38626" x="3571875" y="2249488"/>
          <p14:tracePt t="38631" x="3579813" y="2249488"/>
          <p14:tracePt t="38637" x="3587750" y="2249488"/>
          <p14:tracePt t="38643" x="3595688" y="2249488"/>
          <p14:tracePt t="38649" x="3603625" y="2249488"/>
          <p14:tracePt t="38655" x="3611563" y="2249488"/>
          <p14:tracePt t="38663" x="3619500" y="2249488"/>
          <p14:tracePt t="38671" x="3627438" y="2249488"/>
          <p14:tracePt t="38731" x="3635375" y="2249488"/>
          <p14:tracePt t="38739" x="3635375" y="2241550"/>
          <p14:tracePt t="38753" x="3643313" y="2241550"/>
          <p14:tracePt t="38763" x="3643313" y="2233613"/>
          <p14:tracePt t="38773" x="3651250" y="2233613"/>
          <p14:tracePt t="38795" x="3660775" y="2224088"/>
          <p14:tracePt t="38813" x="3668713" y="2224088"/>
          <p14:tracePt t="38817" x="3668713" y="2216150"/>
          <p14:tracePt t="38827" x="3676650" y="2216150"/>
          <p14:tracePt t="38847" x="3684588" y="2216150"/>
          <p14:tracePt t="38851" x="3684588" y="2208213"/>
          <p14:tracePt t="38865" x="3692525" y="2208213"/>
          <p14:tracePt t="38883" x="3700463" y="2208213"/>
          <p14:tracePt t="38899" x="3708400" y="2200275"/>
          <p14:tracePt t="38920" x="3716338" y="2200275"/>
          <p14:tracePt t="39454" x="3724275" y="2200275"/>
          <p14:tracePt t="39463" x="3732213" y="2200275"/>
          <p14:tracePt t="39474" x="3740150" y="2200275"/>
          <p14:tracePt t="39481" x="3748088" y="2200275"/>
          <p14:tracePt t="39487" x="3756025" y="2200275"/>
          <p14:tracePt t="39491" x="3763963" y="2208213"/>
          <p14:tracePt t="39493" x="3771900" y="2208213"/>
          <p14:tracePt t="39495" x="3779838" y="2208213"/>
          <p14:tracePt t="39497" x="3787775" y="2208213"/>
          <p14:tracePt t="39501" x="3795713" y="2208213"/>
          <p14:tracePt t="39503" x="3803650" y="2216150"/>
          <p14:tracePt t="39505" x="3811588" y="2216150"/>
          <p14:tracePt t="39509" x="3819525" y="2216150"/>
          <p14:tracePt t="39511" x="3827463" y="2216150"/>
          <p14:tracePt t="39513" x="3835400" y="2216150"/>
          <p14:tracePt t="39515" x="3843338" y="2216150"/>
          <p14:tracePt t="39519" x="3851275" y="2216150"/>
          <p14:tracePt t="39521" x="3859213" y="2216150"/>
          <p14:tracePt t="39524" x="3867150" y="2216150"/>
          <p14:tracePt t="39528" x="3875088" y="2216150"/>
          <p14:tracePt t="39529" x="3883025" y="2216150"/>
          <p14:tracePt t="39531" x="3890963" y="2216150"/>
          <p14:tracePt t="39533" x="3890963" y="2224088"/>
          <p14:tracePt t="39535" x="3898900" y="2224088"/>
          <p14:tracePt t="39537" x="3906838" y="2224088"/>
          <p14:tracePt t="39542" x="3922713" y="2224088"/>
          <p14:tracePt t="39545" x="3930650" y="2224088"/>
          <p14:tracePt t="39547" x="3938588" y="2224088"/>
          <p14:tracePt t="39549" x="3946525" y="2224088"/>
          <p14:tracePt t="39553" x="3954463" y="2224088"/>
          <p14:tracePt t="39555" x="3962400" y="2224088"/>
          <p14:tracePt t="39558" x="3970338" y="2224088"/>
          <p14:tracePt t="39561" x="3978275" y="2224088"/>
          <p14:tracePt t="39563" x="3986213" y="2224088"/>
          <p14:tracePt t="39567" x="3994150" y="2233613"/>
          <p14:tracePt t="39571" x="4002088" y="2233613"/>
          <p14:tracePt t="39574" x="4011613" y="2233613"/>
          <p14:tracePt t="39577" x="4019550" y="2233613"/>
          <p14:tracePt t="39581" x="4027488" y="2233613"/>
          <p14:tracePt t="39585" x="4035425" y="2233613"/>
          <p14:tracePt t="39591" x="4043363" y="2233613"/>
          <p14:tracePt t="39595" x="4051300" y="2233613"/>
          <p14:tracePt t="39597" x="4051300" y="2241550"/>
          <p14:tracePt t="39599" x="4059238" y="2241550"/>
          <p14:tracePt t="39603" x="4067175" y="2241550"/>
          <p14:tracePt t="39609" x="4075113" y="2241550"/>
          <p14:tracePt t="39611" x="4075113" y="2249488"/>
          <p14:tracePt t="39613" x="4083050" y="2249488"/>
          <p14:tracePt t="39615" x="4090988" y="2249488"/>
          <p14:tracePt t="39619" x="4098925" y="2249488"/>
          <p14:tracePt t="39624" x="4106863" y="2257425"/>
          <p14:tracePt t="39627" x="4114800" y="2257425"/>
          <p14:tracePt t="39631" x="4122738" y="2257425"/>
          <p14:tracePt t="39633" x="4122738" y="2265363"/>
          <p14:tracePt t="39635" x="4130675" y="2265363"/>
          <p14:tracePt t="39637" x="4138613" y="2265363"/>
          <p14:tracePt t="39644" x="4154488" y="2273300"/>
          <p14:tracePt t="39645" x="4162425" y="2273300"/>
          <p14:tracePt t="39649" x="4170363" y="2273300"/>
          <p14:tracePt t="39651" x="4178300" y="2273300"/>
          <p14:tracePt t="39657" x="4194175" y="2281238"/>
          <p14:tracePt t="39660" x="4202113" y="2281238"/>
          <p14:tracePt t="39663" x="4210050" y="2281238"/>
          <p14:tracePt t="39665" x="4217988" y="2281238"/>
          <p14:tracePt t="39667" x="4225925" y="2281238"/>
          <p14:tracePt t="39669" x="4233863" y="2281238"/>
          <p14:tracePt t="39674" x="4241800" y="2281238"/>
          <p14:tracePt t="39677" x="4249738" y="2281238"/>
          <p14:tracePt t="39678" x="4257675" y="2281238"/>
          <p14:tracePt t="39679" x="4265613" y="2281238"/>
          <p14:tracePt t="39681" x="4273550" y="2281238"/>
          <p14:tracePt t="39683" x="4281488" y="2281238"/>
          <p14:tracePt t="39687" x="4289425" y="2281238"/>
          <p14:tracePt t="39692" x="4305300" y="2281238"/>
          <p14:tracePt t="39693" x="4313238" y="2281238"/>
          <p14:tracePt t="39695" x="4321175" y="2281238"/>
          <p14:tracePt t="39697" x="4329113" y="2281238"/>
          <p14:tracePt t="39699" x="4337050" y="2281238"/>
          <p14:tracePt t="39701" x="4344988" y="2281238"/>
          <p14:tracePt t="39703" x="4352925" y="2281238"/>
          <p14:tracePt t="39708" x="4370388" y="2281238"/>
          <p14:tracePt t="39710" x="4378325" y="2281238"/>
          <p14:tracePt t="39713" x="4386263" y="2281238"/>
          <p14:tracePt t="39715" x="4394200" y="2281238"/>
          <p14:tracePt t="39717" x="4402138" y="2281238"/>
          <p14:tracePt t="39719" x="4410075" y="2281238"/>
          <p14:tracePt t="39721" x="4418013" y="2281238"/>
          <p14:tracePt t="39724" x="4425950" y="2281238"/>
          <p14:tracePt t="39727" x="4433888" y="2281238"/>
          <p14:tracePt t="39729" x="4441825" y="2281238"/>
          <p14:tracePt t="39731" x="4449763" y="2281238"/>
          <p14:tracePt t="39733" x="4457700" y="2281238"/>
          <p14:tracePt t="39737" x="4465638" y="2281238"/>
          <p14:tracePt t="39742" x="4481513" y="2281238"/>
          <p14:tracePt t="39746" x="4489450" y="2281238"/>
          <p14:tracePt t="39748" x="4497388" y="2273300"/>
          <p14:tracePt t="39751" x="4505325" y="2273300"/>
          <p14:tracePt t="39753" x="4513263" y="2273300"/>
          <p14:tracePt t="39757" x="4521200" y="2273300"/>
          <p14:tracePt t="39759" x="4529138" y="2273300"/>
          <p14:tracePt t="39761" x="4537075" y="2273300"/>
          <p14:tracePt t="39765" x="4545013" y="2273300"/>
          <p14:tracePt t="39767" x="4552950" y="2273300"/>
          <p14:tracePt t="39771" x="4560888" y="2273300"/>
          <p14:tracePt t="39774" x="4568825" y="2273300"/>
          <p14:tracePt t="39777" x="4576763" y="2273300"/>
          <p14:tracePt t="39781" x="4584700" y="2273300"/>
          <p14:tracePt t="39783" x="4592638" y="2273300"/>
          <p14:tracePt t="39787" x="4600575" y="2273300"/>
          <p14:tracePt t="39792" x="4608513" y="2273300"/>
          <p14:tracePt t="39795" x="4616450" y="2273300"/>
          <p14:tracePt t="39799" x="4624388" y="2273300"/>
          <p14:tracePt t="39805" x="4632325" y="2273300"/>
          <p14:tracePt t="39809" x="4640263" y="2273300"/>
          <p14:tracePt t="39813" x="4648200" y="2273300"/>
          <p14:tracePt t="39819" x="4656138" y="2273300"/>
          <p14:tracePt t="39825" x="4664075" y="2273300"/>
          <p14:tracePt t="39831" x="4672013" y="2273300"/>
          <p14:tracePt t="39840" x="4679950" y="2273300"/>
          <p14:tracePt t="39847" x="4687888" y="2273300"/>
          <p14:tracePt t="39849" x="4687888" y="2265363"/>
          <p14:tracePt t="39855" x="4695825" y="2265363"/>
          <p14:tracePt t="39859" x="4705350" y="2265363"/>
          <p14:tracePt t="39865" x="4713288" y="2265363"/>
          <p14:tracePt t="39869" x="4721225" y="2265363"/>
          <p14:tracePt t="39874" x="4729163" y="2265363"/>
          <p14:tracePt t="39879" x="4737100" y="2265363"/>
          <p14:tracePt t="39883" x="4745038" y="2257425"/>
          <p14:tracePt t="39887" x="4752975" y="2257425"/>
          <p14:tracePt t="39892" x="4760913" y="2257425"/>
          <p14:tracePt t="39897" x="4768850" y="2257425"/>
          <p14:tracePt t="39901" x="4776788" y="2257425"/>
          <p14:tracePt t="39908" x="4784725" y="2257425"/>
          <p14:tracePt t="39913" x="4792663" y="2257425"/>
          <p14:tracePt t="39915" x="4792663" y="2249488"/>
          <p14:tracePt t="39919" x="4800600" y="2249488"/>
          <p14:tracePt t="39925" x="4808538" y="2249488"/>
          <p14:tracePt t="39943" x="4816475" y="2249488"/>
          <p14:tracePt t="40097" x="4816475" y="2257425"/>
          <p14:tracePt t="40119" x="4816475" y="2265363"/>
          <p14:tracePt t="40141" x="4808538" y="2265363"/>
          <p14:tracePt t="40333" x="4816475" y="2265363"/>
          <p14:tracePt t="40340" x="4824413" y="2265363"/>
          <p14:tracePt t="40345" x="4840288" y="2265363"/>
          <p14:tracePt t="40349" x="4848225" y="2265363"/>
          <p14:tracePt t="40351" x="4856163" y="2273300"/>
          <p14:tracePt t="40357" x="4872038" y="2273300"/>
          <p14:tracePt t="40361" x="4879975" y="2273300"/>
          <p14:tracePt t="40363" x="4887913" y="2273300"/>
          <p14:tracePt t="40365" x="4895850" y="2273300"/>
          <p14:tracePt t="40369" x="4903788" y="2273300"/>
          <p14:tracePt t="40371" x="4911725" y="2273300"/>
          <p14:tracePt t="40376" x="4919663" y="2273300"/>
          <p14:tracePt t="40377" x="4927600" y="2273300"/>
          <p14:tracePt t="40379" x="4935538" y="2273300"/>
          <p14:tracePt t="40383" x="4943475" y="2281238"/>
          <p14:tracePt t="40385" x="4951413" y="2281238"/>
          <p14:tracePt t="40387" x="4959350" y="2281238"/>
          <p14:tracePt t="40394" x="4975225" y="2281238"/>
          <p14:tracePt t="40397" x="4983163" y="2281238"/>
          <p14:tracePt t="40399" x="4991100" y="2281238"/>
          <p14:tracePt t="40403" x="4999038" y="2281238"/>
          <p14:tracePt t="40408" x="5006975" y="2281238"/>
          <p14:tracePt t="40411" x="5014913" y="2281238"/>
          <p14:tracePt t="40417" x="5022850" y="2281238"/>
          <p14:tracePt t="40425" x="5030788" y="2281238"/>
          <p14:tracePt t="40457" x="5038725" y="2281238"/>
          <p14:tracePt t="40467" x="5046663" y="2281238"/>
          <p14:tracePt t="40476" x="5056188" y="2273300"/>
          <p14:tracePt t="40479" x="5064125" y="2273300"/>
          <p14:tracePt t="40487" x="5072063" y="2273300"/>
          <p14:tracePt t="40493" x="5080000" y="2265363"/>
          <p14:tracePt t="40500" x="5087938" y="2265363"/>
          <p14:tracePt t="40505" x="5095875" y="2265363"/>
          <p14:tracePt t="40508" x="5095875" y="2257425"/>
          <p14:tracePt t="40510" x="5103813" y="2257425"/>
          <p14:tracePt t="40515" x="5111750" y="2257425"/>
          <p14:tracePt t="40519" x="5111750" y="2249488"/>
          <p14:tracePt t="40521" x="5119688" y="2249488"/>
          <p14:tracePt t="40529" x="5127625" y="2241550"/>
          <p14:tracePt t="40535" x="5135563" y="2241550"/>
          <p14:tracePt t="40542" x="5135563" y="2233613"/>
          <p14:tracePt t="40545" x="5143500" y="2233613"/>
          <p14:tracePt t="40557" x="5143500" y="2224088"/>
          <p14:tracePt t="40565" x="5151438" y="2224088"/>
          <p14:tracePt t="40567" x="5151438" y="2216150"/>
          <p14:tracePt t="40577" x="5151438" y="2208213"/>
          <p14:tracePt t="40585" x="5151438" y="2200275"/>
          <p14:tracePt t="40593" x="5151438" y="2192338"/>
          <p14:tracePt t="40599" x="5151438" y="2184400"/>
          <p14:tracePt t="40607" x="5151438" y="2176463"/>
          <p14:tracePt t="40610" x="5143500" y="2176463"/>
          <p14:tracePt t="40613" x="5143500" y="2168525"/>
          <p14:tracePt t="40621" x="5143500" y="2160588"/>
          <p14:tracePt t="40627" x="5135563" y="2152650"/>
          <p14:tracePt t="40631" x="5135563" y="2144713"/>
          <p14:tracePt t="40635" x="5127625" y="2136775"/>
          <p14:tracePt t="40641" x="5119688" y="2120900"/>
          <p14:tracePt t="40645" x="5111750" y="2112963"/>
          <p14:tracePt t="40649" x="5103813" y="2105025"/>
          <p14:tracePt t="40651" x="5103813" y="2097088"/>
          <p14:tracePt t="40653" x="5095875" y="2097088"/>
          <p14:tracePt t="40655" x="5095875" y="2089150"/>
          <p14:tracePt t="40658" x="5087938" y="2081213"/>
          <p14:tracePt t="40661" x="5080000" y="2073275"/>
          <p14:tracePt t="40663" x="5080000" y="2065338"/>
          <p14:tracePt t="40665" x="5072063" y="2065338"/>
          <p14:tracePt t="40667" x="5064125" y="2057400"/>
          <p14:tracePt t="40669" x="5064125" y="2049463"/>
          <p14:tracePt t="40671" x="5056188" y="2041525"/>
          <p14:tracePt t="40674" x="5046663" y="2041525"/>
          <p14:tracePt t="40675" x="5046663" y="2033588"/>
          <p14:tracePt t="40678" x="5038725" y="2025650"/>
          <p14:tracePt t="40680" x="5030788" y="2025650"/>
          <p14:tracePt t="40681" x="5030788" y="2017713"/>
          <p14:tracePt t="40683" x="5022850" y="2009775"/>
          <p14:tracePt t="40685" x="5014913" y="2001838"/>
          <p14:tracePt t="40687" x="5006975" y="1993900"/>
          <p14:tracePt t="40691" x="4999038" y="1985963"/>
          <p14:tracePt t="40695" x="4983163" y="1978025"/>
          <p14:tracePt t="40697" x="4983163" y="1970088"/>
          <p14:tracePt t="40699" x="4975225" y="1962150"/>
          <p14:tracePt t="40701" x="4967288" y="1954213"/>
          <p14:tracePt t="40703" x="4959350" y="1954213"/>
          <p14:tracePt t="40705" x="4959350" y="1946275"/>
          <p14:tracePt t="40708" x="4951413" y="1938338"/>
          <p14:tracePt t="40710" x="4943475" y="1938338"/>
          <p14:tracePt t="40713" x="4927600" y="1922463"/>
          <p14:tracePt t="40715" x="4919663" y="1914525"/>
          <p14:tracePt t="40717" x="4911725" y="1914525"/>
          <p14:tracePt t="40719" x="4903788" y="1906588"/>
          <p14:tracePt t="40721" x="4895850" y="1898650"/>
          <p14:tracePt t="40724" x="4887913" y="1890713"/>
          <p14:tracePt t="40725" x="4879975" y="1881188"/>
          <p14:tracePt t="40729" x="4864100" y="1873250"/>
          <p14:tracePt t="40731" x="4856163" y="1865313"/>
          <p14:tracePt t="40733" x="4848225" y="1865313"/>
          <p14:tracePt t="40735" x="4832350" y="1857375"/>
          <p14:tracePt t="40737" x="4824413" y="1857375"/>
          <p14:tracePt t="40740" x="4816475" y="1849438"/>
          <p14:tracePt t="40741" x="4808538" y="1841500"/>
          <p14:tracePt t="40746" x="4784725" y="1833563"/>
          <p14:tracePt t="40748" x="4776788" y="1833563"/>
          <p14:tracePt t="40749" x="4760913" y="1825625"/>
          <p14:tracePt t="40752" x="4752975" y="1825625"/>
          <p14:tracePt t="40754" x="4737100" y="1817688"/>
          <p14:tracePt t="40758" x="4713288" y="1809750"/>
          <p14:tracePt t="40759" x="4695825" y="1801813"/>
          <p14:tracePt t="40763" x="4672013" y="1793875"/>
          <p14:tracePt t="40766" x="4656138" y="1785938"/>
          <p14:tracePt t="40767" x="4640263" y="1785938"/>
          <p14:tracePt t="40769" x="4624388" y="1778000"/>
          <p14:tracePt t="40771" x="4608513" y="1778000"/>
          <p14:tracePt t="40774" x="4592638" y="1770063"/>
          <p14:tracePt t="40775" x="4576763" y="1770063"/>
          <p14:tracePt t="40779" x="4545013" y="1762125"/>
          <p14:tracePt t="40783" x="4513263" y="1754188"/>
          <p14:tracePt t="40785" x="4497388" y="1754188"/>
          <p14:tracePt t="40787" x="4481513" y="1746250"/>
          <p14:tracePt t="40791" x="4441825" y="1746250"/>
          <p14:tracePt t="40794" x="4425950" y="1738313"/>
          <p14:tracePt t="40797" x="4394200" y="1738313"/>
          <p14:tracePt t="40800" x="4370388" y="1730375"/>
          <p14:tracePt t="40801" x="4352925" y="1730375"/>
          <p14:tracePt t="40803" x="4337050" y="1730375"/>
          <p14:tracePt t="40805" x="4313238" y="1722438"/>
          <p14:tracePt t="40808" x="4297363" y="1722438"/>
          <p14:tracePt t="40810" x="4281488" y="1722438"/>
          <p14:tracePt t="40813" x="4241800" y="1714500"/>
          <p14:tracePt t="40816" x="4225925" y="1714500"/>
          <p14:tracePt t="40817" x="4210050" y="1714500"/>
          <p14:tracePt t="40819" x="4186238" y="1714500"/>
          <p14:tracePt t="40821" x="4170363" y="1714500"/>
          <p14:tracePt t="40824" x="4154488" y="1706563"/>
          <p14:tracePt t="40826" x="4138613" y="1706563"/>
          <p14:tracePt t="40828" x="4122738" y="1706563"/>
          <p14:tracePt t="40830" x="4098925" y="1706563"/>
          <p14:tracePt t="40831" x="4083050" y="1706563"/>
          <p14:tracePt t="40833" x="4067175" y="1706563"/>
          <p14:tracePt t="40835" x="4051300" y="1698625"/>
          <p14:tracePt t="40837" x="4035425" y="1698625"/>
          <p14:tracePt t="40841" x="4002088" y="1698625"/>
          <p14:tracePt t="40843" x="3986213" y="1698625"/>
          <p14:tracePt t="40846" x="3970338" y="1698625"/>
          <p14:tracePt t="40847" x="3962400" y="1698625"/>
          <p14:tracePt t="40849" x="3946525" y="1698625"/>
          <p14:tracePt t="40851" x="3930650" y="1698625"/>
          <p14:tracePt t="40853" x="3922713" y="1698625"/>
          <p14:tracePt t="40855" x="3906838" y="1698625"/>
          <p14:tracePt t="40858" x="3890963" y="1698625"/>
          <p14:tracePt t="40862" x="3867150" y="1698625"/>
          <p14:tracePt t="40863" x="3859213" y="1698625"/>
          <p14:tracePt t="40865" x="3851275" y="1690688"/>
          <p14:tracePt t="40867" x="3835400" y="1690688"/>
          <p14:tracePt t="40869" x="3827463" y="1690688"/>
          <p14:tracePt t="40871" x="3819525" y="1690688"/>
          <p14:tracePt t="40874" x="3811588" y="1690688"/>
          <p14:tracePt t="40878" x="3787775" y="1690688"/>
          <p14:tracePt t="40879" x="3779838" y="1690688"/>
          <p14:tracePt t="40881" x="3771900" y="1690688"/>
          <p14:tracePt t="40883" x="3763963" y="1690688"/>
          <p14:tracePt t="40885" x="3756025" y="1690688"/>
          <p14:tracePt t="40887" x="3748088" y="1690688"/>
          <p14:tracePt t="40893" x="3732213" y="1690688"/>
          <p14:tracePt t="40895" x="3724275" y="1690688"/>
          <p14:tracePt t="40897" x="3716338" y="1690688"/>
          <p14:tracePt t="40901" x="3708400" y="1690688"/>
          <p14:tracePt t="40903" x="3700463" y="1690688"/>
          <p14:tracePt t="40907" x="3692525" y="1690688"/>
          <p14:tracePt t="40910" x="3684588" y="1690688"/>
          <p14:tracePt t="40911" x="3676650" y="1690688"/>
          <p14:tracePt t="40915" x="3668713" y="1698625"/>
          <p14:tracePt t="40917" x="3660775" y="1698625"/>
          <p14:tracePt t="40919" x="3651250" y="1698625"/>
          <p14:tracePt t="40921" x="3643313" y="1698625"/>
          <p14:tracePt t="40941" x="3579813" y="1714500"/>
          <p14:tracePt t="40944" x="3571875" y="1714500"/>
          <p14:tracePt t="40947" x="3563938" y="1722438"/>
          <p14:tracePt t="40949" x="3556000" y="1722438"/>
          <p14:tracePt t="40951" x="3548063" y="1722438"/>
          <p14:tracePt t="40953" x="3540125" y="1730375"/>
          <p14:tracePt t="40955" x="3532188" y="1730375"/>
          <p14:tracePt t="40958" x="3524250" y="1730375"/>
          <p14:tracePt t="40961" x="3508375" y="1738313"/>
          <p14:tracePt t="40963" x="3500438" y="1738313"/>
          <p14:tracePt t="40965" x="3492500" y="1746250"/>
          <p14:tracePt t="40967" x="3484563" y="1746250"/>
          <p14:tracePt t="40969" x="3476625" y="1746250"/>
          <p14:tracePt t="40971" x="3468688" y="1754188"/>
          <p14:tracePt t="40974" x="3460750" y="1754188"/>
          <p14:tracePt t="40977" x="3444875" y="1762125"/>
          <p14:tracePt t="40979" x="3436938" y="1770063"/>
          <p14:tracePt t="40981" x="3429000" y="1770063"/>
          <p14:tracePt t="40983" x="3421063" y="1778000"/>
          <p14:tracePt t="40985" x="3413125" y="1778000"/>
          <p14:tracePt t="40987" x="3405188" y="1778000"/>
          <p14:tracePt t="40991" x="3389313" y="1785938"/>
          <p14:tracePt t="40994" x="3389313" y="1793875"/>
          <p14:tracePt t="40996" x="3381375" y="1793875"/>
          <p14:tracePt t="40997" x="3373438" y="1801813"/>
          <p14:tracePt t="40999" x="3365500" y="1801813"/>
          <p14:tracePt t="41001" x="3365500" y="1809750"/>
          <p14:tracePt t="41003" x="3357563" y="1809750"/>
          <p14:tracePt t="41005" x="3349625" y="1817688"/>
          <p14:tracePt t="41009" x="3341688" y="1825625"/>
          <p14:tracePt t="41013" x="3333750" y="1833563"/>
          <p14:tracePt t="41017" x="3325813" y="1841500"/>
          <p14:tracePt t="41021" x="3317875" y="1849438"/>
          <p14:tracePt t="41026" x="3308350" y="1857375"/>
          <p14:tracePt t="41029" x="3308350" y="1865313"/>
          <p14:tracePt t="41031" x="3300413" y="1865313"/>
          <p14:tracePt t="41033" x="3300413" y="1873250"/>
          <p14:tracePt t="41035" x="3292475" y="1881188"/>
          <p14:tracePt t="41040" x="3284538" y="1890713"/>
          <p14:tracePt t="41045" x="3276600" y="1906588"/>
          <p14:tracePt t="41048" x="3268663" y="1906588"/>
          <p14:tracePt t="41049" x="3268663" y="1914525"/>
          <p14:tracePt t="41051" x="3268663" y="1922463"/>
          <p14:tracePt t="41053" x="3260725" y="1922463"/>
          <p14:tracePt t="41055" x="3260725" y="1930400"/>
          <p14:tracePt t="41058" x="3252788" y="1930400"/>
          <p14:tracePt t="41059" x="3252788" y="1938338"/>
          <p14:tracePt t="41062" x="3244850" y="1946275"/>
          <p14:tracePt t="41065" x="3244850" y="1954213"/>
          <p14:tracePt t="41067" x="3236913" y="1954213"/>
          <p14:tracePt t="41069" x="3236913" y="1962150"/>
          <p14:tracePt t="41071" x="3228975" y="1962150"/>
          <p14:tracePt t="41074" x="3228975" y="1970088"/>
          <p14:tracePt t="41077" x="3221038" y="1970088"/>
          <p14:tracePt t="41079" x="3221038" y="1978025"/>
          <p14:tracePt t="41081" x="3213100" y="1978025"/>
          <p14:tracePt t="41083" x="3213100" y="1985963"/>
          <p14:tracePt t="41087" x="3205163" y="1993900"/>
          <p14:tracePt t="41091" x="3197225" y="1993900"/>
          <p14:tracePt t="41094" x="3197225" y="2001838"/>
          <p14:tracePt t="41097" x="3189288" y="2009775"/>
          <p14:tracePt t="41103" x="3181350" y="2017713"/>
          <p14:tracePt t="41107" x="3181350" y="2025650"/>
          <p14:tracePt t="41110" x="3173413" y="2025650"/>
          <p14:tracePt t="41113" x="3173413" y="2033588"/>
          <p14:tracePt t="41115" x="3165475" y="2033588"/>
          <p14:tracePt t="41119" x="3165475" y="2041525"/>
          <p14:tracePt t="41124" x="3157538" y="2041525"/>
          <p14:tracePt t="41128" x="3157538" y="2049463"/>
          <p14:tracePt t="41130" x="3157538" y="2057400"/>
          <p14:tracePt t="41135" x="3149600" y="2057400"/>
          <p14:tracePt t="41137" x="3149600" y="2065338"/>
          <p14:tracePt t="41145" x="3149600" y="2073275"/>
          <p14:tracePt t="41153" x="3149600" y="2081213"/>
          <p14:tracePt t="41159" x="3141663" y="2081213"/>
          <p14:tracePt t="41161" x="3141663" y="2089150"/>
          <p14:tracePt t="41171" x="3141663" y="2097088"/>
          <p14:tracePt t="41179" x="3141663" y="2105025"/>
          <p14:tracePt t="41187" x="3141663" y="2112963"/>
          <p14:tracePt t="41193" x="3149600" y="2112963"/>
          <p14:tracePt t="41195" x="3149600" y="2120900"/>
          <p14:tracePt t="41201" x="3149600" y="2128838"/>
          <p14:tracePt t="41209" x="3149600" y="2136775"/>
          <p14:tracePt t="41215" x="3149600" y="2144713"/>
          <p14:tracePt t="41221" x="3149600" y="2152650"/>
          <p14:tracePt t="41229" x="3149600" y="2160588"/>
          <p14:tracePt t="41231" x="3157538" y="2160588"/>
          <p14:tracePt t="41235" x="3157538" y="2168525"/>
          <p14:tracePt t="41242" x="3157538" y="2176463"/>
          <p14:tracePt t="41245" x="3165475" y="2176463"/>
          <p14:tracePt t="41247" x="3165475" y="2184400"/>
          <p14:tracePt t="41255" x="3165475" y="2192338"/>
          <p14:tracePt t="41258" x="3173413" y="2192338"/>
          <p14:tracePt t="41263" x="3173413" y="2200275"/>
          <p14:tracePt t="41265" x="3181350" y="2200275"/>
          <p14:tracePt t="41269" x="3181350" y="2208213"/>
          <p14:tracePt t="41271" x="3189288" y="2208213"/>
          <p14:tracePt t="41277" x="3197225" y="2216150"/>
          <p14:tracePt t="41283" x="3205163" y="2224088"/>
          <p14:tracePt t="41287" x="3213100" y="2224088"/>
          <p14:tracePt t="41292" x="3221038" y="2233613"/>
          <p14:tracePt t="41295" x="3228975" y="2233613"/>
          <p14:tracePt t="41297" x="3228975" y="2241550"/>
          <p14:tracePt t="41299" x="3236913" y="2241550"/>
          <p14:tracePt t="41303" x="3244850" y="2249488"/>
          <p14:tracePt t="41307" x="3252788" y="2249488"/>
          <p14:tracePt t="41310" x="3260725" y="2249488"/>
          <p14:tracePt t="41311" x="3268663" y="2257425"/>
          <p14:tracePt t="41313" x="3276600" y="2257425"/>
          <p14:tracePt t="41315" x="3284538" y="2265363"/>
          <p14:tracePt t="41317" x="3292475" y="2265363"/>
          <p14:tracePt t="41319" x="3300413" y="2265363"/>
          <p14:tracePt t="41321" x="3300413" y="2273300"/>
          <p14:tracePt t="41324" x="3308350" y="2273300"/>
          <p14:tracePt t="41326" x="3317875" y="2273300"/>
          <p14:tracePt t="41328" x="3333750" y="2273300"/>
          <p14:tracePt t="41331" x="3349625" y="2281238"/>
          <p14:tracePt t="41333" x="3357563" y="2281238"/>
          <p14:tracePt t="41335" x="3365500" y="2289175"/>
          <p14:tracePt t="41337" x="3373438" y="2289175"/>
          <p14:tracePt t="41342" x="3397250" y="2297113"/>
          <p14:tracePt t="41346" x="3421063" y="2297113"/>
          <p14:tracePt t="41347" x="3429000" y="2305050"/>
          <p14:tracePt t="41349" x="3444875" y="2305050"/>
          <p14:tracePt t="41351" x="3452813" y="2305050"/>
          <p14:tracePt t="41353" x="3468688" y="2312988"/>
          <p14:tracePt t="41355" x="3484563" y="2312988"/>
          <p14:tracePt t="41359" x="3492500" y="2312988"/>
          <p14:tracePt t="41364" x="3532188" y="2328863"/>
          <p14:tracePt t="41365" x="3548063" y="2328863"/>
          <p14:tracePt t="41367" x="3563938" y="2328863"/>
          <p14:tracePt t="41369" x="3579813" y="2336800"/>
          <p14:tracePt t="41371" x="3595688" y="2336800"/>
          <p14:tracePt t="41374" x="3611563" y="2336800"/>
          <p14:tracePt t="41380" x="3651250" y="2344738"/>
          <p14:tracePt t="41381" x="3668713" y="2352675"/>
          <p14:tracePt t="41383" x="3684588" y="2352675"/>
          <p14:tracePt t="41385" x="3692525" y="2352675"/>
          <p14:tracePt t="41387" x="3708400" y="2352675"/>
          <p14:tracePt t="41391" x="3740150" y="2360613"/>
          <p14:tracePt t="41396" x="3771900" y="2360613"/>
          <p14:tracePt t="41397" x="3779838" y="2360613"/>
          <p14:tracePt t="41399" x="3795713" y="2360613"/>
          <p14:tracePt t="41401" x="3811588" y="2368550"/>
          <p14:tracePt t="41403" x="3827463" y="2368550"/>
          <p14:tracePt t="41406" x="3843338" y="2368550"/>
          <p14:tracePt t="41409" x="3867150" y="2368550"/>
          <p14:tracePt t="41411" x="3883025" y="2368550"/>
          <p14:tracePt t="41413" x="3898900" y="2368550"/>
          <p14:tracePt t="41415" x="3906838" y="2376488"/>
          <p14:tracePt t="41417" x="3922713" y="2376488"/>
          <p14:tracePt t="41419" x="3938588" y="2376488"/>
          <p14:tracePt t="41421" x="3946525" y="2376488"/>
          <p14:tracePt t="41425" x="3962400" y="2376488"/>
          <p14:tracePt t="41427" x="3986213" y="2384425"/>
          <p14:tracePt t="41429" x="4002088" y="2384425"/>
          <p14:tracePt t="41431" x="4011613" y="2384425"/>
          <p14:tracePt t="41433" x="4027488" y="2384425"/>
          <p14:tracePt t="41435" x="4035425" y="2384425"/>
          <p14:tracePt t="41437" x="4051300" y="2384425"/>
          <p14:tracePt t="41442" x="4075113" y="2384425"/>
          <p14:tracePt t="41443" x="4090988" y="2384425"/>
          <p14:tracePt t="41445" x="4106863" y="2392363"/>
          <p14:tracePt t="41447" x="4114800" y="2392363"/>
          <p14:tracePt t="41449" x="4122738" y="2392363"/>
          <p14:tracePt t="41451" x="4138613" y="2392363"/>
          <p14:tracePt t="41453" x="4146550" y="2392363"/>
          <p14:tracePt t="41455" x="4162425" y="2392363"/>
          <p14:tracePt t="41458" x="4170363" y="2392363"/>
          <p14:tracePt t="41460" x="4178300" y="2392363"/>
          <p14:tracePt t="41461" x="4194175" y="2400300"/>
          <p14:tracePt t="41463" x="4202113" y="2400300"/>
          <p14:tracePt t="41465" x="4210050" y="2400300"/>
          <p14:tracePt t="41467" x="4217988" y="2400300"/>
          <p14:tracePt t="41469" x="4225925" y="2400300"/>
          <p14:tracePt t="41471" x="4233863" y="2400300"/>
          <p14:tracePt t="41474" x="4241800" y="2400300"/>
          <p14:tracePt t="41476" x="4257675" y="2400300"/>
          <p14:tracePt t="41478" x="4265613" y="2400300"/>
          <p14:tracePt t="41481" x="4273550" y="2400300"/>
          <p14:tracePt t="41483" x="4281488" y="2400300"/>
          <p14:tracePt t="41485" x="4289425" y="2400300"/>
          <p14:tracePt t="41487" x="4297363" y="2400300"/>
          <p14:tracePt t="41490" x="4305300" y="2400300"/>
          <p14:tracePt t="41492" x="4313238" y="2400300"/>
          <p14:tracePt t="41494" x="4321175" y="2400300"/>
          <p14:tracePt t="41495" x="4329113" y="2400300"/>
          <p14:tracePt t="41499" x="4337050" y="2400300"/>
          <p14:tracePt t="41501" x="4344988" y="2400300"/>
          <p14:tracePt t="41505" x="4352925" y="2400300"/>
          <p14:tracePt t="41508" x="4362450" y="2400300"/>
          <p14:tracePt t="41509" x="4370388" y="2408238"/>
          <p14:tracePt t="41513" x="4378325" y="2408238"/>
          <p14:tracePt t="41515" x="4386263" y="2408238"/>
          <p14:tracePt t="41517" x="4394200" y="2408238"/>
          <p14:tracePt t="41519" x="4402138" y="2408238"/>
          <p14:tracePt t="41524" x="4410075" y="2408238"/>
          <p14:tracePt t="41526" x="4418013" y="2408238"/>
          <p14:tracePt t="41527" x="4425950" y="2408238"/>
          <p14:tracePt t="41529" x="4433888" y="2408238"/>
          <p14:tracePt t="41531" x="4441825" y="2408238"/>
          <p14:tracePt t="41533" x="4449763" y="2408238"/>
          <p14:tracePt t="41537" x="4457700" y="2408238"/>
          <p14:tracePt t="41541" x="4473575" y="2408238"/>
          <p14:tracePt t="41543" x="4481513" y="2408238"/>
          <p14:tracePt t="41545" x="4489450" y="2408238"/>
          <p14:tracePt t="41547" x="4497388" y="2408238"/>
          <p14:tracePt t="41549" x="4505325" y="2408238"/>
          <p14:tracePt t="41553" x="4513263" y="2416175"/>
          <p14:tracePt t="41555" x="4521200" y="2416175"/>
          <p14:tracePt t="41558" x="4529138" y="2416175"/>
          <p14:tracePt t="41560" x="4537075" y="2416175"/>
          <p14:tracePt t="41561" x="4545013" y="2416175"/>
          <p14:tracePt t="41563" x="4552950" y="2416175"/>
          <p14:tracePt t="41565" x="4560888" y="2416175"/>
          <p14:tracePt t="41567" x="4568825" y="2416175"/>
          <p14:tracePt t="41569" x="4576763" y="2416175"/>
          <p14:tracePt t="41571" x="4584700" y="2416175"/>
          <p14:tracePt t="41574" x="4592638" y="2416175"/>
          <p14:tracePt t="41576" x="4600575" y="2416175"/>
          <p14:tracePt t="41577" x="4608513" y="2416175"/>
          <p14:tracePt t="41579" x="4624388" y="2416175"/>
          <p14:tracePt t="41581" x="4632325" y="2416175"/>
          <p14:tracePt t="41583" x="4640263" y="2416175"/>
          <p14:tracePt t="41585" x="4656138" y="2416175"/>
          <p14:tracePt t="41587" x="4664075" y="2416175"/>
          <p14:tracePt t="41591" x="4679950" y="2416175"/>
          <p14:tracePt t="41595" x="4687888" y="2416175"/>
          <p14:tracePt t="41596" x="4705350" y="2408238"/>
          <p14:tracePt t="41597" x="4713288" y="2408238"/>
          <p14:tracePt t="41599" x="4721225" y="2408238"/>
          <p14:tracePt t="41601" x="4729163" y="2408238"/>
          <p14:tracePt t="41603" x="4737100" y="2408238"/>
          <p14:tracePt t="41605" x="4745038" y="2408238"/>
          <p14:tracePt t="41608" x="4752975" y="2408238"/>
          <p14:tracePt t="41612" x="4768850" y="2400300"/>
          <p14:tracePt t="41614" x="4784725" y="2400300"/>
          <p14:tracePt t="41615" x="4792663" y="2400300"/>
          <p14:tracePt t="41617" x="4800600" y="2400300"/>
          <p14:tracePt t="41619" x="4808538" y="2400300"/>
          <p14:tracePt t="41622" x="4816475" y="2400300"/>
          <p14:tracePt t="41624" x="4824413" y="2400300"/>
          <p14:tracePt t="41628" x="4848225" y="2392363"/>
          <p14:tracePt t="41630" x="4856163" y="2392363"/>
          <p14:tracePt t="41631" x="4864100" y="2392363"/>
          <p14:tracePt t="41633" x="4872038" y="2392363"/>
          <p14:tracePt t="41635" x="4879975" y="2392363"/>
          <p14:tracePt t="41637" x="4887913" y="2384425"/>
          <p14:tracePt t="41640" x="4895850" y="2384425"/>
          <p14:tracePt t="41643" x="4911725" y="2384425"/>
          <p14:tracePt t="41645" x="4919663" y="2384425"/>
          <p14:tracePt t="41647" x="4919663" y="2376488"/>
          <p14:tracePt t="41649" x="4927600" y="2376488"/>
          <p14:tracePt t="41651" x="4935538" y="2376488"/>
          <p14:tracePt t="41653" x="4943475" y="2376488"/>
          <p14:tracePt t="41655" x="4951413" y="2376488"/>
          <p14:tracePt t="41658" x="4951413" y="2368550"/>
          <p14:tracePt t="41660" x="4959350" y="2368550"/>
          <p14:tracePt t="41662" x="4967288" y="2368550"/>
          <p14:tracePt t="41665" x="4975225" y="2368550"/>
          <p14:tracePt t="41667" x="4975225" y="2360613"/>
          <p14:tracePt t="41669" x="4983163" y="2360613"/>
          <p14:tracePt t="41676" x="4991100" y="2360613"/>
          <p14:tracePt t="41681" x="4991100" y="2352675"/>
          <p14:tracePt t="41769" x="4999038" y="2352675"/>
          <p14:tracePt t="41775" x="4991100" y="2352675"/>
          <p14:tracePt t="41785" x="4991100" y="2344738"/>
          <p14:tracePt t="41792" x="4983163" y="2344738"/>
          <p14:tracePt t="41795" x="4983163" y="2336800"/>
          <p14:tracePt t="41797" x="4975225" y="2336800"/>
          <p14:tracePt t="41803" x="4967288" y="2328863"/>
          <p14:tracePt t="41807" x="4959350" y="2328863"/>
          <p14:tracePt t="41810" x="4951413" y="2328863"/>
          <p14:tracePt t="41811" x="4943475" y="2320925"/>
          <p14:tracePt t="41815" x="4935538" y="2320925"/>
          <p14:tracePt t="41817" x="4919663" y="2312988"/>
          <p14:tracePt t="41819" x="4911725" y="2312988"/>
          <p14:tracePt t="41821" x="4903788" y="2312988"/>
          <p14:tracePt t="41824" x="4887913" y="2305050"/>
          <p14:tracePt t="41826" x="4879975" y="2305050"/>
          <p14:tracePt t="41828" x="4864100" y="2305050"/>
          <p14:tracePt t="41830" x="4848225" y="2297113"/>
          <p14:tracePt t="41831" x="4840288" y="2297113"/>
          <p14:tracePt t="41833" x="4824413" y="2297113"/>
          <p14:tracePt t="41835" x="4808538" y="2289175"/>
          <p14:tracePt t="41837" x="4784725" y="2289175"/>
          <p14:tracePt t="41841" x="4752975" y="2281238"/>
          <p14:tracePt t="41844" x="4729163" y="2281238"/>
          <p14:tracePt t="41845" x="4705350" y="2281238"/>
          <p14:tracePt t="41848" x="4687888" y="2273300"/>
          <p14:tracePt t="41849" x="4664075" y="2273300"/>
          <p14:tracePt t="41851" x="4640263" y="2273300"/>
          <p14:tracePt t="41853" x="4616450" y="2265363"/>
          <p14:tracePt t="41855" x="4592638" y="2265363"/>
          <p14:tracePt t="41858" x="4568825" y="2265363"/>
          <p14:tracePt t="41863" x="4497388" y="2257425"/>
          <p14:tracePt t="41865" x="4473575" y="2257425"/>
          <p14:tracePt t="41867" x="4449763" y="2257425"/>
          <p14:tracePt t="41869" x="4425950" y="2249488"/>
          <p14:tracePt t="41871" x="4402138" y="2249488"/>
          <p14:tracePt t="41874" x="4378325" y="2249488"/>
          <p14:tracePt t="41878" x="4329113" y="2241550"/>
          <p14:tracePt t="41880" x="4305300" y="2241550"/>
          <p14:tracePt t="41881" x="4281488" y="2241550"/>
          <p14:tracePt t="41883" x="4257675" y="2241550"/>
          <p14:tracePt t="41885" x="4225925" y="2241550"/>
          <p14:tracePt t="41887" x="4202113" y="2233613"/>
          <p14:tracePt t="41891" x="4154488" y="2224088"/>
          <p14:tracePt t="41895" x="4098925" y="2224088"/>
          <p14:tracePt t="41897" x="4075113" y="2216150"/>
          <p14:tracePt t="41899" x="4051300" y="2216150"/>
          <p14:tracePt t="41901" x="4027488" y="2216150"/>
          <p14:tracePt t="41903" x="4002088" y="2216150"/>
          <p14:tracePt t="41905" x="3978275" y="2216150"/>
          <p14:tracePt t="41908" x="3954463" y="2216150"/>
          <p14:tracePt t="41910" x="3930650" y="2216150"/>
          <p14:tracePt t="41912" x="3906838" y="2208213"/>
          <p14:tracePt t="41913" x="3883025" y="2208213"/>
          <p14:tracePt t="41915" x="3867150" y="2200275"/>
          <p14:tracePt t="41917" x="3843338" y="2200275"/>
          <p14:tracePt t="41919" x="3819525" y="2200275"/>
          <p14:tracePt t="41921" x="3803650" y="2200275"/>
          <p14:tracePt t="41923" x="3779838" y="2200275"/>
          <p14:tracePt t="41925" x="3763963" y="2200275"/>
          <p14:tracePt t="41927" x="3748088" y="2200275"/>
          <p14:tracePt t="41941" x="3651250" y="2200275"/>
          <p14:tracePt t="41943" x="3635375" y="2200275"/>
          <p14:tracePt t="41945" x="3627438" y="2200275"/>
          <p14:tracePt t="41947" x="3619500" y="2200275"/>
          <p14:tracePt t="41949" x="3603625" y="2200275"/>
          <p14:tracePt t="41951" x="3595688" y="2200275"/>
          <p14:tracePt t="41953" x="3579813" y="2200275"/>
          <p14:tracePt t="41955" x="3571875" y="2200275"/>
          <p14:tracePt t="41957" x="3563938" y="2200275"/>
          <p14:tracePt t="41959" x="3548063" y="2200275"/>
          <p14:tracePt t="41961" x="3540125" y="2200275"/>
          <p14:tracePt t="41963" x="3532188" y="2200275"/>
          <p14:tracePt t="41965" x="3524250" y="2200275"/>
          <p14:tracePt t="41967" x="3516313" y="2200275"/>
          <p14:tracePt t="41969" x="3508375" y="2200275"/>
          <p14:tracePt t="41971" x="3500438" y="2200275"/>
          <p14:tracePt t="41973" x="3492500" y="2200275"/>
          <p14:tracePt t="41975" x="3484563" y="2200275"/>
          <p14:tracePt t="41977" x="3476625" y="2200275"/>
          <p14:tracePt t="41979" x="3468688" y="2200275"/>
          <p14:tracePt t="41981" x="3460750" y="2200275"/>
          <p14:tracePt t="41983" x="3452813" y="2200275"/>
          <p14:tracePt t="41985" x="3444875" y="2200275"/>
          <p14:tracePt t="41987" x="3436938" y="2200275"/>
          <p14:tracePt t="41989" x="3429000" y="2200275"/>
          <p14:tracePt t="41991" x="3421063" y="2200275"/>
          <p14:tracePt t="41993" x="3413125" y="2200275"/>
          <p14:tracePt t="41995" x="3405188" y="2200275"/>
          <p14:tracePt t="41997" x="3389313" y="2200275"/>
          <p14:tracePt t="41999" x="3381375" y="2200275"/>
          <p14:tracePt t="42001" x="3373438" y="2200275"/>
          <p14:tracePt t="42003" x="3357563" y="2200275"/>
          <p14:tracePt t="42005" x="3349625" y="2200275"/>
          <p14:tracePt t="42007" x="3341688" y="2200275"/>
          <p14:tracePt t="42009" x="3325813" y="2200275"/>
          <p14:tracePt t="42011" x="3317875" y="2200275"/>
          <p14:tracePt t="42013" x="3308350" y="2200275"/>
          <p14:tracePt t="42015" x="3292475" y="2200275"/>
          <p14:tracePt t="42017" x="3284538" y="2192338"/>
          <p14:tracePt t="42019" x="3268663" y="2192338"/>
          <p14:tracePt t="42021" x="3260725" y="2192338"/>
          <p14:tracePt t="42023" x="3252788" y="2192338"/>
          <p14:tracePt t="42025" x="3236913" y="2192338"/>
          <p14:tracePt t="42027" x="3228975" y="2192338"/>
          <p14:tracePt t="42029" x="3221038" y="2192338"/>
          <p14:tracePt t="42031" x="3205163" y="2192338"/>
          <p14:tracePt t="42033" x="3197225" y="2192338"/>
          <p14:tracePt t="42035" x="3181350" y="2184400"/>
          <p14:tracePt t="42037" x="3173413" y="2184400"/>
          <p14:tracePt t="42039" x="3157538" y="2184400"/>
          <p14:tracePt t="42041" x="3149600" y="2184400"/>
          <p14:tracePt t="42043" x="3133725" y="2184400"/>
          <p14:tracePt t="42045" x="3125788" y="2184400"/>
          <p14:tracePt t="42047" x="3109913" y="2184400"/>
          <p14:tracePt t="42049" x="3101975" y="2184400"/>
          <p14:tracePt t="42051" x="3086100" y="2184400"/>
          <p14:tracePt t="42053" x="3078163" y="2184400"/>
          <p14:tracePt t="42055" x="3070225" y="2184400"/>
          <p14:tracePt t="42057" x="3054350" y="2176463"/>
          <p14:tracePt t="42059" x="3046413" y="2176463"/>
          <p14:tracePt t="42061" x="3038475" y="2176463"/>
          <p14:tracePt t="42063" x="3030538" y="2176463"/>
          <p14:tracePt t="42065" x="3022600" y="2176463"/>
          <p14:tracePt t="42067" x="3014663" y="2176463"/>
          <p14:tracePt t="42069" x="2998788" y="2176463"/>
          <p14:tracePt t="42071" x="2990850" y="2176463"/>
          <p14:tracePt t="42073" x="2982913" y="2176463"/>
          <p14:tracePt t="42075" x="2974975" y="2176463"/>
          <p14:tracePt t="42077" x="2967038" y="2176463"/>
          <p14:tracePt t="42079" x="2957513" y="2176463"/>
          <p14:tracePt t="42081" x="2949575" y="2176463"/>
          <p14:tracePt t="42083" x="2941638" y="2168525"/>
          <p14:tracePt t="42085" x="2933700" y="2168525"/>
          <p14:tracePt t="42087" x="2925763" y="2168525"/>
          <p14:tracePt t="42089" x="2917825" y="2168525"/>
          <p14:tracePt t="42091" x="2909888" y="2168525"/>
          <p14:tracePt t="42095" x="2901950" y="2168525"/>
          <p14:tracePt t="42097" x="2894013" y="2168525"/>
          <p14:tracePt t="42099" x="2886075" y="2168525"/>
          <p14:tracePt t="42101" x="2878138" y="2168525"/>
          <p14:tracePt t="42103" x="2870200" y="2168525"/>
          <p14:tracePt t="42105" x="2870200" y="2160588"/>
          <p14:tracePt t="42107" x="2862263" y="2160588"/>
          <p14:tracePt t="42111" x="2854325" y="2160588"/>
          <p14:tracePt t="42113" x="2846388" y="2160588"/>
          <p14:tracePt t="42117" x="2838450" y="2160588"/>
          <p14:tracePt t="42121" x="2830513" y="2160588"/>
          <p14:tracePt t="42125" x="2822575" y="2160588"/>
          <p14:tracePt t="42127" x="2814638" y="2160588"/>
          <p14:tracePt t="42131" x="2806700" y="2160588"/>
          <p14:tracePt t="42135" x="2798763" y="2160588"/>
          <p14:tracePt t="42137" x="2790825" y="2160588"/>
          <p14:tracePt t="42141" x="2782888" y="2168525"/>
          <p14:tracePt t="42145" x="2774950" y="2168525"/>
          <p14:tracePt t="42147" x="2767013" y="2168525"/>
          <p14:tracePt t="42151" x="2759075" y="2168525"/>
          <p14:tracePt t="42153" x="2751138" y="2168525"/>
          <p14:tracePt t="42155" x="2743200" y="2168525"/>
          <p14:tracePt t="42159" x="2735263" y="2168525"/>
          <p14:tracePt t="42161" x="2727325" y="2168525"/>
          <p14:tracePt t="42165" x="2719388" y="2168525"/>
          <p14:tracePt t="42167" x="2711450" y="2168525"/>
          <p14:tracePt t="42169" x="2703513" y="2168525"/>
          <p14:tracePt t="42171" x="2695575" y="2168525"/>
          <p14:tracePt t="42175" x="2687638" y="2168525"/>
          <p14:tracePt t="42177" x="2679700" y="2168525"/>
          <p14:tracePt t="42179" x="2671763" y="2176463"/>
          <p14:tracePt t="42183" x="2663825" y="2176463"/>
          <p14:tracePt t="42185" x="2655888" y="2176463"/>
          <p14:tracePt t="42187" x="2647950" y="2176463"/>
          <p14:tracePt t="42189" x="2640013" y="2176463"/>
          <p14:tracePt t="42191" x="2632075" y="2176463"/>
          <p14:tracePt t="42193" x="2624138" y="2176463"/>
          <p14:tracePt t="42195" x="2616200" y="2176463"/>
          <p14:tracePt t="42197" x="2606675" y="2176463"/>
          <p14:tracePt t="42199" x="2598738" y="2176463"/>
          <p14:tracePt t="42201" x="2590800" y="2176463"/>
          <p14:tracePt t="42203" x="2582863" y="2176463"/>
          <p14:tracePt t="42205" x="2574925" y="2184400"/>
          <p14:tracePt t="42207" x="2566988" y="2184400"/>
          <p14:tracePt t="42209" x="2559050" y="2184400"/>
          <p14:tracePt t="42211" x="2551113" y="2176463"/>
          <p14:tracePt t="42213" x="2543175" y="2176463"/>
          <p14:tracePt t="42215" x="2535238" y="2176463"/>
          <p14:tracePt t="42217" x="2527300" y="2176463"/>
          <p14:tracePt t="42219" x="2519363" y="2184400"/>
          <p14:tracePt t="42221" x="2511425" y="2184400"/>
          <p14:tracePt t="42223" x="2503488" y="2184400"/>
          <p14:tracePt t="42225" x="2495550" y="2184400"/>
          <p14:tracePt t="42227" x="2479675" y="2184400"/>
          <p14:tracePt t="42229" x="2471738" y="2184400"/>
          <p14:tracePt t="42231" x="2463800" y="2184400"/>
          <p14:tracePt t="42233" x="2455863" y="2184400"/>
          <p14:tracePt t="42235" x="2447925" y="2184400"/>
          <p14:tracePt t="42237" x="2439988" y="2184400"/>
          <p14:tracePt t="42239" x="2432050" y="2184400"/>
          <p14:tracePt t="42241" x="2424113" y="2184400"/>
          <p14:tracePt t="42243" x="2416175" y="2184400"/>
          <p14:tracePt t="42245" x="2408238" y="2184400"/>
          <p14:tracePt t="42247" x="2400300" y="2184400"/>
          <p14:tracePt t="42249" x="2392363" y="2184400"/>
          <p14:tracePt t="42251" x="2384425" y="2192338"/>
          <p14:tracePt t="42253" x="2376488" y="2192338"/>
          <p14:tracePt t="42255" x="2368550" y="2192338"/>
          <p14:tracePt t="42259" x="2360613" y="2192338"/>
          <p14:tracePt t="42261" x="2352675" y="2192338"/>
          <p14:tracePt t="42263" x="2344738" y="2192338"/>
          <p14:tracePt t="42265" x="2336800" y="2192338"/>
          <p14:tracePt t="42267" x="2328863" y="2192338"/>
          <p14:tracePt t="42269" x="2320925" y="2192338"/>
          <p14:tracePt t="42271" x="2312988" y="2192338"/>
          <p14:tracePt t="42274" x="2305050" y="2192338"/>
          <p14:tracePt t="42276" x="2297113" y="2192338"/>
          <p14:tracePt t="42279" x="2289175" y="2200275"/>
          <p14:tracePt t="42281" x="2281238" y="2200275"/>
          <p14:tracePt t="42283" x="2273300" y="2200275"/>
          <p14:tracePt t="42285" x="2265363" y="2200275"/>
          <p14:tracePt t="42287" x="2255838" y="2200275"/>
          <p14:tracePt t="42291" x="2247900" y="2200275"/>
          <p14:tracePt t="42293" x="2239963" y="2200275"/>
          <p14:tracePt t="42295" x="2232025" y="2200275"/>
          <p14:tracePt t="42299" x="2224088" y="2208213"/>
          <p14:tracePt t="42301" x="2216150" y="2208213"/>
          <p14:tracePt t="42305" x="2208213" y="2208213"/>
          <p14:tracePt t="42310" x="2200275" y="2208213"/>
          <p14:tracePt t="42313" x="2192338" y="2208213"/>
          <p14:tracePt t="42317" x="2184400" y="2208213"/>
          <p14:tracePt t="42321" x="2176463" y="2208213"/>
          <p14:tracePt t="42324" x="2176463" y="2216150"/>
          <p14:tracePt t="42329" x="2168525" y="2216150"/>
          <p14:tracePt t="42683" x="2176463" y="2216150"/>
          <p14:tracePt t="42690" x="2176463" y="2224088"/>
          <p14:tracePt t="42692" x="2184400" y="2224088"/>
          <p14:tracePt t="42697" x="2192338" y="2224088"/>
          <p14:tracePt t="42701" x="2200275" y="2224088"/>
          <p14:tracePt t="42703" x="2200275" y="2233613"/>
          <p14:tracePt t="42705" x="2208213" y="2233613"/>
          <p14:tracePt t="42709" x="2216150" y="2233613"/>
          <p14:tracePt t="42711" x="2224088" y="2233613"/>
          <p14:tracePt t="42713" x="2224088" y="2241550"/>
          <p14:tracePt t="42717" x="2232025" y="2241550"/>
          <p14:tracePt t="42721" x="2239963" y="2241550"/>
          <p14:tracePt t="42726" x="2247900" y="2249488"/>
          <p14:tracePt t="42727" x="2255838" y="2249488"/>
          <p14:tracePt t="42731" x="2265363" y="2249488"/>
          <p14:tracePt t="42735" x="2273300" y="2249488"/>
          <p14:tracePt t="42737" x="2273300" y="2257425"/>
          <p14:tracePt t="42741" x="2281238" y="2257425"/>
          <p14:tracePt t="42745" x="2289175" y="2257425"/>
          <p14:tracePt t="42749" x="2297113" y="2265363"/>
          <p14:tracePt t="42754" x="2305050" y="2265363"/>
          <p14:tracePt t="42758" x="2312988" y="2265363"/>
          <p14:tracePt t="42761" x="2320925" y="2265363"/>
          <p14:tracePt t="42765" x="2328863" y="2273300"/>
          <p14:tracePt t="42769" x="2336800" y="2273300"/>
          <p14:tracePt t="42775" x="2344738" y="2273300"/>
          <p14:tracePt t="42779" x="2352675" y="2273300"/>
          <p14:tracePt t="42785" x="2360613" y="2273300"/>
          <p14:tracePt t="42787" x="2360613" y="2281238"/>
          <p14:tracePt t="42791" x="2368550" y="2281238"/>
          <p14:tracePt t="42795" x="2376488" y="2281238"/>
          <p14:tracePt t="42801" x="2384425" y="2281238"/>
          <p14:tracePt t="42808" x="2392363" y="2281238"/>
          <p14:tracePt t="42813" x="2400300" y="2281238"/>
          <p14:tracePt t="42819" x="2408238" y="2281238"/>
          <p14:tracePt t="42827" x="2416175" y="2281238"/>
          <p14:tracePt t="42833" x="2424113" y="2281238"/>
          <p14:tracePt t="42837" x="2432050" y="2281238"/>
          <p14:tracePt t="42841" x="2439988" y="2281238"/>
          <p14:tracePt t="42845" x="2447925" y="2281238"/>
          <p14:tracePt t="42849" x="2455863" y="2281238"/>
          <p14:tracePt t="42853" x="2463800" y="2281238"/>
          <p14:tracePt t="42858" x="2471738" y="2281238"/>
          <p14:tracePt t="42861" x="2479675" y="2281238"/>
          <p14:tracePt t="42863" x="2479675" y="2273300"/>
          <p14:tracePt t="42867" x="2487613" y="2273300"/>
          <p14:tracePt t="42874" x="2495550" y="2273300"/>
          <p14:tracePt t="42881" x="2503488" y="2273300"/>
          <p14:tracePt t="42893" x="2511425" y="2273300"/>
          <p14:tracePt t="42905" x="2519363" y="2273300"/>
          <p14:tracePt t="42915" x="2527300" y="2273300"/>
          <p14:tracePt t="42929" x="2535238" y="2273300"/>
          <p14:tracePt t="42953" x="2535238" y="2265363"/>
          <p14:tracePt t="42967" x="2543175" y="2265363"/>
          <p14:tracePt t="42977" x="2543175" y="2257425"/>
          <p14:tracePt t="42983" x="2551113" y="2257425"/>
          <p14:tracePt t="42991" x="2551113" y="2249488"/>
          <p14:tracePt t="42997" x="2559050" y="2249488"/>
          <p14:tracePt t="43001" x="2559050" y="2241550"/>
          <p14:tracePt t="43008" x="2566988" y="2241550"/>
          <p14:tracePt t="43009" x="2566988" y="2233613"/>
          <p14:tracePt t="43013" x="2574925" y="2224088"/>
          <p14:tracePt t="43019" x="2582863" y="2216150"/>
          <p14:tracePt t="43024" x="2590800" y="2208213"/>
          <p14:tracePt t="43027" x="2598738" y="2208213"/>
          <p14:tracePt t="43029" x="2598738" y="2200275"/>
          <p14:tracePt t="43031" x="2606675" y="2200275"/>
          <p14:tracePt t="43033" x="2606675" y="2192338"/>
          <p14:tracePt t="43035" x="2616200" y="2192338"/>
          <p14:tracePt t="43041" x="2624138" y="2184400"/>
          <p14:tracePt t="43043" x="2624138" y="2176463"/>
          <p14:tracePt t="43045" x="2632075" y="2176463"/>
          <p14:tracePt t="43047" x="2632075" y="2168525"/>
          <p14:tracePt t="43049" x="2640013" y="2168525"/>
          <p14:tracePt t="43053" x="2647950" y="2160588"/>
          <p14:tracePt t="43057" x="2655888" y="2152650"/>
          <p14:tracePt t="43061" x="2663825" y="2144713"/>
          <p14:tracePt t="43063" x="2671763" y="2144713"/>
          <p14:tracePt t="43065" x="2671763" y="2136775"/>
          <p14:tracePt t="43067" x="2679700" y="2136775"/>
          <p14:tracePt t="43069" x="2679700" y="2128838"/>
          <p14:tracePt t="43074" x="2687638" y="2120900"/>
          <p14:tracePt t="43077" x="2695575" y="2112963"/>
          <p14:tracePt t="43081" x="2695575" y="2105025"/>
          <p14:tracePt t="43083" x="2703513" y="2105025"/>
          <p14:tracePt t="43087" x="2703513" y="2097088"/>
          <p14:tracePt t="43091" x="2711450" y="2089150"/>
          <p14:tracePt t="43095" x="2719388" y="2089150"/>
          <p14:tracePt t="43097" x="2719388" y="2081213"/>
          <p14:tracePt t="43103" x="2727325" y="2073275"/>
          <p14:tracePt t="43109" x="2727325" y="2065338"/>
          <p14:tracePt t="43115" x="2735263" y="2065338"/>
          <p14:tracePt t="43119" x="2735263" y="2057400"/>
          <p14:tracePt t="43211" x="2727325" y="2057400"/>
          <p14:tracePt t="43215" x="2727325" y="2049463"/>
          <p14:tracePt t="43223" x="2719388" y="2049463"/>
          <p14:tracePt t="43231" x="2711450" y="2049463"/>
          <p14:tracePt t="43233" x="2711450" y="2041525"/>
          <p14:tracePt t="43237" x="2703513" y="2041525"/>
          <p14:tracePt t="43242" x="2695575" y="2041525"/>
          <p14:tracePt t="43243" x="2695575" y="2033588"/>
          <p14:tracePt t="43247" x="2687638" y="2033588"/>
          <p14:tracePt t="43249" x="2679700" y="2025650"/>
          <p14:tracePt t="43253" x="2671763" y="2017713"/>
          <p14:tracePt t="43257" x="2663825" y="2017713"/>
          <p14:tracePt t="43259" x="2655888" y="2009775"/>
          <p14:tracePt t="43261" x="2647950" y="2009775"/>
          <p14:tracePt t="43263" x="2640013" y="2001838"/>
          <p14:tracePt t="43265" x="2632075" y="2001838"/>
          <p14:tracePt t="43267" x="2632075" y="1993900"/>
          <p14:tracePt t="43269" x="2624138" y="1993900"/>
          <p14:tracePt t="43271" x="2616200" y="1985963"/>
          <p14:tracePt t="43274" x="2606675" y="1985963"/>
          <p14:tracePt t="43276" x="2598738" y="1985963"/>
          <p14:tracePt t="43278" x="2590800" y="1978025"/>
          <p14:tracePt t="43279" x="2582863" y="1978025"/>
          <p14:tracePt t="43281" x="2574925" y="1970088"/>
          <p14:tracePt t="43283" x="2566988" y="1970088"/>
          <p14:tracePt t="43285" x="2559050" y="1970088"/>
          <p14:tracePt t="43287" x="2551113" y="1962150"/>
          <p14:tracePt t="43291" x="2535238" y="1962150"/>
          <p14:tracePt t="43295" x="2519363" y="1962150"/>
          <p14:tracePt t="43298" x="2511425" y="1954213"/>
          <p14:tracePt t="43299" x="2503488" y="1954213"/>
          <p14:tracePt t="43301" x="2495550" y="1954213"/>
          <p14:tracePt t="43305" x="2487613" y="1946275"/>
          <p14:tracePt t="43307" x="2479675" y="1946275"/>
          <p14:tracePt t="43309" x="2471738" y="1946275"/>
          <p14:tracePt t="43311" x="2463800" y="1946275"/>
          <p14:tracePt t="43313" x="2455863" y="1946275"/>
          <p14:tracePt t="43315" x="2455863" y="1938338"/>
          <p14:tracePt t="43317" x="2447925" y="1938338"/>
          <p14:tracePt t="43319" x="2439988" y="1938338"/>
          <p14:tracePt t="43323" x="2432050" y="1930400"/>
          <p14:tracePt t="43325" x="2424113" y="1930400"/>
          <p14:tracePt t="43327" x="2416175" y="1930400"/>
          <p14:tracePt t="43331" x="2408238" y="1922463"/>
          <p14:tracePt t="43333" x="2400300" y="1922463"/>
          <p14:tracePt t="43335" x="2392363" y="1922463"/>
          <p14:tracePt t="43339" x="2384425" y="1922463"/>
          <p14:tracePt t="43341" x="2376488" y="1914525"/>
          <p14:tracePt t="43345" x="2368550" y="1914525"/>
          <p14:tracePt t="43347" x="2360613" y="1914525"/>
          <p14:tracePt t="43351" x="2352675" y="1914525"/>
          <p14:tracePt t="43355" x="2344738" y="1906588"/>
          <p14:tracePt t="43361" x="2336800" y="1906588"/>
          <p14:tracePt t="43365" x="2328863" y="1906588"/>
          <p14:tracePt t="43371" x="2320925" y="1906588"/>
          <p14:tracePt t="43374" x="2320925" y="1898650"/>
          <p14:tracePt t="43378" x="2312988" y="1898650"/>
          <p14:tracePt t="43381" x="2305050" y="1898650"/>
          <p14:tracePt t="43385" x="2297113" y="1898650"/>
          <p14:tracePt t="43387" x="2289175" y="1898650"/>
          <p14:tracePt t="43391" x="2281238" y="1898650"/>
          <p14:tracePt t="43394" x="2273300" y="1890713"/>
          <p14:tracePt t="43397" x="2265363" y="1890713"/>
          <p14:tracePt t="43399" x="2255838" y="1890713"/>
          <p14:tracePt t="43401" x="2247900" y="1890713"/>
          <p14:tracePt t="43405" x="2239963" y="1890713"/>
          <p14:tracePt t="43409" x="2224088" y="1881188"/>
          <p14:tracePt t="43411" x="2216150" y="1881188"/>
          <p14:tracePt t="43413" x="2208213" y="1881188"/>
          <p14:tracePt t="43415" x="2200275" y="1881188"/>
          <p14:tracePt t="43419" x="2192338" y="1881188"/>
          <p14:tracePt t="43421" x="2184400" y="1881188"/>
          <p14:tracePt t="43424" x="2176463" y="1873250"/>
          <p14:tracePt t="43426" x="2168525" y="1873250"/>
          <p14:tracePt t="43427" x="2160588" y="1873250"/>
          <p14:tracePt t="43429" x="2152650" y="1873250"/>
          <p14:tracePt t="43431" x="2144713" y="1873250"/>
          <p14:tracePt t="43433" x="2136775" y="1873250"/>
          <p14:tracePt t="43435" x="2120900" y="1873250"/>
          <p14:tracePt t="43437" x="2112963" y="1873250"/>
          <p14:tracePt t="43441" x="2097088" y="1865313"/>
          <p14:tracePt t="43444" x="2089150" y="1865313"/>
          <p14:tracePt t="43445" x="2081213" y="1865313"/>
          <p14:tracePt t="43447" x="2073275" y="1865313"/>
          <p14:tracePt t="43449" x="2065338" y="1865313"/>
          <p14:tracePt t="43451" x="2057400" y="1865313"/>
          <p14:tracePt t="43453" x="2049463" y="1865313"/>
          <p14:tracePt t="43455" x="2041525" y="1865313"/>
          <p14:tracePt t="43458" x="2033588" y="1857375"/>
          <p14:tracePt t="43461" x="2025650" y="1857375"/>
          <p14:tracePt t="43461" x="2017713" y="1857375"/>
          <p14:tracePt t="43463" x="2001838" y="1857375"/>
          <p14:tracePt t="43465" x="1993900" y="1857375"/>
          <p14:tracePt t="43467" x="1985963" y="1857375"/>
          <p14:tracePt t="43469" x="1978025" y="1857375"/>
          <p14:tracePt t="43471" x="1962150" y="1849438"/>
          <p14:tracePt t="43474" x="1954213" y="1849438"/>
          <p14:tracePt t="43476" x="1946275" y="1849438"/>
          <p14:tracePt t="43478" x="1938338" y="1849438"/>
          <p14:tracePt t="43479" x="1922463" y="1849438"/>
          <p14:tracePt t="43481" x="1912938" y="1849438"/>
          <p14:tracePt t="43483" x="1905000" y="1849438"/>
          <p14:tracePt t="43485" x="1889125" y="1849438"/>
          <p14:tracePt t="43487" x="1881188" y="1849438"/>
          <p14:tracePt t="43491" x="1865313" y="1841500"/>
          <p14:tracePt t="43493" x="1857375" y="1841500"/>
          <p14:tracePt t="43495" x="1841500" y="1841500"/>
          <p14:tracePt t="43497" x="1833563" y="1841500"/>
          <p14:tracePt t="43499" x="1825625" y="1841500"/>
          <p14:tracePt t="43501" x="1817688" y="1841500"/>
          <p14:tracePt t="43503" x="1809750" y="1841500"/>
          <p14:tracePt t="43505" x="1801813" y="1841500"/>
          <p14:tracePt t="43508" x="1793875" y="1833563"/>
          <p14:tracePt t="43510" x="1785938" y="1833563"/>
          <p14:tracePt t="43511" x="1778000" y="1833563"/>
          <p14:tracePt t="43513" x="1770063" y="1833563"/>
          <p14:tracePt t="43515" x="1762125" y="1833563"/>
          <p14:tracePt t="43517" x="1754188" y="1833563"/>
          <p14:tracePt t="43519" x="1746250" y="1833563"/>
          <p14:tracePt t="43521" x="1738313" y="1833563"/>
          <p14:tracePt t="43524" x="1730375" y="1833563"/>
          <p14:tracePt t="43526" x="1722438" y="1833563"/>
          <p14:tracePt t="43528" x="1714500" y="1833563"/>
          <p14:tracePt t="43529" x="1706563" y="1833563"/>
          <p14:tracePt t="43531" x="1698625" y="1833563"/>
          <p14:tracePt t="43533" x="1690688" y="1833563"/>
          <p14:tracePt t="43535" x="1682750" y="1833563"/>
          <p14:tracePt t="43537" x="1674813" y="1833563"/>
          <p14:tracePt t="43541" x="1658938" y="1825625"/>
          <p14:tracePt t="43543" x="1651000" y="1825625"/>
          <p14:tracePt t="43545" x="1643063" y="1825625"/>
          <p14:tracePt t="43547" x="1635125" y="1825625"/>
          <p14:tracePt t="43549" x="1627188" y="1825625"/>
          <p14:tracePt t="43553" x="1619250" y="1825625"/>
          <p14:tracePt t="43555" x="1611313" y="1825625"/>
          <p14:tracePt t="43558" x="1603375" y="1825625"/>
          <p14:tracePt t="43560" x="1595438" y="1825625"/>
          <p14:tracePt t="43563" x="1587500" y="1817688"/>
          <p14:tracePt t="43565" x="1579563" y="1817688"/>
          <p14:tracePt t="43569" x="1571625" y="1817688"/>
          <p14:tracePt t="43571" x="1562100" y="1817688"/>
          <p14:tracePt t="43575" x="1554163" y="1817688"/>
          <p14:tracePt t="43577" x="1546225" y="1817688"/>
          <p14:tracePt t="43581" x="1538288" y="1817688"/>
          <p14:tracePt t="43583" x="1530350" y="1817688"/>
          <p14:tracePt t="43585" x="1530350" y="1809750"/>
          <p14:tracePt t="43587" x="1522413" y="1809750"/>
          <p14:tracePt t="43592" x="1514475" y="1809750"/>
          <p14:tracePt t="43595" x="1506538" y="1809750"/>
          <p14:tracePt t="43597" x="1498600" y="1809750"/>
          <p14:tracePt t="43601" x="1490663" y="1809750"/>
          <p14:tracePt t="43605" x="1482725" y="1809750"/>
          <p14:tracePt t="43609" x="1474788" y="1809750"/>
          <p14:tracePt t="43615" x="1466850" y="1809750"/>
          <p14:tracePt t="43621" x="1458913" y="1809750"/>
          <p14:tracePt t="43627" x="1450975" y="1817688"/>
          <p14:tracePt t="43633" x="1443038" y="1817688"/>
          <p14:tracePt t="43643" x="1435100" y="1817688"/>
          <p14:tracePt t="43647" x="1435100" y="1825625"/>
          <p14:tracePt t="43649" x="1427163" y="1825625"/>
          <p14:tracePt t="43655" x="1419225" y="1825625"/>
          <p14:tracePt t="43661" x="1411288" y="1833563"/>
          <p14:tracePt t="43667" x="1403350" y="1833563"/>
          <p14:tracePt t="43671" x="1395413" y="1841500"/>
          <p14:tracePt t="43675" x="1387475" y="1841500"/>
          <p14:tracePt t="43677" x="1379538" y="1849438"/>
          <p14:tracePt t="43681" x="1371600" y="1849438"/>
          <p14:tracePt t="43683" x="1371600" y="1857375"/>
          <p14:tracePt t="43685" x="1363663" y="1857375"/>
          <p14:tracePt t="43687" x="1355725" y="1857375"/>
          <p14:tracePt t="43691" x="1347788" y="1865313"/>
          <p14:tracePt t="43694" x="1347788" y="1873250"/>
          <p14:tracePt t="43695" x="1339850" y="1873250"/>
          <p14:tracePt t="43699" x="1331913" y="1881188"/>
          <p14:tracePt t="43703" x="1323975" y="1890713"/>
          <p14:tracePt t="43707" x="1316038" y="1890713"/>
          <p14:tracePt t="43710" x="1316038" y="1898650"/>
          <p14:tracePt t="43713" x="1308100" y="1906588"/>
          <p14:tracePt t="43717" x="1300163" y="1914525"/>
          <p14:tracePt t="43721" x="1300163" y="1922463"/>
          <p14:tracePt t="43724" x="1292225" y="1922463"/>
          <p14:tracePt t="43727" x="1284288" y="1930400"/>
          <p14:tracePt t="43729" x="1284288" y="1938338"/>
          <p14:tracePt t="43733" x="1276350" y="1946275"/>
          <p14:tracePt t="43735" x="1276350" y="1954213"/>
          <p14:tracePt t="43737" x="1268413" y="1954213"/>
          <p14:tracePt t="43741" x="1268413" y="1962150"/>
          <p14:tracePt t="43743" x="1260475" y="1970088"/>
          <p14:tracePt t="43747" x="1260475" y="1978025"/>
          <p14:tracePt t="43749" x="1252538" y="1978025"/>
          <p14:tracePt t="43751" x="1252538" y="1985963"/>
          <p14:tracePt t="43755" x="1244600" y="1993900"/>
          <p14:tracePt t="43760" x="1244600" y="2001838"/>
          <p14:tracePt t="43763" x="1236663" y="2001838"/>
          <p14:tracePt t="43765" x="1236663" y="2009775"/>
          <p14:tracePt t="43769" x="1236663" y="2017713"/>
          <p14:tracePt t="43776" x="1228725" y="2025650"/>
          <p14:tracePt t="43781" x="1228725" y="2033588"/>
          <p14:tracePt t="43791" x="1220788" y="2041525"/>
          <p14:tracePt t="43797" x="1220788" y="2049463"/>
          <p14:tracePt t="43805" x="1220788" y="2057400"/>
          <p14:tracePt t="43811" x="1211263" y="2057400"/>
          <p14:tracePt t="43813" x="1211263" y="2065338"/>
          <p14:tracePt t="43824" x="1211263" y="2073275"/>
          <p14:tracePt t="43829" x="1211263" y="2081213"/>
          <p14:tracePt t="43835" x="1203325" y="2081213"/>
          <p14:tracePt t="43837" x="1203325" y="2089150"/>
          <p14:tracePt t="43843" x="1203325" y="2097088"/>
          <p14:tracePt t="43849" x="1203325" y="2105025"/>
          <p14:tracePt t="43857" x="1203325" y="2112963"/>
          <p14:tracePt t="43859" x="1203325" y="2120900"/>
          <p14:tracePt t="43865" x="1203325" y="2128838"/>
          <p14:tracePt t="43871" x="1203325" y="2136775"/>
          <p14:tracePt t="43877" x="1203325" y="2144713"/>
          <p14:tracePt t="43881" x="1203325" y="2152650"/>
          <p14:tracePt t="43885" x="1203325" y="2160588"/>
          <p14:tracePt t="43891" x="1211263" y="2168525"/>
          <p14:tracePt t="43895" x="1211263" y="2176463"/>
          <p14:tracePt t="43899" x="1211263" y="2184400"/>
          <p14:tracePt t="43903" x="1211263" y="2192338"/>
          <p14:tracePt t="43908" x="1220788" y="2192338"/>
          <p14:tracePt t="43910" x="1220788" y="2200275"/>
          <p14:tracePt t="43913" x="1220788" y="2208213"/>
          <p14:tracePt t="43919" x="1220788" y="2216150"/>
          <p14:tracePt t="43926" x="1228725" y="2224088"/>
          <p14:tracePt t="43931" x="1228725" y="2233613"/>
          <p14:tracePt t="43937" x="1236663" y="2233613"/>
          <p14:tracePt t="43940" x="1236663" y="2241550"/>
          <p14:tracePt t="43947" x="1236663" y="2249488"/>
          <p14:tracePt t="43951" x="1244600" y="2249488"/>
          <p14:tracePt t="43959" x="1244600" y="2257425"/>
          <p14:tracePt t="44085" x="1252538" y="2257425"/>
          <p14:tracePt t="44095" x="1252538" y="2265363"/>
          <p14:tracePt t="44098" x="1260475" y="2265363"/>
          <p14:tracePt t="44105" x="1268413" y="2265363"/>
          <p14:tracePt t="44111" x="1276350" y="2265363"/>
          <p14:tracePt t="44117" x="1284288" y="2265363"/>
          <p14:tracePt t="44126" x="1292225" y="2265363"/>
          <p14:tracePt t="44131" x="1300163" y="2265363"/>
          <p14:tracePt t="44141" x="1308100" y="2265363"/>
          <p14:tracePt t="44144" x="1316038" y="2265363"/>
          <p14:tracePt t="44147" x="1323975" y="2265363"/>
          <p14:tracePt t="44151" x="1331913" y="2265363"/>
          <p14:tracePt t="44155" x="1339850" y="2265363"/>
          <p14:tracePt t="44159" x="1355725" y="2273300"/>
          <p14:tracePt t="44163" x="1363663" y="2273300"/>
          <p14:tracePt t="44165" x="1371600" y="2273300"/>
          <p14:tracePt t="44167" x="1379538" y="2273300"/>
          <p14:tracePt t="44169" x="1387475" y="2273300"/>
          <p14:tracePt t="44174" x="1395413" y="2273300"/>
          <p14:tracePt t="44177" x="1403350" y="2273300"/>
          <p14:tracePt t="44178" x="1411288" y="2281238"/>
          <p14:tracePt t="44179" x="1419225" y="2281238"/>
          <p14:tracePt t="44183" x="1427163" y="2281238"/>
          <p14:tracePt t="44185" x="1435100" y="2281238"/>
          <p14:tracePt t="44187" x="1443038" y="2281238"/>
          <p14:tracePt t="44191" x="1450975" y="2289175"/>
          <p14:tracePt t="44193" x="1458913" y="2289175"/>
          <p14:tracePt t="44195" x="1466850" y="2289175"/>
          <p14:tracePt t="44197" x="1474788" y="2289175"/>
          <p14:tracePt t="44199" x="1482725" y="2289175"/>
          <p14:tracePt t="44203" x="1490663" y="2289175"/>
          <p14:tracePt t="44205" x="1498600" y="2289175"/>
          <p14:tracePt t="44208" x="1506538" y="2289175"/>
          <p14:tracePt t="44210" x="1514475" y="2289175"/>
          <p14:tracePt t="44211" x="1522413" y="2297113"/>
          <p14:tracePt t="44213" x="1530350" y="2297113"/>
          <p14:tracePt t="44215" x="1538288" y="2297113"/>
          <p14:tracePt t="44217" x="1546225" y="2297113"/>
          <p14:tracePt t="44219" x="1554163" y="2297113"/>
          <p14:tracePt t="44221" x="1562100" y="2297113"/>
          <p14:tracePt t="44224" x="1571625" y="2297113"/>
          <p14:tracePt t="44226" x="1579563" y="2297113"/>
          <p14:tracePt t="44228" x="1587500" y="2297113"/>
          <p14:tracePt t="44229" x="1595438" y="2297113"/>
          <p14:tracePt t="44231" x="1603375" y="2297113"/>
          <p14:tracePt t="44233" x="1611313" y="2297113"/>
          <p14:tracePt t="44235" x="1619250" y="2297113"/>
          <p14:tracePt t="44237" x="1627188" y="2297113"/>
          <p14:tracePt t="44241" x="1643063" y="2297113"/>
          <p14:tracePt t="44243" x="1651000" y="2297113"/>
          <p14:tracePt t="44245" x="1658938" y="2297113"/>
          <p14:tracePt t="44247" x="1666875" y="2297113"/>
          <p14:tracePt t="44249" x="1674813" y="2297113"/>
          <p14:tracePt t="44251" x="1682750" y="2297113"/>
          <p14:tracePt t="44253" x="1690688" y="2297113"/>
          <p14:tracePt t="44255" x="1698625" y="2297113"/>
          <p14:tracePt t="44258" x="1706563" y="2297113"/>
          <p14:tracePt t="44260" x="1714500" y="2297113"/>
          <p14:tracePt t="44261" x="1722438" y="2297113"/>
          <p14:tracePt t="44263" x="1738313" y="2297113"/>
          <p14:tracePt t="44265" x="1746250" y="2297113"/>
          <p14:tracePt t="44267" x="1754188" y="2297113"/>
          <p14:tracePt t="44269" x="1762125" y="2297113"/>
          <p14:tracePt t="44271" x="1770063" y="2297113"/>
          <p14:tracePt t="44274" x="1778000" y="2297113"/>
          <p14:tracePt t="44276" x="1785938" y="2297113"/>
          <p14:tracePt t="44277" x="1801813" y="2297113"/>
          <p14:tracePt t="44279" x="1809750" y="2297113"/>
          <p14:tracePt t="44281" x="1817688" y="2297113"/>
          <p14:tracePt t="44283" x="1825625" y="2297113"/>
          <p14:tracePt t="44285" x="1833563" y="2297113"/>
          <p14:tracePt t="44287" x="1849438" y="2297113"/>
          <p14:tracePt t="44291" x="1865313" y="2297113"/>
          <p14:tracePt t="44293" x="1881188" y="2297113"/>
          <p14:tracePt t="44295" x="1889125" y="2297113"/>
          <p14:tracePt t="44297" x="1897063" y="2297113"/>
          <p14:tracePt t="44299" x="1912938" y="2297113"/>
          <p14:tracePt t="44301" x="1922463" y="2297113"/>
          <p14:tracePt t="44303" x="1938338" y="2297113"/>
          <p14:tracePt t="44305" x="1946275" y="2297113"/>
          <p14:tracePt t="44308" x="1954213" y="2297113"/>
          <p14:tracePt t="44309" x="1970088" y="2297113"/>
          <p14:tracePt t="44311" x="1978025" y="2297113"/>
          <p14:tracePt t="44313" x="1993900" y="2297113"/>
          <p14:tracePt t="44315" x="2001838" y="2297113"/>
          <p14:tracePt t="44317" x="2009775" y="2297113"/>
          <p14:tracePt t="44319" x="2025650" y="2297113"/>
          <p14:tracePt t="44321" x="2033588" y="2297113"/>
          <p14:tracePt t="44324" x="2049463" y="2297113"/>
          <p14:tracePt t="44325" x="2057400" y="2297113"/>
          <p14:tracePt t="44327" x="2073275" y="2305050"/>
          <p14:tracePt t="44329" x="2089150" y="2305050"/>
          <p14:tracePt t="44331" x="2097088" y="2305050"/>
          <p14:tracePt t="44333" x="2112963" y="2305050"/>
          <p14:tracePt t="44335" x="2120900" y="2305050"/>
          <p14:tracePt t="44337" x="2128838" y="2305050"/>
          <p14:tracePt t="44342" x="2152650" y="2305050"/>
          <p14:tracePt t="44343" x="2168525" y="2305050"/>
          <p14:tracePt t="44346" x="2176463" y="2312988"/>
          <p14:tracePt t="44347" x="2184400" y="2312988"/>
          <p14:tracePt t="44349" x="2200275" y="2312988"/>
          <p14:tracePt t="44351" x="2208213" y="2312988"/>
          <p14:tracePt t="44353" x="2224088" y="2312988"/>
          <p14:tracePt t="44355" x="2232025" y="2312988"/>
          <p14:tracePt t="44357" x="2239963" y="2312988"/>
          <p14:tracePt t="44360" x="2255838" y="2312988"/>
          <p14:tracePt t="44363" x="2273300" y="2320925"/>
          <p14:tracePt t="44365" x="2289175" y="2320925"/>
          <p14:tracePt t="44367" x="2297113" y="2320925"/>
          <p14:tracePt t="44369" x="2305050" y="2320925"/>
          <p14:tracePt t="44371" x="2320925" y="2328863"/>
          <p14:tracePt t="44374" x="2328863" y="2328863"/>
          <p14:tracePt t="44379" x="2352675" y="2328863"/>
          <p14:tracePt t="44380" x="2360613" y="2328863"/>
          <p14:tracePt t="44381" x="2368550" y="2328863"/>
          <p14:tracePt t="44383" x="2376488" y="2328863"/>
          <p14:tracePt t="44385" x="2392363" y="2336800"/>
          <p14:tracePt t="44387" x="2400300" y="2336800"/>
          <p14:tracePt t="44391" x="2416175" y="2336800"/>
          <p14:tracePt t="44395" x="2439988" y="2336800"/>
          <p14:tracePt t="44397" x="2447925" y="2336800"/>
          <p14:tracePt t="44399" x="2455863" y="2336800"/>
          <p14:tracePt t="44401" x="2463800" y="2336800"/>
          <p14:tracePt t="44403" x="2471738" y="2336800"/>
          <p14:tracePt t="44405" x="2479675" y="2336800"/>
          <p14:tracePt t="44410" x="2495550" y="2344738"/>
          <p14:tracePt t="44411" x="2503488" y="2344738"/>
          <p14:tracePt t="44413" x="2511425" y="2344738"/>
          <p14:tracePt t="44415" x="2519363" y="2344738"/>
          <p14:tracePt t="44417" x="2535238" y="2344738"/>
          <p14:tracePt t="44419" x="2543175" y="2344738"/>
          <p14:tracePt t="44421" x="2551113" y="2344738"/>
          <p14:tracePt t="44424" x="2559050" y="2344738"/>
          <p14:tracePt t="44426" x="2566988" y="2344738"/>
          <p14:tracePt t="44428" x="2574925" y="2344738"/>
          <p14:tracePt t="44429" x="2582863" y="2344738"/>
          <p14:tracePt t="44431" x="2590800" y="2344738"/>
          <p14:tracePt t="44433" x="2598738" y="2344738"/>
          <p14:tracePt t="44437" x="2606675" y="2344738"/>
          <p14:tracePt t="44441" x="2624138" y="2344738"/>
          <p14:tracePt t="44443" x="2632075" y="2344738"/>
          <p14:tracePt t="44447" x="2640013" y="2344738"/>
          <p14:tracePt t="44449" x="2647950" y="2344738"/>
          <p14:tracePt t="44451" x="2655888" y="2344738"/>
          <p14:tracePt t="44455" x="2663825" y="2344738"/>
          <p14:tracePt t="44459" x="2671763" y="2336800"/>
          <p14:tracePt t="44463" x="2679700" y="2336800"/>
          <p14:tracePt t="44467" x="2687638" y="2336800"/>
          <p14:tracePt t="44471" x="2695575" y="2336800"/>
          <p14:tracePt t="44475" x="2703513" y="2336800"/>
          <p14:tracePt t="44481" x="2711450" y="2336800"/>
          <p14:tracePt t="44483" x="2711450" y="2328863"/>
          <p14:tracePt t="44491" x="2719388" y="2328863"/>
          <p14:tracePt t="44495" x="2727325" y="2328863"/>
          <p14:tracePt t="44501" x="2735263" y="2328863"/>
          <p14:tracePt t="44507" x="2743200" y="2328863"/>
          <p14:tracePt t="44511" x="2751138" y="2328863"/>
          <p14:tracePt t="44517" x="2759075" y="2328863"/>
          <p14:tracePt t="44521" x="2767013" y="2328863"/>
          <p14:tracePt t="44525" x="2774950" y="2328863"/>
          <p14:tracePt t="44529" x="2782888" y="2328863"/>
          <p14:tracePt t="44533" x="2790825" y="2328863"/>
          <p14:tracePt t="44537" x="2798763" y="2328863"/>
          <p14:tracePt t="44541" x="2806700" y="2328863"/>
          <p14:tracePt t="44542" x="2814638" y="2328863"/>
          <p14:tracePt t="44545" x="2822575" y="2328863"/>
          <p14:tracePt t="44547" x="2830513" y="2328863"/>
          <p14:tracePt t="44549" x="2838450" y="2320925"/>
          <p14:tracePt t="44551" x="2846388" y="2320925"/>
          <p14:tracePt t="44553" x="2854325" y="2320925"/>
          <p14:tracePt t="44558" x="2862263" y="2320925"/>
          <p14:tracePt t="44559" x="2870200" y="2320925"/>
          <p14:tracePt t="44561" x="2878138" y="2320925"/>
          <p14:tracePt t="44563" x="2886075" y="2320925"/>
          <p14:tracePt t="44565" x="2894013" y="2320925"/>
          <p14:tracePt t="44567" x="2901950" y="2320925"/>
          <p14:tracePt t="44569" x="2909888" y="2312988"/>
          <p14:tracePt t="44574" x="2917825" y="2312988"/>
          <p14:tracePt t="44577" x="2933700" y="2312988"/>
          <p14:tracePt t="44581" x="2941638" y="2312988"/>
          <p14:tracePt t="44583" x="2949575" y="2305050"/>
          <p14:tracePt t="44587" x="2957513" y="2305050"/>
          <p14:tracePt t="44591" x="2974975" y="2305050"/>
          <p14:tracePt t="44595" x="2982913" y="2297113"/>
          <p14:tracePt t="44597" x="2990850" y="2297113"/>
          <p14:tracePt t="44601" x="2998788" y="2297113"/>
          <p14:tracePt t="44605" x="3006725" y="2297113"/>
          <p14:tracePt t="44609" x="3014663" y="2289175"/>
          <p14:tracePt t="44613" x="3022600" y="2289175"/>
          <p14:tracePt t="44617" x="3030538" y="2289175"/>
          <p14:tracePt t="44624" x="3038475" y="2289175"/>
          <p14:tracePt t="44629" x="3038475" y="2281238"/>
          <p14:tracePt t="44631" x="3046413" y="2281238"/>
          <p14:tracePt t="44949" x="3054350" y="2281238"/>
          <p14:tracePt t="44959" x="3054350" y="2273300"/>
          <p14:tracePt t="44987" x="3062288" y="2273300"/>
          <p14:tracePt t="45001" x="3062288" y="2265363"/>
          <p14:tracePt t="45006" x="3070225" y="2265363"/>
          <p14:tracePt t="45016" x="3078163" y="2265363"/>
          <p14:tracePt t="45024" x="3086100" y="2265363"/>
          <p14:tracePt t="45031" x="3094038" y="2265363"/>
          <p14:tracePt t="45035" x="3094038" y="2257425"/>
          <p14:tracePt t="45037" x="3101975" y="2257425"/>
          <p14:tracePt t="45043" x="3109913" y="2257425"/>
          <p14:tracePt t="45047" x="3117850" y="2257425"/>
          <p14:tracePt t="45051" x="3125788" y="2257425"/>
          <p14:tracePt t="45058" x="3133725" y="2257425"/>
          <p14:tracePt t="45061" x="3141663" y="2257425"/>
          <p14:tracePt t="45067" x="3149600" y="2257425"/>
          <p14:tracePt t="45074" x="3157538" y="2257425"/>
          <p14:tracePt t="45077" x="3165475" y="2257425"/>
          <p14:tracePt t="45081" x="3173413" y="2257425"/>
          <p14:tracePt t="45085" x="3181350" y="2257425"/>
          <p14:tracePt t="45091" x="3197225" y="2257425"/>
          <p14:tracePt t="45095" x="3205163" y="2257425"/>
          <p14:tracePt t="45097" x="3213100" y="2257425"/>
          <p14:tracePt t="45099" x="3221038" y="2265363"/>
          <p14:tracePt t="45103" x="3228975" y="2265363"/>
          <p14:tracePt t="45105" x="3236913" y="2265363"/>
          <p14:tracePt t="45108" x="3244850" y="2265363"/>
          <p14:tracePt t="45111" x="3252788" y="2265363"/>
          <p14:tracePt t="45113" x="3260725" y="2265363"/>
          <p14:tracePt t="45115" x="3268663" y="2273300"/>
          <p14:tracePt t="45117" x="3276600" y="2273300"/>
          <p14:tracePt t="45119" x="3284538" y="2273300"/>
          <p14:tracePt t="45121" x="3292475" y="2273300"/>
          <p14:tracePt t="45124" x="3300413" y="2273300"/>
          <p14:tracePt t="45127" x="3308350" y="2273300"/>
          <p14:tracePt t="45129" x="3317875" y="2273300"/>
          <p14:tracePt t="45131" x="3325813" y="2273300"/>
          <p14:tracePt t="45133" x="3333750" y="2273300"/>
          <p14:tracePt t="45135" x="3341688" y="2273300"/>
          <p14:tracePt t="45137" x="3349625" y="2281238"/>
          <p14:tracePt t="45141" x="3365500" y="2281238"/>
          <p14:tracePt t="45145" x="3373438" y="2281238"/>
          <p14:tracePt t="45146" x="3389313" y="2281238"/>
          <p14:tracePt t="45147" x="3397250" y="2281238"/>
          <p14:tracePt t="45149" x="3405188" y="2281238"/>
          <p14:tracePt t="45151" x="3413125" y="2281238"/>
          <p14:tracePt t="45153" x="3421063" y="2281238"/>
          <p14:tracePt t="45155" x="3429000" y="2281238"/>
          <p14:tracePt t="45158" x="3436938" y="2289175"/>
          <p14:tracePt t="45160" x="3444875" y="2289175"/>
          <p14:tracePt t="45161" x="3452813" y="2281238"/>
          <p14:tracePt t="45163" x="3468688" y="2289175"/>
          <p14:tracePt t="45165" x="3476625" y="2289175"/>
          <p14:tracePt t="45167" x="3484563" y="2289175"/>
          <p14:tracePt t="45171" x="3492500" y="2289175"/>
          <p14:tracePt t="45172" x="3500438" y="2289175"/>
          <p14:tracePt t="45176" x="3516313" y="2289175"/>
          <p14:tracePt t="45177" x="3524250" y="2289175"/>
          <p14:tracePt t="45179" x="3532188" y="2289175"/>
          <p14:tracePt t="45181" x="3548063" y="2289175"/>
          <p14:tracePt t="45183" x="3556000" y="2289175"/>
          <p14:tracePt t="45185" x="3563938" y="2289175"/>
          <p14:tracePt t="45187" x="3571875" y="2289175"/>
          <p14:tracePt t="45192" x="3587750" y="2289175"/>
          <p14:tracePt t="45193" x="3595688" y="2289175"/>
          <p14:tracePt t="45195" x="3603625" y="2289175"/>
          <p14:tracePt t="45197" x="3611563" y="2289175"/>
          <p14:tracePt t="45199" x="3619500" y="2289175"/>
          <p14:tracePt t="45201" x="3627438" y="2289175"/>
          <p14:tracePt t="45203" x="3635375" y="2289175"/>
          <p14:tracePt t="45205" x="3635375" y="2297113"/>
          <p14:tracePt t="45208" x="3643313" y="2297113"/>
          <p14:tracePt t="45209" x="3651250" y="2297113"/>
          <p14:tracePt t="45211" x="3660775" y="2297113"/>
          <p14:tracePt t="45213" x="3668713" y="2297113"/>
          <p14:tracePt t="45215" x="3676650" y="2297113"/>
          <p14:tracePt t="45217" x="3684588" y="2297113"/>
          <p14:tracePt t="45219" x="3692525" y="2297113"/>
          <p14:tracePt t="45221" x="3700463" y="2297113"/>
          <p14:tracePt t="45225" x="3708400" y="2297113"/>
          <p14:tracePt t="45227" x="3716338" y="2297113"/>
          <p14:tracePt t="45229" x="3724275" y="2297113"/>
          <p14:tracePt t="45231" x="3732213" y="2297113"/>
          <p14:tracePt t="45235" x="3740150" y="2297113"/>
          <p14:tracePt t="45237" x="3748088" y="2297113"/>
          <p14:tracePt t="45240" x="3756025" y="2297113"/>
          <p14:tracePt t="45243" x="3763963" y="2297113"/>
          <p14:tracePt t="45245" x="3771900" y="2297113"/>
          <p14:tracePt t="45249" x="3779838" y="2297113"/>
          <p14:tracePt t="45251" x="3787775" y="2297113"/>
          <p14:tracePt t="45253" x="3787775" y="2289175"/>
          <p14:tracePt t="45255" x="3795713" y="2289175"/>
          <p14:tracePt t="45259" x="3803650" y="2289175"/>
          <p14:tracePt t="45263" x="3811588" y="2289175"/>
          <p14:tracePt t="45267" x="3819525" y="2289175"/>
          <p14:tracePt t="45271" x="3827463" y="2289175"/>
          <p14:tracePt t="45275" x="3835400" y="2289175"/>
          <p14:tracePt t="45281" x="3843338" y="2289175"/>
          <p14:tracePt t="45287" x="3851275" y="2289175"/>
          <p14:tracePt t="45291" x="3851275" y="2281238"/>
          <p14:tracePt t="45301" x="3859213" y="2281238"/>
          <p14:tracePt t="46112" x="3851275" y="2281238"/>
          <p14:tracePt t="46119" x="3851275" y="2289175"/>
          <p14:tracePt t="46129" x="3843338" y="2289175"/>
          <p14:tracePt t="46140" x="3835400" y="2289175"/>
          <p14:tracePt t="46145" x="3835400" y="2297113"/>
          <p14:tracePt t="46147" x="3827463" y="2297113"/>
          <p14:tracePt t="46153" x="3819525" y="2297113"/>
          <p14:tracePt t="46155" x="3811588" y="2297113"/>
          <p14:tracePt t="46159" x="3803650" y="2297113"/>
          <p14:tracePt t="46160" x="3795713" y="2297113"/>
          <p14:tracePt t="46161" x="3787775" y="2305050"/>
          <p14:tracePt t="46163" x="3779838" y="2305050"/>
          <p14:tracePt t="46165" x="3771900" y="2305050"/>
          <p14:tracePt t="46167" x="3756025" y="2305050"/>
          <p14:tracePt t="46169" x="3748088" y="2305050"/>
          <p14:tracePt t="46171" x="3740150" y="2305050"/>
          <p14:tracePt t="46174" x="3724275" y="2305050"/>
          <p14:tracePt t="46176" x="3716338" y="2305050"/>
          <p14:tracePt t="46178" x="3708400" y="2305050"/>
          <p14:tracePt t="46179" x="3700463" y="2305050"/>
          <p14:tracePt t="46181" x="3684588" y="2305050"/>
          <p14:tracePt t="46183" x="3676650" y="2305050"/>
          <p14:tracePt t="46185" x="3668713" y="2305050"/>
          <p14:tracePt t="46187" x="3651250" y="2305050"/>
          <p14:tracePt t="46192" x="3627438" y="2305050"/>
          <p14:tracePt t="46193" x="3619500" y="2305050"/>
          <p14:tracePt t="46195" x="3603625" y="2305050"/>
          <p14:tracePt t="46197" x="3595688" y="2305050"/>
          <p14:tracePt t="46199" x="3587750" y="2305050"/>
          <p14:tracePt t="46201" x="3571875" y="2305050"/>
          <p14:tracePt t="46203" x="3563938" y="2305050"/>
          <p14:tracePt t="46205" x="3548063" y="2305050"/>
          <p14:tracePt t="46208" x="3540125" y="2297113"/>
          <p14:tracePt t="46210" x="3524250" y="2297113"/>
          <p14:tracePt t="46211" x="3516313" y="2297113"/>
          <p14:tracePt t="46213" x="3500438" y="2297113"/>
          <p14:tracePt t="46215" x="3492500" y="2297113"/>
          <p14:tracePt t="46217" x="3476625" y="2297113"/>
          <p14:tracePt t="46219" x="3460750" y="2297113"/>
          <p14:tracePt t="46221" x="3452813" y="2297113"/>
          <p14:tracePt t="46224" x="3436938" y="2297113"/>
          <p14:tracePt t="46226" x="3421063" y="2297113"/>
          <p14:tracePt t="46227" x="3405188" y="2297113"/>
          <p14:tracePt t="46229" x="3397250" y="2297113"/>
          <p14:tracePt t="46231" x="3381375" y="2297113"/>
          <p14:tracePt t="46233" x="3365500" y="2297113"/>
          <p14:tracePt t="46235" x="3357563" y="2297113"/>
          <p14:tracePt t="46237" x="3341688" y="2297113"/>
          <p14:tracePt t="46242" x="3317875" y="2289175"/>
          <p14:tracePt t="46243" x="3300413" y="2289175"/>
          <p14:tracePt t="46245" x="3284538" y="2289175"/>
          <p14:tracePt t="46247" x="3276600" y="2289175"/>
          <p14:tracePt t="46249" x="3260725" y="2289175"/>
          <p14:tracePt t="46251" x="3252788" y="2289175"/>
          <p14:tracePt t="46253" x="3236913" y="2289175"/>
          <p14:tracePt t="46255" x="3228975" y="2289175"/>
          <p14:tracePt t="46258" x="3213100" y="2289175"/>
          <p14:tracePt t="46260" x="3205163" y="2281238"/>
          <p14:tracePt t="46261" x="3189288" y="2281238"/>
          <p14:tracePt t="46263" x="3181350" y="2281238"/>
          <p14:tracePt t="46265" x="3173413" y="2281238"/>
          <p14:tracePt t="46267" x="3165475" y="2281238"/>
          <p14:tracePt t="46269" x="3149600" y="2281238"/>
          <p14:tracePt t="46271" x="3141663" y="2281238"/>
          <p14:tracePt t="46274" x="3133725" y="2281238"/>
          <p14:tracePt t="46276" x="3125788" y="2281238"/>
          <p14:tracePt t="46277" x="3109913" y="2273300"/>
          <p14:tracePt t="46279" x="3101975" y="2273300"/>
          <p14:tracePt t="46281" x="3094038" y="2273300"/>
          <p14:tracePt t="46283" x="3086100" y="2273300"/>
          <p14:tracePt t="46285" x="3078163" y="2273300"/>
          <p14:tracePt t="46287" x="3070225" y="2265363"/>
          <p14:tracePt t="46291" x="3054350" y="2265363"/>
          <p14:tracePt t="46293" x="3038475" y="2265363"/>
          <p14:tracePt t="46295" x="3030538" y="2265363"/>
          <p14:tracePt t="46297" x="3022600" y="2257425"/>
          <p14:tracePt t="46299" x="3014663" y="2257425"/>
          <p14:tracePt t="46301" x="3006725" y="2257425"/>
          <p14:tracePt t="46303" x="2998788" y="2257425"/>
          <p14:tracePt t="46305" x="2990850" y="2257425"/>
          <p14:tracePt t="46308" x="2982913" y="2249488"/>
          <p14:tracePt t="46310" x="2974975" y="2249488"/>
          <p14:tracePt t="46312" x="2967038" y="2249488"/>
          <p14:tracePt t="46314" x="2957513" y="2241550"/>
          <p14:tracePt t="46315" x="2949575" y="2241550"/>
          <p14:tracePt t="46317" x="2941638" y="2241550"/>
          <p14:tracePt t="46319" x="2933700" y="2241550"/>
          <p14:tracePt t="46321" x="2925763" y="2241550"/>
          <p14:tracePt t="46324" x="2917825" y="2233613"/>
          <p14:tracePt t="46326" x="2909888" y="2233613"/>
          <p14:tracePt t="46327" x="2901950" y="2233613"/>
          <p14:tracePt t="46329" x="2894013" y="2233613"/>
          <p14:tracePt t="46333" x="2886075" y="2224088"/>
          <p14:tracePt t="46335" x="2878138" y="2224088"/>
          <p14:tracePt t="46341" x="2862263" y="2224088"/>
          <p14:tracePt t="46345" x="2854325" y="2224088"/>
          <p14:tracePt t="46347" x="2846388" y="2216150"/>
          <p14:tracePt t="46351" x="2838450" y="2216150"/>
          <p14:tracePt t="46355" x="2830513" y="2216150"/>
          <p14:tracePt t="46359" x="2822575" y="2216150"/>
          <p14:tracePt t="46363" x="2814638" y="2216150"/>
          <p14:tracePt t="46367" x="2806700" y="2216150"/>
          <p14:tracePt t="46371" x="2798763" y="2216150"/>
          <p14:tracePt t="46377" x="2790825" y="2216150"/>
          <p14:tracePt t="46383" x="2782888" y="2216150"/>
          <p14:tracePt t="46392" x="2774950" y="2224088"/>
          <p14:tracePt t="46397" x="2767013" y="2224088"/>
          <p14:tracePt t="46408" x="2759075" y="2224088"/>
          <p14:tracePt t="46415" x="2751138" y="2224088"/>
          <p14:tracePt t="46421" x="2743200" y="2224088"/>
          <p14:tracePt t="46426" x="2743200" y="2233613"/>
          <p14:tracePt t="46429" x="2735263" y="2233613"/>
          <p14:tracePt t="46442" x="2727325" y="2233613"/>
          <p14:tracePt t="46533" x="2719388" y="2241550"/>
          <p14:tracePt t="46540" x="2711450" y="2241550"/>
          <p14:tracePt t="46545" x="2703513" y="2241550"/>
          <p14:tracePt t="46550" x="2695575" y="2249488"/>
          <p14:tracePt t="46555" x="2687638" y="2249488"/>
          <p14:tracePt t="46561" x="2679700" y="2249488"/>
          <p14:tracePt t="46564" x="2679700" y="2257425"/>
          <p14:tracePt t="46565" x="2671763" y="2257425"/>
          <p14:tracePt t="46571" x="2663825" y="2257425"/>
          <p14:tracePt t="46577" x="2655888" y="2257425"/>
          <p14:tracePt t="46585" x="2647950" y="2265363"/>
          <p14:tracePt t="46599" x="2640013" y="2265363"/>
          <p14:tracePt t="46699" x="2632075" y="2265363"/>
          <p14:tracePt t="46715" x="2624138" y="2265363"/>
          <p14:tracePt t="46721" x="2624138" y="2273300"/>
          <p14:tracePt t="46733" x="2616200" y="2273300"/>
          <p14:tracePt t="46745" x="2606675" y="2273300"/>
          <p14:tracePt t="46761" x="2598738" y="2273300"/>
          <p14:tracePt t="47073" x="2598738" y="2265363"/>
          <p14:tracePt t="49162" x="2590800" y="2265363"/>
          <p14:tracePt t="49185" x="2598738" y="2265363"/>
          <p14:tracePt t="49279" x="2598738" y="2273300"/>
          <p14:tracePt t="49341" x="2606675" y="2273300"/>
          <p14:tracePt t="49359" x="2616200" y="2273300"/>
          <p14:tracePt t="49362" x="2624138" y="2273300"/>
          <p14:tracePt t="49364" x="2640013" y="2281238"/>
          <p14:tracePt t="49366" x="2647950" y="2281238"/>
          <p14:tracePt t="49367" x="2663825" y="2281238"/>
          <p14:tracePt t="49369" x="2679700" y="2281238"/>
          <p14:tracePt t="49371" x="2687638" y="2281238"/>
          <p14:tracePt t="49374" x="2703513" y="2281238"/>
          <p14:tracePt t="49378" x="2727325" y="2281238"/>
          <p14:tracePt t="49379" x="2735263" y="2281238"/>
          <p14:tracePt t="49381" x="2751138" y="2281238"/>
          <p14:tracePt t="49383" x="2759075" y="2281238"/>
          <p14:tracePt t="49385" x="2774950" y="2281238"/>
          <p14:tracePt t="49387" x="2782888" y="2281238"/>
          <p14:tracePt t="49391" x="2798763" y="2273300"/>
          <p14:tracePt t="49393" x="2806700" y="2273300"/>
          <p14:tracePt t="49395" x="2814638" y="2273300"/>
          <p14:tracePt t="49397" x="2822575" y="2273300"/>
          <p14:tracePt t="49399" x="2830513" y="2273300"/>
          <p14:tracePt t="49401" x="2838450" y="2273300"/>
          <p14:tracePt t="49406" x="2846388" y="2273300"/>
          <p14:tracePt t="49408" x="2854325" y="2273300"/>
          <p14:tracePt t="49411" x="2862263" y="2265363"/>
          <p14:tracePt t="49415" x="2870200" y="2265363"/>
          <p14:tracePt t="49419" x="2878138" y="2265363"/>
          <p14:tracePt t="49424" x="2886075" y="2265363"/>
          <p14:tracePt t="49427" x="2894013" y="2265363"/>
          <p14:tracePt t="49433" x="2901950" y="2265363"/>
          <p14:tracePt t="49441" x="2909888" y="2265363"/>
          <p14:tracePt t="49443" x="2909888" y="2257425"/>
          <p14:tracePt t="49447" x="2917825" y="2257425"/>
          <p14:tracePt t="49655" x="2909888" y="2249488"/>
          <p14:tracePt t="49665" x="2901950" y="2249488"/>
          <p14:tracePt t="49672" x="2901950" y="2241550"/>
          <p14:tracePt t="49674" x="2894013" y="2241550"/>
          <p14:tracePt t="49681" x="2886075" y="2241550"/>
          <p14:tracePt t="49683" x="2886075" y="2233613"/>
          <p14:tracePt t="49687" x="2878138" y="2233613"/>
          <p14:tracePt t="49692" x="2870200" y="2233613"/>
          <p14:tracePt t="49693" x="2870200" y="2224088"/>
          <p14:tracePt t="49697" x="2862263" y="2224088"/>
          <p14:tracePt t="49701" x="2854325" y="2224088"/>
          <p14:tracePt t="49705" x="2854325" y="2216150"/>
          <p14:tracePt t="49708" x="2846388" y="2216150"/>
          <p14:tracePt t="49711" x="2838450" y="2216150"/>
          <p14:tracePt t="49715" x="2830513" y="2208213"/>
          <p14:tracePt t="49721" x="2822575" y="2208213"/>
          <p14:tracePt t="49728" x="2814638" y="2208213"/>
          <p14:tracePt t="49729" x="2814638" y="2200275"/>
          <p14:tracePt t="49733" x="2806700" y="2200275"/>
          <p14:tracePt t="49741" x="2798763" y="2200275"/>
          <p14:tracePt t="49744" x="2798763" y="2192338"/>
          <p14:tracePt t="49745" x="2790825" y="2192338"/>
          <p14:tracePt t="49751" x="2782888" y="2192338"/>
          <p14:tracePt t="49757" x="2774950" y="2184400"/>
          <p14:tracePt t="49763" x="2767013" y="2184400"/>
          <p14:tracePt t="49772" x="2759075" y="2184400"/>
          <p14:tracePt t="49776" x="2759075" y="2176463"/>
          <p14:tracePt t="49778" x="2751138" y="2176463"/>
          <p14:tracePt t="49783" x="2743200" y="2176463"/>
          <p14:tracePt t="49786" x="2743200" y="2168525"/>
          <p14:tracePt t="49791" x="2735263" y="2168525"/>
          <p14:tracePt t="49793" x="2727325" y="2168525"/>
          <p14:tracePt t="49797" x="2719388" y="2160588"/>
          <p14:tracePt t="49803" x="2711450" y="2160588"/>
          <p14:tracePt t="49809" x="2703513" y="2160588"/>
          <p14:tracePt t="49811" x="2703513" y="2152650"/>
          <p14:tracePt t="49817" x="2695575" y="2152650"/>
          <p14:tracePt t="49857" x="2687638" y="2152650"/>
          <p14:tracePt t="49990" x="2687638" y="2144713"/>
          <p14:tracePt t="49999" x="2695575" y="2144713"/>
          <p14:tracePt t="50002" x="2695575" y="2136775"/>
          <p14:tracePt t="50009" x="2695575" y="2128838"/>
          <p14:tracePt t="50013" x="2695575" y="2120900"/>
          <p14:tracePt t="50017" x="2695575" y="2112963"/>
          <p14:tracePt t="50022" x="2695575" y="2105025"/>
          <p14:tracePt t="50024" x="2695575" y="2097088"/>
          <p14:tracePt t="50027" x="2695575" y="2089150"/>
          <p14:tracePt t="50029" x="2703513" y="2081213"/>
          <p14:tracePt t="50033" x="2695575" y="2073275"/>
          <p14:tracePt t="50035" x="2695575" y="2065338"/>
          <p14:tracePt t="50041" x="2695575" y="2049463"/>
          <p14:tracePt t="50043" x="2695575" y="2041525"/>
          <p14:tracePt t="50047" x="2687638" y="2033588"/>
          <p14:tracePt t="50049" x="2687638" y="2025650"/>
          <p14:tracePt t="50053" x="2687638" y="2017713"/>
          <p14:tracePt t="50055" x="2679700" y="2009775"/>
          <p14:tracePt t="50057" x="2679700" y="2001838"/>
          <p14:tracePt t="50060" x="2671763" y="1993900"/>
          <p14:tracePt t="50063" x="2663825" y="1985963"/>
          <p14:tracePt t="50065" x="2663825" y="1978025"/>
          <p14:tracePt t="50067" x="2655888" y="1978025"/>
          <p14:tracePt t="50069" x="2655888" y="1970088"/>
          <p14:tracePt t="50071" x="2647950" y="1962150"/>
          <p14:tracePt t="50078" x="2632075" y="1946275"/>
          <p14:tracePt t="50080" x="2624138" y="1938338"/>
          <p14:tracePt t="50081" x="2624138" y="1930400"/>
          <p14:tracePt t="50083" x="2616200" y="1930400"/>
          <p14:tracePt t="50085" x="2606675" y="1922463"/>
          <p14:tracePt t="50087" x="2598738" y="1914525"/>
          <p14:tracePt t="50091" x="2582863" y="1906588"/>
          <p14:tracePt t="50095" x="2566988" y="1890713"/>
          <p14:tracePt t="50098" x="2559050" y="1890713"/>
          <p14:tracePt t="50099" x="2543175" y="1881188"/>
          <p14:tracePt t="50101" x="2535238" y="1873250"/>
          <p14:tracePt t="50103" x="2527300" y="1873250"/>
          <p14:tracePt t="50105" x="2519363" y="1865313"/>
          <p14:tracePt t="50108" x="2511425" y="1865313"/>
          <p14:tracePt t="50109" x="2495550" y="1857375"/>
          <p14:tracePt t="50112" x="2487613" y="1857375"/>
          <p14:tracePt t="50116" x="2471738" y="1849438"/>
          <p14:tracePt t="50117" x="2455863" y="1841500"/>
          <p14:tracePt t="50119" x="2447925" y="1841500"/>
          <p14:tracePt t="50121" x="2439988" y="1833563"/>
          <p14:tracePt t="50124" x="2424113" y="1833563"/>
          <p14:tracePt t="50130" x="2392363" y="1825625"/>
          <p14:tracePt t="50132" x="2384425" y="1825625"/>
          <p14:tracePt t="50133" x="2368550" y="1825625"/>
          <p14:tracePt t="50135" x="2360613" y="1817688"/>
          <p14:tracePt t="50137" x="2344738" y="1817688"/>
          <p14:tracePt t="50141" x="2320925" y="1817688"/>
          <p14:tracePt t="50144" x="2305050" y="1817688"/>
          <p14:tracePt t="50146" x="2297113" y="1809750"/>
          <p14:tracePt t="50147" x="2281238" y="1809750"/>
          <p14:tracePt t="50149" x="2265363" y="1809750"/>
          <p14:tracePt t="50151" x="2255838" y="1809750"/>
          <p14:tracePt t="50153" x="2239963" y="1809750"/>
          <p14:tracePt t="50155" x="2232025" y="1809750"/>
          <p14:tracePt t="50158" x="2216150" y="1809750"/>
          <p14:tracePt t="50161" x="2200275" y="1809750"/>
          <p14:tracePt t="50162" x="2192338" y="1809750"/>
          <p14:tracePt t="50163" x="2176463" y="1809750"/>
          <p14:tracePt t="50165" x="2160588" y="1809750"/>
          <p14:tracePt t="50167" x="2152650" y="1809750"/>
          <p14:tracePt t="50169" x="2136775" y="1809750"/>
          <p14:tracePt t="50171" x="2120900" y="1809750"/>
          <p14:tracePt t="50174" x="2112963" y="1809750"/>
          <p14:tracePt t="50176" x="2097088" y="1809750"/>
          <p14:tracePt t="50177" x="2081213" y="1817688"/>
          <p14:tracePt t="50179" x="2065338" y="1817688"/>
          <p14:tracePt t="50181" x="2057400" y="1817688"/>
          <p14:tracePt t="50183" x="2049463" y="1817688"/>
          <p14:tracePt t="50185" x="2033588" y="1817688"/>
          <p14:tracePt t="50189" x="2017713" y="1817688"/>
          <p14:tracePt t="50192" x="1993900" y="1825625"/>
          <p14:tracePt t="50194" x="1978025" y="1825625"/>
          <p14:tracePt t="50195" x="1970088" y="1825625"/>
          <p14:tracePt t="50197" x="1954213" y="1825625"/>
          <p14:tracePt t="50199" x="1938338" y="1825625"/>
          <p14:tracePt t="50201" x="1930400" y="1833563"/>
          <p14:tracePt t="50203" x="1912938" y="1833563"/>
          <p14:tracePt t="50205" x="1897063" y="1833563"/>
          <p14:tracePt t="50208" x="1889125" y="1833563"/>
          <p14:tracePt t="50210" x="1873250" y="1841500"/>
          <p14:tracePt t="50212" x="1857375" y="1841500"/>
          <p14:tracePt t="50213" x="1849438" y="1841500"/>
          <p14:tracePt t="50215" x="1833563" y="1849438"/>
          <p14:tracePt t="50217" x="1825625" y="1849438"/>
          <p14:tracePt t="50219" x="1809750" y="1849438"/>
          <p14:tracePt t="50221" x="1801813" y="1849438"/>
          <p14:tracePt t="50224" x="1785938" y="1857375"/>
          <p14:tracePt t="50227" x="1778000" y="1857375"/>
          <p14:tracePt t="50228" x="1762125" y="1865313"/>
          <p14:tracePt t="50229" x="1754188" y="1865313"/>
          <p14:tracePt t="50231" x="1746250" y="1865313"/>
          <p14:tracePt t="50233" x="1730375" y="1865313"/>
          <p14:tracePt t="50235" x="1722438" y="1873250"/>
          <p14:tracePt t="50237" x="1714500" y="1873250"/>
          <p14:tracePt t="50241" x="1698625" y="1881188"/>
          <p14:tracePt t="50244" x="1690688" y="1881188"/>
          <p14:tracePt t="50246" x="1682750" y="1881188"/>
          <p14:tracePt t="50247" x="1674813" y="1890713"/>
          <p14:tracePt t="50249" x="1666875" y="1890713"/>
          <p14:tracePt t="50251" x="1658938" y="1890713"/>
          <p14:tracePt t="50253" x="1651000" y="1890713"/>
          <p14:tracePt t="50255" x="1643063" y="1898650"/>
          <p14:tracePt t="50258" x="1635125" y="1898650"/>
          <p14:tracePt t="50260" x="1627188" y="1898650"/>
          <p14:tracePt t="50262" x="1619250" y="1898650"/>
          <p14:tracePt t="50263" x="1619250" y="1906588"/>
          <p14:tracePt t="50265" x="1611313" y="1906588"/>
          <p14:tracePt t="50267" x="1603375" y="1906588"/>
          <p14:tracePt t="50269" x="1595438" y="1914525"/>
          <p14:tracePt t="50274" x="1587500" y="1914525"/>
          <p14:tracePt t="50277" x="1579563" y="1922463"/>
          <p14:tracePt t="50279" x="1571625" y="1922463"/>
          <p14:tracePt t="50281" x="1562100" y="1922463"/>
          <p14:tracePt t="50283" x="1562100" y="1930400"/>
          <p14:tracePt t="50285" x="1554163" y="1930400"/>
          <p14:tracePt t="50287" x="1546225" y="1930400"/>
          <p14:tracePt t="50290" x="1538288" y="1938338"/>
          <p14:tracePt t="50293" x="1530350" y="1938338"/>
          <p14:tracePt t="50295" x="1530350" y="1946275"/>
          <p14:tracePt t="50297" x="1522413" y="1946275"/>
          <p14:tracePt t="50299" x="1514475" y="1946275"/>
          <p14:tracePt t="50303" x="1506538" y="1954213"/>
          <p14:tracePt t="50305" x="1498600" y="1954213"/>
          <p14:tracePt t="50310" x="1490663" y="1962150"/>
          <p14:tracePt t="50313" x="1482725" y="1962150"/>
          <p14:tracePt t="50317" x="1474788" y="1970088"/>
          <p14:tracePt t="50321" x="1466850" y="1970088"/>
          <p14:tracePt t="50326" x="1458913" y="1978025"/>
          <p14:tracePt t="50329" x="1450975" y="1978025"/>
          <p14:tracePt t="50331" x="1450975" y="1985963"/>
          <p14:tracePt t="50333" x="1443038" y="1985963"/>
          <p14:tracePt t="50335" x="1435100" y="1985963"/>
          <p14:tracePt t="50337" x="1435100" y="1993900"/>
          <p14:tracePt t="50341" x="1427163" y="1993900"/>
          <p14:tracePt t="50343" x="1419225" y="2001838"/>
          <p14:tracePt t="50347" x="1411288" y="2001838"/>
          <p14:tracePt t="50349" x="1403350" y="2009775"/>
          <p14:tracePt t="50353" x="1395413" y="2017713"/>
          <p14:tracePt t="50357" x="1387475" y="2017713"/>
          <p14:tracePt t="50360" x="1379538" y="2025650"/>
          <p14:tracePt t="50363" x="1371600" y="2033588"/>
          <p14:tracePt t="50367" x="1363663" y="2033588"/>
          <p14:tracePt t="50369" x="1363663" y="2041525"/>
          <p14:tracePt t="50371" x="1355725" y="2041525"/>
          <p14:tracePt t="50378" x="1347788" y="2049463"/>
          <p14:tracePt t="50379" x="1339850" y="2049463"/>
          <p14:tracePt t="50382" x="1339850" y="2057400"/>
          <p14:tracePt t="50384" x="1331913" y="2057400"/>
          <p14:tracePt t="50391" x="1323975" y="2057400"/>
          <p14:tracePt t="50392" x="1323975" y="2065338"/>
          <p14:tracePt t="50398" x="1316038" y="2065338"/>
          <p14:tracePt t="50402" x="1316038" y="2073275"/>
          <p14:tracePt t="50409" x="1308100" y="2073275"/>
          <p14:tracePt t="50418" x="1308100" y="2081213"/>
          <p14:tracePt t="50443" x="1308100" y="2089150"/>
          <p14:tracePt t="50458" x="1308100" y="2097088"/>
          <p14:tracePt t="50465" x="1308100" y="2105025"/>
          <p14:tracePt t="50475" x="1308100" y="2112963"/>
          <p14:tracePt t="50477" x="1316038" y="2112963"/>
          <p14:tracePt t="50479" x="1316038" y="2120900"/>
          <p14:tracePt t="50485" x="1316038" y="2128838"/>
          <p14:tracePt t="50492" x="1323975" y="2136775"/>
          <p14:tracePt t="50495" x="1323975" y="2144713"/>
          <p14:tracePt t="50497" x="1331913" y="2144713"/>
          <p14:tracePt t="50501" x="1331913" y="2152650"/>
          <p14:tracePt t="50503" x="1339850" y="2152650"/>
          <p14:tracePt t="50508" x="1339850" y="2160588"/>
          <p14:tracePt t="50510" x="1347788" y="2160588"/>
          <p14:tracePt t="50511" x="1347788" y="2168525"/>
          <p14:tracePt t="50513" x="1355725" y="2168525"/>
          <p14:tracePt t="50517" x="1355725" y="2176463"/>
          <p14:tracePt t="50519" x="1363663" y="2176463"/>
          <p14:tracePt t="50524" x="1371600" y="2184400"/>
          <p14:tracePt t="50527" x="1379538" y="2184400"/>
          <p14:tracePt t="50529" x="1379538" y="2192338"/>
          <p14:tracePt t="50531" x="1387475" y="2192338"/>
          <p14:tracePt t="50533" x="1395413" y="2192338"/>
          <p14:tracePt t="50535" x="1395413" y="2200275"/>
          <p14:tracePt t="50537" x="1403350" y="2200275"/>
          <p14:tracePt t="50541" x="1419225" y="2208213"/>
          <p14:tracePt t="50544" x="1427163" y="2208213"/>
          <p14:tracePt t="50547" x="1435100" y="2216150"/>
          <p14:tracePt t="50549" x="1443038" y="2216150"/>
          <p14:tracePt t="50551" x="1450975" y="2216150"/>
          <p14:tracePt t="50553" x="1458913" y="2216150"/>
          <p14:tracePt t="50555" x="1466850" y="2216150"/>
          <p14:tracePt t="50558" x="1474788" y="2224088"/>
          <p14:tracePt t="50561" x="1490663" y="2224088"/>
          <p14:tracePt t="50564" x="1498600" y="2224088"/>
          <p14:tracePt t="50565" x="1514475" y="2233613"/>
          <p14:tracePt t="50567" x="1522413" y="2233613"/>
          <p14:tracePt t="50569" x="1530350" y="2233613"/>
          <p14:tracePt t="50571" x="1538288" y="2233613"/>
          <p14:tracePt t="50574" x="1546225" y="2233613"/>
          <p14:tracePt t="50577" x="1571625" y="2241550"/>
          <p14:tracePt t="50580" x="1579563" y="2241550"/>
          <p14:tracePt t="50581" x="1587500" y="2241550"/>
          <p14:tracePt t="50583" x="1595438" y="2249488"/>
          <p14:tracePt t="50585" x="1603375" y="2249488"/>
          <p14:tracePt t="50587" x="1611313" y="2249488"/>
          <p14:tracePt t="50591" x="1627188" y="2257425"/>
          <p14:tracePt t="50594" x="1635125" y="2257425"/>
          <p14:tracePt t="50597" x="1651000" y="2257425"/>
          <p14:tracePt t="50599" x="1658938" y="2257425"/>
          <p14:tracePt t="50601" x="1666875" y="2265363"/>
          <p14:tracePt t="50603" x="1674813" y="2265363"/>
          <p14:tracePt t="50605" x="1682750" y="2265363"/>
          <p14:tracePt t="50608" x="1690688" y="2265363"/>
          <p14:tracePt t="50612" x="1706563" y="2265363"/>
          <p14:tracePt t="50615" x="1714500" y="2265363"/>
          <p14:tracePt t="50617" x="1730375" y="2265363"/>
          <p14:tracePt t="50619" x="1738313" y="2265363"/>
          <p14:tracePt t="50621" x="1746250" y="2265363"/>
          <p14:tracePt t="50624" x="1754188" y="2273300"/>
          <p14:tracePt t="50628" x="1770063" y="2273300"/>
          <p14:tracePt t="50629" x="1778000" y="2273300"/>
          <p14:tracePt t="50631" x="1785938" y="2273300"/>
          <p14:tracePt t="50633" x="1801813" y="2273300"/>
          <p14:tracePt t="50635" x="1809750" y="2273300"/>
          <p14:tracePt t="50637" x="1817688" y="2273300"/>
          <p14:tracePt t="50641" x="1833563" y="2273300"/>
          <p14:tracePt t="50644" x="1841500" y="2273300"/>
          <p14:tracePt t="50646" x="1857375" y="2273300"/>
          <p14:tracePt t="50647" x="1865313" y="2273300"/>
          <p14:tracePt t="50649" x="1873250" y="2281238"/>
          <p14:tracePt t="50651" x="1881188" y="2281238"/>
          <p14:tracePt t="50653" x="1897063" y="2281238"/>
          <p14:tracePt t="50655" x="1905000" y="2281238"/>
          <p14:tracePt t="50658" x="1912938" y="2281238"/>
          <p14:tracePt t="50660" x="1930400" y="2281238"/>
          <p14:tracePt t="50661" x="1938338" y="2281238"/>
          <p14:tracePt t="50663" x="1946275" y="2281238"/>
          <p14:tracePt t="50665" x="1954213" y="2281238"/>
          <p14:tracePt t="50667" x="1962150" y="2281238"/>
          <p14:tracePt t="50669" x="1970088" y="2281238"/>
          <p14:tracePt t="50671" x="1978025" y="2281238"/>
          <p14:tracePt t="50675" x="1993900" y="2281238"/>
          <p14:tracePt t="50676" x="2001838" y="2281238"/>
          <p14:tracePt t="50677" x="2009775" y="2281238"/>
          <p14:tracePt t="50679" x="2017713" y="2281238"/>
          <p14:tracePt t="50681" x="2025650" y="2281238"/>
          <p14:tracePt t="50683" x="2033588" y="2281238"/>
          <p14:tracePt t="50685" x="2049463" y="2281238"/>
          <p14:tracePt t="50687" x="2057400" y="2281238"/>
          <p14:tracePt t="50692" x="2073275" y="2281238"/>
          <p14:tracePt t="50693" x="2081213" y="2281238"/>
          <p14:tracePt t="50695" x="2097088" y="2281238"/>
          <p14:tracePt t="50697" x="2105025" y="2281238"/>
          <p14:tracePt t="50699" x="2112963" y="2281238"/>
          <p14:tracePt t="50701" x="2120900" y="2289175"/>
          <p14:tracePt t="50704" x="2136775" y="2289175"/>
          <p14:tracePt t="50708" x="2152650" y="2289175"/>
          <p14:tracePt t="50710" x="2160588" y="2289175"/>
          <p14:tracePt t="50711" x="2168525" y="2289175"/>
          <p14:tracePt t="50713" x="2176463" y="2289175"/>
          <p14:tracePt t="50715" x="2184400" y="2281238"/>
          <p14:tracePt t="50717" x="2192338" y="2281238"/>
          <p14:tracePt t="50719" x="2208213" y="2281238"/>
          <p14:tracePt t="50721" x="2216150" y="2281238"/>
          <p14:tracePt t="50724" x="2224088" y="2281238"/>
          <p14:tracePt t="50726" x="2232025" y="2281238"/>
          <p14:tracePt t="50727" x="2239963" y="2281238"/>
          <p14:tracePt t="50729" x="2247900" y="2281238"/>
          <p14:tracePt t="50731" x="2255838" y="2281238"/>
          <p14:tracePt t="50733" x="2265363" y="2281238"/>
          <p14:tracePt t="50735" x="2281238" y="2281238"/>
          <p14:tracePt t="50737" x="2289175" y="2281238"/>
          <p14:tracePt t="50740" x="2297113" y="2273300"/>
          <p14:tracePt t="50741" x="2305050" y="2273300"/>
          <p14:tracePt t="50743" x="2312988" y="2273300"/>
          <p14:tracePt t="50745" x="2320925" y="2273300"/>
          <p14:tracePt t="50747" x="2328863" y="2273300"/>
          <p14:tracePt t="50749" x="2336800" y="2273300"/>
          <p14:tracePt t="50751" x="2344738" y="2273300"/>
          <p14:tracePt t="50753" x="2352675" y="2273300"/>
          <p14:tracePt t="50755" x="2360613" y="2273300"/>
          <p14:tracePt t="50757" x="2368550" y="2273300"/>
          <p14:tracePt t="50759" x="2376488" y="2273300"/>
          <p14:tracePt t="50761" x="2384425" y="2273300"/>
          <p14:tracePt t="50763" x="2392363" y="2273300"/>
          <p14:tracePt t="50765" x="2400300" y="2273300"/>
          <p14:tracePt t="50767" x="2408238" y="2273300"/>
          <p14:tracePt t="50769" x="2416175" y="2273300"/>
          <p14:tracePt t="50773" x="2424113" y="2273300"/>
          <p14:tracePt t="50775" x="2432050" y="2265363"/>
          <p14:tracePt t="50777" x="2439988" y="2265363"/>
          <p14:tracePt t="50779" x="2455863" y="2265363"/>
          <p14:tracePt t="50783" x="2463800" y="2265363"/>
          <p14:tracePt t="50785" x="2471738" y="2265363"/>
          <p14:tracePt t="50787" x="2479675" y="2265363"/>
          <p14:tracePt t="50789" x="2487613" y="2265363"/>
          <p14:tracePt t="50791" x="2495550" y="2265363"/>
          <p14:tracePt t="50793" x="2503488" y="2257425"/>
          <p14:tracePt t="50795" x="2511425" y="2257425"/>
          <p14:tracePt t="50799" x="2519363" y="2257425"/>
          <p14:tracePt t="50801" x="2527300" y="2257425"/>
          <p14:tracePt t="50803" x="2535238" y="2257425"/>
          <p14:tracePt t="50807" x="2543175" y="2257425"/>
          <p14:tracePt t="50811" x="2551113" y="2257425"/>
          <p14:tracePt t="50813" x="2551113" y="2249488"/>
          <p14:tracePt t="50815" x="2559050" y="2249488"/>
          <p14:tracePt t="50819" x="2566988" y="2249488"/>
          <p14:tracePt t="50825" x="2574925" y="2249488"/>
          <p14:tracePt t="50833" x="2582863" y="2249488"/>
          <p14:tracePt t="50845" x="2590800" y="2249488"/>
          <p14:tracePt t="50847" x="2590800" y="2241550"/>
          <p14:tracePt t="50876" x="2598738" y="2241550"/>
          <p14:tracePt t="50885" x="2598738" y="2233613"/>
          <p14:tracePt t="50899" x="2606675" y="2233613"/>
          <p14:tracePt t="50905" x="2606675" y="2224088"/>
          <p14:tracePt t="50917" x="2616200" y="2224088"/>
          <p14:tracePt t="50919" x="2616200" y="2216150"/>
          <p14:tracePt t="50943" x="2624138" y="2200275"/>
          <p14:tracePt t="50951" x="2624138" y="2192338"/>
          <p14:tracePt t="50958" x="2632075" y="2192338"/>
          <p14:tracePt t="50960" x="2632075" y="2184400"/>
          <p14:tracePt t="50967" x="2632075" y="2176463"/>
          <p14:tracePt t="50975" x="2632075" y="2168525"/>
          <p14:tracePt t="50981" x="2632075" y="2160588"/>
          <p14:tracePt t="50991" x="2632075" y="2152650"/>
          <p14:tracePt t="50993" x="2632075" y="2144713"/>
          <p14:tracePt t="50997" x="2632075" y="2136775"/>
          <p14:tracePt t="51001" x="2632075" y="2128838"/>
          <p14:tracePt t="51005" x="2632075" y="2120900"/>
          <p14:tracePt t="51008" x="2624138" y="2120900"/>
          <p14:tracePt t="51009" x="2624138" y="2112963"/>
          <p14:tracePt t="51013" x="2624138" y="2105025"/>
          <p14:tracePt t="51017" x="2616200" y="2097088"/>
          <p14:tracePt t="51021" x="2616200" y="2089150"/>
          <p14:tracePt t="51024" x="2606675" y="2089150"/>
          <p14:tracePt t="51026" x="2606675" y="2081213"/>
          <p14:tracePt t="51028" x="2598738" y="2081213"/>
          <p14:tracePt t="51029" x="2598738" y="2073275"/>
          <p14:tracePt t="51031" x="2598738" y="2065338"/>
          <p14:tracePt t="51033" x="2590800" y="2065338"/>
          <p14:tracePt t="51035" x="2590800" y="2057400"/>
          <p14:tracePt t="51037" x="2582863" y="2057400"/>
          <p14:tracePt t="51041" x="2574925" y="2049463"/>
          <p14:tracePt t="51045" x="2566988" y="2041525"/>
          <p14:tracePt t="51048" x="2559050" y="2033588"/>
          <p14:tracePt t="51051" x="2551113" y="2025650"/>
          <p14:tracePt t="51055" x="2543175" y="2017713"/>
          <p14:tracePt t="51058" x="2535238" y="2009775"/>
          <p14:tracePt t="51059" x="2527300" y="2009775"/>
          <p14:tracePt t="51063" x="2519363" y="2001838"/>
          <p14:tracePt t="51065" x="2511425" y="1993900"/>
          <p14:tracePt t="51069" x="2503488" y="1993900"/>
          <p14:tracePt t="51071" x="2495550" y="1985963"/>
          <p14:tracePt t="51074" x="2487613" y="1985963"/>
          <p14:tracePt t="51075" x="2487613" y="1978025"/>
          <p14:tracePt t="51080" x="2471738" y="1970088"/>
          <p14:tracePt t="51082" x="2463800" y="1970088"/>
          <p14:tracePt t="51085" x="2455863" y="1962150"/>
          <p14:tracePt t="51087" x="2447925" y="1962150"/>
          <p14:tracePt t="51091" x="2432050" y="1954213"/>
          <p14:tracePt t="51094" x="2424113" y="1954213"/>
          <p14:tracePt t="51096" x="2416175" y="1946275"/>
          <p14:tracePt t="51097" x="2408238" y="1946275"/>
          <p14:tracePt t="51099" x="2400300" y="1938338"/>
          <p14:tracePt t="51101" x="2392363" y="1938338"/>
          <p14:tracePt t="51103" x="2384425" y="1938338"/>
          <p14:tracePt t="51105" x="2376488" y="1938338"/>
          <p14:tracePt t="51108" x="2368550" y="1930400"/>
          <p14:tracePt t="51111" x="2352675" y="1930400"/>
          <p14:tracePt t="51113" x="2344738" y="1922463"/>
          <p14:tracePt t="51115" x="2328863" y="1922463"/>
          <p14:tracePt t="51117" x="2320925" y="1922463"/>
          <p14:tracePt t="51119" x="2312988" y="1922463"/>
          <p14:tracePt t="51121" x="2305050" y="1922463"/>
          <p14:tracePt t="51124" x="2297113" y="1914525"/>
          <p14:tracePt t="51130" x="2265363" y="1914525"/>
          <p14:tracePt t="51131" x="2255838" y="1914525"/>
          <p14:tracePt t="51133" x="2247900" y="1914525"/>
          <p14:tracePt t="51135" x="2239963" y="1914525"/>
          <p14:tracePt t="51137" x="2224088" y="1906588"/>
          <p14:tracePt t="51141" x="2208213" y="1906588"/>
          <p14:tracePt t="51145" x="2184400" y="1898650"/>
          <p14:tracePt t="51147" x="2176463" y="1898650"/>
          <p14:tracePt t="51149" x="2160588" y="1898650"/>
          <p14:tracePt t="51151" x="2152650" y="1898650"/>
          <p14:tracePt t="51153" x="2136775" y="1898650"/>
          <p14:tracePt t="51155" x="2128838" y="1890713"/>
          <p14:tracePt t="51158" x="2112963" y="1890713"/>
          <p14:tracePt t="51159" x="2105025" y="1890713"/>
          <p14:tracePt t="51161" x="2089150" y="1890713"/>
          <p14:tracePt t="51163" x="2081213" y="1881188"/>
          <p14:tracePt t="51165" x="2065338" y="1881188"/>
          <p14:tracePt t="51167" x="2057400" y="1881188"/>
          <p14:tracePt t="51169" x="2041525" y="1881188"/>
          <p14:tracePt t="51171" x="2033588" y="1881188"/>
          <p14:tracePt t="51174" x="2025650" y="1873250"/>
          <p14:tracePt t="51176" x="2009775" y="1873250"/>
          <p14:tracePt t="51177" x="2001838" y="1873250"/>
          <p14:tracePt t="51179" x="1993900" y="1873250"/>
          <p14:tracePt t="51181" x="1978025" y="1873250"/>
          <p14:tracePt t="51183" x="1970088" y="1873250"/>
          <p14:tracePt t="51185" x="1954213" y="1873250"/>
          <p14:tracePt t="51187" x="1946275" y="1865313"/>
          <p14:tracePt t="51191" x="1922463" y="1865313"/>
          <p14:tracePt t="51194" x="1905000" y="1865313"/>
          <p14:tracePt t="51195" x="1897063" y="1865313"/>
          <p14:tracePt t="51197" x="1881188" y="1865313"/>
          <p14:tracePt t="51199" x="1873250" y="1865313"/>
          <p14:tracePt t="51201" x="1857375" y="1857375"/>
          <p14:tracePt t="51203" x="1849438" y="1857375"/>
          <p14:tracePt t="51205" x="1833563" y="1857375"/>
          <p14:tracePt t="51208" x="1825625" y="1857375"/>
          <p14:tracePt t="51210" x="1809750" y="1857375"/>
          <p14:tracePt t="51211" x="1801813" y="1857375"/>
          <p14:tracePt t="51213" x="1785938" y="1857375"/>
          <p14:tracePt t="51215" x="1778000" y="1857375"/>
          <p14:tracePt t="51217" x="1770063" y="1857375"/>
          <p14:tracePt t="51219" x="1754188" y="1857375"/>
          <p14:tracePt t="51221" x="1746250" y="1857375"/>
          <p14:tracePt t="51224" x="1730375" y="1857375"/>
          <p14:tracePt t="51226" x="1722438" y="1857375"/>
          <p14:tracePt t="51227" x="1714500" y="1857375"/>
          <p14:tracePt t="51229" x="1698625" y="1865313"/>
          <p14:tracePt t="51231" x="1690688" y="1865313"/>
          <p14:tracePt t="51233" x="1674813" y="1865313"/>
          <p14:tracePt t="51235" x="1666875" y="1865313"/>
          <p14:tracePt t="51237" x="1651000" y="1865313"/>
          <p14:tracePt t="51241" x="1635125" y="1865313"/>
          <p14:tracePt t="51243" x="1627188" y="1865313"/>
          <p14:tracePt t="51245" x="1611313" y="1865313"/>
          <p14:tracePt t="51247" x="1603375" y="1865313"/>
          <p14:tracePt t="51249" x="1595438" y="1865313"/>
          <p14:tracePt t="51251" x="1587500" y="1865313"/>
          <p14:tracePt t="51253" x="1571625" y="1865313"/>
          <p14:tracePt t="51255" x="1562100" y="1865313"/>
          <p14:tracePt t="51258" x="1554163" y="1873250"/>
          <p14:tracePt t="51260" x="1546225" y="1873250"/>
          <p14:tracePt t="51261" x="1538288" y="1873250"/>
          <p14:tracePt t="51263" x="1530350" y="1873250"/>
          <p14:tracePt t="51265" x="1522413" y="1873250"/>
          <p14:tracePt t="51267" x="1514475" y="1873250"/>
          <p14:tracePt t="51269" x="1506538" y="1873250"/>
          <p14:tracePt t="51271" x="1490663" y="1873250"/>
          <p14:tracePt t="51274" x="1482725" y="1873250"/>
          <p14:tracePt t="51276" x="1474788" y="1873250"/>
          <p14:tracePt t="51279" x="1466850" y="1873250"/>
          <p14:tracePt t="51281" x="1458913" y="1881188"/>
          <p14:tracePt t="51283" x="1450975" y="1881188"/>
          <p14:tracePt t="51285" x="1443038" y="1881188"/>
          <p14:tracePt t="51287" x="1435100" y="1881188"/>
          <p14:tracePt t="51291" x="1427163" y="1881188"/>
          <p14:tracePt t="51293" x="1419225" y="1890713"/>
          <p14:tracePt t="51295" x="1411288" y="1890713"/>
          <p14:tracePt t="51297" x="1403350" y="1890713"/>
          <p14:tracePt t="51301" x="1395413" y="1890713"/>
          <p14:tracePt t="51303" x="1387475" y="1890713"/>
          <p14:tracePt t="51305" x="1387475" y="1898650"/>
          <p14:tracePt t="51308" x="1379538" y="1898650"/>
          <p14:tracePt t="51311" x="1371600" y="1898650"/>
          <p14:tracePt t="51313" x="1363663" y="1898650"/>
          <p14:tracePt t="51315" x="1363663" y="1906588"/>
          <p14:tracePt t="51317" x="1355725" y="1906588"/>
          <p14:tracePt t="51319" x="1347788" y="1906588"/>
          <p14:tracePt t="51324" x="1339850" y="1906588"/>
          <p14:tracePt t="51325" x="1339850" y="1914525"/>
          <p14:tracePt t="51327" x="1331913" y="1914525"/>
          <p14:tracePt t="51331" x="1323975" y="1922463"/>
          <p14:tracePt t="51335" x="1316038" y="1922463"/>
          <p14:tracePt t="51341" x="1308100" y="1930400"/>
          <p14:tracePt t="51343" x="1300163" y="1930400"/>
          <p14:tracePt t="51345" x="1300163" y="1938338"/>
          <p14:tracePt t="51349" x="1292225" y="1938338"/>
          <p14:tracePt t="51353" x="1284288" y="1946275"/>
          <p14:tracePt t="51359" x="1284288" y="1954213"/>
          <p14:tracePt t="51362" x="1276350" y="1954213"/>
          <p14:tracePt t="51367" x="1268413" y="1954213"/>
          <p14:tracePt t="51369" x="1268413" y="1962150"/>
          <p14:tracePt t="51377" x="1260475" y="1962150"/>
          <p14:tracePt t="51391" x="1260475" y="1970088"/>
          <p14:tracePt t="51451" x="1260475" y="1978025"/>
          <p14:tracePt t="51455" x="1252538" y="1978025"/>
          <p14:tracePt t="51467" x="1252538" y="1985963"/>
          <p14:tracePt t="51497" x="1252538" y="1993900"/>
          <p14:tracePt t="51521" x="1252538" y="2001838"/>
          <p14:tracePt t="51571" x="1252538" y="2009775"/>
          <p14:tracePt t="51766" x="1260475" y="2009775"/>
          <p14:tracePt t="51773" x="1260475" y="2017713"/>
          <p14:tracePt t="51981" x="1260475" y="2025650"/>
          <p14:tracePt t="51987" x="1268413" y="2025650"/>
          <p14:tracePt t="52001" x="1268413" y="2033588"/>
          <p14:tracePt t="52019" x="1268413" y="2041525"/>
          <p14:tracePt t="52023" x="1276350" y="2041525"/>
          <p14:tracePt t="52031" x="1276350" y="2049463"/>
          <p14:tracePt t="52043" x="1284288" y="2057400"/>
          <p14:tracePt t="52183" x="1284288" y="2065338"/>
          <p14:tracePt t="52197" x="1292225" y="2065338"/>
          <p14:tracePt t="52229" x="1292225" y="2057400"/>
          <p14:tracePt t="52233" x="1300163" y="2057400"/>
          <p14:tracePt t="52240" x="1300163" y="2049463"/>
          <p14:tracePt t="52243" x="1308100" y="2049463"/>
          <p14:tracePt t="52251" x="1316038" y="2041525"/>
          <p14:tracePt t="52259" x="1323975" y="2041525"/>
          <p14:tracePt t="52263" x="1323975" y="2033588"/>
          <p14:tracePt t="52269" x="1331913" y="2033588"/>
          <p14:tracePt t="52275" x="1331913" y="2025650"/>
          <p14:tracePt t="52279" x="1339850" y="2025650"/>
          <p14:tracePt t="52292" x="1339850" y="2017713"/>
          <p14:tracePt t="52297" x="1347788" y="2017713"/>
          <p14:tracePt t="52509" x="1355725" y="2025650"/>
          <p14:tracePt t="52525" x="1355725" y="2033588"/>
          <p14:tracePt t="52537" x="1363663" y="2033588"/>
          <p14:tracePt t="52553" x="1363663" y="2041525"/>
          <p14:tracePt t="52685" x="1371600" y="2041525"/>
          <p14:tracePt t="52693" x="1371600" y="2033588"/>
          <p14:tracePt t="52697" x="1379538" y="2033588"/>
          <p14:tracePt t="52699" x="1379538" y="2025650"/>
          <p14:tracePt t="52708" x="1387475" y="2017713"/>
          <p14:tracePt t="52711" x="1387475" y="2009775"/>
          <p14:tracePt t="52717" x="1387475" y="2001838"/>
          <p14:tracePt t="52719" x="1395413" y="2001838"/>
          <p14:tracePt t="52724" x="1395413" y="1993900"/>
          <p14:tracePt t="52727" x="1395413" y="1985963"/>
          <p14:tracePt t="52731" x="1403350" y="1985963"/>
          <p14:tracePt t="52733" x="1403350" y="1978025"/>
          <p14:tracePt t="52741" x="1403350" y="1970088"/>
          <p14:tracePt t="52795" x="1411288" y="1970088"/>
          <p14:tracePt t="52807" x="1411288" y="1978025"/>
          <p14:tracePt t="52811" x="1403350" y="1978025"/>
          <p14:tracePt t="52815" x="1403350" y="1985963"/>
          <p14:tracePt t="52817" x="1403350" y="1993900"/>
          <p14:tracePt t="52821" x="1403350" y="2001838"/>
          <p14:tracePt t="52826" x="1403350" y="2009775"/>
          <p14:tracePt t="52829" x="1403350" y="2017713"/>
          <p14:tracePt t="52833" x="1403350" y="2025650"/>
          <p14:tracePt t="52835" x="1395413" y="2033588"/>
          <p14:tracePt t="52842" x="1395413" y="2041525"/>
          <p14:tracePt t="52844" x="1395413" y="2049463"/>
          <p14:tracePt t="52846" x="1395413" y="2057400"/>
          <p14:tracePt t="52849" x="1387475" y="2065338"/>
          <p14:tracePt t="52851" x="1387475" y="2073275"/>
          <p14:tracePt t="52855" x="1387475" y="2081213"/>
          <p14:tracePt t="52862" x="1387475" y="2097088"/>
          <p14:tracePt t="52864" x="1379538" y="2097088"/>
          <p14:tracePt t="52865" x="1379538" y="2105025"/>
          <p14:tracePt t="52867" x="1379538" y="2112963"/>
          <p14:tracePt t="52869" x="1379538" y="2120900"/>
          <p14:tracePt t="52874" x="1379538" y="2128838"/>
          <p14:tracePt t="52878" x="1379538" y="2144713"/>
          <p14:tracePt t="52879" x="1371600" y="2152650"/>
          <p14:tracePt t="52881" x="1371600" y="2160588"/>
          <p14:tracePt t="52885" x="1371600" y="2168525"/>
          <p14:tracePt t="52887" x="1371600" y="2176463"/>
          <p14:tracePt t="52892" x="1371600" y="2192338"/>
          <p14:tracePt t="52895" x="1363663" y="2208213"/>
          <p14:tracePt t="52897" x="1363663" y="2216150"/>
          <p14:tracePt t="52899" x="1363663" y="2224088"/>
          <p14:tracePt t="52903" x="1363663" y="2233613"/>
          <p14:tracePt t="52905" x="1363663" y="2241550"/>
          <p14:tracePt t="52908" x="1355725" y="2249488"/>
          <p14:tracePt t="52911" x="1355725" y="2265363"/>
          <p14:tracePt t="52915" x="1355725" y="2273300"/>
          <p14:tracePt t="52917" x="1355725" y="2281238"/>
          <p14:tracePt t="52920" x="1347788" y="2289175"/>
          <p14:tracePt t="52924" x="1347788" y="2297113"/>
          <p14:tracePt t="52926" x="1347788" y="2305050"/>
          <p14:tracePt t="52929" x="1347788" y="2312988"/>
          <p14:tracePt t="52931" x="1339850" y="2320925"/>
          <p14:tracePt t="52935" x="1339850" y="2328863"/>
          <p14:tracePt t="52945" x="1331913" y="2352675"/>
          <p14:tracePt t="52950" x="1331913" y="2360613"/>
          <p14:tracePt t="52954" x="1331913" y="2368550"/>
          <p14:tracePt t="52958" x="1323975" y="2376488"/>
          <p14:tracePt t="52961" x="1323975" y="2384425"/>
          <p14:tracePt t="52965" x="1323975" y="2392363"/>
          <p14:tracePt t="52967" x="1316038" y="2392363"/>
          <p14:tracePt t="52969" x="1316038" y="2400300"/>
          <p14:tracePt t="52974" x="1316038" y="2408238"/>
          <p14:tracePt t="52977" x="1316038" y="2416175"/>
          <p14:tracePt t="52979" x="1308100" y="2416175"/>
          <p14:tracePt t="52981" x="1308100" y="2424113"/>
          <p14:tracePt t="52987" x="1308100" y="2432050"/>
          <p14:tracePt t="52993" x="1300163" y="2439988"/>
          <p14:tracePt t="52998" x="1300163" y="2447925"/>
          <p14:tracePt t="53002" x="1292225" y="2447925"/>
          <p14:tracePt t="53005" x="1292225" y="2455863"/>
          <p14:tracePt t="53008" x="1292225" y="2463800"/>
          <p14:tracePt t="53015" x="1284288" y="2471738"/>
          <p14:tracePt t="53024" x="1284288" y="2479675"/>
          <p14:tracePt t="53035" x="1284288" y="2487613"/>
          <p14:tracePt t="53175" x="1284288" y="2479675"/>
          <p14:tracePt t="53178" x="1292225" y="2479675"/>
          <p14:tracePt t="53190" x="1300163" y="2471738"/>
          <p14:tracePt t="53199" x="1308100" y="2463800"/>
          <p14:tracePt t="53208" x="1316038" y="2455863"/>
          <p14:tracePt t="53213" x="1323975" y="2447925"/>
          <p14:tracePt t="53217" x="1323975" y="2439988"/>
          <p14:tracePt t="53219" x="1331913" y="2439988"/>
          <p14:tracePt t="53221" x="1331913" y="2432050"/>
          <p14:tracePt t="53224" x="1339850" y="2432050"/>
          <p14:tracePt t="53226" x="1339850" y="2424113"/>
          <p14:tracePt t="53228" x="1347788" y="2416175"/>
          <p14:tracePt t="53231" x="1347788" y="2408238"/>
          <p14:tracePt t="53233" x="1355725" y="2400300"/>
          <p14:tracePt t="53237" x="1363663" y="2392363"/>
          <p14:tracePt t="53241" x="1371600" y="2384425"/>
          <p14:tracePt t="53244" x="1371600" y="2376488"/>
          <p14:tracePt t="53246" x="1371600" y="2368550"/>
          <p14:tracePt t="53247" x="1379538" y="2360613"/>
          <p14:tracePt t="53249" x="1379538" y="2352675"/>
          <p14:tracePt t="53251" x="1387475" y="2352675"/>
          <p14:tracePt t="53253" x="1387475" y="2344738"/>
          <p14:tracePt t="53255" x="1395413" y="2336800"/>
          <p14:tracePt t="53261" x="1403350" y="2328863"/>
          <p14:tracePt t="53263" x="1403350" y="2312988"/>
          <p14:tracePt t="53266" x="1411288" y="2305050"/>
          <p14:tracePt t="53269" x="1419225" y="2297113"/>
          <p14:tracePt t="53271" x="1419225" y="2289175"/>
          <p14:tracePt t="53274" x="1427163" y="2289175"/>
          <p14:tracePt t="53276" x="1427163" y="2281238"/>
          <p14:tracePt t="53278" x="1427163" y="2273300"/>
          <p14:tracePt t="53279" x="1435100" y="2273300"/>
          <p14:tracePt t="53281" x="1435100" y="2265363"/>
          <p14:tracePt t="53283" x="1435100" y="2257425"/>
          <p14:tracePt t="53285" x="1443038" y="2257425"/>
          <p14:tracePt t="53287" x="1443038" y="2249488"/>
          <p14:tracePt t="53292" x="1443038" y="2241550"/>
          <p14:tracePt t="53295" x="1450975" y="2233613"/>
          <p14:tracePt t="53299" x="1450975" y="2224088"/>
          <p14:tracePt t="53303" x="1458913" y="2224088"/>
          <p14:tracePt t="53305" x="1458913" y="2216150"/>
          <p14:tracePt t="53310" x="1458913" y="2208213"/>
          <p14:tracePt t="53314" x="1458913" y="2200275"/>
          <p14:tracePt t="53317" x="1466850" y="2200275"/>
          <p14:tracePt t="53319" x="1466850" y="2192338"/>
          <p14:tracePt t="53326" x="1466850" y="2184400"/>
          <p14:tracePt t="53329" x="1466850" y="2176463"/>
          <p14:tracePt t="53335" x="1474788" y="2176463"/>
          <p14:tracePt t="53337" x="1474788" y="2168525"/>
          <p14:tracePt t="53345" x="1474788" y="2160588"/>
          <p14:tracePt t="53711" x="1466850" y="2160588"/>
          <p14:tracePt t="53715" x="1466850" y="2152650"/>
          <p14:tracePt t="53721" x="1466850" y="2144713"/>
          <p14:tracePt t="53725" x="1466850" y="2136775"/>
          <p14:tracePt t="53733" x="1466850" y="2128838"/>
          <p14:tracePt t="53749" x="1458913" y="2120900"/>
          <p14:tracePt t="53765" x="1458913" y="2112963"/>
          <p14:tracePt t="53963" x="1458913" y="2120900"/>
          <p14:tracePt t="53973" x="1458913" y="2128838"/>
          <p14:tracePt t="53979" x="1458913" y="2136775"/>
          <p14:tracePt t="53987" x="1458913" y="2144713"/>
          <p14:tracePt t="53999" x="1466850" y="2144713"/>
          <p14:tracePt t="54003" x="1466850" y="2152650"/>
          <p14:tracePt t="54040" x="1466850" y="2160588"/>
          <p14:tracePt t="54049" x="1474788" y="2160588"/>
          <p14:tracePt t="54067" x="1474788" y="2168525"/>
          <p14:tracePt t="54081" x="1474788" y="2176463"/>
          <p14:tracePt t="54084" x="1482725" y="2176463"/>
          <p14:tracePt t="54085" x="1482725" y="2184400"/>
          <p14:tracePt t="54092" x="1482725" y="2192338"/>
          <p14:tracePt t="54097" x="1482725" y="2200275"/>
          <p14:tracePt t="54099" x="1490663" y="2200275"/>
          <p14:tracePt t="54103" x="1490663" y="2208213"/>
          <p14:tracePt t="54108" x="1490663" y="2216150"/>
          <p14:tracePt t="54113" x="1498600" y="2216150"/>
          <p14:tracePt t="54114" x="1498600" y="2224088"/>
          <p14:tracePt t="54117" x="1498600" y="2233613"/>
          <p14:tracePt t="54119" x="1506538" y="2233613"/>
          <p14:tracePt t="54126" x="1506538" y="2241550"/>
          <p14:tracePt t="54129" x="1506538" y="2249488"/>
          <p14:tracePt t="54133" x="1514475" y="2249488"/>
          <p14:tracePt t="54135" x="1514475" y="2257425"/>
          <p14:tracePt t="54147" x="1514475" y="2265363"/>
          <p14:tracePt t="54183" x="1514475" y="2273300"/>
          <p14:tracePt t="54193" x="1514475" y="2281238"/>
          <p14:tracePt t="54199" x="1506538" y="2289175"/>
          <p14:tracePt t="54208" x="1506538" y="2297113"/>
          <p14:tracePt t="54219" x="1498600" y="2297113"/>
          <p14:tracePt t="54224" x="1498600" y="2305050"/>
          <p14:tracePt t="54299" x="1506538" y="2305050"/>
          <p14:tracePt t="54305" x="1506538" y="2297113"/>
          <p14:tracePt t="54317" x="1506538" y="2289175"/>
          <p14:tracePt t="54329" x="1506538" y="2281238"/>
          <p14:tracePt t="54351" x="1506538" y="2273300"/>
          <p14:tracePt t="54486" x="1498600" y="2273300"/>
          <p14:tracePt t="54490" x="1498600" y="2281238"/>
          <p14:tracePt t="54511" x="1498600" y="2289175"/>
          <p14:tracePt t="54643" x="1506538" y="2297113"/>
          <p14:tracePt t="54651" x="1506538" y="2305050"/>
          <p14:tracePt t="54657" x="1506538" y="2312988"/>
          <p14:tracePt t="54663" x="1506538" y="2320925"/>
          <p14:tracePt t="54665" x="1514475" y="2320925"/>
          <p14:tracePt t="54667" x="1514475" y="2328863"/>
          <p14:tracePt t="54671" x="1514475" y="2336800"/>
          <p14:tracePt t="54676" x="1514475" y="2344738"/>
          <p14:tracePt t="54679" x="1514475" y="2352675"/>
          <p14:tracePt t="54685" x="1514475" y="2360613"/>
          <p14:tracePt t="54687" x="1522413" y="2360613"/>
          <p14:tracePt t="54692" x="1522413" y="2368550"/>
          <p14:tracePt t="54697" x="1522413" y="2376488"/>
          <p14:tracePt t="54703" x="1522413" y="2384425"/>
          <p14:tracePt t="54709" x="1522413" y="2392363"/>
          <p14:tracePt t="54713" x="1522413" y="2400300"/>
          <p14:tracePt t="54717" x="1522413" y="2408238"/>
          <p14:tracePt t="54724" x="1522413" y="2416175"/>
          <p14:tracePt t="54727" x="1522413" y="2424113"/>
          <p14:tracePt t="54731" x="1522413" y="2432050"/>
          <p14:tracePt t="54737" x="1522413" y="2439988"/>
          <p14:tracePt t="54753" x="1522413" y="2447925"/>
          <p14:tracePt t="54761" x="1522413" y="2455863"/>
          <p14:tracePt t="54947" x="1522413" y="2463800"/>
          <p14:tracePt t="54963" x="1530350" y="2463800"/>
          <p14:tracePt t="54967" x="1530350" y="2471738"/>
          <p14:tracePt t="54973" x="1530350" y="2479675"/>
          <p14:tracePt t="54976" x="1538288" y="2479675"/>
          <p14:tracePt t="54977" x="1538288" y="2487613"/>
          <p14:tracePt t="54979" x="1538288" y="2495550"/>
          <p14:tracePt t="54983" x="1546225" y="2503488"/>
          <p14:tracePt t="54987" x="1546225" y="2511425"/>
          <p14:tracePt t="54991" x="1554163" y="2519363"/>
          <p14:tracePt t="54993" x="1554163" y="2527300"/>
          <p14:tracePt t="54995" x="1562100" y="2527300"/>
          <p14:tracePt t="54997" x="1562100" y="2535238"/>
          <p14:tracePt t="55000" x="1562100" y="2543175"/>
          <p14:tracePt t="55003" x="1571625" y="2551113"/>
          <p14:tracePt t="55005" x="1571625" y="2559050"/>
          <p14:tracePt t="55008" x="1571625" y="2566988"/>
          <p14:tracePt t="55010" x="1579563" y="2566988"/>
          <p14:tracePt t="55012" x="1579563" y="2576513"/>
          <p14:tracePt t="55013" x="1587500" y="2576513"/>
          <p14:tracePt t="55015" x="1587500" y="2584450"/>
          <p14:tracePt t="55017" x="1587500" y="2592388"/>
          <p14:tracePt t="55019" x="1595438" y="2600325"/>
          <p14:tracePt t="55024" x="1603375" y="2608263"/>
          <p14:tracePt t="55028" x="1611313" y="2616200"/>
          <p14:tracePt t="55029" x="1619250" y="2624138"/>
          <p14:tracePt t="55031" x="1619250" y="2632075"/>
          <p14:tracePt t="55033" x="1627188" y="2632075"/>
          <p14:tracePt t="55035" x="1635125" y="2640013"/>
          <p14:tracePt t="55037" x="1635125" y="2647950"/>
          <p14:tracePt t="55041" x="1651000" y="2655888"/>
          <p14:tracePt t="55046" x="1666875" y="2671763"/>
          <p14:tracePt t="55049" x="1666875" y="2679700"/>
          <p14:tracePt t="55050" x="1674813" y="2687638"/>
          <p14:tracePt t="55051" x="1682750" y="2695575"/>
          <p14:tracePt t="55053" x="1690688" y="2695575"/>
          <p14:tracePt t="55055" x="1690688" y="2703513"/>
          <p14:tracePt t="55058" x="1698625" y="2711450"/>
          <p14:tracePt t="55060" x="1706563" y="2719388"/>
          <p14:tracePt t="55064" x="1722438" y="2735263"/>
          <p14:tracePt t="55066" x="1722438" y="2743200"/>
          <p14:tracePt t="55068" x="1730375" y="2751138"/>
          <p14:tracePt t="55069" x="1738313" y="2759075"/>
          <p14:tracePt t="55071" x="1738313" y="2767013"/>
          <p14:tracePt t="55075" x="1754188" y="2782888"/>
          <p14:tracePt t="55079" x="1762125" y="2798763"/>
          <p14:tracePt t="55081" x="1770063" y="2798763"/>
          <p14:tracePt t="55083" x="1770063" y="2806700"/>
          <p14:tracePt t="55085" x="1778000" y="2814638"/>
          <p14:tracePt t="55087" x="1778000" y="2822575"/>
          <p14:tracePt t="55091" x="1785938" y="2838450"/>
          <p14:tracePt t="55095" x="1793875" y="2846388"/>
          <p14:tracePt t="55099" x="1801813" y="2862263"/>
          <p14:tracePt t="55100" x="1809750" y="2870200"/>
          <p14:tracePt t="55101" x="1817688" y="2878138"/>
          <p14:tracePt t="55103" x="1817688" y="2894013"/>
          <p14:tracePt t="55105" x="1825625" y="2901950"/>
          <p14:tracePt t="55108" x="1825625" y="2909888"/>
          <p14:tracePt t="55110" x="1833563" y="2927350"/>
          <p14:tracePt t="55115" x="1849438" y="2951163"/>
          <p14:tracePt t="55117" x="1857375" y="2959100"/>
          <p14:tracePt t="55119" x="1865313" y="2967038"/>
          <p14:tracePt t="55121" x="1873250" y="2974975"/>
          <p14:tracePt t="55125" x="1881188" y="2990850"/>
          <p14:tracePt t="55130" x="1905000" y="3014663"/>
          <p14:tracePt t="55133" x="1922463" y="3030538"/>
          <p14:tracePt t="55135" x="1930400" y="3038475"/>
          <p14:tracePt t="55137" x="1938338" y="3046413"/>
          <p14:tracePt t="55142" x="1962150" y="3062288"/>
          <p14:tracePt t="55148" x="2001838" y="3086100"/>
          <p14:tracePt t="55149" x="2017713" y="3094038"/>
          <p14:tracePt t="55151" x="2025650" y="3094038"/>
          <p14:tracePt t="55153" x="2041525" y="3101975"/>
          <p14:tracePt t="55155" x="2049463" y="3109913"/>
          <p14:tracePt t="55158" x="2065338" y="3117850"/>
          <p14:tracePt t="55160" x="2081213" y="3125788"/>
          <p14:tracePt t="55164" x="2112963" y="3141663"/>
          <p14:tracePt t="55165" x="2120900" y="3149600"/>
          <p14:tracePt t="55167" x="2136775" y="3157538"/>
          <p14:tracePt t="55169" x="2152650" y="3165475"/>
          <p14:tracePt t="55171" x="2168525" y="3165475"/>
          <p14:tracePt t="55174" x="2184400" y="3173413"/>
          <p14:tracePt t="55175" x="2192338" y="3181350"/>
          <p14:tracePt t="55179" x="2224088" y="3197225"/>
          <p14:tracePt t="55181" x="2239963" y="3205163"/>
          <p14:tracePt t="55183" x="2247900" y="3213100"/>
          <p14:tracePt t="55185" x="2265363" y="3221038"/>
          <p14:tracePt t="55187" x="2273300" y="3228975"/>
          <p14:tracePt t="55191" x="2297113" y="3236913"/>
          <p14:tracePt t="55193" x="2312988" y="3244850"/>
          <p14:tracePt t="55197" x="2328863" y="3252788"/>
          <p14:tracePt t="55199" x="2336800" y="3262313"/>
          <p14:tracePt t="55201" x="2344738" y="3270250"/>
          <p14:tracePt t="55203" x="2352675" y="3270250"/>
          <p14:tracePt t="55205" x="2360613" y="3278188"/>
          <p14:tracePt t="55208" x="2368550" y="3278188"/>
          <p14:tracePt t="55209" x="2376488" y="3286125"/>
          <p14:tracePt t="55213" x="2392363" y="3294063"/>
          <p14:tracePt t="55215" x="2400300" y="3294063"/>
          <p14:tracePt t="55217" x="2400300" y="3302000"/>
          <p14:tracePt t="55219" x="2408238" y="3302000"/>
          <p14:tracePt t="55221" x="2416175" y="3302000"/>
          <p14:tracePt t="55224" x="2424113" y="3309938"/>
          <p14:tracePt t="55227" x="2432050" y="3309938"/>
          <p14:tracePt t="55229" x="2439988" y="3317875"/>
          <p14:tracePt t="55231" x="2447925" y="3317875"/>
          <p14:tracePt t="55233" x="2455863" y="3317875"/>
          <p14:tracePt t="55237" x="2463800" y="3325813"/>
          <p14:tracePt t="55241" x="2479675" y="3325813"/>
          <p14:tracePt t="55245" x="2495550" y="3333750"/>
          <p14:tracePt t="55247" x="2503488" y="3333750"/>
          <p14:tracePt t="55249" x="2511425" y="3333750"/>
          <p14:tracePt t="55251" x="2511425" y="3341688"/>
          <p14:tracePt t="55253" x="2519363" y="3341688"/>
          <p14:tracePt t="55255" x="2527300" y="3341688"/>
          <p14:tracePt t="55257" x="2535238" y="3349625"/>
          <p14:tracePt t="55261" x="2551113" y="3357563"/>
          <p14:tracePt t="55263" x="2559050" y="3357563"/>
          <p14:tracePt t="55265" x="2566988" y="3357563"/>
          <p14:tracePt t="55267" x="2574925" y="3365500"/>
          <p14:tracePt t="55269" x="2590800" y="3365500"/>
          <p14:tracePt t="55271" x="2590800" y="3373438"/>
          <p14:tracePt t="55274" x="2598738" y="3373438"/>
          <p14:tracePt t="55278" x="2616200" y="3381375"/>
          <p14:tracePt t="55279" x="2632075" y="3389313"/>
          <p14:tracePt t="55281" x="2632075" y="3397250"/>
          <p14:tracePt t="55283" x="2640013" y="3397250"/>
          <p14:tracePt t="55285" x="2647950" y="3405188"/>
          <p14:tracePt t="55287" x="2655888" y="3413125"/>
          <p14:tracePt t="55291" x="2671763" y="3421063"/>
          <p14:tracePt t="55295" x="2679700" y="3429000"/>
          <p14:tracePt t="55298" x="2687638" y="3429000"/>
          <p14:tracePt t="55299" x="2695575" y="3436938"/>
          <p14:tracePt t="55301" x="2703513" y="3436938"/>
          <p14:tracePt t="55303" x="2711450" y="3444875"/>
          <p14:tracePt t="55308" x="2719388" y="3452813"/>
          <p14:tracePt t="55309" x="2727325" y="3452813"/>
          <p14:tracePt t="55312" x="2735263" y="3460750"/>
          <p14:tracePt t="55315" x="2743200" y="3468688"/>
          <p14:tracePt t="55319" x="2751138" y="3476625"/>
          <p14:tracePt t="55324" x="2759075" y="3476625"/>
          <p14:tracePt t="55325" x="2759075" y="3484563"/>
          <p14:tracePt t="55329" x="2767013" y="3484563"/>
          <p14:tracePt t="55331" x="2767013" y="3492500"/>
          <p14:tracePt t="55333" x="2774950" y="3492500"/>
          <p14:tracePt t="55341" x="2782888" y="3500438"/>
          <p14:tracePt t="55393" x="2782888" y="3508375"/>
          <p14:tracePt t="55403" x="2774950" y="3516313"/>
          <p14:tracePt t="55408" x="2774950" y="3524250"/>
          <p14:tracePt t="55410" x="2767013" y="3532188"/>
          <p14:tracePt t="55413" x="2759075" y="3540125"/>
          <p14:tracePt t="55415" x="2759075" y="3548063"/>
          <p14:tracePt t="55417" x="2751138" y="3556000"/>
          <p14:tracePt t="55419" x="2743200" y="3563938"/>
          <p14:tracePt t="55425" x="2735263" y="3579813"/>
          <p14:tracePt t="55428" x="2727325" y="3587750"/>
          <p14:tracePt t="55429" x="2719388" y="3595688"/>
          <p14:tracePt t="55431" x="2719388" y="3605213"/>
          <p14:tracePt t="55433" x="2711450" y="3613150"/>
          <p14:tracePt t="55435" x="2703513" y="3621088"/>
          <p14:tracePt t="55437" x="2703513" y="3629025"/>
          <p14:tracePt t="55441" x="2687638" y="3644900"/>
          <p14:tracePt t="55444" x="2679700" y="3652838"/>
          <p14:tracePt t="55447" x="2671763" y="3668713"/>
          <p14:tracePt t="55449" x="2663825" y="3684588"/>
          <p14:tracePt t="55451" x="2655888" y="3684588"/>
          <p14:tracePt t="55453" x="2655888" y="3700463"/>
          <p14:tracePt t="55455" x="2647950" y="3708400"/>
          <p14:tracePt t="55458" x="2640013" y="3716338"/>
          <p14:tracePt t="55459" x="2632075" y="3732213"/>
          <p14:tracePt t="55464" x="2624138" y="3748088"/>
          <p14:tracePt t="55465" x="2616200" y="3756025"/>
          <p14:tracePt t="55467" x="2606675" y="3771900"/>
          <p14:tracePt t="55469" x="2606675" y="3779838"/>
          <p14:tracePt t="55471" x="2598738" y="3787775"/>
          <p14:tracePt t="55474" x="2590800" y="3803650"/>
          <p14:tracePt t="55475" x="2582863" y="3811588"/>
          <p14:tracePt t="55479" x="2574925" y="3819525"/>
          <p14:tracePt t="55482" x="2566988" y="3843338"/>
          <p14:tracePt t="55483" x="2559050" y="3851275"/>
          <p14:tracePt t="55486" x="2551113" y="3859213"/>
          <p14:tracePt t="55487" x="2543175" y="3867150"/>
          <p14:tracePt t="55491" x="2527300" y="3883025"/>
          <p14:tracePt t="55494" x="2519363" y="3890963"/>
          <p14:tracePt t="55498" x="2503488" y="3898900"/>
          <p14:tracePt t="55499" x="2495550" y="3906838"/>
          <p14:tracePt t="55502" x="2495550" y="3914775"/>
          <p14:tracePt t="55503" x="2487613" y="3914775"/>
          <p14:tracePt t="55505" x="2479675" y="3922713"/>
          <p14:tracePt t="55508" x="2471738" y="3922713"/>
          <p14:tracePt t="55509" x="2463800" y="3930650"/>
          <p14:tracePt t="55514" x="2447925" y="3938588"/>
          <p14:tracePt t="55517" x="2439988" y="3948113"/>
          <p14:tracePt t="55519" x="2424113" y="3948113"/>
          <p14:tracePt t="55521" x="2424113" y="3956050"/>
          <p14:tracePt t="55524" x="2408238" y="3956050"/>
          <p14:tracePt t="55525" x="2400300" y="3963988"/>
          <p14:tracePt t="55529" x="2384425" y="3971925"/>
          <p14:tracePt t="55531" x="2376488" y="3979863"/>
          <p14:tracePt t="55533" x="2368550" y="3979863"/>
          <p14:tracePt t="55535" x="2352675" y="3987800"/>
          <p14:tracePt t="55537" x="2344738" y="3987800"/>
          <p14:tracePt t="55541" x="2320925" y="3995738"/>
          <p14:tracePt t="55546" x="2297113" y="4003675"/>
          <p14:tracePt t="55548" x="2289175" y="4011613"/>
          <p14:tracePt t="55549" x="2273300" y="4011613"/>
          <p14:tracePt t="55551" x="2265363" y="4011613"/>
          <p14:tracePt t="55553" x="2255838" y="4019550"/>
          <p14:tracePt t="55555" x="2247900" y="4019550"/>
          <p14:tracePt t="55558" x="2232025" y="4019550"/>
          <p14:tracePt t="55560" x="2224088" y="4019550"/>
          <p14:tracePt t="55563" x="2208213" y="4027488"/>
          <p14:tracePt t="55565" x="2192338" y="4027488"/>
          <p14:tracePt t="55567" x="2184400" y="4027488"/>
          <p14:tracePt t="55569" x="2176463" y="4019550"/>
          <p14:tracePt t="55571" x="2168525" y="4019550"/>
          <p14:tracePt t="55574" x="2160588" y="4019550"/>
          <p14:tracePt t="55577" x="2152650" y="4019550"/>
          <p14:tracePt t="55579" x="2144713" y="4019550"/>
          <p14:tracePt t="55581" x="2136775" y="4019550"/>
          <p14:tracePt t="55583" x="2128838" y="4019550"/>
          <p14:tracePt t="55587" x="2120900" y="4011613"/>
          <p14:tracePt t="55591" x="2112963" y="4011613"/>
          <p14:tracePt t="55593" x="2105025" y="4011613"/>
          <p14:tracePt t="55597" x="2097088" y="4011613"/>
          <p14:tracePt t="55599" x="2089150" y="4003675"/>
          <p14:tracePt t="55603" x="2081213" y="4003675"/>
          <p14:tracePt t="55607" x="2073275" y="4003675"/>
          <p14:tracePt t="55612" x="2065338" y="3995738"/>
          <p14:tracePt t="55613" x="2057400" y="3995738"/>
          <p14:tracePt t="55617" x="2049463" y="3995738"/>
          <p14:tracePt t="55621" x="2041525" y="3995738"/>
          <p14:tracePt t="55624" x="2041525" y="3987800"/>
          <p14:tracePt t="55627" x="2033588" y="3987800"/>
          <p14:tracePt t="55631" x="2025650" y="3987800"/>
          <p14:tracePt t="55635" x="2017713" y="3987800"/>
          <p14:tracePt t="55641" x="2017713" y="3979863"/>
          <p14:tracePt t="55643" x="2009775" y="3979863"/>
          <p14:tracePt t="55651" x="2001838" y="3979863"/>
          <p14:tracePt t="55659" x="1993900" y="3979863"/>
          <p14:tracePt t="55667" x="1993900" y="3971925"/>
          <p14:tracePt t="55676" x="1985963" y="3971925"/>
          <p14:tracePt t="55845" x="1993900" y="3971925"/>
          <p14:tracePt t="55849" x="1993900" y="3963988"/>
          <p14:tracePt t="55945" x="1993900" y="3956050"/>
          <p14:tracePt t="55953" x="1993900" y="3948113"/>
          <p14:tracePt t="55959" x="1993900" y="3938588"/>
          <p14:tracePt t="55962" x="1993900" y="3930650"/>
          <p14:tracePt t="55965" x="1985963" y="3922713"/>
          <p14:tracePt t="55967" x="1985963" y="3914775"/>
          <p14:tracePt t="55969" x="1985963" y="3906838"/>
          <p14:tracePt t="55974" x="1985963" y="3898900"/>
          <p14:tracePt t="55976" x="1985963" y="3890963"/>
          <p14:tracePt t="55977" x="1978025" y="3883025"/>
          <p14:tracePt t="55979" x="1978025" y="3875088"/>
          <p14:tracePt t="55981" x="1978025" y="3867150"/>
          <p14:tracePt t="55983" x="1970088" y="3859213"/>
          <p14:tracePt t="55985" x="1970088" y="3851275"/>
          <p14:tracePt t="55987" x="1962150" y="3843338"/>
          <p14:tracePt t="55991" x="1962150" y="3835400"/>
          <p14:tracePt t="55993" x="1954213" y="3827463"/>
          <p14:tracePt t="55995" x="1954213" y="3819525"/>
          <p14:tracePt t="55997" x="1946275" y="3811588"/>
          <p14:tracePt t="55999" x="1938338" y="3795713"/>
          <p14:tracePt t="56001" x="1938338" y="3787775"/>
          <p14:tracePt t="56003" x="1930400" y="3779838"/>
          <p14:tracePt t="56005" x="1930400" y="3771900"/>
          <p14:tracePt t="56008" x="1922463" y="3763963"/>
          <p14:tracePt t="56009" x="1912938" y="3748088"/>
          <p14:tracePt t="56012" x="1912938" y="3740150"/>
          <p14:tracePt t="56014" x="1905000" y="3732213"/>
          <p14:tracePt t="56015" x="1905000" y="3724275"/>
          <p14:tracePt t="56017" x="1897063" y="3716338"/>
          <p14:tracePt t="56019" x="1889125" y="3700463"/>
          <p14:tracePt t="56021" x="1889125" y="3692525"/>
          <p14:tracePt t="56024" x="1881188" y="3684588"/>
          <p14:tracePt t="56025" x="1873250" y="3676650"/>
          <p14:tracePt t="56029" x="1857375" y="3652838"/>
          <p14:tracePt t="56032" x="1857375" y="3644900"/>
          <p14:tracePt t="56034" x="1849438" y="3629025"/>
          <p14:tracePt t="56035" x="1841500" y="3621088"/>
          <p14:tracePt t="56037" x="1841500" y="3613150"/>
          <p14:tracePt t="56041" x="1825625" y="3587750"/>
          <p14:tracePt t="56045" x="1825625" y="3579813"/>
          <p14:tracePt t="56049" x="1809750" y="3540125"/>
          <p14:tracePt t="56051" x="1801813" y="3532188"/>
          <p14:tracePt t="56053" x="1801813" y="3524250"/>
          <p14:tracePt t="56055" x="1793875" y="3508375"/>
          <p14:tracePt t="56058" x="1785938" y="3492500"/>
          <p14:tracePt t="56059" x="1778000" y="3476625"/>
          <p14:tracePt t="56062" x="1778000" y="3468688"/>
          <p14:tracePt t="56066" x="1770063" y="3444875"/>
          <p14:tracePt t="56067" x="1762125" y="3429000"/>
          <p14:tracePt t="56069" x="1754188" y="3413125"/>
          <p14:tracePt t="56071" x="1754188" y="3405188"/>
          <p14:tracePt t="56074" x="1746250" y="3389313"/>
          <p14:tracePt t="56075" x="1746250" y="3381375"/>
          <p14:tracePt t="56080" x="1738313" y="3349625"/>
          <p14:tracePt t="56082" x="1730375" y="3341688"/>
          <p14:tracePt t="56083" x="1730375" y="3325813"/>
          <p14:tracePt t="56085" x="1722438" y="3317875"/>
          <p14:tracePt t="56087" x="1722438" y="3302000"/>
          <p14:tracePt t="56091" x="1714500" y="3278188"/>
          <p14:tracePt t="56094" x="1714500" y="3262313"/>
          <p14:tracePt t="56096" x="1706563" y="3252788"/>
          <p14:tracePt t="56099" x="1706563" y="3228975"/>
          <p14:tracePt t="56101" x="1706563" y="3221038"/>
          <p14:tracePt t="56103" x="1698625" y="3205163"/>
          <p14:tracePt t="56105" x="1698625" y="3197225"/>
          <p14:tracePt t="56108" x="1698625" y="3189288"/>
          <p14:tracePt t="56109" x="1698625" y="3173413"/>
          <p14:tracePt t="56115" x="1690688" y="3149600"/>
          <p14:tracePt t="56117" x="1690688" y="3141663"/>
          <p14:tracePt t="56119" x="1690688" y="3133725"/>
          <p14:tracePt t="56121" x="1682750" y="3125788"/>
          <p14:tracePt t="56124" x="1682750" y="3117850"/>
          <p14:tracePt t="56129" x="1682750" y="3101975"/>
          <p14:tracePt t="56131" x="1682750" y="3094038"/>
          <p14:tracePt t="56133" x="1674813" y="3086100"/>
          <p14:tracePt t="56137" x="1674813" y="3078163"/>
          <p14:tracePt t="56141" x="1674813" y="3070225"/>
          <p14:tracePt t="56144" x="1674813" y="3062288"/>
          <p14:tracePt t="56145" x="1674813" y="3054350"/>
          <p14:tracePt t="56149" x="1666875" y="3046413"/>
          <p14:tracePt t="56153" x="1666875" y="3038475"/>
          <p14:tracePt t="56158" x="1666875" y="3030538"/>
          <p14:tracePt t="56160" x="1666875" y="3022600"/>
          <p14:tracePt t="56165" x="1658938" y="3014663"/>
          <p14:tracePt t="56169" x="1658938" y="3006725"/>
          <p14:tracePt t="56175" x="1658938" y="2998788"/>
          <p14:tracePt t="56177" x="1658938" y="2990850"/>
          <p14:tracePt t="56179" x="1651000" y="2990850"/>
          <p14:tracePt t="56181" x="1651000" y="2982913"/>
          <p14:tracePt t="56185" x="1651000" y="2974975"/>
          <p14:tracePt t="56191" x="1651000" y="2967038"/>
          <p14:tracePt t="56193" x="1651000" y="2959100"/>
          <p14:tracePt t="56195" x="1643063" y="2959100"/>
          <p14:tracePt t="56197" x="1643063" y="2951163"/>
          <p14:tracePt t="56199" x="1643063" y="2943225"/>
          <p14:tracePt t="56203" x="1643063" y="2935288"/>
          <p14:tracePt t="56205" x="1643063" y="2927350"/>
          <p14:tracePt t="56208" x="1635125" y="2927350"/>
          <p14:tracePt t="56210" x="1635125" y="2919413"/>
          <p14:tracePt t="56213" x="1635125" y="2909888"/>
          <p14:tracePt t="56217" x="1635125" y="2901950"/>
          <p14:tracePt t="56219" x="1627188" y="2894013"/>
          <p14:tracePt t="56226" x="1627188" y="2886075"/>
          <p14:tracePt t="56229" x="1627188" y="2878138"/>
          <p14:tracePt t="56233" x="1619250" y="2870200"/>
          <p14:tracePt t="56237" x="1619250" y="2862263"/>
          <p14:tracePt t="56243" x="1619250" y="2854325"/>
          <p14:tracePt t="56249" x="1611313" y="2846388"/>
          <p14:tracePt t="56255" x="1611313" y="2838450"/>
          <p14:tracePt t="56265" x="1611313" y="2830513"/>
          <p14:tracePt t="56279" x="1603375" y="2830513"/>
          <p14:tracePt t="56283" x="1603375" y="2822575"/>
          <p14:tracePt t="56815" x="1603375" y="2814638"/>
          <p14:tracePt t="56821" x="1603375" y="2806700"/>
          <p14:tracePt t="56827" x="1595438" y="2798763"/>
          <p14:tracePt t="56833" x="1595438" y="2790825"/>
          <p14:tracePt t="56841" x="1595438" y="2782888"/>
          <p14:tracePt t="56847" x="1595438" y="2774950"/>
          <p14:tracePt t="56853" x="1587500" y="2774950"/>
          <p14:tracePt t="56855" x="1587500" y="2767013"/>
          <p14:tracePt t="56867" x="1587500" y="2759075"/>
          <p14:tracePt t="56890" x="1587500" y="2751138"/>
          <p14:tracePt t="56892" x="1579563" y="2751138"/>
          <p14:tracePt t="56905" x="1579563" y="2743200"/>
          <p14:tracePt t="56915" x="1571625" y="2735263"/>
          <p14:tracePt t="56926" x="1571625" y="2727325"/>
          <p14:tracePt t="56929" x="1562100" y="2727325"/>
          <p14:tracePt t="56944" x="1554163" y="2711450"/>
          <p14:tracePt t="56947" x="1554163" y="2703513"/>
          <p14:tracePt t="56951" x="1546225" y="2703513"/>
          <p14:tracePt t="56956" x="1546225" y="2695575"/>
          <p14:tracePt t="56963" x="1538288" y="2695575"/>
          <p14:tracePt t="56965" x="1538288" y="2687638"/>
          <p14:tracePt t="56976" x="1530350" y="2687638"/>
          <p14:tracePt t="56978" x="1530350" y="2679700"/>
          <p14:tracePt t="56992" x="1522413" y="2679700"/>
          <p14:tracePt t="56993" x="1522413" y="2671763"/>
          <p14:tracePt t="57029" x="1522413" y="2663825"/>
          <p14:tracePt t="57032" x="1514475" y="2663825"/>
          <p14:tracePt t="57053" x="1514475" y="2655888"/>
          <p14:tracePt t="57061" x="1506538" y="2655888"/>
          <p14:tracePt t="57074" x="1506538" y="2647950"/>
          <p14:tracePt t="57083" x="1498600" y="2640013"/>
          <p14:tracePt t="57095" x="1498600" y="2632075"/>
          <p14:tracePt t="57097" x="1490663" y="2632075"/>
          <p14:tracePt t="57099" x="1490663" y="2624138"/>
          <p14:tracePt t="57105" x="1490663" y="2616200"/>
          <p14:tracePt t="57109" x="1482725" y="2608263"/>
          <p14:tracePt t="57115" x="1482725" y="2600325"/>
          <p14:tracePt t="57119" x="1482725" y="2592388"/>
          <p14:tracePt t="57121" x="1474788" y="2592388"/>
          <p14:tracePt t="57124" x="1474788" y="2584450"/>
          <p14:tracePt t="57127" x="1474788" y="2576513"/>
          <p14:tracePt t="57129" x="1466850" y="2566988"/>
          <p14:tracePt t="57135" x="1466850" y="2559050"/>
          <p14:tracePt t="57137" x="1458913" y="2551113"/>
          <p14:tracePt t="57144" x="1458913" y="2543175"/>
          <p14:tracePt t="57147" x="1450975" y="2535238"/>
          <p14:tracePt t="57149" x="1450975" y="2527300"/>
          <p14:tracePt t="57155" x="1450975" y="2519363"/>
          <p14:tracePt t="57158" x="1443038" y="2519363"/>
          <p14:tracePt t="57161" x="1443038" y="2511425"/>
          <p14:tracePt t="57163" x="1443038" y="2503488"/>
          <p14:tracePt t="57169" x="1435100" y="2495550"/>
          <p14:tracePt t="57177" x="1435100" y="2487613"/>
          <p14:tracePt t="57199" x="1435100" y="2479675"/>
          <p14:tracePt t="57443" x="1435100" y="2487613"/>
          <p14:tracePt t="57457" x="1427163" y="2487613"/>
          <p14:tracePt t="57460" x="1427163" y="2495550"/>
          <p14:tracePt t="57468" x="1427163" y="2503488"/>
          <p14:tracePt t="57475" x="1427163" y="2511425"/>
          <p14:tracePt t="57478" x="1419225" y="2511425"/>
          <p14:tracePt t="57483" x="1419225" y="2519363"/>
          <p14:tracePt t="57495" x="1419225" y="2527300"/>
          <p14:tracePt t="57627" x="1419225" y="2519363"/>
          <p14:tracePt t="57631" x="1419225" y="2511425"/>
          <p14:tracePt t="57634" x="1427163" y="2511425"/>
          <p14:tracePt t="57635" x="1427163" y="2503488"/>
          <p14:tracePt t="57642" x="1427163" y="2487613"/>
          <p14:tracePt t="57644" x="1435100" y="2487613"/>
          <p14:tracePt t="57646" x="1435100" y="2479675"/>
          <p14:tracePt t="57647" x="1435100" y="2471738"/>
          <p14:tracePt t="57651" x="1443038" y="2463800"/>
          <p14:tracePt t="57653" x="1443038" y="2455863"/>
          <p14:tracePt t="57658" x="1450975" y="2447925"/>
          <p14:tracePt t="57660" x="1450975" y="2439988"/>
          <p14:tracePt t="57662" x="1450975" y="2432050"/>
          <p14:tracePt t="57663" x="1458913" y="2424113"/>
          <p14:tracePt t="57667" x="1458913" y="2416175"/>
          <p14:tracePt t="57669" x="1466850" y="2400300"/>
          <p14:tracePt t="57677" x="1474788" y="2384425"/>
          <p14:tracePt t="57678" x="1474788" y="2376488"/>
          <p14:tracePt t="57679" x="1482725" y="2368550"/>
          <p14:tracePt t="57681" x="1482725" y="2360613"/>
          <p14:tracePt t="57683" x="1482725" y="2352675"/>
          <p14:tracePt t="57685" x="1490663" y="2344738"/>
          <p14:tracePt t="57692" x="1498600" y="2328863"/>
          <p14:tracePt t="57694" x="1498600" y="2320925"/>
          <p14:tracePt t="57697" x="1498600" y="2312988"/>
          <p14:tracePt t="57699" x="1506538" y="2305050"/>
          <p14:tracePt t="57703" x="1506538" y="2297113"/>
          <p14:tracePt t="57705" x="1506538" y="2289175"/>
          <p14:tracePt t="57710" x="1506538" y="2281238"/>
          <p14:tracePt t="57713" x="1506538" y="2273300"/>
          <p14:tracePt t="57715" x="1514475" y="2265363"/>
          <p14:tracePt t="57719" x="1514475" y="2257425"/>
          <p14:tracePt t="57724" x="1514475" y="2249488"/>
          <p14:tracePt t="57727" x="1514475" y="2241550"/>
          <p14:tracePt t="57731" x="1514475" y="2233613"/>
          <p14:tracePt t="57735" x="1514475" y="2224088"/>
          <p14:tracePt t="57741" x="1514475" y="2216150"/>
          <p14:tracePt t="57749" x="1514475" y="2208213"/>
          <p14:tracePt t="57765" x="1514475" y="2200275"/>
          <p14:tracePt t="58116" x="1514475" y="2208213"/>
          <p14:tracePt t="58120" x="1522413" y="2208213"/>
          <p14:tracePt t="58133" x="1522413" y="2216150"/>
          <p14:tracePt t="58136" x="1530350" y="2216150"/>
          <p14:tracePt t="58145" x="1538288" y="2224088"/>
          <p14:tracePt t="58151" x="1546225" y="2224088"/>
          <p14:tracePt t="58158" x="1554163" y="2233613"/>
          <p14:tracePt t="58161" x="1562100" y="2233613"/>
          <p14:tracePt t="58165" x="1571625" y="2233613"/>
          <p14:tracePt t="58167" x="1571625" y="2241550"/>
          <p14:tracePt t="58169" x="1579563" y="2241550"/>
          <p14:tracePt t="58175" x="1587500" y="2241550"/>
          <p14:tracePt t="58177" x="1595438" y="2249488"/>
          <p14:tracePt t="58179" x="1603375" y="2249488"/>
          <p14:tracePt t="58181" x="1611313" y="2249488"/>
          <p14:tracePt t="58185" x="1619250" y="2257425"/>
          <p14:tracePt t="58187" x="1627188" y="2257425"/>
          <p14:tracePt t="58191" x="1643063" y="2257425"/>
          <p14:tracePt t="58193" x="1651000" y="2265363"/>
          <p14:tracePt t="58195" x="1658938" y="2265363"/>
          <p14:tracePt t="58197" x="1666875" y="2265363"/>
          <p14:tracePt t="58199" x="1682750" y="2265363"/>
          <p14:tracePt t="58201" x="1682750" y="2273300"/>
          <p14:tracePt t="58203" x="1698625" y="2273300"/>
          <p14:tracePt t="58205" x="1706563" y="2273300"/>
          <p14:tracePt t="58208" x="1714500" y="2273300"/>
          <p14:tracePt t="58211" x="1730375" y="2281238"/>
          <p14:tracePt t="58213" x="1738313" y="2281238"/>
          <p14:tracePt t="58215" x="1754188" y="2289175"/>
          <p14:tracePt t="58217" x="1762125" y="2289175"/>
          <p14:tracePt t="58219" x="1770063" y="2289175"/>
          <p14:tracePt t="58221" x="1778000" y="2297113"/>
          <p14:tracePt t="58224" x="1785938" y="2297113"/>
          <p14:tracePt t="58228" x="1809750" y="2305050"/>
          <p14:tracePt t="58229" x="1817688" y="2305050"/>
          <p14:tracePt t="58231" x="1825625" y="2312988"/>
          <p14:tracePt t="58233" x="1833563" y="2312988"/>
          <p14:tracePt t="58235" x="1849438" y="2312988"/>
          <p14:tracePt t="58237" x="1857375" y="2312988"/>
          <p14:tracePt t="58241" x="1873250" y="2320925"/>
          <p14:tracePt t="58244" x="1881188" y="2320925"/>
          <p14:tracePt t="58245" x="1897063" y="2320925"/>
          <p14:tracePt t="58247" x="1905000" y="2328863"/>
          <p14:tracePt t="58249" x="1912938" y="2328863"/>
          <p14:tracePt t="58251" x="1922463" y="2328863"/>
          <p14:tracePt t="58253" x="1930400" y="2336800"/>
          <p14:tracePt t="58255" x="1938338" y="2336800"/>
          <p14:tracePt t="58258" x="1946275" y="2336800"/>
          <p14:tracePt t="58260" x="1962150" y="2344738"/>
          <p14:tracePt t="58262" x="1970088" y="2344738"/>
          <p14:tracePt t="58263" x="1978025" y="2344738"/>
          <p14:tracePt t="58265" x="1985963" y="2344738"/>
          <p14:tracePt t="58267" x="1993900" y="2352675"/>
          <p14:tracePt t="58269" x="2001838" y="2352675"/>
          <p14:tracePt t="58271" x="2009775" y="2352675"/>
          <p14:tracePt t="58274" x="2017713" y="2352675"/>
          <p14:tracePt t="58277" x="2025650" y="2360613"/>
          <p14:tracePt t="58279" x="2033588" y="2360613"/>
          <p14:tracePt t="58281" x="2041525" y="2360613"/>
          <p14:tracePt t="58285" x="2049463" y="2360613"/>
          <p14:tracePt t="58287" x="2057400" y="2368550"/>
          <p14:tracePt t="58290" x="2065338" y="2368550"/>
          <p14:tracePt t="58294" x="2073275" y="2368550"/>
          <p14:tracePt t="58297" x="2081213" y="2368550"/>
          <p14:tracePt t="58301" x="2089150" y="2368550"/>
          <p14:tracePt t="58308" x="2097088" y="2368550"/>
          <p14:tracePt t="58310" x="2097088" y="2376488"/>
          <p14:tracePt t="58315" x="2105025" y="2376488"/>
          <p14:tracePt t="58324" x="2112963" y="2376488"/>
          <p14:tracePt t="58333" x="2120900" y="2376488"/>
          <p14:tracePt t="58337" x="2120900" y="2368550"/>
          <p14:tracePt t="58341" x="2128838" y="2368550"/>
          <p14:tracePt t="58347" x="2136775" y="2368550"/>
          <p14:tracePt t="58351" x="2144713" y="2368550"/>
          <p14:tracePt t="58355" x="2152650" y="2368550"/>
          <p14:tracePt t="58359" x="2160588" y="2368550"/>
          <p14:tracePt t="58365" x="2168525" y="2360613"/>
          <p14:tracePt t="58369" x="2176463" y="2360613"/>
          <p14:tracePt t="58374" x="2184400" y="2360613"/>
          <p14:tracePt t="58377" x="2192338" y="2360613"/>
          <p14:tracePt t="58379" x="2200275" y="2360613"/>
          <p14:tracePt t="58381" x="2200275" y="2352675"/>
          <p14:tracePt t="58385" x="2208213" y="2352675"/>
          <p14:tracePt t="58391" x="2216150" y="2352675"/>
          <p14:tracePt t="58394" x="2224088" y="2352675"/>
          <p14:tracePt t="58399" x="2232025" y="2344738"/>
          <p14:tracePt t="58403" x="2239963" y="2344738"/>
          <p14:tracePt t="58411" x="2247900" y="2344738"/>
          <p14:tracePt t="58419" x="2255838" y="2344738"/>
          <p14:tracePt t="58429" x="2265363" y="2344738"/>
          <p14:tracePt t="58431" x="2265363" y="2336800"/>
          <p14:tracePt t="58443" x="2273300" y="2336800"/>
          <p14:tracePt t="58458" x="2281238" y="2336800"/>
          <p14:tracePt t="58469" x="2289175" y="2328863"/>
          <p14:tracePt t="58477" x="2297113" y="2328863"/>
          <p14:tracePt t="58487" x="2305050" y="2328863"/>
          <p14:tracePt t="58491" x="2305050" y="2320925"/>
          <p14:tracePt t="58493" x="2312988" y="2320925"/>
          <p14:tracePt t="58501" x="2320925" y="2320925"/>
          <p14:tracePt t="58508" x="2328863" y="2312988"/>
          <p14:tracePt t="58515" x="2336800" y="2312988"/>
          <p14:tracePt t="58524" x="2336800" y="2305050"/>
          <p14:tracePt t="58526" x="2344738" y="2305050"/>
          <p14:tracePt t="58538" x="2352675" y="2305050"/>
          <p14:tracePt t="58665" x="2360613" y="2305050"/>
          <p14:tracePt t="58693" x="2368550" y="2305050"/>
          <p14:tracePt t="58959" x="2376488" y="2305050"/>
          <p14:tracePt t="58965" x="2384425" y="2305050"/>
          <p14:tracePt t="58969" x="2392363" y="2305050"/>
          <p14:tracePt t="58974" x="2400300" y="2305050"/>
          <p14:tracePt t="58977" x="2408238" y="2305050"/>
          <p14:tracePt t="58981" x="2416175" y="2305050"/>
          <p14:tracePt t="58983" x="2424113" y="2297113"/>
          <p14:tracePt t="58985" x="2432050" y="2297113"/>
          <p14:tracePt t="58991" x="2447925" y="2297113"/>
          <p14:tracePt t="58993" x="2455863" y="2297113"/>
          <p14:tracePt t="58995" x="2463800" y="2297113"/>
          <p14:tracePt t="58997" x="2471738" y="2297113"/>
          <p14:tracePt t="58999" x="2479675" y="2297113"/>
          <p14:tracePt t="59001" x="2487613" y="2297113"/>
          <p14:tracePt t="59003" x="2495550" y="2297113"/>
          <p14:tracePt t="59005" x="2503488" y="2297113"/>
          <p14:tracePt t="59008" x="2511425" y="2289175"/>
          <p14:tracePt t="59010" x="2519363" y="2289175"/>
          <p14:tracePt t="59013" x="2527300" y="2289175"/>
          <p14:tracePt t="59015" x="2535238" y="2289175"/>
          <p14:tracePt t="59017" x="2543175" y="2289175"/>
          <p14:tracePt t="59019" x="2559050" y="2289175"/>
          <p14:tracePt t="59026" x="2574925" y="2281238"/>
          <p14:tracePt t="59027" x="2582863" y="2281238"/>
          <p14:tracePt t="59029" x="2590800" y="2281238"/>
          <p14:tracePt t="59031" x="2598738" y="2281238"/>
          <p14:tracePt t="59035" x="2606675" y="2281238"/>
          <p14:tracePt t="59037" x="2616200" y="2281238"/>
          <p14:tracePt t="59041" x="2632075" y="2273300"/>
          <p14:tracePt t="59045" x="2640013" y="2273300"/>
          <p14:tracePt t="59047" x="2647950" y="2273300"/>
          <p14:tracePt t="59051" x="2655888" y="2273300"/>
          <p14:tracePt t="59055" x="2663825" y="2273300"/>
          <p14:tracePt t="59059" x="2671763" y="2273300"/>
          <p14:tracePt t="59061" x="2671763" y="2265363"/>
          <p14:tracePt t="59065" x="2679700" y="2265363"/>
          <p14:tracePt t="59076" x="2687638" y="2265363"/>
          <p14:tracePt t="59447" x="2687638" y="2257425"/>
          <p14:tracePt t="59457" x="2679700" y="2249488"/>
          <p14:tracePt t="59463" x="2679700" y="2241550"/>
          <p14:tracePt t="59471" x="2679700" y="2233613"/>
          <p14:tracePt t="59477" x="2679700" y="2224088"/>
          <p14:tracePt t="59479" x="2671763" y="2224088"/>
          <p14:tracePt t="59483" x="2671763" y="2216150"/>
          <p14:tracePt t="59487" x="2671763" y="2208213"/>
          <p14:tracePt t="59493" x="2663825" y="2200275"/>
          <p14:tracePt t="59499" x="2663825" y="2192338"/>
          <p14:tracePt t="59505" x="2655888" y="2184400"/>
          <p14:tracePt t="59511" x="2655888" y="2176463"/>
          <p14:tracePt t="59517" x="2647950" y="2168525"/>
          <p14:tracePt t="59526" x="2647950" y="2160588"/>
          <p14:tracePt t="59531" x="2647950" y="2152650"/>
          <p14:tracePt t="59533" x="2640013" y="2152650"/>
          <p14:tracePt t="59539" x="2640013" y="2144713"/>
          <p14:tracePt t="59545" x="2640013" y="2136775"/>
          <p14:tracePt t="59547" x="2632075" y="2136775"/>
          <p14:tracePt t="59553" x="2632075" y="2128838"/>
          <p14:tracePt t="59558" x="2624138" y="2128838"/>
          <p14:tracePt t="59560" x="2624138" y="2120900"/>
          <p14:tracePt t="59567" x="2624138" y="2112963"/>
          <p14:tracePt t="59569" x="2616200" y="2112963"/>
          <p14:tracePt t="59576" x="2616200" y="2105025"/>
          <p14:tracePt t="59582" x="2606675" y="2097088"/>
          <p14:tracePt t="59589" x="2598738" y="2089150"/>
          <p14:tracePt t="59594" x="2598738" y="2081213"/>
          <p14:tracePt t="59599" x="2590800" y="2073275"/>
          <p14:tracePt t="59605" x="2590800" y="2065338"/>
          <p14:tracePt t="59610" x="2582863" y="2065338"/>
          <p14:tracePt t="59612" x="2582863" y="2057400"/>
          <p14:tracePt t="59617" x="2582863" y="2049463"/>
          <p14:tracePt t="59619" x="2574925" y="2049463"/>
          <p14:tracePt t="59624" x="2574925" y="2041525"/>
          <p14:tracePt t="59629" x="2574925" y="2033588"/>
          <p14:tracePt t="59633" x="2566988" y="2033588"/>
          <p14:tracePt t="59637" x="2566988" y="2025650"/>
          <p14:tracePt t="59645" x="2566988" y="2017713"/>
          <p14:tracePt t="59647" x="2559050" y="2017713"/>
          <p14:tracePt t="59655" x="2559050" y="2009775"/>
          <p14:tracePt t="59669" x="2559050" y="2001838"/>
          <p14:tracePt t="59671" x="2551113" y="2001838"/>
          <p14:tracePt t="59909" x="2543175" y="2001838"/>
          <p14:tracePt t="59912" x="2543175" y="1993900"/>
          <p14:tracePt t="59914" x="2535238" y="1993900"/>
          <p14:tracePt t="59916" x="2527300" y="1993900"/>
          <p14:tracePt t="59917" x="2527300" y="1985963"/>
          <p14:tracePt t="59919" x="2519363" y="1985963"/>
          <p14:tracePt t="59925" x="2511425" y="1978025"/>
          <p14:tracePt t="59927" x="2503488" y="1978025"/>
          <p14:tracePt t="59929" x="2495550" y="1978025"/>
          <p14:tracePt t="59931" x="2487613" y="1970088"/>
          <p14:tracePt t="59935" x="2479675" y="1970088"/>
          <p14:tracePt t="59944" x="2447925" y="1962150"/>
          <p14:tracePt t="59947" x="2439988" y="1954213"/>
          <p14:tracePt t="59949" x="2432050" y="1954213"/>
          <p14:tracePt t="59951" x="2424113" y="1954213"/>
          <p14:tracePt t="59954" x="2416175" y="1954213"/>
          <p14:tracePt t="59956" x="2408238" y="1954213"/>
          <p14:tracePt t="59959" x="2392363" y="1946275"/>
          <p14:tracePt t="59963" x="2384425" y="1946275"/>
          <p14:tracePt t="59965" x="2376488" y="1946275"/>
          <p14:tracePt t="59967" x="2368550" y="1946275"/>
          <p14:tracePt t="59969" x="2360613" y="1946275"/>
          <p14:tracePt t="59971" x="2352675" y="1946275"/>
          <p14:tracePt t="59976" x="2344738" y="1938338"/>
          <p14:tracePt t="59978" x="2336800" y="1938338"/>
          <p14:tracePt t="59979" x="2328863" y="1938338"/>
          <p14:tracePt t="59983" x="2320925" y="1938338"/>
          <p14:tracePt t="59985" x="2312988" y="1938338"/>
          <p14:tracePt t="59989" x="2305050" y="1938338"/>
          <p14:tracePt t="59993" x="2297113" y="1938338"/>
          <p14:tracePt t="59997" x="2289175" y="1938338"/>
          <p14:tracePt t="60001" x="2281238" y="1938338"/>
          <p14:tracePt t="60005" x="2273300" y="1938338"/>
          <p14:tracePt t="60008" x="2273300" y="1930400"/>
          <p14:tracePt t="60009" x="2265363" y="1930400"/>
          <p14:tracePt t="60013" x="2255838" y="1930400"/>
          <p14:tracePt t="60019" x="2247900" y="1930400"/>
          <p14:tracePt t="60026" x="2239963" y="1930400"/>
          <p14:tracePt t="60033" x="2232025" y="1930400"/>
          <p14:tracePt t="60119" x="2224088" y="1930400"/>
          <p14:tracePt t="60130" x="2216150" y="1930400"/>
          <p14:tracePt t="60132" x="2216150" y="1922463"/>
          <p14:tracePt t="60137" x="2208213" y="1922463"/>
          <p14:tracePt t="60141" x="2200275" y="1922463"/>
          <p14:tracePt t="60144" x="2200275" y="1914525"/>
          <p14:tracePt t="60145" x="2192338" y="1914525"/>
          <p14:tracePt t="60149" x="2184400" y="1914525"/>
          <p14:tracePt t="60151" x="2176463" y="1914525"/>
          <p14:tracePt t="60153" x="2176463" y="1906588"/>
          <p14:tracePt t="60155" x="2168525" y="1906588"/>
          <p14:tracePt t="60158" x="2160588" y="1906588"/>
          <p14:tracePt t="60160" x="2152650" y="1898650"/>
          <p14:tracePt t="60163" x="2144713" y="1898650"/>
          <p14:tracePt t="60165" x="2136775" y="1898650"/>
          <p14:tracePt t="60167" x="2128838" y="1890713"/>
          <p14:tracePt t="60171" x="2120900" y="1890713"/>
          <p14:tracePt t="60174" x="2112963" y="1890713"/>
          <p14:tracePt t="60176" x="2105025" y="1881188"/>
          <p14:tracePt t="60179" x="2089150" y="1881188"/>
          <p14:tracePt t="60183" x="2081213" y="1873250"/>
          <p14:tracePt t="60185" x="2073275" y="1873250"/>
          <p14:tracePt t="60187" x="2065338" y="1873250"/>
          <p14:tracePt t="60189" x="2057400" y="1873250"/>
          <p14:tracePt t="60192" x="2049463" y="1865313"/>
          <p14:tracePt t="60195" x="2033588" y="1865313"/>
          <p14:tracePt t="60197" x="2025650" y="1865313"/>
          <p14:tracePt t="60199" x="2025650" y="1857375"/>
          <p14:tracePt t="60201" x="2017713" y="1857375"/>
          <p14:tracePt t="60203" x="2009775" y="1857375"/>
          <p14:tracePt t="60205" x="2001838" y="1849438"/>
          <p14:tracePt t="60208" x="1993900" y="1849438"/>
          <p14:tracePt t="60210" x="1985963" y="1849438"/>
          <p14:tracePt t="60212" x="1978025" y="1849438"/>
          <p14:tracePt t="60213" x="1970088" y="1849438"/>
          <p14:tracePt t="60215" x="1962150" y="1841500"/>
          <p14:tracePt t="60219" x="1954213" y="1841500"/>
          <p14:tracePt t="60221" x="1946275" y="1841500"/>
          <p14:tracePt t="60224" x="1938338" y="1841500"/>
          <p14:tracePt t="60227" x="1930400" y="1841500"/>
          <p14:tracePt t="60229" x="1922463" y="1841500"/>
          <p14:tracePt t="60231" x="1912938" y="1841500"/>
          <p14:tracePt t="60235" x="1905000" y="1841500"/>
          <p14:tracePt t="60239" x="1897063" y="1841500"/>
          <p14:tracePt t="60242" x="1889125" y="1841500"/>
          <p14:tracePt t="60245" x="1881188" y="1841500"/>
          <p14:tracePt t="60249" x="1873250" y="1841500"/>
          <p14:tracePt t="60251" x="1865313" y="1841500"/>
          <p14:tracePt t="60255" x="1857375" y="1833563"/>
          <p14:tracePt t="60259" x="1849438" y="1833563"/>
          <p14:tracePt t="60261" x="1841500" y="1833563"/>
          <p14:tracePt t="60263" x="1841500" y="1841500"/>
          <p14:tracePt t="60265" x="1833563" y="1841500"/>
          <p14:tracePt t="60269" x="1825625" y="1841500"/>
          <p14:tracePt t="60271" x="1817688" y="1841500"/>
          <p14:tracePt t="60275" x="1809750" y="1841500"/>
          <p14:tracePt t="60279" x="1801813" y="1841500"/>
          <p14:tracePt t="60281" x="1793875" y="1841500"/>
          <p14:tracePt t="60285" x="1785938" y="1841500"/>
          <p14:tracePt t="60289" x="1778000" y="1841500"/>
          <p14:tracePt t="60292" x="1770063" y="1841500"/>
          <p14:tracePt t="60295" x="1762125" y="1841500"/>
          <p14:tracePt t="60299" x="1754188" y="1841500"/>
          <p14:tracePt t="60303" x="1746250" y="1841500"/>
          <p14:tracePt t="60308" x="1738313" y="1841500"/>
          <p14:tracePt t="60311" x="1730375" y="1841500"/>
          <p14:tracePt t="60315" x="1722438" y="1841500"/>
          <p14:tracePt t="60319" x="1714500" y="1841500"/>
          <p14:tracePt t="60321" x="1706563" y="1841500"/>
          <p14:tracePt t="60325" x="1698625" y="1841500"/>
          <p14:tracePt t="60329" x="1690688" y="1841500"/>
          <p14:tracePt t="60335" x="1682750" y="1841500"/>
          <p14:tracePt t="60340" x="1674813" y="1841500"/>
          <p14:tracePt t="60345" x="1666875" y="1841500"/>
          <p14:tracePt t="60349" x="1658938" y="1841500"/>
          <p14:tracePt t="60355" x="1651000" y="1841500"/>
          <p14:tracePt t="60361" x="1643063" y="1841500"/>
          <p14:tracePt t="60367" x="1635125" y="1841500"/>
          <p14:tracePt t="60376" x="1627188" y="1841500"/>
          <p14:tracePt t="60381" x="1619250" y="1841500"/>
          <p14:tracePt t="60391" x="1611313" y="1841500"/>
          <p14:tracePt t="60397" x="1603375" y="1841500"/>
          <p14:tracePt t="60405" x="1595438" y="1841500"/>
          <p14:tracePt t="60411" x="1587500" y="1841500"/>
          <p14:tracePt t="60417" x="1579563" y="1841500"/>
          <p14:tracePt t="60425" x="1571625" y="1841500"/>
          <p14:tracePt t="60429" x="1562100" y="1841500"/>
          <p14:tracePt t="60433" x="1554163" y="1841500"/>
          <p14:tracePt t="60437" x="1546225" y="1841500"/>
          <p14:tracePt t="60441" x="1538288" y="1841500"/>
          <p14:tracePt t="60443" x="1538288" y="1849438"/>
          <p14:tracePt t="60445" x="1530350" y="1849438"/>
          <p14:tracePt t="60449" x="1522413" y="1849438"/>
          <p14:tracePt t="60453" x="1514475" y="1849438"/>
          <p14:tracePt t="60455" x="1506538" y="1849438"/>
          <p14:tracePt t="60459" x="1498600" y="1849438"/>
          <p14:tracePt t="60463" x="1490663" y="1857375"/>
          <p14:tracePt t="60467" x="1482725" y="1857375"/>
          <p14:tracePt t="60471" x="1474788" y="1857375"/>
          <p14:tracePt t="60475" x="1466850" y="1857375"/>
          <p14:tracePt t="60477" x="1466850" y="1865313"/>
          <p14:tracePt t="60479" x="1458913" y="1865313"/>
          <p14:tracePt t="60483" x="1450975" y="1865313"/>
          <p14:tracePt t="60485" x="1443038" y="1873250"/>
          <p14:tracePt t="60489" x="1435100" y="1873250"/>
          <p14:tracePt t="60493" x="1427163" y="1873250"/>
          <p14:tracePt t="60495" x="1427163" y="1881188"/>
          <p14:tracePt t="60497" x="1419225" y="1881188"/>
          <p14:tracePt t="60499" x="1411288" y="1881188"/>
          <p14:tracePt t="60503" x="1403350" y="1890713"/>
          <p14:tracePt t="60508" x="1395413" y="1890713"/>
          <p14:tracePt t="60511" x="1395413" y="1898650"/>
          <p14:tracePt t="60513" x="1387475" y="1898650"/>
          <p14:tracePt t="60517" x="1379538" y="1898650"/>
          <p14:tracePt t="60519" x="1379538" y="1906588"/>
          <p14:tracePt t="60524" x="1371600" y="1906588"/>
          <p14:tracePt t="60529" x="1363663" y="1914525"/>
          <p14:tracePt t="60537" x="1355725" y="1914525"/>
          <p14:tracePt t="60541" x="1355725" y="1922463"/>
          <p14:tracePt t="60547" x="1347788" y="1922463"/>
          <p14:tracePt t="60553" x="1347788" y="1930400"/>
          <p14:tracePt t="60565" x="1339850" y="1930400"/>
          <p14:tracePt t="60569" x="1339850" y="1938338"/>
          <p14:tracePt t="60585" x="1339850" y="1946275"/>
          <p14:tracePt t="60599" x="1331913" y="1946275"/>
          <p14:tracePt t="60601" x="1331913" y="1954213"/>
          <p14:tracePt t="60619" x="1331913" y="1962150"/>
          <p14:tracePt t="60637" x="1331913" y="1970088"/>
          <p14:tracePt t="60651" x="1331913" y="1978025"/>
          <p14:tracePt t="60659" x="1323975" y="1978025"/>
          <p14:tracePt t="60665" x="1323975" y="1985963"/>
          <p14:tracePt t="60681" x="1323975" y="1993900"/>
          <p14:tracePt t="60703" x="1323975" y="2001838"/>
          <p14:tracePt t="60725" x="1323975" y="2009775"/>
          <p14:tracePt t="60770" x="1323975" y="2017713"/>
          <p14:tracePt t="60799" x="1323975" y="2025650"/>
          <p14:tracePt t="60809" x="1323975" y="2033588"/>
          <p14:tracePt t="60819" x="1331913" y="2041525"/>
          <p14:tracePt t="60827" x="1331913" y="2049463"/>
          <p14:tracePt t="60835" x="1331913" y="2057400"/>
          <p14:tracePt t="60840" x="1339850" y="2057400"/>
          <p14:tracePt t="60843" x="1339850" y="2065338"/>
          <p14:tracePt t="60851" x="1339850" y="2073275"/>
          <p14:tracePt t="60855" x="1347788" y="2073275"/>
          <p14:tracePt t="60859" x="1347788" y="2081213"/>
          <p14:tracePt t="60865" x="1347788" y="2089150"/>
          <p14:tracePt t="60867" x="1355725" y="2089150"/>
          <p14:tracePt t="60875" x="1363663" y="2097088"/>
          <p14:tracePt t="60879" x="1371600" y="2105025"/>
          <p14:tracePt t="60883" x="1371600" y="2112963"/>
          <p14:tracePt t="60885" x="1379538" y="2112963"/>
          <p14:tracePt t="60889" x="1387475" y="2120900"/>
          <p14:tracePt t="60892" x="1395413" y="2120900"/>
          <p14:tracePt t="60895" x="1395413" y="2128838"/>
          <p14:tracePt t="60896" x="1403350" y="2128838"/>
          <p14:tracePt t="60897" x="1411288" y="2136775"/>
          <p14:tracePt t="60899" x="1419225" y="2136775"/>
          <p14:tracePt t="60903" x="1427163" y="2144713"/>
          <p14:tracePt t="60905" x="1435100" y="2144713"/>
          <p14:tracePt t="60909" x="1435100" y="2152650"/>
          <p14:tracePt t="60912" x="1450975" y="2152650"/>
          <p14:tracePt t="60913" x="1458913" y="2160588"/>
          <p14:tracePt t="60915" x="1466850" y="2160588"/>
          <p14:tracePt t="60917" x="1474788" y="2168525"/>
          <p14:tracePt t="60919" x="1482725" y="2168525"/>
          <p14:tracePt t="60925" x="1498600" y="2176463"/>
          <p14:tracePt t="60928" x="1506538" y="2176463"/>
          <p14:tracePt t="60929" x="1514475" y="2184400"/>
          <p14:tracePt t="60946" x="1579563" y="2200275"/>
          <p14:tracePt t="60947" x="1587500" y="2208213"/>
          <p14:tracePt t="60949" x="1603375" y="2208213"/>
          <p14:tracePt t="60951" x="1611313" y="2208213"/>
          <p14:tracePt t="60953" x="1619250" y="2208213"/>
          <p14:tracePt t="60956" x="1627188" y="2216150"/>
          <p14:tracePt t="60958" x="1635125" y="2216150"/>
          <p14:tracePt t="60960" x="1651000" y="2216150"/>
          <p14:tracePt t="60963" x="1658938" y="2224088"/>
          <p14:tracePt t="60965" x="1674813" y="2224088"/>
          <p14:tracePt t="60967" x="1682750" y="2233613"/>
          <p14:tracePt t="60969" x="1690688" y="2233613"/>
          <p14:tracePt t="60971" x="1698625" y="2233613"/>
          <p14:tracePt t="60974" x="1706563" y="2241550"/>
          <p14:tracePt t="60976" x="1714500" y="2241550"/>
          <p14:tracePt t="60978" x="1722438" y="2241550"/>
          <p14:tracePt t="60979" x="1730375" y="2241550"/>
          <p14:tracePt t="60981" x="1738313" y="2241550"/>
          <p14:tracePt t="60983" x="1746250" y="2241550"/>
          <p14:tracePt t="60985" x="1754188" y="2249488"/>
          <p14:tracePt t="60987" x="1762125" y="2249488"/>
          <p14:tracePt t="60991" x="1778000" y="2249488"/>
          <p14:tracePt t="60994" x="1785938" y="2249488"/>
          <p14:tracePt t="60995" x="1793875" y="2249488"/>
          <p14:tracePt t="60997" x="1801813" y="2249488"/>
          <p14:tracePt t="60999" x="1809750" y="2249488"/>
          <p14:tracePt t="61001" x="1817688" y="2249488"/>
          <p14:tracePt t="61003" x="1817688" y="2257425"/>
          <p14:tracePt t="61005" x="1825625" y="2257425"/>
          <p14:tracePt t="61008" x="1833563" y="2257425"/>
          <p14:tracePt t="61010" x="1841500" y="2257425"/>
          <p14:tracePt t="61011" x="1849438" y="2257425"/>
          <p14:tracePt t="61013" x="1857375" y="2257425"/>
          <p14:tracePt t="61015" x="1865313" y="2257425"/>
          <p14:tracePt t="61017" x="1873250" y="2257425"/>
          <p14:tracePt t="61019" x="1881188" y="2257425"/>
          <p14:tracePt t="61021" x="1889125" y="2257425"/>
          <p14:tracePt t="61024" x="1897063" y="2257425"/>
          <p14:tracePt t="61026" x="1905000" y="2257425"/>
          <p14:tracePt t="61027" x="1912938" y="2257425"/>
          <p14:tracePt t="61029" x="1922463" y="2257425"/>
          <p14:tracePt t="61031" x="1930400" y="2257425"/>
          <p14:tracePt t="61035" x="1938338" y="2249488"/>
          <p14:tracePt t="61037" x="1946275" y="2249488"/>
          <p14:tracePt t="61041" x="1970088" y="2249488"/>
          <p14:tracePt t="61045" x="1985963" y="2249488"/>
          <p14:tracePt t="61047" x="1993900" y="2249488"/>
          <p14:tracePt t="61049" x="2001838" y="2249488"/>
          <p14:tracePt t="61051" x="2009775" y="2249488"/>
          <p14:tracePt t="61053" x="2017713" y="2241550"/>
          <p14:tracePt t="61055" x="2025650" y="2241550"/>
          <p14:tracePt t="61058" x="2033588" y="2241550"/>
          <p14:tracePt t="61060" x="2041525" y="2241550"/>
          <p14:tracePt t="61062" x="2049463" y="2241550"/>
          <p14:tracePt t="61064" x="2057400" y="2241550"/>
          <p14:tracePt t="61065" x="2065338" y="2241550"/>
          <p14:tracePt t="61067" x="2073275" y="2241550"/>
          <p14:tracePt t="61069" x="2089150" y="2241550"/>
          <p14:tracePt t="61071" x="2097088" y="2241550"/>
          <p14:tracePt t="61075" x="2105025" y="2241550"/>
          <p14:tracePt t="61077" x="2120900" y="2241550"/>
          <p14:tracePt t="61079" x="2136775" y="2241550"/>
          <p14:tracePt t="61083" x="2152650" y="2241550"/>
          <p14:tracePt t="61085" x="2160588" y="2241550"/>
          <p14:tracePt t="61087" x="2168525" y="2241550"/>
          <p14:tracePt t="61089" x="2176463" y="2241550"/>
          <p14:tracePt t="61092" x="2184400" y="2241550"/>
          <p14:tracePt t="61096" x="2200275" y="2241550"/>
          <p14:tracePt t="61097" x="2208213" y="2241550"/>
          <p14:tracePt t="61099" x="2224088" y="2241550"/>
          <p14:tracePt t="61103" x="2232025" y="2241550"/>
          <p14:tracePt t="61106" x="2239963" y="2241550"/>
          <p14:tracePt t="61108" x="2247900" y="2241550"/>
          <p14:tracePt t="61110" x="2265363" y="2241550"/>
          <p14:tracePt t="61113" x="2273300" y="2241550"/>
          <p14:tracePt t="61115" x="2281238" y="2241550"/>
          <p14:tracePt t="61117" x="2289175" y="2241550"/>
          <p14:tracePt t="61119" x="2297113" y="2241550"/>
          <p14:tracePt t="61121" x="2305050" y="2241550"/>
          <p14:tracePt t="61124" x="2312988" y="2241550"/>
          <p14:tracePt t="61127" x="2320925" y="2241550"/>
          <p14:tracePt t="61129" x="2328863" y="2241550"/>
          <p14:tracePt t="61131" x="2336800" y="2241550"/>
          <p14:tracePt t="61133" x="2344738" y="2241550"/>
          <p14:tracePt t="61135" x="2344738" y="2249488"/>
          <p14:tracePt t="61137" x="2352675" y="2249488"/>
          <p14:tracePt t="61139" x="2360613" y="2249488"/>
          <p14:tracePt t="61143" x="2368550" y="2249488"/>
          <p14:tracePt t="61147" x="2376488" y="2249488"/>
          <p14:tracePt t="61149" x="2384425" y="2249488"/>
          <p14:tracePt t="61153" x="2392363" y="2249488"/>
          <p14:tracePt t="61158" x="2400300" y="2249488"/>
          <p14:tracePt t="61163" x="2408238" y="2249488"/>
          <p14:tracePt t="61167" x="2416175" y="2249488"/>
          <p14:tracePt t="61175" x="2424113" y="2249488"/>
          <p14:tracePt t="61181" x="2432050" y="2249488"/>
          <p14:tracePt t="61187" x="2439988" y="2249488"/>
          <p14:tracePt t="61197" x="2447925" y="2249488"/>
          <p14:tracePt t="61205" x="2455863" y="2249488"/>
          <p14:tracePt t="61213" x="2463800" y="2249488"/>
          <p14:tracePt t="61219" x="2471738" y="2249488"/>
          <p14:tracePt t="61227" x="2479675" y="2249488"/>
          <p14:tracePt t="61235" x="2487613" y="2249488"/>
          <p14:tracePt t="61242" x="2495550" y="2249488"/>
          <p14:tracePt t="61245" x="2495550" y="2257425"/>
          <p14:tracePt t="61247" x="2503488" y="2257425"/>
          <p14:tracePt t="61253" x="2511425" y="2257425"/>
          <p14:tracePt t="61258" x="2519363" y="2257425"/>
          <p14:tracePt t="61263" x="2527300" y="2257425"/>
          <p14:tracePt t="61269" x="2535238" y="2257425"/>
          <p14:tracePt t="61274" x="2543175" y="2257425"/>
          <p14:tracePt t="61279" x="2551113" y="2265363"/>
          <p14:tracePt t="61283" x="2559050" y="2265363"/>
          <p14:tracePt t="61289" x="2566988" y="2265363"/>
          <p14:tracePt t="61294" x="2574925" y="2265363"/>
          <p14:tracePt t="61299" x="2582863" y="2265363"/>
          <p14:tracePt t="61303" x="2590800" y="2265363"/>
          <p14:tracePt t="61309" x="2598738" y="2265363"/>
          <p14:tracePt t="61315" x="2606675" y="2265363"/>
          <p14:tracePt t="61321" x="2616200" y="2265363"/>
          <p14:tracePt t="61331" x="2624138" y="2265363"/>
          <p14:tracePt t="61343" x="2632075" y="2265363"/>
          <p14:tracePt t="61425" x="2640013" y="2265363"/>
          <p14:tracePt t="61481" x="2640013" y="2257425"/>
          <p14:tracePt t="61491" x="2647950" y="2257425"/>
          <p14:tracePt t="61507" x="2655888" y="2257425"/>
          <p14:tracePt t="61515" x="2663825" y="2257425"/>
          <p14:tracePt t="61521" x="2671763" y="2257425"/>
          <p14:tracePt t="61525" x="2679700" y="2257425"/>
          <p14:tracePt t="61529" x="2687638" y="2257425"/>
          <p14:tracePt t="61533" x="2695575" y="2257425"/>
          <p14:tracePt t="61535" x="2703513" y="2257425"/>
          <p14:tracePt t="61539" x="2711450" y="2257425"/>
          <p14:tracePt t="61542" x="2719388" y="2257425"/>
          <p14:tracePt t="61543" x="2727325" y="2257425"/>
          <p14:tracePt t="61547" x="2735263" y="2257425"/>
          <p14:tracePt t="61549" x="2751138" y="2257425"/>
          <p14:tracePt t="61551" x="2759075" y="2257425"/>
          <p14:tracePt t="61553" x="2767013" y="2265363"/>
          <p14:tracePt t="61555" x="2774950" y="2265363"/>
          <p14:tracePt t="61558" x="2782888" y="2265363"/>
          <p14:tracePt t="61559" x="2798763" y="2265363"/>
          <p14:tracePt t="61561" x="2806700" y="2273300"/>
          <p14:tracePt t="61563" x="2814638" y="2273300"/>
          <p14:tracePt t="61565" x="2830513" y="2273300"/>
          <p14:tracePt t="61567" x="2838450" y="2273300"/>
          <p14:tracePt t="61569" x="2854325" y="2273300"/>
          <p14:tracePt t="61571" x="2870200" y="2273300"/>
          <p14:tracePt t="61574" x="2878138" y="2273300"/>
          <p14:tracePt t="61577" x="2894013" y="2273300"/>
          <p14:tracePt t="61577" x="2909888" y="2281238"/>
          <p14:tracePt t="61580" x="2925763" y="2281238"/>
          <p14:tracePt t="61581" x="2933700" y="2281238"/>
          <p14:tracePt t="61583" x="2949575" y="2281238"/>
          <p14:tracePt t="61585" x="2967038" y="2281238"/>
          <p14:tracePt t="61587" x="2982913" y="2281238"/>
          <p14:tracePt t="61589" x="2998788" y="2289175"/>
          <p14:tracePt t="61593" x="3014663" y="2289175"/>
          <p14:tracePt t="61597" x="3038475" y="2289175"/>
          <p14:tracePt t="61598" x="3054350" y="2297113"/>
          <p14:tracePt t="61599" x="3078163" y="2297113"/>
          <p14:tracePt t="61601" x="3086100" y="2297113"/>
          <p14:tracePt t="61603" x="3101975" y="2297113"/>
          <p14:tracePt t="61605" x="3109913" y="2297113"/>
          <p14:tracePt t="61608" x="3125788" y="2305050"/>
          <p14:tracePt t="61612" x="3157538" y="2305050"/>
          <p14:tracePt t="61613" x="3165475" y="2305050"/>
          <p14:tracePt t="61615" x="3181350" y="2305050"/>
          <p14:tracePt t="61617" x="3197225" y="2312988"/>
          <p14:tracePt t="61619" x="3213100" y="2312988"/>
          <p14:tracePt t="61621" x="3221038" y="2312988"/>
          <p14:tracePt t="61625" x="3252788" y="2312988"/>
          <p14:tracePt t="61630" x="3276600" y="2312988"/>
          <p14:tracePt t="61631" x="3284538" y="2312988"/>
          <p14:tracePt t="61633" x="3300413" y="2312988"/>
          <p14:tracePt t="61635" x="3308350" y="2312988"/>
          <p14:tracePt t="61637" x="3325813" y="2312988"/>
          <p14:tracePt t="61639" x="3341688" y="2312988"/>
          <p14:tracePt t="61643" x="3357563" y="2320925"/>
          <p14:tracePt t="61645" x="3365500" y="2320925"/>
          <p14:tracePt t="61647" x="3373438" y="2320925"/>
          <p14:tracePt t="61649" x="3389313" y="2320925"/>
          <p14:tracePt t="61653" x="3397250" y="2320925"/>
          <p14:tracePt t="61655" x="3405188" y="2312988"/>
          <p14:tracePt t="61658" x="3413125" y="2312988"/>
          <p14:tracePt t="61661" x="3421063" y="2312988"/>
          <p14:tracePt t="61663" x="3429000" y="2312988"/>
          <p14:tracePt t="61667" x="3436938" y="2312988"/>
          <p14:tracePt t="61675" x="3444875" y="2305050"/>
          <p14:tracePt t="61713" x="3452813" y="2305050"/>
          <p14:tracePt t="61724" x="3444875" y="2297113"/>
          <p14:tracePt t="61729" x="3436938" y="2297113"/>
          <p14:tracePt t="61731" x="3429000" y="2289175"/>
          <p14:tracePt t="61735" x="3421063" y="2289175"/>
          <p14:tracePt t="61740" x="3413125" y="2289175"/>
          <p14:tracePt t="61744" x="3405188" y="2289175"/>
          <p14:tracePt t="61745" x="3405188" y="2281238"/>
          <p14:tracePt t="61747" x="3397250" y="2281238"/>
          <p14:tracePt t="61749" x="3389313" y="2281238"/>
          <p14:tracePt t="61753" x="3381375" y="2281238"/>
          <p14:tracePt t="61755" x="3373438" y="2281238"/>
          <p14:tracePt t="61759" x="3365500" y="2281238"/>
          <p14:tracePt t="61761" x="3357563" y="2281238"/>
          <p14:tracePt t="61763" x="3349625" y="2289175"/>
          <p14:tracePt t="61765" x="3341688" y="2289175"/>
          <p14:tracePt t="61767" x="3333750" y="2289175"/>
          <p14:tracePt t="61769" x="3325813" y="2289175"/>
          <p14:tracePt t="61771" x="3317875" y="2289175"/>
          <p14:tracePt t="61774" x="3308350" y="2281238"/>
          <p14:tracePt t="61777" x="3300413" y="2289175"/>
          <p14:tracePt t="61779" x="3292475" y="2289175"/>
          <p14:tracePt t="61783" x="3284538" y="2289175"/>
          <p14:tracePt t="61787" x="3276600" y="2289175"/>
          <p14:tracePt t="61792" x="3268663" y="2289175"/>
          <p14:tracePt t="61797" x="3260725" y="2289175"/>
          <p14:tracePt t="61847" x="3268663" y="2289175"/>
          <p14:tracePt t="61857" x="3276600" y="2289175"/>
          <p14:tracePt t="61877" x="3284538" y="2289175"/>
          <p14:tracePt t="61897" x="3276600" y="2289175"/>
          <p14:tracePt t="61919" x="3268663" y="2289175"/>
          <p14:tracePt t="61923" x="3260725" y="2289175"/>
          <p14:tracePt t="61927" x="3252788" y="2297113"/>
          <p14:tracePt t="61929" x="3244850" y="2297113"/>
          <p14:tracePt t="61945" x="3165475" y="2305050"/>
          <p14:tracePt t="61947" x="3157538" y="2305050"/>
          <p14:tracePt t="61949" x="3149600" y="2305050"/>
          <p14:tracePt t="61952" x="3133725" y="2305050"/>
          <p14:tracePt t="61954" x="3125788" y="2305050"/>
          <p14:tracePt t="61959" x="3086100" y="2312988"/>
          <p14:tracePt t="61962" x="3078163" y="2312988"/>
          <p14:tracePt t="61965" x="3054350" y="2312988"/>
          <p14:tracePt t="61967" x="3046413" y="2312988"/>
          <p14:tracePt t="61969" x="3038475" y="2312988"/>
          <p14:tracePt t="61971" x="3022600" y="2312988"/>
          <p14:tracePt t="61974" x="3014663" y="2312988"/>
          <p14:tracePt t="61976" x="3006725" y="2312988"/>
          <p14:tracePt t="61978" x="2998788" y="2312988"/>
          <p14:tracePt t="61979" x="2990850" y="2312988"/>
          <p14:tracePt t="61981" x="2982913" y="2312988"/>
          <p14:tracePt t="61983" x="2974975" y="2312988"/>
          <p14:tracePt t="61987" x="2967038" y="2312988"/>
          <p14:tracePt t="61991" x="2957513" y="2312988"/>
          <p14:tracePt t="61998" x="2949575" y="2312988"/>
          <p14:tracePt t="62036" x="2957513" y="2312988"/>
          <p14:tracePt t="62040" x="2967038" y="2312988"/>
          <p14:tracePt t="62041" x="2974975" y="2312988"/>
          <p14:tracePt t="62044" x="2982913" y="2312988"/>
          <p14:tracePt t="62047" x="2990850" y="2312988"/>
          <p14:tracePt t="62051" x="2998788" y="2312988"/>
          <p14:tracePt t="62053" x="3006725" y="2312988"/>
          <p14:tracePt t="62055" x="3006725" y="2305050"/>
          <p14:tracePt t="62061" x="3006725" y="2312988"/>
          <p14:tracePt t="62109" x="2998788" y="2320925"/>
          <p14:tracePt t="62113" x="2990850" y="2320925"/>
          <p14:tracePt t="62116" x="2982913" y="2328863"/>
          <p14:tracePt t="62119" x="2974975" y="2328863"/>
          <p14:tracePt t="62121" x="2967038" y="2336800"/>
          <p14:tracePt t="62124" x="2957513" y="2336800"/>
          <p14:tracePt t="62128" x="2941638" y="2336800"/>
          <p14:tracePt t="62130" x="2933700" y="2344738"/>
          <p14:tracePt t="62131" x="2925763" y="2344738"/>
          <p14:tracePt t="62133" x="2917825" y="2344738"/>
          <p14:tracePt t="62135" x="2909888" y="2344738"/>
          <p14:tracePt t="62137" x="2901950" y="2344738"/>
          <p14:tracePt t="62140" x="2894013" y="2352675"/>
          <p14:tracePt t="62142" x="2886075" y="2352675"/>
          <p14:tracePt t="62146" x="2862263" y="2360613"/>
          <p14:tracePt t="62147" x="2854325" y="2360613"/>
          <p14:tracePt t="62149" x="2846388" y="2360613"/>
          <p14:tracePt t="62151" x="2838450" y="2368550"/>
          <p14:tracePt t="62153" x="2822575" y="2368550"/>
          <p14:tracePt t="62155" x="2814638" y="2368550"/>
          <p14:tracePt t="62158" x="2806700" y="2368550"/>
          <p14:tracePt t="62162" x="2782888" y="2376488"/>
          <p14:tracePt t="62163" x="2774950" y="2376488"/>
          <p14:tracePt t="62165" x="2759075" y="2376488"/>
          <p14:tracePt t="62167" x="2751138" y="2376488"/>
          <p14:tracePt t="62169" x="2735263" y="2384425"/>
          <p14:tracePt t="62171" x="2727325" y="2384425"/>
          <p14:tracePt t="62176" x="2703513" y="2384425"/>
          <p14:tracePt t="62178" x="2695575" y="2384425"/>
          <p14:tracePt t="62179" x="2687638" y="2392363"/>
          <p14:tracePt t="62181" x="2671763" y="2392363"/>
          <p14:tracePt t="62183" x="2663825" y="2392363"/>
          <p14:tracePt t="62185" x="2655888" y="2392363"/>
          <p14:tracePt t="62187" x="2640013" y="2400300"/>
          <p14:tracePt t="62189" x="2632075" y="2400300"/>
          <p14:tracePt t="62192" x="2624138" y="2400300"/>
          <p14:tracePt t="62195" x="2598738" y="2400300"/>
          <p14:tracePt t="62197" x="2590800" y="2400300"/>
          <p14:tracePt t="62199" x="2582863" y="2408238"/>
          <p14:tracePt t="62201" x="2566988" y="2408238"/>
          <p14:tracePt t="62203" x="2559050" y="2408238"/>
          <p14:tracePt t="62205" x="2551113" y="2408238"/>
          <p14:tracePt t="62208" x="2543175" y="2416175"/>
          <p14:tracePt t="62210" x="2527300" y="2416175"/>
          <p14:tracePt t="62211" x="2519363" y="2416175"/>
          <p14:tracePt t="62213" x="2511425" y="2416175"/>
          <p14:tracePt t="62215" x="2503488" y="2424113"/>
          <p14:tracePt t="62217" x="2495550" y="2424113"/>
          <p14:tracePt t="62219" x="2479675" y="2424113"/>
          <p14:tracePt t="62221" x="2471738" y="2432050"/>
          <p14:tracePt t="62224" x="2463800" y="2432050"/>
          <p14:tracePt t="62227" x="2447925" y="2439988"/>
          <p14:tracePt t="62229" x="2439988" y="2439988"/>
          <p14:tracePt t="62231" x="2432050" y="2439988"/>
          <p14:tracePt t="62233" x="2424113" y="2439988"/>
          <p14:tracePt t="62235" x="2416175" y="2447925"/>
          <p14:tracePt t="62237" x="2408238" y="2447925"/>
          <p14:tracePt t="62240" x="2400300" y="2447925"/>
          <p14:tracePt t="62242" x="2400300" y="2455863"/>
          <p14:tracePt t="62246" x="2384425" y="2455863"/>
          <p14:tracePt t="62247" x="2376488" y="2455863"/>
          <p14:tracePt t="62251" x="2368550" y="2455863"/>
          <p14:tracePt t="62253" x="2368550" y="2463800"/>
          <p14:tracePt t="62255" x="2360613" y="2463800"/>
          <p14:tracePt t="62260" x="2352675" y="2463800"/>
          <p14:tracePt t="62321" x="2360613" y="2463800"/>
          <p14:tracePt t="62324" x="2368550" y="2455863"/>
          <p14:tracePt t="62328" x="2392363" y="2455863"/>
          <p14:tracePt t="62331" x="2408238" y="2447925"/>
          <p14:tracePt t="62333" x="2416175" y="2447925"/>
          <p14:tracePt t="62335" x="2432050" y="2439988"/>
          <p14:tracePt t="62337" x="2439988" y="2439988"/>
          <p14:tracePt t="62339" x="2455863" y="2439988"/>
          <p14:tracePt t="62342" x="2471738" y="2432050"/>
          <p14:tracePt t="62347" x="2511425" y="2424113"/>
          <p14:tracePt t="62349" x="2527300" y="2424113"/>
          <p14:tracePt t="62351" x="2535238" y="2416175"/>
          <p14:tracePt t="62353" x="2559050" y="2416175"/>
          <p14:tracePt t="62355" x="2574925" y="2408238"/>
          <p14:tracePt t="62358" x="2590800" y="2400300"/>
          <p14:tracePt t="62361" x="2624138" y="2392363"/>
          <p14:tracePt t="62364" x="2640013" y="2384425"/>
          <p14:tracePt t="62365" x="2663825" y="2376488"/>
          <p14:tracePt t="62367" x="2679700" y="2368550"/>
          <p14:tracePt t="62369" x="2695575" y="2360613"/>
          <p14:tracePt t="62371" x="2719388" y="2352675"/>
          <p14:tracePt t="62375" x="2759075" y="2336800"/>
          <p14:tracePt t="62380" x="2798763" y="2320925"/>
          <p14:tracePt t="62383" x="2838450" y="2312988"/>
          <p14:tracePt t="62385" x="2854325" y="2297113"/>
          <p14:tracePt t="62387" x="2870200" y="2289175"/>
          <p14:tracePt t="62389" x="2894013" y="2281238"/>
          <p14:tracePt t="62393" x="2925763" y="2265363"/>
          <p14:tracePt t="62395" x="2941638" y="2257425"/>
          <p14:tracePt t="62400" x="2974975" y="2241550"/>
          <p14:tracePt t="62402" x="2990850" y="2233613"/>
          <p14:tracePt t="62403" x="3006725" y="2224088"/>
          <p14:tracePt t="62405" x="3014663" y="2216150"/>
          <p14:tracePt t="62408" x="3030538" y="2208213"/>
          <p14:tracePt t="62409" x="3046413" y="2200275"/>
          <p14:tracePt t="62412" x="3054350" y="2192338"/>
          <p14:tracePt t="62413" x="3062288" y="2184400"/>
          <p14:tracePt t="62415" x="3070225" y="2184400"/>
          <p14:tracePt t="62417" x="3078163" y="2176463"/>
          <p14:tracePt t="62419" x="3086100" y="2168525"/>
          <p14:tracePt t="62421" x="3094038" y="2160588"/>
          <p14:tracePt t="62423" x="3101975" y="2160588"/>
          <p14:tracePt t="62425" x="3101975" y="2152650"/>
          <p14:tracePt t="62427" x="3109913" y="2144713"/>
          <p14:tracePt t="62429" x="3109913" y="2136775"/>
          <p14:tracePt t="62431" x="3117850" y="2136775"/>
          <p14:tracePt t="62433" x="3117850" y="2128838"/>
          <p14:tracePt t="62435" x="3117850" y="2120900"/>
          <p14:tracePt t="62439" x="3117850" y="2112963"/>
          <p14:tracePt t="62441" x="3117850" y="2105025"/>
          <p14:tracePt t="62445" x="3117850" y="2097088"/>
          <p14:tracePt t="62447" x="3117850" y="2089150"/>
          <p14:tracePt t="62451" x="3117850" y="2081213"/>
          <p14:tracePt t="62453" x="3117850" y="2073275"/>
          <p14:tracePt t="62455" x="3117850" y="2065338"/>
          <p14:tracePt t="62457" x="3117850" y="2057400"/>
          <p14:tracePt t="62459" x="3117850" y="2049463"/>
          <p14:tracePt t="62461" x="3109913" y="2033588"/>
          <p14:tracePt t="62463" x="3109913" y="2025650"/>
          <p14:tracePt t="62465" x="3109913" y="2009775"/>
          <p14:tracePt t="62467" x="3109913" y="2001838"/>
          <p14:tracePt t="62469" x="3101975" y="1985963"/>
          <p14:tracePt t="62471" x="3101975" y="1978025"/>
          <p14:tracePt t="62473" x="3101975" y="1962150"/>
          <p14:tracePt t="62475" x="3094038" y="1954213"/>
          <p14:tracePt t="62477" x="3086100" y="1946275"/>
          <p14:tracePt t="62479" x="3086100" y="1938338"/>
          <p14:tracePt t="62481" x="3078163" y="1930400"/>
          <p14:tracePt t="62483" x="3070225" y="1922463"/>
          <p14:tracePt t="62485" x="3070225" y="1914525"/>
          <p14:tracePt t="62487" x="3062288" y="1914525"/>
          <p14:tracePt t="62489" x="3054350" y="1906588"/>
          <p14:tracePt t="62493" x="3046413" y="1898650"/>
          <p14:tracePt t="62495" x="3038475" y="1898650"/>
          <p14:tracePt t="62499" x="3030538" y="1890713"/>
          <p14:tracePt t="62503" x="3022600" y="1890713"/>
          <p14:tracePt t="62507" x="3014663" y="1881188"/>
          <p14:tracePt t="62511" x="3006725" y="1881188"/>
          <p14:tracePt t="62517" x="2998788" y="1881188"/>
          <p14:tracePt t="62523" x="2990850" y="1881188"/>
          <p14:tracePt t="62577" x="2982913" y="1890713"/>
          <p14:tracePt t="62583" x="2982913" y="1898650"/>
          <p14:tracePt t="62587" x="2974975" y="1906588"/>
          <p14:tracePt t="62592" x="2974975" y="1914525"/>
          <p14:tracePt t="62595" x="2974975" y="1922463"/>
          <p14:tracePt t="62597" x="2967038" y="1922463"/>
          <p14:tracePt t="62601" x="2967038" y="1930400"/>
          <p14:tracePt t="62603" x="2967038" y="1938338"/>
          <p14:tracePt t="62608" x="2957513" y="1946275"/>
          <p14:tracePt t="62611" x="2957513" y="1954213"/>
          <p14:tracePt t="62615" x="2957513" y="1962150"/>
          <p14:tracePt t="62617" x="2949575" y="1962150"/>
          <p14:tracePt t="62619" x="2949575" y="1970088"/>
          <p14:tracePt t="62624" x="2949575" y="1978025"/>
          <p14:tracePt t="62627" x="2941638" y="1985963"/>
          <p14:tracePt t="62629" x="2941638" y="1993900"/>
          <p14:tracePt t="62631" x="2933700" y="2001838"/>
          <p14:tracePt t="62635" x="2933700" y="2009775"/>
          <p14:tracePt t="62637" x="2925763" y="2017713"/>
          <p14:tracePt t="62642" x="2925763" y="2025650"/>
          <p14:tracePt t="62645" x="2917825" y="2033588"/>
          <p14:tracePt t="62646" x="2917825" y="2041525"/>
          <p14:tracePt t="62647" x="2909888" y="2049463"/>
          <p14:tracePt t="62651" x="2901950" y="2057400"/>
          <p14:tracePt t="62653" x="2901950" y="2065338"/>
          <p14:tracePt t="62655" x="2894013" y="2073275"/>
          <p14:tracePt t="62657" x="2894013" y="2081213"/>
          <p14:tracePt t="62659" x="2886075" y="2089150"/>
          <p14:tracePt t="62661" x="2886075" y="2097088"/>
          <p14:tracePt t="62663" x="2878138" y="2097088"/>
          <p14:tracePt t="62665" x="2870200" y="2105025"/>
          <p14:tracePt t="62667" x="2870200" y="2112963"/>
          <p14:tracePt t="62669" x="2862263" y="2120900"/>
          <p14:tracePt t="62671" x="2854325" y="2128838"/>
          <p14:tracePt t="62673" x="2846388" y="2136775"/>
          <p14:tracePt t="62675" x="2846388" y="2144713"/>
          <p14:tracePt t="62677" x="2838450" y="2152650"/>
          <p14:tracePt t="62679" x="2830513" y="2160588"/>
          <p14:tracePt t="62681" x="2822575" y="2168525"/>
          <p14:tracePt t="62683" x="2814638" y="2176463"/>
          <p14:tracePt t="62685" x="2806700" y="2184400"/>
          <p14:tracePt t="62687" x="2798763" y="2200275"/>
          <p14:tracePt t="62691" x="2782888" y="2216150"/>
          <p14:tracePt t="62694" x="2767013" y="2224088"/>
          <p14:tracePt t="62698" x="2751138" y="2249488"/>
          <p14:tracePt t="62699" x="2735263" y="2257425"/>
          <p14:tracePt t="62701" x="2727325" y="2265363"/>
          <p14:tracePt t="62703" x="2719388" y="2273300"/>
          <p14:tracePt t="62705" x="2703513" y="2289175"/>
          <p14:tracePt t="62708" x="2695575" y="2297113"/>
          <p14:tracePt t="62709" x="2679700" y="2305050"/>
          <p14:tracePt t="62714" x="2655888" y="2328863"/>
          <p14:tracePt t="62716" x="2640013" y="2344738"/>
          <p14:tracePt t="62717" x="2632075" y="2352675"/>
          <p14:tracePt t="62720" x="2624138" y="2360613"/>
          <p14:tracePt t="62721" x="2606675" y="2376488"/>
          <p14:tracePt t="62724" x="2598738" y="2384425"/>
          <p14:tracePt t="62725" x="2582863" y="2392363"/>
          <p14:tracePt t="62730" x="2566988" y="2416175"/>
          <p14:tracePt t="62732" x="2551113" y="2424113"/>
          <p14:tracePt t="62733" x="2543175" y="2432050"/>
          <p14:tracePt t="62736" x="2535238" y="2439988"/>
          <p14:tracePt t="62737" x="2519363" y="2447925"/>
          <p14:tracePt t="62739" x="2511425" y="2455863"/>
          <p14:tracePt t="62742" x="2503488" y="2463800"/>
          <p14:tracePt t="62743" x="2495550" y="2471738"/>
          <p14:tracePt t="62748" x="2479675" y="2487613"/>
          <p14:tracePt t="62750" x="2463800" y="2495550"/>
          <p14:tracePt t="62751" x="2455863" y="2503488"/>
          <p14:tracePt t="62753" x="2447925" y="2511425"/>
          <p14:tracePt t="62755" x="2439988" y="2519363"/>
          <p14:tracePt t="62758" x="2432050" y="2527300"/>
          <p14:tracePt t="62759" x="2424113" y="2527300"/>
          <p14:tracePt t="62764" x="2416175" y="2543175"/>
          <p14:tracePt t="62766" x="2408238" y="2551113"/>
          <p14:tracePt t="62768" x="2400300" y="2551113"/>
          <p14:tracePt t="62770" x="2392363" y="2559050"/>
          <p14:tracePt t="62771" x="2384425" y="2566988"/>
          <p14:tracePt t="62776" x="2376488" y="2576513"/>
          <p14:tracePt t="62780" x="2368550" y="2584450"/>
          <p14:tracePt t="62782" x="2360613" y="2584450"/>
          <p14:tracePt t="62783" x="2360613" y="2592388"/>
          <p14:tracePt t="62785" x="2352675" y="2592388"/>
          <p14:tracePt t="62787" x="2352675" y="2600325"/>
          <p14:tracePt t="62789" x="2344738" y="2600325"/>
          <p14:tracePt t="62793" x="2344738" y="2608263"/>
          <p14:tracePt t="62797" x="2336800" y="2608263"/>
          <p14:tracePt t="62800" x="2336800" y="2616200"/>
          <p14:tracePt t="62805" x="2328863" y="2616200"/>
          <p14:tracePt t="62813" x="2328863" y="2624138"/>
          <p14:tracePt t="62844" x="2328863" y="2632075"/>
          <p14:tracePt t="62849" x="2320925" y="2632075"/>
          <p14:tracePt t="62939" x="2312988" y="2632075"/>
          <p14:tracePt t="62949" x="2305050" y="2632075"/>
          <p14:tracePt t="62955" x="2305050" y="2640013"/>
          <p14:tracePt t="62958" x="2297113" y="2640013"/>
          <p14:tracePt t="62963" x="2289175" y="2640013"/>
          <p14:tracePt t="62967" x="2281238" y="2640013"/>
          <p14:tracePt t="62971" x="2281238" y="2647950"/>
          <p14:tracePt t="62974" x="2273300" y="2647950"/>
          <p14:tracePt t="62979" x="2265363" y="2647950"/>
          <p14:tracePt t="62985" x="2255838" y="2647950"/>
          <p14:tracePt t="62991" x="2247900" y="2647950"/>
          <p14:tracePt t="63001" x="2239963" y="2647950"/>
          <p14:tracePt t="63009" x="2239963" y="2655888"/>
          <p14:tracePt t="63069" x="2239963" y="2647950"/>
          <p14:tracePt t="63085" x="2232025" y="2647950"/>
          <p14:tracePt t="63091" x="2224088" y="2647950"/>
          <p14:tracePt t="63096" x="2216150" y="2647950"/>
          <p14:tracePt t="63099" x="2208213" y="2647950"/>
          <p14:tracePt t="63101" x="2208213" y="2640013"/>
          <p14:tracePt t="63103" x="2200275" y="2640013"/>
          <p14:tracePt t="63108" x="2192338" y="2640013"/>
          <p14:tracePt t="63113" x="2184400" y="2640013"/>
          <p14:tracePt t="63117" x="2176463" y="2640013"/>
          <p14:tracePt t="63121" x="2168525" y="2640013"/>
          <p14:tracePt t="63127" x="2160588" y="2640013"/>
          <p14:tracePt t="63129" x="2160588" y="2632075"/>
          <p14:tracePt t="63131" x="2152650" y="2632075"/>
          <p14:tracePt t="63135" x="2144713" y="2632075"/>
          <p14:tracePt t="63140" x="2136775" y="2632075"/>
          <p14:tracePt t="63143" x="2128838" y="2632075"/>
          <p14:tracePt t="63147" x="2120900" y="2632075"/>
          <p14:tracePt t="63151" x="2112963" y="2632075"/>
          <p14:tracePt t="63153" x="2112963" y="2624138"/>
          <p14:tracePt t="63158" x="2105025" y="2624138"/>
          <p14:tracePt t="63161" x="2097088" y="2624138"/>
          <p14:tracePt t="63165" x="2089150" y="2624138"/>
          <p14:tracePt t="63171" x="2081213" y="2624138"/>
          <p14:tracePt t="63175" x="2081213" y="2616200"/>
          <p14:tracePt t="63177" x="2073275" y="2616200"/>
          <p14:tracePt t="63183" x="2065338" y="2616200"/>
          <p14:tracePt t="63192" x="2057400" y="2616200"/>
          <p14:tracePt t="63199" x="2049463" y="2616200"/>
          <p14:tracePt t="63277" x="2041525" y="2616200"/>
          <p14:tracePt t="63289" x="2033588" y="2608263"/>
          <p14:tracePt t="63297" x="2025650" y="2608263"/>
          <p14:tracePt t="63301" x="2017713" y="2608263"/>
          <p14:tracePt t="63305" x="2009775" y="2600325"/>
          <p14:tracePt t="63311" x="2001838" y="2600325"/>
          <p14:tracePt t="63313" x="1993900" y="2600325"/>
          <p14:tracePt t="63317" x="1985963" y="2600325"/>
          <p14:tracePt t="63321" x="1978025" y="2592388"/>
          <p14:tracePt t="63326" x="1970088" y="2592388"/>
          <p14:tracePt t="63327" x="1962150" y="2592388"/>
          <p14:tracePt t="63331" x="1954213" y="2592388"/>
          <p14:tracePt t="63333" x="1946275" y="2592388"/>
          <p14:tracePt t="63337" x="1938338" y="2592388"/>
          <p14:tracePt t="63339" x="1930400" y="2592388"/>
          <p14:tracePt t="63343" x="1922463" y="2592388"/>
          <p14:tracePt t="63346" x="1912938" y="2584450"/>
          <p14:tracePt t="63347" x="1905000" y="2584450"/>
          <p14:tracePt t="63351" x="1897063" y="2584450"/>
          <p14:tracePt t="63353" x="1889125" y="2584450"/>
          <p14:tracePt t="63358" x="1881188" y="2584450"/>
          <p14:tracePt t="63361" x="1873250" y="2584450"/>
          <p14:tracePt t="63363" x="1865313" y="2584450"/>
          <p14:tracePt t="63367" x="1857375" y="2584450"/>
          <p14:tracePt t="63369" x="1849438" y="2576513"/>
          <p14:tracePt t="63374" x="1841500" y="2576513"/>
          <p14:tracePt t="63377" x="1833563" y="2576513"/>
          <p14:tracePt t="63379" x="1825625" y="2576513"/>
          <p14:tracePt t="63383" x="1817688" y="2576513"/>
          <p14:tracePt t="63385" x="1809750" y="2576513"/>
          <p14:tracePt t="63389" x="1801813" y="2576513"/>
          <p14:tracePt t="63392" x="1793875" y="2566988"/>
          <p14:tracePt t="63395" x="1785938" y="2566988"/>
          <p14:tracePt t="63397" x="1778000" y="2566988"/>
          <p14:tracePt t="63399" x="1770063" y="2566988"/>
          <p14:tracePt t="63403" x="1762125" y="2566988"/>
          <p14:tracePt t="63405" x="1754188" y="2566988"/>
          <p14:tracePt t="63409" x="1746250" y="2566988"/>
          <p14:tracePt t="63411" x="1738313" y="2566988"/>
          <p14:tracePt t="63413" x="1730375" y="2566988"/>
          <p14:tracePt t="63415" x="1722438" y="2566988"/>
          <p14:tracePt t="63417" x="1714500" y="2566988"/>
          <p14:tracePt t="63421" x="1706563" y="2559050"/>
          <p14:tracePt t="63425" x="1690688" y="2559050"/>
          <p14:tracePt t="63428" x="1682750" y="2559050"/>
          <p14:tracePt t="63429" x="1674813" y="2559050"/>
          <p14:tracePt t="63431" x="1666875" y="2559050"/>
          <p14:tracePt t="63433" x="1658938" y="2559050"/>
          <p14:tracePt t="63435" x="1651000" y="2551113"/>
          <p14:tracePt t="63441" x="1635125" y="2551113"/>
          <p14:tracePt t="63444" x="1627188" y="2551113"/>
          <p14:tracePt t="63446" x="1619250" y="2551113"/>
          <p14:tracePt t="63449" x="1611313" y="2551113"/>
          <p14:tracePt t="63451" x="1603375" y="2551113"/>
          <p14:tracePt t="63453" x="1595438" y="2551113"/>
          <p14:tracePt t="63458" x="1587500" y="2551113"/>
          <p14:tracePt t="63461" x="1579563" y="2551113"/>
          <p14:tracePt t="63463" x="1571625" y="2551113"/>
          <p14:tracePt t="63467" x="1562100" y="2551113"/>
          <p14:tracePt t="63471" x="1554163" y="2551113"/>
          <p14:tracePt t="63475" x="1554163" y="2559050"/>
          <p14:tracePt t="63477" x="1546225" y="2559050"/>
          <p14:tracePt t="63483" x="1538288" y="2559050"/>
          <p14:tracePt t="63493" x="1530350" y="2559050"/>
          <p14:tracePt t="63575" x="1530350" y="2566988"/>
          <p14:tracePt t="63590" x="1522413" y="2566988"/>
          <p14:tracePt t="63693" x="1530350" y="2566988"/>
          <p14:tracePt t="63775" x="1522413" y="2566988"/>
          <p14:tracePt t="64347" x="1522413" y="2576513"/>
          <p14:tracePt t="64355" x="1522413" y="2584450"/>
          <p14:tracePt t="64369" x="1522413" y="2592388"/>
          <p14:tracePt t="64381" x="1530350" y="2600325"/>
          <p14:tracePt t="64394" x="1530350" y="2608263"/>
          <p14:tracePt t="64408" x="1530350" y="2616200"/>
          <p14:tracePt t="64422" x="1530350" y="2624138"/>
          <p14:tracePt t="64833" x="1522413" y="2624138"/>
          <p14:tracePt t="64853" x="1522413" y="2616200"/>
          <p14:tracePt t="64857" x="1514475" y="2616200"/>
          <p14:tracePt t="64874" x="1506538" y="2616200"/>
          <p14:tracePt t="64875" x="1506538" y="2608263"/>
          <p14:tracePt t="64951" x="1514475" y="2600325"/>
          <p14:tracePt t="64957" x="1522413" y="2600325"/>
          <p14:tracePt t="64960" x="1530350" y="2592388"/>
          <p14:tracePt t="64962" x="1538288" y="2592388"/>
          <p14:tracePt t="64966" x="1546225" y="2584450"/>
          <p14:tracePt t="64967" x="1554163" y="2584450"/>
          <p14:tracePt t="64971" x="1562100" y="2584450"/>
          <p14:tracePt t="64974" x="1562100" y="2576513"/>
          <p14:tracePt t="64977" x="1571625" y="2576513"/>
          <p14:tracePt t="64979" x="1579563" y="2576513"/>
          <p14:tracePt t="64985" x="1579563" y="2566988"/>
          <p14:tracePt t="64987" x="1587500" y="2566988"/>
          <p14:tracePt t="65003" x="1595438" y="2566988"/>
          <p14:tracePt t="65471" x="1595438" y="2576513"/>
          <p14:tracePt t="65477" x="1587500" y="2576513"/>
          <p14:tracePt t="65480" x="1579563" y="2584450"/>
          <p14:tracePt t="65482" x="1571625" y="2584450"/>
          <p14:tracePt t="65483" x="1562100" y="2584450"/>
          <p14:tracePt t="65485" x="1554163" y="2584450"/>
          <p14:tracePt t="65487" x="1554163" y="2592388"/>
          <p14:tracePt t="65489" x="1546225" y="2592388"/>
          <p14:tracePt t="65492" x="1538288" y="2592388"/>
          <p14:tracePt t="65495" x="1530350" y="2592388"/>
          <p14:tracePt t="65496" x="1522413" y="2600325"/>
          <p14:tracePt t="65497" x="1514475" y="2600325"/>
          <p14:tracePt t="65499" x="1506538" y="2600325"/>
          <p14:tracePt t="65501" x="1498600" y="2608263"/>
          <p14:tracePt t="65505" x="1490663" y="2608263"/>
          <p14:tracePt t="65508" x="1482725" y="2616200"/>
          <p14:tracePt t="65510" x="1474788" y="2616200"/>
          <p14:tracePt t="65511" x="1466850" y="2616200"/>
          <p14:tracePt t="65513" x="1458913" y="2624138"/>
          <p14:tracePt t="65515" x="1450975" y="2624138"/>
          <p14:tracePt t="65517" x="1443038" y="2624138"/>
          <p14:tracePt t="65519" x="1443038" y="2632075"/>
          <p14:tracePt t="65521" x="1435100" y="2632075"/>
          <p14:tracePt t="65525" x="1419225" y="2640013"/>
          <p14:tracePt t="65528" x="1411288" y="2640013"/>
          <p14:tracePt t="65529" x="1403350" y="2647950"/>
          <p14:tracePt t="65533" x="1395413" y="2647950"/>
          <p14:tracePt t="65535" x="1387475" y="2655888"/>
          <p14:tracePt t="65539" x="1379538" y="2655888"/>
          <p14:tracePt t="65544" x="1371600" y="2663825"/>
          <p14:tracePt t="65547" x="1363663" y="2663825"/>
          <p14:tracePt t="65551" x="1355725" y="2671763"/>
          <p14:tracePt t="65558" x="1347788" y="2679700"/>
          <p14:tracePt t="65563" x="1339850" y="2679700"/>
          <p14:tracePt t="65567" x="1339850" y="2687638"/>
          <p14:tracePt t="65571" x="1331913" y="2687638"/>
          <p14:tracePt t="65577" x="1331913" y="2695575"/>
          <p14:tracePt t="65583" x="1323975" y="2695575"/>
          <p14:tracePt t="65661" x="1316038" y="2695575"/>
          <p14:tracePt t="65667" x="1308100" y="2687638"/>
          <p14:tracePt t="65673" x="1300163" y="2687638"/>
          <p14:tracePt t="65676" x="1292225" y="2679700"/>
          <p14:tracePt t="65681" x="1284288" y="2679700"/>
          <p14:tracePt t="65683" x="1284288" y="2671763"/>
          <p14:tracePt t="65687" x="1276350" y="2671763"/>
          <p14:tracePt t="65693" x="1268413" y="2671763"/>
          <p14:tracePt t="65695" x="1268413" y="2663825"/>
          <p14:tracePt t="65701" x="1260475" y="2663825"/>
          <p14:tracePt t="65710" x="1252538" y="2655888"/>
          <p14:tracePt t="65825" x="1260475" y="2655888"/>
          <p14:tracePt t="65831" x="1260475" y="2647950"/>
          <p14:tracePt t="65833" x="1268413" y="2647950"/>
          <p14:tracePt t="65841" x="1276350" y="2647950"/>
          <p14:tracePt t="65843" x="1276350" y="2640013"/>
          <p14:tracePt t="65845" x="1284288" y="2640013"/>
          <p14:tracePt t="65853" x="1292225" y="2640013"/>
          <p14:tracePt t="65859" x="1300163" y="2640013"/>
          <p14:tracePt t="65863" x="1300163" y="2632075"/>
          <p14:tracePt t="65865" x="1308100" y="2632075"/>
          <p14:tracePt t="65869" x="1316038" y="2632075"/>
          <p14:tracePt t="65876" x="1323975" y="2632075"/>
          <p14:tracePt t="65879" x="1331913" y="2632075"/>
          <p14:tracePt t="65883" x="1339850" y="2632075"/>
          <p14:tracePt t="65887" x="1347788" y="2632075"/>
          <p14:tracePt t="65889" x="1355725" y="2632075"/>
          <p14:tracePt t="65893" x="1363663" y="2632075"/>
          <p14:tracePt t="65895" x="1371600" y="2632075"/>
          <p14:tracePt t="65897" x="1379538" y="2632075"/>
          <p14:tracePt t="65901" x="1387475" y="2632075"/>
          <p14:tracePt t="65903" x="1395413" y="2632075"/>
          <p14:tracePt t="65905" x="1403350" y="2632075"/>
          <p14:tracePt t="65909" x="1411288" y="2632075"/>
          <p14:tracePt t="65911" x="1419225" y="2632075"/>
          <p14:tracePt t="65913" x="1427163" y="2632075"/>
          <p14:tracePt t="65915" x="1435100" y="2632075"/>
          <p14:tracePt t="65917" x="1443038" y="2632075"/>
          <p14:tracePt t="65921" x="1450975" y="2632075"/>
          <p14:tracePt t="65925" x="1466850" y="2632075"/>
          <p14:tracePt t="65927" x="1474788" y="2632075"/>
          <p14:tracePt t="65929" x="1482725" y="2632075"/>
          <p14:tracePt t="65931" x="1490663" y="2632075"/>
          <p14:tracePt t="65945" x="1538288" y="2640013"/>
          <p14:tracePt t="65947" x="1546225" y="2640013"/>
          <p14:tracePt t="65949" x="1554163" y="2640013"/>
          <p14:tracePt t="65951" x="1562100" y="2640013"/>
          <p14:tracePt t="65953" x="1571625" y="2640013"/>
          <p14:tracePt t="65955" x="1579563" y="2640013"/>
          <p14:tracePt t="65957" x="1587500" y="2632075"/>
          <p14:tracePt t="65959" x="1595438" y="2632075"/>
          <p14:tracePt t="65961" x="1603375" y="2632075"/>
          <p14:tracePt t="65963" x="1611313" y="2632075"/>
          <p14:tracePt t="65965" x="1619250" y="2632075"/>
          <p14:tracePt t="65967" x="1627188" y="2632075"/>
          <p14:tracePt t="65969" x="1635125" y="2632075"/>
          <p14:tracePt t="65974" x="1643063" y="2632075"/>
          <p14:tracePt t="65975" x="1651000" y="2632075"/>
          <p14:tracePt t="65977" x="1658938" y="2632075"/>
          <p14:tracePt t="65981" x="1666875" y="2632075"/>
          <p14:tracePt t="65983" x="1674813" y="2632075"/>
          <p14:tracePt t="65988" x="1682750" y="2632075"/>
          <p14:tracePt t="65991" x="1690688" y="2632075"/>
          <p14:tracePt t="65993" x="1698625" y="2632075"/>
          <p14:tracePt t="65997" x="1706563" y="2632075"/>
          <p14:tracePt t="66001" x="1714500" y="2632075"/>
          <p14:tracePt t="66003" x="1722438" y="2632075"/>
          <p14:tracePt t="66007" x="1730375" y="2632075"/>
          <p14:tracePt t="66009" x="1738313" y="2632075"/>
          <p14:tracePt t="66011" x="1738313" y="2624138"/>
          <p14:tracePt t="66013" x="1746250" y="2624138"/>
          <p14:tracePt t="66017" x="1754188" y="2624138"/>
          <p14:tracePt t="66019" x="1762125" y="2624138"/>
          <p14:tracePt t="66023" x="1770063" y="2624138"/>
          <p14:tracePt t="66025" x="1778000" y="2624138"/>
          <p14:tracePt t="66029" x="1785938" y="2616200"/>
          <p14:tracePt t="66033" x="1793875" y="2616200"/>
          <p14:tracePt t="66037" x="1801813" y="2616200"/>
          <p14:tracePt t="66039" x="1809750" y="2616200"/>
          <p14:tracePt t="66043" x="1817688" y="2616200"/>
          <p14:tracePt t="66045" x="1817688" y="2608263"/>
          <p14:tracePt t="66049" x="1825625" y="2608263"/>
          <p14:tracePt t="66053" x="1833563" y="2608263"/>
          <p14:tracePt t="66057" x="1841500" y="2608263"/>
          <p14:tracePt t="66059" x="1841500" y="2600325"/>
          <p14:tracePt t="66061" x="1849438" y="2600325"/>
          <p14:tracePt t="66067" x="1857375" y="2600325"/>
          <p14:tracePt t="66071" x="1865313" y="2592388"/>
          <p14:tracePt t="66077" x="1873250" y="2592388"/>
          <p14:tracePt t="66083" x="1881188" y="2584450"/>
          <p14:tracePt t="66089" x="1889125" y="2584450"/>
          <p14:tracePt t="66095" x="1897063" y="2576513"/>
          <p14:tracePt t="66103" x="1905000" y="2576513"/>
          <p14:tracePt t="66109" x="1905000" y="2566988"/>
          <p14:tracePt t="66111" x="1912938" y="2566988"/>
          <p14:tracePt t="66119" x="1922463" y="2566988"/>
          <p14:tracePt t="66125" x="1922463" y="2559050"/>
          <p14:tracePt t="66129" x="1930400" y="2559050"/>
          <p14:tracePt t="66139" x="1938338" y="2559050"/>
          <p14:tracePt t="66143" x="1938338" y="2551113"/>
          <p14:tracePt t="66149" x="1946275" y="2551113"/>
          <p14:tracePt t="66158" x="1954213" y="2551113"/>
          <p14:tracePt t="66160" x="1954213" y="2543175"/>
          <p14:tracePt t="66165" x="1962150" y="2543175"/>
          <p14:tracePt t="66175" x="1970088" y="2543175"/>
          <p14:tracePt t="66177" x="1970088" y="2535238"/>
          <p14:tracePt t="66181" x="1978025" y="2535238"/>
          <p14:tracePt t="66189" x="1985963" y="2535238"/>
          <p14:tracePt t="66195" x="1985963" y="2527300"/>
          <p14:tracePt t="66197" x="1993900" y="2527300"/>
          <p14:tracePt t="66208" x="2001838" y="2527300"/>
          <p14:tracePt t="66226" x="2009775" y="2527300"/>
          <p14:tracePt t="66229" x="2009775" y="2519363"/>
          <p14:tracePt t="66461" x="2009775" y="2527300"/>
          <p14:tracePt t="66471" x="2009775" y="2535238"/>
          <p14:tracePt t="66483" x="2009775" y="2543175"/>
          <p14:tracePt t="66493" x="2001838" y="2551113"/>
          <p14:tracePt t="66500" x="2001838" y="2559050"/>
          <p14:tracePt t="66508" x="2001838" y="2566988"/>
          <p14:tracePt t="66513" x="1993900" y="2566988"/>
          <p14:tracePt t="66517" x="1993900" y="2576513"/>
          <p14:tracePt t="66533" x="1993900" y="2584450"/>
          <p14:tracePt t="66543" x="1985963" y="2584450"/>
          <p14:tracePt t="66747" x="1985963" y="2576513"/>
          <p14:tracePt t="66755" x="1978025" y="2576513"/>
          <p14:tracePt t="66758" x="1978025" y="2566988"/>
          <p14:tracePt t="66767" x="1970088" y="2559050"/>
          <p14:tracePt t="66777" x="1962150" y="2551113"/>
          <p14:tracePt t="66783" x="1954213" y="2551113"/>
          <p14:tracePt t="66787" x="1954213" y="2543175"/>
          <p14:tracePt t="66789" x="1946275" y="2543175"/>
          <p14:tracePt t="66794" x="1938338" y="2543175"/>
          <p14:tracePt t="66795" x="1938338" y="2535238"/>
          <p14:tracePt t="66797" x="1930400" y="2535238"/>
          <p14:tracePt t="66803" x="1922463" y="2527300"/>
          <p14:tracePt t="66809" x="1912938" y="2527300"/>
          <p14:tracePt t="66811" x="1912938" y="2519363"/>
          <p14:tracePt t="66813" x="1905000" y="2519363"/>
          <p14:tracePt t="66817" x="1897063" y="2519363"/>
          <p14:tracePt t="66821" x="1897063" y="2511425"/>
          <p14:tracePt t="66824" x="1889125" y="2511425"/>
          <p14:tracePt t="66827" x="1881188" y="2511425"/>
          <p14:tracePt t="66831" x="1881188" y="2503488"/>
          <p14:tracePt t="66833" x="1873250" y="2503488"/>
          <p14:tracePt t="66839" x="1865313" y="2503488"/>
          <p14:tracePt t="66845" x="1857375" y="2495550"/>
          <p14:tracePt t="66855" x="1849438" y="2495550"/>
          <p14:tracePt t="67001" x="1857375" y="2495550"/>
          <p14:tracePt t="67007" x="1857375" y="2503488"/>
          <p14:tracePt t="67011" x="1865313" y="2503488"/>
          <p14:tracePt t="67020" x="1873250" y="2503488"/>
          <p14:tracePt t="67025" x="1881188" y="2511425"/>
          <p14:tracePt t="67031" x="1889125" y="2511425"/>
          <p14:tracePt t="67037" x="1897063" y="2519363"/>
          <p14:tracePt t="67041" x="1905000" y="2519363"/>
          <p14:tracePt t="67045" x="1912938" y="2519363"/>
          <p14:tracePt t="67051" x="1922463" y="2519363"/>
          <p14:tracePt t="67053" x="1922463" y="2527300"/>
          <p14:tracePt t="67055" x="1930400" y="2527300"/>
          <p14:tracePt t="67061" x="1938338" y="2527300"/>
          <p14:tracePt t="67067" x="1946275" y="2527300"/>
          <p14:tracePt t="67071" x="1954213" y="2535238"/>
          <p14:tracePt t="67077" x="1962150" y="2535238"/>
          <p14:tracePt t="67083" x="1970088" y="2535238"/>
          <p14:tracePt t="67087" x="1978025" y="2535238"/>
          <p14:tracePt t="67093" x="1985963" y="2535238"/>
          <p14:tracePt t="67101" x="1993900" y="2535238"/>
          <p14:tracePt t="67109" x="2001838" y="2535238"/>
          <p14:tracePt t="67117" x="2009775" y="2535238"/>
          <p14:tracePt t="67126" x="2017713" y="2535238"/>
          <p14:tracePt t="67135" x="2025650" y="2535238"/>
          <p14:tracePt t="67145" x="2033588" y="2535238"/>
          <p14:tracePt t="67158" x="2041525" y="2535238"/>
          <p14:tracePt t="67167" x="2049463" y="2535238"/>
          <p14:tracePt t="67177" x="2057400" y="2535238"/>
          <p14:tracePt t="67185" x="2065338" y="2535238"/>
          <p14:tracePt t="67195" x="2073275" y="2535238"/>
          <p14:tracePt t="67203" x="2081213" y="2535238"/>
          <p14:tracePt t="67209" x="2089150" y="2543175"/>
          <p14:tracePt t="67217" x="2097088" y="2543175"/>
          <p14:tracePt t="67224" x="2105025" y="2543175"/>
          <p14:tracePt t="67233" x="2112963" y="2543175"/>
          <p14:tracePt t="67249" x="2120900" y="2543175"/>
          <p14:tracePt t="67283" x="2128838" y="2543175"/>
          <p14:tracePt t="67290" x="2128838" y="2551113"/>
          <p14:tracePt t="67297" x="2136775" y="2551113"/>
          <p14:tracePt t="67305" x="2144713" y="2551113"/>
          <p14:tracePt t="67311" x="2152650" y="2551113"/>
          <p14:tracePt t="67315" x="2160588" y="2551113"/>
          <p14:tracePt t="67317" x="2160588" y="2559050"/>
          <p14:tracePt t="67319" x="2168525" y="2559050"/>
          <p14:tracePt t="67325" x="2176463" y="2559050"/>
          <p14:tracePt t="67327" x="2184400" y="2559050"/>
          <p14:tracePt t="67329" x="2184400" y="2566988"/>
          <p14:tracePt t="67331" x="2192338" y="2566988"/>
          <p14:tracePt t="67333" x="2200275" y="2566988"/>
          <p14:tracePt t="67337" x="2208213" y="2566988"/>
          <p14:tracePt t="67342" x="2216150" y="2576513"/>
          <p14:tracePt t="67343" x="2224088" y="2576513"/>
          <p14:tracePt t="67347" x="2232025" y="2576513"/>
          <p14:tracePt t="67349" x="2239963" y="2576513"/>
          <p14:tracePt t="67353" x="2247900" y="2584450"/>
          <p14:tracePt t="67356" x="2255838" y="2584450"/>
          <p14:tracePt t="67361" x="2273300" y="2584450"/>
          <p14:tracePt t="67364" x="2273300" y="2592388"/>
          <p14:tracePt t="67366" x="2281238" y="2592388"/>
          <p14:tracePt t="67367" x="2289175" y="2592388"/>
          <p14:tracePt t="67371" x="2297113" y="2592388"/>
          <p14:tracePt t="67375" x="2305050" y="2592388"/>
          <p14:tracePt t="67379" x="2312988" y="2600325"/>
          <p14:tracePt t="67379" x="2320925" y="2600325"/>
          <p14:tracePt t="67383" x="2328863" y="2600325"/>
          <p14:tracePt t="67385" x="2336800" y="2600325"/>
          <p14:tracePt t="67387" x="2336800" y="2608263"/>
          <p14:tracePt t="67389" x="2344738" y="2608263"/>
          <p14:tracePt t="67392" x="2352675" y="2608263"/>
          <p14:tracePt t="67395" x="2360613" y="2608263"/>
          <p14:tracePt t="67397" x="2368550" y="2608263"/>
          <p14:tracePt t="67401" x="2376488" y="2616200"/>
          <p14:tracePt t="67403" x="2384425" y="2616200"/>
          <p14:tracePt t="67410" x="2400300" y="2616200"/>
          <p14:tracePt t="67413" x="2408238" y="2616200"/>
          <p14:tracePt t="67417" x="2416175" y="2616200"/>
          <p14:tracePt t="67419" x="2424113" y="2624138"/>
          <p14:tracePt t="67426" x="2432050" y="2624138"/>
          <p14:tracePt t="67429" x="2439988" y="2624138"/>
          <p14:tracePt t="67435" x="2447925" y="2624138"/>
          <p14:tracePt t="67439" x="2455863" y="2624138"/>
          <p14:tracePt t="67445" x="2463800" y="2624138"/>
          <p14:tracePt t="67453" x="2471738" y="2632075"/>
          <p14:tracePt t="67461" x="2479675" y="2632075"/>
          <p14:tracePt t="67476" x="2487613" y="2632075"/>
          <p14:tracePt t="67501" x="2495550" y="2632075"/>
          <p14:tracePt t="67536" x="2503488" y="2632075"/>
          <p14:tracePt t="67547" x="2511425" y="2632075"/>
          <p14:tracePt t="67557" x="2519363" y="2632075"/>
          <p14:tracePt t="67563" x="2527300" y="2632075"/>
          <p14:tracePt t="67569" x="2535238" y="2632075"/>
          <p14:tracePt t="67575" x="2543175" y="2624138"/>
          <p14:tracePt t="67581" x="2551113" y="2624138"/>
          <p14:tracePt t="67587" x="2559050" y="2624138"/>
          <p14:tracePt t="67592" x="2566988" y="2624138"/>
          <p14:tracePt t="67597" x="2574925" y="2624138"/>
          <p14:tracePt t="67601" x="2582863" y="2616200"/>
          <p14:tracePt t="67608" x="2590800" y="2616200"/>
          <p14:tracePt t="67613" x="2598738" y="2616200"/>
          <p14:tracePt t="67619" x="2606675" y="2616200"/>
          <p14:tracePt t="67621" x="2606675" y="2608263"/>
          <p14:tracePt t="67627" x="2616200" y="2608263"/>
          <p14:tracePt t="67635" x="2624138" y="2608263"/>
          <p14:tracePt t="67640" x="2624138" y="2600325"/>
          <p14:tracePt t="67653" x="2632075" y="2600325"/>
          <p14:tracePt t="67685" x="2632075" y="2592388"/>
          <p14:tracePt t="67839" x="2632075" y="2584450"/>
          <p14:tracePt t="67925" x="2640013" y="2584450"/>
          <p14:tracePt t="67931" x="2647950" y="2584450"/>
          <p14:tracePt t="67937" x="2663825" y="2584450"/>
          <p14:tracePt t="67942" x="2671763" y="2584450"/>
          <p14:tracePt t="67943" x="2679700" y="2584450"/>
          <p14:tracePt t="67947" x="2687638" y="2584450"/>
          <p14:tracePt t="67949" x="2695575" y="2584450"/>
          <p14:tracePt t="67951" x="2703513" y="2584450"/>
          <p14:tracePt t="67953" x="2711450" y="2584450"/>
          <p14:tracePt t="67955" x="2719388" y="2584450"/>
          <p14:tracePt t="67959" x="2735263" y="2576513"/>
          <p14:tracePt t="67961" x="2743200" y="2576513"/>
          <p14:tracePt t="67963" x="2751138" y="2584450"/>
          <p14:tracePt t="67965" x="2759075" y="2584450"/>
          <p14:tracePt t="67967" x="2774950" y="2576513"/>
          <p14:tracePt t="67969" x="2782888" y="2576513"/>
          <p14:tracePt t="67971" x="2790825" y="2576513"/>
          <p14:tracePt t="67976" x="2814638" y="2576513"/>
          <p14:tracePt t="67977" x="2822575" y="2576513"/>
          <p14:tracePt t="67979" x="2830513" y="2576513"/>
          <p14:tracePt t="67981" x="2838450" y="2576513"/>
          <p14:tracePt t="67983" x="2854325" y="2576513"/>
          <p14:tracePt t="67985" x="2862263" y="2576513"/>
          <p14:tracePt t="67987" x="2870200" y="2576513"/>
          <p14:tracePt t="67989" x="2886075" y="2576513"/>
          <p14:tracePt t="67992" x="2894013" y="2576513"/>
          <p14:tracePt t="67994" x="2901950" y="2576513"/>
          <p14:tracePt t="67996" x="2909888" y="2576513"/>
          <p14:tracePt t="67997" x="2917825" y="2566988"/>
          <p14:tracePt t="67999" x="2925763" y="2566988"/>
          <p14:tracePt t="68001" x="2933700" y="2566988"/>
          <p14:tracePt t="68003" x="2941638" y="2566988"/>
          <p14:tracePt t="68005" x="2949575" y="2559050"/>
          <p14:tracePt t="68008" x="2957513" y="2559050"/>
          <p14:tracePt t="68011" x="2967038" y="2559050"/>
          <p14:tracePt t="68012" x="2974975" y="2559050"/>
          <p14:tracePt t="68013" x="2982913" y="2559050"/>
          <p14:tracePt t="68015" x="2990850" y="2559050"/>
          <p14:tracePt t="68019" x="2998788" y="2551113"/>
          <p14:tracePt t="68021" x="3006725" y="2551113"/>
          <p14:tracePt t="68026" x="3014663" y="2551113"/>
          <p14:tracePt t="68029" x="3022600" y="2551113"/>
          <p14:tracePt t="68031" x="3022600" y="2543175"/>
          <p14:tracePt t="68037" x="3030538" y="2543175"/>
          <p14:tracePt t="68316" x="3038475" y="2543175"/>
          <p14:tracePt t="68321" x="3046413" y="2543175"/>
          <p14:tracePt t="68324" x="3046413" y="2551113"/>
          <p14:tracePt t="68326" x="3054350" y="2551113"/>
          <p14:tracePt t="68329" x="3062288" y="2551113"/>
          <p14:tracePt t="68331" x="3070225" y="2551113"/>
          <p14:tracePt t="68333" x="3070225" y="2559050"/>
          <p14:tracePt t="68335" x="3078163" y="2559050"/>
          <p14:tracePt t="68337" x="3086100" y="2559050"/>
          <p14:tracePt t="68339" x="3094038" y="2559050"/>
          <p14:tracePt t="68342" x="3101975" y="2566988"/>
          <p14:tracePt t="68345" x="3109913" y="2566988"/>
          <p14:tracePt t="68347" x="3117850" y="2566988"/>
          <p14:tracePt t="68349" x="3125788" y="2566988"/>
          <p14:tracePt t="68351" x="3133725" y="2576513"/>
          <p14:tracePt t="68353" x="3149600" y="2576513"/>
          <p14:tracePt t="68355" x="3157538" y="2576513"/>
          <p14:tracePt t="68358" x="3165475" y="2576513"/>
          <p14:tracePt t="68362" x="3181350" y="2584450"/>
          <p14:tracePt t="68363" x="3189288" y="2584450"/>
          <p14:tracePt t="68365" x="3197225" y="2592388"/>
          <p14:tracePt t="68368" x="3213100" y="2592388"/>
          <p14:tracePt t="68370" x="3221038" y="2592388"/>
          <p14:tracePt t="68371" x="3228975" y="2600325"/>
          <p14:tracePt t="68376" x="3252788" y="2600325"/>
          <p14:tracePt t="68380" x="3276600" y="2600325"/>
          <p14:tracePt t="68381" x="3284538" y="2608263"/>
          <p14:tracePt t="68383" x="3300413" y="2608263"/>
          <p14:tracePt t="68385" x="3308350" y="2608263"/>
          <p14:tracePt t="68387" x="3325813" y="2616200"/>
          <p14:tracePt t="68389" x="3333750" y="2616200"/>
          <p14:tracePt t="68393" x="3357563" y="2624138"/>
          <p14:tracePt t="68395" x="3365500" y="2624138"/>
          <p14:tracePt t="68397" x="3373438" y="2624138"/>
          <p14:tracePt t="68399" x="3389313" y="2624138"/>
          <p14:tracePt t="68401" x="3397250" y="2624138"/>
          <p14:tracePt t="68403" x="3413125" y="2632075"/>
          <p14:tracePt t="68405" x="3421063" y="2632075"/>
          <p14:tracePt t="68407" x="3429000" y="2632075"/>
          <p14:tracePt t="68409" x="3444875" y="2632075"/>
          <p14:tracePt t="68411" x="3452813" y="2632075"/>
          <p14:tracePt t="68413" x="3460750" y="2632075"/>
          <p14:tracePt t="68415" x="3476625" y="2632075"/>
          <p14:tracePt t="68417" x="3484563" y="2632075"/>
          <p14:tracePt t="68419" x="3492500" y="2632075"/>
          <p14:tracePt t="68421" x="3500438" y="2632075"/>
          <p14:tracePt t="68424" x="3516313" y="2632075"/>
          <p14:tracePt t="68425" x="3524250" y="2632075"/>
          <p14:tracePt t="68427" x="3532188" y="2632075"/>
          <p14:tracePt t="68429" x="3540125" y="2640013"/>
          <p14:tracePt t="68431" x="3548063" y="2640013"/>
          <p14:tracePt t="68433" x="3563938" y="2640013"/>
          <p14:tracePt t="68435" x="3571875" y="2640013"/>
          <p14:tracePt t="68437" x="3579813" y="2632075"/>
          <p14:tracePt t="68439" x="3587750" y="2632075"/>
          <p14:tracePt t="68441" x="3595688" y="2632075"/>
          <p14:tracePt t="68443" x="3603625" y="2632075"/>
          <p14:tracePt t="68445" x="3611563" y="2632075"/>
          <p14:tracePt t="68447" x="3619500" y="2632075"/>
          <p14:tracePt t="68449" x="3627438" y="2632075"/>
          <p14:tracePt t="68451" x="3635375" y="2632075"/>
          <p14:tracePt t="68453" x="3643313" y="2632075"/>
          <p14:tracePt t="68455" x="3651250" y="2632075"/>
          <p14:tracePt t="68459" x="3660775" y="2632075"/>
          <p14:tracePt t="68461" x="3668713" y="2632075"/>
          <p14:tracePt t="68463" x="3676650" y="2632075"/>
          <p14:tracePt t="68467" x="3684588" y="2632075"/>
          <p14:tracePt t="68469" x="3692525" y="2632075"/>
          <p14:tracePt t="68473" x="3700463" y="2632075"/>
          <p14:tracePt t="68475" x="3708400" y="2632075"/>
          <p14:tracePt t="68479" x="3716338" y="2632075"/>
          <p14:tracePt t="68481" x="3724275" y="2632075"/>
          <p14:tracePt t="68485" x="3732213" y="2632075"/>
          <p14:tracePt t="68487" x="3740150" y="2632075"/>
          <p14:tracePt t="68491" x="3748088" y="2632075"/>
          <p14:tracePt t="68493" x="3756025" y="2632075"/>
          <p14:tracePt t="68495" x="3763963" y="2632075"/>
          <p14:tracePt t="68499" x="3771900" y="2632075"/>
          <p14:tracePt t="68501" x="3779838" y="2632075"/>
          <p14:tracePt t="68503" x="3787775" y="2632075"/>
          <p14:tracePt t="68505" x="3795713" y="2640013"/>
          <p14:tracePt t="68507" x="3803650" y="2640013"/>
          <p14:tracePt t="68511" x="3811588" y="2640013"/>
          <p14:tracePt t="68513" x="3819525" y="2640013"/>
          <p14:tracePt t="68515" x="3827463" y="2640013"/>
          <p14:tracePt t="68517" x="3835400" y="2640013"/>
          <p14:tracePt t="68519" x="3843338" y="2647950"/>
          <p14:tracePt t="68521" x="3851275" y="2647950"/>
          <p14:tracePt t="68523" x="3859213" y="2647950"/>
          <p14:tracePt t="68525" x="3867150" y="2647950"/>
          <p14:tracePt t="68527" x="3875088" y="2647950"/>
          <p14:tracePt t="68529" x="3883025" y="2647950"/>
          <p14:tracePt t="68531" x="3890963" y="2647950"/>
          <p14:tracePt t="68533" x="3898900" y="2647950"/>
          <p14:tracePt t="68535" x="3906838" y="2655888"/>
          <p14:tracePt t="68537" x="3914775" y="2655888"/>
          <p14:tracePt t="68539" x="3922713" y="2655888"/>
          <p14:tracePt t="68541" x="3938588" y="2655888"/>
          <p14:tracePt t="68543" x="3946525" y="2655888"/>
          <p14:tracePt t="68545" x="3954463" y="2655888"/>
          <p14:tracePt t="68547" x="3962400" y="2655888"/>
          <p14:tracePt t="68549" x="3970338" y="2655888"/>
          <p14:tracePt t="68551" x="3978275" y="2655888"/>
          <p14:tracePt t="68553" x="3986213" y="2655888"/>
          <p14:tracePt t="68555" x="3994150" y="2655888"/>
          <p14:tracePt t="68557" x="4002088" y="2655888"/>
          <p14:tracePt t="68559" x="4011613" y="2655888"/>
          <p14:tracePt t="68561" x="4019550" y="2655888"/>
          <p14:tracePt t="68563" x="4027488" y="2647950"/>
          <p14:tracePt t="68565" x="4035425" y="2647950"/>
          <p14:tracePt t="68567" x="4043363" y="2647950"/>
          <p14:tracePt t="68569" x="4051300" y="2647950"/>
          <p14:tracePt t="68571" x="4059238" y="2647950"/>
          <p14:tracePt t="68573" x="4067175" y="2647950"/>
          <p14:tracePt t="68575" x="4075113" y="2647950"/>
          <p14:tracePt t="68577" x="4083050" y="2647950"/>
          <p14:tracePt t="68579" x="4090988" y="2647950"/>
          <p14:tracePt t="68581" x="4098925" y="2640013"/>
          <p14:tracePt t="68583" x="4106863" y="2640013"/>
          <p14:tracePt t="68585" x="4114800" y="2640013"/>
          <p14:tracePt t="68587" x="4122738" y="2640013"/>
          <p14:tracePt t="68589" x="4130675" y="2640013"/>
          <p14:tracePt t="68593" x="4138613" y="2640013"/>
          <p14:tracePt t="68595" x="4146550" y="2640013"/>
          <p14:tracePt t="68597" x="4154488" y="2640013"/>
          <p14:tracePt t="68599" x="4162425" y="2632075"/>
          <p14:tracePt t="68601" x="4170363" y="2632075"/>
          <p14:tracePt t="68605" x="4178300" y="2632075"/>
          <p14:tracePt t="68607" x="4186238" y="2632075"/>
          <p14:tracePt t="68609" x="4194175" y="2632075"/>
          <p14:tracePt t="68611" x="4202113" y="2632075"/>
          <p14:tracePt t="68613" x="4210050" y="2632075"/>
          <p14:tracePt t="68617" x="4217988" y="2624138"/>
          <p14:tracePt t="68619" x="4225925" y="2624138"/>
          <p14:tracePt t="68621" x="4233863" y="2624138"/>
          <p14:tracePt t="68623" x="4241800" y="2624138"/>
          <p14:tracePt t="68627" x="4249738" y="2624138"/>
          <p14:tracePt t="68629" x="4257675" y="2616200"/>
          <p14:tracePt t="68631" x="4265613" y="2616200"/>
          <p14:tracePt t="68635" x="4273550" y="2616200"/>
          <p14:tracePt t="68637" x="4281488" y="2608263"/>
          <p14:tracePt t="68639" x="4289425" y="2608263"/>
          <p14:tracePt t="68643" x="4297363" y="2608263"/>
          <p14:tracePt t="68645" x="4305300" y="2608263"/>
          <p14:tracePt t="68649" x="4313238" y="2608263"/>
          <p14:tracePt t="68651" x="4321175" y="2600325"/>
          <p14:tracePt t="68655" x="4329113" y="2600325"/>
          <p14:tracePt t="68657" x="4337050" y="2600325"/>
          <p14:tracePt t="68661" x="4344988" y="2592388"/>
          <p14:tracePt t="68665" x="4352925" y="2592388"/>
          <p14:tracePt t="68669" x="4362450" y="2592388"/>
          <p14:tracePt t="68675" x="4370388" y="2584450"/>
          <p14:tracePt t="68687" x="4378325" y="2584450"/>
          <p14:tracePt t="68691" x="4378325" y="2576513"/>
          <p14:tracePt t="68705" x="4386263" y="2576513"/>
          <p14:tracePt t="68709" x="4386263" y="2566988"/>
          <p14:tracePt t="68717" x="4386263" y="2559050"/>
          <p14:tracePt t="68725" x="4386263" y="2551113"/>
          <p14:tracePt t="68727" x="4386263" y="2543175"/>
          <p14:tracePt t="68731" x="4386263" y="2535238"/>
          <p14:tracePt t="68735" x="4378325" y="2527300"/>
          <p14:tracePt t="68740" x="4378325" y="2519363"/>
          <p14:tracePt t="68743" x="4378325" y="2511425"/>
          <p14:tracePt t="68747" x="4378325" y="2503488"/>
          <p14:tracePt t="68749" x="4378325" y="2495550"/>
          <p14:tracePt t="68753" x="4378325" y="2487613"/>
          <p14:tracePt t="68758" x="4378325" y="2479675"/>
          <p14:tracePt t="68760" x="4378325" y="2471738"/>
          <p14:tracePt t="68762" x="4370388" y="2471738"/>
          <p14:tracePt t="68763" x="4370388" y="2463800"/>
          <p14:tracePt t="68765" x="4370388" y="2455863"/>
          <p14:tracePt t="68769" x="4370388" y="2447925"/>
          <p14:tracePt t="68771" x="4370388" y="2439988"/>
          <p14:tracePt t="68775" x="4370388" y="2432050"/>
          <p14:tracePt t="68777" x="4362450" y="2424113"/>
          <p14:tracePt t="68781" x="4362450" y="2416175"/>
          <p14:tracePt t="68784" x="4362450" y="2408238"/>
          <p14:tracePt t="68787" x="4362450" y="2400300"/>
          <p14:tracePt t="68791" x="4352925" y="2392363"/>
          <p14:tracePt t="68795" x="4352925" y="2384425"/>
          <p14:tracePt t="68799" x="4352925" y="2376488"/>
          <p14:tracePt t="68805" x="4352925" y="2368550"/>
          <p14:tracePt t="68808" x="4344988" y="2368550"/>
          <p14:tracePt t="68810" x="4344988" y="2360613"/>
          <p14:tracePt t="68815" x="4344988" y="2352675"/>
          <p14:tracePt t="68819" x="4337050" y="2344738"/>
          <p14:tracePt t="68824" x="4337050" y="2336800"/>
          <p14:tracePt t="68830" x="4337050" y="2328863"/>
          <p14:tracePt t="68831" x="4329113" y="2328863"/>
          <p14:tracePt t="68835" x="4329113" y="2320925"/>
          <p14:tracePt t="68839" x="4321175" y="2312988"/>
          <p14:tracePt t="68845" x="4313238" y="2305050"/>
          <p14:tracePt t="68849" x="4313238" y="2297113"/>
          <p14:tracePt t="68851" x="4305300" y="2297113"/>
          <p14:tracePt t="68855" x="4305300" y="2289175"/>
          <p14:tracePt t="68858" x="4297363" y="2289175"/>
          <p14:tracePt t="68861" x="4289425" y="2281238"/>
          <p14:tracePt t="68865" x="4281488" y="2281238"/>
          <p14:tracePt t="68867" x="4281488" y="2273300"/>
          <p14:tracePt t="68870" x="4273550" y="2273300"/>
          <p14:tracePt t="68871" x="4265613" y="2265363"/>
          <p14:tracePt t="68879" x="4241800" y="2257425"/>
          <p14:tracePt t="68881" x="4233863" y="2249488"/>
          <p14:tracePt t="68883" x="4225925" y="2249488"/>
          <p14:tracePt t="68885" x="4217988" y="2241550"/>
          <p14:tracePt t="68888" x="4210050" y="2241550"/>
          <p14:tracePt t="68893" x="4186238" y="2224088"/>
          <p14:tracePt t="68897" x="4170363" y="2224088"/>
          <p14:tracePt t="68898" x="4162425" y="2224088"/>
          <p14:tracePt t="68899" x="4154488" y="2216150"/>
          <p14:tracePt t="68901" x="4146550" y="2216150"/>
          <p14:tracePt t="68903" x="4130675" y="2208213"/>
          <p14:tracePt t="68905" x="4122738" y="2208213"/>
          <p14:tracePt t="68908" x="4106863" y="2208213"/>
          <p14:tracePt t="68910" x="4098925" y="2200275"/>
          <p14:tracePt t="68913" x="4075113" y="2200275"/>
          <p14:tracePt t="68915" x="4059238" y="2192338"/>
          <p14:tracePt t="68917" x="4043363" y="2192338"/>
          <p14:tracePt t="68919" x="4035425" y="2192338"/>
          <p14:tracePt t="68921" x="4019550" y="2184400"/>
          <p14:tracePt t="68925" x="3994150" y="2184400"/>
          <p14:tracePt t="68929" x="3978275" y="2176463"/>
          <p14:tracePt t="68930" x="3962400" y="2176463"/>
          <p14:tracePt t="68931" x="3946525" y="2168525"/>
          <p14:tracePt t="68933" x="3930650" y="2168525"/>
          <p14:tracePt t="68935" x="3922713" y="2160588"/>
          <p14:tracePt t="68937" x="3906838" y="2160588"/>
          <p14:tracePt t="68940" x="3890963" y="2160588"/>
          <p14:tracePt t="68944" x="3859213" y="2152650"/>
          <p14:tracePt t="68948" x="3827463" y="2144713"/>
          <p14:tracePt t="68949" x="3811588" y="2144713"/>
          <p14:tracePt t="68951" x="3795713" y="2136775"/>
          <p14:tracePt t="68953" x="3779838" y="2136775"/>
          <p14:tracePt t="68955" x="3763963" y="2128838"/>
          <p14:tracePt t="68957" x="3748088" y="2128838"/>
          <p14:tracePt t="68960" x="3732213" y="2120900"/>
          <p14:tracePt t="68961" x="3716338" y="2120900"/>
          <p14:tracePt t="68963" x="3700463" y="2120900"/>
          <p14:tracePt t="68965" x="3684588" y="2112963"/>
          <p14:tracePt t="68967" x="3668713" y="2112963"/>
          <p14:tracePt t="68969" x="3660775" y="2112963"/>
          <p14:tracePt t="68971" x="3643313" y="2112963"/>
          <p14:tracePt t="68974" x="3627438" y="2105025"/>
          <p14:tracePt t="68976" x="3611563" y="2105025"/>
          <p14:tracePt t="68977" x="3603625" y="2105025"/>
          <p14:tracePt t="68979" x="3587750" y="2105025"/>
          <p14:tracePt t="68981" x="3571875" y="2105025"/>
          <p14:tracePt t="68983" x="3556000" y="2097088"/>
          <p14:tracePt t="68985" x="3548063" y="2097088"/>
          <p14:tracePt t="68987" x="3532188" y="2097088"/>
          <p14:tracePt t="68989" x="3524250" y="2097088"/>
          <p14:tracePt t="68991" x="3508375" y="2097088"/>
          <p14:tracePt t="68993" x="3500438" y="2097088"/>
          <p14:tracePt t="68995" x="3484563" y="2097088"/>
          <p14:tracePt t="68997" x="3476625" y="2097088"/>
          <p14:tracePt t="68999" x="3468688" y="2097088"/>
          <p14:tracePt t="69001" x="3452813" y="2097088"/>
          <p14:tracePt t="69003" x="3444875" y="2097088"/>
          <p14:tracePt t="69005" x="3436938" y="2097088"/>
          <p14:tracePt t="69007" x="3421063" y="2097088"/>
          <p14:tracePt t="69009" x="3413125" y="2097088"/>
          <p14:tracePt t="69011" x="3405188" y="2097088"/>
          <p14:tracePt t="69013" x="3397250" y="2097088"/>
          <p14:tracePt t="69015" x="3389313" y="2097088"/>
          <p14:tracePt t="69017" x="3381375" y="2097088"/>
          <p14:tracePt t="69019" x="3373438" y="2097088"/>
          <p14:tracePt t="69021" x="3365500" y="2097088"/>
          <p14:tracePt t="69024" x="3357563" y="2097088"/>
          <p14:tracePt t="69025" x="3349625" y="2105025"/>
          <p14:tracePt t="69027" x="3341688" y="2105025"/>
          <p14:tracePt t="69029" x="3333750" y="2105025"/>
          <p14:tracePt t="69031" x="3325813" y="2105025"/>
          <p14:tracePt t="69033" x="3317875" y="2105025"/>
          <p14:tracePt t="69035" x="3308350" y="2105025"/>
          <p14:tracePt t="69037" x="3300413" y="2105025"/>
          <p14:tracePt t="69039" x="3292475" y="2105025"/>
          <p14:tracePt t="69041" x="3284538" y="2112963"/>
          <p14:tracePt t="69043" x="3276600" y="2112963"/>
          <p14:tracePt t="69045" x="3268663" y="2112963"/>
          <p14:tracePt t="69047" x="3260725" y="2112963"/>
          <p14:tracePt t="69051" x="3252788" y="2112963"/>
          <p14:tracePt t="69053" x="3244850" y="2120900"/>
          <p14:tracePt t="69055" x="3236913" y="2120900"/>
          <p14:tracePt t="69057" x="3228975" y="2120900"/>
          <p14:tracePt t="69061" x="3221038" y="2120900"/>
          <p14:tracePt t="69063" x="3213100" y="2120900"/>
          <p14:tracePt t="69065" x="3205163" y="2120900"/>
          <p14:tracePt t="69069" x="3197225" y="2128838"/>
          <p14:tracePt t="69071" x="3189288" y="2128838"/>
          <p14:tracePt t="69075" x="3181350" y="2128838"/>
          <p14:tracePt t="69079" x="3173413" y="2128838"/>
          <p14:tracePt t="69081" x="3165475" y="2136775"/>
          <p14:tracePt t="69085" x="3157538" y="2136775"/>
          <p14:tracePt t="69087" x="3149600" y="2136775"/>
          <p14:tracePt t="69092" x="3141663" y="2136775"/>
          <p14:tracePt t="69095" x="3133725" y="2144713"/>
          <p14:tracePt t="69099" x="3125788" y="2144713"/>
          <p14:tracePt t="69101" x="3117850" y="2144713"/>
          <p14:tracePt t="69105" x="3109913" y="2144713"/>
          <p14:tracePt t="69107" x="3101975" y="2152650"/>
          <p14:tracePt t="69111" x="3094038" y="2152650"/>
          <p14:tracePt t="69115" x="3086100" y="2152650"/>
          <p14:tracePt t="69117" x="3078163" y="2160588"/>
          <p14:tracePt t="69121" x="3070225" y="2160588"/>
          <p14:tracePt t="69123" x="3062288" y="2168525"/>
          <p14:tracePt t="69127" x="3054350" y="2168525"/>
          <p14:tracePt t="69129" x="3046413" y="2176463"/>
          <p14:tracePt t="69131" x="3038475" y="2176463"/>
          <p14:tracePt t="69136" x="3030538" y="2184400"/>
          <p14:tracePt t="69137" x="3022600" y="2184400"/>
          <p14:tracePt t="69139" x="3022600" y="2192338"/>
          <p14:tracePt t="69142" x="3014663" y="2192338"/>
          <p14:tracePt t="69145" x="2998788" y="2200275"/>
          <p14:tracePt t="69149" x="2990850" y="2208213"/>
          <p14:tracePt t="69151" x="2982913" y="2208213"/>
          <p14:tracePt t="69153" x="2982913" y="2216150"/>
          <p14:tracePt t="69155" x="2974975" y="2216150"/>
          <p14:tracePt t="69159" x="2957513" y="2224088"/>
          <p14:tracePt t="69162" x="2957513" y="2233613"/>
          <p14:tracePt t="69164" x="2949575" y="2233613"/>
          <p14:tracePt t="69165" x="2941638" y="2241550"/>
          <p14:tracePt t="69167" x="2933700" y="2241550"/>
          <p14:tracePt t="69169" x="2933700" y="2249488"/>
          <p14:tracePt t="69171" x="2925763" y="2249488"/>
          <p14:tracePt t="69175" x="2917825" y="2257425"/>
          <p14:tracePt t="69179" x="2909888" y="2265363"/>
          <p14:tracePt t="69181" x="2901950" y="2265363"/>
          <p14:tracePt t="69183" x="2901950" y="2273300"/>
          <p14:tracePt t="69185" x="2894013" y="2273300"/>
          <p14:tracePt t="69187" x="2894013" y="2281238"/>
          <p14:tracePt t="69190" x="2886075" y="2281238"/>
          <p14:tracePt t="69193" x="2886075" y="2289175"/>
          <p14:tracePt t="69195" x="2878138" y="2289175"/>
          <p14:tracePt t="69208" x="2870200" y="2305050"/>
          <p14:tracePt t="69211" x="2862263" y="2312988"/>
          <p14:tracePt t="69217" x="2862263" y="2320925"/>
          <p14:tracePt t="69225" x="2854325" y="2328863"/>
          <p14:tracePt t="69231" x="2854325" y="2336800"/>
          <p14:tracePt t="69239" x="2854325" y="2344738"/>
          <p14:tracePt t="69247" x="2854325" y="2352675"/>
          <p14:tracePt t="69255" x="2854325" y="2360613"/>
          <p14:tracePt t="69265" x="2854325" y="2368550"/>
          <p14:tracePt t="69277" x="2854325" y="2376488"/>
          <p14:tracePt t="69295" x="2854325" y="2384425"/>
          <p14:tracePt t="69339" x="2854325" y="2392363"/>
          <p14:tracePt t="69355" x="2862263" y="2400300"/>
          <p14:tracePt t="69365" x="2862263" y="2408238"/>
          <p14:tracePt t="69372" x="2870200" y="2408238"/>
          <p14:tracePt t="69376" x="2870200" y="2416175"/>
          <p14:tracePt t="69381" x="2878138" y="2416175"/>
          <p14:tracePt t="69385" x="2878138" y="2424113"/>
          <p14:tracePt t="69387" x="2886075" y="2424113"/>
          <p14:tracePt t="69393" x="2886075" y="2432050"/>
          <p14:tracePt t="69395" x="2894013" y="2432050"/>
          <p14:tracePt t="69401" x="2901950" y="2439988"/>
          <p14:tracePt t="69408" x="2909888" y="2447925"/>
          <p14:tracePt t="69411" x="2917825" y="2447925"/>
          <p14:tracePt t="69413" x="2917825" y="2455863"/>
          <p14:tracePt t="69417" x="2925763" y="2455863"/>
          <p14:tracePt t="69419" x="2925763" y="2463800"/>
          <p14:tracePt t="69421" x="2933700" y="2463800"/>
          <p14:tracePt t="69425" x="2941638" y="2471738"/>
          <p14:tracePt t="69429" x="2949575" y="2471738"/>
          <p14:tracePt t="69431" x="2949575" y="2479675"/>
          <p14:tracePt t="69433" x="2957513" y="2479675"/>
          <p14:tracePt t="69437" x="2967038" y="2479675"/>
          <p14:tracePt t="69441" x="2974975" y="2487613"/>
          <p14:tracePt t="69447" x="2982913" y="2487613"/>
          <p14:tracePt t="69449" x="2982913" y="2495550"/>
          <p14:tracePt t="69451" x="2990850" y="2495550"/>
          <p14:tracePt t="69455" x="2998788" y="2495550"/>
          <p14:tracePt t="69460" x="2998788" y="2503488"/>
          <p14:tracePt t="69461" x="3006725" y="2503488"/>
          <p14:tracePt t="69465" x="3014663" y="2503488"/>
          <p14:tracePt t="69471" x="3022600" y="2511425"/>
          <p14:tracePt t="69476" x="3030538" y="2511425"/>
          <p14:tracePt t="69481" x="3038475" y="2511425"/>
          <p14:tracePt t="69485" x="3046413" y="2519363"/>
          <p14:tracePt t="69491" x="3054350" y="2519363"/>
          <p14:tracePt t="69495" x="3062288" y="2519363"/>
          <p14:tracePt t="69499" x="3070225" y="2519363"/>
          <p14:tracePt t="69505" x="3078163" y="2519363"/>
          <p14:tracePt t="69508" x="3078163" y="2527300"/>
          <p14:tracePt t="69510" x="3086100" y="2527300"/>
          <p14:tracePt t="69513" x="3094038" y="2527300"/>
          <p14:tracePt t="69518" x="3101975" y="2527300"/>
          <p14:tracePt t="69521" x="3109913" y="2527300"/>
          <p14:tracePt t="69527" x="3117850" y="2527300"/>
          <p14:tracePt t="69531" x="3125788" y="2527300"/>
          <p14:tracePt t="69533" x="3133725" y="2527300"/>
          <p14:tracePt t="69537" x="3141663" y="2527300"/>
          <p14:tracePt t="69539" x="3141663" y="2535238"/>
          <p14:tracePt t="69542" x="3149600" y="2535238"/>
          <p14:tracePt t="69545" x="3157538" y="2535238"/>
          <p14:tracePt t="69547" x="3165475" y="2535238"/>
          <p14:tracePt t="69551" x="3173413" y="2535238"/>
          <p14:tracePt t="69555" x="3181350" y="2535238"/>
          <p14:tracePt t="69558" x="3189288" y="2535238"/>
          <p14:tracePt t="69561" x="3197225" y="2535238"/>
          <p14:tracePt t="69563" x="3205163" y="2535238"/>
          <p14:tracePt t="69567" x="3213100" y="2535238"/>
          <p14:tracePt t="69569" x="3221038" y="2535238"/>
          <p14:tracePt t="69576" x="3236913" y="2535238"/>
          <p14:tracePt t="69577" x="3244850" y="2535238"/>
          <p14:tracePt t="69581" x="3252788" y="2535238"/>
          <p14:tracePt t="69583" x="3260725" y="2543175"/>
          <p14:tracePt t="69587" x="3268663" y="2543175"/>
          <p14:tracePt t="69589" x="3276600" y="2543175"/>
          <p14:tracePt t="69593" x="3284538" y="2543175"/>
          <p14:tracePt t="69597" x="3292475" y="2543175"/>
          <p14:tracePt t="69601" x="3300413" y="2543175"/>
          <p14:tracePt t="69603" x="3308350" y="2543175"/>
          <p14:tracePt t="69608" x="3317875" y="2543175"/>
          <p14:tracePt t="69611" x="3325813" y="2543175"/>
          <p14:tracePt t="69615" x="3333750" y="2543175"/>
          <p14:tracePt t="69619" x="3341688" y="2543175"/>
          <p14:tracePt t="69625" x="3349625" y="2551113"/>
          <p14:tracePt t="69628" x="3357563" y="2551113"/>
          <p14:tracePt t="69631" x="3365500" y="2551113"/>
          <p14:tracePt t="69635" x="3373438" y="2551113"/>
          <p14:tracePt t="69639" x="3381375" y="2551113"/>
          <p14:tracePt t="69645" x="3389313" y="2551113"/>
          <p14:tracePt t="69649" x="3397250" y="2551113"/>
          <p14:tracePt t="69653" x="3405188" y="2551113"/>
          <p14:tracePt t="69659" x="3413125" y="2551113"/>
          <p14:tracePt t="69663" x="3421063" y="2551113"/>
          <p14:tracePt t="69669" x="3429000" y="2551113"/>
          <p14:tracePt t="69675" x="3436938" y="2551113"/>
          <p14:tracePt t="69677" x="3444875" y="2551113"/>
          <p14:tracePt t="69679" x="3452813" y="2551113"/>
          <p14:tracePt t="69683" x="3460750" y="2551113"/>
          <p14:tracePt t="69687" x="3468688" y="2551113"/>
          <p14:tracePt t="69691" x="3476625" y="2551113"/>
          <p14:tracePt t="69693" x="3484563" y="2551113"/>
          <p14:tracePt t="69697" x="3492500" y="2551113"/>
          <p14:tracePt t="69701" x="3500438" y="2551113"/>
          <p14:tracePt t="69703" x="3508375" y="2551113"/>
          <p14:tracePt t="69708" x="3516313" y="2551113"/>
          <p14:tracePt t="69710" x="3524250" y="2551113"/>
          <p14:tracePt t="69713" x="3532188" y="2551113"/>
          <p14:tracePt t="69717" x="3540125" y="2551113"/>
          <p14:tracePt t="69719" x="3548063" y="2551113"/>
          <p14:tracePt t="69725" x="3563938" y="2551113"/>
          <p14:tracePt t="69729" x="3571875" y="2551113"/>
          <p14:tracePt t="69731" x="3579813" y="2551113"/>
          <p14:tracePt t="69735" x="3587750" y="2551113"/>
          <p14:tracePt t="69737" x="3595688" y="2551113"/>
          <p14:tracePt t="69742" x="3603625" y="2559050"/>
          <p14:tracePt t="69743" x="3611563" y="2559050"/>
          <p14:tracePt t="69747" x="3619500" y="2559050"/>
          <p14:tracePt t="69749" x="3627438" y="2559050"/>
          <p14:tracePt t="69753" x="3635375" y="2559050"/>
          <p14:tracePt t="69758" x="3643313" y="2559050"/>
          <p14:tracePt t="69761" x="3651250" y="2559050"/>
          <p14:tracePt t="69765" x="3660775" y="2559050"/>
          <p14:tracePt t="69769" x="3668713" y="2559050"/>
          <p14:tracePt t="69775" x="3676650" y="2559050"/>
          <p14:tracePt t="69779" x="3684588" y="2559050"/>
          <p14:tracePt t="69783" x="3692525" y="2559050"/>
          <p14:tracePt t="69789" x="3700463" y="2559050"/>
          <p14:tracePt t="69795" x="3708400" y="2559050"/>
          <p14:tracePt t="69803" x="3716338" y="2559050"/>
          <p14:tracePt t="69811" x="3724275" y="2559050"/>
          <p14:tracePt t="69817" x="3732213" y="2559050"/>
          <p14:tracePt t="69826" x="3740150" y="2559050"/>
          <p14:tracePt t="69829" x="3748088" y="2559050"/>
          <p14:tracePt t="69835" x="3756025" y="2559050"/>
          <p14:tracePt t="69839" x="3763963" y="2559050"/>
          <p14:tracePt t="69843" x="3771900" y="2559050"/>
          <p14:tracePt t="69847" x="3779838" y="2559050"/>
          <p14:tracePt t="69849" x="3787775" y="2559050"/>
          <p14:tracePt t="69853" x="3795713" y="2559050"/>
          <p14:tracePt t="69858" x="3803650" y="2559050"/>
          <p14:tracePt t="69862" x="3819525" y="2566988"/>
          <p14:tracePt t="69865" x="3827463" y="2566988"/>
          <p14:tracePt t="69867" x="3835400" y="2566988"/>
          <p14:tracePt t="69869" x="3843338" y="2566988"/>
          <p14:tracePt t="69871" x="3851275" y="2566988"/>
          <p14:tracePt t="69875" x="3859213" y="2566988"/>
          <p14:tracePt t="69879" x="3875088" y="2566988"/>
          <p14:tracePt t="69881" x="3883025" y="2566988"/>
          <p14:tracePt t="69885" x="3890963" y="2566988"/>
          <p14:tracePt t="69887" x="3898900" y="2566988"/>
          <p14:tracePt t="69889" x="3906838" y="2566988"/>
          <p14:tracePt t="69893" x="3914775" y="2566988"/>
          <p14:tracePt t="69895" x="3922713" y="2566988"/>
          <p14:tracePt t="69897" x="3930650" y="2566988"/>
          <p14:tracePt t="69901" x="3938588" y="2566988"/>
          <p14:tracePt t="69903" x="3946525" y="2566988"/>
          <p14:tracePt t="69908" x="3954463" y="2566988"/>
          <p14:tracePt t="69910" x="3962400" y="2566988"/>
          <p14:tracePt t="69913" x="3970338" y="2566988"/>
          <p14:tracePt t="69917" x="3978275" y="2566988"/>
          <p14:tracePt t="69919" x="3986213" y="2566988"/>
          <p14:tracePt t="69925" x="3994150" y="2566988"/>
          <p14:tracePt t="69927" x="4002088" y="2566988"/>
          <p14:tracePt t="69934" x="4011613" y="2566988"/>
          <p14:tracePt t="69934" x="4011613" y="2559050"/>
          <p14:tracePt t="69935" x="4019550" y="2559050"/>
          <p14:tracePt t="69939" x="4027488" y="2559050"/>
          <p14:tracePt t="69943" x="4035425" y="2559050"/>
          <p14:tracePt t="69949" x="4043363" y="2559050"/>
          <p14:tracePt t="69955" x="4051300" y="2559050"/>
          <p14:tracePt t="69963" x="4059238" y="2559050"/>
          <p14:tracePt t="69965" x="4059238" y="2551113"/>
          <p14:tracePt t="69975" x="4067175" y="2551113"/>
          <p14:tracePt t="69983" x="4075113" y="2551113"/>
          <p14:tracePt t="69997" x="4083050" y="2551113"/>
          <p14:tracePt t="70001" x="4083050" y="2543175"/>
          <p14:tracePt t="70024" x="4090988" y="2543175"/>
          <p14:tracePt t="70207" x="4083050" y="2551113"/>
          <p14:tracePt t="70215" x="4075113" y="2559050"/>
          <p14:tracePt t="70220" x="4067175" y="2559050"/>
          <p14:tracePt t="70222" x="4067175" y="2566988"/>
          <p14:tracePt t="70226" x="4059238" y="2566988"/>
          <p14:tracePt t="70227" x="4059238" y="2576513"/>
          <p14:tracePt t="70229" x="4051300" y="2576513"/>
          <p14:tracePt t="70233" x="4043363" y="2584450"/>
          <p14:tracePt t="70237" x="4035425" y="2584450"/>
          <p14:tracePt t="70239" x="4035425" y="2592388"/>
          <p14:tracePt t="70242" x="4027488" y="2592388"/>
          <p14:tracePt t="70245" x="4019550" y="2600325"/>
          <p14:tracePt t="70247" x="4011613" y="2600325"/>
          <p14:tracePt t="70249" x="4011613" y="2608263"/>
          <p14:tracePt t="70251" x="4002088" y="2608263"/>
          <p14:tracePt t="70253" x="3994150" y="2616200"/>
          <p14:tracePt t="70255" x="3986213" y="2616200"/>
          <p14:tracePt t="70258" x="3986213" y="2624138"/>
          <p14:tracePt t="70260" x="3978275" y="2624138"/>
          <p14:tracePt t="70262" x="3970338" y="2632075"/>
          <p14:tracePt t="70263" x="3962400" y="2640013"/>
          <p14:tracePt t="70265" x="3954463" y="2640013"/>
          <p14:tracePt t="70267" x="3946525" y="2647950"/>
          <p14:tracePt t="70269" x="3938588" y="2647950"/>
          <p14:tracePt t="70271" x="3930650" y="2655888"/>
          <p14:tracePt t="70275" x="3914775" y="2671763"/>
          <p14:tracePt t="70279" x="3898900" y="2679700"/>
          <p14:tracePt t="70282" x="3890963" y="2687638"/>
          <p14:tracePt t="70283" x="3883025" y="2695575"/>
          <p14:tracePt t="70285" x="3867150" y="2703513"/>
          <p14:tracePt t="70287" x="3859213" y="2711450"/>
          <p14:tracePt t="70289" x="3851275" y="2719388"/>
          <p14:tracePt t="70292" x="3851275" y="2727325"/>
          <p14:tracePt t="70294" x="3843338" y="2735263"/>
          <p14:tracePt t="70298" x="3835400" y="2759075"/>
          <p14:tracePt t="70301" x="3827463" y="2774950"/>
          <p14:tracePt t="70303" x="3827463" y="2790825"/>
          <p14:tracePt t="70305" x="3827463" y="2798763"/>
          <p14:tracePt t="70308" x="3827463" y="2814638"/>
          <p14:tracePt t="70309" x="3835400" y="2830513"/>
          <p14:tracePt t="70312" x="3843338" y="2846388"/>
          <p14:tracePt t="70799" x="3819525" y="2838450"/>
          <p14:tracePt t="70802" x="3811588" y="2838450"/>
          <p14:tracePt t="70805" x="3795713" y="2830513"/>
          <p14:tracePt t="70808" x="3779838" y="2822575"/>
          <p14:tracePt t="70810" x="3763963" y="2822575"/>
          <p14:tracePt t="70813" x="3748088" y="2814638"/>
          <p14:tracePt t="70816" x="3740150" y="2814638"/>
          <p14:tracePt t="70818" x="3724275" y="2814638"/>
          <p14:tracePt t="70820" x="3716338" y="2806700"/>
          <p14:tracePt t="70821" x="3708400" y="2806700"/>
          <p14:tracePt t="70825" x="3692525" y="2806700"/>
          <p14:tracePt t="70827" x="3684588" y="2798763"/>
          <p14:tracePt t="70832" x="3668713" y="2798763"/>
          <p14:tracePt t="70834" x="3660775" y="2798763"/>
          <p14:tracePt t="70835" x="3651250" y="2798763"/>
          <p14:tracePt t="70837" x="3643313" y="2798763"/>
          <p14:tracePt t="70839" x="3635375" y="2798763"/>
          <p14:tracePt t="70842" x="3627438" y="2798763"/>
          <p14:tracePt t="70846" x="3611563" y="2798763"/>
          <p14:tracePt t="70847" x="3603625" y="2790825"/>
          <p14:tracePt t="70849" x="3595688" y="2790825"/>
          <p14:tracePt t="70851" x="3587750" y="2790825"/>
          <p14:tracePt t="70853" x="3579813" y="2790825"/>
          <p14:tracePt t="70855" x="3563938" y="2790825"/>
          <p14:tracePt t="70858" x="3556000" y="2790825"/>
          <p14:tracePt t="70862" x="3532188" y="2790825"/>
          <p14:tracePt t="70863" x="3524250" y="2790825"/>
          <p14:tracePt t="70865" x="3516313" y="2790825"/>
          <p14:tracePt t="70867" x="3500438" y="2790825"/>
          <p14:tracePt t="70869" x="3492500" y="2790825"/>
          <p14:tracePt t="70871" x="3476625" y="2790825"/>
          <p14:tracePt t="70875" x="3452813" y="2790825"/>
          <p14:tracePt t="70879" x="3436938" y="2790825"/>
          <p14:tracePt t="70881" x="3421063" y="2790825"/>
          <p14:tracePt t="70883" x="3413125" y="2790825"/>
          <p14:tracePt t="70885" x="3397250" y="2790825"/>
          <p14:tracePt t="70887" x="3381375" y="2790825"/>
          <p14:tracePt t="70889" x="3373438" y="2790825"/>
          <p14:tracePt t="70893" x="3357563" y="2790825"/>
          <p14:tracePt t="70894" x="3349625" y="2790825"/>
          <p14:tracePt t="70895" x="3333750" y="2790825"/>
          <p14:tracePt t="70897" x="3317875" y="2790825"/>
          <p14:tracePt t="70899" x="3300413" y="2790825"/>
          <p14:tracePt t="70901" x="3292475" y="2782888"/>
          <p14:tracePt t="70903" x="3276600" y="2782888"/>
          <p14:tracePt t="70905" x="3260725" y="2782888"/>
          <p14:tracePt t="70909" x="3244850" y="2782888"/>
          <p14:tracePt t="70910" x="3228975" y="2782888"/>
          <p14:tracePt t="70911" x="3221038" y="2782888"/>
          <p14:tracePt t="70913" x="3205163" y="2782888"/>
          <p14:tracePt t="70915" x="3189288" y="2782888"/>
          <p14:tracePt t="70917" x="3173413" y="2782888"/>
          <p14:tracePt t="70919" x="3157538" y="2782888"/>
          <p14:tracePt t="70921" x="3141663" y="2782888"/>
          <p14:tracePt t="70925" x="3117850" y="2790825"/>
          <p14:tracePt t="70927" x="3101975" y="2790825"/>
          <p14:tracePt t="70929" x="3094038" y="2790825"/>
          <p14:tracePt t="70931" x="3086100" y="2790825"/>
          <p14:tracePt t="70933" x="3070225" y="2798763"/>
          <p14:tracePt t="70935" x="3062288" y="2798763"/>
          <p14:tracePt t="70946" x="3006725" y="2798763"/>
          <p14:tracePt t="70947" x="2990850" y="2798763"/>
          <p14:tracePt t="70949" x="2982913" y="2798763"/>
          <p14:tracePt t="70951" x="2967038" y="2798763"/>
          <p14:tracePt t="70953" x="2949575" y="2798763"/>
          <p14:tracePt t="70955" x="2941638" y="2806700"/>
          <p14:tracePt t="70958" x="2925763" y="2806700"/>
          <p14:tracePt t="70961" x="2901950" y="2806700"/>
          <p14:tracePt t="70963" x="2886075" y="2806700"/>
          <p14:tracePt t="70965" x="2870200" y="2814638"/>
          <p14:tracePt t="70967" x="2862263" y="2814638"/>
          <p14:tracePt t="70969" x="2846388" y="2814638"/>
          <p14:tracePt t="70971" x="2830513" y="2814638"/>
          <p14:tracePt t="70976" x="2806700" y="2814638"/>
          <p14:tracePt t="70977" x="2790825" y="2814638"/>
          <p14:tracePt t="70979" x="2774950" y="2822575"/>
          <p14:tracePt t="70981" x="2767013" y="2822575"/>
          <p14:tracePt t="70983" x="2751138" y="2822575"/>
          <p14:tracePt t="70985" x="2735263" y="2822575"/>
          <p14:tracePt t="70987" x="2719388" y="2822575"/>
          <p14:tracePt t="70989" x="2711450" y="2822575"/>
          <p14:tracePt t="70992" x="2695575" y="2822575"/>
          <p14:tracePt t="70995" x="2671763" y="2830513"/>
          <p14:tracePt t="70997" x="2655888" y="2830513"/>
          <p14:tracePt t="70999" x="2647950" y="2830513"/>
          <p14:tracePt t="71001" x="2632075" y="2830513"/>
          <p14:tracePt t="71003" x="2624138" y="2830513"/>
          <p14:tracePt t="71005" x="2606675" y="2830513"/>
          <p14:tracePt t="71008" x="2598738" y="2830513"/>
          <p14:tracePt t="71011" x="2574925" y="2830513"/>
          <p14:tracePt t="71013" x="2559050" y="2830513"/>
          <p14:tracePt t="71015" x="2551113" y="2830513"/>
          <p14:tracePt t="71017" x="2535238" y="2830513"/>
          <p14:tracePt t="71019" x="2527300" y="2830513"/>
          <p14:tracePt t="71021" x="2519363" y="2830513"/>
          <p14:tracePt t="71025" x="2495550" y="2830513"/>
          <p14:tracePt t="71027" x="2479675" y="2830513"/>
          <p14:tracePt t="71029" x="2471738" y="2830513"/>
          <p14:tracePt t="71031" x="2463800" y="2830513"/>
          <p14:tracePt t="71033" x="2447925" y="2830513"/>
          <p14:tracePt t="71035" x="2439988" y="2830513"/>
          <p14:tracePt t="71037" x="2424113" y="2830513"/>
          <p14:tracePt t="71039" x="2416175" y="2838450"/>
          <p14:tracePt t="71042" x="2408238" y="2838450"/>
          <p14:tracePt t="71044" x="2392363" y="2838450"/>
          <p14:tracePt t="71045" x="2384425" y="2838450"/>
          <p14:tracePt t="71047" x="2376488" y="2838450"/>
          <p14:tracePt t="71049" x="2368550" y="2838450"/>
          <p14:tracePt t="71051" x="2352675" y="2838450"/>
          <p14:tracePt t="71053" x="2344738" y="2838450"/>
          <p14:tracePt t="71055" x="2336800" y="2838450"/>
          <p14:tracePt t="71058" x="2320925" y="2838450"/>
          <p14:tracePt t="71060" x="2312988" y="2838450"/>
          <p14:tracePt t="71061" x="2305050" y="2838450"/>
          <p14:tracePt t="71063" x="2297113" y="2838450"/>
          <p14:tracePt t="71065" x="2289175" y="2838450"/>
          <p14:tracePt t="71067" x="2281238" y="2838450"/>
          <p14:tracePt t="71069" x="2273300" y="2838450"/>
          <p14:tracePt t="71071" x="2265363" y="2838450"/>
          <p14:tracePt t="71075" x="2247900" y="2846388"/>
          <p14:tracePt t="71077" x="2239963" y="2846388"/>
          <p14:tracePt t="71079" x="2232025" y="2846388"/>
          <p14:tracePt t="71081" x="2224088" y="2846388"/>
          <p14:tracePt t="71083" x="2216150" y="2846388"/>
          <p14:tracePt t="71085" x="2208213" y="2846388"/>
          <p14:tracePt t="71087" x="2192338" y="2846388"/>
          <p14:tracePt t="71089" x="2184400" y="2846388"/>
          <p14:tracePt t="71092" x="2176463" y="2854325"/>
          <p14:tracePt t="71095" x="2160588" y="2854325"/>
          <p14:tracePt t="71097" x="2152650" y="2854325"/>
          <p14:tracePt t="71099" x="2144713" y="2854325"/>
          <p14:tracePt t="71101" x="2136775" y="2854325"/>
          <p14:tracePt t="71103" x="2128838" y="2854325"/>
          <p14:tracePt t="71105" x="2120900" y="2854325"/>
          <p14:tracePt t="71108" x="2112963" y="2854325"/>
          <p14:tracePt t="71111" x="2105025" y="2854325"/>
          <p14:tracePt t="71113" x="2097088" y="2854325"/>
          <p14:tracePt t="71115" x="2089150" y="2854325"/>
          <p14:tracePt t="71117" x="2081213" y="2862263"/>
          <p14:tracePt t="71121" x="2073275" y="2862263"/>
          <p14:tracePt t="71123" x="2065338" y="2862263"/>
          <p14:tracePt t="71127" x="2057400" y="2862263"/>
          <p14:tracePt t="71129" x="2049463" y="2862263"/>
          <p14:tracePt t="71133" x="2041525" y="2862263"/>
          <p14:tracePt t="71137" x="2033588" y="2870200"/>
          <p14:tracePt t="71141" x="2025650" y="2870200"/>
          <p14:tracePt t="71145" x="2017713" y="2870200"/>
          <p14:tracePt t="71151" x="2009775" y="2870200"/>
          <p14:tracePt t="71157" x="2001838" y="2870200"/>
          <p14:tracePt t="71161" x="2001838" y="2878138"/>
          <p14:tracePt t="71163" x="1993900" y="2878138"/>
          <p14:tracePt t="71169" x="1985963" y="2878138"/>
          <p14:tracePt t="71177" x="1978025" y="2878138"/>
          <p14:tracePt t="71183" x="1970088" y="2878138"/>
          <p14:tracePt t="71191" x="1962150" y="2886075"/>
          <p14:tracePt t="71197" x="1954213" y="2886075"/>
          <p14:tracePt t="71205" x="1946275" y="2886075"/>
          <p14:tracePt t="71211" x="1938338" y="2886075"/>
          <p14:tracePt t="71217" x="1930400" y="2886075"/>
          <p14:tracePt t="71225" x="1922463" y="2886075"/>
          <p14:tracePt t="71229" x="1922463" y="2894013"/>
          <p14:tracePt t="71231" x="1912938" y="2894013"/>
          <p14:tracePt t="71237" x="1905000" y="2894013"/>
          <p14:tracePt t="71243" x="1897063" y="2894013"/>
          <p14:tracePt t="71251" x="1889125" y="2894013"/>
          <p14:tracePt t="71259" x="1881188" y="2894013"/>
          <p14:tracePt t="71267" x="1873250" y="2894013"/>
          <p14:tracePt t="71277" x="1865313" y="2894013"/>
          <p14:tracePt t="71291" x="1857375" y="2894013"/>
          <p14:tracePt t="71303" x="1849438" y="2894013"/>
          <p14:tracePt t="71321" x="1841500" y="2894013"/>
          <p14:tracePt t="71333" x="1833563" y="2894013"/>
          <p14:tracePt t="71349" x="1825625" y="2894013"/>
          <p14:tracePt t="71657" x="1833563" y="2894013"/>
          <p14:tracePt t="71678" x="1841500" y="2894013"/>
          <p14:tracePt t="71680" x="1841500" y="2886075"/>
          <p14:tracePt t="71693" x="1849438" y="2886075"/>
          <p14:tracePt t="71709" x="1857375" y="2886075"/>
          <p14:tracePt t="72307" x="1857375" y="2894013"/>
          <p14:tracePt t="72315" x="1857375" y="2901950"/>
          <p14:tracePt t="72321" x="1857375" y="2909888"/>
          <p14:tracePt t="72325" x="1849438" y="2909888"/>
          <p14:tracePt t="72327" x="1849438" y="2919413"/>
          <p14:tracePt t="72335" x="1849438" y="2927350"/>
          <p14:tracePt t="72339" x="1841500" y="2927350"/>
          <p14:tracePt t="72343" x="1841500" y="2935288"/>
          <p14:tracePt t="72349" x="1841500" y="2943225"/>
          <p14:tracePt t="72358" x="1833563" y="2951163"/>
          <p14:tracePt t="72365" x="1833563" y="2959100"/>
          <p14:tracePt t="72371" x="1825625" y="2959100"/>
          <p14:tracePt t="72375" x="1825625" y="2967038"/>
          <p14:tracePt t="72378" x="1825625" y="2974975"/>
          <p14:tracePt t="72379" x="1817688" y="2974975"/>
          <p14:tracePt t="72381" x="1817688" y="2982913"/>
          <p14:tracePt t="72385" x="1809750" y="2990850"/>
          <p14:tracePt t="72392" x="1801813" y="2998788"/>
          <p14:tracePt t="72395" x="1793875" y="3006725"/>
          <p14:tracePt t="72399" x="1785938" y="3014663"/>
          <p14:tracePt t="72403" x="1778000" y="3022600"/>
          <p14:tracePt t="72406" x="1770063" y="3022600"/>
          <p14:tracePt t="72409" x="1762125" y="3030538"/>
          <p14:tracePt t="72413" x="1746250" y="3038475"/>
          <p14:tracePt t="72415" x="1746250" y="3046413"/>
          <p14:tracePt t="72417" x="1738313" y="3054350"/>
          <p14:tracePt t="72419" x="1730375" y="3054350"/>
          <p14:tracePt t="72421" x="1722438" y="3062288"/>
          <p14:tracePt t="72425" x="1706563" y="3070225"/>
          <p14:tracePt t="72429" x="1690688" y="3086100"/>
          <p14:tracePt t="72431" x="1682750" y="3086100"/>
          <p14:tracePt t="72433" x="1674813" y="3094038"/>
          <p14:tracePt t="72435" x="1666875" y="3101975"/>
          <p14:tracePt t="72437" x="1658938" y="3101975"/>
          <p14:tracePt t="72439" x="1651000" y="3109913"/>
          <p14:tracePt t="72441" x="1643063" y="3117850"/>
          <p14:tracePt t="72443" x="1635125" y="3117850"/>
          <p14:tracePt t="72445" x="1627188" y="3125788"/>
          <p14:tracePt t="72447" x="1619250" y="3125788"/>
          <p14:tracePt t="72449" x="1611313" y="3133725"/>
          <p14:tracePt t="72451" x="1603375" y="3141663"/>
          <p14:tracePt t="72453" x="1595438" y="3141663"/>
          <p14:tracePt t="72455" x="1587500" y="3149600"/>
          <p14:tracePt t="72457" x="1579563" y="3149600"/>
          <p14:tracePt t="72460" x="1571625" y="3157538"/>
          <p14:tracePt t="72463" x="1562100" y="3165475"/>
          <p14:tracePt t="72465" x="1554163" y="3165475"/>
          <p14:tracePt t="72467" x="1546225" y="3173413"/>
          <p14:tracePt t="72469" x="1538288" y="3173413"/>
          <p14:tracePt t="72471" x="1538288" y="3181350"/>
          <p14:tracePt t="72473" x="1530350" y="3181350"/>
          <p14:tracePt t="72476" x="1522413" y="3181350"/>
          <p14:tracePt t="72477" x="1522413" y="3189288"/>
          <p14:tracePt t="72479" x="1514475" y="3189288"/>
          <p14:tracePt t="72483" x="1506538" y="3197225"/>
          <p14:tracePt t="72489" x="1498600" y="3197225"/>
          <p14:tracePt t="72491" x="1498600" y="3205163"/>
          <p14:tracePt t="72503" x="1490663" y="3205163"/>
          <p14:tracePt t="72593" x="1490663" y="3213100"/>
          <p14:tracePt t="72596" x="1498600" y="3213100"/>
          <p14:tracePt t="72600" x="1506538" y="3213100"/>
          <p14:tracePt t="72601" x="1514475" y="3213100"/>
          <p14:tracePt t="72603" x="1522413" y="3213100"/>
          <p14:tracePt t="72605" x="1530350" y="3221038"/>
          <p14:tracePt t="72608" x="1538288" y="3221038"/>
          <p14:tracePt t="72611" x="1554163" y="3221038"/>
          <p14:tracePt t="72613" x="1562100" y="3221038"/>
          <p14:tracePt t="72615" x="1579563" y="3228975"/>
          <p14:tracePt t="72617" x="1587500" y="3228975"/>
          <p14:tracePt t="72619" x="1595438" y="3228975"/>
          <p14:tracePt t="72621" x="1603375" y="3228975"/>
          <p14:tracePt t="72626" x="1627188" y="3236913"/>
          <p14:tracePt t="72628" x="1635125" y="3236913"/>
          <p14:tracePt t="72629" x="1643063" y="3236913"/>
          <p14:tracePt t="72631" x="1651000" y="3228975"/>
          <p14:tracePt t="72633" x="1666875" y="3228975"/>
          <p14:tracePt t="72635" x="1674813" y="3228975"/>
          <p14:tracePt t="72637" x="1682750" y="3236913"/>
          <p14:tracePt t="72639" x="1690688" y="3236913"/>
          <p14:tracePt t="72642" x="1706563" y="3236913"/>
          <p14:tracePt t="72645" x="1722438" y="3236913"/>
          <p14:tracePt t="72647" x="1730375" y="3236913"/>
          <p14:tracePt t="72649" x="1746250" y="3236913"/>
          <p14:tracePt t="72651" x="1754188" y="3236913"/>
          <p14:tracePt t="72653" x="1770063" y="3236913"/>
          <p14:tracePt t="72655" x="1778000" y="3236913"/>
          <p14:tracePt t="72660" x="1801813" y="3236913"/>
          <p14:tracePt t="72661" x="1817688" y="3236913"/>
          <p14:tracePt t="72663" x="1825625" y="3236913"/>
          <p14:tracePt t="72665" x="1833563" y="3236913"/>
          <p14:tracePt t="72667" x="1849438" y="3236913"/>
          <p14:tracePt t="72669" x="1857375" y="3236913"/>
          <p14:tracePt t="72671" x="1873250" y="3236913"/>
          <p14:tracePt t="72675" x="1897063" y="3236913"/>
          <p14:tracePt t="72677" x="1905000" y="3236913"/>
          <p14:tracePt t="72679" x="1912938" y="3236913"/>
          <p14:tracePt t="72681" x="1922463" y="3236913"/>
          <p14:tracePt t="72683" x="1938338" y="3236913"/>
          <p14:tracePt t="72685" x="1946275" y="3236913"/>
          <p14:tracePt t="72687" x="1954213" y="3236913"/>
          <p14:tracePt t="72690" x="1970088" y="3236913"/>
          <p14:tracePt t="72692" x="1978025" y="3236913"/>
          <p14:tracePt t="72693" x="1985963" y="3236913"/>
          <p14:tracePt t="72695" x="2001838" y="3236913"/>
          <p14:tracePt t="72697" x="2009775" y="3236913"/>
          <p14:tracePt t="72699" x="2025650" y="3236913"/>
          <p14:tracePt t="72701" x="2033588" y="3236913"/>
          <p14:tracePt t="72703" x="2049463" y="3236913"/>
          <p14:tracePt t="72705" x="2057400" y="3236913"/>
          <p14:tracePt t="72708" x="2065338" y="3236913"/>
          <p14:tracePt t="72709" x="2081213" y="3228975"/>
          <p14:tracePt t="72711" x="2089150" y="3228975"/>
          <p14:tracePt t="72713" x="2097088" y="3228975"/>
          <p14:tracePt t="72715" x="2112963" y="3228975"/>
          <p14:tracePt t="72717" x="2120900" y="3228975"/>
          <p14:tracePt t="72719" x="2128838" y="3228975"/>
          <p14:tracePt t="72721" x="2136775" y="3228975"/>
          <p14:tracePt t="72725" x="2144713" y="3228975"/>
          <p14:tracePt t="72726" x="2152650" y="3228975"/>
          <p14:tracePt t="72727" x="2160588" y="3221038"/>
          <p14:tracePt t="72729" x="2176463" y="3221038"/>
          <p14:tracePt t="72731" x="2184400" y="3221038"/>
          <p14:tracePt t="72733" x="2192338" y="3221038"/>
          <p14:tracePt t="72735" x="2200275" y="3221038"/>
          <p14:tracePt t="72737" x="2208213" y="3221038"/>
          <p14:tracePt t="72739" x="2216150" y="3221038"/>
          <p14:tracePt t="72742" x="2224088" y="3213100"/>
          <p14:tracePt t="72744" x="2232025" y="3213100"/>
          <p14:tracePt t="72745" x="2239963" y="3213100"/>
          <p14:tracePt t="72747" x="2247900" y="3213100"/>
          <p14:tracePt t="72749" x="2255838" y="3213100"/>
          <p14:tracePt t="72751" x="2265363" y="3205163"/>
          <p14:tracePt t="72753" x="2273300" y="3205163"/>
          <p14:tracePt t="72755" x="2281238" y="3205163"/>
          <p14:tracePt t="72760" x="2289175" y="3205163"/>
          <p14:tracePt t="72761" x="2297113" y="3197225"/>
          <p14:tracePt t="72765" x="2305050" y="3197225"/>
          <p14:tracePt t="72769" x="2312988" y="3189288"/>
          <p14:tracePt t="72775" x="2320925" y="3181350"/>
          <p14:tracePt t="72779" x="2328863" y="3181350"/>
          <p14:tracePt t="72783" x="2328863" y="3173413"/>
          <p14:tracePt t="72785" x="2336800" y="3173413"/>
          <p14:tracePt t="72791" x="2336800" y="3165475"/>
          <p14:tracePt t="72795" x="2344738" y="3165475"/>
          <p14:tracePt t="72799" x="2344738" y="3157538"/>
          <p14:tracePt t="72808" x="2352675" y="3157538"/>
          <p14:tracePt t="72810" x="2352675" y="3149600"/>
          <p14:tracePt t="72817" x="2352675" y="3141663"/>
          <p14:tracePt t="72818" x="2360613" y="3133725"/>
          <p14:tracePt t="72821" x="2360613" y="3125788"/>
          <p14:tracePt t="72824" x="2360613" y="3117850"/>
          <p14:tracePt t="72828" x="2360613" y="3109913"/>
          <p14:tracePt t="72831" x="2360613" y="3094038"/>
          <p14:tracePt t="72835" x="2360613" y="3086100"/>
          <p14:tracePt t="72837" x="2360613" y="3078163"/>
          <p14:tracePt t="72839" x="2368550" y="3070225"/>
          <p14:tracePt t="72843" x="2368550" y="3062288"/>
          <p14:tracePt t="72845" x="2368550" y="3054350"/>
          <p14:tracePt t="72847" x="2368550" y="3046413"/>
          <p14:tracePt t="72849" x="2360613" y="3046413"/>
          <p14:tracePt t="72851" x="2360613" y="3038475"/>
          <p14:tracePt t="72853" x="2360613" y="3030538"/>
          <p14:tracePt t="72858" x="2360613" y="3022600"/>
          <p14:tracePt t="72861" x="2360613" y="3014663"/>
          <p14:tracePt t="72863" x="2360613" y="3006725"/>
          <p14:tracePt t="72865" x="2352675" y="2998788"/>
          <p14:tracePt t="72869" x="2352675" y="2990850"/>
          <p14:tracePt t="72871" x="2352675" y="2982913"/>
          <p14:tracePt t="72878" x="2344738" y="2967038"/>
          <p14:tracePt t="72881" x="2344738" y="2959100"/>
          <p14:tracePt t="72883" x="2336800" y="2959100"/>
          <p14:tracePt t="72885" x="2336800" y="2951163"/>
          <p14:tracePt t="72888" x="2336800" y="2943225"/>
          <p14:tracePt t="72889" x="2328863" y="2943225"/>
          <p14:tracePt t="72892" x="2328863" y="2935288"/>
          <p14:tracePt t="72895" x="2328863" y="2927350"/>
          <p14:tracePt t="72897" x="2320925" y="2927350"/>
          <p14:tracePt t="72901" x="2320925" y="2919413"/>
          <p14:tracePt t="72903" x="2312988" y="2919413"/>
          <p14:tracePt t="72905" x="2312988" y="2909888"/>
          <p14:tracePt t="72910" x="2305050" y="2901950"/>
          <p14:tracePt t="72915" x="2297113" y="2894013"/>
          <p14:tracePt t="72921" x="2297113" y="2886075"/>
          <p14:tracePt t="72924" x="2289175" y="2886075"/>
          <p14:tracePt t="72929" x="2281238" y="2878138"/>
          <p14:tracePt t="72945" x="2273300" y="2870200"/>
          <p14:tracePt t="72949" x="2265363" y="2862263"/>
          <p14:tracePt t="72961" x="2255838" y="2862263"/>
          <p14:tracePt t="72969" x="2255838" y="2854325"/>
          <p14:tracePt t="72979" x="2247900" y="2854325"/>
          <p14:tracePt t="72993" x="2247900" y="2846388"/>
          <p14:tracePt t="72995" x="2239963" y="2846388"/>
          <p14:tracePt t="73031" x="2232025" y="2846388"/>
          <p14:tracePt t="73057" x="2224088" y="2846388"/>
          <p14:tracePt t="73071" x="2216150" y="2846388"/>
          <p14:tracePt t="73075" x="2216150" y="2854325"/>
          <p14:tracePt t="73079" x="2208213" y="2854325"/>
          <p14:tracePt t="73087" x="2200275" y="2854325"/>
          <p14:tracePt t="73095" x="2192338" y="2854325"/>
          <p14:tracePt t="73105" x="2184400" y="2854325"/>
          <p14:tracePt t="73117" x="2176463" y="2862263"/>
          <p14:tracePt t="73127" x="2168525" y="2862263"/>
          <p14:tracePt t="73137" x="2160588" y="2862263"/>
          <p14:tracePt t="73145" x="2152650" y="2862263"/>
          <p14:tracePt t="73149" x="2152650" y="2870200"/>
          <p14:tracePt t="73153" x="2144713" y="2870200"/>
          <p14:tracePt t="73161" x="2136775" y="2870200"/>
          <p14:tracePt t="73169" x="2128838" y="2870200"/>
          <p14:tracePt t="73183" x="2120900" y="2870200"/>
          <p14:tracePt t="73185" x="2120900" y="2878138"/>
          <p14:tracePt t="73395" x="2120900" y="2870200"/>
          <p14:tracePt t="73399" x="2112963" y="2870200"/>
          <p14:tracePt t="73403" x="2105025" y="2870200"/>
          <p14:tracePt t="73409" x="2089150" y="2870200"/>
          <p14:tracePt t="73413" x="2081213" y="2862263"/>
          <p14:tracePt t="73415" x="2073275" y="2862263"/>
          <p14:tracePt t="73417" x="2065338" y="2862263"/>
          <p14:tracePt t="73421" x="2057400" y="2862263"/>
          <p14:tracePt t="73426" x="2041525" y="2862263"/>
          <p14:tracePt t="73427" x="2033588" y="2862263"/>
          <p14:tracePt t="73429" x="2025650" y="2862263"/>
          <p14:tracePt t="73433" x="2017713" y="2854325"/>
          <p14:tracePt t="73435" x="2009775" y="2854325"/>
          <p14:tracePt t="73437" x="2001838" y="2854325"/>
          <p14:tracePt t="73440" x="1993900" y="2854325"/>
          <p14:tracePt t="73443" x="1985963" y="2854325"/>
          <p14:tracePt t="73445" x="1978025" y="2854325"/>
          <p14:tracePt t="73447" x="1970088" y="2854325"/>
          <p14:tracePt t="73451" x="1962150" y="2854325"/>
          <p14:tracePt t="73453" x="1954213" y="2854325"/>
          <p14:tracePt t="73458" x="1946275" y="2854325"/>
          <p14:tracePt t="73461" x="1938338" y="2854325"/>
          <p14:tracePt t="73463" x="1930400" y="2854325"/>
          <p14:tracePt t="73469" x="1922463" y="2854325"/>
          <p14:tracePt t="73475" x="1912938" y="2854325"/>
          <p14:tracePt t="73615" x="1922463" y="2854325"/>
          <p14:tracePt t="73620" x="1930400" y="2854325"/>
          <p14:tracePt t="73624" x="1938338" y="2854325"/>
          <p14:tracePt t="73629" x="1946275" y="2854325"/>
          <p14:tracePt t="73630" x="1954213" y="2854325"/>
          <p14:tracePt t="73631" x="1962150" y="2854325"/>
          <p14:tracePt t="73633" x="1970088" y="2862263"/>
          <p14:tracePt t="73637" x="1978025" y="2862263"/>
          <p14:tracePt t="73639" x="1985963" y="2862263"/>
          <p14:tracePt t="73644" x="2001838" y="2862263"/>
          <p14:tracePt t="73645" x="2009775" y="2862263"/>
          <p14:tracePt t="73647" x="2025650" y="2862263"/>
          <p14:tracePt t="73649" x="2033588" y="2870200"/>
          <p14:tracePt t="73651" x="2041525" y="2870200"/>
          <p14:tracePt t="73653" x="2049463" y="2870200"/>
          <p14:tracePt t="73655" x="2057400" y="2870200"/>
          <p14:tracePt t="73658" x="2065338" y="2870200"/>
          <p14:tracePt t="73661" x="2089150" y="2870200"/>
          <p14:tracePt t="73663" x="2097088" y="2870200"/>
          <p14:tracePt t="73665" x="2105025" y="2870200"/>
          <p14:tracePt t="73667" x="2120900" y="2870200"/>
          <p14:tracePt t="73669" x="2128838" y="2870200"/>
          <p14:tracePt t="73671" x="2136775" y="2870200"/>
          <p14:tracePt t="73675" x="2160588" y="2878138"/>
          <p14:tracePt t="73677" x="2168525" y="2878138"/>
          <p14:tracePt t="73679" x="2176463" y="2878138"/>
          <p14:tracePt t="73681" x="2192338" y="2878138"/>
          <p14:tracePt t="73683" x="2200275" y="2878138"/>
          <p14:tracePt t="73685" x="2208213" y="2878138"/>
          <p14:tracePt t="73687" x="2224088" y="2878138"/>
          <p14:tracePt t="73690" x="2232025" y="2878138"/>
          <p14:tracePt t="73693" x="2247900" y="2878138"/>
          <p14:tracePt t="73695" x="2265363" y="2878138"/>
          <p14:tracePt t="73697" x="2273300" y="2878138"/>
          <p14:tracePt t="73699" x="2289175" y="2878138"/>
          <p14:tracePt t="73701" x="2297113" y="2878138"/>
          <p14:tracePt t="73703" x="2305050" y="2878138"/>
          <p14:tracePt t="73705" x="2312988" y="2878138"/>
          <p14:tracePt t="73708" x="2328863" y="2878138"/>
          <p14:tracePt t="73710" x="2336800" y="2878138"/>
          <p14:tracePt t="73711" x="2344738" y="2878138"/>
          <p14:tracePt t="73713" x="2360613" y="2878138"/>
          <p14:tracePt t="73715" x="2368550" y="2878138"/>
          <p14:tracePt t="73717" x="2376488" y="2870200"/>
          <p14:tracePt t="73719" x="2384425" y="2870200"/>
          <p14:tracePt t="73721" x="2400300" y="2870200"/>
          <p14:tracePt t="73726" x="2416175" y="2870200"/>
          <p14:tracePt t="73728" x="2424113" y="2870200"/>
          <p14:tracePt t="73729" x="2432050" y="2870200"/>
          <p14:tracePt t="73731" x="2447925" y="2862263"/>
          <p14:tracePt t="73733" x="2455863" y="2862263"/>
          <p14:tracePt t="73735" x="2463800" y="2862263"/>
          <p14:tracePt t="73737" x="2471738" y="2862263"/>
          <p14:tracePt t="73739" x="2479675" y="2862263"/>
          <p14:tracePt t="73742" x="2487613" y="2862263"/>
          <p14:tracePt t="73744" x="2495550" y="2854325"/>
          <p14:tracePt t="73745" x="2503488" y="2854325"/>
          <p14:tracePt t="73747" x="2511425" y="2854325"/>
          <p14:tracePt t="73749" x="2527300" y="2854325"/>
          <p14:tracePt t="73751" x="2535238" y="2854325"/>
          <p14:tracePt t="73753" x="2543175" y="2854325"/>
          <p14:tracePt t="73755" x="2551113" y="2846388"/>
          <p14:tracePt t="73758" x="2559050" y="2846388"/>
          <p14:tracePt t="73761" x="2574925" y="2846388"/>
          <p14:tracePt t="73763" x="2582863" y="2846388"/>
          <p14:tracePt t="73765" x="2590800" y="2846388"/>
          <p14:tracePt t="73767" x="2606675" y="2838450"/>
          <p14:tracePt t="73769" x="2616200" y="2838450"/>
          <p14:tracePt t="73771" x="2624138" y="2838450"/>
          <p14:tracePt t="73776" x="2640013" y="2838450"/>
          <p14:tracePt t="73777" x="2640013" y="2830513"/>
          <p14:tracePt t="73779" x="2647950" y="2830513"/>
          <p14:tracePt t="73781" x="2655888" y="2830513"/>
          <p14:tracePt t="73783" x="2663825" y="2830513"/>
          <p14:tracePt t="73785" x="2671763" y="2830513"/>
          <p14:tracePt t="73787" x="2679700" y="2830513"/>
          <p14:tracePt t="73789" x="2687638" y="2830513"/>
          <p14:tracePt t="73792" x="2695575" y="2830513"/>
          <p14:tracePt t="73794" x="2703513" y="2822575"/>
          <p14:tracePt t="73797" x="2711450" y="2822575"/>
          <p14:tracePt t="73799" x="2719388" y="2822575"/>
          <p14:tracePt t="73801" x="2727325" y="2822575"/>
          <p14:tracePt t="73803" x="2735263" y="2822575"/>
          <p14:tracePt t="73808" x="2743200" y="2822575"/>
          <p14:tracePt t="73810" x="2751138" y="2814638"/>
          <p14:tracePt t="73813" x="2759075" y="2814638"/>
          <p14:tracePt t="73815" x="2767013" y="2814638"/>
          <p14:tracePt t="73819" x="2774950" y="2814638"/>
          <p14:tracePt t="73825" x="2782888" y="2814638"/>
          <p14:tracePt t="73827" x="2790825" y="2814638"/>
          <p14:tracePt t="73832" x="2798763" y="2814638"/>
          <p14:tracePt t="73837" x="2806700" y="2814638"/>
          <p14:tracePt t="73842" x="2814638" y="2806700"/>
          <p14:tracePt t="73849" x="2822575" y="2806700"/>
          <p14:tracePt t="73855" x="2830513" y="2806700"/>
          <p14:tracePt t="73865" x="2838450" y="2806700"/>
          <p14:tracePt t="73867" x="2838450" y="2814638"/>
          <p14:tracePt t="73875" x="2846388" y="2814638"/>
          <p14:tracePt t="73881" x="2854325" y="2814638"/>
          <p14:tracePt t="73889" x="2862263" y="2814638"/>
          <p14:tracePt t="73899" x="2870200" y="2814638"/>
          <p14:tracePt t="73909" x="2878138" y="2814638"/>
          <p14:tracePt t="73911" x="2878138" y="2822575"/>
          <p14:tracePt t="73915" x="2886075" y="2822575"/>
          <p14:tracePt t="73921" x="2894013" y="2822575"/>
          <p14:tracePt t="73926" x="2901950" y="2822575"/>
          <p14:tracePt t="73931" x="2909888" y="2830513"/>
          <p14:tracePt t="73944" x="2933700" y="2830513"/>
          <p14:tracePt t="73947" x="2941638" y="2830513"/>
          <p14:tracePt t="73949" x="2941638" y="2838450"/>
          <p14:tracePt t="73951" x="2949575" y="2838450"/>
          <p14:tracePt t="73955" x="2957513" y="2838450"/>
          <p14:tracePt t="73960" x="2967038" y="2838450"/>
          <p14:tracePt t="73961" x="2974975" y="2838450"/>
          <p14:tracePt t="73965" x="2982913" y="2846388"/>
          <p14:tracePt t="73969" x="2990850" y="2846388"/>
          <p14:tracePt t="73971" x="2998788" y="2846388"/>
          <p14:tracePt t="73976" x="3006725" y="2846388"/>
          <p14:tracePt t="73979" x="3014663" y="2846388"/>
          <p14:tracePt t="73983" x="3022600" y="2854325"/>
          <p14:tracePt t="73985" x="3030538" y="2854325"/>
          <p14:tracePt t="73989" x="3038475" y="2854325"/>
          <p14:tracePt t="73993" x="3046413" y="2854325"/>
          <p14:tracePt t="73997" x="3054350" y="2854325"/>
          <p14:tracePt t="74003" x="3062288" y="2854325"/>
          <p14:tracePt t="74008" x="3070225" y="2862263"/>
          <p14:tracePt t="74013" x="3078163" y="2862263"/>
          <p14:tracePt t="74019" x="3086100" y="2862263"/>
          <p14:tracePt t="74027" x="3094038" y="2862263"/>
          <p14:tracePt t="74206" x="3086100" y="2862263"/>
          <p14:tracePt t="74208" x="3086100" y="2870200"/>
          <p14:tracePt t="74212" x="3078163" y="2870200"/>
          <p14:tracePt t="74215" x="3070225" y="2870200"/>
          <p14:tracePt t="74217" x="3062288" y="2870200"/>
          <p14:tracePt t="74221" x="3054350" y="2870200"/>
          <p14:tracePt t="74225" x="3046413" y="2878138"/>
          <p14:tracePt t="74227" x="3038475" y="2878138"/>
          <p14:tracePt t="74231" x="3030538" y="2878138"/>
          <p14:tracePt t="74235" x="3022600" y="2878138"/>
          <p14:tracePt t="74237" x="3014663" y="2878138"/>
          <p14:tracePt t="74239" x="3006725" y="2878138"/>
          <p14:tracePt t="74243" x="2998788" y="2878138"/>
          <p14:tracePt t="74248" x="2990850" y="2886075"/>
          <p14:tracePt t="74251" x="2982913" y="2886075"/>
          <p14:tracePt t="74253" x="2974975" y="2886075"/>
          <p14:tracePt t="74259" x="2967038" y="2886075"/>
          <p14:tracePt t="74263" x="2957513" y="2886075"/>
          <p14:tracePt t="74269" x="2949575" y="2886075"/>
          <p14:tracePt t="74276" x="2941638" y="2886075"/>
          <p14:tracePt t="74283" x="2933700" y="2886075"/>
          <p14:tracePt t="74771" x="2941638" y="2886075"/>
          <p14:tracePt t="74775" x="2941638" y="2894013"/>
          <p14:tracePt t="74781" x="2949575" y="2894013"/>
          <p14:tracePt t="74787" x="2957513" y="2894013"/>
          <p14:tracePt t="74789" x="2957513" y="2901950"/>
          <p14:tracePt t="74795" x="2967038" y="2901950"/>
          <p14:tracePt t="74805" x="2974975" y="2901950"/>
          <p14:tracePt t="74819" x="2974975" y="2909888"/>
          <p14:tracePt t="75169" x="2982913" y="2909888"/>
          <p14:tracePt t="75179" x="2990850" y="2909888"/>
          <p14:tracePt t="75185" x="2990850" y="2919413"/>
          <p14:tracePt t="75189" x="2998788" y="2919413"/>
          <p14:tracePt t="75197" x="3006725" y="2919413"/>
          <p14:tracePt t="75201" x="3006725" y="2927350"/>
          <p14:tracePt t="75203" x="3014663" y="2927350"/>
          <p14:tracePt t="75208" x="3022600" y="2927350"/>
          <p14:tracePt t="75211" x="3030538" y="2927350"/>
          <p14:tracePt t="75213" x="3030538" y="2935288"/>
          <p14:tracePt t="75215" x="3038475" y="2935288"/>
          <p14:tracePt t="75219" x="3046413" y="2935288"/>
          <p14:tracePt t="75225" x="3054350" y="2935288"/>
          <p14:tracePt t="75227" x="3062288" y="2935288"/>
          <p14:tracePt t="75229" x="3062288" y="2943225"/>
          <p14:tracePt t="75231" x="3070225" y="2943225"/>
          <p14:tracePt t="75237" x="3078163" y="2943225"/>
          <p14:tracePt t="75243" x="3086100" y="2943225"/>
          <p14:tracePt t="75249" x="3094038" y="2943225"/>
          <p14:tracePt t="75251" x="3094038" y="2951163"/>
          <p14:tracePt t="75255" x="3101975" y="2951163"/>
          <p14:tracePt t="75263" x="3109913" y="2951163"/>
          <p14:tracePt t="75279" x="3117850" y="2951163"/>
          <p14:tracePt t="75527" x="3117850" y="2943225"/>
          <p14:tracePt t="75530" x="3125788" y="2943225"/>
          <p14:tracePt t="75541" x="3133725" y="2943225"/>
          <p14:tracePt t="75545" x="3133725" y="2935288"/>
          <p14:tracePt t="75553" x="3141663" y="2935288"/>
          <p14:tracePt t="75574" x="3149600" y="2935288"/>
          <p14:tracePt t="75588" x="3157538" y="2935288"/>
          <p14:tracePt t="75597" x="3165475" y="2935288"/>
          <p14:tracePt t="75608" x="3173413" y="2935288"/>
          <p14:tracePt t="75617" x="3181350" y="2935288"/>
          <p14:tracePt t="75627" x="3189288" y="2935288"/>
          <p14:tracePt t="75635" x="3197225" y="2935288"/>
          <p14:tracePt t="75642" x="3205163" y="2935288"/>
          <p14:tracePt t="75647" x="3213100" y="2935288"/>
          <p14:tracePt t="75653" x="3221038" y="2935288"/>
          <p14:tracePt t="75659" x="3228975" y="2943225"/>
          <p14:tracePt t="75665" x="3236913" y="2943225"/>
          <p14:tracePt t="75672" x="3244850" y="2943225"/>
          <p14:tracePt t="75677" x="3252788" y="2943225"/>
          <p14:tracePt t="75681" x="3260725" y="2943225"/>
          <p14:tracePt t="75687" x="3268663" y="2951163"/>
          <p14:tracePt t="75692" x="3276600" y="2951163"/>
          <p14:tracePt t="75695" x="3284538" y="2951163"/>
          <p14:tracePt t="75699" x="3292475" y="2951163"/>
          <p14:tracePt t="75703" x="3300413" y="2959100"/>
          <p14:tracePt t="75708" x="3308350" y="2959100"/>
          <p14:tracePt t="75711" x="3317875" y="2959100"/>
          <p14:tracePt t="75715" x="3325813" y="2959100"/>
          <p14:tracePt t="75719" x="3333750" y="2959100"/>
          <p14:tracePt t="75725" x="3341688" y="2959100"/>
          <p14:tracePt t="75729" x="3349625" y="2967038"/>
          <p14:tracePt t="75735" x="3357563" y="2967038"/>
          <p14:tracePt t="75742" x="3365500" y="2967038"/>
          <p14:tracePt t="75743" x="3365500" y="2959100"/>
          <p14:tracePt t="75747" x="3373438" y="2959100"/>
          <p14:tracePt t="75751" x="3381375" y="2959100"/>
          <p14:tracePt t="75758" x="3389313" y="2959100"/>
          <p14:tracePt t="75763" x="3397250" y="2959100"/>
          <p14:tracePt t="75771" x="3405188" y="2959100"/>
          <p14:tracePt t="75777" x="3405188" y="2951163"/>
          <p14:tracePt t="75782" x="3413125" y="2951163"/>
          <p14:tracePt t="75802" x="3421063" y="2951163"/>
          <p14:tracePt t="75844" x="3429000" y="2951163"/>
          <p14:tracePt t="75853" x="3436938" y="2951163"/>
          <p14:tracePt t="75856" x="3436938" y="2959100"/>
          <p14:tracePt t="75860" x="3444875" y="2959100"/>
          <p14:tracePt t="75865" x="3452813" y="2959100"/>
          <p14:tracePt t="75869" x="3460750" y="2959100"/>
          <p14:tracePt t="75875" x="3468688" y="2959100"/>
          <p14:tracePt t="75877" x="3476625" y="2967038"/>
          <p14:tracePt t="75879" x="3484563" y="2967038"/>
          <p14:tracePt t="75883" x="3492500" y="2967038"/>
          <p14:tracePt t="75885" x="3500438" y="2967038"/>
          <p14:tracePt t="75890" x="3508375" y="2967038"/>
          <p14:tracePt t="75892" x="3516313" y="2967038"/>
          <p14:tracePt t="75894" x="3524250" y="2967038"/>
          <p14:tracePt t="75895" x="3532188" y="2967038"/>
          <p14:tracePt t="75899" x="3540125" y="2967038"/>
          <p14:tracePt t="75901" x="3548063" y="2974975"/>
          <p14:tracePt t="75903" x="3556000" y="2974975"/>
          <p14:tracePt t="75905" x="3563938" y="2974975"/>
          <p14:tracePt t="75909" x="3579813" y="2974975"/>
          <p14:tracePt t="75912" x="3587750" y="2974975"/>
          <p14:tracePt t="75913" x="3595688" y="2974975"/>
          <p14:tracePt t="75915" x="3603625" y="2974975"/>
          <p14:tracePt t="75917" x="3611563" y="2974975"/>
          <p14:tracePt t="75919" x="3619500" y="2974975"/>
          <p14:tracePt t="75921" x="3627438" y="2974975"/>
          <p14:tracePt t="75928" x="3651250" y="2974975"/>
          <p14:tracePt t="75929" x="3660775" y="2974975"/>
          <p14:tracePt t="75931" x="3668713" y="2974975"/>
          <p14:tracePt t="75933" x="3676650" y="2974975"/>
          <p14:tracePt t="75935" x="3684588" y="2974975"/>
          <p14:tracePt t="75937" x="3692525" y="2974975"/>
          <p14:tracePt t="75939" x="3700463" y="2974975"/>
          <p14:tracePt t="75942" x="3708400" y="2974975"/>
          <p14:tracePt t="75944" x="3716338" y="2974975"/>
          <p14:tracePt t="75945" x="3724275" y="2974975"/>
          <p14:tracePt t="75947" x="3732213" y="2974975"/>
          <p14:tracePt t="75949" x="3740150" y="2974975"/>
          <p14:tracePt t="75951" x="3748088" y="2974975"/>
          <p14:tracePt t="75953" x="3756025" y="2974975"/>
          <p14:tracePt t="75955" x="3763963" y="2974975"/>
          <p14:tracePt t="75958" x="3771900" y="2974975"/>
          <p14:tracePt t="75960" x="3779838" y="2974975"/>
          <p14:tracePt t="75961" x="3787775" y="2974975"/>
          <p14:tracePt t="75965" x="3795713" y="2974975"/>
          <p14:tracePt t="75967" x="3803650" y="2974975"/>
          <p14:tracePt t="75969" x="3811588" y="2974975"/>
          <p14:tracePt t="75971" x="3819525" y="2974975"/>
          <p14:tracePt t="75975" x="3835400" y="2974975"/>
          <p14:tracePt t="75977" x="3843338" y="2974975"/>
          <p14:tracePt t="75979" x="3851275" y="2974975"/>
          <p14:tracePt t="75981" x="3859213" y="2967038"/>
          <p14:tracePt t="75983" x="3867150" y="2967038"/>
          <p14:tracePt t="75985" x="3875088" y="2967038"/>
          <p14:tracePt t="75987" x="3883025" y="2967038"/>
          <p14:tracePt t="75992" x="3890963" y="2974975"/>
          <p14:tracePt t="75993" x="3898900" y="2967038"/>
          <p14:tracePt t="75997" x="3906838" y="2967038"/>
          <p14:tracePt t="75999" x="3914775" y="2967038"/>
          <p14:tracePt t="76003" x="3922713" y="2967038"/>
          <p14:tracePt t="76008" x="3930650" y="2967038"/>
          <p14:tracePt t="76011" x="3930650" y="2959100"/>
          <p14:tracePt t="76015" x="3938588" y="2959100"/>
          <p14:tracePt t="76021" x="3946525" y="2959100"/>
          <p14:tracePt t="76027" x="3946525" y="2951163"/>
          <p14:tracePt t="76029" x="3954463" y="2951163"/>
          <p14:tracePt t="76036" x="3962400" y="2951163"/>
          <p14:tracePt t="76039" x="3962400" y="2943225"/>
          <p14:tracePt t="76042" x="3970338" y="2943225"/>
          <p14:tracePt t="76047" x="3978275" y="2943225"/>
          <p14:tracePt t="76053" x="3986213" y="2935288"/>
          <p14:tracePt t="76059" x="3994150" y="2935288"/>
          <p14:tracePt t="76063" x="3994150" y="2927350"/>
          <p14:tracePt t="76065" x="4002088" y="2927350"/>
          <p14:tracePt t="76069" x="4011613" y="2927350"/>
          <p14:tracePt t="76075" x="4019550" y="2919413"/>
          <p14:tracePt t="76084" x="4019550" y="2909888"/>
          <p14:tracePt t="76086" x="4027488" y="2909888"/>
          <p14:tracePt t="76097" x="4027488" y="2901950"/>
          <p14:tracePt t="76099" x="4035425" y="2901950"/>
          <p14:tracePt t="76113" x="4035425" y="2894013"/>
          <p14:tracePt t="76131" x="4035425" y="2886075"/>
          <p14:tracePt t="76137" x="4027488" y="2886075"/>
          <p14:tracePt t="76143" x="4027488" y="2878138"/>
          <p14:tracePt t="76148" x="4019550" y="2878138"/>
          <p14:tracePt t="76159" x="4011613" y="2870200"/>
          <p14:tracePt t="76161" x="4002088" y="2870200"/>
          <p14:tracePt t="76165" x="3994150" y="2870200"/>
          <p14:tracePt t="76169" x="3986213" y="2870200"/>
          <p14:tracePt t="76175" x="3978275" y="2870200"/>
          <p14:tracePt t="76177" x="3970338" y="2870200"/>
          <p14:tracePt t="76179" x="3962400" y="2870200"/>
          <p14:tracePt t="76183" x="3954463" y="2870200"/>
          <p14:tracePt t="76185" x="3946525" y="2870200"/>
          <p14:tracePt t="76187" x="3938588" y="2870200"/>
          <p14:tracePt t="76192" x="3930650" y="2870200"/>
          <p14:tracePt t="76194" x="3922713" y="2870200"/>
          <p14:tracePt t="76195" x="3914775" y="2870200"/>
          <p14:tracePt t="76197" x="3906838" y="2870200"/>
          <p14:tracePt t="76199" x="3898900" y="2870200"/>
          <p14:tracePt t="76201" x="3890963" y="2870200"/>
          <p14:tracePt t="76203" x="3883025" y="2870200"/>
          <p14:tracePt t="76205" x="3875088" y="2870200"/>
          <p14:tracePt t="76208" x="3867150" y="2870200"/>
          <p14:tracePt t="76211" x="3859213" y="2870200"/>
          <p14:tracePt t="76213" x="3851275" y="2870200"/>
          <p14:tracePt t="76215" x="3843338" y="2870200"/>
          <p14:tracePt t="76217" x="3835400" y="2870200"/>
          <p14:tracePt t="76219" x="3827463" y="2870200"/>
          <p14:tracePt t="76221" x="3819525" y="2870200"/>
          <p14:tracePt t="76225" x="3803650" y="2878138"/>
          <p14:tracePt t="76227" x="3795713" y="2878138"/>
          <p14:tracePt t="76229" x="3787775" y="2878138"/>
          <p14:tracePt t="76231" x="3779838" y="2878138"/>
          <p14:tracePt t="76233" x="3771900" y="2878138"/>
          <p14:tracePt t="76237" x="3763963" y="2878138"/>
          <p14:tracePt t="76239" x="3756025" y="2878138"/>
          <p14:tracePt t="76244" x="3748088" y="2878138"/>
          <p14:tracePt t="76247" x="3740150" y="2878138"/>
          <p14:tracePt t="76256" x="3732213" y="2878138"/>
          <p14:tracePt t="76325" x="3732213" y="2886075"/>
          <p14:tracePt t="76333" x="3740150" y="2886075"/>
          <p14:tracePt t="76341" x="3740150" y="2894013"/>
          <p14:tracePt t="76349" x="3748088" y="2894013"/>
          <p14:tracePt t="76359" x="3748088" y="2901950"/>
          <p14:tracePt t="76361" x="3756025" y="2901950"/>
          <p14:tracePt t="76369" x="3763963" y="2901950"/>
          <p14:tracePt t="76377" x="3771900" y="2909888"/>
          <p14:tracePt t="76383" x="3779838" y="2909888"/>
          <p14:tracePt t="76389" x="3787775" y="2909888"/>
          <p14:tracePt t="76395" x="3795713" y="2909888"/>
          <p14:tracePt t="76401" x="3803650" y="2909888"/>
          <p14:tracePt t="76410" x="3811588" y="2909888"/>
          <p14:tracePt t="76470" x="3803650" y="2909888"/>
          <p14:tracePt t="76479" x="3795713" y="2909888"/>
          <p14:tracePt t="76485" x="3787775" y="2919413"/>
          <p14:tracePt t="76489" x="3779838" y="2919413"/>
          <p14:tracePt t="76493" x="3771900" y="2919413"/>
          <p14:tracePt t="76497" x="3763963" y="2919413"/>
          <p14:tracePt t="76499" x="3756025" y="2919413"/>
          <p14:tracePt t="76503" x="3748088" y="2927350"/>
          <p14:tracePt t="76505" x="3740150" y="2927350"/>
          <p14:tracePt t="76508" x="3732213" y="2927350"/>
          <p14:tracePt t="76511" x="3724275" y="2927350"/>
          <p14:tracePt t="76513" x="3716338" y="2927350"/>
          <p14:tracePt t="76515" x="3708400" y="2927350"/>
          <p14:tracePt t="76517" x="3708400" y="2935288"/>
          <p14:tracePt t="76519" x="3700463" y="2935288"/>
          <p14:tracePt t="76521" x="3692525" y="2935288"/>
          <p14:tracePt t="76525" x="3684588" y="2935288"/>
          <p14:tracePt t="76527" x="3676650" y="2935288"/>
          <p14:tracePt t="76529" x="3668713" y="2943225"/>
          <p14:tracePt t="76531" x="3660775" y="2943225"/>
          <p14:tracePt t="76533" x="3651250" y="2943225"/>
          <p14:tracePt t="76537" x="3643313" y="2951163"/>
          <p14:tracePt t="76539" x="3635375" y="2951163"/>
          <p14:tracePt t="76543" x="3627438" y="2951163"/>
          <p14:tracePt t="76548" x="3619500" y="2959100"/>
          <p14:tracePt t="76551" x="3611563" y="2959100"/>
          <p14:tracePt t="76555" x="3611563" y="2967038"/>
          <p14:tracePt t="76558" x="3603625" y="2967038"/>
          <p14:tracePt t="76597" x="3611563" y="2967038"/>
          <p14:tracePt t="76601" x="3611563" y="2974975"/>
          <p14:tracePt t="76605" x="3619500" y="2974975"/>
          <p14:tracePt t="76610" x="3627438" y="2974975"/>
          <p14:tracePt t="76613" x="3635375" y="2974975"/>
          <p14:tracePt t="76617" x="3643313" y="2974975"/>
          <p14:tracePt t="76619" x="3651250" y="2974975"/>
          <p14:tracePt t="76621" x="3660775" y="2974975"/>
          <p14:tracePt t="76625" x="3668713" y="2974975"/>
          <p14:tracePt t="76627" x="3676650" y="2974975"/>
          <p14:tracePt t="76629" x="3684588" y="2967038"/>
          <p14:tracePt t="76631" x="3692525" y="2967038"/>
          <p14:tracePt t="76633" x="3700463" y="2967038"/>
          <p14:tracePt t="76635" x="3708400" y="2967038"/>
          <p14:tracePt t="76637" x="3716338" y="2967038"/>
          <p14:tracePt t="76639" x="3724275" y="2967038"/>
          <p14:tracePt t="76643" x="3740150" y="2959100"/>
          <p14:tracePt t="76645" x="3748088" y="2959100"/>
          <p14:tracePt t="76647" x="3756025" y="2959100"/>
          <p14:tracePt t="76649" x="3763963" y="2959100"/>
          <p14:tracePt t="76651" x="3771900" y="2959100"/>
          <p14:tracePt t="76653" x="3787775" y="2959100"/>
          <p14:tracePt t="76655" x="3795713" y="2959100"/>
          <p14:tracePt t="76659" x="3803650" y="2951163"/>
          <p14:tracePt t="76661" x="3811588" y="2951163"/>
          <p14:tracePt t="76663" x="3819525" y="2951163"/>
          <p14:tracePt t="76665" x="3827463" y="2951163"/>
          <p14:tracePt t="76667" x="3835400" y="2943225"/>
          <p14:tracePt t="76669" x="3843338" y="2943225"/>
          <p14:tracePt t="76671" x="3851275" y="2943225"/>
          <p14:tracePt t="76675" x="3859213" y="2943225"/>
          <p14:tracePt t="76677" x="3867150" y="2935288"/>
          <p14:tracePt t="76681" x="3875088" y="2935288"/>
          <p14:tracePt t="76685" x="3875088" y="2927350"/>
          <p14:tracePt t="76687" x="3883025" y="2927350"/>
          <p14:tracePt t="76701" x="3883025" y="2919413"/>
          <p14:tracePt t="76715" x="3875088" y="2919413"/>
          <p14:tracePt t="76719" x="3875088" y="2909888"/>
          <p14:tracePt t="76725" x="3859213" y="2901950"/>
          <p14:tracePt t="76727" x="3851275" y="2901950"/>
          <p14:tracePt t="76731" x="3843338" y="2901950"/>
          <p14:tracePt t="76733" x="3835400" y="2901950"/>
          <p14:tracePt t="76735" x="3827463" y="2894013"/>
          <p14:tracePt t="76737" x="3819525" y="2894013"/>
          <p14:tracePt t="76739" x="3811588" y="2894013"/>
          <p14:tracePt t="76742" x="3803650" y="2894013"/>
          <p14:tracePt t="76744" x="3795713" y="2894013"/>
          <p14:tracePt t="76745" x="3787775" y="2894013"/>
          <p14:tracePt t="76747" x="3771900" y="2894013"/>
          <p14:tracePt t="76749" x="3763963" y="2894013"/>
          <p14:tracePt t="76751" x="3756025" y="2894013"/>
          <p14:tracePt t="76753" x="3748088" y="2886075"/>
          <p14:tracePt t="76755" x="3740150" y="2886075"/>
          <p14:tracePt t="76758" x="3732213" y="2886075"/>
          <p14:tracePt t="76761" x="3708400" y="2894013"/>
          <p14:tracePt t="76763" x="3700463" y="2894013"/>
          <p14:tracePt t="76765" x="3692525" y="2894013"/>
          <p14:tracePt t="76767" x="3684588" y="2894013"/>
          <p14:tracePt t="76769" x="3676650" y="2894013"/>
          <p14:tracePt t="76771" x="3668713" y="2894013"/>
          <p14:tracePt t="76775" x="3651250" y="2901950"/>
          <p14:tracePt t="76777" x="3643313" y="2901950"/>
          <p14:tracePt t="76779" x="3635375" y="2901950"/>
          <p14:tracePt t="76781" x="3627438" y="2901950"/>
          <p14:tracePt t="76783" x="3619500" y="2901950"/>
          <p14:tracePt t="76785" x="3611563" y="2909888"/>
          <p14:tracePt t="76787" x="3603625" y="2909888"/>
          <p14:tracePt t="76789" x="3595688" y="2909888"/>
          <p14:tracePt t="76793" x="3587750" y="2919413"/>
          <p14:tracePt t="76797" x="3579813" y="2919413"/>
          <p14:tracePt t="76803" x="3571875" y="2927350"/>
          <p14:tracePt t="76815" x="3571875" y="2935288"/>
          <p14:tracePt t="76829" x="3571875" y="2943225"/>
          <p14:tracePt t="76833" x="3579813" y="2943225"/>
          <p14:tracePt t="76838" x="3579813" y="2951163"/>
          <p14:tracePt t="76841" x="3587750" y="2951163"/>
          <p14:tracePt t="76844" x="3595688" y="2951163"/>
          <p14:tracePt t="76845" x="3595688" y="2959100"/>
          <p14:tracePt t="76847" x="3603625" y="2959100"/>
          <p14:tracePt t="76849" x="3611563" y="2959100"/>
          <p14:tracePt t="76851" x="3619500" y="2959100"/>
          <p14:tracePt t="76853" x="3627438" y="2959100"/>
          <p14:tracePt t="76855" x="3635375" y="2959100"/>
          <p14:tracePt t="76858" x="3643313" y="2967038"/>
          <p14:tracePt t="76862" x="3660775" y="2967038"/>
          <p14:tracePt t="76863" x="3668713" y="2967038"/>
          <p14:tracePt t="76865" x="3684588" y="2967038"/>
          <p14:tracePt t="76867" x="3692525" y="2967038"/>
          <p14:tracePt t="76869" x="3700463" y="2967038"/>
          <p14:tracePt t="76871" x="3708400" y="2967038"/>
          <p14:tracePt t="76874" x="3716338" y="2967038"/>
          <p14:tracePt t="76876" x="3732213" y="2967038"/>
          <p14:tracePt t="76877" x="3740150" y="2967038"/>
          <p14:tracePt t="76879" x="3748088" y="2959100"/>
          <p14:tracePt t="76881" x="3763963" y="2967038"/>
          <p14:tracePt t="76883" x="3771900" y="2967038"/>
          <p14:tracePt t="76885" x="3779838" y="2967038"/>
          <p14:tracePt t="76887" x="3787775" y="2967038"/>
          <p14:tracePt t="76889" x="3795713" y="2967038"/>
          <p14:tracePt t="76891" x="3811588" y="2967038"/>
          <p14:tracePt t="76893" x="3819525" y="2967038"/>
          <p14:tracePt t="76895" x="3827463" y="2967038"/>
          <p14:tracePt t="76897" x="3835400" y="2967038"/>
          <p14:tracePt t="76899" x="3843338" y="2967038"/>
          <p14:tracePt t="76901" x="3851275" y="2967038"/>
          <p14:tracePt t="76903" x="3859213" y="2959100"/>
          <p14:tracePt t="76905" x="3867150" y="2959100"/>
          <p14:tracePt t="76909" x="3883025" y="2959100"/>
          <p14:tracePt t="76913" x="3890963" y="2959100"/>
          <p14:tracePt t="76915" x="3898900" y="2959100"/>
          <p14:tracePt t="76917" x="3906838" y="2959100"/>
          <p14:tracePt t="76919" x="3906838" y="2951163"/>
          <p14:tracePt t="76921" x="3914775" y="2951163"/>
          <p14:tracePt t="76925" x="3922713" y="2951163"/>
          <p14:tracePt t="76931" x="3922713" y="2943225"/>
          <p14:tracePt t="76933" x="3930650" y="2943225"/>
          <p14:tracePt t="76941" x="3930650" y="2935288"/>
          <p14:tracePt t="76947" x="3930650" y="2927350"/>
          <p14:tracePt t="76951" x="3922713" y="2919413"/>
          <p14:tracePt t="76957" x="3914775" y="2909888"/>
          <p14:tracePt t="76961" x="3906838" y="2901950"/>
          <p14:tracePt t="76965" x="3898900" y="2894013"/>
          <p14:tracePt t="76967" x="3890963" y="2894013"/>
          <p14:tracePt t="76969" x="3883025" y="2886075"/>
          <p14:tracePt t="76971" x="3875088" y="2886075"/>
          <p14:tracePt t="76975" x="3859213" y="2878138"/>
          <p14:tracePt t="76979" x="3851275" y="2878138"/>
          <p14:tracePt t="76979" x="3843338" y="2870200"/>
          <p14:tracePt t="76981" x="3835400" y="2870200"/>
          <p14:tracePt t="76983" x="3827463" y="2870200"/>
          <p14:tracePt t="76985" x="3819525" y="2862263"/>
          <p14:tracePt t="76987" x="3803650" y="2862263"/>
          <p14:tracePt t="76989" x="3795713" y="2862263"/>
          <p14:tracePt t="76992" x="3779838" y="2862263"/>
          <p14:tracePt t="76994" x="3771900" y="2854325"/>
          <p14:tracePt t="76996" x="3763963" y="2854325"/>
          <p14:tracePt t="76997" x="3748088" y="2854325"/>
          <p14:tracePt t="76999" x="3740150" y="2846388"/>
          <p14:tracePt t="77001" x="3724275" y="2846388"/>
          <p14:tracePt t="77003" x="3716338" y="2846388"/>
          <p14:tracePt t="77005" x="3700463" y="2846388"/>
          <p14:tracePt t="77008" x="3692525" y="2846388"/>
          <p14:tracePt t="77012" x="3668713" y="2846388"/>
          <p14:tracePt t="77013" x="3660775" y="2846388"/>
          <p14:tracePt t="77015" x="3643313" y="2846388"/>
          <p14:tracePt t="77017" x="3635375" y="2846388"/>
          <p14:tracePt t="77019" x="3619500" y="2838450"/>
          <p14:tracePt t="77030" x="3571875" y="2838450"/>
          <p14:tracePt t="77031" x="3563938" y="2838450"/>
          <p14:tracePt t="77034" x="3556000" y="2838450"/>
          <p14:tracePt t="77035" x="3556000" y="2846388"/>
          <p14:tracePt t="77037" x="3548063" y="2846388"/>
          <p14:tracePt t="77039" x="3540125" y="2846388"/>
          <p14:tracePt t="77042" x="3532188" y="2846388"/>
          <p14:tracePt t="77045" x="3524250" y="2846388"/>
          <p14:tracePt t="77047" x="3524250" y="2854325"/>
          <p14:tracePt t="77049" x="3516313" y="2854325"/>
          <p14:tracePt t="77053" x="3508375" y="2854325"/>
          <p14:tracePt t="77055" x="3508375" y="2862263"/>
          <p14:tracePt t="77061" x="3500438" y="2862263"/>
          <p14:tracePt t="77063" x="3500438" y="2870200"/>
          <p14:tracePt t="77069" x="3500438" y="2878138"/>
          <p14:tracePt t="77076" x="3500438" y="2886075"/>
          <p14:tracePt t="77079" x="3500438" y="2894013"/>
          <p14:tracePt t="77083" x="3500438" y="2901950"/>
          <p14:tracePt t="77085" x="3508375" y="2901950"/>
          <p14:tracePt t="77087" x="3508375" y="2909888"/>
          <p14:tracePt t="77092" x="3516313" y="2919413"/>
          <p14:tracePt t="77095" x="3524250" y="2927350"/>
          <p14:tracePt t="77099" x="3532188" y="2935288"/>
          <p14:tracePt t="77101" x="3540125" y="2935288"/>
          <p14:tracePt t="77103" x="3548063" y="2943225"/>
          <p14:tracePt t="77108" x="3556000" y="2951163"/>
          <p14:tracePt t="77111" x="3563938" y="2951163"/>
          <p14:tracePt t="77114" x="3587750" y="2959100"/>
          <p14:tracePt t="77115" x="3595688" y="2959100"/>
          <p14:tracePt t="77117" x="3603625" y="2959100"/>
          <p14:tracePt t="77119" x="3619500" y="2967038"/>
          <p14:tracePt t="77121" x="3627438" y="2967038"/>
          <p14:tracePt t="77125" x="3651250" y="2967038"/>
          <p14:tracePt t="77131" x="3676650" y="2967038"/>
          <p14:tracePt t="77132" x="3692525" y="2967038"/>
          <p14:tracePt t="77134" x="3708400" y="2974975"/>
          <p14:tracePt t="77135" x="3716338" y="2974975"/>
          <p14:tracePt t="77137" x="3732213" y="2974975"/>
          <p14:tracePt t="77139" x="3748088" y="2974975"/>
          <p14:tracePt t="77142" x="3756025" y="2974975"/>
          <p14:tracePt t="77145" x="3771900" y="2974975"/>
          <p14:tracePt t="77146" x="3787775" y="2974975"/>
          <p14:tracePt t="77147" x="3795713" y="2974975"/>
          <p14:tracePt t="77149" x="3811588" y="2974975"/>
          <p14:tracePt t="77151" x="3827463" y="2974975"/>
          <p14:tracePt t="77153" x="3835400" y="2974975"/>
          <p14:tracePt t="77155" x="3851275" y="2974975"/>
          <p14:tracePt t="77158" x="3867150" y="2974975"/>
          <p14:tracePt t="77160" x="3875088" y="2974975"/>
          <p14:tracePt t="77162" x="3890963" y="2974975"/>
          <p14:tracePt t="77163" x="3898900" y="2974975"/>
          <p14:tracePt t="77165" x="3914775" y="2967038"/>
          <p14:tracePt t="77167" x="3922713" y="2967038"/>
          <p14:tracePt t="77169" x="3930650" y="2967038"/>
          <p14:tracePt t="77171" x="3946525" y="2967038"/>
          <p14:tracePt t="77176" x="3962400" y="2959100"/>
          <p14:tracePt t="77177" x="3970338" y="2959100"/>
          <p14:tracePt t="77179" x="3978275" y="2951163"/>
          <p14:tracePt t="77181" x="3986213" y="2951163"/>
          <p14:tracePt t="77183" x="3994150" y="2951163"/>
          <p14:tracePt t="77185" x="4002088" y="2943225"/>
          <p14:tracePt t="77187" x="4011613" y="2943225"/>
          <p14:tracePt t="77192" x="4019550" y="2935288"/>
          <p14:tracePt t="77195" x="4027488" y="2927350"/>
          <p14:tracePt t="77199" x="4035425" y="2919413"/>
          <p14:tracePt t="77205" x="4035425" y="2909888"/>
          <p14:tracePt t="77211" x="4035425" y="2901950"/>
          <p14:tracePt t="77215" x="4035425" y="2894013"/>
          <p14:tracePt t="77217" x="4027488" y="2894013"/>
          <p14:tracePt t="77219" x="4027488" y="2886075"/>
          <p14:tracePt t="77224" x="4019550" y="2878138"/>
          <p14:tracePt t="77227" x="4011613" y="2870200"/>
          <p14:tracePt t="77231" x="4002088" y="2862263"/>
          <p14:tracePt t="77235" x="3994150" y="2854325"/>
          <p14:tracePt t="77237" x="3986213" y="2854325"/>
          <p14:tracePt t="77239" x="3978275" y="2854325"/>
          <p14:tracePt t="77241" x="3970338" y="2846388"/>
          <p14:tracePt t="77245" x="3954463" y="2846388"/>
          <p14:tracePt t="77247" x="3946525" y="2838450"/>
          <p14:tracePt t="77249" x="3938588" y="2838450"/>
          <p14:tracePt t="77251" x="3930650" y="2838450"/>
          <p14:tracePt t="77253" x="3922713" y="2838450"/>
          <p14:tracePt t="77255" x="3914775" y="2838450"/>
          <p14:tracePt t="77258" x="3906838" y="2830513"/>
          <p14:tracePt t="77260" x="3890963" y="2830513"/>
          <p14:tracePt t="77262" x="3883025" y="2830513"/>
          <p14:tracePt t="77263" x="3875088" y="2830513"/>
          <p14:tracePt t="77265" x="3859213" y="2830513"/>
          <p14:tracePt t="77267" x="3851275" y="2830513"/>
          <p14:tracePt t="77269" x="3835400" y="2830513"/>
          <p14:tracePt t="77271" x="3827463" y="2830513"/>
          <p14:tracePt t="77275" x="3803650" y="2830513"/>
          <p14:tracePt t="77277" x="3787775" y="2830513"/>
          <p14:tracePt t="77279" x="3771900" y="2838450"/>
          <p14:tracePt t="77281" x="3763963" y="2838450"/>
          <p14:tracePt t="77283" x="3748088" y="2838450"/>
          <p14:tracePt t="77285" x="3732213" y="2838450"/>
          <p14:tracePt t="77287" x="3724275" y="2838450"/>
          <p14:tracePt t="77289" x="3708400" y="2838450"/>
          <p14:tracePt t="77292" x="3700463" y="2846388"/>
          <p14:tracePt t="77293" x="3684588" y="2846388"/>
          <p14:tracePt t="77295" x="3676650" y="2846388"/>
          <p14:tracePt t="77297" x="3660775" y="2854325"/>
          <p14:tracePt t="77299" x="3651250" y="2854325"/>
          <p14:tracePt t="77301" x="3643313" y="2862263"/>
          <p14:tracePt t="77303" x="3635375" y="2862263"/>
          <p14:tracePt t="77305" x="3619500" y="2862263"/>
          <p14:tracePt t="77308" x="3611563" y="2870200"/>
          <p14:tracePt t="77311" x="3595688" y="2878138"/>
          <p14:tracePt t="77315" x="3587750" y="2886075"/>
          <p14:tracePt t="77317" x="3579813" y="2886075"/>
          <p14:tracePt t="77319" x="3579813" y="2894013"/>
          <p14:tracePt t="77325" x="3571875" y="2901950"/>
          <p14:tracePt t="77329" x="3571875" y="2909888"/>
          <p14:tracePt t="77333" x="3571875" y="2919413"/>
          <p14:tracePt t="77335" x="3571875" y="2927350"/>
          <p14:tracePt t="77339" x="3571875" y="2935288"/>
          <p14:tracePt t="77344" x="3579813" y="2943225"/>
          <p14:tracePt t="77346" x="3579813" y="2951163"/>
          <p14:tracePt t="77347" x="3587750" y="2951163"/>
          <p14:tracePt t="77349" x="3587750" y="2959100"/>
          <p14:tracePt t="77351" x="3595688" y="2959100"/>
          <p14:tracePt t="77353" x="3603625" y="2967038"/>
          <p14:tracePt t="77355" x="3611563" y="2967038"/>
          <p14:tracePt t="77358" x="3611563" y="2974975"/>
          <p14:tracePt t="77362" x="3627438" y="2982913"/>
          <p14:tracePt t="77363" x="3643313" y="2982913"/>
          <p14:tracePt t="77365" x="3651250" y="2990850"/>
          <p14:tracePt t="77367" x="3660775" y="2990850"/>
          <p14:tracePt t="77369" x="3668713" y="2990850"/>
          <p14:tracePt t="77371" x="3684588" y="2990850"/>
          <p14:tracePt t="77376" x="3708400" y="2998788"/>
          <p14:tracePt t="77380" x="3732213" y="2998788"/>
          <p14:tracePt t="77381" x="3748088" y="2998788"/>
          <p14:tracePt t="77383" x="3756025" y="2998788"/>
          <p14:tracePt t="77385" x="3771900" y="2998788"/>
          <p14:tracePt t="77387" x="3787775" y="2998788"/>
          <p14:tracePt t="77389" x="3795713" y="2998788"/>
          <p14:tracePt t="77393" x="3819525" y="2998788"/>
          <p14:tracePt t="77395" x="3835400" y="2990850"/>
          <p14:tracePt t="77397" x="3843338" y="2990850"/>
          <p14:tracePt t="77399" x="3859213" y="2990850"/>
          <p14:tracePt t="77401" x="3867150" y="2990850"/>
          <p14:tracePt t="77403" x="3883025" y="2990850"/>
          <p14:tracePt t="77405" x="3890963" y="2990850"/>
          <p14:tracePt t="77409" x="3906838" y="2982913"/>
          <p14:tracePt t="77411" x="3914775" y="2982913"/>
          <p14:tracePt t="77413" x="3930650" y="2982913"/>
          <p14:tracePt t="77415" x="3938588" y="2982913"/>
          <p14:tracePt t="77417" x="3946525" y="2982913"/>
          <p14:tracePt t="77421" x="3954463" y="2974975"/>
          <p14:tracePt t="77425" x="3970338" y="2974975"/>
          <p14:tracePt t="77427" x="3978275" y="2967038"/>
          <p14:tracePt t="77431" x="3986213" y="2959100"/>
          <p14:tracePt t="77435" x="3994150" y="2951163"/>
          <p14:tracePt t="77439" x="4002088" y="2943225"/>
          <p14:tracePt t="77445" x="4002088" y="2935288"/>
          <p14:tracePt t="77447" x="4011613" y="2927350"/>
          <p14:tracePt t="77451" x="4011613" y="2919413"/>
          <p14:tracePt t="77455" x="4011613" y="2909888"/>
          <p14:tracePt t="77460" x="4011613" y="2901950"/>
          <p14:tracePt t="77463" x="4011613" y="2894013"/>
          <p14:tracePt t="77467" x="4002088" y="2886075"/>
          <p14:tracePt t="77471" x="4002088" y="2878138"/>
          <p14:tracePt t="77476" x="3994150" y="2870200"/>
          <p14:tracePt t="77479" x="3986213" y="2862263"/>
          <p14:tracePt t="77483" x="3978275" y="2854325"/>
          <p14:tracePt t="77487" x="3970338" y="2846388"/>
          <p14:tracePt t="77492" x="3962400" y="2838450"/>
          <p14:tracePt t="77495" x="3954463" y="2830513"/>
          <p14:tracePt t="77497" x="3946525" y="2830513"/>
          <p14:tracePt t="77501" x="3938588" y="2822575"/>
          <p14:tracePt t="77505" x="3930650" y="2814638"/>
          <p14:tracePt t="77510" x="3922713" y="2814638"/>
          <p14:tracePt t="77513" x="3914775" y="2806700"/>
          <p14:tracePt t="77515" x="3906838" y="2806700"/>
          <p14:tracePt t="77517" x="3898900" y="2806700"/>
          <p14:tracePt t="77519" x="3898900" y="2798763"/>
          <p14:tracePt t="77521" x="3890963" y="2798763"/>
          <p14:tracePt t="77525" x="3883025" y="2798763"/>
          <p14:tracePt t="77528" x="3875088" y="2798763"/>
          <p14:tracePt t="77530" x="3875088" y="2790825"/>
          <p14:tracePt t="77531" x="3867150" y="2790825"/>
          <p14:tracePt t="77535" x="3859213" y="2790825"/>
          <p14:tracePt t="77537" x="3851275" y="2790825"/>
          <p14:tracePt t="77539" x="3851275" y="2782888"/>
          <p14:tracePt t="77542" x="3843338" y="2782888"/>
          <p14:tracePt t="77545" x="3835400" y="2782888"/>
          <p14:tracePt t="77551" x="3827463" y="2782888"/>
          <p14:tracePt t="77555" x="3819525" y="2782888"/>
          <p14:tracePt t="77561" x="3811588" y="2782888"/>
          <p14:tracePt t="77567" x="3803650" y="2774950"/>
          <p14:tracePt t="77575" x="3795713" y="2774950"/>
          <p14:tracePt t="77626" x="3795713" y="2782888"/>
          <p14:tracePt t="77643" x="3803650" y="2782888"/>
          <p14:tracePt t="77651" x="3811588" y="2782888"/>
          <p14:tracePt t="77659" x="3819525" y="2782888"/>
          <p14:tracePt t="77662" x="3827463" y="2782888"/>
          <p14:tracePt t="77663" x="3835400" y="2782888"/>
          <p14:tracePt t="77665" x="3843338" y="2782888"/>
          <p14:tracePt t="77667" x="3851275" y="2782888"/>
          <p14:tracePt t="77671" x="3859213" y="2782888"/>
          <p14:tracePt t="77675" x="3883025" y="2782888"/>
          <p14:tracePt t="77677" x="3890963" y="2782888"/>
          <p14:tracePt t="77679" x="3898900" y="2782888"/>
          <p14:tracePt t="77681" x="3906838" y="2782888"/>
          <p14:tracePt t="77683" x="3914775" y="2782888"/>
          <p14:tracePt t="77685" x="3922713" y="2774950"/>
          <p14:tracePt t="77687" x="3930650" y="2774950"/>
          <p14:tracePt t="77689" x="3946525" y="2774950"/>
          <p14:tracePt t="77692" x="3954463" y="2774950"/>
          <p14:tracePt t="77694" x="3962400" y="2774950"/>
          <p14:tracePt t="77695" x="3970338" y="2767013"/>
          <p14:tracePt t="77697" x="3986213" y="2767013"/>
          <p14:tracePt t="77699" x="3994150" y="2767013"/>
          <p14:tracePt t="77701" x="4002088" y="2767013"/>
          <p14:tracePt t="77703" x="4019550" y="2759075"/>
          <p14:tracePt t="77705" x="4027488" y="2759075"/>
          <p14:tracePt t="77708" x="4035425" y="2759075"/>
          <p14:tracePt t="77711" x="4059238" y="2751138"/>
          <p14:tracePt t="77713" x="4067175" y="2743200"/>
          <p14:tracePt t="77715" x="4075113" y="2743200"/>
          <p14:tracePt t="77717" x="4083050" y="2735263"/>
          <p14:tracePt t="77719" x="4090988" y="2735263"/>
          <p14:tracePt t="77721" x="4098925" y="2727325"/>
          <p14:tracePt t="77725" x="4114800" y="2719388"/>
          <p14:tracePt t="77729" x="4122738" y="2711450"/>
          <p14:tracePt t="77731" x="4130675" y="2703513"/>
          <p14:tracePt t="77735" x="4138613" y="2695575"/>
          <p14:tracePt t="77737" x="4138613" y="2687638"/>
          <p14:tracePt t="77742" x="4146550" y="2679700"/>
          <p14:tracePt t="77745" x="4146550" y="2671763"/>
          <p14:tracePt t="77749" x="4146550" y="2663825"/>
          <p14:tracePt t="77753" x="4146550" y="2655888"/>
          <p14:tracePt t="77758" x="4146550" y="2647950"/>
          <p14:tracePt t="77761" x="4138613" y="2640013"/>
          <p14:tracePt t="77763" x="4138613" y="2632075"/>
          <p14:tracePt t="77767" x="4130675" y="2624138"/>
          <p14:tracePt t="77769" x="4122738" y="2624138"/>
          <p14:tracePt t="77771" x="4122738" y="2616200"/>
          <p14:tracePt t="77775" x="4114800" y="2608263"/>
          <p14:tracePt t="77777" x="4106863" y="2600325"/>
          <p14:tracePt t="77781" x="4098925" y="2592388"/>
          <p14:tracePt t="77783" x="4090988" y="2592388"/>
          <p14:tracePt t="77785" x="4083050" y="2584450"/>
          <p14:tracePt t="77789" x="4075113" y="2584450"/>
          <p14:tracePt t="77792" x="4067175" y="2576513"/>
          <p14:tracePt t="77794" x="4059238" y="2576513"/>
          <p14:tracePt t="77796" x="4059238" y="2566988"/>
          <p14:tracePt t="77799" x="4051300" y="2566988"/>
          <p14:tracePt t="77800" x="4043363" y="2566988"/>
          <p14:tracePt t="77801" x="4035425" y="2559050"/>
          <p14:tracePt t="77803" x="4027488" y="2559050"/>
          <p14:tracePt t="77805" x="4019550" y="2551113"/>
          <p14:tracePt t="77808" x="4011613" y="2551113"/>
          <p14:tracePt t="77810" x="4002088" y="2551113"/>
          <p14:tracePt t="77814" x="3986213" y="2551113"/>
          <p14:tracePt t="77816" x="3978275" y="2543175"/>
          <p14:tracePt t="77819" x="3970338" y="2543175"/>
          <p14:tracePt t="77821" x="3962400" y="2543175"/>
          <p14:tracePt t="77825" x="3946525" y="2535238"/>
          <p14:tracePt t="77827" x="3938588" y="2535238"/>
          <p14:tracePt t="77831" x="3930650" y="2535238"/>
          <p14:tracePt t="77831" x="3922713" y="2535238"/>
          <p14:tracePt t="77833" x="3914775" y="2535238"/>
          <p14:tracePt t="77835" x="3906838" y="2527300"/>
          <p14:tracePt t="77837" x="3898900" y="2527300"/>
          <p14:tracePt t="77840" x="3890963" y="2527300"/>
          <p14:tracePt t="77843" x="3883025" y="2527300"/>
          <p14:tracePt t="77847" x="3859213" y="2527300"/>
          <p14:tracePt t="77849" x="3851275" y="2527300"/>
          <p14:tracePt t="77853" x="3835400" y="2527300"/>
          <p14:tracePt t="77855" x="3827463" y="2527300"/>
          <p14:tracePt t="77858" x="3819525" y="2527300"/>
          <p14:tracePt t="77862" x="3803650" y="2527300"/>
          <p14:tracePt t="77863" x="3795713" y="2527300"/>
          <p14:tracePt t="77865" x="3787775" y="2527300"/>
          <p14:tracePt t="77867" x="3779838" y="2527300"/>
          <p14:tracePt t="77869" x="3771900" y="2527300"/>
          <p14:tracePt t="77871" x="3763963" y="2527300"/>
          <p14:tracePt t="77875" x="3748088" y="2535238"/>
          <p14:tracePt t="77878" x="3740150" y="2535238"/>
          <p14:tracePt t="77879" x="3732213" y="2535238"/>
          <p14:tracePt t="77881" x="3716338" y="2543175"/>
          <p14:tracePt t="77883" x="3708400" y="2543175"/>
          <p14:tracePt t="77885" x="3700463" y="2543175"/>
          <p14:tracePt t="77887" x="3692525" y="2551113"/>
          <p14:tracePt t="77889" x="3684588" y="2551113"/>
          <p14:tracePt t="77892" x="3676650" y="2559050"/>
          <p14:tracePt t="77894" x="3668713" y="2559050"/>
          <p14:tracePt t="77896" x="3660775" y="2566988"/>
          <p14:tracePt t="77897" x="3643313" y="2566988"/>
          <p14:tracePt t="77899" x="3635375" y="2576513"/>
          <p14:tracePt t="77901" x="3627438" y="2576513"/>
          <p14:tracePt t="77903" x="3619500" y="2584450"/>
          <p14:tracePt t="77905" x="3611563" y="2584450"/>
          <p14:tracePt t="77910" x="3587750" y="2600325"/>
          <p14:tracePt t="77912" x="3579813" y="2608263"/>
          <p14:tracePt t="77914" x="3571875" y="2616200"/>
          <p14:tracePt t="77915" x="3563938" y="2616200"/>
          <p14:tracePt t="77917" x="3556000" y="2624138"/>
          <p14:tracePt t="77919" x="3548063" y="2632075"/>
          <p14:tracePt t="77921" x="3532188" y="2640013"/>
          <p14:tracePt t="77925" x="3516313" y="2647950"/>
          <p14:tracePt t="77930" x="3500438" y="2663825"/>
          <p14:tracePt t="77931" x="3492500" y="2671763"/>
          <p14:tracePt t="77945" x="3429000" y="2711450"/>
          <p14:tracePt t="77948" x="3421063" y="2719388"/>
          <p14:tracePt t="77950" x="3413125" y="2719388"/>
          <p14:tracePt t="77951" x="3405188" y="2727325"/>
          <p14:tracePt t="77953" x="3397250" y="2735263"/>
          <p14:tracePt t="77958" x="3389313" y="2743200"/>
          <p14:tracePt t="77960" x="3381375" y="2751138"/>
          <p14:tracePt t="77964" x="3373438" y="2759075"/>
          <p14:tracePt t="77965" x="3365500" y="2759075"/>
          <p14:tracePt t="77967" x="3365500" y="2767013"/>
          <p14:tracePt t="77969" x="3357563" y="2774950"/>
          <p14:tracePt t="77975" x="3349625" y="2790825"/>
          <p14:tracePt t="77979" x="3349625" y="2798763"/>
          <p14:tracePt t="77981" x="3349625" y="2806700"/>
          <p14:tracePt t="77983" x="3349625" y="2814638"/>
          <p14:tracePt t="77987" x="3349625" y="2822575"/>
          <p14:tracePt t="77989" x="3349625" y="2830513"/>
          <p14:tracePt t="77995" x="3349625" y="2846388"/>
          <p14:tracePt t="77997" x="3349625" y="2854325"/>
          <p14:tracePt t="78001" x="3357563" y="2862263"/>
          <p14:tracePt t="78003" x="3357563" y="2870200"/>
          <p14:tracePt t="78005" x="3357563" y="2878138"/>
          <p14:tracePt t="78008" x="3365500" y="2886075"/>
          <p14:tracePt t="78009" x="3365500" y="2894013"/>
          <p14:tracePt t="78011" x="3373438" y="2894013"/>
          <p14:tracePt t="78013" x="3373438" y="2901950"/>
          <p14:tracePt t="78015" x="3381375" y="2909888"/>
          <p14:tracePt t="78017" x="3389313" y="2919413"/>
          <p14:tracePt t="78019" x="3389313" y="2927350"/>
          <p14:tracePt t="78021" x="3397250" y="2935288"/>
          <p14:tracePt t="78025" x="3413125" y="2943225"/>
          <p14:tracePt t="78028" x="3413125" y="2951163"/>
          <p14:tracePt t="78029" x="3421063" y="2959100"/>
          <p14:tracePt t="78031" x="3429000" y="2967038"/>
          <p14:tracePt t="78033" x="3436938" y="2974975"/>
          <p14:tracePt t="78035" x="3444875" y="2982913"/>
          <p14:tracePt t="78037" x="3452813" y="2990850"/>
          <p14:tracePt t="78039" x="3460750" y="2998788"/>
          <p14:tracePt t="78042" x="3476625" y="2998788"/>
          <p14:tracePt t="78043" x="3484563" y="3006725"/>
          <p14:tracePt t="78047" x="3500438" y="3014663"/>
          <p14:tracePt t="78050" x="3516313" y="3022600"/>
          <p14:tracePt t="78051" x="3524250" y="3030538"/>
          <p14:tracePt t="78053" x="3532188" y="3038475"/>
          <p14:tracePt t="78055" x="3548063" y="3038475"/>
          <p14:tracePt t="78058" x="3556000" y="3046413"/>
          <p14:tracePt t="78060" x="3563938" y="3054350"/>
          <p14:tracePt t="78063" x="3579813" y="3054350"/>
          <p14:tracePt t="78067" x="3611563" y="3070225"/>
          <p14:tracePt t="78069" x="3619500" y="3078163"/>
          <p14:tracePt t="78071" x="3635375" y="3078163"/>
          <p14:tracePt t="78075" x="3651250" y="3086100"/>
          <p14:tracePt t="78082" x="3692525" y="3094038"/>
          <p14:tracePt t="78083" x="3708400" y="3094038"/>
          <p14:tracePt t="78085" x="3716338" y="3094038"/>
          <p14:tracePt t="78087" x="3732213" y="3094038"/>
          <p14:tracePt t="78089" x="3740150" y="3094038"/>
          <p14:tracePt t="78092" x="3756025" y="3101975"/>
          <p14:tracePt t="78097" x="3787775" y="3101975"/>
          <p14:tracePt t="78099" x="3803650" y="3101975"/>
          <p14:tracePt t="78101" x="3811588" y="3101975"/>
          <p14:tracePt t="78103" x="3819525" y="3101975"/>
          <p14:tracePt t="78105" x="3835400" y="3101975"/>
          <p14:tracePt t="78108" x="3843338" y="3101975"/>
          <p14:tracePt t="78112" x="3867150" y="3101975"/>
          <p14:tracePt t="78113" x="3875088" y="3101975"/>
          <p14:tracePt t="78115" x="3883025" y="3101975"/>
          <p14:tracePt t="78117" x="3890963" y="3101975"/>
          <p14:tracePt t="78119" x="3898900" y="3101975"/>
          <p14:tracePt t="78121" x="3906838" y="3094038"/>
          <p14:tracePt t="78125" x="3922713" y="3094038"/>
          <p14:tracePt t="78128" x="3930650" y="3086100"/>
          <p14:tracePt t="78129" x="3938588" y="3086100"/>
          <p14:tracePt t="78131" x="3946525" y="3086100"/>
          <p14:tracePt t="78133" x="3954463" y="3078163"/>
          <p14:tracePt t="78137" x="3962400" y="3078163"/>
          <p14:tracePt t="78139" x="3970338" y="3070225"/>
          <p14:tracePt t="78143" x="3978275" y="3062288"/>
          <p14:tracePt t="78145" x="3986213" y="3062288"/>
          <p14:tracePt t="78147" x="3986213" y="3054350"/>
          <p14:tracePt t="78149" x="3994150" y="3046413"/>
          <p14:tracePt t="78151" x="4002088" y="3046413"/>
          <p14:tracePt t="78153" x="4002088" y="3038475"/>
          <p14:tracePt t="78155" x="4011613" y="3030538"/>
          <p14:tracePt t="78159" x="4019550" y="3022600"/>
          <p14:tracePt t="78161" x="4019550" y="3014663"/>
          <p14:tracePt t="78165" x="4027488" y="3006725"/>
          <p14:tracePt t="78167" x="4027488" y="2998788"/>
          <p14:tracePt t="78169" x="4035425" y="2990850"/>
          <p14:tracePt t="78171" x="4035425" y="2982913"/>
          <p14:tracePt t="78173" x="4035425" y="2974975"/>
          <p14:tracePt t="78175" x="4043363" y="2967038"/>
          <p14:tracePt t="78177" x="4043363" y="2959100"/>
          <p14:tracePt t="78179" x="4043363" y="2951163"/>
          <p14:tracePt t="78181" x="4043363" y="2943225"/>
          <p14:tracePt t="78183" x="4043363" y="2935288"/>
          <p14:tracePt t="78185" x="4051300" y="2927350"/>
          <p14:tracePt t="78187" x="4051300" y="2919413"/>
          <p14:tracePt t="78189" x="4051300" y="2909888"/>
          <p14:tracePt t="78193" x="4051300" y="2901950"/>
          <p14:tracePt t="78195" x="4051300" y="2894013"/>
          <p14:tracePt t="78197" x="4059238" y="2886075"/>
          <p14:tracePt t="78199" x="4059238" y="2878138"/>
          <p14:tracePt t="78201" x="4059238" y="2870200"/>
          <p14:tracePt t="78203" x="4059238" y="2862263"/>
          <p14:tracePt t="78205" x="4059238" y="2854325"/>
          <p14:tracePt t="78209" x="4059238" y="2846388"/>
          <p14:tracePt t="78211" x="4059238" y="2838450"/>
          <p14:tracePt t="78213" x="4059238" y="2830513"/>
          <p14:tracePt t="78215" x="4051300" y="2822575"/>
          <p14:tracePt t="78217" x="4051300" y="2814638"/>
          <p14:tracePt t="78221" x="4051300" y="2806700"/>
          <p14:tracePt t="78223" x="4051300" y="2798763"/>
          <p14:tracePt t="78225" x="4051300" y="2790825"/>
          <p14:tracePt t="78229" x="4051300" y="2782888"/>
          <p14:tracePt t="78231" x="4051300" y="2774950"/>
          <p14:tracePt t="78233" x="4043363" y="2774950"/>
          <p14:tracePt t="78235" x="4043363" y="2767013"/>
          <p14:tracePt t="78237" x="4043363" y="2759075"/>
          <p14:tracePt t="78241" x="4043363" y="2751138"/>
          <p14:tracePt t="78245" x="4035425" y="2743200"/>
          <p14:tracePt t="78249" x="4035425" y="2735263"/>
          <p14:tracePt t="78253" x="4027488" y="2727325"/>
          <p14:tracePt t="78259" x="4019550" y="2719388"/>
          <p14:tracePt t="78267" x="4011613" y="2711450"/>
          <p14:tracePt t="78275" x="4002088" y="2711450"/>
          <p14:tracePt t="78277" x="4002088" y="2703513"/>
          <p14:tracePt t="78283" x="3994150" y="2703513"/>
          <p14:tracePt t="78293" x="3986213" y="2703513"/>
          <p14:tracePt t="78295" x="3986213" y="2695575"/>
          <p14:tracePt t="78305" x="3978275" y="2695575"/>
          <p14:tracePt t="78451" x="3978275" y="2703513"/>
          <p14:tracePt t="80435" x="3978275" y="2711450"/>
          <p14:tracePt t="80443" x="3986213" y="2711450"/>
          <p14:tracePt t="80449" x="3986213" y="2719388"/>
          <p14:tracePt t="80459" x="3994150" y="2727325"/>
          <p14:tracePt t="80467" x="4002088" y="2735263"/>
          <p14:tracePt t="80476" x="4011613" y="2743200"/>
          <p14:tracePt t="80481" x="4011613" y="2751138"/>
          <p14:tracePt t="80483" x="4019550" y="2751138"/>
          <p14:tracePt t="80485" x="4019550" y="2759075"/>
          <p14:tracePt t="80489" x="4027488" y="2759075"/>
          <p14:tracePt t="80492" x="4027488" y="2767013"/>
          <p14:tracePt t="80494" x="4035425" y="2767013"/>
          <p14:tracePt t="80495" x="4035425" y="2774950"/>
          <p14:tracePt t="80499" x="4043363" y="2782888"/>
          <p14:tracePt t="80503" x="4051300" y="2782888"/>
          <p14:tracePt t="80505" x="4051300" y="2790825"/>
          <p14:tracePt t="80510" x="4059238" y="2798763"/>
          <p14:tracePt t="80513" x="4067175" y="2798763"/>
          <p14:tracePt t="80515" x="4067175" y="2806700"/>
          <p14:tracePt t="80521" x="4075113" y="2814638"/>
          <p14:tracePt t="80527" x="4083050" y="2814638"/>
          <p14:tracePt t="80529" x="4083050" y="2822575"/>
          <p14:tracePt t="80537" x="4090988" y="2822575"/>
          <p14:tracePt t="80539" x="4090988" y="2830513"/>
          <p14:tracePt t="80563" x="4090988" y="2838450"/>
          <p14:tracePt t="80569" x="4098925" y="2838450"/>
          <p14:tracePt t="80593" x="4098925" y="2846388"/>
          <p14:tracePt t="80607" x="4106863" y="2846388"/>
          <p14:tracePt t="80783" x="4098925" y="2846388"/>
          <p14:tracePt t="80791" x="4090988" y="2846388"/>
          <p14:tracePt t="80795" x="4083050" y="2846388"/>
          <p14:tracePt t="80800" x="4075113" y="2838450"/>
          <p14:tracePt t="80801" x="4067175" y="2838450"/>
          <p14:tracePt t="80803" x="4059238" y="2838450"/>
          <p14:tracePt t="80805" x="4051300" y="2838450"/>
          <p14:tracePt t="80808" x="4043363" y="2838450"/>
          <p14:tracePt t="80810" x="4043363" y="2830513"/>
          <p14:tracePt t="80812" x="4035425" y="2830513"/>
          <p14:tracePt t="80814" x="4027488" y="2830513"/>
          <p14:tracePt t="80815" x="4019550" y="2830513"/>
          <p14:tracePt t="80817" x="4011613" y="2830513"/>
          <p14:tracePt t="80819" x="4002088" y="2822575"/>
          <p14:tracePt t="80821" x="3986213" y="2822575"/>
          <p14:tracePt t="80825" x="3970338" y="2822575"/>
          <p14:tracePt t="80827" x="3962400" y="2822575"/>
          <p14:tracePt t="80829" x="3954463" y="2822575"/>
          <p14:tracePt t="80831" x="3938588" y="2822575"/>
          <p14:tracePt t="80833" x="3930650" y="2822575"/>
          <p14:tracePt t="80835" x="3922713" y="2814638"/>
          <p14:tracePt t="80837" x="3906838" y="2814638"/>
          <p14:tracePt t="80839" x="3898900" y="2814638"/>
          <p14:tracePt t="80842" x="3890963" y="2814638"/>
          <p14:tracePt t="80846" x="3867150" y="2814638"/>
          <p14:tracePt t="80847" x="3851275" y="2814638"/>
          <p14:tracePt t="80849" x="3835400" y="2814638"/>
          <p14:tracePt t="80851" x="3827463" y="2814638"/>
          <p14:tracePt t="80853" x="3811588" y="2814638"/>
          <p14:tracePt t="80858" x="3787775" y="2814638"/>
          <p14:tracePt t="80861" x="3763963" y="2814638"/>
          <p14:tracePt t="80863" x="3748088" y="2814638"/>
          <p14:tracePt t="80865" x="3740150" y="2814638"/>
          <p14:tracePt t="80867" x="3724275" y="2814638"/>
          <p14:tracePt t="80869" x="3716338" y="2814638"/>
          <p14:tracePt t="80871" x="3700463" y="2814638"/>
          <p14:tracePt t="80878" x="3660775" y="2814638"/>
          <p14:tracePt t="80879" x="3651250" y="2814638"/>
          <p14:tracePt t="80881" x="3635375" y="2814638"/>
          <p14:tracePt t="80883" x="3627438" y="2814638"/>
          <p14:tracePt t="80885" x="3619500" y="2822575"/>
          <p14:tracePt t="80887" x="3603625" y="2822575"/>
          <p14:tracePt t="80889" x="3595688" y="2822575"/>
          <p14:tracePt t="80891" x="3587750" y="2822575"/>
          <p14:tracePt t="80893" x="3579813" y="2822575"/>
          <p14:tracePt t="80895" x="3563938" y="2822575"/>
          <p14:tracePt t="80897" x="3556000" y="2822575"/>
          <p14:tracePt t="80899" x="3548063" y="2822575"/>
          <p14:tracePt t="80901" x="3540125" y="2822575"/>
          <p14:tracePt t="80903" x="3532188" y="2822575"/>
          <p14:tracePt t="80905" x="3524250" y="2830513"/>
          <p14:tracePt t="80907" x="3516313" y="2830513"/>
          <p14:tracePt t="80909" x="3508375" y="2830513"/>
          <p14:tracePt t="80913" x="3500438" y="2830513"/>
          <p14:tracePt t="80915" x="3492500" y="2830513"/>
          <p14:tracePt t="80917" x="3484563" y="2830513"/>
          <p14:tracePt t="80921" x="3476625" y="2830513"/>
          <p14:tracePt t="80924" x="3468688" y="2830513"/>
          <p14:tracePt t="80927" x="3460750" y="2830513"/>
          <p14:tracePt t="80931" x="3452813" y="2830513"/>
          <p14:tracePt t="80942" x="3444875" y="2838450"/>
          <p14:tracePt t="80943" x="3436938" y="2838450"/>
          <p14:tracePt t="80953" x="3429000" y="2838450"/>
          <p14:tracePt t="81043" x="3436938" y="2838450"/>
          <p14:tracePt t="81053" x="3444875" y="2838450"/>
          <p14:tracePt t="81059" x="3452813" y="2838450"/>
          <p14:tracePt t="81063" x="3460750" y="2838450"/>
          <p14:tracePt t="81065" x="3468688" y="2846388"/>
          <p14:tracePt t="81069" x="3476625" y="2846388"/>
          <p14:tracePt t="81075" x="3492500" y="2846388"/>
          <p14:tracePt t="81079" x="3500438" y="2846388"/>
          <p14:tracePt t="81081" x="3508375" y="2846388"/>
          <p14:tracePt t="81083" x="3516313" y="2854325"/>
          <p14:tracePt t="81085" x="3524250" y="2854325"/>
          <p14:tracePt t="81087" x="3532188" y="2854325"/>
          <p14:tracePt t="81089" x="3540125" y="2854325"/>
          <p14:tracePt t="81094" x="3548063" y="2854325"/>
          <p14:tracePt t="81095" x="3556000" y="2862263"/>
          <p14:tracePt t="81097" x="3563938" y="2862263"/>
          <p14:tracePt t="81099" x="3571875" y="2862263"/>
          <p14:tracePt t="81101" x="3579813" y="2862263"/>
          <p14:tracePt t="81103" x="3587750" y="2862263"/>
          <p14:tracePt t="81109" x="3603625" y="2862263"/>
          <p14:tracePt t="81112" x="3611563" y="2862263"/>
          <p14:tracePt t="81113" x="3611563" y="2870200"/>
          <p14:tracePt t="81115" x="3619500" y="2870200"/>
          <p14:tracePt t="81117" x="3627438" y="2870200"/>
          <p14:tracePt t="81121" x="3635375" y="2870200"/>
          <p14:tracePt t="81127" x="3643313" y="2870200"/>
          <p14:tracePt t="81129" x="3651250" y="2870200"/>
          <p14:tracePt t="81133" x="3660775" y="2870200"/>
          <p14:tracePt t="81139" x="3668713" y="2870200"/>
          <p14:tracePt t="81149" x="3676650" y="2870200"/>
          <p14:tracePt t="81367" x="3676650" y="2862263"/>
          <p14:tracePt t="81374" x="3676650" y="2854325"/>
          <p14:tracePt t="81377" x="3676650" y="2846388"/>
          <p14:tracePt t="81381" x="3668713" y="2838450"/>
          <p14:tracePt t="81385" x="3668713" y="2830513"/>
          <p14:tracePt t="81389" x="3668713" y="2822575"/>
          <p14:tracePt t="81393" x="3668713" y="2814638"/>
          <p14:tracePt t="81397" x="3660775" y="2806700"/>
          <p14:tracePt t="81401" x="3660775" y="2798763"/>
          <p14:tracePt t="81409" x="3660775" y="2790825"/>
          <p14:tracePt t="81413" x="3660775" y="2782888"/>
          <p14:tracePt t="81417" x="3651250" y="2782888"/>
          <p14:tracePt t="81419" x="3651250" y="2774950"/>
          <p14:tracePt t="81430" x="3651250" y="2767013"/>
          <p14:tracePt t="81630" x="3643313" y="2759075"/>
          <p14:tracePt t="81643" x="3635375" y="2759075"/>
          <p14:tracePt t="81647" x="3635375" y="2751138"/>
          <p14:tracePt t="81659" x="3627438" y="2751138"/>
          <p14:tracePt t="81667" x="3627438" y="2743200"/>
          <p14:tracePt t="81747" x="3619500" y="2743200"/>
          <p14:tracePt t="81763" x="3619500" y="2751138"/>
          <p14:tracePt t="81769" x="3611563" y="2759075"/>
          <p14:tracePt t="81774" x="3611563" y="2767013"/>
          <p14:tracePt t="81778" x="3611563" y="2774950"/>
          <p14:tracePt t="81781" x="3603625" y="2774950"/>
          <p14:tracePt t="81783" x="3603625" y="2782888"/>
          <p14:tracePt t="81792" x="3603625" y="2790825"/>
          <p14:tracePt t="81793" x="3595688" y="2790825"/>
          <p14:tracePt t="81802" x="3595688" y="2798763"/>
          <p14:tracePt t="81817" x="3595688" y="2806700"/>
          <p14:tracePt t="81821" x="3587750" y="2806700"/>
          <p14:tracePt t="82298" x="3595688" y="2806700"/>
          <p14:tracePt t="82441" x="3587750" y="2806700"/>
          <p14:tracePt t="82473" x="3587750" y="2814638"/>
          <p14:tracePt t="82477" x="3595688" y="2814638"/>
          <p14:tracePt t="82480" x="3595688" y="2822575"/>
          <p14:tracePt t="82481" x="3595688" y="2830513"/>
          <p14:tracePt t="82485" x="3595688" y="2838450"/>
          <p14:tracePt t="82487" x="3595688" y="2846388"/>
          <p14:tracePt t="82489" x="3603625" y="2846388"/>
          <p14:tracePt t="82492" x="3603625" y="2854325"/>
          <p14:tracePt t="82494" x="3603625" y="2862263"/>
          <p14:tracePt t="82497" x="3603625" y="2870200"/>
          <p14:tracePt t="82499" x="3611563" y="2878138"/>
          <p14:tracePt t="82503" x="3611563" y="2886075"/>
          <p14:tracePt t="82509" x="3611563" y="2901950"/>
          <p14:tracePt t="82511" x="3619500" y="2901950"/>
          <p14:tracePt t="82513" x="3619500" y="2909888"/>
          <p14:tracePt t="82515" x="3619500" y="2919413"/>
          <p14:tracePt t="82519" x="3619500" y="2927350"/>
          <p14:tracePt t="82526" x="3627438" y="2943225"/>
          <p14:tracePt t="82529" x="3627438" y="2951163"/>
          <p14:tracePt t="82533" x="3635375" y="2959100"/>
          <p14:tracePt t="82537" x="3635375" y="2967038"/>
          <p14:tracePt t="82542" x="3635375" y="2974975"/>
          <p14:tracePt t="82547" x="3635375" y="2982913"/>
          <p14:tracePt t="82549" x="3643313" y="2982913"/>
          <p14:tracePt t="82553" x="3643313" y="2990850"/>
          <p14:tracePt t="82561" x="3643313" y="2998788"/>
          <p14:tracePt t="82571" x="3643313" y="3006725"/>
          <p14:tracePt t="82585" x="3651250" y="3006725"/>
          <p14:tracePt t="82983" x="3651250" y="3014663"/>
          <p14:tracePt t="83275" x="3651250" y="3006725"/>
          <p14:tracePt t="83295" x="3643313" y="3006725"/>
          <p14:tracePt t="83365" x="3635375" y="3006725"/>
          <p14:tracePt t="83368" x="3635375" y="2998788"/>
          <p14:tracePt t="83371" x="3627438" y="2998788"/>
          <p14:tracePt t="83376" x="3619500" y="2998788"/>
          <p14:tracePt t="83378" x="3619500" y="2990850"/>
          <p14:tracePt t="83381" x="3611563" y="2990850"/>
          <p14:tracePt t="83385" x="3603625" y="2990850"/>
          <p14:tracePt t="83387" x="3603625" y="2982913"/>
          <p14:tracePt t="83389" x="3595688" y="2982913"/>
          <p14:tracePt t="83395" x="3587750" y="2982913"/>
          <p14:tracePt t="83399" x="3579813" y="2974975"/>
          <p14:tracePt t="83405" x="3571875" y="2974975"/>
          <p14:tracePt t="83411" x="3563938" y="2974975"/>
          <p14:tracePt t="83415" x="3563938" y="2967038"/>
          <p14:tracePt t="83417" x="3556000" y="2967038"/>
          <p14:tracePt t="83425" x="3548063" y="2967038"/>
          <p14:tracePt t="83613" x="3540125" y="2967038"/>
          <p14:tracePt t="83619" x="3532188" y="2967038"/>
          <p14:tracePt t="83624" x="3524250" y="2967038"/>
          <p14:tracePt t="83628" x="3508375" y="2967038"/>
          <p14:tracePt t="83631" x="3500438" y="2974975"/>
          <p14:tracePt t="83633" x="3492500" y="2974975"/>
          <p14:tracePt t="83635" x="3484563" y="2974975"/>
          <p14:tracePt t="83637" x="3476625" y="2974975"/>
          <p14:tracePt t="83639" x="3468688" y="2974975"/>
          <p14:tracePt t="83642" x="3460750" y="2974975"/>
          <p14:tracePt t="83644" x="3452813" y="2974975"/>
          <p14:tracePt t="83646" x="3436938" y="2974975"/>
          <p14:tracePt t="83647" x="3429000" y="2974975"/>
          <p14:tracePt t="83649" x="3421063" y="2974975"/>
          <p14:tracePt t="83651" x="3413125" y="2974975"/>
          <p14:tracePt t="83653" x="3397250" y="2974975"/>
          <p14:tracePt t="83655" x="3389313" y="2974975"/>
          <p14:tracePt t="83660" x="3373438" y="2974975"/>
          <p14:tracePt t="83661" x="3357563" y="2974975"/>
          <p14:tracePt t="83663" x="3349625" y="2974975"/>
          <p14:tracePt t="83665" x="3341688" y="2974975"/>
          <p14:tracePt t="83667" x="3325813" y="2974975"/>
          <p14:tracePt t="83669" x="3317875" y="2974975"/>
          <p14:tracePt t="83671" x="3308350" y="2974975"/>
          <p14:tracePt t="83676" x="3284538" y="2982913"/>
          <p14:tracePt t="83678" x="3276600" y="2982913"/>
          <p14:tracePt t="83679" x="3260725" y="2982913"/>
          <p14:tracePt t="83681" x="3252788" y="2982913"/>
          <p14:tracePt t="83683" x="3236913" y="2982913"/>
          <p14:tracePt t="83685" x="3221038" y="2982913"/>
          <p14:tracePt t="83687" x="3205163" y="2982913"/>
          <p14:tracePt t="83690" x="3197225" y="2982913"/>
          <p14:tracePt t="83693" x="3173413" y="2974975"/>
          <p14:tracePt t="83695" x="3165475" y="2974975"/>
          <p14:tracePt t="83697" x="3149600" y="2974975"/>
          <p14:tracePt t="83699" x="3141663" y="2974975"/>
          <p14:tracePt t="83701" x="3125788" y="2974975"/>
          <p14:tracePt t="83703" x="3117850" y="2974975"/>
          <p14:tracePt t="83705" x="3101975" y="2974975"/>
          <p14:tracePt t="83709" x="3086100" y="2974975"/>
          <p14:tracePt t="83711" x="3070225" y="2974975"/>
          <p14:tracePt t="83713" x="3062288" y="2974975"/>
          <p14:tracePt t="83715" x="3054350" y="2974975"/>
          <p14:tracePt t="83717" x="3046413" y="2974975"/>
          <p14:tracePt t="83719" x="3038475" y="2974975"/>
          <p14:tracePt t="83721" x="3030538" y="2967038"/>
          <p14:tracePt t="83726" x="3014663" y="2967038"/>
          <p14:tracePt t="83728" x="3006725" y="2967038"/>
          <p14:tracePt t="83729" x="2998788" y="2974975"/>
          <p14:tracePt t="83731" x="2990850" y="2974975"/>
          <p14:tracePt t="83733" x="2982913" y="2967038"/>
          <p14:tracePt t="83735" x="2974975" y="2967038"/>
          <p14:tracePt t="83739" x="2967038" y="2967038"/>
          <p14:tracePt t="83742" x="2957513" y="2967038"/>
          <p14:tracePt t="83744" x="2957513" y="2974975"/>
          <p14:tracePt t="83745" x="2949575" y="2967038"/>
          <p14:tracePt t="83747" x="2941638" y="2967038"/>
          <p14:tracePt t="83753" x="2933700" y="2967038"/>
          <p14:tracePt t="83758" x="2925763" y="2967038"/>
          <p14:tracePt t="83765" x="2917825" y="2967038"/>
          <p14:tracePt t="83815" x="2909888" y="2967038"/>
          <p14:tracePt t="83821" x="2901950" y="2967038"/>
          <p14:tracePt t="83827" x="2894013" y="2967038"/>
          <p14:tracePt t="83830" x="2894013" y="2959100"/>
          <p14:tracePt t="83832" x="2886075" y="2959100"/>
          <p14:tracePt t="83835" x="2878138" y="2959100"/>
          <p14:tracePt t="83839" x="2870200" y="2959100"/>
          <p14:tracePt t="83842" x="2862263" y="2959100"/>
          <p14:tracePt t="83845" x="2862263" y="2951163"/>
          <p14:tracePt t="83846" x="2854325" y="2951163"/>
          <p14:tracePt t="83847" x="2846388" y="2951163"/>
          <p14:tracePt t="83849" x="2838450" y="2951163"/>
          <p14:tracePt t="83853" x="2830513" y="2951163"/>
          <p14:tracePt t="83855" x="2822575" y="2943225"/>
          <p14:tracePt t="83858" x="2814638" y="2943225"/>
          <p14:tracePt t="83862" x="2806700" y="2943225"/>
          <p14:tracePt t="83864" x="2798763" y="2943225"/>
          <p14:tracePt t="83866" x="2798763" y="2935288"/>
          <p14:tracePt t="83869" x="2782888" y="2935288"/>
          <p14:tracePt t="83876" x="2767013" y="2927350"/>
          <p14:tracePt t="83879" x="2759075" y="2927350"/>
          <p14:tracePt t="83881" x="2751138" y="2927350"/>
          <p14:tracePt t="83885" x="2743200" y="2919413"/>
          <p14:tracePt t="83889" x="2735263" y="2919413"/>
          <p14:tracePt t="83892" x="2727325" y="2919413"/>
          <p14:tracePt t="83895" x="2727325" y="2909888"/>
          <p14:tracePt t="83897" x="2719388" y="2909888"/>
          <p14:tracePt t="83901" x="2711450" y="2909888"/>
          <p14:tracePt t="83905" x="2703513" y="2909888"/>
          <p14:tracePt t="83909" x="2695575" y="2901950"/>
          <p14:tracePt t="83915" x="2687638" y="2901950"/>
          <p14:tracePt t="83917" x="2687638" y="2894013"/>
          <p14:tracePt t="83919" x="2679700" y="2894013"/>
          <p14:tracePt t="83926" x="2671763" y="2894013"/>
          <p14:tracePt t="83943" x="2663825" y="2886075"/>
          <p14:tracePt t="83989" x="2655888" y="2886075"/>
          <p14:tracePt t="83997" x="2647950" y="2886075"/>
          <p14:tracePt t="84001" x="2640013" y="2886075"/>
          <p14:tracePt t="84005" x="2632075" y="2886075"/>
          <p14:tracePt t="84009" x="2624138" y="2886075"/>
          <p14:tracePt t="84013" x="2616200" y="2886075"/>
          <p14:tracePt t="84017" x="2606675" y="2886075"/>
          <p14:tracePt t="84021" x="2598738" y="2894013"/>
          <p14:tracePt t="84025" x="2590800" y="2894013"/>
          <p14:tracePt t="84027" x="2582863" y="2894013"/>
          <p14:tracePt t="84033" x="2574925" y="2894013"/>
          <p14:tracePt t="84039" x="2566988" y="2894013"/>
          <p14:tracePt t="84085" x="2566988" y="2901950"/>
          <p14:tracePt t="84103" x="2566988" y="2909888"/>
          <p14:tracePt t="84111" x="2566988" y="2919413"/>
          <p14:tracePt t="84115" x="2566988" y="2927350"/>
          <p14:tracePt t="84117" x="2574925" y="2935288"/>
          <p14:tracePt t="84119" x="2574925" y="2943225"/>
          <p14:tracePt t="84126" x="2574925" y="2959100"/>
          <p14:tracePt t="84129" x="2582863" y="2974975"/>
          <p14:tracePt t="84131" x="2582863" y="2982913"/>
          <p14:tracePt t="84135" x="2590800" y="2990850"/>
          <p14:tracePt t="84137" x="2590800" y="2998788"/>
          <p14:tracePt t="84139" x="2590800" y="3006725"/>
          <p14:tracePt t="84142" x="2598738" y="3014663"/>
          <p14:tracePt t="84145" x="2598738" y="3022600"/>
          <p14:tracePt t="84147" x="2606675" y="3030538"/>
          <p14:tracePt t="84149" x="2606675" y="3038475"/>
          <p14:tracePt t="84153" x="2616200" y="3046413"/>
          <p14:tracePt t="84155" x="2616200" y="3054350"/>
          <p14:tracePt t="84158" x="2616200" y="3062288"/>
          <p14:tracePt t="84160" x="2624138" y="3070225"/>
          <p14:tracePt t="84163" x="2624138" y="3078163"/>
          <p14:tracePt t="84165" x="2632075" y="3086100"/>
          <p14:tracePt t="84167" x="2632075" y="3094038"/>
          <p14:tracePt t="84169" x="2640013" y="3101975"/>
          <p14:tracePt t="84175" x="2647950" y="3117850"/>
          <p14:tracePt t="84178" x="2655888" y="3125788"/>
          <p14:tracePt t="84179" x="2655888" y="3133725"/>
          <p14:tracePt t="84181" x="2663825" y="3141663"/>
          <p14:tracePt t="84183" x="2663825" y="3149600"/>
          <p14:tracePt t="84185" x="2671763" y="3157538"/>
          <p14:tracePt t="84187" x="2671763" y="3165475"/>
          <p14:tracePt t="84189" x="2679700" y="3165475"/>
          <p14:tracePt t="84192" x="2679700" y="3173413"/>
          <p14:tracePt t="84194" x="2687638" y="3181350"/>
          <p14:tracePt t="84196" x="2687638" y="3189288"/>
          <p14:tracePt t="84198" x="2695575" y="3197225"/>
          <p14:tracePt t="84199" x="2703513" y="3197225"/>
          <p14:tracePt t="84201" x="2703513" y="3205163"/>
          <p14:tracePt t="84203" x="2711450" y="3213100"/>
          <p14:tracePt t="84205" x="2711450" y="3221038"/>
          <p14:tracePt t="84210" x="2719388" y="3228975"/>
          <p14:tracePt t="84213" x="2719388" y="3236913"/>
          <p14:tracePt t="84214" x="2727325" y="3236913"/>
          <p14:tracePt t="84215" x="2727325" y="3244850"/>
          <p14:tracePt t="84217" x="2735263" y="3244850"/>
          <p14:tracePt t="84219" x="2735263" y="3252788"/>
          <p14:tracePt t="84221" x="2735263" y="3262313"/>
          <p14:tracePt t="84223" x="2743200" y="3262313"/>
          <p14:tracePt t="84225" x="2743200" y="3270250"/>
          <p14:tracePt t="84229" x="2751138" y="3278188"/>
          <p14:tracePt t="84233" x="2759075" y="3286125"/>
          <p14:tracePt t="84239" x="2759075" y="3294063"/>
          <p14:tracePt t="84241" x="2767013" y="3294063"/>
          <p14:tracePt t="84243" x="2767013" y="3302000"/>
          <p14:tracePt t="84247" x="2774950" y="3302000"/>
          <p14:tracePt t="84249" x="2774950" y="3309938"/>
          <p14:tracePt t="84253" x="2774950" y="3317875"/>
          <p14:tracePt t="84257" x="2782888" y="3317875"/>
          <p14:tracePt t="84259" x="2782888" y="3325813"/>
          <p14:tracePt t="84265" x="2782888" y="3333750"/>
          <p14:tracePt t="84267" x="2790825" y="3333750"/>
          <p14:tracePt t="84271" x="2790825" y="3341688"/>
          <p14:tracePt t="84279" x="2790825" y="3349625"/>
          <p14:tracePt t="84283" x="2798763" y="3349625"/>
          <p14:tracePt t="84287" x="2798763" y="3357563"/>
          <p14:tracePt t="84297" x="2798763" y="3365500"/>
          <p14:tracePt t="84305" x="2806700" y="3373438"/>
          <p14:tracePt t="84315" x="2806700" y="3381375"/>
          <p14:tracePt t="84325" x="2806700" y="3389313"/>
          <p14:tracePt t="84342" x="2806700" y="3397250"/>
          <p14:tracePt t="84355" x="2814638" y="3397250"/>
          <p14:tracePt t="84493" x="2806700" y="3397250"/>
          <p14:tracePt t="84509" x="2798763" y="3397250"/>
          <p14:tracePt t="84513" x="2790825" y="3397250"/>
          <p14:tracePt t="84517" x="2782888" y="3397250"/>
          <p14:tracePt t="84521" x="2774950" y="3397250"/>
          <p14:tracePt t="84525" x="2767013" y="3397250"/>
          <p14:tracePt t="84527" x="2759075" y="3397250"/>
          <p14:tracePt t="84529" x="2751138" y="3397250"/>
          <p14:tracePt t="84531" x="2743200" y="3397250"/>
          <p14:tracePt t="84535" x="2735263" y="3397250"/>
          <p14:tracePt t="84537" x="2727325" y="3397250"/>
          <p14:tracePt t="84539" x="2719388" y="3397250"/>
          <p14:tracePt t="84543" x="2711450" y="3397250"/>
          <p14:tracePt t="84545" x="2703513" y="3397250"/>
          <p14:tracePt t="84547" x="2695575" y="3397250"/>
          <p14:tracePt t="84549" x="2687638" y="3397250"/>
          <p14:tracePt t="84551" x="2679700" y="3397250"/>
          <p14:tracePt t="84555" x="2671763" y="3397250"/>
          <p14:tracePt t="84558" x="2663825" y="3397250"/>
          <p14:tracePt t="84560" x="2655888" y="3397250"/>
          <p14:tracePt t="84561" x="2647950" y="3397250"/>
          <p14:tracePt t="84563" x="2640013" y="3397250"/>
          <p14:tracePt t="84567" x="2632075" y="3397250"/>
          <p14:tracePt t="84569" x="2624138" y="3397250"/>
          <p14:tracePt t="84571" x="2616200" y="3397250"/>
          <p14:tracePt t="84576" x="2598738" y="3397250"/>
          <p14:tracePt t="84577" x="2590800" y="3397250"/>
          <p14:tracePt t="84581" x="2582863" y="3397250"/>
          <p14:tracePt t="84583" x="2574925" y="3397250"/>
          <p14:tracePt t="84585" x="2566988" y="3397250"/>
          <p14:tracePt t="84587" x="2559050" y="3397250"/>
          <p14:tracePt t="84589" x="2551113" y="3397250"/>
          <p14:tracePt t="84593" x="2543175" y="3397250"/>
          <p14:tracePt t="84595" x="2535238" y="3405188"/>
          <p14:tracePt t="84597" x="2527300" y="3405188"/>
          <p14:tracePt t="84601" x="2519363" y="3405188"/>
          <p14:tracePt t="84605" x="2511425" y="3405188"/>
          <p14:tracePt t="84609" x="2503488" y="3405188"/>
          <p14:tracePt t="84613" x="2495550" y="3405188"/>
          <p14:tracePt t="84621" x="2487613" y="3405188"/>
          <p14:tracePt t="84865" x="2487613" y="3413125"/>
          <p14:tracePt t="84887" x="2479675" y="3413125"/>
          <p14:tracePt t="84891" x="2479675" y="3421063"/>
          <p14:tracePt t="84897" x="2479675" y="3429000"/>
          <p14:tracePt t="84905" x="2479675" y="3436938"/>
          <p14:tracePt t="84911" x="2471738" y="3436938"/>
          <p14:tracePt t="84917" x="2471738" y="3444875"/>
          <p14:tracePt t="84929" x="2471738" y="3452813"/>
          <p14:tracePt t="84947" x="2471738" y="3460750"/>
          <p14:tracePt t="85093" x="2471738" y="3468688"/>
          <p14:tracePt t="85097" x="2479675" y="3468688"/>
          <p14:tracePt t="85109" x="2479675" y="3476625"/>
          <p14:tracePt t="85119" x="2487613" y="3476625"/>
          <p14:tracePt t="85143" x="2487613" y="3484563"/>
          <p14:tracePt t="86151" x="2495550" y="3484563"/>
          <p14:tracePt t="86169" x="2503488" y="3484563"/>
          <p14:tracePt t="86179" x="2511425" y="3484563"/>
          <p14:tracePt t="86191" x="2519363" y="3484563"/>
          <p14:tracePt t="86205" x="2527300" y="3484563"/>
          <p14:tracePt t="86211" x="2527300" y="3476625"/>
          <p14:tracePt t="86330" x="2535238" y="3476625"/>
          <p14:tracePt t="86345" x="2543175" y="3476625"/>
          <p14:tracePt t="86357" x="2551113" y="3476625"/>
          <p14:tracePt t="86365" x="2559050" y="3476625"/>
          <p14:tracePt t="86373" x="2566988" y="3476625"/>
          <p14:tracePt t="86375" x="2566988" y="3468688"/>
          <p14:tracePt t="86378" x="2574925" y="3468688"/>
          <p14:tracePt t="86386" x="2582863" y="3468688"/>
          <p14:tracePt t="86394" x="2590800" y="3468688"/>
          <p14:tracePt t="86575" x="2598738" y="3468688"/>
          <p14:tracePt t="86585" x="2606675" y="3468688"/>
          <p14:tracePt t="86591" x="2616200" y="3468688"/>
          <p14:tracePt t="86595" x="2624138" y="3468688"/>
          <p14:tracePt t="86601" x="2632075" y="3468688"/>
          <p14:tracePt t="86603" x="2632075" y="3460750"/>
          <p14:tracePt t="86608" x="2640013" y="3460750"/>
          <p14:tracePt t="86611" x="2647950" y="3460750"/>
          <p14:tracePt t="86617" x="2655888" y="3460750"/>
          <p14:tracePt t="86621" x="2663825" y="3460750"/>
          <p14:tracePt t="86625" x="2671763" y="3460750"/>
          <p14:tracePt t="86629" x="2679700" y="3452813"/>
          <p14:tracePt t="86633" x="2687638" y="3452813"/>
          <p14:tracePt t="86637" x="2695575" y="3452813"/>
          <p14:tracePt t="86642" x="2703513" y="3452813"/>
          <p14:tracePt t="86645" x="2711450" y="3444875"/>
          <p14:tracePt t="86649" x="2719388" y="3444875"/>
          <p14:tracePt t="86653" x="2727325" y="3444875"/>
          <p14:tracePt t="86658" x="2735263" y="3444875"/>
          <p14:tracePt t="86661" x="2735263" y="3436938"/>
          <p14:tracePt t="86662" x="2743200" y="3436938"/>
          <p14:tracePt t="86665" x="2751138" y="3436938"/>
          <p14:tracePt t="86667" x="2759075" y="3436938"/>
          <p14:tracePt t="86671" x="2767013" y="3429000"/>
          <p14:tracePt t="86675" x="2774950" y="3429000"/>
          <p14:tracePt t="86678" x="2782888" y="3429000"/>
          <p14:tracePt t="86681" x="2790825" y="3421063"/>
          <p14:tracePt t="86685" x="2798763" y="3421063"/>
          <p14:tracePt t="86687" x="2806700" y="3421063"/>
          <p14:tracePt t="86692" x="2814638" y="3413125"/>
          <p14:tracePt t="86695" x="2822575" y="3413125"/>
          <p14:tracePt t="86699" x="2830513" y="3413125"/>
          <p14:tracePt t="86703" x="2838450" y="3413125"/>
          <p14:tracePt t="86705" x="2846388" y="3405188"/>
          <p14:tracePt t="86710" x="2854325" y="3405188"/>
          <p14:tracePt t="86713" x="2862263" y="3405188"/>
          <p14:tracePt t="86717" x="2870200" y="3405188"/>
          <p14:tracePt t="86721" x="2878138" y="3405188"/>
          <p14:tracePt t="86725" x="2886075" y="3405188"/>
          <p14:tracePt t="86729" x="2894013" y="3405188"/>
          <p14:tracePt t="86735" x="2901950" y="3405188"/>
          <p14:tracePt t="86742" x="2909888" y="3405188"/>
          <p14:tracePt t="86747" x="2917825" y="3405188"/>
          <p14:tracePt t="86755" x="2925763" y="3413125"/>
          <p14:tracePt t="86765" x="2933700" y="3413125"/>
          <p14:tracePt t="86775" x="2941638" y="3421063"/>
          <p14:tracePt t="86781" x="2949575" y="3429000"/>
          <p14:tracePt t="86787" x="2957513" y="3436938"/>
          <p14:tracePt t="86792" x="2967038" y="3436938"/>
          <p14:tracePt t="86795" x="2967038" y="3444875"/>
          <p14:tracePt t="86797" x="2974975" y="3444875"/>
          <p14:tracePt t="86801" x="2982913" y="3452813"/>
          <p14:tracePt t="86805" x="2990850" y="3452813"/>
          <p14:tracePt t="86808" x="2990850" y="3460750"/>
          <p14:tracePt t="86811" x="2998788" y="3460750"/>
          <p14:tracePt t="86813" x="3006725" y="3460750"/>
          <p14:tracePt t="86815" x="3006725" y="3468688"/>
          <p14:tracePt t="86817" x="3014663" y="3468688"/>
          <p14:tracePt t="86821" x="3022600" y="3476625"/>
          <p14:tracePt t="86825" x="3030538" y="3476625"/>
          <p14:tracePt t="86828" x="3038475" y="3484563"/>
          <p14:tracePt t="86831" x="3046413" y="3484563"/>
          <p14:tracePt t="86833" x="3054350" y="3484563"/>
          <p14:tracePt t="86835" x="3054350" y="3492500"/>
          <p14:tracePt t="86837" x="3062288" y="3492500"/>
          <p14:tracePt t="86839" x="3070225" y="3492500"/>
          <p14:tracePt t="86844" x="3078163" y="3500438"/>
          <p14:tracePt t="86847" x="3086100" y="3500438"/>
          <p14:tracePt t="86849" x="3094038" y="3500438"/>
          <p14:tracePt t="86851" x="3101975" y="3508375"/>
          <p14:tracePt t="86855" x="3109913" y="3508375"/>
          <p14:tracePt t="86858" x="3117850" y="3508375"/>
          <p14:tracePt t="86863" x="3133725" y="3508375"/>
          <p14:tracePt t="86865" x="3133725" y="3516313"/>
          <p14:tracePt t="86867" x="3141663" y="3516313"/>
          <p14:tracePt t="86871" x="3149600" y="3516313"/>
          <p14:tracePt t="86877" x="3157538" y="3516313"/>
          <p14:tracePt t="86881" x="3165475" y="3516313"/>
          <p14:tracePt t="86885" x="3173413" y="3516313"/>
          <p14:tracePt t="86894" x="3181350" y="3516313"/>
          <p14:tracePt t="86901" x="3189288" y="3516313"/>
          <p14:tracePt t="86910" x="3197225" y="3516313"/>
          <p14:tracePt t="86911" x="3197225" y="3508375"/>
          <p14:tracePt t="86917" x="3205163" y="3508375"/>
          <p14:tracePt t="86941" x="3228975" y="3492500"/>
          <p14:tracePt t="86945" x="3236913" y="3492500"/>
          <p14:tracePt t="86951" x="3244850" y="3484563"/>
          <p14:tracePt t="86959" x="3252788" y="3484563"/>
          <p14:tracePt t="86961" x="3260725" y="3484563"/>
          <p14:tracePt t="86965" x="3268663" y="3484563"/>
          <p14:tracePt t="86967" x="3268663" y="3476625"/>
          <p14:tracePt t="86971" x="3276600" y="3476625"/>
          <p14:tracePt t="86975" x="3284538" y="3476625"/>
          <p14:tracePt t="86979" x="3292475" y="3476625"/>
          <p14:tracePt t="86981" x="3300413" y="3476625"/>
          <p14:tracePt t="86985" x="3308350" y="3476625"/>
          <p14:tracePt t="86989" x="3317875" y="3476625"/>
          <p14:tracePt t="86993" x="3325813" y="3476625"/>
          <p14:tracePt t="86997" x="3333750" y="3476625"/>
          <p14:tracePt t="87001" x="3341688" y="3476625"/>
          <p14:tracePt t="87006" x="3349625" y="3476625"/>
          <p14:tracePt t="87009" x="3357563" y="3476625"/>
          <p14:tracePt t="87013" x="3365500" y="3476625"/>
          <p14:tracePt t="87015" x="3365500" y="3484563"/>
          <p14:tracePt t="87017" x="3373438" y="3484563"/>
          <p14:tracePt t="87023" x="3381375" y="3484563"/>
          <p14:tracePt t="87027" x="3389313" y="3484563"/>
          <p14:tracePt t="87033" x="3397250" y="3484563"/>
          <p14:tracePt t="87037" x="3405188" y="3484563"/>
          <p14:tracePt t="87043" x="3413125" y="3484563"/>
          <p14:tracePt t="87047" x="3421063" y="3484563"/>
          <p14:tracePt t="87051" x="3421063" y="3492500"/>
          <p14:tracePt t="87053" x="3429000" y="3492500"/>
          <p14:tracePt t="87058" x="3436938" y="3492500"/>
          <p14:tracePt t="87061" x="3444875" y="3492500"/>
          <p14:tracePt t="87065" x="3452813" y="3492500"/>
          <p14:tracePt t="87067" x="3460750" y="3492500"/>
          <p14:tracePt t="87071" x="3468688" y="3492500"/>
          <p14:tracePt t="87075" x="3476625" y="3492500"/>
          <p14:tracePt t="87077" x="3484563" y="3492500"/>
          <p14:tracePt t="87081" x="3492500" y="3492500"/>
          <p14:tracePt t="87083" x="3500438" y="3492500"/>
          <p14:tracePt t="87087" x="3508375" y="3492500"/>
          <p14:tracePt t="87090" x="3516313" y="3492500"/>
          <p14:tracePt t="87093" x="3524250" y="3492500"/>
          <p14:tracePt t="87096" x="3532188" y="3492500"/>
          <p14:tracePt t="87099" x="3540125" y="3492500"/>
          <p14:tracePt t="87101" x="3548063" y="3492500"/>
          <p14:tracePt t="87103" x="3548063" y="3500438"/>
          <p14:tracePt t="87105" x="3556000" y="3500438"/>
          <p14:tracePt t="87108" x="3563938" y="3500438"/>
          <p14:tracePt t="87111" x="3571875" y="3500438"/>
          <p14:tracePt t="87113" x="3579813" y="3500438"/>
          <p14:tracePt t="87117" x="3587750" y="3500438"/>
          <p14:tracePt t="87121" x="3595688" y="3500438"/>
          <p14:tracePt t="87125" x="3603625" y="3508375"/>
          <p14:tracePt t="87127" x="3611563" y="3508375"/>
          <p14:tracePt t="87129" x="3619500" y="3508375"/>
          <p14:tracePt t="87133" x="3627438" y="3508375"/>
          <p14:tracePt t="87135" x="3635375" y="3516313"/>
          <p14:tracePt t="87139" x="3643313" y="3516313"/>
          <p14:tracePt t="87142" x="3651250" y="3516313"/>
          <p14:tracePt t="87145" x="3660775" y="3516313"/>
          <p14:tracePt t="87147" x="3668713" y="3516313"/>
          <p14:tracePt t="87149" x="3668713" y="3524250"/>
          <p14:tracePt t="87151" x="3676650" y="3524250"/>
          <p14:tracePt t="87155" x="3684588" y="3524250"/>
          <p14:tracePt t="87159" x="3692525" y="3524250"/>
          <p14:tracePt t="87161" x="3700463" y="3532188"/>
          <p14:tracePt t="87165" x="3708400" y="3532188"/>
          <p14:tracePt t="87167" x="3716338" y="3532188"/>
          <p14:tracePt t="87171" x="3724275" y="3540125"/>
          <p14:tracePt t="87177" x="3732213" y="3540125"/>
          <p14:tracePt t="87179" x="3740150" y="3540125"/>
          <p14:tracePt t="87183" x="3748088" y="3540125"/>
          <p14:tracePt t="87185" x="3748088" y="3548063"/>
          <p14:tracePt t="87189" x="3756025" y="3548063"/>
          <p14:tracePt t="87194" x="3763963" y="3548063"/>
          <p14:tracePt t="87199" x="3771900" y="3548063"/>
          <p14:tracePt t="87213" x="3779838" y="3548063"/>
          <p14:tracePt t="88327" x="3787775" y="3548063"/>
          <p14:tracePt t="88333" x="3795713" y="3548063"/>
          <p14:tracePt t="88339" x="3803650" y="3548063"/>
          <p14:tracePt t="88343" x="3811588" y="3548063"/>
          <p14:tracePt t="88347" x="3819525" y="3548063"/>
          <p14:tracePt t="88349" x="3827463" y="3548063"/>
          <p14:tracePt t="88351" x="3835400" y="3540125"/>
          <p14:tracePt t="88353" x="3843338" y="3540125"/>
          <p14:tracePt t="88355" x="3851275" y="3540125"/>
          <p14:tracePt t="88359" x="3859213" y="3540125"/>
          <p14:tracePt t="88362" x="3875088" y="3532188"/>
          <p14:tracePt t="88363" x="3883025" y="3532188"/>
          <p14:tracePt t="88365" x="3890963" y="3532188"/>
          <p14:tracePt t="88367" x="3898900" y="3532188"/>
          <p14:tracePt t="88369" x="3906838" y="3524250"/>
          <p14:tracePt t="88371" x="3914775" y="3524250"/>
          <p14:tracePt t="88373" x="3922713" y="3524250"/>
          <p14:tracePt t="88376" x="3930650" y="3524250"/>
          <p14:tracePt t="88379" x="3954463" y="3516313"/>
          <p14:tracePt t="88381" x="3962400" y="3516313"/>
          <p14:tracePt t="88383" x="3970338" y="3508375"/>
          <p14:tracePt t="88385" x="3978275" y="3508375"/>
          <p14:tracePt t="88387" x="3986213" y="3500438"/>
          <p14:tracePt t="88389" x="3994150" y="3500438"/>
          <p14:tracePt t="88392" x="4002088" y="3492500"/>
          <p14:tracePt t="88394" x="4011613" y="3492500"/>
          <p14:tracePt t="88396" x="4019550" y="3484563"/>
          <p14:tracePt t="88397" x="4027488" y="3484563"/>
          <p14:tracePt t="88399" x="4043363" y="3476625"/>
          <p14:tracePt t="88401" x="4051300" y="3476625"/>
          <p14:tracePt t="88403" x="4059238" y="3468688"/>
          <p14:tracePt t="88405" x="4067175" y="3468688"/>
          <p14:tracePt t="88408" x="4083050" y="3460750"/>
          <p14:tracePt t="88411" x="4090988" y="3460750"/>
          <p14:tracePt t="88413" x="4114800" y="3452813"/>
          <p14:tracePt t="88415" x="4122738" y="3444875"/>
          <p14:tracePt t="88417" x="4130675" y="3444875"/>
          <p14:tracePt t="88419" x="4138613" y="3436938"/>
          <p14:tracePt t="88421" x="4154488" y="3436938"/>
          <p14:tracePt t="88423" x="4162425" y="3429000"/>
          <p14:tracePt t="88426" x="4170363" y="3421063"/>
          <p14:tracePt t="88427" x="4178300" y="3421063"/>
          <p14:tracePt t="88431" x="4194175" y="3413125"/>
          <p14:tracePt t="88433" x="4202113" y="3405188"/>
          <p14:tracePt t="88435" x="4210050" y="3405188"/>
          <p14:tracePt t="88437" x="4217988" y="3397250"/>
          <p14:tracePt t="88439" x="4233863" y="3397250"/>
          <p14:tracePt t="88442" x="4241800" y="3389313"/>
          <p14:tracePt t="88444" x="4249738" y="3389313"/>
          <p14:tracePt t="88447" x="4265613" y="3381375"/>
          <p14:tracePt t="88449" x="4273550" y="3381375"/>
          <p14:tracePt t="88451" x="4281488" y="3373438"/>
          <p14:tracePt t="88453" x="4289425" y="3373438"/>
          <p14:tracePt t="88455" x="4297363" y="3365500"/>
          <p14:tracePt t="88458" x="4305300" y="3365500"/>
          <p14:tracePt t="88459" x="4313238" y="3357563"/>
          <p14:tracePt t="88462" x="4321175" y="3357563"/>
          <p14:tracePt t="88464" x="4337050" y="3357563"/>
          <p14:tracePt t="88465" x="4344988" y="3349625"/>
          <p14:tracePt t="88467" x="4352925" y="3349625"/>
          <p14:tracePt t="88469" x="4362450" y="3341688"/>
          <p14:tracePt t="88471" x="4370388" y="3341688"/>
          <p14:tracePt t="88473" x="4378325" y="3333750"/>
          <p14:tracePt t="88476" x="4394200" y="3333750"/>
          <p14:tracePt t="88477" x="4402138" y="3333750"/>
          <p14:tracePt t="88481" x="4425950" y="3325813"/>
          <p14:tracePt t="88483" x="4433888" y="3325813"/>
          <p14:tracePt t="88485" x="4449763" y="3317875"/>
          <p14:tracePt t="88487" x="4457700" y="3317875"/>
          <p14:tracePt t="88489" x="4473575" y="3317875"/>
          <p14:tracePt t="88492" x="4481513" y="3309938"/>
          <p14:tracePt t="88494" x="4489450" y="3309938"/>
          <p14:tracePt t="88497" x="4505325" y="3309938"/>
          <p14:tracePt t="88498" x="4513263" y="3302000"/>
          <p14:tracePt t="88499" x="4529138" y="3302000"/>
          <p14:tracePt t="88501" x="4537075" y="3302000"/>
          <p14:tracePt t="88503" x="4552950" y="3302000"/>
          <p14:tracePt t="88505" x="4568825" y="3294063"/>
          <p14:tracePt t="88508" x="4576763" y="3294063"/>
          <p14:tracePt t="88512" x="4600575" y="3286125"/>
          <p14:tracePt t="88513" x="4616450" y="3286125"/>
          <p14:tracePt t="88515" x="4624388" y="3286125"/>
          <p14:tracePt t="88517" x="4640263" y="3286125"/>
          <p14:tracePt t="88519" x="4656138" y="3278188"/>
          <p14:tracePt t="88521" x="4664075" y="3278188"/>
          <p14:tracePt t="88523" x="4679950" y="3278188"/>
          <p14:tracePt t="88526" x="4687888" y="3278188"/>
          <p14:tracePt t="88528" x="4695825" y="3270250"/>
          <p14:tracePt t="88530" x="4713288" y="3270250"/>
          <p14:tracePt t="88531" x="4721225" y="3270250"/>
          <p14:tracePt t="88533" x="4729163" y="3270250"/>
          <p14:tracePt t="88535" x="4737100" y="3270250"/>
          <p14:tracePt t="88537" x="4745038" y="3270250"/>
          <p14:tracePt t="88539" x="4752975" y="3270250"/>
          <p14:tracePt t="88542" x="4760913" y="3270250"/>
          <p14:tracePt t="88545" x="4776788" y="3270250"/>
          <p14:tracePt t="88548" x="4784725" y="3270250"/>
          <p14:tracePt t="88549" x="4792663" y="3270250"/>
          <p14:tracePt t="88553" x="4800600" y="3270250"/>
          <p14:tracePt t="88558" x="4808538" y="3270250"/>
          <p14:tracePt t="88561" x="4816475" y="3270250"/>
          <p14:tracePt t="88569" x="4824413" y="3270250"/>
          <p14:tracePt t="88615" x="4816475" y="3270250"/>
          <p14:tracePt t="88621" x="4808538" y="3270250"/>
          <p14:tracePt t="88625" x="4800600" y="3270250"/>
          <p14:tracePt t="88629" x="4792663" y="3278188"/>
          <p14:tracePt t="88631" x="4784725" y="3278188"/>
          <p14:tracePt t="88633" x="4776788" y="3278188"/>
          <p14:tracePt t="88635" x="4768850" y="3278188"/>
          <p14:tracePt t="88637" x="4760913" y="3278188"/>
          <p14:tracePt t="88639" x="4752975" y="3286125"/>
          <p14:tracePt t="88642" x="4745038" y="3286125"/>
          <p14:tracePt t="88644" x="4737100" y="3286125"/>
          <p14:tracePt t="88645" x="4729163" y="3286125"/>
          <p14:tracePt t="88647" x="4713288" y="3294063"/>
          <p14:tracePt t="88649" x="4705350" y="3294063"/>
          <p14:tracePt t="88651" x="4687888" y="3294063"/>
          <p14:tracePt t="88653" x="4679950" y="3294063"/>
          <p14:tracePt t="88655" x="4664075" y="3294063"/>
          <p14:tracePt t="88660" x="4640263" y="3302000"/>
          <p14:tracePt t="88661" x="4632325" y="3309938"/>
          <p14:tracePt t="88663" x="4616450" y="3309938"/>
          <p14:tracePt t="88665" x="4600575" y="3309938"/>
          <p14:tracePt t="88667" x="4592638" y="3317875"/>
          <p14:tracePt t="88669" x="4576763" y="3317875"/>
          <p14:tracePt t="88671" x="4568825" y="3317875"/>
          <p14:tracePt t="88675" x="4537075" y="3325813"/>
          <p14:tracePt t="88678" x="4521200" y="3325813"/>
          <p14:tracePt t="88679" x="4513263" y="3333750"/>
          <p14:tracePt t="88681" x="4497388" y="3333750"/>
          <p14:tracePt t="88683" x="4481513" y="3333750"/>
          <p14:tracePt t="88685" x="4465638" y="3333750"/>
          <p14:tracePt t="88687" x="4457700" y="3341688"/>
          <p14:tracePt t="88690" x="4441825" y="3341688"/>
          <p14:tracePt t="88693" x="4410075" y="3349625"/>
          <p14:tracePt t="88697" x="4394200" y="3349625"/>
          <p14:tracePt t="88698" x="4378325" y="3357563"/>
          <p14:tracePt t="88699" x="4362450" y="3357563"/>
          <p14:tracePt t="88701" x="4344988" y="3365500"/>
          <p14:tracePt t="88703" x="4329113" y="3365500"/>
          <p14:tracePt t="88705" x="4313238" y="3365500"/>
          <p14:tracePt t="88709" x="4281488" y="3373438"/>
          <p14:tracePt t="88712" x="4265613" y="3381375"/>
          <p14:tracePt t="88714" x="4249738" y="3381375"/>
          <p14:tracePt t="88715" x="4233863" y="3381375"/>
          <p14:tracePt t="88717" x="4217988" y="3389313"/>
          <p14:tracePt t="88719" x="4202113" y="3389313"/>
          <p14:tracePt t="88721" x="4186238" y="3389313"/>
          <p14:tracePt t="88724" x="4178300" y="3389313"/>
          <p14:tracePt t="88726" x="4162425" y="3397250"/>
          <p14:tracePt t="88729" x="4138613" y="3397250"/>
          <p14:tracePt t="88731" x="4122738" y="3405188"/>
          <p14:tracePt t="88733" x="4114800" y="3405188"/>
          <p14:tracePt t="88735" x="4098925" y="3405188"/>
          <p14:tracePt t="88737" x="4090988" y="3405188"/>
          <p14:tracePt t="88739" x="4083050" y="3413125"/>
          <p14:tracePt t="88742" x="4075113" y="3413125"/>
          <p14:tracePt t="88745" x="4051300" y="3413125"/>
          <p14:tracePt t="88747" x="4043363" y="3413125"/>
          <p14:tracePt t="88749" x="4035425" y="3421063"/>
          <p14:tracePt t="88751" x="4027488" y="3421063"/>
          <p14:tracePt t="88753" x="4019550" y="3421063"/>
          <p14:tracePt t="88755" x="4011613" y="3421063"/>
          <p14:tracePt t="88758" x="4002088" y="3421063"/>
          <p14:tracePt t="88760" x="3994150" y="3421063"/>
          <p14:tracePt t="88763" x="3986213" y="3429000"/>
          <p14:tracePt t="88765" x="3978275" y="3429000"/>
          <p14:tracePt t="88769" x="3970338" y="3429000"/>
          <p14:tracePt t="88777" x="3962400" y="3429000"/>
          <p14:tracePt t="88860" x="3970338" y="3429000"/>
          <p14:tracePt t="88867" x="3978275" y="3429000"/>
          <p14:tracePt t="88873" x="3986213" y="3429000"/>
          <p14:tracePt t="88877" x="3994150" y="3421063"/>
          <p14:tracePt t="88879" x="4002088" y="3421063"/>
          <p14:tracePt t="88881" x="4011613" y="3421063"/>
          <p14:tracePt t="88884" x="4019550" y="3421063"/>
          <p14:tracePt t="88887" x="4027488" y="3421063"/>
          <p14:tracePt t="88889" x="4035425" y="3421063"/>
          <p14:tracePt t="88892" x="4043363" y="3421063"/>
          <p14:tracePt t="88894" x="4051300" y="3421063"/>
          <p14:tracePt t="88895" x="4059238" y="3421063"/>
          <p14:tracePt t="88897" x="4067175" y="3421063"/>
          <p14:tracePt t="88899" x="4075113" y="3421063"/>
          <p14:tracePt t="88901" x="4083050" y="3421063"/>
          <p14:tracePt t="88903" x="4090988" y="3413125"/>
          <p14:tracePt t="88905" x="4098925" y="3413125"/>
          <p14:tracePt t="88910" x="4114800" y="3413125"/>
          <p14:tracePt t="88911" x="4122738" y="3413125"/>
          <p14:tracePt t="88913" x="4130675" y="3413125"/>
          <p14:tracePt t="88915" x="4138613" y="3405188"/>
          <p14:tracePt t="88917" x="4146550" y="3405188"/>
          <p14:tracePt t="88919" x="4154488" y="3405188"/>
          <p14:tracePt t="88921" x="4162425" y="3405188"/>
          <p14:tracePt t="88924" x="4170363" y="3405188"/>
          <p14:tracePt t="88926" x="4178300" y="3405188"/>
          <p14:tracePt t="88928" x="4186238" y="3405188"/>
          <p14:tracePt t="88929" x="4194175" y="3405188"/>
          <p14:tracePt t="88931" x="4202113" y="3405188"/>
          <p14:tracePt t="88933" x="4210050" y="3405188"/>
          <p14:tracePt t="88946" x="4257675" y="3397250"/>
          <p14:tracePt t="88947" x="4265613" y="3397250"/>
          <p14:tracePt t="88949" x="4273550" y="3397250"/>
          <p14:tracePt t="88953" x="4281488" y="3397250"/>
          <p14:tracePt t="88955" x="4289425" y="3397250"/>
          <p14:tracePt t="88960" x="4305300" y="3397250"/>
          <p14:tracePt t="88961" x="4313238" y="3389313"/>
          <p14:tracePt t="88963" x="4321175" y="3389313"/>
          <p14:tracePt t="88965" x="4329113" y="3397250"/>
          <p14:tracePt t="88970" x="4337050" y="3397250"/>
          <p14:tracePt t="88971" x="4344988" y="3397250"/>
          <p14:tracePt t="88973" x="4352925" y="3397250"/>
          <p14:tracePt t="88976" x="4362450" y="3397250"/>
          <p14:tracePt t="88978" x="4370388" y="3397250"/>
          <p14:tracePt t="88979" x="4378325" y="3397250"/>
          <p14:tracePt t="88981" x="4386263" y="3397250"/>
          <p14:tracePt t="88983" x="4394200" y="3397250"/>
          <p14:tracePt t="88985" x="4402138" y="3397250"/>
          <p14:tracePt t="88987" x="4410075" y="3397250"/>
          <p14:tracePt t="88989" x="4418013" y="3397250"/>
          <p14:tracePt t="88993" x="4425950" y="3397250"/>
          <p14:tracePt t="88995" x="4433888" y="3397250"/>
          <p14:tracePt t="88997" x="4441825" y="3397250"/>
          <p14:tracePt t="88999" x="4449763" y="3397250"/>
          <p14:tracePt t="89001" x="4457700" y="3397250"/>
          <p14:tracePt t="89003" x="4465638" y="3397250"/>
          <p14:tracePt t="89005" x="4473575" y="3397250"/>
          <p14:tracePt t="89008" x="4481513" y="3405188"/>
          <p14:tracePt t="89010" x="4489450" y="3405188"/>
          <p14:tracePt t="89011" x="4497388" y="3405188"/>
          <p14:tracePt t="89013" x="4505325" y="3405188"/>
          <p14:tracePt t="89016" x="4513263" y="3405188"/>
          <p14:tracePt t="89018" x="4521200" y="3405188"/>
          <p14:tracePt t="89019" x="4529138" y="3413125"/>
          <p14:tracePt t="89021" x="4537075" y="3413125"/>
          <p14:tracePt t="89023" x="4545013" y="3413125"/>
          <p14:tracePt t="89026" x="4552950" y="3413125"/>
          <p14:tracePt t="89028" x="4560888" y="3413125"/>
          <p14:tracePt t="89029" x="4568825" y="3413125"/>
          <p14:tracePt t="89031" x="4584700" y="3413125"/>
          <p14:tracePt t="89033" x="4592638" y="3421063"/>
          <p14:tracePt t="89035" x="4600575" y="3421063"/>
          <p14:tracePt t="89037" x="4608513" y="3421063"/>
          <p14:tracePt t="89039" x="4616450" y="3421063"/>
          <p14:tracePt t="89042" x="4624388" y="3421063"/>
          <p14:tracePt t="89044" x="4632325" y="3421063"/>
          <p14:tracePt t="89046" x="4640263" y="3429000"/>
          <p14:tracePt t="89047" x="4648200" y="3429000"/>
          <p14:tracePt t="89049" x="4656138" y="3429000"/>
          <p14:tracePt t="89051" x="4664075" y="3429000"/>
          <p14:tracePt t="89053" x="4672013" y="3429000"/>
          <p14:tracePt t="89055" x="4679950" y="3436938"/>
          <p14:tracePt t="89059" x="4695825" y="3436938"/>
          <p14:tracePt t="89061" x="4705350" y="3436938"/>
          <p14:tracePt t="89064" x="4713288" y="3436938"/>
          <p14:tracePt t="89065" x="4721225" y="3436938"/>
          <p14:tracePt t="89067" x="4729163" y="3444875"/>
          <p14:tracePt t="89069" x="4737100" y="3444875"/>
          <p14:tracePt t="89071" x="4745038" y="3444875"/>
          <p14:tracePt t="89073" x="4752975" y="3444875"/>
          <p14:tracePt t="89078" x="4760913" y="3444875"/>
          <p14:tracePt t="89081" x="4776788" y="3444875"/>
          <p14:tracePt t="89083" x="4784725" y="3444875"/>
          <p14:tracePt t="89085" x="4792663" y="3444875"/>
          <p14:tracePt t="89089" x="4800600" y="3444875"/>
          <p14:tracePt t="89092" x="4808538" y="3444875"/>
          <p14:tracePt t="89095" x="4816475" y="3444875"/>
          <p14:tracePt t="89097" x="4824413" y="3444875"/>
          <p14:tracePt t="89099" x="4832350" y="3444875"/>
          <p14:tracePt t="89103" x="4840288" y="3444875"/>
          <p14:tracePt t="89108" x="4848225" y="3444875"/>
          <p14:tracePt t="89111" x="4856163" y="3436938"/>
          <p14:tracePt t="89115" x="4864100" y="3436938"/>
          <p14:tracePt t="89119" x="4872038" y="3436938"/>
          <p14:tracePt t="89126" x="4879975" y="3436938"/>
          <p14:tracePt t="89128" x="4879975" y="3429000"/>
          <p14:tracePt t="89131" x="4887913" y="3429000"/>
          <p14:tracePt t="89137" x="4895850" y="3429000"/>
          <p14:tracePt t="89142" x="4895850" y="3421063"/>
          <p14:tracePt t="89145" x="4903788" y="3421063"/>
          <p14:tracePt t="89153" x="4911725" y="3413125"/>
          <p14:tracePt t="89163" x="4919663" y="3413125"/>
          <p14:tracePt t="89169" x="4919663" y="3405188"/>
          <p14:tracePt t="89177" x="4927600" y="3405188"/>
          <p14:tracePt t="89193" x="4935538" y="3397250"/>
          <p14:tracePt t="89210" x="4943475" y="3397250"/>
          <p14:tracePt t="89221" x="4951413" y="3397250"/>
          <p14:tracePt t="89233" x="4959350" y="3397250"/>
          <p14:tracePt t="89237" x="4959350" y="3389313"/>
          <p14:tracePt t="89242" x="4967288" y="3389313"/>
          <p14:tracePt t="89249" x="4975225" y="3389313"/>
          <p14:tracePt t="89255" x="4983163" y="3389313"/>
          <p14:tracePt t="89263" x="4991100" y="3389313"/>
          <p14:tracePt t="89267" x="4999038" y="3389313"/>
          <p14:tracePt t="89271" x="5006975" y="3389313"/>
          <p14:tracePt t="89275" x="5014913" y="3389313"/>
          <p14:tracePt t="89279" x="5022850" y="3389313"/>
          <p14:tracePt t="89281" x="5030788" y="3389313"/>
          <p14:tracePt t="89283" x="5038725" y="3389313"/>
          <p14:tracePt t="89287" x="5046663" y="3389313"/>
          <p14:tracePt t="89289" x="5056188" y="3389313"/>
          <p14:tracePt t="89292" x="5064125" y="3389313"/>
          <p14:tracePt t="89293" x="5072063" y="3389313"/>
          <p14:tracePt t="89297" x="5080000" y="3389313"/>
          <p14:tracePt t="89299" x="5087938" y="3389313"/>
          <p14:tracePt t="89301" x="5095875" y="3389313"/>
          <p14:tracePt t="89303" x="5103813" y="3389313"/>
          <p14:tracePt t="89305" x="5111750" y="3389313"/>
          <p14:tracePt t="89310" x="5127625" y="3389313"/>
          <p14:tracePt t="89311" x="5135563" y="3389313"/>
          <p14:tracePt t="89313" x="5143500" y="3389313"/>
          <p14:tracePt t="89315" x="5151438" y="3389313"/>
          <p14:tracePt t="89317" x="5159375" y="3389313"/>
          <p14:tracePt t="89319" x="5167313" y="3389313"/>
          <p14:tracePt t="89321" x="5175250" y="3389313"/>
          <p14:tracePt t="89325" x="5191125" y="3389313"/>
          <p14:tracePt t="89327" x="5199063" y="3389313"/>
          <p14:tracePt t="89329" x="5207000" y="3389313"/>
          <p14:tracePt t="89331" x="5214938" y="3389313"/>
          <p14:tracePt t="89333" x="5222875" y="3389313"/>
          <p14:tracePt t="89335" x="5230813" y="3389313"/>
          <p14:tracePt t="89337" x="5238750" y="3389313"/>
          <p14:tracePt t="89342" x="5246688" y="3389313"/>
          <p14:tracePt t="89345" x="5254625" y="3389313"/>
          <p14:tracePt t="89345" x="5262563" y="3389313"/>
          <p14:tracePt t="89347" x="5270500" y="3389313"/>
          <p14:tracePt t="89349" x="5278438" y="3389313"/>
          <p14:tracePt t="89353" x="5286375" y="3389313"/>
          <p14:tracePt t="89355" x="5294313" y="3389313"/>
          <p14:tracePt t="89358" x="5302250" y="3389313"/>
          <p14:tracePt t="89361" x="5310188" y="3389313"/>
          <p14:tracePt t="89365" x="5318125" y="3389313"/>
          <p14:tracePt t="89369" x="5326063" y="3389313"/>
          <p14:tracePt t="89373" x="5334000" y="3389313"/>
          <p14:tracePt t="89377" x="5341938" y="3389313"/>
          <p14:tracePt t="89387" x="5349875" y="3389313"/>
          <p14:tracePt t="89457" x="5349875" y="3381375"/>
          <p14:tracePt t="89467" x="5357813" y="3381375"/>
          <p14:tracePt t="89470" x="5357813" y="3373438"/>
          <p14:tracePt t="89476" x="5357813" y="3365500"/>
          <p14:tracePt t="89477" x="5365750" y="3365500"/>
          <p14:tracePt t="89479" x="5365750" y="3357563"/>
          <p14:tracePt t="89483" x="5365750" y="3349625"/>
          <p14:tracePt t="89487" x="5373688" y="3349625"/>
          <p14:tracePt t="89489" x="5373688" y="3341688"/>
          <p14:tracePt t="89497" x="5381625" y="3333750"/>
          <p14:tracePt t="89501" x="5381625" y="3325813"/>
          <p14:tracePt t="89508" x="5389563" y="3325813"/>
          <p14:tracePt t="89510" x="5389563" y="3317875"/>
          <p14:tracePt t="89515" x="5389563" y="3309938"/>
          <p14:tracePt t="89517" x="5397500" y="3309938"/>
          <p14:tracePt t="89521" x="5397500" y="3302000"/>
          <p14:tracePt t="89529" x="5407025" y="3302000"/>
          <p14:tracePt t="89531" x="5407025" y="3294063"/>
          <p14:tracePt t="89542" x="5407025" y="3286125"/>
          <p14:tracePt t="89545" x="5414963" y="3286125"/>
          <p14:tracePt t="90045" x="5414963" y="3278188"/>
          <p14:tracePt t="90051" x="5422900" y="3278188"/>
          <p14:tracePt t="90059" x="5430838" y="3278188"/>
          <p14:tracePt t="90065" x="5430838" y="3270250"/>
          <p14:tracePt t="90069" x="5438775" y="3270250"/>
          <p14:tracePt t="90088" x="5446713" y="3270250"/>
          <p14:tracePt t="90705" x="5446713" y="3278188"/>
          <p14:tracePt t="90708" x="5454650" y="3278188"/>
          <p14:tracePt t="90712" x="5462588" y="3286125"/>
          <p14:tracePt t="90713" x="5470525" y="3286125"/>
          <p14:tracePt t="90715" x="5478463" y="3294063"/>
          <p14:tracePt t="90719" x="5486400" y="3294063"/>
          <p14:tracePt t="90721" x="5494338" y="3302000"/>
          <p14:tracePt t="90725" x="5502275" y="3302000"/>
          <p14:tracePt t="90731" x="5510213" y="3309938"/>
          <p14:tracePt t="90735" x="5518150" y="3309938"/>
          <p14:tracePt t="90742" x="5526088" y="3317875"/>
          <p14:tracePt t="90747" x="5534025" y="3317875"/>
          <p14:tracePt t="90749" x="5534025" y="3325813"/>
          <p14:tracePt t="90753" x="5541963" y="3325813"/>
          <p14:tracePt t="90760" x="5549900" y="3325813"/>
          <p14:tracePt t="90761" x="5549900" y="3333750"/>
          <p14:tracePt t="90767" x="5557838" y="3333750"/>
          <p14:tracePt t="90795" x="5557838" y="3341688"/>
          <p14:tracePt t="90803" x="5565775" y="3341688"/>
          <p14:tracePt t="91207" x="5557838" y="3341688"/>
          <p14:tracePt t="91211" x="5557838" y="3333750"/>
          <p14:tracePt t="91221" x="5549900" y="3333750"/>
          <p14:tracePt t="91229" x="5541963" y="3333750"/>
          <p14:tracePt t="91247" x="5534025" y="3325813"/>
          <p14:tracePt t="91263" x="5526088" y="3325813"/>
          <p14:tracePt t="91305" x="5518150" y="3325813"/>
          <p14:tracePt t="91334" x="5518150" y="3317875"/>
          <p14:tracePt t="91353" x="5510213" y="3317875"/>
          <p14:tracePt t="91380" x="5510213" y="3309938"/>
          <p14:tracePt t="91391" x="5502275" y="3309938"/>
          <p14:tracePt t="91403" x="5502275" y="3302000"/>
          <p14:tracePt t="91417" x="5494338" y="3302000"/>
          <p14:tracePt t="91431" x="5494338" y="3294063"/>
          <p14:tracePt t="92295" x="5494338" y="3302000"/>
          <p14:tracePt t="92299" x="5502275" y="3302000"/>
          <p14:tracePt t="92303" x="5502275" y="3309938"/>
          <p14:tracePt t="92309" x="5502275" y="3317875"/>
          <p14:tracePt t="92313" x="5502275" y="3325813"/>
          <p14:tracePt t="92319" x="5502275" y="3333750"/>
          <p14:tracePt t="92323" x="5510213" y="3341688"/>
          <p14:tracePt t="92327" x="5510213" y="3349625"/>
          <p14:tracePt t="92331" x="5510213" y="3357563"/>
          <p14:tracePt t="92333" x="5502275" y="3357563"/>
          <p14:tracePt t="92335" x="5502275" y="3365500"/>
          <p14:tracePt t="92339" x="5502275" y="3373438"/>
          <p14:tracePt t="92342" x="5502275" y="3381375"/>
          <p14:tracePt t="92347" x="5502275" y="3389313"/>
          <p14:tracePt t="92351" x="5502275" y="3397250"/>
          <p14:tracePt t="92355" x="5502275" y="3405188"/>
          <p14:tracePt t="92360" x="5494338" y="3413125"/>
          <p14:tracePt t="92363" x="5494338" y="3421063"/>
          <p14:tracePt t="92367" x="5494338" y="3429000"/>
          <p14:tracePt t="92373" x="5494338" y="3436938"/>
          <p14:tracePt t="92377" x="5486400" y="3444875"/>
          <p14:tracePt t="92383" x="5486400" y="3452813"/>
          <p14:tracePt t="92389" x="5486400" y="3460750"/>
          <p14:tracePt t="92393" x="5478463" y="3460750"/>
          <p14:tracePt t="92395" x="5478463" y="3468688"/>
          <p14:tracePt t="92401" x="5478463" y="3476625"/>
          <p14:tracePt t="92405" x="5470525" y="3476625"/>
          <p14:tracePt t="92409" x="5470525" y="3484563"/>
          <p14:tracePt t="92415" x="5462588" y="3492500"/>
          <p14:tracePt t="92421" x="5462588" y="3500438"/>
          <p14:tracePt t="92423" x="5454650" y="3500438"/>
          <p14:tracePt t="92427" x="5454650" y="3508375"/>
          <p14:tracePt t="92431" x="5446713" y="3508375"/>
          <p14:tracePt t="92435" x="5446713" y="3516313"/>
          <p14:tracePt t="92439" x="5438775" y="3516313"/>
          <p14:tracePt t="92444" x="5438775" y="3524250"/>
          <p14:tracePt t="92447" x="5430838" y="3524250"/>
          <p14:tracePt t="92453" x="5430838" y="3532188"/>
          <p14:tracePt t="92459" x="5422900" y="3532188"/>
          <p14:tracePt t="92469" x="5414963" y="3540125"/>
          <p14:tracePt t="92535" x="5414963" y="3532188"/>
          <p14:tracePt t="92555" x="5414963" y="3524250"/>
          <p14:tracePt t="92571" x="5414963" y="3516313"/>
          <p14:tracePt t="92625" x="5422900" y="3516313"/>
          <p14:tracePt t="92713" x="5422900" y="3508375"/>
          <p14:tracePt t="92719" x="5414963" y="3508375"/>
          <p14:tracePt t="92729" x="5407025" y="3508375"/>
          <p14:tracePt t="92733" x="5397500" y="3508375"/>
          <p14:tracePt t="92735" x="5397500" y="3500438"/>
          <p14:tracePt t="92737" x="5389563" y="3500438"/>
          <p14:tracePt t="92741" x="5373688" y="3500438"/>
          <p14:tracePt t="92746" x="5365750" y="3500438"/>
          <p14:tracePt t="92749" x="5349875" y="3492500"/>
          <p14:tracePt t="92752" x="5334000" y="3492500"/>
          <p14:tracePt t="92756" x="5318125" y="3492500"/>
          <p14:tracePt t="92759" x="5294313" y="3492500"/>
          <p14:tracePt t="92762" x="5286375" y="3492500"/>
          <p14:tracePt t="92764" x="5270500" y="3492500"/>
          <p14:tracePt t="92766" x="5262563" y="3492500"/>
          <p14:tracePt t="92768" x="5246688" y="3484563"/>
          <p14:tracePt t="92769" x="5238750" y="3484563"/>
          <p14:tracePt t="92771" x="5222875" y="3484563"/>
          <p14:tracePt t="92773" x="5207000" y="3484563"/>
          <p14:tracePt t="92775" x="5191125" y="3484563"/>
          <p14:tracePt t="92776" x="5175250" y="3484563"/>
          <p14:tracePt t="92779" x="5159375" y="3484563"/>
          <p14:tracePt t="92781" x="5143500" y="3476625"/>
          <p14:tracePt t="92783" x="5127625" y="3476625"/>
          <p14:tracePt t="92785" x="5111750" y="3484563"/>
          <p14:tracePt t="92786" x="5095875" y="3484563"/>
          <p14:tracePt t="92789" x="5072063" y="3484563"/>
          <p14:tracePt t="92791" x="5056188" y="3484563"/>
          <p14:tracePt t="92792" x="5038725" y="3484563"/>
          <p14:tracePt t="92794" x="5022850" y="3484563"/>
          <p14:tracePt t="92797" x="4999038" y="3484563"/>
          <p14:tracePt t="92798" x="4983163" y="3484563"/>
          <p14:tracePt t="92800" x="4959350" y="3484563"/>
          <p14:tracePt t="92803" x="4943475" y="3484563"/>
          <p14:tracePt t="92804" x="4927600" y="3492500"/>
          <p14:tracePt t="92807" x="4903788" y="3492500"/>
          <p14:tracePt t="92809" x="4879975" y="3492500"/>
          <p14:tracePt t="92811" x="4864100" y="3492500"/>
          <p14:tracePt t="92813" x="4840288" y="3492500"/>
          <p14:tracePt t="92814" x="4824413" y="3492500"/>
          <p14:tracePt t="92817" x="4800600" y="3492500"/>
          <p14:tracePt t="92818" x="4776788" y="3492500"/>
          <p14:tracePt t="92820" x="4760913" y="3492500"/>
          <p14:tracePt t="92823" x="4737100" y="3500438"/>
          <p14:tracePt t="92825" x="4721225" y="3500438"/>
          <p14:tracePt t="92827" x="4695825" y="3492500"/>
          <p14:tracePt t="92828" x="4679950" y="3492500"/>
          <p14:tracePt t="92830" x="4664075" y="3492500"/>
          <p14:tracePt t="92833" x="4648200" y="3492500"/>
          <p14:tracePt t="92835" x="4624388" y="3500438"/>
          <p14:tracePt t="92837" x="4608513" y="3500438"/>
          <p14:tracePt t="92839" x="4592638" y="3500438"/>
          <p14:tracePt t="92841" x="4576763" y="3500438"/>
          <p14:tracePt t="92843" x="4560888" y="3500438"/>
          <p14:tracePt t="92845" x="4552950" y="3500438"/>
          <p14:tracePt t="92847" x="4537075" y="3500438"/>
          <p14:tracePt t="92849" x="4521200" y="3492500"/>
          <p14:tracePt t="92851" x="4513263" y="3492500"/>
          <p14:tracePt t="92853" x="4497388" y="3492500"/>
          <p14:tracePt t="92855" x="4489450" y="3492500"/>
          <p14:tracePt t="92857" x="4481513" y="3492500"/>
          <p14:tracePt t="92859" x="4465638" y="3492500"/>
          <p14:tracePt t="92861" x="4457700" y="3484563"/>
          <p14:tracePt t="92863" x="4449763" y="3484563"/>
          <p14:tracePt t="92864" x="4441825" y="3484563"/>
          <p14:tracePt t="92867" x="4433888" y="3484563"/>
          <p14:tracePt t="92869" x="4425950" y="3484563"/>
          <p14:tracePt t="92871" x="4418013" y="3484563"/>
          <p14:tracePt t="92873" x="4410075" y="3484563"/>
          <p14:tracePt t="92875" x="4410075" y="3476625"/>
          <p14:tracePt t="92877" x="4402138" y="3476625"/>
          <p14:tracePt t="92878" x="4394200" y="3476625"/>
          <p14:tracePt t="92882" x="4386263" y="3476625"/>
          <p14:tracePt t="92886" x="4378325" y="3476625"/>
          <p14:tracePt t="92892" x="4370388" y="3476625"/>
          <p14:tracePt t="92894" x="4370388" y="3468688"/>
          <p14:tracePt t="92895" x="4362450" y="3468688"/>
          <p14:tracePt t="92901" x="4352925" y="3468688"/>
          <p14:tracePt t="92909" x="4344988" y="3468688"/>
          <p14:tracePt t="92913" x="4337050" y="3468688"/>
          <p14:tracePt t="92915" x="4337050" y="3460750"/>
          <p14:tracePt t="92919" x="4329113" y="3460750"/>
          <p14:tracePt t="92923" x="4321175" y="3460750"/>
          <p14:tracePt t="92927" x="4313238" y="3460750"/>
          <p14:tracePt t="92946" x="4265613" y="3452813"/>
          <p14:tracePt t="92947" x="4257675" y="3452813"/>
          <p14:tracePt t="92951" x="4241800" y="3444875"/>
          <p14:tracePt t="92955" x="4225925" y="3444875"/>
          <p14:tracePt t="92959" x="4210050" y="3444875"/>
          <p14:tracePt t="92961" x="4202113" y="3444875"/>
          <p14:tracePt t="92963" x="4194175" y="3444875"/>
          <p14:tracePt t="92965" x="4186238" y="3444875"/>
          <p14:tracePt t="92967" x="4178300" y="3444875"/>
          <p14:tracePt t="92969" x="4162425" y="3444875"/>
          <p14:tracePt t="92971" x="4154488" y="3444875"/>
          <p14:tracePt t="92974" x="4146550" y="3444875"/>
          <p14:tracePt t="92976" x="4130675" y="3444875"/>
          <p14:tracePt t="92978" x="4122738" y="3444875"/>
          <p14:tracePt t="92980" x="4114800" y="3436938"/>
          <p14:tracePt t="92981" x="4098925" y="3436938"/>
          <p14:tracePt t="92983" x="4090988" y="3436938"/>
          <p14:tracePt t="92985" x="4075113" y="3436938"/>
          <p14:tracePt t="92987" x="4067175" y="3436938"/>
          <p14:tracePt t="92989" x="4059238" y="3436938"/>
          <p14:tracePt t="92992" x="4043363" y="3436938"/>
          <p14:tracePt t="92994" x="4035425" y="3436938"/>
          <p14:tracePt t="92995" x="4019550" y="3436938"/>
          <p14:tracePt t="92997" x="4011613" y="3436938"/>
          <p14:tracePt t="92999" x="3994150" y="3436938"/>
          <p14:tracePt t="93001" x="3986213" y="3429000"/>
          <p14:tracePt t="93003" x="3970338" y="3429000"/>
          <p14:tracePt t="93005" x="3962400" y="3429000"/>
          <p14:tracePt t="93010" x="3938588" y="3436938"/>
          <p14:tracePt t="93011" x="3922713" y="3436938"/>
          <p14:tracePt t="93013" x="3914775" y="3436938"/>
          <p14:tracePt t="93015" x="3898900" y="3436938"/>
          <p14:tracePt t="93017" x="3890963" y="3436938"/>
          <p14:tracePt t="93019" x="3875088" y="3436938"/>
          <p14:tracePt t="93021" x="3867150" y="3436938"/>
          <p14:tracePt t="93023" x="3859213" y="3436938"/>
          <p14:tracePt t="93026" x="3843338" y="3436938"/>
          <p14:tracePt t="93027" x="3835400" y="3436938"/>
          <p14:tracePt t="93029" x="3827463" y="3436938"/>
          <p14:tracePt t="93031" x="3811588" y="3436938"/>
          <p14:tracePt t="93033" x="3803650" y="3436938"/>
          <p14:tracePt t="93035" x="3795713" y="3436938"/>
          <p14:tracePt t="93037" x="3779838" y="3436938"/>
          <p14:tracePt t="93039" x="3771900" y="3436938"/>
          <p14:tracePt t="93042" x="3763963" y="3436938"/>
          <p14:tracePt t="93044" x="3756025" y="3436938"/>
          <p14:tracePt t="93045" x="3740150" y="3436938"/>
          <p14:tracePt t="93047" x="3732213" y="3436938"/>
          <p14:tracePt t="93049" x="3724275" y="3436938"/>
          <p14:tracePt t="93051" x="3716338" y="3436938"/>
          <p14:tracePt t="93053" x="3708400" y="3436938"/>
          <p14:tracePt t="93055" x="3700463" y="3436938"/>
          <p14:tracePt t="93058" x="3692525" y="3436938"/>
          <p14:tracePt t="93059" x="3684588" y="3436938"/>
          <p14:tracePt t="93061" x="3676650" y="3436938"/>
          <p14:tracePt t="93063" x="3668713" y="3436938"/>
          <p14:tracePt t="93065" x="3660775" y="3436938"/>
          <p14:tracePt t="93067" x="3651250" y="3436938"/>
          <p14:tracePt t="93069" x="3643313" y="3436938"/>
          <p14:tracePt t="93071" x="3635375" y="3436938"/>
          <p14:tracePt t="93073" x="3627438" y="3436938"/>
          <p14:tracePt t="93076" x="3619500" y="3436938"/>
          <p14:tracePt t="93079" x="3611563" y="3444875"/>
          <p14:tracePt t="93081" x="3603625" y="3444875"/>
          <p14:tracePt t="93083" x="3595688" y="3444875"/>
          <p14:tracePt t="93087" x="3587750" y="3444875"/>
          <p14:tracePt t="93089" x="3579813" y="3444875"/>
          <p14:tracePt t="93092" x="3571875" y="3444875"/>
          <p14:tracePt t="93095" x="3563938" y="3444875"/>
          <p14:tracePt t="93099" x="3556000" y="3444875"/>
          <p14:tracePt t="93101" x="3548063" y="3444875"/>
          <p14:tracePt t="93105" x="3540125" y="3444875"/>
          <p14:tracePt t="93111" x="3532188" y="3452813"/>
          <p14:tracePt t="93113" x="3524250" y="3452813"/>
          <p14:tracePt t="93117" x="3516313" y="3452813"/>
          <p14:tracePt t="93123" x="3508375" y="3452813"/>
          <p14:tracePt t="93129" x="3500438" y="3452813"/>
          <p14:tracePt t="93135" x="3492500" y="3452813"/>
          <p14:tracePt t="93144" x="3484563" y="3452813"/>
          <p14:tracePt t="93153" x="3484563" y="3460750"/>
          <p14:tracePt t="93155" x="3476625" y="3460750"/>
          <p14:tracePt t="93175" x="3468688" y="3460750"/>
          <p14:tracePt t="93585" x="3460750" y="3460750"/>
          <p14:tracePt t="93589" x="3452813" y="3460750"/>
          <p14:tracePt t="93595" x="3436938" y="3460750"/>
          <p14:tracePt t="93599" x="3429000" y="3460750"/>
          <p14:tracePt t="93601" x="3421063" y="3460750"/>
          <p14:tracePt t="93603" x="3413125" y="3460750"/>
          <p14:tracePt t="93609" x="3397250" y="3460750"/>
          <p14:tracePt t="93612" x="3389313" y="3460750"/>
          <p14:tracePt t="93613" x="3381375" y="3460750"/>
          <p14:tracePt t="93617" x="3373438" y="3460750"/>
          <p14:tracePt t="93619" x="3365500" y="3460750"/>
          <p14:tracePt t="93621" x="3357563" y="3460750"/>
          <p14:tracePt t="93624" x="3349625" y="3460750"/>
          <p14:tracePt t="93626" x="3341688" y="3460750"/>
          <p14:tracePt t="93629" x="3333750" y="3460750"/>
          <p14:tracePt t="93631" x="3325813" y="3460750"/>
          <p14:tracePt t="93633" x="3317875" y="3460750"/>
          <p14:tracePt t="93635" x="3308350" y="3460750"/>
          <p14:tracePt t="93637" x="3300413" y="3460750"/>
          <p14:tracePt t="93639" x="3292475" y="3460750"/>
          <p14:tracePt t="93643" x="3276600" y="3452813"/>
          <p14:tracePt t="93645" x="3268663" y="3452813"/>
          <p14:tracePt t="93647" x="3260725" y="3452813"/>
          <p14:tracePt t="93649" x="3252788" y="3452813"/>
          <p14:tracePt t="93651" x="3244850" y="3452813"/>
          <p14:tracePt t="93655" x="3236913" y="3452813"/>
          <p14:tracePt t="93660" x="3221038" y="3444875"/>
          <p14:tracePt t="93662" x="3213100" y="3444875"/>
          <p14:tracePt t="93665" x="3205163" y="3444875"/>
          <p14:tracePt t="93669" x="3197225" y="3444875"/>
          <p14:tracePt t="93673" x="3189288" y="3444875"/>
          <p14:tracePt t="93678" x="3181350" y="3436938"/>
          <p14:tracePt t="93681" x="3173413" y="3436938"/>
          <p14:tracePt t="93689" x="3165475" y="3436938"/>
          <p14:tracePt t="93699" x="3157538" y="3436938"/>
          <p14:tracePt t="93705" x="3157538" y="3429000"/>
          <p14:tracePt t="93756" x="3149600" y="3429000"/>
          <p14:tracePt t="93769" x="3149600" y="3436938"/>
          <p14:tracePt t="93772" x="3141663" y="3436938"/>
          <p14:tracePt t="93783" x="3133725" y="3436938"/>
          <p14:tracePt t="93794" x="3125788" y="3436938"/>
          <p14:tracePt t="93803" x="3117850" y="3436938"/>
          <p14:tracePt t="93811" x="3109913" y="3436938"/>
          <p14:tracePt t="93826" x="3101975" y="3436938"/>
          <p14:tracePt t="93843" x="3094038" y="3436938"/>
          <p14:tracePt t="93849" x="3094038" y="3429000"/>
          <p14:tracePt t="93871" x="3086100" y="3429000"/>
          <p14:tracePt t="93905" x="3078163" y="3429000"/>
          <p14:tracePt t="93919" x="3070225" y="3429000"/>
          <p14:tracePt t="93929" x="3062288" y="3429000"/>
          <p14:tracePt t="93943" x="3046413" y="3429000"/>
          <p14:tracePt t="93946" x="3046413" y="3436938"/>
          <p14:tracePt t="93948" x="3038475" y="3436938"/>
          <p14:tracePt t="93953" x="3030538" y="3436938"/>
          <p14:tracePt t="93959" x="3022600" y="3436938"/>
          <p14:tracePt t="93967" x="3014663" y="3436938"/>
          <p14:tracePt t="93973" x="3006725" y="3436938"/>
          <p14:tracePt t="93992" x="2998788" y="3436938"/>
          <p14:tracePt t="94067" x="2998788" y="3444875"/>
          <p14:tracePt t="94185" x="2998788" y="3452813"/>
          <p14:tracePt t="94191" x="3006725" y="3452813"/>
          <p14:tracePt t="94197" x="3014663" y="3452813"/>
          <p14:tracePt t="94199" x="3014663" y="3460750"/>
          <p14:tracePt t="94203" x="3022600" y="3460750"/>
          <p14:tracePt t="94209" x="3030538" y="3468688"/>
          <p14:tracePt t="94215" x="3038475" y="3468688"/>
          <p14:tracePt t="94217" x="3038475" y="3476625"/>
          <p14:tracePt t="94221" x="3046413" y="3476625"/>
          <p14:tracePt t="94227" x="3046413" y="3484563"/>
          <p14:tracePt t="94229" x="3054350" y="3484563"/>
          <p14:tracePt t="94233" x="3062288" y="3484563"/>
          <p14:tracePt t="94237" x="3062288" y="3492500"/>
          <p14:tracePt t="94239" x="3070225" y="3492500"/>
          <p14:tracePt t="94244" x="3078163" y="3492500"/>
          <p14:tracePt t="94245" x="3078163" y="3500438"/>
          <p14:tracePt t="94249" x="3086100" y="3500438"/>
          <p14:tracePt t="94253" x="3094038" y="3500438"/>
          <p14:tracePt t="94255" x="3094038" y="3508375"/>
          <p14:tracePt t="94260" x="3101975" y="3508375"/>
          <p14:tracePt t="94263" x="3109913" y="3516313"/>
          <p14:tracePt t="94267" x="3117850" y="3516313"/>
          <p14:tracePt t="94271" x="3125788" y="3516313"/>
          <p14:tracePt t="94276" x="3133725" y="3524250"/>
          <p14:tracePt t="94279" x="3141663" y="3524250"/>
          <p14:tracePt t="94285" x="3149600" y="3524250"/>
          <p14:tracePt t="94287" x="3149600" y="3532188"/>
          <p14:tracePt t="94289" x="3157538" y="3532188"/>
          <p14:tracePt t="94294" x="3165475" y="3532188"/>
          <p14:tracePt t="94298" x="3173413" y="3532188"/>
          <p14:tracePt t="94303" x="3181350" y="3532188"/>
          <p14:tracePt t="94311" x="3189288" y="3532188"/>
          <p14:tracePt t="94314" x="3197225" y="3532188"/>
          <p14:tracePt t="94317" x="3205163" y="3532188"/>
          <p14:tracePt t="94327" x="3213100" y="3532188"/>
          <p14:tracePt t="94328" x="3221038" y="3532188"/>
          <p14:tracePt t="94333" x="3228975" y="3532188"/>
          <p14:tracePt t="94339" x="3236913" y="3532188"/>
          <p14:tracePt t="94345" x="3244850" y="3532188"/>
          <p14:tracePt t="94349" x="3244850" y="3524250"/>
          <p14:tracePt t="94351" x="3252788" y="3524250"/>
          <p14:tracePt t="94357" x="3260725" y="3524250"/>
          <p14:tracePt t="94361" x="3268663" y="3524250"/>
          <p14:tracePt t="94367" x="3268663" y="3516313"/>
          <p14:tracePt t="94369" x="3276600" y="3516313"/>
          <p14:tracePt t="94377" x="3284538" y="3516313"/>
          <p14:tracePt t="94385" x="3292475" y="3508375"/>
          <p14:tracePt t="94393" x="3300413" y="3508375"/>
          <p14:tracePt t="94399" x="3308350" y="3508375"/>
          <p14:tracePt t="94410" x="3317875" y="3500438"/>
          <p14:tracePt t="94419" x="3325813" y="3500438"/>
          <p14:tracePt t="94433" x="3333750" y="3500438"/>
          <p14:tracePt t="94447" x="3333750" y="3492500"/>
          <p14:tracePt t="94449" x="3341688" y="3492500"/>
          <p14:tracePt t="94461" x="3349625" y="3492500"/>
          <p14:tracePt t="94471" x="3357563" y="3492500"/>
          <p14:tracePt t="94476" x="3357563" y="3484563"/>
          <p14:tracePt t="94479" x="3365500" y="3484563"/>
          <p14:tracePt t="94489" x="3373438" y="3484563"/>
          <p14:tracePt t="94493" x="3373438" y="3476625"/>
          <p14:tracePt t="94497" x="3381375" y="3476625"/>
          <p14:tracePt t="94503" x="3381375" y="3468688"/>
          <p14:tracePt t="94505" x="3389313" y="3468688"/>
          <p14:tracePt t="94511" x="3397250" y="3460750"/>
          <p14:tracePt t="94517" x="3405188" y="3460750"/>
          <p14:tracePt t="94519" x="3405188" y="3452813"/>
          <p14:tracePt t="94526" x="3413125" y="3452813"/>
          <p14:tracePt t="94527" x="3413125" y="3444875"/>
          <p14:tracePt t="94535" x="3421063" y="3436938"/>
          <p14:tracePt t="94545" x="3421063" y="3429000"/>
          <p14:tracePt t="94547" x="3429000" y="3429000"/>
          <p14:tracePt t="94555" x="3429000" y="3421063"/>
          <p14:tracePt t="94561" x="3436938" y="3421063"/>
          <p14:tracePt t="94569" x="3436938" y="3413125"/>
          <p14:tracePt t="94581" x="3444875" y="3405188"/>
          <p14:tracePt t="94592" x="3444875" y="3397250"/>
          <p14:tracePt t="94601" x="3444875" y="3389313"/>
          <p14:tracePt t="94611" x="3444875" y="3381375"/>
          <p14:tracePt t="94619" x="3444875" y="3373438"/>
          <p14:tracePt t="94625" x="3444875" y="3365500"/>
          <p14:tracePt t="94631" x="3444875" y="3357563"/>
          <p14:tracePt t="94636" x="3436938" y="3357563"/>
          <p14:tracePt t="94637" x="3436938" y="3349625"/>
          <p14:tracePt t="94644" x="3436938" y="3341688"/>
          <p14:tracePt t="94649" x="3436938" y="3333750"/>
          <p14:tracePt t="94651" x="3429000" y="3333750"/>
          <p14:tracePt t="94655" x="3429000" y="3325813"/>
          <p14:tracePt t="94660" x="3429000" y="3317875"/>
          <p14:tracePt t="94661" x="3421063" y="3317875"/>
          <p14:tracePt t="94665" x="3421063" y="3309938"/>
          <p14:tracePt t="94669" x="3421063" y="3302000"/>
          <p14:tracePt t="94671" x="3413125" y="3302000"/>
          <p14:tracePt t="94676" x="3413125" y="3294063"/>
          <p14:tracePt t="94679" x="3405188" y="3286125"/>
          <p14:tracePt t="94683" x="3405188" y="3278188"/>
          <p14:tracePt t="94689" x="3397250" y="3270250"/>
          <p14:tracePt t="94692" x="3397250" y="3262313"/>
          <p14:tracePt t="94694" x="3397250" y="3252788"/>
          <p14:tracePt t="94697" x="3389313" y="3244850"/>
          <p14:tracePt t="94701" x="3389313" y="3236913"/>
          <p14:tracePt t="94703" x="3389313" y="3228975"/>
          <p14:tracePt t="94706" x="3381375" y="3228975"/>
          <p14:tracePt t="94709" x="3381375" y="3221038"/>
          <p14:tracePt t="94711" x="3381375" y="3213100"/>
          <p14:tracePt t="94713" x="3373438" y="3205163"/>
          <p14:tracePt t="94717" x="3373438" y="3197225"/>
          <p14:tracePt t="94721" x="3365500" y="3189288"/>
          <p14:tracePt t="94725" x="3365500" y="3181350"/>
          <p14:tracePt t="94729" x="3365500" y="3173413"/>
          <p14:tracePt t="94731" x="3357563" y="3173413"/>
          <p14:tracePt t="94734" x="3357563" y="3165475"/>
          <p14:tracePt t="94737" x="3357563" y="3157538"/>
          <p14:tracePt t="94739" x="3349625" y="3157538"/>
          <p14:tracePt t="94742" x="3349625" y="3149600"/>
          <p14:tracePt t="94745" x="3341688" y="3141663"/>
          <p14:tracePt t="94749" x="3341688" y="3133725"/>
          <p14:tracePt t="94751" x="3333750" y="3133725"/>
          <p14:tracePt t="94753" x="3333750" y="3125788"/>
          <p14:tracePt t="94759" x="3325813" y="3117850"/>
          <p14:tracePt t="94761" x="3317875" y="3109913"/>
          <p14:tracePt t="94765" x="3317875" y="3101975"/>
          <p14:tracePt t="94767" x="3308350" y="3101975"/>
          <p14:tracePt t="94769" x="3308350" y="3094038"/>
          <p14:tracePt t="94771" x="3300413" y="3094038"/>
          <p14:tracePt t="94773" x="3300413" y="3086100"/>
          <p14:tracePt t="94776" x="3292475" y="3086100"/>
          <p14:tracePt t="94777" x="3292475" y="3078163"/>
          <p14:tracePt t="94780" x="3284538" y="3078163"/>
          <p14:tracePt t="94781" x="3276600" y="3070225"/>
          <p14:tracePt t="94785" x="3268663" y="3070225"/>
          <p14:tracePt t="94787" x="3268663" y="3062288"/>
          <p14:tracePt t="94789" x="3260725" y="3062288"/>
          <p14:tracePt t="94792" x="3252788" y="3062288"/>
          <p14:tracePt t="94794" x="3252788" y="3054350"/>
          <p14:tracePt t="94797" x="3236913" y="3054350"/>
          <p14:tracePt t="94799" x="3236913" y="3046413"/>
          <p14:tracePt t="94801" x="3228975" y="3046413"/>
          <p14:tracePt t="94803" x="3221038" y="3046413"/>
          <p14:tracePt t="94805" x="3213100" y="3038475"/>
          <p14:tracePt t="94810" x="3205163" y="3038475"/>
          <p14:tracePt t="94812" x="3197225" y="3030538"/>
          <p14:tracePt t="94814" x="3189288" y="3030538"/>
          <p14:tracePt t="94817" x="3181350" y="3030538"/>
          <p14:tracePt t="94819" x="3173413" y="3022600"/>
          <p14:tracePt t="94821" x="3165475" y="3022600"/>
          <p14:tracePt t="94823" x="3157538" y="3022600"/>
          <p14:tracePt t="94828" x="3149600" y="3014663"/>
          <p14:tracePt t="94830" x="3141663" y="3014663"/>
          <p14:tracePt t="94831" x="3133725" y="3014663"/>
          <p14:tracePt t="94833" x="3125788" y="3014663"/>
          <p14:tracePt t="94835" x="3117850" y="3014663"/>
          <p14:tracePt t="94837" x="3109913" y="3014663"/>
          <p14:tracePt t="94839" x="3101975" y="3006725"/>
          <p14:tracePt t="94842" x="3094038" y="3006725"/>
          <p14:tracePt t="94847" x="3078163" y="3006725"/>
          <p14:tracePt t="94848" x="3070225" y="3006725"/>
          <p14:tracePt t="94849" x="3062288" y="3006725"/>
          <p14:tracePt t="94851" x="3054350" y="3006725"/>
          <p14:tracePt t="94853" x="3046413" y="3006725"/>
          <p14:tracePt t="94855" x="3038475" y="3006725"/>
          <p14:tracePt t="94859" x="3022600" y="2998788"/>
          <p14:tracePt t="94863" x="3006725" y="2998788"/>
          <p14:tracePt t="94865" x="2998788" y="2998788"/>
          <p14:tracePt t="94867" x="2990850" y="2998788"/>
          <p14:tracePt t="94869" x="2982913" y="2998788"/>
          <p14:tracePt t="94871" x="2974975" y="2998788"/>
          <p14:tracePt t="94873" x="2957513" y="2998788"/>
          <p14:tracePt t="94876" x="2949575" y="2998788"/>
          <p14:tracePt t="94878" x="2941638" y="2998788"/>
          <p14:tracePt t="94879" x="2933700" y="2998788"/>
          <p14:tracePt t="94881" x="2925763" y="2998788"/>
          <p14:tracePt t="94883" x="2917825" y="2990850"/>
          <p14:tracePt t="94885" x="2901950" y="2990850"/>
          <p14:tracePt t="94887" x="2894013" y="2990850"/>
          <p14:tracePt t="94889" x="2886075" y="2990850"/>
          <p14:tracePt t="94894" x="2870200" y="2990850"/>
          <p14:tracePt t="94896" x="2862263" y="2990850"/>
          <p14:tracePt t="94899" x="2846388" y="2990850"/>
          <p14:tracePt t="94900" x="2838450" y="2990850"/>
          <p14:tracePt t="94901" x="2830513" y="2990850"/>
          <p14:tracePt t="94903" x="2822575" y="2982913"/>
          <p14:tracePt t="94905" x="2814638" y="2982913"/>
          <p14:tracePt t="94909" x="2790825" y="2982913"/>
          <p14:tracePt t="94911" x="2782888" y="2982913"/>
          <p14:tracePt t="94913" x="2774950" y="2982913"/>
          <p14:tracePt t="94915" x="2767013" y="2982913"/>
          <p14:tracePt t="94917" x="2751138" y="2982913"/>
          <p14:tracePt t="94919" x="2743200" y="2982913"/>
          <p14:tracePt t="94921" x="2735263" y="2982913"/>
          <p14:tracePt t="94923" x="2727325" y="2982913"/>
          <p14:tracePt t="94926" x="2719388" y="2982913"/>
          <p14:tracePt t="94928" x="2711450" y="2982913"/>
          <p14:tracePt t="94929" x="2703513" y="2982913"/>
          <p14:tracePt t="94931" x="2695575" y="2982913"/>
          <p14:tracePt t="94933" x="2687638" y="2982913"/>
          <p14:tracePt t="94935" x="2679700" y="2982913"/>
          <p14:tracePt t="94937" x="2671763" y="2974975"/>
          <p14:tracePt t="94942" x="2663825" y="2974975"/>
          <p14:tracePt t="94944" x="2655888" y="2982913"/>
          <p14:tracePt t="94945" x="2647950" y="2982913"/>
          <p14:tracePt t="94947" x="2640013" y="2982913"/>
          <p14:tracePt t="94949" x="2632075" y="2982913"/>
          <p14:tracePt t="94951" x="2624138" y="2982913"/>
          <p14:tracePt t="94955" x="2616200" y="2982913"/>
          <p14:tracePt t="94959" x="2598738" y="2982913"/>
          <p14:tracePt t="94963" x="2590800" y="2982913"/>
          <p14:tracePt t="94965" x="2582863" y="2982913"/>
          <p14:tracePt t="94969" x="2574925" y="2982913"/>
          <p14:tracePt t="94971" x="2566988" y="2982913"/>
          <p14:tracePt t="94976" x="2559050" y="2982913"/>
          <p14:tracePt t="94977" x="2551113" y="2982913"/>
          <p14:tracePt t="94981" x="2543175" y="2982913"/>
          <p14:tracePt t="94983" x="2535238" y="2982913"/>
          <p14:tracePt t="94986" x="2535238" y="2990850"/>
          <p14:tracePt t="94987" x="2527300" y="2990850"/>
          <p14:tracePt t="94992" x="2519363" y="2990850"/>
          <p14:tracePt t="94994" x="2511425" y="2990850"/>
          <p14:tracePt t="94997" x="2503488" y="2990850"/>
          <p14:tracePt t="95001" x="2495550" y="2990850"/>
          <p14:tracePt t="95003" x="2487613" y="2990850"/>
          <p14:tracePt t="95010" x="2479675" y="2998788"/>
          <p14:tracePt t="95011" x="2471738" y="2998788"/>
          <p14:tracePt t="95013" x="2463800" y="2998788"/>
          <p14:tracePt t="95017" x="2455863" y="2998788"/>
          <p14:tracePt t="95021" x="2447925" y="3006725"/>
          <p14:tracePt t="95026" x="2439988" y="3006725"/>
          <p14:tracePt t="95027" x="2432050" y="3006725"/>
          <p14:tracePt t="95031" x="2424113" y="3014663"/>
          <p14:tracePt t="95035" x="2416175" y="3014663"/>
          <p14:tracePt t="95037" x="2408238" y="3014663"/>
          <p14:tracePt t="95042" x="2400300" y="3022600"/>
          <p14:tracePt t="95045" x="2392363" y="3022600"/>
          <p14:tracePt t="95049" x="2384425" y="3030538"/>
          <p14:tracePt t="95051" x="2376488" y="3030538"/>
          <p14:tracePt t="95055" x="2368550" y="3038475"/>
          <p14:tracePt t="95060" x="2360613" y="3038475"/>
          <p14:tracePt t="95061" x="2352675" y="3046413"/>
          <p14:tracePt t="95065" x="2344738" y="3046413"/>
          <p14:tracePt t="95067" x="2344738" y="3054350"/>
          <p14:tracePt t="95069" x="2336800" y="3054350"/>
          <p14:tracePt t="95073" x="2328863" y="3062288"/>
          <p14:tracePt t="95097" x="2289175" y="3086100"/>
          <p14:tracePt t="95098" x="2281238" y="3094038"/>
          <p14:tracePt t="95101" x="2273300" y="3094038"/>
          <p14:tracePt t="95103" x="2273300" y="3101975"/>
          <p14:tracePt t="95111" x="2265363" y="3109913"/>
          <p14:tracePt t="95113" x="2255838" y="3109913"/>
          <p14:tracePt t="95117" x="2255838" y="3117850"/>
          <p14:tracePt t="95119" x="2247900" y="3117850"/>
          <p14:tracePt t="95125" x="2247900" y="3125788"/>
          <p14:tracePt t="95131" x="2239963" y="3125788"/>
          <p14:tracePt t="95135" x="2239963" y="3133725"/>
          <p14:tracePt t="95149" x="2239963" y="3141663"/>
          <p14:tracePt t="95159" x="2232025" y="3141663"/>
          <p14:tracePt t="95161" x="2232025" y="3149600"/>
          <p14:tracePt t="95176" x="2232025" y="3157538"/>
          <p14:tracePt t="95183" x="2232025" y="3165475"/>
          <p14:tracePt t="95192" x="2232025" y="3173413"/>
          <p14:tracePt t="95199" x="2232025" y="3181350"/>
          <p14:tracePt t="95209" x="2232025" y="3189288"/>
          <p14:tracePt t="95215" x="2232025" y="3197225"/>
          <p14:tracePt t="95226" x="2232025" y="3205163"/>
          <p14:tracePt t="95235" x="2232025" y="3213100"/>
          <p14:tracePt t="95245" x="2232025" y="3221038"/>
          <p14:tracePt t="95255" x="2232025" y="3228975"/>
          <p14:tracePt t="95265" x="2232025" y="3236913"/>
          <p14:tracePt t="95267" x="2239963" y="3236913"/>
          <p14:tracePt t="95276" x="2239963" y="3244850"/>
          <p14:tracePt t="95285" x="2239963" y="3252788"/>
          <p14:tracePt t="95301" x="2239963" y="3262313"/>
          <p14:tracePt t="95849" x="2239963" y="3270250"/>
          <p14:tracePt t="95859" x="2247900" y="3270250"/>
          <p14:tracePt t="96260" x="2247900" y="3278188"/>
          <p14:tracePt t="96264" x="2239963" y="3278188"/>
          <p14:tracePt t="96267" x="2239963" y="3286125"/>
          <p14:tracePt t="96277" x="2239963" y="3294063"/>
          <p14:tracePt t="96297" x="2239963" y="3302000"/>
          <p14:tracePt t="96311" x="2239963" y="3309938"/>
          <p14:tracePt t="96347" x="2239963" y="3317875"/>
          <p14:tracePt t="96395" x="2239963" y="3325813"/>
          <p14:tracePt t="96399" x="2247900" y="3325813"/>
          <p14:tracePt t="96409" x="2255838" y="3333750"/>
          <p14:tracePt t="96413" x="2265363" y="3333750"/>
          <p14:tracePt t="96417" x="2273300" y="3341688"/>
          <p14:tracePt t="96421" x="2281238" y="3341688"/>
          <p14:tracePt t="96423" x="2289175" y="3341688"/>
          <p14:tracePt t="96427" x="2297113" y="3349625"/>
          <p14:tracePt t="96429" x="2305050" y="3349625"/>
          <p14:tracePt t="96431" x="2312988" y="3349625"/>
          <p14:tracePt t="96433" x="2320925" y="3349625"/>
          <p14:tracePt t="96435" x="2320925" y="3357563"/>
          <p14:tracePt t="96437" x="2328863" y="3357563"/>
          <p14:tracePt t="96439" x="2336800" y="3357563"/>
          <p14:tracePt t="96442" x="2352675" y="3357563"/>
          <p14:tracePt t="96445" x="2368550" y="3365500"/>
          <p14:tracePt t="96447" x="2376488" y="3365500"/>
          <p14:tracePt t="96449" x="2384425" y="3373438"/>
          <p14:tracePt t="96451" x="2400300" y="3373438"/>
          <p14:tracePt t="96453" x="2408238" y="3373438"/>
          <p14:tracePt t="96455" x="2416175" y="3373438"/>
          <p14:tracePt t="96459" x="2439988" y="3381375"/>
          <p14:tracePt t="96462" x="2447925" y="3381375"/>
          <p14:tracePt t="96463" x="2463800" y="3381375"/>
          <p14:tracePt t="96465" x="2471738" y="3389313"/>
          <p14:tracePt t="96467" x="2487613" y="3389313"/>
          <p14:tracePt t="96469" x="2495550" y="3389313"/>
          <p14:tracePt t="96471" x="2511425" y="3389313"/>
          <p14:tracePt t="96473" x="2527300" y="3389313"/>
          <p14:tracePt t="96476" x="2535238" y="3389313"/>
          <p14:tracePt t="96478" x="2551113" y="3389313"/>
          <p14:tracePt t="96480" x="2566988" y="3397250"/>
          <p14:tracePt t="96481" x="2582863" y="3397250"/>
          <p14:tracePt t="96483" x="2590800" y="3397250"/>
          <p14:tracePt t="96485" x="2606675" y="3405188"/>
          <p14:tracePt t="96487" x="2624138" y="3405188"/>
          <p14:tracePt t="96489" x="2640013" y="3405188"/>
          <p14:tracePt t="96493" x="2655888" y="3405188"/>
          <p14:tracePt t="96496" x="2679700" y="3405188"/>
          <p14:tracePt t="96497" x="2695575" y="3413125"/>
          <p14:tracePt t="96499" x="2711450" y="3413125"/>
          <p14:tracePt t="96501" x="2727325" y="3413125"/>
          <p14:tracePt t="96503" x="2743200" y="3413125"/>
          <p14:tracePt t="96505" x="2759075" y="3413125"/>
          <p14:tracePt t="96509" x="2790825" y="3421063"/>
          <p14:tracePt t="96511" x="2814638" y="3421063"/>
          <p14:tracePt t="96513" x="2822575" y="3421063"/>
          <p14:tracePt t="96515" x="2838450" y="3421063"/>
          <p14:tracePt t="96517" x="2862263" y="3421063"/>
          <p14:tracePt t="96519" x="2878138" y="3421063"/>
          <p14:tracePt t="96521" x="2894013" y="3421063"/>
          <p14:tracePt t="96523" x="2909888" y="3421063"/>
          <p14:tracePt t="96527" x="2941638" y="3421063"/>
          <p14:tracePt t="96529" x="2967038" y="3421063"/>
          <p14:tracePt t="96531" x="2982913" y="3421063"/>
          <p14:tracePt t="96533" x="2998788" y="3429000"/>
          <p14:tracePt t="96535" x="3014663" y="3429000"/>
          <p14:tracePt t="96537" x="3030538" y="3429000"/>
          <p14:tracePt t="96539" x="3054350" y="3429000"/>
          <p14:tracePt t="96542" x="3070225" y="3429000"/>
          <p14:tracePt t="96545" x="3086100" y="3429000"/>
          <p14:tracePt t="96546" x="3101975" y="3429000"/>
          <p14:tracePt t="96548" x="3117850" y="3429000"/>
          <p14:tracePt t="96549" x="3133725" y="3429000"/>
          <p14:tracePt t="96551" x="3157538" y="3429000"/>
          <p14:tracePt t="96553" x="3173413" y="3429000"/>
          <p14:tracePt t="96555" x="3189288" y="3429000"/>
          <p14:tracePt t="96560" x="3221038" y="3436938"/>
          <p14:tracePt t="96561" x="3236913" y="3436938"/>
          <p14:tracePt t="96563" x="3252788" y="3436938"/>
          <p14:tracePt t="96565" x="3268663" y="3436938"/>
          <p14:tracePt t="96567" x="3284538" y="3436938"/>
          <p14:tracePt t="96569" x="3300413" y="3436938"/>
          <p14:tracePt t="96571" x="3325813" y="3436938"/>
          <p14:tracePt t="96573" x="3333750" y="3436938"/>
          <p14:tracePt t="96577" x="3365500" y="3436938"/>
          <p14:tracePt t="96580" x="3381375" y="3436938"/>
          <p14:tracePt t="96581" x="3397250" y="3436938"/>
          <p14:tracePt t="96583" x="3405188" y="3436938"/>
          <p14:tracePt t="96585" x="3421063" y="3436938"/>
          <p14:tracePt t="96587" x="3429000" y="3436938"/>
          <p14:tracePt t="96589" x="3444875" y="3436938"/>
          <p14:tracePt t="96592" x="3460750" y="3436938"/>
          <p14:tracePt t="96596" x="3476625" y="3436938"/>
          <p14:tracePt t="96597" x="3484563" y="3436938"/>
          <p14:tracePt t="96599" x="3500438" y="3436938"/>
          <p14:tracePt t="96601" x="3508375" y="3444875"/>
          <p14:tracePt t="96603" x="3516313" y="3444875"/>
          <p14:tracePt t="96605" x="3524250" y="3444875"/>
          <p14:tracePt t="96609" x="3540125" y="3444875"/>
          <p14:tracePt t="96612" x="3548063" y="3444875"/>
          <p14:tracePt t="96613" x="3556000" y="3444875"/>
          <p14:tracePt t="96615" x="3563938" y="3444875"/>
          <p14:tracePt t="96617" x="3571875" y="3444875"/>
          <p14:tracePt t="96619" x="3579813" y="3444875"/>
          <p14:tracePt t="96621" x="3587750" y="3444875"/>
          <p14:tracePt t="96623" x="3587750" y="3452813"/>
          <p14:tracePt t="96626" x="3595688" y="3452813"/>
          <p14:tracePt t="96628" x="3603625" y="3452813"/>
          <p14:tracePt t="96631" x="3611563" y="3452813"/>
          <p14:tracePt t="96635" x="3619500" y="3452813"/>
          <p14:tracePt t="96639" x="3627438" y="3452813"/>
          <p14:tracePt t="96645" x="3635375" y="3452813"/>
          <p14:tracePt t="96653" x="3643313" y="3452813"/>
          <p14:tracePt t="97025" x="3643313" y="3444875"/>
          <p14:tracePt t="101927" x="3651250" y="3444875"/>
          <p14:tracePt t="101979" x="3643313" y="3444875"/>
          <p14:tracePt t="101985" x="3643313" y="3436938"/>
          <p14:tracePt t="101997" x="3635375" y="3436938"/>
          <p14:tracePt t="102008" x="3627438" y="3436938"/>
          <p14:tracePt t="102011" x="3619500" y="3436938"/>
          <p14:tracePt t="102013" x="3619500" y="3444875"/>
          <p14:tracePt t="102015" x="3611563" y="3444875"/>
          <p14:tracePt t="102018" x="3603625" y="3444875"/>
          <p14:tracePt t="102019" x="3595688" y="3444875"/>
          <p14:tracePt t="102023" x="3587750" y="3444875"/>
          <p14:tracePt t="102027" x="3579813" y="3444875"/>
          <p14:tracePt t="102028" x="3571875" y="3444875"/>
          <p14:tracePt t="102031" x="3563938" y="3444875"/>
          <p14:tracePt t="102033" x="3556000" y="3444875"/>
          <p14:tracePt t="102035" x="3548063" y="3444875"/>
          <p14:tracePt t="102039" x="3540125" y="3444875"/>
          <p14:tracePt t="102042" x="3532188" y="3444875"/>
          <p14:tracePt t="102045" x="3524250" y="3444875"/>
          <p14:tracePt t="102047" x="3516313" y="3444875"/>
          <p14:tracePt t="102051" x="3508375" y="3444875"/>
          <p14:tracePt t="102053" x="3500438" y="3444875"/>
          <p14:tracePt t="102059" x="3484563" y="3444875"/>
          <p14:tracePt t="102061" x="3476625" y="3444875"/>
          <p14:tracePt t="102063" x="3468688" y="3444875"/>
          <p14:tracePt t="102065" x="3460750" y="3444875"/>
          <p14:tracePt t="102069" x="3452813" y="3444875"/>
          <p14:tracePt t="102071" x="3444875" y="3444875"/>
          <p14:tracePt t="102073" x="3436938" y="3444875"/>
          <p14:tracePt t="102076" x="3429000" y="3444875"/>
          <p14:tracePt t="102078" x="3421063" y="3436938"/>
          <p14:tracePt t="102080" x="3413125" y="3436938"/>
          <p14:tracePt t="102083" x="3405188" y="3436938"/>
          <p14:tracePt t="102085" x="3397250" y="3429000"/>
          <p14:tracePt t="102087" x="3389313" y="3429000"/>
          <p14:tracePt t="102089" x="3381375" y="3429000"/>
          <p14:tracePt t="102092" x="3373438" y="3429000"/>
          <p14:tracePt t="102096" x="3365500" y="3421063"/>
          <p14:tracePt t="102097" x="3357563" y="3421063"/>
          <p14:tracePt t="102099" x="3349625" y="3413125"/>
          <p14:tracePt t="102101" x="3341688" y="3413125"/>
          <p14:tracePt t="102105" x="3333750" y="3413125"/>
          <p14:tracePt t="102109" x="3317875" y="3405188"/>
          <p14:tracePt t="102113" x="3308350" y="3405188"/>
          <p14:tracePt t="102115" x="3300413" y="3405188"/>
          <p14:tracePt t="102117" x="3300413" y="3397250"/>
          <p14:tracePt t="102119" x="3292475" y="3397250"/>
          <p14:tracePt t="102121" x="3284538" y="3397250"/>
          <p14:tracePt t="102123" x="3276600" y="3389313"/>
          <p14:tracePt t="102128" x="3268663" y="3389313"/>
          <p14:tracePt t="102130" x="3260725" y="3389313"/>
          <p14:tracePt t="102131" x="3252788" y="3381375"/>
          <p14:tracePt t="102133" x="3244850" y="3381375"/>
          <p14:tracePt t="102137" x="3236913" y="3381375"/>
          <p14:tracePt t="102139" x="3228975" y="3373438"/>
          <p14:tracePt t="102143" x="3221038" y="3373438"/>
          <p14:tracePt t="102146" x="3213100" y="3373438"/>
          <p14:tracePt t="102147" x="3205163" y="3373438"/>
          <p14:tracePt t="102149" x="3205163" y="3365500"/>
          <p14:tracePt t="102151" x="3197225" y="3365500"/>
          <p14:tracePt t="102155" x="3189288" y="3365500"/>
          <p14:tracePt t="102159" x="3181350" y="3365500"/>
          <p14:tracePt t="102161" x="3173413" y="3357563"/>
          <p14:tracePt t="102165" x="3165475" y="3357563"/>
          <p14:tracePt t="102167" x="3157538" y="3357563"/>
          <p14:tracePt t="102173" x="3149600" y="3357563"/>
          <p14:tracePt t="102179" x="3141663" y="3349625"/>
          <p14:tracePt t="102181" x="3133725" y="3349625"/>
          <p14:tracePt t="102187" x="3125788" y="3349625"/>
          <p14:tracePt t="102193" x="3117850" y="3349625"/>
          <p14:tracePt t="102195" x="3117850" y="3341688"/>
          <p14:tracePt t="102199" x="3109913" y="3341688"/>
          <p14:tracePt t="102209" x="3101975" y="3341688"/>
          <p14:tracePt t="102215" x="3094038" y="3341688"/>
          <p14:tracePt t="102286" x="3086100" y="3341688"/>
          <p14:tracePt t="102295" x="3078163" y="3341688"/>
          <p14:tracePt t="102301" x="3070225" y="3341688"/>
          <p14:tracePt t="102304" x="3062288" y="3341688"/>
          <p14:tracePt t="102310" x="3046413" y="3349625"/>
          <p14:tracePt t="102313" x="3038475" y="3349625"/>
          <p14:tracePt t="102315" x="3030538" y="3349625"/>
          <p14:tracePt t="102317" x="3022600" y="3349625"/>
          <p14:tracePt t="102321" x="3014663" y="3349625"/>
          <p14:tracePt t="102323" x="3006725" y="3349625"/>
          <p14:tracePt t="102326" x="2998788" y="3349625"/>
          <p14:tracePt t="102329" x="2982913" y="3349625"/>
          <p14:tracePt t="102331" x="2974975" y="3349625"/>
          <p14:tracePt t="102335" x="2967038" y="3349625"/>
          <p14:tracePt t="102337" x="2957513" y="3349625"/>
          <p14:tracePt t="102339" x="2949575" y="3349625"/>
          <p14:tracePt t="102343" x="2941638" y="3349625"/>
          <p14:tracePt t="102346" x="2925763" y="3341688"/>
          <p14:tracePt t="102349" x="2917825" y="3341688"/>
          <p14:tracePt t="102351" x="2909888" y="3341688"/>
          <p14:tracePt t="102353" x="2901950" y="3341688"/>
          <p14:tracePt t="102355" x="2894013" y="3341688"/>
          <p14:tracePt t="102362" x="2878138" y="3333750"/>
          <p14:tracePt t="102363" x="2870200" y="3333750"/>
          <p14:tracePt t="102367" x="2862263" y="3333750"/>
          <p14:tracePt t="102371" x="2854325" y="3333750"/>
          <p14:tracePt t="102373" x="2846388" y="3333750"/>
          <p14:tracePt t="102377" x="2838450" y="3333750"/>
          <p14:tracePt t="102379" x="2838450" y="3325813"/>
          <p14:tracePt t="102381" x="2830513" y="3325813"/>
          <p14:tracePt t="102387" x="2822575" y="3325813"/>
          <p14:tracePt t="102393" x="2814638" y="3325813"/>
          <p14:tracePt t="102397" x="2806700" y="3325813"/>
          <p14:tracePt t="102401" x="2798763" y="3325813"/>
          <p14:tracePt t="102403" x="2798763" y="3317875"/>
          <p14:tracePt t="102405" x="2790825" y="3317875"/>
          <p14:tracePt t="102411" x="2782888" y="3317875"/>
          <p14:tracePt t="102415" x="2774950" y="3317875"/>
          <p14:tracePt t="102419" x="2767013" y="3317875"/>
          <p14:tracePt t="102423" x="2759075" y="3309938"/>
          <p14:tracePt t="102427" x="2751138" y="3309938"/>
          <p14:tracePt t="102429" x="2743200" y="3309938"/>
          <p14:tracePt t="102433" x="2735263" y="3309938"/>
          <p14:tracePt t="102439" x="2719388" y="3309938"/>
          <p14:tracePt t="102443" x="2711450" y="3309938"/>
          <p14:tracePt t="102445" x="2703513" y="3309938"/>
          <p14:tracePt t="102449" x="2695575" y="3302000"/>
          <p14:tracePt t="102451" x="2687638" y="3302000"/>
          <p14:tracePt t="102455" x="2679700" y="3302000"/>
          <p14:tracePt t="102459" x="2663825" y="3302000"/>
          <p14:tracePt t="102463" x="2655888" y="3302000"/>
          <p14:tracePt t="102465" x="2647950" y="3302000"/>
          <p14:tracePt t="102467" x="2647950" y="3294063"/>
          <p14:tracePt t="102469" x="2640013" y="3294063"/>
          <p14:tracePt t="102471" x="2632075" y="3294063"/>
          <p14:tracePt t="102475" x="2624138" y="3294063"/>
          <p14:tracePt t="102479" x="2616200" y="3294063"/>
          <p14:tracePt t="102481" x="2606675" y="3294063"/>
          <p14:tracePt t="102485" x="2598738" y="3294063"/>
          <p14:tracePt t="102487" x="2590800" y="3294063"/>
          <p14:tracePt t="102492" x="2582863" y="3294063"/>
          <p14:tracePt t="102495" x="2574925" y="3294063"/>
          <p14:tracePt t="102497" x="2566988" y="3294063"/>
          <p14:tracePt t="102501" x="2559050" y="3294063"/>
          <p14:tracePt t="102505" x="2551113" y="3294063"/>
          <p14:tracePt t="102509" x="2543175" y="3294063"/>
          <p14:tracePt t="102513" x="2535238" y="3294063"/>
          <p14:tracePt t="102517" x="2527300" y="3294063"/>
          <p14:tracePt t="102523" x="2519363" y="3294063"/>
          <p14:tracePt t="102531" x="2511425" y="3294063"/>
          <p14:tracePt t="102537" x="2503488" y="3294063"/>
          <p14:tracePt t="102545" x="2495550" y="3294063"/>
          <p14:tracePt t="102549" x="2487613" y="3302000"/>
          <p14:tracePt t="102555" x="2479675" y="3302000"/>
          <p14:tracePt t="102559" x="2471738" y="3302000"/>
          <p14:tracePt t="102563" x="2463800" y="3302000"/>
          <p14:tracePt t="102567" x="2455863" y="3309938"/>
          <p14:tracePt t="102571" x="2447925" y="3309938"/>
          <p14:tracePt t="102573" x="2439988" y="3309938"/>
          <p14:tracePt t="102579" x="2432050" y="3309938"/>
          <p14:tracePt t="102581" x="2424113" y="3317875"/>
          <p14:tracePt t="102583" x="2416175" y="3317875"/>
          <p14:tracePt t="102585" x="2408238" y="3317875"/>
          <p14:tracePt t="102587" x="2408238" y="3325813"/>
          <p14:tracePt t="102589" x="2400300" y="3325813"/>
          <p14:tracePt t="102593" x="2384425" y="3325813"/>
          <p14:tracePt t="102597" x="2376488" y="3333750"/>
          <p14:tracePt t="102599" x="2368550" y="3333750"/>
          <p14:tracePt t="102601" x="2360613" y="3333750"/>
          <p14:tracePt t="102605" x="2352675" y="3333750"/>
          <p14:tracePt t="102610" x="2336800" y="3341688"/>
          <p14:tracePt t="102613" x="2328863" y="3341688"/>
          <p14:tracePt t="102615" x="2320925" y="3341688"/>
          <p14:tracePt t="102619" x="2312988" y="3341688"/>
          <p14:tracePt t="102621" x="2305050" y="3341688"/>
          <p14:tracePt t="102626" x="2297113" y="3341688"/>
          <p14:tracePt t="102629" x="2289175" y="3349625"/>
          <p14:tracePt t="102633" x="2281238" y="3349625"/>
          <p14:tracePt t="102635" x="2273300" y="3349625"/>
          <p14:tracePt t="102639" x="2265363" y="3349625"/>
          <p14:tracePt t="102643" x="2255838" y="3357563"/>
          <p14:tracePt t="102645" x="2247900" y="3357563"/>
          <p14:tracePt t="102649" x="2239963" y="3365500"/>
          <p14:tracePt t="102653" x="2232025" y="3365500"/>
          <p14:tracePt t="102659" x="2224088" y="3373438"/>
          <p14:tracePt t="102662" x="2216150" y="3373438"/>
          <p14:tracePt t="102665" x="2208213" y="3373438"/>
          <p14:tracePt t="102667" x="2208213" y="3381375"/>
          <p14:tracePt t="102671" x="2200275" y="3381375"/>
          <p14:tracePt t="102678" x="2192338" y="3389313"/>
          <p14:tracePt t="102685" x="2184400" y="3389313"/>
          <p14:tracePt t="102689" x="2184400" y="3397250"/>
          <p14:tracePt t="102701" x="2176463" y="3397250"/>
          <p14:tracePt t="102845" x="2184400" y="3397250"/>
          <p14:tracePt t="102848" x="2176463" y="3397250"/>
          <p14:tracePt t="102858" x="2184400" y="3397250"/>
          <p14:tracePt t="102862" x="2192338" y="3397250"/>
          <p14:tracePt t="102867" x="2200275" y="3397250"/>
          <p14:tracePt t="102871" x="2208213" y="3397250"/>
          <p14:tracePt t="102877" x="2216150" y="3397250"/>
          <p14:tracePt t="102881" x="2224088" y="3397250"/>
          <p14:tracePt t="102889" x="2232025" y="3397250"/>
          <p14:tracePt t="102895" x="2239963" y="3397250"/>
          <p14:tracePt t="102903" x="2247900" y="3397250"/>
          <p14:tracePt t="102911" x="2255838" y="3397250"/>
          <p14:tracePt t="102915" x="2265363" y="3397250"/>
          <p14:tracePt t="102919" x="2273300" y="3397250"/>
          <p14:tracePt t="102926" x="2281238" y="3397250"/>
          <p14:tracePt t="102929" x="2289175" y="3397250"/>
          <p14:tracePt t="102945" x="2328863" y="3405188"/>
          <p14:tracePt t="102947" x="2336800" y="3405188"/>
          <p14:tracePt t="102949" x="2344738" y="3405188"/>
          <p14:tracePt t="102953" x="2352675" y="3405188"/>
          <p14:tracePt t="102955" x="2360613" y="3405188"/>
          <p14:tracePt t="102960" x="2368550" y="3405188"/>
          <p14:tracePt t="102961" x="2376488" y="3405188"/>
          <p14:tracePt t="102963" x="2384425" y="3405188"/>
          <p14:tracePt t="102965" x="2392363" y="3405188"/>
          <p14:tracePt t="102967" x="2400300" y="3413125"/>
          <p14:tracePt t="102969" x="2408238" y="3413125"/>
          <p14:tracePt t="102971" x="2416175" y="3413125"/>
          <p14:tracePt t="102975" x="2424113" y="3413125"/>
          <p14:tracePt t="102977" x="2432050" y="3413125"/>
          <p14:tracePt t="102979" x="2439988" y="3413125"/>
          <p14:tracePt t="102981" x="2447925" y="3413125"/>
          <p14:tracePt t="102983" x="2455863" y="3413125"/>
          <p14:tracePt t="102985" x="2463800" y="3413125"/>
          <p14:tracePt t="102987" x="2471738" y="3413125"/>
          <p14:tracePt t="102989" x="2479675" y="3413125"/>
          <p14:tracePt t="102992" x="2487613" y="3413125"/>
          <p14:tracePt t="102994" x="2495550" y="3413125"/>
          <p14:tracePt t="102997" x="2503488" y="3413125"/>
          <p14:tracePt t="102999" x="2511425" y="3413125"/>
          <p14:tracePt t="103001" x="2519363" y="3413125"/>
          <p14:tracePt t="103003" x="2527300" y="3413125"/>
          <p14:tracePt t="103005" x="2535238" y="3413125"/>
          <p14:tracePt t="103009" x="2543175" y="3421063"/>
          <p14:tracePt t="103011" x="2551113" y="3421063"/>
          <p14:tracePt t="103013" x="2559050" y="3421063"/>
          <p14:tracePt t="103015" x="2566988" y="3421063"/>
          <p14:tracePt t="103017" x="2574925" y="3421063"/>
          <p14:tracePt t="103021" x="2582863" y="3421063"/>
          <p14:tracePt t="103023" x="2590800" y="3421063"/>
          <p14:tracePt t="103027" x="2598738" y="3421063"/>
          <p14:tracePt t="103029" x="2606675" y="3421063"/>
          <p14:tracePt t="103033" x="2616200" y="3421063"/>
          <p14:tracePt t="103037" x="2624138" y="3429000"/>
          <p14:tracePt t="103044" x="2632075" y="3429000"/>
          <p14:tracePt t="103049" x="2640013" y="3429000"/>
          <p14:tracePt t="103059" x="2647950" y="3429000"/>
          <p14:tracePt t="103201" x="2655888" y="3429000"/>
          <p14:tracePt t="103209" x="2663825" y="3429000"/>
          <p14:tracePt t="103212" x="2663825" y="3436938"/>
          <p14:tracePt t="103215" x="2671763" y="3436938"/>
          <p14:tracePt t="103219" x="2679700" y="3436938"/>
          <p14:tracePt t="103226" x="2687638" y="3436938"/>
          <p14:tracePt t="103229" x="2695575" y="3436938"/>
          <p14:tracePt t="103233" x="2695575" y="3444875"/>
          <p14:tracePt t="103237" x="2703513" y="3444875"/>
          <p14:tracePt t="103243" x="2711450" y="3444875"/>
          <p14:tracePt t="103257" x="2719388" y="3444875"/>
          <p14:tracePt t="103451" x="2727325" y="3444875"/>
          <p14:tracePt t="103456" x="2727325" y="3452813"/>
          <p14:tracePt t="103459" x="2735263" y="3452813"/>
          <p14:tracePt t="103467" x="2743200" y="3452813"/>
          <p14:tracePt t="103473" x="2751138" y="3452813"/>
          <p14:tracePt t="103477" x="2751138" y="3460750"/>
          <p14:tracePt t="103481" x="2759075" y="3460750"/>
          <p14:tracePt t="103489" x="2767013" y="3460750"/>
          <p14:tracePt t="103497" x="2774950" y="3460750"/>
          <p14:tracePt t="103509" x="2782888" y="3460750"/>
          <p14:tracePt t="103517" x="2790825" y="3460750"/>
          <p14:tracePt t="103519" x="2790825" y="3468688"/>
          <p14:tracePt t="103527" x="2798763" y="3468688"/>
          <p14:tracePt t="103535" x="2806700" y="3468688"/>
          <p14:tracePt t="103547" x="2814638" y="3468688"/>
          <p14:tracePt t="103561" x="2822575" y="3468688"/>
          <p14:tracePt t="103576" x="2830513" y="3468688"/>
          <p14:tracePt t="103581" x="2830513" y="3476625"/>
          <p14:tracePt t="103583" x="2838450" y="3476625"/>
          <p14:tracePt t="103592" x="2846388" y="3476625"/>
          <p14:tracePt t="103599" x="2854325" y="3476625"/>
          <p14:tracePt t="103609" x="2862263" y="3476625"/>
          <p14:tracePt t="103615" x="2870200" y="3476625"/>
          <p14:tracePt t="103623" x="2878138" y="3476625"/>
          <p14:tracePt t="103631" x="2886075" y="3476625"/>
          <p14:tracePt t="103643" x="2894013" y="3476625"/>
          <p14:tracePt t="103663" x="2901950" y="3476625"/>
          <p14:tracePt t="103719" x="2909888" y="3476625"/>
          <p14:tracePt t="103722" x="2909888" y="3468688"/>
          <p14:tracePt t="103729" x="2917825" y="3468688"/>
          <p14:tracePt t="103737" x="2925763" y="3468688"/>
          <p14:tracePt t="103742" x="2925763" y="3460750"/>
          <p14:tracePt t="103745" x="2933700" y="3460750"/>
          <p14:tracePt t="103751" x="2941638" y="3460750"/>
          <p14:tracePt t="103759" x="2949575" y="3460750"/>
          <p14:tracePt t="103763" x="2957513" y="3460750"/>
          <p14:tracePt t="103769" x="2967038" y="3460750"/>
          <p14:tracePt t="103777" x="2974975" y="3460750"/>
          <p14:tracePt t="103783" x="2982913" y="3460750"/>
          <p14:tracePt t="103792" x="2990850" y="3460750"/>
          <p14:tracePt t="103802" x="2998788" y="3460750"/>
          <p14:tracePt t="103803" x="2998788" y="3468688"/>
          <p14:tracePt t="103811" x="3006725" y="3468688"/>
          <p14:tracePt t="103819" x="3014663" y="3476625"/>
          <p14:tracePt t="103825" x="3022600" y="3476625"/>
          <p14:tracePt t="103833" x="3030538" y="3484563"/>
          <p14:tracePt t="103842" x="3038475" y="3484563"/>
          <p14:tracePt t="103850" x="3046413" y="3492500"/>
          <p14:tracePt t="103861" x="3054350" y="3492500"/>
          <p14:tracePt t="103867" x="3062288" y="3492500"/>
          <p14:tracePt t="103883" x="3070225" y="3492500"/>
          <p14:tracePt t="103892" x="3070225" y="3500438"/>
          <p14:tracePt t="103903" x="3078163" y="3500438"/>
          <p14:tracePt t="103915" x="3086100" y="3500438"/>
          <p14:tracePt t="103921" x="3094038" y="3500438"/>
          <p14:tracePt t="103925" x="3094038" y="3508375"/>
          <p14:tracePt t="103945" x="3125788" y="3516313"/>
          <p14:tracePt t="103947" x="3133725" y="3516313"/>
          <p14:tracePt t="103949" x="3133725" y="3524250"/>
          <p14:tracePt t="103951" x="3141663" y="3524250"/>
          <p14:tracePt t="103955" x="3149600" y="3524250"/>
          <p14:tracePt t="103959" x="3157538" y="3532188"/>
          <p14:tracePt t="103961" x="3165475" y="3532188"/>
          <p14:tracePt t="103965" x="3173413" y="3532188"/>
          <p14:tracePt t="103967" x="3173413" y="3540125"/>
          <p14:tracePt t="103969" x="3181350" y="3540125"/>
          <p14:tracePt t="103971" x="3189288" y="3540125"/>
          <p14:tracePt t="103975" x="3197225" y="3548063"/>
          <p14:tracePt t="103977" x="3205163" y="3548063"/>
          <p14:tracePt t="103981" x="3213100" y="3548063"/>
          <p14:tracePt t="103983" x="3221038" y="3556000"/>
          <p14:tracePt t="103987" x="3228975" y="3563938"/>
          <p14:tracePt t="103989" x="3236913" y="3563938"/>
          <p14:tracePt t="103992" x="3244850" y="3563938"/>
          <p14:tracePt t="103995" x="3252788" y="3563938"/>
          <p14:tracePt t="103997" x="3260725" y="3563938"/>
          <p14:tracePt t="103999" x="3260725" y="3571875"/>
          <p14:tracePt t="104001" x="3268663" y="3571875"/>
          <p14:tracePt t="104003" x="3276600" y="3571875"/>
          <p14:tracePt t="104009" x="3292475" y="3571875"/>
          <p14:tracePt t="104012" x="3300413" y="3579813"/>
          <p14:tracePt t="104015" x="3308350" y="3579813"/>
          <p14:tracePt t="104017" x="3317875" y="3579813"/>
          <p14:tracePt t="104019" x="3325813" y="3579813"/>
          <p14:tracePt t="104024" x="3333750" y="3579813"/>
          <p14:tracePt t="104027" x="3341688" y="3587750"/>
          <p14:tracePt t="104029" x="3349625" y="3587750"/>
          <p14:tracePt t="104031" x="3357563" y="3587750"/>
          <p14:tracePt t="104035" x="3365500" y="3587750"/>
          <p14:tracePt t="104037" x="3373438" y="3587750"/>
          <p14:tracePt t="104042" x="3381375" y="3587750"/>
          <p14:tracePt t="104044" x="3389313" y="3587750"/>
          <p14:tracePt t="104047" x="3397250" y="3587750"/>
          <p14:tracePt t="104051" x="3405188" y="3587750"/>
          <p14:tracePt t="104055" x="3413125" y="3595688"/>
          <p14:tracePt t="104060" x="3421063" y="3587750"/>
          <p14:tracePt t="104063" x="3429000" y="3587750"/>
          <p14:tracePt t="104067" x="3436938" y="3587750"/>
          <p14:tracePt t="104073" x="3444875" y="3587750"/>
          <p14:tracePt t="104079" x="3452813" y="3587750"/>
          <p14:tracePt t="104089" x="3460750" y="3587750"/>
          <p14:tracePt t="104099" x="3468688" y="3587750"/>
          <p14:tracePt t="104103" x="3468688" y="3579813"/>
          <p14:tracePt t="104111" x="3476625" y="3579813"/>
          <p14:tracePt t="107179" x="3468688" y="3571875"/>
          <p14:tracePt t="107263" x="3460750" y="3571875"/>
          <p14:tracePt t="107375" x="3460750" y="3563938"/>
          <p14:tracePt t="107392" x="3468688" y="3563938"/>
          <p14:tracePt t="107395" x="3468688" y="3556000"/>
          <p14:tracePt t="107403" x="3476625" y="3556000"/>
          <p14:tracePt t="107405" x="3476625" y="3548063"/>
          <p14:tracePt t="107415" x="3484563" y="3540125"/>
          <p14:tracePt t="107426" x="3492500" y="3540125"/>
          <p14:tracePt t="107428" x="3492500" y="3532188"/>
          <p14:tracePt t="107443" x="3500438" y="3532188"/>
          <p14:tracePt t="107447" x="3500438" y="3524250"/>
          <p14:tracePt t="107655" x="3500438" y="3532188"/>
          <p14:tracePt t="107663" x="3508375" y="3532188"/>
          <p14:tracePt t="107671" x="3516313" y="3532188"/>
          <p14:tracePt t="107677" x="3524250" y="3532188"/>
          <p14:tracePt t="107681" x="3532188" y="3532188"/>
          <p14:tracePt t="107685" x="3540125" y="3532188"/>
          <p14:tracePt t="107691" x="3548063" y="3532188"/>
          <p14:tracePt t="107694" x="3556000" y="3540125"/>
          <p14:tracePt t="107695" x="3563938" y="3540125"/>
          <p14:tracePt t="107699" x="3571875" y="3540125"/>
          <p14:tracePt t="107703" x="3579813" y="3540125"/>
          <p14:tracePt t="107705" x="3587750" y="3540125"/>
          <p14:tracePt t="107709" x="3595688" y="3540125"/>
          <p14:tracePt t="107711" x="3603625" y="3540125"/>
          <p14:tracePt t="107713" x="3611563" y="3540125"/>
          <p14:tracePt t="107715" x="3619500" y="3540125"/>
          <p14:tracePt t="107719" x="3627438" y="3540125"/>
          <p14:tracePt t="107721" x="3635375" y="3540125"/>
          <p14:tracePt t="107723" x="3643313" y="3540125"/>
          <p14:tracePt t="107726" x="3651250" y="3540125"/>
          <p14:tracePt t="107728" x="3660775" y="3532188"/>
          <p14:tracePt t="107729" x="3668713" y="3532188"/>
          <p14:tracePt t="107731" x="3676650" y="3532188"/>
          <p14:tracePt t="107733" x="3684588" y="3532188"/>
          <p14:tracePt t="107735" x="3692525" y="3532188"/>
          <p14:tracePt t="107737" x="3700463" y="3532188"/>
          <p14:tracePt t="107739" x="3716338" y="3532188"/>
          <p14:tracePt t="107743" x="3724275" y="3532188"/>
          <p14:tracePt t="107745" x="3732213" y="3532188"/>
          <p14:tracePt t="107746" x="3740150" y="3532188"/>
          <p14:tracePt t="107749" x="3748088" y="3532188"/>
          <p14:tracePt t="107751" x="3756025" y="3532188"/>
          <p14:tracePt t="107753" x="3763963" y="3532188"/>
          <p14:tracePt t="107755" x="3771900" y="3532188"/>
          <p14:tracePt t="107760" x="3787775" y="3532188"/>
          <p14:tracePt t="107761" x="3795713" y="3532188"/>
          <p14:tracePt t="107763" x="3803650" y="3532188"/>
          <p14:tracePt t="107765" x="3811588" y="3532188"/>
          <p14:tracePt t="107767" x="3819525" y="3532188"/>
          <p14:tracePt t="107769" x="3827463" y="3532188"/>
          <p14:tracePt t="107773" x="3835400" y="3532188"/>
          <p14:tracePt t="107776" x="3843338" y="3532188"/>
          <p14:tracePt t="107778" x="3851275" y="3532188"/>
          <p14:tracePt t="107779" x="3867150" y="3532188"/>
          <p14:tracePt t="107781" x="3875088" y="3532188"/>
          <p14:tracePt t="107783" x="3883025" y="3532188"/>
          <p14:tracePt t="107785" x="3890963" y="3532188"/>
          <p14:tracePt t="107787" x="3898900" y="3532188"/>
          <p14:tracePt t="107789" x="3906838" y="3532188"/>
          <p14:tracePt t="107793" x="3922713" y="3532188"/>
          <p14:tracePt t="107795" x="3930650" y="3532188"/>
          <p14:tracePt t="107797" x="3938588" y="3532188"/>
          <p14:tracePt t="107799" x="3946525" y="3532188"/>
          <p14:tracePt t="107801" x="3954463" y="3532188"/>
          <p14:tracePt t="107803" x="3970338" y="3540125"/>
          <p14:tracePt t="107805" x="3978275" y="3540125"/>
          <p14:tracePt t="107809" x="3994150" y="3540125"/>
          <p14:tracePt t="107811" x="4011613" y="3540125"/>
          <p14:tracePt t="107813" x="4019550" y="3540125"/>
          <p14:tracePt t="107815" x="4035425" y="3540125"/>
          <p14:tracePt t="107817" x="4043363" y="3540125"/>
          <p14:tracePt t="107819" x="4051300" y="3540125"/>
          <p14:tracePt t="107821" x="4059238" y="3548063"/>
          <p14:tracePt t="107823" x="4075113" y="3548063"/>
          <p14:tracePt t="107826" x="4083050" y="3548063"/>
          <p14:tracePt t="107828" x="4090988" y="3548063"/>
          <p14:tracePt t="107831" x="4114800" y="3556000"/>
          <p14:tracePt t="107833" x="4122738" y="3556000"/>
          <p14:tracePt t="107835" x="4130675" y="3556000"/>
          <p14:tracePt t="107837" x="4146550" y="3556000"/>
          <p14:tracePt t="107839" x="4154488" y="3563938"/>
          <p14:tracePt t="107842" x="4162425" y="3563938"/>
          <p14:tracePt t="107846" x="4186238" y="3563938"/>
          <p14:tracePt t="107848" x="4202113" y="3563938"/>
          <p14:tracePt t="107849" x="4210050" y="3571875"/>
          <p14:tracePt t="107851" x="4217988" y="3571875"/>
          <p14:tracePt t="107853" x="4233863" y="3571875"/>
          <p14:tracePt t="107855" x="4241800" y="3571875"/>
          <p14:tracePt t="107860" x="4265613" y="3579813"/>
          <p14:tracePt t="107862" x="4273550" y="3579813"/>
          <p14:tracePt t="107864" x="4281488" y="3579813"/>
          <p14:tracePt t="107865" x="4289425" y="3579813"/>
          <p14:tracePt t="107867" x="4305300" y="3579813"/>
          <p14:tracePt t="107869" x="4313238" y="3579813"/>
          <p14:tracePt t="107871" x="4321175" y="3579813"/>
          <p14:tracePt t="107873" x="4329113" y="3587750"/>
          <p14:tracePt t="107878" x="4344988" y="3587750"/>
          <p14:tracePt t="107880" x="4352925" y="3587750"/>
          <p14:tracePt t="107883" x="4362450" y="3587750"/>
          <p14:tracePt t="107886" x="4370388" y="3587750"/>
          <p14:tracePt t="107888" x="4378325" y="3587750"/>
          <p14:tracePt t="107894" x="4394200" y="3587750"/>
          <p14:tracePt t="107897" x="4402138" y="3587750"/>
          <p14:tracePt t="107899" x="4402138" y="3595688"/>
          <p14:tracePt t="107905" x="4410075" y="3595688"/>
          <p14:tracePt t="107995" x="4410075" y="3605213"/>
          <p14:tracePt t="108008" x="4410075" y="3613150"/>
          <p14:tracePt t="108013" x="4418013" y="3613150"/>
          <p14:tracePt t="108017" x="4418013" y="3621088"/>
          <p14:tracePt t="108026" x="4418013" y="3629025"/>
          <p14:tracePt t="108027" x="4425950" y="3629025"/>
          <p14:tracePt t="108035" x="4433888" y="3636963"/>
          <p14:tracePt t="108042" x="4441825" y="3636963"/>
          <p14:tracePt t="108045" x="4449763" y="3644900"/>
          <p14:tracePt t="108049" x="4457700" y="3652838"/>
          <p14:tracePt t="108051" x="4465638" y="3652838"/>
          <p14:tracePt t="108053" x="4473575" y="3652838"/>
          <p14:tracePt t="108055" x="4481513" y="3652838"/>
          <p14:tracePt t="108059" x="4497388" y="3660775"/>
          <p14:tracePt t="108061" x="4505325" y="3660775"/>
          <p14:tracePt t="108064" x="4513263" y="3668713"/>
          <p14:tracePt t="108065" x="4521200" y="3668713"/>
          <p14:tracePt t="108067" x="4537075" y="3668713"/>
          <p14:tracePt t="108069" x="4545013" y="3668713"/>
          <p14:tracePt t="108071" x="4552950" y="3668713"/>
          <p14:tracePt t="108073" x="4568825" y="3676650"/>
          <p14:tracePt t="108076" x="4576763" y="3676650"/>
          <p14:tracePt t="108078" x="4584700" y="3676650"/>
          <p14:tracePt t="108082" x="4608513" y="3676650"/>
          <p14:tracePt t="108083" x="4616450" y="3676650"/>
          <p14:tracePt t="108085" x="4624388" y="3676650"/>
          <p14:tracePt t="108087" x="4632325" y="3676650"/>
          <p14:tracePt t="108089" x="4640263" y="3676650"/>
          <p14:tracePt t="108093" x="4664075" y="3676650"/>
          <p14:tracePt t="108096" x="4672013" y="3676650"/>
          <p14:tracePt t="108097" x="4679950" y="3668713"/>
          <p14:tracePt t="108099" x="4687888" y="3668713"/>
          <p14:tracePt t="108101" x="4695825" y="3668713"/>
          <p14:tracePt t="108103" x="4705350" y="3668713"/>
          <p14:tracePt t="108105" x="4705350" y="3660775"/>
          <p14:tracePt t="108110" x="4721225" y="3660775"/>
          <p14:tracePt t="108112" x="4729163" y="3652838"/>
          <p14:tracePt t="108115" x="4737100" y="3644900"/>
          <p14:tracePt t="108119" x="4745038" y="3644900"/>
          <p14:tracePt t="108123" x="4745038" y="3636963"/>
          <p14:tracePt t="108126" x="4752975" y="3636963"/>
          <p14:tracePt t="108131" x="4752975" y="3629025"/>
          <p14:tracePt t="108139" x="4752975" y="3621088"/>
          <p14:tracePt t="108145" x="4745038" y="3621088"/>
          <p14:tracePt t="108147" x="4745038" y="3613150"/>
          <p14:tracePt t="108151" x="4737100" y="3605213"/>
          <p14:tracePt t="108155" x="4729163" y="3595688"/>
          <p14:tracePt t="108159" x="4721225" y="3587750"/>
          <p14:tracePt t="108162" x="4713288" y="3587750"/>
          <p14:tracePt t="108163" x="4705350" y="3579813"/>
          <p14:tracePt t="108165" x="4695825" y="3579813"/>
          <p14:tracePt t="108167" x="4687888" y="3571875"/>
          <p14:tracePt t="108169" x="4672013" y="3571875"/>
          <p14:tracePt t="108171" x="4664075" y="3563938"/>
          <p14:tracePt t="108173" x="4656138" y="3563938"/>
          <p14:tracePt t="108176" x="4648200" y="3563938"/>
          <p14:tracePt t="108177" x="4632325" y="3556000"/>
          <p14:tracePt t="108180" x="4624388" y="3556000"/>
          <p14:tracePt t="108182" x="4608513" y="3556000"/>
          <p14:tracePt t="108183" x="4600575" y="3556000"/>
          <p14:tracePt t="108185" x="4584700" y="3548063"/>
          <p14:tracePt t="108187" x="4568825" y="3548063"/>
          <p14:tracePt t="108189" x="4552950" y="3548063"/>
          <p14:tracePt t="108191" x="4545013" y="3548063"/>
          <p14:tracePt t="108193" x="4529138" y="3548063"/>
          <p14:tracePt t="108195" x="4513263" y="3548063"/>
          <p14:tracePt t="108197" x="4497388" y="3548063"/>
          <p14:tracePt t="108199" x="4481513" y="3548063"/>
          <p14:tracePt t="108201" x="4465638" y="3548063"/>
          <p14:tracePt t="108203" x="4457700" y="3548063"/>
          <p14:tracePt t="108205" x="4441825" y="3548063"/>
          <p14:tracePt t="108208" x="4425950" y="3548063"/>
          <p14:tracePt t="108209" x="4410075" y="3548063"/>
          <p14:tracePt t="108211" x="4394200" y="3556000"/>
          <p14:tracePt t="108213" x="4386263" y="3556000"/>
          <p14:tracePt t="108215" x="4370388" y="3556000"/>
          <p14:tracePt t="108217" x="4352925" y="3556000"/>
          <p14:tracePt t="108219" x="4344988" y="3556000"/>
          <p14:tracePt t="108221" x="4329113" y="3563938"/>
          <p14:tracePt t="108223" x="4321175" y="3563938"/>
          <p14:tracePt t="108225" x="4305300" y="3563938"/>
          <p14:tracePt t="108227" x="4297363" y="3571875"/>
          <p14:tracePt t="108229" x="4289425" y="3571875"/>
          <p14:tracePt t="108231" x="4273550" y="3579813"/>
          <p14:tracePt t="108233" x="4265613" y="3579813"/>
          <p14:tracePt t="108235" x="4257675" y="3579813"/>
          <p14:tracePt t="108237" x="4249738" y="3587750"/>
          <p14:tracePt t="108239" x="4241800" y="3587750"/>
          <p14:tracePt t="108241" x="4241800" y="3595688"/>
          <p14:tracePt t="108243" x="4233863" y="3605213"/>
          <p14:tracePt t="108245" x="4225925" y="3605213"/>
          <p14:tracePt t="108247" x="4217988" y="3613150"/>
          <p14:tracePt t="108253" x="4210050" y="3621088"/>
          <p14:tracePt t="108258" x="4210050" y="3629025"/>
          <p14:tracePt t="108261" x="4210050" y="3636963"/>
          <p14:tracePt t="108267" x="4210050" y="3644900"/>
          <p14:tracePt t="108273" x="4210050" y="3652838"/>
          <p14:tracePt t="108275" x="4217988" y="3652838"/>
          <p14:tracePt t="108277" x="4217988" y="3660775"/>
          <p14:tracePt t="108281" x="4225925" y="3668713"/>
          <p14:tracePt t="108283" x="4233863" y="3668713"/>
          <p14:tracePt t="108285" x="4233863" y="3676650"/>
          <p14:tracePt t="108287" x="4241800" y="3676650"/>
          <p14:tracePt t="108289" x="4249738" y="3684588"/>
          <p14:tracePt t="108292" x="4257675" y="3684588"/>
          <p14:tracePt t="108294" x="4265613" y="3692525"/>
          <p14:tracePt t="108296" x="4273550" y="3692525"/>
          <p14:tracePt t="108298" x="4289425" y="3692525"/>
          <p14:tracePt t="108300" x="4297363" y="3700463"/>
          <p14:tracePt t="108301" x="4313238" y="3700463"/>
          <p14:tracePt t="108303" x="4321175" y="3700463"/>
          <p14:tracePt t="108305" x="4337050" y="3700463"/>
          <p14:tracePt t="108309" x="4370388" y="3708400"/>
          <p14:tracePt t="108312" x="4386263" y="3708400"/>
          <p14:tracePt t="108315" x="4425950" y="3708400"/>
          <p14:tracePt t="108317" x="4441825" y="3708400"/>
          <p14:tracePt t="108319" x="4465638" y="3708400"/>
          <p14:tracePt t="108321" x="4481513" y="3708400"/>
          <p14:tracePt t="108323" x="4497388" y="3708400"/>
          <p14:tracePt t="108326" x="4521200" y="3700463"/>
          <p14:tracePt t="108330" x="4552950" y="3700463"/>
          <p14:tracePt t="108331" x="4576763" y="3700463"/>
          <p14:tracePt t="108333" x="4592638" y="3692525"/>
          <p14:tracePt t="108335" x="4608513" y="3692525"/>
          <p14:tracePt t="108337" x="4624388" y="3692525"/>
          <p14:tracePt t="108339" x="4640263" y="3684588"/>
          <p14:tracePt t="108343" x="4656138" y="3684588"/>
          <p14:tracePt t="108347" x="4705350" y="3668713"/>
          <p14:tracePt t="108349" x="4713288" y="3668713"/>
          <p14:tracePt t="108351" x="4729163" y="3660775"/>
          <p14:tracePt t="108353" x="4737100" y="3652838"/>
          <p14:tracePt t="108355" x="4745038" y="3652838"/>
          <p14:tracePt t="108359" x="4752975" y="3644900"/>
          <p14:tracePt t="108364" x="4760913" y="3629025"/>
          <p14:tracePt t="108367" x="4760913" y="3621088"/>
          <p14:tracePt t="108369" x="4760913" y="3613150"/>
          <p14:tracePt t="108373" x="4760913" y="3605213"/>
          <p14:tracePt t="108377" x="4752975" y="3595688"/>
          <p14:tracePt t="108379" x="4745038" y="3595688"/>
          <p14:tracePt t="108381" x="4745038" y="3587750"/>
          <p14:tracePt t="108383" x="4737100" y="3579813"/>
          <p14:tracePt t="108385" x="4729163" y="3579813"/>
          <p14:tracePt t="108387" x="4721225" y="3571875"/>
          <p14:tracePt t="108389" x="4713288" y="3563938"/>
          <p14:tracePt t="108394" x="4695825" y="3556000"/>
          <p14:tracePt t="108396" x="4687888" y="3556000"/>
          <p14:tracePt t="108397" x="4679950" y="3548063"/>
          <p14:tracePt t="108399" x="4664075" y="3548063"/>
          <p14:tracePt t="108401" x="4648200" y="3540125"/>
          <p14:tracePt t="108403" x="4640263" y="3540125"/>
          <p14:tracePt t="108405" x="4624388" y="3532188"/>
          <p14:tracePt t="108409" x="4584700" y="3524250"/>
          <p14:tracePt t="108411" x="4568825" y="3524250"/>
          <p14:tracePt t="108414" x="4545013" y="3516313"/>
          <p14:tracePt t="108415" x="4529138" y="3516313"/>
          <p14:tracePt t="108417" x="4505325" y="3516313"/>
          <p14:tracePt t="108419" x="4481513" y="3516313"/>
          <p14:tracePt t="108421" x="4465638" y="3516313"/>
          <p14:tracePt t="108423" x="4441825" y="3508375"/>
          <p14:tracePt t="108426" x="4425950" y="3508375"/>
          <p14:tracePt t="108428" x="4402138" y="3508375"/>
          <p14:tracePt t="108430" x="4386263" y="3508375"/>
          <p14:tracePt t="108431" x="4362450" y="3508375"/>
          <p14:tracePt t="108433" x="4344988" y="3508375"/>
          <p14:tracePt t="108435" x="4321175" y="3508375"/>
          <p14:tracePt t="108437" x="4305300" y="3516313"/>
          <p14:tracePt t="108439" x="4289425" y="3516313"/>
          <p14:tracePt t="108442" x="4273550" y="3516313"/>
          <p14:tracePt t="108444" x="4249738" y="3516313"/>
          <p14:tracePt t="108446" x="4233863" y="3524250"/>
          <p14:tracePt t="108447" x="4217988" y="3524250"/>
          <p14:tracePt t="108449" x="4210050" y="3532188"/>
          <p14:tracePt t="108451" x="4194175" y="3532188"/>
          <p14:tracePt t="108453" x="4178300" y="3532188"/>
          <p14:tracePt t="108455" x="4170363" y="3540125"/>
          <p14:tracePt t="108459" x="4146550" y="3548063"/>
          <p14:tracePt t="108461" x="4138613" y="3548063"/>
          <p14:tracePt t="108463" x="4130675" y="3556000"/>
          <p14:tracePt t="108465" x="4122738" y="3556000"/>
          <p14:tracePt t="108467" x="4122738" y="3563938"/>
          <p14:tracePt t="108469" x="4114800" y="3563938"/>
          <p14:tracePt t="108473" x="4106863" y="3571875"/>
          <p14:tracePt t="108481" x="4106863" y="3579813"/>
          <p14:tracePt t="108483" x="4098925" y="3579813"/>
          <p14:tracePt t="108492" x="4098925" y="3587750"/>
          <p14:tracePt t="108495" x="4106863" y="3587750"/>
          <p14:tracePt t="108499" x="4106863" y="3595688"/>
          <p14:tracePt t="108503" x="4114800" y="3605213"/>
          <p14:tracePt t="108509" x="4130675" y="3613150"/>
          <p14:tracePt t="108511" x="4138613" y="3621088"/>
          <p14:tracePt t="108515" x="4146550" y="3629025"/>
          <p14:tracePt t="108517" x="4154488" y="3629025"/>
          <p14:tracePt t="108519" x="4162425" y="3636963"/>
          <p14:tracePt t="108521" x="4170363" y="3636963"/>
          <p14:tracePt t="108523" x="4178300" y="3636963"/>
          <p14:tracePt t="108526" x="4194175" y="3644900"/>
          <p14:tracePt t="108528" x="4202113" y="3644900"/>
          <p14:tracePt t="108530" x="4210050" y="3644900"/>
          <p14:tracePt t="108533" x="4233863" y="3652838"/>
          <p14:tracePt t="108535" x="4249738" y="3652838"/>
          <p14:tracePt t="108537" x="4257675" y="3652838"/>
          <p14:tracePt t="108539" x="4273550" y="3652838"/>
          <p14:tracePt t="108542" x="4289425" y="3652838"/>
          <p14:tracePt t="108543" x="4297363" y="3652838"/>
          <p14:tracePt t="108547" x="4321175" y="3660775"/>
          <p14:tracePt t="108550" x="4329113" y="3660775"/>
          <p14:tracePt t="108551" x="4337050" y="3660775"/>
          <p14:tracePt t="108553" x="4344988" y="3660775"/>
          <p14:tracePt t="108555" x="4352925" y="3660775"/>
          <p14:tracePt t="108560" x="4370388" y="3652838"/>
          <p14:tracePt t="108561" x="4378325" y="3652838"/>
          <p14:tracePt t="108565" x="4386263" y="3652838"/>
          <p14:tracePt t="108571" x="4394200" y="3652838"/>
          <p14:tracePt t="108573" x="4394200" y="3644900"/>
          <p14:tracePt t="108577" x="4402138" y="3644900"/>
          <p14:tracePt t="108585" x="4410075" y="3644900"/>
          <p14:tracePt t="108605" x="4410075" y="3636963"/>
          <p14:tracePt t="108617" x="4402138" y="3636963"/>
          <p14:tracePt t="108626" x="4394200" y="3636963"/>
          <p14:tracePt t="108631" x="4386263" y="3636963"/>
          <p14:tracePt t="108633" x="4386263" y="3629025"/>
          <p14:tracePt t="108635" x="4378325" y="3629025"/>
          <p14:tracePt t="108637" x="4370388" y="3629025"/>
          <p14:tracePt t="108642" x="4362450" y="3629025"/>
          <p14:tracePt t="108645" x="4352925" y="3629025"/>
          <p14:tracePt t="110350" x="4352925" y="3636963"/>
          <p14:tracePt t="110369" x="4352925" y="3644900"/>
          <p14:tracePt t="110393" x="4352925" y="3652838"/>
          <p14:tracePt t="110413" x="4362450" y="3652838"/>
          <p14:tracePt t="110421" x="4362450" y="3660775"/>
          <p14:tracePt t="110433" x="4370388" y="3660775"/>
          <p14:tracePt t="110437" x="4370388" y="3668713"/>
          <p14:tracePt t="110439" x="4378325" y="3668713"/>
          <p14:tracePt t="110444" x="4386263" y="3668713"/>
          <p14:tracePt t="110447" x="4394200" y="3676650"/>
          <p14:tracePt t="110449" x="4402138" y="3676650"/>
          <p14:tracePt t="110451" x="4410075" y="3676650"/>
          <p14:tracePt t="110453" x="4418013" y="3676650"/>
          <p14:tracePt t="110458" x="4425950" y="3684588"/>
          <p14:tracePt t="110460" x="4433888" y="3684588"/>
          <p14:tracePt t="110462" x="4441825" y="3684588"/>
          <p14:tracePt t="110464" x="4449763" y="3684588"/>
          <p14:tracePt t="110465" x="4457700" y="3684588"/>
          <p14:tracePt t="110467" x="4465638" y="3684588"/>
          <p14:tracePt t="110469" x="4473575" y="3692525"/>
          <p14:tracePt t="110471" x="4481513" y="3692525"/>
          <p14:tracePt t="110473" x="4489450" y="3692525"/>
          <p14:tracePt t="110476" x="4497388" y="3692525"/>
          <p14:tracePt t="110478" x="4505325" y="3692525"/>
          <p14:tracePt t="110479" x="4513263" y="3692525"/>
          <p14:tracePt t="110481" x="4521200" y="3692525"/>
          <p14:tracePt t="110485" x="4529138" y="3692525"/>
          <p14:tracePt t="110487" x="4537075" y="3692525"/>
          <p14:tracePt t="110492" x="4545013" y="3692525"/>
          <p14:tracePt t="110495" x="4552950" y="3692525"/>
          <p14:tracePt t="110499" x="4560888" y="3692525"/>
          <p14:tracePt t="110503" x="4568825" y="3692525"/>
          <p14:tracePt t="110510" x="4576763" y="3684588"/>
          <p14:tracePt t="110517" x="4584700" y="3684588"/>
          <p14:tracePt t="110537" x="4584700" y="3676650"/>
          <p14:tracePt t="110545" x="4576763" y="3676650"/>
          <p14:tracePt t="110549" x="4576763" y="3668713"/>
          <p14:tracePt t="110553" x="4568825" y="3668713"/>
          <p14:tracePt t="110555" x="4560888" y="3660775"/>
          <p14:tracePt t="110559" x="4552950" y="3660775"/>
          <p14:tracePt t="110561" x="4545013" y="3652838"/>
          <p14:tracePt t="110565" x="4537075" y="3652838"/>
          <p14:tracePt t="110567" x="4529138" y="3644900"/>
          <p14:tracePt t="110569" x="4521200" y="3644900"/>
          <p14:tracePt t="110571" x="4513263" y="3644900"/>
          <p14:tracePt t="110573" x="4505325" y="3636963"/>
          <p14:tracePt t="110576" x="4497388" y="3636963"/>
          <p14:tracePt t="110579" x="4481513" y="3629025"/>
          <p14:tracePt t="110581" x="4473575" y="3629025"/>
          <p14:tracePt t="110583" x="4465638" y="3629025"/>
          <p14:tracePt t="110585" x="4457700" y="3629025"/>
          <p14:tracePt t="110587" x="4449763" y="3629025"/>
          <p14:tracePt t="110589" x="4441825" y="3621088"/>
          <p14:tracePt t="110593" x="4425950" y="3621088"/>
          <p14:tracePt t="110598" x="4402138" y="3621088"/>
          <p14:tracePt t="110599" x="4394200" y="3621088"/>
          <p14:tracePt t="110601" x="4386263" y="3621088"/>
          <p14:tracePt t="110603" x="4378325" y="3621088"/>
          <p14:tracePt t="110605" x="4378325" y="3613150"/>
          <p14:tracePt t="110610" x="4362450" y="3613150"/>
          <p14:tracePt t="110613" x="4352925" y="3613150"/>
          <p14:tracePt t="110616" x="4344988" y="3613150"/>
          <p14:tracePt t="110619" x="4337050" y="3613150"/>
          <p14:tracePt t="110621" x="4329113" y="3613150"/>
          <p14:tracePt t="110626" x="4329113" y="3621088"/>
          <p14:tracePt t="110628" x="4321175" y="3621088"/>
          <p14:tracePt t="110631" x="4313238" y="3621088"/>
          <p14:tracePt t="110685" x="4313238" y="3629025"/>
          <p14:tracePt t="110690" x="4321175" y="3629025"/>
          <p14:tracePt t="110695" x="4329113" y="3629025"/>
          <p14:tracePt t="110698" x="4329113" y="3636963"/>
          <p14:tracePt t="110701" x="4337050" y="3636963"/>
          <p14:tracePt t="110705" x="4344988" y="3636963"/>
          <p14:tracePt t="110708" x="4352925" y="3644900"/>
          <p14:tracePt t="110711" x="4362450" y="3644900"/>
          <p14:tracePt t="110713" x="4370388" y="3644900"/>
          <p14:tracePt t="110715" x="4378325" y="3644900"/>
          <p14:tracePt t="110717" x="4386263" y="3644900"/>
          <p14:tracePt t="110719" x="4394200" y="3652838"/>
          <p14:tracePt t="110721" x="4402138" y="3652838"/>
          <p14:tracePt t="110726" x="4410075" y="3652838"/>
          <p14:tracePt t="110728" x="4418013" y="3652838"/>
          <p14:tracePt t="110729" x="4425950" y="3652838"/>
          <p14:tracePt t="110731" x="4433888" y="3652838"/>
          <p14:tracePt t="110733" x="4441825" y="3652838"/>
          <p14:tracePt t="110735" x="4449763" y="3652838"/>
          <p14:tracePt t="110737" x="4457700" y="3652838"/>
          <p14:tracePt t="110742" x="4465638" y="3652838"/>
          <p14:tracePt t="110747" x="4473575" y="3652838"/>
          <p14:tracePt t="110751" x="4481513" y="3652838"/>
          <p14:tracePt t="110763" x="4481513" y="3644900"/>
          <p14:tracePt t="110783" x="4481513" y="3636963"/>
          <p14:tracePt t="110789" x="4473575" y="3636963"/>
          <p14:tracePt t="110793" x="4473575" y="3629025"/>
          <p14:tracePt t="110797" x="4465638" y="3629025"/>
          <p14:tracePt t="110801" x="4457700" y="3621088"/>
          <p14:tracePt t="110805" x="4449763" y="3621088"/>
          <p14:tracePt t="110809" x="4441825" y="3613150"/>
          <p14:tracePt t="110813" x="4433888" y="3613150"/>
          <p14:tracePt t="110815" x="4425950" y="3613150"/>
          <p14:tracePt t="110817" x="4418013" y="3613150"/>
          <p14:tracePt t="110821" x="4410075" y="3605213"/>
          <p14:tracePt t="110823" x="4402138" y="3605213"/>
          <p14:tracePt t="110826" x="4394200" y="3605213"/>
          <p14:tracePt t="110828" x="4386263" y="3605213"/>
          <p14:tracePt t="110830" x="4378325" y="3605213"/>
          <p14:tracePt t="110833" x="4370388" y="3605213"/>
          <p14:tracePt t="110835" x="4362450" y="3605213"/>
          <p14:tracePt t="110837" x="4352925" y="3605213"/>
          <p14:tracePt t="110842" x="4344988" y="3605213"/>
          <p14:tracePt t="110845" x="4337050" y="3605213"/>
          <p14:tracePt t="110855" x="4329113" y="3605213"/>
          <p14:tracePt t="110892" x="4337050" y="3605213"/>
          <p14:tracePt t="110896" x="4337050" y="3613150"/>
          <p14:tracePt t="110913" x="4344988" y="3613150"/>
          <p14:tracePt t="110919" x="4352925" y="3621088"/>
          <p14:tracePt t="110923" x="4362450" y="3621088"/>
          <p14:tracePt t="110926" x="4370388" y="3621088"/>
          <p14:tracePt t="110929" x="4378325" y="3621088"/>
          <p14:tracePt t="110931" x="4386263" y="3621088"/>
          <p14:tracePt t="110945" x="4402138" y="3621088"/>
          <p14:tracePt t="110947" x="4410075" y="3621088"/>
          <p14:tracePt t="110959" x="4418013" y="3621088"/>
          <p14:tracePt t="110963" x="4418013" y="3613150"/>
          <p14:tracePt t="110967" x="4410075" y="3613150"/>
          <p14:tracePt t="110973" x="4410075" y="3605213"/>
          <p14:tracePt t="110981" x="4410075" y="3595688"/>
          <p14:tracePt t="110983" x="4402138" y="3595688"/>
          <p14:tracePt t="110992" x="4402138" y="3587750"/>
          <p14:tracePt t="110995" x="4394200" y="3587750"/>
          <p14:tracePt t="110999" x="4394200" y="3579813"/>
          <p14:tracePt t="111003" x="4386263" y="3579813"/>
          <p14:tracePt t="111009" x="4378325" y="3579813"/>
          <p14:tracePt t="111012" x="4370388" y="3571875"/>
          <p14:tracePt t="111013" x="4362450" y="3571875"/>
          <p14:tracePt t="111017" x="4352925" y="3571875"/>
          <p14:tracePt t="111019" x="4344988" y="3571875"/>
          <p14:tracePt t="111021" x="4337050" y="3571875"/>
          <p14:tracePt t="111023" x="4329113" y="3571875"/>
          <p14:tracePt t="111026" x="4321175" y="3571875"/>
          <p14:tracePt t="111029" x="4313238" y="3571875"/>
          <p14:tracePt t="111031" x="4305300" y="3571875"/>
          <p14:tracePt t="111033" x="4297363" y="3571875"/>
          <p14:tracePt t="111037" x="4289425" y="3571875"/>
          <p14:tracePt t="111039" x="4281488" y="3571875"/>
          <p14:tracePt t="111041" x="4273550" y="3571875"/>
          <p14:tracePt t="111043" x="4281488" y="3571875"/>
          <p14:tracePt t="111049" x="4273550" y="3571875"/>
          <p14:tracePt t="111077" x="4273550" y="3579813"/>
          <p14:tracePt t="111101" x="4281488" y="3579813"/>
          <p14:tracePt t="111113" x="4289425" y="3579813"/>
          <p14:tracePt t="111119" x="4297363" y="3587750"/>
          <p14:tracePt t="111123" x="4305300" y="3587750"/>
          <p14:tracePt t="111126" x="4313238" y="3587750"/>
          <p14:tracePt t="111128" x="4321175" y="3587750"/>
          <p14:tracePt t="111131" x="4329113" y="3587750"/>
          <p14:tracePt t="111133" x="4337050" y="3587750"/>
          <p14:tracePt t="111135" x="4344988" y="3587750"/>
          <p14:tracePt t="111137" x="4352925" y="3587750"/>
          <p14:tracePt t="111143" x="4362450" y="3587750"/>
          <p14:tracePt t="111145" x="4370388" y="3587750"/>
          <p14:tracePt t="111153" x="4370388" y="3579813"/>
          <p14:tracePt t="111159" x="4378325" y="3579813"/>
          <p14:tracePt t="111192" x="4370388" y="3579813"/>
          <p14:tracePt t="111195" x="4370388" y="3571875"/>
          <p14:tracePt t="111209" x="4362450" y="3571875"/>
          <p14:tracePt t="111213" x="4352925" y="3563938"/>
          <p14:tracePt t="111217" x="4344988" y="3563938"/>
          <p14:tracePt t="111219" x="4337050" y="3563938"/>
          <p14:tracePt t="111223" x="4329113" y="3563938"/>
          <p14:tracePt t="111226" x="4321175" y="3563938"/>
          <p14:tracePt t="111228" x="4313238" y="3563938"/>
          <p14:tracePt t="111231" x="4305300" y="3563938"/>
          <p14:tracePt t="111233" x="4297363" y="3563938"/>
          <p14:tracePt t="111235" x="4289425" y="3563938"/>
          <p14:tracePt t="111237" x="4281488" y="3563938"/>
          <p14:tracePt t="111239" x="4273550" y="3563938"/>
          <p14:tracePt t="111242" x="4265613" y="3563938"/>
          <p14:tracePt t="111245" x="4257675" y="3563938"/>
          <p14:tracePt t="111247" x="4249738" y="3563938"/>
          <p14:tracePt t="111251" x="4241800" y="3571875"/>
          <p14:tracePt t="111255" x="4233863" y="3571875"/>
          <p14:tracePt t="111261" x="4225925" y="3571875"/>
          <p14:tracePt t="111269" x="4225925" y="3579813"/>
          <p14:tracePt t="111285" x="4225925" y="3587750"/>
          <p14:tracePt t="111292" x="4225925" y="3595688"/>
          <p14:tracePt t="111298" x="4225925" y="3605213"/>
          <p14:tracePt t="111303" x="4233863" y="3613150"/>
          <p14:tracePt t="111310" x="4241800" y="3621088"/>
          <p14:tracePt t="111313" x="4249738" y="3629025"/>
          <p14:tracePt t="111315" x="4257675" y="3629025"/>
          <p14:tracePt t="111317" x="4265613" y="3636963"/>
          <p14:tracePt t="111319" x="4273550" y="3636963"/>
          <p14:tracePt t="111323" x="4281488" y="3644900"/>
          <p14:tracePt t="111326" x="4289425" y="3644900"/>
          <p14:tracePt t="111328" x="4297363" y="3644900"/>
          <p14:tracePt t="111331" x="4313238" y="3644900"/>
          <p14:tracePt t="111333" x="4313238" y="3652838"/>
          <p14:tracePt t="111335" x="4321175" y="3652838"/>
          <p14:tracePt t="111337" x="4329113" y="3652838"/>
          <p14:tracePt t="111339" x="4337050" y="3652838"/>
          <p14:tracePt t="111344" x="4344988" y="3652838"/>
          <p14:tracePt t="111346" x="4352925" y="3652838"/>
          <p14:tracePt t="111349" x="4362450" y="3652838"/>
          <p14:tracePt t="111353" x="4370388" y="3652838"/>
          <p14:tracePt t="111357" x="4378325" y="3652838"/>
          <p14:tracePt t="111363" x="4386263" y="3652838"/>
          <p14:tracePt t="111369" x="4394200" y="3652838"/>
          <p14:tracePt t="111377" x="4394200" y="3644900"/>
          <p14:tracePt t="111383" x="4402138" y="3644900"/>
          <p14:tracePt t="111389" x="4402138" y="3636963"/>
          <p14:tracePt t="111399" x="4402138" y="3629025"/>
          <p14:tracePt t="111403" x="4394200" y="3629025"/>
          <p14:tracePt t="111409" x="4394200" y="3621088"/>
          <p14:tracePt t="111411" x="4394200" y="3613150"/>
          <p14:tracePt t="111413" x="4386263" y="3613150"/>
          <p14:tracePt t="111417" x="4378325" y="3605213"/>
          <p14:tracePt t="111421" x="4370388" y="3595688"/>
          <p14:tracePt t="111426" x="4362450" y="3595688"/>
          <p14:tracePt t="111428" x="4352925" y="3587750"/>
          <p14:tracePt t="111431" x="4344988" y="3579813"/>
          <p14:tracePt t="111433" x="4337050" y="3579813"/>
          <p14:tracePt t="111435" x="4329113" y="3579813"/>
          <p14:tracePt t="111437" x="4329113" y="3571875"/>
          <p14:tracePt t="111439" x="4321175" y="3571875"/>
          <p14:tracePt t="111443" x="4313238" y="3571875"/>
          <p14:tracePt t="111444" x="4305300" y="3571875"/>
          <p14:tracePt t="111447" x="4297363" y="3571875"/>
          <p14:tracePt t="111449" x="4289425" y="3563938"/>
          <p14:tracePt t="111451" x="4281488" y="3563938"/>
          <p14:tracePt t="111453" x="4273550" y="3563938"/>
          <p14:tracePt t="111455" x="4265613" y="3563938"/>
          <p14:tracePt t="111459" x="4257675" y="3563938"/>
          <p14:tracePt t="111462" x="4249738" y="3563938"/>
          <p14:tracePt t="111465" x="4241800" y="3563938"/>
          <p14:tracePt t="111473" x="4233863" y="3563938"/>
          <p14:tracePt t="111535" x="4233863" y="3571875"/>
          <p14:tracePt t="111539" x="4241800" y="3571875"/>
          <p14:tracePt t="111543" x="4249738" y="3571875"/>
          <p14:tracePt t="111546" x="4257675" y="3579813"/>
          <p14:tracePt t="111549" x="4265613" y="3579813"/>
          <p14:tracePt t="111553" x="4265613" y="3587750"/>
          <p14:tracePt t="111555" x="4273550" y="3587750"/>
          <p14:tracePt t="111560" x="4281488" y="3587750"/>
          <p14:tracePt t="111565" x="4289425" y="3587750"/>
          <p14:tracePt t="111569" x="4297363" y="3587750"/>
          <p14:tracePt t="111576" x="4297363" y="3595688"/>
          <p14:tracePt t="111579" x="4305300" y="3595688"/>
          <p14:tracePt t="111601" x="4305300" y="3587750"/>
          <p14:tracePt t="111610" x="4297363" y="3587750"/>
          <p14:tracePt t="111651" x="4297363" y="3579813"/>
          <p14:tracePt t="111659" x="4289425" y="3579813"/>
          <p14:tracePt t="111676" x="4281488" y="3579813"/>
          <p14:tracePt t="111679" x="4273550" y="3579813"/>
          <p14:tracePt t="111681" x="4273550" y="3587750"/>
          <p14:tracePt t="111685" x="4265613" y="3587750"/>
          <p14:tracePt t="111699" x="4257675" y="3587750"/>
          <p14:tracePt t="111723" x="4257675" y="3595688"/>
          <p14:tracePt t="111733" x="4257675" y="3605213"/>
          <p14:tracePt t="111735" x="4265613" y="3605213"/>
          <p14:tracePt t="111742" x="4265613" y="3613150"/>
          <p14:tracePt t="111749" x="4265613" y="3621088"/>
          <p14:tracePt t="111759" x="4265613" y="3629025"/>
          <p14:tracePt t="111761" x="4273550" y="3629025"/>
          <p14:tracePt t="111767" x="4273550" y="3636963"/>
          <p14:tracePt t="111774" x="4281488" y="3636963"/>
          <p14:tracePt t="111776" x="4281488" y="3644900"/>
          <p14:tracePt t="111783" x="4289425" y="3652838"/>
          <p14:tracePt t="111789" x="4289425" y="3660775"/>
          <p14:tracePt t="111792" x="4297363" y="3660775"/>
          <p14:tracePt t="111795" x="4297363" y="3668713"/>
          <p14:tracePt t="111799" x="4305300" y="3668713"/>
          <p14:tracePt t="111803" x="4305300" y="3676650"/>
          <p14:tracePt t="111811" x="4313238" y="3676650"/>
          <p14:tracePt t="111814" x="4313238" y="3684588"/>
          <p14:tracePt t="111826" x="4313238" y="3692525"/>
          <p14:tracePt t="111837" x="4321175" y="3692525"/>
          <p14:tracePt t="111866" x="4313238" y="3692525"/>
          <p14:tracePt t="112665" x="4321175" y="3692525"/>
          <p14:tracePt t="112668" x="4321175" y="3684588"/>
          <p14:tracePt t="112679" x="4321175" y="3676650"/>
          <p14:tracePt t="112695" x="4321175" y="3668713"/>
          <p14:tracePt t="112713" x="4321175" y="3660775"/>
          <p14:tracePt t="112731" x="4321175" y="3652838"/>
          <p14:tracePt t="112755" x="4321175" y="3644900"/>
          <p14:tracePt t="112879" x="4321175" y="3652838"/>
          <p14:tracePt t="112893" x="4321175" y="3660775"/>
          <p14:tracePt t="112903" x="4321175" y="3668713"/>
          <p14:tracePt t="112909" x="4329113" y="3668713"/>
          <p14:tracePt t="112915" x="4329113" y="3676650"/>
          <p14:tracePt t="112927" x="4329113" y="3684588"/>
          <p14:tracePt t="112945" x="4337050" y="3692525"/>
          <p14:tracePt t="112947" x="4344988" y="3692525"/>
          <p14:tracePt t="112949" x="4344988" y="3700463"/>
          <p14:tracePt t="112961" x="4352925" y="3708400"/>
          <p14:tracePt t="113043" x="4362450" y="3708400"/>
          <p14:tracePt t="113053" x="4362450" y="3700463"/>
          <p14:tracePt t="113056" x="4370388" y="3700463"/>
          <p14:tracePt t="113061" x="4370388" y="3692525"/>
          <p14:tracePt t="113067" x="4378325" y="3692525"/>
          <p14:tracePt t="113069" x="4378325" y="3684588"/>
          <p14:tracePt t="113079" x="4378325" y="3676650"/>
          <p14:tracePt t="113085" x="4378325" y="3668713"/>
          <p14:tracePt t="113093" x="4378325" y="3660775"/>
          <p14:tracePt t="113099" x="4378325" y="3652838"/>
          <p14:tracePt t="113107" x="4378325" y="3644900"/>
          <p14:tracePt t="113115" x="4378325" y="3636963"/>
          <p14:tracePt t="113127" x="4370388" y="3629025"/>
          <p14:tracePt t="113131" x="4370388" y="3621088"/>
          <p14:tracePt t="113137" x="4362450" y="3621088"/>
          <p14:tracePt t="113139" x="4362450" y="3613150"/>
          <p14:tracePt t="113145" x="4352925" y="3613150"/>
          <p14:tracePt t="113149" x="4352925" y="3605213"/>
          <p14:tracePt t="113155" x="4344988" y="3605213"/>
          <p14:tracePt t="113163" x="4344988" y="3595688"/>
          <p14:tracePt t="113165" x="4337050" y="3595688"/>
          <p14:tracePt t="113235" x="4337050" y="3605213"/>
          <p14:tracePt t="113243" x="4337050" y="3613150"/>
          <p14:tracePt t="113249" x="4337050" y="3621088"/>
          <p14:tracePt t="113255" x="4337050" y="3629025"/>
          <p14:tracePt t="113263" x="4337050" y="3636963"/>
          <p14:tracePt t="113272" x="4344988" y="3644900"/>
          <p14:tracePt t="113279" x="4344988" y="3652838"/>
          <p14:tracePt t="113287" x="4352925" y="3652838"/>
          <p14:tracePt t="113292" x="4352925" y="3660775"/>
          <p14:tracePt t="113301" x="4362450" y="3660775"/>
          <p14:tracePt t="113311" x="4370388" y="3660775"/>
          <p14:tracePt t="113313" x="4370388" y="3668713"/>
          <p14:tracePt t="113323" x="4378325" y="3668713"/>
          <p14:tracePt t="113331" x="4386263" y="3668713"/>
          <p14:tracePt t="113343" x="4394200" y="3668713"/>
          <p14:tracePt t="113351" x="4402138" y="3668713"/>
          <p14:tracePt t="113360" x="4402138" y="3660775"/>
          <p14:tracePt t="113373" x="4402138" y="3652838"/>
          <p14:tracePt t="113383" x="4402138" y="3644900"/>
          <p14:tracePt t="113389" x="4402138" y="3636963"/>
          <p14:tracePt t="113393" x="4402138" y="3629025"/>
          <p14:tracePt t="113395" x="4394200" y="3629025"/>
          <p14:tracePt t="113397" x="4394200" y="3621088"/>
          <p14:tracePt t="113401" x="4386263" y="3621088"/>
          <p14:tracePt t="113403" x="4386263" y="3613150"/>
          <p14:tracePt t="113409" x="4378325" y="3605213"/>
          <p14:tracePt t="113413" x="4370388" y="3595688"/>
          <p14:tracePt t="113417" x="4362450" y="3587750"/>
          <p14:tracePt t="113421" x="4352925" y="3587750"/>
          <p14:tracePt t="113425" x="4352925" y="3579813"/>
          <p14:tracePt t="113428" x="4344988" y="3579813"/>
          <p14:tracePt t="113431" x="4337050" y="3571875"/>
          <p14:tracePt t="113437" x="4329113" y="3571875"/>
          <p14:tracePt t="113444" x="4321175" y="3571875"/>
          <p14:tracePt t="113447" x="4321175" y="3563938"/>
          <p14:tracePt t="113449" x="4313238" y="3563938"/>
          <p14:tracePt t="113510" x="4313238" y="3571875"/>
          <p14:tracePt t="113517" x="4313238" y="3579813"/>
          <p14:tracePt t="113521" x="4313238" y="3587750"/>
          <p14:tracePt t="113527" x="4313238" y="3595688"/>
          <p14:tracePt t="113533" x="4313238" y="3605213"/>
          <p14:tracePt t="113539" x="4313238" y="3613150"/>
          <p14:tracePt t="113542" x="4321175" y="3613150"/>
          <p14:tracePt t="113545" x="4321175" y="3621088"/>
          <p14:tracePt t="113551" x="4329113" y="3629025"/>
          <p14:tracePt t="113559" x="4329113" y="3636963"/>
          <p14:tracePt t="113561" x="4337050" y="3636963"/>
          <p14:tracePt t="113567" x="4337050" y="3644900"/>
          <p14:tracePt t="113569" x="4344988" y="3644900"/>
          <p14:tracePt t="113576" x="4352925" y="3644900"/>
          <p14:tracePt t="113580" x="4352925" y="3652838"/>
          <p14:tracePt t="113583" x="4362450" y="3652838"/>
          <p14:tracePt t="113589" x="4370388" y="3660775"/>
          <p14:tracePt t="113595" x="4378325" y="3660775"/>
          <p14:tracePt t="113605" x="4386263" y="3660775"/>
          <p14:tracePt t="113617" x="4394200" y="3652838"/>
          <p14:tracePt t="113627" x="4394200" y="3644900"/>
          <p14:tracePt t="113629" x="4402138" y="3644900"/>
          <p14:tracePt t="113633" x="4402138" y="3636963"/>
          <p14:tracePt t="113637" x="4402138" y="3629025"/>
          <p14:tracePt t="113644" x="4410075" y="3621088"/>
          <p14:tracePt t="113646" x="4410075" y="3613150"/>
          <p14:tracePt t="113649" x="4410075" y="3605213"/>
          <p14:tracePt t="113651" x="4402138" y="3605213"/>
          <p14:tracePt t="113653" x="4402138" y="3595688"/>
          <p14:tracePt t="113657" x="4402138" y="3587750"/>
          <p14:tracePt t="113662" x="4402138" y="3579813"/>
          <p14:tracePt t="113665" x="4394200" y="3571875"/>
          <p14:tracePt t="113669" x="4394200" y="3563938"/>
          <p14:tracePt t="113671" x="4386263" y="3556000"/>
          <p14:tracePt t="113676" x="4386263" y="3548063"/>
          <p14:tracePt t="113678" x="4378325" y="3548063"/>
          <p14:tracePt t="113679" x="4378325" y="3540125"/>
          <p14:tracePt t="113683" x="4370388" y="3540125"/>
          <p14:tracePt t="113685" x="4370388" y="3532188"/>
          <p14:tracePt t="113689" x="4362450" y="3524250"/>
          <p14:tracePt t="113697" x="4352925" y="3516313"/>
          <p14:tracePt t="113703" x="4344988" y="3516313"/>
          <p14:tracePt t="113709" x="4344988" y="3508375"/>
          <p14:tracePt t="113713" x="4337050" y="3508375"/>
          <p14:tracePt t="113763" x="4329113" y="3508375"/>
          <p14:tracePt t="113768" x="4329113" y="3516313"/>
          <p14:tracePt t="113771" x="4329113" y="3524250"/>
          <p14:tracePt t="113773" x="4321175" y="3524250"/>
          <p14:tracePt t="113776" x="4321175" y="3532188"/>
          <p14:tracePt t="113782" x="4321175" y="3540125"/>
          <p14:tracePt t="113784" x="4313238" y="3540125"/>
          <p14:tracePt t="113787" x="4313238" y="3548063"/>
          <p14:tracePt t="113794" x="4305300" y="3556000"/>
          <p14:tracePt t="113797" x="4305300" y="3563938"/>
          <p14:tracePt t="113805" x="4297363" y="3563938"/>
          <p14:tracePt t="113808" x="4297363" y="3571875"/>
          <p14:tracePt t="113923" x="4297363" y="3579813"/>
          <p14:tracePt t="113945" x="4297363" y="3587750"/>
          <p14:tracePt t="113971" x="4297363" y="3595688"/>
          <p14:tracePt t="114013" x="4297363" y="3605213"/>
          <p14:tracePt t="114033" x="4297363" y="3613150"/>
          <p14:tracePt t="114037" x="4305300" y="3613150"/>
          <p14:tracePt t="114043" x="4305300" y="3621088"/>
          <p14:tracePt t="114051" x="4313238" y="3621088"/>
          <p14:tracePt t="114053" x="4313238" y="3629025"/>
          <p14:tracePt t="114057" x="4321175" y="3629025"/>
          <p14:tracePt t="114061" x="4321175" y="3636963"/>
          <p14:tracePt t="114063" x="4329113" y="3636963"/>
          <p14:tracePt t="114067" x="4337050" y="3644900"/>
          <p14:tracePt t="114071" x="4344988" y="3644900"/>
          <p14:tracePt t="114074" x="4352925" y="3644900"/>
          <p14:tracePt t="114076" x="4362450" y="3652838"/>
          <p14:tracePt t="114079" x="4370388" y="3652838"/>
          <p14:tracePt t="114081" x="4378325" y="3652838"/>
          <p14:tracePt t="114083" x="4386263" y="3660775"/>
          <p14:tracePt t="114087" x="4394200" y="3660775"/>
          <p14:tracePt t="114089" x="4402138" y="3660775"/>
          <p14:tracePt t="114092" x="4410075" y="3660775"/>
          <p14:tracePt t="114096" x="4433888" y="3668713"/>
          <p14:tracePt t="114097" x="4441825" y="3668713"/>
          <p14:tracePt t="114099" x="4449763" y="3668713"/>
          <p14:tracePt t="114101" x="4465638" y="3668713"/>
          <p14:tracePt t="114103" x="4473575" y="3676650"/>
          <p14:tracePt t="114105" x="4489450" y="3676650"/>
          <p14:tracePt t="114107" x="4505325" y="3676650"/>
          <p14:tracePt t="114110" x="4513263" y="3676650"/>
          <p14:tracePt t="114114" x="4545013" y="3676650"/>
          <p14:tracePt t="114115" x="4560888" y="3676650"/>
          <p14:tracePt t="114117" x="4576763" y="3676650"/>
          <p14:tracePt t="114119" x="4592638" y="3676650"/>
          <p14:tracePt t="114121" x="4608513" y="3676650"/>
          <p14:tracePt t="114123" x="4624388" y="3676650"/>
          <p14:tracePt t="114126" x="4640263" y="3684588"/>
          <p14:tracePt t="114128" x="4656138" y="3684588"/>
          <p14:tracePt t="114130" x="4679950" y="3684588"/>
          <p14:tracePt t="114131" x="4695825" y="3684588"/>
          <p14:tracePt t="114133" x="4713288" y="3684588"/>
          <p14:tracePt t="114135" x="4737100" y="3684588"/>
          <p14:tracePt t="114137" x="4752975" y="3684588"/>
          <p14:tracePt t="114139" x="4776788" y="3684588"/>
          <p14:tracePt t="114144" x="4808538" y="3684588"/>
          <p14:tracePt t="114145" x="4832350" y="3684588"/>
          <p14:tracePt t="114147" x="4856163" y="3684588"/>
          <p14:tracePt t="114149" x="4872038" y="3684588"/>
          <p14:tracePt t="114151" x="4895850" y="3684588"/>
          <p14:tracePt t="114153" x="4911725" y="3684588"/>
          <p14:tracePt t="114155" x="4935538" y="3676650"/>
          <p14:tracePt t="114157" x="4951413" y="3676650"/>
          <p14:tracePt t="114160" x="4975225" y="3676650"/>
          <p14:tracePt t="114162" x="4999038" y="3676650"/>
          <p14:tracePt t="114163" x="5014913" y="3676650"/>
          <p14:tracePt t="114165" x="5030788" y="3676650"/>
          <p14:tracePt t="114167" x="5056188" y="3676650"/>
          <p14:tracePt t="114169" x="5072063" y="3676650"/>
          <p14:tracePt t="114171" x="5087938" y="3676650"/>
          <p14:tracePt t="114173" x="5111750" y="3676650"/>
          <p14:tracePt t="114176" x="5127625" y="3676650"/>
          <p14:tracePt t="114178" x="5143500" y="3676650"/>
          <p14:tracePt t="114179" x="5159375" y="3676650"/>
          <p14:tracePt t="114181" x="5175250" y="3676650"/>
          <p14:tracePt t="114183" x="5191125" y="3676650"/>
          <p14:tracePt t="114185" x="5199063" y="3676650"/>
          <p14:tracePt t="114187" x="5214938" y="3676650"/>
          <p14:tracePt t="114189" x="5230813" y="3676650"/>
          <p14:tracePt t="114194" x="5254625" y="3676650"/>
          <p14:tracePt t="114195" x="5270500" y="3676650"/>
          <p14:tracePt t="114197" x="5278438" y="3668713"/>
          <p14:tracePt t="114199" x="5294313" y="3668713"/>
          <p14:tracePt t="114201" x="5302250" y="3668713"/>
          <p14:tracePt t="114203" x="5310188" y="3668713"/>
          <p14:tracePt t="114205" x="5326063" y="3668713"/>
          <p14:tracePt t="114207" x="5334000" y="3668713"/>
          <p14:tracePt t="114210" x="5341938" y="3668713"/>
          <p14:tracePt t="114211" x="5349875" y="3668713"/>
          <p14:tracePt t="114213" x="5357813" y="3668713"/>
          <p14:tracePt t="114215" x="5365750" y="3668713"/>
          <p14:tracePt t="114217" x="5373688" y="3668713"/>
          <p14:tracePt t="114221" x="5381625" y="3668713"/>
          <p14:tracePt t="114223" x="5389563" y="3668713"/>
          <p14:tracePt t="114226" x="5397500" y="3668713"/>
          <p14:tracePt t="114229" x="5407025" y="3668713"/>
          <p14:tracePt t="114233" x="5414963" y="3668713"/>
          <p14:tracePt t="114242" x="5422900" y="3668713"/>
          <p14:tracePt t="114272" x="5430838" y="3668713"/>
          <p14:tracePt t="114293" x="5438775" y="3668713"/>
          <p14:tracePt t="114301" x="5446713" y="3668713"/>
          <p14:tracePt t="114310" x="5454650" y="3668713"/>
          <p14:tracePt t="114314" x="5462588" y="3668713"/>
          <p14:tracePt t="114317" x="5470525" y="3668713"/>
          <p14:tracePt t="114321" x="5478463" y="3676650"/>
          <p14:tracePt t="114328" x="5486400" y="3676650"/>
          <p14:tracePt t="114333" x="5494338" y="3676650"/>
          <p14:tracePt t="114339" x="5502275" y="3676650"/>
          <p14:tracePt t="114345" x="5510213" y="3676650"/>
          <p14:tracePt t="114351" x="5518150" y="3676650"/>
          <p14:tracePt t="114358" x="5526088" y="3676650"/>
          <p14:tracePt t="114363" x="5534025" y="3684588"/>
          <p14:tracePt t="114369" x="5541963" y="3684588"/>
          <p14:tracePt t="114376" x="5549900" y="3684588"/>
          <p14:tracePt t="114379" x="5557838" y="3684588"/>
          <p14:tracePt t="114383" x="5565775" y="3684588"/>
          <p14:tracePt t="114387" x="5573713" y="3684588"/>
          <p14:tracePt t="114393" x="5581650" y="3684588"/>
          <p14:tracePt t="114395" x="5589588" y="3684588"/>
          <p14:tracePt t="114397" x="5597525" y="3684588"/>
          <p14:tracePt t="114401" x="5605463" y="3684588"/>
          <p14:tracePt t="114403" x="5613400" y="3684588"/>
          <p14:tracePt t="114409" x="5629275" y="3684588"/>
          <p14:tracePt t="114413" x="5637213" y="3684588"/>
          <p14:tracePt t="114415" x="5645150" y="3684588"/>
          <p14:tracePt t="114417" x="5653088" y="3684588"/>
          <p14:tracePt t="114419" x="5661025" y="3684588"/>
          <p14:tracePt t="114423" x="5668963" y="3692525"/>
          <p14:tracePt t="114426" x="5676900" y="3692525"/>
          <p14:tracePt t="114428" x="5684838" y="3692525"/>
          <p14:tracePt t="114429" x="5692775" y="3692525"/>
          <p14:tracePt t="114433" x="5700713" y="3692525"/>
          <p14:tracePt t="114435" x="5708650" y="3692525"/>
          <p14:tracePt t="114437" x="5716588" y="3692525"/>
          <p14:tracePt t="114439" x="5724525" y="3692525"/>
          <p14:tracePt t="114444" x="5740400" y="3692525"/>
          <p14:tracePt t="114447" x="5749925" y="3692525"/>
          <p14:tracePt t="114449" x="5757863" y="3692525"/>
          <p14:tracePt t="114451" x="5765800" y="3700463"/>
          <p14:tracePt t="114453" x="5773738" y="3700463"/>
          <p14:tracePt t="114455" x="5781675" y="3700463"/>
          <p14:tracePt t="114459" x="5789613" y="3700463"/>
          <p14:tracePt t="114461" x="5797550" y="3700463"/>
          <p14:tracePt t="114463" x="5805488" y="3700463"/>
          <p14:tracePt t="114467" x="5813425" y="3700463"/>
          <p14:tracePt t="114469" x="5821363" y="3708400"/>
          <p14:tracePt t="114473" x="5829300" y="3708400"/>
          <p14:tracePt t="114477" x="5837238" y="3708400"/>
          <p14:tracePt t="114481" x="5845175" y="3708400"/>
          <p14:tracePt t="114485" x="5845175" y="3716338"/>
          <p14:tracePt t="114487" x="5853113" y="3716338"/>
          <p14:tracePt t="114497" x="5861050" y="3716338"/>
          <p14:tracePt t="114615" x="5861050" y="3724275"/>
          <p14:tracePt t="114618" x="5853113" y="3724275"/>
          <p14:tracePt t="114623" x="5853113" y="3732213"/>
          <p14:tracePt t="114627" x="5845175" y="3732213"/>
          <p14:tracePt t="114629" x="5845175" y="3740150"/>
          <p14:tracePt t="114633" x="5837238" y="3748088"/>
          <p14:tracePt t="114637" x="5829300" y="3756025"/>
          <p14:tracePt t="114643" x="5821363" y="3763963"/>
          <p14:tracePt t="114645" x="5813425" y="3771900"/>
          <p14:tracePt t="114649" x="5805488" y="3779838"/>
          <p14:tracePt t="114651" x="5797550" y="3779838"/>
          <p14:tracePt t="114653" x="5789613" y="3787775"/>
          <p14:tracePt t="114659" x="5773738" y="3795713"/>
          <p14:tracePt t="114662" x="5765800" y="3803650"/>
          <p14:tracePt t="114663" x="5757863" y="3803650"/>
          <p14:tracePt t="114666" x="5749925" y="3811588"/>
          <p14:tracePt t="114668" x="5740400" y="3819525"/>
          <p14:tracePt t="114669" x="5732463" y="3819525"/>
          <p14:tracePt t="114671" x="5716588" y="3827463"/>
          <p14:tracePt t="114673" x="5708650" y="3827463"/>
          <p14:tracePt t="114675" x="5700713" y="3835400"/>
          <p14:tracePt t="114677" x="5684838" y="3835400"/>
          <p14:tracePt t="114679" x="5668963" y="3843338"/>
          <p14:tracePt t="114681" x="5661025" y="3851275"/>
          <p14:tracePt t="114683" x="5645150" y="3851275"/>
          <p14:tracePt t="114685" x="5629275" y="3859213"/>
          <p14:tracePt t="114687" x="5621338" y="3867150"/>
          <p14:tracePt t="114689" x="5605463" y="3867150"/>
          <p14:tracePt t="114691" x="5589588" y="3875088"/>
          <p14:tracePt t="114694" x="5573713" y="3875088"/>
          <p14:tracePt t="114695" x="5557838" y="3883025"/>
          <p14:tracePt t="114697" x="5541963" y="3883025"/>
          <p14:tracePt t="114699" x="5526088" y="3890963"/>
          <p14:tracePt t="114701" x="5502275" y="3890963"/>
          <p14:tracePt t="114703" x="5486400" y="3898900"/>
          <p14:tracePt t="114705" x="5470525" y="3898900"/>
          <p14:tracePt t="114707" x="5454650" y="3906838"/>
          <p14:tracePt t="114709" x="5430838" y="3906838"/>
          <p14:tracePt t="114711" x="5414963" y="3914775"/>
          <p14:tracePt t="114713" x="5389563" y="3914775"/>
          <p14:tracePt t="114715" x="5373688" y="3922713"/>
          <p14:tracePt t="114717" x="5349875" y="3922713"/>
          <p14:tracePt t="114719" x="5334000" y="3930650"/>
          <p14:tracePt t="114721" x="5310188" y="3930650"/>
          <p14:tracePt t="114723" x="5294313" y="3938588"/>
          <p14:tracePt t="114725" x="5270500" y="3938588"/>
          <p14:tracePt t="114727" x="5246688" y="3938588"/>
          <p14:tracePt t="114729" x="5230813" y="3948113"/>
          <p14:tracePt t="114731" x="5207000" y="3948113"/>
          <p14:tracePt t="114733" x="5191125" y="3956050"/>
          <p14:tracePt t="114735" x="5167313" y="3956050"/>
          <p14:tracePt t="114737" x="5151438" y="3963988"/>
          <p14:tracePt t="114739" x="5127625" y="3963988"/>
          <p14:tracePt t="114741" x="5111750" y="3963988"/>
          <p14:tracePt t="114744" x="5087938" y="3971925"/>
          <p14:tracePt t="114745" x="5072063" y="3971925"/>
          <p14:tracePt t="114747" x="5056188" y="3979863"/>
          <p14:tracePt t="114749" x="5030788" y="3979863"/>
          <p14:tracePt t="114751" x="5014913" y="3979863"/>
          <p14:tracePt t="114753" x="4999038" y="3987800"/>
          <p14:tracePt t="114755" x="4983163" y="3987800"/>
          <p14:tracePt t="114757" x="4967288" y="3987800"/>
          <p14:tracePt t="114759" x="4943475" y="3987800"/>
          <p14:tracePt t="114761" x="4927600" y="3995738"/>
          <p14:tracePt t="114763" x="4911725" y="3995738"/>
          <p14:tracePt t="114765" x="4895850" y="3995738"/>
          <p14:tracePt t="114767" x="4887913" y="4003675"/>
          <p14:tracePt t="114769" x="4872038" y="4003675"/>
          <p14:tracePt t="114771" x="4856163" y="4003675"/>
          <p14:tracePt t="114773" x="4840288" y="4003675"/>
          <p14:tracePt t="114775" x="4832350" y="4011613"/>
          <p14:tracePt t="114777" x="4816475" y="4011613"/>
          <p14:tracePt t="114779" x="4800600" y="4011613"/>
          <p14:tracePt t="114782" x="4792663" y="4019550"/>
          <p14:tracePt t="114783" x="4776788" y="4019550"/>
          <p14:tracePt t="114785" x="4768850" y="4019550"/>
          <p14:tracePt t="114787" x="4752975" y="4019550"/>
          <p14:tracePt t="114789" x="4745038" y="4027488"/>
          <p14:tracePt t="114791" x="4729163" y="4027488"/>
          <p14:tracePt t="114793" x="4721225" y="4027488"/>
          <p14:tracePt t="114795" x="4713288" y="4027488"/>
          <p14:tracePt t="114797" x="4695825" y="4027488"/>
          <p14:tracePt t="114799" x="4687888" y="4035425"/>
          <p14:tracePt t="114801" x="4679950" y="4035425"/>
          <p14:tracePt t="114803" x="4672013" y="4035425"/>
          <p14:tracePt t="114805" x="4664075" y="4035425"/>
          <p14:tracePt t="114808" x="4656138" y="4035425"/>
          <p14:tracePt t="114809" x="4648200" y="4035425"/>
          <p14:tracePt t="114811" x="4640263" y="4043363"/>
          <p14:tracePt t="114813" x="4632325" y="4043363"/>
          <p14:tracePt t="114815" x="4624388" y="4043363"/>
          <p14:tracePt t="114817" x="4616450" y="4043363"/>
          <p14:tracePt t="114821" x="4608513" y="4043363"/>
          <p14:tracePt t="114823" x="4600575" y="4043363"/>
          <p14:tracePt t="114825" x="4592638" y="4043363"/>
          <p14:tracePt t="114827" x="4584700" y="4043363"/>
          <p14:tracePt t="114829" x="4576763" y="4043363"/>
          <p14:tracePt t="114831" x="4568825" y="4043363"/>
          <p14:tracePt t="114835" x="4560888" y="4043363"/>
          <p14:tracePt t="114837" x="4552950" y="4043363"/>
          <p14:tracePt t="114839" x="4545013" y="4043363"/>
          <p14:tracePt t="114841" x="4537075" y="4043363"/>
          <p14:tracePt t="114845" x="4529138" y="4043363"/>
          <p14:tracePt t="114847" x="4521200" y="4043363"/>
          <p14:tracePt t="114849" x="4513263" y="4043363"/>
          <p14:tracePt t="114853" x="4505325" y="4043363"/>
          <p14:tracePt t="114855" x="4497388" y="4043363"/>
          <p14:tracePt t="114857" x="4489450" y="4043363"/>
          <p14:tracePt t="114859" x="4481513" y="4043363"/>
          <p14:tracePt t="114863" x="4473575" y="4043363"/>
          <p14:tracePt t="114865" x="4465638" y="4043363"/>
          <p14:tracePt t="114867" x="4457700" y="4043363"/>
          <p14:tracePt t="114871" x="4449763" y="4043363"/>
          <p14:tracePt t="114873" x="4441825" y="4043363"/>
          <p14:tracePt t="114875" x="4433888" y="4043363"/>
          <p14:tracePt t="114877" x="4433888" y="4035425"/>
          <p14:tracePt t="114879" x="4425950" y="4035425"/>
          <p14:tracePt t="114881" x="4418013" y="4035425"/>
          <p14:tracePt t="114885" x="4410075" y="4035425"/>
          <p14:tracePt t="114887" x="4402138" y="4035425"/>
          <p14:tracePt t="114889" x="4394200" y="4035425"/>
          <p14:tracePt t="114891" x="4386263" y="4035425"/>
          <p14:tracePt t="114893" x="4386263" y="4027488"/>
          <p14:tracePt t="114895" x="4378325" y="4027488"/>
          <p14:tracePt t="114897" x="4370388" y="4027488"/>
          <p14:tracePt t="114899" x="4362450" y="4027488"/>
          <p14:tracePt t="114901" x="4352925" y="4027488"/>
          <p14:tracePt t="114903" x="4344988" y="4027488"/>
          <p14:tracePt t="114905" x="4337050" y="4019550"/>
          <p14:tracePt t="114907" x="4329113" y="4019550"/>
          <p14:tracePt t="114909" x="4321175" y="4019550"/>
          <p14:tracePt t="114911" x="4313238" y="4019550"/>
          <p14:tracePt t="114913" x="4305300" y="4019550"/>
          <p14:tracePt t="114915" x="4297363" y="4011613"/>
          <p14:tracePt t="114917" x="4289425" y="4011613"/>
          <p14:tracePt t="114919" x="4281488" y="4011613"/>
          <p14:tracePt t="114921" x="4273550" y="4011613"/>
          <p14:tracePt t="114923" x="4265613" y="4011613"/>
          <p14:tracePt t="114925" x="4257675" y="4011613"/>
          <p14:tracePt t="114927" x="4249738" y="4011613"/>
          <p14:tracePt t="114929" x="4233863" y="4011613"/>
          <p14:tracePt t="114931" x="4225925" y="4011613"/>
          <p14:tracePt t="114943" x="4170363" y="4003675"/>
          <p14:tracePt t="114945" x="4162425" y="4003675"/>
          <p14:tracePt t="114947" x="4154488" y="4003675"/>
          <p14:tracePt t="114949" x="4146550" y="4003675"/>
          <p14:tracePt t="114951" x="4138613" y="4003675"/>
          <p14:tracePt t="114953" x="4130675" y="4003675"/>
          <p14:tracePt t="114955" x="4122738" y="3995738"/>
          <p14:tracePt t="114957" x="4114800" y="3995738"/>
          <p14:tracePt t="114959" x="4106863" y="4003675"/>
          <p14:tracePt t="114961" x="4098925" y="4003675"/>
          <p14:tracePt t="114963" x="4090988" y="4003675"/>
          <p14:tracePt t="114965" x="4083050" y="4003675"/>
          <p14:tracePt t="114967" x="4075113" y="4003675"/>
          <p14:tracePt t="114969" x="4067175" y="4003675"/>
          <p14:tracePt t="114971" x="4059238" y="3995738"/>
          <p14:tracePt t="114973" x="4051300" y="3995738"/>
          <p14:tracePt t="114975" x="4043363" y="3995738"/>
          <p14:tracePt t="114977" x="4035425" y="3995738"/>
          <p14:tracePt t="114979" x="4027488" y="3995738"/>
          <p14:tracePt t="114981" x="4019550" y="3995738"/>
          <p14:tracePt t="114985" x="4011613" y="3995738"/>
          <p14:tracePt t="114987" x="4002088" y="3995738"/>
          <p14:tracePt t="114991" x="3994150" y="3995738"/>
          <p14:tracePt t="114993" x="3986213" y="3995738"/>
          <p14:tracePt t="114997" x="3978275" y="3995738"/>
          <p14:tracePt t="115001" x="3970338" y="3995738"/>
          <p14:tracePt t="115005" x="3962400" y="3995738"/>
          <p14:tracePt t="115009" x="3962400" y="3987800"/>
          <p14:tracePt t="115011" x="3954463" y="3987800"/>
          <p14:tracePt t="115017" x="3946525" y="3987800"/>
          <p14:tracePt t="115023" x="3938588" y="3987800"/>
          <p14:tracePt t="115027" x="3930650" y="3987800"/>
          <p14:tracePt t="115029" x="3930650" y="3979863"/>
          <p14:tracePt t="115033" x="3922713" y="3979863"/>
          <p14:tracePt t="115037" x="3914775" y="3979863"/>
          <p14:tracePt t="115039" x="3914775" y="3971925"/>
          <p14:tracePt t="115043" x="3906838" y="3971925"/>
          <p14:tracePt t="115045" x="3898900" y="3971925"/>
          <p14:tracePt t="115047" x="3898900" y="3963988"/>
          <p14:tracePt t="115049" x="3890963" y="3963988"/>
          <p14:tracePt t="115053" x="3883025" y="3956050"/>
          <p14:tracePt t="115057" x="3875088" y="3956050"/>
          <p14:tracePt t="115059" x="3867150" y="3948113"/>
          <p14:tracePt t="115063" x="3859213" y="3938588"/>
          <p14:tracePt t="115065" x="3851275" y="3938588"/>
          <p14:tracePt t="115067" x="3843338" y="3930650"/>
          <p14:tracePt t="115071" x="3835400" y="3930650"/>
          <p14:tracePt t="115073" x="3827463" y="3922713"/>
          <p14:tracePt t="115077" x="3819525" y="3914775"/>
          <p14:tracePt t="115079" x="3811588" y="3914775"/>
          <p14:tracePt t="115081" x="3803650" y="3906838"/>
          <p14:tracePt t="115085" x="3795713" y="3898900"/>
          <p14:tracePt t="115087" x="3787775" y="3898900"/>
          <p14:tracePt t="115089" x="3779838" y="3890963"/>
          <p14:tracePt t="115091" x="3779838" y="3883025"/>
          <p14:tracePt t="115094" x="3771900" y="3883025"/>
          <p14:tracePt t="115096" x="3763963" y="3883025"/>
          <p14:tracePt t="115097" x="3756025" y="3875088"/>
          <p14:tracePt t="115101" x="3748088" y="3867150"/>
          <p14:tracePt t="115103" x="3740150" y="3867150"/>
          <p14:tracePt t="115107" x="3732213" y="3859213"/>
          <p14:tracePt t="115111" x="3724275" y="3859213"/>
          <p14:tracePt t="115115" x="3716338" y="3851275"/>
          <p14:tracePt t="115119" x="3708400" y="3851275"/>
          <p14:tracePt t="115121" x="3708400" y="3843338"/>
          <p14:tracePt t="115123" x="3700463" y="3843338"/>
          <p14:tracePt t="115125" x="3692525" y="3843338"/>
          <p14:tracePt t="115129" x="3684588" y="3835400"/>
          <p14:tracePt t="115133" x="3676650" y="3835400"/>
          <p14:tracePt t="115137" x="3668713" y="3827463"/>
          <p14:tracePt t="115142" x="3660775" y="3827463"/>
          <p14:tracePt t="115145" x="3651250" y="3827463"/>
          <p14:tracePt t="115147" x="3651250" y="3819525"/>
          <p14:tracePt t="115151" x="3643313" y="3819525"/>
          <p14:tracePt t="115155" x="3635375" y="3819525"/>
          <p14:tracePt t="115159" x="3627438" y="3811588"/>
          <p14:tracePt t="115165" x="3619500" y="3811588"/>
          <p14:tracePt t="115169" x="3611563" y="3811588"/>
          <p14:tracePt t="115171" x="3611563" y="3803650"/>
          <p14:tracePt t="115175" x="3603625" y="3803650"/>
          <p14:tracePt t="115179" x="3595688" y="3803650"/>
          <p14:tracePt t="115185" x="3587750" y="3803650"/>
          <p14:tracePt t="115192" x="3579813" y="3795713"/>
          <p14:tracePt t="115454" x="3571875" y="3795713"/>
          <p14:tracePt t="115458" x="3579813" y="3795713"/>
          <p14:tracePt t="115462" x="3587750" y="3795713"/>
          <p14:tracePt t="115463" x="3595688" y="3787775"/>
          <p14:tracePt t="115465" x="3603625" y="3787775"/>
          <p14:tracePt t="115467" x="3611563" y="3787775"/>
          <p14:tracePt t="115469" x="3619500" y="3779838"/>
          <p14:tracePt t="115471" x="3627438" y="3779838"/>
          <p14:tracePt t="115473" x="3635375" y="3779838"/>
          <p14:tracePt t="115476" x="3643313" y="3779838"/>
          <p14:tracePt t="115478" x="3660775" y="3771900"/>
          <p14:tracePt t="115479" x="3668713" y="3771900"/>
          <p14:tracePt t="115481" x="3676650" y="3771900"/>
          <p14:tracePt t="115483" x="3692525" y="3763963"/>
          <p14:tracePt t="115485" x="3700463" y="3763963"/>
          <p14:tracePt t="115487" x="3708400" y="3763963"/>
          <p14:tracePt t="115489" x="3724275" y="3763963"/>
          <p14:tracePt t="115492" x="3732213" y="3763963"/>
          <p14:tracePt t="115495" x="3756025" y="3763963"/>
          <p14:tracePt t="115497" x="3763963" y="3763963"/>
          <p14:tracePt t="115499" x="3779838" y="3763963"/>
          <p14:tracePt t="115501" x="3795713" y="3763963"/>
          <p14:tracePt t="115503" x="3803650" y="3756025"/>
          <p14:tracePt t="115505" x="3819525" y="3756025"/>
          <p14:tracePt t="115507" x="3827463" y="3756025"/>
          <p14:tracePt t="115510" x="3843338" y="3756025"/>
          <p14:tracePt t="115512" x="3851275" y="3756025"/>
          <p14:tracePt t="115514" x="3867150" y="3756025"/>
          <p14:tracePt t="115515" x="3875088" y="3756025"/>
          <p14:tracePt t="115517" x="3890963" y="3756025"/>
          <p14:tracePt t="115519" x="3898900" y="3748088"/>
          <p14:tracePt t="115521" x="3914775" y="3748088"/>
          <p14:tracePt t="115523" x="3922713" y="3748088"/>
          <p14:tracePt t="115526" x="3938588" y="3748088"/>
          <p14:tracePt t="115528" x="3954463" y="3748088"/>
          <p14:tracePt t="115529" x="3962400" y="3748088"/>
          <p14:tracePt t="115531" x="3978275" y="3748088"/>
          <p14:tracePt t="115533" x="3986213" y="3748088"/>
          <p14:tracePt t="115535" x="4002088" y="3740150"/>
          <p14:tracePt t="115537" x="4011613" y="3740150"/>
          <p14:tracePt t="115539" x="4019550" y="3740150"/>
          <p14:tracePt t="115544" x="4043363" y="3740150"/>
          <p14:tracePt t="115545" x="4051300" y="3740150"/>
          <p14:tracePt t="115548" x="4067175" y="3732213"/>
          <p14:tracePt t="115549" x="4075113" y="3732213"/>
          <p14:tracePt t="115551" x="4083050" y="3732213"/>
          <p14:tracePt t="115553" x="4090988" y="3732213"/>
          <p14:tracePt t="115555" x="4106863" y="3732213"/>
          <p14:tracePt t="115557" x="4114800" y="3732213"/>
          <p14:tracePt t="115560" x="4122738" y="3724275"/>
          <p14:tracePt t="115562" x="4138613" y="3724275"/>
          <p14:tracePt t="115565" x="4154488" y="3724275"/>
          <p14:tracePt t="115567" x="4162425" y="3724275"/>
          <p14:tracePt t="115569" x="4170363" y="3724275"/>
          <p14:tracePt t="115571" x="4178300" y="3724275"/>
          <p14:tracePt t="115573" x="4186238" y="3716338"/>
          <p14:tracePt t="115576" x="4194175" y="3716338"/>
          <p14:tracePt t="115578" x="4202113" y="3716338"/>
          <p14:tracePt t="115581" x="4210050" y="3716338"/>
          <p14:tracePt t="115583" x="4217988" y="3716338"/>
          <p14:tracePt t="115585" x="4225925" y="3716338"/>
          <p14:tracePt t="115587" x="4233863" y="3716338"/>
          <p14:tracePt t="115593" x="4241800" y="3708400"/>
          <p14:tracePt t="115595" x="4249738" y="3708400"/>
          <p14:tracePt t="115597" x="4257675" y="3708400"/>
          <p14:tracePt t="115601" x="4265613" y="3708400"/>
          <p14:tracePt t="115607" x="4273550" y="3708400"/>
          <p14:tracePt t="115613" x="4281488" y="3700463"/>
          <p14:tracePt t="115617" x="4289425" y="3700463"/>
          <p14:tracePt t="115623" x="4297363" y="3700463"/>
          <p14:tracePt t="115633" x="4305300" y="3700463"/>
          <p14:tracePt t="115785" x="4297363" y="3700463"/>
          <p14:tracePt t="115788" x="4289425" y="3700463"/>
          <p14:tracePt t="115792" x="4281488" y="3700463"/>
          <p14:tracePt t="115793" x="4273550" y="3700463"/>
          <p14:tracePt t="115796" x="4265613" y="3708400"/>
          <p14:tracePt t="115799" x="4257675" y="3708400"/>
          <p14:tracePt t="115800" x="4249738" y="3708400"/>
          <p14:tracePt t="115801" x="4241800" y="3708400"/>
          <p14:tracePt t="115803" x="4233863" y="3708400"/>
          <p14:tracePt t="115805" x="4217988" y="3708400"/>
          <p14:tracePt t="115809" x="4202113" y="3708400"/>
          <p14:tracePt t="115811" x="4194175" y="3708400"/>
          <p14:tracePt t="115814" x="4186238" y="3708400"/>
          <p14:tracePt t="115815" x="4178300" y="3708400"/>
          <p14:tracePt t="115817" x="4170363" y="3708400"/>
          <p14:tracePt t="115819" x="4154488" y="3708400"/>
          <p14:tracePt t="115821" x="4146550" y="3708400"/>
          <p14:tracePt t="115823" x="4138613" y="3708400"/>
          <p14:tracePt t="115826" x="4130675" y="3708400"/>
          <p14:tracePt t="115828" x="4114800" y="3708400"/>
          <p14:tracePt t="115830" x="4106863" y="3708400"/>
          <p14:tracePt t="115832" x="4098925" y="3708400"/>
          <p14:tracePt t="115833" x="4083050" y="3708400"/>
          <p14:tracePt t="115835" x="4075113" y="3708400"/>
          <p14:tracePt t="115837" x="4059238" y="3708400"/>
          <p14:tracePt t="115839" x="4051300" y="3708400"/>
          <p14:tracePt t="115843" x="4027488" y="3708400"/>
          <p14:tracePt t="115846" x="4019550" y="3708400"/>
          <p14:tracePt t="115847" x="4002088" y="3708400"/>
          <p14:tracePt t="115849" x="3994150" y="3708400"/>
          <p14:tracePt t="115851" x="3978275" y="3708400"/>
          <p14:tracePt t="115853" x="3970338" y="3708400"/>
          <p14:tracePt t="115855" x="3954463" y="3708400"/>
          <p14:tracePt t="115857" x="3946525" y="3708400"/>
          <p14:tracePt t="115860" x="3938588" y="3708400"/>
          <p14:tracePt t="115862" x="3922713" y="3708400"/>
          <p14:tracePt t="115863" x="3914775" y="3708400"/>
          <p14:tracePt t="115865" x="3898900" y="3708400"/>
          <p14:tracePt t="115867" x="3890963" y="3708400"/>
          <p14:tracePt t="115869" x="3875088" y="3708400"/>
          <p14:tracePt t="115871" x="3867150" y="3708400"/>
          <p14:tracePt t="115873" x="3859213" y="3708400"/>
          <p14:tracePt t="115877" x="3851275" y="3716338"/>
          <p14:tracePt t="115879" x="3835400" y="3716338"/>
          <p14:tracePt t="115879" x="3827463" y="3716338"/>
          <p14:tracePt t="115881" x="3819525" y="3716338"/>
          <p14:tracePt t="115883" x="3803650" y="3716338"/>
          <p14:tracePt t="115885" x="3795713" y="3716338"/>
          <p14:tracePt t="115888" x="3787775" y="3716338"/>
          <p14:tracePt t="115889" x="3771900" y="3716338"/>
          <p14:tracePt t="115894" x="3748088" y="3716338"/>
          <p14:tracePt t="115896" x="3740150" y="3724275"/>
          <p14:tracePt t="115897" x="3724275" y="3724275"/>
          <p14:tracePt t="115899" x="3716338" y="3724275"/>
          <p14:tracePt t="115901" x="3708400" y="3724275"/>
          <p14:tracePt t="115903" x="3692525" y="3724275"/>
          <p14:tracePt t="115905" x="3684588" y="3724275"/>
          <p14:tracePt t="115907" x="3676650" y="3724275"/>
          <p14:tracePt t="115910" x="3660775" y="3732213"/>
          <p14:tracePt t="115912" x="3651250" y="3732213"/>
          <p14:tracePt t="115913" x="3635375" y="3732213"/>
          <p14:tracePt t="115915" x="3627438" y="3732213"/>
          <p14:tracePt t="115917" x="3619500" y="3732213"/>
          <p14:tracePt t="115919" x="3603625" y="3732213"/>
          <p14:tracePt t="115921" x="3595688" y="3732213"/>
          <p14:tracePt t="115923" x="3587750" y="3732213"/>
          <p14:tracePt t="115927" x="3571875" y="3740150"/>
          <p14:tracePt t="115930" x="3556000" y="3740150"/>
          <p14:tracePt t="115948" x="3476625" y="3740150"/>
          <p14:tracePt t="115949" x="3468688" y="3748088"/>
          <p14:tracePt t="115951" x="3460750" y="3748088"/>
          <p14:tracePt t="115955" x="3452813" y="3748088"/>
          <p14:tracePt t="115957" x="3444875" y="3748088"/>
          <p14:tracePt t="115960" x="3436938" y="3748088"/>
          <p14:tracePt t="115963" x="3429000" y="3748088"/>
          <p14:tracePt t="115965" x="3421063" y="3748088"/>
          <p14:tracePt t="115967" x="3413125" y="3748088"/>
          <p14:tracePt t="115969" x="3413125" y="3756025"/>
          <p14:tracePt t="115971" x="3405188" y="3756025"/>
          <p14:tracePt t="115973" x="3397250" y="3756025"/>
          <p14:tracePt t="115978" x="3389313" y="3756025"/>
          <p14:tracePt t="115979" x="3381375" y="3756025"/>
          <p14:tracePt t="115983" x="3373438" y="3756025"/>
          <p14:tracePt t="115987" x="3365500" y="3756025"/>
          <p14:tracePt t="115989" x="3357563" y="3763963"/>
          <p14:tracePt t="115994" x="3349625" y="3763963"/>
          <p14:tracePt t="115997" x="3341688" y="3763963"/>
          <p14:tracePt t="116001" x="3333750" y="3763963"/>
          <p14:tracePt t="116005" x="3325813" y="3763963"/>
          <p14:tracePt t="116011" x="3317875" y="3763963"/>
          <p14:tracePt t="116015" x="3308350" y="3763963"/>
          <p14:tracePt t="116019" x="3300413" y="3763963"/>
          <p14:tracePt t="116023" x="3292475" y="3763963"/>
          <p14:tracePt t="116029" x="3284538" y="3763963"/>
          <p14:tracePt t="116033" x="3276600" y="3763963"/>
          <p14:tracePt t="116039" x="3268663" y="3763963"/>
          <p14:tracePt t="116045" x="3260725" y="3763963"/>
          <p14:tracePt t="116049" x="3252788" y="3763963"/>
          <p14:tracePt t="116055" x="3244850" y="3763963"/>
          <p14:tracePt t="116059" x="3236913" y="3763963"/>
          <p14:tracePt t="116063" x="3228975" y="3763963"/>
          <p14:tracePt t="116067" x="3221038" y="3763963"/>
          <p14:tracePt t="116071" x="3213100" y="3771900"/>
          <p14:tracePt t="116076" x="3205163" y="3771900"/>
          <p14:tracePt t="116079" x="3197225" y="3771900"/>
          <p14:tracePt t="116084" x="3189288" y="3771900"/>
          <p14:tracePt t="116085" x="3181350" y="3771900"/>
          <p14:tracePt t="116089" x="3173413" y="3771900"/>
          <p14:tracePt t="116093" x="3157538" y="3779838"/>
          <p14:tracePt t="116097" x="3149600" y="3779838"/>
          <p14:tracePt t="116099" x="3141663" y="3779838"/>
          <p14:tracePt t="116103" x="3133725" y="3787775"/>
          <p14:tracePt t="116105" x="3125788" y="3787775"/>
          <p14:tracePt t="116107" x="3117850" y="3787775"/>
          <p14:tracePt t="116113" x="3101975" y="3795713"/>
          <p14:tracePt t="116117" x="3094038" y="3803650"/>
          <p14:tracePt t="116119" x="3086100" y="3803650"/>
          <p14:tracePt t="116123" x="3078163" y="3811588"/>
          <p14:tracePt t="116126" x="3070225" y="3811588"/>
          <p14:tracePt t="116129" x="3062288" y="3819525"/>
          <p14:tracePt t="116133" x="3054350" y="3819525"/>
          <p14:tracePt t="116137" x="3046413" y="3827463"/>
          <p14:tracePt t="116145" x="3046413" y="3835400"/>
          <p14:tracePt t="116147" x="3038475" y="3835400"/>
          <p14:tracePt t="116153" x="3038475" y="3843338"/>
          <p14:tracePt t="116163" x="3038475" y="3851275"/>
          <p14:tracePt t="116171" x="3038475" y="3859213"/>
          <p14:tracePt t="116183" x="3038475" y="3867150"/>
          <p14:tracePt t="116211" x="3046413" y="3867150"/>
          <p14:tracePt t="116219" x="3046413" y="3875088"/>
          <p14:tracePt t="116221" x="3054350" y="3875088"/>
          <p14:tracePt t="116227" x="3062288" y="3875088"/>
          <p14:tracePt t="116233" x="3070225" y="3875088"/>
          <p14:tracePt t="116235" x="3078163" y="3875088"/>
          <p14:tracePt t="116239" x="3086100" y="3875088"/>
          <p14:tracePt t="116242" x="3094038" y="3875088"/>
          <p14:tracePt t="116244" x="3101975" y="3875088"/>
          <p14:tracePt t="116247" x="3109913" y="3875088"/>
          <p14:tracePt t="116249" x="3117850" y="3875088"/>
          <p14:tracePt t="116251" x="3125788" y="3875088"/>
          <p14:tracePt t="116253" x="3133725" y="3875088"/>
          <p14:tracePt t="116255" x="3141663" y="3875088"/>
          <p14:tracePt t="116259" x="3149600" y="3875088"/>
          <p14:tracePt t="116261" x="3157538" y="3875088"/>
          <p14:tracePt t="116263" x="3165475" y="3875088"/>
          <p14:tracePt t="116265" x="3173413" y="3875088"/>
          <p14:tracePt t="116267" x="3181350" y="3875088"/>
          <p14:tracePt t="116269" x="3189288" y="3875088"/>
          <p14:tracePt t="116271" x="3197225" y="3875088"/>
          <p14:tracePt t="116273" x="3205163" y="3875088"/>
          <p14:tracePt t="116276" x="3213100" y="3875088"/>
          <p14:tracePt t="116277" x="3221038" y="3875088"/>
          <p14:tracePt t="116279" x="3228975" y="3875088"/>
          <p14:tracePt t="116281" x="3236913" y="3875088"/>
          <p14:tracePt t="116283" x="3244850" y="3875088"/>
          <p14:tracePt t="116285" x="3252788" y="3875088"/>
          <p14:tracePt t="116287" x="3260725" y="3875088"/>
          <p14:tracePt t="116289" x="3268663" y="3875088"/>
          <p14:tracePt t="116294" x="3292475" y="3875088"/>
          <p14:tracePt t="116295" x="3300413" y="3875088"/>
          <p14:tracePt t="116298" x="3308350" y="3875088"/>
          <p14:tracePt t="116299" x="3317875" y="3875088"/>
          <p14:tracePt t="116301" x="3333750" y="3875088"/>
          <p14:tracePt t="116303" x="3341688" y="3875088"/>
          <p14:tracePt t="116305" x="3349625" y="3875088"/>
          <p14:tracePt t="116307" x="3357563" y="3875088"/>
          <p14:tracePt t="116310" x="3373438" y="3875088"/>
          <p14:tracePt t="116312" x="3381375" y="3875088"/>
          <p14:tracePt t="116314" x="3389313" y="3875088"/>
          <p14:tracePt t="116315" x="3405188" y="3875088"/>
          <p14:tracePt t="116317" x="3413125" y="3875088"/>
          <p14:tracePt t="116319" x="3429000" y="3875088"/>
          <p14:tracePt t="116321" x="3436938" y="3867150"/>
          <p14:tracePt t="116323" x="3444875" y="3867150"/>
          <p14:tracePt t="116326" x="3460750" y="3867150"/>
          <p14:tracePt t="116328" x="3468688" y="3867150"/>
          <p14:tracePt t="116330" x="3484563" y="3867150"/>
          <p14:tracePt t="116331" x="3492500" y="3867150"/>
          <p14:tracePt t="116333" x="3508375" y="3867150"/>
          <p14:tracePt t="116335" x="3516313" y="3867150"/>
          <p14:tracePt t="116337" x="3532188" y="3867150"/>
          <p14:tracePt t="116339" x="3540125" y="3867150"/>
          <p14:tracePt t="116342" x="3556000" y="3867150"/>
          <p14:tracePt t="116346" x="3579813" y="3867150"/>
          <p14:tracePt t="116347" x="3587750" y="3867150"/>
          <p14:tracePt t="116349" x="3595688" y="3867150"/>
          <p14:tracePt t="116351" x="3611563" y="3867150"/>
          <p14:tracePt t="116353" x="3619500" y="3867150"/>
          <p14:tracePt t="116355" x="3627438" y="3867150"/>
          <p14:tracePt t="116358" x="3643313" y="3867150"/>
          <p14:tracePt t="116360" x="3651250" y="3867150"/>
          <p14:tracePt t="116363" x="3660775" y="3875088"/>
          <p14:tracePt t="116363" x="3668713" y="3875088"/>
          <p14:tracePt t="116365" x="3684588" y="3875088"/>
          <p14:tracePt t="116367" x="3692525" y="3875088"/>
          <p14:tracePt t="116369" x="3700463" y="3875088"/>
          <p14:tracePt t="116371" x="3708400" y="3875088"/>
          <p14:tracePt t="116373" x="3716338" y="3875088"/>
          <p14:tracePt t="116376" x="3724275" y="3875088"/>
          <p14:tracePt t="116378" x="3732213" y="3875088"/>
          <p14:tracePt t="116379" x="3740150" y="3875088"/>
          <p14:tracePt t="116381" x="3748088" y="3875088"/>
          <p14:tracePt t="116383" x="3756025" y="3875088"/>
          <p14:tracePt t="116385" x="3763963" y="3875088"/>
          <p14:tracePt t="116387" x="3771900" y="3875088"/>
          <p14:tracePt t="116390" x="3779838" y="3875088"/>
          <p14:tracePt t="116394" x="3795713" y="3875088"/>
          <p14:tracePt t="116396" x="3803650" y="3875088"/>
          <p14:tracePt t="116397" x="3811588" y="3875088"/>
          <p14:tracePt t="116399" x="3819525" y="3875088"/>
          <p14:tracePt t="116403" x="3827463" y="3875088"/>
          <p14:tracePt t="116405" x="3835400" y="3875088"/>
          <p14:tracePt t="116409" x="3843338" y="3875088"/>
          <p14:tracePt t="116411" x="3851275" y="3883025"/>
          <p14:tracePt t="116415" x="3859213" y="3883025"/>
          <p14:tracePt t="116417" x="3867150" y="3883025"/>
          <p14:tracePt t="116423" x="3875088" y="3883025"/>
          <p14:tracePt t="116427" x="3883025" y="3883025"/>
          <p14:tracePt t="116433" x="3890963" y="3883025"/>
          <p14:tracePt t="116443" x="3898900" y="3883025"/>
          <p14:tracePt t="116613" x="3890963" y="3883025"/>
          <p14:tracePt t="116619" x="3883025" y="3883025"/>
          <p14:tracePt t="116623" x="3875088" y="3883025"/>
          <p14:tracePt t="116628" x="3867150" y="3883025"/>
          <p14:tracePt t="116631" x="3859213" y="3883025"/>
          <p14:tracePt t="116635" x="3851275" y="3883025"/>
          <p14:tracePt t="116639" x="3843338" y="3883025"/>
          <p14:tracePt t="116643" x="3835400" y="3883025"/>
          <p14:tracePt t="116645" x="3827463" y="3883025"/>
          <p14:tracePt t="116649" x="3819525" y="3883025"/>
          <p14:tracePt t="116651" x="3811588" y="3883025"/>
          <p14:tracePt t="116655" x="3803650" y="3883025"/>
          <p14:tracePt t="116657" x="3795713" y="3883025"/>
          <p14:tracePt t="116662" x="3787775" y="3883025"/>
          <p14:tracePt t="116665" x="3779838" y="3883025"/>
          <p14:tracePt t="116669" x="3771900" y="3883025"/>
          <p14:tracePt t="116673" x="3763963" y="3883025"/>
          <p14:tracePt t="116677" x="3756025" y="3883025"/>
          <p14:tracePt t="116683" x="3748088" y="3883025"/>
          <p14:tracePt t="116689" x="3740150" y="3883025"/>
          <p14:tracePt t="116695" x="3732213" y="3883025"/>
          <p14:tracePt t="116701" x="3724275" y="3883025"/>
          <p14:tracePt t="116710" x="3724275" y="3875088"/>
          <p14:tracePt t="116711" x="3716338" y="3875088"/>
          <p14:tracePt t="116727" x="3708400" y="3875088"/>
          <p14:tracePt t="116745" x="3700463" y="3875088"/>
          <p14:tracePt t="116759" x="3692525" y="3875088"/>
          <p14:tracePt t="116766" x="3684588" y="3875088"/>
          <p14:tracePt t="116771" x="3676650" y="3875088"/>
          <p14:tracePt t="116776" x="3676650" y="3867150"/>
          <p14:tracePt t="116778" x="3668713" y="3867150"/>
          <p14:tracePt t="116783" x="3660775" y="3867150"/>
          <p14:tracePt t="116787" x="3651250" y="3867150"/>
          <p14:tracePt t="116792" x="3643313" y="3867150"/>
          <p14:tracePt t="116795" x="3635375" y="3867150"/>
          <p14:tracePt t="116799" x="3627438" y="3867150"/>
          <p14:tracePt t="116801" x="3619500" y="3867150"/>
          <p14:tracePt t="116805" x="3611563" y="3867150"/>
          <p14:tracePt t="116809" x="3603625" y="3867150"/>
          <p14:tracePt t="116811" x="3595688" y="3867150"/>
          <p14:tracePt t="116815" x="3587750" y="3867150"/>
          <p14:tracePt t="116819" x="3579813" y="3859213"/>
          <p14:tracePt t="116821" x="3571875" y="3859213"/>
          <p14:tracePt t="116826" x="3563938" y="3859213"/>
          <p14:tracePt t="116829" x="3556000" y="3859213"/>
          <p14:tracePt t="116833" x="3548063" y="3859213"/>
          <p14:tracePt t="116839" x="3540125" y="3859213"/>
          <p14:tracePt t="116843" x="3540125" y="3851275"/>
          <p14:tracePt t="116845" x="3532188" y="3851275"/>
          <p14:tracePt t="116851" x="3524250" y="3851275"/>
          <p14:tracePt t="116857" x="3516313" y="3851275"/>
          <p14:tracePt t="116867" x="3508375" y="3851275"/>
          <p14:tracePt t="116869" x="3508375" y="3843338"/>
          <p14:tracePt t="117049" x="3508375" y="3851275"/>
          <p14:tracePt t="117055" x="3516313" y="3851275"/>
          <p14:tracePt t="117061" x="3524250" y="3851275"/>
          <p14:tracePt t="117065" x="3532188" y="3859213"/>
          <p14:tracePt t="117067" x="3540125" y="3859213"/>
          <p14:tracePt t="117069" x="3548063" y="3867150"/>
          <p14:tracePt t="117071" x="3556000" y="3867150"/>
          <p14:tracePt t="117076" x="3563938" y="3867150"/>
          <p14:tracePt t="117078" x="3571875" y="3875088"/>
          <p14:tracePt t="117081" x="3587750" y="3875088"/>
          <p14:tracePt t="117083" x="3595688" y="3875088"/>
          <p14:tracePt t="117085" x="3603625" y="3883025"/>
          <p14:tracePt t="117087" x="3611563" y="3883025"/>
          <p14:tracePt t="117089" x="3619500" y="3883025"/>
          <p14:tracePt t="117092" x="3627438" y="3890963"/>
          <p14:tracePt t="117097" x="3660775" y="3898900"/>
          <p14:tracePt t="117099" x="3668713" y="3898900"/>
          <p14:tracePt t="117101" x="3676650" y="3898900"/>
          <p14:tracePt t="117103" x="3684588" y="3898900"/>
          <p14:tracePt t="117105" x="3692525" y="3906838"/>
          <p14:tracePt t="117107" x="3700463" y="3906838"/>
          <p14:tracePt t="117110" x="3708400" y="3906838"/>
          <p14:tracePt t="117115" x="3732213" y="3914775"/>
          <p14:tracePt t="117117" x="3740150" y="3922713"/>
          <p14:tracePt t="117119" x="3748088" y="3922713"/>
          <p14:tracePt t="117121" x="3756025" y="3922713"/>
          <p14:tracePt t="117123" x="3763963" y="3930650"/>
          <p14:tracePt t="117129" x="3779838" y="3930650"/>
          <p14:tracePt t="117131" x="3803650" y="3938588"/>
          <p14:tracePt t="117133" x="3811588" y="3938588"/>
          <p14:tracePt t="117135" x="3819525" y="3938588"/>
          <p14:tracePt t="117137" x="3819525" y="3948113"/>
          <p14:tracePt t="117139" x="3827463" y="3948113"/>
          <p14:tracePt t="117143" x="3843338" y="3948113"/>
          <p14:tracePt t="117146" x="3851275" y="3948113"/>
          <p14:tracePt t="117148" x="3859213" y="3948113"/>
          <p14:tracePt t="117149" x="3867150" y="3948113"/>
          <p14:tracePt t="117151" x="3867150" y="3956050"/>
          <p14:tracePt t="117153" x="3875088" y="3956050"/>
          <p14:tracePt t="117155" x="3883025" y="3956050"/>
          <p14:tracePt t="117159" x="3890963" y="3956050"/>
          <p14:tracePt t="117161" x="3898900" y="3956050"/>
          <p14:tracePt t="117165" x="3906838" y="3956050"/>
          <p14:tracePt t="117167" x="3914775" y="3956050"/>
          <p14:tracePt t="117171" x="3922713" y="3956050"/>
          <p14:tracePt t="117176" x="3930650" y="3956050"/>
          <p14:tracePt t="117177" x="3930650" y="3963988"/>
          <p14:tracePt t="117179" x="3938588" y="3963988"/>
          <p14:tracePt t="117183" x="3946525" y="3963988"/>
          <p14:tracePt t="117189" x="3954463" y="3963988"/>
          <p14:tracePt t="117195" x="3962400" y="3963988"/>
          <p14:tracePt t="117201" x="3970338" y="3963988"/>
          <p14:tracePt t="117211" x="3978275" y="3963988"/>
          <p14:tracePt t="117221" x="3986213" y="3963988"/>
          <p14:tracePt t="117233" x="3986213" y="3971925"/>
          <p14:tracePt t="117237" x="3994150" y="3971925"/>
          <p14:tracePt t="117249" x="4002088" y="3971925"/>
          <p14:tracePt t="117256" x="4002088" y="3979863"/>
          <p14:tracePt t="117261" x="4011613" y="3979863"/>
          <p14:tracePt t="117267" x="4019550" y="3987800"/>
          <p14:tracePt t="117276" x="4027488" y="3987800"/>
          <p14:tracePt t="117278" x="4027488" y="3995738"/>
          <p14:tracePt t="117281" x="4035425" y="3995738"/>
          <p14:tracePt t="117289" x="4043363" y="4003675"/>
          <p14:tracePt t="117304" x="4051300" y="4003675"/>
          <p14:tracePt t="118064" x="4043363" y="4003675"/>
          <p14:tracePt t="118069" x="4035425" y="4003675"/>
          <p14:tracePt t="118076" x="4019550" y="4003675"/>
          <p14:tracePt t="118077" x="4011613" y="4003675"/>
          <p14:tracePt t="118082" x="3994150" y="3995738"/>
          <p14:tracePt t="118083" x="3986213" y="3995738"/>
          <p14:tracePt t="118085" x="3970338" y="3995738"/>
          <p14:tracePt t="118087" x="3962400" y="3995738"/>
          <p14:tracePt t="118089" x="3954463" y="3995738"/>
          <p14:tracePt t="118093" x="3946525" y="3995738"/>
          <p14:tracePt t="118097" x="3906838" y="3987800"/>
          <p14:tracePt t="118099" x="3898900" y="3987800"/>
          <p14:tracePt t="118101" x="3883025" y="3987800"/>
          <p14:tracePt t="118103" x="3875088" y="3987800"/>
          <p14:tracePt t="118105" x="3859213" y="3987800"/>
          <p14:tracePt t="118107" x="3851275" y="3987800"/>
          <p14:tracePt t="118111" x="3835400" y="3987800"/>
          <p14:tracePt t="118114" x="3811588" y="3987800"/>
          <p14:tracePt t="118116" x="3803650" y="3987800"/>
          <p14:tracePt t="118117" x="3787775" y="3987800"/>
          <p14:tracePt t="118119" x="3779838" y="3987800"/>
          <p14:tracePt t="118121" x="3763963" y="3987800"/>
          <p14:tracePt t="118123" x="3756025" y="3987800"/>
          <p14:tracePt t="118127" x="3732213" y="3979863"/>
          <p14:tracePt t="118129" x="3724275" y="3979863"/>
          <p14:tracePt t="118131" x="3716338" y="3979863"/>
          <p14:tracePt t="118133" x="3700463" y="3979863"/>
          <p14:tracePt t="118135" x="3692525" y="3979863"/>
          <p14:tracePt t="118137" x="3684588" y="3979863"/>
          <p14:tracePt t="118139" x="3676650" y="3979863"/>
          <p14:tracePt t="118144" x="3668713" y="3979863"/>
          <p14:tracePt t="118145" x="3660775" y="3979863"/>
          <p14:tracePt t="118147" x="3660775" y="3971925"/>
          <p14:tracePt t="118149" x="3651250" y="3971925"/>
          <p14:tracePt t="118151" x="3643313" y="3971925"/>
          <p14:tracePt t="118157" x="3635375" y="3971925"/>
          <p14:tracePt t="118165" x="3627438" y="3971925"/>
          <p14:tracePt t="118363" x="3635375" y="3971925"/>
          <p14:tracePt t="118377" x="3635375" y="3963988"/>
          <p14:tracePt t="118380" x="3643313" y="3963988"/>
          <p14:tracePt t="118387" x="3651250" y="3963988"/>
          <p14:tracePt t="118389" x="3651250" y="3956050"/>
          <p14:tracePt t="118393" x="3660775" y="3956050"/>
          <p14:tracePt t="118397" x="3668713" y="3956050"/>
          <p14:tracePt t="118399" x="3668713" y="3948113"/>
          <p14:tracePt t="118403" x="3676650" y="3948113"/>
          <p14:tracePt t="118407" x="3676650" y="3938588"/>
          <p14:tracePt t="118411" x="3684588" y="3938588"/>
          <p14:tracePt t="118415" x="3684588" y="3930650"/>
          <p14:tracePt t="118419" x="3692525" y="3930650"/>
          <p14:tracePt t="118423" x="3692525" y="3922713"/>
          <p14:tracePt t="118429" x="3700463" y="3922713"/>
          <p14:tracePt t="118431" x="3700463" y="3914775"/>
          <p14:tracePt t="118439" x="3708400" y="3906838"/>
          <p14:tracePt t="118447" x="3708400" y="3898900"/>
          <p14:tracePt t="118451" x="3716338" y="3898900"/>
          <p14:tracePt t="118455" x="3716338" y="3890963"/>
          <p14:tracePt t="118461" x="3724275" y="3890963"/>
          <p14:tracePt t="118465" x="3724275" y="3883025"/>
          <p14:tracePt t="118471" x="3732213" y="3883025"/>
          <p14:tracePt t="118477" x="3732213" y="3875088"/>
          <p14:tracePt t="118479" x="3740150" y="3875088"/>
          <p14:tracePt t="118487" x="3748088" y="3875088"/>
          <p14:tracePt t="118494" x="3756025" y="3867150"/>
          <p14:tracePt t="118497" x="3763963" y="3867150"/>
          <p14:tracePt t="118501" x="3771900" y="3867150"/>
          <p14:tracePt t="118505" x="3779838" y="3867150"/>
          <p14:tracePt t="118507" x="3787775" y="3867150"/>
          <p14:tracePt t="118510" x="3795713" y="3867150"/>
          <p14:tracePt t="118513" x="3803650" y="3867150"/>
          <p14:tracePt t="118515" x="3811588" y="3859213"/>
          <p14:tracePt t="118517" x="3819525" y="3859213"/>
          <p14:tracePt t="118519" x="3827463" y="3859213"/>
          <p14:tracePt t="118521" x="3835400" y="3859213"/>
          <p14:tracePt t="118523" x="3843338" y="3859213"/>
          <p14:tracePt t="118527" x="3851275" y="3859213"/>
          <p14:tracePt t="118529" x="3867150" y="3859213"/>
          <p14:tracePt t="118531" x="3875088" y="3859213"/>
          <p14:tracePt t="118533" x="3883025" y="3859213"/>
          <p14:tracePt t="118535" x="3890963" y="3859213"/>
          <p14:tracePt t="118537" x="3898900" y="3851275"/>
          <p14:tracePt t="118539" x="3906838" y="3851275"/>
          <p14:tracePt t="118543" x="3922713" y="3851275"/>
          <p14:tracePt t="118545" x="3938588" y="3851275"/>
          <p14:tracePt t="118547" x="3946525" y="3843338"/>
          <p14:tracePt t="118549" x="3954463" y="3843338"/>
          <p14:tracePt t="118551" x="3962400" y="3843338"/>
          <p14:tracePt t="118553" x="3970338" y="3843338"/>
          <p14:tracePt t="118555" x="3986213" y="3835400"/>
          <p14:tracePt t="118557" x="3994150" y="3835400"/>
          <p14:tracePt t="118560" x="4002088" y="3835400"/>
          <p14:tracePt t="118562" x="4011613" y="3835400"/>
          <p14:tracePt t="118565" x="4027488" y="3827463"/>
          <p14:tracePt t="118565" x="4035425" y="3827463"/>
          <p14:tracePt t="118567" x="4043363" y="3827463"/>
          <p14:tracePt t="118569" x="4059238" y="3819525"/>
          <p14:tracePt t="118571" x="4067175" y="3819525"/>
          <p14:tracePt t="118573" x="4075113" y="3819525"/>
          <p14:tracePt t="118576" x="4090988" y="3819525"/>
          <p14:tracePt t="118579" x="4106863" y="3811588"/>
          <p14:tracePt t="118581" x="4122738" y="3811588"/>
          <p14:tracePt t="118583" x="4130675" y="3811588"/>
          <p14:tracePt t="118585" x="4138613" y="3803650"/>
          <p14:tracePt t="118587" x="4154488" y="3803650"/>
          <p14:tracePt t="118589" x="4162425" y="3803650"/>
          <p14:tracePt t="118594" x="4186238" y="3795713"/>
          <p14:tracePt t="118597" x="4202113" y="3787775"/>
          <p14:tracePt t="118599" x="4210050" y="3779838"/>
          <p14:tracePt t="118601" x="4217988" y="3779838"/>
          <p14:tracePt t="118603" x="4233863" y="3779838"/>
          <p14:tracePt t="118605" x="4241800" y="3771900"/>
          <p14:tracePt t="118607" x="4249738" y="3771900"/>
          <p14:tracePt t="118610" x="4257675" y="3771900"/>
          <p14:tracePt t="118614" x="4273550" y="3763963"/>
          <p14:tracePt t="118615" x="4281488" y="3763963"/>
          <p14:tracePt t="118617" x="4289425" y="3763963"/>
          <p14:tracePt t="118619" x="4297363" y="3756025"/>
          <p14:tracePt t="118621" x="4305300" y="3756025"/>
          <p14:tracePt t="118623" x="4313238" y="3756025"/>
          <p14:tracePt t="118629" x="4321175" y="3748088"/>
          <p14:tracePt t="118630" x="4329113" y="3748088"/>
          <p14:tracePt t="118633" x="4337050" y="3748088"/>
          <p14:tracePt t="118637" x="4344988" y="3748088"/>
          <p14:tracePt t="118639" x="4344988" y="3740150"/>
          <p14:tracePt t="118643" x="4352925" y="3740150"/>
          <p14:tracePt t="118647" x="4362450" y="3740150"/>
          <p14:tracePt t="118661" x="4362450" y="3732213"/>
          <p14:tracePt t="118737" x="4370388" y="3732213"/>
          <p14:tracePt t="118781" x="4378325" y="3732213"/>
          <p14:tracePt t="118951" x="4370388" y="3732213"/>
          <p14:tracePt t="118973" x="4370388" y="3740150"/>
          <p14:tracePt t="118985" x="4370388" y="3748088"/>
          <p14:tracePt t="118993" x="4362450" y="3756025"/>
          <p14:tracePt t="119001" x="4362450" y="3763963"/>
          <p14:tracePt t="119011" x="4352925" y="3771900"/>
          <p14:tracePt t="119019" x="4352925" y="3779838"/>
          <p14:tracePt t="119031" x="4344988" y="3787775"/>
          <p14:tracePt t="119044" x="4344988" y="3795713"/>
          <p14:tracePt t="119053" x="4337050" y="3795713"/>
          <p14:tracePt t="119054" x="4337050" y="3803650"/>
          <p14:tracePt t="119075" x="4337050" y="3811588"/>
          <p14:tracePt t="119277" x="4337050" y="3803650"/>
          <p14:tracePt t="119297" x="4329113" y="3803650"/>
          <p14:tracePt t="119300" x="4329113" y="3795713"/>
          <p14:tracePt t="119313" x="4329113" y="3787775"/>
          <p14:tracePt t="119323" x="4329113" y="3779838"/>
          <p14:tracePt t="119333" x="4329113" y="3771900"/>
          <p14:tracePt t="119337" x="4321175" y="3771900"/>
          <p14:tracePt t="119345" x="4321175" y="3763963"/>
          <p14:tracePt t="119353" x="4321175" y="3756025"/>
          <p14:tracePt t="119360" x="4313238" y="3756025"/>
          <p14:tracePt t="119365" x="4313238" y="3748088"/>
          <p14:tracePt t="119381" x="4305300" y="3748088"/>
          <p14:tracePt t="119679" x="4313238" y="3748088"/>
          <p14:tracePt t="119709" x="4321175" y="3748088"/>
          <p14:tracePt t="119717" x="4321175" y="3740150"/>
          <p14:tracePt t="119720" x="4329113" y="3740150"/>
          <p14:tracePt t="119727" x="4337050" y="3740150"/>
          <p14:tracePt t="119735" x="4344988" y="3740150"/>
          <p14:tracePt t="119737" x="4344988" y="3732213"/>
          <p14:tracePt t="119743" x="4352925" y="3732213"/>
          <p14:tracePt t="119747" x="4352925" y="3724275"/>
          <p14:tracePt t="119749" x="4362450" y="3724275"/>
          <p14:tracePt t="119757" x="4370388" y="3716338"/>
          <p14:tracePt t="119763" x="4370388" y="3708400"/>
          <p14:tracePt t="119767" x="4378325" y="3708400"/>
          <p14:tracePt t="119769" x="4378325" y="3700463"/>
          <p14:tracePt t="119776" x="4378325" y="3692525"/>
          <p14:tracePt t="119778" x="4386263" y="3692525"/>
          <p14:tracePt t="119782" x="4386263" y="3684588"/>
          <p14:tracePt t="119785" x="4386263" y="3676650"/>
          <p14:tracePt t="119789" x="4394200" y="3676650"/>
          <p14:tracePt t="119793" x="4394200" y="3668713"/>
          <p14:tracePt t="119795" x="4394200" y="3660775"/>
          <p14:tracePt t="119799" x="4394200" y="3652838"/>
          <p14:tracePt t="119801" x="4402138" y="3652838"/>
          <p14:tracePt t="119805" x="4402138" y="3644900"/>
          <p14:tracePt t="119809" x="4402138" y="3636963"/>
          <p14:tracePt t="119813" x="4410075" y="3629025"/>
          <p14:tracePt t="119817" x="4410075" y="3621088"/>
          <p14:tracePt t="119823" x="4410075" y="3613150"/>
          <p14:tracePt t="119827" x="4418013" y="3613150"/>
          <p14:tracePt t="119829" x="4418013" y="3605213"/>
          <p14:tracePt t="119833" x="4418013" y="3595688"/>
          <p14:tracePt t="119842" x="4418013" y="3587750"/>
          <p14:tracePt t="119847" x="4425950" y="3579813"/>
          <p14:tracePt t="119853" x="4425950" y="3571875"/>
          <p14:tracePt t="119861" x="4425950" y="3563938"/>
          <p14:tracePt t="119869" x="4425950" y="3556000"/>
          <p14:tracePt t="119873" x="4433888" y="3556000"/>
          <p14:tracePt t="119878" x="4433888" y="3548063"/>
          <p14:tracePt t="119887" x="4433888" y="3540125"/>
          <p14:tracePt t="119897" x="4433888" y="3532188"/>
          <p14:tracePt t="119901" x="4441825" y="3532188"/>
          <p14:tracePt t="119911" x="4441825" y="3524250"/>
          <p14:tracePt t="119944" x="4433888" y="3508375"/>
          <p14:tracePt t="119955" x="4433888" y="3500438"/>
          <p14:tracePt t="119970" x="4425950" y="3500438"/>
          <p14:tracePt t="119976" x="4425950" y="3492500"/>
          <p14:tracePt t="119985" x="4418013" y="3492500"/>
          <p14:tracePt t="120000" x="4410075" y="3492500"/>
          <p14:tracePt t="120009" x="4402138" y="3492500"/>
          <p14:tracePt t="120019" x="4394200" y="3492500"/>
          <p14:tracePt t="120026" x="4386263" y="3492500"/>
          <p14:tracePt t="120032" x="4378325" y="3492500"/>
          <p14:tracePt t="120035" x="4378325" y="3500438"/>
          <p14:tracePt t="120039" x="4370388" y="3500438"/>
          <p14:tracePt t="120045" x="4362450" y="3500438"/>
          <p14:tracePt t="120051" x="4352925" y="3508375"/>
          <p14:tracePt t="120057" x="4344988" y="3508375"/>
          <p14:tracePt t="120061" x="4344988" y="3516313"/>
          <p14:tracePt t="120063" x="4337050" y="3516313"/>
          <p14:tracePt t="120069" x="4329113" y="3516313"/>
          <p14:tracePt t="120071" x="4329113" y="3524250"/>
          <p14:tracePt t="120076" x="4321175" y="3524250"/>
          <p14:tracePt t="120081" x="4313238" y="3532188"/>
          <p14:tracePt t="120087" x="4305300" y="3532188"/>
          <p14:tracePt t="120089" x="4305300" y="3540125"/>
          <p14:tracePt t="120095" x="4297363" y="3540125"/>
          <p14:tracePt t="120097" x="4297363" y="3548063"/>
          <p14:tracePt t="120099" x="4289425" y="3548063"/>
          <p14:tracePt t="120105" x="4289425" y="3556000"/>
          <p14:tracePt t="120107" x="4281488" y="3556000"/>
          <p14:tracePt t="120115" x="4281488" y="3563938"/>
          <p14:tracePt t="120117" x="4273550" y="3563938"/>
          <p14:tracePt t="120135" x="4273550" y="3571875"/>
          <p14:tracePt t="120197" x="4273550" y="3579813"/>
          <p14:tracePt t="120205" x="4273550" y="3587750"/>
          <p14:tracePt t="120213" x="4273550" y="3595688"/>
          <p14:tracePt t="120219" x="4273550" y="3605213"/>
          <p14:tracePt t="120227" x="4273550" y="3613150"/>
          <p14:tracePt t="120233" x="4273550" y="3621088"/>
          <p14:tracePt t="120239" x="4281488" y="3621088"/>
          <p14:tracePt t="120243" x="4281488" y="3629025"/>
          <p14:tracePt t="120249" x="4281488" y="3636963"/>
          <p14:tracePt t="120255" x="4289425" y="3636963"/>
          <p14:tracePt t="120257" x="4289425" y="3644900"/>
          <p14:tracePt t="120265" x="4289425" y="3652838"/>
          <p14:tracePt t="120276" x="4297363" y="3652838"/>
          <p14:tracePt t="120278" x="4297363" y="3660775"/>
          <p14:tracePt t="120293" x="4297363" y="3668713"/>
          <p14:tracePt t="120297" x="4305300" y="3668713"/>
          <p14:tracePt t="120319" x="4313238" y="3668713"/>
          <p14:tracePt t="120321" x="4313238" y="3676650"/>
          <p14:tracePt t="120333" x="4321175" y="3676650"/>
          <p14:tracePt t="120344" x="4329113" y="3676650"/>
          <p14:tracePt t="120351" x="4337050" y="3676650"/>
          <p14:tracePt t="120359" x="4344988" y="3676650"/>
          <p14:tracePt t="120367" x="4352925" y="3676650"/>
          <p14:tracePt t="120376" x="4362450" y="3676650"/>
          <p14:tracePt t="120383" x="4370388" y="3676650"/>
          <p14:tracePt t="120385" x="4370388" y="3668713"/>
          <p14:tracePt t="120394" x="4378325" y="3668713"/>
          <p14:tracePt t="120405" x="4386263" y="3660775"/>
          <p14:tracePt t="120415" x="4394200" y="3660775"/>
          <p14:tracePt t="120417" x="4394200" y="3652838"/>
          <p14:tracePt t="120426" x="4394200" y="3644900"/>
          <p14:tracePt t="120428" x="4402138" y="3644900"/>
          <p14:tracePt t="120433" x="4402138" y="3636963"/>
          <p14:tracePt t="120444" x="4410075" y="3629025"/>
          <p14:tracePt t="120447" x="4410075" y="3621088"/>
          <p14:tracePt t="120453" x="4410075" y="3613150"/>
          <p14:tracePt t="120460" x="4410075" y="3605213"/>
          <p14:tracePt t="120465" x="4410075" y="3595688"/>
          <p14:tracePt t="120471" x="4410075" y="3587750"/>
          <p14:tracePt t="120478" x="4410075" y="3579813"/>
          <p14:tracePt t="120485" x="4402138" y="3571875"/>
          <p14:tracePt t="120494" x="4402138" y="3563938"/>
          <p14:tracePt t="120503" x="4402138" y="3556000"/>
          <p14:tracePt t="120515" x="4394200" y="3556000"/>
          <p14:tracePt t="120517" x="4394200" y="3548063"/>
          <p14:tracePt t="120541" x="4386263" y="3548063"/>
          <p14:tracePt t="120561" x="4386263" y="3540125"/>
          <p14:tracePt t="120564" x="4378325" y="3540125"/>
          <p14:tracePt t="120569" x="4378325" y="3548063"/>
          <p14:tracePt t="120576" x="4370388" y="3548063"/>
          <p14:tracePt t="120584" x="4362450" y="3548063"/>
          <p14:tracePt t="120593" x="4352925" y="3548063"/>
          <p14:tracePt t="120599" x="4344988" y="3548063"/>
          <p14:tracePt t="120606" x="4344988" y="3556000"/>
          <p14:tracePt t="120610" x="4337050" y="3556000"/>
          <p14:tracePt t="120617" x="4329113" y="3556000"/>
          <p14:tracePt t="120623" x="4329113" y="3563938"/>
          <p14:tracePt t="120627" x="4321175" y="3563938"/>
          <p14:tracePt t="120635" x="4313238" y="3571875"/>
          <p14:tracePt t="120643" x="4313238" y="3579813"/>
          <p14:tracePt t="120645" x="4305300" y="3579813"/>
          <p14:tracePt t="120649" x="4305300" y="3587750"/>
          <p14:tracePt t="120655" x="4297363" y="3595688"/>
          <p14:tracePt t="120659" x="4297363" y="3605213"/>
          <p14:tracePt t="120665" x="4297363" y="3613150"/>
          <p14:tracePt t="120669" x="4297363" y="3621088"/>
          <p14:tracePt t="120671" x="4289425" y="3621088"/>
          <p14:tracePt t="120673" x="4289425" y="3629025"/>
          <p14:tracePt t="120677" x="4289425" y="3636963"/>
          <p14:tracePt t="120683" x="4289425" y="3644900"/>
          <p14:tracePt t="120687" x="4289425" y="3652838"/>
          <p14:tracePt t="120692" x="4289425" y="3660775"/>
          <p14:tracePt t="120697" x="4289425" y="3668713"/>
          <p14:tracePt t="120699" x="4297363" y="3668713"/>
          <p14:tracePt t="120701" x="4297363" y="3676650"/>
          <p14:tracePt t="120705" x="4297363" y="3684588"/>
          <p14:tracePt t="120710" x="4297363" y="3692525"/>
          <p14:tracePt t="120711" x="4305300" y="3692525"/>
          <p14:tracePt t="120713" x="4305300" y="3700463"/>
          <p14:tracePt t="120717" x="4305300" y="3708400"/>
          <p14:tracePt t="120719" x="4313238" y="3708400"/>
          <p14:tracePt t="120723" x="4313238" y="3716338"/>
          <p14:tracePt t="120728" x="4321175" y="3724275"/>
          <p14:tracePt t="120733" x="4321175" y="3732213"/>
          <p14:tracePt t="120735" x="4329113" y="3732213"/>
          <p14:tracePt t="120739" x="4329113" y="3740150"/>
          <p14:tracePt t="120744" x="4337050" y="3740150"/>
          <p14:tracePt t="120747" x="4337050" y="3748088"/>
          <p14:tracePt t="120753" x="4344988" y="3748088"/>
          <p14:tracePt t="120759" x="4344988" y="3756025"/>
          <p14:tracePt t="120767" x="4352925" y="3756025"/>
          <p14:tracePt t="120803" x="4362450" y="3756025"/>
          <p14:tracePt t="120816" x="4370388" y="3748088"/>
          <p14:tracePt t="120823" x="4378325" y="3748088"/>
          <p14:tracePt t="120827" x="4378325" y="3740150"/>
          <p14:tracePt t="120831" x="4386263" y="3740150"/>
          <p14:tracePt t="120835" x="4386263" y="3732213"/>
          <p14:tracePt t="120839" x="4394200" y="3732213"/>
          <p14:tracePt t="120844" x="4394200" y="3724275"/>
          <p14:tracePt t="120848" x="4402138" y="3716338"/>
          <p14:tracePt t="120852" x="4402138" y="3708400"/>
          <p14:tracePt t="120854" x="4410075" y="3708400"/>
          <p14:tracePt t="120857" x="4410075" y="3700463"/>
          <p14:tracePt t="120864" x="4418013" y="3692525"/>
          <p14:tracePt t="120869" x="4418013" y="3684588"/>
          <p14:tracePt t="120871" x="4425950" y="3684588"/>
          <p14:tracePt t="120873" x="4425950" y="3676650"/>
          <p14:tracePt t="120879" x="4425950" y="3668713"/>
          <p14:tracePt t="120885" x="4425950" y="3660775"/>
          <p14:tracePt t="120892" x="4425950" y="3652838"/>
          <p14:tracePt t="120897" x="4425950" y="3644900"/>
          <p14:tracePt t="120905" x="4425950" y="3636963"/>
          <p14:tracePt t="120913" x="4425950" y="3629025"/>
          <p14:tracePt t="120927" x="4425950" y="3621088"/>
          <p14:tracePt t="120949" x="4418013" y="3621088"/>
          <p14:tracePt t="120975" x="4410075" y="3621088"/>
          <p14:tracePt t="120987" x="4402138" y="3621088"/>
          <p14:tracePt t="120995" x="4402138" y="3629025"/>
          <p14:tracePt t="120999" x="4394200" y="3629025"/>
          <p14:tracePt t="121149" x="4394200" y="3636963"/>
          <p14:tracePt t="121152" x="4386263" y="3636963"/>
          <p14:tracePt t="121157" x="4386263" y="3644900"/>
          <p14:tracePt t="121166" x="4386263" y="3652838"/>
          <p14:tracePt t="121169" x="4378325" y="3652838"/>
          <p14:tracePt t="121171" x="4378325" y="3660775"/>
          <p14:tracePt t="121176" x="4378325" y="3668713"/>
          <p14:tracePt t="121179" x="4370388" y="3676650"/>
          <p14:tracePt t="121183" x="4370388" y="3684588"/>
          <p14:tracePt t="121187" x="4362450" y="3692525"/>
          <p14:tracePt t="121189" x="4362450" y="3700463"/>
          <p14:tracePt t="121192" x="4362450" y="3708400"/>
          <p14:tracePt t="121195" x="4352925" y="3716338"/>
          <p14:tracePt t="121197" x="4352925" y="3724275"/>
          <p14:tracePt t="121199" x="4352925" y="3732213"/>
          <p14:tracePt t="121201" x="4344988" y="3732213"/>
          <p14:tracePt t="121203" x="4344988" y="3740150"/>
          <p14:tracePt t="121205" x="4344988" y="3748088"/>
          <p14:tracePt t="121207" x="4337050" y="3756025"/>
          <p14:tracePt t="121210" x="4337050" y="3763963"/>
          <p14:tracePt t="121213" x="4329113" y="3779838"/>
          <p14:tracePt t="121217" x="4321175" y="3787775"/>
          <p14:tracePt t="121219" x="4321175" y="3795713"/>
          <p14:tracePt t="121221" x="4321175" y="3803650"/>
          <p14:tracePt t="121223" x="4321175" y="3811588"/>
          <p14:tracePt t="121226" x="4313238" y="3819525"/>
          <p14:tracePt t="121229" x="4313238" y="3827463"/>
          <p14:tracePt t="121231" x="4313238" y="3835400"/>
          <p14:tracePt t="121233" x="4313238" y="3843338"/>
          <p14:tracePt t="121235" x="4313238" y="3851275"/>
          <p14:tracePt t="121237" x="4305300" y="3859213"/>
          <p14:tracePt t="121243" x="4305300" y="3875088"/>
          <p14:tracePt t="121248" x="4305300" y="3883025"/>
          <p14:tracePt t="121251" x="4305300" y="3890963"/>
          <p14:tracePt t="121255" x="4305300" y="3898900"/>
          <p14:tracePt t="121260" x="4305300" y="3906838"/>
          <p14:tracePt t="121267" x="4305300" y="3914775"/>
          <p14:tracePt t="121277" x="4297363" y="3914775"/>
          <p14:tracePt t="121279" x="4297363" y="3922713"/>
          <p14:tracePt t="121292" x="4297363" y="3914775"/>
          <p14:tracePt t="122224" x="4297363" y="3906838"/>
          <p14:tracePt t="122231" x="4297363" y="3898900"/>
          <p14:tracePt t="122249" x="4297363" y="3890963"/>
          <p14:tracePt t="122252" x="4289425" y="3890963"/>
          <p14:tracePt t="122263" x="4289425" y="3883025"/>
          <p14:tracePt t="122273" x="4281488" y="3883025"/>
          <p14:tracePt t="122274" x="4281488" y="3875088"/>
          <p14:tracePt t="122282" x="4273550" y="3867150"/>
          <p14:tracePt t="122287" x="4265613" y="3859213"/>
          <p14:tracePt t="122292" x="4257675" y="3851275"/>
          <p14:tracePt t="122295" x="4249738" y="3843338"/>
          <p14:tracePt t="122299" x="4241800" y="3843338"/>
          <p14:tracePt t="122301" x="4241800" y="3835400"/>
          <p14:tracePt t="122303" x="4233863" y="3835400"/>
          <p14:tracePt t="122305" x="4233863" y="3827463"/>
          <p14:tracePt t="122307" x="4225925" y="3827463"/>
          <p14:tracePt t="122310" x="4217988" y="3827463"/>
          <p14:tracePt t="122311" x="4217988" y="3819525"/>
          <p14:tracePt t="122316" x="4202113" y="3811588"/>
          <p14:tracePt t="122319" x="4194175" y="3811588"/>
          <p14:tracePt t="122321" x="4186238" y="3803650"/>
          <p14:tracePt t="122323" x="4178300" y="3803650"/>
          <p14:tracePt t="122326" x="4170363" y="3795713"/>
          <p14:tracePt t="122328" x="4162425" y="3795713"/>
          <p14:tracePt t="122332" x="4146550" y="3787775"/>
          <p14:tracePt t="122333" x="4138613" y="3787775"/>
          <p14:tracePt t="122335" x="4130675" y="3779838"/>
          <p14:tracePt t="122337" x="4122738" y="3779838"/>
          <p14:tracePt t="122339" x="4114800" y="3771900"/>
          <p14:tracePt t="122343" x="4098925" y="3771900"/>
          <p14:tracePt t="122348" x="4075113" y="3763963"/>
          <p14:tracePt t="122351" x="4067175" y="3763963"/>
          <p14:tracePt t="122353" x="4051300" y="3763963"/>
          <p14:tracePt t="122355" x="4043363" y="3763963"/>
          <p14:tracePt t="122357" x="4035425" y="3763963"/>
          <p14:tracePt t="122360" x="4027488" y="3763963"/>
          <p14:tracePt t="122364" x="4002088" y="3756025"/>
          <p14:tracePt t="122365" x="3994150" y="3756025"/>
          <p14:tracePt t="122367" x="3986213" y="3756025"/>
          <p14:tracePt t="122369" x="3978275" y="3756025"/>
          <p14:tracePt t="122371" x="3970338" y="3756025"/>
          <p14:tracePt t="122373" x="3954463" y="3756025"/>
          <p14:tracePt t="122378" x="3938588" y="3756025"/>
          <p14:tracePt t="122379" x="3930650" y="3756025"/>
          <p14:tracePt t="122381" x="3914775" y="3756025"/>
          <p14:tracePt t="122383" x="3906838" y="3756025"/>
          <p14:tracePt t="122385" x="3898900" y="3756025"/>
          <p14:tracePt t="122387" x="3883025" y="3756025"/>
          <p14:tracePt t="122389" x="3875088" y="3756025"/>
          <p14:tracePt t="122394" x="3851275" y="3756025"/>
          <p14:tracePt t="122396" x="3843338" y="3756025"/>
          <p14:tracePt t="122397" x="3835400" y="3756025"/>
          <p14:tracePt t="122399" x="3827463" y="3756025"/>
          <p14:tracePt t="122401" x="3819525" y="3763963"/>
          <p14:tracePt t="122403" x="3811588" y="3763963"/>
          <p14:tracePt t="122405" x="3803650" y="3763963"/>
          <p14:tracePt t="122407" x="3795713" y="3763963"/>
          <p14:tracePt t="122410" x="3787775" y="3763963"/>
          <p14:tracePt t="122412" x="3779838" y="3763963"/>
          <p14:tracePt t="122413" x="3771900" y="3763963"/>
          <p14:tracePt t="122415" x="3763963" y="3763963"/>
          <p14:tracePt t="122417" x="3756025" y="3763963"/>
          <p14:tracePt t="122419" x="3756025" y="3771900"/>
          <p14:tracePt t="122421" x="3748088" y="3771900"/>
          <p14:tracePt t="122424" x="3740150" y="3771900"/>
          <p14:tracePt t="122427" x="3732213" y="3771900"/>
          <p14:tracePt t="122429" x="3724275" y="3771900"/>
          <p14:tracePt t="122433" x="3716338" y="3771900"/>
          <p14:tracePt t="122435" x="3708400" y="3771900"/>
          <p14:tracePt t="122439" x="3700463" y="3779838"/>
          <p14:tracePt t="122444" x="3692525" y="3779838"/>
          <p14:tracePt t="122447" x="3684588" y="3779838"/>
          <p14:tracePt t="122449" x="3676650" y="3779838"/>
          <p14:tracePt t="122453" x="3668713" y="3779838"/>
          <p14:tracePt t="122455" x="3668713" y="3787775"/>
          <p14:tracePt t="122457" x="3660775" y="3787775"/>
          <p14:tracePt t="122463" x="3651250" y="3787775"/>
          <p14:tracePt t="122467" x="3643313" y="3787775"/>
          <p14:tracePt t="122471" x="3635375" y="3787775"/>
          <p14:tracePt t="122478" x="3627438" y="3787775"/>
          <p14:tracePt t="122481" x="3627438" y="3795713"/>
          <p14:tracePt t="122483" x="3619500" y="3795713"/>
          <p14:tracePt t="122489" x="3611563" y="3795713"/>
          <p14:tracePt t="122495" x="3603625" y="3795713"/>
          <p14:tracePt t="122503" x="3595688" y="3795713"/>
          <p14:tracePt t="122509" x="3587750" y="3795713"/>
          <p14:tracePt t="122515" x="3579813" y="3795713"/>
          <p14:tracePt t="122523" x="3571875" y="3795713"/>
          <p14:tracePt t="122529" x="3563938" y="3795713"/>
          <p14:tracePt t="122538" x="3556000" y="3795713"/>
          <p14:tracePt t="122545" x="3548063" y="3795713"/>
          <p14:tracePt t="122549" x="3548063" y="3803650"/>
          <p14:tracePt t="122551" x="3540125" y="3803650"/>
          <p14:tracePt t="122560" x="3532188" y="3803650"/>
          <p14:tracePt t="122565" x="3524250" y="3803650"/>
          <p14:tracePt t="122571" x="3516313" y="3803650"/>
          <p14:tracePt t="122577" x="3508375" y="3803650"/>
          <p14:tracePt t="122581" x="3500438" y="3803650"/>
          <p14:tracePt t="122585" x="3492500" y="3803650"/>
          <p14:tracePt t="122592" x="3484563" y="3803650"/>
          <p14:tracePt t="122597" x="3476625" y="3803650"/>
          <p14:tracePt t="122599" x="3476625" y="3811588"/>
          <p14:tracePt t="122603" x="3468688" y="3811588"/>
          <p14:tracePt t="122611" x="3460750" y="3811588"/>
          <p14:tracePt t="122617" x="3452813" y="3811588"/>
          <p14:tracePt t="122627" x="3444875" y="3811588"/>
          <p14:tracePt t="122643" x="3436938" y="3811588"/>
          <p14:tracePt t="122855" x="3444875" y="3811588"/>
          <p14:tracePt t="122867" x="3452813" y="3811588"/>
          <p14:tracePt t="122873" x="3460750" y="3811588"/>
          <p14:tracePt t="122877" x="3460750" y="3819525"/>
          <p14:tracePt t="122878" x="3468688" y="3819525"/>
          <p14:tracePt t="122881" x="3476625" y="3819525"/>
          <p14:tracePt t="122883" x="3484563" y="3819525"/>
          <p14:tracePt t="122885" x="3492500" y="3819525"/>
          <p14:tracePt t="122887" x="3500438" y="3819525"/>
          <p14:tracePt t="122889" x="3508375" y="3819525"/>
          <p14:tracePt t="122893" x="3524250" y="3819525"/>
          <p14:tracePt t="122895" x="3532188" y="3819525"/>
          <p14:tracePt t="122897" x="3540125" y="3827463"/>
          <p14:tracePt t="122899" x="3548063" y="3827463"/>
          <p14:tracePt t="122901" x="3563938" y="3827463"/>
          <p14:tracePt t="122903" x="3571875" y="3827463"/>
          <p14:tracePt t="122905" x="3579813" y="3827463"/>
          <p14:tracePt t="122907" x="3587750" y="3827463"/>
          <p14:tracePt t="122910" x="3603625" y="3827463"/>
          <p14:tracePt t="122912" x="3611563" y="3827463"/>
          <p14:tracePt t="122913" x="3627438" y="3827463"/>
          <p14:tracePt t="122915" x="3635375" y="3827463"/>
          <p14:tracePt t="122917" x="3651250" y="3827463"/>
          <p14:tracePt t="122919" x="3660775" y="3827463"/>
          <p14:tracePt t="122921" x="3676650" y="3827463"/>
          <p14:tracePt t="122924" x="3684588" y="3827463"/>
          <p14:tracePt t="122927" x="3716338" y="3827463"/>
          <p14:tracePt t="122929" x="3724275" y="3835400"/>
          <p14:tracePt t="122931" x="3740150" y="3835400"/>
          <p14:tracePt t="122947" x="3843338" y="3827463"/>
          <p14:tracePt t="122949" x="3851275" y="3827463"/>
          <p14:tracePt t="122951" x="3867150" y="3827463"/>
          <p14:tracePt t="122954" x="3875088" y="3827463"/>
          <p14:tracePt t="122955" x="3890963" y="3827463"/>
          <p14:tracePt t="122957" x="3906838" y="3827463"/>
          <p14:tracePt t="122960" x="3922713" y="3827463"/>
          <p14:tracePt t="122962" x="3930650" y="3827463"/>
          <p14:tracePt t="122964" x="3938588" y="3827463"/>
          <p14:tracePt t="122965" x="3954463" y="3827463"/>
          <p14:tracePt t="122967" x="3962400" y="3827463"/>
          <p14:tracePt t="122969" x="3978275" y="3827463"/>
          <p14:tracePt t="122971" x="3986213" y="3827463"/>
          <p14:tracePt t="122973" x="3994150" y="3827463"/>
          <p14:tracePt t="122976" x="4011613" y="3827463"/>
          <p14:tracePt t="122978" x="4019550" y="3827463"/>
          <p14:tracePt t="122979" x="4027488" y="3827463"/>
          <p14:tracePt t="122981" x="4035425" y="3827463"/>
          <p14:tracePt t="122983" x="4051300" y="3827463"/>
          <p14:tracePt t="122985" x="4059238" y="3827463"/>
          <p14:tracePt t="122987" x="4067175" y="3827463"/>
          <p14:tracePt t="122989" x="4075113" y="3827463"/>
          <p14:tracePt t="122993" x="4090988" y="3827463"/>
          <p14:tracePt t="122995" x="4098925" y="3827463"/>
          <p14:tracePt t="122997" x="4106863" y="3827463"/>
          <p14:tracePt t="122999" x="4114800" y="3827463"/>
          <p14:tracePt t="123001" x="4122738" y="3827463"/>
          <p14:tracePt t="123005" x="4130675" y="3827463"/>
          <p14:tracePt t="123007" x="4138613" y="3827463"/>
          <p14:tracePt t="123011" x="4146550" y="3827463"/>
          <p14:tracePt t="123013" x="4146550" y="3835400"/>
          <p14:tracePt t="123015" x="4154488" y="3835400"/>
          <p14:tracePt t="123019" x="4162425" y="3835400"/>
          <p14:tracePt t="123026" x="4170363" y="3835400"/>
          <p14:tracePt t="123277" x="4178300" y="3835400"/>
          <p14:tracePt t="123295" x="4186238" y="3835400"/>
          <p14:tracePt t="123298" x="4186238" y="3843338"/>
          <p14:tracePt t="123301" x="4194175" y="3843338"/>
          <p14:tracePt t="123305" x="4202113" y="3843338"/>
          <p14:tracePt t="123310" x="4210050" y="3843338"/>
          <p14:tracePt t="123311" x="4210050" y="3851275"/>
          <p14:tracePt t="123313" x="4217988" y="3851275"/>
          <p14:tracePt t="123315" x="4225925" y="3851275"/>
          <p14:tracePt t="123319" x="4233863" y="3851275"/>
          <p14:tracePt t="123323" x="4241800" y="3859213"/>
          <p14:tracePt t="123326" x="4249738" y="3859213"/>
          <p14:tracePt t="123329" x="4257675" y="3859213"/>
          <p14:tracePt t="123331" x="4265613" y="3867150"/>
          <p14:tracePt t="123333" x="4273550" y="3867150"/>
          <p14:tracePt t="123335" x="4281488" y="3867150"/>
          <p14:tracePt t="123337" x="4289425" y="3867150"/>
          <p14:tracePt t="123339" x="4297363" y="3875088"/>
          <p14:tracePt t="123344" x="4313238" y="3875088"/>
          <p14:tracePt t="123348" x="4321175" y="3883025"/>
          <p14:tracePt t="123349" x="4329113" y="3883025"/>
          <p14:tracePt t="123351" x="4337050" y="3883025"/>
          <p14:tracePt t="123353" x="4344988" y="3883025"/>
          <p14:tracePt t="123355" x="4352925" y="3883025"/>
          <p14:tracePt t="123357" x="4362450" y="3890963"/>
          <p14:tracePt t="123361" x="4370388" y="3890963"/>
          <p14:tracePt t="123364" x="4378325" y="3890963"/>
          <p14:tracePt t="123365" x="4386263" y="3890963"/>
          <p14:tracePt t="123368" x="4394200" y="3890963"/>
          <p14:tracePt t="123371" x="4402138" y="3898900"/>
          <p14:tracePt t="123373" x="4410075" y="3898900"/>
          <p14:tracePt t="123378" x="4418013" y="3898900"/>
          <p14:tracePt t="123381" x="4425950" y="3898900"/>
          <p14:tracePt t="123394" x="4433888" y="3898900"/>
          <p14:tracePt t="123471" x="4433888" y="3890963"/>
          <p14:tracePt t="123609" x="4425950" y="3890963"/>
          <p14:tracePt t="123623" x="4425950" y="3883025"/>
          <p14:tracePt t="123628" x="4418013" y="3883025"/>
          <p14:tracePt t="123631" x="4418013" y="3875088"/>
          <p14:tracePt t="123644" x="4410075" y="3867150"/>
          <p14:tracePt t="123651" x="4410075" y="3859213"/>
          <p14:tracePt t="123655" x="4402138" y="3859213"/>
          <p14:tracePt t="123660" x="4402138" y="3851275"/>
          <p14:tracePt t="123665" x="4394200" y="3843338"/>
          <p14:tracePt t="123673" x="4394200" y="3835400"/>
          <p14:tracePt t="123679" x="4386263" y="3835400"/>
          <p14:tracePt t="123681" x="4386263" y="3827463"/>
          <p14:tracePt t="123689" x="4386263" y="3819525"/>
          <p14:tracePt t="123694" x="4378325" y="3819525"/>
          <p14:tracePt t="123697" x="4378325" y="3811588"/>
          <p14:tracePt t="123707" x="4378325" y="3803650"/>
          <p14:tracePt t="124302" x="4370388" y="3803650"/>
          <p14:tracePt t="124330" x="4362450" y="3803650"/>
          <p14:tracePt t="124333" x="4362450" y="3795713"/>
          <p14:tracePt t="124337" x="4352925" y="3795713"/>
          <p14:tracePt t="124345" x="4344988" y="3795713"/>
          <p14:tracePt t="124349" x="4337050" y="3795713"/>
          <p14:tracePt t="124355" x="4329113" y="3795713"/>
          <p14:tracePt t="124363" x="4321175" y="3795713"/>
          <p14:tracePt t="124463" x="4321175" y="3787775"/>
          <p14:tracePt t="124469" x="4329113" y="3787775"/>
          <p14:tracePt t="124473" x="4329113" y="3779838"/>
          <p14:tracePt t="124479" x="4337050" y="3779838"/>
          <p14:tracePt t="124481" x="4337050" y="3771900"/>
          <p14:tracePt t="124491" x="4337050" y="3763963"/>
          <p14:tracePt t="124495" x="4344988" y="3763963"/>
          <p14:tracePt t="124497" x="4344988" y="3756025"/>
          <p14:tracePt t="124505" x="4344988" y="3748088"/>
          <p14:tracePt t="124513" x="4344988" y="3740150"/>
          <p14:tracePt t="124523" x="4344988" y="3732213"/>
          <p14:tracePt t="124533" x="4344988" y="3724275"/>
          <p14:tracePt t="124547" x="4344988" y="3716338"/>
          <p14:tracePt t="124557" x="4337050" y="3716338"/>
          <p14:tracePt t="124658" x="4344988" y="3716338"/>
          <p14:tracePt t="124687" x="4352925" y="3716338"/>
          <p14:tracePt t="124695" x="4352925" y="3724275"/>
          <p14:tracePt t="124914" x="4352925" y="3716338"/>
          <p14:tracePt t="125115" x="4352925" y="3724275"/>
          <p14:tracePt t="125147" x="4362450" y="3724275"/>
          <p14:tracePt t="125157" x="4370388" y="3724275"/>
          <p14:tracePt t="125165" x="4378325" y="3724275"/>
          <p14:tracePt t="125173" x="4386263" y="3724275"/>
          <p14:tracePt t="125181" x="4394200" y="3724275"/>
          <p14:tracePt t="125189" x="4402138" y="3724275"/>
          <p14:tracePt t="125198" x="4410075" y="3724275"/>
          <p14:tracePt t="125205" x="4418013" y="3724275"/>
          <p14:tracePt t="125211" x="4418013" y="3716338"/>
          <p14:tracePt t="125213" x="4425950" y="3716338"/>
          <p14:tracePt t="125221" x="4433888" y="3716338"/>
          <p14:tracePt t="125226" x="4433888" y="3708400"/>
          <p14:tracePt t="125229" x="4441825" y="3708400"/>
          <p14:tracePt t="125237" x="4441825" y="3700463"/>
          <p14:tracePt t="125239" x="4449763" y="3700463"/>
          <p14:tracePt t="125249" x="4449763" y="3692525"/>
          <p14:tracePt t="125257" x="4457700" y="3692525"/>
          <p14:tracePt t="125262" x="4457700" y="3684588"/>
          <p14:tracePt t="125277" x="4457700" y="3676650"/>
          <p14:tracePt t="125293" x="4457700" y="3668713"/>
          <p14:tracePt t="125297" x="4449763" y="3668713"/>
          <p14:tracePt t="125301" x="4449763" y="3660775"/>
          <p14:tracePt t="125317" x="4449763" y="3652838"/>
          <p14:tracePt t="125367" x="4441825" y="3652838"/>
          <p14:tracePt t="125523" x="4441825" y="3660775"/>
          <p14:tracePt t="125535" x="4441825" y="3668713"/>
          <p14:tracePt t="125552" x="4449763" y="3676650"/>
          <p14:tracePt t="125627" x="4449763" y="3684588"/>
          <p14:tracePt t="125637" x="4457700" y="3692525"/>
          <p14:tracePt t="125643" x="4457700" y="3700463"/>
          <p14:tracePt t="125647" x="4465638" y="3708400"/>
          <p14:tracePt t="125653" x="4465638" y="3716338"/>
          <p14:tracePt t="125655" x="4473575" y="3716338"/>
          <p14:tracePt t="125657" x="4473575" y="3724275"/>
          <p14:tracePt t="125661" x="4481513" y="3732213"/>
          <p14:tracePt t="125665" x="4489450" y="3740150"/>
          <p14:tracePt t="125667" x="4489450" y="3748088"/>
          <p14:tracePt t="125669" x="4497388" y="3748088"/>
          <p14:tracePt t="125671" x="4497388" y="3756025"/>
          <p14:tracePt t="125673" x="4505325" y="3756025"/>
          <p14:tracePt t="125676" x="4505325" y="3763963"/>
          <p14:tracePt t="125678" x="4513263" y="3771900"/>
          <p14:tracePt t="125680" x="4521200" y="3771900"/>
          <p14:tracePt t="125681" x="4521200" y="3779838"/>
          <p14:tracePt t="125683" x="4529138" y="3779838"/>
          <p14:tracePt t="125686" x="4537075" y="3787775"/>
          <p14:tracePt t="125687" x="4545013" y="3787775"/>
          <p14:tracePt t="125689" x="4552950" y="3795713"/>
          <p14:tracePt t="125693" x="4560888" y="3803650"/>
          <p14:tracePt t="125696" x="4568825" y="3811588"/>
          <p14:tracePt t="125698" x="4576763" y="3811588"/>
          <p14:tracePt t="125699" x="4584700" y="3819525"/>
          <p14:tracePt t="125701" x="4592638" y="3819525"/>
          <p14:tracePt t="125703" x="4600575" y="3827463"/>
          <p14:tracePt t="125705" x="4616450" y="3827463"/>
          <p14:tracePt t="125707" x="4624388" y="3835400"/>
          <p14:tracePt t="125710" x="4632325" y="3835400"/>
          <p14:tracePt t="125711" x="4648200" y="3835400"/>
          <p14:tracePt t="125715" x="4656138" y="3843338"/>
          <p14:tracePt t="125716" x="4664075" y="3843338"/>
          <p14:tracePt t="125717" x="4679950" y="3851275"/>
          <p14:tracePt t="125719" x="4695825" y="3851275"/>
          <p14:tracePt t="125721" x="4705350" y="3859213"/>
          <p14:tracePt t="125723" x="4721225" y="3859213"/>
          <p14:tracePt t="125726" x="4737100" y="3867150"/>
          <p14:tracePt t="125730" x="4768850" y="3867150"/>
          <p14:tracePt t="125732" x="4784725" y="3875088"/>
          <p14:tracePt t="125733" x="4792663" y="3875088"/>
          <p14:tracePt t="125736" x="4808538" y="3875088"/>
          <p14:tracePt t="125737" x="4832350" y="3883025"/>
          <p14:tracePt t="125739" x="4840288" y="3883025"/>
          <p14:tracePt t="125742" x="4856163" y="3883025"/>
          <p14:tracePt t="125744" x="4872038" y="3883025"/>
          <p14:tracePt t="125745" x="4887913" y="3883025"/>
          <p14:tracePt t="125747" x="4903788" y="3883025"/>
          <p14:tracePt t="125749" x="4919663" y="3890963"/>
          <p14:tracePt t="125751" x="4935538" y="3890963"/>
          <p14:tracePt t="125753" x="4951413" y="3890963"/>
          <p14:tracePt t="125755" x="4967288" y="3890963"/>
          <p14:tracePt t="125757" x="4975225" y="3890963"/>
          <p14:tracePt t="125759" x="4991100" y="3890963"/>
          <p14:tracePt t="125761" x="5006975" y="3890963"/>
          <p14:tracePt t="125763" x="5014913" y="3890963"/>
          <p14:tracePt t="125765" x="5030788" y="3898900"/>
          <p14:tracePt t="125767" x="5046663" y="3898900"/>
          <p14:tracePt t="125769" x="5064125" y="3898900"/>
          <p14:tracePt t="125771" x="5072063" y="3898900"/>
          <p14:tracePt t="125773" x="5087938" y="3898900"/>
          <p14:tracePt t="125775" x="5095875" y="3898900"/>
          <p14:tracePt t="125777" x="5111750" y="3898900"/>
          <p14:tracePt t="125779" x="5119688" y="3898900"/>
          <p14:tracePt t="125781" x="5135563" y="3898900"/>
          <p14:tracePt t="125783" x="5143500" y="3898900"/>
          <p14:tracePt t="125785" x="5151438" y="3906838"/>
          <p14:tracePt t="125787" x="5159375" y="3906838"/>
          <p14:tracePt t="125789" x="5167313" y="3906838"/>
          <p14:tracePt t="125791" x="5175250" y="3906838"/>
          <p14:tracePt t="125793" x="5183188" y="3906838"/>
          <p14:tracePt t="125795" x="5183188" y="3914775"/>
          <p14:tracePt t="125797" x="5191125" y="3914775"/>
          <p14:tracePt t="125799" x="5199063" y="3914775"/>
          <p14:tracePt t="125803" x="5207000" y="3922713"/>
          <p14:tracePt t="125807" x="5214938" y="3930650"/>
          <p14:tracePt t="125810" x="5222875" y="3930650"/>
          <p14:tracePt t="125813" x="5238750" y="3948113"/>
          <p14:tracePt t="125816" x="5246688" y="3956050"/>
          <p14:tracePt t="125817" x="5254625" y="3963988"/>
          <p14:tracePt t="125819" x="5262563" y="3979863"/>
          <p14:tracePt t="125821" x="5270500" y="3987800"/>
          <p14:tracePt t="125823" x="5278438" y="4003675"/>
          <p14:tracePt t="126163" x="5270500" y="3995738"/>
          <p14:tracePt t="126169" x="5246688" y="3979863"/>
          <p14:tracePt t="126171" x="5238750" y="3979863"/>
          <p14:tracePt t="126177" x="5214938" y="3963988"/>
          <p14:tracePt t="126179" x="5207000" y="3956050"/>
          <p14:tracePt t="126182" x="5199063" y="3948113"/>
          <p14:tracePt t="126184" x="5191125" y="3938588"/>
          <p14:tracePt t="126186" x="5183188" y="3930650"/>
          <p14:tracePt t="126187" x="5167313" y="3922713"/>
          <p14:tracePt t="126189" x="5159375" y="3922713"/>
          <p14:tracePt t="126193" x="5143500" y="3906838"/>
          <p14:tracePt t="126196" x="5135563" y="3898900"/>
          <p14:tracePt t="126197" x="5119688" y="3890963"/>
          <p14:tracePt t="126199" x="5111750" y="3883025"/>
          <p14:tracePt t="126201" x="5103813" y="3875088"/>
          <p14:tracePt t="126205" x="5095875" y="3867150"/>
          <p14:tracePt t="126206" x="5087938" y="3859213"/>
          <p14:tracePt t="126207" x="5072063" y="3851275"/>
          <p14:tracePt t="126210" x="5064125" y="3851275"/>
          <p14:tracePt t="126211" x="5056188" y="3843338"/>
          <p14:tracePt t="126216" x="5038725" y="3827463"/>
          <p14:tracePt t="126223" x="5030788" y="3827463"/>
          <p14:tracePt t="126293" x="5022850" y="3827463"/>
          <p14:tracePt t="126317" x="5022850" y="3819525"/>
          <p14:tracePt t="126351" x="5014913" y="3819525"/>
          <p14:tracePt t="126411" x="5022850" y="3811588"/>
          <p14:tracePt t="126421" x="5022850" y="3803650"/>
          <p14:tracePt t="126426" x="5030788" y="3803650"/>
          <p14:tracePt t="126429" x="5030788" y="3795713"/>
          <p14:tracePt t="126444" x="5022850" y="3787775"/>
          <p14:tracePt t="126475" x="5014913" y="3787775"/>
          <p14:tracePt t="126485" x="5014913" y="3779838"/>
          <p14:tracePt t="126493" x="5006975" y="3779838"/>
          <p14:tracePt t="126508" x="4999038" y="3779838"/>
          <p14:tracePt t="126538" x="4991100" y="3779838"/>
          <p14:tracePt t="126775" x="4999038" y="3779838"/>
          <p14:tracePt t="127085" x="4991100" y="3779838"/>
          <p14:tracePt t="127093" x="4991100" y="3787775"/>
          <p14:tracePt t="127096" x="4983163" y="3787775"/>
          <p14:tracePt t="127099" x="4983163" y="3795713"/>
          <p14:tracePt t="127101" x="4975225" y="3795713"/>
          <p14:tracePt t="127105" x="4967288" y="3803650"/>
          <p14:tracePt t="127112" x="4959350" y="3811588"/>
          <p14:tracePt t="127117" x="4951413" y="3811588"/>
          <p14:tracePt t="127119" x="4951413" y="3819525"/>
          <p14:tracePt t="127121" x="4943475" y="3819525"/>
          <p14:tracePt t="127128" x="4935538" y="3827463"/>
          <p14:tracePt t="127133" x="4927600" y="3827463"/>
          <p14:tracePt t="127135" x="4927600" y="3835400"/>
          <p14:tracePt t="127139" x="4919663" y="3835400"/>
          <p14:tracePt t="127143" x="4919663" y="3843338"/>
          <p14:tracePt t="127145" x="4911725" y="3843338"/>
          <p14:tracePt t="127149" x="4911725" y="3851275"/>
          <p14:tracePt t="127151" x="4903788" y="3851275"/>
          <p14:tracePt t="127155" x="4895850" y="3851275"/>
          <p14:tracePt t="127157" x="4895850" y="3859213"/>
          <p14:tracePt t="127162" x="4887913" y="3859213"/>
          <p14:tracePt t="127167" x="4887913" y="3867150"/>
          <p14:tracePt t="127169" x="4879975" y="3867150"/>
          <p14:tracePt t="127179" x="4872038" y="3867150"/>
          <p14:tracePt t="127181" x="4872038" y="3875088"/>
          <p14:tracePt t="127816" x="4872038" y="3883025"/>
          <p14:tracePt t="127820" x="4864100" y="3883025"/>
          <p14:tracePt t="127822" x="4864100" y="3890963"/>
          <p14:tracePt t="127827" x="4864100" y="3898900"/>
          <p14:tracePt t="127842" x="4856163" y="3906838"/>
          <p14:tracePt t="127861" x="4856163" y="3914775"/>
          <p14:tracePt t="127989" x="4848225" y="3914775"/>
          <p14:tracePt t="127997" x="4848225" y="3922713"/>
          <p14:tracePt t="128003" x="4840288" y="3922713"/>
          <p14:tracePt t="128020" x="4840288" y="3930650"/>
          <p14:tracePt t="128024" x="4832350" y="3930650"/>
          <p14:tracePt t="128043" x="4824413" y="3930650"/>
          <p14:tracePt t="128045" x="4824413" y="3938588"/>
          <p14:tracePt t="132140" x="4832350" y="3930650"/>
          <p14:tracePt t="132145" x="4840288" y="3922713"/>
          <p14:tracePt t="132149" x="4848225" y="3914775"/>
          <p14:tracePt t="132151" x="4856163" y="3914775"/>
          <p14:tracePt t="132155" x="4864100" y="3906838"/>
          <p14:tracePt t="132159" x="4872038" y="3898900"/>
          <p14:tracePt t="132161" x="4879975" y="3898900"/>
          <p14:tracePt t="132165" x="4887913" y="3890963"/>
          <p14:tracePt t="132169" x="4895850" y="3890963"/>
          <p14:tracePt t="132173" x="4903788" y="3883025"/>
          <p14:tracePt t="132178" x="4911725" y="3883025"/>
          <p14:tracePt t="132181" x="4919663" y="3883025"/>
          <p14:tracePt t="132183" x="4919663" y="3875088"/>
          <p14:tracePt t="132187" x="4927600" y="3875088"/>
          <p14:tracePt t="132193" x="4935538" y="3875088"/>
          <p14:tracePt t="132195" x="4935538" y="3867150"/>
          <p14:tracePt t="132197" x="4943475" y="3867150"/>
          <p14:tracePt t="132203" x="4951413" y="3867150"/>
          <p14:tracePt t="132211" x="4959350" y="3867150"/>
          <p14:tracePt t="132215" x="4959350" y="3859213"/>
          <p14:tracePt t="132217" x="4967288" y="3859213"/>
          <p14:tracePt t="132229" x="4975225" y="3859213"/>
          <p14:tracePt t="132303" x="4983163" y="3859213"/>
          <p14:tracePt t="132311" x="4983163" y="3851275"/>
          <p14:tracePt t="132315" x="4991100" y="3851275"/>
          <p14:tracePt t="132325" x="4999038" y="3851275"/>
          <p14:tracePt t="132337" x="4999038" y="3843338"/>
          <p14:tracePt t="132349" x="5006975" y="3843338"/>
          <p14:tracePt t="132743" x="4999038" y="3843338"/>
          <p14:tracePt t="132761" x="4999038" y="3835400"/>
          <p14:tracePt t="132770" x="4991100" y="3835400"/>
          <p14:tracePt t="132781" x="4991100" y="3827463"/>
          <p14:tracePt t="132785" x="4983163" y="3827463"/>
          <p14:tracePt t="132803" x="4975225" y="3827463"/>
          <p14:tracePt t="132805" x="4975225" y="3819525"/>
          <p14:tracePt t="133037" x="4983163" y="3819525"/>
          <p14:tracePt t="133043" x="4991100" y="3819525"/>
          <p14:tracePt t="133047" x="4999038" y="3819525"/>
          <p14:tracePt t="133050" x="5006975" y="3819525"/>
          <p14:tracePt t="133051" x="5014913" y="3819525"/>
          <p14:tracePt t="133053" x="5022850" y="3819525"/>
          <p14:tracePt t="133055" x="5030788" y="3819525"/>
          <p14:tracePt t="133057" x="5038725" y="3819525"/>
          <p14:tracePt t="133060" x="5046663" y="3819525"/>
          <p14:tracePt t="133061" x="5056188" y="3827463"/>
          <p14:tracePt t="133064" x="5064125" y="3827463"/>
          <p14:tracePt t="133065" x="5072063" y="3827463"/>
          <p14:tracePt t="133067" x="5080000" y="3827463"/>
          <p14:tracePt t="133069" x="5095875" y="3827463"/>
          <p14:tracePt t="133071" x="5103813" y="3827463"/>
          <p14:tracePt t="133073" x="5111750" y="3827463"/>
          <p14:tracePt t="133076" x="5127625" y="3827463"/>
          <p14:tracePt t="133078" x="5135563" y="3827463"/>
          <p14:tracePt t="133081" x="5143500" y="3827463"/>
          <p14:tracePt t="133082" x="5159375" y="3835400"/>
          <p14:tracePt t="133083" x="5167313" y="3835400"/>
          <p14:tracePt t="133085" x="5175250" y="3835400"/>
          <p14:tracePt t="133087" x="5191125" y="3835400"/>
          <p14:tracePt t="133089" x="5199063" y="3835400"/>
          <p14:tracePt t="133094" x="5222875" y="3835400"/>
          <p14:tracePt t="133097" x="5246688" y="3835400"/>
          <p14:tracePt t="133099" x="5254625" y="3835400"/>
          <p14:tracePt t="133101" x="5262563" y="3835400"/>
          <p14:tracePt t="133103" x="5278438" y="3835400"/>
          <p14:tracePt t="133105" x="5286375" y="3835400"/>
          <p14:tracePt t="133107" x="5302250" y="3835400"/>
          <p14:tracePt t="133110" x="5310188" y="3835400"/>
          <p14:tracePt t="133112" x="5326063" y="3835400"/>
          <p14:tracePt t="133113" x="5334000" y="3835400"/>
          <p14:tracePt t="133115" x="5349875" y="3835400"/>
          <p14:tracePt t="133117" x="5357813" y="3835400"/>
          <p14:tracePt t="133119" x="5373688" y="3835400"/>
          <p14:tracePt t="133121" x="5381625" y="3835400"/>
          <p14:tracePt t="133123" x="5397500" y="3843338"/>
          <p14:tracePt t="133127" x="5422900" y="3843338"/>
          <p14:tracePt t="133129" x="5438775" y="3843338"/>
          <p14:tracePt t="133131" x="5446713" y="3843338"/>
          <p14:tracePt t="133133" x="5462588" y="3843338"/>
          <p14:tracePt t="133135" x="5478463" y="3843338"/>
          <p14:tracePt t="133137" x="5486400" y="3843338"/>
          <p14:tracePt t="133139" x="5502275" y="3843338"/>
          <p14:tracePt t="133144" x="5526088" y="3843338"/>
          <p14:tracePt t="133145" x="5534025" y="3843338"/>
          <p14:tracePt t="133147" x="5549900" y="3843338"/>
          <p14:tracePt t="133149" x="5557838" y="3843338"/>
          <p14:tracePt t="133151" x="5573713" y="3843338"/>
          <p14:tracePt t="133153" x="5581650" y="3843338"/>
          <p14:tracePt t="133155" x="5589588" y="3843338"/>
          <p14:tracePt t="133157" x="5597525" y="3843338"/>
          <p14:tracePt t="133160" x="5613400" y="3843338"/>
          <p14:tracePt t="133162" x="5621338" y="3835400"/>
          <p14:tracePt t="133163" x="5629275" y="3835400"/>
          <p14:tracePt t="133165" x="5637213" y="3835400"/>
          <p14:tracePt t="133167" x="5645150" y="3835400"/>
          <p14:tracePt t="133169" x="5653088" y="3835400"/>
          <p14:tracePt t="133171" x="5661025" y="3835400"/>
          <p14:tracePt t="133173" x="5668963" y="3835400"/>
          <p14:tracePt t="133177" x="5676900" y="3835400"/>
          <p14:tracePt t="133179" x="5684838" y="3835400"/>
          <p14:tracePt t="133181" x="5684838" y="3827463"/>
          <p14:tracePt t="133183" x="5692775" y="3827463"/>
          <p14:tracePt t="133187" x="5700713" y="3827463"/>
          <p14:tracePt t="133194" x="5708650" y="3819525"/>
          <p14:tracePt t="133195" x="5716588" y="3819525"/>
          <p14:tracePt t="133203" x="5724525" y="3819525"/>
          <p14:tracePt t="133207" x="5724525" y="3811588"/>
          <p14:tracePt t="133212" x="5732463" y="3811588"/>
          <p14:tracePt t="133223" x="5740400" y="3803650"/>
          <p14:tracePt t="133239" x="5749925" y="3795713"/>
          <p14:tracePt t="133250" x="5757863" y="3795713"/>
          <p14:tracePt t="133252" x="5757863" y="3787775"/>
          <p14:tracePt t="133260" x="5765800" y="3787775"/>
          <p14:tracePt t="133263" x="5765800" y="3779838"/>
          <p14:tracePt t="133269" x="5773738" y="3779838"/>
          <p14:tracePt t="133283" x="5773738" y="3771900"/>
          <p14:tracePt t="133361" x="5781675" y="3771900"/>
          <p14:tracePt t="133381" x="5789613" y="3771900"/>
          <p14:tracePt t="133457" x="5797550" y="3771900"/>
          <p14:tracePt t="133487" x="5797550" y="3763963"/>
          <p14:tracePt t="133593" x="5797550" y="3771900"/>
          <p14:tracePt t="133603" x="5805488" y="3771900"/>
          <p14:tracePt t="133621" x="5813425" y="3771900"/>
          <p14:tracePt t="133639" x="5821363" y="3771900"/>
          <p14:tracePt t="134410" x="5829300" y="3771900"/>
          <p14:tracePt t="134425" x="5837238" y="3771900"/>
          <p14:tracePt t="134465" x="5845175" y="3771900"/>
          <p14:tracePt t="134477" x="5845175" y="3763963"/>
          <p14:tracePt t="134495" x="5853113" y="3763963"/>
          <p14:tracePt t="134655" x="5853113" y="3771900"/>
          <p14:tracePt t="134673" x="5853113" y="3779838"/>
          <p14:tracePt t="134676" x="5845175" y="3779838"/>
          <p14:tracePt t="134701" x="5837238" y="3779838"/>
          <p14:tracePt t="134705" x="5837238" y="3787775"/>
          <p14:tracePt t="135612" x="5845175" y="3779838"/>
          <p14:tracePt t="135617" x="5853113" y="3779838"/>
          <p14:tracePt t="135627" x="5861050" y="3779838"/>
          <p14:tracePt t="135632" x="5868988" y="3779838"/>
          <p14:tracePt t="135635" x="5868988" y="3771900"/>
          <p14:tracePt t="135639" x="5876925" y="3771900"/>
          <p14:tracePt t="135647" x="5884863" y="3771900"/>
          <p14:tracePt t="135657" x="5892800" y="3771900"/>
          <p14:tracePt t="135662" x="5892800" y="3763963"/>
          <p14:tracePt t="135667" x="5900738" y="3763963"/>
          <p14:tracePt t="135679" x="5908675" y="3763963"/>
          <p14:tracePt t="135687" x="5908675" y="3756025"/>
          <p14:tracePt t="135697" x="5916613" y="3756025"/>
          <p14:tracePt t="135721" x="5916613" y="3748088"/>
          <p14:tracePt t="135723" x="5924550" y="3748088"/>
          <p14:tracePt t="135742" x="5924550" y="3740150"/>
          <p14:tracePt t="135745" x="5932488" y="3740150"/>
          <p14:tracePt t="135763" x="5932488" y="3732213"/>
          <p14:tracePt t="135841" x="5940425" y="3732213"/>
          <p14:tracePt t="135863" x="5940425" y="3724275"/>
          <p14:tracePt t="135897" x="5940425" y="3716338"/>
          <p14:tracePt t="136173" x="5940425" y="3724275"/>
          <p14:tracePt t="136183" x="5932488" y="3732213"/>
          <p14:tracePt t="136187" x="5932488" y="3740150"/>
          <p14:tracePt t="136193" x="5924550" y="3748088"/>
          <p14:tracePt t="136197" x="5924550" y="3756025"/>
          <p14:tracePt t="136203" x="5916613" y="3763963"/>
          <p14:tracePt t="136207" x="5916613" y="3771900"/>
          <p14:tracePt t="136213" x="5908675" y="3779838"/>
          <p14:tracePt t="136221" x="5908675" y="3787775"/>
          <p14:tracePt t="136226" x="5900738" y="3787775"/>
          <p14:tracePt t="136228" x="5900738" y="3795713"/>
          <p14:tracePt t="136235" x="5900738" y="3803650"/>
          <p14:tracePt t="136237" x="5892800" y="3803650"/>
          <p14:tracePt t="136243" x="5892800" y="3811588"/>
          <p14:tracePt t="136245" x="5884863" y="3811588"/>
          <p14:tracePt t="136249" x="5884863" y="3819525"/>
          <p14:tracePt t="136253" x="5876925" y="3819525"/>
          <p14:tracePt t="136257" x="5876925" y="3827463"/>
          <p14:tracePt t="136260" x="5868988" y="3827463"/>
          <p14:tracePt t="136263" x="5861050" y="3827463"/>
          <p14:tracePt t="136265" x="5861050" y="3835400"/>
          <p14:tracePt t="136269" x="5853113" y="3835400"/>
          <p14:tracePt t="136273" x="5853113" y="3843338"/>
          <p14:tracePt t="136276" x="5845175" y="3843338"/>
          <p14:tracePt t="136281" x="5837238" y="3843338"/>
          <p14:tracePt t="136285" x="5837238" y="3851275"/>
          <p14:tracePt t="136287" x="5829300" y="3851275"/>
          <p14:tracePt t="136291" x="5821363" y="3851275"/>
          <p14:tracePt t="136294" x="5813425" y="3851275"/>
          <p14:tracePt t="136297" x="5805488" y="3859213"/>
          <p14:tracePt t="136299" x="5797550" y="3859213"/>
          <p14:tracePt t="136303" x="5789613" y="3859213"/>
          <p14:tracePt t="136305" x="5781675" y="3859213"/>
          <p14:tracePt t="136307" x="5773738" y="3859213"/>
          <p14:tracePt t="136310" x="5765800" y="3859213"/>
          <p14:tracePt t="136312" x="5757863" y="3859213"/>
          <p14:tracePt t="136315" x="5740400" y="3859213"/>
          <p14:tracePt t="136317" x="5732463" y="3859213"/>
          <p14:tracePt t="136319" x="5716588" y="3859213"/>
          <p14:tracePt t="136321" x="5708650" y="3859213"/>
          <p14:tracePt t="136323" x="5700713" y="3859213"/>
          <p14:tracePt t="136327" x="5684838" y="3859213"/>
          <p14:tracePt t="136330" x="5661025" y="3851275"/>
          <p14:tracePt t="136331" x="5653088" y="3851275"/>
          <p14:tracePt t="136333" x="5637213" y="3851275"/>
          <p14:tracePt t="136335" x="5629275" y="3851275"/>
          <p14:tracePt t="136337" x="5613400" y="3851275"/>
          <p14:tracePt t="136339" x="5597525" y="3851275"/>
          <p14:tracePt t="136343" x="5573713" y="3843338"/>
          <p14:tracePt t="136346" x="5557838" y="3843338"/>
          <p14:tracePt t="136347" x="5541963" y="3843338"/>
          <p14:tracePt t="136349" x="5534025" y="3843338"/>
          <p14:tracePt t="136351" x="5518150" y="3843338"/>
          <p14:tracePt t="136353" x="5502275" y="3843338"/>
          <p14:tracePt t="136355" x="5486400" y="3843338"/>
          <p14:tracePt t="136357" x="5478463" y="3835400"/>
          <p14:tracePt t="136360" x="5462588" y="3835400"/>
          <p14:tracePt t="136364" x="5430838" y="3835400"/>
          <p14:tracePt t="136365" x="5422900" y="3827463"/>
          <p14:tracePt t="136367" x="5407025" y="3827463"/>
          <p14:tracePt t="136369" x="5389563" y="3827463"/>
          <p14:tracePt t="136371" x="5373688" y="3827463"/>
          <p14:tracePt t="136373" x="5357813" y="3819525"/>
          <p14:tracePt t="136376" x="5349875" y="3819525"/>
          <p14:tracePt t="136379" x="5318125" y="3819525"/>
          <p14:tracePt t="136381" x="5310188" y="3811588"/>
          <p14:tracePt t="136383" x="5294313" y="3811588"/>
          <p14:tracePt t="136385" x="5278438" y="3811588"/>
          <p14:tracePt t="136387" x="5270500" y="3811588"/>
          <p14:tracePt t="136389" x="5254625" y="3811588"/>
          <p14:tracePt t="136393" x="5230813" y="3803650"/>
          <p14:tracePt t="136395" x="5214938" y="3803650"/>
          <p14:tracePt t="136397" x="5207000" y="3803650"/>
          <p14:tracePt t="136399" x="5191125" y="3803650"/>
          <p14:tracePt t="136401" x="5183188" y="3803650"/>
          <p14:tracePt t="136403" x="5167313" y="3803650"/>
          <p14:tracePt t="136405" x="5159375" y="3803650"/>
          <p14:tracePt t="136407" x="5143500" y="3803650"/>
          <p14:tracePt t="136410" x="5135563" y="3803650"/>
          <p14:tracePt t="136412" x="5127625" y="3795713"/>
          <p14:tracePt t="136413" x="5111750" y="3795713"/>
          <p14:tracePt t="136415" x="5103813" y="3795713"/>
          <p14:tracePt t="136417" x="5095875" y="3795713"/>
          <p14:tracePt t="136419" x="5087938" y="3795713"/>
          <p14:tracePt t="136421" x="5080000" y="3795713"/>
          <p14:tracePt t="136423" x="5072063" y="3795713"/>
          <p14:tracePt t="136426" x="5064125" y="3795713"/>
          <p14:tracePt t="136429" x="5046663" y="3795713"/>
          <p14:tracePt t="136431" x="5038725" y="3795713"/>
          <p14:tracePt t="136433" x="5030788" y="3795713"/>
          <p14:tracePt t="136435" x="5022850" y="3795713"/>
          <p14:tracePt t="136437" x="5014913" y="3795713"/>
          <p14:tracePt t="136439" x="5006975" y="3795713"/>
          <p14:tracePt t="136444" x="4991100" y="3795713"/>
          <p14:tracePt t="136445" x="4983163" y="3795713"/>
          <p14:tracePt t="136449" x="4975225" y="3795713"/>
          <p14:tracePt t="136451" x="4967288" y="3795713"/>
          <p14:tracePt t="136453" x="4959350" y="3795713"/>
          <p14:tracePt t="136457" x="4951413" y="3795713"/>
          <p14:tracePt t="136460" x="4943475" y="3795713"/>
          <p14:tracePt t="136461" x="4935538" y="3795713"/>
          <p14:tracePt t="136465" x="4927600" y="3795713"/>
          <p14:tracePt t="136467" x="4919663" y="3795713"/>
          <p14:tracePt t="136469" x="4911725" y="3795713"/>
          <p14:tracePt t="136471" x="4911725" y="3803650"/>
          <p14:tracePt t="136473" x="4903788" y="3803650"/>
          <p14:tracePt t="136476" x="4895850" y="3803650"/>
          <p14:tracePt t="136479" x="4887913" y="3803650"/>
          <p14:tracePt t="136483" x="4879975" y="3811588"/>
          <p14:tracePt t="136487" x="4872038" y="3811588"/>
          <p14:tracePt t="136492" x="4864100" y="3811588"/>
          <p14:tracePt t="136495" x="4856163" y="3811588"/>
          <p14:tracePt t="136497" x="4856163" y="3819525"/>
          <p14:tracePt t="136499" x="4848225" y="3819525"/>
          <p14:tracePt t="136503" x="4840288" y="3819525"/>
          <p14:tracePt t="136507" x="4832350" y="3819525"/>
          <p14:tracePt t="136513" x="4824413" y="3819525"/>
          <p14:tracePt t="136517" x="4816475" y="3827463"/>
          <p14:tracePt t="136523" x="4808538" y="3827463"/>
          <p14:tracePt t="136529" x="4800600" y="3827463"/>
          <p14:tracePt t="136893" x="4792663" y="3827463"/>
          <p14:tracePt t="136903" x="4792663" y="3819525"/>
          <p14:tracePt t="136919" x="4784725" y="3819525"/>
          <p14:tracePt t="137013" x="4784725" y="3811588"/>
          <p14:tracePt t="137021" x="4784725" y="3803650"/>
          <p14:tracePt t="137031" x="4784725" y="3795713"/>
          <p14:tracePt t="137035" x="4776788" y="3795713"/>
          <p14:tracePt t="137039" x="4776788" y="3787775"/>
          <p14:tracePt t="137047" x="4776788" y="3779838"/>
          <p14:tracePt t="137053" x="4776788" y="3771900"/>
          <p14:tracePt t="137061" x="4776788" y="3763963"/>
          <p14:tracePt t="137067" x="4768850" y="3763963"/>
          <p14:tracePt t="137071" x="4768850" y="3756025"/>
          <p14:tracePt t="137087" x="4768850" y="3748088"/>
          <p14:tracePt t="137199" x="4768850" y="3756025"/>
          <p14:tracePt t="137215" x="4768850" y="3763963"/>
          <p14:tracePt t="137220" x="4760913" y="3763963"/>
          <p14:tracePt t="137225" x="4760913" y="3771900"/>
          <p14:tracePt t="137235" x="4760913" y="3779838"/>
          <p14:tracePt t="137245" x="4752975" y="3787775"/>
          <p14:tracePt t="137261" x="4752975" y="3795713"/>
          <p14:tracePt t="137276" x="4745038" y="3795713"/>
          <p14:tracePt t="137355" x="4737100" y="3795713"/>
          <p14:tracePt t="137363" x="4729163" y="3787775"/>
          <p14:tracePt t="137367" x="4721225" y="3787775"/>
          <p14:tracePt t="137371" x="4713288" y="3787775"/>
          <p14:tracePt t="137373" x="4705350" y="3787775"/>
          <p14:tracePt t="137376" x="4695825" y="3787775"/>
          <p14:tracePt t="137378" x="4687888" y="3787775"/>
          <p14:tracePt t="137379" x="4679950" y="3787775"/>
          <p14:tracePt t="137381" x="4672013" y="3787775"/>
          <p14:tracePt t="137383" x="4664075" y="3779838"/>
          <p14:tracePt t="137385" x="4656138" y="3779838"/>
          <p14:tracePt t="137387" x="4640263" y="3779838"/>
          <p14:tracePt t="137389" x="4632325" y="3779838"/>
          <p14:tracePt t="137393" x="4608513" y="3779838"/>
          <p14:tracePt t="137395" x="4600575" y="3779838"/>
          <p14:tracePt t="137397" x="4584700" y="3779838"/>
          <p14:tracePt t="137399" x="4568825" y="3779838"/>
          <p14:tracePt t="137401" x="4560888" y="3779838"/>
          <p14:tracePt t="137403" x="4545013" y="3779838"/>
          <p14:tracePt t="137405" x="4529138" y="3779838"/>
          <p14:tracePt t="137407" x="4513263" y="3779838"/>
          <p14:tracePt t="137410" x="4497388" y="3779838"/>
          <p14:tracePt t="137412" x="4481513" y="3779838"/>
          <p14:tracePt t="137413" x="4465638" y="3779838"/>
          <p14:tracePt t="137415" x="4441825" y="3779838"/>
          <p14:tracePt t="137417" x="4425950" y="3779838"/>
          <p14:tracePt t="137419" x="4410075" y="3787775"/>
          <p14:tracePt t="137421" x="4386263" y="3787775"/>
          <p14:tracePt t="137423" x="4362450" y="3787775"/>
          <p14:tracePt t="137426" x="4337050" y="3787775"/>
          <p14:tracePt t="137428" x="4313238" y="3787775"/>
          <p14:tracePt t="137429" x="4289425" y="3787775"/>
          <p14:tracePt t="137431" x="4265613" y="3795713"/>
          <p14:tracePt t="137433" x="4241800" y="3795713"/>
          <p14:tracePt t="137435" x="4217988" y="3795713"/>
          <p14:tracePt t="137437" x="4194175" y="3795713"/>
          <p14:tracePt t="137439" x="4170363" y="3803650"/>
          <p14:tracePt t="137443" x="4114800" y="3803650"/>
          <p14:tracePt t="137445" x="4090988" y="3803650"/>
          <p14:tracePt t="137447" x="4067175" y="3811588"/>
          <p14:tracePt t="137449" x="4035425" y="3811588"/>
          <p14:tracePt t="137451" x="4011613" y="3811588"/>
          <p14:tracePt t="137453" x="3986213" y="3811588"/>
          <p14:tracePt t="137455" x="3954463" y="3811588"/>
          <p14:tracePt t="137457" x="3930650" y="3811588"/>
          <p14:tracePt t="137460" x="3898900" y="3811588"/>
          <p14:tracePt t="137462" x="3875088" y="3819525"/>
          <p14:tracePt t="137464" x="3851275" y="3819525"/>
          <p14:tracePt t="137465" x="3819525" y="3819525"/>
          <p14:tracePt t="137467" x="3795713" y="3819525"/>
          <p14:tracePt t="137469" x="3771900" y="3827463"/>
          <p14:tracePt t="137471" x="3740150" y="3827463"/>
          <p14:tracePt t="137473" x="3716338" y="3827463"/>
          <p14:tracePt t="137477" x="3692525" y="3827463"/>
          <p14:tracePt t="137480" x="3651250" y="3827463"/>
          <p14:tracePt t="137481" x="3627438" y="3827463"/>
          <p14:tracePt t="137483" x="3603625" y="3827463"/>
          <p14:tracePt t="137485" x="3579813" y="3835400"/>
          <p14:tracePt t="137487" x="3563938" y="3835400"/>
          <p14:tracePt t="137489" x="3548063" y="3835400"/>
          <p14:tracePt t="137493" x="3508375" y="3835400"/>
          <p14:tracePt t="137496" x="3492500" y="3835400"/>
          <p14:tracePt t="137497" x="3476625" y="3835400"/>
          <p14:tracePt t="137499" x="3460750" y="3835400"/>
          <p14:tracePt t="137501" x="3452813" y="3835400"/>
          <p14:tracePt t="137503" x="3436938" y="3843338"/>
          <p14:tracePt t="137505" x="3421063" y="3843338"/>
          <p14:tracePt t="137507" x="3413125" y="3843338"/>
          <p14:tracePt t="137510" x="3397250" y="3843338"/>
          <p14:tracePt t="137512" x="3389313" y="3843338"/>
          <p14:tracePt t="137513" x="3373438" y="3843338"/>
          <p14:tracePt t="137515" x="3365500" y="3843338"/>
          <p14:tracePt t="137517" x="3357563" y="3843338"/>
          <p14:tracePt t="137519" x="3349625" y="3843338"/>
          <p14:tracePt t="137521" x="3341688" y="3843338"/>
          <p14:tracePt t="137523" x="3325813" y="3843338"/>
          <p14:tracePt t="137526" x="3317875" y="3843338"/>
          <p14:tracePt t="137529" x="3308350" y="3851275"/>
          <p14:tracePt t="137531" x="3300413" y="3851275"/>
          <p14:tracePt t="137533" x="3292475" y="3851275"/>
          <p14:tracePt t="137535" x="3284538" y="3851275"/>
          <p14:tracePt t="137539" x="3276600" y="3851275"/>
          <p14:tracePt t="137544" x="3268663" y="3851275"/>
          <p14:tracePt t="137547" x="3260725" y="3851275"/>
          <p14:tracePt t="137555" x="3252788" y="3851275"/>
          <p14:tracePt t="137651" x="3260725" y="3851275"/>
          <p14:tracePt t="137663" x="3268663" y="3851275"/>
          <p14:tracePt t="137667" x="3268663" y="3859213"/>
          <p14:tracePt t="137671" x="3276600" y="3859213"/>
          <p14:tracePt t="137677" x="3284538" y="3859213"/>
          <p14:tracePt t="137683" x="3292475" y="3859213"/>
          <p14:tracePt t="137689" x="3300413" y="3859213"/>
          <p14:tracePt t="137695" x="3308350" y="3859213"/>
          <p14:tracePt t="137701" x="3317875" y="3859213"/>
          <p14:tracePt t="137797" x="3308350" y="3859213"/>
          <p14:tracePt t="137803" x="3308350" y="3851275"/>
          <p14:tracePt t="137806" x="3300413" y="3851275"/>
          <p14:tracePt t="137812" x="3300413" y="3843338"/>
          <p14:tracePt t="137814" x="3292475" y="3843338"/>
          <p14:tracePt t="137819" x="3292475" y="3835400"/>
          <p14:tracePt t="137821" x="3284538" y="3835400"/>
          <p14:tracePt t="137829" x="3284538" y="3827463"/>
          <p14:tracePt t="137833" x="3276600" y="3827463"/>
          <p14:tracePt t="137839" x="3276600" y="3819525"/>
          <p14:tracePt t="137867" x="3284538" y="3819525"/>
          <p14:tracePt t="137877" x="3292475" y="3819525"/>
          <p14:tracePt t="137880" x="3300413" y="3819525"/>
          <p14:tracePt t="137881" x="3308350" y="3819525"/>
          <p14:tracePt t="137885" x="3317875" y="3819525"/>
          <p14:tracePt t="137887" x="3333750" y="3827463"/>
          <p14:tracePt t="137889" x="3341688" y="3827463"/>
          <p14:tracePt t="137893" x="3357563" y="3827463"/>
          <p14:tracePt t="137895" x="3373438" y="3827463"/>
          <p14:tracePt t="137897" x="3381375" y="3827463"/>
          <p14:tracePt t="137899" x="3389313" y="3827463"/>
          <p14:tracePt t="137901" x="3405188" y="3827463"/>
          <p14:tracePt t="137903" x="3421063" y="3827463"/>
          <p14:tracePt t="137905" x="3429000" y="3827463"/>
          <p14:tracePt t="137907" x="3444875" y="3827463"/>
          <p14:tracePt t="137910" x="3460750" y="3827463"/>
          <p14:tracePt t="137912" x="3476625" y="3835400"/>
          <p14:tracePt t="137913" x="3484563" y="3835400"/>
          <p14:tracePt t="137915" x="3500438" y="3835400"/>
          <p14:tracePt t="137918" x="3516313" y="3835400"/>
          <p14:tracePt t="137919" x="3540125" y="3835400"/>
          <p14:tracePt t="137923" x="3571875" y="3835400"/>
          <p14:tracePt t="137926" x="3587750" y="3843338"/>
          <p14:tracePt t="137928" x="3611563" y="3843338"/>
          <p14:tracePt t="137929" x="3627438" y="3843338"/>
          <p14:tracePt t="137931" x="3651250" y="3843338"/>
          <p14:tracePt t="137933" x="3668713" y="3843338"/>
          <p14:tracePt t="137935" x="3692525" y="3843338"/>
          <p14:tracePt t="137946" x="3787775" y="3851275"/>
          <p14:tracePt t="137948" x="3811588" y="3851275"/>
          <p14:tracePt t="137949" x="3827463" y="3851275"/>
          <p14:tracePt t="137951" x="3851275" y="3859213"/>
          <p14:tracePt t="137953" x="3875088" y="3859213"/>
          <p14:tracePt t="137955" x="3890963" y="3859213"/>
          <p14:tracePt t="137957" x="3914775" y="3859213"/>
          <p14:tracePt t="137960" x="3930650" y="3859213"/>
          <p14:tracePt t="137963" x="3970338" y="3859213"/>
          <p14:tracePt t="137965" x="3994150" y="3859213"/>
          <p14:tracePt t="137967" x="4011613" y="3859213"/>
          <p14:tracePt t="137970" x="4035425" y="3859213"/>
          <p14:tracePt t="137972" x="4051300" y="3859213"/>
          <p14:tracePt t="137976" x="4090988" y="3859213"/>
          <p14:tracePt t="137978" x="4106863" y="3859213"/>
          <p14:tracePt t="137980" x="4122738" y="3859213"/>
          <p14:tracePt t="137981" x="4146550" y="3859213"/>
          <p14:tracePt t="137983" x="4162425" y="3859213"/>
          <p14:tracePt t="137985" x="4178300" y="3859213"/>
          <p14:tracePt t="137987" x="4194175" y="3859213"/>
          <p14:tracePt t="137989" x="4210050" y="3859213"/>
          <p14:tracePt t="137991" x="4225925" y="3859213"/>
          <p14:tracePt t="137993" x="4249738" y="3859213"/>
          <p14:tracePt t="137995" x="4265613" y="3859213"/>
          <p14:tracePt t="137997" x="4281488" y="3859213"/>
          <p14:tracePt t="137999" x="4297363" y="3859213"/>
          <p14:tracePt t="138001" x="4313238" y="3859213"/>
          <p14:tracePt t="138003" x="4321175" y="3859213"/>
          <p14:tracePt t="138005" x="4337050" y="3859213"/>
          <p14:tracePt t="138007" x="4352925" y="3859213"/>
          <p14:tracePt t="138009" x="4370388" y="3859213"/>
          <p14:tracePt t="138011" x="4378325" y="3859213"/>
          <p14:tracePt t="138013" x="4394200" y="3859213"/>
          <p14:tracePt t="138015" x="4402138" y="3859213"/>
          <p14:tracePt t="138017" x="4418013" y="3859213"/>
          <p14:tracePt t="138019" x="4425950" y="3859213"/>
          <p14:tracePt t="138021" x="4433888" y="3859213"/>
          <p14:tracePt t="138023" x="4441825" y="3859213"/>
          <p14:tracePt t="138025" x="4449763" y="3859213"/>
          <p14:tracePt t="138027" x="4457700" y="3867150"/>
          <p14:tracePt t="138029" x="4465638" y="3867150"/>
          <p14:tracePt t="138031" x="4473575" y="3867150"/>
          <p14:tracePt t="138033" x="4481513" y="3867150"/>
          <p14:tracePt t="138035" x="4489450" y="3867150"/>
          <p14:tracePt t="138039" x="4497388" y="3867150"/>
          <p14:tracePt t="138041" x="4505325" y="3867150"/>
          <p14:tracePt t="138045" x="4513263" y="3867150"/>
          <p14:tracePt t="138051" x="4521200" y="3867150"/>
          <p14:tracePt t="138057" x="4529138" y="3867150"/>
          <p14:tracePt t="138063" x="4529138" y="3875088"/>
          <p14:tracePt t="138173" x="4529138" y="3867150"/>
          <p14:tracePt t="138181" x="4537075" y="3867150"/>
          <p14:tracePt t="138189" x="4537075" y="3859213"/>
          <p14:tracePt t="138193" x="4545013" y="3859213"/>
          <p14:tracePt t="138201" x="4545013" y="3851275"/>
          <p14:tracePt t="138205" x="4552950" y="3851275"/>
          <p14:tracePt t="138213" x="4560888" y="3843338"/>
          <p14:tracePt t="138223" x="4568825" y="3835400"/>
          <p14:tracePt t="138229" x="4576763" y="3835400"/>
          <p14:tracePt t="138231" x="4576763" y="3827463"/>
          <p14:tracePt t="138237" x="4584700" y="3827463"/>
          <p14:tracePt t="138239" x="4584700" y="3819525"/>
          <p14:tracePt t="138244" x="4592638" y="3819525"/>
          <p14:tracePt t="138247" x="4592638" y="3811588"/>
          <p14:tracePt t="138253" x="4600575" y="3811588"/>
          <p14:tracePt t="138255" x="4600575" y="3803650"/>
          <p14:tracePt t="138263" x="4608513" y="3803650"/>
          <p14:tracePt t="138268" x="4608513" y="3795713"/>
          <p14:tracePt t="138276" x="4616450" y="3795713"/>
          <p14:tracePt t="138278" x="4616450" y="3787775"/>
          <p14:tracePt t="138287" x="4624388" y="3779838"/>
          <p14:tracePt t="138295" x="4624388" y="3771900"/>
          <p14:tracePt t="138299" x="4632325" y="3771900"/>
          <p14:tracePt t="138305" x="4632325" y="3763963"/>
          <p14:tracePt t="138319" x="4640263" y="3763963"/>
          <p14:tracePt t="138320" x="4640263" y="3756025"/>
          <p14:tracePt t="138333" x="4640263" y="3748088"/>
          <p14:tracePt t="138548" x="4648200" y="3748088"/>
          <p14:tracePt t="138573" x="4648200" y="3740150"/>
          <p14:tracePt t="138691" x="4648200" y="3748088"/>
          <p14:tracePt t="138705" x="4648200" y="3756025"/>
          <p14:tracePt t="138775" x="4656138" y="3756025"/>
          <p14:tracePt t="138781" x="4656138" y="3763963"/>
          <p14:tracePt t="138787" x="4664075" y="3763963"/>
          <p14:tracePt t="138795" x="4672013" y="3763963"/>
          <p14:tracePt t="138799" x="4679950" y="3763963"/>
          <p14:tracePt t="138801" x="4687888" y="3763963"/>
          <p14:tracePt t="138803" x="4695825" y="3771900"/>
          <p14:tracePt t="138805" x="4705350" y="3771900"/>
          <p14:tracePt t="138807" x="4713288" y="3771900"/>
          <p14:tracePt t="138810" x="4721225" y="3771900"/>
          <p14:tracePt t="138812" x="4737100" y="3771900"/>
          <p14:tracePt t="138815" x="4752975" y="3779838"/>
          <p14:tracePt t="138817" x="4768850" y="3779838"/>
          <p14:tracePt t="138819" x="4784725" y="3779838"/>
          <p14:tracePt t="138821" x="4800600" y="3779838"/>
          <p14:tracePt t="138823" x="4808538" y="3787775"/>
          <p14:tracePt t="138826" x="4824413" y="3787775"/>
          <p14:tracePt t="138830" x="4856163" y="3787775"/>
          <p14:tracePt t="138831" x="4872038" y="3787775"/>
          <p14:tracePt t="138833" x="4887913" y="3787775"/>
          <p14:tracePt t="138835" x="4911725" y="3787775"/>
          <p14:tracePt t="138837" x="4927600" y="3795713"/>
          <p14:tracePt t="138839" x="4943475" y="3795713"/>
          <p14:tracePt t="138841" x="4959350" y="3795713"/>
          <p14:tracePt t="138844" x="4975225" y="3795713"/>
          <p14:tracePt t="138848" x="5014913" y="3795713"/>
          <p14:tracePt t="138849" x="5030788" y="3803650"/>
          <p14:tracePt t="138851" x="5046663" y="3803650"/>
          <p14:tracePt t="138853" x="5064125" y="3803650"/>
          <p14:tracePt t="138855" x="5087938" y="3803650"/>
          <p14:tracePt t="138857" x="5095875" y="3803650"/>
          <p14:tracePt t="138860" x="5111750" y="3803650"/>
          <p14:tracePt t="138864" x="5143500" y="3811588"/>
          <p14:tracePt t="138865" x="5159375" y="3811588"/>
          <p14:tracePt t="138867" x="5175250" y="3811588"/>
          <p14:tracePt t="138869" x="5191125" y="3811588"/>
          <p14:tracePt t="138871" x="5207000" y="3811588"/>
          <p14:tracePt t="138873" x="5214938" y="3811588"/>
          <p14:tracePt t="138876" x="5230813" y="3811588"/>
          <p14:tracePt t="138879" x="5254625" y="3811588"/>
          <p14:tracePt t="138881" x="5262563" y="3811588"/>
          <p14:tracePt t="138883" x="5270500" y="3811588"/>
          <p14:tracePt t="138885" x="5278438" y="3811588"/>
          <p14:tracePt t="138887" x="5286375" y="3811588"/>
          <p14:tracePt t="138889" x="5294313" y="3811588"/>
          <p14:tracePt t="138894" x="5302250" y="3811588"/>
          <p14:tracePt t="138895" x="5310188" y="3811588"/>
          <p14:tracePt t="138899" x="5318125" y="3811588"/>
          <p14:tracePt t="138901" x="5318125" y="3803650"/>
          <p14:tracePt t="138905" x="5326063" y="3803650"/>
          <p14:tracePt t="138957" x="5318125" y="3803650"/>
          <p14:tracePt t="138963" x="5310188" y="3803650"/>
          <p14:tracePt t="138966" x="5310188" y="3795713"/>
          <p14:tracePt t="138967" x="5302250" y="3795713"/>
          <p14:tracePt t="138969" x="5294313" y="3795713"/>
          <p14:tracePt t="138973" x="5286375" y="3795713"/>
          <p14:tracePt t="138978" x="5278438" y="3795713"/>
          <p14:tracePt t="138981" x="5270500" y="3795713"/>
          <p14:tracePt t="138983" x="5262563" y="3795713"/>
          <p14:tracePt t="138987" x="5254625" y="3795713"/>
          <p14:tracePt t="138991" x="5246688" y="3787775"/>
          <p14:tracePt t="138995" x="5238750" y="3787775"/>
          <p14:tracePt t="138999" x="5230813" y="3787775"/>
          <p14:tracePt t="139005" x="5222875" y="3787775"/>
          <p14:tracePt t="139011" x="5214938" y="3787775"/>
          <p14:tracePt t="139023" x="5207000" y="3787775"/>
          <p14:tracePt t="139065" x="5214938" y="3787775"/>
          <p14:tracePt t="139073" x="5222875" y="3779838"/>
          <p14:tracePt t="139077" x="5230813" y="3779838"/>
          <p14:tracePt t="139081" x="5238750" y="3779838"/>
          <p14:tracePt t="139085" x="5246688" y="3779838"/>
          <p14:tracePt t="139087" x="5254625" y="3779838"/>
          <p14:tracePt t="139089" x="5262563" y="3779838"/>
          <p14:tracePt t="139091" x="5270500" y="3787775"/>
          <p14:tracePt t="139094" x="5286375" y="3787775"/>
          <p14:tracePt t="139097" x="5310188" y="3787775"/>
          <p14:tracePt t="139099" x="5326063" y="3787775"/>
          <p14:tracePt t="139101" x="5341938" y="3787775"/>
          <p14:tracePt t="139103" x="5349875" y="3787775"/>
          <p14:tracePt t="139105" x="5365750" y="3787775"/>
          <p14:tracePt t="139107" x="5381625" y="3787775"/>
          <p14:tracePt t="139110" x="5397500" y="3795713"/>
          <p14:tracePt t="139113" x="5430838" y="3795713"/>
          <p14:tracePt t="139115" x="5446713" y="3795713"/>
          <p14:tracePt t="139117" x="5462588" y="3795713"/>
          <p14:tracePt t="139119" x="5486400" y="3795713"/>
          <p14:tracePt t="139121" x="5502275" y="3795713"/>
          <p14:tracePt t="139123" x="5518150" y="3795713"/>
          <p14:tracePt t="139126" x="5541963" y="3795713"/>
          <p14:tracePt t="139128" x="5557838" y="3803650"/>
          <p14:tracePt t="139129" x="5573713" y="3803650"/>
          <p14:tracePt t="139131" x="5597525" y="3803650"/>
          <p14:tracePt t="139133" x="5613400" y="3803650"/>
          <p14:tracePt t="139135" x="5629275" y="3803650"/>
          <p14:tracePt t="139137" x="5653088" y="3803650"/>
          <p14:tracePt t="139139" x="5668963" y="3803650"/>
          <p14:tracePt t="139142" x="5692775" y="3803650"/>
          <p14:tracePt t="139144" x="5708650" y="3803650"/>
          <p14:tracePt t="139146" x="5724525" y="3803650"/>
          <p14:tracePt t="139147" x="5740400" y="3803650"/>
          <p14:tracePt t="139149" x="5757863" y="3803650"/>
          <p14:tracePt t="139151" x="5773738" y="3803650"/>
          <p14:tracePt t="139153" x="5789613" y="3803650"/>
          <p14:tracePt t="139155" x="5805488" y="3803650"/>
          <p14:tracePt t="139157" x="5821363" y="3803650"/>
          <p14:tracePt t="139160" x="5837238" y="3803650"/>
          <p14:tracePt t="139162" x="5853113" y="3803650"/>
          <p14:tracePt t="139163" x="5861050" y="3803650"/>
          <p14:tracePt t="139165" x="5876925" y="3803650"/>
          <p14:tracePt t="139167" x="5884863" y="3795713"/>
          <p14:tracePt t="139169" x="5900738" y="3795713"/>
          <p14:tracePt t="139171" x="5908675" y="3795713"/>
          <p14:tracePt t="139174" x="5916613" y="3795713"/>
          <p14:tracePt t="139176" x="5924550" y="3795713"/>
          <p14:tracePt t="139178" x="5932488" y="3795713"/>
          <p14:tracePt t="139179" x="5940425" y="3795713"/>
          <p14:tracePt t="139181" x="5948363" y="3795713"/>
          <p14:tracePt t="139183" x="5956300" y="3795713"/>
          <p14:tracePt t="139189" x="5964238" y="3795713"/>
          <p14:tracePt t="139197" x="5972175" y="3795713"/>
          <p14:tracePt t="139201" x="5972175" y="3787775"/>
          <p14:tracePt t="140163" x="5972175" y="3795713"/>
          <p14:tracePt t="140179" x="5972175" y="3803650"/>
          <p14:tracePt t="140182" x="5980113" y="3803650"/>
          <p14:tracePt t="140185" x="5988050" y="3811588"/>
          <p14:tracePt t="140189" x="5995988" y="3819525"/>
          <p14:tracePt t="140192" x="6003925" y="3827463"/>
          <p14:tracePt t="140194" x="6011863" y="3835400"/>
          <p14:tracePt t="140196" x="6019800" y="3843338"/>
          <p14:tracePt t="140198" x="6035675" y="3859213"/>
          <p14:tracePt t="140199" x="6043613" y="3867150"/>
          <p14:tracePt t="140201" x="6059488" y="3883025"/>
          <p14:tracePt t="140203" x="6075363" y="3898900"/>
          <p14:tracePt t="140212" x="6083300" y="3898900"/>
          <p14:tracePt t="140597" x="6083300" y="3890963"/>
          <p14:tracePt t="140600" x="6075363" y="3890963"/>
          <p14:tracePt t="140604" x="6051550" y="3875088"/>
          <p14:tracePt t="140605" x="6043613" y="3867150"/>
          <p14:tracePt t="140607" x="6035675" y="3859213"/>
          <p14:tracePt t="140610" x="6027738" y="3851275"/>
          <p14:tracePt t="140614" x="6011863" y="3843338"/>
          <p14:tracePt t="140616" x="6003925" y="3835400"/>
          <p14:tracePt t="140617" x="5995988" y="3835400"/>
          <p14:tracePt t="140619" x="5995988" y="3827463"/>
          <p14:tracePt t="140626" x="5988050" y="3827463"/>
          <p14:tracePt t="140683" x="5988050" y="3819525"/>
          <p14:tracePt t="140710" x="5980113" y="3819525"/>
          <p14:tracePt t="140717" x="5972175" y="3819525"/>
          <p14:tracePt t="140727" x="5972175" y="3811588"/>
          <p14:tracePt t="140731" x="5964238" y="3811588"/>
          <p14:tracePt t="142441" x="5964238" y="3803650"/>
          <p14:tracePt t="142444" x="5964238" y="3795713"/>
          <p14:tracePt t="142449" x="5964238" y="3787775"/>
          <p14:tracePt t="142461" x="5964238" y="3779838"/>
          <p14:tracePt t="142467" x="5956300" y="3779838"/>
          <p14:tracePt t="142469" x="5956300" y="3771900"/>
          <p14:tracePt t="142471" x="5948363" y="3763963"/>
          <p14:tracePt t="142477" x="5940425" y="3756025"/>
          <p14:tracePt t="142479" x="5932488" y="3756025"/>
          <p14:tracePt t="142483" x="5924550" y="3756025"/>
          <p14:tracePt t="142485" x="5916613" y="3748088"/>
          <p14:tracePt t="142493" x="5908675" y="3748088"/>
          <p14:tracePt t="142516" x="5900738" y="3748088"/>
          <p14:tracePt t="143537" x="5900738" y="3756025"/>
          <p14:tracePt t="143547" x="5900738" y="3763963"/>
          <p14:tracePt t="143567" x="5900738" y="3771900"/>
          <p14:tracePt t="143671" x="5900738" y="3779838"/>
          <p14:tracePt t="143957" x="5900738" y="3771900"/>
          <p14:tracePt t="143967" x="5908675" y="3763963"/>
          <p14:tracePt t="143979" x="5908675" y="3756025"/>
          <p14:tracePt t="143993" x="5908675" y="3748088"/>
          <p14:tracePt t="144001" x="5916613" y="3748088"/>
          <p14:tracePt t="144008" x="5916613" y="3740150"/>
          <p14:tracePt t="144243" x="5908675" y="3740150"/>
          <p14:tracePt t="144251" x="5908675" y="3748088"/>
          <p14:tracePt t="144492" x="5908675" y="3756025"/>
          <p14:tracePt t="144501" x="5900738" y="3756025"/>
          <p14:tracePt t="144513" x="5892800" y="3756025"/>
          <p14:tracePt t="144517" x="5892800" y="3763963"/>
          <p14:tracePt t="144527" x="5884863" y="3763963"/>
          <p14:tracePt t="144535" x="5876925" y="3763963"/>
          <p14:tracePt t="144539" x="5876925" y="3771900"/>
          <p14:tracePt t="144551" x="5868988" y="3771900"/>
          <p14:tracePt t="144857" x="5876925" y="3771900"/>
          <p14:tracePt t="144877" x="5876925" y="3763963"/>
          <p14:tracePt t="144885" x="5876925" y="3756025"/>
          <p14:tracePt t="144893" x="5884863" y="3756025"/>
          <p14:tracePt t="144897" x="5884863" y="3748088"/>
          <p14:tracePt t="145259" x="5892800" y="3748088"/>
          <p14:tracePt t="145265" x="5900738" y="3748088"/>
          <p14:tracePt t="145269" x="5908675" y="3748088"/>
          <p14:tracePt t="145273" x="5916613" y="3748088"/>
          <p14:tracePt t="145277" x="5924550" y="3748088"/>
          <p14:tracePt t="145279" x="5932488" y="3756025"/>
          <p14:tracePt t="145283" x="5940425" y="3756025"/>
          <p14:tracePt t="145285" x="5948363" y="3756025"/>
          <p14:tracePt t="145289" x="5956300" y="3756025"/>
          <p14:tracePt t="145294" x="5964238" y="3756025"/>
          <p14:tracePt t="145295" x="5972175" y="3756025"/>
          <p14:tracePt t="145299" x="5980113" y="3756025"/>
          <p14:tracePt t="145303" x="5988050" y="3756025"/>
          <p14:tracePt t="145307" x="5995988" y="3756025"/>
          <p14:tracePt t="145310" x="6003925" y="3756025"/>
          <p14:tracePt t="145313" x="6011863" y="3756025"/>
          <p14:tracePt t="145317" x="6019800" y="3756025"/>
          <p14:tracePt t="145321" x="6027738" y="3756025"/>
          <p14:tracePt t="145329" x="6035675" y="3756025"/>
          <p14:tracePt t="145333" x="6043613" y="3756025"/>
          <p14:tracePt t="145341" x="6051550" y="3756025"/>
          <p14:tracePt t="145351" x="6059488" y="3756025"/>
          <p14:tracePt t="145361" x="6067425" y="3748088"/>
          <p14:tracePt t="145371" x="6075363" y="3748088"/>
          <p14:tracePt t="145385" x="6083300" y="3748088"/>
          <p14:tracePt t="145403" x="6091238" y="3748088"/>
          <p14:tracePt t="145417" x="6091238" y="3740150"/>
          <p14:tracePt t="145613" x="6100763" y="3740150"/>
          <p14:tracePt t="145616" x="6100763" y="3748088"/>
          <p14:tracePt t="145626" x="6108700" y="3748088"/>
          <p14:tracePt t="145631" x="6108700" y="3756025"/>
          <p14:tracePt t="145633" x="6116638" y="3756025"/>
          <p14:tracePt t="145639" x="6124575" y="3756025"/>
          <p14:tracePt t="145649" x="6124575" y="3763963"/>
          <p14:tracePt t="145651" x="6132513" y="3763963"/>
          <p14:tracePt t="145805" x="6140450" y="3763963"/>
          <p14:tracePt t="145815" x="6148388" y="3763963"/>
          <p14:tracePt t="145826" x="6156325" y="3763963"/>
          <p14:tracePt t="145831" x="6156325" y="3756025"/>
          <p14:tracePt t="145835" x="6164263" y="3756025"/>
          <p14:tracePt t="145848" x="6172200" y="3756025"/>
          <p14:tracePt t="145937" x="6180138" y="3756025"/>
          <p14:tracePt t="145941" x="6180138" y="3763963"/>
          <p14:tracePt t="145953" x="6188075" y="3763963"/>
          <p14:tracePt t="146121" x="6196013" y="3763963"/>
          <p14:tracePt t="146340" x="6203950" y="3763963"/>
          <p14:tracePt t="146346" x="6211888" y="3771900"/>
          <p14:tracePt t="146349" x="6219825" y="3771900"/>
          <p14:tracePt t="146350" x="6227763" y="3771900"/>
          <p14:tracePt t="146355" x="6235700" y="3771900"/>
          <p14:tracePt t="146357" x="6243638" y="3771900"/>
          <p14:tracePt t="146361" x="6251575" y="3771900"/>
          <p14:tracePt t="146362" x="6259513" y="3771900"/>
          <p14:tracePt t="146364" x="6267450" y="3771900"/>
          <p14:tracePt t="146366" x="6275388" y="3771900"/>
          <p14:tracePt t="146368" x="6283325" y="3771900"/>
          <p14:tracePt t="146371" x="6291263" y="3771900"/>
          <p14:tracePt t="146372" x="6299200" y="3771900"/>
          <p14:tracePt t="146375" x="6307138" y="3771900"/>
          <p14:tracePt t="146377" x="6315075" y="3771900"/>
          <p14:tracePt t="146378" x="6323013" y="3771900"/>
          <p14:tracePt t="146380" x="6330950" y="3771900"/>
          <p14:tracePt t="146382" x="6338888" y="3771900"/>
          <p14:tracePt t="146384" x="6346825" y="3771900"/>
          <p14:tracePt t="146386" x="6354763" y="3771900"/>
          <p14:tracePt t="146388" x="6370638" y="3771900"/>
          <p14:tracePt t="146390" x="6378575" y="3771900"/>
          <p14:tracePt t="146392" x="6394450" y="3771900"/>
          <p14:tracePt t="146394" x="6402388" y="3771900"/>
          <p14:tracePt t="146396" x="6410325" y="3771900"/>
          <p14:tracePt t="146398" x="6418263" y="3771900"/>
          <p14:tracePt t="146400" x="6434138" y="3771900"/>
          <p14:tracePt t="146402" x="6442075" y="3771900"/>
          <p14:tracePt t="146404" x="6459538" y="3771900"/>
          <p14:tracePt t="146406" x="6467475" y="3779838"/>
          <p14:tracePt t="146408" x="6483350" y="3779838"/>
          <p14:tracePt t="146410" x="6491288" y="3779838"/>
          <p14:tracePt t="146412" x="6507163" y="3779838"/>
          <p14:tracePt t="146414" x="6515100" y="3779838"/>
          <p14:tracePt t="146416" x="6530975" y="3779838"/>
          <p14:tracePt t="146418" x="6538913" y="3779838"/>
          <p14:tracePt t="146420" x="6554788" y="3771900"/>
          <p14:tracePt t="146422" x="6570663" y="3771900"/>
          <p14:tracePt t="146424" x="6578600" y="3771900"/>
          <p14:tracePt t="146426" x="6594475" y="3771900"/>
          <p14:tracePt t="146428" x="6610350" y="3779838"/>
          <p14:tracePt t="146430" x="6618288" y="3779838"/>
          <p14:tracePt t="146432" x="6634163" y="3771900"/>
          <p14:tracePt t="146434" x="6642100" y="3771900"/>
          <p14:tracePt t="146437" x="6657975" y="3771900"/>
          <p14:tracePt t="146438" x="6673850" y="3771900"/>
          <p14:tracePt t="146441" x="6681788" y="3771900"/>
          <p14:tracePt t="146443" x="6697663" y="3771900"/>
          <p14:tracePt t="146445" x="6705600" y="3771900"/>
          <p14:tracePt t="146447" x="6721475" y="3771900"/>
          <p14:tracePt t="146449" x="6737350" y="3771900"/>
          <p14:tracePt t="146451" x="6745288" y="3771900"/>
          <p14:tracePt t="146453" x="6761163" y="3771900"/>
          <p14:tracePt t="146455" x="6769100" y="3771900"/>
          <p14:tracePt t="146457" x="6784975" y="3771900"/>
          <p14:tracePt t="146459" x="6794500" y="3771900"/>
          <p14:tracePt t="146461" x="6810375" y="3771900"/>
          <p14:tracePt t="146463" x="6818313" y="3771900"/>
          <p14:tracePt t="146465" x="6834188" y="3771900"/>
          <p14:tracePt t="146467" x="6842125" y="3771900"/>
          <p14:tracePt t="146469" x="6850063" y="3771900"/>
          <p14:tracePt t="146471" x="6865938" y="3771900"/>
          <p14:tracePt t="146473" x="6873875" y="3771900"/>
          <p14:tracePt t="146477" x="6889750" y="3763963"/>
          <p14:tracePt t="146479" x="6897688" y="3763963"/>
          <p14:tracePt t="146481" x="6905625" y="3763963"/>
          <p14:tracePt t="146483" x="6913563" y="3763963"/>
          <p14:tracePt t="146485" x="6921500" y="3763963"/>
          <p14:tracePt t="146487" x="6929438" y="3763963"/>
          <p14:tracePt t="146489" x="6937375" y="3763963"/>
          <p14:tracePt t="146491" x="6945313" y="3763963"/>
          <p14:tracePt t="146494" x="6961188" y="3763963"/>
          <p14:tracePt t="146497" x="6969125" y="3763963"/>
          <p14:tracePt t="146499" x="6977063" y="3763963"/>
          <p14:tracePt t="146501" x="6985000" y="3763963"/>
          <p14:tracePt t="146505" x="6992938" y="3756025"/>
          <p14:tracePt t="146507" x="7000875" y="3756025"/>
          <p14:tracePt t="146511" x="7008813" y="3756025"/>
          <p14:tracePt t="146513" x="7016750" y="3756025"/>
          <p14:tracePt t="146517" x="7024688" y="3756025"/>
          <p14:tracePt t="146521" x="7032625" y="3756025"/>
          <p14:tracePt t="146527" x="7040563" y="3756025"/>
          <p14:tracePt t="146529" x="7048500" y="3756025"/>
          <p14:tracePt t="146533" x="7056438" y="3756025"/>
          <p14:tracePt t="146537" x="7064375" y="3756025"/>
          <p14:tracePt t="146541" x="7072313" y="3756025"/>
          <p14:tracePt t="146545" x="7080250" y="3756025"/>
          <p14:tracePt t="146549" x="7088188" y="3756025"/>
          <p14:tracePt t="146555" x="7096125" y="3756025"/>
          <p14:tracePt t="146557" x="7096125" y="3748088"/>
          <p14:tracePt t="146561" x="7104063" y="3748088"/>
          <p14:tracePt t="146571" x="7112000" y="3748088"/>
          <p14:tracePt t="146587" x="7119938" y="3748088"/>
          <p14:tracePt t="146617" x="7127875" y="3748088"/>
          <p14:tracePt t="146737" x="7119938" y="3748088"/>
          <p14:tracePt t="146743" x="7112000" y="3748088"/>
          <p14:tracePt t="146746" x="7104063" y="3748088"/>
          <p14:tracePt t="146751" x="7088188" y="3756025"/>
          <p14:tracePt t="146753" x="7080250" y="3756025"/>
          <p14:tracePt t="146755" x="7072313" y="3756025"/>
          <p14:tracePt t="146757" x="7064375" y="3756025"/>
          <p14:tracePt t="146761" x="7056438" y="3756025"/>
          <p14:tracePt t="146763" x="7040563" y="3763963"/>
          <p14:tracePt t="146765" x="7024688" y="3763963"/>
          <p14:tracePt t="146767" x="7016750" y="3763963"/>
          <p14:tracePt t="146769" x="7000875" y="3763963"/>
          <p14:tracePt t="146771" x="6992938" y="3763963"/>
          <p14:tracePt t="146773" x="6985000" y="3763963"/>
          <p14:tracePt t="146777" x="6953250" y="3763963"/>
          <p14:tracePt t="146779" x="6937375" y="3763963"/>
          <p14:tracePt t="146782" x="6929438" y="3763963"/>
          <p14:tracePt t="146783" x="6913563" y="3763963"/>
          <p14:tracePt t="146785" x="6897688" y="3771900"/>
          <p14:tracePt t="146787" x="6881813" y="3771900"/>
          <p14:tracePt t="146789" x="6865938" y="3771900"/>
          <p14:tracePt t="146791" x="6850063" y="3771900"/>
          <p14:tracePt t="146794" x="6834188" y="3771900"/>
          <p14:tracePt t="146796" x="6818313" y="3771900"/>
          <p14:tracePt t="146799" x="6802438" y="3771900"/>
          <p14:tracePt t="146800" x="6777038" y="3771900"/>
          <p14:tracePt t="146801" x="6761163" y="3771900"/>
          <p14:tracePt t="146803" x="6745288" y="3771900"/>
          <p14:tracePt t="146805" x="6729413" y="3771900"/>
          <p14:tracePt t="146807" x="6713538" y="3771900"/>
          <p14:tracePt t="146810" x="6697663" y="3771900"/>
          <p14:tracePt t="146812" x="6673850" y="3771900"/>
          <p14:tracePt t="146815" x="6657975" y="3771900"/>
          <p14:tracePt t="146815" x="6642100" y="3771900"/>
          <p14:tracePt t="146817" x="6626225" y="3771900"/>
          <p14:tracePt t="146819" x="6610350" y="3771900"/>
          <p14:tracePt t="146821" x="6594475" y="3771900"/>
          <p14:tracePt t="146823" x="6578600" y="3771900"/>
          <p14:tracePt t="146827" x="6546850" y="3779838"/>
          <p14:tracePt t="146830" x="6538913" y="3779838"/>
          <p14:tracePt t="146831" x="6523038" y="3779838"/>
          <p14:tracePt t="146833" x="6507163" y="3779838"/>
          <p14:tracePt t="146835" x="6499225" y="3779838"/>
          <p14:tracePt t="146837" x="6483350" y="3779838"/>
          <p14:tracePt t="146839" x="6475413" y="3779838"/>
          <p14:tracePt t="146844" x="6451600" y="3779838"/>
          <p14:tracePt t="146847" x="6434138" y="3779838"/>
          <p14:tracePt t="146849" x="6426200" y="3779838"/>
          <p14:tracePt t="146851" x="6418263" y="3779838"/>
          <p14:tracePt t="146853" x="6410325" y="3779838"/>
          <p14:tracePt t="146855" x="6402388" y="3779838"/>
          <p14:tracePt t="146857" x="6394450" y="3779838"/>
          <p14:tracePt t="146862" x="6386513" y="3779838"/>
          <p14:tracePt t="146865" x="6378575" y="3779838"/>
          <p14:tracePt t="146873" x="6370638" y="3779838"/>
          <p14:tracePt t="146972" x="6378575" y="3779838"/>
          <p14:tracePt t="146977" x="6386513" y="3779838"/>
          <p14:tracePt t="146981" x="6394450" y="3779838"/>
          <p14:tracePt t="146983" x="6402388" y="3779838"/>
          <p14:tracePt t="146988" x="6410325" y="3779838"/>
          <p14:tracePt t="146990" x="6418263" y="3779838"/>
          <p14:tracePt t="146992" x="6426200" y="3779838"/>
          <p14:tracePt t="146995" x="6451600" y="3779838"/>
          <p14:tracePt t="146997" x="6459538" y="3779838"/>
          <p14:tracePt t="146999" x="6467475" y="3779838"/>
          <p14:tracePt t="147001" x="6483350" y="3779838"/>
          <p14:tracePt t="147003" x="6491288" y="3779838"/>
          <p14:tracePt t="147005" x="6499225" y="3787775"/>
          <p14:tracePt t="147007" x="6515100" y="3787775"/>
          <p14:tracePt t="147010" x="6523038" y="3787775"/>
          <p14:tracePt t="147012" x="6538913" y="3787775"/>
          <p14:tracePt t="147013" x="6554788" y="3787775"/>
          <p14:tracePt t="147015" x="6570663" y="3787775"/>
          <p14:tracePt t="147017" x="6578600" y="3787775"/>
          <p14:tracePt t="147019" x="6594475" y="3787775"/>
          <p14:tracePt t="147021" x="6610350" y="3795713"/>
          <p14:tracePt t="147023" x="6626225" y="3795713"/>
          <p14:tracePt t="147027" x="6657975" y="3795713"/>
          <p14:tracePt t="147029" x="6673850" y="3803650"/>
          <p14:tracePt t="147031" x="6689725" y="3803650"/>
          <p14:tracePt t="147033" x="6713538" y="3803650"/>
          <p14:tracePt t="147035" x="6729413" y="3803650"/>
          <p14:tracePt t="147037" x="6745288" y="3803650"/>
          <p14:tracePt t="147039" x="6769100" y="3811588"/>
          <p14:tracePt t="147042" x="6784975" y="3811588"/>
          <p14:tracePt t="147045" x="6826250" y="3811588"/>
          <p14:tracePt t="147047" x="6850063" y="3819525"/>
          <p14:tracePt t="147050" x="6873875" y="3819525"/>
          <p14:tracePt t="147051" x="6889750" y="3819525"/>
          <p14:tracePt t="147053" x="6913563" y="3827463"/>
          <p14:tracePt t="147055" x="6937375" y="3827463"/>
          <p14:tracePt t="147057" x="6953250" y="3827463"/>
          <p14:tracePt t="147060" x="6977063" y="3835400"/>
          <p14:tracePt t="147064" x="7016750" y="3835400"/>
          <p14:tracePt t="147066" x="7040563" y="3835400"/>
          <p14:tracePt t="147067" x="7056438" y="3835400"/>
          <p14:tracePt t="147069" x="7072313" y="3835400"/>
          <p14:tracePt t="147071" x="7096125" y="3843338"/>
          <p14:tracePt t="147073" x="7112000" y="3843338"/>
          <p14:tracePt t="147078" x="7145338" y="3843338"/>
          <p14:tracePt t="147082" x="7185025" y="3843338"/>
          <p14:tracePt t="147083" x="7192963" y="3843338"/>
          <p14:tracePt t="147085" x="7208838" y="3843338"/>
          <p14:tracePt t="147087" x="7224713" y="3843338"/>
          <p14:tracePt t="147089" x="7240588" y="3843338"/>
          <p14:tracePt t="147091" x="7248525" y="3843338"/>
          <p14:tracePt t="147094" x="7264400" y="3851275"/>
          <p14:tracePt t="147097" x="7288213" y="3851275"/>
          <p14:tracePt t="147099" x="7304088" y="3851275"/>
          <p14:tracePt t="147101" x="7312025" y="3851275"/>
          <p14:tracePt t="147103" x="7319963" y="3851275"/>
          <p14:tracePt t="147105" x="7327900" y="3851275"/>
          <p14:tracePt t="147107" x="7335838" y="3851275"/>
          <p14:tracePt t="147110" x="7343775" y="3851275"/>
          <p14:tracePt t="147114" x="7359650" y="3851275"/>
          <p14:tracePt t="147117" x="7367588" y="3851275"/>
          <p14:tracePt t="147121" x="7375525" y="3851275"/>
          <p14:tracePt t="147129" x="7383463" y="3851275"/>
          <p14:tracePt t="147177" x="7375525" y="3851275"/>
          <p14:tracePt t="147180" x="7375525" y="3843338"/>
          <p14:tracePt t="147183" x="7367588" y="3843338"/>
          <p14:tracePt t="147185" x="7359650" y="3843338"/>
          <p14:tracePt t="147189" x="7351713" y="3843338"/>
          <p14:tracePt t="147192" x="7343775" y="3843338"/>
          <p14:tracePt t="147195" x="7335838" y="3843338"/>
          <p14:tracePt t="147196" x="7327900" y="3843338"/>
          <p14:tracePt t="147197" x="7319963" y="3843338"/>
          <p14:tracePt t="147199" x="7312025" y="3843338"/>
          <p14:tracePt t="147201" x="7304088" y="3843338"/>
          <p14:tracePt t="147203" x="7296150" y="3843338"/>
          <p14:tracePt t="147205" x="7288213" y="3843338"/>
          <p14:tracePt t="147208" x="7280275" y="3843338"/>
          <p14:tracePt t="147210" x="7272338" y="3843338"/>
          <p14:tracePt t="147212" x="7256463" y="3843338"/>
          <p14:tracePt t="147213" x="7248525" y="3835400"/>
          <p14:tracePt t="147215" x="7240588" y="3835400"/>
          <p14:tracePt t="147217" x="7224713" y="3843338"/>
          <p14:tracePt t="147219" x="7216775" y="3843338"/>
          <p14:tracePt t="147221" x="7208838" y="3843338"/>
          <p14:tracePt t="147223" x="7192963" y="3835400"/>
          <p14:tracePt t="147227" x="7177088" y="3835400"/>
          <p14:tracePt t="147229" x="7161213" y="3835400"/>
          <p14:tracePt t="147231" x="7153275" y="3835400"/>
          <p14:tracePt t="147233" x="7135813" y="3827463"/>
          <p14:tracePt t="147235" x="7127875" y="3827463"/>
          <p14:tracePt t="147237" x="7112000" y="3827463"/>
          <p14:tracePt t="147239" x="7104063" y="3827463"/>
          <p14:tracePt t="147241" x="7088188" y="3827463"/>
          <p14:tracePt t="147244" x="7080250" y="3835400"/>
          <p14:tracePt t="147246" x="7064375" y="3827463"/>
          <p14:tracePt t="147247" x="7048500" y="3827463"/>
          <p14:tracePt t="147249" x="7040563" y="3827463"/>
          <p14:tracePt t="147251" x="7024688" y="3827463"/>
          <p14:tracePt t="147253" x="7008813" y="3827463"/>
          <p14:tracePt t="147255" x="7000875" y="3827463"/>
          <p14:tracePt t="147257" x="6985000" y="3827463"/>
          <p14:tracePt t="147260" x="6969125" y="3827463"/>
          <p14:tracePt t="147262" x="6961188" y="3819525"/>
          <p14:tracePt t="147263" x="6945313" y="3819525"/>
          <p14:tracePt t="147265" x="6937375" y="3819525"/>
          <p14:tracePt t="147267" x="6921500" y="3819525"/>
          <p14:tracePt t="147269" x="6905625" y="3819525"/>
          <p14:tracePt t="147271" x="6897688" y="3819525"/>
          <p14:tracePt t="147273" x="6881813" y="3819525"/>
          <p14:tracePt t="147277" x="6858000" y="3819525"/>
          <p14:tracePt t="147279" x="6850063" y="3819525"/>
          <p14:tracePt t="147281" x="6842125" y="3819525"/>
          <p14:tracePt t="147283" x="6826250" y="3819525"/>
          <p14:tracePt t="147285" x="6818313" y="3819525"/>
          <p14:tracePt t="147287" x="6802438" y="3819525"/>
          <p14:tracePt t="147289" x="6794500" y="3819525"/>
          <p14:tracePt t="147291" x="6777038" y="3819525"/>
          <p14:tracePt t="147294" x="6769100" y="3819525"/>
          <p14:tracePt t="147296" x="6761163" y="3827463"/>
          <p14:tracePt t="147298" x="6745288" y="3827463"/>
          <p14:tracePt t="147299" x="6737350" y="3827463"/>
          <p14:tracePt t="147301" x="6729413" y="3827463"/>
          <p14:tracePt t="147303" x="6721475" y="3827463"/>
          <p14:tracePt t="147305" x="6713538" y="3827463"/>
          <p14:tracePt t="147307" x="6705600" y="3827463"/>
          <p14:tracePt t="147310" x="6697663" y="3827463"/>
          <p14:tracePt t="147312" x="6689725" y="3835400"/>
          <p14:tracePt t="147314" x="6681788" y="3835400"/>
          <p14:tracePt t="147315" x="6673850" y="3835400"/>
          <p14:tracePt t="147317" x="6665913" y="3835400"/>
          <p14:tracePt t="147319" x="6657975" y="3835400"/>
          <p14:tracePt t="147321" x="6650038" y="3835400"/>
          <p14:tracePt t="147323" x="6642100" y="3843338"/>
          <p14:tracePt t="147326" x="6634163" y="3843338"/>
          <p14:tracePt t="147329" x="6626225" y="3843338"/>
          <p14:tracePt t="147331" x="6618288" y="3843338"/>
          <p14:tracePt t="147335" x="6610350" y="3843338"/>
          <p14:tracePt t="147339" x="6602413" y="3843338"/>
          <p14:tracePt t="147346" x="6594475" y="3851275"/>
          <p14:tracePt t="147351" x="6586538" y="3851275"/>
          <p14:tracePt t="147421" x="6586538" y="3843338"/>
          <p14:tracePt t="147427" x="6594475" y="3843338"/>
          <p14:tracePt t="147431" x="6602413" y="3835400"/>
          <p14:tracePt t="147433" x="6610350" y="3835400"/>
          <p14:tracePt t="147437" x="6618288" y="3835400"/>
          <p14:tracePt t="147439" x="6626225" y="3835400"/>
          <p14:tracePt t="147441" x="6634163" y="3835400"/>
          <p14:tracePt t="147444" x="6642100" y="3835400"/>
          <p14:tracePt t="147446" x="6650038" y="3827463"/>
          <p14:tracePt t="147447" x="6657975" y="3827463"/>
          <p14:tracePt t="147449" x="6665913" y="3827463"/>
          <p14:tracePt t="147451" x="6673850" y="3827463"/>
          <p14:tracePt t="147453" x="6689725" y="3827463"/>
          <p14:tracePt t="147455" x="6697663" y="3827463"/>
          <p14:tracePt t="147457" x="6705600" y="3827463"/>
          <p14:tracePt t="147460" x="6713538" y="3827463"/>
          <p14:tracePt t="147463" x="6721475" y="3827463"/>
          <p14:tracePt t="147464" x="6737350" y="3827463"/>
          <p14:tracePt t="147465" x="6745288" y="3819525"/>
          <p14:tracePt t="147467" x="6761163" y="3819525"/>
          <p14:tracePt t="147469" x="6769100" y="3819525"/>
          <p14:tracePt t="147471" x="6784975" y="3819525"/>
          <p14:tracePt t="147473" x="6794500" y="3819525"/>
          <p14:tracePt t="147478" x="6818313" y="3827463"/>
          <p14:tracePt t="147480" x="6834188" y="3827463"/>
          <p14:tracePt t="147481" x="6842125" y="3827463"/>
          <p14:tracePt t="147483" x="6850063" y="3827463"/>
          <p14:tracePt t="147485" x="6865938" y="3827463"/>
          <p14:tracePt t="147487" x="6873875" y="3827463"/>
          <p14:tracePt t="147489" x="6881813" y="3827463"/>
          <p14:tracePt t="147491" x="6897688" y="3835400"/>
          <p14:tracePt t="147495" x="6913563" y="3835400"/>
          <p14:tracePt t="147497" x="6921500" y="3827463"/>
          <p14:tracePt t="147499" x="6929438" y="3827463"/>
          <p14:tracePt t="147501" x="6937375" y="3827463"/>
          <p14:tracePt t="147510" x="6945313" y="3827463"/>
          <p14:tracePt t="147513" x="6953250" y="3827463"/>
          <p14:tracePt t="147549" x="6953250" y="3835400"/>
          <p14:tracePt t="147553" x="6945313" y="3835400"/>
          <p14:tracePt t="147557" x="6929438" y="3835400"/>
          <p14:tracePt t="147560" x="6921500" y="3835400"/>
          <p14:tracePt t="147562" x="6913563" y="3835400"/>
          <p14:tracePt t="147564" x="6905625" y="3835400"/>
          <p14:tracePt t="147565" x="6889750" y="3835400"/>
          <p14:tracePt t="147567" x="6881813" y="3827463"/>
          <p14:tracePt t="147569" x="6865938" y="3827463"/>
          <p14:tracePt t="147571" x="6858000" y="3827463"/>
          <p14:tracePt t="147573" x="6842125" y="3827463"/>
          <p14:tracePt t="147577" x="6818313" y="3827463"/>
          <p14:tracePt t="147580" x="6802438" y="3827463"/>
          <p14:tracePt t="147581" x="6794500" y="3827463"/>
          <p14:tracePt t="147583" x="6777038" y="3827463"/>
          <p14:tracePt t="147585" x="6769100" y="3827463"/>
          <p14:tracePt t="147587" x="6753225" y="3827463"/>
          <p14:tracePt t="147589" x="6745288" y="3827463"/>
          <p14:tracePt t="147591" x="6729413" y="3827463"/>
          <p14:tracePt t="147594" x="6713538" y="3827463"/>
          <p14:tracePt t="147597" x="6689725" y="3827463"/>
          <p14:tracePt t="147599" x="6673850" y="3827463"/>
          <p14:tracePt t="147601" x="6657975" y="3827463"/>
          <p14:tracePt t="147603" x="6650038" y="3827463"/>
          <p14:tracePt t="147605" x="6634163" y="3827463"/>
          <p14:tracePt t="147607" x="6618288" y="3827463"/>
          <p14:tracePt t="147610" x="6602413" y="3827463"/>
          <p14:tracePt t="147614" x="6578600" y="3827463"/>
          <p14:tracePt t="147615" x="6562725" y="3827463"/>
          <p14:tracePt t="147617" x="6554788" y="3827463"/>
          <p14:tracePt t="147619" x="6538913" y="3827463"/>
          <p14:tracePt t="147621" x="6530975" y="3827463"/>
          <p14:tracePt t="147623" x="6515100" y="3827463"/>
          <p14:tracePt t="147627" x="6491288" y="3827463"/>
          <p14:tracePt t="147629" x="6483350" y="3827463"/>
          <p14:tracePt t="147631" x="6475413" y="3827463"/>
          <p14:tracePt t="147633" x="6467475" y="3827463"/>
          <p14:tracePt t="147635" x="6459538" y="3827463"/>
          <p14:tracePt t="147637" x="6451600" y="3827463"/>
          <p14:tracePt t="147639" x="6442075" y="3827463"/>
          <p14:tracePt t="147641" x="6434138" y="3827463"/>
          <p14:tracePt t="147645" x="6426200" y="3827463"/>
          <p14:tracePt t="147649" x="6418263" y="3827463"/>
          <p14:tracePt t="147660" x="6410325" y="3827463"/>
          <p14:tracePt t="147683" x="6418263" y="3827463"/>
          <p14:tracePt t="147695" x="6426200" y="3827463"/>
          <p14:tracePt t="147699" x="6434138" y="3827463"/>
          <p14:tracePt t="147701" x="6442075" y="3827463"/>
          <p14:tracePt t="147705" x="6451600" y="3827463"/>
          <p14:tracePt t="147707" x="6459538" y="3827463"/>
          <p14:tracePt t="147710" x="6467475" y="3827463"/>
          <p14:tracePt t="147712" x="6475413" y="3827463"/>
          <p14:tracePt t="147713" x="6483350" y="3827463"/>
          <p14:tracePt t="147715" x="6491288" y="3827463"/>
          <p14:tracePt t="147717" x="6499225" y="3827463"/>
          <p14:tracePt t="147719" x="6507163" y="3827463"/>
          <p14:tracePt t="147721" x="6515100" y="3827463"/>
          <p14:tracePt t="147723" x="6523038" y="3827463"/>
          <p14:tracePt t="147728" x="6538913" y="3827463"/>
          <p14:tracePt t="147730" x="6546850" y="3827463"/>
          <p14:tracePt t="147731" x="6554788" y="3827463"/>
          <p14:tracePt t="147733" x="6562725" y="3827463"/>
          <p14:tracePt t="147735" x="6578600" y="3827463"/>
          <p14:tracePt t="147737" x="6586538" y="3827463"/>
          <p14:tracePt t="147739" x="6594475" y="3827463"/>
          <p14:tracePt t="147741" x="6610350" y="3827463"/>
          <p14:tracePt t="147744" x="6618288" y="3827463"/>
          <p14:tracePt t="147745" x="6634163" y="3827463"/>
          <p14:tracePt t="147747" x="6642100" y="3827463"/>
          <p14:tracePt t="147749" x="6650038" y="3827463"/>
          <p14:tracePt t="147751" x="6665913" y="3827463"/>
          <p14:tracePt t="147753" x="6673850" y="3827463"/>
          <p14:tracePt t="147755" x="6681788" y="3827463"/>
          <p14:tracePt t="147757" x="6697663" y="3827463"/>
          <p14:tracePt t="147760" x="6705600" y="3827463"/>
          <p14:tracePt t="147761" x="6713538" y="3827463"/>
          <p14:tracePt t="147763" x="6729413" y="3827463"/>
          <p14:tracePt t="147767" x="6737350" y="3827463"/>
          <p14:tracePt t="147769" x="6745288" y="3827463"/>
          <p14:tracePt t="147771" x="6753225" y="3827463"/>
          <p14:tracePt t="147773" x="6761163" y="3827463"/>
          <p14:tracePt t="147777" x="6769100" y="3827463"/>
          <p14:tracePt t="147779" x="6777038" y="3827463"/>
          <p14:tracePt t="147783" x="6784975" y="3827463"/>
          <p14:tracePt t="147789" x="6794500" y="3827463"/>
          <p14:tracePt t="147825" x="6784975" y="3827463"/>
          <p14:tracePt t="147829" x="6784975" y="3819525"/>
          <p14:tracePt t="147832" x="6777038" y="3819525"/>
          <p14:tracePt t="147833" x="6769100" y="3819525"/>
          <p14:tracePt t="147837" x="6761163" y="3819525"/>
          <p14:tracePt t="147839" x="6753225" y="3819525"/>
          <p14:tracePt t="147841" x="6737350" y="3819525"/>
          <p14:tracePt t="147844" x="6729413" y="3819525"/>
          <p14:tracePt t="147847" x="6713538" y="3811588"/>
          <p14:tracePt t="147849" x="6705600" y="3811588"/>
          <p14:tracePt t="147851" x="6689725" y="3811588"/>
          <p14:tracePt t="147853" x="6681788" y="3811588"/>
          <p14:tracePt t="147855" x="6673850" y="3811588"/>
          <p14:tracePt t="147857" x="6657975" y="3811588"/>
          <p14:tracePt t="147861" x="6650038" y="3811588"/>
          <p14:tracePt t="147864" x="6626225" y="3811588"/>
          <p14:tracePt t="147865" x="6610350" y="3811588"/>
          <p14:tracePt t="147867" x="6594475" y="3811588"/>
          <p14:tracePt t="147869" x="6586538" y="3811588"/>
          <p14:tracePt t="147871" x="6570663" y="3811588"/>
          <p14:tracePt t="147873" x="6554788" y="3803650"/>
          <p14:tracePt t="147877" x="6530975" y="3803650"/>
          <p14:tracePt t="147879" x="6515100" y="3803650"/>
          <p14:tracePt t="147881" x="6499225" y="3803650"/>
          <p14:tracePt t="147883" x="6491288" y="3803650"/>
          <p14:tracePt t="147885" x="6475413" y="3803650"/>
          <p14:tracePt t="147887" x="6459538" y="3803650"/>
          <p14:tracePt t="147889" x="6451600" y="3803650"/>
          <p14:tracePt t="147891" x="6434138" y="3803650"/>
          <p14:tracePt t="147894" x="6418263" y="3803650"/>
          <p14:tracePt t="147896" x="6402388" y="3795713"/>
          <p14:tracePt t="147897" x="6394450" y="3795713"/>
          <p14:tracePt t="147899" x="6378575" y="3795713"/>
          <p14:tracePt t="147901" x="6370638" y="3795713"/>
          <p14:tracePt t="147903" x="6354763" y="3795713"/>
          <p14:tracePt t="147905" x="6346825" y="3803650"/>
          <p14:tracePt t="147907" x="6338888" y="3803650"/>
          <p14:tracePt t="147910" x="6330950" y="3803650"/>
          <p14:tracePt t="147912" x="6315075" y="3795713"/>
          <p14:tracePt t="147913" x="6307138" y="3795713"/>
          <p14:tracePt t="147915" x="6299200" y="3795713"/>
          <p14:tracePt t="147917" x="6291263" y="3795713"/>
          <p14:tracePt t="147919" x="6283325" y="3795713"/>
          <p14:tracePt t="147921" x="6275388" y="3795713"/>
          <p14:tracePt t="147923" x="6267450" y="3795713"/>
          <p14:tracePt t="147927" x="6259513" y="3795713"/>
          <p14:tracePt t="147946" x="6243638" y="3795713"/>
          <p14:tracePt t="148300" x="6243638" y="3803650"/>
          <p14:tracePt t="148304" x="6251575" y="3803650"/>
          <p14:tracePt t="148306" x="6251575" y="3811588"/>
          <p14:tracePt t="148307" x="6259513" y="3819525"/>
          <p14:tracePt t="148315" x="6251575" y="3819525"/>
          <p14:tracePt t="148317" x="6243638" y="3819525"/>
          <p14:tracePt t="148321" x="6235700" y="3819525"/>
          <p14:tracePt t="148323" x="6227763" y="3819525"/>
          <p14:tracePt t="148327" x="6211888" y="3819525"/>
          <p14:tracePt t="148331" x="6203950" y="3819525"/>
          <p14:tracePt t="148332" x="6196013" y="3819525"/>
          <p14:tracePt t="148337" x="6188075" y="3811588"/>
          <p14:tracePt t="148347" x="6180138" y="3811588"/>
          <p14:tracePt t="165047" x="6180138" y="3803650"/>
          <p14:tracePt t="165051" x="6180138" y="3795713"/>
          <p14:tracePt t="165053" x="6180138" y="3787775"/>
          <p14:tracePt t="165055" x="6180138" y="3779838"/>
          <p14:tracePt t="165057" x="6180138" y="3771900"/>
          <p14:tracePt t="165059" x="6188075" y="3763963"/>
          <p14:tracePt t="165061" x="6188075" y="3748088"/>
          <p14:tracePt t="165063" x="6188075" y="3740150"/>
          <p14:tracePt t="165065" x="6188075" y="3724275"/>
          <p14:tracePt t="165067" x="6188075" y="3716338"/>
          <p14:tracePt t="165069" x="6196013" y="3700463"/>
          <p14:tracePt t="165071" x="6196013" y="3692525"/>
          <p14:tracePt t="165073" x="6203950" y="3676650"/>
          <p14:tracePt t="165075" x="6211888" y="3668713"/>
          <p14:tracePt t="165077" x="6219825" y="3660775"/>
          <p14:tracePt t="165079" x="6219825" y="3652838"/>
          <p14:tracePt t="165081" x="6227763" y="3644900"/>
          <p14:tracePt t="165083" x="6235700" y="3636963"/>
          <p14:tracePt t="165084" x="6235700" y="3629025"/>
          <p14:tracePt t="165087" x="6243638" y="3621088"/>
          <p14:tracePt t="165089" x="6243638" y="3613150"/>
          <p14:tracePt t="165091" x="6251575" y="3613150"/>
          <p14:tracePt t="165101" x="6259513" y="3613150"/>
          <p14:tracePt t="165141" x="6267450" y="3613150"/>
          <p14:tracePt t="165145" x="6267450" y="3605213"/>
          <p14:tracePt t="165161" x="6275388" y="3605213"/>
          <p14:tracePt t="165165" x="6275388" y="3595688"/>
          <p14:tracePt t="165345" x="6283325" y="3595688"/>
          <p14:tracePt t="165353" x="6275388" y="3595688"/>
          <p14:tracePt t="165397" x="6267450" y="3595688"/>
          <p14:tracePt t="165459" x="6259513" y="3595688"/>
          <p14:tracePt t="165509" x="6259513" y="3587750"/>
          <p14:tracePt t="165557" x="6267450" y="3587750"/>
          <p14:tracePt t="165568" x="6267450" y="3579813"/>
          <p14:tracePt t="165576" x="6267450" y="3571875"/>
          <p14:tracePt t="165579" x="6267450" y="3563938"/>
          <p14:tracePt t="165583" x="6267450" y="3556000"/>
          <p14:tracePt t="165585" x="6275388" y="3556000"/>
          <p14:tracePt t="165587" x="6275388" y="3548063"/>
          <p14:tracePt t="165591" x="6275388" y="3540125"/>
          <p14:tracePt t="165596" x="6275388" y="3532188"/>
          <p14:tracePt t="165599" x="6275388" y="3524250"/>
          <p14:tracePt t="165603" x="6275388" y="3516313"/>
          <p14:tracePt t="165612" x="6275388" y="3508375"/>
          <p14:tracePt t="165617" x="6275388" y="3500438"/>
          <p14:tracePt t="165631" x="6275388" y="3492500"/>
          <p14:tracePt t="165811" x="6267450" y="3492500"/>
          <p14:tracePt t="165814" x="6267450" y="3484563"/>
          <p14:tracePt t="165818" x="6259513" y="3476625"/>
          <p14:tracePt t="165819" x="6251575" y="3468688"/>
          <p14:tracePt t="165823" x="6243638" y="3460750"/>
          <p14:tracePt t="165827" x="6235700" y="3452813"/>
          <p14:tracePt t="165832" x="6219825" y="3436938"/>
          <p14:tracePt t="165833" x="6211888" y="3429000"/>
          <p14:tracePt t="165835" x="6203950" y="3429000"/>
          <p14:tracePt t="165837" x="6203950" y="3421063"/>
          <p14:tracePt t="165839" x="6196013" y="3413125"/>
          <p14:tracePt t="165841" x="6188075" y="3413125"/>
          <p14:tracePt t="165844" x="6180138" y="3405188"/>
          <p14:tracePt t="165848" x="6172200" y="3397250"/>
          <p14:tracePt t="165849" x="6164263" y="3389313"/>
          <p14:tracePt t="165851" x="6156325" y="3389313"/>
          <p14:tracePt t="165853" x="6148388" y="3381375"/>
          <p14:tracePt t="165855" x="6140450" y="3373438"/>
          <p14:tracePt t="165859" x="6132513" y="3365500"/>
          <p14:tracePt t="165861" x="6124575" y="3365500"/>
          <p14:tracePt t="165863" x="6124575" y="3357563"/>
          <p14:tracePt t="165865" x="6116638" y="3357563"/>
          <p14:tracePt t="165867" x="6108700" y="3349625"/>
          <p14:tracePt t="165871" x="6100763" y="3341688"/>
          <p14:tracePt t="165873" x="6091238" y="3341688"/>
          <p14:tracePt t="165875" x="6083300" y="3333750"/>
          <p14:tracePt t="165877" x="6075363" y="3333750"/>
          <p14:tracePt t="165879" x="6067425" y="3325813"/>
          <p14:tracePt t="165881" x="6067425" y="3317875"/>
          <p14:tracePt t="165883" x="6059488" y="3317875"/>
          <p14:tracePt t="165885" x="6051550" y="3309938"/>
          <p14:tracePt t="165887" x="6043613" y="3309938"/>
          <p14:tracePt t="165889" x="6035675" y="3302000"/>
          <p14:tracePt t="165891" x="6027738" y="3302000"/>
          <p14:tracePt t="165893" x="6027738" y="3294063"/>
          <p14:tracePt t="165895" x="6019800" y="3286125"/>
          <p14:tracePt t="165897" x="6011863" y="3286125"/>
          <p14:tracePt t="165899" x="6003925" y="3278188"/>
          <p14:tracePt t="165901" x="5995988" y="3278188"/>
          <p14:tracePt t="165903" x="5995988" y="3270250"/>
          <p14:tracePt t="165905" x="5988050" y="3270250"/>
          <p14:tracePt t="165907" x="5980113" y="3262313"/>
          <p14:tracePt t="165911" x="5972175" y="3262313"/>
          <p14:tracePt t="165913" x="5972175" y="3252788"/>
          <p14:tracePt t="165915" x="5964238" y="3252788"/>
          <p14:tracePt t="165919" x="5956300" y="3244850"/>
          <p14:tracePt t="165923" x="5948363" y="3244850"/>
          <p14:tracePt t="165928" x="5948363" y="3236913"/>
          <p14:tracePt t="165931" x="5940425" y="3236913"/>
          <p14:tracePt t="165957" x="5932488" y="3236913"/>
          <p14:tracePt t="165967" x="5924550" y="3236913"/>
          <p14:tracePt t="165973" x="5916613" y="3244850"/>
          <p14:tracePt t="165977" x="5916613" y="3252788"/>
          <p14:tracePt t="165979" x="5908675" y="3262313"/>
          <p14:tracePt t="165981" x="5908675" y="3270250"/>
          <p14:tracePt t="165985" x="5908675" y="3278188"/>
          <p14:tracePt t="165987" x="5908675" y="3286125"/>
          <p14:tracePt t="165989" x="5900738" y="3294063"/>
          <p14:tracePt t="165991" x="5900738" y="3302000"/>
          <p14:tracePt t="165995" x="5900738" y="3309938"/>
          <p14:tracePt t="165997" x="5900738" y="3317875"/>
          <p14:tracePt t="165999" x="5900738" y="3325813"/>
          <p14:tracePt t="166001" x="5900738" y="3333750"/>
          <p14:tracePt t="166003" x="5900738" y="3341688"/>
          <p14:tracePt t="166005" x="5900738" y="3357563"/>
          <p14:tracePt t="166007" x="5900738" y="3365500"/>
          <p14:tracePt t="166010" x="5900738" y="3373438"/>
          <p14:tracePt t="166013" x="5900738" y="3389313"/>
          <p14:tracePt t="166015" x="5900738" y="3405188"/>
          <p14:tracePt t="166017" x="5900738" y="3413125"/>
          <p14:tracePt t="166019" x="5900738" y="3421063"/>
          <p14:tracePt t="166022" x="5900738" y="3429000"/>
          <p14:tracePt t="166024" x="5900738" y="3436938"/>
          <p14:tracePt t="166029" x="5908675" y="3460750"/>
          <p14:tracePt t="166032" x="5908675" y="3468688"/>
          <p14:tracePt t="166033" x="5908675" y="3476625"/>
          <p14:tracePt t="166035" x="5908675" y="3484563"/>
          <p14:tracePt t="166037" x="5916613" y="3492500"/>
          <p14:tracePt t="166039" x="5916613" y="3500438"/>
          <p14:tracePt t="166041" x="5916613" y="3508375"/>
          <p14:tracePt t="166044" x="5924550" y="3516313"/>
          <p14:tracePt t="166047" x="5924550" y="3524250"/>
          <p14:tracePt t="166049" x="5932488" y="3532188"/>
          <p14:tracePt t="166051" x="5932488" y="3540125"/>
          <p14:tracePt t="166053" x="5940425" y="3548063"/>
          <p14:tracePt t="166055" x="5940425" y="3556000"/>
          <p14:tracePt t="166057" x="5948363" y="3563938"/>
          <p14:tracePt t="166061" x="5956300" y="3571875"/>
          <p14:tracePt t="166066" x="5964238" y="3587750"/>
          <p14:tracePt t="166067" x="5972175" y="3587750"/>
          <p14:tracePt t="166069" x="5972175" y="3595688"/>
          <p14:tracePt t="166071" x="5980113" y="3605213"/>
          <p14:tracePt t="166073" x="5980113" y="3613150"/>
          <p14:tracePt t="166075" x="5988050" y="3613150"/>
          <p14:tracePt t="166078" x="5995988" y="3621088"/>
          <p14:tracePt t="166083" x="6003925" y="3636963"/>
          <p14:tracePt t="166085" x="6011863" y="3644900"/>
          <p14:tracePt t="166087" x="6019800" y="3644900"/>
          <p14:tracePt t="166089" x="6019800" y="3652838"/>
          <p14:tracePt t="166091" x="6027738" y="3660775"/>
          <p14:tracePt t="166098" x="6035675" y="3676650"/>
          <p14:tracePt t="166099" x="6043613" y="3684588"/>
          <p14:tracePt t="166103" x="6051550" y="3692525"/>
          <p14:tracePt t="166105" x="6051550" y="3700463"/>
          <p14:tracePt t="166107" x="6059488" y="3700463"/>
          <p14:tracePt t="166114" x="6075363" y="3724275"/>
          <p14:tracePt t="166117" x="6083300" y="3732213"/>
          <p14:tracePt t="166119" x="6083300" y="3740150"/>
          <p14:tracePt t="166121" x="6091238" y="3740150"/>
          <p14:tracePt t="166123" x="6100763" y="3748088"/>
          <p14:tracePt t="166125" x="6100763" y="3756025"/>
          <p14:tracePt t="166128" x="6108700" y="3763963"/>
          <p14:tracePt t="166131" x="6116638" y="3771900"/>
          <p14:tracePt t="166133" x="6116638" y="3779838"/>
          <p14:tracePt t="166135" x="6124575" y="3779838"/>
          <p14:tracePt t="166137" x="6124575" y="3787775"/>
          <p14:tracePt t="166139" x="6132513" y="3795713"/>
          <p14:tracePt t="166144" x="6132513" y="3803650"/>
          <p14:tracePt t="166146" x="6140450" y="3811588"/>
          <p14:tracePt t="166149" x="6140450" y="3819525"/>
          <p14:tracePt t="166151" x="6148388" y="3827463"/>
          <p14:tracePt t="166155" x="6148388" y="3835400"/>
          <p14:tracePt t="166160" x="6156325" y="3843338"/>
          <p14:tracePt t="166162" x="6156325" y="3851275"/>
          <p14:tracePt t="166165" x="6156325" y="3859213"/>
          <p14:tracePt t="166169" x="6164263" y="3867150"/>
          <p14:tracePt t="166177" x="6164263" y="3875088"/>
          <p14:tracePt t="166181" x="6164263" y="3883025"/>
          <p14:tracePt t="166183" x="6172200" y="3883025"/>
          <p14:tracePt t="166189" x="6172200" y="3890963"/>
          <p14:tracePt t="166201" x="6180138" y="3898900"/>
          <p14:tracePt t="166223" x="6180138" y="3906838"/>
          <p14:tracePt t="166228" x="6188075" y="3906838"/>
          <p14:tracePt t="166279" x="6188075" y="3914775"/>
          <p14:tracePt t="166295" x="6196013" y="3914775"/>
          <p14:tracePt t="166333" x="6203950" y="3914775"/>
          <p14:tracePt t="166353" x="6211888" y="3914775"/>
          <p14:tracePt t="166363" x="6211888" y="3906838"/>
          <p14:tracePt t="166370" x="6219825" y="3906838"/>
          <p14:tracePt t="166377" x="6227763" y="3906838"/>
          <p14:tracePt t="166387" x="6235700" y="3906838"/>
          <p14:tracePt t="166391" x="6235700" y="3898900"/>
          <p14:tracePt t="166395" x="6243638" y="3898900"/>
          <p14:tracePt t="166400" x="6251575" y="3898900"/>
          <p14:tracePt t="166402" x="6251575" y="3890963"/>
          <p14:tracePt t="166403" x="6259513" y="3890963"/>
          <p14:tracePt t="166407" x="6267450" y="3890963"/>
          <p14:tracePt t="166410" x="6267450" y="3883025"/>
          <p14:tracePt t="166412" x="6275388" y="3883025"/>
          <p14:tracePt t="166415" x="6283325" y="3875088"/>
          <p14:tracePt t="166417" x="6291263" y="3875088"/>
          <p14:tracePt t="166421" x="6299200" y="3867150"/>
          <p14:tracePt t="166423" x="6307138" y="3867150"/>
          <p14:tracePt t="166426" x="6315075" y="3867150"/>
          <p14:tracePt t="166428" x="6315075" y="3859213"/>
          <p14:tracePt t="166431" x="6330950" y="3859213"/>
          <p14:tracePt t="166433" x="6338888" y="3851275"/>
          <p14:tracePt t="166435" x="6346825" y="3851275"/>
          <p14:tracePt t="166437" x="6354763" y="3843338"/>
          <p14:tracePt t="166439" x="6362700" y="3843338"/>
          <p14:tracePt t="166441" x="6370638" y="3835400"/>
          <p14:tracePt t="166448" x="6386513" y="3827463"/>
          <p14:tracePt t="166449" x="6402388" y="3819525"/>
          <p14:tracePt t="166451" x="6410325" y="3819525"/>
          <p14:tracePt t="166453" x="6418263" y="3811588"/>
          <p14:tracePt t="166455" x="6426200" y="3811588"/>
          <p14:tracePt t="166457" x="6434138" y="3803650"/>
          <p14:tracePt t="166461" x="6459538" y="3795713"/>
          <p14:tracePt t="166464" x="6467475" y="3795713"/>
          <p14:tracePt t="166466" x="6475413" y="3787775"/>
          <p14:tracePt t="166467" x="6491288" y="3787775"/>
          <p14:tracePt t="166469" x="6499225" y="3779838"/>
          <p14:tracePt t="166471" x="6507163" y="3779838"/>
          <p14:tracePt t="166473" x="6515100" y="3771900"/>
          <p14:tracePt t="166475" x="6530975" y="3771900"/>
          <p14:tracePt t="166478" x="6538913" y="3763963"/>
          <p14:tracePt t="166479" x="6546850" y="3763963"/>
          <p14:tracePt t="166482" x="6562725" y="3756025"/>
          <p14:tracePt t="166484" x="6570663" y="3756025"/>
          <p14:tracePt t="166486" x="6578600" y="3756025"/>
          <p14:tracePt t="166487" x="6594475" y="3748088"/>
          <p14:tracePt t="166489" x="6602413" y="3748088"/>
          <p14:tracePt t="166491" x="6610350" y="3740150"/>
          <p14:tracePt t="166494" x="6618288" y="3740150"/>
          <p14:tracePt t="166496" x="6634163" y="3732213"/>
          <p14:tracePt t="166499" x="6650038" y="3724275"/>
          <p14:tracePt t="166501" x="6657975" y="3724275"/>
          <p14:tracePt t="166503" x="6665913" y="3716338"/>
          <p14:tracePt t="166505" x="6673850" y="3716338"/>
          <p14:tracePt t="166507" x="6681788" y="3708400"/>
          <p14:tracePt t="166511" x="6697663" y="3700463"/>
          <p14:tracePt t="166513" x="6705600" y="3700463"/>
          <p14:tracePt t="166516" x="6713538" y="3692525"/>
          <p14:tracePt t="166517" x="6721475" y="3692525"/>
          <p14:tracePt t="166520" x="6729413" y="3684588"/>
          <p14:tracePt t="166521" x="6737350" y="3684588"/>
          <p14:tracePt t="166523" x="6745288" y="3676650"/>
          <p14:tracePt t="166525" x="6753225" y="3676650"/>
          <p14:tracePt t="166528" x="6761163" y="3668713"/>
          <p14:tracePt t="166530" x="6769100" y="3668713"/>
          <p14:tracePt t="166535" x="6784975" y="3660775"/>
          <p14:tracePt t="166536" x="6794500" y="3660775"/>
          <p14:tracePt t="166537" x="6802438" y="3652838"/>
          <p14:tracePt t="166539" x="6810375" y="3652838"/>
          <p14:tracePt t="166541" x="6818313" y="3644900"/>
          <p14:tracePt t="166544" x="6826250" y="3644900"/>
          <p14:tracePt t="166546" x="6834188" y="3636963"/>
          <p14:tracePt t="166550" x="6850063" y="3629025"/>
          <p14:tracePt t="166551" x="6858000" y="3629025"/>
          <p14:tracePt t="166553" x="6865938" y="3621088"/>
          <p14:tracePt t="166555" x="6873875" y="3621088"/>
          <p14:tracePt t="166557" x="6881813" y="3613150"/>
          <p14:tracePt t="166562" x="6889750" y="3605213"/>
          <p14:tracePt t="166567" x="6913563" y="3605213"/>
          <p14:tracePt t="166569" x="6921500" y="3595688"/>
          <p14:tracePt t="166573" x="6929438" y="3595688"/>
          <p14:tracePt t="166577" x="6937375" y="3595688"/>
          <p14:tracePt t="166582" x="6945313" y="3595688"/>
          <p14:tracePt t="166583" x="6945313" y="3587750"/>
          <p14:tracePt t="166585" x="6953250" y="3587750"/>
          <p14:tracePt t="166591" x="6961188" y="3587750"/>
          <p14:tracePt t="166612" x="6961188" y="3595688"/>
          <p14:tracePt t="166613" x="6953250" y="3595688"/>
          <p14:tracePt t="166615" x="6953250" y="3605213"/>
          <p14:tracePt t="166617" x="6953250" y="3613150"/>
          <p14:tracePt t="166619" x="6945313" y="3621088"/>
          <p14:tracePt t="166623" x="6937375" y="3629025"/>
          <p14:tracePt t="166627" x="6929438" y="3652838"/>
          <p14:tracePt t="166630" x="6929438" y="3660775"/>
          <p14:tracePt t="166632" x="6921500" y="3668713"/>
          <p14:tracePt t="166633" x="6913563" y="3676650"/>
          <p14:tracePt t="166635" x="6905625" y="3684588"/>
          <p14:tracePt t="166637" x="6897688" y="3692525"/>
          <p14:tracePt t="166639" x="6889750" y="3692525"/>
          <p14:tracePt t="166641" x="6881813" y="3700463"/>
          <p14:tracePt t="166644" x="6873875" y="3708400"/>
          <p14:tracePt t="166645" x="6865938" y="3716338"/>
          <p14:tracePt t="166649" x="6850063" y="3732213"/>
          <p14:tracePt t="166651" x="6842125" y="3740150"/>
          <p14:tracePt t="166653" x="6834188" y="3740150"/>
          <p14:tracePt t="166655" x="6826250" y="3748088"/>
          <p14:tracePt t="166657" x="6818313" y="3756025"/>
          <p14:tracePt t="166660" x="6810375" y="3763963"/>
          <p14:tracePt t="166661" x="6802438" y="3763963"/>
          <p14:tracePt t="166665" x="6794500" y="3771900"/>
          <p14:tracePt t="166667" x="6784975" y="3779838"/>
          <p14:tracePt t="166671" x="6777038" y="3787775"/>
          <p14:tracePt t="166675" x="6777038" y="3795713"/>
          <p14:tracePt t="166680" x="6769100" y="3795713"/>
          <p14:tracePt t="166683" x="6769100" y="3803650"/>
          <p14:tracePt t="166724" x="6777038" y="3803650"/>
          <p14:tracePt t="166728" x="6784975" y="3803650"/>
          <p14:tracePt t="166731" x="6794500" y="3795713"/>
          <p14:tracePt t="166733" x="6810375" y="3795713"/>
          <p14:tracePt t="166735" x="6818313" y="3787775"/>
          <p14:tracePt t="166737" x="6834188" y="3787775"/>
          <p14:tracePt t="166739" x="6850063" y="3779838"/>
          <p14:tracePt t="166741" x="6865938" y="3771900"/>
          <p14:tracePt t="166744" x="6873875" y="3771900"/>
          <p14:tracePt t="166747" x="6905625" y="3756025"/>
          <p14:tracePt t="166749" x="6913563" y="3748088"/>
          <p14:tracePt t="166751" x="6929438" y="3740150"/>
          <p14:tracePt t="166753" x="6937375" y="3732213"/>
          <p14:tracePt t="166755" x="6953250" y="3724275"/>
          <p14:tracePt t="166757" x="6961188" y="3716338"/>
          <p14:tracePt t="166760" x="6977063" y="3708400"/>
          <p14:tracePt t="166762" x="6985000" y="3700463"/>
          <p14:tracePt t="166766" x="7008813" y="3684588"/>
          <p14:tracePt t="166769" x="7024688" y="3660775"/>
          <p14:tracePt t="166771" x="7032625" y="3652838"/>
          <p14:tracePt t="166773" x="7040563" y="3644900"/>
          <p14:tracePt t="166775" x="7048500" y="3636963"/>
          <p14:tracePt t="166778" x="7056438" y="3629025"/>
          <p14:tracePt t="166779" x="7056438" y="3621088"/>
          <p14:tracePt t="166781" x="7064375" y="3613150"/>
          <p14:tracePt t="166788" x="7056438" y="3587750"/>
          <p14:tracePt t="166789" x="7056438" y="3579813"/>
          <p14:tracePt t="166791" x="7056438" y="3571875"/>
          <p14:tracePt t="166794" x="7056438" y="3563938"/>
          <p14:tracePt t="166795" x="7048500" y="3563938"/>
          <p14:tracePt t="166800" x="7040563" y="3540125"/>
          <p14:tracePt t="166801" x="7040563" y="3532188"/>
          <p14:tracePt t="166803" x="7032625" y="3524250"/>
          <p14:tracePt t="166805" x="7024688" y="3516313"/>
          <p14:tracePt t="166807" x="7016750" y="3508375"/>
          <p14:tracePt t="166810" x="7000875" y="3500438"/>
          <p14:tracePt t="166812" x="6992938" y="3492500"/>
          <p14:tracePt t="166817" x="6953250" y="3468688"/>
          <p14:tracePt t="166819" x="6937375" y="3460750"/>
          <p14:tracePt t="166821" x="6921500" y="3452813"/>
          <p14:tracePt t="166823" x="6905625" y="3444875"/>
          <p14:tracePt t="166825" x="6881813" y="3436938"/>
          <p14:tracePt t="166828" x="6865938" y="3429000"/>
          <p14:tracePt t="166830" x="6850063" y="3421063"/>
          <p14:tracePt t="166834" x="6810375" y="3405188"/>
          <p14:tracePt t="166836" x="6784975" y="3405188"/>
          <p14:tracePt t="166837" x="6761163" y="3397250"/>
          <p14:tracePt t="166839" x="6745288" y="3389313"/>
          <p14:tracePt t="166841" x="6721475" y="3389313"/>
          <p14:tracePt t="166844" x="6697663" y="3389313"/>
          <p14:tracePt t="166848" x="6650038" y="3381375"/>
          <p14:tracePt t="166851" x="6602413" y="3373438"/>
          <p14:tracePt t="166853" x="6578600" y="3373438"/>
          <p14:tracePt t="166855" x="6554788" y="3373438"/>
          <p14:tracePt t="166857" x="6530975" y="3373438"/>
          <p14:tracePt t="166862" x="6491288" y="3373438"/>
          <p14:tracePt t="166864" x="6467475" y="3373438"/>
          <p14:tracePt t="166867" x="6418263" y="3381375"/>
          <p14:tracePt t="166869" x="6394450" y="3381375"/>
          <p14:tracePt t="166871" x="6370638" y="3381375"/>
          <p14:tracePt t="166873" x="6354763" y="3389313"/>
          <p14:tracePt t="166875" x="6330950" y="3389313"/>
          <p14:tracePt t="166878" x="6315075" y="3397250"/>
          <p14:tracePt t="166880" x="6291263" y="3405188"/>
          <p14:tracePt t="166881" x="6275388" y="3405188"/>
          <p14:tracePt t="166883" x="6259513" y="3413125"/>
          <p14:tracePt t="166885" x="6243638" y="3413125"/>
          <p14:tracePt t="166887" x="6227763" y="3421063"/>
          <p14:tracePt t="166889" x="6219825" y="3429000"/>
          <p14:tracePt t="166891" x="6203950" y="3436938"/>
          <p14:tracePt t="166894" x="6196013" y="3444875"/>
          <p14:tracePt t="166896" x="6188075" y="3452813"/>
          <p14:tracePt t="166899" x="6180138" y="3460750"/>
          <p14:tracePt t="166900" x="6172200" y="3468688"/>
          <p14:tracePt t="166901" x="6164263" y="3476625"/>
          <p14:tracePt t="166903" x="6156325" y="3484563"/>
          <p14:tracePt t="166905" x="6156325" y="3492500"/>
          <p14:tracePt t="166907" x="6148388" y="3500438"/>
          <p14:tracePt t="166911" x="6148388" y="3516313"/>
          <p14:tracePt t="166915" x="6148388" y="3524250"/>
          <p14:tracePt t="166918" x="6140450" y="3540125"/>
          <p14:tracePt t="166920" x="6140450" y="3548063"/>
          <p14:tracePt t="166921" x="6140450" y="3556000"/>
          <p14:tracePt t="166923" x="6140450" y="3571875"/>
          <p14:tracePt t="166925" x="6148388" y="3579813"/>
          <p14:tracePt t="166928" x="6148388" y="3587750"/>
          <p14:tracePt t="166930" x="6148388" y="3595688"/>
          <p14:tracePt t="166933" x="6156325" y="3621088"/>
          <p14:tracePt t="166948" x="6203950" y="3692525"/>
          <p14:tracePt t="166949" x="6211888" y="3700463"/>
          <p14:tracePt t="166951" x="6219825" y="3708400"/>
          <p14:tracePt t="166953" x="6227763" y="3716338"/>
          <p14:tracePt t="166955" x="6235700" y="3724275"/>
          <p14:tracePt t="166957" x="6243638" y="3732213"/>
          <p14:tracePt t="166960" x="6259513" y="3740150"/>
          <p14:tracePt t="166961" x="6267450" y="3748088"/>
          <p14:tracePt t="166965" x="6291263" y="3763963"/>
          <p14:tracePt t="166967" x="6299200" y="3771900"/>
          <p14:tracePt t="166969" x="6307138" y="3779838"/>
          <p14:tracePt t="166971" x="6323013" y="3787775"/>
          <p14:tracePt t="166973" x="6330950" y="3795713"/>
          <p14:tracePt t="166975" x="6346825" y="3795713"/>
          <p14:tracePt t="166978" x="6354763" y="3803650"/>
          <p14:tracePt t="166979" x="6362700" y="3811588"/>
          <p14:tracePt t="166984" x="6386513" y="3819525"/>
          <p14:tracePt t="166986" x="6402388" y="3827463"/>
          <p14:tracePt t="166987" x="6410325" y="3835400"/>
          <p14:tracePt t="166989" x="6426200" y="3835400"/>
          <p14:tracePt t="166991" x="6434138" y="3843338"/>
          <p14:tracePt t="166994" x="6451600" y="3843338"/>
          <p14:tracePt t="166995" x="6459538" y="3843338"/>
          <p14:tracePt t="166999" x="6475413" y="3851275"/>
          <p14:tracePt t="167004" x="6507163" y="3851275"/>
          <p14:tracePt t="167005" x="6515100" y="3851275"/>
          <p14:tracePt t="167007" x="6530975" y="3851275"/>
          <p14:tracePt t="167010" x="6538913" y="3851275"/>
          <p14:tracePt t="167012" x="6546850" y="3851275"/>
          <p14:tracePt t="167015" x="6562725" y="3851275"/>
          <p14:tracePt t="167017" x="6570663" y="3851275"/>
          <p14:tracePt t="167019" x="6578600" y="3843338"/>
          <p14:tracePt t="167021" x="6586538" y="3843338"/>
          <p14:tracePt t="167023" x="6594475" y="3843338"/>
          <p14:tracePt t="167025" x="6602413" y="3843338"/>
          <p14:tracePt t="167029" x="6610350" y="3835400"/>
          <p14:tracePt t="167033" x="6618288" y="3827463"/>
          <p14:tracePt t="167037" x="6618288" y="3819525"/>
          <p14:tracePt t="167041" x="6626225" y="3811588"/>
          <p14:tracePt t="167044" x="6626225" y="3803650"/>
          <p14:tracePt t="167047" x="6626225" y="3795713"/>
          <p14:tracePt t="167049" x="6626225" y="3787775"/>
          <p14:tracePt t="167051" x="6626225" y="3779838"/>
          <p14:tracePt t="167053" x="6626225" y="3771900"/>
          <p14:tracePt t="167055" x="6626225" y="3763963"/>
          <p14:tracePt t="167057" x="6618288" y="3756025"/>
          <p14:tracePt t="167060" x="6618288" y="3748088"/>
          <p14:tracePt t="167063" x="6610350" y="3732213"/>
          <p14:tracePt t="167066" x="6610350" y="3724275"/>
          <p14:tracePt t="167067" x="6602413" y="3708400"/>
          <p14:tracePt t="167069" x="6594475" y="3700463"/>
          <p14:tracePt t="167071" x="6586538" y="3692525"/>
          <p14:tracePt t="167073" x="6586538" y="3684588"/>
          <p14:tracePt t="167075" x="6578600" y="3668713"/>
          <p14:tracePt t="167078" x="6570663" y="3660775"/>
          <p14:tracePt t="167083" x="6538913" y="3629025"/>
          <p14:tracePt t="167085" x="6523038" y="3621088"/>
          <p14:tracePt t="167087" x="6515100" y="3605213"/>
          <p14:tracePt t="167089" x="6499225" y="3595688"/>
          <p14:tracePt t="167091" x="6491288" y="3587750"/>
          <p14:tracePt t="167094" x="6475413" y="3579813"/>
          <p14:tracePt t="167098" x="6459538" y="3571875"/>
          <p14:tracePt t="167100" x="6434138" y="3556000"/>
          <p14:tracePt t="167102" x="6418263" y="3548063"/>
          <p14:tracePt t="167103" x="6402388" y="3540125"/>
          <p14:tracePt t="167105" x="6394450" y="3532188"/>
          <p14:tracePt t="167107" x="6378575" y="3524250"/>
          <p14:tracePt t="167112" x="6346825" y="3516313"/>
          <p14:tracePt t="167113" x="6330950" y="3508375"/>
          <p14:tracePt t="167117" x="6315075" y="3508375"/>
          <p14:tracePt t="167119" x="6299200" y="3500438"/>
          <p14:tracePt t="167121" x="6291263" y="3500438"/>
          <p14:tracePt t="167123" x="6275388" y="3500438"/>
          <p14:tracePt t="167126" x="6267450" y="3500438"/>
          <p14:tracePt t="167128" x="6259513" y="3500438"/>
          <p14:tracePt t="167130" x="6251575" y="3500438"/>
          <p14:tracePt t="167133" x="6235700" y="3500438"/>
          <p14:tracePt t="167135" x="6227763" y="3500438"/>
          <p14:tracePt t="167137" x="6219825" y="3500438"/>
          <p14:tracePt t="167139" x="6211888" y="3508375"/>
          <p14:tracePt t="167141" x="6203950" y="3508375"/>
          <p14:tracePt t="167146" x="6196013" y="3516313"/>
          <p14:tracePt t="167149" x="6188075" y="3524250"/>
          <p14:tracePt t="167153" x="6180138" y="3532188"/>
          <p14:tracePt t="167157" x="6180138" y="3540125"/>
          <p14:tracePt t="167161" x="6172200" y="3548063"/>
          <p14:tracePt t="167162" x="6172200" y="3556000"/>
          <p14:tracePt t="167164" x="6172200" y="3563938"/>
          <p14:tracePt t="167165" x="6172200" y="3571875"/>
          <p14:tracePt t="167167" x="6164263" y="3579813"/>
          <p14:tracePt t="167169" x="6164263" y="3587750"/>
          <p14:tracePt t="167171" x="6164263" y="3595688"/>
          <p14:tracePt t="167173" x="6172200" y="3605213"/>
          <p14:tracePt t="167176" x="6172200" y="3613150"/>
          <p14:tracePt t="167178" x="6172200" y="3621088"/>
          <p14:tracePt t="167181" x="6180138" y="3644900"/>
          <p14:tracePt t="167183" x="6188075" y="3652838"/>
          <p14:tracePt t="167185" x="6188075" y="3660775"/>
          <p14:tracePt t="167187" x="6196013" y="3668713"/>
          <p14:tracePt t="167189" x="6203950" y="3676650"/>
          <p14:tracePt t="167191" x="6203950" y="3684588"/>
          <p14:tracePt t="167194" x="6211888" y="3692525"/>
          <p14:tracePt t="167196" x="6219825" y="3700463"/>
          <p14:tracePt t="167198" x="6227763" y="3708400"/>
          <p14:tracePt t="167199" x="6235700" y="3716338"/>
          <p14:tracePt t="167201" x="6243638" y="3716338"/>
          <p14:tracePt t="167203" x="6251575" y="3724275"/>
          <p14:tracePt t="167205" x="6267450" y="3724275"/>
          <p14:tracePt t="167207" x="6275388" y="3732213"/>
          <p14:tracePt t="167211" x="6299200" y="3740150"/>
          <p14:tracePt t="167216" x="6315075" y="3748088"/>
          <p14:tracePt t="167218" x="6330950" y="3756025"/>
          <p14:tracePt t="167221" x="6354763" y="3763963"/>
          <p14:tracePt t="167223" x="6370638" y="3763963"/>
          <p14:tracePt t="167225" x="6386513" y="3763963"/>
          <p14:tracePt t="167228" x="6402388" y="3771900"/>
          <p14:tracePt t="167229" x="6410325" y="3771900"/>
          <p14:tracePt t="167233" x="6442075" y="3771900"/>
          <p14:tracePt t="167236" x="6459538" y="3771900"/>
          <p14:tracePt t="167237" x="6475413" y="3771900"/>
          <p14:tracePt t="167239" x="6483350" y="3771900"/>
          <p14:tracePt t="167241" x="6499225" y="3771900"/>
          <p14:tracePt t="167244" x="6515100" y="3771900"/>
          <p14:tracePt t="167246" x="6530975" y="3763963"/>
          <p14:tracePt t="167248" x="6546850" y="3763963"/>
          <p14:tracePt t="167250" x="6562725" y="3763963"/>
          <p14:tracePt t="167252" x="6578600" y="3756025"/>
          <p14:tracePt t="167253" x="6594475" y="3756025"/>
          <p14:tracePt t="167255" x="6618288" y="3756025"/>
          <p14:tracePt t="167257" x="6634163" y="3748088"/>
          <p14:tracePt t="167261" x="6665913" y="3740150"/>
          <p14:tracePt t="167263" x="6681788" y="3740150"/>
          <p14:tracePt t="167267" x="6697663" y="3732213"/>
          <p14:tracePt t="167268" x="6713538" y="3724275"/>
          <p14:tracePt t="167269" x="6729413" y="3724275"/>
          <p14:tracePt t="167271" x="6745288" y="3716338"/>
          <p14:tracePt t="167273" x="6753225" y="3708400"/>
          <p14:tracePt t="167275" x="6769100" y="3700463"/>
          <p14:tracePt t="167279" x="6784975" y="3700463"/>
          <p14:tracePt t="167282" x="6802438" y="3684588"/>
          <p14:tracePt t="167285" x="6826250" y="3668713"/>
          <p14:tracePt t="167287" x="6834188" y="3668713"/>
          <p14:tracePt t="167289" x="6842125" y="3660775"/>
          <p14:tracePt t="167291" x="6842125" y="3652838"/>
          <p14:tracePt t="167294" x="6842125" y="3644900"/>
          <p14:tracePt t="167295" x="6850063" y="3636963"/>
          <p14:tracePt t="167300" x="6850063" y="3621088"/>
          <p14:tracePt t="167301" x="6842125" y="3621088"/>
          <p14:tracePt t="167303" x="6842125" y="3613150"/>
          <p14:tracePt t="167305" x="6842125" y="3605213"/>
          <p14:tracePt t="167307" x="6834188" y="3595688"/>
          <p14:tracePt t="167311" x="6826250" y="3579813"/>
          <p14:tracePt t="167314" x="6818313" y="3571875"/>
          <p14:tracePt t="167315" x="6818313" y="3563938"/>
          <p14:tracePt t="167318" x="6810375" y="3556000"/>
          <p14:tracePt t="167319" x="6802438" y="3548063"/>
          <p14:tracePt t="167321" x="6794500" y="3548063"/>
          <p14:tracePt t="167323" x="6784975" y="3540125"/>
          <p14:tracePt t="167325" x="6769100" y="3532188"/>
          <p14:tracePt t="167328" x="6761163" y="3524250"/>
          <p14:tracePt t="167332" x="6737350" y="3516313"/>
          <p14:tracePt t="167334" x="6729413" y="3508375"/>
          <p14:tracePt t="167335" x="6713538" y="3508375"/>
          <p14:tracePt t="167337" x="6705600" y="3500438"/>
          <p14:tracePt t="167339" x="6689725" y="3500438"/>
          <p14:tracePt t="167341" x="6673850" y="3500438"/>
          <p14:tracePt t="167344" x="6665913" y="3492500"/>
          <p14:tracePt t="167347" x="6650038" y="3492500"/>
          <p14:tracePt t="167350" x="6626225" y="3492500"/>
          <p14:tracePt t="167351" x="6610350" y="3492500"/>
          <p14:tracePt t="167353" x="6602413" y="3492500"/>
          <p14:tracePt t="167355" x="6586538" y="3492500"/>
          <p14:tracePt t="167357" x="6578600" y="3492500"/>
          <p14:tracePt t="167360" x="6562725" y="3492500"/>
          <p14:tracePt t="167361" x="6554788" y="3500438"/>
          <p14:tracePt t="167363" x="6538913" y="3500438"/>
          <p14:tracePt t="167365" x="6530975" y="3500438"/>
          <p14:tracePt t="167367" x="6523038" y="3508375"/>
          <p14:tracePt t="167369" x="6515100" y="3508375"/>
          <p14:tracePt t="167371" x="6507163" y="3508375"/>
          <p14:tracePt t="167373" x="6499225" y="3516313"/>
          <p14:tracePt t="167375" x="6491288" y="3516313"/>
          <p14:tracePt t="167377" x="6483350" y="3524250"/>
          <p14:tracePt t="167381" x="6475413" y="3532188"/>
          <p14:tracePt t="167383" x="6475413" y="3540125"/>
          <p14:tracePt t="167385" x="6467475" y="3540125"/>
          <p14:tracePt t="167387" x="6467475" y="3548063"/>
          <p14:tracePt t="167391" x="6467475" y="3556000"/>
          <p14:tracePt t="167393" x="6467475" y="3563938"/>
          <p14:tracePt t="167395" x="6467475" y="3571875"/>
          <p14:tracePt t="167399" x="6467475" y="3579813"/>
          <p14:tracePt t="167401" x="6475413" y="3587750"/>
          <p14:tracePt t="167403" x="6475413" y="3595688"/>
          <p14:tracePt t="167405" x="6475413" y="3605213"/>
          <p14:tracePt t="167407" x="6483350" y="3613150"/>
          <p14:tracePt t="167409" x="6491288" y="3621088"/>
          <p14:tracePt t="167411" x="6491288" y="3629025"/>
          <p14:tracePt t="167413" x="6499225" y="3636963"/>
          <p14:tracePt t="167415" x="6507163" y="3644900"/>
          <p14:tracePt t="167417" x="6523038" y="3652838"/>
          <p14:tracePt t="167419" x="6530975" y="3660775"/>
          <p14:tracePt t="167421" x="6538913" y="3668713"/>
          <p14:tracePt t="167423" x="6554788" y="3676650"/>
          <p14:tracePt t="167425" x="6562725" y="3676650"/>
          <p14:tracePt t="167427" x="6578600" y="3684588"/>
          <p14:tracePt t="167429" x="6586538" y="3692525"/>
          <p14:tracePt t="167431" x="6602413" y="3700463"/>
          <p14:tracePt t="167433" x="6618288" y="3700463"/>
          <p14:tracePt t="167435" x="6634163" y="3708400"/>
          <p14:tracePt t="167437" x="6657975" y="3716338"/>
          <p14:tracePt t="167439" x="6673850" y="3724275"/>
          <p14:tracePt t="167441" x="6689725" y="3724275"/>
          <p14:tracePt t="167443" x="6713538" y="3732213"/>
          <p14:tracePt t="167446" x="6729413" y="3732213"/>
          <p14:tracePt t="167448" x="6753225" y="3740150"/>
          <p14:tracePt t="167449" x="6769100" y="3740150"/>
          <p14:tracePt t="167451" x="6794500" y="3740150"/>
          <p14:tracePt t="167453" x="6818313" y="3748088"/>
          <p14:tracePt t="167455" x="6842125" y="3748088"/>
          <p14:tracePt t="167457" x="6858000" y="3748088"/>
          <p14:tracePt t="167459" x="6881813" y="3756025"/>
          <p14:tracePt t="167462" x="6897688" y="3756025"/>
          <p14:tracePt t="167463" x="6921500" y="3756025"/>
          <p14:tracePt t="167465" x="6937375" y="3756025"/>
          <p14:tracePt t="167467" x="6961188" y="3756025"/>
          <p14:tracePt t="167469" x="6977063" y="3756025"/>
          <p14:tracePt t="167471" x="7000875" y="3756025"/>
          <p14:tracePt t="167473" x="7016750" y="3756025"/>
          <p14:tracePt t="167475" x="7032625" y="3756025"/>
          <p14:tracePt t="167477" x="7048500" y="3756025"/>
          <p14:tracePt t="167479" x="7064375" y="3756025"/>
          <p14:tracePt t="167481" x="7072313" y="3748088"/>
          <p14:tracePt t="167483" x="7088188" y="3748088"/>
          <p14:tracePt t="167485" x="7096125" y="3748088"/>
          <p14:tracePt t="167487" x="7112000" y="3740150"/>
          <p14:tracePt t="167489" x="7119938" y="3740150"/>
          <p14:tracePt t="167491" x="7127875" y="3740150"/>
          <p14:tracePt t="167493" x="7135813" y="3732213"/>
          <p14:tracePt t="167495" x="7145338" y="3732213"/>
          <p14:tracePt t="167497" x="7145338" y="3724275"/>
          <p14:tracePt t="167499" x="7153275" y="3724275"/>
          <p14:tracePt t="167503" x="7153275" y="3716338"/>
          <p14:tracePt t="167509" x="7153275" y="3708400"/>
          <p14:tracePt t="167513" x="7153275" y="3700463"/>
          <p14:tracePt t="167515" x="7145338" y="3700463"/>
          <p14:tracePt t="167517" x="7145338" y="3692525"/>
          <p14:tracePt t="167519" x="7135813" y="3684588"/>
          <p14:tracePt t="167521" x="7127875" y="3676650"/>
          <p14:tracePt t="167523" x="7127875" y="3668713"/>
          <p14:tracePt t="167525" x="7119938" y="3660775"/>
          <p14:tracePt t="167527" x="7112000" y="3652838"/>
          <p14:tracePt t="167529" x="7096125" y="3644900"/>
          <p14:tracePt t="167531" x="7088188" y="3636963"/>
          <p14:tracePt t="167533" x="7072313" y="3629025"/>
          <p14:tracePt t="167535" x="7064375" y="3629025"/>
          <p14:tracePt t="167537" x="7048500" y="3621088"/>
          <p14:tracePt t="167539" x="7032625" y="3613150"/>
          <p14:tracePt t="167541" x="7016750" y="3605213"/>
          <p14:tracePt t="167543" x="6992938" y="3605213"/>
          <p14:tracePt t="167546" x="6977063" y="3595688"/>
          <p14:tracePt t="167547" x="6961188" y="3595688"/>
          <p14:tracePt t="167549" x="6937375" y="3587750"/>
          <p14:tracePt t="167551" x="6921500" y="3587750"/>
          <p14:tracePt t="167553" x="6897688" y="3579813"/>
          <p14:tracePt t="167555" x="6881813" y="3579813"/>
          <p14:tracePt t="167557" x="6858000" y="3579813"/>
          <p14:tracePt t="167559" x="6842125" y="3579813"/>
          <p14:tracePt t="167562" x="6818313" y="3579813"/>
          <p14:tracePt t="167565" x="6784975" y="3579813"/>
          <p14:tracePt t="167567" x="6761163" y="3579813"/>
          <p14:tracePt t="167569" x="6745288" y="3587750"/>
          <p14:tracePt t="167571" x="6729413" y="3587750"/>
          <p14:tracePt t="167573" x="6713538" y="3587750"/>
          <p14:tracePt t="167575" x="6697663" y="3595688"/>
          <p14:tracePt t="167577" x="6689725" y="3595688"/>
          <p14:tracePt t="167579" x="6681788" y="3595688"/>
          <p14:tracePt t="167581" x="6673850" y="3605213"/>
          <p14:tracePt t="167583" x="6665913" y="3605213"/>
          <p14:tracePt t="167585" x="6657975" y="3613150"/>
          <p14:tracePt t="167587" x="6650038" y="3613150"/>
          <p14:tracePt t="167589" x="6642100" y="3613150"/>
          <p14:tracePt t="167591" x="6642100" y="3621088"/>
          <p14:tracePt t="167595" x="6634163" y="3621088"/>
          <p14:tracePt t="167597" x="6634163" y="3629025"/>
          <p14:tracePt t="167603" x="6642100" y="3629025"/>
          <p14:tracePt t="167605" x="6642100" y="3636963"/>
          <p14:tracePt t="167610" x="6650038" y="3644900"/>
          <p14:tracePt t="167612" x="6657975" y="3644900"/>
          <p14:tracePt t="167613" x="6657975" y="3652838"/>
          <p14:tracePt t="167615" x="6665913" y="3652838"/>
          <p14:tracePt t="167617" x="6673850" y="3660775"/>
          <p14:tracePt t="167619" x="6681788" y="3660775"/>
          <p14:tracePt t="167621" x="6689725" y="3668713"/>
          <p14:tracePt t="167623" x="6697663" y="3668713"/>
          <p14:tracePt t="167625" x="6705600" y="3676650"/>
          <p14:tracePt t="167627" x="6721475" y="3676650"/>
          <p14:tracePt t="167629" x="6737350" y="3676650"/>
          <p14:tracePt t="167631" x="6745288" y="3684588"/>
          <p14:tracePt t="167633" x="6761163" y="3684588"/>
          <p14:tracePt t="167635" x="6777038" y="3684588"/>
          <p14:tracePt t="167637" x="6794500" y="3684588"/>
          <p14:tracePt t="167639" x="6810375" y="3692525"/>
          <p14:tracePt t="167641" x="6826250" y="3692525"/>
          <p14:tracePt t="167643" x="6842125" y="3692525"/>
          <p14:tracePt t="167645" x="6858000" y="3692525"/>
          <p14:tracePt t="167647" x="6873875" y="3692525"/>
          <p14:tracePt t="167649" x="6889750" y="3692525"/>
          <p14:tracePt t="167651" x="6905625" y="3692525"/>
          <p14:tracePt t="167653" x="6921500" y="3692525"/>
          <p14:tracePt t="167655" x="6937375" y="3692525"/>
          <p14:tracePt t="167657" x="6953250" y="3692525"/>
          <p14:tracePt t="167659" x="6969125" y="3692525"/>
          <p14:tracePt t="167661" x="6985000" y="3692525"/>
          <p14:tracePt t="167663" x="6992938" y="3692525"/>
          <p14:tracePt t="167665" x="7008813" y="3692525"/>
          <p14:tracePt t="167667" x="7016750" y="3692525"/>
          <p14:tracePt t="167669" x="7032625" y="3692525"/>
          <p14:tracePt t="167671" x="7040563" y="3684588"/>
          <p14:tracePt t="167673" x="7056438" y="3684588"/>
          <p14:tracePt t="167675" x="7064375" y="3684588"/>
          <p14:tracePt t="167677" x="7072313" y="3684588"/>
          <p14:tracePt t="167679" x="7080250" y="3684588"/>
          <p14:tracePt t="167681" x="7088188" y="3676650"/>
          <p14:tracePt t="167683" x="7096125" y="3676650"/>
          <p14:tracePt t="167687" x="7104063" y="3676650"/>
          <p14:tracePt t="167689" x="7104063" y="3668713"/>
          <p14:tracePt t="167701" x="7104063" y="3660775"/>
          <p14:tracePt t="167708" x="7096125" y="3652838"/>
          <p14:tracePt t="167711" x="7088188" y="3644900"/>
          <p14:tracePt t="167713" x="7080250" y="3636963"/>
          <p14:tracePt t="167715" x="7072313" y="3636963"/>
          <p14:tracePt t="167717" x="7064375" y="3629025"/>
          <p14:tracePt t="167719" x="7056438" y="3621088"/>
          <p14:tracePt t="167721" x="7048500" y="3621088"/>
          <p14:tracePt t="167723" x="7032625" y="3613150"/>
          <p14:tracePt t="167725" x="7016750" y="3613150"/>
          <p14:tracePt t="167727" x="7000875" y="3605213"/>
          <p14:tracePt t="167729" x="6985000" y="3595688"/>
          <p14:tracePt t="167731" x="6969125" y="3595688"/>
          <p14:tracePt t="167733" x="6945313" y="3587750"/>
          <p14:tracePt t="167735" x="6929438" y="3587750"/>
          <p14:tracePt t="167737" x="6905625" y="3587750"/>
          <p14:tracePt t="167739" x="6881813" y="3587750"/>
          <p14:tracePt t="167741" x="6858000" y="3579813"/>
          <p14:tracePt t="167743" x="6842125" y="3579813"/>
          <p14:tracePt t="167745" x="6818313" y="3579813"/>
          <p14:tracePt t="167747" x="6794500" y="3579813"/>
          <p14:tracePt t="167749" x="6769100" y="3579813"/>
          <p14:tracePt t="167751" x="6745288" y="3579813"/>
          <p14:tracePt t="167753" x="6721475" y="3587750"/>
          <p14:tracePt t="167755" x="6705600" y="3587750"/>
          <p14:tracePt t="167757" x="6681788" y="3595688"/>
          <p14:tracePt t="167759" x="6657975" y="3595688"/>
          <p14:tracePt t="167761" x="6642100" y="3605213"/>
          <p14:tracePt t="167763" x="6618288" y="3605213"/>
          <p14:tracePt t="167765" x="6602413" y="3613150"/>
          <p14:tracePt t="167767" x="6578600" y="3621088"/>
          <p14:tracePt t="167769" x="6562725" y="3621088"/>
          <p14:tracePt t="167771" x="6546850" y="3629025"/>
          <p14:tracePt t="167773" x="6530975" y="3636963"/>
          <p14:tracePt t="167775" x="6515100" y="3644900"/>
          <p14:tracePt t="167777" x="6499225" y="3652838"/>
          <p14:tracePt t="167779" x="6491288" y="3660775"/>
          <p14:tracePt t="167781" x="6475413" y="3660775"/>
          <p14:tracePt t="167783" x="6467475" y="3668713"/>
          <p14:tracePt t="167785" x="6459538" y="3676650"/>
          <p14:tracePt t="167787" x="6442075" y="3684588"/>
          <p14:tracePt t="167789" x="6434138" y="3692525"/>
          <p14:tracePt t="167791" x="6426200" y="3700463"/>
          <p14:tracePt t="167793" x="6426200" y="3708400"/>
          <p14:tracePt t="167796" x="6418263" y="3708400"/>
          <p14:tracePt t="167799" x="6418263" y="3716338"/>
          <p14:tracePt t="167799" x="6410325" y="3724275"/>
          <p14:tracePt t="167801" x="6410325" y="3732213"/>
          <p14:tracePt t="167805" x="6410325" y="3740150"/>
          <p14:tracePt t="167807" x="6410325" y="3748088"/>
          <p14:tracePt t="167809" x="6402388" y="3748088"/>
          <p14:tracePt t="167812" x="6402388" y="3756025"/>
          <p14:tracePt t="167815" x="6402388" y="3763963"/>
          <p14:tracePt t="167819" x="6410325" y="3771900"/>
          <p14:tracePt t="167821" x="6410325" y="3779838"/>
          <p14:tracePt t="167825" x="6418263" y="3787775"/>
          <p14:tracePt t="167829" x="6418263" y="3795713"/>
          <p14:tracePt t="167831" x="6426200" y="3803650"/>
          <p14:tracePt t="167833" x="6434138" y="3803650"/>
          <p14:tracePt t="167835" x="6434138" y="3811588"/>
          <p14:tracePt t="167837" x="6442075" y="3811588"/>
          <p14:tracePt t="167839" x="6451600" y="3819525"/>
          <p14:tracePt t="167843" x="6459538" y="3827463"/>
          <p14:tracePt t="167845" x="6467475" y="3827463"/>
          <p14:tracePt t="167847" x="6475413" y="3827463"/>
          <p14:tracePt t="167849" x="6475413" y="3835400"/>
          <p14:tracePt t="167851" x="6483350" y="3835400"/>
          <p14:tracePt t="167853" x="6491288" y="3835400"/>
          <p14:tracePt t="167855" x="6499225" y="3835400"/>
          <p14:tracePt t="167862" x="6515100" y="3835400"/>
          <p14:tracePt t="167863" x="6523038" y="3843338"/>
          <p14:tracePt t="167867" x="6530975" y="3843338"/>
          <p14:tracePt t="167871" x="6538913" y="3843338"/>
          <p14:tracePt t="167879" x="6546850" y="3843338"/>
          <p14:tracePt t="167929" x="6538913" y="3843338"/>
          <p14:tracePt t="167934" x="6530975" y="3843338"/>
          <p14:tracePt t="167937" x="6523038" y="3843338"/>
          <p14:tracePt t="167939" x="6515100" y="3843338"/>
          <p14:tracePt t="167945" x="6507163" y="3843338"/>
          <p14:tracePt t="167946" x="6499225" y="3851275"/>
          <p14:tracePt t="167949" x="6491288" y="3851275"/>
          <p14:tracePt t="167951" x="6483350" y="3851275"/>
          <p14:tracePt t="167955" x="6475413" y="3851275"/>
          <p14:tracePt t="167957" x="6467475" y="3851275"/>
          <p14:tracePt t="167961" x="6467475" y="3859213"/>
          <p14:tracePt t="167962" x="6459538" y="3859213"/>
          <p14:tracePt t="167965" x="6451600" y="3859213"/>
          <p14:tracePt t="167969" x="6442075" y="3859213"/>
          <p14:tracePt t="167973" x="6434138" y="3859213"/>
          <p14:tracePt t="167977" x="6426200" y="3867150"/>
          <p14:tracePt t="167983" x="6418263" y="3867150"/>
          <p14:tracePt t="167987" x="6410325" y="3867150"/>
          <p14:tracePt t="167994" x="6402388" y="3867150"/>
          <p14:tracePt t="167999" x="6394450" y="3867150"/>
          <p14:tracePt t="168003" x="6394450" y="3875088"/>
          <p14:tracePt t="168005" x="6386513" y="3875088"/>
          <p14:tracePt t="168012" x="6378575" y="3875088"/>
          <p14:tracePt t="168017" x="6370638" y="3875088"/>
          <p14:tracePt t="168023" x="6362700" y="3875088"/>
          <p14:tracePt t="168031" x="6354763" y="3875088"/>
          <p14:tracePt t="168045" x="6346825" y="3875088"/>
          <p14:tracePt t="168047" x="6346825" y="3883025"/>
          <p14:tracePt t="168062" x="6338888" y="3883025"/>
          <p14:tracePt t="168069" x="6330950" y="3883025"/>
          <p14:tracePt t="168077" x="6323013" y="3883025"/>
          <p14:tracePt t="168083" x="6315075" y="3883025"/>
          <p14:tracePt t="168087" x="6307138" y="3883025"/>
          <p14:tracePt t="168089" x="6299200" y="3883025"/>
          <p14:tracePt t="168091" x="6291263" y="3883025"/>
          <p14:tracePt t="168094" x="6283325" y="3883025"/>
          <p14:tracePt t="168097" x="6275388" y="3883025"/>
          <p14:tracePt t="168099" x="6267450" y="3883025"/>
          <p14:tracePt t="168101" x="6259513" y="3883025"/>
          <p14:tracePt t="168103" x="6251575" y="3883025"/>
          <p14:tracePt t="168105" x="6243638" y="3890963"/>
          <p14:tracePt t="168107" x="6235700" y="3890963"/>
          <p14:tracePt t="168112" x="6211888" y="3890963"/>
          <p14:tracePt t="168114" x="6203950" y="3890963"/>
          <p14:tracePt t="168115" x="6196013" y="3890963"/>
          <p14:tracePt t="168117" x="6188075" y="3890963"/>
          <p14:tracePt t="168119" x="6180138" y="3890963"/>
          <p14:tracePt t="168121" x="6172200" y="3890963"/>
          <p14:tracePt t="168123" x="6156325" y="3890963"/>
          <p14:tracePt t="168128" x="6140450" y="3890963"/>
          <p14:tracePt t="168129" x="6132513" y="3890963"/>
          <p14:tracePt t="168131" x="6116638" y="3890963"/>
          <p14:tracePt t="168133" x="6108700" y="3890963"/>
          <p14:tracePt t="168135" x="6100763" y="3890963"/>
          <p14:tracePt t="168137" x="6083300" y="3890963"/>
          <p14:tracePt t="168139" x="6075363" y="3890963"/>
          <p14:tracePt t="168141" x="6067425" y="3890963"/>
          <p14:tracePt t="168144" x="6051550" y="3890963"/>
          <p14:tracePt t="168145" x="6035675" y="3890963"/>
          <p14:tracePt t="168147" x="6027738" y="3890963"/>
          <p14:tracePt t="168149" x="6011863" y="3898900"/>
          <p14:tracePt t="168151" x="6003925" y="3898900"/>
          <p14:tracePt t="168153" x="5988050" y="3898900"/>
          <p14:tracePt t="168155" x="5972175" y="3898900"/>
          <p14:tracePt t="168157" x="5964238" y="3898900"/>
          <p14:tracePt t="168161" x="5932488" y="3898900"/>
          <p14:tracePt t="168163" x="5916613" y="3898900"/>
          <p14:tracePt t="168165" x="5908675" y="3898900"/>
          <p14:tracePt t="168167" x="5892800" y="3898900"/>
          <p14:tracePt t="168169" x="5876925" y="3906838"/>
          <p14:tracePt t="168171" x="5861050" y="3906838"/>
          <p14:tracePt t="168173" x="5853113" y="3906838"/>
          <p14:tracePt t="168176" x="5837238" y="3906838"/>
          <p14:tracePt t="168178" x="5821363" y="3906838"/>
          <p14:tracePt t="168180" x="5805488" y="3906838"/>
          <p14:tracePt t="168181" x="5797550" y="3906838"/>
          <p14:tracePt t="168183" x="5781675" y="3906838"/>
          <p14:tracePt t="168185" x="5765800" y="3906838"/>
          <p14:tracePt t="168187" x="5757863" y="3906838"/>
          <p14:tracePt t="168189" x="5740400" y="3906838"/>
          <p14:tracePt t="168191" x="5724525" y="3906838"/>
          <p14:tracePt t="168194" x="5716588" y="3906838"/>
          <p14:tracePt t="168196" x="5700713" y="3906838"/>
          <p14:tracePt t="168197" x="5692775" y="3906838"/>
          <p14:tracePt t="168199" x="5676900" y="3906838"/>
          <p14:tracePt t="168201" x="5668963" y="3898900"/>
          <p14:tracePt t="168203" x="5661025" y="3898900"/>
          <p14:tracePt t="168205" x="5645150" y="3898900"/>
          <p14:tracePt t="168207" x="5637213" y="3898900"/>
          <p14:tracePt t="168212" x="5621338" y="3898900"/>
          <p14:tracePt t="168213" x="5605463" y="3890963"/>
          <p14:tracePt t="168215" x="5597525" y="3890963"/>
          <p14:tracePt t="168217" x="5589588" y="3890963"/>
          <p14:tracePt t="168219" x="5581650" y="3890963"/>
          <p14:tracePt t="168221" x="5573713" y="3890963"/>
          <p14:tracePt t="168223" x="5565775" y="3890963"/>
          <p14:tracePt t="168225" x="5557838" y="3890963"/>
          <p14:tracePt t="168228" x="5549900" y="3890963"/>
          <p14:tracePt t="168230" x="5541963" y="3890963"/>
          <p14:tracePt t="168231" x="5534025" y="3890963"/>
          <p14:tracePt t="168233" x="5526088" y="3890963"/>
          <p14:tracePt t="168237" x="5518150" y="3890963"/>
          <p14:tracePt t="168239" x="5510213" y="3890963"/>
          <p14:tracePt t="168241" x="5510213" y="3883025"/>
          <p14:tracePt t="168244" x="5502275" y="3883025"/>
          <p14:tracePt t="168246" x="5494338" y="3883025"/>
          <p14:tracePt t="168249" x="5486400" y="3883025"/>
          <p14:tracePt t="168251" x="5478463" y="3883025"/>
          <p14:tracePt t="168255" x="5470525" y="3883025"/>
          <p14:tracePt t="168260" x="5462588" y="3883025"/>
          <p14:tracePt t="168263" x="5454650" y="3883025"/>
          <p14:tracePt t="168267" x="5446713" y="3875088"/>
          <p14:tracePt t="168271" x="5438775" y="3875088"/>
          <p14:tracePt t="168275" x="5430838" y="3875088"/>
          <p14:tracePt t="168278" x="5422900" y="3875088"/>
          <p14:tracePt t="168281" x="5414963" y="3875088"/>
          <p14:tracePt t="168285" x="5407025" y="3875088"/>
          <p14:tracePt t="168287" x="5397500" y="3875088"/>
          <p14:tracePt t="168289" x="5397500" y="3867150"/>
          <p14:tracePt t="168291" x="5389563" y="3867150"/>
          <p14:tracePt t="168295" x="5381625" y="3867150"/>
          <p14:tracePt t="168297" x="5373688" y="3867150"/>
          <p14:tracePt t="168301" x="5365750" y="3867150"/>
          <p14:tracePt t="168305" x="5357813" y="3867150"/>
          <p14:tracePt t="168307" x="5357813" y="3859213"/>
          <p14:tracePt t="168310" x="5349875" y="3859213"/>
          <p14:tracePt t="168313" x="5341938" y="3859213"/>
          <p14:tracePt t="168317" x="5334000" y="3859213"/>
          <p14:tracePt t="168319" x="5334000" y="3851275"/>
          <p14:tracePt t="168321" x="5326063" y="3851275"/>
          <p14:tracePt t="168328" x="5318125" y="3851275"/>
          <p14:tracePt t="168330" x="5318125" y="3843338"/>
          <p14:tracePt t="168333" x="5310188" y="3843338"/>
          <p14:tracePt t="168339" x="5302250" y="3835400"/>
          <p14:tracePt t="168347" x="5294313" y="3835400"/>
          <p14:tracePt t="168349" x="5294313" y="3827463"/>
          <p14:tracePt t="168351" x="5286375" y="3827463"/>
          <p14:tracePt t="168357" x="5278438" y="3827463"/>
          <p14:tracePt t="168363" x="5278438" y="3819525"/>
          <p14:tracePt t="168364" x="5270500" y="3819525"/>
          <p14:tracePt t="168367" x="5262563" y="3819525"/>
          <p14:tracePt t="168371" x="5254625" y="3811588"/>
          <p14:tracePt t="168373" x="5246688" y="3811588"/>
          <p14:tracePt t="168377" x="5238750" y="3811588"/>
          <p14:tracePt t="168380" x="5230813" y="3811588"/>
          <p14:tracePt t="168381" x="5222875" y="3803650"/>
          <p14:tracePt t="168383" x="5214938" y="3803650"/>
          <p14:tracePt t="168387" x="5207000" y="3803650"/>
          <p14:tracePt t="168389" x="5199063" y="3803650"/>
          <p14:tracePt t="168391" x="5191125" y="3803650"/>
          <p14:tracePt t="168394" x="5183188" y="3803650"/>
          <p14:tracePt t="168396" x="5175250" y="3803650"/>
          <p14:tracePt t="168398" x="5167313" y="3795713"/>
          <p14:tracePt t="168399" x="5151438" y="3795713"/>
          <p14:tracePt t="168401" x="5143500" y="3795713"/>
          <p14:tracePt t="168403" x="5135563" y="3795713"/>
          <p14:tracePt t="168405" x="5127625" y="3795713"/>
          <p14:tracePt t="168407" x="5119688" y="3795713"/>
          <p14:tracePt t="168411" x="5095875" y="3795713"/>
          <p14:tracePt t="168413" x="5087938" y="3795713"/>
          <p14:tracePt t="168415" x="5080000" y="3795713"/>
          <p14:tracePt t="168417" x="5072063" y="3795713"/>
          <p14:tracePt t="168419" x="5056188" y="3803650"/>
          <p14:tracePt t="168421" x="5046663" y="3803650"/>
          <p14:tracePt t="168423" x="5038725" y="3803650"/>
          <p14:tracePt t="168425" x="5030788" y="3803650"/>
          <p14:tracePt t="168428" x="5022850" y="3803650"/>
          <p14:tracePt t="168430" x="5006975" y="3803650"/>
          <p14:tracePt t="168431" x="4999038" y="3803650"/>
          <p14:tracePt t="168433" x="4991100" y="3803650"/>
          <p14:tracePt t="168435" x="4983163" y="3803650"/>
          <p14:tracePt t="168437" x="4975225" y="3803650"/>
          <p14:tracePt t="168439" x="4959350" y="3803650"/>
          <p14:tracePt t="168441" x="4951413" y="3803650"/>
          <p14:tracePt t="168444" x="4943475" y="3811588"/>
          <p14:tracePt t="168446" x="4935538" y="3811588"/>
          <p14:tracePt t="168447" x="4927600" y="3811588"/>
          <p14:tracePt t="168449" x="4919663" y="3811588"/>
          <p14:tracePt t="168451" x="4911725" y="3811588"/>
          <p14:tracePt t="168453" x="4903788" y="3811588"/>
          <p14:tracePt t="168455" x="4895850" y="3811588"/>
          <p14:tracePt t="168457" x="4887913" y="3811588"/>
          <p14:tracePt t="168460" x="4887913" y="3819525"/>
          <p14:tracePt t="168462" x="4879975" y="3819525"/>
          <p14:tracePt t="168463" x="4872038" y="3819525"/>
          <p14:tracePt t="168465" x="4864100" y="3819525"/>
          <p14:tracePt t="168467" x="4856163" y="3819525"/>
          <p14:tracePt t="168469" x="4848225" y="3819525"/>
          <p14:tracePt t="168471" x="4840288" y="3819525"/>
          <p14:tracePt t="168473" x="4832350" y="3819525"/>
          <p14:tracePt t="168477" x="4824413" y="3827463"/>
          <p14:tracePt t="168479" x="4816475" y="3827463"/>
          <p14:tracePt t="168483" x="4808538" y="3827463"/>
          <p14:tracePt t="168485" x="4800600" y="3827463"/>
          <p14:tracePt t="168489" x="4792663" y="3827463"/>
          <p14:tracePt t="168491" x="4784725" y="3835400"/>
          <p14:tracePt t="168495" x="4776788" y="3835400"/>
          <p14:tracePt t="168499" x="4768850" y="3835400"/>
          <p14:tracePt t="168503" x="4760913" y="3835400"/>
          <p14:tracePt t="168505" x="4760913" y="3843338"/>
          <p14:tracePt t="168512" x="4752975" y="3843338"/>
          <p14:tracePt t="168549" x="4760913" y="3843338"/>
          <p14:tracePt t="168563" x="4760913" y="3851275"/>
          <p14:tracePt t="168566" x="4768850" y="3851275"/>
          <p14:tracePt t="168569" x="4776788" y="3851275"/>
          <p14:tracePt t="168571" x="4784725" y="3851275"/>
          <p14:tracePt t="168575" x="4792663" y="3851275"/>
          <p14:tracePt t="168578" x="4800600" y="3851275"/>
          <p14:tracePt t="168581" x="4808538" y="3859213"/>
          <p14:tracePt t="168585" x="4816475" y="3859213"/>
          <p14:tracePt t="168587" x="4824413" y="3859213"/>
          <p14:tracePt t="168591" x="4832350" y="3859213"/>
          <p14:tracePt t="168596" x="4840288" y="3859213"/>
          <p14:tracePt t="168601" x="4848225" y="3859213"/>
          <p14:tracePt t="168603" x="4848225" y="3867150"/>
          <p14:tracePt t="168605" x="4856163" y="3867150"/>
          <p14:tracePt t="168612" x="4864100" y="3867150"/>
          <p14:tracePt t="168619" x="4872038" y="3867150"/>
          <p14:tracePt t="168709" x="4879975" y="3867150"/>
          <p14:tracePt t="168713" x="4872038" y="3867150"/>
          <p14:tracePt t="168719" x="4879975" y="3867150"/>
          <p14:tracePt t="168723" x="4887913" y="3867150"/>
          <p14:tracePt t="168728" x="4903788" y="3867150"/>
          <p14:tracePt t="168729" x="4919663" y="3867150"/>
          <p14:tracePt t="168731" x="4927600" y="3867150"/>
          <p14:tracePt t="168733" x="4943475" y="3867150"/>
          <p14:tracePt t="168735" x="4951413" y="3867150"/>
          <p14:tracePt t="168737" x="4967288" y="3867150"/>
          <p14:tracePt t="168739" x="4983163" y="3867150"/>
          <p14:tracePt t="168741" x="4999038" y="3867150"/>
          <p14:tracePt t="168744" x="5014913" y="3867150"/>
          <p14:tracePt t="168745" x="5038725" y="3867150"/>
          <p14:tracePt t="168747" x="5056188" y="3867150"/>
          <p14:tracePt t="168749" x="5080000" y="3867150"/>
          <p14:tracePt t="168751" x="5095875" y="3867150"/>
          <p14:tracePt t="168753" x="5119688" y="3867150"/>
          <p14:tracePt t="168755" x="5143500" y="3867150"/>
          <p14:tracePt t="168757" x="5167313" y="3875088"/>
          <p14:tracePt t="168760" x="5191125" y="3875088"/>
          <p14:tracePt t="168762" x="5214938" y="3875088"/>
          <p14:tracePt t="168763" x="5238750" y="3875088"/>
          <p14:tracePt t="168765" x="5262563" y="3875088"/>
          <p14:tracePt t="168767" x="5294313" y="3875088"/>
          <p14:tracePt t="168769" x="5318125" y="3875088"/>
          <p14:tracePt t="168771" x="5341938" y="3875088"/>
          <p14:tracePt t="168773" x="5365750" y="3875088"/>
          <p14:tracePt t="168775" x="5397500" y="3875088"/>
          <p14:tracePt t="168778" x="5422900" y="3875088"/>
          <p14:tracePt t="168780" x="5446713" y="3875088"/>
          <p14:tracePt t="168781" x="5470525" y="3875088"/>
          <p14:tracePt t="168783" x="5494338" y="3867150"/>
          <p14:tracePt t="168785" x="5526088" y="3867150"/>
          <p14:tracePt t="168787" x="5549900" y="3867150"/>
          <p14:tracePt t="168789" x="5573713" y="3867150"/>
          <p14:tracePt t="168791" x="5597525" y="3867150"/>
          <p14:tracePt t="168794" x="5621338" y="3867150"/>
          <p14:tracePt t="168796" x="5645150" y="3867150"/>
          <p14:tracePt t="168799" x="5692775" y="3859213"/>
          <p14:tracePt t="168801" x="5708650" y="3859213"/>
          <p14:tracePt t="168803" x="5732463" y="3859213"/>
          <p14:tracePt t="168805" x="5749925" y="3859213"/>
          <p14:tracePt t="168807" x="5773738" y="3859213"/>
          <p14:tracePt t="168812" x="5805488" y="3859213"/>
          <p14:tracePt t="168815" x="5837238" y="3859213"/>
          <p14:tracePt t="168817" x="5853113" y="3867150"/>
          <p14:tracePt t="168819" x="5861050" y="3859213"/>
          <p14:tracePt t="168821" x="5876925" y="3859213"/>
          <p14:tracePt t="168823" x="5884863" y="3859213"/>
          <p14:tracePt t="168825" x="5892800" y="3859213"/>
          <p14:tracePt t="168828" x="5908675" y="3859213"/>
          <p14:tracePt t="168831" x="5916613" y="3859213"/>
          <p14:tracePt t="168833" x="5924550" y="3859213"/>
          <p14:tracePt t="168835" x="5932488" y="3859213"/>
          <p14:tracePt t="168837" x="5940425" y="3859213"/>
          <p14:tracePt t="168841" x="5948363" y="3859213"/>
          <p14:tracePt t="168993" x="5956300" y="3859213"/>
          <p14:tracePt t="168996" x="5956300" y="3851275"/>
          <p14:tracePt t="169003" x="5964238" y="3851275"/>
          <p14:tracePt t="169005" x="5972175" y="3843338"/>
          <p14:tracePt t="169010" x="5980113" y="3843338"/>
          <p14:tracePt t="169012" x="5988050" y="3843338"/>
          <p14:tracePt t="169013" x="5995988" y="3835400"/>
          <p14:tracePt t="169015" x="6003925" y="3835400"/>
          <p14:tracePt t="169017" x="6011863" y="3835400"/>
          <p14:tracePt t="169019" x="6019800" y="3827463"/>
          <p14:tracePt t="169021" x="6027738" y="3827463"/>
          <p14:tracePt t="169023" x="6035675" y="3827463"/>
          <p14:tracePt t="169025" x="6051550" y="3819525"/>
          <p14:tracePt t="169028" x="6059488" y="3819525"/>
          <p14:tracePt t="169030" x="6067425" y="3819525"/>
          <p14:tracePt t="169033" x="6091238" y="3811588"/>
          <p14:tracePt t="169036" x="6108700" y="3811588"/>
          <p14:tracePt t="169038" x="6116638" y="3811588"/>
          <p14:tracePt t="169040" x="6132513" y="3811588"/>
          <p14:tracePt t="169043" x="6156325" y="3811588"/>
          <p14:tracePt t="169046" x="6164263" y="3803650"/>
          <p14:tracePt t="169051" x="6203950" y="3795713"/>
          <p14:tracePt t="169053" x="6219825" y="3795713"/>
          <p14:tracePt t="169055" x="6235700" y="3795713"/>
          <p14:tracePt t="169057" x="6243638" y="3787775"/>
          <p14:tracePt t="169060" x="6259513" y="3787775"/>
          <p14:tracePt t="169061" x="6275388" y="3787775"/>
          <p14:tracePt t="169063" x="6283325" y="3787775"/>
          <p14:tracePt t="169065" x="6299200" y="3787775"/>
          <p14:tracePt t="169067" x="6307138" y="3779838"/>
          <p14:tracePt t="169069" x="6323013" y="3779838"/>
          <p14:tracePt t="169071" x="6330950" y="3779838"/>
          <p14:tracePt t="169073" x="6346825" y="3779838"/>
          <p14:tracePt t="169075" x="6354763" y="3779838"/>
          <p14:tracePt t="169077" x="6370638" y="3779838"/>
          <p14:tracePt t="169080" x="6378575" y="3779838"/>
          <p14:tracePt t="169081" x="6394450" y="3779838"/>
          <p14:tracePt t="169083" x="6402388" y="3771900"/>
          <p14:tracePt t="169085" x="6410325" y="3771900"/>
          <p14:tracePt t="169087" x="6426200" y="3771900"/>
          <p14:tracePt t="169089" x="6434138" y="3771900"/>
          <p14:tracePt t="169091" x="6451600" y="3771900"/>
          <p14:tracePt t="169093" x="6459538" y="3771900"/>
          <p14:tracePt t="169095" x="6467475" y="3771900"/>
          <p14:tracePt t="169097" x="6483350" y="3771900"/>
          <p14:tracePt t="169099" x="6491288" y="3771900"/>
          <p14:tracePt t="169101" x="6499225" y="3771900"/>
          <p14:tracePt t="169103" x="6507163" y="3771900"/>
          <p14:tracePt t="169105" x="6515100" y="3763963"/>
          <p14:tracePt t="169107" x="6530975" y="3763963"/>
          <p14:tracePt t="169112" x="6546850" y="3763963"/>
          <p14:tracePt t="169113" x="6546850" y="3756025"/>
          <p14:tracePt t="169115" x="6554788" y="3756025"/>
          <p14:tracePt t="169117" x="6562725" y="3756025"/>
          <p14:tracePt t="169119" x="6570663" y="3756025"/>
          <p14:tracePt t="169121" x="6578600" y="3748088"/>
          <p14:tracePt t="169125" x="6586538" y="3740150"/>
          <p14:tracePt t="169129" x="6594475" y="3732213"/>
          <p14:tracePt t="169131" x="6602413" y="3732213"/>
          <p14:tracePt t="169133" x="6602413" y="3724275"/>
          <p14:tracePt t="169137" x="6610350" y="3716338"/>
          <p14:tracePt t="169141" x="6610350" y="3708400"/>
          <p14:tracePt t="169145" x="6610350" y="3700463"/>
          <p14:tracePt t="169147" x="6618288" y="3692525"/>
          <p14:tracePt t="169151" x="6618288" y="3684588"/>
          <p14:tracePt t="169153" x="6618288" y="3676650"/>
          <p14:tracePt t="169157" x="6618288" y="3668713"/>
          <p14:tracePt t="169159" x="6618288" y="3660775"/>
          <p14:tracePt t="169163" x="6618288" y="3652838"/>
          <p14:tracePt t="169165" x="6610350" y="3652838"/>
          <p14:tracePt t="169167" x="6610350" y="3644900"/>
          <p14:tracePt t="169169" x="6610350" y="3636963"/>
          <p14:tracePt t="169173" x="6610350" y="3629025"/>
          <p14:tracePt t="169175" x="6602413" y="3629025"/>
          <p14:tracePt t="169177" x="6602413" y="3621088"/>
          <p14:tracePt t="169179" x="6602413" y="3613150"/>
          <p14:tracePt t="169183" x="6594475" y="3605213"/>
          <p14:tracePt t="169187" x="6594475" y="3595688"/>
          <p14:tracePt t="169189" x="6586538" y="3595688"/>
          <p14:tracePt t="169193" x="6586538" y="3587750"/>
          <p14:tracePt t="169195" x="6578600" y="3587750"/>
          <p14:tracePt t="169201" x="6578600" y="3579813"/>
          <p14:tracePt t="169203" x="6570663" y="3579813"/>
          <p14:tracePt t="169209" x="6562725" y="3579813"/>
          <p14:tracePt t="169217" x="6554788" y="3571875"/>
          <p14:tracePt t="169227" x="6554788" y="3579813"/>
          <p14:tracePt t="169235" x="6546850" y="3579813"/>
          <p14:tracePt t="169249" x="6538913" y="3587750"/>
          <p14:tracePt t="169255" x="6538913" y="3595688"/>
          <p14:tracePt t="169260" x="6538913" y="3605213"/>
          <p14:tracePt t="169262" x="6530975" y="3605213"/>
          <p14:tracePt t="169263" x="6530975" y="3613150"/>
          <p14:tracePt t="169267" x="6530975" y="3621088"/>
          <p14:tracePt t="169269" x="6530975" y="3629025"/>
          <p14:tracePt t="169273" x="6523038" y="3636963"/>
          <p14:tracePt t="169275" x="6523038" y="3644900"/>
          <p14:tracePt t="169279" x="6523038" y="3652838"/>
          <p14:tracePt t="169281" x="6523038" y="3660775"/>
          <p14:tracePt t="169283" x="6523038" y="3668713"/>
          <p14:tracePt t="169287" x="6523038" y="3676650"/>
          <p14:tracePt t="169289" x="6523038" y="3684588"/>
          <p14:tracePt t="169291" x="6515100" y="3684588"/>
          <p14:tracePt t="169294" x="6515100" y="3692525"/>
          <p14:tracePt t="169296" x="6515100" y="3700463"/>
          <p14:tracePt t="169299" x="6515100" y="3708400"/>
          <p14:tracePt t="169301" x="6515100" y="3716338"/>
          <p14:tracePt t="169305" x="6515100" y="3724275"/>
          <p14:tracePt t="169311" x="6515100" y="3732213"/>
          <p14:tracePt t="169317" x="6515100" y="3740150"/>
          <p14:tracePt t="169343" x="6507163" y="3740150"/>
          <p14:tracePt t="169346" x="6507163" y="3748088"/>
          <p14:tracePt t="169355" x="6499225" y="3748088"/>
          <p14:tracePt t="169362" x="6491288" y="3748088"/>
          <p14:tracePt t="169363" x="6483350" y="3740150"/>
          <p14:tracePt t="169365" x="6475413" y="3740150"/>
          <p14:tracePt t="169367" x="6467475" y="3740150"/>
          <p14:tracePt t="169369" x="6459538" y="3740150"/>
          <p14:tracePt t="169371" x="6451600" y="3740150"/>
          <p14:tracePt t="169373" x="6442075" y="3732213"/>
          <p14:tracePt t="169378" x="6426200" y="3732213"/>
          <p14:tracePt t="169380" x="6418263" y="3724275"/>
          <p14:tracePt t="169381" x="6402388" y="3724275"/>
          <p14:tracePt t="169383" x="6394450" y="3716338"/>
          <p14:tracePt t="169385" x="6386513" y="3716338"/>
          <p14:tracePt t="169387" x="6378575" y="3708400"/>
          <p14:tracePt t="169389" x="6370638" y="3708400"/>
          <p14:tracePt t="169391" x="6354763" y="3708400"/>
          <p14:tracePt t="169394" x="6346825" y="3700463"/>
          <p14:tracePt t="169396" x="6338888" y="3700463"/>
          <p14:tracePt t="169398" x="6330950" y="3692525"/>
          <p14:tracePt t="169399" x="6323013" y="3692525"/>
          <p14:tracePt t="169401" x="6307138" y="3692525"/>
          <p14:tracePt t="169403" x="6299200" y="3684588"/>
          <p14:tracePt t="169405" x="6291263" y="3684588"/>
          <p14:tracePt t="169407" x="6283325" y="3684588"/>
          <p14:tracePt t="169411" x="6267450" y="3684588"/>
          <p14:tracePt t="169413" x="6267450" y="3676650"/>
          <p14:tracePt t="169415" x="6259513" y="3676650"/>
          <p14:tracePt t="169417" x="6251575" y="3676650"/>
          <p14:tracePt t="169421" x="6243638" y="3676650"/>
          <p14:tracePt t="169429" x="6235700" y="3676650"/>
          <p14:tracePt t="169455" x="6243638" y="3676650"/>
          <p14:tracePt t="169467" x="6243638" y="3684588"/>
          <p14:tracePt t="169469" x="6251575" y="3684588"/>
          <p14:tracePt t="169471" x="6259513" y="3684588"/>
          <p14:tracePt t="169473" x="6267450" y="3684588"/>
          <p14:tracePt t="169476" x="6283325" y="3692525"/>
          <p14:tracePt t="169478" x="6291263" y="3692525"/>
          <p14:tracePt t="169479" x="6307138" y="3700463"/>
          <p14:tracePt t="169481" x="6323013" y="3700463"/>
          <p14:tracePt t="169483" x="6338888" y="3708400"/>
          <p14:tracePt t="169485" x="6354763" y="3708400"/>
          <p14:tracePt t="169487" x="6370638" y="3708400"/>
          <p14:tracePt t="169489" x="6394450" y="3716338"/>
          <p14:tracePt t="169491" x="6410325" y="3716338"/>
          <p14:tracePt t="169494" x="6434138" y="3724275"/>
          <p14:tracePt t="169497" x="6483350" y="3724275"/>
          <p14:tracePt t="169499" x="6499225" y="3732213"/>
          <p14:tracePt t="169501" x="6523038" y="3732213"/>
          <p14:tracePt t="169503" x="6546850" y="3732213"/>
          <p14:tracePt t="169505" x="6578600" y="3740150"/>
          <p14:tracePt t="169507" x="6602413" y="3740150"/>
          <p14:tracePt t="169511" x="6657975" y="3748088"/>
          <p14:tracePt t="169514" x="6681788" y="3748088"/>
          <p14:tracePt t="169515" x="6705600" y="3748088"/>
          <p14:tracePt t="169518" x="6737350" y="3748088"/>
          <p14:tracePt t="169519" x="6761163" y="3748088"/>
          <p14:tracePt t="169521" x="6794500" y="3756025"/>
          <p14:tracePt t="169523" x="6818313" y="3756025"/>
          <p14:tracePt t="169525" x="6850063" y="3756025"/>
          <p14:tracePt t="169528" x="6881813" y="3756025"/>
          <p14:tracePt t="169531" x="6937375" y="3763963"/>
          <p14:tracePt t="169534" x="6969125" y="3763963"/>
          <p14:tracePt t="169535" x="7000875" y="3771900"/>
          <p14:tracePt t="169537" x="7024688" y="3771900"/>
          <p14:tracePt t="169539" x="7056438" y="3771900"/>
          <p14:tracePt t="169541" x="7088188" y="3779838"/>
          <p14:tracePt t="169543" x="7112000" y="3779838"/>
          <p14:tracePt t="169545" x="7135813" y="3779838"/>
          <p14:tracePt t="169547" x="7161213" y="3779838"/>
          <p14:tracePt t="169549" x="7185025" y="3787775"/>
          <p14:tracePt t="169551" x="7208838" y="3787775"/>
          <p14:tracePt t="169553" x="7232650" y="3787775"/>
          <p14:tracePt t="169555" x="7256463" y="3795713"/>
          <p14:tracePt t="169557" x="7280275" y="3795713"/>
          <p14:tracePt t="169559" x="7296150" y="3795713"/>
          <p14:tracePt t="169561" x="7312025" y="3803650"/>
          <p14:tracePt t="169563" x="7327900" y="3803650"/>
          <p14:tracePt t="169565" x="7343775" y="3803650"/>
          <p14:tracePt t="169567" x="7359650" y="3803650"/>
          <p14:tracePt t="169569" x="7367588" y="3803650"/>
          <p14:tracePt t="169571" x="7375525" y="3803650"/>
          <p14:tracePt t="169573" x="7383463" y="3803650"/>
          <p14:tracePt t="169575" x="7391400" y="3803650"/>
          <p14:tracePt t="169577" x="7399338" y="3803650"/>
          <p14:tracePt t="169581" x="7407275" y="3803650"/>
          <p14:tracePt t="169587" x="7415213" y="3803650"/>
          <p14:tracePt t="169623" x="7407275" y="3803650"/>
          <p14:tracePt t="169629" x="7399338" y="3803650"/>
          <p14:tracePt t="169633" x="7391400" y="3803650"/>
          <p14:tracePt t="169637" x="7383463" y="3803650"/>
          <p14:tracePt t="169639" x="7383463" y="3795713"/>
          <p14:tracePt t="169641" x="7375525" y="3795713"/>
          <p14:tracePt t="169647" x="7367588" y="3795713"/>
          <p14:tracePt t="169805" x="7375525" y="3795713"/>
          <p14:tracePt t="169821" x="7383463" y="3795713"/>
          <p14:tracePt t="169822" x="7383463" y="3787775"/>
          <p14:tracePt t="169827" x="7391400" y="3787775"/>
          <p14:tracePt t="170717" x="7399338" y="3787775"/>
          <p14:tracePt t="170723" x="7399338" y="3779838"/>
          <p14:tracePt t="170728" x="7407275" y="3779838"/>
          <p14:tracePt t="170737" x="7415213" y="3771900"/>
          <p14:tracePt t="170746" x="7423150" y="3771900"/>
          <p14:tracePt t="170749" x="7423150" y="3763963"/>
          <p14:tracePt t="170755" x="7431088" y="3763963"/>
          <p14:tracePt t="170765" x="7431088" y="3756025"/>
          <p14:tracePt t="170781" x="7439025" y="3756025"/>
          <p14:tracePt t="170787" x="7446963" y="3756025"/>
          <p14:tracePt t="170791" x="7454900" y="3756025"/>
          <p14:tracePt t="170794" x="7454900" y="3748088"/>
          <p14:tracePt t="170796" x="7462838" y="3748088"/>
          <p14:tracePt t="170798" x="7470775" y="3748088"/>
          <p14:tracePt t="170799" x="7478713" y="3748088"/>
          <p14:tracePt t="170803" x="7486650" y="3740150"/>
          <p14:tracePt t="170805" x="7496175" y="3740150"/>
          <p14:tracePt t="170807" x="7504113" y="3740150"/>
          <p14:tracePt t="170812" x="7527925" y="3732213"/>
          <p14:tracePt t="170815" x="7543800" y="3724275"/>
          <p14:tracePt t="170817" x="7559675" y="3716338"/>
          <p14:tracePt t="170819" x="7567613" y="3716338"/>
          <p14:tracePt t="170821" x="7583488" y="3708400"/>
          <p14:tracePt t="170823" x="7599363" y="3708400"/>
          <p14:tracePt t="170825" x="7607300" y="3708400"/>
          <p14:tracePt t="170828" x="7623175" y="3700463"/>
          <p14:tracePt t="170833" x="7646988" y="3692525"/>
          <p14:tracePt t="170834" x="7662863" y="3692525"/>
          <p14:tracePt t="170835" x="7678738" y="3684588"/>
          <p14:tracePt t="170837" x="7686675" y="3684588"/>
          <p14:tracePt t="170839" x="7702550" y="3684588"/>
          <p14:tracePt t="170841" x="7718425" y="3676650"/>
          <p14:tracePt t="170844" x="7734300" y="3676650"/>
          <p14:tracePt t="170850" x="7773988" y="3668713"/>
          <p14:tracePt t="170851" x="7789863" y="3668713"/>
          <p14:tracePt t="170853" x="7805738" y="3668713"/>
          <p14:tracePt t="170855" x="7821613" y="3660775"/>
          <p14:tracePt t="170857" x="7839075" y="3660775"/>
          <p14:tracePt t="170862" x="7870825" y="3660775"/>
          <p14:tracePt t="170865" x="7894638" y="3652838"/>
          <p14:tracePt t="170867" x="7910513" y="3652838"/>
          <p14:tracePt t="170869" x="7926388" y="3652838"/>
          <p14:tracePt t="170871" x="7942263" y="3652838"/>
          <p14:tracePt t="170873" x="7950200" y="3652838"/>
          <p14:tracePt t="170875" x="7966075" y="3652838"/>
          <p14:tracePt t="170878" x="7981950" y="3652838"/>
          <p14:tracePt t="170880" x="7989888" y="3652838"/>
          <p14:tracePt t="170881" x="8005763" y="3652838"/>
          <p14:tracePt t="170883" x="8013700" y="3652838"/>
          <p14:tracePt t="170885" x="8029575" y="3652838"/>
          <p14:tracePt t="170887" x="8037513" y="3644900"/>
          <p14:tracePt t="170889" x="8045450" y="3644900"/>
          <p14:tracePt t="170892" x="8053388" y="3644900"/>
          <p14:tracePt t="170894" x="8069263" y="3644900"/>
          <p14:tracePt t="170896" x="8077200" y="3644900"/>
          <p14:tracePt t="170897" x="8085138" y="3644900"/>
          <p14:tracePt t="170899" x="8093075" y="3644900"/>
          <p14:tracePt t="170903" x="8101013" y="3644900"/>
          <p14:tracePt t="170905" x="8108950" y="3644900"/>
          <p14:tracePt t="170907" x="8116888" y="3644900"/>
          <p14:tracePt t="170912" x="8124825" y="3644900"/>
          <p14:tracePt t="170919" x="8132763" y="3644900"/>
          <p14:tracePt t="170985" x="8132763" y="3652838"/>
          <p14:tracePt t="170999" x="8140700" y="3652838"/>
          <p14:tracePt t="171010" x="8148638" y="3652838"/>
          <p14:tracePt t="171015" x="8156575" y="3660775"/>
          <p14:tracePt t="171019" x="8164513" y="3660775"/>
          <p14:tracePt t="171026" x="8172450" y="3660775"/>
          <p14:tracePt t="171029" x="8180388" y="3660775"/>
          <p14:tracePt t="171031" x="8180388" y="3668713"/>
          <p14:tracePt t="171033" x="8189913" y="3668713"/>
          <p14:tracePt t="171039" x="8197850" y="3668713"/>
          <p14:tracePt t="171047" x="8205788" y="3668713"/>
          <p14:tracePt t="171050" x="8213725" y="3668713"/>
          <p14:tracePt t="171051" x="8213725" y="3676650"/>
          <p14:tracePt t="171058" x="8221663" y="3676650"/>
          <p14:tracePt t="171165" x="8213725" y="3676650"/>
          <p14:tracePt t="171168" x="8213725" y="3684588"/>
          <p14:tracePt t="171173" x="8213725" y="3692525"/>
          <p14:tracePt t="171175" x="8205788" y="3692525"/>
          <p14:tracePt t="171179" x="8205788" y="3700463"/>
          <p14:tracePt t="171181" x="8197850" y="3700463"/>
          <p14:tracePt t="171183" x="8197850" y="3708400"/>
          <p14:tracePt t="171187" x="8189913" y="3716338"/>
          <p14:tracePt t="171191" x="8180388" y="3724275"/>
          <p14:tracePt t="171196" x="8172450" y="3732213"/>
          <p14:tracePt t="171201" x="8164513" y="3740150"/>
          <p14:tracePt t="171205" x="8156575" y="3748088"/>
          <p14:tracePt t="171211" x="8148638" y="3756025"/>
          <p14:tracePt t="171213" x="8140700" y="3756025"/>
          <p14:tracePt t="171217" x="8132763" y="3763963"/>
          <p14:tracePt t="171221" x="8124825" y="3763963"/>
          <p14:tracePt t="171223" x="8124825" y="3771900"/>
          <p14:tracePt t="171225" x="8116888" y="3771900"/>
          <p14:tracePt t="171231" x="8108950" y="3779838"/>
          <p14:tracePt t="171235" x="8101013" y="3779838"/>
          <p14:tracePt t="171237" x="8101013" y="3787775"/>
          <p14:tracePt t="171239" x="8093075" y="3787775"/>
          <p14:tracePt t="171244" x="8085138" y="3787775"/>
          <p14:tracePt t="171246" x="8085138" y="3795713"/>
          <p14:tracePt t="171249" x="8077200" y="3795713"/>
          <p14:tracePt t="171253" x="8069263" y="3795713"/>
          <p14:tracePt t="171255" x="8069263" y="3803650"/>
          <p14:tracePt t="171257" x="8061325" y="3803650"/>
          <p14:tracePt t="171263" x="8053388" y="3803650"/>
          <p14:tracePt t="171265" x="8053388" y="3811588"/>
          <p14:tracePt t="171267" x="8045450" y="3811588"/>
          <p14:tracePt t="171269" x="8037513" y="3811588"/>
          <p14:tracePt t="171273" x="8029575" y="3811588"/>
          <p14:tracePt t="171277" x="8021638" y="3819525"/>
          <p14:tracePt t="171281" x="8013700" y="3819525"/>
          <p14:tracePt t="171285" x="8005763" y="3819525"/>
          <p14:tracePt t="171287" x="7997825" y="3819525"/>
          <p14:tracePt t="171291" x="7989888" y="3819525"/>
          <p14:tracePt t="171296" x="7981950" y="3819525"/>
          <p14:tracePt t="171298" x="7981950" y="3827463"/>
          <p14:tracePt t="171299" x="7974013" y="3827463"/>
          <p14:tracePt t="171301" x="7966075" y="3827463"/>
          <p14:tracePt t="171305" x="7958138" y="3827463"/>
          <p14:tracePt t="171311" x="7942263" y="3827463"/>
          <p14:tracePt t="171315" x="7934325" y="3827463"/>
          <p14:tracePt t="171317" x="7926388" y="3827463"/>
          <p14:tracePt t="171321" x="7918450" y="3827463"/>
          <p14:tracePt t="171323" x="7910513" y="3827463"/>
          <p14:tracePt t="171328" x="7902575" y="3827463"/>
          <p14:tracePt t="171330" x="7894638" y="3827463"/>
          <p14:tracePt t="171331" x="7886700" y="3827463"/>
          <p14:tracePt t="171333" x="7878763" y="3827463"/>
          <p14:tracePt t="171335" x="7870825" y="3827463"/>
          <p14:tracePt t="171339" x="7862888" y="3827463"/>
          <p14:tracePt t="171341" x="7854950" y="3827463"/>
          <p14:tracePt t="171344" x="7847013" y="3827463"/>
          <p14:tracePt t="171346" x="7839075" y="3827463"/>
          <p14:tracePt t="171349" x="7829550" y="3827463"/>
          <p14:tracePt t="171351" x="7821613" y="3827463"/>
          <p14:tracePt t="171353" x="7813675" y="3827463"/>
          <p14:tracePt t="171355" x="7805738" y="3827463"/>
          <p14:tracePt t="171362" x="7789863" y="3827463"/>
          <p14:tracePt t="171364" x="7781925" y="3827463"/>
          <p14:tracePt t="171365" x="7773988" y="3827463"/>
          <p14:tracePt t="171367" x="7766050" y="3827463"/>
          <p14:tracePt t="171371" x="7758113" y="3827463"/>
          <p14:tracePt t="171373" x="7750175" y="3827463"/>
          <p14:tracePt t="171375" x="7742238" y="3827463"/>
          <p14:tracePt t="171379" x="7734300" y="3827463"/>
          <p14:tracePt t="171381" x="7726363" y="3827463"/>
          <p14:tracePt t="171383" x="7718425" y="3827463"/>
          <p14:tracePt t="171385" x="7710488" y="3827463"/>
          <p14:tracePt t="171389" x="7702550" y="3827463"/>
          <p14:tracePt t="171392" x="7694613" y="3827463"/>
          <p14:tracePt t="171394" x="7686675" y="3827463"/>
          <p14:tracePt t="171397" x="7678738" y="3827463"/>
          <p14:tracePt t="171399" x="7670800" y="3827463"/>
          <p14:tracePt t="171403" x="7662863" y="3827463"/>
          <p14:tracePt t="171405" x="7662863" y="3819525"/>
          <p14:tracePt t="171407" x="7654925" y="3819525"/>
          <p14:tracePt t="171411" x="7646988" y="3827463"/>
          <p14:tracePt t="171415" x="7639050" y="3827463"/>
          <p14:tracePt t="171419" x="7631113" y="3827463"/>
          <p14:tracePt t="171428" x="7623175" y="3827463"/>
          <p14:tracePt t="171441" x="7615238" y="3827463"/>
          <p14:tracePt t="171477" x="7607300" y="3827463"/>
          <p14:tracePt t="171483" x="7599363" y="3827463"/>
          <p14:tracePt t="171487" x="7591425" y="3827463"/>
          <p14:tracePt t="171491" x="7583488" y="3827463"/>
          <p14:tracePt t="171495" x="7575550" y="3827463"/>
          <p14:tracePt t="171499" x="7567613" y="3827463"/>
          <p14:tracePt t="171503" x="7559675" y="3827463"/>
          <p14:tracePt t="171507" x="7551738" y="3827463"/>
          <p14:tracePt t="171511" x="7543800" y="3827463"/>
          <p14:tracePt t="171515" x="7535863" y="3827463"/>
          <p14:tracePt t="171519" x="7527925" y="3827463"/>
          <p14:tracePt t="171521" x="7527925" y="3835400"/>
          <p14:tracePt t="171526" x="7519988" y="3835400"/>
          <p14:tracePt t="171528" x="7519988" y="3827463"/>
          <p14:tracePt t="171531" x="7512050" y="3827463"/>
          <p14:tracePt t="171539" x="7504113" y="3827463"/>
          <p14:tracePt t="171621" x="7504113" y="3819525"/>
          <p14:tracePt t="171629" x="7504113" y="3811588"/>
          <p14:tracePt t="171639" x="7504113" y="3803650"/>
          <p14:tracePt t="171651" x="7504113" y="3795713"/>
          <p14:tracePt t="171657" x="7512050" y="3795713"/>
          <p14:tracePt t="171661" x="7512050" y="3787775"/>
          <p14:tracePt t="171671" x="7512050" y="3779838"/>
          <p14:tracePt t="171679" x="7512050" y="3771900"/>
          <p14:tracePt t="171683" x="7519988" y="3771900"/>
          <p14:tracePt t="171695" x="7519988" y="3763963"/>
          <p14:tracePt t="171701" x="7527925" y="3763963"/>
          <p14:tracePt t="171705" x="7527925" y="3756025"/>
          <p14:tracePt t="171713" x="7535863" y="3756025"/>
          <p14:tracePt t="171715" x="7535863" y="3748088"/>
          <p14:tracePt t="171721" x="7543800" y="3748088"/>
          <p14:tracePt t="171730" x="7543800" y="3740150"/>
          <p14:tracePt t="171731" x="7551738" y="3740150"/>
          <p14:tracePt t="171741" x="7559675" y="3740150"/>
          <p14:tracePt t="171745" x="7567613" y="3740150"/>
          <p14:tracePt t="171751" x="7575550" y="3740150"/>
          <p14:tracePt t="171755" x="7583488" y="3740150"/>
          <p14:tracePt t="171762" x="7599363" y="3740150"/>
          <p14:tracePt t="171765" x="7607300" y="3740150"/>
          <p14:tracePt t="171769" x="7615238" y="3740150"/>
          <p14:tracePt t="171771" x="7623175" y="3740150"/>
          <p14:tracePt t="171775" x="7631113" y="3740150"/>
          <p14:tracePt t="171778" x="7639050" y="3740150"/>
          <p14:tracePt t="171780" x="7646988" y="3740150"/>
          <p14:tracePt t="171783" x="7654925" y="3740150"/>
          <p14:tracePt t="171785" x="7662863" y="3740150"/>
          <p14:tracePt t="171787" x="7670800" y="3740150"/>
          <p14:tracePt t="171791" x="7678738" y="3740150"/>
          <p14:tracePt t="171794" x="7686675" y="3748088"/>
          <p14:tracePt t="171795" x="7694613" y="3748088"/>
          <p14:tracePt t="171799" x="7702550" y="3748088"/>
          <p14:tracePt t="171801" x="7710488" y="3748088"/>
          <p14:tracePt t="171805" x="7718425" y="3748088"/>
          <p14:tracePt t="171812" x="7734300" y="3748088"/>
          <p14:tracePt t="171815" x="7742238" y="3756025"/>
          <p14:tracePt t="171819" x="7750175" y="3756025"/>
          <p14:tracePt t="171823" x="7758113" y="3756025"/>
          <p14:tracePt t="171829" x="7766050" y="3756025"/>
          <p14:tracePt t="171833" x="7773988" y="3756025"/>
          <p14:tracePt t="171844" x="7781925" y="3756025"/>
          <p14:tracePt t="172321" x="7773988" y="3756025"/>
          <p14:tracePt t="172324" x="7773988" y="3763963"/>
          <p14:tracePt t="172335" x="7766050" y="3763963"/>
          <p14:tracePt t="172337" x="7766050" y="3771900"/>
          <p14:tracePt t="172341" x="7758113" y="3771900"/>
          <p14:tracePt t="172346" x="7750175" y="3779838"/>
          <p14:tracePt t="172351" x="7742238" y="3779838"/>
          <p14:tracePt t="172357" x="7734300" y="3779838"/>
          <p14:tracePt t="172361" x="7734300" y="3787775"/>
          <p14:tracePt t="172363" x="7726363" y="3787775"/>
          <p14:tracePt t="172369" x="7718425" y="3787775"/>
          <p14:tracePt t="172378" x="7710488" y="3795713"/>
          <p14:tracePt t="172383" x="7702550" y="3795713"/>
          <p14:tracePt t="172391" x="7694613" y="3795713"/>
          <p14:tracePt t="172403" x="7686675" y="3795713"/>
          <p14:tracePt t="172561" x="7686675" y="3803650"/>
          <p14:tracePt t="172743" x="7686675" y="3795713"/>
          <p14:tracePt t="172751" x="7694613" y="3795713"/>
          <p14:tracePt t="172757" x="7702550" y="3795713"/>
          <p14:tracePt t="172761" x="7710488" y="3795713"/>
          <p14:tracePt t="172765" x="7718425" y="3795713"/>
          <p14:tracePt t="172767" x="7726363" y="3795713"/>
          <p14:tracePt t="172771" x="7734300" y="3795713"/>
          <p14:tracePt t="172773" x="7742238" y="3795713"/>
          <p14:tracePt t="172775" x="7750175" y="3795713"/>
          <p14:tracePt t="172778" x="7758113" y="3795713"/>
          <p14:tracePt t="172781" x="7766050" y="3795713"/>
          <p14:tracePt t="172783" x="7773988" y="3795713"/>
          <p14:tracePt t="172785" x="7781925" y="3795713"/>
          <p14:tracePt t="172787" x="7789863" y="3795713"/>
          <p14:tracePt t="172789" x="7797800" y="3795713"/>
          <p14:tracePt t="172791" x="7805738" y="3795713"/>
          <p14:tracePt t="172794" x="7813675" y="3795713"/>
          <p14:tracePt t="172795" x="7829550" y="3795713"/>
          <p14:tracePt t="172797" x="7839075" y="3795713"/>
          <p14:tracePt t="172799" x="7847013" y="3795713"/>
          <p14:tracePt t="172801" x="7854950" y="3803650"/>
          <p14:tracePt t="172803" x="7862888" y="3803650"/>
          <p14:tracePt t="172805" x="7870825" y="3803650"/>
          <p14:tracePt t="172807" x="7878763" y="3803650"/>
          <p14:tracePt t="172811" x="7902575" y="3803650"/>
          <p14:tracePt t="172815" x="7910513" y="3803650"/>
          <p14:tracePt t="172816" x="7918450" y="3803650"/>
          <p14:tracePt t="172817" x="7926388" y="3811588"/>
          <p14:tracePt t="172819" x="7934325" y="3811588"/>
          <p14:tracePt t="172821" x="7942263" y="3811588"/>
          <p14:tracePt t="172823" x="7950200" y="3811588"/>
          <p14:tracePt t="172825" x="7958138" y="3811588"/>
          <p14:tracePt t="172828" x="7974013" y="3811588"/>
          <p14:tracePt t="172832" x="7989888" y="3819525"/>
          <p14:tracePt t="172833" x="7997825" y="3819525"/>
          <p14:tracePt t="172835" x="8005763" y="3819525"/>
          <p14:tracePt t="172837" x="8013700" y="3819525"/>
          <p14:tracePt t="172839" x="8021638" y="3819525"/>
          <p14:tracePt t="172843" x="8029575" y="3827463"/>
          <p14:tracePt t="172845" x="8037513" y="3827463"/>
          <p14:tracePt t="172847" x="8045450" y="3827463"/>
          <p14:tracePt t="172849" x="8053388" y="3827463"/>
          <p14:tracePt t="172851" x="8061325" y="3827463"/>
          <p14:tracePt t="172853" x="8069263" y="3827463"/>
          <p14:tracePt t="172855" x="8077200" y="3835400"/>
          <p14:tracePt t="172857" x="8085138" y="3835400"/>
          <p14:tracePt t="172859" x="8093075" y="3835400"/>
          <p14:tracePt t="172861" x="8101013" y="3835400"/>
          <p14:tracePt t="172863" x="8108950" y="3835400"/>
          <p14:tracePt t="172865" x="8116888" y="3835400"/>
          <p14:tracePt t="172867" x="8124825" y="3835400"/>
          <p14:tracePt t="172869" x="8132763" y="3843338"/>
          <p14:tracePt t="172871" x="8140700" y="3843338"/>
          <p14:tracePt t="172873" x="8148638" y="3843338"/>
          <p14:tracePt t="172875" x="8156575" y="3843338"/>
          <p14:tracePt t="172877" x="8164513" y="3843338"/>
          <p14:tracePt t="172879" x="8172450" y="3843338"/>
          <p14:tracePt t="172881" x="8180388" y="3843338"/>
          <p14:tracePt t="172883" x="8189913" y="3843338"/>
          <p14:tracePt t="172885" x="8197850" y="3843338"/>
          <p14:tracePt t="172887" x="8205788" y="3843338"/>
          <p14:tracePt t="172889" x="8213725" y="3843338"/>
          <p14:tracePt t="172891" x="8229600" y="3843338"/>
          <p14:tracePt t="172893" x="8237538" y="3843338"/>
          <p14:tracePt t="172895" x="8245475" y="3843338"/>
          <p14:tracePt t="172897" x="8253413" y="3843338"/>
          <p14:tracePt t="172899" x="8261350" y="3843338"/>
          <p14:tracePt t="172901" x="8269288" y="3843338"/>
          <p14:tracePt t="172903" x="8277225" y="3843338"/>
          <p14:tracePt t="172905" x="8285163" y="3843338"/>
          <p14:tracePt t="172907" x="8301038" y="3843338"/>
          <p14:tracePt t="172910" x="8308975" y="3843338"/>
          <p14:tracePt t="172911" x="8316913" y="3843338"/>
          <p14:tracePt t="172913" x="8324850" y="3843338"/>
          <p14:tracePt t="172915" x="8332788" y="3843338"/>
          <p14:tracePt t="172917" x="8340725" y="3843338"/>
          <p14:tracePt t="172919" x="8348663" y="3843338"/>
          <p14:tracePt t="172921" x="8356600" y="3843338"/>
          <p14:tracePt t="172923" x="8372475" y="3843338"/>
          <p14:tracePt t="172925" x="8380413" y="3843338"/>
          <p14:tracePt t="172927" x="8388350" y="3843338"/>
          <p14:tracePt t="172929" x="8396288" y="3843338"/>
          <p14:tracePt t="172931" x="8404225" y="3843338"/>
          <p14:tracePt t="172945" x="8475663" y="3843338"/>
          <p14:tracePt t="172947" x="8491538" y="3843338"/>
          <p14:tracePt t="172949" x="8499475" y="3835400"/>
          <p14:tracePt t="172951" x="8507413" y="3835400"/>
          <p14:tracePt t="172953" x="8515350" y="3835400"/>
          <p14:tracePt t="172955" x="8531225" y="3835400"/>
          <p14:tracePt t="172957" x="8540750" y="3835400"/>
          <p14:tracePt t="172959" x="8548688" y="3835400"/>
          <p14:tracePt t="172961" x="8556625" y="3835400"/>
          <p14:tracePt t="172963" x="8572500" y="3835400"/>
          <p14:tracePt t="172965" x="8580438" y="3835400"/>
          <p14:tracePt t="172967" x="8588375" y="3835400"/>
          <p14:tracePt t="172969" x="8596313" y="3835400"/>
          <p14:tracePt t="172971" x="8612188" y="3835400"/>
          <p14:tracePt t="172973" x="8620125" y="3835400"/>
          <p14:tracePt t="172975" x="8628063" y="3835400"/>
          <p14:tracePt t="172977" x="8636000" y="3835400"/>
          <p14:tracePt t="172979" x="8643938" y="3835400"/>
          <p14:tracePt t="172981" x="8651875" y="3835400"/>
          <p14:tracePt t="172983" x="8659813" y="3843338"/>
          <p14:tracePt t="172985" x="8667750" y="3843338"/>
          <p14:tracePt t="172987" x="8675688" y="3843338"/>
          <p14:tracePt t="172989" x="8683625" y="3843338"/>
          <p14:tracePt t="172991" x="8691563" y="3843338"/>
          <p14:tracePt t="172993" x="8707438" y="3843338"/>
          <p14:tracePt t="172995" x="8715375" y="3843338"/>
          <p14:tracePt t="172997" x="8723313" y="3843338"/>
          <p14:tracePt t="172999" x="8731250" y="3843338"/>
          <p14:tracePt t="173001" x="8739188" y="3843338"/>
          <p14:tracePt t="173003" x="8747125" y="3843338"/>
          <p14:tracePt t="173005" x="8755063" y="3843338"/>
          <p14:tracePt t="173007" x="8763000" y="3843338"/>
          <p14:tracePt t="173009" x="8770938" y="3843338"/>
          <p14:tracePt t="173011" x="8778875" y="3843338"/>
          <p14:tracePt t="173013" x="8786813" y="3843338"/>
          <p14:tracePt t="173015" x="8794750" y="3843338"/>
          <p14:tracePt t="173017" x="8802688" y="3843338"/>
          <p14:tracePt t="173019" x="8810625" y="3843338"/>
          <p14:tracePt t="173021" x="8818563" y="3843338"/>
          <p14:tracePt t="173023" x="8826500" y="3843338"/>
          <p14:tracePt t="173025" x="8834438" y="3843338"/>
          <p14:tracePt t="173027" x="8842375" y="3843338"/>
          <p14:tracePt t="173031" x="8850313" y="3843338"/>
          <p14:tracePt t="173033" x="8858250" y="3843338"/>
          <p14:tracePt t="173035" x="8866188" y="3843338"/>
          <p14:tracePt t="173039" x="8874125" y="3843338"/>
          <p14:tracePt t="173043" x="8883650" y="3843338"/>
          <p14:tracePt t="173049" x="8891588" y="3843338"/>
          <p14:tracePt t="173051" x="8891588" y="3835400"/>
          <p14:tracePt t="173055" x="8899525" y="3835400"/>
          <p14:tracePt t="173063" x="8907463" y="3835400"/>
          <p14:tracePt t="173181" x="8915400" y="3835400"/>
          <p14:tracePt t="174293" x="8915400" y="3827463"/>
          <p14:tracePt t="174297" x="8907463" y="3827463"/>
          <p14:tracePt t="174311" x="8907463" y="3819525"/>
          <p14:tracePt t="174314" x="8899525" y="3819525"/>
          <p14:tracePt t="174435" x="8899525" y="3811588"/>
          <p14:tracePt t="174443" x="8891588" y="3811588"/>
          <p14:tracePt t="174455" x="8891588" y="3803650"/>
          <p14:tracePt t="175797" x="8883650" y="3803650"/>
          <p14:tracePt t="175805" x="8874125" y="3803650"/>
          <p14:tracePt t="175809" x="8874125" y="3811588"/>
          <p14:tracePt t="175810" x="8866188" y="3811588"/>
          <p14:tracePt t="175815" x="8858250" y="3811588"/>
          <p14:tracePt t="175816" x="8850313" y="3811588"/>
          <p14:tracePt t="175817" x="8842375" y="3819525"/>
          <p14:tracePt t="175819" x="8834438" y="3819525"/>
          <p14:tracePt t="175821" x="8826500" y="3819525"/>
          <p14:tracePt t="175823" x="8818563" y="3819525"/>
          <p14:tracePt t="175826" x="8810625" y="3819525"/>
          <p14:tracePt t="175828" x="8794750" y="3827463"/>
          <p14:tracePt t="175832" x="8770938" y="3827463"/>
          <p14:tracePt t="175833" x="8755063" y="3827463"/>
          <p14:tracePt t="175835" x="8739188" y="3827463"/>
          <p14:tracePt t="175837" x="8723313" y="3827463"/>
          <p14:tracePt t="175839" x="8707438" y="3835400"/>
          <p14:tracePt t="175841" x="8691563" y="3835400"/>
          <p14:tracePt t="175844" x="8667750" y="3835400"/>
          <p14:tracePt t="175848" x="8636000" y="3835400"/>
          <p14:tracePt t="175849" x="8612188" y="3835400"/>
          <p14:tracePt t="175851" x="8596313" y="3843338"/>
          <p14:tracePt t="175853" x="8572500" y="3843338"/>
          <p14:tracePt t="175855" x="8556625" y="3843338"/>
          <p14:tracePt t="175857" x="8531225" y="3843338"/>
          <p14:tracePt t="175862" x="8491538" y="3851275"/>
          <p14:tracePt t="175865" x="8451850" y="3851275"/>
          <p14:tracePt t="175867" x="8435975" y="3851275"/>
          <p14:tracePt t="175869" x="8412163" y="3851275"/>
          <p14:tracePt t="175871" x="8388350" y="3859213"/>
          <p14:tracePt t="175873" x="8372475" y="3859213"/>
          <p14:tracePt t="175875" x="8356600" y="3859213"/>
          <p14:tracePt t="175878" x="8332788" y="3859213"/>
          <p14:tracePt t="175880" x="8316913" y="3859213"/>
          <p14:tracePt t="175881" x="8293100" y="3859213"/>
          <p14:tracePt t="175883" x="8277225" y="3859213"/>
          <p14:tracePt t="175885" x="8261350" y="3867150"/>
          <p14:tracePt t="175887" x="8237538" y="3867150"/>
          <p14:tracePt t="175889" x="8221663" y="3867150"/>
          <p14:tracePt t="175891" x="8205788" y="3867150"/>
          <p14:tracePt t="175894" x="8189913" y="3867150"/>
          <p14:tracePt t="175896" x="8172450" y="3867150"/>
          <p14:tracePt t="175898" x="8156575" y="3867150"/>
          <p14:tracePt t="175899" x="8140700" y="3867150"/>
          <p14:tracePt t="175901" x="8124825" y="3867150"/>
          <p14:tracePt t="175903" x="8108950" y="3867150"/>
          <p14:tracePt t="175905" x="8093075" y="3867150"/>
          <p14:tracePt t="175907" x="8077200" y="3867150"/>
          <p14:tracePt t="175912" x="8053388" y="3867150"/>
          <p14:tracePt t="175914" x="8037513" y="3867150"/>
          <p14:tracePt t="175915" x="8029575" y="3867150"/>
          <p14:tracePt t="175917" x="8013700" y="3867150"/>
          <p14:tracePt t="175919" x="8005763" y="3867150"/>
          <p14:tracePt t="175921" x="7989888" y="3867150"/>
          <p14:tracePt t="175923" x="7981950" y="3867150"/>
          <p14:tracePt t="175926" x="7966075" y="3867150"/>
          <p14:tracePt t="175928" x="7958138" y="3867150"/>
          <p14:tracePt t="175946" x="7870825" y="3851275"/>
          <p14:tracePt t="175949" x="7847013" y="3851275"/>
          <p14:tracePt t="175952" x="7839075" y="3851275"/>
          <p14:tracePt t="175954" x="7829550" y="3851275"/>
          <p14:tracePt t="175955" x="7813675" y="3851275"/>
          <p14:tracePt t="175957" x="7805738" y="3851275"/>
          <p14:tracePt t="175961" x="7789863" y="3843338"/>
          <p14:tracePt t="175963" x="7773988" y="3843338"/>
          <p14:tracePt t="175965" x="7766050" y="3843338"/>
          <p14:tracePt t="175967" x="7758113" y="3843338"/>
          <p14:tracePt t="175969" x="7742238" y="3843338"/>
          <p14:tracePt t="175971" x="7734300" y="3843338"/>
          <p14:tracePt t="175973" x="7726363" y="3843338"/>
          <p14:tracePt t="175975" x="7718425" y="3843338"/>
          <p14:tracePt t="175978" x="7702550" y="3843338"/>
          <p14:tracePt t="175979" x="7694613" y="3843338"/>
          <p14:tracePt t="175981" x="7686675" y="3843338"/>
          <p14:tracePt t="175983" x="7678738" y="3843338"/>
          <p14:tracePt t="175986" x="7670800" y="3843338"/>
          <p14:tracePt t="175987" x="7662863" y="3843338"/>
          <p14:tracePt t="175989" x="7654925" y="3843338"/>
          <p14:tracePt t="175991" x="7646988" y="3843338"/>
          <p14:tracePt t="175995" x="7639050" y="3843338"/>
          <p14:tracePt t="175997" x="7631113" y="3843338"/>
          <p14:tracePt t="175998" x="7623175" y="3843338"/>
          <p14:tracePt t="175999" x="7615238" y="3843338"/>
          <p14:tracePt t="176003" x="7607300" y="3843338"/>
          <p14:tracePt t="176005" x="7599363" y="3843338"/>
          <p14:tracePt t="176011" x="7591425" y="3843338"/>
          <p14:tracePt t="176013" x="7583488" y="3843338"/>
          <p14:tracePt t="176015" x="7583488" y="3851275"/>
          <p14:tracePt t="176019" x="7575550" y="3851275"/>
          <p14:tracePt t="176397" x="7575550" y="3843338"/>
          <p14:tracePt t="176412" x="7583488" y="3843338"/>
          <p14:tracePt t="176531" x="7591425" y="3835400"/>
          <p14:tracePt t="176541" x="7599363" y="3835400"/>
          <p14:tracePt t="176549" x="7607300" y="3827463"/>
          <p14:tracePt t="176557" x="7615238" y="3827463"/>
          <p14:tracePt t="176563" x="7623175" y="3827463"/>
          <p14:tracePt t="176571" x="7631113" y="3819525"/>
          <p14:tracePt t="176581" x="7639050" y="3819525"/>
          <p14:tracePt t="176591" x="7646988" y="3819525"/>
          <p14:tracePt t="176605" x="7654925" y="3819525"/>
          <p14:tracePt t="176612" x="7654925" y="3811588"/>
          <p14:tracePt t="176621" x="7662863" y="3811588"/>
          <p14:tracePt t="176637" x="7670800" y="3811588"/>
          <p14:tracePt t="176651" x="7678738" y="3811588"/>
          <p14:tracePt t="176884" x="7686675" y="3811588"/>
          <p14:tracePt t="176889" x="7686675" y="3803650"/>
          <p14:tracePt t="176899" x="7694613" y="3803650"/>
          <p14:tracePt t="176911" x="7702550" y="3803650"/>
          <p14:tracePt t="176916" x="7702550" y="3795713"/>
          <p14:tracePt t="176917" x="7710488" y="3795713"/>
          <p14:tracePt t="176925" x="7718425" y="3795713"/>
          <p14:tracePt t="176947" x="7750175" y="3795713"/>
          <p14:tracePt t="176949" x="7758113" y="3795713"/>
          <p14:tracePt t="176953" x="7766050" y="3795713"/>
          <p14:tracePt t="176957" x="7773988" y="3795713"/>
          <p14:tracePt t="176961" x="7781925" y="3795713"/>
          <p14:tracePt t="176963" x="7789863" y="3795713"/>
          <p14:tracePt t="176967" x="7797800" y="3795713"/>
          <p14:tracePt t="176969" x="7805738" y="3795713"/>
          <p14:tracePt t="176973" x="7813675" y="3795713"/>
          <p14:tracePt t="176975" x="7821613" y="3795713"/>
          <p14:tracePt t="176979" x="7829550" y="3795713"/>
          <p14:tracePt t="176983" x="7839075" y="3795713"/>
          <p14:tracePt t="176985" x="7847013" y="3795713"/>
          <p14:tracePt t="176989" x="7854950" y="3795713"/>
          <p14:tracePt t="176991" x="7862888" y="3795713"/>
          <p14:tracePt t="176995" x="7870825" y="3795713"/>
          <p14:tracePt t="176997" x="7878763" y="3795713"/>
          <p14:tracePt t="177001" x="7886700" y="3795713"/>
          <p14:tracePt t="177004" x="7894638" y="3795713"/>
          <p14:tracePt t="177007" x="7902575" y="3795713"/>
          <p14:tracePt t="177011" x="7910513" y="3795713"/>
          <p14:tracePt t="177013" x="7918450" y="3795713"/>
          <p14:tracePt t="177015" x="7926388" y="3795713"/>
          <p14:tracePt t="177019" x="7934325" y="3795713"/>
          <p14:tracePt t="177021" x="7942263" y="3795713"/>
          <p14:tracePt t="177025" x="7950200" y="3795713"/>
          <p14:tracePt t="177028" x="7958138" y="3795713"/>
          <p14:tracePt t="177031" x="7966075" y="3795713"/>
          <p14:tracePt t="177033" x="7974013" y="3795713"/>
          <p14:tracePt t="177037" x="7981950" y="3795713"/>
          <p14:tracePt t="177041" x="7989888" y="3795713"/>
          <p14:tracePt t="177044" x="7997825" y="3795713"/>
          <p14:tracePt t="177047" x="8005763" y="3795713"/>
          <p14:tracePt t="177051" x="8013700" y="3795713"/>
          <p14:tracePt t="177056" x="8021638" y="3795713"/>
          <p14:tracePt t="177061" x="8029575" y="3795713"/>
          <p14:tracePt t="177063" x="8037513" y="3795713"/>
          <p14:tracePt t="177067" x="8045450" y="3795713"/>
          <p14:tracePt t="177073" x="8053388" y="3795713"/>
          <p14:tracePt t="177077" x="8061325" y="3795713"/>
          <p14:tracePt t="177083" x="8069263" y="3795713"/>
          <p14:tracePt t="177087" x="8069263" y="3803650"/>
          <p14:tracePt t="177089" x="8077200" y="3803650"/>
          <p14:tracePt t="177097" x="8085138" y="3803650"/>
          <p14:tracePt t="177103" x="8093075" y="3803650"/>
          <p14:tracePt t="177112" x="8101013" y="3803650"/>
          <p14:tracePt t="177121" x="8108950" y="3803650"/>
          <p14:tracePt t="177129" x="8116888" y="3803650"/>
          <p14:tracePt t="177138" x="8124825" y="3803650"/>
          <p14:tracePt t="177144" x="8132763" y="3803650"/>
          <p14:tracePt t="177149" x="8140700" y="3803650"/>
          <p14:tracePt t="177153" x="8148638" y="3803650"/>
          <p14:tracePt t="177157" x="8156575" y="3803650"/>
          <p14:tracePt t="177161" x="8164513" y="3803650"/>
          <p14:tracePt t="177165" x="8172450" y="3803650"/>
          <p14:tracePt t="177169" x="8180388" y="3803650"/>
          <p14:tracePt t="177173" x="8189913" y="3803650"/>
          <p14:tracePt t="177175" x="8197850" y="3803650"/>
          <p14:tracePt t="177179" x="8205788" y="3803650"/>
          <p14:tracePt t="177181" x="8213725" y="3803650"/>
          <p14:tracePt t="177185" x="8221663" y="3803650"/>
          <p14:tracePt t="177187" x="8221663" y="3811588"/>
          <p14:tracePt t="177190" x="8229600" y="3811588"/>
          <p14:tracePt t="177191" x="8237538" y="3811588"/>
          <p14:tracePt t="177195" x="8245475" y="3811588"/>
          <p14:tracePt t="177197" x="8253413" y="3811588"/>
          <p14:tracePt t="177201" x="8261350" y="3811588"/>
          <p14:tracePt t="177203" x="8269288" y="3811588"/>
          <p14:tracePt t="177205" x="8277225" y="3811588"/>
          <p14:tracePt t="177211" x="8293100" y="3811588"/>
          <p14:tracePt t="177215" x="8301038" y="3811588"/>
          <p14:tracePt t="177217" x="8308975" y="3811588"/>
          <p14:tracePt t="177219" x="8316913" y="3811588"/>
          <p14:tracePt t="177223" x="8324850" y="3811588"/>
          <p14:tracePt t="177225" x="8332788" y="3803650"/>
          <p14:tracePt t="177229" x="8340725" y="3803650"/>
          <p14:tracePt t="177231" x="8348663" y="3803650"/>
          <p14:tracePt t="177233" x="8356600" y="3803650"/>
          <p14:tracePt t="177237" x="8364538" y="3803650"/>
          <p14:tracePt t="177239" x="8372475" y="3803650"/>
          <p14:tracePt t="177244" x="8380413" y="3803650"/>
          <p14:tracePt t="177247" x="8388350" y="3803650"/>
          <p14:tracePt t="177249" x="8396288" y="3803650"/>
          <p14:tracePt t="177253" x="8404225" y="3803650"/>
          <p14:tracePt t="177257" x="8412163" y="3803650"/>
          <p14:tracePt t="177262" x="8420100" y="3803650"/>
          <p14:tracePt t="177263" x="8428038" y="3803650"/>
          <p14:tracePt t="177267" x="8435975" y="3803650"/>
          <p14:tracePt t="177271" x="8443913" y="3803650"/>
          <p14:tracePt t="177275" x="8451850" y="3803650"/>
          <p14:tracePt t="177279" x="8459788" y="3803650"/>
          <p14:tracePt t="177283" x="8467725" y="3803650"/>
          <p14:tracePt t="177287" x="8475663" y="3803650"/>
          <p14:tracePt t="177291" x="8483600" y="3795713"/>
          <p14:tracePt t="177297" x="8491538" y="3795713"/>
          <p14:tracePt t="177301" x="8499475" y="3795713"/>
          <p14:tracePt t="177307" x="8507413" y="3795713"/>
          <p14:tracePt t="177313" x="8515350" y="3795713"/>
          <p14:tracePt t="177319" x="8523288" y="3795713"/>
          <p14:tracePt t="177328" x="8531225" y="3795713"/>
          <p14:tracePt t="177333" x="8540750" y="3795713"/>
          <p14:tracePt t="177344" x="8548688" y="3795713"/>
          <p14:tracePt t="177355" x="8556625" y="3795713"/>
          <p14:tracePt t="177367" x="8564563" y="3795713"/>
          <p14:tracePt t="177378" x="8572500" y="3795713"/>
          <p14:tracePt t="177385" x="8572500" y="3803650"/>
          <p14:tracePt t="177387" x="8580438" y="3803650"/>
          <p14:tracePt t="177397" x="8588375" y="3803650"/>
          <p14:tracePt t="177411" x="8596313" y="3803650"/>
          <p14:tracePt t="177427" x="8604250" y="3803650"/>
          <p14:tracePt t="177439" x="8612188" y="3803650"/>
          <p14:tracePt t="177445" x="8612188" y="3811588"/>
          <p14:tracePt t="177454" x="8620125" y="3811588"/>
          <p14:tracePt t="177479" x="8628063" y="3811588"/>
          <p14:tracePt t="177499" x="8636000" y="3811588"/>
          <p14:tracePt t="177511" x="8643938" y="3811588"/>
          <p14:tracePt t="177521" x="8651875" y="3811588"/>
          <p14:tracePt t="177533" x="8659813" y="3811588"/>
          <p14:tracePt t="177539" x="8659813" y="3819525"/>
          <p14:tracePt t="177544" x="8667750" y="3819525"/>
          <p14:tracePt t="177557" x="8675688" y="3819525"/>
          <p14:tracePt t="177571" x="8683625" y="3819525"/>
          <p14:tracePt t="177587" x="8691563" y="3819525"/>
          <p14:tracePt t="177601" x="8699500" y="3819525"/>
          <p14:tracePt t="177615" x="8707438" y="3819525"/>
          <p14:tracePt t="177623" x="8715375" y="3819525"/>
          <p14:tracePt t="177631" x="8723313" y="3819525"/>
          <p14:tracePt t="177639" x="8731250" y="3819525"/>
          <p14:tracePt t="177647" x="8739188" y="3819525"/>
          <p14:tracePt t="177661" x="8747125" y="3819525"/>
          <p14:tracePt t="177678" x="8755063" y="3819525"/>
          <p14:tracePt t="177747" x="8763000" y="3819525"/>
          <p14:tracePt t="177755" x="8763000" y="3811588"/>
          <p14:tracePt t="177761" x="8770938" y="3811588"/>
          <p14:tracePt t="177771" x="8778875" y="3811588"/>
          <p14:tracePt t="177783" x="8786813" y="3811588"/>
          <p14:tracePt t="177797" x="8794750" y="3811588"/>
          <p14:tracePt t="177825" x="8802688" y="3811588"/>
          <p14:tracePt t="177829" x="8802688" y="3803650"/>
          <p14:tracePt t="177867" x="8810625" y="3803650"/>
          <p14:tracePt t="177889" x="8818563" y="3803650"/>
          <p14:tracePt t="178023" x="8810625" y="3803650"/>
          <p14:tracePt t="178031" x="8802688" y="3803650"/>
          <p14:tracePt t="178035" x="8794750" y="3811588"/>
          <p14:tracePt t="178039" x="8786813" y="3811588"/>
          <p14:tracePt t="178045" x="8778875" y="3811588"/>
          <p14:tracePt t="178049" x="8770938" y="3819525"/>
          <p14:tracePt t="178051" x="8763000" y="3819525"/>
          <p14:tracePt t="178055" x="8755063" y="3819525"/>
          <p14:tracePt t="178062" x="8747125" y="3819525"/>
          <p14:tracePt t="178065" x="8739188" y="3827463"/>
          <p14:tracePt t="178067" x="8731250" y="3827463"/>
          <p14:tracePt t="178071" x="8723313" y="3827463"/>
          <p14:tracePt t="178077" x="8715375" y="3827463"/>
          <p14:tracePt t="178081" x="8707438" y="3835400"/>
          <p14:tracePt t="178086" x="8699500" y="3835400"/>
          <p14:tracePt t="178092" x="8691563" y="3835400"/>
          <p14:tracePt t="178097" x="8683625" y="3835400"/>
          <p14:tracePt t="178103" x="8675688" y="3835400"/>
          <p14:tracePt t="178107" x="8675688" y="3843338"/>
          <p14:tracePt t="178347" x="8675688" y="3835400"/>
          <p14:tracePt t="178355" x="8675688" y="3827463"/>
          <p14:tracePt t="178362" x="8667750" y="3819525"/>
          <p14:tracePt t="178369" x="8667750" y="3811588"/>
          <p14:tracePt t="178378" x="8667750" y="3803650"/>
          <p14:tracePt t="178387" x="8667750" y="3795713"/>
          <p14:tracePt t="178395" x="8659813" y="3795713"/>
          <p14:tracePt t="178401" x="8659813" y="3787775"/>
          <p14:tracePt t="178413" x="8659813" y="3779838"/>
          <p14:tracePt t="178419" x="8651875" y="3779838"/>
          <p14:tracePt t="178429" x="8651875" y="3771900"/>
          <p14:tracePt t="178437" x="8643938" y="3771900"/>
          <p14:tracePt t="178449" x="8636000" y="3771900"/>
          <p14:tracePt t="178451" x="8636000" y="3763963"/>
          <p14:tracePt t="178461" x="8628063" y="3763963"/>
          <p14:tracePt t="178465" x="8620125" y="3763963"/>
          <p14:tracePt t="178473" x="8612188" y="3763963"/>
          <p14:tracePt t="178478" x="8612188" y="3756025"/>
          <p14:tracePt t="178479" x="8604250" y="3756025"/>
          <p14:tracePt t="178487" x="8596313" y="3756025"/>
          <p14:tracePt t="178495" x="8588375" y="3756025"/>
          <p14:tracePt t="178793" x="8580438" y="3756025"/>
          <p14:tracePt t="178799" x="8580438" y="3763963"/>
          <p14:tracePt t="178807" x="8580438" y="3771900"/>
          <p14:tracePt t="178815" x="8580438" y="3779838"/>
          <p14:tracePt t="178823" x="8580438" y="3787775"/>
          <p14:tracePt t="178833" x="8580438" y="3795713"/>
          <p14:tracePt t="178837" x="8572500" y="3795713"/>
          <p14:tracePt t="178851" x="8572500" y="3803650"/>
          <p14:tracePt t="179127" x="8580438" y="3803650"/>
          <p14:tracePt t="179163" x="8588375" y="3803650"/>
          <p14:tracePt t="179169" x="8588375" y="3795713"/>
          <p14:tracePt t="179179" x="8596313" y="3795713"/>
          <p14:tracePt t="179197" x="8604250" y="3795713"/>
          <p14:tracePt t="179212" x="8612188" y="3787775"/>
          <p14:tracePt t="179231" x="8620125" y="3787775"/>
          <p14:tracePt t="179314" x="8620125" y="3779838"/>
          <p14:tracePt t="179318" x="8628063" y="3779838"/>
          <p14:tracePt t="179535" x="8636000" y="3779838"/>
          <p14:tracePt t="179538" x="8636000" y="3771900"/>
          <p14:tracePt t="179545" x="8643938" y="3771900"/>
          <p14:tracePt t="179551" x="8651875" y="3771900"/>
          <p14:tracePt t="179555" x="8659813" y="3763963"/>
          <p14:tracePt t="179561" x="8667750" y="3763963"/>
          <p14:tracePt t="179565" x="8675688" y="3763963"/>
          <p14:tracePt t="179569" x="8683625" y="3763963"/>
          <p14:tracePt t="179573" x="8683625" y="3756025"/>
          <p14:tracePt t="179575" x="8691563" y="3756025"/>
          <p14:tracePt t="179580" x="8699500" y="3756025"/>
          <p14:tracePt t="179585" x="8707438" y="3756025"/>
          <p14:tracePt t="179589" x="8707438" y="3748088"/>
          <p14:tracePt t="179594" x="8715375" y="3748088"/>
          <p14:tracePt t="179601" x="8723313" y="3740150"/>
          <p14:tracePt t="179612" x="8731250" y="3732213"/>
          <p14:tracePt t="179619" x="8739188" y="3724275"/>
          <p14:tracePt t="179623" x="8739188" y="3716338"/>
          <p14:tracePt t="179629" x="8747125" y="3708400"/>
          <p14:tracePt t="179631" x="8747125" y="3700463"/>
          <p14:tracePt t="179635" x="8747125" y="3692525"/>
          <p14:tracePt t="179639" x="8747125" y="3684588"/>
          <p14:tracePt t="179641" x="8755063" y="3684588"/>
          <p14:tracePt t="179644" x="8755063" y="3676650"/>
          <p14:tracePt t="179647" x="8755063" y="3668713"/>
          <p14:tracePt t="179651" x="8755063" y="3660775"/>
          <p14:tracePt t="179655" x="8755063" y="3652838"/>
          <p14:tracePt t="179657" x="8763000" y="3652838"/>
          <p14:tracePt t="179661" x="8763000" y="3644900"/>
          <p14:tracePt t="179663" x="8763000" y="3636963"/>
          <p14:tracePt t="179667" x="8763000" y="3629025"/>
          <p14:tracePt t="179671" x="8763000" y="3621088"/>
          <p14:tracePt t="179675" x="8763000" y="3613150"/>
          <p14:tracePt t="179681" x="8763000" y="3605213"/>
          <p14:tracePt t="179685" x="8763000" y="3595688"/>
          <p14:tracePt t="179689" x="8763000" y="3587750"/>
          <p14:tracePt t="179695" x="8763000" y="3579813"/>
          <p14:tracePt t="179699" x="8763000" y="3571875"/>
          <p14:tracePt t="179705" x="8763000" y="3563938"/>
          <p14:tracePt t="179711" x="8763000" y="3556000"/>
          <p14:tracePt t="179713" x="8770938" y="3556000"/>
          <p14:tracePt t="179719" x="8770938" y="3548063"/>
          <p14:tracePt t="179728" x="8770938" y="3540125"/>
          <p14:tracePt t="179735" x="8763000" y="3540125"/>
          <p14:tracePt t="179739" x="8763000" y="3532188"/>
          <p14:tracePt t="179749" x="8763000" y="3524250"/>
          <p14:tracePt t="179765" x="8763000" y="3516313"/>
          <p14:tracePt t="179778" x="8755063" y="3516313"/>
          <p14:tracePt t="179779" x="8755063" y="3508375"/>
          <p14:tracePt t="179794" x="8747125" y="3508375"/>
          <p14:tracePt t="179798" x="8747125" y="3500438"/>
          <p14:tracePt t="179803" x="8739188" y="3500438"/>
          <p14:tracePt t="179805" x="8739188" y="3492500"/>
          <p14:tracePt t="179807" x="8731250" y="3492500"/>
          <p14:tracePt t="179811" x="8715375" y="3492500"/>
          <p14:tracePt t="179815" x="8707438" y="3484563"/>
          <p14:tracePt t="179817" x="8699500" y="3484563"/>
          <p14:tracePt t="179819" x="8691563" y="3484563"/>
          <p14:tracePt t="179821" x="8683625" y="3484563"/>
          <p14:tracePt t="179823" x="8675688" y="3484563"/>
          <p14:tracePt t="179825" x="8667750" y="3484563"/>
          <p14:tracePt t="179828" x="8659813" y="3484563"/>
          <p14:tracePt t="179832" x="8643938" y="3484563"/>
          <p14:tracePt t="179833" x="8636000" y="3484563"/>
          <p14:tracePt t="179835" x="8628063" y="3484563"/>
          <p14:tracePt t="179837" x="8620125" y="3484563"/>
          <p14:tracePt t="179839" x="8612188" y="3484563"/>
          <p14:tracePt t="179841" x="8604250" y="3484563"/>
          <p14:tracePt t="179847" x="8596313" y="3484563"/>
          <p14:tracePt t="179848" x="8588375" y="3484563"/>
          <p14:tracePt t="179849" x="8580438" y="3492500"/>
          <p14:tracePt t="179851" x="8572500" y="3492500"/>
          <p14:tracePt t="179853" x="8564563" y="3492500"/>
          <p14:tracePt t="179857" x="8556625" y="3492500"/>
          <p14:tracePt t="179863" x="8540750" y="3500438"/>
          <p14:tracePt t="179865" x="8531225" y="3500438"/>
          <p14:tracePt t="179869" x="8523288" y="3500438"/>
          <p14:tracePt t="179873" x="8515350" y="3508375"/>
          <p14:tracePt t="179879" x="8507413" y="3508375"/>
          <p14:tracePt t="179881" x="8507413" y="3516313"/>
          <p14:tracePt t="179887" x="8499475" y="3516313"/>
          <p14:tracePt t="179895" x="8499475" y="3524250"/>
          <p14:tracePt t="179901" x="8491538" y="3524250"/>
          <p14:tracePt t="179907" x="8491538" y="3532188"/>
          <p14:tracePt t="179915" x="8491538" y="3540125"/>
          <p14:tracePt t="179921" x="8491538" y="3548063"/>
          <p14:tracePt t="179925" x="8491538" y="3556000"/>
          <p14:tracePt t="179928" x="8499475" y="3556000"/>
          <p14:tracePt t="179930" x="8499475" y="3563938"/>
          <p14:tracePt t="179947" x="8507413" y="3595688"/>
          <p14:tracePt t="179951" x="8507413" y="3605213"/>
          <p14:tracePt t="179955" x="8515350" y="3613150"/>
          <p14:tracePt t="179961" x="8515350" y="3621088"/>
          <p14:tracePt t="179963" x="8515350" y="3629025"/>
          <p14:tracePt t="179965" x="8523288" y="3629025"/>
          <p14:tracePt t="179969" x="8523288" y="3636963"/>
          <p14:tracePt t="179973" x="8523288" y="3644900"/>
          <p14:tracePt t="179975" x="8531225" y="3644900"/>
          <p14:tracePt t="179978" x="8531225" y="3652838"/>
          <p14:tracePt t="179981" x="8531225" y="3660775"/>
          <p14:tracePt t="179985" x="8540750" y="3668713"/>
          <p14:tracePt t="179989" x="8540750" y="3676650"/>
          <p14:tracePt t="179996" x="8548688" y="3684588"/>
          <p14:tracePt t="179999" x="8548688" y="3692525"/>
          <p14:tracePt t="180003" x="8556625" y="3700463"/>
          <p14:tracePt t="180011" x="8556625" y="3708400"/>
          <p14:tracePt t="180013" x="8564563" y="3716338"/>
          <p14:tracePt t="180019" x="8564563" y="3724275"/>
          <p14:tracePt t="180021" x="8572500" y="3724275"/>
          <p14:tracePt t="180023" x="8572500" y="3732213"/>
          <p14:tracePt t="180029" x="8580438" y="3732213"/>
          <p14:tracePt t="180031" x="8580438" y="3740150"/>
          <p14:tracePt t="180037" x="8580438" y="3748088"/>
          <p14:tracePt t="180039" x="8588375" y="3748088"/>
          <p14:tracePt t="180047" x="8588375" y="3756025"/>
          <p14:tracePt t="180049" x="8596313" y="3756025"/>
          <p14:tracePt t="180053" x="8596313" y="3763963"/>
          <p14:tracePt t="180057" x="8604250" y="3763963"/>
          <p14:tracePt t="180065" x="8604250" y="3771900"/>
          <p14:tracePt t="180069" x="8612188" y="3771900"/>
          <p14:tracePt t="180080" x="8620125" y="3771900"/>
          <p14:tracePt t="180081" x="8620125" y="3779838"/>
          <p14:tracePt t="180087" x="8628063" y="3779838"/>
          <p14:tracePt t="180097" x="8636000" y="3779838"/>
          <p14:tracePt t="180107" x="8643938" y="3779838"/>
          <p14:tracePt t="180117" x="8651875" y="3779838"/>
          <p14:tracePt t="180125" x="8659813" y="3771900"/>
          <p14:tracePt t="180133" x="8667750" y="3771900"/>
          <p14:tracePt t="180141" x="8675688" y="3771900"/>
          <p14:tracePt t="180144" x="8675688" y="3763963"/>
          <p14:tracePt t="180149" x="8683625" y="3763963"/>
          <p14:tracePt t="180155" x="8683625" y="3756025"/>
          <p14:tracePt t="180161" x="8691563" y="3756025"/>
          <p14:tracePt t="180167" x="8691563" y="3748088"/>
          <p14:tracePt t="180171" x="8699500" y="3748088"/>
          <p14:tracePt t="180177" x="8699500" y="3740150"/>
          <p14:tracePt t="180185" x="8707438" y="3740150"/>
          <p14:tracePt t="180189" x="8707438" y="3732213"/>
          <p14:tracePt t="180201" x="8707438" y="3724275"/>
          <p14:tracePt t="180207" x="8715375" y="3724275"/>
          <p14:tracePt t="180215" x="8715375" y="3716338"/>
          <p14:tracePt t="180228" x="8715375" y="3708400"/>
          <p14:tracePt t="180241" x="8715375" y="3700463"/>
          <p14:tracePt t="180247" x="8723313" y="3700463"/>
          <p14:tracePt t="180253" x="8723313" y="3692525"/>
          <p14:tracePt t="180267" x="8723313" y="3684588"/>
          <p14:tracePt t="180281" x="8723313" y="3676650"/>
          <p14:tracePt t="180285" x="8731250" y="3676650"/>
          <p14:tracePt t="180291" x="8731250" y="3668713"/>
          <p14:tracePt t="180305" x="8731250" y="3660775"/>
          <p14:tracePt t="180321" x="8739188" y="3652838"/>
          <p14:tracePt t="180355" x="8739188" y="3644900"/>
          <p14:tracePt t="180365" x="8731250" y="3644900"/>
          <p14:tracePt t="180373" x="8731250" y="3636963"/>
          <p14:tracePt t="180391" x="8731250" y="3629025"/>
          <p14:tracePt t="180415" x="8731250" y="3621088"/>
          <p14:tracePt t="180425" x="8723313" y="3621088"/>
          <p14:tracePt t="180439" x="8723313" y="3613150"/>
          <p14:tracePt t="180447" x="8715375" y="3613150"/>
          <p14:tracePt t="180462" x="8715375" y="3605213"/>
          <p14:tracePt t="180467" x="8707438" y="3605213"/>
          <p14:tracePt t="180478" x="8707438" y="3595688"/>
          <p14:tracePt t="180481" x="8699500" y="3595688"/>
          <p14:tracePt t="180491" x="8699500" y="3587750"/>
          <p14:tracePt t="180496" x="8691563" y="3587750"/>
          <p14:tracePt t="180503" x="8691563" y="3579813"/>
          <p14:tracePt t="180507" x="8683625" y="3579813"/>
          <p14:tracePt t="180515" x="8683625" y="3571875"/>
          <p14:tracePt t="180521" x="8675688" y="3571875"/>
          <p14:tracePt t="180528" x="8675688" y="3563938"/>
          <p14:tracePt t="180531" x="8667750" y="3563938"/>
          <p14:tracePt t="180541" x="8667750" y="3556000"/>
          <p14:tracePt t="180544" x="8659813" y="3556000"/>
          <p14:tracePt t="180555" x="8651875" y="3548063"/>
          <p14:tracePt t="180567" x="8643938" y="3540125"/>
          <p14:tracePt t="180577" x="8636000" y="3540125"/>
          <p14:tracePt t="180581" x="8636000" y="3532188"/>
          <p14:tracePt t="180585" x="8628063" y="3532188"/>
          <p14:tracePt t="180597" x="8620125" y="3532188"/>
          <p14:tracePt t="180599" x="8620125" y="3524250"/>
          <p14:tracePt t="180605" x="8612188" y="3524250"/>
          <p14:tracePt t="180617" x="8604250" y="3524250"/>
          <p14:tracePt t="180629" x="8596313" y="3524250"/>
          <p14:tracePt t="180631" x="8596313" y="3516313"/>
          <p14:tracePt t="180644" x="8588375" y="3516313"/>
          <p14:tracePt t="180649" x="8588375" y="3524250"/>
          <p14:tracePt t="180673" x="8580438" y="3524250"/>
          <p14:tracePt t="180679" x="8580438" y="3532188"/>
          <p14:tracePt t="180687" x="8572500" y="3532188"/>
          <p14:tracePt t="180690" x="8572500" y="3540125"/>
          <p14:tracePt t="180695" x="8564563" y="3548063"/>
          <p14:tracePt t="180699" x="8564563" y="3556000"/>
          <p14:tracePt t="180705" x="8556625" y="3563938"/>
          <p14:tracePt t="180711" x="8556625" y="3571875"/>
          <p14:tracePt t="180715" x="8548688" y="3579813"/>
          <p14:tracePt t="180719" x="8548688" y="3587750"/>
          <p14:tracePt t="180725" x="8540750" y="3595688"/>
          <p14:tracePt t="180729" x="8540750" y="3605213"/>
          <p14:tracePt t="180735" x="8540750" y="3613150"/>
          <p14:tracePt t="180737" x="8531225" y="3613150"/>
          <p14:tracePt t="180744" x="8531225" y="3621088"/>
          <p14:tracePt t="180751" x="8531225" y="3629025"/>
          <p14:tracePt t="180762" x="8531225" y="3636963"/>
          <p14:tracePt t="181715" x="8523288" y="3636963"/>
          <p14:tracePt t="181725" x="8515350" y="3636963"/>
          <p14:tracePt t="181728" x="8507413" y="3636963"/>
          <p14:tracePt t="181732" x="8491538" y="3636963"/>
          <p14:tracePt t="181733" x="8475663" y="3636963"/>
          <p14:tracePt t="181735" x="8467725" y="3636963"/>
          <p14:tracePt t="181737" x="8451850" y="3636963"/>
          <p14:tracePt t="181739" x="8443913" y="3636963"/>
          <p14:tracePt t="181741" x="8428038" y="3629025"/>
          <p14:tracePt t="181744" x="8412163" y="3629025"/>
          <p14:tracePt t="181747" x="8372475" y="3629025"/>
          <p14:tracePt t="181749" x="8356600" y="3629025"/>
          <p14:tracePt t="181751" x="8332788" y="3621088"/>
          <p14:tracePt t="181753" x="8308975" y="3621088"/>
          <p14:tracePt t="181755" x="8285163" y="3613150"/>
          <p14:tracePt t="181757" x="8261350" y="3613150"/>
          <p14:tracePt t="181761" x="8205788" y="3605213"/>
          <p14:tracePt t="181764" x="8172450" y="3595688"/>
          <p14:tracePt t="181765" x="8140700" y="3587750"/>
          <p14:tracePt t="181767" x="8108950" y="3579813"/>
          <p14:tracePt t="181769" x="8077200" y="3571875"/>
          <p14:tracePt t="181771" x="8037513" y="3571875"/>
          <p14:tracePt t="181773" x="7997825" y="3563938"/>
          <p14:tracePt t="181775" x="7958138" y="3556000"/>
          <p14:tracePt t="181778" x="7918450" y="3556000"/>
          <p14:tracePt t="181779" x="7878763" y="3548063"/>
          <p14:tracePt t="181782" x="7839075" y="3540125"/>
          <p14:tracePt t="181785" x="7750175" y="3532188"/>
          <p14:tracePt t="181787" x="7710488" y="3524250"/>
          <p14:tracePt t="181789" x="7662863" y="3524250"/>
          <p14:tracePt t="181791" x="7615238" y="3516313"/>
          <p14:tracePt t="181794" x="7567613" y="3516313"/>
          <p14:tracePt t="181796" x="7519988" y="3508375"/>
          <p14:tracePt t="181802" x="7383463" y="3492500"/>
          <p14:tracePt t="181803" x="7335838" y="3492500"/>
          <p14:tracePt t="181805" x="7288213" y="3484563"/>
          <p14:tracePt t="181807" x="7240588" y="3484563"/>
          <p14:tracePt t="181812" x="7145338" y="3476625"/>
          <p14:tracePt t="181817" x="7000875" y="3460750"/>
          <p14:tracePt t="181819" x="6953250" y="3460750"/>
          <p14:tracePt t="181821" x="6905625" y="3452813"/>
          <p14:tracePt t="181823" x="6858000" y="3452813"/>
          <p14:tracePt t="181825" x="6810375" y="3444875"/>
          <p14:tracePt t="181828" x="6761163" y="3444875"/>
          <p14:tracePt t="181834" x="6618288" y="3436938"/>
          <p14:tracePt t="181835" x="6570663" y="3429000"/>
          <p14:tracePt t="181837" x="6530975" y="3429000"/>
          <p14:tracePt t="181839" x="6483350" y="3429000"/>
          <p14:tracePt t="181841" x="6434138" y="3429000"/>
          <p14:tracePt t="181844" x="6394450" y="3429000"/>
          <p14:tracePt t="181849" x="6259513" y="3413125"/>
          <p14:tracePt t="181852" x="6219825" y="3405188"/>
          <p14:tracePt t="181853" x="6180138" y="3405188"/>
          <p14:tracePt t="181855" x="6132513" y="3405188"/>
          <p14:tracePt t="181857" x="6091238" y="3405188"/>
          <p14:tracePt t="181864" x="5972175" y="3397250"/>
          <p14:tracePt t="181865" x="5932488" y="3397250"/>
          <p14:tracePt t="181867" x="5884863" y="3389313"/>
          <p14:tracePt t="181869" x="5845175" y="3381375"/>
          <p14:tracePt t="181871" x="5805488" y="3381375"/>
          <p14:tracePt t="181873" x="5765800" y="3381375"/>
          <p14:tracePt t="181875" x="5716588" y="3373438"/>
          <p14:tracePt t="181878" x="5676900" y="3373438"/>
          <p14:tracePt t="181880" x="5637213" y="3373438"/>
          <p14:tracePt t="181883" x="5557838" y="3373438"/>
          <p14:tracePt t="181885" x="5518150" y="3373438"/>
          <p14:tracePt t="181887" x="5478463" y="3365500"/>
          <p14:tracePt t="181889" x="5438775" y="3373438"/>
          <p14:tracePt t="181891" x="5397500" y="3373438"/>
          <p14:tracePt t="181894" x="5357813" y="3373438"/>
          <p14:tracePt t="181895" x="5318125" y="3373438"/>
          <p14:tracePt t="181897" x="5278438" y="3373438"/>
          <p14:tracePt t="181899" x="5246688" y="3373438"/>
          <p14:tracePt t="181901" x="5207000" y="3373438"/>
          <p14:tracePt t="181903" x="5167313" y="3373438"/>
          <p14:tracePt t="181905" x="5135563" y="3373438"/>
          <p14:tracePt t="181907" x="5095875" y="3373438"/>
          <p14:tracePt t="181912" x="5030788" y="3373438"/>
          <p14:tracePt t="181913" x="4991100" y="3381375"/>
          <p14:tracePt t="181915" x="4959350" y="3381375"/>
          <p14:tracePt t="181917" x="4927600" y="3381375"/>
          <p14:tracePt t="181919" x="4895850" y="3381375"/>
          <p14:tracePt t="181921" x="4856163" y="3381375"/>
          <p14:tracePt t="181923" x="4824413" y="3381375"/>
          <p14:tracePt t="181925" x="4792663" y="3381375"/>
          <p14:tracePt t="181928" x="4768850" y="3389313"/>
          <p14:tracePt t="181930" x="4737100" y="3389313"/>
          <p14:tracePt t="181931" x="4705350" y="3389313"/>
          <p14:tracePt t="181933" x="4672013" y="3389313"/>
          <p14:tracePt t="181935" x="4640263" y="3397250"/>
          <p14:tracePt t="181937" x="4616450" y="3397250"/>
          <p14:tracePt t="181939" x="4592638" y="3405188"/>
          <p14:tracePt t="181941" x="4560888" y="3405188"/>
          <p14:tracePt t="181944" x="4537075" y="3405188"/>
          <p14:tracePt t="181948" x="4489450" y="3405188"/>
          <p14:tracePt t="181949" x="4465638" y="3405188"/>
          <p14:tracePt t="181951" x="4441825" y="3405188"/>
          <p14:tracePt t="181953" x="4418013" y="3413125"/>
          <p14:tracePt t="181955" x="4394200" y="3413125"/>
          <p14:tracePt t="181957" x="4378325" y="3413125"/>
          <p14:tracePt t="181961" x="4337050" y="3413125"/>
          <p14:tracePt t="181964" x="4321175" y="3413125"/>
          <p14:tracePt t="181966" x="4305300" y="3413125"/>
          <p14:tracePt t="181967" x="4289425" y="3413125"/>
          <p14:tracePt t="181969" x="4273550" y="3413125"/>
          <p14:tracePt t="181971" x="4257675" y="3421063"/>
          <p14:tracePt t="181973" x="4241800" y="3421063"/>
          <p14:tracePt t="181975" x="4225925" y="3421063"/>
          <p14:tracePt t="181978" x="4210050" y="3421063"/>
          <p14:tracePt t="181981" x="4186238" y="3421063"/>
          <p14:tracePt t="181983" x="4178300" y="3421063"/>
          <p14:tracePt t="181985" x="4162425" y="3429000"/>
          <p14:tracePt t="181987" x="4154488" y="3429000"/>
          <p14:tracePt t="181989" x="4138613" y="3429000"/>
          <p14:tracePt t="181991" x="4130675" y="3429000"/>
          <p14:tracePt t="181994" x="4122738" y="3429000"/>
          <p14:tracePt t="181996" x="4114800" y="3429000"/>
          <p14:tracePt t="181997" x="4106863" y="3436938"/>
          <p14:tracePt t="181999" x="4098925" y="3436938"/>
          <p14:tracePt t="182001" x="4090988" y="3436938"/>
          <p14:tracePt t="182003" x="4083050" y="3436938"/>
          <p14:tracePt t="182007" x="4075113" y="3436938"/>
          <p14:tracePt t="182011" x="4067175" y="3436938"/>
          <p14:tracePt t="182013" x="4059238" y="3444875"/>
          <p14:tracePt t="182015" x="4051300" y="3444875"/>
          <p14:tracePt t="182021" x="4043363" y="3444875"/>
          <p14:tracePt t="182044" x="4035425" y="3444875"/>
          <p14:tracePt t="182426" x="4027488" y="3452813"/>
          <p14:tracePt t="182430" x="4019550" y="3452813"/>
          <p14:tracePt t="182432" x="4011613" y="3452813"/>
          <p14:tracePt t="182434" x="4002088" y="3452813"/>
          <p14:tracePt t="182435" x="3994150" y="3460750"/>
          <p14:tracePt t="182437" x="3986213" y="3460750"/>
          <p14:tracePt t="182439" x="3978275" y="3460750"/>
          <p14:tracePt t="182441" x="3970338" y="3460750"/>
          <p14:tracePt t="182444" x="3962400" y="3460750"/>
          <p14:tracePt t="182448" x="3946525" y="3460750"/>
          <p14:tracePt t="182450" x="3930650" y="3468688"/>
          <p14:tracePt t="182451" x="3922713" y="3468688"/>
          <p14:tracePt t="182453" x="3914775" y="3468688"/>
          <p14:tracePt t="182455" x="3898900" y="3468688"/>
          <p14:tracePt t="182457" x="3890963" y="3468688"/>
          <p14:tracePt t="182463" x="3867150" y="3468688"/>
          <p14:tracePt t="182466" x="3835400" y="3468688"/>
          <p14:tracePt t="182468" x="3827463" y="3468688"/>
          <p14:tracePt t="182471" x="3795713" y="3468688"/>
          <p14:tracePt t="182473" x="3779838" y="3468688"/>
          <p14:tracePt t="182475" x="3771900" y="3468688"/>
          <p14:tracePt t="182477" x="3756025" y="3468688"/>
          <p14:tracePt t="182479" x="3740150" y="3460750"/>
          <p14:tracePt t="182481" x="3724275" y="3460750"/>
          <p14:tracePt t="182482" x="3700463" y="3460750"/>
          <p14:tracePt t="182484" x="3684588" y="3460750"/>
          <p14:tracePt t="182487" x="3668713" y="3460750"/>
          <p14:tracePt t="182489" x="3651250" y="3460750"/>
          <p14:tracePt t="182491" x="3635375" y="3460750"/>
          <p14:tracePt t="182493" x="3611563" y="3460750"/>
          <p14:tracePt t="182495" x="3595688" y="3460750"/>
          <p14:tracePt t="182497" x="3579813" y="3452813"/>
          <p14:tracePt t="182499" x="3556000" y="3452813"/>
          <p14:tracePt t="182501" x="3540125" y="3452813"/>
          <p14:tracePt t="182502" x="3516313" y="3452813"/>
          <p14:tracePt t="182505" x="3500438" y="3452813"/>
          <p14:tracePt t="182506" x="3476625" y="3452813"/>
          <p14:tracePt t="182509" x="3460750" y="3452813"/>
          <p14:tracePt t="182511" x="3436938" y="3452813"/>
          <p14:tracePt t="182513" x="3421063" y="3452813"/>
          <p14:tracePt t="182515" x="3397250" y="3444875"/>
          <p14:tracePt t="182516" x="3373438" y="3444875"/>
          <p14:tracePt t="182519" x="3357563" y="3444875"/>
          <p14:tracePt t="182521" x="3333750" y="3444875"/>
          <p14:tracePt t="182523" x="3317875" y="3444875"/>
          <p14:tracePt t="182525" x="3292475" y="3444875"/>
          <p14:tracePt t="182527" x="3276600" y="3444875"/>
          <p14:tracePt t="182529" x="3260725" y="3444875"/>
          <p14:tracePt t="182531" x="3236913" y="3444875"/>
          <p14:tracePt t="182533" x="3221038" y="3444875"/>
          <p14:tracePt t="182535" x="3205163" y="3444875"/>
          <p14:tracePt t="182537" x="3189288" y="3444875"/>
          <p14:tracePt t="182538" x="3173413" y="3444875"/>
          <p14:tracePt t="182541" x="3157538" y="3444875"/>
          <p14:tracePt t="182543" x="3149600" y="3436938"/>
          <p14:tracePt t="182545" x="3133725" y="3436938"/>
          <p14:tracePt t="182547" x="3125788" y="3436938"/>
          <p14:tracePt t="182549" x="3109913" y="3436938"/>
          <p14:tracePt t="182551" x="3101975" y="3436938"/>
          <p14:tracePt t="182553" x="3094038" y="3436938"/>
          <p14:tracePt t="182554" x="3078163" y="3436938"/>
          <p14:tracePt t="182557" x="3070225" y="3436938"/>
          <p14:tracePt t="182559" x="3062288" y="3436938"/>
          <p14:tracePt t="182563" x="3054350" y="3436938"/>
          <p14:tracePt t="182565" x="3046413" y="3436938"/>
          <p14:tracePt t="182567" x="3038475" y="3429000"/>
          <p14:tracePt t="182571" x="3030538" y="3429000"/>
          <p14:tracePt t="182575" x="3022600" y="3429000"/>
          <p14:tracePt t="182585" x="3014663" y="3429000"/>
          <p14:tracePt t="182659" x="3022600" y="3429000"/>
          <p14:tracePt t="182679" x="3030538" y="3429000"/>
          <p14:tracePt t="182682" x="3038475" y="3429000"/>
          <p14:tracePt t="182684" x="3046413" y="3429000"/>
          <p14:tracePt t="182688" x="3054350" y="3429000"/>
          <p14:tracePt t="182689" x="3062288" y="3429000"/>
          <p14:tracePt t="182691" x="3070225" y="3429000"/>
          <p14:tracePt t="182694" x="3078163" y="3429000"/>
          <p14:tracePt t="182696" x="3086100" y="3429000"/>
          <p14:tracePt t="182697" x="3094038" y="3429000"/>
          <p14:tracePt t="182701" x="3101975" y="3429000"/>
          <p14:tracePt t="182703" x="3109913" y="3429000"/>
          <p14:tracePt t="182705" x="3117850" y="3429000"/>
          <p14:tracePt t="182707" x="3125788" y="3429000"/>
          <p14:tracePt t="182712" x="3133725" y="3429000"/>
          <p14:tracePt t="182713" x="3141663" y="3429000"/>
          <p14:tracePt t="182717" x="3149600" y="3429000"/>
          <p14:tracePt t="182721" x="3157538" y="3436938"/>
          <p14:tracePt t="182725" x="3165475" y="3436938"/>
          <p14:tracePt t="182733" x="3173413" y="3436938"/>
          <p14:tracePt t="182769" x="3165475" y="3436938"/>
          <p14:tracePt t="182773" x="3157538" y="3436938"/>
          <p14:tracePt t="182778" x="3149600" y="3436938"/>
          <p14:tracePt t="182779" x="3141663" y="3436938"/>
          <p14:tracePt t="182781" x="3133725" y="3436938"/>
          <p14:tracePt t="182783" x="3125788" y="3444875"/>
          <p14:tracePt t="182785" x="3117850" y="3444875"/>
          <p14:tracePt t="182787" x="3109913" y="3444875"/>
          <p14:tracePt t="182789" x="3094038" y="3444875"/>
          <p14:tracePt t="182791" x="3086100" y="3444875"/>
          <p14:tracePt t="182794" x="3070225" y="3444875"/>
          <p14:tracePt t="182796" x="3062288" y="3444875"/>
          <p14:tracePt t="182798" x="3054350" y="3444875"/>
          <p14:tracePt t="182800" x="3038475" y="3444875"/>
          <p14:tracePt t="182801" x="3030538" y="3444875"/>
          <p14:tracePt t="182803" x="3014663" y="3444875"/>
          <p14:tracePt t="182805" x="3006725" y="3444875"/>
          <p14:tracePt t="182807" x="2998788" y="3444875"/>
          <p14:tracePt t="182811" x="2974975" y="3444875"/>
          <p14:tracePt t="182814" x="2957513" y="3444875"/>
          <p14:tracePt t="182815" x="2949575" y="3444875"/>
          <p14:tracePt t="182817" x="2941638" y="3444875"/>
          <p14:tracePt t="182819" x="2933700" y="3452813"/>
          <p14:tracePt t="182821" x="2925763" y="3452813"/>
          <p14:tracePt t="182823" x="2917825" y="3452813"/>
          <p14:tracePt t="182825" x="2909888" y="3452813"/>
          <p14:tracePt t="182828" x="2901950" y="3452813"/>
          <p14:tracePt t="182831" x="2894013" y="3452813"/>
          <p14:tracePt t="182833" x="2886075" y="3452813"/>
          <p14:tracePt t="182835" x="2878138" y="3452813"/>
          <p14:tracePt t="182839" x="2870200" y="3452813"/>
          <p14:tracePt t="182847" x="2862263" y="3452813"/>
          <p14:tracePt t="182869" x="2870200" y="3452813"/>
          <p14:tracePt t="182878" x="2878138" y="3452813"/>
          <p14:tracePt t="182881" x="2894013" y="3452813"/>
          <p14:tracePt t="182883" x="2901950" y="3452813"/>
          <p14:tracePt t="182885" x="2909888" y="3452813"/>
          <p14:tracePt t="182887" x="2925763" y="3452813"/>
          <p14:tracePt t="182889" x="2933700" y="3452813"/>
          <p14:tracePt t="182891" x="2949575" y="3452813"/>
          <p14:tracePt t="182894" x="2957513" y="3452813"/>
          <p14:tracePt t="182895" x="2974975" y="3452813"/>
          <p14:tracePt t="182897" x="2982913" y="3452813"/>
          <p14:tracePt t="182899" x="2998788" y="3452813"/>
          <p14:tracePt t="182901" x="3006725" y="3452813"/>
          <p14:tracePt t="182903" x="3014663" y="3452813"/>
          <p14:tracePt t="182905" x="3030538" y="3460750"/>
          <p14:tracePt t="182907" x="3038475" y="3460750"/>
          <p14:tracePt t="182911" x="3054350" y="3460750"/>
          <p14:tracePt t="182913" x="3062288" y="3460750"/>
          <p14:tracePt t="182915" x="3070225" y="3468688"/>
          <p14:tracePt t="182917" x="3078163" y="3468688"/>
          <p14:tracePt t="182919" x="3086100" y="3468688"/>
          <p14:tracePt t="182921" x="3094038" y="3468688"/>
          <p14:tracePt t="182923" x="3101975" y="3476625"/>
          <p14:tracePt t="182927" x="3109913" y="3476625"/>
          <p14:tracePt t="182933" x="3117850" y="3476625"/>
          <p14:tracePt t="182935" x="3117850" y="3484563"/>
          <p14:tracePt t="182971" x="3109913" y="3484563"/>
          <p14:tracePt t="182972" x="3094038" y="3484563"/>
          <p14:tracePt t="182974" x="3086100" y="3484563"/>
          <p14:tracePt t="182976" x="3078163" y="3492500"/>
          <p14:tracePt t="182978" x="3070225" y="3492500"/>
          <p14:tracePt t="182980" x="3054350" y="3492500"/>
          <p14:tracePt t="182981" x="3038475" y="3492500"/>
          <p14:tracePt t="182983" x="3030538" y="3492500"/>
          <p14:tracePt t="182985" x="3014663" y="3492500"/>
          <p14:tracePt t="182987" x="2998788" y="3492500"/>
          <p14:tracePt t="182989" x="2982913" y="3492500"/>
          <p14:tracePt t="182991" x="2974975" y="3492500"/>
          <p14:tracePt t="182994" x="2957513" y="3492500"/>
          <p14:tracePt t="182996" x="2941638" y="3492500"/>
          <p14:tracePt t="182997" x="2925763" y="3492500"/>
          <p14:tracePt t="182999" x="2917825" y="3492500"/>
          <p14:tracePt t="183001" x="2901950" y="3492500"/>
          <p14:tracePt t="183003" x="2894013" y="3492500"/>
          <p14:tracePt t="183005" x="2878138" y="3492500"/>
          <p14:tracePt t="183007" x="2870200" y="3492500"/>
          <p14:tracePt t="183011" x="2846388" y="3492500"/>
          <p14:tracePt t="183013" x="2838450" y="3492500"/>
          <p14:tracePt t="183015" x="2830513" y="3492500"/>
          <p14:tracePt t="183019" x="2822575" y="3492500"/>
          <p14:tracePt t="183021" x="2814638" y="3484563"/>
          <p14:tracePt t="183025" x="2806700" y="3484563"/>
          <p14:tracePt t="183033" x="2798763" y="3484563"/>
          <p14:tracePt t="183055" x="2806700" y="3484563"/>
          <p14:tracePt t="183065" x="2814638" y="3484563"/>
          <p14:tracePt t="183068" x="2814638" y="3476625"/>
          <p14:tracePt t="183070" x="2822575" y="3476625"/>
          <p14:tracePt t="183071" x="2830513" y="3476625"/>
          <p14:tracePt t="183073" x="2838450" y="3476625"/>
          <p14:tracePt t="183076" x="2846388" y="3476625"/>
          <p14:tracePt t="183078" x="2846388" y="3468688"/>
          <p14:tracePt t="183081" x="2862263" y="3468688"/>
          <p14:tracePt t="183083" x="2870200" y="3468688"/>
          <p14:tracePt t="183085" x="2878138" y="3468688"/>
          <p14:tracePt t="183087" x="2886075" y="3468688"/>
          <p14:tracePt t="183089" x="2894013" y="3468688"/>
          <p14:tracePt t="183091" x="2901950" y="3468688"/>
          <p14:tracePt t="183095" x="2901950" y="3460750"/>
          <p14:tracePt t="183097" x="2909888" y="3460750"/>
          <p14:tracePt t="183099" x="2917825" y="3460750"/>
          <p14:tracePt t="183106" x="2925763" y="3460750"/>
          <p14:tracePt t="183112" x="2933700" y="3468688"/>
          <p14:tracePt t="183115" x="2941638" y="3468688"/>
          <p14:tracePt t="183129" x="2933700" y="3468688"/>
          <p14:tracePt t="183141" x="2925763" y="3468688"/>
          <p14:tracePt t="183146" x="2917825" y="3468688"/>
          <p14:tracePt t="183147" x="2917825" y="3476625"/>
          <p14:tracePt t="183149" x="2909888" y="3476625"/>
          <p14:tracePt t="183151" x="2901950" y="3476625"/>
          <p14:tracePt t="183153" x="2894013" y="3476625"/>
          <p14:tracePt t="183155" x="2886075" y="3484563"/>
          <p14:tracePt t="183157" x="2878138" y="3484563"/>
          <p14:tracePt t="183161" x="2862263" y="3484563"/>
          <p14:tracePt t="183163" x="2854325" y="3484563"/>
          <p14:tracePt t="183165" x="2838450" y="3484563"/>
          <p14:tracePt t="183167" x="2830513" y="3492500"/>
          <p14:tracePt t="183169" x="2822575" y="3492500"/>
          <p14:tracePt t="183171" x="2814638" y="3492500"/>
          <p14:tracePt t="183173" x="2806700" y="3492500"/>
          <p14:tracePt t="183175" x="2798763" y="3492500"/>
          <p14:tracePt t="183178" x="2790825" y="3492500"/>
          <p14:tracePt t="183181" x="2782888" y="3492500"/>
          <p14:tracePt t="183182" x="2774950" y="3492500"/>
          <p14:tracePt t="183183" x="2767013" y="3492500"/>
          <p14:tracePt t="183187" x="2759075" y="3492500"/>
          <p14:tracePt t="183191" x="2751138" y="3492500"/>
          <p14:tracePt t="183195" x="2743200" y="3492500"/>
          <p14:tracePt t="183205" x="2735263" y="3492500"/>
          <p14:tracePt t="183221" x="2743200" y="3492500"/>
          <p14:tracePt t="183237" x="2751138" y="3492500"/>
          <p14:tracePt t="183241" x="2759075" y="3492500"/>
          <p14:tracePt t="183244" x="2767013" y="3492500"/>
          <p14:tracePt t="183245" x="2774950" y="3492500"/>
          <p14:tracePt t="183247" x="2790825" y="3500438"/>
          <p14:tracePt t="183249" x="2798763" y="3500438"/>
          <p14:tracePt t="183251" x="2806700" y="3500438"/>
          <p14:tracePt t="183253" x="2822575" y="3500438"/>
          <p14:tracePt t="183255" x="2830513" y="3500438"/>
          <p14:tracePt t="183257" x="2838450" y="3500438"/>
          <p14:tracePt t="183262" x="2862263" y="3508375"/>
          <p14:tracePt t="183263" x="2870200" y="3508375"/>
          <p14:tracePt t="183265" x="2878138" y="3508375"/>
          <p14:tracePt t="183267" x="2886075" y="3508375"/>
          <p14:tracePt t="183269" x="2901950" y="3516313"/>
          <p14:tracePt t="183271" x="2909888" y="3516313"/>
          <p14:tracePt t="183273" x="2917825" y="3516313"/>
          <p14:tracePt t="183275" x="2925763" y="3524250"/>
          <p14:tracePt t="183278" x="2933700" y="3524250"/>
          <p14:tracePt t="183281" x="2941638" y="3524250"/>
          <p14:tracePt t="183283" x="2957513" y="3532188"/>
          <p14:tracePt t="183285" x="2967038" y="3532188"/>
          <p14:tracePt t="183287" x="2974975" y="3532188"/>
          <p14:tracePt t="183289" x="2982913" y="3532188"/>
          <p14:tracePt t="183291" x="2990850" y="3540125"/>
          <p14:tracePt t="183297" x="2998788" y="3540125"/>
          <p14:tracePt t="183299" x="3006725" y="3548063"/>
          <p14:tracePt t="183303" x="3014663" y="3548063"/>
          <p14:tracePt t="183307" x="3022600" y="3548063"/>
          <p14:tracePt t="183312" x="3022600" y="3556000"/>
          <p14:tracePt t="183315" x="3030538" y="3556000"/>
          <p14:tracePt t="183343" x="3038475" y="3556000"/>
          <p14:tracePt t="183355" x="3046413" y="3556000"/>
          <p14:tracePt t="183362" x="3054350" y="3548063"/>
          <p14:tracePt t="183365" x="3062288" y="3548063"/>
          <p14:tracePt t="183367" x="3070225" y="3548063"/>
          <p14:tracePt t="183369" x="3078163" y="3548063"/>
          <p14:tracePt t="183371" x="3086100" y="3548063"/>
          <p14:tracePt t="183373" x="3094038" y="3540125"/>
          <p14:tracePt t="183375" x="3109913" y="3540125"/>
          <p14:tracePt t="183378" x="3117850" y="3540125"/>
          <p14:tracePt t="183380" x="3125788" y="3540125"/>
          <p14:tracePt t="183381" x="3141663" y="3532188"/>
          <p14:tracePt t="183383" x="3157538" y="3532188"/>
          <p14:tracePt t="183385" x="3173413" y="3532188"/>
          <p14:tracePt t="183387" x="3189288" y="3532188"/>
          <p14:tracePt t="183389" x="3205163" y="3532188"/>
          <p14:tracePt t="183391" x="3221038" y="3524250"/>
          <p14:tracePt t="183394" x="3236913" y="3524250"/>
          <p14:tracePt t="183397" x="3268663" y="3516313"/>
          <p14:tracePt t="183399" x="3284538" y="3516313"/>
          <p14:tracePt t="183401" x="3308350" y="3516313"/>
          <p14:tracePt t="183403" x="3325813" y="3508375"/>
          <p14:tracePt t="183405" x="3349625" y="3508375"/>
          <p14:tracePt t="183407" x="3365500" y="3508375"/>
          <p14:tracePt t="183411" x="3405188" y="3500438"/>
          <p14:tracePt t="183414" x="3429000" y="3500438"/>
          <p14:tracePt t="183415" x="3452813" y="3492500"/>
          <p14:tracePt t="183417" x="3476625" y="3492500"/>
          <p14:tracePt t="183419" x="3500438" y="3492500"/>
          <p14:tracePt t="183421" x="3524250" y="3484563"/>
          <p14:tracePt t="183423" x="3540125" y="3484563"/>
          <p14:tracePt t="183426" x="3563938" y="3476625"/>
          <p14:tracePt t="183429" x="3611563" y="3476625"/>
          <p14:tracePt t="183432" x="3627438" y="3468688"/>
          <p14:tracePt t="183433" x="3651250" y="3468688"/>
          <p14:tracePt t="183435" x="3676650" y="3468688"/>
          <p14:tracePt t="183437" x="3692525" y="3460750"/>
          <p14:tracePt t="183439" x="3708400" y="3460750"/>
          <p14:tracePt t="183441" x="3732213" y="3460750"/>
          <p14:tracePt t="183444" x="3748088" y="3452813"/>
          <p14:tracePt t="183447" x="3779838" y="3452813"/>
          <p14:tracePt t="183449" x="3803650" y="3444875"/>
          <p14:tracePt t="183452" x="3819525" y="3444875"/>
          <p14:tracePt t="183453" x="3835400" y="3444875"/>
          <p14:tracePt t="183455" x="3851275" y="3436938"/>
          <p14:tracePt t="183457" x="3859213" y="3436938"/>
          <p14:tracePt t="183461" x="3890963" y="3436938"/>
          <p14:tracePt t="183465" x="3922713" y="3429000"/>
          <p14:tracePt t="183467" x="3938588" y="3429000"/>
          <p14:tracePt t="183469" x="3954463" y="3429000"/>
          <p14:tracePt t="183471" x="3962400" y="3421063"/>
          <p14:tracePt t="183473" x="3978275" y="3421063"/>
          <p14:tracePt t="183475" x="3994150" y="3421063"/>
          <p14:tracePt t="183478" x="4011613" y="3421063"/>
          <p14:tracePt t="183481" x="4019550" y="3421063"/>
          <p14:tracePt t="183482" x="4035425" y="3413125"/>
          <p14:tracePt t="183483" x="4043363" y="3413125"/>
          <p14:tracePt t="183485" x="4059238" y="3413125"/>
          <p14:tracePt t="183487" x="4075113" y="3413125"/>
          <p14:tracePt t="183489" x="4083050" y="3413125"/>
          <p14:tracePt t="183491" x="4098925" y="3413125"/>
          <p14:tracePt t="183494" x="4106863" y="3413125"/>
          <p14:tracePt t="183496" x="4122738" y="3413125"/>
          <p14:tracePt t="183498" x="4130675" y="3405188"/>
          <p14:tracePt t="183499" x="4138613" y="3405188"/>
          <p14:tracePt t="183501" x="4146550" y="3405188"/>
          <p14:tracePt t="183503" x="4154488" y="3405188"/>
          <p14:tracePt t="183505" x="4162425" y="3405188"/>
          <p14:tracePt t="183507" x="4170363" y="3405188"/>
          <p14:tracePt t="183511" x="4186238" y="3405188"/>
          <p14:tracePt t="183513" x="4194175" y="3405188"/>
          <p14:tracePt t="183515" x="4202113" y="3405188"/>
          <p14:tracePt t="183519" x="4210050" y="3405188"/>
          <p14:tracePt t="183525" x="4217988" y="3405188"/>
          <p14:tracePt t="183529" x="4225925" y="3405188"/>
          <p14:tracePt t="183549" x="4217988" y="3405188"/>
          <p14:tracePt t="183551" x="4217988" y="3413125"/>
          <p14:tracePt t="183562" x="4210050" y="3413125"/>
          <p14:tracePt t="183564" x="4202113" y="3413125"/>
          <p14:tracePt t="183567" x="4194175" y="3413125"/>
          <p14:tracePt t="183569" x="4178300" y="3413125"/>
          <p14:tracePt t="183571" x="4170363" y="3413125"/>
          <p14:tracePt t="183573" x="4162425" y="3413125"/>
          <p14:tracePt t="183575" x="4154488" y="3421063"/>
          <p14:tracePt t="183578" x="4146550" y="3421063"/>
          <p14:tracePt t="183581" x="4122738" y="3421063"/>
          <p14:tracePt t="183583" x="4114800" y="3421063"/>
          <p14:tracePt t="183585" x="4106863" y="3421063"/>
          <p14:tracePt t="183587" x="4098925" y="3421063"/>
          <p14:tracePt t="183589" x="4090988" y="3421063"/>
          <p14:tracePt t="183591" x="4083050" y="3421063"/>
          <p14:tracePt t="183597" x="4067175" y="3421063"/>
          <p14:tracePt t="183601" x="4067175" y="3429000"/>
          <p14:tracePt t="183605" x="4059238" y="3429000"/>
          <p14:tracePt t="183643" x="4067175" y="3429000"/>
          <p14:tracePt t="183653" x="4075113" y="3429000"/>
          <p14:tracePt t="183657" x="4083050" y="3429000"/>
          <p14:tracePt t="183661" x="4098925" y="3436938"/>
          <p14:tracePt t="183663" x="4114800" y="3436938"/>
          <p14:tracePt t="183665" x="4122738" y="3436938"/>
          <p14:tracePt t="183667" x="4138613" y="3436938"/>
          <p14:tracePt t="183669" x="4146550" y="3436938"/>
          <p14:tracePt t="183671" x="4162425" y="3436938"/>
          <p14:tracePt t="183673" x="4170363" y="3436938"/>
          <p14:tracePt t="183675" x="4186238" y="3436938"/>
          <p14:tracePt t="183678" x="4202113" y="3436938"/>
          <p14:tracePt t="183680" x="4210050" y="3436938"/>
          <p14:tracePt t="183681" x="4225925" y="3436938"/>
          <p14:tracePt t="183683" x="4241800" y="3436938"/>
          <p14:tracePt t="183685" x="4257675" y="3436938"/>
          <p14:tracePt t="183687" x="4273550" y="3436938"/>
          <p14:tracePt t="183689" x="4289425" y="3436938"/>
          <p14:tracePt t="183691" x="4305300" y="3436938"/>
          <p14:tracePt t="183694" x="4321175" y="3436938"/>
          <p14:tracePt t="183696" x="4337050" y="3436938"/>
          <p14:tracePt t="183697" x="4352925" y="3436938"/>
          <p14:tracePt t="183699" x="4370388" y="3436938"/>
          <p14:tracePt t="183701" x="4394200" y="3444875"/>
          <p14:tracePt t="183703" x="4410075" y="3444875"/>
          <p14:tracePt t="183706" x="4425950" y="3444875"/>
          <p14:tracePt t="183707" x="4441825" y="3444875"/>
          <p14:tracePt t="183712" x="4465638" y="3444875"/>
          <p14:tracePt t="183713" x="4481513" y="3452813"/>
          <p14:tracePt t="183715" x="4497388" y="3452813"/>
          <p14:tracePt t="183717" x="4505325" y="3452813"/>
          <p14:tracePt t="183719" x="4513263" y="3452813"/>
          <p14:tracePt t="183721" x="4521200" y="3452813"/>
          <p14:tracePt t="183723" x="4529138" y="3460750"/>
          <p14:tracePt t="183725" x="4545013" y="3460750"/>
          <p14:tracePt t="183728" x="4552950" y="3460750"/>
          <p14:tracePt t="183731" x="4560888" y="3460750"/>
          <p14:tracePt t="183733" x="4568825" y="3460750"/>
          <p14:tracePt t="183739" x="4576763" y="3460750"/>
          <p14:tracePt t="183765" x="4568825" y="3460750"/>
          <p14:tracePt t="183773" x="4560888" y="3460750"/>
          <p14:tracePt t="183775" x="4552950" y="3460750"/>
          <p14:tracePt t="183779" x="4545013" y="3460750"/>
          <p14:tracePt t="183781" x="4537075" y="3460750"/>
          <p14:tracePt t="183783" x="4529138" y="3460750"/>
          <p14:tracePt t="183785" x="4521200" y="3460750"/>
          <p14:tracePt t="183787" x="4513263" y="3460750"/>
          <p14:tracePt t="183791" x="4505325" y="3460750"/>
          <p14:tracePt t="183794" x="4497388" y="3460750"/>
          <p14:tracePt t="183799" x="4489450" y="3460750"/>
          <p14:tracePt t="183827" x="4497388" y="3460750"/>
          <p14:tracePt t="183835" x="4505325" y="3460750"/>
          <p14:tracePt t="183837" x="4513263" y="3460750"/>
          <p14:tracePt t="183839" x="4521200" y="3460750"/>
          <p14:tracePt t="183841" x="4529138" y="3460750"/>
          <p14:tracePt t="183844" x="4537075" y="3460750"/>
          <p14:tracePt t="183848" x="4552950" y="3460750"/>
          <p14:tracePt t="183849" x="4560888" y="3452813"/>
          <p14:tracePt t="183851" x="4568825" y="3452813"/>
          <p14:tracePt t="183853" x="4576763" y="3452813"/>
          <p14:tracePt t="183855" x="4592638" y="3452813"/>
          <p14:tracePt t="183857" x="4600575" y="3452813"/>
          <p14:tracePt t="183862" x="4608513" y="3452813"/>
          <p14:tracePt t="183864" x="4616450" y="3452813"/>
          <p14:tracePt t="183865" x="4624388" y="3452813"/>
          <p14:tracePt t="183867" x="4632325" y="3452813"/>
          <p14:tracePt t="183871" x="4640263" y="3460750"/>
          <p14:tracePt t="183875" x="4648200" y="3460750"/>
          <p14:tracePt t="183881" x="4656138" y="3460750"/>
          <p14:tracePt t="183929" x="4648200" y="3460750"/>
          <p14:tracePt t="183937" x="4640263" y="3460750"/>
          <p14:tracePt t="183940" x="4640263" y="3468688"/>
          <p14:tracePt t="183949" x="4632325" y="3468688"/>
          <p14:tracePt t="184089" x="4640263" y="3468688"/>
          <p14:tracePt t="184097" x="4640263" y="3476625"/>
          <p14:tracePt t="184101" x="4648200" y="3476625"/>
          <p14:tracePt t="184107" x="4656138" y="3484563"/>
          <p14:tracePt t="184114" x="4672013" y="3484563"/>
          <p14:tracePt t="184115" x="4679950" y="3492500"/>
          <p14:tracePt t="184119" x="4687888" y="3492500"/>
          <p14:tracePt t="184121" x="4695825" y="3492500"/>
          <p14:tracePt t="184123" x="4705350" y="3500438"/>
          <p14:tracePt t="184125" x="4713288" y="3500438"/>
          <p14:tracePt t="184128" x="4721225" y="3500438"/>
          <p14:tracePt t="184130" x="4737100" y="3500438"/>
          <p14:tracePt t="184132" x="4745038" y="3500438"/>
          <p14:tracePt t="184133" x="4752975" y="3500438"/>
          <p14:tracePt t="184135" x="4768850" y="3500438"/>
          <p14:tracePt t="184137" x="4776788" y="3500438"/>
          <p14:tracePt t="184139" x="4792663" y="3508375"/>
          <p14:tracePt t="184141" x="4800600" y="3508375"/>
          <p14:tracePt t="184144" x="4816475" y="3508375"/>
          <p14:tracePt t="184147" x="4840288" y="3508375"/>
          <p14:tracePt t="184149" x="4856163" y="3508375"/>
          <p14:tracePt t="184151" x="4872038" y="3508375"/>
          <p14:tracePt t="184153" x="4887913" y="3516313"/>
          <p14:tracePt t="184155" x="4903788" y="3516313"/>
          <p14:tracePt t="184157" x="4919663" y="3516313"/>
          <p14:tracePt t="184161" x="4951413" y="3516313"/>
          <p14:tracePt t="184163" x="4967288" y="3516313"/>
          <p14:tracePt t="184165" x="4983163" y="3516313"/>
          <p14:tracePt t="184167" x="4999038" y="3516313"/>
          <p14:tracePt t="184169" x="5014913" y="3516313"/>
          <p14:tracePt t="184171" x="5030788" y="3516313"/>
          <p14:tracePt t="184173" x="5046663" y="3516313"/>
          <p14:tracePt t="184175" x="5072063" y="3516313"/>
          <p14:tracePt t="184178" x="5080000" y="3516313"/>
          <p14:tracePt t="184180" x="5095875" y="3516313"/>
          <p14:tracePt t="184181" x="5111750" y="3516313"/>
          <p14:tracePt t="184183" x="5127625" y="3516313"/>
          <p14:tracePt t="184185" x="5143500" y="3516313"/>
          <p14:tracePt t="184187" x="5151438" y="3516313"/>
          <p14:tracePt t="184189" x="5167313" y="3516313"/>
          <p14:tracePt t="184191" x="5175250" y="3516313"/>
          <p14:tracePt t="184194" x="5183188" y="3516313"/>
          <p14:tracePt t="184196" x="5199063" y="3516313"/>
          <p14:tracePt t="184197" x="5207000" y="3516313"/>
          <p14:tracePt t="184199" x="5214938" y="3516313"/>
          <p14:tracePt t="184201" x="5222875" y="3516313"/>
          <p14:tracePt t="184203" x="5230813" y="3516313"/>
          <p14:tracePt t="184205" x="5238750" y="3516313"/>
          <p14:tracePt t="184211" x="5246688" y="3516313"/>
          <p14:tracePt t="184213" x="5254625" y="3516313"/>
          <p14:tracePt t="184217" x="5262563" y="3516313"/>
          <p14:tracePt t="184228" x="5270500" y="3516313"/>
          <p14:tracePt t="184237" x="5262563" y="3516313"/>
          <p14:tracePt t="184255" x="5254625" y="3516313"/>
          <p14:tracePt t="184261" x="5246688" y="3516313"/>
          <p14:tracePt t="184263" x="5238750" y="3516313"/>
          <p14:tracePt t="184266" x="5230813" y="3516313"/>
          <p14:tracePt t="184269" x="5222875" y="3516313"/>
          <p14:tracePt t="184271" x="5214938" y="3516313"/>
          <p14:tracePt t="184273" x="5207000" y="3516313"/>
          <p14:tracePt t="184275" x="5199063" y="3516313"/>
          <p14:tracePt t="184279" x="5191125" y="3516313"/>
          <p14:tracePt t="184281" x="5183188" y="3516313"/>
          <p14:tracePt t="184285" x="5175250" y="3516313"/>
          <p14:tracePt t="184287" x="5167313" y="3516313"/>
          <p14:tracePt t="184289" x="5159375" y="3516313"/>
          <p14:tracePt t="184294" x="5151438" y="3516313"/>
          <p14:tracePt t="184295" x="5143500" y="3516313"/>
          <p14:tracePt t="184297" x="5135563" y="3516313"/>
          <p14:tracePt t="184299" x="5127625" y="3516313"/>
          <p14:tracePt t="184301" x="5119688" y="3516313"/>
          <p14:tracePt t="184303" x="5111750" y="3516313"/>
          <p14:tracePt t="184305" x="5103813" y="3516313"/>
          <p14:tracePt t="184307" x="5095875" y="3516313"/>
          <p14:tracePt t="184311" x="5072063" y="3516313"/>
          <p14:tracePt t="184314" x="5064125" y="3516313"/>
          <p14:tracePt t="184315" x="5046663" y="3516313"/>
          <p14:tracePt t="184317" x="5038725" y="3516313"/>
          <p14:tracePt t="184319" x="5030788" y="3516313"/>
          <p14:tracePt t="184321" x="5014913" y="3516313"/>
          <p14:tracePt t="184323" x="5006975" y="3508375"/>
          <p14:tracePt t="184325" x="4991100" y="3508375"/>
          <p14:tracePt t="184328" x="4975225" y="3508375"/>
          <p14:tracePt t="184331" x="4951413" y="3508375"/>
          <p14:tracePt t="184333" x="4943475" y="3508375"/>
          <p14:tracePt t="184335" x="4927600" y="3508375"/>
          <p14:tracePt t="184337" x="4911725" y="3508375"/>
          <p14:tracePt t="184339" x="4895850" y="3508375"/>
          <p14:tracePt t="184341" x="4887913" y="3508375"/>
          <p14:tracePt t="184344" x="4872038" y="3508375"/>
          <p14:tracePt t="184347" x="4840288" y="3508375"/>
          <p14:tracePt t="184349" x="4824413" y="3508375"/>
          <p14:tracePt t="184351" x="4808538" y="3508375"/>
          <p14:tracePt t="184353" x="4792663" y="3508375"/>
          <p14:tracePt t="184355" x="4776788" y="3500438"/>
          <p14:tracePt t="184357" x="4760913" y="3500438"/>
          <p14:tracePt t="184362" x="4729163" y="3500438"/>
          <p14:tracePt t="184364" x="4713288" y="3500438"/>
          <p14:tracePt t="184366" x="4695825" y="3500438"/>
          <p14:tracePt t="184367" x="4679950" y="3500438"/>
          <p14:tracePt t="184369" x="4664075" y="3500438"/>
          <p14:tracePt t="184371" x="4648200" y="3500438"/>
          <p14:tracePt t="184373" x="4632325" y="3500438"/>
          <p14:tracePt t="184375" x="4616450" y="3500438"/>
          <p14:tracePt t="184378" x="4600575" y="3500438"/>
          <p14:tracePt t="184380" x="4584700" y="3500438"/>
          <p14:tracePt t="184381" x="4568825" y="3500438"/>
          <p14:tracePt t="184383" x="4545013" y="3500438"/>
          <p14:tracePt t="184385" x="4537075" y="3500438"/>
          <p14:tracePt t="184387" x="4513263" y="3500438"/>
          <p14:tracePt t="184389" x="4497388" y="3492500"/>
          <p14:tracePt t="184391" x="4481513" y="3492500"/>
          <p14:tracePt t="184394" x="4465638" y="3492500"/>
          <p14:tracePt t="184396" x="4449763" y="3492500"/>
          <p14:tracePt t="184397" x="4441825" y="3500438"/>
          <p14:tracePt t="184399" x="4425950" y="3500438"/>
          <p14:tracePt t="184401" x="4410075" y="3500438"/>
          <p14:tracePt t="184403" x="4394200" y="3500438"/>
          <p14:tracePt t="184405" x="4378325" y="3500438"/>
          <p14:tracePt t="184407" x="4370388" y="3500438"/>
          <p14:tracePt t="184411" x="4337050" y="3500438"/>
          <p14:tracePt t="184413" x="4321175" y="3500438"/>
          <p14:tracePt t="184415" x="4313238" y="3500438"/>
          <p14:tracePt t="184417" x="4297363" y="3500438"/>
          <p14:tracePt t="184419" x="4281488" y="3500438"/>
          <p14:tracePt t="184421" x="4273550" y="3500438"/>
          <p14:tracePt t="184423" x="4257675" y="3500438"/>
          <p14:tracePt t="184425" x="4249738" y="3500438"/>
          <p14:tracePt t="184428" x="4241800" y="3500438"/>
          <p14:tracePt t="184430" x="4225925" y="3500438"/>
          <p14:tracePt t="184431" x="4217988" y="3500438"/>
          <p14:tracePt t="184433" x="4210050" y="3500438"/>
          <p14:tracePt t="184435" x="4202113" y="3500438"/>
          <p14:tracePt t="184437" x="4186238" y="3500438"/>
          <p14:tracePt t="184439" x="4178300" y="3500438"/>
          <p14:tracePt t="184441" x="4170363" y="3500438"/>
          <p14:tracePt t="184445" x="4154488" y="3500438"/>
          <p14:tracePt t="184449" x="4146550" y="3500438"/>
          <p14:tracePt t="184451" x="4138613" y="3500438"/>
          <p14:tracePt t="184455" x="4130675" y="3500438"/>
          <p14:tracePt t="184461" x="4122738" y="3500438"/>
          <p14:tracePt t="184465" x="4114800" y="3500438"/>
          <p14:tracePt t="184757" x="4122738" y="3500438"/>
          <p14:tracePt t="184763" x="4114800" y="3500438"/>
          <p14:tracePt t="184768" x="4122738" y="3508375"/>
          <p14:tracePt t="184771" x="4130675" y="3508375"/>
          <p14:tracePt t="184775" x="4138613" y="3508375"/>
          <p14:tracePt t="184778" x="4146550" y="3508375"/>
          <p14:tracePt t="184780" x="4154488" y="3508375"/>
          <p14:tracePt t="184782" x="4162425" y="3508375"/>
          <p14:tracePt t="184783" x="4170363" y="3508375"/>
          <p14:tracePt t="184785" x="4178300" y="3508375"/>
          <p14:tracePt t="184787" x="4194175" y="3508375"/>
          <p14:tracePt t="184789" x="4202113" y="3508375"/>
          <p14:tracePt t="184791" x="4210050" y="3508375"/>
          <p14:tracePt t="184794" x="4217988" y="3516313"/>
          <p14:tracePt t="184796" x="4233863" y="3516313"/>
          <p14:tracePt t="184798" x="4241800" y="3516313"/>
          <p14:tracePt t="184799" x="4257675" y="3516313"/>
          <p14:tracePt t="184801" x="4273550" y="3516313"/>
          <p14:tracePt t="184803" x="4281488" y="3516313"/>
          <p14:tracePt t="184805" x="4297363" y="3516313"/>
          <p14:tracePt t="184807" x="4313238" y="3516313"/>
          <p14:tracePt t="184813" x="4344988" y="3524250"/>
          <p14:tracePt t="184816" x="4378325" y="3524250"/>
          <p14:tracePt t="184817" x="4394200" y="3524250"/>
          <p14:tracePt t="184819" x="4418013" y="3524250"/>
          <p14:tracePt t="184821" x="4433888" y="3524250"/>
          <p14:tracePt t="184823" x="4457700" y="3524250"/>
          <p14:tracePt t="184825" x="4473575" y="3524250"/>
          <p14:tracePt t="184828" x="4489450" y="3524250"/>
          <p14:tracePt t="184832" x="4537075" y="3524250"/>
          <p14:tracePt t="184833" x="4552950" y="3524250"/>
          <p14:tracePt t="184835" x="4576763" y="3524250"/>
          <p14:tracePt t="184837" x="4600575" y="3524250"/>
          <p14:tracePt t="184839" x="4624388" y="3532188"/>
          <p14:tracePt t="184841" x="4648200" y="3532188"/>
          <p14:tracePt t="184844" x="4672013" y="3532188"/>
          <p14:tracePt t="184848" x="4721225" y="3532188"/>
          <p14:tracePt t="184850" x="4745038" y="3532188"/>
          <p14:tracePt t="184851" x="4768850" y="3532188"/>
          <p14:tracePt t="184853" x="4792663" y="3524250"/>
          <p14:tracePt t="184855" x="4824413" y="3524250"/>
          <p14:tracePt t="184857" x="4848225" y="3524250"/>
          <p14:tracePt t="184863" x="4927600" y="3524250"/>
          <p14:tracePt t="184865" x="4951413" y="3524250"/>
          <p14:tracePt t="184867" x="4983163" y="3524250"/>
          <p14:tracePt t="184869" x="5006975" y="3524250"/>
          <p14:tracePt t="184871" x="5038725" y="3524250"/>
          <p14:tracePt t="184873" x="5064125" y="3524250"/>
          <p14:tracePt t="184875" x="5095875" y="3524250"/>
          <p14:tracePt t="184878" x="5119688" y="3524250"/>
          <p14:tracePt t="184880" x="5151438" y="3524250"/>
          <p14:tracePt t="184881" x="5175250" y="3524250"/>
          <p14:tracePt t="184883" x="5207000" y="3516313"/>
          <p14:tracePt t="184885" x="5230813" y="3516313"/>
          <p14:tracePt t="184887" x="5262563" y="3516313"/>
          <p14:tracePt t="184889" x="5286375" y="3508375"/>
          <p14:tracePt t="184891" x="5318125" y="3508375"/>
          <p14:tracePt t="184894" x="5349875" y="3508375"/>
          <p14:tracePt t="184897" x="5397500" y="3500438"/>
          <p14:tracePt t="184899" x="5422900" y="3500438"/>
          <p14:tracePt t="184901" x="5454650" y="3492500"/>
          <p14:tracePt t="184903" x="5478463" y="3492500"/>
          <p14:tracePt t="184905" x="5502275" y="3492500"/>
          <p14:tracePt t="184907" x="5526088" y="3484563"/>
          <p14:tracePt t="184911" x="5581650" y="3476625"/>
          <p14:tracePt t="184915" x="5629275" y="3476625"/>
          <p14:tracePt t="184917" x="5653088" y="3468688"/>
          <p14:tracePt t="184919" x="5668963" y="3468688"/>
          <p14:tracePt t="184921" x="5692775" y="3468688"/>
          <p14:tracePt t="184923" x="5716588" y="3460750"/>
          <p14:tracePt t="184925" x="5732463" y="3452813"/>
          <p14:tracePt t="184928" x="5757863" y="3452813"/>
          <p14:tracePt t="184929" x="5773738" y="3452813"/>
          <p14:tracePt t="184932" x="5789613" y="3444875"/>
          <p14:tracePt t="184948" x="5884863" y="3421063"/>
          <p14:tracePt t="184950" x="5892800" y="3421063"/>
          <p14:tracePt t="184951" x="5900738" y="3413125"/>
          <p14:tracePt t="184954" x="5908675" y="3413125"/>
          <p14:tracePt t="184957" x="5908675" y="3405188"/>
          <p14:tracePt t="184962" x="5916613" y="3405188"/>
          <p14:tracePt t="184965" x="5924550" y="3397250"/>
          <p14:tracePt t="184967" x="5924550" y="3389313"/>
          <p14:tracePt t="184973" x="5924550" y="3381375"/>
          <p14:tracePt t="184978" x="5924550" y="3373438"/>
          <p14:tracePt t="184981" x="5924550" y="3365500"/>
          <p14:tracePt t="184983" x="5916613" y="3357563"/>
          <p14:tracePt t="184987" x="5916613" y="3349625"/>
          <p14:tracePt t="184989" x="5908675" y="3341688"/>
          <p14:tracePt t="184991" x="5908675" y="3333750"/>
          <p14:tracePt t="184994" x="5900738" y="3333750"/>
          <p14:tracePt t="184997" x="5892800" y="3317875"/>
          <p14:tracePt t="184999" x="5884863" y="3309938"/>
          <p14:tracePt t="185001" x="5884863" y="3302000"/>
          <p14:tracePt t="185003" x="5876925" y="3302000"/>
          <p14:tracePt t="185005" x="5868988" y="3294063"/>
          <p14:tracePt t="185007" x="5861050" y="3286125"/>
          <p14:tracePt t="185012" x="5837238" y="3270250"/>
          <p14:tracePt t="185014" x="5829300" y="3262313"/>
          <p14:tracePt t="185016" x="5813425" y="3252788"/>
          <p14:tracePt t="185019" x="5789613" y="3236913"/>
          <p14:tracePt t="185021" x="5781675" y="3228975"/>
          <p14:tracePt t="185023" x="5765800" y="3221038"/>
          <p14:tracePt t="185025" x="5749925" y="3213100"/>
          <p14:tracePt t="185028" x="5732463" y="3205163"/>
          <p14:tracePt t="185029" x="5708650" y="3197225"/>
          <p14:tracePt t="185033" x="5676900" y="3181350"/>
          <p14:tracePt t="185035" x="5661025" y="3173413"/>
          <p14:tracePt t="185037" x="5645150" y="3165475"/>
          <p14:tracePt t="185039" x="5629275" y="3157538"/>
          <p14:tracePt t="185041" x="5605463" y="3149600"/>
          <p14:tracePt t="185044" x="5581650" y="3133725"/>
          <p14:tracePt t="185045" x="5565775" y="3125788"/>
          <p14:tracePt t="185051" x="5526088" y="3109913"/>
          <p14:tracePt t="185053" x="5478463" y="3094038"/>
          <p14:tracePt t="185055" x="5454650" y="3086100"/>
          <p14:tracePt t="185057" x="5430838" y="3078163"/>
          <p14:tracePt t="185061" x="5381625" y="3062288"/>
          <p14:tracePt t="185064" x="5357813" y="3054350"/>
          <p14:tracePt t="185067" x="5310188" y="3038475"/>
          <p14:tracePt t="185069" x="5286375" y="3022600"/>
          <p14:tracePt t="185072" x="5262563" y="3022600"/>
          <p14:tracePt t="185074" x="5238750" y="3014663"/>
          <p14:tracePt t="185076" x="5207000" y="3006725"/>
          <p14:tracePt t="185079" x="5159375" y="2990850"/>
          <p14:tracePt t="185082" x="5127625" y="2982913"/>
          <p14:tracePt t="185086" x="5080000" y="2974975"/>
          <p14:tracePt t="185087" x="5056188" y="2967038"/>
          <p14:tracePt t="185089" x="5022850" y="2967038"/>
          <p14:tracePt t="185091" x="4999038" y="2959100"/>
          <p14:tracePt t="185094" x="4975225" y="2951163"/>
          <p14:tracePt t="185097" x="4951413" y="2951163"/>
          <p14:tracePt t="185100" x="4903788" y="2943225"/>
          <p14:tracePt t="185102" x="4879975" y="2935288"/>
          <p14:tracePt t="185103" x="4856163" y="2935288"/>
          <p14:tracePt t="185105" x="4840288" y="2935288"/>
          <p14:tracePt t="185107" x="4816475" y="2927350"/>
          <p14:tracePt t="185113" x="4768850" y="2927350"/>
          <p14:tracePt t="185116" x="4721225" y="2919413"/>
          <p14:tracePt t="185118" x="4695825" y="2919413"/>
          <p14:tracePt t="185119" x="4672013" y="2909888"/>
          <p14:tracePt t="185121" x="4648200" y="2909888"/>
          <p14:tracePt t="185123" x="4624388" y="2909888"/>
          <p14:tracePt t="185125" x="4608513" y="2901950"/>
          <p14:tracePt t="185128" x="4584700" y="2901950"/>
          <p14:tracePt t="185130" x="4560888" y="2901950"/>
          <p14:tracePt t="185132" x="4529138" y="2894013"/>
          <p14:tracePt t="185133" x="4513263" y="2894013"/>
          <p14:tracePt t="185135" x="4489450" y="2894013"/>
          <p14:tracePt t="185137" x="4465638" y="2894013"/>
          <p14:tracePt t="185139" x="4441825" y="2894013"/>
          <p14:tracePt t="185141" x="4418013" y="2894013"/>
          <p14:tracePt t="185144" x="4394200" y="2894013"/>
          <p14:tracePt t="185146" x="4370388" y="2894013"/>
          <p14:tracePt t="185148" x="4344988" y="2894013"/>
          <p14:tracePt t="185149" x="4329113" y="2894013"/>
          <p14:tracePt t="185151" x="4305300" y="2901950"/>
          <p14:tracePt t="185153" x="4289425" y="2901950"/>
          <p14:tracePt t="185155" x="4265613" y="2901950"/>
          <p14:tracePt t="185157" x="4249738" y="2901950"/>
          <p14:tracePt t="185161" x="4210050" y="2909888"/>
          <p14:tracePt t="185163" x="4194175" y="2909888"/>
          <p14:tracePt t="185165" x="4170363" y="2909888"/>
          <p14:tracePt t="185167" x="4154488" y="2919413"/>
          <p14:tracePt t="185169" x="4138613" y="2919413"/>
          <p14:tracePt t="185171" x="4122738" y="2919413"/>
          <p14:tracePt t="185173" x="4106863" y="2927350"/>
          <p14:tracePt t="185175" x="4090988" y="2927350"/>
          <p14:tracePt t="185178" x="4075113" y="2935288"/>
          <p14:tracePt t="185181" x="4059238" y="2943225"/>
          <p14:tracePt t="185182" x="4043363" y="2943225"/>
          <p14:tracePt t="185183" x="4027488" y="2951163"/>
          <p14:tracePt t="185185" x="4011613" y="2951163"/>
          <p14:tracePt t="185187" x="3994150" y="2959100"/>
          <p14:tracePt t="185189" x="3986213" y="2967038"/>
          <p14:tracePt t="185191" x="3970338" y="2967038"/>
          <p14:tracePt t="185194" x="3962400" y="2974975"/>
          <p14:tracePt t="185196" x="3946525" y="2982913"/>
          <p14:tracePt t="185199" x="3922713" y="2990850"/>
          <p14:tracePt t="185201" x="3914775" y="2998788"/>
          <p14:tracePt t="185203" x="3906838" y="3006725"/>
          <p14:tracePt t="185205" x="3898900" y="3006725"/>
          <p14:tracePt t="185207" x="3890963" y="3014663"/>
          <p14:tracePt t="185211" x="3875088" y="3022600"/>
          <p14:tracePt t="185216" x="3867150" y="3038475"/>
          <p14:tracePt t="185218" x="3859213" y="3046413"/>
          <p14:tracePt t="185220" x="3859213" y="3054350"/>
          <p14:tracePt t="185221" x="3851275" y="3054350"/>
          <p14:tracePt t="185223" x="3843338" y="3062288"/>
          <p14:tracePt t="185225" x="3843338" y="3070225"/>
          <p14:tracePt t="185228" x="3835400" y="3078163"/>
          <p14:tracePt t="185229" x="3835400" y="3086100"/>
          <p14:tracePt t="185233" x="3827463" y="3094038"/>
          <p14:tracePt t="185235" x="3827463" y="3101975"/>
          <p14:tracePt t="185239" x="3827463" y="3109913"/>
          <p14:tracePt t="185241" x="3827463" y="3117850"/>
          <p14:tracePt t="185246" x="3827463" y="3125788"/>
          <p14:tracePt t="185248" x="3827463" y="3133725"/>
          <p14:tracePt t="185250" x="3827463" y="3141663"/>
          <p14:tracePt t="185251" x="3827463" y="3149600"/>
          <p14:tracePt t="185255" x="3827463" y="3157538"/>
          <p14:tracePt t="185257" x="3827463" y="3165475"/>
          <p14:tracePt t="185261" x="3827463" y="3181350"/>
          <p14:tracePt t="185263" x="3835400" y="3189288"/>
          <p14:tracePt t="185266" x="3835400" y="3197225"/>
          <p14:tracePt t="185267" x="3835400" y="3205163"/>
          <p14:tracePt t="185269" x="3835400" y="3213100"/>
          <p14:tracePt t="185271" x="3835400" y="3221038"/>
          <p14:tracePt t="185273" x="3843338" y="3221038"/>
          <p14:tracePt t="185275" x="3843338" y="3228975"/>
          <p14:tracePt t="185278" x="3843338" y="3236913"/>
          <p14:tracePt t="185280" x="3851275" y="3244850"/>
          <p14:tracePt t="185283" x="3851275" y="3262313"/>
          <p14:tracePt t="185285" x="3859213" y="3270250"/>
          <p14:tracePt t="185287" x="3859213" y="3278188"/>
          <p14:tracePt t="185289" x="3859213" y="3286125"/>
          <p14:tracePt t="185291" x="3867150" y="3286125"/>
          <p14:tracePt t="185294" x="3867150" y="3294063"/>
          <p14:tracePt t="185296" x="3867150" y="3302000"/>
          <p14:tracePt t="185299" x="3875088" y="3317875"/>
          <p14:tracePt t="185301" x="3883025" y="3317875"/>
          <p14:tracePt t="185303" x="3883025" y="3325813"/>
          <p14:tracePt t="185305" x="3890963" y="3333750"/>
          <p14:tracePt t="185311" x="3898900" y="3349625"/>
          <p14:tracePt t="185315" x="3906838" y="3357563"/>
          <p14:tracePt t="185319" x="3906838" y="3365500"/>
          <p14:tracePt t="185321" x="3914775" y="3365500"/>
          <p14:tracePt t="185323" x="3914775" y="3373438"/>
          <p14:tracePt t="185327" x="3922713" y="3373438"/>
          <p14:tracePt t="185332" x="3930650" y="3381375"/>
          <p14:tracePt t="185335" x="3930650" y="3389313"/>
          <p14:tracePt t="185337" x="3938588" y="3389313"/>
          <p14:tracePt t="185347" x="3946525" y="3397250"/>
          <p14:tracePt t="185353" x="3954463" y="3397250"/>
          <p14:tracePt t="185370" x="3962400" y="3397250"/>
          <p14:tracePt t="185501" x="3954463" y="3397250"/>
          <p14:tracePt t="185511" x="3954463" y="3389313"/>
          <p14:tracePt t="185514" x="3946525" y="3389313"/>
          <p14:tracePt t="185519" x="3938588" y="3389313"/>
          <p14:tracePt t="185525" x="3930650" y="3381375"/>
          <p14:tracePt t="185529" x="3922713" y="3381375"/>
          <p14:tracePt t="185533" x="3914775" y="3381375"/>
          <p14:tracePt t="185537" x="3914775" y="3373438"/>
          <p14:tracePt t="185539" x="3906838" y="3373438"/>
          <p14:tracePt t="185541" x="3898900" y="3373438"/>
          <p14:tracePt t="185546" x="3890963" y="3373438"/>
          <p14:tracePt t="185548" x="3883025" y="3373438"/>
          <p14:tracePt t="185551" x="3875088" y="3373438"/>
          <p14:tracePt t="185553" x="3867150" y="3373438"/>
          <p14:tracePt t="185555" x="3859213" y="3373438"/>
          <p14:tracePt t="185557" x="3851275" y="3365500"/>
          <p14:tracePt t="185562" x="3835400" y="3365500"/>
          <p14:tracePt t="185564" x="3827463" y="3365500"/>
          <p14:tracePt t="185567" x="3819525" y="3365500"/>
          <p14:tracePt t="185569" x="3811588" y="3365500"/>
          <p14:tracePt t="185571" x="3803650" y="3357563"/>
          <p14:tracePt t="185573" x="3795713" y="3357563"/>
          <p14:tracePt t="185575" x="3787775" y="3357563"/>
          <p14:tracePt t="185581" x="3771900" y="3357563"/>
          <p14:tracePt t="185583" x="3763963" y="3357563"/>
          <p14:tracePt t="185585" x="3756025" y="3357563"/>
          <p14:tracePt t="185587" x="3748088" y="3357563"/>
          <p14:tracePt t="185589" x="3740150" y="3357563"/>
          <p14:tracePt t="185591" x="3732213" y="3357563"/>
          <p14:tracePt t="185594" x="3724275" y="3357563"/>
          <p14:tracePt t="185597" x="3708400" y="3357563"/>
          <p14:tracePt t="185599" x="3700463" y="3357563"/>
          <p14:tracePt t="185601" x="3692525" y="3357563"/>
          <p14:tracePt t="185605" x="3684588" y="3357563"/>
          <p14:tracePt t="185607" x="3668713" y="3357563"/>
          <p14:tracePt t="185612" x="3660775" y="3357563"/>
          <p14:tracePt t="185613" x="3651250" y="3357563"/>
          <p14:tracePt t="185615" x="3643313" y="3357563"/>
          <p14:tracePt t="185617" x="3635375" y="3357563"/>
          <p14:tracePt t="185619" x="3627438" y="3357563"/>
          <p14:tracePt t="185621" x="3619500" y="3357563"/>
          <p14:tracePt t="185623" x="3611563" y="3357563"/>
          <p14:tracePt t="185625" x="3603625" y="3357563"/>
          <p14:tracePt t="185628" x="3595688" y="3357563"/>
          <p14:tracePt t="185629" x="3587750" y="3357563"/>
          <p14:tracePt t="185631" x="3579813" y="3357563"/>
          <p14:tracePt t="185635" x="3571875" y="3357563"/>
          <p14:tracePt t="185637" x="3563938" y="3357563"/>
          <p14:tracePt t="185639" x="3556000" y="3357563"/>
          <p14:tracePt t="185641" x="3548063" y="3357563"/>
          <p14:tracePt t="185645" x="3540125" y="3357563"/>
          <p14:tracePt t="185647" x="3532188" y="3365500"/>
          <p14:tracePt t="185651" x="3524250" y="3365500"/>
          <p14:tracePt t="185653" x="3516313" y="3365500"/>
          <p14:tracePt t="185655" x="3508375" y="3365500"/>
          <p14:tracePt t="185662" x="3492500" y="3373438"/>
          <p14:tracePt t="185665" x="3484563" y="3373438"/>
          <p14:tracePt t="185667" x="3476625" y="3373438"/>
          <p14:tracePt t="185671" x="3468688" y="3381375"/>
          <p14:tracePt t="185675" x="3460750" y="3381375"/>
          <p14:tracePt t="185681" x="3452813" y="3389313"/>
          <p14:tracePt t="185685" x="3444875" y="3389313"/>
          <p14:tracePt t="185689" x="3444875" y="3397250"/>
          <p14:tracePt t="185691" x="3436938" y="3397250"/>
          <p14:tracePt t="185699" x="3429000" y="3405188"/>
          <p14:tracePt t="185711" x="3429000" y="3413125"/>
          <p14:tracePt t="185715" x="3421063" y="3413125"/>
          <p14:tracePt t="185723" x="3429000" y="3413125"/>
          <p14:tracePt t="185828" x="3421063" y="3413125"/>
          <p14:tracePt t="185833" x="3413125" y="3413125"/>
          <p14:tracePt t="185837" x="3405188" y="3413125"/>
          <p14:tracePt t="185839" x="3405188" y="3405188"/>
          <p14:tracePt t="185841" x="3397250" y="3405188"/>
          <p14:tracePt t="185844" x="3389313" y="3405188"/>
          <p14:tracePt t="185847" x="3373438" y="3405188"/>
          <p14:tracePt t="185849" x="3365500" y="3405188"/>
          <p14:tracePt t="185851" x="3357563" y="3405188"/>
          <p14:tracePt t="185853" x="3349625" y="3397250"/>
          <p14:tracePt t="185857" x="3341688" y="3397250"/>
          <p14:tracePt t="185862" x="3325813" y="3397250"/>
          <p14:tracePt t="185864" x="3317875" y="3397250"/>
          <p14:tracePt t="185865" x="3308350" y="3397250"/>
          <p14:tracePt t="185869" x="3300413" y="3397250"/>
          <p14:tracePt t="185879" x="3292475" y="3397250"/>
          <p14:tracePt t="185919" x="3300413" y="3397250"/>
          <p14:tracePt t="185934" x="3308350" y="3397250"/>
          <p14:tracePt t="185939" x="3317875" y="3397250"/>
          <p14:tracePt t="185946" x="3325813" y="3397250"/>
          <p14:tracePt t="185947" x="3325813" y="3405188"/>
          <p14:tracePt t="185949" x="3333750" y="3405188"/>
          <p14:tracePt t="185957" x="3341688" y="3405188"/>
          <p14:tracePt t="185966" x="3349625" y="3405188"/>
          <p14:tracePt t="185975" x="3357563" y="3405188"/>
          <p14:tracePt t="185981" x="3357563" y="3413125"/>
          <p14:tracePt t="185983" x="3365500" y="3413125"/>
          <p14:tracePt t="185989" x="3373438" y="3413125"/>
          <p14:tracePt t="185994" x="3381375" y="3413125"/>
          <p14:tracePt t="185996" x="3381375" y="3421063"/>
          <p14:tracePt t="185997" x="3389313" y="3421063"/>
          <p14:tracePt t="185999" x="3397250" y="3421063"/>
          <p14:tracePt t="186001" x="3405188" y="3421063"/>
          <p14:tracePt t="186005" x="3413125" y="3429000"/>
          <p14:tracePt t="186007" x="3421063" y="3429000"/>
          <p14:tracePt t="186012" x="3436938" y="3429000"/>
          <p14:tracePt t="186013" x="3444875" y="3429000"/>
          <p14:tracePt t="186016" x="3452813" y="3436938"/>
          <p14:tracePt t="186018" x="3460750" y="3436938"/>
          <p14:tracePt t="186019" x="3468688" y="3436938"/>
          <p14:tracePt t="186021" x="3476625" y="3436938"/>
          <p14:tracePt t="186023" x="3484563" y="3444875"/>
          <p14:tracePt t="186025" x="3500438" y="3444875"/>
          <p14:tracePt t="186028" x="3508375" y="3444875"/>
          <p14:tracePt t="186031" x="3516313" y="3444875"/>
          <p14:tracePt t="186033" x="3532188" y="3452813"/>
          <p14:tracePt t="186035" x="3548063" y="3452813"/>
          <p14:tracePt t="186037" x="3556000" y="3452813"/>
          <p14:tracePt t="186039" x="3563938" y="3452813"/>
          <p14:tracePt t="186041" x="3579813" y="3452813"/>
          <p14:tracePt t="186044" x="3587750" y="3452813"/>
          <p14:tracePt t="186048" x="3611563" y="3460750"/>
          <p14:tracePt t="186050" x="3627438" y="3460750"/>
          <p14:tracePt t="186051" x="3635375" y="3460750"/>
          <p14:tracePt t="186053" x="3643313" y="3460750"/>
          <p14:tracePt t="186055" x="3660775" y="3468688"/>
          <p14:tracePt t="186057" x="3668713" y="3468688"/>
          <p14:tracePt t="186061" x="3692525" y="3468688"/>
          <p14:tracePt t="186066" x="3716338" y="3476625"/>
          <p14:tracePt t="186068" x="3732213" y="3476625"/>
          <p14:tracePt t="186069" x="3740150" y="3476625"/>
          <p14:tracePt t="186071" x="3756025" y="3484563"/>
          <p14:tracePt t="186073" x="3771900" y="3484563"/>
          <p14:tracePt t="186075" x="3787775" y="3484563"/>
          <p14:tracePt t="186078" x="3803650" y="3484563"/>
          <p14:tracePt t="186084" x="3851275" y="3492500"/>
          <p14:tracePt t="186086" x="3859213" y="3492500"/>
          <p14:tracePt t="186088" x="3875088" y="3492500"/>
          <p14:tracePt t="186090" x="3890963" y="3492500"/>
          <p14:tracePt t="186091" x="3906838" y="3492500"/>
          <p14:tracePt t="186094" x="3922713" y="3492500"/>
          <p14:tracePt t="186098" x="3954463" y="3500438"/>
          <p14:tracePt t="186100" x="3970338" y="3500438"/>
          <p14:tracePt t="186101" x="3986213" y="3500438"/>
          <p14:tracePt t="186103" x="4002088" y="3500438"/>
          <p14:tracePt t="186105" x="4019550" y="3508375"/>
          <p14:tracePt t="186107" x="4043363" y="3508375"/>
          <p14:tracePt t="186112" x="4075113" y="3508375"/>
          <p14:tracePt t="186114" x="4090988" y="3508375"/>
          <p14:tracePt t="186116" x="4106863" y="3508375"/>
          <p14:tracePt t="186117" x="4122738" y="3516313"/>
          <p14:tracePt t="186119" x="4138613" y="3516313"/>
          <p14:tracePt t="186121" x="4154488" y="3516313"/>
          <p14:tracePt t="186123" x="4170363" y="3524250"/>
          <p14:tracePt t="186125" x="4186238" y="3524250"/>
          <p14:tracePt t="186129" x="4202113" y="3524250"/>
          <p14:tracePt t="186132" x="4233863" y="3524250"/>
          <p14:tracePt t="186133" x="4249738" y="3532188"/>
          <p14:tracePt t="186135" x="4257675" y="3532188"/>
          <p14:tracePt t="186137" x="4273550" y="3532188"/>
          <p14:tracePt t="186139" x="4289425" y="3532188"/>
          <p14:tracePt t="186141" x="4305300" y="3532188"/>
          <p14:tracePt t="186144" x="4313238" y="3540125"/>
          <p14:tracePt t="186147" x="4344988" y="3540125"/>
          <p14:tracePt t="186149" x="4352925" y="3540125"/>
          <p14:tracePt t="186151" x="4370388" y="3540125"/>
          <p14:tracePt t="186153" x="4378325" y="3548063"/>
          <p14:tracePt t="186155" x="4386263" y="3548063"/>
          <p14:tracePt t="186157" x="4402138" y="3548063"/>
          <p14:tracePt t="186161" x="4418013" y="3548063"/>
          <p14:tracePt t="186164" x="4425950" y="3548063"/>
          <p14:tracePt t="186165" x="4433888" y="3548063"/>
          <p14:tracePt t="186167" x="4441825" y="3556000"/>
          <p14:tracePt t="186169" x="4449763" y="3556000"/>
          <p14:tracePt t="186171" x="4457700" y="3556000"/>
          <p14:tracePt t="186173" x="4465638" y="3556000"/>
          <p14:tracePt t="186178" x="4473575" y="3556000"/>
          <p14:tracePt t="186180" x="4481513" y="3556000"/>
          <p14:tracePt t="186183" x="4489450" y="3556000"/>
          <p14:tracePt t="186189" x="4497388" y="3556000"/>
          <p14:tracePt t="186465" x="4489450" y="3556000"/>
          <p14:tracePt t="186475" x="4481513" y="3556000"/>
          <p14:tracePt t="186481" x="4473575" y="3556000"/>
          <p14:tracePt t="186484" x="4473575" y="3548063"/>
          <p14:tracePt t="186487" x="4465638" y="3548063"/>
          <p14:tracePt t="186491" x="4457700" y="3548063"/>
          <p14:tracePt t="186495" x="4449763" y="3548063"/>
          <p14:tracePt t="186497" x="4441825" y="3548063"/>
          <p14:tracePt t="186501" x="4433888" y="3548063"/>
          <p14:tracePt t="186505" x="4425950" y="3548063"/>
          <p14:tracePt t="186512" x="4410075" y="3548063"/>
          <p14:tracePt t="186515" x="4402138" y="3548063"/>
          <p14:tracePt t="186517" x="4394200" y="3548063"/>
          <p14:tracePt t="186521" x="4386263" y="3548063"/>
          <p14:tracePt t="186523" x="4378325" y="3548063"/>
          <p14:tracePt t="186528" x="4370388" y="3548063"/>
          <p14:tracePt t="186529" x="4370388" y="3540125"/>
          <p14:tracePt t="186531" x="4362450" y="3540125"/>
          <p14:tracePt t="186533" x="4352925" y="3540125"/>
          <p14:tracePt t="186537" x="4344988" y="3540125"/>
          <p14:tracePt t="186541" x="4337050" y="3540125"/>
          <p14:tracePt t="186544" x="4329113" y="3540125"/>
          <p14:tracePt t="186547" x="4321175" y="3540125"/>
          <p14:tracePt t="186549" x="4313238" y="3540125"/>
          <p14:tracePt t="186551" x="4305300" y="3540125"/>
          <p14:tracePt t="186555" x="4297363" y="3540125"/>
          <p14:tracePt t="186557" x="4289425" y="3540125"/>
          <p14:tracePt t="186562" x="4273550" y="3540125"/>
          <p14:tracePt t="186565" x="4265613" y="3540125"/>
          <p14:tracePt t="186567" x="4257675" y="3540125"/>
          <p14:tracePt t="186569" x="4249738" y="3540125"/>
          <p14:tracePt t="186571" x="4241800" y="3540125"/>
          <p14:tracePt t="186573" x="4233863" y="3540125"/>
          <p14:tracePt t="186578" x="4225925" y="3548063"/>
          <p14:tracePt t="186581" x="4210050" y="3548063"/>
          <p14:tracePt t="186583" x="4210050" y="3540125"/>
          <p14:tracePt t="186585" x="4202113" y="3540125"/>
          <p14:tracePt t="186587" x="4194175" y="3540125"/>
          <p14:tracePt t="186591" x="4186238" y="3540125"/>
          <p14:tracePt t="186596" x="4178300" y="3540125"/>
          <p14:tracePt t="186601" x="4170363" y="3540125"/>
          <p14:tracePt t="186612" x="4162425" y="3540125"/>
          <p14:tracePt t="186651" x="4170363" y="3540125"/>
          <p14:tracePt t="186661" x="4178300" y="3540125"/>
          <p14:tracePt t="186664" x="4178300" y="3532188"/>
          <p14:tracePt t="186670" x="4186238" y="3532188"/>
          <p14:tracePt t="186675" x="4194175" y="3532188"/>
          <p14:tracePt t="186679" x="4202113" y="3524250"/>
          <p14:tracePt t="186683" x="4210050" y="3524250"/>
          <p14:tracePt t="186689" x="4217988" y="3524250"/>
          <p14:tracePt t="186699" x="4217988" y="3516313"/>
          <p14:tracePt t="186733" x="4210050" y="3516313"/>
          <p14:tracePt t="186745" x="4202113" y="3516313"/>
          <p14:tracePt t="186749" x="4194175" y="3516313"/>
          <p14:tracePt t="186751" x="4194175" y="3524250"/>
          <p14:tracePt t="186753" x="4186238" y="3524250"/>
          <p14:tracePt t="186755" x="4178300" y="3524250"/>
          <p14:tracePt t="186757" x="4170363" y="3524250"/>
          <p14:tracePt t="186762" x="4154488" y="3524250"/>
          <p14:tracePt t="186763" x="4146550" y="3524250"/>
          <p14:tracePt t="186765" x="4138613" y="3524250"/>
          <p14:tracePt t="186767" x="4130675" y="3524250"/>
          <p14:tracePt t="186769" x="4122738" y="3524250"/>
          <p14:tracePt t="186771" x="4114800" y="3516313"/>
          <p14:tracePt t="186773" x="4106863" y="3516313"/>
          <p14:tracePt t="186775" x="4098925" y="3516313"/>
          <p14:tracePt t="186778" x="4090988" y="3516313"/>
          <p14:tracePt t="186780" x="4083050" y="3516313"/>
          <p14:tracePt t="186781" x="4075113" y="3516313"/>
          <p14:tracePt t="186785" x="4067175" y="3516313"/>
          <p14:tracePt t="186787" x="4059238" y="3516313"/>
          <p14:tracePt t="186791" x="4051300" y="3516313"/>
          <p14:tracePt t="186794" x="4043363" y="3516313"/>
          <p14:tracePt t="186796" x="4043363" y="3508375"/>
          <p14:tracePt t="186798" x="4035425" y="3508375"/>
          <p14:tracePt t="186807" x="4027488" y="3508375"/>
          <p14:tracePt t="186825" x="4035425" y="3508375"/>
          <p14:tracePt t="186845" x="4043363" y="3500438"/>
          <p14:tracePt t="186848" x="4051300" y="3500438"/>
          <p14:tracePt t="186851" x="4059238" y="3500438"/>
          <p14:tracePt t="186853" x="4067175" y="3492500"/>
          <p14:tracePt t="186855" x="4075113" y="3492500"/>
          <p14:tracePt t="186857" x="4083050" y="3492500"/>
          <p14:tracePt t="186862" x="4090988" y="3492500"/>
          <p14:tracePt t="186863" x="4098925" y="3484563"/>
          <p14:tracePt t="186865" x="4106863" y="3484563"/>
          <p14:tracePt t="186867" x="4114800" y="3484563"/>
          <p14:tracePt t="186871" x="4122738" y="3484563"/>
          <p14:tracePt t="186876" x="4130675" y="3484563"/>
          <p14:tracePt t="186880" x="4138613" y="3484563"/>
          <p14:tracePt t="186888" x="4146550" y="3484563"/>
          <p14:tracePt t="186930" x="4138613" y="3484563"/>
          <p14:tracePt t="186934" x="4130675" y="3484563"/>
          <p14:tracePt t="186937" x="4122738" y="3484563"/>
          <p14:tracePt t="186939" x="4114800" y="3484563"/>
          <p14:tracePt t="186945" x="4106863" y="3484563"/>
          <p14:tracePt t="186946" x="4098925" y="3484563"/>
          <p14:tracePt t="186947" x="4090988" y="3484563"/>
          <p14:tracePt t="186951" x="4083050" y="3484563"/>
          <p14:tracePt t="186953" x="4075113" y="3484563"/>
          <p14:tracePt t="186957" x="4067175" y="3484563"/>
          <p14:tracePt t="186961" x="4059238" y="3484563"/>
          <p14:tracePt t="186967" x="4051300" y="3484563"/>
          <p14:tracePt t="187023" x="4059238" y="3484563"/>
          <p14:tracePt t="187033" x="4067175" y="3484563"/>
          <p14:tracePt t="187041" x="4075113" y="3484563"/>
          <p14:tracePt t="187091" x="4067175" y="3484563"/>
          <p14:tracePt t="187110" x="4059238" y="3484563"/>
          <p14:tracePt t="187553" x="4067175" y="3484563"/>
          <p14:tracePt t="187560" x="4075113" y="3484563"/>
          <p14:tracePt t="187564" x="4083050" y="3484563"/>
          <p14:tracePt t="187567" x="4090988" y="3484563"/>
          <p14:tracePt t="187569" x="4098925" y="3484563"/>
          <p14:tracePt t="187571" x="4106863" y="3484563"/>
          <p14:tracePt t="187573" x="4114800" y="3484563"/>
          <p14:tracePt t="187575" x="4122738" y="3484563"/>
          <p14:tracePt t="187578" x="4130675" y="3484563"/>
          <p14:tracePt t="187580" x="4138613" y="3484563"/>
          <p14:tracePt t="187581" x="4146550" y="3484563"/>
          <p14:tracePt t="187583" x="4154488" y="3492500"/>
          <p14:tracePt t="187585" x="4162425" y="3492500"/>
          <p14:tracePt t="187587" x="4170363" y="3492500"/>
          <p14:tracePt t="187589" x="4186238" y="3492500"/>
          <p14:tracePt t="187591" x="4194175" y="3492500"/>
          <p14:tracePt t="187595" x="4217988" y="3492500"/>
          <p14:tracePt t="187598" x="4233863" y="3492500"/>
          <p14:tracePt t="187599" x="4249738" y="3492500"/>
          <p14:tracePt t="187601" x="4257675" y="3492500"/>
          <p14:tracePt t="187603" x="4273550" y="3492500"/>
          <p14:tracePt t="187605" x="4289425" y="3492500"/>
          <p14:tracePt t="187607" x="4305300" y="3500438"/>
          <p14:tracePt t="187612" x="4337050" y="3500438"/>
          <p14:tracePt t="187613" x="4352925" y="3500438"/>
          <p14:tracePt t="187615" x="4370388" y="3508375"/>
          <p14:tracePt t="187617" x="4386263" y="3508375"/>
          <p14:tracePt t="187619" x="4402138" y="3508375"/>
          <p14:tracePt t="187621" x="4425950" y="3508375"/>
          <p14:tracePt t="187623" x="4441825" y="3508375"/>
          <p14:tracePt t="187625" x="4465638" y="3508375"/>
          <p14:tracePt t="187628" x="4489450" y="3508375"/>
          <p14:tracePt t="187630" x="4513263" y="3508375"/>
          <p14:tracePt t="187632" x="4537075" y="3508375"/>
          <p14:tracePt t="187633" x="4560888" y="3516313"/>
          <p14:tracePt t="187635" x="4584700" y="3516313"/>
          <p14:tracePt t="187637" x="4608513" y="3516313"/>
          <p14:tracePt t="187639" x="4640263" y="3516313"/>
          <p14:tracePt t="187641" x="4664075" y="3516313"/>
          <p14:tracePt t="187644" x="4695825" y="3516313"/>
          <p14:tracePt t="187646" x="4729163" y="3516313"/>
          <p14:tracePt t="187647" x="4768850" y="3516313"/>
          <p14:tracePt t="187649" x="4792663" y="3516313"/>
          <p14:tracePt t="187651" x="4832350" y="3516313"/>
          <p14:tracePt t="187653" x="4864100" y="3524250"/>
          <p14:tracePt t="187655" x="4903788" y="3524250"/>
          <p14:tracePt t="187657" x="4935538" y="3524250"/>
          <p14:tracePt t="187662" x="5014913" y="3524250"/>
          <p14:tracePt t="187663" x="5064125" y="3532188"/>
          <p14:tracePt t="187665" x="5103813" y="3532188"/>
          <p14:tracePt t="187667" x="5151438" y="3532188"/>
          <p14:tracePt t="187669" x="5191125" y="3532188"/>
          <p14:tracePt t="187671" x="5238750" y="3532188"/>
          <p14:tracePt t="187673" x="5286375" y="3540125"/>
          <p14:tracePt t="187675" x="5334000" y="3540125"/>
          <p14:tracePt t="187678" x="5381625" y="3540125"/>
          <p14:tracePt t="187681" x="5494338" y="3548063"/>
          <p14:tracePt t="187683" x="5534025" y="3548063"/>
          <p14:tracePt t="187685" x="5589588" y="3548063"/>
          <p14:tracePt t="187687" x="5645150" y="3556000"/>
          <p14:tracePt t="187689" x="5692775" y="3556000"/>
          <p14:tracePt t="187691" x="5749925" y="3556000"/>
          <p14:tracePt t="187694" x="5805488" y="3563938"/>
          <p14:tracePt t="187696" x="5853113" y="3563938"/>
          <p14:tracePt t="187698" x="5908675" y="3571875"/>
          <p14:tracePt t="187699" x="5964238" y="3571875"/>
          <p14:tracePt t="187701" x="6019800" y="3571875"/>
          <p14:tracePt t="187703" x="6075363" y="3579813"/>
          <p14:tracePt t="187705" x="6124575" y="3579813"/>
          <p14:tracePt t="187707" x="6180138" y="3587750"/>
          <p14:tracePt t="187711" x="6291263" y="3595688"/>
          <p14:tracePt t="187714" x="6338888" y="3595688"/>
          <p14:tracePt t="187716" x="6402388" y="3605213"/>
          <p14:tracePt t="187717" x="6442075" y="3605213"/>
          <p14:tracePt t="187719" x="6499225" y="3605213"/>
          <p14:tracePt t="187721" x="6546850" y="3605213"/>
          <p14:tracePt t="187723" x="6594475" y="3605213"/>
          <p14:tracePt t="187725" x="6642100" y="3605213"/>
          <p14:tracePt t="187728" x="6689725" y="3613150"/>
          <p14:tracePt t="187729" x="6737350" y="3613150"/>
          <p14:tracePt t="187732" x="6784975" y="3621088"/>
          <p14:tracePt t="187733" x="6826250" y="3621088"/>
          <p14:tracePt t="187735" x="6873875" y="3621088"/>
          <p14:tracePt t="187737" x="6921500" y="3629025"/>
          <p14:tracePt t="187739" x="6961188" y="3629025"/>
          <p14:tracePt t="187741" x="7008813" y="3629025"/>
          <p14:tracePt t="187745" x="7088188" y="3629025"/>
          <p14:tracePt t="187748" x="7127875" y="3629025"/>
          <p14:tracePt t="187749" x="7177088" y="3629025"/>
          <p14:tracePt t="187752" x="7208838" y="3629025"/>
          <p14:tracePt t="187753" x="7248525" y="3629025"/>
          <p14:tracePt t="187755" x="7280275" y="3636963"/>
          <p14:tracePt t="187757" x="7312025" y="3636963"/>
          <p14:tracePt t="187761" x="7383463" y="3644900"/>
          <p14:tracePt t="187764" x="7407275" y="3644900"/>
          <p14:tracePt t="187767" x="7439025" y="3644900"/>
          <p14:tracePt t="187768" x="7470775" y="3644900"/>
          <p14:tracePt t="187769" x="7496175" y="3644900"/>
          <p14:tracePt t="187771" x="7519988" y="3652838"/>
          <p14:tracePt t="187773" x="7543800" y="3652838"/>
          <p14:tracePt t="187775" x="7567613" y="3652838"/>
          <p14:tracePt t="187778" x="7591425" y="3652838"/>
          <p14:tracePt t="187781" x="7631113" y="3652838"/>
          <p14:tracePt t="187784" x="7654925" y="3652838"/>
          <p14:tracePt t="187785" x="7670800" y="3660775"/>
          <p14:tracePt t="187787" x="7686675" y="3660775"/>
          <p14:tracePt t="187789" x="7702550" y="3660775"/>
          <p14:tracePt t="187791" x="7710488" y="3660775"/>
          <p14:tracePt t="187794" x="7718425" y="3660775"/>
          <p14:tracePt t="187797" x="7726363" y="3668713"/>
          <p14:tracePt t="187799" x="7734300" y="3668713"/>
          <p14:tracePt t="187801" x="7742238" y="3668713"/>
          <p14:tracePt t="187811" x="7750175" y="3668713"/>
          <p14:tracePt t="187813" x="7750175" y="3676650"/>
          <p14:tracePt t="187817" x="7758113" y="3676650"/>
          <p14:tracePt t="187819" x="7766050" y="3676650"/>
          <p14:tracePt t="187821" x="7766050" y="3684588"/>
          <p14:tracePt t="187823" x="7773988" y="3684588"/>
          <p14:tracePt t="187825" x="7781925" y="3692525"/>
          <p14:tracePt t="187828" x="7797800" y="3700463"/>
          <p14:tracePt t="187832" x="7813675" y="3708400"/>
          <p14:tracePt t="187833" x="7829550" y="3716338"/>
          <p14:tracePt t="187835" x="7847013" y="3724275"/>
          <p14:tracePt t="187837" x="7854950" y="3724275"/>
          <p14:tracePt t="187839" x="7870825" y="3732213"/>
          <p14:tracePt t="187849" x="7878763" y="3732213"/>
          <p14:tracePt t="188175" x="7878763" y="3724275"/>
          <p14:tracePt t="188178" x="7878763" y="3716338"/>
          <p14:tracePt t="188182" x="7878763" y="3700463"/>
          <p14:tracePt t="188183" x="7886700" y="3692525"/>
          <p14:tracePt t="188187" x="7886700" y="3684588"/>
          <p14:tracePt t="188189" x="7894638" y="3676650"/>
          <p14:tracePt t="188191" x="7894638" y="3668713"/>
          <p14:tracePt t="188194" x="7902575" y="3660775"/>
          <p14:tracePt t="188197" x="7918450" y="3652838"/>
          <p14:tracePt t="188199" x="7918450" y="3644900"/>
          <p14:tracePt t="188201" x="7926388" y="3636963"/>
          <p14:tracePt t="188203" x="7934325" y="3636963"/>
          <p14:tracePt t="188205" x="7942263" y="3629025"/>
          <p14:tracePt t="188207" x="7950200" y="3629025"/>
          <p14:tracePt t="188209" x="7958138" y="3621088"/>
          <p14:tracePt t="188212" x="7966075" y="3621088"/>
          <p14:tracePt t="188216" x="7981950" y="3613150"/>
          <p14:tracePt t="188217" x="7989888" y="3605213"/>
          <p14:tracePt t="188220" x="7997825" y="3605213"/>
          <p14:tracePt t="188221" x="8013700" y="3595688"/>
          <p14:tracePt t="188223" x="8021638" y="3595688"/>
          <p14:tracePt t="188225" x="8037513" y="3587750"/>
          <p14:tracePt t="188228" x="8045450" y="3587750"/>
          <p14:tracePt t="188229" x="8061325" y="3579813"/>
          <p14:tracePt t="188233" x="8085138" y="3579813"/>
          <p14:tracePt t="188236" x="8101013" y="3579813"/>
          <p14:tracePt t="188237" x="8116888" y="3579813"/>
          <p14:tracePt t="188239" x="8132763" y="3579813"/>
          <p14:tracePt t="188241" x="8156575" y="3579813"/>
          <p14:tracePt t="188245" x="8172450" y="3579813"/>
          <p14:tracePt t="188247" x="8213725" y="3579813"/>
          <p14:tracePt t="188249" x="8237538" y="3579813"/>
          <p14:tracePt t="188252" x="8261350" y="3579813"/>
          <p14:tracePt t="188253" x="8277225" y="3579813"/>
          <p14:tracePt t="188255" x="8301038" y="3579813"/>
          <p14:tracePt t="188257" x="8316913" y="3579813"/>
          <p14:tracePt t="188259" x="8340725" y="3579813"/>
          <p14:tracePt t="188262" x="8356600" y="3579813"/>
          <p14:tracePt t="188264" x="8380413" y="3579813"/>
          <p14:tracePt t="188265" x="8396288" y="3579813"/>
          <p14:tracePt t="188267" x="8420100" y="3579813"/>
          <p14:tracePt t="188269" x="8435975" y="3587750"/>
          <p14:tracePt t="188271" x="8451850" y="3587750"/>
          <p14:tracePt t="188273" x="8475663" y="3587750"/>
          <p14:tracePt t="188275" x="8491538" y="3587750"/>
          <p14:tracePt t="188278" x="8515350" y="3587750"/>
          <p14:tracePt t="188280" x="8531225" y="3587750"/>
          <p14:tracePt t="188281" x="8548688" y="3595688"/>
          <p14:tracePt t="188283" x="8564563" y="3595688"/>
          <p14:tracePt t="188285" x="8588375" y="3595688"/>
          <p14:tracePt t="188287" x="8604250" y="3595688"/>
          <p14:tracePt t="188289" x="8620125" y="3595688"/>
          <p14:tracePt t="188291" x="8636000" y="3595688"/>
          <p14:tracePt t="188296" x="8667750" y="3605213"/>
          <p14:tracePt t="188298" x="8683625" y="3605213"/>
          <p14:tracePt t="188300" x="8699500" y="3605213"/>
          <p14:tracePt t="188301" x="8715375" y="3605213"/>
          <p14:tracePt t="188303" x="8731250" y="3605213"/>
          <p14:tracePt t="188305" x="8747125" y="3613150"/>
          <p14:tracePt t="188307" x="8755063" y="3613150"/>
          <p14:tracePt t="188309" x="8770938" y="3613150"/>
          <p14:tracePt t="188312" x="8786813" y="3621088"/>
          <p14:tracePt t="188316" x="8810625" y="3621088"/>
          <p14:tracePt t="188317" x="8818563" y="3621088"/>
          <p14:tracePt t="188319" x="8834438" y="3629025"/>
          <p14:tracePt t="188321" x="8842375" y="3629025"/>
          <p14:tracePt t="188323" x="8850313" y="3629025"/>
          <p14:tracePt t="188325" x="8850313" y="3636963"/>
          <p14:tracePt t="188328" x="8858250" y="3636963"/>
          <p14:tracePt t="188332" x="8866188" y="3636963"/>
          <p14:tracePt t="188333" x="8874125" y="3636963"/>
          <p14:tracePt t="188337" x="8874125" y="3644900"/>
          <p14:tracePt t="188339" x="8883650" y="3644900"/>
          <p14:tracePt t="188513" x="8883650" y="3652838"/>
          <p14:tracePt t="188518" x="8891588" y="3652838"/>
          <p14:tracePt t="188521" x="8907463" y="3660775"/>
          <p14:tracePt t="188523" x="8907463" y="3668713"/>
          <p14:tracePt t="188525" x="8915400" y="3668713"/>
          <p14:tracePt t="188528" x="8923338" y="3668713"/>
          <p14:tracePt t="188530" x="8931275" y="3676650"/>
          <p14:tracePt t="188534" x="8939213" y="3684588"/>
          <p14:tracePt t="188535" x="8947150" y="3684588"/>
          <p14:tracePt t="188537" x="8955088" y="3684588"/>
          <p14:tracePt t="188539" x="8963025" y="3692525"/>
          <p14:tracePt t="188541" x="8970963" y="3692525"/>
          <p14:tracePt t="188546" x="8986838" y="3700463"/>
          <p14:tracePt t="188549" x="9010650" y="3708400"/>
          <p14:tracePt t="188551" x="9018588" y="3708400"/>
          <p14:tracePt t="188553" x="9026525" y="3708400"/>
          <p14:tracePt t="188555" x="9034463" y="3716338"/>
          <p14:tracePt t="188557" x="9042400" y="3716338"/>
          <p14:tracePt t="188561" x="9066213" y="3716338"/>
          <p14:tracePt t="188566" x="9090025" y="3724275"/>
          <p14:tracePt t="188567" x="9097963" y="3724275"/>
          <p14:tracePt t="188569" x="9105900" y="3724275"/>
          <p14:tracePt t="188571" x="9113838" y="3732213"/>
          <p14:tracePt t="188573" x="9121775" y="3732213"/>
          <p14:tracePt t="188575" x="9137650" y="3732213"/>
          <p14:tracePt t="188578" x="9145588" y="3732213"/>
          <p14:tracePt t="188582" x="9169400" y="3740150"/>
          <p14:tracePt t="188583" x="9177338" y="3740150"/>
          <p14:tracePt t="188585" x="9185275" y="3748088"/>
          <p14:tracePt t="188587" x="9193213" y="3748088"/>
          <p14:tracePt t="188589" x="9209088" y="3748088"/>
          <p14:tracePt t="188591" x="9217025" y="3748088"/>
          <p14:tracePt t="188596" x="9234488" y="3748088"/>
          <p14:tracePt t="188598" x="9242425" y="3756025"/>
          <p14:tracePt t="188599" x="9250363" y="3756025"/>
          <p14:tracePt t="188603" x="9258300" y="3756025"/>
          <p14:tracePt t="188607" x="9266238" y="3756025"/>
          <p14:tracePt t="188613" x="9266238" y="3763963"/>
          <p14:tracePt t="188615" x="9274175" y="3763963"/>
          <p14:tracePt t="188704" x="9266238" y="3763963"/>
          <p14:tracePt t="188733" x="9258300" y="3763963"/>
          <p14:tracePt t="188749" x="9250363" y="3763963"/>
          <p14:tracePt t="188760" x="9242425" y="3763963"/>
          <p14:tracePt t="188765" x="9234488" y="3763963"/>
          <p14:tracePt t="188769" x="9234488" y="3771900"/>
          <p14:tracePt t="188771" x="9224963" y="3771900"/>
          <p14:tracePt t="188775" x="9217025" y="3771900"/>
          <p14:tracePt t="188778" x="9217025" y="3763963"/>
          <p14:tracePt t="188781" x="9209088" y="3763963"/>
          <p14:tracePt t="188787" x="9201150" y="3763963"/>
          <p14:tracePt t="188791" x="9193213" y="3763963"/>
          <p14:tracePt t="188799" x="9185275" y="3763963"/>
          <p14:tracePt t="189683" x="9185275" y="3771900"/>
          <p14:tracePt t="189695" x="9177338" y="3771900"/>
          <p14:tracePt t="189783" x="9169400" y="3771900"/>
          <p14:tracePt t="189787" x="9169400" y="3779838"/>
          <p14:tracePt t="190803" x="9169400" y="3787775"/>
          <p14:tracePt t="190810" x="9169400" y="3795713"/>
          <p14:tracePt t="190814" x="9161463" y="3795713"/>
          <p14:tracePt t="190816" x="9161463" y="3803650"/>
          <p14:tracePt t="190828" x="9161463" y="3811588"/>
          <p14:tracePt t="190844" x="9161463" y="3819525"/>
          <p14:tracePt t="190862" x="9153525" y="3819525"/>
          <p14:tracePt t="191038" x="9161463" y="3819525"/>
          <p14:tracePt t="191195" x="9153525" y="3819525"/>
          <p14:tracePt t="191229" x="9153525" y="3811588"/>
          <p14:tracePt t="191233" x="9145588" y="3811588"/>
          <p14:tracePt t="191271" x="9137650" y="3811588"/>
          <p14:tracePt t="191279" x="9137650" y="3803650"/>
          <p14:tracePt t="191309" x="9129713" y="3803650"/>
          <p14:tracePt t="191321" x="9129713" y="3795713"/>
          <p14:tracePt t="191334" x="9121775" y="3795713"/>
          <p14:tracePt t="191337" x="9121775" y="3787775"/>
          <p14:tracePt t="191347" x="9121775" y="3779838"/>
          <p14:tracePt t="191357" x="9113838" y="3771900"/>
          <p14:tracePt t="191365" x="9113838" y="3763963"/>
          <p14:tracePt t="191371" x="9113838" y="3756025"/>
          <p14:tracePt t="191379" x="9113838" y="3748088"/>
          <p14:tracePt t="191385" x="9113838" y="3740150"/>
          <p14:tracePt t="191395" x="9113838" y="3732213"/>
          <p14:tracePt t="191401" x="9113838" y="3724275"/>
          <p14:tracePt t="191406" x="9105900" y="3724275"/>
          <p14:tracePt t="191409" x="9105900" y="3716338"/>
          <p14:tracePt t="192669" x="9113838" y="3716338"/>
          <p14:tracePt t="198212" x="9113838" y="3708400"/>
          <p14:tracePt t="198216" x="9113838" y="3700463"/>
          <p14:tracePt t="198220" x="9121775" y="3684588"/>
          <p14:tracePt t="198221" x="9129713" y="3676650"/>
          <p14:tracePt t="198223" x="9129713" y="3668713"/>
          <p14:tracePt t="198225" x="9137650" y="3652838"/>
          <p14:tracePt t="198228" x="9137650" y="3644900"/>
          <p14:tracePt t="198232" x="9153525" y="3621088"/>
          <p14:tracePt t="198233" x="9161463" y="3605213"/>
          <p14:tracePt t="198236" x="9161463" y="3595688"/>
          <p14:tracePt t="198237" x="9169400" y="3579813"/>
          <p14:tracePt t="198239" x="9177338" y="3571875"/>
          <p14:tracePt t="198241" x="9177338" y="3563938"/>
          <p14:tracePt t="198245" x="9193213" y="3540125"/>
          <p14:tracePt t="198248" x="9193213" y="3532188"/>
          <p14:tracePt t="198250" x="9201150" y="3524250"/>
          <p14:tracePt t="198252" x="9209088" y="3516313"/>
          <p14:tracePt t="198253" x="9209088" y="3508375"/>
          <p14:tracePt t="198255" x="9217025" y="3500438"/>
          <p14:tracePt t="198257" x="9217025" y="3492500"/>
          <p14:tracePt t="198261" x="9224963" y="3484563"/>
          <p14:tracePt t="198265" x="9224963" y="3476625"/>
          <p14:tracePt t="198269" x="9234488" y="3468688"/>
          <p14:tracePt t="198275" x="9234488" y="3460750"/>
          <p14:tracePt t="198281" x="9242425" y="3460750"/>
          <p14:tracePt t="198341" x="9242425" y="3452813"/>
          <p14:tracePt t="198347" x="9250363" y="3452813"/>
          <p14:tracePt t="198351" x="9250363" y="3444875"/>
          <p14:tracePt t="198355" x="9258300" y="3444875"/>
          <p14:tracePt t="198359" x="9258300" y="3436938"/>
          <p14:tracePt t="198362" x="9266238" y="3436938"/>
          <p14:tracePt t="198369" x="9266238" y="3429000"/>
          <p14:tracePt t="198375" x="9274175" y="3429000"/>
          <p14:tracePt t="198419" x="9282113" y="3429000"/>
          <p14:tracePt t="198449" x="9290050" y="3429000"/>
          <p14:tracePt t="198455" x="9297988" y="3429000"/>
          <p14:tracePt t="198461" x="9305925" y="3429000"/>
          <p14:tracePt t="198465" x="9313863" y="3429000"/>
          <p14:tracePt t="198469" x="9321800" y="3429000"/>
          <p14:tracePt t="198473" x="9329738" y="3429000"/>
          <p14:tracePt t="198478" x="9337675" y="3429000"/>
          <p14:tracePt t="198481" x="9345613" y="3429000"/>
          <p14:tracePt t="198483" x="9345613" y="3421063"/>
          <p14:tracePt t="198487" x="9353550" y="3421063"/>
          <p14:tracePt t="198495" x="9361488" y="3421063"/>
          <p14:tracePt t="198501" x="9369425" y="3421063"/>
          <p14:tracePt t="198505" x="9377363" y="3421063"/>
          <p14:tracePt t="198509" x="9385300" y="3421063"/>
          <p14:tracePt t="198513" x="9393238" y="3421063"/>
          <p14:tracePt t="198515" x="9401175" y="3413125"/>
          <p14:tracePt t="198519" x="9409113" y="3413125"/>
          <p14:tracePt t="198521" x="9417050" y="3413125"/>
          <p14:tracePt t="198523" x="9424988" y="3413125"/>
          <p14:tracePt t="198525" x="9432925" y="3413125"/>
          <p14:tracePt t="198528" x="9440863" y="3413125"/>
          <p14:tracePt t="198530" x="9448800" y="3405188"/>
          <p14:tracePt t="198531" x="9456738" y="3405188"/>
          <p14:tracePt t="198535" x="9464675" y="3405188"/>
          <p14:tracePt t="198537" x="9472613" y="3405188"/>
          <p14:tracePt t="198539" x="9480550" y="3405188"/>
          <p14:tracePt t="198541" x="9488488" y="3405188"/>
          <p14:tracePt t="198545" x="9496425" y="3397250"/>
          <p14:tracePt t="198549" x="9504363" y="3397250"/>
          <p14:tracePt t="198550" x="9512300" y="3397250"/>
          <p14:tracePt t="198551" x="9520238" y="3397250"/>
          <p14:tracePt t="198553" x="9528175" y="3397250"/>
          <p14:tracePt t="198555" x="9536113" y="3397250"/>
          <p14:tracePt t="198557" x="9544050" y="3397250"/>
          <p14:tracePt t="198559" x="9551988" y="3397250"/>
          <p14:tracePt t="198562" x="9559925" y="3397250"/>
          <p14:tracePt t="198565" x="9575800" y="3397250"/>
          <p14:tracePt t="198567" x="9585325" y="3397250"/>
          <p14:tracePt t="198569" x="9593263" y="3405188"/>
          <p14:tracePt t="198571" x="9601200" y="3405188"/>
          <p14:tracePt t="198573" x="9609138" y="3405188"/>
          <p14:tracePt t="198575" x="9617075" y="3405188"/>
          <p14:tracePt t="198578" x="9625013" y="3405188"/>
          <p14:tracePt t="198581" x="9640888" y="3405188"/>
          <p14:tracePt t="198583" x="9648825" y="3405188"/>
          <p14:tracePt t="198585" x="9656763" y="3413125"/>
          <p14:tracePt t="198587" x="9664700" y="3413125"/>
          <p14:tracePt t="198589" x="9672638" y="3413125"/>
          <p14:tracePt t="198591" x="9680575" y="3421063"/>
          <p14:tracePt t="198595" x="9688513" y="3421063"/>
          <p14:tracePt t="198599" x="9696450" y="3429000"/>
          <p14:tracePt t="198600" x="9704388" y="3429000"/>
          <p14:tracePt t="198601" x="9712325" y="3436938"/>
          <p14:tracePt t="198605" x="9720263" y="3436938"/>
          <p14:tracePt t="198607" x="9728200" y="3444875"/>
          <p14:tracePt t="198612" x="9736138" y="3452813"/>
          <p14:tracePt t="198615" x="9744075" y="3452813"/>
          <p14:tracePt t="198617" x="9744075" y="3460750"/>
          <p14:tracePt t="198619" x="9752013" y="3460750"/>
          <p14:tracePt t="198623" x="9752013" y="3468688"/>
          <p14:tracePt t="198625" x="9759950" y="3468688"/>
          <p14:tracePt t="198631" x="9767888" y="3476625"/>
          <p14:tracePt t="198635" x="9767888" y="3484563"/>
          <p14:tracePt t="198637" x="9775825" y="3484563"/>
          <p14:tracePt t="198646" x="9783763" y="3492500"/>
          <p14:tracePt t="198651" x="9783763" y="3500438"/>
          <p14:tracePt t="198657" x="9791700" y="3500438"/>
          <p14:tracePt t="198659" x="9791700" y="3508375"/>
          <p14:tracePt t="198673" x="9791700" y="3516313"/>
          <p14:tracePt t="198687" x="9791700" y="3524250"/>
          <p14:tracePt t="198695" x="9791700" y="3532188"/>
          <p14:tracePt t="198699" x="9783763" y="3532188"/>
          <p14:tracePt t="198701" x="9783763" y="3540125"/>
          <p14:tracePt t="198705" x="9783763" y="3548063"/>
          <p14:tracePt t="198707" x="9775825" y="3548063"/>
          <p14:tracePt t="198709" x="9775825" y="3556000"/>
          <p14:tracePt t="198714" x="9767888" y="3563938"/>
          <p14:tracePt t="198717" x="9759950" y="3571875"/>
          <p14:tracePt t="198721" x="9759950" y="3579813"/>
          <p14:tracePt t="198723" x="9752013" y="3579813"/>
          <p14:tracePt t="198725" x="9744075" y="3587750"/>
          <p14:tracePt t="198730" x="9736138" y="3595688"/>
          <p14:tracePt t="198732" x="9736138" y="3605213"/>
          <p14:tracePt t="198733" x="9728200" y="3605213"/>
          <p14:tracePt t="198735" x="9720263" y="3613150"/>
          <p14:tracePt t="198739" x="9712325" y="3621088"/>
          <p14:tracePt t="198741" x="9704388" y="3629025"/>
          <p14:tracePt t="198745" x="9696450" y="3636963"/>
          <p14:tracePt t="198748" x="9688513" y="3636963"/>
          <p14:tracePt t="198751" x="9680575" y="3644900"/>
          <p14:tracePt t="198752" x="9672638" y="3652838"/>
          <p14:tracePt t="198755" x="9664700" y="3660775"/>
          <p14:tracePt t="198757" x="9656763" y="3660775"/>
          <p14:tracePt t="198761" x="9640888" y="3676650"/>
          <p14:tracePt t="198764" x="9632950" y="3676650"/>
          <p14:tracePt t="198768" x="9617075" y="3692525"/>
          <p14:tracePt t="198769" x="9609138" y="3692525"/>
          <p14:tracePt t="198771" x="9601200" y="3700463"/>
          <p14:tracePt t="198774" x="9593263" y="3708400"/>
          <p14:tracePt t="198775" x="9585325" y="3708400"/>
          <p14:tracePt t="198778" x="9575800" y="3716338"/>
          <p14:tracePt t="198780" x="9567863" y="3716338"/>
          <p14:tracePt t="198785" x="9551988" y="3732213"/>
          <p14:tracePt t="198787" x="9544050" y="3732213"/>
          <p14:tracePt t="198789" x="9536113" y="3740150"/>
          <p14:tracePt t="198791" x="9528175" y="3740150"/>
          <p14:tracePt t="198793" x="9520238" y="3748088"/>
          <p14:tracePt t="198797" x="9512300" y="3756025"/>
          <p14:tracePt t="198799" x="9504363" y="3756025"/>
          <p14:tracePt t="198801" x="9496425" y="3763963"/>
          <p14:tracePt t="198803" x="9488488" y="3771900"/>
          <p14:tracePt t="198805" x="9480550" y="3771900"/>
          <p14:tracePt t="198807" x="9472613" y="3779838"/>
          <p14:tracePt t="198809" x="9464675" y="3779838"/>
          <p14:tracePt t="198811" x="9456738" y="3787775"/>
          <p14:tracePt t="198813" x="9448800" y="3787775"/>
          <p14:tracePt t="198815" x="9440863" y="3795713"/>
          <p14:tracePt t="198817" x="9432925" y="3795713"/>
          <p14:tracePt t="198819" x="9424988" y="3803650"/>
          <p14:tracePt t="198821" x="9417050" y="3803650"/>
          <p14:tracePt t="198823" x="9409113" y="3811588"/>
          <p14:tracePt t="198825" x="9401175" y="3811588"/>
          <p14:tracePt t="198827" x="9393238" y="3819525"/>
          <p14:tracePt t="198829" x="9385300" y="3819525"/>
          <p14:tracePt t="198831" x="9377363" y="3827463"/>
          <p14:tracePt t="198833" x="9369425" y="3827463"/>
          <p14:tracePt t="198835" x="9361488" y="3835400"/>
          <p14:tracePt t="198837" x="9353550" y="3835400"/>
          <p14:tracePt t="198839" x="9345613" y="3843338"/>
          <p14:tracePt t="198841" x="9329738" y="3843338"/>
          <p14:tracePt t="198843" x="9321800" y="3843338"/>
          <p14:tracePt t="198845" x="9313863" y="3851275"/>
          <p14:tracePt t="198847" x="9305925" y="3851275"/>
          <p14:tracePt t="198849" x="9297988" y="3851275"/>
          <p14:tracePt t="198851" x="9290050" y="3859213"/>
          <p14:tracePt t="198853" x="9282113" y="3859213"/>
          <p14:tracePt t="198855" x="9274175" y="3859213"/>
          <p14:tracePt t="198857" x="9266238" y="3867150"/>
          <p14:tracePt t="198859" x="9258300" y="3867150"/>
          <p14:tracePt t="198861" x="9250363" y="3867150"/>
          <p14:tracePt t="198863" x="9242425" y="3867150"/>
          <p14:tracePt t="198865" x="9234488" y="3875088"/>
          <p14:tracePt t="198867" x="9224963" y="3875088"/>
          <p14:tracePt t="198871" x="9217025" y="3875088"/>
          <p14:tracePt t="198873" x="9209088" y="3875088"/>
          <p14:tracePt t="198875" x="9201150" y="3875088"/>
          <p14:tracePt t="198877" x="9201150" y="3883025"/>
          <p14:tracePt t="198879" x="9193213" y="3883025"/>
          <p14:tracePt t="198881" x="9185275" y="3883025"/>
          <p14:tracePt t="198885" x="9177338" y="3883025"/>
          <p14:tracePt t="198887" x="9177338" y="3890963"/>
          <p14:tracePt t="198889" x="9169400" y="3890963"/>
          <p14:tracePt t="198891" x="9161463" y="3890963"/>
          <p14:tracePt t="198895" x="9153525" y="3890963"/>
          <p14:tracePt t="198897" x="9153525" y="3898900"/>
          <p14:tracePt t="198899" x="9145588" y="3898900"/>
          <p14:tracePt t="198905" x="9137650" y="3898900"/>
          <p14:tracePt t="198907" x="9137650" y="3906838"/>
          <p14:tracePt t="198909" x="9129713" y="3906838"/>
          <p14:tracePt t="198915" x="9121775" y="3906838"/>
          <p14:tracePt t="198919" x="9121775" y="3914775"/>
          <p14:tracePt t="198921" x="9113838" y="3914775"/>
          <p14:tracePt t="198929" x="9105900" y="3914775"/>
          <p14:tracePt t="198931" x="9097963" y="3922713"/>
          <p14:tracePt t="198937" x="9090025" y="3922713"/>
          <p14:tracePt t="198943" x="9090025" y="3930650"/>
          <p14:tracePt t="198945" x="9082088" y="3930650"/>
          <p14:tracePt t="198953" x="9074150" y="3930650"/>
          <p14:tracePt t="199065" x="9082088" y="3930650"/>
          <p14:tracePt t="199075" x="9090025" y="3930650"/>
          <p14:tracePt t="199083" x="9097963" y="3930650"/>
          <p14:tracePt t="199091" x="9105900" y="3930650"/>
          <p14:tracePt t="199103" x="9113838" y="3922713"/>
          <p14:tracePt t="199107" x="9121775" y="3922713"/>
          <p14:tracePt t="199113" x="9137650" y="3922713"/>
          <p14:tracePt t="199115" x="9145588" y="3922713"/>
          <p14:tracePt t="199117" x="9153525" y="3922713"/>
          <p14:tracePt t="199121" x="9161463" y="3922713"/>
          <p14:tracePt t="199123" x="9169400" y="3922713"/>
          <p14:tracePt t="199125" x="9177338" y="3922713"/>
          <p14:tracePt t="199128" x="9185275" y="3922713"/>
          <p14:tracePt t="199130" x="9193213" y="3914775"/>
          <p14:tracePt t="199131" x="9201150" y="3914775"/>
          <p14:tracePt t="199133" x="9209088" y="3914775"/>
          <p14:tracePt t="199135" x="9217025" y="3914775"/>
          <p14:tracePt t="199137" x="9224963" y="3914775"/>
          <p14:tracePt t="199139" x="9234488" y="3914775"/>
          <p14:tracePt t="199141" x="9250363" y="3914775"/>
          <p14:tracePt t="199145" x="9266238" y="3914775"/>
          <p14:tracePt t="199147" x="9274175" y="3906838"/>
          <p14:tracePt t="199149" x="9282113" y="3906838"/>
          <p14:tracePt t="199151" x="9297988" y="3906838"/>
          <p14:tracePt t="199153" x="9305925" y="3906838"/>
          <p14:tracePt t="199155" x="9313863" y="3906838"/>
          <p14:tracePt t="199157" x="9321800" y="3906838"/>
          <p14:tracePt t="199159" x="9337675" y="3906838"/>
          <p14:tracePt t="199162" x="9345613" y="3906838"/>
          <p14:tracePt t="199164" x="9353550" y="3906838"/>
          <p14:tracePt t="199165" x="9369425" y="3906838"/>
          <p14:tracePt t="199167" x="9377363" y="3906838"/>
          <p14:tracePt t="199169" x="9393238" y="3906838"/>
          <p14:tracePt t="199172" x="9401175" y="3906838"/>
          <p14:tracePt t="199174" x="9417050" y="3906838"/>
          <p14:tracePt t="199175" x="9424988" y="3906838"/>
          <p14:tracePt t="199178" x="9440863" y="3906838"/>
          <p14:tracePt t="199180" x="9456738" y="3906838"/>
          <p14:tracePt t="199181" x="9464675" y="3906838"/>
          <p14:tracePt t="199183" x="9480550" y="3906838"/>
          <p14:tracePt t="199185" x="9488488" y="3906838"/>
          <p14:tracePt t="199187" x="9504363" y="3898900"/>
          <p14:tracePt t="199189" x="9512300" y="3898900"/>
          <p14:tracePt t="199191" x="9528175" y="3898900"/>
          <p14:tracePt t="199195" x="9544050" y="3898900"/>
          <p14:tracePt t="199197" x="9559925" y="3898900"/>
          <p14:tracePt t="199199" x="9567863" y="3898900"/>
          <p14:tracePt t="199201" x="9575800" y="3898900"/>
          <p14:tracePt t="199203" x="9593263" y="3898900"/>
          <p14:tracePt t="199205" x="9601200" y="3898900"/>
          <p14:tracePt t="199207" x="9609138" y="3898900"/>
          <p14:tracePt t="199209" x="9617075" y="3898900"/>
          <p14:tracePt t="199212" x="9632950" y="3898900"/>
          <p14:tracePt t="199214" x="9640888" y="3890963"/>
          <p14:tracePt t="199215" x="9648825" y="3890963"/>
          <p14:tracePt t="199217" x="9656763" y="3890963"/>
          <p14:tracePt t="199219" x="9664700" y="3890963"/>
          <p14:tracePt t="199221" x="9672638" y="3890963"/>
          <p14:tracePt t="199223" x="9680575" y="3890963"/>
          <p14:tracePt t="199225" x="9688513" y="3890963"/>
          <p14:tracePt t="199228" x="9696450" y="3883025"/>
          <p14:tracePt t="199230" x="9712325" y="3883025"/>
          <p14:tracePt t="199232" x="9720263" y="3883025"/>
          <p14:tracePt t="199233" x="9728200" y="3883025"/>
          <p14:tracePt t="199235" x="9736138" y="3883025"/>
          <p14:tracePt t="199237" x="9744075" y="3883025"/>
          <p14:tracePt t="199239" x="9752013" y="3883025"/>
          <p14:tracePt t="199241" x="9759950" y="3883025"/>
          <p14:tracePt t="199245" x="9775825" y="3875088"/>
          <p14:tracePt t="199247" x="9783763" y="3875088"/>
          <p14:tracePt t="199249" x="9791700" y="3875088"/>
          <p14:tracePt t="199253" x="9799638" y="3875088"/>
          <p14:tracePt t="199255" x="9807575" y="3875088"/>
          <p14:tracePt t="199257" x="9815513" y="3867150"/>
          <p14:tracePt t="199262" x="9823450" y="3867150"/>
          <p14:tracePt t="199264" x="9831388" y="3867150"/>
          <p14:tracePt t="199267" x="9839325" y="3867150"/>
          <p14:tracePt t="199271" x="9839325" y="3859213"/>
          <p14:tracePt t="199273" x="9847263" y="3859213"/>
          <p14:tracePt t="199337" x="9839325" y="3859213"/>
          <p14:tracePt t="199347" x="9831388" y="3859213"/>
          <p14:tracePt t="199353" x="9823450" y="3859213"/>
          <p14:tracePt t="199357" x="9815513" y="3859213"/>
          <p14:tracePt t="199362" x="9807575" y="3867150"/>
          <p14:tracePt t="199365" x="9799638" y="3867150"/>
          <p14:tracePt t="199369" x="9791700" y="3867150"/>
          <p14:tracePt t="199371" x="9783763" y="3867150"/>
          <p14:tracePt t="199373" x="9775825" y="3875088"/>
          <p14:tracePt t="199375" x="9767888" y="3875088"/>
          <p14:tracePt t="199379" x="9752013" y="3875088"/>
          <p14:tracePt t="199381" x="9744075" y="3883025"/>
          <p14:tracePt t="199383" x="9736138" y="3883025"/>
          <p14:tracePt t="199385" x="9728200" y="3883025"/>
          <p14:tracePt t="199387" x="9712325" y="3890963"/>
          <p14:tracePt t="199389" x="9704388" y="3890963"/>
          <p14:tracePt t="199391" x="9688513" y="3898900"/>
          <p14:tracePt t="199395" x="9664700" y="3898900"/>
          <p14:tracePt t="199398" x="9656763" y="3906838"/>
          <p14:tracePt t="199399" x="9640888" y="3906838"/>
          <p14:tracePt t="199401" x="9625013" y="3914775"/>
          <p14:tracePt t="199403" x="9609138" y="3914775"/>
          <p14:tracePt t="199405" x="9593263" y="3914775"/>
          <p14:tracePt t="199407" x="9575800" y="3922713"/>
          <p14:tracePt t="199411" x="9536113" y="3930650"/>
          <p14:tracePt t="199414" x="9520238" y="3930650"/>
          <p14:tracePt t="199416" x="9504363" y="3930650"/>
          <p14:tracePt t="199417" x="9480550" y="3938588"/>
          <p14:tracePt t="199419" x="9464675" y="3938588"/>
          <p14:tracePt t="199421" x="9440863" y="3948113"/>
          <p14:tracePt t="199423" x="9417050" y="3948113"/>
          <p14:tracePt t="199425" x="9401175" y="3956050"/>
          <p14:tracePt t="199428" x="9377363" y="3956050"/>
          <p14:tracePt t="199429" x="9345613" y="3963988"/>
          <p14:tracePt t="199432" x="9321800" y="3963988"/>
          <p14:tracePt t="199433" x="9297988" y="3971925"/>
          <p14:tracePt t="199435" x="9274175" y="3979863"/>
          <p14:tracePt t="199437" x="9250363" y="3979863"/>
          <p14:tracePt t="199439" x="9217025" y="3987800"/>
          <p14:tracePt t="199441" x="9193213" y="3987800"/>
          <p14:tracePt t="199445" x="9137650" y="3995738"/>
          <p14:tracePt t="199449" x="9082088" y="4003675"/>
          <p14:tracePt t="199451" x="9058275" y="4011613"/>
          <p14:tracePt t="199453" x="9026525" y="4019550"/>
          <p14:tracePt t="199455" x="8994775" y="4027488"/>
          <p14:tracePt t="199457" x="8963025" y="4027488"/>
          <p14:tracePt t="199459" x="8931275" y="4035425"/>
          <p14:tracePt t="199462" x="8899525" y="4043363"/>
          <p14:tracePt t="199463" x="8866188" y="4051300"/>
          <p14:tracePt t="199466" x="8834438" y="4051300"/>
          <p14:tracePt t="199470" x="8763000" y="4067175"/>
          <p14:tracePt t="199472" x="8731250" y="4075113"/>
          <p14:tracePt t="199473" x="8699500" y="4083050"/>
          <p14:tracePt t="199475" x="8667750" y="4083050"/>
          <p14:tracePt t="199478" x="8636000" y="4090988"/>
          <p14:tracePt t="199480" x="8604250" y="4098925"/>
          <p14:tracePt t="199484" x="8531225" y="4114800"/>
          <p14:tracePt t="199486" x="8499475" y="4122738"/>
          <p14:tracePt t="199487" x="8467725" y="4130675"/>
          <p14:tracePt t="199489" x="8435975" y="4138613"/>
          <p14:tracePt t="199491" x="8404225" y="4146550"/>
          <p14:tracePt t="199495" x="8340725" y="4162425"/>
          <p14:tracePt t="199500" x="8269288" y="4178300"/>
          <p14:tracePt t="199503" x="8205788" y="4194175"/>
          <p14:tracePt t="199505" x="8172450" y="4202113"/>
          <p14:tracePt t="199507" x="8140700" y="4210050"/>
          <p14:tracePt t="199509" x="8108950" y="4217988"/>
          <p14:tracePt t="199512" x="8077200" y="4217988"/>
          <p14:tracePt t="199513" x="8037513" y="4225925"/>
          <p14:tracePt t="199517" x="8005763" y="4233863"/>
          <p14:tracePt t="199521" x="7902575" y="4257675"/>
          <p14:tracePt t="199523" x="7870825" y="4265613"/>
          <p14:tracePt t="199525" x="7839075" y="4273550"/>
          <p14:tracePt t="199528" x="7805738" y="4281488"/>
          <p14:tracePt t="199530" x="7773988" y="4291013"/>
          <p14:tracePt t="199536" x="7678738" y="4306888"/>
          <p14:tracePt t="199537" x="7646988" y="4314825"/>
          <p14:tracePt t="199539" x="7615238" y="4322763"/>
          <p14:tracePt t="199541" x="7583488" y="4330700"/>
          <p14:tracePt t="199545" x="7527925" y="4338638"/>
          <p14:tracePt t="199552" x="7446963" y="4354513"/>
          <p14:tracePt t="199553" x="7423150" y="4362450"/>
          <p14:tracePt t="199555" x="7399338" y="4370388"/>
          <p14:tracePt t="199557" x="7375525" y="4370388"/>
          <p14:tracePt t="199559" x="7351713" y="4378325"/>
          <p14:tracePt t="199562" x="7327900" y="4378325"/>
          <p14:tracePt t="199564" x="7312025" y="4386263"/>
          <p14:tracePt t="199568" x="7264400" y="4394200"/>
          <p14:tracePt t="199570" x="7248525" y="4402138"/>
          <p14:tracePt t="199571" x="7224713" y="4402138"/>
          <p14:tracePt t="199573" x="7200900" y="4410075"/>
          <p14:tracePt t="199575" x="7185025" y="4410075"/>
          <p14:tracePt t="199578" x="7161213" y="4418013"/>
          <p14:tracePt t="199584" x="7104063" y="4433888"/>
          <p14:tracePt t="199585" x="7080250" y="4433888"/>
          <p14:tracePt t="199587" x="7064375" y="4441825"/>
          <p14:tracePt t="199589" x="7040563" y="4441825"/>
          <p14:tracePt t="199591" x="7024688" y="4441825"/>
          <p14:tracePt t="199595" x="6985000" y="4457700"/>
          <p14:tracePt t="199601" x="6937375" y="4465638"/>
          <p14:tracePt t="199603" x="6921500" y="4473575"/>
          <p14:tracePt t="199605" x="6905625" y="4473575"/>
          <p14:tracePt t="199607" x="6889750" y="4481513"/>
          <p14:tracePt t="199609" x="6873875" y="4481513"/>
          <p14:tracePt t="199612" x="6858000" y="4489450"/>
          <p14:tracePt t="199615" x="6826250" y="4497388"/>
          <p14:tracePt t="199617" x="6810375" y="4505325"/>
          <p14:tracePt t="199619" x="6794500" y="4513263"/>
          <p14:tracePt t="199621" x="6784975" y="4513263"/>
          <p14:tracePt t="199623" x="6769100" y="4521200"/>
          <p14:tracePt t="199625" x="6753225" y="4529138"/>
          <p14:tracePt t="199628" x="6737350" y="4529138"/>
          <p14:tracePt t="199630" x="6721475" y="4537075"/>
          <p14:tracePt t="199634" x="6697663" y="4545013"/>
          <p14:tracePt t="199635" x="6681788" y="4545013"/>
          <p14:tracePt t="199637" x="6673850" y="4552950"/>
          <p14:tracePt t="199639" x="6657975" y="4552950"/>
          <p14:tracePt t="199641" x="6650038" y="4560888"/>
          <p14:tracePt t="199645" x="6626225" y="4568825"/>
          <p14:tracePt t="199650" x="6602413" y="4576763"/>
          <p14:tracePt t="199651" x="6594475" y="4576763"/>
          <p14:tracePt t="199653" x="6586538" y="4584700"/>
          <p14:tracePt t="199655" x="6570663" y="4584700"/>
          <p14:tracePt t="199657" x="6562725" y="4592638"/>
          <p14:tracePt t="199659" x="6554788" y="4592638"/>
          <p14:tracePt t="199662" x="6546850" y="4592638"/>
          <p14:tracePt t="199664" x="6538913" y="4600575"/>
          <p14:tracePt t="199667" x="6523038" y="4600575"/>
          <p14:tracePt t="199669" x="6515100" y="4600575"/>
          <p14:tracePt t="199671" x="6507163" y="4608513"/>
          <p14:tracePt t="199674" x="6499225" y="4608513"/>
          <p14:tracePt t="199678" x="6491288" y="4608513"/>
          <p14:tracePt t="199681" x="6475413" y="4616450"/>
          <p14:tracePt t="199685" x="6467475" y="4616450"/>
          <p14:tracePt t="199687" x="6459538" y="4616450"/>
          <p14:tracePt t="199691" x="6451600" y="4616450"/>
          <p14:tracePt t="199697" x="6451600" y="4624388"/>
          <p14:tracePt t="199698" x="6442075" y="4624388"/>
          <p14:tracePt t="199709" x="6434138" y="4624388"/>
          <p14:tracePt t="199731" x="6434138" y="4633913"/>
          <p14:tracePt t="199741" x="6426200" y="4633913"/>
          <p14:tracePt t="199746" x="6426200" y="4641850"/>
          <p14:tracePt t="199757" x="6426200" y="4649788"/>
          <p14:tracePt t="199765" x="6418263" y="4649788"/>
          <p14:tracePt t="199775" x="6418263" y="4657725"/>
          <p14:tracePt t="199807" x="6410325" y="4657725"/>
          <p14:tracePt t="199855" x="6402388" y="4657725"/>
          <p14:tracePt t="199875" x="6394450" y="4657725"/>
          <p14:tracePt t="199885" x="6386513" y="4657725"/>
          <p14:tracePt t="199888" x="6386513" y="4649788"/>
          <p14:tracePt t="199891" x="6378575" y="4649788"/>
          <p14:tracePt t="199897" x="6378575" y="4641850"/>
          <p14:tracePt t="199899" x="6370638" y="4641850"/>
          <p14:tracePt t="199903" x="6362700" y="4633913"/>
          <p14:tracePt t="199909" x="6354763" y="4624388"/>
          <p14:tracePt t="199914" x="6346825" y="4616450"/>
          <p14:tracePt t="199918" x="6338888" y="4608513"/>
          <p14:tracePt t="199922" x="6338888" y="4600575"/>
          <p14:tracePt t="199924" x="6330950" y="4600575"/>
          <p14:tracePt t="199925" x="6330950" y="4592638"/>
          <p14:tracePt t="199930" x="6323013" y="4584700"/>
          <p14:tracePt t="199932" x="6323013" y="4576763"/>
          <p14:tracePt t="199949" x="6299200" y="4545013"/>
          <p14:tracePt t="199950" x="6299200" y="4537075"/>
          <p14:tracePt t="199953" x="6291263" y="4529138"/>
          <p14:tracePt t="199955" x="6291263" y="4521200"/>
          <p14:tracePt t="199957" x="6283325" y="4513263"/>
          <p14:tracePt t="199959" x="6283325" y="4505325"/>
          <p14:tracePt t="199965" x="6275388" y="4497388"/>
          <p14:tracePt t="199966" x="6275388" y="4489450"/>
          <p14:tracePt t="199967" x="6267450" y="4481513"/>
          <p14:tracePt t="199969" x="6267450" y="4473575"/>
          <p14:tracePt t="199971" x="6259513" y="4465638"/>
          <p14:tracePt t="199973" x="6259513" y="4457700"/>
          <p14:tracePt t="199975" x="6251575" y="4457700"/>
          <p14:tracePt t="199978" x="6243638" y="4449763"/>
          <p14:tracePt t="199981" x="6235700" y="4433888"/>
          <p14:tracePt t="199985" x="6227763" y="4425950"/>
          <p14:tracePt t="199987" x="6227763" y="4418013"/>
          <p14:tracePt t="199989" x="6219825" y="4410075"/>
          <p14:tracePt t="199991" x="6211888" y="4410075"/>
          <p14:tracePt t="199995" x="6203950" y="4394200"/>
          <p14:tracePt t="199998" x="6196013" y="4394200"/>
          <p14:tracePt t="200002" x="6188075" y="4386263"/>
          <p14:tracePt t="200003" x="6180138" y="4378325"/>
          <p14:tracePt t="200005" x="6180138" y="4370388"/>
          <p14:tracePt t="200007" x="6172200" y="4370388"/>
          <p14:tracePt t="200009" x="6164263" y="4362450"/>
          <p14:tracePt t="200014" x="6156325" y="4354513"/>
          <p14:tracePt t="200018" x="6148388" y="4346575"/>
          <p14:tracePt t="200020" x="6140450" y="4346575"/>
          <p14:tracePt t="200021" x="6132513" y="4338638"/>
          <p14:tracePt t="200023" x="6124575" y="4338638"/>
          <p14:tracePt t="200028" x="6116638" y="4330700"/>
          <p14:tracePt t="200032" x="6100763" y="4330700"/>
          <p14:tracePt t="200035" x="6091238" y="4322763"/>
          <p14:tracePt t="200036" x="6083300" y="4322763"/>
          <p14:tracePt t="200037" x="6075363" y="4322763"/>
          <p14:tracePt t="200039" x="6067425" y="4314825"/>
          <p14:tracePt t="200041" x="6059488" y="4314825"/>
          <p14:tracePt t="200045" x="6043613" y="4314825"/>
          <p14:tracePt t="200050" x="6027738" y="4306888"/>
          <p14:tracePt t="200052" x="6019800" y="4306888"/>
          <p14:tracePt t="200053" x="6011863" y="4306888"/>
          <p14:tracePt t="200055" x="6003925" y="4306888"/>
          <p14:tracePt t="200057" x="5995988" y="4306888"/>
          <p14:tracePt t="200059" x="5988050" y="4306888"/>
          <p14:tracePt t="200062" x="5980113" y="4306888"/>
          <p14:tracePt t="200066" x="5964238" y="4306888"/>
          <p14:tracePt t="200067" x="5956300" y="4298950"/>
          <p14:tracePt t="200069" x="5948363" y="4298950"/>
          <p14:tracePt t="200071" x="5940425" y="4298950"/>
          <p14:tracePt t="200075" x="5932488" y="4298950"/>
          <p14:tracePt t="200078" x="5924550" y="4298950"/>
          <p14:tracePt t="200081" x="5908675" y="4298950"/>
          <p14:tracePt t="200085" x="5900738" y="4298950"/>
          <p14:tracePt t="200087" x="5892800" y="4298950"/>
          <p14:tracePt t="200091" x="5884863" y="4306888"/>
          <p14:tracePt t="200095" x="5876925" y="4306888"/>
          <p14:tracePt t="200099" x="5868988" y="4306888"/>
          <p14:tracePt t="200103" x="5861050" y="4306888"/>
          <p14:tracePt t="200105" x="5853113" y="4306888"/>
          <p14:tracePt t="200109" x="5845175" y="4306888"/>
          <p14:tracePt t="200113" x="5837238" y="4306888"/>
          <p14:tracePt t="200117" x="5829300" y="4306888"/>
          <p14:tracePt t="200119" x="5821363" y="4306888"/>
          <p14:tracePt t="200121" x="5813425" y="4306888"/>
          <p14:tracePt t="200123" x="5805488" y="4314825"/>
          <p14:tracePt t="200125" x="5797550" y="4314825"/>
          <p14:tracePt t="200128" x="5789613" y="4314825"/>
          <p14:tracePt t="200130" x="5781675" y="4314825"/>
          <p14:tracePt t="200131" x="5773738" y="4314825"/>
          <p14:tracePt t="200133" x="5765800" y="4314825"/>
          <p14:tracePt t="200137" x="5757863" y="4314825"/>
          <p14:tracePt t="200139" x="5749925" y="4322763"/>
          <p14:tracePt t="200141" x="5740400" y="4322763"/>
          <p14:tracePt t="200146" x="5724525" y="4322763"/>
          <p14:tracePt t="200147" x="5716588" y="4322763"/>
          <p14:tracePt t="200149" x="5708650" y="4322763"/>
          <p14:tracePt t="200153" x="5700713" y="4322763"/>
          <p14:tracePt t="200155" x="5692775" y="4330700"/>
          <p14:tracePt t="200157" x="5684838" y="4330700"/>
          <p14:tracePt t="200162" x="5676900" y="4330700"/>
          <p14:tracePt t="200163" x="5668963" y="4330700"/>
          <p14:tracePt t="200167" x="5661025" y="4330700"/>
          <p14:tracePt t="200171" x="5653088" y="4330700"/>
          <p14:tracePt t="200176" x="5645150" y="4330700"/>
          <p14:tracePt t="200180" x="5637213" y="4330700"/>
          <p14:tracePt t="200181" x="5637213" y="4338638"/>
          <p14:tracePt t="200187" x="5629275" y="4338638"/>
          <p14:tracePt t="200211" x="5629275" y="4330700"/>
          <p14:tracePt t="200239" x="5637213" y="4330700"/>
          <p14:tracePt t="200247" x="5637213" y="4322763"/>
          <p14:tracePt t="200255" x="5637213" y="4314825"/>
          <p14:tracePt t="200259" x="5637213" y="4306888"/>
          <p14:tracePt t="200263" x="5637213" y="4298950"/>
          <p14:tracePt t="200266" x="5645150" y="4298950"/>
          <p14:tracePt t="200269" x="5645150" y="4291013"/>
          <p14:tracePt t="200275" x="5645150" y="4281488"/>
          <p14:tracePt t="200279" x="5645150" y="4273550"/>
          <p14:tracePt t="200287" x="5645150" y="4265613"/>
          <p14:tracePt t="200288" x="5637213" y="4265613"/>
          <p14:tracePt t="200289" x="5637213" y="4257675"/>
          <p14:tracePt t="200295" x="5637213" y="4249738"/>
          <p14:tracePt t="200299" x="5637213" y="4241800"/>
          <p14:tracePt t="200303" x="5637213" y="4233863"/>
          <p14:tracePt t="200312" x="5637213" y="4225925"/>
          <p14:tracePt t="200319" x="5629275" y="4225925"/>
          <p14:tracePt t="200323" x="5629275" y="4217988"/>
          <p14:tracePt t="200443" x="5629275" y="4210050"/>
          <p14:tracePt t="200446" x="5621338" y="4210050"/>
          <p14:tracePt t="200451" x="5621338" y="4202113"/>
          <p14:tracePt t="200454" x="5613400" y="4202113"/>
          <p14:tracePt t="200457" x="5605463" y="4194175"/>
          <p14:tracePt t="200463" x="5597525" y="4186238"/>
          <p14:tracePt t="200467" x="5589588" y="4186238"/>
          <p14:tracePt t="200469" x="5589588" y="4178300"/>
          <p14:tracePt t="200473" x="5581650" y="4178300"/>
          <p14:tracePt t="200478" x="5573713" y="4178300"/>
          <p14:tracePt t="200481" x="5573713" y="4170363"/>
          <p14:tracePt t="200483" x="5565775" y="4170363"/>
          <p14:tracePt t="200487" x="5557838" y="4170363"/>
          <p14:tracePt t="200491" x="5549900" y="4170363"/>
          <p14:tracePt t="200496" x="5541963" y="4170363"/>
          <p14:tracePt t="200499" x="5534025" y="4170363"/>
          <p14:tracePt t="200501" x="5534025" y="4162425"/>
          <p14:tracePt t="200503" x="5526088" y="4162425"/>
          <p14:tracePt t="200507" x="5518150" y="4162425"/>
          <p14:tracePt t="200509" x="5510213" y="4162425"/>
          <p14:tracePt t="200514" x="5502275" y="4162425"/>
          <p14:tracePt t="200515" x="5494338" y="4162425"/>
          <p14:tracePt t="200517" x="5494338" y="4170363"/>
          <p14:tracePt t="200519" x="5486400" y="4170363"/>
          <p14:tracePt t="200521" x="5478463" y="4170363"/>
          <p14:tracePt t="200525" x="5470525" y="4170363"/>
          <p14:tracePt t="200529" x="5462588" y="4170363"/>
          <p14:tracePt t="200532" x="5454650" y="4170363"/>
          <p14:tracePt t="200535" x="5446713" y="4178300"/>
          <p14:tracePt t="200539" x="5438775" y="4178300"/>
          <p14:tracePt t="200541" x="5438775" y="4186238"/>
          <p14:tracePt t="200545" x="5422900" y="4186238"/>
          <p14:tracePt t="200549" x="5414963" y="4194175"/>
          <p14:tracePt t="200553" x="5407025" y="4202113"/>
          <p14:tracePt t="200555" x="5397500" y="4202113"/>
          <p14:tracePt t="200557" x="5389563" y="4202113"/>
          <p14:tracePt t="200559" x="5389563" y="4210050"/>
          <p14:tracePt t="200562" x="5381625" y="4210050"/>
          <p14:tracePt t="200566" x="5365750" y="4210050"/>
          <p14:tracePt t="200568" x="5365750" y="4217988"/>
          <p14:tracePt t="200569" x="5357813" y="4217988"/>
          <p14:tracePt t="200571" x="5349875" y="4217988"/>
          <p14:tracePt t="200573" x="5341938" y="4225925"/>
          <p14:tracePt t="200575" x="5334000" y="4225925"/>
          <p14:tracePt t="200581" x="5318125" y="4233863"/>
          <p14:tracePt t="200583" x="5310188" y="4233863"/>
          <p14:tracePt t="200587" x="5302250" y="4233863"/>
          <p14:tracePt t="200589" x="5294313" y="4241800"/>
          <p14:tracePt t="200591" x="5286375" y="4241800"/>
          <p14:tracePt t="200596" x="5270500" y="4241800"/>
          <p14:tracePt t="200599" x="5262563" y="4241800"/>
          <p14:tracePt t="200601" x="5254625" y="4241800"/>
          <p14:tracePt t="200603" x="5246688" y="4241800"/>
          <p14:tracePt t="200605" x="5238750" y="4249738"/>
          <p14:tracePt t="200609" x="5230813" y="4249738"/>
          <p14:tracePt t="200612" x="5222875" y="4249738"/>
          <p14:tracePt t="200615" x="5207000" y="4249738"/>
          <p14:tracePt t="200619" x="5199063" y="4249738"/>
          <p14:tracePt t="200621" x="5191125" y="4249738"/>
          <p14:tracePt t="200623" x="5183188" y="4249738"/>
          <p14:tracePt t="200625" x="5175250" y="4241800"/>
          <p14:tracePt t="200629" x="5167313" y="4241800"/>
          <p14:tracePt t="200631" x="5159375" y="4241800"/>
          <p14:tracePt t="200635" x="5151438" y="4241800"/>
          <p14:tracePt t="200637" x="5143500" y="4241800"/>
          <p14:tracePt t="200641" x="5135563" y="4241800"/>
          <p14:tracePt t="200646" x="5127625" y="4241800"/>
          <p14:tracePt t="200647" x="5119688" y="4233863"/>
          <p14:tracePt t="200651" x="5111750" y="4233863"/>
          <p14:tracePt t="200655" x="5103813" y="4233863"/>
          <p14:tracePt t="200659" x="5095875" y="4233863"/>
          <p14:tracePt t="200663" x="5087938" y="4225925"/>
          <p14:tracePt t="200667" x="5080000" y="4225925"/>
          <p14:tracePt t="200673" x="5072063" y="4225925"/>
          <p14:tracePt t="200679" x="5064125" y="4225925"/>
          <p14:tracePt t="200681" x="5056188" y="4217988"/>
          <p14:tracePt t="200685" x="5046663" y="4217988"/>
          <p14:tracePt t="200691" x="5038725" y="4217988"/>
          <p14:tracePt t="200696" x="5030788" y="4217988"/>
          <p14:tracePt t="200701" x="5022850" y="4210050"/>
          <p14:tracePt t="200707" x="5014913" y="4210050"/>
          <p14:tracePt t="200717" x="5006975" y="4210050"/>
          <p14:tracePt t="200723" x="5006975" y="4202113"/>
          <p14:tracePt t="201305" x="5006975" y="4210050"/>
          <p14:tracePt t="201309" x="4999038" y="4210050"/>
          <p14:tracePt t="201321" x="4991100" y="4210050"/>
          <p14:tracePt t="201325" x="4991100" y="4217988"/>
          <p14:tracePt t="201330" x="4983163" y="4217988"/>
          <p14:tracePt t="201335" x="4975225" y="4217988"/>
          <p14:tracePt t="201341" x="4967288" y="4225925"/>
          <p14:tracePt t="201347" x="4959350" y="4225925"/>
          <p14:tracePt t="201351" x="4951413" y="4225925"/>
          <p14:tracePt t="201357" x="4943475" y="4225925"/>
          <p14:tracePt t="201363" x="4935538" y="4225925"/>
          <p14:tracePt t="201371" x="4927600" y="4225925"/>
          <p14:tracePt t="201381" x="4919663" y="4225925"/>
          <p14:tracePt t="201383" x="4919663" y="4233863"/>
          <p14:tracePt t="202611" x="4927600" y="4233863"/>
          <p14:tracePt t="202615" x="4935538" y="4233863"/>
          <p14:tracePt t="202619" x="4943475" y="4233863"/>
          <p14:tracePt t="202621" x="4951413" y="4233863"/>
          <p14:tracePt t="202625" x="4959350" y="4233863"/>
          <p14:tracePt t="202629" x="4967288" y="4233863"/>
          <p14:tracePt t="202630" x="4975225" y="4233863"/>
          <p14:tracePt t="202633" x="4983163" y="4233863"/>
          <p14:tracePt t="202636" x="4991100" y="4233863"/>
          <p14:tracePt t="202637" x="4999038" y="4233863"/>
          <p14:tracePt t="202639" x="5006975" y="4233863"/>
          <p14:tracePt t="202645" x="5022850" y="4233863"/>
          <p14:tracePt t="202647" x="5030788" y="4233863"/>
          <p14:tracePt t="202649" x="5038725" y="4233863"/>
          <p14:tracePt t="202651" x="5046663" y="4233863"/>
          <p14:tracePt t="202653" x="5056188" y="4233863"/>
          <p14:tracePt t="202655" x="5064125" y="4233863"/>
          <p14:tracePt t="202657" x="5072063" y="4233863"/>
          <p14:tracePt t="202659" x="5080000" y="4241800"/>
          <p14:tracePt t="202662" x="5087938" y="4241800"/>
          <p14:tracePt t="202665" x="5103813" y="4241800"/>
          <p14:tracePt t="202667" x="5111750" y="4241800"/>
          <p14:tracePt t="202669" x="5119688" y="4241800"/>
          <p14:tracePt t="202671" x="5127625" y="4241800"/>
          <p14:tracePt t="202673" x="5135563" y="4241800"/>
          <p14:tracePt t="202675" x="5143500" y="4241800"/>
          <p14:tracePt t="202678" x="5151438" y="4241800"/>
          <p14:tracePt t="202680" x="5159375" y="4241800"/>
          <p14:tracePt t="202683" x="5167313" y="4241800"/>
          <p14:tracePt t="202686" x="5175250" y="4241800"/>
          <p14:tracePt t="202689" x="5183188" y="4241800"/>
          <p14:tracePt t="202695" x="5191125" y="4241800"/>
          <p14:tracePt t="202697" x="5199063" y="4241800"/>
          <p14:tracePt t="202703" x="5207000" y="4241800"/>
          <p14:tracePt t="202913" x="5214938" y="4241800"/>
          <p14:tracePt t="202925" x="5222875" y="4241800"/>
          <p14:tracePt t="202933" x="5230813" y="4241800"/>
          <p14:tracePt t="202938" x="5238750" y="4241800"/>
          <p14:tracePt t="202941" x="5246688" y="4241800"/>
          <p14:tracePt t="202945" x="5254625" y="4241800"/>
          <p14:tracePt t="202947" x="5262563" y="4241800"/>
          <p14:tracePt t="202951" x="5270500" y="4241800"/>
          <p14:tracePt t="202955" x="5278438" y="4241800"/>
          <p14:tracePt t="202957" x="5286375" y="4241800"/>
          <p14:tracePt t="202961" x="5294313" y="4241800"/>
          <p14:tracePt t="202963" x="5302250" y="4241800"/>
          <p14:tracePt t="202967" x="5310188" y="4241800"/>
          <p14:tracePt t="202969" x="5318125" y="4233863"/>
          <p14:tracePt t="202973" x="5326063" y="4233863"/>
          <p14:tracePt t="202978" x="5334000" y="4233863"/>
          <p14:tracePt t="202980" x="5341938" y="4233863"/>
          <p14:tracePt t="202983" x="5349875" y="4233863"/>
          <p14:tracePt t="202987" x="5357813" y="4233863"/>
          <p14:tracePt t="202991" x="5365750" y="4233863"/>
          <p14:tracePt t="202996" x="5373688" y="4233863"/>
          <p14:tracePt t="202999" x="5381625" y="4233863"/>
          <p14:tracePt t="203003" x="5389563" y="4233863"/>
          <p14:tracePt t="203012" x="5397500" y="4233863"/>
          <p14:tracePt t="203371" x="5407025" y="4233863"/>
          <p14:tracePt t="203377" x="5414963" y="4233863"/>
          <p14:tracePt t="203380" x="5422900" y="4233863"/>
          <p14:tracePt t="203383" x="5430838" y="4233863"/>
          <p14:tracePt t="203385" x="5438775" y="4233863"/>
          <p14:tracePt t="203387" x="5446713" y="4233863"/>
          <p14:tracePt t="203389" x="5454650" y="4241800"/>
          <p14:tracePt t="203396" x="5470525" y="4241800"/>
          <p14:tracePt t="203399" x="5478463" y="4241800"/>
          <p14:tracePt t="203403" x="5486400" y="4241800"/>
          <p14:tracePt t="203405" x="5494338" y="4241800"/>
          <p14:tracePt t="203409" x="5502275" y="4241800"/>
          <p14:tracePt t="203414" x="5510213" y="4241800"/>
          <p14:tracePt t="203419" x="5518150" y="4241800"/>
          <p14:tracePt t="203428" x="5526088" y="4241800"/>
          <p14:tracePt t="203848" x="5526088" y="4249738"/>
          <p14:tracePt t="203862" x="5534025" y="4249738"/>
          <p14:tracePt t="203871" x="5541963" y="4249738"/>
          <p14:tracePt t="203879" x="5549900" y="4249738"/>
          <p14:tracePt t="203883" x="5557838" y="4249738"/>
          <p14:tracePt t="203885" x="5565775" y="4249738"/>
          <p14:tracePt t="203889" x="5573713" y="4249738"/>
          <p14:tracePt t="203895" x="5589588" y="4249738"/>
          <p14:tracePt t="203899" x="5597525" y="4249738"/>
          <p14:tracePt t="203901" x="5605463" y="4249738"/>
          <p14:tracePt t="203905" x="5613400" y="4249738"/>
          <p14:tracePt t="203907" x="5621338" y="4249738"/>
          <p14:tracePt t="203912" x="5629275" y="4249738"/>
          <p14:tracePt t="203915" x="5637213" y="4249738"/>
          <p14:tracePt t="203921" x="5645150" y="4249738"/>
          <p14:tracePt t="203947" x="5653088" y="4249738"/>
          <p14:tracePt t="204361" x="5661025" y="4249738"/>
          <p14:tracePt t="204364" x="5661025" y="4241800"/>
          <p14:tracePt t="204367" x="5668963" y="4241800"/>
          <p14:tracePt t="204369" x="5676900" y="4241800"/>
          <p14:tracePt t="204373" x="5684838" y="4241800"/>
          <p14:tracePt t="204375" x="5692775" y="4241800"/>
          <p14:tracePt t="204378" x="5700713" y="4241800"/>
          <p14:tracePt t="204380" x="5708650" y="4241800"/>
          <p14:tracePt t="204382" x="5716588" y="4241800"/>
          <p14:tracePt t="204385" x="5724525" y="4241800"/>
          <p14:tracePt t="204387" x="5732463" y="4241800"/>
          <p14:tracePt t="204389" x="5740400" y="4241800"/>
          <p14:tracePt t="204391" x="5749925" y="4241800"/>
          <p14:tracePt t="204396" x="5773738" y="4241800"/>
          <p14:tracePt t="204397" x="5781675" y="4241800"/>
          <p14:tracePt t="204399" x="5789613" y="4241800"/>
          <p14:tracePt t="204401" x="5797550" y="4241800"/>
          <p14:tracePt t="204403" x="5805488" y="4241800"/>
          <p14:tracePt t="204405" x="5813425" y="4241800"/>
          <p14:tracePt t="204407" x="5829300" y="4241800"/>
          <p14:tracePt t="204409" x="5837238" y="4241800"/>
          <p14:tracePt t="204412" x="5845175" y="4241800"/>
          <p14:tracePt t="204414" x="5853113" y="4241800"/>
          <p14:tracePt t="204415" x="5868988" y="4241800"/>
          <p14:tracePt t="204417" x="5876925" y="4241800"/>
          <p14:tracePt t="204419" x="5892800" y="4241800"/>
          <p14:tracePt t="204421" x="5900738" y="4241800"/>
          <p14:tracePt t="204423" x="5908675" y="4241800"/>
          <p14:tracePt t="204425" x="5924550" y="4241800"/>
          <p14:tracePt t="204429" x="5932488" y="4241800"/>
          <p14:tracePt t="204430" x="5948363" y="4241800"/>
          <p14:tracePt t="204431" x="5956300" y="4241800"/>
          <p14:tracePt t="204433" x="5972175" y="4241800"/>
          <p14:tracePt t="204435" x="5980113" y="4241800"/>
          <p14:tracePt t="204437" x="5988050" y="4241800"/>
          <p14:tracePt t="204439" x="6003925" y="4241800"/>
          <p14:tracePt t="204441" x="6011863" y="4241800"/>
          <p14:tracePt t="204445" x="6035675" y="4241800"/>
          <p14:tracePt t="204447" x="6043613" y="4233863"/>
          <p14:tracePt t="204449" x="6051550" y="4233863"/>
          <p14:tracePt t="204451" x="6059488" y="4233863"/>
          <p14:tracePt t="204453" x="6067425" y="4233863"/>
          <p14:tracePt t="204455" x="6075363" y="4233863"/>
          <p14:tracePt t="204457" x="6083300" y="4233863"/>
          <p14:tracePt t="204459" x="6091238" y="4233863"/>
          <p14:tracePt t="204461" x="6100763" y="4233863"/>
          <p14:tracePt t="204463" x="6108700" y="4233863"/>
          <p14:tracePt t="204465" x="6116638" y="4233863"/>
          <p14:tracePt t="204466" x="6124575" y="4233863"/>
          <p14:tracePt t="204471" x="6132513" y="4233863"/>
          <p14:tracePt t="204473" x="6140450" y="4233863"/>
          <p14:tracePt t="204477" x="6148388" y="4233863"/>
          <p14:tracePt t="204481" x="6156325" y="4233863"/>
          <p14:tracePt t="204485" x="6164263" y="4233863"/>
          <p14:tracePt t="204489" x="6172200" y="4233863"/>
          <p14:tracePt t="204497" x="6180138" y="4233863"/>
          <p14:tracePt t="204755" x="6188075" y="4233863"/>
          <p14:tracePt t="204785" x="6196013" y="4233863"/>
          <p14:tracePt t="204791" x="6203950" y="4233863"/>
          <p14:tracePt t="204798" x="6211888" y="4233863"/>
          <p14:tracePt t="204801" x="6219825" y="4233863"/>
          <p14:tracePt t="204805" x="6227763" y="4233863"/>
          <p14:tracePt t="204807" x="6235700" y="4233863"/>
          <p14:tracePt t="204812" x="6243638" y="4233863"/>
          <p14:tracePt t="204814" x="6251575" y="4233863"/>
          <p14:tracePt t="204817" x="6259513" y="4225925"/>
          <p14:tracePt t="204821" x="6267450" y="4225925"/>
          <p14:tracePt t="204823" x="6275388" y="4225925"/>
          <p14:tracePt t="204828" x="6283325" y="4225925"/>
          <p14:tracePt t="204833" x="6291263" y="4225925"/>
          <p14:tracePt t="204837" x="6299200" y="4225925"/>
          <p14:tracePt t="204845" x="6307138" y="4225925"/>
          <p14:tracePt t="204860" x="6315075" y="4225925"/>
          <p14:tracePt t="205174" x="6323013" y="4225925"/>
          <p14:tracePt t="205181" x="6330950" y="4225925"/>
          <p14:tracePt t="205185" x="6338888" y="4225925"/>
          <p14:tracePt t="205189" x="6346825" y="4233863"/>
          <p14:tracePt t="205195" x="6354763" y="4233863"/>
          <p14:tracePt t="205201" x="6362700" y="4233863"/>
          <p14:tracePt t="205215" x="6370638" y="4233863"/>
          <p14:tracePt t="205348" x="6378575" y="4233863"/>
          <p14:tracePt t="205352" x="6386513" y="4233863"/>
          <p14:tracePt t="205354" x="6394450" y="4233863"/>
          <p14:tracePt t="205355" x="6402388" y="4233863"/>
          <p14:tracePt t="205357" x="6410325" y="4233863"/>
          <p14:tracePt t="205359" x="6418263" y="4233863"/>
          <p14:tracePt t="205363" x="6442075" y="4233863"/>
          <p14:tracePt t="205365" x="6451600" y="4233863"/>
          <p14:tracePt t="205367" x="6459538" y="4233863"/>
          <p14:tracePt t="205369" x="6475413" y="4233863"/>
          <p14:tracePt t="205371" x="6483350" y="4233863"/>
          <p14:tracePt t="205373" x="6499225" y="4233863"/>
          <p14:tracePt t="205375" x="6507163" y="4233863"/>
          <p14:tracePt t="205379" x="6530975" y="4233863"/>
          <p14:tracePt t="205381" x="6538913" y="4233863"/>
          <p14:tracePt t="205383" x="6554788" y="4233863"/>
          <p14:tracePt t="205385" x="6562725" y="4233863"/>
          <p14:tracePt t="205387" x="6570663" y="4233863"/>
          <p14:tracePt t="205389" x="6586538" y="4233863"/>
          <p14:tracePt t="205391" x="6594475" y="4233863"/>
          <p14:tracePt t="205395" x="6602413" y="4233863"/>
          <p14:tracePt t="205397" x="6610350" y="4233863"/>
          <p14:tracePt t="205399" x="6618288" y="4233863"/>
          <p14:tracePt t="205401" x="6626225" y="4233863"/>
          <p14:tracePt t="205403" x="6634163" y="4233863"/>
          <p14:tracePt t="205407" x="6642100" y="4233863"/>
          <p14:tracePt t="205409" x="6650038" y="4233863"/>
          <p14:tracePt t="205413" x="6657975" y="4233863"/>
          <p14:tracePt t="205415" x="6657975" y="4225925"/>
          <p14:tracePt t="205419" x="6665913" y="4225925"/>
          <p14:tracePt t="205874" x="6673850" y="4225925"/>
          <p14:tracePt t="205881" x="6681788" y="4225925"/>
          <p14:tracePt t="205887" x="6689725" y="4225925"/>
          <p14:tracePt t="205891" x="6697663" y="4217988"/>
          <p14:tracePt t="205896" x="6705600" y="4217988"/>
          <p14:tracePt t="205899" x="6713538" y="4217988"/>
          <p14:tracePt t="205903" x="6721475" y="4217988"/>
          <p14:tracePt t="205907" x="6729413" y="4217988"/>
          <p14:tracePt t="205912" x="6737350" y="4217988"/>
          <p14:tracePt t="205913" x="6745288" y="4217988"/>
          <p14:tracePt t="205917" x="6753225" y="4217988"/>
          <p14:tracePt t="205919" x="6761163" y="4217988"/>
          <p14:tracePt t="205923" x="6769100" y="4217988"/>
          <p14:tracePt t="205925" x="6777038" y="4217988"/>
          <p14:tracePt t="205928" x="6784975" y="4217988"/>
          <p14:tracePt t="205931" x="6794500" y="4217988"/>
          <p14:tracePt t="205933" x="6802438" y="4217988"/>
          <p14:tracePt t="205950" x="6850063" y="4225925"/>
          <p14:tracePt t="205953" x="6858000" y="4225925"/>
          <p14:tracePt t="205955" x="6865938" y="4225925"/>
          <p14:tracePt t="205959" x="6873875" y="4225925"/>
          <p14:tracePt t="205962" x="6881813" y="4233863"/>
          <p14:tracePt t="205965" x="6889750" y="4233863"/>
          <p14:tracePt t="205967" x="6897688" y="4233863"/>
          <p14:tracePt t="205971" x="6905625" y="4233863"/>
          <p14:tracePt t="205975" x="6913563" y="4233863"/>
          <p14:tracePt t="205980" x="6921500" y="4241800"/>
          <p14:tracePt t="205983" x="6929438" y="4241800"/>
          <p14:tracePt t="205987" x="6937375" y="4241800"/>
          <p14:tracePt t="205991" x="6945313" y="4241800"/>
          <p14:tracePt t="205995" x="6953250" y="4241800"/>
          <p14:tracePt t="205999" x="6961188" y="4249738"/>
          <p14:tracePt t="206003" x="6969125" y="4249738"/>
          <p14:tracePt t="206005" x="6977063" y="4249738"/>
          <p14:tracePt t="206009" x="6985000" y="4249738"/>
          <p14:tracePt t="206013" x="6992938" y="4249738"/>
          <p14:tracePt t="206015" x="7000875" y="4249738"/>
          <p14:tracePt t="206019" x="7008813" y="4249738"/>
          <p14:tracePt t="206021" x="7016750" y="4249738"/>
          <p14:tracePt t="206023" x="7016750" y="4257675"/>
          <p14:tracePt t="206025" x="7024688" y="4257675"/>
          <p14:tracePt t="206029" x="7032625" y="4257675"/>
          <p14:tracePt t="206031" x="7040563" y="4257675"/>
          <p14:tracePt t="206033" x="7048500" y="4257675"/>
          <p14:tracePt t="206035" x="7056438" y="4257675"/>
          <p14:tracePt t="206039" x="7064375" y="4257675"/>
          <p14:tracePt t="206041" x="7072313" y="4257675"/>
          <p14:tracePt t="206046" x="7080250" y="4265613"/>
          <p14:tracePt t="206048" x="7088188" y="4265613"/>
          <p14:tracePt t="206050" x="7096125" y="4265613"/>
          <p14:tracePt t="206051" x="7104063" y="4265613"/>
          <p14:tracePt t="206053" x="7112000" y="4265613"/>
          <p14:tracePt t="206058" x="7119938" y="4265613"/>
          <p14:tracePt t="206059" x="7127875" y="4265613"/>
          <p14:tracePt t="206062" x="7135813" y="4265613"/>
          <p14:tracePt t="206065" x="7145338" y="4265613"/>
          <p14:tracePt t="206067" x="7153275" y="4265613"/>
          <p14:tracePt t="206069" x="7161213" y="4273550"/>
          <p14:tracePt t="206071" x="7169150" y="4273550"/>
          <p14:tracePt t="206073" x="7177088" y="4273550"/>
          <p14:tracePt t="206075" x="7185025" y="4273550"/>
          <p14:tracePt t="206078" x="7192963" y="4273550"/>
          <p14:tracePt t="206081" x="7208838" y="4273550"/>
          <p14:tracePt t="206083" x="7216775" y="4273550"/>
          <p14:tracePt t="206087" x="7224713" y="4273550"/>
          <p14:tracePt t="206089" x="7232650" y="4273550"/>
          <p14:tracePt t="206091" x="7240588" y="4273550"/>
          <p14:tracePt t="206096" x="7256463" y="4273550"/>
          <p14:tracePt t="206097" x="7264400" y="4273550"/>
          <p14:tracePt t="206099" x="7272338" y="4273550"/>
          <p14:tracePt t="206101" x="7280275" y="4265613"/>
          <p14:tracePt t="206103" x="7288213" y="4265613"/>
          <p14:tracePt t="206105" x="7296150" y="4265613"/>
          <p14:tracePt t="206107" x="7304088" y="4265613"/>
          <p14:tracePt t="206109" x="7312025" y="4265613"/>
          <p14:tracePt t="206113" x="7319963" y="4265613"/>
          <p14:tracePt t="206116" x="7335838" y="4265613"/>
          <p14:tracePt t="206118" x="7343775" y="4265613"/>
          <p14:tracePt t="206120" x="7351713" y="4265613"/>
          <p14:tracePt t="206121" x="7359650" y="4265613"/>
          <p14:tracePt t="206123" x="7367588" y="4265613"/>
          <p14:tracePt t="206125" x="7375525" y="4265613"/>
          <p14:tracePt t="206128" x="7383463" y="4265613"/>
          <p14:tracePt t="206130" x="7391400" y="4265613"/>
          <p14:tracePt t="206131" x="7399338" y="4265613"/>
          <p14:tracePt t="206133" x="7407275" y="4265613"/>
          <p14:tracePt t="206135" x="7415213" y="4265613"/>
          <p14:tracePt t="206137" x="7423150" y="4265613"/>
          <p14:tracePt t="206139" x="7431088" y="4257675"/>
          <p14:tracePt t="206141" x="7439025" y="4257675"/>
          <p14:tracePt t="206145" x="7462838" y="4257675"/>
          <p14:tracePt t="206147" x="7470775" y="4257675"/>
          <p14:tracePt t="206149" x="7478713" y="4257675"/>
          <p14:tracePt t="206151" x="7486650" y="4257675"/>
          <p14:tracePt t="206153" x="7496175" y="4257675"/>
          <p14:tracePt t="206155" x="7504113" y="4257675"/>
          <p14:tracePt t="206157" x="7512050" y="4257675"/>
          <p14:tracePt t="206159" x="7519988" y="4257675"/>
          <p14:tracePt t="206162" x="7527925" y="4257675"/>
          <p14:tracePt t="206164" x="7535863" y="4257675"/>
          <p14:tracePt t="206165" x="7543800" y="4257675"/>
          <p14:tracePt t="206167" x="7551738" y="4257675"/>
          <p14:tracePt t="206169" x="7559675" y="4257675"/>
          <p14:tracePt t="206171" x="7567613" y="4257675"/>
          <p14:tracePt t="206173" x="7575550" y="4257675"/>
          <p14:tracePt t="206175" x="7583488" y="4257675"/>
          <p14:tracePt t="206178" x="7591425" y="4257675"/>
          <p14:tracePt t="206179" x="7607300" y="4257675"/>
          <p14:tracePt t="206181" x="7615238" y="4257675"/>
          <p14:tracePt t="206183" x="7623175" y="4257675"/>
          <p14:tracePt t="206185" x="7631113" y="4257675"/>
          <p14:tracePt t="206187" x="7646988" y="4257675"/>
          <p14:tracePt t="206189" x="7654925" y="4249738"/>
          <p14:tracePt t="206191" x="7662863" y="4249738"/>
          <p14:tracePt t="206195" x="7686675" y="4249738"/>
          <p14:tracePt t="206197" x="7694613" y="4249738"/>
          <p14:tracePt t="206199" x="7710488" y="4249738"/>
          <p14:tracePt t="206201" x="7718425" y="4249738"/>
          <p14:tracePt t="206203" x="7726363" y="4249738"/>
          <p14:tracePt t="206205" x="7734300" y="4249738"/>
          <p14:tracePt t="206207" x="7750175" y="4241800"/>
          <p14:tracePt t="206209" x="7758113" y="4241800"/>
          <p14:tracePt t="206213" x="7773988" y="4241800"/>
          <p14:tracePt t="206215" x="7797800" y="4241800"/>
          <p14:tracePt t="206217" x="7805738" y="4241800"/>
          <p14:tracePt t="206219" x="7821613" y="4233863"/>
          <p14:tracePt t="206221" x="7829550" y="4233863"/>
          <p14:tracePt t="206223" x="7847013" y="4233863"/>
          <p14:tracePt t="206225" x="7854950" y="4233863"/>
          <p14:tracePt t="206228" x="7870825" y="4233863"/>
          <p14:tracePt t="206231" x="7878763" y="4233863"/>
          <p14:tracePt t="206232" x="7894638" y="4233863"/>
          <p14:tracePt t="206233" x="7902575" y="4233863"/>
          <p14:tracePt t="206235" x="7918450" y="4233863"/>
          <p14:tracePt t="206237" x="7926388" y="4233863"/>
          <p14:tracePt t="206239" x="7942263" y="4233863"/>
          <p14:tracePt t="206241" x="7958138" y="4233863"/>
          <p14:tracePt t="206246" x="7981950" y="4233863"/>
          <p14:tracePt t="206247" x="7997825" y="4233863"/>
          <p14:tracePt t="206249" x="8013700" y="4233863"/>
          <p14:tracePt t="206251" x="8029575" y="4233863"/>
          <p14:tracePt t="206253" x="8045450" y="4233863"/>
          <p14:tracePt t="206255" x="8053388" y="4233863"/>
          <p14:tracePt t="206257" x="8069263" y="4225925"/>
          <p14:tracePt t="206259" x="8093075" y="4225925"/>
          <p14:tracePt t="206262" x="8108950" y="4225925"/>
          <p14:tracePt t="206264" x="8124825" y="4225925"/>
          <p14:tracePt t="206265" x="8140700" y="4225925"/>
          <p14:tracePt t="206267" x="8156575" y="4225925"/>
          <p14:tracePt t="206269" x="8172450" y="4217988"/>
          <p14:tracePt t="206271" x="8197850" y="4217988"/>
          <p14:tracePt t="206273" x="8213725" y="4217988"/>
          <p14:tracePt t="206275" x="8237538" y="4217988"/>
          <p14:tracePt t="206278" x="8253413" y="4217988"/>
          <p14:tracePt t="206280" x="8277225" y="4210050"/>
          <p14:tracePt t="206283" x="8293100" y="4210050"/>
          <p14:tracePt t="206284" x="8316913" y="4210050"/>
          <p14:tracePt t="206285" x="8332788" y="4210050"/>
          <p14:tracePt t="206287" x="8356600" y="4210050"/>
          <p14:tracePt t="206289" x="8380413" y="4210050"/>
          <p14:tracePt t="206291" x="8404225" y="4210050"/>
          <p14:tracePt t="206295" x="8443913" y="4202113"/>
          <p14:tracePt t="206298" x="8467725" y="4202113"/>
          <p14:tracePt t="206299" x="8491538" y="4202113"/>
          <p14:tracePt t="206301" x="8515350" y="4202113"/>
          <p14:tracePt t="206303" x="8531225" y="4202113"/>
          <p14:tracePt t="206305" x="8556625" y="4202113"/>
          <p14:tracePt t="206307" x="8580438" y="4202113"/>
          <p14:tracePt t="206309" x="8596313" y="4210050"/>
          <p14:tracePt t="206312" x="8620125" y="4210050"/>
          <p14:tracePt t="206316" x="8651875" y="4210050"/>
          <p14:tracePt t="206317" x="8675688" y="4210050"/>
          <p14:tracePt t="206320" x="8691563" y="4210050"/>
          <p14:tracePt t="206321" x="8715375" y="4210050"/>
          <p14:tracePt t="206323" x="8731250" y="4210050"/>
          <p14:tracePt t="206325" x="8755063" y="4210050"/>
          <p14:tracePt t="206329" x="8786813" y="4210050"/>
          <p14:tracePt t="206332" x="8810625" y="4210050"/>
          <p14:tracePt t="206334" x="8826500" y="4210050"/>
          <p14:tracePt t="206335" x="8842375" y="4210050"/>
          <p14:tracePt t="206337" x="8858250" y="4217988"/>
          <p14:tracePt t="206339" x="8883650" y="4217988"/>
          <p14:tracePt t="206341" x="8899525" y="4217988"/>
          <p14:tracePt t="206347" x="8931275" y="4217988"/>
          <p14:tracePt t="206349" x="8963025" y="4217988"/>
          <p14:tracePt t="206351" x="8978900" y="4217988"/>
          <p14:tracePt t="206352" x="8994775" y="4217988"/>
          <p14:tracePt t="206354" x="9010650" y="4210050"/>
          <p14:tracePt t="206356" x="9026525" y="4210050"/>
          <p14:tracePt t="206359" x="9042400" y="4210050"/>
          <p14:tracePt t="206361" x="9058275" y="4210050"/>
          <p14:tracePt t="206362" x="9074150" y="4210050"/>
          <p14:tracePt t="206365" x="9090025" y="4210050"/>
          <p14:tracePt t="206367" x="9105900" y="4210050"/>
          <p14:tracePt t="206368" x="9121775" y="4210050"/>
          <p14:tracePt t="206371" x="9129713" y="4210050"/>
          <p14:tracePt t="206373" x="9145588" y="4210050"/>
          <p14:tracePt t="206375" x="9161463" y="4210050"/>
          <p14:tracePt t="206377" x="9169400" y="4202113"/>
          <p14:tracePt t="206378" x="9185275" y="4202113"/>
          <p14:tracePt t="206380" x="9193213" y="4202113"/>
          <p14:tracePt t="206382" x="9209088" y="4202113"/>
          <p14:tracePt t="206384" x="9217025" y="4202113"/>
          <p14:tracePt t="206386" x="9224963" y="4202113"/>
          <p14:tracePt t="206388" x="9234488" y="4202113"/>
          <p14:tracePt t="206390" x="9250363" y="4202113"/>
          <p14:tracePt t="206393" x="9258300" y="4202113"/>
          <p14:tracePt t="206394" x="9266238" y="4194175"/>
          <p14:tracePt t="206396" x="9274175" y="4194175"/>
          <p14:tracePt t="206398" x="9282113" y="4194175"/>
          <p14:tracePt t="206400" x="9290050" y="4194175"/>
          <p14:tracePt t="206402" x="9297988" y="4194175"/>
          <p14:tracePt t="206404" x="9305925" y="4194175"/>
          <p14:tracePt t="206406" x="9313863" y="4194175"/>
          <p14:tracePt t="206408" x="9321800" y="4194175"/>
          <p14:tracePt t="206410" x="9329738" y="4194175"/>
          <p14:tracePt t="206414" x="9337675" y="4186238"/>
          <p14:tracePt t="206416" x="9345613" y="4186238"/>
          <p14:tracePt t="206420" x="9353550" y="4186238"/>
          <p14:tracePt t="206424" x="9361488" y="4186238"/>
          <p14:tracePt t="206426" x="9369425" y="4178300"/>
          <p14:tracePt t="206432" x="9377363" y="4178300"/>
          <p14:tracePt t="206438" x="9385300" y="4178300"/>
          <p14:tracePt t="206446" x="9385300" y="4170363"/>
          <p14:tracePt t="206447" x="9393238" y="4170363"/>
          <p14:tracePt t="206463" x="9401175" y="4170363"/>
          <p14:tracePt t="206483" x="9401175" y="4162425"/>
          <p14:tracePt t="206495" x="9409113" y="4162425"/>
          <p14:tracePt t="207361" x="9401175" y="4162425"/>
          <p14:tracePt t="207363" x="9401175" y="4154488"/>
          <p14:tracePt t="207367" x="9393238" y="4146550"/>
          <p14:tracePt t="207369" x="9385300" y="4146550"/>
          <p14:tracePt t="207371" x="9385300" y="4138613"/>
          <p14:tracePt t="207373" x="9377363" y="4138613"/>
          <p14:tracePt t="207375" x="9369425" y="4138613"/>
          <p14:tracePt t="207378" x="9361488" y="4130675"/>
          <p14:tracePt t="207380" x="9353550" y="4130675"/>
          <p14:tracePt t="207382" x="9345613" y="4130675"/>
          <p14:tracePt t="207383" x="9337675" y="4122738"/>
          <p14:tracePt t="207385" x="9329738" y="4122738"/>
          <p14:tracePt t="207387" x="9321800" y="4114800"/>
          <p14:tracePt t="207389" x="9313863" y="4114800"/>
          <p14:tracePt t="207391" x="9305925" y="4114800"/>
          <p14:tracePt t="207396" x="9282113" y="4098925"/>
          <p14:tracePt t="207398" x="9266238" y="4098925"/>
          <p14:tracePt t="207399" x="9250363" y="4090988"/>
          <p14:tracePt t="207401" x="9234488" y="4090988"/>
          <p14:tracePt t="207403" x="9217025" y="4083050"/>
          <p14:tracePt t="207405" x="9201150" y="4083050"/>
          <p14:tracePt t="207407" x="9185275" y="4075113"/>
          <p14:tracePt t="207409" x="9161463" y="4075113"/>
          <p14:tracePt t="207412" x="9145588" y="4067175"/>
          <p14:tracePt t="207414" x="9121775" y="4067175"/>
          <p14:tracePt t="207417" x="9074150" y="4059238"/>
          <p14:tracePt t="207419" x="9050338" y="4051300"/>
          <p14:tracePt t="207421" x="9026525" y="4051300"/>
          <p14:tracePt t="207423" x="8994775" y="4043363"/>
          <p14:tracePt t="207425" x="8970963" y="4035425"/>
          <p14:tracePt t="207428" x="8939213" y="4035425"/>
          <p14:tracePt t="207432" x="8883650" y="4027488"/>
          <p14:tracePt t="207434" x="8850313" y="4019550"/>
          <p14:tracePt t="207435" x="8818563" y="4019550"/>
          <p14:tracePt t="207437" x="8786813" y="4011613"/>
          <p14:tracePt t="207439" x="8755063" y="4011613"/>
          <p14:tracePt t="207441" x="8715375" y="4003675"/>
          <p14:tracePt t="207445" x="8651875" y="3995738"/>
          <p14:tracePt t="207450" x="8580438" y="3987800"/>
          <p14:tracePt t="207451" x="8548688" y="3987800"/>
          <p14:tracePt t="207455" x="8483600" y="3979863"/>
          <p14:tracePt t="207457" x="8451850" y="3971925"/>
          <p14:tracePt t="207459" x="8420100" y="3971925"/>
          <p14:tracePt t="207462" x="8388350" y="3971925"/>
          <p14:tracePt t="207464" x="8356600" y="3971925"/>
          <p14:tracePt t="207467" x="8293100" y="3963988"/>
          <p14:tracePt t="207470" x="8261350" y="3963988"/>
          <p14:tracePt t="207471" x="8229600" y="3963988"/>
          <p14:tracePt t="207473" x="8197850" y="3963988"/>
          <p14:tracePt t="207475" x="8172450" y="3963988"/>
          <p14:tracePt t="207478" x="8140700" y="3963988"/>
          <p14:tracePt t="207480" x="8108950" y="3963988"/>
          <p14:tracePt t="207482" x="8077200" y="3956050"/>
          <p14:tracePt t="207483" x="8053388" y="3956050"/>
          <p14:tracePt t="207485" x="8021638" y="3956050"/>
          <p14:tracePt t="207487" x="7997825" y="3956050"/>
          <p14:tracePt t="207489" x="7966075" y="3956050"/>
          <p14:tracePt t="207491" x="7942263" y="3956050"/>
          <p14:tracePt t="207496" x="7878763" y="3956050"/>
          <p14:tracePt t="207497" x="7854950" y="3956050"/>
          <p14:tracePt t="207499" x="7821613" y="3956050"/>
          <p14:tracePt t="207501" x="7797800" y="3956050"/>
          <p14:tracePt t="207503" x="7773988" y="3956050"/>
          <p14:tracePt t="207505" x="7742238" y="3956050"/>
          <p14:tracePt t="207507" x="7710488" y="3956050"/>
          <p14:tracePt t="207509" x="7686675" y="3956050"/>
          <p14:tracePt t="207512" x="7654925" y="3956050"/>
          <p14:tracePt t="207514" x="7631113" y="3956050"/>
          <p14:tracePt t="207516" x="7599363" y="3956050"/>
          <p14:tracePt t="207517" x="7567613" y="3956050"/>
          <p14:tracePt t="207519" x="7543800" y="3963988"/>
          <p14:tracePt t="207521" x="7512050" y="3963988"/>
          <p14:tracePt t="207523" x="7478713" y="3963988"/>
          <p14:tracePt t="207525" x="7446963" y="3971925"/>
          <p14:tracePt t="207528" x="7415213" y="3971925"/>
          <p14:tracePt t="207531" x="7351713" y="3979863"/>
          <p14:tracePt t="207534" x="7319963" y="3979863"/>
          <p14:tracePt t="207535" x="7288213" y="3987800"/>
          <p14:tracePt t="207537" x="7248525" y="3987800"/>
          <p14:tracePt t="207539" x="7216775" y="3995738"/>
          <p14:tracePt t="207541" x="7185025" y="3995738"/>
          <p14:tracePt t="207545" x="7112000" y="4003675"/>
          <p14:tracePt t="207548" x="7080250" y="4011613"/>
          <p14:tracePt t="207549" x="7048500" y="4011613"/>
          <p14:tracePt t="207552" x="7016750" y="4011613"/>
          <p14:tracePt t="207553" x="6977063" y="4019550"/>
          <p14:tracePt t="207555" x="6945313" y="4019550"/>
          <p14:tracePt t="207557" x="6905625" y="4027488"/>
          <p14:tracePt t="207559" x="6873875" y="4027488"/>
          <p14:tracePt t="207562" x="6834188" y="4035425"/>
          <p14:tracePt t="207567" x="6721475" y="4051300"/>
          <p14:tracePt t="207569" x="6689725" y="4059238"/>
          <p14:tracePt t="207571" x="6657975" y="4067175"/>
          <p14:tracePt t="207573" x="6618288" y="4067175"/>
          <p14:tracePt t="207575" x="6578600" y="4075113"/>
          <p14:tracePt t="207578" x="6546850" y="4083050"/>
          <p14:tracePt t="207584" x="6442075" y="4098925"/>
          <p14:tracePt t="207585" x="6410325" y="4106863"/>
          <p14:tracePt t="207587" x="6370638" y="4106863"/>
          <p14:tracePt t="207589" x="6338888" y="4114800"/>
          <p14:tracePt t="207591" x="6307138" y="4114800"/>
          <p14:tracePt t="207596" x="6243638" y="4130675"/>
          <p14:tracePt t="207599" x="6211888" y="4130675"/>
          <p14:tracePt t="207601" x="6148388" y="4138613"/>
          <p14:tracePt t="207603" x="6116638" y="4146550"/>
          <p14:tracePt t="207605" x="6083300" y="4154488"/>
          <p14:tracePt t="207607" x="6059488" y="4154488"/>
          <p14:tracePt t="207609" x="6027738" y="4162425"/>
          <p14:tracePt t="207613" x="5972175" y="4162425"/>
          <p14:tracePt t="207616" x="5940425" y="4170363"/>
          <p14:tracePt t="207618" x="5908675" y="4178300"/>
          <p14:tracePt t="207619" x="5884863" y="4178300"/>
          <p14:tracePt t="207621" x="5861050" y="4186238"/>
          <p14:tracePt t="207623" x="5829300" y="4186238"/>
          <p14:tracePt t="207625" x="5805488" y="4194175"/>
          <p14:tracePt t="207628" x="5773738" y="4194175"/>
          <p14:tracePt t="207630" x="5749925" y="4194175"/>
          <p14:tracePt t="207633" x="5700713" y="4202113"/>
          <p14:tracePt t="207635" x="5676900" y="4210050"/>
          <p14:tracePt t="207637" x="5653088" y="4210050"/>
          <p14:tracePt t="207639" x="5629275" y="4210050"/>
          <p14:tracePt t="207641" x="5605463" y="4210050"/>
          <p14:tracePt t="207645" x="5557838" y="4217988"/>
          <p14:tracePt t="207648" x="5534025" y="4217988"/>
          <p14:tracePt t="207649" x="5518150" y="4225925"/>
          <p14:tracePt t="207651" x="5494338" y="4225925"/>
          <p14:tracePt t="207653" x="5478463" y="4225925"/>
          <p14:tracePt t="207655" x="5462588" y="4233863"/>
          <p14:tracePt t="207657" x="5438775" y="4233863"/>
          <p14:tracePt t="207659" x="5422900" y="4233863"/>
          <p14:tracePt t="207662" x="5407025" y="4241800"/>
          <p14:tracePt t="207665" x="5365750" y="4241800"/>
          <p14:tracePt t="207667" x="5349875" y="4249738"/>
          <p14:tracePt t="207669" x="5334000" y="4249738"/>
          <p14:tracePt t="207671" x="5318125" y="4249738"/>
          <p14:tracePt t="207673" x="5310188" y="4249738"/>
          <p14:tracePt t="207675" x="5294313" y="4257675"/>
          <p14:tracePt t="207678" x="5278438" y="4257675"/>
          <p14:tracePt t="207680" x="5270500" y="4257675"/>
          <p14:tracePt t="207682" x="5254625" y="4257675"/>
          <p14:tracePt t="207683" x="5246688" y="4257675"/>
          <p14:tracePt t="207685" x="5230813" y="4257675"/>
          <p14:tracePt t="207687" x="5222875" y="4257675"/>
          <p14:tracePt t="207689" x="5207000" y="4257675"/>
          <p14:tracePt t="207691" x="5199063" y="4265613"/>
          <p14:tracePt t="207695" x="5183188" y="4265613"/>
          <p14:tracePt t="207697" x="5175250" y="4265613"/>
          <p14:tracePt t="207699" x="5167313" y="4273550"/>
          <p14:tracePt t="207701" x="5159375" y="4273550"/>
          <p14:tracePt t="207703" x="5151438" y="4273550"/>
          <p14:tracePt t="207705" x="5143500" y="4273550"/>
          <p14:tracePt t="207707" x="5135563" y="4273550"/>
          <p14:tracePt t="207709" x="5127625" y="4273550"/>
          <p14:tracePt t="207713" x="5119688" y="4273550"/>
          <p14:tracePt t="207715" x="5111750" y="4273550"/>
          <p14:tracePt t="207719" x="5103813" y="4273550"/>
          <p14:tracePt t="207723" x="5095875" y="4273550"/>
          <p14:tracePt t="207725" x="5087938" y="4273550"/>
          <p14:tracePt t="207730" x="5080000" y="4281488"/>
          <p14:tracePt t="207733" x="5072063" y="4281488"/>
          <p14:tracePt t="207737" x="5064125" y="4281488"/>
          <p14:tracePt t="207741" x="5056188" y="4281488"/>
          <p14:tracePt t="207745" x="5046663" y="4281488"/>
          <p14:tracePt t="207749" x="5038725" y="4273550"/>
          <p14:tracePt t="207751" x="5030788" y="4273550"/>
          <p14:tracePt t="207755" x="5022850" y="4273550"/>
          <p14:tracePt t="207757" x="5014913" y="4273550"/>
          <p14:tracePt t="207759" x="5006975" y="4273550"/>
          <p14:tracePt t="207763" x="4999038" y="4273550"/>
          <p14:tracePt t="207765" x="4991100" y="4273550"/>
          <p14:tracePt t="207767" x="4983163" y="4273550"/>
          <p14:tracePt t="207769" x="4975225" y="4273550"/>
          <p14:tracePt t="207771" x="4967288" y="4265613"/>
          <p14:tracePt t="207773" x="4959350" y="4265613"/>
          <p14:tracePt t="207775" x="4951413" y="4265613"/>
          <p14:tracePt t="207778" x="4943475" y="4265613"/>
          <p14:tracePt t="207780" x="4935538" y="4265613"/>
          <p14:tracePt t="207783" x="4919663" y="4265613"/>
          <p14:tracePt t="207785" x="4911725" y="4265613"/>
          <p14:tracePt t="207787" x="4903788" y="4265613"/>
          <p14:tracePt t="207789" x="4895850" y="4265613"/>
          <p14:tracePt t="207791" x="4887913" y="4265613"/>
          <p14:tracePt t="207795" x="4872038" y="4265613"/>
          <p14:tracePt t="207798" x="4864100" y="4265613"/>
          <p14:tracePt t="207799" x="4856163" y="4265613"/>
          <p14:tracePt t="207801" x="4848225" y="4265613"/>
          <p14:tracePt t="207803" x="4840288" y="4265613"/>
          <p14:tracePt t="207805" x="4824413" y="4265613"/>
          <p14:tracePt t="207807" x="4816475" y="4265613"/>
          <p14:tracePt t="207809" x="4808538" y="4265613"/>
          <p14:tracePt t="207812" x="4800600" y="4265613"/>
          <p14:tracePt t="207815" x="4784725" y="4265613"/>
          <p14:tracePt t="207817" x="4768850" y="4273550"/>
          <p14:tracePt t="207819" x="4760913" y="4273550"/>
          <p14:tracePt t="207821" x="4752975" y="4273550"/>
          <p14:tracePt t="207823" x="4745038" y="4273550"/>
          <p14:tracePt t="207825" x="4737100" y="4273550"/>
          <p14:tracePt t="207828" x="4721225" y="4273550"/>
          <p14:tracePt t="207831" x="4705350" y="4281488"/>
          <p14:tracePt t="207833" x="4695825" y="4281488"/>
          <p14:tracePt t="207835" x="4679950" y="4291013"/>
          <p14:tracePt t="207837" x="4672013" y="4291013"/>
          <p14:tracePt t="207839" x="4664075" y="4291013"/>
          <p14:tracePt t="207841" x="4656138" y="4291013"/>
          <p14:tracePt t="207846" x="4632325" y="4298950"/>
          <p14:tracePt t="207848" x="4624388" y="4298950"/>
          <p14:tracePt t="207849" x="4616450" y="4298950"/>
          <p14:tracePt t="207851" x="4608513" y="4298950"/>
          <p14:tracePt t="207853" x="4600575" y="4306888"/>
          <p14:tracePt t="207855" x="4584700" y="4306888"/>
          <p14:tracePt t="207857" x="4576763" y="4306888"/>
          <p14:tracePt t="207859" x="4568825" y="4306888"/>
          <p14:tracePt t="207863" x="4552950" y="4314825"/>
          <p14:tracePt t="207865" x="4545013" y="4314825"/>
          <p14:tracePt t="207867" x="4537075" y="4314825"/>
          <p14:tracePt t="207869" x="4529138" y="4314825"/>
          <p14:tracePt t="207871" x="4521200" y="4314825"/>
          <p14:tracePt t="207873" x="4513263" y="4322763"/>
          <p14:tracePt t="207875" x="4505325" y="4322763"/>
          <p14:tracePt t="207878" x="4497388" y="4322763"/>
          <p14:tracePt t="207881" x="4481513" y="4322763"/>
          <p14:tracePt t="207883" x="4473575" y="4322763"/>
          <p14:tracePt t="207885" x="4465638" y="4330700"/>
          <p14:tracePt t="207887" x="4457700" y="4330700"/>
          <p14:tracePt t="207889" x="4449763" y="4330700"/>
          <p14:tracePt t="207891" x="4441825" y="4330700"/>
          <p14:tracePt t="207895" x="4433888" y="4338638"/>
          <p14:tracePt t="207897" x="4425950" y="4338638"/>
          <p14:tracePt t="207899" x="4418013" y="4338638"/>
          <p14:tracePt t="207905" x="4410075" y="4338638"/>
          <p14:tracePt t="207919" x="4402138" y="4338638"/>
          <p14:tracePt t="208103" x="4410075" y="4338638"/>
          <p14:tracePt t="208133" x="4410075" y="4330700"/>
          <p14:tracePt t="208139" x="4418013" y="4322763"/>
          <p14:tracePt t="208144" x="4418013" y="4314825"/>
          <p14:tracePt t="208147" x="4425950" y="4314825"/>
          <p14:tracePt t="208149" x="4425950" y="4306888"/>
          <p14:tracePt t="208153" x="4433888" y="4306888"/>
          <p14:tracePt t="208155" x="4433888" y="4298950"/>
          <p14:tracePt t="208159" x="4441825" y="4298950"/>
          <p14:tracePt t="208162" x="4441825" y="4291013"/>
          <p14:tracePt t="208165" x="4449763" y="4291013"/>
          <p14:tracePt t="208167" x="4449763" y="4281488"/>
          <p14:tracePt t="208171" x="4457700" y="4281488"/>
          <p14:tracePt t="208175" x="4457700" y="4273550"/>
          <p14:tracePt t="208181" x="4465638" y="4273550"/>
          <p14:tracePt t="208183" x="4465638" y="4265613"/>
          <p14:tracePt t="208196" x="4465638" y="4257675"/>
          <p14:tracePt t="208198" x="4473575" y="4257675"/>
          <p14:tracePt t="208209" x="4473575" y="4249738"/>
          <p14:tracePt t="208221" x="4473575" y="4241800"/>
          <p14:tracePt t="208233" x="4473575" y="4233863"/>
          <p14:tracePt t="208245" x="4473575" y="4225925"/>
          <p14:tracePt t="208247" x="4481513" y="4225925"/>
          <p14:tracePt t="208257" x="4481513" y="4217988"/>
          <p14:tracePt t="208271" x="4481513" y="4210050"/>
          <p14:tracePt t="208291" x="4481513" y="4202113"/>
          <p14:tracePt t="208323" x="4481513" y="4194175"/>
          <p14:tracePt t="208347" x="4481513" y="4186238"/>
          <p14:tracePt t="208768" x="4489450" y="4186238"/>
          <p14:tracePt t="208775" x="4497388" y="4186238"/>
          <p14:tracePt t="208778" x="4505325" y="4186238"/>
          <p14:tracePt t="208783" x="4529138" y="4178300"/>
          <p14:tracePt t="208785" x="4537075" y="4186238"/>
          <p14:tracePt t="208787" x="4545013" y="4186238"/>
          <p14:tracePt t="208789" x="4552950" y="4186238"/>
          <p14:tracePt t="208791" x="4560888" y="4186238"/>
          <p14:tracePt t="208796" x="4584700" y="4186238"/>
          <p14:tracePt t="208799" x="4600575" y="4186238"/>
          <p14:tracePt t="208800" x="4608513" y="4186238"/>
          <p14:tracePt t="208801" x="4624388" y="4178300"/>
          <p14:tracePt t="208803" x="4632325" y="4178300"/>
          <p14:tracePt t="208805" x="4648200" y="4178300"/>
          <p14:tracePt t="208807" x="4664075" y="4178300"/>
          <p14:tracePt t="208809" x="4679950" y="4178300"/>
          <p14:tracePt t="208812" x="4687888" y="4178300"/>
          <p14:tracePt t="208816" x="4721225" y="4178300"/>
          <p14:tracePt t="208817" x="4737100" y="4178300"/>
          <p14:tracePt t="208819" x="4752975" y="4178300"/>
          <p14:tracePt t="208821" x="4768850" y="4178300"/>
          <p14:tracePt t="208823" x="4776788" y="4178300"/>
          <p14:tracePt t="208825" x="4792663" y="4178300"/>
          <p14:tracePt t="208828" x="4808538" y="4178300"/>
          <p14:tracePt t="208832" x="4840288" y="4178300"/>
          <p14:tracePt t="208833" x="4848225" y="4178300"/>
          <p14:tracePt t="208835" x="4864100" y="4178300"/>
          <p14:tracePt t="208837" x="4879975" y="4178300"/>
          <p14:tracePt t="208839" x="4895850" y="4178300"/>
          <p14:tracePt t="208841" x="4911725" y="4178300"/>
          <p14:tracePt t="208846" x="4935538" y="4178300"/>
          <p14:tracePt t="208848" x="4951413" y="4178300"/>
          <p14:tracePt t="208849" x="4959350" y="4178300"/>
          <p14:tracePt t="208851" x="4967288" y="4178300"/>
          <p14:tracePt t="208853" x="4983163" y="4178300"/>
          <p14:tracePt t="208855" x="4991100" y="4178300"/>
          <p14:tracePt t="208857" x="4999038" y="4178300"/>
          <p14:tracePt t="208859" x="5006975" y="4178300"/>
          <p14:tracePt t="208862" x="5014913" y="4178300"/>
          <p14:tracePt t="208864" x="5022850" y="4186238"/>
          <p14:tracePt t="208865" x="5030788" y="4186238"/>
          <p14:tracePt t="208867" x="5038725" y="4186238"/>
          <p14:tracePt t="208871" x="5046663" y="4186238"/>
          <p14:tracePt t="208875" x="5056188" y="4186238"/>
          <p14:tracePt t="208881" x="5064125" y="4186238"/>
          <p14:tracePt t="208895" x="5072063" y="4186238"/>
          <p14:tracePt t="208915" x="5064125" y="4186238"/>
          <p14:tracePt t="209029" x="5072063" y="4186238"/>
          <p14:tracePt t="209057" x="5080000" y="4186238"/>
          <p14:tracePt t="209061" x="5087938" y="4186238"/>
          <p14:tracePt t="209064" x="5095875" y="4186238"/>
          <p14:tracePt t="209065" x="5103813" y="4186238"/>
          <p14:tracePt t="209068" x="5111750" y="4186238"/>
          <p14:tracePt t="209071" x="5119688" y="4186238"/>
          <p14:tracePt t="209073" x="5127625" y="4186238"/>
          <p14:tracePt t="209075" x="5135563" y="4186238"/>
          <p14:tracePt t="209078" x="5143500" y="4186238"/>
          <p14:tracePt t="209081" x="5159375" y="4186238"/>
          <p14:tracePt t="209083" x="5167313" y="4186238"/>
          <p14:tracePt t="209085" x="5175250" y="4186238"/>
          <p14:tracePt t="209087" x="5183188" y="4194175"/>
          <p14:tracePt t="209089" x="5191125" y="4194175"/>
          <p14:tracePt t="209091" x="5199063" y="4194175"/>
          <p14:tracePt t="209096" x="5214938" y="4194175"/>
          <p14:tracePt t="209097" x="5222875" y="4194175"/>
          <p14:tracePt t="209099" x="5230813" y="4194175"/>
          <p14:tracePt t="209101" x="5238750" y="4194175"/>
          <p14:tracePt t="209103" x="5246688" y="4194175"/>
          <p14:tracePt t="209105" x="5254625" y="4194175"/>
          <p14:tracePt t="209107" x="5262563" y="4202113"/>
          <p14:tracePt t="209113" x="5270500" y="4202113"/>
          <p14:tracePt t="209115" x="5278438" y="4202113"/>
          <p14:tracePt t="209117" x="5286375" y="4202113"/>
          <p14:tracePt t="209121" x="5294313" y="4202113"/>
          <p14:tracePt t="209129" x="5302250" y="4202113"/>
          <p14:tracePt t="209424" x="5310188" y="4202113"/>
          <p14:tracePt t="209428" x="5318125" y="4202113"/>
          <p14:tracePt t="209431" x="5326063" y="4202113"/>
          <p14:tracePt t="209435" x="5334000" y="4202113"/>
          <p14:tracePt t="209437" x="5341938" y="4202113"/>
          <p14:tracePt t="209439" x="5357813" y="4202113"/>
          <p14:tracePt t="209441" x="5365750" y="4202113"/>
          <p14:tracePt t="209445" x="5381625" y="4202113"/>
          <p14:tracePt t="209447" x="5397500" y="4202113"/>
          <p14:tracePt t="209449" x="5407025" y="4194175"/>
          <p14:tracePt t="209451" x="5414963" y="4194175"/>
          <p14:tracePt t="209453" x="5430838" y="4194175"/>
          <p14:tracePt t="209455" x="5438775" y="4194175"/>
          <p14:tracePt t="209457" x="5454650" y="4194175"/>
          <p14:tracePt t="209459" x="5462588" y="4194175"/>
          <p14:tracePt t="209462" x="5478463" y="4194175"/>
          <p14:tracePt t="209465" x="5502275" y="4202113"/>
          <p14:tracePt t="209467" x="5510213" y="4202113"/>
          <p14:tracePt t="209469" x="5526088" y="4202113"/>
          <p14:tracePt t="209471" x="5541963" y="4202113"/>
          <p14:tracePt t="209473" x="5549900" y="4202113"/>
          <p14:tracePt t="209475" x="5565775" y="4202113"/>
          <p14:tracePt t="209479" x="5581650" y="4202113"/>
          <p14:tracePt t="209481" x="5605463" y="4202113"/>
          <p14:tracePt t="209483" x="5621338" y="4210050"/>
          <p14:tracePt t="209485" x="5637213" y="4210050"/>
          <p14:tracePt t="209487" x="5653088" y="4210050"/>
          <p14:tracePt t="209489" x="5661025" y="4210050"/>
          <p14:tracePt t="209491" x="5676900" y="4210050"/>
          <p14:tracePt t="209496" x="5700713" y="4210050"/>
          <p14:tracePt t="209498" x="5716588" y="4217988"/>
          <p14:tracePt t="209499" x="5732463" y="4217988"/>
          <p14:tracePt t="209501" x="5740400" y="4217988"/>
          <p14:tracePt t="209503" x="5757863" y="4217988"/>
          <p14:tracePt t="209505" x="5773738" y="4217988"/>
          <p14:tracePt t="209507" x="5781675" y="4217988"/>
          <p14:tracePt t="209509" x="5789613" y="4217988"/>
          <p14:tracePt t="209512" x="5805488" y="4217988"/>
          <p14:tracePt t="209515" x="5813425" y="4225925"/>
          <p14:tracePt t="209517" x="5829300" y="4225925"/>
          <p14:tracePt t="209519" x="5837238" y="4225925"/>
          <p14:tracePt t="209521" x="5845175" y="4225925"/>
          <p14:tracePt t="209525" x="5853113" y="4225925"/>
          <p14:tracePt t="209528" x="5861050" y="4225925"/>
          <p14:tracePt t="209531" x="5868988" y="4225925"/>
          <p14:tracePt t="209535" x="5876925" y="4225925"/>
          <p14:tracePt t="209541" x="5884863" y="4225925"/>
          <p14:tracePt t="209753" x="5892800" y="4225925"/>
          <p14:tracePt t="209761" x="5900738" y="4225925"/>
          <p14:tracePt t="209764" x="5908675" y="4225925"/>
          <p14:tracePt t="209767" x="5916613" y="4225925"/>
          <p14:tracePt t="209769" x="5924550" y="4217988"/>
          <p14:tracePt t="209771" x="5932488" y="4217988"/>
          <p14:tracePt t="209773" x="5940425" y="4217988"/>
          <p14:tracePt t="209779" x="5948363" y="4217988"/>
          <p14:tracePt t="209781" x="5964238" y="4217988"/>
          <p14:tracePt t="209783" x="5972175" y="4217988"/>
          <p14:tracePt t="209785" x="5980113" y="4217988"/>
          <p14:tracePt t="209789" x="5988050" y="4210050"/>
          <p14:tracePt t="209791" x="5995988" y="4210050"/>
          <p14:tracePt t="209796" x="6011863" y="4210050"/>
          <p14:tracePt t="209799" x="6019800" y="4210050"/>
          <p14:tracePt t="209801" x="6027738" y="4210050"/>
          <p14:tracePt t="209803" x="6035675" y="4210050"/>
          <p14:tracePt t="209805" x="6043613" y="4210050"/>
          <p14:tracePt t="209809" x="6051550" y="4210050"/>
          <p14:tracePt t="209814" x="6059488" y="4210050"/>
          <p14:tracePt t="209815" x="6067425" y="4210050"/>
          <p14:tracePt t="209821" x="6075363" y="4210050"/>
          <p14:tracePt t="209825" x="6083300" y="4210050"/>
          <p14:tracePt t="209831" x="6091238" y="4210050"/>
          <p14:tracePt t="210037" x="6091238" y="4202113"/>
          <p14:tracePt t="210045" x="6100763" y="4202113"/>
          <p14:tracePt t="210049" x="6100763" y="4194175"/>
          <p14:tracePt t="210057" x="6100763" y="4186238"/>
          <p14:tracePt t="210351" x="6108700" y="4186238"/>
          <p14:tracePt t="210359" x="6108700" y="4178300"/>
          <p14:tracePt t="210369" x="6116638" y="4178300"/>
          <p14:tracePt t="210372" x="6116638" y="4170363"/>
          <p14:tracePt t="210451" x="6124575" y="4170363"/>
          <p14:tracePt t="210465" x="6132513" y="4178300"/>
          <p14:tracePt t="210471" x="6140450" y="4186238"/>
          <p14:tracePt t="210474" x="6140450" y="4194175"/>
          <p14:tracePt t="210476" x="6140450" y="4202113"/>
          <p14:tracePt t="210479" x="6148388" y="4210050"/>
          <p14:tracePt t="210481" x="6148388" y="4217988"/>
          <p14:tracePt t="210485" x="6156325" y="4225925"/>
          <p14:tracePt t="210487" x="6156325" y="4233863"/>
          <p14:tracePt t="210491" x="6156325" y="4241800"/>
          <p14:tracePt t="210495" x="6164263" y="4249738"/>
          <p14:tracePt t="210497" x="6164263" y="4257675"/>
          <p14:tracePt t="210499" x="6164263" y="4265613"/>
          <p14:tracePt t="210501" x="6164263" y="4273550"/>
          <p14:tracePt t="210505" x="6164263" y="4281488"/>
          <p14:tracePt t="210507" x="6164263" y="4291013"/>
          <p14:tracePt t="210509" x="6164263" y="4298950"/>
          <p14:tracePt t="210514" x="6164263" y="4306888"/>
          <p14:tracePt t="210517" x="6164263" y="4322763"/>
          <p14:tracePt t="210521" x="6172200" y="4330700"/>
          <p14:tracePt t="210525" x="6172200" y="4338638"/>
          <p14:tracePt t="210528" x="6172200" y="4346575"/>
          <p14:tracePt t="210533" x="6172200" y="4354513"/>
          <p14:tracePt t="210539" x="6172200" y="4362450"/>
          <p14:tracePt t="210548" x="6172200" y="4370388"/>
          <p14:tracePt t="210665" x="6164263" y="4370388"/>
          <p14:tracePt t="210679" x="6164263" y="4362450"/>
          <p14:tracePt t="210689" x="6164263" y="4354513"/>
          <p14:tracePt t="210699" x="6164263" y="4346575"/>
          <p14:tracePt t="210715" x="6172200" y="4338638"/>
          <p14:tracePt t="210731" x="6180138" y="4330700"/>
          <p14:tracePt t="210740" x="6188075" y="4330700"/>
          <p14:tracePt t="210746" x="6196013" y="4322763"/>
          <p14:tracePt t="210749" x="6203950" y="4322763"/>
          <p14:tracePt t="210753" x="6211888" y="4322763"/>
          <p14:tracePt t="210755" x="6211888" y="4314825"/>
          <p14:tracePt t="210757" x="6219825" y="4314825"/>
          <p14:tracePt t="210762" x="6227763" y="4314825"/>
          <p14:tracePt t="210764" x="6235700" y="4314825"/>
          <p14:tracePt t="210767" x="6243638" y="4314825"/>
          <p14:tracePt t="210769" x="6243638" y="4306888"/>
          <p14:tracePt t="210771" x="6251575" y="4306888"/>
          <p14:tracePt t="210773" x="6259513" y="4306888"/>
          <p14:tracePt t="210778" x="6267450" y="4306888"/>
          <p14:tracePt t="210780" x="6275388" y="4306888"/>
          <p14:tracePt t="210783" x="6283325" y="4306888"/>
          <p14:tracePt t="210785" x="6291263" y="4306888"/>
          <p14:tracePt t="210789" x="6299200" y="4306888"/>
          <p14:tracePt t="210796" x="6315075" y="4306888"/>
          <p14:tracePt t="210799" x="6323013" y="4306888"/>
          <p14:tracePt t="210803" x="6330950" y="4306888"/>
          <p14:tracePt t="210805" x="6330950" y="4298950"/>
          <p14:tracePt t="210807" x="6338888" y="4298950"/>
          <p14:tracePt t="210814" x="6346825" y="4298950"/>
          <p14:tracePt t="210817" x="6354763" y="4298950"/>
          <p14:tracePt t="210823" x="6362700" y="4298950"/>
          <p14:tracePt t="210830" x="6370638" y="4298950"/>
          <p14:tracePt t="210833" x="6378575" y="4298950"/>
          <p14:tracePt t="210841" x="6386513" y="4298950"/>
          <p14:tracePt t="210859" x="6394450" y="4298950"/>
          <p14:tracePt t="210881" x="6394450" y="4291013"/>
          <p14:tracePt t="210884" x="6402388" y="4291013"/>
          <p14:tracePt t="210889" x="6410325" y="4291013"/>
          <p14:tracePt t="210891" x="6418263" y="4291013"/>
          <p14:tracePt t="210895" x="6426200" y="4291013"/>
          <p14:tracePt t="210897" x="6434138" y="4291013"/>
          <p14:tracePt t="210899" x="6442075" y="4291013"/>
          <p14:tracePt t="210901" x="6459538" y="4291013"/>
          <p14:tracePt t="210904" x="6467475" y="4291013"/>
          <p14:tracePt t="210906" x="6475413" y="4291013"/>
          <p14:tracePt t="210908" x="6491288" y="4291013"/>
          <p14:tracePt t="210909" x="6499225" y="4291013"/>
          <p14:tracePt t="210912" x="6515100" y="4291013"/>
          <p14:tracePt t="210914" x="6530975" y="4291013"/>
          <p14:tracePt t="210915" x="6546850" y="4291013"/>
          <p14:tracePt t="210917" x="6562725" y="4291013"/>
          <p14:tracePt t="210919" x="6578600" y="4281488"/>
          <p14:tracePt t="210921" x="6594475" y="4281488"/>
          <p14:tracePt t="210923" x="6610350" y="4281488"/>
          <p14:tracePt t="210925" x="6634163" y="4281488"/>
          <p14:tracePt t="210928" x="6650038" y="4281488"/>
          <p14:tracePt t="210931" x="6697663" y="4281488"/>
          <p14:tracePt t="210948" x="6905625" y="4273550"/>
          <p14:tracePt t="210949" x="6929438" y="4265613"/>
          <p14:tracePt t="210951" x="6961188" y="4265613"/>
          <p14:tracePt t="210954" x="6985000" y="4265613"/>
          <p14:tracePt t="210955" x="7016750" y="4265613"/>
          <p14:tracePt t="210957" x="7048500" y="4265613"/>
          <p14:tracePt t="210959" x="7072313" y="4265613"/>
          <p14:tracePt t="210962" x="7104063" y="4265613"/>
          <p14:tracePt t="210965" x="7153275" y="4265613"/>
          <p14:tracePt t="210967" x="7185025" y="4273550"/>
          <p14:tracePt t="210970" x="7208838" y="4273550"/>
          <p14:tracePt t="210971" x="7232650" y="4273550"/>
          <p14:tracePt t="210973" x="7256463" y="4273550"/>
          <p14:tracePt t="210975" x="7280275" y="4273550"/>
          <p14:tracePt t="210978" x="7296150" y="4273550"/>
          <p14:tracePt t="210981" x="7335838" y="4281488"/>
          <p14:tracePt t="210983" x="7351713" y="4281488"/>
          <p14:tracePt t="210985" x="7367588" y="4281488"/>
          <p14:tracePt t="210987" x="7383463" y="4281488"/>
          <p14:tracePt t="210989" x="7391400" y="4281488"/>
          <p14:tracePt t="210991" x="7407275" y="4281488"/>
          <p14:tracePt t="210996" x="7423150" y="4281488"/>
          <p14:tracePt t="210997" x="7431088" y="4281488"/>
          <p14:tracePt t="210999" x="7439025" y="4281488"/>
          <p14:tracePt t="211001" x="7446963" y="4281488"/>
          <p14:tracePt t="211005" x="7454900" y="4281488"/>
          <p14:tracePt t="211009" x="7462838" y="4281488"/>
          <p14:tracePt t="211019" x="7470775" y="4281488"/>
          <p14:tracePt t="211097" x="7470775" y="4291013"/>
          <p14:tracePt t="211107" x="7478713" y="4291013"/>
          <p14:tracePt t="211113" x="7486650" y="4291013"/>
          <p14:tracePt t="211117" x="7496175" y="4291013"/>
          <p14:tracePt t="211119" x="7496175" y="4298950"/>
          <p14:tracePt t="211123" x="7504113" y="4298950"/>
          <p14:tracePt t="211131" x="7512050" y="4306888"/>
          <p14:tracePt t="211137" x="7519988" y="4306888"/>
          <p14:tracePt t="211145" x="7527925" y="4314825"/>
          <p14:tracePt t="211147" x="7535863" y="4314825"/>
          <p14:tracePt t="211153" x="7543800" y="4314825"/>
          <p14:tracePt t="211159" x="7551738" y="4314825"/>
          <p14:tracePt t="211162" x="7551738" y="4322763"/>
          <p14:tracePt t="211165" x="7559675" y="4322763"/>
          <p14:tracePt t="211167" x="7567613" y="4322763"/>
          <p14:tracePt t="211171" x="7575550" y="4322763"/>
          <p14:tracePt t="211175" x="7583488" y="4322763"/>
          <p14:tracePt t="211178" x="7591425" y="4322763"/>
          <p14:tracePt t="211181" x="7599363" y="4314825"/>
          <p14:tracePt t="211183" x="7607300" y="4314825"/>
          <p14:tracePt t="211185" x="7615238" y="4314825"/>
          <p14:tracePt t="211187" x="7623175" y="4314825"/>
          <p14:tracePt t="211191" x="7631113" y="4306888"/>
          <p14:tracePt t="211196" x="7646988" y="4306888"/>
          <p14:tracePt t="211197" x="7654925" y="4298950"/>
          <p14:tracePt t="211201" x="7662863" y="4298950"/>
          <p14:tracePt t="211203" x="7670800" y="4298950"/>
          <p14:tracePt t="211205" x="7678738" y="4291013"/>
          <p14:tracePt t="211207" x="7686675" y="4291013"/>
          <p14:tracePt t="211209" x="7694613" y="4281488"/>
          <p14:tracePt t="211212" x="7702550" y="4281488"/>
          <p14:tracePt t="211214" x="7710488" y="4273550"/>
          <p14:tracePt t="211217" x="7718425" y="4265613"/>
          <p14:tracePt t="211219" x="7726363" y="4265613"/>
          <p14:tracePt t="211222" x="7734300" y="4265613"/>
          <p14:tracePt t="211223" x="7742238" y="4257675"/>
          <p14:tracePt t="211228" x="7750175" y="4249738"/>
          <p14:tracePt t="211230" x="7758113" y="4249738"/>
          <p14:tracePt t="211232" x="7766050" y="4241800"/>
          <p14:tracePt t="211235" x="7773988" y="4233863"/>
          <p14:tracePt t="211237" x="7781925" y="4233863"/>
          <p14:tracePt t="211239" x="7781925" y="4225925"/>
          <p14:tracePt t="211241" x="7789863" y="4225925"/>
          <p14:tracePt t="211246" x="7797800" y="4217988"/>
          <p14:tracePt t="211250" x="7797800" y="4210050"/>
          <p14:tracePt t="211252" x="7805738" y="4210050"/>
          <p14:tracePt t="211253" x="7805738" y="4202113"/>
          <p14:tracePt t="211262" x="7813675" y="4194175"/>
          <p14:tracePt t="211577" x="7805738" y="4194175"/>
          <p14:tracePt t="211589" x="7797800" y="4194175"/>
          <p14:tracePt t="211597" x="7789863" y="4194175"/>
          <p14:tracePt t="211603" x="7781925" y="4194175"/>
          <p14:tracePt t="211611" x="7773988" y="4194175"/>
          <p14:tracePt t="211617" x="7766050" y="4194175"/>
          <p14:tracePt t="211621" x="7773988" y="4194175"/>
          <p14:tracePt t="211706" x="7781925" y="4194175"/>
          <p14:tracePt t="211717" x="7781925" y="4186238"/>
          <p14:tracePt t="211994" x="7781925" y="4194175"/>
          <p14:tracePt t="212018" x="7789863" y="4194175"/>
          <p14:tracePt t="212021" x="7797800" y="4194175"/>
          <p14:tracePt t="212028" x="7805738" y="4202113"/>
          <p14:tracePt t="212030" x="7813675" y="4202113"/>
          <p14:tracePt t="212033" x="7821613" y="4202113"/>
          <p14:tracePt t="212035" x="7829550" y="4202113"/>
          <p14:tracePt t="212037" x="7847013" y="4210050"/>
          <p14:tracePt t="212039" x="7854950" y="4210050"/>
          <p14:tracePt t="212041" x="7870825" y="4210050"/>
          <p14:tracePt t="212046" x="7894638" y="4210050"/>
          <p14:tracePt t="212048" x="7902575" y="4210050"/>
          <p14:tracePt t="212050" x="7918450" y="4210050"/>
          <p14:tracePt t="212051" x="7934325" y="4217988"/>
          <p14:tracePt t="212053" x="7942263" y="4217988"/>
          <p14:tracePt t="212055" x="7958138" y="4217988"/>
          <p14:tracePt t="212057" x="7974013" y="4217988"/>
          <p14:tracePt t="212059" x="7989888" y="4217988"/>
          <p14:tracePt t="212062" x="8013700" y="4217988"/>
          <p14:tracePt t="212066" x="8037513" y="4225925"/>
          <p14:tracePt t="212067" x="8053388" y="4225925"/>
          <p14:tracePt t="212069" x="8077200" y="4225925"/>
          <p14:tracePt t="212071" x="8101013" y="4225925"/>
          <p14:tracePt t="212073" x="8108950" y="4225925"/>
          <p14:tracePt t="212075" x="8132763" y="4225925"/>
          <p14:tracePt t="212079" x="8156575" y="4225925"/>
          <p14:tracePt t="212082" x="8205788" y="4217988"/>
          <p14:tracePt t="212083" x="8221663" y="4217988"/>
          <p14:tracePt t="212085" x="8245475" y="4217988"/>
          <p14:tracePt t="212087" x="8269288" y="4217988"/>
          <p14:tracePt t="212089" x="8293100" y="4217988"/>
          <p14:tracePt t="212091" x="8324850" y="4210050"/>
          <p14:tracePt t="212096" x="8372475" y="4210050"/>
          <p14:tracePt t="212098" x="8396288" y="4202113"/>
          <p14:tracePt t="212100" x="8428038" y="4202113"/>
          <p14:tracePt t="212101" x="8459788" y="4202113"/>
          <p14:tracePt t="212103" x="8483600" y="4194175"/>
          <p14:tracePt t="212105" x="8515350" y="4194175"/>
          <p14:tracePt t="212107" x="8548688" y="4194175"/>
          <p14:tracePt t="212109" x="8580438" y="4194175"/>
          <p14:tracePt t="212112" x="8620125" y="4186238"/>
          <p14:tracePt t="212115" x="8683625" y="4186238"/>
          <p14:tracePt t="212117" x="8715375" y="4178300"/>
          <p14:tracePt t="212119" x="8755063" y="4178300"/>
          <p14:tracePt t="212121" x="8802688" y="4170363"/>
          <p14:tracePt t="212123" x="8826500" y="4170363"/>
          <p14:tracePt t="212125" x="8866188" y="4170363"/>
          <p14:tracePt t="212128" x="8899525" y="4162425"/>
          <p14:tracePt t="212132" x="8986838" y="4154488"/>
          <p14:tracePt t="212134" x="9018588" y="4154488"/>
          <p14:tracePt t="212136" x="9058275" y="4146550"/>
          <p14:tracePt t="212138" x="9090025" y="4138613"/>
          <p14:tracePt t="212140" x="9129713" y="4138613"/>
          <p14:tracePt t="212141" x="9185275" y="4130675"/>
          <p14:tracePt t="212144" x="9209088" y="4130675"/>
          <p14:tracePt t="212146" x="9250363" y="4122738"/>
          <p14:tracePt t="212147" x="9290050" y="4114800"/>
          <p14:tracePt t="212149" x="9329738" y="4106863"/>
          <p14:tracePt t="212151" x="9377363" y="4106863"/>
          <p14:tracePt t="212153" x="9409113" y="4098925"/>
          <p14:tracePt t="212155" x="9448800" y="4098925"/>
          <p14:tracePt t="212157" x="9480550" y="4090988"/>
          <p14:tracePt t="212159" x="9520238" y="4083050"/>
          <p14:tracePt t="212161" x="9575800" y="4083050"/>
          <p14:tracePt t="212163" x="9601200" y="4075113"/>
          <p14:tracePt t="212165" x="9640888" y="4067175"/>
          <p14:tracePt t="212167" x="9680575" y="4067175"/>
          <p14:tracePt t="212169" x="9720263" y="4059238"/>
          <p14:tracePt t="212171" x="9759950" y="4059238"/>
          <p14:tracePt t="212173" x="9791700" y="4059238"/>
          <p14:tracePt t="212175" x="9823450" y="4059238"/>
          <p14:tracePt t="212177" x="9855200" y="4051300"/>
          <p14:tracePt t="212179" x="9886950" y="4051300"/>
          <p14:tracePt t="212181" x="9926638" y="4051300"/>
          <p14:tracePt t="212183" x="9952038" y="4051300"/>
          <p14:tracePt t="212185" x="9983788" y="4051300"/>
          <p14:tracePt t="212187" x="10015538" y="4043363"/>
          <p14:tracePt t="212189" x="10039350" y="4043363"/>
          <p14:tracePt t="212191" x="10079038" y="4043363"/>
          <p14:tracePt t="212194" x="10094913" y="4043363"/>
          <p14:tracePt t="212195" x="10118725" y="4043363"/>
          <p14:tracePt t="212197" x="10142538" y="4043363"/>
          <p14:tracePt t="212199" x="10166350" y="4035425"/>
          <p14:tracePt t="212201" x="10198100" y="4035425"/>
          <p14:tracePt t="212203" x="10213975" y="4035425"/>
          <p14:tracePt t="212205" x="10229850" y="4035425"/>
          <p14:tracePt t="212207" x="10253663" y="4035425"/>
          <p14:tracePt t="212209" x="10269538" y="4035425"/>
          <p14:tracePt t="212211" x="10294938" y="4027488"/>
          <p14:tracePt t="212213" x="10310813" y="4027488"/>
          <p14:tracePt t="212215" x="10326688" y="4027488"/>
          <p14:tracePt t="212217" x="10342563" y="4027488"/>
          <p14:tracePt t="212219" x="10358438" y="4027488"/>
          <p14:tracePt t="212221" x="10374313" y="4027488"/>
          <p14:tracePt t="212223" x="10390188" y="4027488"/>
          <p14:tracePt t="212225" x="10398125" y="4027488"/>
          <p14:tracePt t="212227" x="10414000" y="4027488"/>
          <p14:tracePt t="212229" x="10429875" y="4027488"/>
          <p14:tracePt t="212231" x="10445750" y="4027488"/>
          <p14:tracePt t="212233" x="10453688" y="4019550"/>
          <p14:tracePt t="212235" x="10461625" y="4019550"/>
          <p14:tracePt t="212237" x="10469563" y="4019550"/>
          <p14:tracePt t="212239" x="10477500" y="4019550"/>
          <p14:tracePt t="212241" x="10493375" y="4019550"/>
          <p14:tracePt t="212245" x="10501313" y="4019550"/>
          <p14:tracePt t="212247" x="10509250" y="4019550"/>
          <p14:tracePt t="212251" x="10517188" y="4019550"/>
          <p14:tracePt t="212253" x="10525125" y="4019550"/>
          <p14:tracePt t="212257" x="10533063" y="4019550"/>
          <p14:tracePt t="212263" x="10541000" y="4011613"/>
          <p14:tracePt t="212275" x="10548938" y="4011613"/>
          <p14:tracePt t="214107" x="10548938" y="4019550"/>
          <p14:tracePt t="214235" x="10548938" y="4011613"/>
          <p14:tracePt t="214238" x="10541000" y="4011613"/>
          <p14:tracePt t="214242" x="10541000" y="4003675"/>
          <p14:tracePt t="214246" x="10533063" y="4003675"/>
          <p14:tracePt t="214247" x="10533063" y="3995738"/>
          <p14:tracePt t="214251" x="10525125" y="3987800"/>
          <p14:tracePt t="214255" x="10525125" y="3979863"/>
          <p14:tracePt t="214257" x="10517188" y="3979863"/>
          <p14:tracePt t="214262" x="10517188" y="3971925"/>
          <p14:tracePt t="214265" x="10509250" y="3971925"/>
          <p14:tracePt t="214267" x="10509250" y="3963988"/>
          <p14:tracePt t="214271" x="10501313" y="3956050"/>
          <p14:tracePt t="214281" x="10493375" y="3948113"/>
          <p14:tracePt t="214287" x="10493375" y="3938588"/>
          <p14:tracePt t="214405" x="10493375" y="3948113"/>
          <p14:tracePt t="214408" x="10501313" y="3948113"/>
          <p14:tracePt t="214412" x="10509250" y="3948113"/>
          <p14:tracePt t="214415" x="10517188" y="3948113"/>
          <p14:tracePt t="214417" x="10517188" y="3956050"/>
          <p14:tracePt t="214419" x="10525125" y="3956050"/>
          <p14:tracePt t="214421" x="10533063" y="3956050"/>
          <p14:tracePt t="214423" x="10541000" y="3956050"/>
          <p14:tracePt t="214428" x="10548938" y="3963988"/>
          <p14:tracePt t="214431" x="10556875" y="3963988"/>
          <p14:tracePt t="214433" x="10564813" y="3963988"/>
          <p14:tracePt t="214437" x="10572750" y="3963988"/>
          <p14:tracePt t="214439" x="10580688" y="3963988"/>
          <p14:tracePt t="214441" x="10588625" y="3971925"/>
          <p14:tracePt t="214445" x="10596563" y="3971925"/>
          <p14:tracePt t="214447" x="10604500" y="3971925"/>
          <p14:tracePt t="214451" x="10612438" y="3979863"/>
          <p14:tracePt t="214455" x="10620375" y="3979863"/>
          <p14:tracePt t="214457" x="10629900" y="3979863"/>
          <p14:tracePt t="214459" x="10637838" y="3979863"/>
          <p14:tracePt t="214463" x="10645775" y="3987800"/>
          <p14:tracePt t="214465" x="10653713" y="3987800"/>
          <p14:tracePt t="214467" x="10661650" y="3987800"/>
          <p14:tracePt t="214471" x="10669588" y="3987800"/>
          <p14:tracePt t="214473" x="10677525" y="3987800"/>
          <p14:tracePt t="214475" x="10685463" y="3995738"/>
          <p14:tracePt t="214478" x="10693400" y="3995738"/>
          <p14:tracePt t="214481" x="10701338" y="3995738"/>
          <p14:tracePt t="214484" x="10709275" y="3995738"/>
          <p14:tracePt t="214486" x="10717213" y="4003675"/>
          <p14:tracePt t="214488" x="10725150" y="4003675"/>
          <p14:tracePt t="214491" x="10733088" y="4003675"/>
          <p14:tracePt t="214494" x="10741025" y="4011613"/>
          <p14:tracePt t="214498" x="10748963" y="4011613"/>
          <p14:tracePt t="214501" x="10756900" y="4019550"/>
          <p14:tracePt t="214503" x="10764838" y="4019550"/>
          <p14:tracePt t="214507" x="10772775" y="4019550"/>
          <p14:tracePt t="214509" x="10772775" y="4027488"/>
          <p14:tracePt t="214512" x="10780713" y="4027488"/>
          <p14:tracePt t="214515" x="10788650" y="4035425"/>
          <p14:tracePt t="214521" x="10796588" y="4043363"/>
          <p14:tracePt t="214525" x="10804525" y="4043363"/>
          <p14:tracePt t="214528" x="10804525" y="4051300"/>
          <p14:tracePt t="214531" x="10812463" y="4051300"/>
          <p14:tracePt t="214533" x="10812463" y="4059238"/>
          <p14:tracePt t="214535" x="10820400" y="4059238"/>
          <p14:tracePt t="214539" x="10820400" y="4067175"/>
          <p14:tracePt t="214541" x="10828338" y="4067175"/>
          <p14:tracePt t="214545" x="10828338" y="4075113"/>
          <p14:tracePt t="214549" x="10836275" y="4083050"/>
          <p14:tracePt t="214555" x="10836275" y="4090988"/>
          <p14:tracePt t="214565" x="10844213" y="4098925"/>
          <p14:tracePt t="214575" x="10844213" y="4106863"/>
          <p14:tracePt t="214597" x="10844213" y="4114800"/>
          <p14:tracePt t="214611" x="10836275" y="4114800"/>
          <p14:tracePt t="214614" x="10836275" y="4122738"/>
          <p14:tracePt t="214617" x="10828338" y="4122738"/>
          <p14:tracePt t="214621" x="10828338" y="4130675"/>
          <p14:tracePt t="214623" x="10820400" y="4130675"/>
          <p14:tracePt t="214625" x="10812463" y="4130675"/>
          <p14:tracePt t="214628" x="10804525" y="4130675"/>
          <p14:tracePt t="214630" x="10804525" y="4138613"/>
          <p14:tracePt t="214631" x="10796588" y="4138613"/>
          <p14:tracePt t="214633" x="10780713" y="4138613"/>
          <p14:tracePt t="214635" x="10772775" y="4146550"/>
          <p14:tracePt t="214637" x="10764838" y="4146550"/>
          <p14:tracePt t="214639" x="10748963" y="4146550"/>
          <p14:tracePt t="214641" x="10741025" y="4154488"/>
          <p14:tracePt t="214646" x="10717213" y="4154488"/>
          <p14:tracePt t="214648" x="10701338" y="4162425"/>
          <p14:tracePt t="214649" x="10685463" y="4162425"/>
          <p14:tracePt t="214651" x="10669588" y="4170363"/>
          <p14:tracePt t="214653" x="10645775" y="4170363"/>
          <p14:tracePt t="214655" x="10629900" y="4178300"/>
          <p14:tracePt t="214657" x="10612438" y="4178300"/>
          <p14:tracePt t="214659" x="10588625" y="4186238"/>
          <p14:tracePt t="214662" x="10564813" y="4186238"/>
          <p14:tracePt t="214666" x="10525125" y="4194175"/>
          <p14:tracePt t="214667" x="10501313" y="4202113"/>
          <p14:tracePt t="214669" x="10477500" y="4210050"/>
          <p14:tracePt t="214671" x="10445750" y="4210050"/>
          <p14:tracePt t="214673" x="10421938" y="4217988"/>
          <p14:tracePt t="214675" x="10390188" y="4225925"/>
          <p14:tracePt t="214678" x="10366375" y="4225925"/>
          <p14:tracePt t="214681" x="10294938" y="4241800"/>
          <p14:tracePt t="214684" x="10261600" y="4249738"/>
          <p14:tracePt t="214685" x="10229850" y="4249738"/>
          <p14:tracePt t="214687" x="10190163" y="4257675"/>
          <p14:tracePt t="214689" x="10150475" y="4265613"/>
          <p14:tracePt t="214691" x="10110788" y="4273550"/>
          <p14:tracePt t="214695" x="10015538" y="4291013"/>
          <p14:tracePt t="214700" x="9936163" y="4298950"/>
          <p14:tracePt t="214701" x="9879013" y="4306888"/>
          <p14:tracePt t="214703" x="9831388" y="4314825"/>
          <p14:tracePt t="214706" x="9775825" y="4322763"/>
          <p14:tracePt t="214707" x="9720263" y="4330700"/>
          <p14:tracePt t="214709" x="9664700" y="4330700"/>
          <p14:tracePt t="214712" x="9609138" y="4338638"/>
          <p14:tracePt t="214714" x="9544050" y="4346575"/>
          <p14:tracePt t="214718" x="9424988" y="4354513"/>
          <p14:tracePt t="214720" x="9353550" y="4362450"/>
          <p14:tracePt t="214721" x="9290050" y="4362450"/>
          <p14:tracePt t="214723" x="9217025" y="4370388"/>
          <p14:tracePt t="214725" x="9153525" y="4378325"/>
          <p14:tracePt t="214728" x="9082088" y="4378325"/>
          <p14:tracePt t="214730" x="9010650" y="4386263"/>
          <p14:tracePt t="214734" x="8858250" y="4402138"/>
          <p14:tracePt t="214738" x="8715375" y="4418013"/>
          <p14:tracePt t="214739" x="8643938" y="4425950"/>
          <p14:tracePt t="214741" x="8572500" y="4433888"/>
          <p14:tracePt t="214745" x="8420100" y="4441825"/>
          <p14:tracePt t="214750" x="8277225" y="4441825"/>
          <p14:tracePt t="214752" x="8205788" y="4449763"/>
          <p14:tracePt t="214754" x="8132763" y="4457700"/>
          <p14:tracePt t="214755" x="8061325" y="4457700"/>
          <p14:tracePt t="214757" x="7989888" y="4465638"/>
          <p14:tracePt t="214759" x="7918450" y="4465638"/>
          <p14:tracePt t="214762" x="7847013" y="4473575"/>
          <p14:tracePt t="214763" x="7758113" y="4473575"/>
          <p14:tracePt t="214767" x="7639050" y="4481513"/>
          <p14:tracePt t="214770" x="7567613" y="4481513"/>
          <p14:tracePt t="214771" x="7504113" y="4481513"/>
          <p14:tracePt t="214773" x="7439025" y="4489450"/>
          <p14:tracePt t="214775" x="7375525" y="4489450"/>
          <p14:tracePt t="214778" x="7312025" y="4497388"/>
          <p14:tracePt t="214779" x="7248525" y="4497388"/>
          <p14:tracePt t="214781" x="7185025" y="4497388"/>
          <p14:tracePt t="214783" x="7119938" y="4497388"/>
          <p14:tracePt t="214785" x="7064375" y="4497388"/>
          <p14:tracePt t="214787" x="7008813" y="4505325"/>
          <p14:tracePt t="214789" x="6953250" y="4505325"/>
          <p14:tracePt t="214791" x="6897688" y="4505325"/>
          <p14:tracePt t="214793" x="6842125" y="4505325"/>
          <p14:tracePt t="214796" x="6794500" y="4505325"/>
          <p14:tracePt t="214797" x="6729413" y="4505325"/>
          <p14:tracePt t="214799" x="6689725" y="4513263"/>
          <p14:tracePt t="214801" x="6642100" y="4513263"/>
          <p14:tracePt t="214803" x="6594475" y="4505325"/>
          <p14:tracePt t="214805" x="6554788" y="4505325"/>
          <p14:tracePt t="214807" x="6507163" y="4513263"/>
          <p14:tracePt t="214809" x="6467475" y="4513263"/>
          <p14:tracePt t="214811" x="6426200" y="4513263"/>
          <p14:tracePt t="214813" x="6386513" y="4513263"/>
          <p14:tracePt t="214815" x="6346825" y="4513263"/>
          <p14:tracePt t="214817" x="6315075" y="4513263"/>
          <p14:tracePt t="214819" x="6283325" y="4513263"/>
          <p14:tracePt t="214821" x="6243638" y="4513263"/>
          <p14:tracePt t="214823" x="6219825" y="4513263"/>
          <p14:tracePt t="214825" x="6188075" y="4513263"/>
          <p14:tracePt t="214827" x="6164263" y="4513263"/>
          <p14:tracePt t="214829" x="6132513" y="4513263"/>
          <p14:tracePt t="214831" x="6100763" y="4521200"/>
          <p14:tracePt t="214833" x="6083300" y="4521200"/>
          <p14:tracePt t="214835" x="6059488" y="4521200"/>
          <p14:tracePt t="214837" x="6043613" y="4521200"/>
          <p14:tracePt t="214839" x="6019800" y="4521200"/>
          <p14:tracePt t="214841" x="6003925" y="4521200"/>
          <p14:tracePt t="214844" x="5988050" y="4529138"/>
          <p14:tracePt t="214845" x="5972175" y="4529138"/>
          <p14:tracePt t="214847" x="5956300" y="4529138"/>
          <p14:tracePt t="214849" x="5940425" y="4529138"/>
          <p14:tracePt t="214851" x="5932488" y="4529138"/>
          <p14:tracePt t="214853" x="5916613" y="4529138"/>
          <p14:tracePt t="214855" x="5908675" y="4529138"/>
          <p14:tracePt t="214857" x="5900738" y="4529138"/>
          <p14:tracePt t="214859" x="5884863" y="4537075"/>
          <p14:tracePt t="214861" x="5876925" y="4537075"/>
          <p14:tracePt t="214863" x="5868988" y="4537075"/>
          <p14:tracePt t="214867" x="5861050" y="4537075"/>
          <p14:tracePt t="214871" x="5853113" y="4545013"/>
          <p14:tracePt t="214875" x="5845175" y="4545013"/>
          <p14:tracePt t="214883" x="5837238" y="4545013"/>
          <p14:tracePt t="214887" x="5837238" y="4552950"/>
          <p14:tracePt t="214983" x="5829300" y="4552950"/>
          <p14:tracePt t="214988" x="5821363" y="4545013"/>
          <p14:tracePt t="214990" x="5829300" y="4537075"/>
          <p14:tracePt t="214992" x="5837238" y="4537075"/>
          <p14:tracePt t="214996" x="5845175" y="4521200"/>
          <p14:tracePt t="214997" x="5861050" y="4521200"/>
          <p14:tracePt t="214999" x="5868988" y="4513263"/>
          <p14:tracePt t="215001" x="5884863" y="4513263"/>
          <p14:tracePt t="215003" x="5892800" y="4505325"/>
          <p14:tracePt t="215005" x="5900738" y="4505325"/>
          <p14:tracePt t="215007" x="5916613" y="4497388"/>
          <p14:tracePt t="215009" x="5924550" y="4497388"/>
          <p14:tracePt t="215012" x="5940425" y="4497388"/>
          <p14:tracePt t="215016" x="5964238" y="4489450"/>
          <p14:tracePt t="215018" x="5988050" y="4481513"/>
          <p14:tracePt t="215019" x="6003925" y="4481513"/>
          <p14:tracePt t="215021" x="6019800" y="4473575"/>
          <p14:tracePt t="215023" x="6035675" y="4473575"/>
          <p14:tracePt t="215025" x="6051550" y="4465638"/>
          <p14:tracePt t="215029" x="6091238" y="4457700"/>
          <p14:tracePt t="215032" x="6116638" y="4449763"/>
          <p14:tracePt t="215034" x="6140450" y="4441825"/>
          <p14:tracePt t="215036" x="6172200" y="4433888"/>
          <p14:tracePt t="215037" x="6196013" y="4433888"/>
          <p14:tracePt t="215039" x="6219825" y="4425950"/>
          <p14:tracePt t="215041" x="6251575" y="4418013"/>
          <p14:tracePt t="215043" x="6283325" y="4410075"/>
          <p14:tracePt t="215046" x="6315075" y="4402138"/>
          <p14:tracePt t="215052" x="6418263" y="4378325"/>
          <p14:tracePt t="215053" x="6451600" y="4370388"/>
          <p14:tracePt t="215055" x="6491288" y="4362450"/>
          <p14:tracePt t="215057" x="6538913" y="4354513"/>
          <p14:tracePt t="215059" x="6578600" y="4346575"/>
          <p14:tracePt t="215062" x="6618288" y="4338638"/>
          <p14:tracePt t="215066" x="6713538" y="4314825"/>
          <p14:tracePt t="215068" x="6761163" y="4306888"/>
          <p14:tracePt t="215071" x="6810375" y="4291013"/>
          <p14:tracePt t="215071" x="6858000" y="4273550"/>
          <p14:tracePt t="215073" x="6905625" y="4265613"/>
          <p14:tracePt t="215075" x="6961188" y="4249738"/>
          <p14:tracePt t="215078" x="7016750" y="4241800"/>
          <p14:tracePt t="215084" x="7177088" y="4202113"/>
          <p14:tracePt t="215086" x="7240588" y="4194175"/>
          <p14:tracePt t="215087" x="7296150" y="4178300"/>
          <p14:tracePt t="215089" x="7351713" y="4170363"/>
          <p14:tracePt t="215091" x="7407275" y="4154488"/>
          <p14:tracePt t="215095" x="7527925" y="4130675"/>
          <p14:tracePt t="215098" x="7591425" y="4122738"/>
          <p14:tracePt t="215099" x="7654925" y="4106863"/>
          <p14:tracePt t="215104" x="7789863" y="4090988"/>
          <p14:tracePt t="215106" x="7829550" y="4083050"/>
          <p14:tracePt t="215107" x="7894638" y="4075113"/>
          <p14:tracePt t="215109" x="7958138" y="4059238"/>
          <p14:tracePt t="215112" x="8013700" y="4051300"/>
          <p14:tracePt t="215113" x="8077200" y="4043363"/>
          <p14:tracePt t="215118" x="8197850" y="4027488"/>
          <p14:tracePt t="215119" x="8261350" y="4019550"/>
          <p14:tracePt t="215121" x="8324850" y="4011613"/>
          <p14:tracePt t="215123" x="8380413" y="4003675"/>
          <p14:tracePt t="215125" x="8443913" y="3987800"/>
          <p14:tracePt t="215128" x="8507413" y="3979863"/>
          <p14:tracePt t="215129" x="8564563" y="3971925"/>
          <p14:tracePt t="215133" x="8683625" y="3956050"/>
          <p14:tracePt t="215136" x="8747125" y="3948113"/>
          <p14:tracePt t="215137" x="8826500" y="3938588"/>
          <p14:tracePt t="215139" x="8866188" y="3930650"/>
          <p14:tracePt t="215141" x="8923338" y="3922713"/>
          <p14:tracePt t="215145" x="8978900" y="3914775"/>
          <p14:tracePt t="215148" x="9097963" y="3906838"/>
          <p14:tracePt t="215150" x="9145588" y="3898900"/>
          <p14:tracePt t="215154" x="9258300" y="3890963"/>
          <p14:tracePt t="215156" x="9313863" y="3883025"/>
          <p14:tracePt t="215157" x="9361488" y="3883025"/>
          <p14:tracePt t="215159" x="9417050" y="3883025"/>
          <p14:tracePt t="215162" x="9464675" y="3883025"/>
          <p14:tracePt t="215163" x="9512300" y="3875088"/>
          <p14:tracePt t="215167" x="9601200" y="3867150"/>
          <p14:tracePt t="215169" x="9640888" y="3859213"/>
          <p14:tracePt t="215171" x="9680575" y="3859213"/>
          <p14:tracePt t="215173" x="9720263" y="3859213"/>
          <p14:tracePt t="215175" x="9752013" y="3859213"/>
          <p14:tracePt t="215178" x="9783763" y="3859213"/>
          <p14:tracePt t="215179" x="9815513" y="3859213"/>
          <p14:tracePt t="215182" x="9839325" y="3859213"/>
          <p14:tracePt t="215183" x="9871075" y="3859213"/>
          <p14:tracePt t="215185" x="9894888" y="3851275"/>
          <p14:tracePt t="215187" x="9918700" y="3859213"/>
          <p14:tracePt t="215189" x="9944100" y="3859213"/>
          <p14:tracePt t="215191" x="9959975" y="3859213"/>
          <p14:tracePt t="215195" x="9991725" y="3859213"/>
          <p14:tracePt t="215198" x="10007600" y="3859213"/>
          <p14:tracePt t="215200" x="10015538" y="3859213"/>
          <p14:tracePt t="215201" x="10031413" y="3859213"/>
          <p14:tracePt t="215203" x="10039350" y="3859213"/>
          <p14:tracePt t="215205" x="10055225" y="3859213"/>
          <p14:tracePt t="215207" x="10063163" y="3859213"/>
          <p14:tracePt t="215211" x="10071100" y="3859213"/>
          <p14:tracePt t="215215" x="10079038" y="3859213"/>
          <p14:tracePt t="215247" x="10071100" y="3859213"/>
          <p14:tracePt t="215251" x="10063163" y="3859213"/>
          <p14:tracePt t="215255" x="10055225" y="3859213"/>
          <p14:tracePt t="215260" x="10047288" y="3859213"/>
          <p14:tracePt t="215263" x="10039350" y="3859213"/>
          <p14:tracePt t="215267" x="10031413" y="3859213"/>
          <p14:tracePt t="215273" x="10023475" y="3859213"/>
          <p14:tracePt t="215278" x="10015538" y="3859213"/>
          <p14:tracePt t="215281" x="10007600" y="3859213"/>
          <p14:tracePt t="215285" x="9999663" y="3859213"/>
          <p14:tracePt t="215305" x="10007600" y="3859213"/>
          <p14:tracePt t="215315" x="10015538" y="3859213"/>
          <p14:tracePt t="215325" x="10023475" y="3851275"/>
          <p14:tracePt t="215333" x="10031413" y="3851275"/>
          <p14:tracePt t="215346" x="10039350" y="3843338"/>
          <p14:tracePt t="215353" x="10047288" y="3843338"/>
          <p14:tracePt t="215359" x="10055225" y="3835400"/>
          <p14:tracePt t="215364" x="10063163" y="3835400"/>
          <p14:tracePt t="215367" x="10071100" y="3827463"/>
          <p14:tracePt t="215371" x="10079038" y="3827463"/>
          <p14:tracePt t="215373" x="10086975" y="3827463"/>
          <p14:tracePt t="215375" x="10094913" y="3819525"/>
          <p14:tracePt t="215381" x="10110788" y="3811588"/>
          <p14:tracePt t="215385" x="10118725" y="3811588"/>
          <p14:tracePt t="215387" x="10126663" y="3803650"/>
          <p14:tracePt t="215389" x="10134600" y="3803650"/>
          <p14:tracePt t="215391" x="10134600" y="3795713"/>
          <p14:tracePt t="215396" x="10150475" y="3795713"/>
          <p14:tracePt t="215399" x="10158413" y="3787775"/>
          <p14:tracePt t="215401" x="10166350" y="3779838"/>
          <p14:tracePt t="215405" x="10174288" y="3779838"/>
          <p14:tracePt t="215407" x="10174288" y="3771900"/>
          <p14:tracePt t="215409" x="10182225" y="3771900"/>
          <p14:tracePt t="215414" x="10182225" y="3763963"/>
          <p14:tracePt t="215415" x="10190163" y="3763963"/>
          <p14:tracePt t="215417" x="10190163" y="3756025"/>
          <p14:tracePt t="215421" x="10198100" y="3756025"/>
          <p14:tracePt t="215423" x="10198100" y="3748088"/>
          <p14:tracePt t="215428" x="10206038" y="3748088"/>
          <p14:tracePt t="215430" x="10206038" y="3740150"/>
          <p14:tracePt t="215433" x="10213975" y="3740150"/>
          <p14:tracePt t="215435" x="10213975" y="3732213"/>
          <p14:tracePt t="215439" x="10221913" y="3732213"/>
          <p14:tracePt t="215441" x="10221913" y="3724275"/>
          <p14:tracePt t="215445" x="10229850" y="3724275"/>
          <p14:tracePt t="215447" x="10229850" y="3716338"/>
          <p14:tracePt t="215449" x="10237788" y="3716338"/>
          <p14:tracePt t="215455" x="10245725" y="3708400"/>
          <p14:tracePt t="215462" x="10253663" y="3700463"/>
          <p14:tracePt t="215467" x="10261600" y="3700463"/>
          <p14:tracePt t="215469" x="10261600" y="3692525"/>
          <p14:tracePt t="215471" x="10269538" y="3692525"/>
          <p14:tracePt t="215478" x="10279063" y="3684588"/>
          <p14:tracePt t="215481" x="10287000" y="3684588"/>
          <p14:tracePt t="215485" x="10294938" y="3676650"/>
          <p14:tracePt t="215489" x="10302875" y="3676650"/>
          <p14:tracePt t="215495" x="10310813" y="3668713"/>
          <p14:tracePt t="215498" x="10318750" y="3668713"/>
          <p14:tracePt t="215499" x="10326688" y="3668713"/>
          <p14:tracePt t="215505" x="10334625" y="3660775"/>
          <p14:tracePt t="215509" x="10342563" y="3660775"/>
          <p14:tracePt t="215517" x="10350500" y="3660775"/>
          <p14:tracePt t="215519" x="10350500" y="3652838"/>
          <p14:tracePt t="215734" x="10350500" y="3644900"/>
          <p14:tracePt t="215865" x="10342563" y="3644900"/>
          <p14:tracePt t="215868" x="10342563" y="3636963"/>
          <p14:tracePt t="215875" x="10342563" y="3629025"/>
          <p14:tracePt t="215881" x="10334625" y="3629025"/>
          <p14:tracePt t="215883" x="10334625" y="3621088"/>
          <p14:tracePt t="215891" x="10334625" y="3613150"/>
          <p14:tracePt t="215893" x="10326688" y="3613150"/>
          <p14:tracePt t="215897" x="10326688" y="3605213"/>
          <p14:tracePt t="215903" x="10318750" y="3605213"/>
          <p14:tracePt t="215905" x="10318750" y="3595688"/>
          <p14:tracePt t="215913" x="10310813" y="3587750"/>
          <p14:tracePt t="215925" x="10310813" y="3579813"/>
          <p14:tracePt t="215988" x="10310813" y="3587750"/>
          <p14:tracePt t="215993" x="10310813" y="3595688"/>
          <p14:tracePt t="215996" x="10310813" y="3605213"/>
          <p14:tracePt t="216000" x="10310813" y="3613150"/>
          <p14:tracePt t="216003" x="10310813" y="3621088"/>
          <p14:tracePt t="216005" x="10310813" y="3629025"/>
          <p14:tracePt t="216009" x="10310813" y="3636963"/>
          <p14:tracePt t="216012" x="10310813" y="3644900"/>
          <p14:tracePt t="216013" x="10318750" y="3644900"/>
          <p14:tracePt t="216015" x="10318750" y="3652838"/>
          <p14:tracePt t="216017" x="10318750" y="3660775"/>
          <p14:tracePt t="216021" x="10318750" y="3668713"/>
          <p14:tracePt t="216023" x="10318750" y="3676650"/>
          <p14:tracePt t="216029" x="10326688" y="3684588"/>
          <p14:tracePt t="216031" x="10326688" y="3692525"/>
          <p14:tracePt t="216035" x="10326688" y="3700463"/>
          <p14:tracePt t="216040" x="10334625" y="3700463"/>
          <p14:tracePt t="216043" x="10334625" y="3708400"/>
          <p14:tracePt t="216111" x="10326688" y="3708400"/>
          <p14:tracePt t="216116" x="10326688" y="3700463"/>
          <p14:tracePt t="216121" x="10326688" y="3692525"/>
          <p14:tracePt t="216129" x="10326688" y="3684588"/>
          <p14:tracePt t="216133" x="10326688" y="3676650"/>
          <p14:tracePt t="216135" x="10318750" y="3676650"/>
          <p14:tracePt t="216139" x="10318750" y="3668713"/>
          <p14:tracePt t="216145" x="10318750" y="3660775"/>
          <p14:tracePt t="216153" x="10318750" y="3652838"/>
          <p14:tracePt t="216159" x="10310813" y="3652838"/>
          <p14:tracePt t="216164" x="10310813" y="3644900"/>
          <p14:tracePt t="216243" x="10310813" y="3636963"/>
          <p14:tracePt t="216253" x="10318750" y="3636963"/>
          <p14:tracePt t="216265" x="10326688" y="3629025"/>
          <p14:tracePt t="216273" x="10334625" y="3621088"/>
          <p14:tracePt t="216281" x="10342563" y="3613150"/>
          <p14:tracePt t="216285" x="10350500" y="3613150"/>
          <p14:tracePt t="216289" x="10350500" y="3605213"/>
          <p14:tracePt t="216291" x="10358438" y="3605213"/>
          <p14:tracePt t="216297" x="10366375" y="3595688"/>
          <p14:tracePt t="216301" x="10374313" y="3595688"/>
          <p14:tracePt t="216303" x="10374313" y="3587750"/>
          <p14:tracePt t="216305" x="10382250" y="3587750"/>
          <p14:tracePt t="216309" x="10390188" y="3587750"/>
          <p14:tracePt t="216312" x="10390188" y="3579813"/>
          <p14:tracePt t="216315" x="10398125" y="3579813"/>
          <p14:tracePt t="216319" x="10398125" y="3571875"/>
          <p14:tracePt t="216323" x="10406063" y="3571875"/>
          <p14:tracePt t="216333" x="10406063" y="3563938"/>
          <p14:tracePt t="216335" x="10414000" y="3563938"/>
          <p14:tracePt t="216553" x="10414000" y="3571875"/>
          <p14:tracePt t="216561" x="10414000" y="3579813"/>
          <p14:tracePt t="216564" x="10421938" y="3579813"/>
          <p14:tracePt t="216568" x="10421938" y="3587750"/>
          <p14:tracePt t="216571" x="10429875" y="3587750"/>
          <p14:tracePt t="216573" x="10429875" y="3595688"/>
          <p14:tracePt t="216578" x="10437813" y="3595688"/>
          <p14:tracePt t="216581" x="10445750" y="3605213"/>
          <p14:tracePt t="216587" x="10453688" y="3605213"/>
          <p14:tracePt t="216589" x="10453688" y="3613150"/>
          <p14:tracePt t="216591" x="10461625" y="3613150"/>
          <p14:tracePt t="216597" x="10469563" y="3621088"/>
          <p14:tracePt t="216601" x="10477500" y="3621088"/>
          <p14:tracePt t="216606" x="10485438" y="3621088"/>
          <p14:tracePt t="216609" x="10493375" y="3629025"/>
          <p14:tracePt t="216615" x="10501313" y="3629025"/>
          <p14:tracePt t="216619" x="10509250" y="3629025"/>
          <p14:tracePt t="216623" x="10509250" y="3636963"/>
          <p14:tracePt t="216625" x="10517188" y="3636963"/>
          <p14:tracePt t="216633" x="10525125" y="3636963"/>
          <p14:tracePt t="216646" x="10533063" y="3636963"/>
          <p14:tracePt t="216657" x="10541000" y="3636963"/>
          <p14:tracePt t="216665" x="10548938" y="3636963"/>
          <p14:tracePt t="216667" x="10548938" y="3629025"/>
          <p14:tracePt t="216671" x="10556875" y="3621088"/>
          <p14:tracePt t="216675" x="10564813" y="3613150"/>
          <p14:tracePt t="216680" x="10564813" y="3605213"/>
          <p14:tracePt t="216682" x="10572750" y="3605213"/>
          <p14:tracePt t="216684" x="10572750" y="3595688"/>
          <p14:tracePt t="216687" x="10580688" y="3587750"/>
          <p14:tracePt t="216689" x="10580688" y="3579813"/>
          <p14:tracePt t="216695" x="10580688" y="3571875"/>
          <p14:tracePt t="216698" x="10588625" y="3563938"/>
          <p14:tracePt t="216701" x="10588625" y="3556000"/>
          <p14:tracePt t="216709" x="10588625" y="3548063"/>
          <p14:tracePt t="216721" x="10588625" y="3540125"/>
          <p14:tracePt t="216733" x="10580688" y="3540125"/>
          <p14:tracePt t="216774" x="10580688" y="3548063"/>
          <p14:tracePt t="216789" x="10580688" y="3556000"/>
          <p14:tracePt t="216794" x="10588625" y="3556000"/>
          <p14:tracePt t="216801" x="10596563" y="3563938"/>
          <p14:tracePt t="216807" x="10604500" y="3563938"/>
          <p14:tracePt t="216812" x="10612438" y="3563938"/>
          <p14:tracePt t="216815" x="10612438" y="3571875"/>
          <p14:tracePt t="216817" x="10620375" y="3571875"/>
          <p14:tracePt t="216823" x="10629900" y="3571875"/>
          <p14:tracePt t="216828" x="10637838" y="3571875"/>
          <p14:tracePt t="216833" x="10645775" y="3571875"/>
          <p14:tracePt t="216839" x="10653713" y="3571875"/>
          <p14:tracePt t="216845" x="10653713" y="3579813"/>
          <p14:tracePt t="216847" x="10661650" y="3579813"/>
          <p14:tracePt t="216862" x="10653713" y="3579813"/>
          <p14:tracePt t="216865" x="10645775" y="3579813"/>
          <p14:tracePt t="216869" x="10637838" y="3579813"/>
          <p14:tracePt t="216871" x="10629900" y="3579813"/>
          <p14:tracePt t="216875" x="10620375" y="3579813"/>
          <p14:tracePt t="216880" x="10604500" y="3571875"/>
          <p14:tracePt t="216881" x="10596563" y="3571875"/>
          <p14:tracePt t="216883" x="10580688" y="3571875"/>
          <p14:tracePt t="216885" x="10572750" y="3571875"/>
          <p14:tracePt t="216887" x="10556875" y="3571875"/>
          <p14:tracePt t="216889" x="10548938" y="3571875"/>
          <p14:tracePt t="216891" x="10533063" y="3571875"/>
          <p14:tracePt t="216895" x="10501313" y="3563938"/>
          <p14:tracePt t="216897" x="10485438" y="3563938"/>
          <p14:tracePt t="216899" x="10469563" y="3563938"/>
          <p14:tracePt t="216901" x="10453688" y="3563938"/>
          <p14:tracePt t="216903" x="10437813" y="3563938"/>
          <p14:tracePt t="216905" x="10414000" y="3563938"/>
          <p14:tracePt t="216907" x="10406063" y="3563938"/>
          <p14:tracePt t="216909" x="10390188" y="3563938"/>
          <p14:tracePt t="216912" x="10382250" y="3571875"/>
          <p14:tracePt t="216914" x="10366375" y="3571875"/>
          <p14:tracePt t="216915" x="10358438" y="3571875"/>
          <p14:tracePt t="216917" x="10342563" y="3571875"/>
          <p14:tracePt t="216919" x="10334625" y="3571875"/>
          <p14:tracePt t="216921" x="10318750" y="3571875"/>
          <p14:tracePt t="216925" x="10310813" y="3571875"/>
          <p14:tracePt t="216928" x="10302875" y="3579813"/>
          <p14:tracePt t="216931" x="10294938" y="3579813"/>
          <p14:tracePt t="216949" x="10287000" y="3587750"/>
          <p14:tracePt t="216959" x="10294938" y="3587750"/>
          <p14:tracePt t="216965" x="10302875" y="3595688"/>
          <p14:tracePt t="216967" x="10310813" y="3595688"/>
          <p14:tracePt t="216969" x="10318750" y="3595688"/>
          <p14:tracePt t="216971" x="10326688" y="3595688"/>
          <p14:tracePt t="216973" x="10334625" y="3605213"/>
          <p14:tracePt t="216975" x="10342563" y="3605213"/>
          <p14:tracePt t="216978" x="10358438" y="3605213"/>
          <p14:tracePt t="216980" x="10366375" y="3605213"/>
          <p14:tracePt t="216982" x="10382250" y="3613150"/>
          <p14:tracePt t="216983" x="10390188" y="3613150"/>
          <p14:tracePt t="216985" x="10406063" y="3613150"/>
          <p14:tracePt t="216987" x="10414000" y="3621088"/>
          <p14:tracePt t="216989" x="10429875" y="3621088"/>
          <p14:tracePt t="216991" x="10445750" y="3621088"/>
          <p14:tracePt t="216993" x="10453688" y="3621088"/>
          <p14:tracePt t="216996" x="10469563" y="3621088"/>
          <p14:tracePt t="216999" x="10493375" y="3629025"/>
          <p14:tracePt t="217001" x="10509250" y="3629025"/>
          <p14:tracePt t="217003" x="10517188" y="3629025"/>
          <p14:tracePt t="217005" x="10533063" y="3636963"/>
          <p14:tracePt t="217007" x="10541000" y="3636963"/>
          <p14:tracePt t="217009" x="10556875" y="3636963"/>
          <p14:tracePt t="217012" x="10564813" y="3636963"/>
          <p14:tracePt t="217015" x="10580688" y="3644900"/>
          <p14:tracePt t="217019" x="10588625" y="3644900"/>
          <p14:tracePt t="217021" x="10596563" y="3644900"/>
          <p14:tracePt t="217023" x="10596563" y="3652838"/>
          <p14:tracePt t="217028" x="10604500" y="3652838"/>
          <p14:tracePt t="217039" x="10596563" y="3652838"/>
          <p14:tracePt t="217041" x="10596563" y="3660775"/>
          <p14:tracePt t="217045" x="10588625" y="3660775"/>
          <p14:tracePt t="217048" x="10580688" y="3660775"/>
          <p14:tracePt t="217050" x="10572750" y="3660775"/>
          <p14:tracePt t="217051" x="10556875" y="3660775"/>
          <p14:tracePt t="217053" x="10548938" y="3652838"/>
          <p14:tracePt t="217055" x="10541000" y="3652838"/>
          <p14:tracePt t="217057" x="10525125" y="3652838"/>
          <p14:tracePt t="217059" x="10517188" y="3652838"/>
          <p14:tracePt t="217062" x="10501313" y="3644900"/>
          <p14:tracePt t="217067" x="10461625" y="3652838"/>
          <p14:tracePt t="217069" x="10445750" y="3652838"/>
          <p14:tracePt t="217071" x="10437813" y="3652838"/>
          <p14:tracePt t="217073" x="10429875" y="3652838"/>
          <p14:tracePt t="217075" x="10421938" y="3652838"/>
          <p14:tracePt t="217078" x="10414000" y="3652838"/>
          <p14:tracePt t="217082" x="10398125" y="3652838"/>
          <p14:tracePt t="217083" x="10390188" y="3660775"/>
          <p14:tracePt t="217091" x="10382250" y="3668713"/>
          <p14:tracePt t="217099" x="10374313" y="3668713"/>
          <p14:tracePt t="217103" x="10374313" y="3676650"/>
          <p14:tracePt t="217114" x="10382250" y="3676650"/>
          <p14:tracePt t="217119" x="10382250" y="3684588"/>
          <p14:tracePt t="217123" x="10390188" y="3684588"/>
          <p14:tracePt t="217125" x="10398125" y="3684588"/>
          <p14:tracePt t="217129" x="10406063" y="3684588"/>
          <p14:tracePt t="217131" x="10414000" y="3692525"/>
          <p14:tracePt t="217133" x="10421938" y="3692525"/>
          <p14:tracePt t="217135" x="10429875" y="3692525"/>
          <p14:tracePt t="217137" x="10437813" y="3692525"/>
          <p14:tracePt t="217139" x="10445750" y="3692525"/>
          <p14:tracePt t="217141" x="10453688" y="3692525"/>
          <p14:tracePt t="217143" x="10461625" y="3692525"/>
          <p14:tracePt t="217146" x="10469563" y="3692525"/>
          <p14:tracePt t="217148" x="10477500" y="3692525"/>
          <p14:tracePt t="217149" x="10485438" y="3692525"/>
          <p14:tracePt t="217152" x="10493375" y="3692525"/>
          <p14:tracePt t="217154" x="10501313" y="3692525"/>
          <p14:tracePt t="217155" x="10509250" y="3692525"/>
          <p14:tracePt t="217157" x="10517188" y="3692525"/>
          <p14:tracePt t="217162" x="10525125" y="3692525"/>
          <p14:tracePt t="217165" x="10533063" y="3684588"/>
          <p14:tracePt t="217169" x="10541000" y="3684588"/>
          <p14:tracePt t="217185" x="10541000" y="3676650"/>
          <p14:tracePt t="217195" x="10533063" y="3668713"/>
          <p14:tracePt t="217201" x="10525125" y="3660775"/>
          <p14:tracePt t="217205" x="10517188" y="3652838"/>
          <p14:tracePt t="217209" x="10509250" y="3644900"/>
          <p14:tracePt t="217212" x="10501313" y="3644900"/>
          <p14:tracePt t="217215" x="10485438" y="3636963"/>
          <p14:tracePt t="217217" x="10477500" y="3636963"/>
          <p14:tracePt t="217220" x="10469563" y="3629025"/>
          <p14:tracePt t="217221" x="10461625" y="3629025"/>
          <p14:tracePt t="217223" x="10453688" y="3621088"/>
          <p14:tracePt t="217225" x="10445750" y="3621088"/>
          <p14:tracePt t="217228" x="10437813" y="3613150"/>
          <p14:tracePt t="217231" x="10429875" y="3613150"/>
          <p14:tracePt t="217233" x="10414000" y="3605213"/>
          <p14:tracePt t="217236" x="10406063" y="3605213"/>
          <p14:tracePt t="217237" x="10398125" y="3605213"/>
          <p14:tracePt t="217239" x="10390188" y="3605213"/>
          <p14:tracePt t="217241" x="10382250" y="3605213"/>
          <p14:tracePt t="217245" x="10374313" y="3605213"/>
          <p14:tracePt t="217251" x="10366375" y="3605213"/>
          <p14:tracePt t="217289" x="10366375" y="3613150"/>
          <p14:tracePt t="217294" x="10374313" y="3613150"/>
          <p14:tracePt t="217299" x="10382250" y="3621088"/>
          <p14:tracePt t="217305" x="10390188" y="3629025"/>
          <p14:tracePt t="217309" x="10398125" y="3629025"/>
          <p14:tracePt t="217314" x="10406063" y="3629025"/>
          <p14:tracePt t="217315" x="10414000" y="3629025"/>
          <p14:tracePt t="217319" x="10421938" y="3636963"/>
          <p14:tracePt t="217323" x="10429875" y="3636963"/>
          <p14:tracePt t="217325" x="10437813" y="3636963"/>
          <p14:tracePt t="217331" x="10445750" y="3636963"/>
          <p14:tracePt t="217333" x="10453688" y="3636963"/>
          <p14:tracePt t="217337" x="10461625" y="3636963"/>
          <p14:tracePt t="217341" x="10469563" y="3636963"/>
          <p14:tracePt t="217347" x="10477500" y="3636963"/>
          <p14:tracePt t="217351" x="10477500" y="3629025"/>
          <p14:tracePt t="217379" x="10469563" y="3621088"/>
          <p14:tracePt t="217385" x="10461625" y="3613150"/>
          <p14:tracePt t="217389" x="10453688" y="3613150"/>
          <p14:tracePt t="217391" x="10453688" y="3605213"/>
          <p14:tracePt t="217395" x="10445750" y="3605213"/>
          <p14:tracePt t="217397" x="10437813" y="3595688"/>
          <p14:tracePt t="217401" x="10429875" y="3595688"/>
          <p14:tracePt t="217405" x="10421938" y="3587750"/>
          <p14:tracePt t="217409" x="10414000" y="3587750"/>
          <p14:tracePt t="217415" x="10406063" y="3587750"/>
          <p14:tracePt t="217461" x="10414000" y="3587750"/>
          <p14:tracePt t="217464" x="10414000" y="3595688"/>
          <p14:tracePt t="217468" x="10421938" y="3595688"/>
          <p14:tracePt t="217471" x="10429875" y="3605213"/>
          <p14:tracePt t="217475" x="10437813" y="3605213"/>
          <p14:tracePt t="217478" x="10437813" y="3613150"/>
          <p14:tracePt t="217481" x="10445750" y="3613150"/>
          <p14:tracePt t="217483" x="10445750" y="3621088"/>
          <p14:tracePt t="217485" x="10453688" y="3621088"/>
          <p14:tracePt t="217491" x="10461625" y="3621088"/>
          <p14:tracePt t="217495" x="10461625" y="3629025"/>
          <p14:tracePt t="217498" x="10469563" y="3629025"/>
          <p14:tracePt t="217509" x="10477500" y="3629025"/>
          <p14:tracePt t="217603" x="10485438" y="3629025"/>
          <p14:tracePt t="217611" x="10493375" y="3629025"/>
          <p14:tracePt t="217617" x="10501313" y="3629025"/>
          <p14:tracePt t="217621" x="10509250" y="3629025"/>
          <p14:tracePt t="217625" x="10517188" y="3629025"/>
          <p14:tracePt t="217628" x="10525125" y="3636963"/>
          <p14:tracePt t="217631" x="10533063" y="3636963"/>
          <p14:tracePt t="217633" x="10541000" y="3636963"/>
          <p14:tracePt t="217637" x="10548938" y="3636963"/>
          <p14:tracePt t="217639" x="10556875" y="3636963"/>
          <p14:tracePt t="217643" x="10564813" y="3636963"/>
          <p14:tracePt t="217647" x="10572750" y="3636963"/>
          <p14:tracePt t="217651" x="10580688" y="3636963"/>
          <p14:tracePt t="217701" x="10572750" y="3636963"/>
          <p14:tracePt t="217711" x="10564813" y="3636963"/>
          <p14:tracePt t="217714" x="10556875" y="3636963"/>
          <p14:tracePt t="217717" x="10548938" y="3636963"/>
          <p14:tracePt t="217719" x="10541000" y="3636963"/>
          <p14:tracePt t="217721" x="10533063" y="3636963"/>
          <p14:tracePt t="217723" x="10525125" y="3636963"/>
          <p14:tracePt t="217725" x="10517188" y="3636963"/>
          <p14:tracePt t="217728" x="10509250" y="3629025"/>
          <p14:tracePt t="217729" x="10501313" y="3629025"/>
          <p14:tracePt t="217731" x="10493375" y="3629025"/>
          <p14:tracePt t="217735" x="10485438" y="3629025"/>
          <p14:tracePt t="217737" x="10477500" y="3629025"/>
          <p14:tracePt t="217739" x="10469563" y="3629025"/>
          <p14:tracePt t="217741" x="10461625" y="3629025"/>
          <p14:tracePt t="217743" x="10453688" y="3629025"/>
          <p14:tracePt t="217746" x="10445750" y="3629025"/>
          <p14:tracePt t="217748" x="10437813" y="3629025"/>
          <p14:tracePt t="217753" x="10429875" y="3629025"/>
          <p14:tracePt t="217759" x="10421938" y="3629025"/>
          <p14:tracePt t="217765" x="10421938" y="3621088"/>
          <p14:tracePt t="217801" x="10429875" y="3621088"/>
          <p14:tracePt t="217805" x="10429875" y="3613150"/>
          <p14:tracePt t="217809" x="10437813" y="3613150"/>
          <p14:tracePt t="217815" x="10445750" y="3605213"/>
          <p14:tracePt t="217819" x="10453688" y="3605213"/>
          <p14:tracePt t="217821" x="10461625" y="3605213"/>
          <p14:tracePt t="217825" x="10469563" y="3595688"/>
          <p14:tracePt t="217829" x="10477500" y="3595688"/>
          <p14:tracePt t="217832" x="10485438" y="3595688"/>
          <p14:tracePt t="217833" x="10493375" y="3595688"/>
          <p14:tracePt t="217835" x="10501313" y="3587750"/>
          <p14:tracePt t="217837" x="10509250" y="3587750"/>
          <p14:tracePt t="217839" x="10517188" y="3587750"/>
          <p14:tracePt t="217841" x="10525125" y="3587750"/>
          <p14:tracePt t="217845" x="10541000" y="3587750"/>
          <p14:tracePt t="217848" x="10548938" y="3587750"/>
          <p14:tracePt t="217851" x="10548938" y="3579813"/>
          <p14:tracePt t="217852" x="10556875" y="3579813"/>
          <p14:tracePt t="217853" x="10564813" y="3579813"/>
          <p14:tracePt t="217855" x="10572750" y="3579813"/>
          <p14:tracePt t="217859" x="10580688" y="3579813"/>
          <p14:tracePt t="217867" x="10588625" y="3579813"/>
          <p14:tracePt t="217873" x="10596563" y="3579813"/>
          <p14:tracePt t="217883" x="10604500" y="3579813"/>
          <p14:tracePt t="217897" x="10604500" y="3587750"/>
          <p14:tracePt t="217912" x="10604500" y="3595688"/>
          <p14:tracePt t="217913" x="10596563" y="3595688"/>
          <p14:tracePt t="217918" x="10596563" y="3605213"/>
          <p14:tracePt t="217932" x="10580688" y="3621088"/>
          <p14:tracePt t="217935" x="10572750" y="3621088"/>
          <p14:tracePt t="217937" x="10572750" y="3629025"/>
          <p14:tracePt t="217939" x="10564813" y="3629025"/>
          <p14:tracePt t="217941" x="10556875" y="3629025"/>
          <p14:tracePt t="217943" x="10548938" y="3629025"/>
          <p14:tracePt t="217946" x="10548938" y="3636963"/>
          <p14:tracePt t="217948" x="10541000" y="3636963"/>
          <p14:tracePt t="217950" x="10533063" y="3636963"/>
          <p14:tracePt t="217951" x="10525125" y="3636963"/>
          <p14:tracePt t="217953" x="10517188" y="3636963"/>
          <p14:tracePt t="217955" x="10509250" y="3636963"/>
          <p14:tracePt t="217959" x="10501313" y="3644900"/>
          <p14:tracePt t="217962" x="10493375" y="3644900"/>
          <p14:tracePt t="217965" x="10477500" y="3644900"/>
          <p14:tracePt t="217967" x="10469563" y="3644900"/>
          <p14:tracePt t="217971" x="10461625" y="3644900"/>
          <p14:tracePt t="217973" x="10453688" y="3644900"/>
          <p14:tracePt t="217978" x="10445750" y="3644900"/>
          <p14:tracePt t="217980" x="10437813" y="3644900"/>
          <p14:tracePt t="217983" x="10429875" y="3644900"/>
          <p14:tracePt t="217987" x="10421938" y="3644900"/>
          <p14:tracePt t="217995" x="10414000" y="3644900"/>
          <p14:tracePt t="218013" x="10414000" y="3636963"/>
          <p14:tracePt t="218017" x="10421938" y="3636963"/>
          <p14:tracePt t="218021" x="10421938" y="3629025"/>
          <p14:tracePt t="218023" x="10429875" y="3629025"/>
          <p14:tracePt t="218025" x="10429875" y="3621088"/>
          <p14:tracePt t="218030" x="10437813" y="3621088"/>
          <p14:tracePt t="218031" x="10437813" y="3613150"/>
          <p14:tracePt t="218033" x="10445750" y="3613150"/>
          <p14:tracePt t="218035" x="10453688" y="3605213"/>
          <p14:tracePt t="218039" x="10461625" y="3605213"/>
          <p14:tracePt t="218041" x="10461625" y="3595688"/>
          <p14:tracePt t="218044" x="10469563" y="3595688"/>
          <p14:tracePt t="218046" x="10477500" y="3595688"/>
          <p14:tracePt t="218050" x="10485438" y="3587750"/>
          <p14:tracePt t="218051" x="10493375" y="3587750"/>
          <p14:tracePt t="218053" x="10501313" y="3579813"/>
          <p14:tracePt t="218055" x="10509250" y="3579813"/>
          <p14:tracePt t="218057" x="10517188" y="3579813"/>
          <p14:tracePt t="218059" x="10525125" y="3579813"/>
          <p14:tracePt t="218062" x="10533063" y="3579813"/>
          <p14:tracePt t="218066" x="10548938" y="3571875"/>
          <p14:tracePt t="218069" x="10556875" y="3571875"/>
          <p14:tracePt t="218071" x="10564813" y="3571875"/>
          <p14:tracePt t="218073" x="10572750" y="3571875"/>
          <p14:tracePt t="218075" x="10580688" y="3571875"/>
          <p14:tracePt t="218079" x="10596563" y="3571875"/>
          <p14:tracePt t="218083" x="10604500" y="3579813"/>
          <p14:tracePt t="218084" x="10612438" y="3579813"/>
          <p14:tracePt t="218085" x="10620375" y="3579813"/>
          <p14:tracePt t="218087" x="10629900" y="3579813"/>
          <p14:tracePt t="218091" x="10637838" y="3587750"/>
          <p14:tracePt t="218095" x="10645775" y="3587750"/>
          <p14:tracePt t="218097" x="10653713" y="3587750"/>
          <p14:tracePt t="218101" x="10661650" y="3595688"/>
          <p14:tracePt t="218107" x="10669588" y="3595688"/>
          <p14:tracePt t="218131" x="10669588" y="3605213"/>
          <p14:tracePt t="218141" x="10661650" y="3605213"/>
          <p14:tracePt t="218144" x="10653713" y="3605213"/>
          <p14:tracePt t="218146" x="10645775" y="3605213"/>
          <p14:tracePt t="218147" x="10637838" y="3605213"/>
          <p14:tracePt t="218149" x="10629900" y="3605213"/>
          <p14:tracePt t="218151" x="10620375" y="3613150"/>
          <p14:tracePt t="218153" x="10612438" y="3613150"/>
          <p14:tracePt t="218156" x="10604500" y="3613150"/>
          <p14:tracePt t="218158" x="10588625" y="3613150"/>
          <p14:tracePt t="218161" x="10556875" y="3613150"/>
          <p14:tracePt t="218164" x="10541000" y="3605213"/>
          <p14:tracePt t="218166" x="10525125" y="3605213"/>
          <p14:tracePt t="218167" x="10509250" y="3605213"/>
          <p14:tracePt t="218169" x="10493375" y="3605213"/>
          <p14:tracePt t="218171" x="10477500" y="3605213"/>
          <p14:tracePt t="218173" x="10469563" y="3595688"/>
          <p14:tracePt t="218175" x="10453688" y="3595688"/>
          <p14:tracePt t="218178" x="10437813" y="3595688"/>
          <p14:tracePt t="218181" x="10414000" y="3587750"/>
          <p14:tracePt t="218183" x="10398125" y="3587750"/>
          <p14:tracePt t="218185" x="10390188" y="3579813"/>
          <p14:tracePt t="218187" x="10382250" y="3579813"/>
          <p14:tracePt t="218189" x="10366375" y="3579813"/>
          <p14:tracePt t="218191" x="10358438" y="3579813"/>
          <p14:tracePt t="218195" x="10342563" y="3571875"/>
          <p14:tracePt t="218198" x="10334625" y="3571875"/>
          <p14:tracePt t="218200" x="10326688" y="3571875"/>
          <p14:tracePt t="218201" x="10326688" y="3563938"/>
          <p14:tracePt t="218203" x="10318750" y="3563938"/>
          <p14:tracePt t="218205" x="10310813" y="3563938"/>
          <p14:tracePt t="218207" x="10302875" y="3563938"/>
          <p14:tracePt t="218209" x="10302875" y="3556000"/>
          <p14:tracePt t="218212" x="10294938" y="3556000"/>
          <p14:tracePt t="218215" x="10287000" y="3556000"/>
          <p14:tracePt t="218217" x="10287000" y="3548063"/>
          <p14:tracePt t="218231" x="10287000" y="3540125"/>
          <p14:tracePt t="218239" x="10294938" y="3540125"/>
          <p14:tracePt t="218246" x="10302875" y="3540125"/>
          <p14:tracePt t="218247" x="10310813" y="3540125"/>
          <p14:tracePt t="218251" x="10318750" y="3540125"/>
          <p14:tracePt t="218253" x="10326688" y="3540125"/>
          <p14:tracePt t="218255" x="10334625" y="3540125"/>
          <p14:tracePt t="218257" x="10342563" y="3540125"/>
          <p14:tracePt t="218259" x="10350500" y="3540125"/>
          <p14:tracePt t="218263" x="10366375" y="3540125"/>
          <p14:tracePt t="218265" x="10374313" y="3540125"/>
          <p14:tracePt t="218267" x="10390188" y="3540125"/>
          <p14:tracePt t="218269" x="10398125" y="3540125"/>
          <p14:tracePt t="218271" x="10406063" y="3540125"/>
          <p14:tracePt t="218273" x="10421938" y="3540125"/>
          <p14:tracePt t="218275" x="10429875" y="3548063"/>
          <p14:tracePt t="218280" x="10453688" y="3548063"/>
          <p14:tracePt t="218283" x="10477500" y="3556000"/>
          <p14:tracePt t="218285" x="10493375" y="3556000"/>
          <p14:tracePt t="218287" x="10501313" y="3556000"/>
          <p14:tracePt t="218289" x="10517188" y="3556000"/>
          <p14:tracePt t="218291" x="10525125" y="3563938"/>
          <p14:tracePt t="218294" x="10541000" y="3563938"/>
          <p14:tracePt t="218296" x="10548938" y="3563938"/>
          <p14:tracePt t="218300" x="10572750" y="3571875"/>
          <p14:tracePt t="218302" x="10580688" y="3571875"/>
          <p14:tracePt t="218303" x="10596563" y="3579813"/>
          <p14:tracePt t="218305" x="10604500" y="3579813"/>
          <p14:tracePt t="218307" x="10620375" y="3579813"/>
          <p14:tracePt t="218309" x="10629900" y="3579813"/>
          <p14:tracePt t="218312" x="10645775" y="3587750"/>
          <p14:tracePt t="218317" x="10661650" y="3587750"/>
          <p14:tracePt t="218317" x="10677525" y="3595688"/>
          <p14:tracePt t="218319" x="10685463" y="3595688"/>
          <p14:tracePt t="218321" x="10693400" y="3605213"/>
          <p14:tracePt t="218323" x="10701338" y="3605213"/>
          <p14:tracePt t="218325" x="10709275" y="3605213"/>
          <p14:tracePt t="218329" x="10725150" y="3613150"/>
          <p14:tracePt t="218334" x="10741025" y="3621088"/>
          <p14:tracePt t="218337" x="10748963" y="3621088"/>
          <p14:tracePt t="218339" x="10756900" y="3621088"/>
          <p14:tracePt t="218341" x="10756900" y="3629025"/>
          <p14:tracePt t="218343" x="10764838" y="3629025"/>
          <p14:tracePt t="218349" x="10772775" y="3636963"/>
          <p14:tracePt t="218351" x="10780713" y="3636963"/>
          <p14:tracePt t="218357" x="10788650" y="3636963"/>
          <p14:tracePt t="218359" x="10788650" y="3644900"/>
          <p14:tracePt t="218365" x="10796588" y="3644900"/>
          <p14:tracePt t="218371" x="10796588" y="3652838"/>
          <p14:tracePt t="218373" x="10804525" y="3652838"/>
          <p14:tracePt t="218381" x="10804525" y="3660775"/>
          <p14:tracePt t="218391" x="10804525" y="3668713"/>
          <p14:tracePt t="218401" x="10804525" y="3676650"/>
          <p14:tracePt t="218407" x="10796588" y="3676650"/>
          <p14:tracePt t="218409" x="10796588" y="3684588"/>
          <p14:tracePt t="218415" x="10796588" y="3692525"/>
          <p14:tracePt t="218417" x="10788650" y="3692525"/>
          <p14:tracePt t="218419" x="10788650" y="3700463"/>
          <p14:tracePt t="218423" x="10780713" y="3708400"/>
          <p14:tracePt t="218428" x="10772775" y="3716338"/>
          <p14:tracePt t="218431" x="10764838" y="3724275"/>
          <p14:tracePt t="218433" x="10764838" y="3732213"/>
          <p14:tracePt t="218435" x="10756900" y="3732213"/>
          <p14:tracePt t="218437" x="10748963" y="3740150"/>
          <p14:tracePt t="218439" x="10741025" y="3748088"/>
          <p14:tracePt t="218441" x="10733088" y="3748088"/>
          <p14:tracePt t="218444" x="10725150" y="3756025"/>
          <p14:tracePt t="218446" x="10717213" y="3763963"/>
          <p14:tracePt t="218448" x="10709275" y="3763963"/>
          <p14:tracePt t="218450" x="10693400" y="3771900"/>
          <p14:tracePt t="218451" x="10685463" y="3779838"/>
          <p14:tracePt t="218453" x="10669588" y="3787775"/>
          <p14:tracePt t="218455" x="10653713" y="3795713"/>
          <p14:tracePt t="218457" x="10637838" y="3803650"/>
          <p14:tracePt t="218459" x="10620375" y="3811588"/>
          <p14:tracePt t="218462" x="10604500" y="3819525"/>
          <p14:tracePt t="218463" x="10580688" y="3827463"/>
          <p14:tracePt t="218468" x="10541000" y="3843338"/>
          <p14:tracePt t="218470" x="10517188" y="3851275"/>
          <p14:tracePt t="218471" x="10485438" y="3859213"/>
          <p14:tracePt t="218473" x="10461625" y="3867150"/>
          <p14:tracePt t="218475" x="10429875" y="3875088"/>
          <p14:tracePt t="218479" x="10366375" y="3898900"/>
          <p14:tracePt t="218484" x="10302875" y="3914775"/>
          <p14:tracePt t="218488" x="10221913" y="3938588"/>
          <p14:tracePt t="218489" x="10182225" y="3956050"/>
          <p14:tracePt t="218491" x="10142538" y="3963988"/>
          <p14:tracePt t="218494" x="10094913" y="3971925"/>
          <p14:tracePt t="218497" x="9999663" y="3995738"/>
          <p14:tracePt t="218502" x="9886950" y="4011613"/>
          <p14:tracePt t="218505" x="9775825" y="4035425"/>
          <p14:tracePt t="218507" x="9712325" y="4043363"/>
          <p14:tracePt t="218509" x="9648825" y="4051300"/>
          <p14:tracePt t="218512" x="9575800" y="4059238"/>
          <p14:tracePt t="218513" x="9512300" y="4067175"/>
          <p14:tracePt t="218518" x="9369425" y="4075113"/>
          <p14:tracePt t="218520" x="9290050" y="4083050"/>
          <p14:tracePt t="218521" x="9209088" y="4083050"/>
          <p14:tracePt t="218523" x="9129713" y="4090988"/>
          <p14:tracePt t="218525" x="9050338" y="4098925"/>
          <p14:tracePt t="218529" x="8970963" y="4098925"/>
          <p14:tracePt t="218529" x="8883650" y="4106863"/>
          <p14:tracePt t="218533" x="8699500" y="4114800"/>
          <p14:tracePt t="218535" x="8612188" y="4114800"/>
          <p14:tracePt t="218537" x="8523288" y="4122738"/>
          <p14:tracePt t="218539" x="8435975" y="4122738"/>
          <p14:tracePt t="218541" x="8340725" y="4122738"/>
          <p14:tracePt t="218543" x="8245475" y="4130675"/>
          <p14:tracePt t="218545" x="8156575" y="4130675"/>
          <p14:tracePt t="218547" x="8061325" y="4130675"/>
          <p14:tracePt t="218549" x="7966075" y="4130675"/>
          <p14:tracePt t="218551" x="7870825" y="4138613"/>
          <p14:tracePt t="218553" x="7773988" y="4138613"/>
          <p14:tracePt t="218555" x="7678738" y="4138613"/>
          <p14:tracePt t="218557" x="7583488" y="4138613"/>
          <p14:tracePt t="218559" x="7486650" y="4138613"/>
          <p14:tracePt t="218560" x="7391400" y="4146550"/>
          <p14:tracePt t="218563" x="7296150" y="4146550"/>
          <p14:tracePt t="218565" x="7200900" y="4146550"/>
          <p14:tracePt t="218567" x="7096125" y="4146550"/>
          <p14:tracePt t="218569" x="7000875" y="4138613"/>
          <p14:tracePt t="218571" x="6897688" y="4138613"/>
          <p14:tracePt t="218573" x="6802438" y="4138613"/>
          <p14:tracePt t="218575" x="6697663" y="4138613"/>
          <p14:tracePt t="218577" x="6602413" y="4138613"/>
          <p14:tracePt t="218579" x="6499225" y="4138613"/>
          <p14:tracePt t="218581" x="6394450" y="4130675"/>
          <p14:tracePt t="218583" x="6291263" y="4130675"/>
          <p14:tracePt t="218585" x="6196013" y="4122738"/>
          <p14:tracePt t="218587" x="6091238" y="4122738"/>
          <p14:tracePt t="218589" x="5988050" y="4122738"/>
          <p14:tracePt t="218591" x="5884863" y="4114800"/>
          <p14:tracePt t="218594" x="5781675" y="4106863"/>
          <p14:tracePt t="218595" x="5676900" y="4106863"/>
          <p14:tracePt t="218597" x="5573713" y="4098925"/>
          <p14:tracePt t="218599" x="5478463" y="4098925"/>
          <p14:tracePt t="218601" x="5373688" y="4090988"/>
          <p14:tracePt t="218603" x="5278438" y="4090988"/>
          <p14:tracePt t="218605" x="5175250" y="4083050"/>
          <p14:tracePt t="218607" x="5080000" y="4083050"/>
          <p14:tracePt t="218609" x="4975225" y="4075113"/>
          <p14:tracePt t="218611" x="4879975" y="4067175"/>
          <p14:tracePt t="218613" x="4784725" y="4067175"/>
          <p14:tracePt t="218615" x="4687888" y="4059238"/>
          <p14:tracePt t="218617" x="4600575" y="4051300"/>
          <p14:tracePt t="218619" x="4505325" y="4043363"/>
          <p14:tracePt t="218621" x="4418013" y="4043363"/>
          <p14:tracePt t="218623" x="4337050" y="4035425"/>
          <p14:tracePt t="218625" x="4249738" y="4027488"/>
          <p14:tracePt t="218627" x="4170363" y="4027488"/>
          <p14:tracePt t="218629" x="4098925" y="4019550"/>
          <p14:tracePt t="218631" x="4027488" y="4011613"/>
          <p14:tracePt t="218633" x="3954463" y="4011613"/>
          <p14:tracePt t="218635" x="3890963" y="4003675"/>
          <p14:tracePt t="218637" x="3827463" y="4003675"/>
          <p14:tracePt t="218639" x="3771900" y="3995738"/>
          <p14:tracePt t="218641" x="3716338" y="3995738"/>
          <p14:tracePt t="218643" x="3660775" y="3987800"/>
          <p14:tracePt t="218645" x="3611563" y="3987800"/>
          <p14:tracePt t="218647" x="3556000" y="3979863"/>
          <p14:tracePt t="218649" x="3516313" y="3979863"/>
          <p14:tracePt t="218651" x="3468688" y="3971925"/>
          <p14:tracePt t="218653" x="3429000" y="3971925"/>
          <p14:tracePt t="218655" x="3397250" y="3963988"/>
          <p14:tracePt t="218657" x="3365500" y="3963988"/>
          <p14:tracePt t="218659" x="3333750" y="3956050"/>
          <p14:tracePt t="218661" x="3308350" y="3948113"/>
          <p14:tracePt t="218663" x="3284538" y="3948113"/>
          <p14:tracePt t="218665" x="3260725" y="3938588"/>
          <p14:tracePt t="218667" x="3236913" y="3938588"/>
          <p14:tracePt t="218669" x="3221038" y="3930650"/>
          <p14:tracePt t="218671" x="3197225" y="3930650"/>
          <p14:tracePt t="218673" x="3181350" y="3922713"/>
          <p14:tracePt t="218675" x="3173413" y="3922713"/>
          <p14:tracePt t="218677" x="3157538" y="3922713"/>
          <p14:tracePt t="218679" x="3149600" y="3914775"/>
          <p14:tracePt t="218681" x="3141663" y="3914775"/>
          <p14:tracePt t="218685" x="3133725" y="3914775"/>
          <p14:tracePt t="218691" x="3125788" y="3914775"/>
          <p14:tracePt t="218709" x="3133725" y="3914775"/>
          <p14:tracePt t="218713" x="3141663" y="3914775"/>
          <p14:tracePt t="218715" x="3149600" y="3914775"/>
          <p14:tracePt t="218717" x="3157538" y="3914775"/>
          <p14:tracePt t="218720" x="3173413" y="3914775"/>
          <p14:tracePt t="218721" x="3181350" y="3914775"/>
          <p14:tracePt t="218723" x="3189288" y="3914775"/>
          <p14:tracePt t="218725" x="3205163" y="3914775"/>
          <p14:tracePt t="218729" x="3221038" y="3922713"/>
          <p14:tracePt t="218731" x="3228975" y="3922713"/>
          <p14:tracePt t="218733" x="3244850" y="3922713"/>
          <p14:tracePt t="218735" x="3252788" y="3922713"/>
          <p14:tracePt t="218739" x="3260725" y="3922713"/>
          <p14:tracePt t="218741" x="3268663" y="3922713"/>
          <p14:tracePt t="218744" x="3276600" y="3922713"/>
          <p14:tracePt t="218746" x="3284538" y="3922713"/>
          <p14:tracePt t="218749" x="3292475" y="3930650"/>
          <p14:tracePt t="218751" x="3300413" y="3930650"/>
          <p14:tracePt t="218755" x="3308350" y="3930650"/>
          <p14:tracePt t="218759" x="3317875" y="3930650"/>
          <p14:tracePt t="218765" x="3325813" y="3930650"/>
          <p14:tracePt t="218883" x="3333750" y="3930650"/>
          <p14:tracePt t="218889" x="3341688" y="3930650"/>
          <p14:tracePt t="218896" x="3349625" y="3930650"/>
          <p14:tracePt t="218898" x="3357563" y="3938588"/>
          <p14:tracePt t="218901" x="3365500" y="3938588"/>
          <p14:tracePt t="218905" x="3373438" y="3938588"/>
          <p14:tracePt t="218909" x="3381375" y="3938588"/>
          <p14:tracePt t="218913" x="3389313" y="3938588"/>
          <p14:tracePt t="218917" x="3397250" y="3938588"/>
          <p14:tracePt t="218921" x="3405188" y="3938588"/>
          <p14:tracePt t="218923" x="3413125" y="3938588"/>
          <p14:tracePt t="218931" x="3421063" y="3938588"/>
          <p14:tracePt t="219019" x="3421063" y="3948113"/>
          <p14:tracePt t="219025" x="3413125" y="3948113"/>
          <p14:tracePt t="219031" x="3413125" y="3956050"/>
          <p14:tracePt t="219043" x="3413125" y="3963988"/>
          <p14:tracePt t="219049" x="3405188" y="3963988"/>
          <p14:tracePt t="219051" x="3405188" y="3971925"/>
          <p14:tracePt t="219057" x="3405188" y="3979863"/>
          <p14:tracePt t="219059" x="3397250" y="3979863"/>
          <p14:tracePt t="219064" x="3397250" y="3987800"/>
          <p14:tracePt t="219067" x="3389313" y="3987800"/>
          <p14:tracePt t="219069" x="3389313" y="3995738"/>
          <p14:tracePt t="219073" x="3381375" y="4003675"/>
          <p14:tracePt t="219081" x="3373438" y="4011613"/>
          <p14:tracePt t="219085" x="3373438" y="4019550"/>
          <p14:tracePt t="219091" x="3365500" y="4019550"/>
          <p14:tracePt t="219095" x="3365500" y="4027488"/>
          <p14:tracePt t="219101" x="3365500" y="4035425"/>
          <p14:tracePt t="219107" x="3357563" y="4035425"/>
          <p14:tracePt t="219114" x="3357563" y="4043363"/>
          <p14:tracePt t="219125" x="3349625" y="4043363"/>
          <p14:tracePt t="219129" x="3349625" y="4051300"/>
          <p14:tracePt t="219135" x="3341688" y="4051300"/>
          <p14:tracePt t="219145" x="3333750" y="4059238"/>
          <p14:tracePt t="219149" x="3325813" y="4059238"/>
          <p14:tracePt t="219155" x="3317875" y="4059238"/>
          <p14:tracePt t="219159" x="3308350" y="4059238"/>
          <p14:tracePt t="219164" x="3300413" y="4067175"/>
          <p14:tracePt t="219167" x="3292475" y="4067175"/>
          <p14:tracePt t="219169" x="3284538" y="4067175"/>
          <p14:tracePt t="219173" x="3276600" y="4067175"/>
          <p14:tracePt t="219175" x="3268663" y="4067175"/>
          <p14:tracePt t="219178" x="3268663" y="4075113"/>
          <p14:tracePt t="219180" x="3260725" y="4075113"/>
          <p14:tracePt t="219181" x="3252788" y="4075113"/>
          <p14:tracePt t="219185" x="3244850" y="4075113"/>
          <p14:tracePt t="219187" x="3236913" y="4075113"/>
          <p14:tracePt t="219189" x="3228975" y="4075113"/>
          <p14:tracePt t="219193" x="3221038" y="4075113"/>
          <p14:tracePt t="219196" x="3213100" y="4075113"/>
          <p14:tracePt t="219198" x="3205163" y="4075113"/>
          <p14:tracePt t="219199" x="3205163" y="4083050"/>
          <p14:tracePt t="219201" x="3197225" y="4083050"/>
          <p14:tracePt t="219205" x="3181350" y="4083050"/>
          <p14:tracePt t="219210" x="3173413" y="4083050"/>
          <p14:tracePt t="219213" x="3165475" y="4083050"/>
          <p14:tracePt t="219215" x="3157538" y="4083050"/>
          <p14:tracePt t="219219" x="3149600" y="4083050"/>
          <p14:tracePt t="219223" x="3141663" y="4083050"/>
          <p14:tracePt t="219228" x="3133725" y="4083050"/>
          <p14:tracePt t="219231" x="3125788" y="4083050"/>
          <p14:tracePt t="219235" x="3117850" y="4083050"/>
          <p14:tracePt t="219239" x="3109913" y="4083050"/>
          <p14:tracePt t="219244" x="3101975" y="4083050"/>
          <p14:tracePt t="219248" x="3094038" y="4083050"/>
          <p14:tracePt t="219250" x="3086100" y="4083050"/>
          <p14:tracePt t="219252" x="3078163" y="4083050"/>
          <p14:tracePt t="219255" x="3070225" y="4075113"/>
          <p14:tracePt t="219256" x="3062288" y="4075113"/>
          <p14:tracePt t="219261" x="3054350" y="4075113"/>
          <p14:tracePt t="219263" x="3046413" y="4067175"/>
          <p14:tracePt t="219265" x="3038475" y="4067175"/>
          <p14:tracePt t="219266" x="3030538" y="4067175"/>
          <p14:tracePt t="219269" x="3022600" y="4067175"/>
          <p14:tracePt t="219270" x="3022600" y="4059238"/>
          <p14:tracePt t="219273" x="3014663" y="4059238"/>
          <p14:tracePt t="219274" x="3006725" y="4059238"/>
          <p14:tracePt t="219277" x="2998788" y="4051300"/>
          <p14:tracePt t="219278" x="2990850" y="4051300"/>
          <p14:tracePt t="219281" x="2990850" y="4043363"/>
          <p14:tracePt t="219284" x="2982913" y="4043363"/>
          <p14:tracePt t="219286" x="2974975" y="4043363"/>
          <p14:tracePt t="219288" x="2974975" y="4035425"/>
          <p14:tracePt t="219291" x="2967038" y="4035425"/>
          <p14:tracePt t="219296" x="2967038" y="4027488"/>
          <p14:tracePt t="219300" x="2957513" y="4027488"/>
          <p14:tracePt t="219303" x="2957513" y="4019550"/>
          <p14:tracePt t="219312" x="2957513" y="4011613"/>
          <p14:tracePt t="219323" x="2957513" y="4003675"/>
          <p14:tracePt t="219331" x="2967038" y="3995738"/>
          <p14:tracePt t="219335" x="2974975" y="3995738"/>
          <p14:tracePt t="219337" x="2974975" y="3987800"/>
          <p14:tracePt t="219339" x="2982913" y="3987800"/>
          <p14:tracePt t="219341" x="2990850" y="3979863"/>
          <p14:tracePt t="219345" x="2998788" y="3971925"/>
          <p14:tracePt t="219348" x="3006725" y="3971925"/>
          <p14:tracePt t="219349" x="3014663" y="3971925"/>
          <p14:tracePt t="219351" x="3022600" y="3963988"/>
          <p14:tracePt t="219355" x="3030538" y="3963988"/>
          <p14:tracePt t="219357" x="3038475" y="3956050"/>
          <p14:tracePt t="219359" x="3046413" y="3956050"/>
          <p14:tracePt t="219365" x="3054350" y="3956050"/>
          <p14:tracePt t="219369" x="3062288" y="3956050"/>
          <p14:tracePt t="219415" x="3054350" y="3956050"/>
          <p14:tracePt t="219421" x="3046413" y="3963988"/>
          <p14:tracePt t="219425" x="3038475" y="3971925"/>
          <p14:tracePt t="219429" x="3030538" y="3979863"/>
          <p14:tracePt t="219431" x="3030538" y="3987800"/>
          <p14:tracePt t="219433" x="3022600" y="3987800"/>
          <p14:tracePt t="219435" x="3022600" y="3995738"/>
          <p14:tracePt t="219437" x="3014663" y="4003675"/>
          <p14:tracePt t="219441" x="3006725" y="4011613"/>
          <p14:tracePt t="219445" x="2998788" y="4019550"/>
          <p14:tracePt t="219447" x="2998788" y="4027488"/>
          <p14:tracePt t="219451" x="2990850" y="4035425"/>
          <p14:tracePt t="219453" x="2990850" y="4043363"/>
          <p14:tracePt t="219457" x="2982913" y="4051300"/>
          <p14:tracePt t="219462" x="2982913" y="4059238"/>
          <p14:tracePt t="219467" x="2974975" y="4067175"/>
          <p14:tracePt t="219547" x="2974975" y="4059238"/>
          <p14:tracePt t="219553" x="2967038" y="4051300"/>
          <p14:tracePt t="219557" x="2967038" y="4043363"/>
          <p14:tracePt t="219559" x="2957513" y="4035425"/>
          <p14:tracePt t="219565" x="2949575" y="4027488"/>
          <p14:tracePt t="219567" x="2949575" y="4019550"/>
          <p14:tracePt t="219569" x="2941638" y="4019550"/>
          <p14:tracePt t="219571" x="2941638" y="4011613"/>
          <p14:tracePt t="219573" x="2933700" y="4003675"/>
          <p14:tracePt t="219582" x="2925763" y="3995738"/>
          <p14:tracePt t="219583" x="2917825" y="3987800"/>
          <p14:tracePt t="219589" x="2909888" y="3979863"/>
          <p14:tracePt t="219597" x="2901950" y="3979863"/>
          <p14:tracePt t="219607" x="2901950" y="3971925"/>
          <p14:tracePt t="219635" x="2901950" y="3979863"/>
          <p14:tracePt t="219638" x="2901950" y="3971925"/>
          <p14:tracePt t="219647" x="2901950" y="3979863"/>
          <p14:tracePt t="219651" x="2909888" y="3987800"/>
          <p14:tracePt t="219653" x="2909888" y="3995738"/>
          <p14:tracePt t="219656" x="2909888" y="4003675"/>
          <p14:tracePt t="219657" x="2917825" y="4011613"/>
          <p14:tracePt t="219659" x="2917825" y="4019550"/>
          <p14:tracePt t="219662" x="2917825" y="4027488"/>
          <p14:tracePt t="219664" x="2925763" y="4027488"/>
          <p14:tracePt t="219665" x="2925763" y="4035425"/>
          <p14:tracePt t="219667" x="2933700" y="4043363"/>
          <p14:tracePt t="219669" x="2933700" y="4051300"/>
          <p14:tracePt t="219673" x="2941638" y="4059238"/>
          <p14:tracePt t="219679" x="2949575" y="4075113"/>
          <p14:tracePt t="219682" x="2957513" y="4075113"/>
          <p14:tracePt t="219683" x="2957513" y="4083050"/>
          <p14:tracePt t="219685" x="2967038" y="4083050"/>
          <p14:tracePt t="219689" x="2974975" y="4090988"/>
          <p14:tracePt t="219693" x="2982913" y="4090988"/>
          <p14:tracePt t="219696" x="2982913" y="4098925"/>
          <p14:tracePt t="219699" x="2990850" y="4098925"/>
          <p14:tracePt t="219703" x="2998788" y="4106863"/>
          <p14:tracePt t="219709" x="3006725" y="4106863"/>
          <p14:tracePt t="219715" x="3006725" y="4114800"/>
          <p14:tracePt t="219719" x="3014663" y="4114800"/>
          <p14:tracePt t="219954" x="3022600" y="4114800"/>
          <p14:tracePt t="219958" x="3022600" y="4122738"/>
          <p14:tracePt t="219967" x="3030538" y="4122738"/>
          <p14:tracePt t="219971" x="3030538" y="4130675"/>
          <p14:tracePt t="219975" x="3038475" y="4130675"/>
          <p14:tracePt t="219979" x="3038475" y="4138613"/>
          <p14:tracePt t="219980" x="3046413" y="4138613"/>
          <p14:tracePt t="219981" x="3046413" y="4146550"/>
          <p14:tracePt t="219983" x="3054350" y="4154488"/>
          <p14:tracePt t="219985" x="3062288" y="4162425"/>
          <p14:tracePt t="219987" x="3070225" y="4170363"/>
          <p14:tracePt t="219989" x="3078163" y="4178300"/>
          <p14:tracePt t="219991" x="3086100" y="4186238"/>
          <p14:tracePt t="219993" x="3094038" y="4194175"/>
          <p14:tracePt t="220397" x="3109913" y="4178300"/>
          <p14:tracePt t="220400" x="3125788" y="4162425"/>
          <p14:tracePt t="220403" x="3173413" y="4130675"/>
          <p14:tracePt t="220406" x="3189288" y="4114800"/>
          <p14:tracePt t="220410" x="3236913" y="4075113"/>
          <p14:tracePt t="220413" x="3292475" y="4043363"/>
          <p14:tracePt t="220415" x="3317875" y="4027488"/>
          <p14:tracePt t="220417" x="3349625" y="4003675"/>
          <p14:tracePt t="220419" x="3381375" y="3987800"/>
          <p14:tracePt t="220421" x="3413125" y="3971925"/>
          <p14:tracePt t="220423" x="3460750" y="3963988"/>
          <p14:tracePt t="220425" x="3500438" y="3956050"/>
          <p14:tracePt t="220428" x="3548063" y="3948113"/>
          <p14:tracePt t="220430" x="3603625" y="3930650"/>
          <p14:tracePt t="220434" x="3708400" y="3914775"/>
          <p14:tracePt t="220435" x="3756025" y="3906838"/>
          <p14:tracePt t="220437" x="3811588" y="3898900"/>
          <p14:tracePt t="220439" x="3867150" y="3890963"/>
          <p14:tracePt t="220441" x="3930650" y="3890963"/>
          <p14:tracePt t="220445" x="4043363" y="3875088"/>
          <p14:tracePt t="220447" x="4098925" y="3875088"/>
          <p14:tracePt t="220452" x="4210050" y="3867150"/>
          <p14:tracePt t="220454" x="4265613" y="3859213"/>
          <p14:tracePt t="220457" x="4378325" y="3859213"/>
          <p14:tracePt t="220459" x="4433888" y="3859213"/>
          <p14:tracePt t="220462" x="4489450" y="3859213"/>
          <p14:tracePt t="220465" x="4537075" y="3859213"/>
          <p14:tracePt t="220467" x="4632325" y="3859213"/>
          <p14:tracePt t="220471" x="4729163" y="3851275"/>
          <p14:tracePt t="220473" x="4776788" y="3843338"/>
          <p14:tracePt t="220475" x="4824413" y="3843338"/>
          <p14:tracePt t="220479" x="4919663" y="3843338"/>
          <p14:tracePt t="220481" x="4967288" y="3835400"/>
          <p14:tracePt t="220483" x="5006975" y="3835400"/>
          <p14:tracePt t="220485" x="5056188" y="3835400"/>
          <p14:tracePt t="220487" x="5103813" y="3835400"/>
          <p14:tracePt t="220489" x="5143500" y="3835400"/>
          <p14:tracePt t="220491" x="5191125" y="3827463"/>
          <p14:tracePt t="220493" x="5230813" y="3827463"/>
          <p14:tracePt t="220495" x="5270500" y="3835400"/>
          <p14:tracePt t="220497" x="5318125" y="3835400"/>
          <p14:tracePt t="220499" x="5357813" y="3835400"/>
          <p14:tracePt t="220501" x="5397500" y="3835400"/>
          <p14:tracePt t="220503" x="5438775" y="3835400"/>
          <p14:tracePt t="220505" x="5478463" y="3827463"/>
          <p14:tracePt t="220507" x="5526088" y="3827463"/>
          <p14:tracePt t="220509" x="5565775" y="3827463"/>
          <p14:tracePt t="220511" x="5605463" y="3827463"/>
          <p14:tracePt t="220513" x="5645150" y="3827463"/>
          <p14:tracePt t="220515" x="5684838" y="3827463"/>
          <p14:tracePt t="220517" x="5716588" y="3827463"/>
          <p14:tracePt t="220519" x="5757863" y="3827463"/>
          <p14:tracePt t="220521" x="5797550" y="3827463"/>
          <p14:tracePt t="220523" x="5829300" y="3827463"/>
          <p14:tracePt t="220525" x="5868988" y="3827463"/>
          <p14:tracePt t="220527" x="5900738" y="3827463"/>
          <p14:tracePt t="220529" x="5940425" y="3819525"/>
          <p14:tracePt t="220531" x="5972175" y="3819525"/>
          <p14:tracePt t="220533" x="6003925" y="3819525"/>
          <p14:tracePt t="220535" x="6035675" y="3819525"/>
          <p14:tracePt t="220537" x="6075363" y="3819525"/>
          <p14:tracePt t="220539" x="6108700" y="3811588"/>
          <p14:tracePt t="220541" x="6132513" y="3811588"/>
          <p14:tracePt t="220543" x="6164263" y="3811588"/>
          <p14:tracePt t="220545" x="6196013" y="3803650"/>
          <p14:tracePt t="220547" x="6227763" y="3803650"/>
          <p14:tracePt t="220549" x="6259513" y="3803650"/>
          <p14:tracePt t="220551" x="6283325" y="3795713"/>
          <p14:tracePt t="220553" x="6315075" y="3795713"/>
          <p14:tracePt t="220555" x="6338888" y="3795713"/>
          <p14:tracePt t="220557" x="6370638" y="3795713"/>
          <p14:tracePt t="220559" x="6394450" y="3787775"/>
          <p14:tracePt t="220561" x="6426200" y="3787775"/>
          <p14:tracePt t="220563" x="6451600" y="3787775"/>
          <p14:tracePt t="220565" x="6483350" y="3787775"/>
          <p14:tracePt t="220567" x="6507163" y="3787775"/>
          <p14:tracePt t="220569" x="6538913" y="3787775"/>
          <p14:tracePt t="220571" x="6562725" y="3787775"/>
          <p14:tracePt t="220573" x="6586538" y="3787775"/>
          <p14:tracePt t="220575" x="6618288" y="3787775"/>
          <p14:tracePt t="220577" x="6642100" y="3787775"/>
          <p14:tracePt t="220579" x="6665913" y="3787775"/>
          <p14:tracePt t="220581" x="6689725" y="3787775"/>
          <p14:tracePt t="220583" x="6713538" y="3787775"/>
          <p14:tracePt t="220585" x="6737350" y="3787775"/>
          <p14:tracePt t="220587" x="6761163" y="3787775"/>
          <p14:tracePt t="220589" x="6784975" y="3787775"/>
          <p14:tracePt t="220591" x="6810375" y="3787775"/>
          <p14:tracePt t="220593" x="6834188" y="3787775"/>
          <p14:tracePt t="220595" x="6850063" y="3787775"/>
          <p14:tracePt t="220597" x="6873875" y="3787775"/>
          <p14:tracePt t="220599" x="6889750" y="3787775"/>
          <p14:tracePt t="220601" x="6905625" y="3787775"/>
          <p14:tracePt t="220603" x="6921500" y="3787775"/>
          <p14:tracePt t="220605" x="6937375" y="3787775"/>
          <p14:tracePt t="220607" x="6945313" y="3795713"/>
          <p14:tracePt t="220609" x="6961188" y="3795713"/>
          <p14:tracePt t="220611" x="6977063" y="3795713"/>
          <p14:tracePt t="220613" x="6985000" y="3795713"/>
          <p14:tracePt t="220615" x="6992938" y="3795713"/>
          <p14:tracePt t="220617" x="7008813" y="3795713"/>
          <p14:tracePt t="220619" x="7016750" y="3795713"/>
          <p14:tracePt t="220621" x="7024688" y="3795713"/>
          <p14:tracePt t="220623" x="7032625" y="3795713"/>
          <p14:tracePt t="220625" x="7040563" y="3795713"/>
          <p14:tracePt t="220627" x="7048500" y="3795713"/>
          <p14:tracePt t="220629" x="7056438" y="3803650"/>
          <p14:tracePt t="220633" x="7064375" y="3803650"/>
          <p14:tracePt t="220635" x="7072313" y="3803650"/>
          <p14:tracePt t="220639" x="7080250" y="3803650"/>
          <p14:tracePt t="220643" x="7088188" y="3803650"/>
          <p14:tracePt t="220647" x="7096125" y="3803650"/>
          <p14:tracePt t="220655" x="7104063" y="3803650"/>
          <p14:tracePt t="220661" x="7112000" y="3803650"/>
          <p14:tracePt t="220663" x="7112000" y="3811588"/>
          <p14:tracePt t="220669" x="7119938" y="3811588"/>
          <p14:tracePt t="220673" x="7127875" y="3811588"/>
          <p14:tracePt t="220675" x="7135813" y="3811588"/>
          <p14:tracePt t="220679" x="7145338" y="3811588"/>
          <p14:tracePt t="220681" x="7153275" y="3811588"/>
          <p14:tracePt t="220683" x="7153275" y="3819525"/>
          <p14:tracePt t="220685" x="7161213" y="3819525"/>
          <p14:tracePt t="220687" x="7169150" y="3819525"/>
          <p14:tracePt t="220689" x="7177088" y="3819525"/>
          <p14:tracePt t="220691" x="7185025" y="3819525"/>
          <p14:tracePt t="220693" x="7192963" y="3819525"/>
          <p14:tracePt t="220695" x="7200900" y="3819525"/>
          <p14:tracePt t="220697" x="7208838" y="3819525"/>
          <p14:tracePt t="220699" x="7216775" y="3819525"/>
          <p14:tracePt t="220701" x="7224713" y="3819525"/>
          <p14:tracePt t="220703" x="7240588" y="3819525"/>
          <p14:tracePt t="220705" x="7248525" y="3819525"/>
          <p14:tracePt t="220707" x="7264400" y="3819525"/>
          <p14:tracePt t="220709" x="7272338" y="3827463"/>
          <p14:tracePt t="220711" x="7288213" y="3827463"/>
          <p14:tracePt t="220713" x="7304088" y="3827463"/>
          <p14:tracePt t="220715" x="7319963" y="3827463"/>
          <p14:tracePt t="220717" x="7335838" y="3827463"/>
          <p14:tracePt t="220719" x="7359650" y="3827463"/>
          <p14:tracePt t="220721" x="7375525" y="3827463"/>
          <p14:tracePt t="220723" x="7399338" y="3827463"/>
          <p14:tracePt t="220725" x="7415213" y="3835400"/>
          <p14:tracePt t="220727" x="7439025" y="3835400"/>
          <p14:tracePt t="220729" x="7462838" y="3835400"/>
          <p14:tracePt t="220731" x="7486650" y="3835400"/>
          <p14:tracePt t="220733" x="7512050" y="3835400"/>
          <p14:tracePt t="220735" x="7535863" y="3835400"/>
          <p14:tracePt t="220737" x="7559675" y="3835400"/>
          <p14:tracePt t="220739" x="7591425" y="3835400"/>
          <p14:tracePt t="220741" x="7615238" y="3835400"/>
          <p14:tracePt t="220743" x="7646988" y="3835400"/>
          <p14:tracePt t="220745" x="7678738" y="3835400"/>
          <p14:tracePt t="220747" x="7710488" y="3835400"/>
          <p14:tracePt t="220749" x="7742238" y="3835400"/>
          <p14:tracePt t="220751" x="7773988" y="3827463"/>
          <p14:tracePt t="220753" x="7805738" y="3827463"/>
          <p14:tracePt t="220755" x="7847013" y="3827463"/>
          <p14:tracePt t="220757" x="7878763" y="3827463"/>
          <p14:tracePt t="220759" x="7918450" y="3827463"/>
          <p14:tracePt t="220761" x="7958138" y="3827463"/>
          <p14:tracePt t="220763" x="7989888" y="3827463"/>
          <p14:tracePt t="220765" x="8029575" y="3827463"/>
          <p14:tracePt t="220767" x="8069263" y="3827463"/>
          <p14:tracePt t="220769" x="8108950" y="3827463"/>
          <p14:tracePt t="220771" x="8148638" y="3827463"/>
          <p14:tracePt t="220773" x="8189913" y="3827463"/>
          <p14:tracePt t="220775" x="8229600" y="3827463"/>
          <p14:tracePt t="220777" x="8277225" y="3827463"/>
          <p14:tracePt t="220779" x="8316913" y="3819525"/>
          <p14:tracePt t="220781" x="8356600" y="3819525"/>
          <p14:tracePt t="220783" x="8396288" y="3819525"/>
          <p14:tracePt t="220785" x="8435975" y="3819525"/>
          <p14:tracePt t="220787" x="8475663" y="3819525"/>
          <p14:tracePt t="220789" x="8515350" y="3811588"/>
          <p14:tracePt t="220791" x="8564563" y="3811588"/>
          <p14:tracePt t="220793" x="8604250" y="3811588"/>
          <p14:tracePt t="220795" x="8643938" y="3811588"/>
          <p14:tracePt t="220797" x="8683625" y="3811588"/>
          <p14:tracePt t="220799" x="8723313" y="3811588"/>
          <p14:tracePt t="220801" x="8763000" y="3811588"/>
          <p14:tracePt t="220803" x="8802688" y="3811588"/>
          <p14:tracePt t="220805" x="8842375" y="3811588"/>
          <p14:tracePt t="220807" x="8883650" y="3803650"/>
          <p14:tracePt t="220809" x="8923338" y="3803650"/>
          <p14:tracePt t="220811" x="8963025" y="3803650"/>
          <p14:tracePt t="220813" x="9002713" y="3803650"/>
          <p14:tracePt t="220815" x="9034463" y="3803650"/>
          <p14:tracePt t="220817" x="9074150" y="3803650"/>
          <p14:tracePt t="220819" x="9113838" y="3803650"/>
          <p14:tracePt t="220821" x="9145588" y="3803650"/>
          <p14:tracePt t="220823" x="9177338" y="3803650"/>
          <p14:tracePt t="220825" x="9217025" y="3803650"/>
          <p14:tracePt t="220827" x="9250363" y="3803650"/>
          <p14:tracePt t="220829" x="9282113" y="3803650"/>
          <p14:tracePt t="220831" x="9313863" y="3795713"/>
          <p14:tracePt t="220833" x="9345613" y="3795713"/>
          <p14:tracePt t="220835" x="9377363" y="3795713"/>
          <p14:tracePt t="220837" x="9409113" y="3795713"/>
          <p14:tracePt t="220839" x="9440863" y="3795713"/>
          <p14:tracePt t="220841" x="9472613" y="3795713"/>
          <p14:tracePt t="220843" x="9504363" y="3795713"/>
          <p14:tracePt t="220845" x="9536113" y="3795713"/>
          <p14:tracePt t="220847" x="9559925" y="3795713"/>
          <p14:tracePt t="220849" x="9593263" y="3795713"/>
          <p14:tracePt t="220851" x="9617075" y="3795713"/>
          <p14:tracePt t="220853" x="9640888" y="3795713"/>
          <p14:tracePt t="220855" x="9664700" y="3795713"/>
          <p14:tracePt t="220857" x="9696450" y="3795713"/>
          <p14:tracePt t="220859" x="9712325" y="3795713"/>
          <p14:tracePt t="220861" x="9736138" y="3795713"/>
          <p14:tracePt t="220863" x="9759950" y="3795713"/>
          <p14:tracePt t="220865" x="9783763" y="3795713"/>
          <p14:tracePt t="220867" x="9799638" y="3795713"/>
          <p14:tracePt t="220869" x="9815513" y="3795713"/>
          <p14:tracePt t="220871" x="9831388" y="3795713"/>
          <p14:tracePt t="220873" x="9847263" y="3795713"/>
          <p14:tracePt t="220875" x="9863138" y="3803650"/>
          <p14:tracePt t="220877" x="9879013" y="3803650"/>
          <p14:tracePt t="220879" x="9894888" y="3803650"/>
          <p14:tracePt t="220881" x="9902825" y="3803650"/>
          <p14:tracePt t="220883" x="9918700" y="3803650"/>
          <p14:tracePt t="220885" x="9926638" y="3803650"/>
          <p14:tracePt t="220887" x="9936163" y="3811588"/>
          <p14:tracePt t="220889" x="9944100" y="3811588"/>
          <p14:tracePt t="220891" x="9952038" y="3811588"/>
          <p14:tracePt t="220895" x="9959975" y="3811588"/>
          <p14:tracePt t="220899" x="9959975" y="3819525"/>
          <p14:tracePt t="220903" x="9967913" y="3819525"/>
          <p14:tracePt t="220941" x="9967913" y="3827463"/>
          <p14:tracePt t="220945" x="9959975" y="3827463"/>
          <p14:tracePt t="220952" x="9952038" y="3827463"/>
          <p14:tracePt t="220962" x="9944100" y="3827463"/>
          <p14:tracePt t="221055" x="9952038" y="3827463"/>
          <p14:tracePt t="221111" x="9959975" y="3827463"/>
          <p14:tracePt t="221117" x="9952038" y="3827463"/>
          <p14:tracePt t="221121" x="9944100" y="3827463"/>
          <p14:tracePt t="221125" x="9936163" y="3827463"/>
          <p14:tracePt t="221130" x="9918700" y="3835400"/>
          <p14:tracePt t="221131" x="9910763" y="3835400"/>
          <p14:tracePt t="221135" x="9902825" y="3835400"/>
          <p14:tracePt t="221137" x="9894888" y="3843338"/>
          <p14:tracePt t="221139" x="9886950" y="3843338"/>
          <p14:tracePt t="221141" x="9879013" y="3843338"/>
          <p14:tracePt t="221143" x="9871075" y="3851275"/>
          <p14:tracePt t="221146" x="9863138" y="3851275"/>
          <p14:tracePt t="221149" x="9855200" y="3851275"/>
          <p14:tracePt t="221151" x="9847263" y="3859213"/>
          <p14:tracePt t="221153" x="9839325" y="3859213"/>
          <p14:tracePt t="221155" x="9831388" y="3859213"/>
          <p14:tracePt t="221157" x="9823450" y="3859213"/>
          <p14:tracePt t="221159" x="9815513" y="3867150"/>
          <p14:tracePt t="221162" x="9807575" y="3867150"/>
          <p14:tracePt t="221163" x="9799638" y="3867150"/>
          <p14:tracePt t="221166" x="9783763" y="3867150"/>
          <p14:tracePt t="221167" x="9775825" y="3875088"/>
          <p14:tracePt t="221170" x="9767888" y="3875088"/>
          <p14:tracePt t="221173" x="9744075" y="3883025"/>
          <p14:tracePt t="221175" x="9728200" y="3883025"/>
          <p14:tracePt t="221179" x="9696450" y="3890963"/>
          <p14:tracePt t="221182" x="9680575" y="3890963"/>
          <p14:tracePt t="221183" x="9664700" y="3890963"/>
          <p14:tracePt t="221185" x="9648825" y="3890963"/>
          <p14:tracePt t="221187" x="9632950" y="3898900"/>
          <p14:tracePt t="221189" x="9609138" y="3898900"/>
          <p14:tracePt t="221191" x="9593263" y="3898900"/>
          <p14:tracePt t="221195" x="9544050" y="3906838"/>
          <p14:tracePt t="221198" x="9520238" y="3906838"/>
          <p14:tracePt t="221199" x="9496425" y="3906838"/>
          <p14:tracePt t="221201" x="9472613" y="3906838"/>
          <p14:tracePt t="221203" x="9448800" y="3906838"/>
          <p14:tracePt t="221205" x="9417050" y="3906838"/>
          <p14:tracePt t="221207" x="9393238" y="3898900"/>
          <p14:tracePt t="221209" x="9361488" y="3898900"/>
          <p14:tracePt t="221212" x="9337675" y="3898900"/>
          <p14:tracePt t="221215" x="9274175" y="3890963"/>
          <p14:tracePt t="221217" x="9242425" y="3890963"/>
          <p14:tracePt t="221219" x="9209088" y="3890963"/>
          <p14:tracePt t="221221" x="9169400" y="3883025"/>
          <p14:tracePt t="221223" x="9137650" y="3883025"/>
          <p14:tracePt t="221225" x="9105900" y="3875088"/>
          <p14:tracePt t="221230" x="9042400" y="3875088"/>
          <p14:tracePt t="221232" x="9010650" y="3867150"/>
          <p14:tracePt t="221233" x="8978900" y="3867150"/>
          <p14:tracePt t="221235" x="8947150" y="3859213"/>
          <p14:tracePt t="221237" x="8915400" y="3859213"/>
          <p14:tracePt t="221239" x="8891588" y="3851275"/>
          <p14:tracePt t="221241" x="8858250" y="3851275"/>
          <p14:tracePt t="221245" x="8810625" y="3843338"/>
          <p14:tracePt t="221248" x="8778875" y="3843338"/>
          <p14:tracePt t="221251" x="8731250" y="3835400"/>
          <p14:tracePt t="221253" x="8707438" y="3835400"/>
          <p14:tracePt t="221255" x="8675688" y="3827463"/>
          <p14:tracePt t="221257" x="8651875" y="3827463"/>
          <p14:tracePt t="221259" x="8636000" y="3819525"/>
          <p14:tracePt t="221262" x="8612188" y="3819525"/>
          <p14:tracePt t="221263" x="8588375" y="3811588"/>
          <p14:tracePt t="221266" x="8572500" y="3811588"/>
          <p14:tracePt t="221269" x="8531225" y="3803650"/>
          <p14:tracePt t="221271" x="8515350" y="3795713"/>
          <p14:tracePt t="221273" x="8499475" y="3795713"/>
          <p14:tracePt t="221275" x="8483600" y="3787775"/>
          <p14:tracePt t="221280" x="8451850" y="3787775"/>
          <p14:tracePt t="221282" x="8443913" y="3779838"/>
          <p14:tracePt t="221287" x="8404225" y="3771900"/>
          <p14:tracePt t="221289" x="8396288" y="3771900"/>
          <p14:tracePt t="221291" x="8380413" y="3763963"/>
          <p14:tracePt t="221296" x="8364538" y="3763963"/>
          <p14:tracePt t="221300" x="8348663" y="3756025"/>
          <p14:tracePt t="221302" x="8340725" y="3756025"/>
          <p14:tracePt t="221303" x="8332788" y="3756025"/>
          <p14:tracePt t="221305" x="8324850" y="3748088"/>
          <p14:tracePt t="221309" x="8316913" y="3748088"/>
          <p14:tracePt t="221312" x="8308975" y="3748088"/>
          <p14:tracePt t="221315" x="8301038" y="3740150"/>
          <p14:tracePt t="221319" x="8293100" y="3740150"/>
          <p14:tracePt t="221323" x="8285163" y="3740150"/>
          <p14:tracePt t="221325" x="8285163" y="3732213"/>
          <p14:tracePt t="221328" x="8277225" y="3732213"/>
          <p14:tracePt t="221333" x="8269288" y="3732213"/>
          <p14:tracePt t="221337" x="8269288" y="3724275"/>
          <p14:tracePt t="221339" x="8261350" y="3724275"/>
          <p14:tracePt t="221345" x="8253413" y="3724275"/>
          <p14:tracePt t="221349" x="8245475" y="3724275"/>
          <p14:tracePt t="221351" x="8245475" y="3716338"/>
          <p14:tracePt t="221353" x="8237538" y="3716338"/>
          <p14:tracePt t="221357" x="8229600" y="3716338"/>
          <p14:tracePt t="221362" x="8221663" y="3716338"/>
          <p14:tracePt t="221365" x="8213725" y="3716338"/>
          <p14:tracePt t="221367" x="8213725" y="3708400"/>
          <p14:tracePt t="221369" x="8205788" y="3708400"/>
          <p14:tracePt t="221371" x="8197850" y="3708400"/>
          <p14:tracePt t="221375" x="8189913" y="3708400"/>
          <p14:tracePt t="221381" x="8172450" y="3708400"/>
          <p14:tracePt t="221382" x="8164513" y="3708400"/>
          <p14:tracePt t="221383" x="8156575" y="3708400"/>
          <p14:tracePt t="221385" x="8148638" y="3708400"/>
          <p14:tracePt t="221387" x="8140700" y="3708400"/>
          <p14:tracePt t="221389" x="8132763" y="3708400"/>
          <p14:tracePt t="221391" x="8124825" y="3708400"/>
          <p14:tracePt t="221393" x="8108950" y="3708400"/>
          <p14:tracePt t="221396" x="8101013" y="3708400"/>
          <p14:tracePt t="221397" x="8085138" y="3700463"/>
          <p14:tracePt t="221399" x="8077200" y="3700463"/>
          <p14:tracePt t="221401" x="8061325" y="3700463"/>
          <p14:tracePt t="221403" x="8053388" y="3708400"/>
          <p14:tracePt t="221405" x="8037513" y="3708400"/>
          <p14:tracePt t="221407" x="8029575" y="3708400"/>
          <p14:tracePt t="221409" x="8013700" y="3708400"/>
          <p14:tracePt t="221412" x="7997825" y="3708400"/>
          <p14:tracePt t="221414" x="7981950" y="3708400"/>
          <p14:tracePt t="221415" x="7974013" y="3708400"/>
          <p14:tracePt t="221417" x="7958138" y="3708400"/>
          <p14:tracePt t="221419" x="7942263" y="3708400"/>
          <p14:tracePt t="221421" x="7934325" y="3708400"/>
          <p14:tracePt t="221423" x="7918450" y="3708400"/>
          <p14:tracePt t="221425" x="7910513" y="3700463"/>
          <p14:tracePt t="221430" x="7886700" y="3700463"/>
          <p14:tracePt t="221431" x="7870825" y="3700463"/>
          <p14:tracePt t="221433" x="7862888" y="3700463"/>
          <p14:tracePt t="221435" x="7854950" y="3700463"/>
          <p14:tracePt t="221437" x="7847013" y="3700463"/>
          <p14:tracePt t="221439" x="7839075" y="3700463"/>
          <p14:tracePt t="221441" x="7829550" y="3700463"/>
          <p14:tracePt t="221445" x="7813675" y="3700463"/>
          <p14:tracePt t="221449" x="7805738" y="3700463"/>
          <p14:tracePt t="221451" x="7797800" y="3692525"/>
          <p14:tracePt t="221455" x="7789863" y="3692525"/>
          <p14:tracePt t="221457" x="7781925" y="3692525"/>
          <p14:tracePt t="221462" x="7773988" y="3692525"/>
          <p14:tracePt t="221465" x="7766050" y="3684588"/>
          <p14:tracePt t="221469" x="7758113" y="3684588"/>
          <p14:tracePt t="221475" x="7750175" y="3676650"/>
          <p14:tracePt t="221480" x="7742238" y="3676650"/>
          <p14:tracePt t="221485" x="7734300" y="3668713"/>
          <p14:tracePt t="221489" x="7726363" y="3668713"/>
          <p14:tracePt t="221495" x="7718425" y="3660775"/>
          <p14:tracePt t="221503" x="7710488" y="3660775"/>
          <p14:tracePt t="221505" x="7710488" y="3652838"/>
          <p14:tracePt t="221507" x="7702550" y="3652838"/>
          <p14:tracePt t="221512" x="7694613" y="3652838"/>
          <p14:tracePt t="221515" x="7686675" y="3644900"/>
          <p14:tracePt t="221519" x="7678738" y="3644900"/>
          <p14:tracePt t="221521" x="7670800" y="3636963"/>
          <p14:tracePt t="221525" x="7662863" y="3636963"/>
          <p14:tracePt t="221528" x="7654925" y="3636963"/>
          <p14:tracePt t="221531" x="7639050" y="3629025"/>
          <p14:tracePt t="221533" x="7631113" y="3629025"/>
          <p14:tracePt t="221535" x="7623175" y="3629025"/>
          <p14:tracePt t="221537" x="7623175" y="3621088"/>
          <p14:tracePt t="221539" x="7615238" y="3621088"/>
          <p14:tracePt t="221541" x="7607300" y="3621088"/>
          <p14:tracePt t="221543" x="7599363" y="3621088"/>
          <p14:tracePt t="221546" x="7591425" y="3613150"/>
          <p14:tracePt t="221550" x="7575550" y="3613150"/>
          <p14:tracePt t="221551" x="7567613" y="3613150"/>
          <p14:tracePt t="221553" x="7559675" y="3613150"/>
          <p14:tracePt t="221555" x="7551738" y="3613150"/>
          <p14:tracePt t="221557" x="7543800" y="3613150"/>
          <p14:tracePt t="221559" x="7535863" y="3613150"/>
          <p14:tracePt t="221562" x="7527925" y="3613150"/>
          <p14:tracePt t="221565" x="7519988" y="3613150"/>
          <p14:tracePt t="221567" x="7512050" y="3613150"/>
          <p14:tracePt t="221569" x="7504113" y="3613150"/>
          <p14:tracePt t="221571" x="7496175" y="3613150"/>
          <p14:tracePt t="221575" x="7486650" y="3613150"/>
          <p14:tracePt t="221579" x="7478713" y="3605213"/>
          <p14:tracePt t="221582" x="7470775" y="3605213"/>
          <p14:tracePt t="221585" x="7462838" y="3605213"/>
          <p14:tracePt t="221589" x="7454900" y="3605213"/>
          <p14:tracePt t="221601" x="7446963" y="3605213"/>
          <p14:tracePt t="221629" x="7454900" y="3605213"/>
          <p14:tracePt t="221647" x="7462838" y="3605213"/>
          <p14:tracePt t="221650" x="7462838" y="3613150"/>
          <p14:tracePt t="221653" x="7470775" y="3613150"/>
          <p14:tracePt t="221655" x="7478713" y="3613150"/>
          <p14:tracePt t="221660" x="7486650" y="3613150"/>
          <p14:tracePt t="221664" x="7504113" y="3613150"/>
          <p14:tracePt t="221665" x="7512050" y="3613150"/>
          <p14:tracePt t="221667" x="7519988" y="3621088"/>
          <p14:tracePt t="221669" x="7527925" y="3621088"/>
          <p14:tracePt t="221671" x="7543800" y="3621088"/>
          <p14:tracePt t="221673" x="7551738" y="3621088"/>
          <p14:tracePt t="221675" x="7559675" y="3621088"/>
          <p14:tracePt t="221680" x="7583488" y="3621088"/>
          <p14:tracePt t="221681" x="7591425" y="3621088"/>
          <p14:tracePt t="221683" x="7607300" y="3621088"/>
          <p14:tracePt t="221685" x="7615238" y="3621088"/>
          <p14:tracePt t="221687" x="7631113" y="3621088"/>
          <p14:tracePt t="221689" x="7639050" y="3621088"/>
          <p14:tracePt t="221691" x="7654925" y="3621088"/>
          <p14:tracePt t="221693" x="7662863" y="3621088"/>
          <p14:tracePt t="221696" x="7678738" y="3621088"/>
          <p14:tracePt t="221698" x="7694613" y="3621088"/>
          <p14:tracePt t="221699" x="7710488" y="3621088"/>
          <p14:tracePt t="221701" x="7726363" y="3629025"/>
          <p14:tracePt t="221703" x="7742238" y="3629025"/>
          <p14:tracePt t="221705" x="7758113" y="3629025"/>
          <p14:tracePt t="221707" x="7773988" y="3629025"/>
          <p14:tracePt t="221709" x="7789863" y="3629025"/>
          <p14:tracePt t="221711" x="7805738" y="3636963"/>
          <p14:tracePt t="221713" x="7821613" y="3636963"/>
          <p14:tracePt t="221715" x="7839075" y="3636963"/>
          <p14:tracePt t="221717" x="7862888" y="3636963"/>
          <p14:tracePt t="221719" x="7870825" y="3644900"/>
          <p14:tracePt t="221721" x="7886700" y="3644900"/>
          <p14:tracePt t="221723" x="7910513" y="3644900"/>
          <p14:tracePt t="221725" x="7926388" y="3652838"/>
          <p14:tracePt t="221727" x="7942263" y="3652838"/>
          <p14:tracePt t="221729" x="7958138" y="3652838"/>
          <p14:tracePt t="221731" x="7974013" y="3652838"/>
          <p14:tracePt t="221733" x="7981950" y="3652838"/>
          <p14:tracePt t="221735" x="7997825" y="3660775"/>
          <p14:tracePt t="221737" x="8013700" y="3660775"/>
          <p14:tracePt t="221739" x="8029575" y="3660775"/>
          <p14:tracePt t="221741" x="8045450" y="3660775"/>
          <p14:tracePt t="221743" x="8061325" y="3660775"/>
          <p14:tracePt t="221745" x="8077200" y="3668713"/>
          <p14:tracePt t="221747" x="8093075" y="3668713"/>
          <p14:tracePt t="221749" x="8108950" y="3668713"/>
          <p14:tracePt t="221751" x="8124825" y="3668713"/>
          <p14:tracePt t="221753" x="8132763" y="3676650"/>
          <p14:tracePt t="221755" x="8148638" y="3676650"/>
          <p14:tracePt t="221757" x="8164513" y="3676650"/>
          <p14:tracePt t="221759" x="8180388" y="3676650"/>
          <p14:tracePt t="221761" x="8197850" y="3684588"/>
          <p14:tracePt t="221763" x="8213725" y="3684588"/>
          <p14:tracePt t="221765" x="8229600" y="3684588"/>
          <p14:tracePt t="221767" x="8245475" y="3684588"/>
          <p14:tracePt t="221769" x="8261350" y="3692525"/>
          <p14:tracePt t="221771" x="8269288" y="3692525"/>
          <p14:tracePt t="221773" x="8285163" y="3692525"/>
          <p14:tracePt t="221775" x="8301038" y="3692525"/>
          <p14:tracePt t="221779" x="8332788" y="3692525"/>
          <p14:tracePt t="221782" x="8340725" y="3692525"/>
          <p14:tracePt t="221783" x="8356600" y="3692525"/>
          <p14:tracePt t="221786" x="8372475" y="3692525"/>
          <p14:tracePt t="221787" x="8388350" y="3692525"/>
          <p14:tracePt t="221789" x="8396288" y="3692525"/>
          <p14:tracePt t="221791" x="8412163" y="3700463"/>
          <p14:tracePt t="221796" x="8435975" y="3692525"/>
          <p14:tracePt t="221799" x="8467725" y="3700463"/>
          <p14:tracePt t="221801" x="8483600" y="3700463"/>
          <p14:tracePt t="221803" x="8491538" y="3700463"/>
          <p14:tracePt t="221805" x="8507413" y="3700463"/>
          <p14:tracePt t="221807" x="8523288" y="3700463"/>
          <p14:tracePt t="221809" x="8540750" y="3700463"/>
          <p14:tracePt t="221812" x="8556625" y="3700463"/>
          <p14:tracePt t="221815" x="8580438" y="3700463"/>
          <p14:tracePt t="221817" x="8596313" y="3700463"/>
          <p14:tracePt t="221819" x="8612188" y="3700463"/>
          <p14:tracePt t="221821" x="8628063" y="3700463"/>
          <p14:tracePt t="221823" x="8643938" y="3700463"/>
          <p14:tracePt t="221825" x="8651875" y="3708400"/>
          <p14:tracePt t="221830" x="8683625" y="3700463"/>
          <p14:tracePt t="221832" x="8699500" y="3708400"/>
          <p14:tracePt t="221834" x="8707438" y="3708400"/>
          <p14:tracePt t="221835" x="8723313" y="3708400"/>
          <p14:tracePt t="221837" x="8739188" y="3708400"/>
          <p14:tracePt t="221839" x="8747125" y="3708400"/>
          <p14:tracePt t="221841" x="8763000" y="3708400"/>
          <p14:tracePt t="221843" x="8770938" y="3708400"/>
          <p14:tracePt t="221846" x="8786813" y="3708400"/>
          <p14:tracePt t="221848" x="8802688" y="3708400"/>
          <p14:tracePt t="221849" x="8810625" y="3708400"/>
          <p14:tracePt t="221851" x="8826500" y="3708400"/>
          <p14:tracePt t="221853" x="8834438" y="3716338"/>
          <p14:tracePt t="221855" x="8850313" y="3716338"/>
          <p14:tracePt t="221857" x="8858250" y="3716338"/>
          <p14:tracePt t="221859" x="8866188" y="3716338"/>
          <p14:tracePt t="221863" x="8883650" y="3716338"/>
          <p14:tracePt t="221865" x="8899525" y="3716338"/>
          <p14:tracePt t="221867" x="8915400" y="3716338"/>
          <p14:tracePt t="221869" x="8923338" y="3716338"/>
          <p14:tracePt t="221871" x="8931275" y="3716338"/>
          <p14:tracePt t="221873" x="8939213" y="3716338"/>
          <p14:tracePt t="221875" x="8955088" y="3716338"/>
          <p14:tracePt t="221879" x="8970963" y="3724275"/>
          <p14:tracePt t="221881" x="8986838" y="3724275"/>
          <p14:tracePt t="221883" x="8994775" y="3724275"/>
          <p14:tracePt t="221885" x="9010650" y="3724275"/>
          <p14:tracePt t="221887" x="9018588" y="3732213"/>
          <p14:tracePt t="221889" x="9034463" y="3732213"/>
          <p14:tracePt t="221891" x="9050338" y="3732213"/>
          <p14:tracePt t="221894" x="9058275" y="3732213"/>
          <p14:tracePt t="221896" x="9074150" y="3732213"/>
          <p14:tracePt t="221898" x="9082088" y="3732213"/>
          <p14:tracePt t="221899" x="9097963" y="3740150"/>
          <p14:tracePt t="221901" x="9113838" y="3740150"/>
          <p14:tracePt t="221903" x="9121775" y="3740150"/>
          <p14:tracePt t="221905" x="9137650" y="3740150"/>
          <p14:tracePt t="221907" x="9145588" y="3740150"/>
          <p14:tracePt t="221909" x="9161463" y="3748088"/>
          <p14:tracePt t="221912" x="9169400" y="3748088"/>
          <p14:tracePt t="221915" x="9193213" y="3748088"/>
          <p14:tracePt t="221917" x="9201150" y="3748088"/>
          <p14:tracePt t="221919" x="9217025" y="3748088"/>
          <p14:tracePt t="221921" x="9224963" y="3748088"/>
          <p14:tracePt t="221923" x="9234488" y="3748088"/>
          <p14:tracePt t="221925" x="9250363" y="3748088"/>
          <p14:tracePt t="221932" x="9274175" y="3748088"/>
          <p14:tracePt t="221933" x="9282113" y="3748088"/>
          <p14:tracePt t="221935" x="9297988" y="3748088"/>
          <p14:tracePt t="221937" x="9305925" y="3748088"/>
          <p14:tracePt t="221939" x="9313863" y="3748088"/>
          <p14:tracePt t="221941" x="9321800" y="3748088"/>
          <p14:tracePt t="221946" x="9329738" y="3748088"/>
          <p14:tracePt t="221947" x="9337675" y="3748088"/>
          <p14:tracePt t="221949" x="9345613" y="3748088"/>
          <p14:tracePt t="221951" x="9353550" y="3748088"/>
          <p14:tracePt t="221953" x="9361488" y="3748088"/>
          <p14:tracePt t="221957" x="9369425" y="3748088"/>
          <p14:tracePt t="221962" x="9377363" y="3748088"/>
          <p14:tracePt t="221965" x="9385300" y="3748088"/>
          <p14:tracePt t="221967" x="9393238" y="3748088"/>
          <p14:tracePt t="221973" x="9401175" y="3748088"/>
          <p14:tracePt t="221979" x="9409113" y="3748088"/>
          <p14:tracePt t="221983" x="9417050" y="3748088"/>
          <p14:tracePt t="221991" x="9424988" y="3748088"/>
          <p14:tracePt t="222021" x="9424988" y="3740150"/>
          <p14:tracePt t="222029" x="9417050" y="3740150"/>
          <p14:tracePt t="222035" x="9409113" y="3732213"/>
          <p14:tracePt t="222039" x="9401175" y="3732213"/>
          <p14:tracePt t="222043" x="9393238" y="3732213"/>
          <p14:tracePt t="222046" x="9385300" y="3724275"/>
          <p14:tracePt t="222049" x="9377363" y="3724275"/>
          <p14:tracePt t="222051" x="9369425" y="3724275"/>
          <p14:tracePt t="222053" x="9369425" y="3716338"/>
          <p14:tracePt t="222055" x="9361488" y="3716338"/>
          <p14:tracePt t="222057" x="9353550" y="3716338"/>
          <p14:tracePt t="222059" x="9345613" y="3708400"/>
          <p14:tracePt t="222065" x="9329738" y="3708400"/>
          <p14:tracePt t="222067" x="9321800" y="3700463"/>
          <p14:tracePt t="222071" x="9313863" y="3700463"/>
          <p14:tracePt t="222073" x="9305925" y="3700463"/>
          <p14:tracePt t="222075" x="9297988" y="3700463"/>
          <p14:tracePt t="222082" x="9282113" y="3692525"/>
          <p14:tracePt t="222083" x="9274175" y="3692525"/>
          <p14:tracePt t="222085" x="9266238" y="3692525"/>
          <p14:tracePt t="222087" x="9258300" y="3684588"/>
          <p14:tracePt t="222091" x="9250363" y="3684588"/>
          <p14:tracePt t="222093" x="9242425" y="3684588"/>
          <p14:tracePt t="222097" x="9224963" y="3684588"/>
          <p14:tracePt t="222099" x="9217025" y="3684588"/>
          <p14:tracePt t="222103" x="9209088" y="3684588"/>
          <p14:tracePt t="222105" x="9201150" y="3692525"/>
          <p14:tracePt t="222109" x="9193213" y="3692525"/>
          <p14:tracePt t="222113" x="9185275" y="3692525"/>
          <p14:tracePt t="222117" x="9177338" y="3692525"/>
          <p14:tracePt t="222123" x="9177338" y="3700463"/>
          <p14:tracePt t="222125" x="9169400" y="3700463"/>
          <p14:tracePt t="222134" x="9169400" y="3708400"/>
          <p14:tracePt t="222135" x="9161463" y="3708400"/>
          <p14:tracePt t="222141" x="9161463" y="3716338"/>
          <p14:tracePt t="222146" x="9161463" y="3724275"/>
          <p14:tracePt t="222149" x="9161463" y="3732213"/>
          <p14:tracePt t="222151" x="9161463" y="3740150"/>
          <p14:tracePt t="222155" x="9161463" y="3748088"/>
          <p14:tracePt t="222159" x="9161463" y="3756025"/>
          <p14:tracePt t="222163" x="9161463" y="3763963"/>
          <p14:tracePt t="222165" x="9161463" y="3771900"/>
          <p14:tracePt t="222167" x="9169400" y="3771900"/>
          <p14:tracePt t="222169" x="9169400" y="3779838"/>
          <p14:tracePt t="222171" x="9169400" y="3787775"/>
          <p14:tracePt t="222175" x="9169400" y="3795713"/>
          <p14:tracePt t="222179" x="9177338" y="3803650"/>
          <p14:tracePt t="222181" x="9185275" y="3811588"/>
          <p14:tracePt t="222185" x="9185275" y="3819525"/>
          <p14:tracePt t="222187" x="9193213" y="3819525"/>
          <p14:tracePt t="222190" x="9193213" y="3827463"/>
          <p14:tracePt t="222191" x="9201150" y="3827463"/>
          <p14:tracePt t="222193" x="9201150" y="3835400"/>
          <p14:tracePt t="222196" x="9209088" y="3835400"/>
          <p14:tracePt t="222199" x="9217025" y="3843338"/>
          <p14:tracePt t="222201" x="9224963" y="3851275"/>
          <p14:tracePt t="222205" x="9234488" y="3851275"/>
          <p14:tracePt t="222207" x="9242425" y="3859213"/>
          <p14:tracePt t="222209" x="9250363" y="3859213"/>
          <p14:tracePt t="222215" x="9266238" y="3867150"/>
          <p14:tracePt t="222218" x="9274175" y="3875088"/>
          <p14:tracePt t="222220" x="9282113" y="3875088"/>
          <p14:tracePt t="222221" x="9290050" y="3875088"/>
          <p14:tracePt t="222223" x="9297988" y="3883025"/>
          <p14:tracePt t="222225" x="9305925" y="3883025"/>
          <p14:tracePt t="222229" x="9321800" y="3883025"/>
          <p14:tracePt t="222230" x="9329738" y="3890963"/>
          <p14:tracePt t="222233" x="9353550" y="3890963"/>
          <p14:tracePt t="222236" x="9361488" y="3898900"/>
          <p14:tracePt t="222237" x="9377363" y="3898900"/>
          <p14:tracePt t="222239" x="9385300" y="3906838"/>
          <p14:tracePt t="222241" x="9401175" y="3906838"/>
          <p14:tracePt t="222244" x="9409113" y="3906838"/>
          <p14:tracePt t="222247" x="9440863" y="3914775"/>
          <p14:tracePt t="222250" x="9448800" y="3914775"/>
          <p14:tracePt t="222251" x="9464675" y="3914775"/>
          <p14:tracePt t="222254" x="9480550" y="3922713"/>
          <p14:tracePt t="222255" x="9496425" y="3922713"/>
          <p14:tracePt t="222257" x="9512300" y="3922713"/>
          <p14:tracePt t="222259" x="9528175" y="3922713"/>
          <p14:tracePt t="222262" x="9544050" y="3930650"/>
          <p14:tracePt t="222264" x="9567863" y="3930650"/>
          <p14:tracePt t="222268" x="9601200" y="3930650"/>
          <p14:tracePt t="222269" x="9617075" y="3938588"/>
          <p14:tracePt t="222271" x="9632950" y="3938588"/>
          <p14:tracePt t="222273" x="9648825" y="3938588"/>
          <p14:tracePt t="222275" x="9664700" y="3938588"/>
          <p14:tracePt t="222279" x="9688513" y="3948113"/>
          <p14:tracePt t="222281" x="9704388" y="3948113"/>
          <p14:tracePt t="222283" x="9720263" y="3948113"/>
          <p14:tracePt t="222285" x="9736138" y="3948113"/>
          <p14:tracePt t="222287" x="9752013" y="3948113"/>
          <p14:tracePt t="222289" x="9767888" y="3948113"/>
          <p14:tracePt t="222291" x="9775825" y="3948113"/>
          <p14:tracePt t="222293" x="9791700" y="3948113"/>
          <p14:tracePt t="222295" x="9807575" y="3948113"/>
          <p14:tracePt t="222297" x="9823450" y="3948113"/>
          <p14:tracePt t="222299" x="9831388" y="3948113"/>
          <p14:tracePt t="222301" x="9847263" y="3948113"/>
          <p14:tracePt t="222303" x="9863138" y="3948113"/>
          <p14:tracePt t="222305" x="9879013" y="3948113"/>
          <p14:tracePt t="222307" x="9886950" y="3948113"/>
          <p14:tracePt t="222309" x="9902825" y="3948113"/>
          <p14:tracePt t="222311" x="9918700" y="3948113"/>
          <p14:tracePt t="222313" x="9936163" y="3948113"/>
          <p14:tracePt t="222315" x="9944100" y="3948113"/>
          <p14:tracePt t="222317" x="9959975" y="3948113"/>
          <p14:tracePt t="222319" x="9967913" y="3938588"/>
          <p14:tracePt t="222321" x="9983788" y="3938588"/>
          <p14:tracePt t="222323" x="9991725" y="3938588"/>
          <p14:tracePt t="222325" x="10007600" y="3930650"/>
          <p14:tracePt t="222327" x="10015538" y="3930650"/>
          <p14:tracePt t="222329" x="10031413" y="3930650"/>
          <p14:tracePt t="222331" x="10039350" y="3922713"/>
          <p14:tracePt t="222333" x="10047288" y="3922713"/>
          <p14:tracePt t="222335" x="10063163" y="3922713"/>
          <p14:tracePt t="222337" x="10071100" y="3914775"/>
          <p14:tracePt t="222339" x="10079038" y="3914775"/>
          <p14:tracePt t="222341" x="10086975" y="3906838"/>
          <p14:tracePt t="222343" x="10094913" y="3906838"/>
          <p14:tracePt t="222345" x="10110788" y="3898900"/>
          <p14:tracePt t="222347" x="10118725" y="3898900"/>
          <p14:tracePt t="222349" x="10126663" y="3890963"/>
          <p14:tracePt t="222351" x="10134600" y="3883025"/>
          <p14:tracePt t="222353" x="10142538" y="3883025"/>
          <p14:tracePt t="222355" x="10150475" y="3875088"/>
          <p14:tracePt t="222357" x="10166350" y="3875088"/>
          <p14:tracePt t="222359" x="10174288" y="3867150"/>
          <p14:tracePt t="222361" x="10182225" y="3859213"/>
          <p14:tracePt t="222363" x="10190163" y="3859213"/>
          <p14:tracePt t="222365" x="10198100" y="3851275"/>
          <p14:tracePt t="222367" x="10206038" y="3843338"/>
          <p14:tracePt t="222369" x="10221913" y="3843338"/>
          <p14:tracePt t="222371" x="10229850" y="3835400"/>
          <p14:tracePt t="222373" x="10237788" y="3827463"/>
          <p14:tracePt t="222375" x="10245725" y="3827463"/>
          <p14:tracePt t="222378" x="10253663" y="3819525"/>
          <p14:tracePt t="222380" x="10269538" y="3811588"/>
          <p14:tracePt t="222383" x="10287000" y="3803650"/>
          <p14:tracePt t="222385" x="10294938" y="3795713"/>
          <p14:tracePt t="222387" x="10302875" y="3787775"/>
          <p14:tracePt t="222389" x="10310813" y="3779838"/>
          <p14:tracePt t="222391" x="10318750" y="3779838"/>
          <p14:tracePt t="222396" x="10334625" y="3763963"/>
          <p14:tracePt t="222400" x="10350500" y="3748088"/>
          <p14:tracePt t="222402" x="10358438" y="3748088"/>
          <p14:tracePt t="222403" x="10366375" y="3740150"/>
          <p14:tracePt t="222405" x="10374313" y="3732213"/>
          <p14:tracePt t="222407" x="10374313" y="3724275"/>
          <p14:tracePt t="222409" x="10382250" y="3716338"/>
          <p14:tracePt t="222412" x="10390188" y="3708400"/>
          <p14:tracePt t="222413" x="10390188" y="3700463"/>
          <p14:tracePt t="222417" x="10398125" y="3692525"/>
          <p14:tracePt t="222419" x="10398125" y="3684588"/>
          <p14:tracePt t="222421" x="10406063" y="3676650"/>
          <p14:tracePt t="222423" x="10406063" y="3668713"/>
          <p14:tracePt t="222429" x="10414000" y="3652838"/>
          <p14:tracePt t="222433" x="10414000" y="3644900"/>
          <p14:tracePt t="222437" x="10414000" y="3636963"/>
          <p14:tracePt t="222441" x="10414000" y="3629025"/>
          <p14:tracePt t="222443" x="10406063" y="3621088"/>
          <p14:tracePt t="222448" x="10406063" y="3613150"/>
          <p14:tracePt t="222451" x="10406063" y="3605213"/>
          <p14:tracePt t="222453" x="10398125" y="3605213"/>
          <p14:tracePt t="222455" x="10398125" y="3595688"/>
          <p14:tracePt t="222457" x="10390188" y="3595688"/>
          <p14:tracePt t="222459" x="10390188" y="3587750"/>
          <p14:tracePt t="222462" x="10390188" y="3579813"/>
          <p14:tracePt t="222464" x="10382250" y="3571875"/>
          <p14:tracePt t="222466" x="10374313" y="3563938"/>
          <p14:tracePt t="222469" x="10366375" y="3556000"/>
          <p14:tracePt t="222471" x="10358438" y="3548063"/>
          <p14:tracePt t="222473" x="10358438" y="3540125"/>
          <p14:tracePt t="222475" x="10350500" y="3532188"/>
          <p14:tracePt t="222479" x="10334625" y="3524250"/>
          <p14:tracePt t="222483" x="10326688" y="3516313"/>
          <p14:tracePt t="222484" x="10318750" y="3508375"/>
          <p14:tracePt t="222486" x="10310813" y="3508375"/>
          <p14:tracePt t="222487" x="10302875" y="3500438"/>
          <p14:tracePt t="222489" x="10294938" y="3492500"/>
          <p14:tracePt t="222491" x="10279063" y="3492500"/>
          <p14:tracePt t="222493" x="10269538" y="3484563"/>
          <p14:tracePt t="222496" x="10261600" y="3476625"/>
          <p14:tracePt t="222497" x="10253663" y="3476625"/>
          <p14:tracePt t="222501" x="10229850" y="3460750"/>
          <p14:tracePt t="222504" x="10221913" y="3460750"/>
          <p14:tracePt t="222505" x="10213975" y="3452813"/>
          <p14:tracePt t="222507" x="10198100" y="3452813"/>
          <p14:tracePt t="222509" x="10190163" y="3444875"/>
          <p14:tracePt t="222512" x="10174288" y="3444875"/>
          <p14:tracePt t="222513" x="10166350" y="3436938"/>
          <p14:tracePt t="222517" x="10142538" y="3429000"/>
          <p14:tracePt t="222520" x="10134600" y="3421063"/>
          <p14:tracePt t="222522" x="10118725" y="3421063"/>
          <p14:tracePt t="222523" x="10102850" y="3413125"/>
          <p14:tracePt t="222525" x="10094913" y="3413125"/>
          <p14:tracePt t="222529" x="10063163" y="3405188"/>
          <p14:tracePt t="222532" x="10055225" y="3397250"/>
          <p14:tracePt t="222534" x="10039350" y="3397250"/>
          <p14:tracePt t="222535" x="10023475" y="3397250"/>
          <p14:tracePt t="222538" x="10007600" y="3389313"/>
          <p14:tracePt t="222539" x="9999663" y="3389313"/>
          <p14:tracePt t="222541" x="9983788" y="3389313"/>
          <p14:tracePt t="222543" x="9967913" y="3389313"/>
          <p14:tracePt t="222546" x="9952038" y="3389313"/>
          <p14:tracePt t="222550" x="9918700" y="3389313"/>
          <p14:tracePt t="222552" x="9910763" y="3389313"/>
          <p14:tracePt t="222553" x="9894888" y="3381375"/>
          <p14:tracePt t="222555" x="9879013" y="3381375"/>
          <p14:tracePt t="222557" x="9863138" y="3381375"/>
          <p14:tracePt t="222559" x="9847263" y="3381375"/>
          <p14:tracePt t="222562" x="9831388" y="3381375"/>
          <p14:tracePt t="222566" x="9807575" y="3381375"/>
          <p14:tracePt t="222567" x="9791700" y="3381375"/>
          <p14:tracePt t="222569" x="9775825" y="3389313"/>
          <p14:tracePt t="222571" x="9759950" y="3381375"/>
          <p14:tracePt t="222573" x="9752013" y="3381375"/>
          <p14:tracePt t="222575" x="9736138" y="3381375"/>
          <p14:tracePt t="222580" x="9704388" y="3381375"/>
          <p14:tracePt t="222582" x="9696450" y="3381375"/>
          <p14:tracePt t="222583" x="9680575" y="3381375"/>
          <p14:tracePt t="222585" x="9664700" y="3389313"/>
          <p14:tracePt t="222587" x="9648825" y="3389313"/>
          <p14:tracePt t="222589" x="9640888" y="3389313"/>
          <p14:tracePt t="222591" x="9625013" y="3389313"/>
          <p14:tracePt t="222595" x="9601200" y="3389313"/>
          <p14:tracePt t="222598" x="9593263" y="3389313"/>
          <p14:tracePt t="222599" x="9575800" y="3389313"/>
          <p14:tracePt t="222601" x="9567863" y="3389313"/>
          <p14:tracePt t="222603" x="9551988" y="3397250"/>
          <p14:tracePt t="222605" x="9544050" y="3397250"/>
          <p14:tracePt t="222607" x="9528175" y="3397250"/>
          <p14:tracePt t="222609" x="9520238" y="3397250"/>
          <p14:tracePt t="222612" x="9504363" y="3397250"/>
          <p14:tracePt t="222614" x="9496425" y="3397250"/>
          <p14:tracePt t="222616" x="9488488" y="3397250"/>
          <p14:tracePt t="222617" x="9472613" y="3397250"/>
          <p14:tracePt t="222619" x="9464675" y="3405188"/>
          <p14:tracePt t="222621" x="9456738" y="3405188"/>
          <p14:tracePt t="222623" x="9448800" y="3405188"/>
          <p14:tracePt t="222625" x="9432925" y="3405188"/>
          <p14:tracePt t="222629" x="9417050" y="3413125"/>
          <p14:tracePt t="222631" x="9409113" y="3413125"/>
          <p14:tracePt t="222633" x="9401175" y="3413125"/>
          <p14:tracePt t="222635" x="9393238" y="3413125"/>
          <p14:tracePt t="222637" x="9377363" y="3413125"/>
          <p14:tracePt t="222639" x="9369425" y="3421063"/>
          <p14:tracePt t="222641" x="9361488" y="3421063"/>
          <p14:tracePt t="222643" x="9353550" y="3421063"/>
          <p14:tracePt t="222646" x="9345613" y="3421063"/>
          <p14:tracePt t="222648" x="9345613" y="3429000"/>
          <p14:tracePt t="222649" x="9337675" y="3429000"/>
          <p14:tracePt t="222651" x="9329738" y="3429000"/>
          <p14:tracePt t="222653" x="9321800" y="3436938"/>
          <p14:tracePt t="222655" x="9313863" y="3436938"/>
          <p14:tracePt t="222657" x="9305925" y="3436938"/>
          <p14:tracePt t="222659" x="9305925" y="3444875"/>
          <p14:tracePt t="222662" x="9297988" y="3444875"/>
          <p14:tracePt t="222665" x="9282113" y="3452813"/>
          <p14:tracePt t="222667" x="9274175" y="3452813"/>
          <p14:tracePt t="222669" x="9274175" y="3460750"/>
          <p14:tracePt t="222671" x="9266238" y="3460750"/>
          <p14:tracePt t="222673" x="9258300" y="3468688"/>
          <p14:tracePt t="222675" x="9250363" y="3468688"/>
          <p14:tracePt t="222679" x="9242425" y="3484563"/>
          <p14:tracePt t="222681" x="9234488" y="3484563"/>
          <p14:tracePt t="222683" x="9224963" y="3492500"/>
          <p14:tracePt t="222685" x="9217025" y="3500438"/>
          <p14:tracePt t="222689" x="9209088" y="3508375"/>
          <p14:tracePt t="222691" x="9209088" y="3516313"/>
          <p14:tracePt t="222693" x="9201150" y="3516313"/>
          <p14:tracePt t="222696" x="9193213" y="3524250"/>
          <p14:tracePt t="222699" x="9185275" y="3532188"/>
          <p14:tracePt t="222701" x="9185275" y="3540125"/>
          <p14:tracePt t="222703" x="9177338" y="3548063"/>
          <p14:tracePt t="222707" x="9177338" y="3556000"/>
          <p14:tracePt t="222709" x="9169400" y="3563938"/>
          <p14:tracePt t="222715" x="9161463" y="3571875"/>
          <p14:tracePt t="222717" x="9161463" y="3579813"/>
          <p14:tracePt t="222719" x="9161463" y="3587750"/>
          <p14:tracePt t="222721" x="9153525" y="3595688"/>
          <p14:tracePt t="222725" x="9153525" y="3605213"/>
          <p14:tracePt t="222730" x="9153525" y="3613150"/>
          <p14:tracePt t="222732" x="9153525" y="3621088"/>
          <p14:tracePt t="222735" x="9153525" y="3629025"/>
          <p14:tracePt t="222737" x="9153525" y="3636963"/>
          <p14:tracePt t="222741" x="9153525" y="3644900"/>
          <p14:tracePt t="222743" x="9153525" y="3652838"/>
          <p14:tracePt t="222746" x="9153525" y="3660775"/>
          <p14:tracePt t="222749" x="9153525" y="3668713"/>
          <p14:tracePt t="222751" x="9153525" y="3676650"/>
          <p14:tracePt t="222753" x="9153525" y="3684588"/>
          <p14:tracePt t="222757" x="9153525" y="3692525"/>
          <p14:tracePt t="222759" x="9161463" y="3700463"/>
          <p14:tracePt t="222762" x="9161463" y="3708400"/>
          <p14:tracePt t="222764" x="9161463" y="3716338"/>
          <p14:tracePt t="222767" x="9169400" y="3716338"/>
          <p14:tracePt t="222768" x="9169400" y="3724275"/>
          <p14:tracePt t="222769" x="9169400" y="3732213"/>
          <p14:tracePt t="222771" x="9177338" y="3740150"/>
          <p14:tracePt t="222773" x="9177338" y="3748088"/>
          <p14:tracePt t="222780" x="9185275" y="3763963"/>
          <p14:tracePt t="222782" x="9193213" y="3771900"/>
          <p14:tracePt t="222785" x="9201150" y="3779838"/>
          <p14:tracePt t="222787" x="9209088" y="3787775"/>
          <p14:tracePt t="222791" x="9217025" y="3795713"/>
          <p14:tracePt t="222793" x="9224963" y="3803650"/>
          <p14:tracePt t="222796" x="9234488" y="3811588"/>
          <p14:tracePt t="222800" x="9242425" y="3819525"/>
          <p14:tracePt t="222801" x="9250363" y="3819525"/>
          <p14:tracePt t="222803" x="9258300" y="3827463"/>
          <p14:tracePt t="222805" x="9266238" y="3835400"/>
          <p14:tracePt t="222807" x="9274175" y="3835400"/>
          <p14:tracePt t="222809" x="9282113" y="3843338"/>
          <p14:tracePt t="222812" x="9290050" y="3843338"/>
          <p14:tracePt t="222817" x="9313863" y="3859213"/>
          <p14:tracePt t="222819" x="9321800" y="3867150"/>
          <p14:tracePt t="222821" x="9329738" y="3867150"/>
          <p14:tracePt t="222823" x="9337675" y="3875088"/>
          <p14:tracePt t="222825" x="9345613" y="3875088"/>
          <p14:tracePt t="222829" x="9361488" y="3883025"/>
          <p14:tracePt t="222834" x="9385300" y="3898900"/>
          <p14:tracePt t="222835" x="9393238" y="3898900"/>
          <p14:tracePt t="222837" x="9401175" y="3906838"/>
          <p14:tracePt t="222839" x="9409113" y="3906838"/>
          <p14:tracePt t="222841" x="9417050" y="3914775"/>
          <p14:tracePt t="222843" x="9424988" y="3914775"/>
          <p14:tracePt t="222846" x="9440863" y="3914775"/>
          <p14:tracePt t="222848" x="9448800" y="3922713"/>
          <p14:tracePt t="222850" x="9456738" y="3922713"/>
          <p14:tracePt t="222852" x="9464675" y="3930650"/>
          <p14:tracePt t="222853" x="9472613" y="3930650"/>
          <p14:tracePt t="222855" x="9488488" y="3930650"/>
          <p14:tracePt t="222857" x="9496425" y="3938588"/>
          <p14:tracePt t="222859" x="9504363" y="3938588"/>
          <p14:tracePt t="222862" x="9512300" y="3938588"/>
          <p14:tracePt t="222864" x="9520238" y="3948113"/>
          <p14:tracePt t="222867" x="9544050" y="3948113"/>
          <p14:tracePt t="222869" x="9551988" y="3956050"/>
          <p14:tracePt t="222871" x="9559925" y="3956050"/>
          <p14:tracePt t="222873" x="9567863" y="3956050"/>
          <p14:tracePt t="222875" x="9575800" y="3956050"/>
          <p14:tracePt t="222878" x="9585325" y="3956050"/>
          <p14:tracePt t="222882" x="9601200" y="3956050"/>
          <p14:tracePt t="222883" x="9609138" y="3963988"/>
          <p14:tracePt t="222885" x="9617075" y="3963988"/>
          <p14:tracePt t="222887" x="9625013" y="3963988"/>
          <p14:tracePt t="222889" x="9632950" y="3963988"/>
          <p14:tracePt t="222891" x="9640888" y="3963988"/>
          <p14:tracePt t="222893" x="9648825" y="3963988"/>
          <p14:tracePt t="222896" x="9656763" y="3963988"/>
          <p14:tracePt t="222898" x="9664700" y="3971925"/>
          <p14:tracePt t="222899" x="9672638" y="3971925"/>
          <p14:tracePt t="222901" x="9680575" y="3971925"/>
          <p14:tracePt t="222903" x="9688513" y="3971925"/>
          <p14:tracePt t="222905" x="9696450" y="3971925"/>
          <p14:tracePt t="222907" x="9704388" y="3971925"/>
          <p14:tracePt t="222909" x="9720263" y="3971925"/>
          <p14:tracePt t="222912" x="9728200" y="3971925"/>
          <p14:tracePt t="222914" x="9736138" y="3971925"/>
          <p14:tracePt t="222915" x="9744075" y="3963988"/>
          <p14:tracePt t="222917" x="9752013" y="3963988"/>
          <p14:tracePt t="222919" x="9759950" y="3963988"/>
          <p14:tracePt t="222921" x="9767888" y="3963988"/>
          <p14:tracePt t="222923" x="9775825" y="3963988"/>
          <p14:tracePt t="222925" x="9783763" y="3963988"/>
          <p14:tracePt t="222929" x="9799638" y="3963988"/>
          <p14:tracePt t="222931" x="9807575" y="3963988"/>
          <p14:tracePt t="222948" x="9879013" y="3956050"/>
          <p14:tracePt t="222949" x="9886950" y="3956050"/>
          <p14:tracePt t="222951" x="9894888" y="3948113"/>
          <p14:tracePt t="222954" x="9902825" y="3948113"/>
          <p14:tracePt t="222955" x="9910763" y="3948113"/>
          <p14:tracePt t="222957" x="9926638" y="3948113"/>
          <p14:tracePt t="222959" x="9936163" y="3938588"/>
          <p14:tracePt t="222962" x="9944100" y="3938588"/>
          <p14:tracePt t="222965" x="9959975" y="3930650"/>
          <p14:tracePt t="222967" x="9967913" y="3930650"/>
          <p14:tracePt t="222969" x="9975850" y="3930650"/>
          <p14:tracePt t="222971" x="9983788" y="3922713"/>
          <p14:tracePt t="222973" x="9991725" y="3922713"/>
          <p14:tracePt t="222975" x="9999663" y="3922713"/>
          <p14:tracePt t="222977" x="10007600" y="3914775"/>
          <p14:tracePt t="222979" x="10015538" y="3914775"/>
          <p14:tracePt t="222981" x="10023475" y="3906838"/>
          <p14:tracePt t="222983" x="10039350" y="3906838"/>
          <p14:tracePt t="222985" x="10047288" y="3898900"/>
          <p14:tracePt t="222987" x="10055225" y="3898900"/>
          <p14:tracePt t="222989" x="10063163" y="3890963"/>
          <p14:tracePt t="222991" x="10071100" y="3883025"/>
          <p14:tracePt t="222993" x="10079038" y="3883025"/>
          <p14:tracePt t="222995" x="10086975" y="3875088"/>
          <p14:tracePt t="222997" x="10094913" y="3875088"/>
          <p14:tracePt t="222999" x="10102850" y="3867150"/>
          <p14:tracePt t="223001" x="10110788" y="3859213"/>
          <p14:tracePt t="223003" x="10118725" y="3859213"/>
          <p14:tracePt t="223005" x="10126663" y="3851275"/>
          <p14:tracePt t="223007" x="10134600" y="3843338"/>
          <p14:tracePt t="223009" x="10142538" y="3843338"/>
          <p14:tracePt t="223011" x="10142538" y="3835400"/>
          <p14:tracePt t="223013" x="10150475" y="3827463"/>
          <p14:tracePt t="223015" x="10158413" y="3819525"/>
          <p14:tracePt t="223017" x="10166350" y="3819525"/>
          <p14:tracePt t="223019" x="10174288" y="3811588"/>
          <p14:tracePt t="223021" x="10182225" y="3803650"/>
          <p14:tracePt t="223023" x="10182225" y="3795713"/>
          <p14:tracePt t="223025" x="10190163" y="3795713"/>
          <p14:tracePt t="223027" x="10198100" y="3787775"/>
          <p14:tracePt t="223030" x="10206038" y="3779838"/>
          <p14:tracePt t="223031" x="10206038" y="3771900"/>
          <p14:tracePt t="223033" x="10213975" y="3771900"/>
          <p14:tracePt t="223035" x="10221913" y="3763963"/>
          <p14:tracePt t="223037" x="10229850" y="3756025"/>
          <p14:tracePt t="223041" x="10237788" y="3748088"/>
          <p14:tracePt t="223043" x="10237788" y="3740150"/>
          <p14:tracePt t="223045" x="10245725" y="3732213"/>
          <p14:tracePt t="223049" x="10253663" y="3724275"/>
          <p14:tracePt t="223051" x="10253663" y="3716338"/>
          <p14:tracePt t="223053" x="10261600" y="3716338"/>
          <p14:tracePt t="223055" x="10261600" y="3708400"/>
          <p14:tracePt t="223059" x="10261600" y="3700463"/>
          <p14:tracePt t="223061" x="10269538" y="3692525"/>
          <p14:tracePt t="223064" x="10269538" y="3684588"/>
          <p14:tracePt t="223067" x="10269538" y="3676650"/>
          <p14:tracePt t="223069" x="10269538" y="3668713"/>
          <p14:tracePt t="223073" x="10269538" y="3660775"/>
          <p14:tracePt t="223077" x="10269538" y="3652838"/>
          <p14:tracePt t="223079" x="10269538" y="3644900"/>
          <p14:tracePt t="223083" x="10269538" y="3636963"/>
          <p14:tracePt t="223085" x="10269538" y="3629025"/>
          <p14:tracePt t="223089" x="10269538" y="3621088"/>
          <p14:tracePt t="223091" x="10269538" y="3613150"/>
          <p14:tracePt t="223095" x="10269538" y="3605213"/>
          <p14:tracePt t="223097" x="10269538" y="3595688"/>
          <p14:tracePt t="223101" x="10269538" y="3587750"/>
          <p14:tracePt t="223103" x="10261600" y="3579813"/>
          <p14:tracePt t="223105" x="10261600" y="3571875"/>
          <p14:tracePt t="223110" x="10261600" y="3563938"/>
          <p14:tracePt t="223111" x="10261600" y="3556000"/>
          <p14:tracePt t="223113" x="10253663" y="3556000"/>
          <p14:tracePt t="223115" x="10253663" y="3548063"/>
          <p14:tracePt t="223117" x="10253663" y="3540125"/>
          <p14:tracePt t="223121" x="10253663" y="3532188"/>
          <p14:tracePt t="223123" x="10253663" y="3524250"/>
          <p14:tracePt t="223128" x="10245725" y="3516313"/>
          <p14:tracePt t="223131" x="10245725" y="3508375"/>
          <p14:tracePt t="223133" x="10245725" y="3500438"/>
          <p14:tracePt t="223137" x="10245725" y="3492500"/>
          <p14:tracePt t="223139" x="10237788" y="3492500"/>
          <p14:tracePt t="223141" x="10237788" y="3484563"/>
          <p14:tracePt t="223145" x="10237788" y="3476625"/>
          <p14:tracePt t="223147" x="10237788" y="3468688"/>
          <p14:tracePt t="223151" x="10237788" y="3460750"/>
          <p14:tracePt t="223153" x="10229850" y="3460750"/>
          <p14:tracePt t="223155" x="10229850" y="3452813"/>
          <p14:tracePt t="223159" x="10229850" y="3444875"/>
          <p14:tracePt t="223163" x="10229850" y="3436938"/>
          <p14:tracePt t="223165" x="10221913" y="3436938"/>
          <p14:tracePt t="223167" x="10221913" y="3429000"/>
          <p14:tracePt t="223171" x="10221913" y="3421063"/>
          <p14:tracePt t="223173" x="10213975" y="3421063"/>
          <p14:tracePt t="223175" x="10213975" y="3413125"/>
          <p14:tracePt t="223179" x="10206038" y="3405188"/>
          <p14:tracePt t="223181" x="10206038" y="3397250"/>
          <p14:tracePt t="223183" x="10198100" y="3397250"/>
          <p14:tracePt t="223185" x="10198100" y="3389313"/>
          <p14:tracePt t="223187" x="10190163" y="3389313"/>
          <p14:tracePt t="223191" x="10182225" y="3381375"/>
          <p14:tracePt t="223193" x="10174288" y="3381375"/>
          <p14:tracePt t="223195" x="10166350" y="3373438"/>
          <p14:tracePt t="223199" x="10158413" y="3365500"/>
          <p14:tracePt t="223201" x="10150475" y="3365500"/>
          <p14:tracePt t="223203" x="10142538" y="3357563"/>
          <p14:tracePt t="223205" x="10134600" y="3357563"/>
          <p14:tracePt t="223207" x="10126663" y="3357563"/>
          <p14:tracePt t="223209" x="10118725" y="3349625"/>
          <p14:tracePt t="223211" x="10110788" y="3349625"/>
          <p14:tracePt t="223213" x="10094913" y="3341688"/>
          <p14:tracePt t="223215" x="10086975" y="3341688"/>
          <p14:tracePt t="223217" x="10079038" y="3341688"/>
          <p14:tracePt t="223219" x="10071100" y="3333750"/>
          <p14:tracePt t="223221" x="10055225" y="3333750"/>
          <p14:tracePt t="223223" x="10047288" y="3333750"/>
          <p14:tracePt t="223225" x="10031413" y="3333750"/>
          <p14:tracePt t="223227" x="10023475" y="3333750"/>
          <p14:tracePt t="223229" x="10007600" y="3333750"/>
          <p14:tracePt t="223231" x="9999663" y="3333750"/>
          <p14:tracePt t="223233" x="9983788" y="3333750"/>
          <p14:tracePt t="223235" x="9975850" y="3325813"/>
          <p14:tracePt t="223237" x="9959975" y="3325813"/>
          <p14:tracePt t="223239" x="9944100" y="3325813"/>
          <p14:tracePt t="223241" x="9936163" y="3325813"/>
          <p14:tracePt t="223243" x="9918700" y="3333750"/>
          <p14:tracePt t="223245" x="9910763" y="3333750"/>
          <p14:tracePt t="223247" x="9894888" y="3333750"/>
          <p14:tracePt t="223249" x="9879013" y="3333750"/>
          <p14:tracePt t="223251" x="9863138" y="3333750"/>
          <p14:tracePt t="223253" x="9847263" y="3333750"/>
          <p14:tracePt t="223255" x="9831388" y="3325813"/>
          <p14:tracePt t="223257" x="9815513" y="3325813"/>
          <p14:tracePt t="223259" x="9807575" y="3325813"/>
          <p14:tracePt t="223261" x="9791700" y="3325813"/>
          <p14:tracePt t="223263" x="9775825" y="3325813"/>
          <p14:tracePt t="223265" x="9759950" y="3333750"/>
          <p14:tracePt t="223267" x="9744075" y="3333750"/>
          <p14:tracePt t="223269" x="9728200" y="3333750"/>
          <p14:tracePt t="223271" x="9712325" y="3333750"/>
          <p14:tracePt t="223273" x="9696450" y="3333750"/>
          <p14:tracePt t="223275" x="9680575" y="3333750"/>
          <p14:tracePt t="223277" x="9664700" y="3333750"/>
          <p14:tracePt t="223279" x="9648825" y="3333750"/>
          <p14:tracePt t="223281" x="9632950" y="3333750"/>
          <p14:tracePt t="223283" x="9617075" y="3333750"/>
          <p14:tracePt t="223285" x="9601200" y="3333750"/>
          <p14:tracePt t="223287" x="9585325" y="3333750"/>
          <p14:tracePt t="223289" x="9575800" y="3333750"/>
          <p14:tracePt t="223291" x="9559925" y="3341688"/>
          <p14:tracePt t="223293" x="9544050" y="3341688"/>
          <p14:tracePt t="223295" x="9528175" y="3341688"/>
          <p14:tracePt t="223297" x="9520238" y="3341688"/>
          <p14:tracePt t="223299" x="9504363" y="3341688"/>
          <p14:tracePt t="223301" x="9488488" y="3341688"/>
          <p14:tracePt t="223303" x="9480550" y="3349625"/>
          <p14:tracePt t="223305" x="9464675" y="3349625"/>
          <p14:tracePt t="223307" x="9456738" y="3349625"/>
          <p14:tracePt t="223309" x="9440863" y="3349625"/>
          <p14:tracePt t="223311" x="9432925" y="3349625"/>
          <p14:tracePt t="223313" x="9424988" y="3349625"/>
          <p14:tracePt t="223315" x="9409113" y="3349625"/>
          <p14:tracePt t="223317" x="9401175" y="3357563"/>
          <p14:tracePt t="223319" x="9393238" y="3357563"/>
          <p14:tracePt t="223321" x="9385300" y="3357563"/>
          <p14:tracePt t="223323" x="9369425" y="3357563"/>
          <p14:tracePt t="223325" x="9361488" y="3357563"/>
          <p14:tracePt t="223327" x="9353550" y="3357563"/>
          <p14:tracePt t="223329" x="9345613" y="3357563"/>
          <p14:tracePt t="223331" x="9337675" y="3357563"/>
          <p14:tracePt t="223333" x="9329738" y="3357563"/>
          <p14:tracePt t="223335" x="9321800" y="3357563"/>
          <p14:tracePt t="223337" x="9313863" y="3357563"/>
          <p14:tracePt t="223339" x="9305925" y="3365500"/>
          <p14:tracePt t="223341" x="9297988" y="3365500"/>
          <p14:tracePt t="223343" x="9290050" y="3365500"/>
          <p14:tracePt t="223347" x="9282113" y="3365500"/>
          <p14:tracePt t="223351" x="9274175" y="3365500"/>
          <p14:tracePt t="223353" x="9266238" y="3373438"/>
          <p14:tracePt t="223357" x="9258300" y="3373438"/>
          <p14:tracePt t="223363" x="9250363" y="3373438"/>
          <p14:tracePt t="223365" x="9250363" y="3381375"/>
          <p14:tracePt t="223367" x="9242425" y="3381375"/>
          <p14:tracePt t="223371" x="9234488" y="3381375"/>
          <p14:tracePt t="223375" x="9234488" y="3389313"/>
          <p14:tracePt t="223377" x="9224963" y="3389313"/>
          <p14:tracePt t="223381" x="9217025" y="3389313"/>
          <p14:tracePt t="223383" x="9217025" y="3397250"/>
          <p14:tracePt t="223387" x="9209088" y="3397250"/>
          <p14:tracePt t="223389" x="9209088" y="3405188"/>
          <p14:tracePt t="223391" x="9201150" y="3405188"/>
          <p14:tracePt t="223395" x="9201150" y="3413125"/>
          <p14:tracePt t="223397" x="9193213" y="3413125"/>
          <p14:tracePt t="223401" x="9185275" y="3421063"/>
          <p14:tracePt t="223405" x="9177338" y="3429000"/>
          <p14:tracePt t="223411" x="9169400" y="3436938"/>
          <p14:tracePt t="223415" x="9169400" y="3444875"/>
          <p14:tracePt t="223417" x="9161463" y="3444875"/>
          <p14:tracePt t="223421" x="9153525" y="3452813"/>
          <p14:tracePt t="223425" x="9153525" y="3460750"/>
          <p14:tracePt t="223427" x="9145588" y="3460750"/>
          <p14:tracePt t="223433" x="9145588" y="3468688"/>
          <p14:tracePt t="223435" x="9137650" y="3468688"/>
          <p14:tracePt t="223439" x="9137650" y="3476625"/>
          <p14:tracePt t="223443" x="9129713" y="3476625"/>
          <p14:tracePt t="223445" x="9129713" y="3484563"/>
          <p14:tracePt t="223449" x="9129713" y="3492500"/>
          <p14:tracePt t="223451" x="9121775" y="3492500"/>
          <p14:tracePt t="223455" x="9121775" y="3500438"/>
          <p14:tracePt t="223459" x="9121775" y="3508375"/>
          <p14:tracePt t="223461" x="9113838" y="3508375"/>
          <p14:tracePt t="223465" x="9113838" y="3516313"/>
          <p14:tracePt t="223469" x="9113838" y="3524250"/>
          <p14:tracePt t="223475" x="9113838" y="3532188"/>
          <p14:tracePt t="223481" x="9113838" y="3540125"/>
          <p14:tracePt t="223485" x="9105900" y="3540125"/>
          <p14:tracePt t="223487" x="9105900" y="3548063"/>
          <p14:tracePt t="223493" x="9105900" y="3556000"/>
          <p14:tracePt t="223501" x="9105900" y="3563938"/>
          <p14:tracePt t="223507" x="9105900" y="3571875"/>
          <p14:tracePt t="223515" x="9105900" y="3579813"/>
          <p14:tracePt t="223523" x="9105900" y="3587750"/>
          <p14:tracePt t="223531" x="9105900" y="3595688"/>
          <p14:tracePt t="223539" x="9105900" y="3605213"/>
          <p14:tracePt t="223547" x="9105900" y="3613150"/>
          <p14:tracePt t="223557" x="9105900" y="3621088"/>
          <p14:tracePt t="223569" x="9105900" y="3629025"/>
          <p14:tracePt t="223578" x="9113838" y="3629025"/>
          <p14:tracePt t="223581" x="9113838" y="3636963"/>
          <p14:tracePt t="223591" x="9113838" y="3644900"/>
          <p14:tracePt t="223599" x="9113838" y="3652838"/>
          <p14:tracePt t="223603" x="9121775" y="3652838"/>
          <p14:tracePt t="223609" x="9121775" y="3660775"/>
          <p14:tracePt t="223619" x="9121775" y="3668713"/>
          <p14:tracePt t="223623" x="9129713" y="3668713"/>
          <p14:tracePt t="223633" x="9129713" y="3676650"/>
          <p14:tracePt t="223647" x="9137650" y="3676650"/>
          <p14:tracePt t="224025" x="9137650" y="3684588"/>
          <p14:tracePt t="224035" x="9137650" y="3692525"/>
          <p14:tracePt t="224039" x="9145588" y="3692525"/>
          <p14:tracePt t="224046" x="9145588" y="3700463"/>
          <p14:tracePt t="224053" x="9153525" y="3700463"/>
          <p14:tracePt t="224055" x="9153525" y="3708400"/>
          <p14:tracePt t="224062" x="9161463" y="3716338"/>
          <p14:tracePt t="224067" x="9169400" y="3724275"/>
          <p14:tracePt t="224071" x="9169400" y="3732213"/>
          <p14:tracePt t="224073" x="9177338" y="3732213"/>
          <p14:tracePt t="224075" x="9177338" y="3740150"/>
          <p14:tracePt t="224079" x="9185275" y="3748088"/>
          <p14:tracePt t="224083" x="9193213" y="3748088"/>
          <p14:tracePt t="224085" x="9201150" y="3756025"/>
          <p14:tracePt t="224089" x="9209088" y="3763963"/>
          <p14:tracePt t="224093" x="9217025" y="3771900"/>
          <p14:tracePt t="224097" x="9234488" y="3779838"/>
          <p14:tracePt t="224100" x="9234488" y="3787775"/>
          <p14:tracePt t="224101" x="9242425" y="3787775"/>
          <p14:tracePt t="224103" x="9250363" y="3795713"/>
          <p14:tracePt t="224105" x="9258300" y="3795713"/>
          <p14:tracePt t="224107" x="9266238" y="3803650"/>
          <p14:tracePt t="224113" x="9282113" y="3811588"/>
          <p14:tracePt t="224117" x="9297988" y="3819525"/>
          <p14:tracePt t="224119" x="9305925" y="3827463"/>
          <p14:tracePt t="224121" x="9313863" y="3827463"/>
          <p14:tracePt t="224123" x="9321800" y="3835400"/>
          <p14:tracePt t="224129" x="9337675" y="3843338"/>
          <p14:tracePt t="224132" x="9345613" y="3851275"/>
          <p14:tracePt t="224135" x="9361488" y="3859213"/>
          <p14:tracePt t="224137" x="9369425" y="3859213"/>
          <p14:tracePt t="224139" x="9377363" y="3859213"/>
          <p14:tracePt t="224141" x="9385300" y="3867150"/>
          <p14:tracePt t="224144" x="9393238" y="3867150"/>
          <p14:tracePt t="224146" x="9401175" y="3867150"/>
          <p14:tracePt t="224148" x="9409113" y="3875088"/>
          <p14:tracePt t="224151" x="9417050" y="3875088"/>
          <p14:tracePt t="224153" x="9424988" y="3883025"/>
          <p14:tracePt t="224155" x="9432925" y="3883025"/>
          <p14:tracePt t="224157" x="9440863" y="3883025"/>
          <p14:tracePt t="224159" x="9448800" y="3883025"/>
          <p14:tracePt t="224162" x="9456738" y="3890963"/>
          <p14:tracePt t="224164" x="9464675" y="3890963"/>
          <p14:tracePt t="224166" x="9472613" y="3890963"/>
          <p14:tracePt t="224167" x="9472613" y="3898900"/>
          <p14:tracePt t="224169" x="9480550" y="3898900"/>
          <p14:tracePt t="224171" x="9488488" y="3898900"/>
          <p14:tracePt t="224173" x="9496425" y="3898900"/>
          <p14:tracePt t="224175" x="9504363" y="3898900"/>
          <p14:tracePt t="224180" x="9520238" y="3906838"/>
          <p14:tracePt t="224183" x="9528175" y="3906838"/>
          <p14:tracePt t="224185" x="9536113" y="3906838"/>
          <p14:tracePt t="224187" x="9544050" y="3914775"/>
          <p14:tracePt t="224189" x="9551988" y="3914775"/>
          <p14:tracePt t="224191" x="9559925" y="3914775"/>
          <p14:tracePt t="224193" x="9567863" y="3914775"/>
          <p14:tracePt t="224196" x="9575800" y="3914775"/>
          <p14:tracePt t="224199" x="9585325" y="3922713"/>
          <p14:tracePt t="224202" x="9593263" y="3922713"/>
          <p14:tracePt t="224203" x="9601200" y="3922713"/>
          <p14:tracePt t="224205" x="9609138" y="3922713"/>
          <p14:tracePt t="224209" x="9617075" y="3922713"/>
          <p14:tracePt t="224212" x="9625013" y="3930650"/>
          <p14:tracePt t="224214" x="9632950" y="3930650"/>
          <p14:tracePt t="224217" x="9640888" y="3930650"/>
          <p14:tracePt t="224219" x="9648825" y="3930650"/>
          <p14:tracePt t="224221" x="9656763" y="3930650"/>
          <p14:tracePt t="224223" x="9664700" y="3930650"/>
          <p14:tracePt t="224229" x="9680575" y="3930650"/>
          <p14:tracePt t="224231" x="9688513" y="3938588"/>
          <p14:tracePt t="224235" x="9696450" y="3938588"/>
          <p14:tracePt t="224237" x="9704388" y="3938588"/>
          <p14:tracePt t="224239" x="9712325" y="3938588"/>
          <p14:tracePt t="224243" x="9720263" y="3938588"/>
          <p14:tracePt t="224246" x="9728200" y="3938588"/>
          <p14:tracePt t="224249" x="9736138" y="3938588"/>
          <p14:tracePt t="224251" x="9744075" y="3938588"/>
          <p14:tracePt t="224255" x="9752013" y="3938588"/>
          <p14:tracePt t="224257" x="9759950" y="3938588"/>
          <p14:tracePt t="224262" x="9767888" y="3938588"/>
          <p14:tracePt t="224265" x="9775825" y="3938588"/>
          <p14:tracePt t="224267" x="9783763" y="3938588"/>
          <p14:tracePt t="224271" x="9791700" y="3938588"/>
          <p14:tracePt t="224275" x="9799638" y="3938588"/>
          <p14:tracePt t="224281" x="9807575" y="3938588"/>
          <p14:tracePt t="224285" x="9815513" y="3938588"/>
          <p14:tracePt t="224291" x="9823450" y="3938588"/>
          <p14:tracePt t="224295" x="9823450" y="3948113"/>
          <p14:tracePt t="224298" x="9831388" y="3948113"/>
          <p14:tracePt t="224303" x="9839325" y="3938588"/>
          <p14:tracePt t="224315" x="9847263" y="3938588"/>
          <p14:tracePt t="224347" x="9855200" y="3938588"/>
          <p14:tracePt t="224521" x="9855200" y="3948113"/>
          <p14:tracePt t="224539" x="9847263" y="3948113"/>
          <p14:tracePt t="224543" x="9847263" y="3956050"/>
          <p14:tracePt t="224546" x="9839325" y="3956050"/>
          <p14:tracePt t="224549" x="9831388" y="3956050"/>
          <p14:tracePt t="224551" x="9823450" y="3956050"/>
          <p14:tracePt t="224553" x="9815513" y="3956050"/>
          <p14:tracePt t="224555" x="9807575" y="3956050"/>
          <p14:tracePt t="224557" x="9799638" y="3963988"/>
          <p14:tracePt t="224559" x="9791700" y="3963988"/>
          <p14:tracePt t="224562" x="9783763" y="3963988"/>
          <p14:tracePt t="224566" x="9767888" y="3963988"/>
          <p14:tracePt t="224567" x="9759950" y="3963988"/>
          <p14:tracePt t="224569" x="9752013" y="3963988"/>
          <p14:tracePt t="224571" x="9736138" y="3971925"/>
          <p14:tracePt t="224573" x="9728200" y="3971925"/>
          <p14:tracePt t="224575" x="9720263" y="3971925"/>
          <p14:tracePt t="224579" x="9696450" y="3971925"/>
          <p14:tracePt t="224582" x="9688513" y="3979863"/>
          <p14:tracePt t="224583" x="9672638" y="3979863"/>
          <p14:tracePt t="224585" x="9664700" y="3979863"/>
          <p14:tracePt t="224587" x="9648825" y="3979863"/>
          <p14:tracePt t="224589" x="9632950" y="3979863"/>
          <p14:tracePt t="224591" x="9625013" y="3987800"/>
          <p14:tracePt t="224593" x="9609138" y="3987800"/>
          <p14:tracePt t="224596" x="9593263" y="3987800"/>
          <p14:tracePt t="224597" x="9575800" y="3995738"/>
          <p14:tracePt t="224599" x="9567863" y="3995738"/>
          <p14:tracePt t="224601" x="9551988" y="3995738"/>
          <p14:tracePt t="224603" x="9536113" y="4003675"/>
          <p14:tracePt t="224605" x="9520238" y="4003675"/>
          <p14:tracePt t="224607" x="9504363" y="4011613"/>
          <p14:tracePt t="224609" x="9480550" y="4011613"/>
          <p14:tracePt t="224613" x="9448800" y="4019550"/>
          <p14:tracePt t="224615" x="9432925" y="4027488"/>
          <p14:tracePt t="224617" x="9409113" y="4027488"/>
          <p14:tracePt t="224619" x="9385300" y="4035425"/>
          <p14:tracePt t="224621" x="9369425" y="4043363"/>
          <p14:tracePt t="224623" x="9345613" y="4043363"/>
          <p14:tracePt t="224625" x="9321800" y="4051300"/>
          <p14:tracePt t="224629" x="9274175" y="4067175"/>
          <p14:tracePt t="224634" x="9224963" y="4083050"/>
          <p14:tracePt t="224635" x="9201150" y="4090988"/>
          <p14:tracePt t="224637" x="9177338" y="4098925"/>
          <p14:tracePt t="224639" x="9153525" y="4106863"/>
          <p14:tracePt t="224641" x="9129713" y="4114800"/>
          <p14:tracePt t="224643" x="9105900" y="4122738"/>
          <p14:tracePt t="224646" x="9074150" y="4130675"/>
          <p14:tracePt t="224648" x="9050338" y="4138613"/>
          <p14:tracePt t="224652" x="8994775" y="4162425"/>
          <p14:tracePt t="224654" x="8970963" y="4170363"/>
          <p14:tracePt t="224655" x="8939213" y="4178300"/>
          <p14:tracePt t="224657" x="8915400" y="4186238"/>
          <p14:tracePt t="224659" x="8891588" y="4194175"/>
          <p14:tracePt t="224662" x="8858250" y="4210050"/>
          <p14:tracePt t="224663" x="8834438" y="4217988"/>
          <p14:tracePt t="224667" x="8778875" y="4233863"/>
          <p14:tracePt t="224670" x="8755063" y="4241800"/>
          <p14:tracePt t="224672" x="8731250" y="4257675"/>
          <p14:tracePt t="224674" x="8707438" y="4265613"/>
          <p14:tracePt t="224675" x="8675688" y="4273550"/>
          <p14:tracePt t="224679" x="8628063" y="4291013"/>
          <p14:tracePt t="224684" x="8580438" y="4306888"/>
          <p14:tracePt t="224686" x="8556625" y="4314825"/>
          <p14:tracePt t="224688" x="8540750" y="4322763"/>
          <p14:tracePt t="224690" x="8515350" y="4330700"/>
          <p14:tracePt t="224691" x="8491538" y="4338638"/>
          <p14:tracePt t="224693" x="8467725" y="4346575"/>
          <p14:tracePt t="224696" x="8451850" y="4354513"/>
          <p14:tracePt t="224698" x="8428038" y="4362450"/>
          <p14:tracePt t="224702" x="8388350" y="4378325"/>
          <p14:tracePt t="224704" x="8372475" y="4386263"/>
          <p14:tracePt t="224707" x="8332788" y="4394200"/>
          <p14:tracePt t="224709" x="8308975" y="4402138"/>
          <p14:tracePt t="224712" x="8293100" y="4410075"/>
          <p14:tracePt t="224713" x="8277225" y="4418013"/>
          <p14:tracePt t="224718" x="8237538" y="4433888"/>
          <p14:tracePt t="224720" x="8221663" y="4433888"/>
          <p14:tracePt t="224721" x="8205788" y="4441825"/>
          <p14:tracePt t="224723" x="8180388" y="4449763"/>
          <p14:tracePt t="224725" x="8164513" y="4457700"/>
          <p14:tracePt t="224729" x="8132763" y="4473575"/>
          <p14:tracePt t="224734" x="8101013" y="4481513"/>
          <p14:tracePt t="224736" x="8085138" y="4489450"/>
          <p14:tracePt t="224738" x="8077200" y="4497388"/>
          <p14:tracePt t="224739" x="8061325" y="4497388"/>
          <p14:tracePt t="224741" x="8045450" y="4505325"/>
          <p14:tracePt t="224744" x="8037513" y="4513263"/>
          <p14:tracePt t="224746" x="8021638" y="4521200"/>
          <p14:tracePt t="224748" x="8005763" y="4529138"/>
          <p14:tracePt t="224754" x="7974013" y="4545013"/>
          <p14:tracePt t="224755" x="7958138" y="4552950"/>
          <p14:tracePt t="224757" x="7950200" y="4560888"/>
          <p14:tracePt t="224759" x="7942263" y="4560888"/>
          <p14:tracePt t="224762" x="7926388" y="4568825"/>
          <p14:tracePt t="224763" x="7918450" y="4576763"/>
          <p14:tracePt t="224768" x="7894638" y="4584700"/>
          <p14:tracePt t="224770" x="7886700" y="4592638"/>
          <p14:tracePt t="224772" x="7878763" y="4600575"/>
          <p14:tracePt t="224773" x="7862888" y="4608513"/>
          <p14:tracePt t="224775" x="7854950" y="4608513"/>
          <p14:tracePt t="224779" x="7839075" y="4624388"/>
          <p14:tracePt t="224784" x="7821613" y="4633913"/>
          <p14:tracePt t="224787" x="7797800" y="4641850"/>
          <p14:tracePt t="224789" x="7789863" y="4649788"/>
          <p14:tracePt t="224791" x="7781925" y="4649788"/>
          <p14:tracePt t="224793" x="7773988" y="4657725"/>
          <p14:tracePt t="224796" x="7766050" y="4657725"/>
          <p14:tracePt t="224802" x="7742238" y="4665663"/>
          <p14:tracePt t="224803" x="7742238" y="4673600"/>
          <p14:tracePt t="224805" x="7734300" y="4673600"/>
          <p14:tracePt t="224807" x="7726363" y="4673600"/>
          <p14:tracePt t="224810" x="7718425" y="4673600"/>
          <p14:tracePt t="224812" x="7718425" y="4681538"/>
          <p14:tracePt t="224816" x="7710488" y="4681538"/>
          <p14:tracePt t="224817" x="7702550" y="4681538"/>
          <p14:tracePt t="224821" x="7694613" y="4681538"/>
          <p14:tracePt t="224823" x="7694613" y="4689475"/>
          <p14:tracePt t="224825" x="7686675" y="4689475"/>
          <p14:tracePt t="224831" x="7678738" y="4689475"/>
          <p14:tracePt t="225088" x="7678738" y="4681538"/>
          <p14:tracePt t="225094" x="7678738" y="4673600"/>
          <p14:tracePt t="225098" x="7686675" y="4673600"/>
          <p14:tracePt t="225101" x="7686675" y="4665663"/>
          <p14:tracePt t="225107" x="7686675" y="4657725"/>
          <p14:tracePt t="225115" x="7686675" y="4649788"/>
          <p14:tracePt t="225117" x="7694613" y="4649788"/>
          <p14:tracePt t="225123" x="7694613" y="4641850"/>
          <p14:tracePt t="225130" x="7694613" y="4633913"/>
          <p14:tracePt t="225135" x="7694613" y="4624388"/>
          <p14:tracePt t="225137" x="7702550" y="4624388"/>
          <p14:tracePt t="225139" x="7702550" y="4616450"/>
          <p14:tracePt t="225146" x="7702550" y="4608513"/>
          <p14:tracePt t="225149" x="7702550" y="4600575"/>
          <p14:tracePt t="225153" x="7710488" y="4600575"/>
          <p14:tracePt t="225155" x="7710488" y="4592638"/>
          <p14:tracePt t="225159" x="7710488" y="4584700"/>
          <p14:tracePt t="225165" x="7718425" y="4576763"/>
          <p14:tracePt t="225169" x="7718425" y="4568825"/>
          <p14:tracePt t="225177" x="7726363" y="4560888"/>
          <p14:tracePt t="225182" x="7726363" y="4552950"/>
          <p14:tracePt t="225189" x="7726363" y="4545013"/>
          <p14:tracePt t="225191" x="7734300" y="4545013"/>
          <p14:tracePt t="225199" x="7734300" y="4537075"/>
          <p14:tracePt t="225214" x="7734300" y="4529138"/>
          <p14:tracePt t="225229" x="7742238" y="4529138"/>
          <p14:tracePt t="225235" x="7742238" y="4521200"/>
          <p14:tracePt t="226006" x="7742238" y="4513263"/>
          <p14:tracePt t="226017" x="7750175" y="4505325"/>
          <p14:tracePt t="226025" x="7750175" y="4497388"/>
          <p14:tracePt t="226033" x="7750175" y="4489450"/>
          <p14:tracePt t="226037" x="7758113" y="4489450"/>
          <p14:tracePt t="226041" x="7758113" y="4481513"/>
          <p14:tracePt t="226051" x="7758113" y="4473575"/>
          <p14:tracePt t="226057" x="7766050" y="4473575"/>
          <p14:tracePt t="226059" x="7766050" y="4465638"/>
          <p14:tracePt t="226067" x="7766050" y="4457700"/>
          <p14:tracePt t="226073" x="7766050" y="4449763"/>
          <p14:tracePt t="226079" x="7773988" y="4449763"/>
          <p14:tracePt t="226081" x="7773988" y="4441825"/>
          <p14:tracePt t="226091" x="7773988" y="4433888"/>
          <p14:tracePt t="226105" x="7781925" y="4433888"/>
          <p14:tracePt t="226109" x="7781925" y="4425950"/>
          <p14:tracePt t="226131" x="7781925" y="4418013"/>
          <p14:tracePt t="226167" x="7789863" y="4418013"/>
          <p14:tracePt t="226173" x="7789863" y="4410075"/>
          <p14:tracePt t="226674" x="7781925" y="4410075"/>
          <p14:tracePt t="226683" x="7773988" y="4402138"/>
          <p14:tracePt t="226686" x="7766050" y="4402138"/>
          <p14:tracePt t="226687" x="7758113" y="4402138"/>
          <p14:tracePt t="226689" x="7750175" y="4402138"/>
          <p14:tracePt t="226691" x="7742238" y="4394200"/>
          <p14:tracePt t="226693" x="7734300" y="4394200"/>
          <p14:tracePt t="226696" x="7718425" y="4394200"/>
          <p14:tracePt t="226698" x="7710488" y="4386263"/>
          <p14:tracePt t="226699" x="7694613" y="4386263"/>
          <p14:tracePt t="226701" x="7686675" y="4386263"/>
          <p14:tracePt t="226703" x="7670800" y="4386263"/>
          <p14:tracePt t="226705" x="7662863" y="4378325"/>
          <p14:tracePt t="226707" x="7646988" y="4378325"/>
          <p14:tracePt t="226709" x="7631113" y="4378325"/>
          <p14:tracePt t="226712" x="7623175" y="4378325"/>
          <p14:tracePt t="226714" x="7607300" y="4378325"/>
          <p14:tracePt t="226716" x="7591425" y="4370388"/>
          <p14:tracePt t="226717" x="7583488" y="4370388"/>
          <p14:tracePt t="226719" x="7567613" y="4370388"/>
          <p14:tracePt t="226721" x="7559675" y="4362450"/>
          <p14:tracePt t="226723" x="7543800" y="4362450"/>
          <p14:tracePt t="226725" x="7527925" y="4362450"/>
          <p14:tracePt t="226729" x="7512050" y="4362450"/>
          <p14:tracePt t="226732" x="7496175" y="4362450"/>
          <p14:tracePt t="226733" x="7486650" y="4362450"/>
          <p14:tracePt t="226736" x="7470775" y="4354513"/>
          <p14:tracePt t="226737" x="7462838" y="4354513"/>
          <p14:tracePt t="226739" x="7446963" y="4354513"/>
          <p14:tracePt t="226741" x="7439025" y="4354513"/>
          <p14:tracePt t="226744" x="7431088" y="4346575"/>
          <p14:tracePt t="226748" x="7407275" y="4346575"/>
          <p14:tracePt t="226751" x="7391400" y="4346575"/>
          <p14:tracePt t="226753" x="7383463" y="4338638"/>
          <p14:tracePt t="226755" x="7375525" y="4338638"/>
          <p14:tracePt t="226757" x="7367588" y="4338638"/>
          <p14:tracePt t="226759" x="7359650" y="4338638"/>
          <p14:tracePt t="226761" x="7351713" y="4330700"/>
          <p14:tracePt t="226763" x="7343775" y="4330700"/>
          <p14:tracePt t="226765" x="7335838" y="4330700"/>
          <p14:tracePt t="226769" x="7327900" y="4330700"/>
          <p14:tracePt t="226771" x="7319963" y="4322763"/>
          <p14:tracePt t="226773" x="7312025" y="4322763"/>
          <p14:tracePt t="226775" x="7304088" y="4322763"/>
          <p14:tracePt t="226777" x="7296150" y="4322763"/>
          <p14:tracePt t="226779" x="7288213" y="4322763"/>
          <p14:tracePt t="226781" x="7288213" y="4314825"/>
          <p14:tracePt t="226783" x="7280275" y="4314825"/>
          <p14:tracePt t="226785" x="7272338" y="4314825"/>
          <p14:tracePt t="226787" x="7264400" y="4314825"/>
          <p14:tracePt t="226791" x="7256463" y="4306888"/>
          <p14:tracePt t="226793" x="7248525" y="4306888"/>
          <p14:tracePt t="226796" x="7240588" y="4306888"/>
          <p14:tracePt t="226800" x="7232650" y="4298950"/>
          <p14:tracePt t="226801" x="7224713" y="4298950"/>
          <p14:tracePt t="226805" x="7216775" y="4298950"/>
          <p14:tracePt t="226807" x="7208838" y="4291013"/>
          <p14:tracePt t="226812" x="7200900" y="4291013"/>
          <p14:tracePt t="226816" x="7192963" y="4281488"/>
          <p14:tracePt t="226819" x="7185025" y="4281488"/>
          <p14:tracePt t="226823" x="7177088" y="4281488"/>
          <p14:tracePt t="226825" x="7177088" y="4273550"/>
          <p14:tracePt t="226828" x="7169150" y="4273550"/>
          <p14:tracePt t="226832" x="7161213" y="4273550"/>
          <p14:tracePt t="226835" x="7161213" y="4265613"/>
          <p14:tracePt t="226839" x="7153275" y="4265613"/>
          <p14:tracePt t="226879" x="7153275" y="4257675"/>
          <p14:tracePt t="226885" x="7161213" y="4257675"/>
          <p14:tracePt t="226889" x="7169150" y="4257675"/>
          <p14:tracePt t="226891" x="7177088" y="4249738"/>
          <p14:tracePt t="226893" x="7185025" y="4249738"/>
          <p14:tracePt t="226896" x="7192963" y="4249738"/>
          <p14:tracePt t="226898" x="7200900" y="4249738"/>
          <p14:tracePt t="226899" x="7216775" y="4241800"/>
          <p14:tracePt t="226901" x="7224713" y="4241800"/>
          <p14:tracePt t="226903" x="7240588" y="4241800"/>
          <p14:tracePt t="226906" x="7256463" y="4241800"/>
          <p14:tracePt t="226907" x="7272338" y="4241800"/>
          <p14:tracePt t="226909" x="7288213" y="4241800"/>
          <p14:tracePt t="226912" x="7312025" y="4241800"/>
          <p14:tracePt t="226914" x="7327900" y="4241800"/>
          <p14:tracePt t="226915" x="7343775" y="4233863"/>
          <p14:tracePt t="226917" x="7367588" y="4233863"/>
          <p14:tracePt t="226919" x="7391400" y="4233863"/>
          <p14:tracePt t="226921" x="7407275" y="4233863"/>
          <p14:tracePt t="226923" x="7431088" y="4233863"/>
          <p14:tracePt t="226925" x="7454900" y="4233863"/>
          <p14:tracePt t="226930" x="7512050" y="4233863"/>
          <p14:tracePt t="226931" x="7535863" y="4233863"/>
          <p14:tracePt t="226949" x="7781925" y="4233863"/>
          <p14:tracePt t="226951" x="7813675" y="4233863"/>
          <p14:tracePt t="226954" x="7847013" y="4233863"/>
          <p14:tracePt t="226955" x="7870825" y="4233863"/>
          <p14:tracePt t="226957" x="7894638" y="4233863"/>
          <p14:tracePt t="226959" x="7918450" y="4233863"/>
          <p14:tracePt t="226962" x="7942263" y="4233863"/>
          <p14:tracePt t="226964" x="7966075" y="4233863"/>
          <p14:tracePt t="226965" x="7989888" y="4233863"/>
          <p14:tracePt t="226967" x="8013700" y="4233863"/>
          <p14:tracePt t="226969" x="8029575" y="4233863"/>
          <p14:tracePt t="226971" x="8053388" y="4233863"/>
          <p14:tracePt t="226973" x="8069263" y="4233863"/>
          <p14:tracePt t="226975" x="8085138" y="4233863"/>
          <p14:tracePt t="226980" x="8108950" y="4233863"/>
          <p14:tracePt t="226981" x="8124825" y="4233863"/>
          <p14:tracePt t="226983" x="8132763" y="4233863"/>
          <p14:tracePt t="226985" x="8140700" y="4233863"/>
          <p14:tracePt t="226987" x="8148638" y="4233863"/>
          <p14:tracePt t="226989" x="8156575" y="4233863"/>
          <p14:tracePt t="226991" x="8164513" y="4233863"/>
          <p14:tracePt t="226996" x="8172450" y="4233863"/>
          <p14:tracePt t="226997" x="8180388" y="4233863"/>
          <p14:tracePt t="227007" x="8189913" y="4233863"/>
          <p14:tracePt t="227031" x="8180388" y="4233863"/>
          <p14:tracePt t="227041" x="8172450" y="4233863"/>
          <p14:tracePt t="227046" x="8172450" y="4225925"/>
          <p14:tracePt t="227047" x="8164513" y="4225925"/>
          <p14:tracePt t="227051" x="8156575" y="4225925"/>
          <p14:tracePt t="227057" x="8148638" y="4225925"/>
          <p14:tracePt t="227062" x="8156575" y="4225925"/>
          <p14:tracePt t="227123" x="8148638" y="4225925"/>
          <p14:tracePt t="227128" x="8148638" y="4233863"/>
          <p14:tracePt t="227129" x="8140700" y="4233863"/>
          <p14:tracePt t="227132" x="8140700" y="4241800"/>
          <p14:tracePt t="227135" x="8132763" y="4249738"/>
          <p14:tracePt t="227139" x="8124825" y="4257675"/>
          <p14:tracePt t="227143" x="8116888" y="4265613"/>
          <p14:tracePt t="227146" x="8108950" y="4265613"/>
          <p14:tracePt t="227149" x="8101013" y="4273550"/>
          <p14:tracePt t="227150" x="8101013" y="4281488"/>
          <p14:tracePt t="227151" x="8093075" y="4281488"/>
          <p14:tracePt t="227153" x="8085138" y="4291013"/>
          <p14:tracePt t="227155" x="8077200" y="4298950"/>
          <p14:tracePt t="227158" x="8077200" y="4306888"/>
          <p14:tracePt t="227159" x="8069263" y="4306888"/>
          <p14:tracePt t="227163" x="8061325" y="4314825"/>
          <p14:tracePt t="227165" x="8053388" y="4322763"/>
          <p14:tracePt t="227167" x="8037513" y="4330700"/>
          <p14:tracePt t="227169" x="8029575" y="4338638"/>
          <p14:tracePt t="227171" x="8021638" y="4338638"/>
          <p14:tracePt t="227173" x="8013700" y="4346575"/>
          <p14:tracePt t="227175" x="8005763" y="4354513"/>
          <p14:tracePt t="227179" x="7989888" y="4362450"/>
          <p14:tracePt t="227181" x="7981950" y="4370388"/>
          <p14:tracePt t="227184" x="7974013" y="4370388"/>
          <p14:tracePt t="227186" x="7966075" y="4378325"/>
          <p14:tracePt t="227189" x="7950200" y="4386263"/>
          <p14:tracePt t="227193" x="7942263" y="4394200"/>
          <p14:tracePt t="227196" x="7926388" y="4402138"/>
          <p14:tracePt t="227198" x="7918450" y="4402138"/>
          <p14:tracePt t="227201" x="7910513" y="4410075"/>
          <p14:tracePt t="227203" x="7902575" y="4410075"/>
          <p14:tracePt t="227205" x="7894638" y="4418013"/>
          <p14:tracePt t="227207" x="7886700" y="4418013"/>
          <p14:tracePt t="227212" x="7878763" y="4418013"/>
          <p14:tracePt t="227215" x="7870825" y="4418013"/>
          <p14:tracePt t="227219" x="7862888" y="4418013"/>
          <p14:tracePt t="227221" x="7862888" y="4425950"/>
          <p14:tracePt t="227223" x="7854950" y="4418013"/>
          <p14:tracePt t="227231" x="7847013" y="4418013"/>
          <p14:tracePt t="227239" x="7839075" y="4418013"/>
          <p14:tracePt t="227247" x="7829550" y="4418013"/>
          <p14:tracePt t="227249" x="7829550" y="4410075"/>
          <p14:tracePt t="227255" x="7829550" y="4402138"/>
          <p14:tracePt t="227257" x="7821613" y="4402138"/>
          <p14:tracePt t="227259" x="7821613" y="4394200"/>
          <p14:tracePt t="227264" x="7813675" y="4386263"/>
          <p14:tracePt t="227267" x="7813675" y="4378325"/>
          <p14:tracePt t="227269" x="7813675" y="4370388"/>
          <p14:tracePt t="227271" x="7805738" y="4370388"/>
          <p14:tracePt t="227273" x="7805738" y="4362450"/>
          <p14:tracePt t="227275" x="7805738" y="4354513"/>
          <p14:tracePt t="227279" x="7797800" y="4338638"/>
          <p14:tracePt t="227282" x="7797800" y="4330700"/>
          <p14:tracePt t="227283" x="7789863" y="4314825"/>
          <p14:tracePt t="227285" x="7789863" y="4306888"/>
          <p14:tracePt t="227287" x="7789863" y="4298950"/>
          <p14:tracePt t="227289" x="7789863" y="4291013"/>
          <p14:tracePt t="227291" x="7781925" y="4281488"/>
          <p14:tracePt t="227293" x="7781925" y="4273550"/>
          <p14:tracePt t="227296" x="7781925" y="4265613"/>
          <p14:tracePt t="227300" x="7773988" y="4249738"/>
          <p14:tracePt t="227301" x="7773988" y="4233863"/>
          <p14:tracePt t="227303" x="7773988" y="4225925"/>
          <p14:tracePt t="227305" x="7773988" y="4217988"/>
          <p14:tracePt t="227307" x="7773988" y="4210050"/>
          <p14:tracePt t="227309" x="7766050" y="4202113"/>
          <p14:tracePt t="227312" x="7766050" y="4186238"/>
          <p14:tracePt t="227317" x="7766050" y="4162425"/>
          <p14:tracePt t="227319" x="7766050" y="4146550"/>
          <p14:tracePt t="227321" x="7766050" y="4138613"/>
          <p14:tracePt t="227323" x="7758113" y="4130675"/>
          <p14:tracePt t="227325" x="7758113" y="4114800"/>
          <p14:tracePt t="227329" x="7758113" y="4098925"/>
          <p14:tracePt t="227332" x="7758113" y="4090988"/>
          <p14:tracePt t="227333" x="7758113" y="4083050"/>
          <p14:tracePt t="227335" x="7758113" y="4067175"/>
          <p14:tracePt t="227337" x="7758113" y="4059238"/>
          <p14:tracePt t="227339" x="7758113" y="4051300"/>
          <p14:tracePt t="227341" x="7758113" y="4043363"/>
          <p14:tracePt t="227343" x="7750175" y="4035425"/>
          <p14:tracePt t="227347" x="7750175" y="4027488"/>
          <p14:tracePt t="227349" x="7750175" y="4019550"/>
          <p14:tracePt t="227351" x="7750175" y="4011613"/>
          <p14:tracePt t="227355" x="7750175" y="4003675"/>
          <p14:tracePt t="227357" x="7750175" y="3995738"/>
          <p14:tracePt t="227362" x="7750175" y="3987800"/>
          <p14:tracePt t="227365" x="7750175" y="3979863"/>
          <p14:tracePt t="227369" x="7750175" y="3971925"/>
          <p14:tracePt t="227379" x="7750175" y="3963988"/>
          <p14:tracePt t="227387" x="7750175" y="3956050"/>
          <p14:tracePt t="227531" x="7750175" y="3948113"/>
          <p14:tracePt t="227547" x="7750175" y="3938588"/>
          <p14:tracePt t="227961" x="7750175" y="3948113"/>
          <p14:tracePt t="227965" x="7758113" y="3956050"/>
          <p14:tracePt t="227969" x="7758113" y="3963988"/>
          <p14:tracePt t="227971" x="7766050" y="3971925"/>
          <p14:tracePt t="227973" x="7766050" y="3987800"/>
          <p14:tracePt t="227975" x="7766050" y="3995738"/>
          <p14:tracePt t="227980" x="7773988" y="4011613"/>
          <p14:tracePt t="227981" x="7781925" y="4027488"/>
          <p14:tracePt t="227983" x="7781925" y="4035425"/>
          <p14:tracePt t="227985" x="7781925" y="4051300"/>
          <p14:tracePt t="227987" x="7789863" y="4059238"/>
          <p14:tracePt t="227989" x="7789863" y="4075113"/>
          <p14:tracePt t="227991" x="7789863" y="4083050"/>
          <p14:tracePt t="227993" x="7789863" y="4098925"/>
          <p14:tracePt t="227996" x="7797800" y="4114800"/>
          <p14:tracePt t="227998" x="7797800" y="4130675"/>
          <p14:tracePt t="228002" x="7797800" y="4162425"/>
          <p14:tracePt t="228003" x="7797800" y="4186238"/>
          <p14:tracePt t="228005" x="7797800" y="4202113"/>
          <p14:tracePt t="228007" x="7797800" y="4225925"/>
          <p14:tracePt t="228009" x="7797800" y="4241800"/>
          <p14:tracePt t="228012" x="7797800" y="4265613"/>
          <p14:tracePt t="228014" x="7797800" y="4291013"/>
          <p14:tracePt t="228018" x="7797800" y="4330700"/>
          <p14:tracePt t="228019" x="7797800" y="4354513"/>
          <p14:tracePt t="228021" x="7789863" y="4378325"/>
          <p14:tracePt t="228023" x="7789863" y="4410075"/>
          <p14:tracePt t="228025" x="7789863" y="4433888"/>
          <p14:tracePt t="228029" x="7789863" y="4481513"/>
          <p14:tracePt t="228031" x="7789863" y="4505325"/>
          <p14:tracePt t="228033" x="7789863" y="4537075"/>
          <p14:tracePt t="228035" x="7789863" y="4560888"/>
          <p14:tracePt t="228037" x="7789863" y="4584700"/>
          <p14:tracePt t="228039" x="7789863" y="4608513"/>
          <p14:tracePt t="228041" x="7789863" y="4641850"/>
          <p14:tracePt t="228043" x="7789863" y="4657725"/>
          <p14:tracePt t="228046" x="7789863" y="4689475"/>
          <p14:tracePt t="228049" x="7789863" y="4737100"/>
          <p14:tracePt t="228051" x="7781925" y="4760913"/>
          <p14:tracePt t="228053" x="7781925" y="4784725"/>
          <p14:tracePt t="228055" x="7781925" y="4808538"/>
          <p14:tracePt t="228057" x="7781925" y="4832350"/>
          <p14:tracePt t="228059" x="7781925" y="4856163"/>
          <p14:tracePt t="228062" x="7781925" y="4887913"/>
          <p14:tracePt t="228066" x="7781925" y="4935538"/>
          <p14:tracePt t="228067" x="7781925" y="4959350"/>
          <p14:tracePt t="228069" x="7773988" y="4984750"/>
          <p14:tracePt t="228071" x="7773988" y="5008563"/>
          <p14:tracePt t="228073" x="7773988" y="5032375"/>
          <p14:tracePt t="228075" x="7773988" y="5056188"/>
          <p14:tracePt t="228077" x="7766050" y="5072063"/>
          <p14:tracePt t="228080" x="7766050" y="5095875"/>
          <p14:tracePt t="228081" x="7766050" y="5119688"/>
          <p14:tracePt t="228083" x="7766050" y="5135563"/>
          <p14:tracePt t="228085" x="7758113" y="5159375"/>
          <p14:tracePt t="228087" x="7758113" y="5183188"/>
          <p14:tracePt t="228089" x="7758113" y="5199063"/>
          <p14:tracePt t="228091" x="7758113" y="5214938"/>
          <p14:tracePt t="228093" x="7750175" y="5238750"/>
          <p14:tracePt t="228095" x="7750175" y="5254625"/>
          <p14:tracePt t="228097" x="7750175" y="5270500"/>
          <p14:tracePt t="228099" x="7750175" y="5286375"/>
          <p14:tracePt t="228101" x="7750175" y="5302250"/>
          <p14:tracePt t="228103" x="7750175" y="5319713"/>
          <p14:tracePt t="228105" x="7742238" y="5335588"/>
          <p14:tracePt t="228107" x="7742238" y="5351463"/>
          <p14:tracePt t="228109" x="7742238" y="5367338"/>
          <p14:tracePt t="228111" x="7742238" y="5375275"/>
          <p14:tracePt t="228113" x="7742238" y="5391150"/>
          <p14:tracePt t="228115" x="7742238" y="5399088"/>
          <p14:tracePt t="228117" x="7734300" y="5414963"/>
          <p14:tracePt t="228119" x="7734300" y="5422900"/>
          <p14:tracePt t="228121" x="7734300" y="5430838"/>
          <p14:tracePt t="228123" x="7734300" y="5446713"/>
          <p14:tracePt t="228125" x="7726363" y="5454650"/>
          <p14:tracePt t="228127" x="7726363" y="5462588"/>
          <p14:tracePt t="228129" x="7726363" y="5470525"/>
          <p14:tracePt t="228131" x="7726363" y="5478463"/>
          <p14:tracePt t="228133" x="7718425" y="5486400"/>
          <p14:tracePt t="228135" x="7718425" y="5494338"/>
          <p14:tracePt t="228137" x="7718425" y="5502275"/>
          <p14:tracePt t="228139" x="7718425" y="5510213"/>
          <p14:tracePt t="228141" x="7718425" y="5518150"/>
          <p14:tracePt t="228143" x="7710488" y="5534025"/>
          <p14:tracePt t="228147" x="7710488" y="5541963"/>
          <p14:tracePt t="228149" x="7710488" y="5549900"/>
          <p14:tracePt t="228151" x="7710488" y="5557838"/>
          <p14:tracePt t="228153" x="7710488" y="5565775"/>
          <p14:tracePt t="228155" x="7710488" y="5573713"/>
          <p14:tracePt t="228157" x="7710488" y="5581650"/>
          <p14:tracePt t="228159" x="7710488" y="5589588"/>
          <p14:tracePt t="228163" x="7710488" y="5597525"/>
          <p14:tracePt t="228165" x="7710488" y="5605463"/>
          <p14:tracePt t="228169" x="7710488" y="5613400"/>
          <p14:tracePt t="228173" x="7710488" y="5621338"/>
          <p14:tracePt t="228179" x="7710488" y="5629275"/>
          <p14:tracePt t="228189" x="7710488" y="5637213"/>
          <p14:tracePt t="228279" x="7710488" y="5629275"/>
          <p14:tracePt t="228283" x="7718425" y="5629275"/>
          <p14:tracePt t="228287" x="7726363" y="5621338"/>
          <p14:tracePt t="228291" x="7734300" y="5613400"/>
          <p14:tracePt t="228294" x="7734300" y="5605463"/>
          <p14:tracePt t="228296" x="7742238" y="5605463"/>
          <p14:tracePt t="228300" x="7750175" y="5589588"/>
          <p14:tracePt t="228301" x="7750175" y="5581650"/>
          <p14:tracePt t="228303" x="7758113" y="5581650"/>
          <p14:tracePt t="228305" x="7758113" y="5573713"/>
          <p14:tracePt t="228307" x="7766050" y="5565775"/>
          <p14:tracePt t="228309" x="7773988" y="5557838"/>
          <p14:tracePt t="228312" x="7773988" y="5549900"/>
          <p14:tracePt t="228317" x="7797800" y="5526088"/>
          <p14:tracePt t="228319" x="7797800" y="5510213"/>
          <p14:tracePt t="228321" x="7805738" y="5502275"/>
          <p14:tracePt t="228323" x="7813675" y="5494338"/>
          <p14:tracePt t="228325" x="7813675" y="5486400"/>
          <p14:tracePt t="228329" x="7829550" y="5462588"/>
          <p14:tracePt t="228334" x="7839075" y="5430838"/>
          <p14:tracePt t="228335" x="7847013" y="5422900"/>
          <p14:tracePt t="228337" x="7847013" y="5407025"/>
          <p14:tracePt t="228339" x="7854950" y="5391150"/>
          <p14:tracePt t="228341" x="7862888" y="5375275"/>
          <p14:tracePt t="228343" x="7870825" y="5359400"/>
          <p14:tracePt t="228346" x="7870825" y="5343525"/>
          <p14:tracePt t="228348" x="7878763" y="5327650"/>
          <p14:tracePt t="228351" x="7894638" y="5294313"/>
          <p14:tracePt t="228353" x="7894638" y="5278438"/>
          <p14:tracePt t="228355" x="7902575" y="5262563"/>
          <p14:tracePt t="228357" x="7910513" y="5246688"/>
          <p14:tracePt t="228359" x="7918450" y="5238750"/>
          <p14:tracePt t="228362" x="7918450" y="5222875"/>
          <p14:tracePt t="228364" x="7926388" y="5207000"/>
          <p14:tracePt t="228368" x="7934325" y="5175250"/>
          <p14:tracePt t="228369" x="7942263" y="5167313"/>
          <p14:tracePt t="228371" x="7942263" y="5151438"/>
          <p14:tracePt t="228373" x="7950200" y="5135563"/>
          <p14:tracePt t="228375" x="7950200" y="5127625"/>
          <p14:tracePt t="228380" x="7966075" y="5103813"/>
          <p14:tracePt t="228382" x="7966075" y="5087938"/>
          <p14:tracePt t="228385" x="7974013" y="5056188"/>
          <p14:tracePt t="228387" x="7981950" y="5048250"/>
          <p14:tracePt t="228389" x="7989888" y="5032375"/>
          <p14:tracePt t="228391" x="7989888" y="5016500"/>
          <p14:tracePt t="228393" x="7997825" y="5000625"/>
          <p14:tracePt t="228396" x="7997825" y="4992688"/>
          <p14:tracePt t="228397" x="8005763" y="4976813"/>
          <p14:tracePt t="228401" x="8005763" y="4943475"/>
          <p14:tracePt t="228403" x="8013700" y="4927600"/>
          <p14:tracePt t="228405" x="8013700" y="4911725"/>
          <p14:tracePt t="228407" x="8021638" y="4895850"/>
          <p14:tracePt t="228409" x="8021638" y="4879975"/>
          <p14:tracePt t="228413" x="8029575" y="4848225"/>
          <p14:tracePt t="228416" x="8029575" y="4832350"/>
          <p14:tracePt t="228417" x="8029575" y="4816475"/>
          <p14:tracePt t="228419" x="8037513" y="4800600"/>
          <p14:tracePt t="228421" x="8037513" y="4784725"/>
          <p14:tracePt t="228423" x="8037513" y="4768850"/>
          <p14:tracePt t="228425" x="8037513" y="4752975"/>
          <p14:tracePt t="228429" x="8045450" y="4721225"/>
          <p14:tracePt t="228432" x="8045450" y="4705350"/>
          <p14:tracePt t="228433" x="8045450" y="4689475"/>
          <p14:tracePt t="228435" x="8045450" y="4681538"/>
          <p14:tracePt t="228437" x="8053388" y="4665663"/>
          <p14:tracePt t="228439" x="8053388" y="4649788"/>
          <p14:tracePt t="228441" x="8053388" y="4633913"/>
          <p14:tracePt t="228443" x="8061325" y="4624388"/>
          <p14:tracePt t="228447" x="8061325" y="4592638"/>
          <p14:tracePt t="228450" x="8061325" y="4584700"/>
          <p14:tracePt t="228451" x="8061325" y="4568825"/>
          <p14:tracePt t="228453" x="8069263" y="4560888"/>
          <p14:tracePt t="228455" x="8069263" y="4545013"/>
          <p14:tracePt t="228457" x="8069263" y="4529138"/>
          <p14:tracePt t="228459" x="8069263" y="4521200"/>
          <p14:tracePt t="228462" x="8077200" y="4505325"/>
          <p14:tracePt t="228465" x="8077200" y="4481513"/>
          <p14:tracePt t="228467" x="8077200" y="4473575"/>
          <p14:tracePt t="228469" x="8085138" y="4457700"/>
          <p14:tracePt t="228471" x="8085138" y="4449763"/>
          <p14:tracePt t="228473" x="8085138" y="4433888"/>
          <p14:tracePt t="228475" x="8093075" y="4425950"/>
          <p14:tracePt t="228479" x="8093075" y="4402138"/>
          <p14:tracePt t="228481" x="8093075" y="4394200"/>
          <p14:tracePt t="228483" x="8093075" y="4386263"/>
          <p14:tracePt t="228485" x="8101013" y="4378325"/>
          <p14:tracePt t="228487" x="8101013" y="4362450"/>
          <p14:tracePt t="228489" x="8101013" y="4354513"/>
          <p14:tracePt t="228491" x="8101013" y="4346575"/>
          <p14:tracePt t="228493" x="8101013" y="4338638"/>
          <p14:tracePt t="228496" x="8108950" y="4322763"/>
          <p14:tracePt t="228499" x="8108950" y="4314825"/>
          <p14:tracePt t="228501" x="8108950" y="4298950"/>
          <p14:tracePt t="228503" x="8108950" y="4291013"/>
          <p14:tracePt t="228505" x="8108950" y="4281488"/>
          <p14:tracePt t="228507" x="8108950" y="4273550"/>
          <p14:tracePt t="228509" x="8108950" y="4265613"/>
          <p14:tracePt t="228512" x="8108950" y="4257675"/>
          <p14:tracePt t="228514" x="8116888" y="4249738"/>
          <p14:tracePt t="228517" x="8116888" y="4241800"/>
          <p14:tracePt t="228518" x="8116888" y="4233863"/>
          <p14:tracePt t="228519" x="8116888" y="4225925"/>
          <p14:tracePt t="228521" x="8116888" y="4217988"/>
          <p14:tracePt t="228523" x="8116888" y="4210050"/>
          <p14:tracePt t="228525" x="8116888" y="4202113"/>
          <p14:tracePt t="228530" x="8116888" y="4194175"/>
          <p14:tracePt t="228532" x="8116888" y="4186238"/>
          <p14:tracePt t="228533" x="8124825" y="4178300"/>
          <p14:tracePt t="228535" x="8124825" y="4170363"/>
          <p14:tracePt t="228537" x="8124825" y="4162425"/>
          <p14:tracePt t="228539" x="8124825" y="4154488"/>
          <p14:tracePt t="228543" x="8124825" y="4146550"/>
          <p14:tracePt t="228546" x="8124825" y="4138613"/>
          <p14:tracePt t="228550" x="8124825" y="4122738"/>
          <p14:tracePt t="228553" x="8124825" y="4114800"/>
          <p14:tracePt t="228555" x="8124825" y="4106863"/>
          <p14:tracePt t="228559" x="8124825" y="4098925"/>
          <p14:tracePt t="228562" x="8116888" y="4098925"/>
          <p14:tracePt t="228565" x="8116888" y="4090988"/>
          <p14:tracePt t="228567" x="8116888" y="4083050"/>
          <p14:tracePt t="228571" x="8116888" y="4075113"/>
          <p14:tracePt t="228575" x="8116888" y="4067175"/>
          <p14:tracePt t="228581" x="8116888" y="4059238"/>
          <p14:tracePt t="228587" x="8116888" y="4051300"/>
          <p14:tracePt t="228597" x="8116888" y="4043363"/>
          <p14:tracePt t="228665" x="8108950" y="4043363"/>
          <p14:tracePt t="228673" x="8101013" y="4035425"/>
          <p14:tracePt t="228678" x="8093075" y="4035425"/>
          <p14:tracePt t="228681" x="8085138" y="4035425"/>
          <p14:tracePt t="228683" x="8077200" y="4035425"/>
          <p14:tracePt t="228685" x="8077200" y="4043363"/>
          <p14:tracePt t="228687" x="8069263" y="4043363"/>
          <p14:tracePt t="228691" x="8061325" y="4043363"/>
          <p14:tracePt t="228693" x="8053388" y="4043363"/>
          <p14:tracePt t="228697" x="8045450" y="4043363"/>
          <p14:tracePt t="228699" x="8037513" y="4051300"/>
          <p14:tracePt t="228703" x="8029575" y="4051300"/>
          <p14:tracePt t="228705" x="8021638" y="4059238"/>
          <p14:tracePt t="228707" x="8013700" y="4059238"/>
          <p14:tracePt t="228712" x="8005763" y="4067175"/>
          <p14:tracePt t="228714" x="7997825" y="4067175"/>
          <p14:tracePt t="228715" x="7989888" y="4075113"/>
          <p14:tracePt t="228717" x="7981950" y="4083050"/>
          <p14:tracePt t="228719" x="7974013" y="4083050"/>
          <p14:tracePt t="228721" x="7966075" y="4090988"/>
          <p14:tracePt t="228723" x="7958138" y="4090988"/>
          <p14:tracePt t="228725" x="7950200" y="4098925"/>
          <p14:tracePt t="228729" x="7942263" y="4106863"/>
          <p14:tracePt t="228733" x="7926388" y="4114800"/>
          <p14:tracePt t="228736" x="7918450" y="4114800"/>
          <p14:tracePt t="228737" x="7918450" y="4122738"/>
          <p14:tracePt t="228739" x="7910513" y="4122738"/>
          <p14:tracePt t="228741" x="7902575" y="4122738"/>
          <p14:tracePt t="228743" x="7894638" y="4130675"/>
          <p14:tracePt t="228747" x="7886700" y="4130675"/>
          <p14:tracePt t="228751" x="7878763" y="4138613"/>
          <p14:tracePt t="228754" x="7870825" y="4138613"/>
          <p14:tracePt t="228755" x="7862888" y="4138613"/>
          <p14:tracePt t="228759" x="7854950" y="4138613"/>
          <p14:tracePt t="228762" x="7854950" y="4146550"/>
          <p14:tracePt t="228765" x="7847013" y="4146550"/>
          <p14:tracePt t="228767" x="7839075" y="4146550"/>
          <p14:tracePt t="228771" x="7829550" y="4146550"/>
          <p14:tracePt t="228775" x="7821613" y="4146550"/>
          <p14:tracePt t="228780" x="7813675" y="4146550"/>
          <p14:tracePt t="228785" x="7805738" y="4146550"/>
          <p14:tracePt t="228789" x="7797800" y="4146550"/>
          <p14:tracePt t="228799" x="7789863" y="4146550"/>
          <p14:tracePt t="228853" x="7789863" y="4138613"/>
          <p14:tracePt t="228856" x="7781925" y="4138613"/>
          <p14:tracePt t="228863" x="7773988" y="4130675"/>
          <p14:tracePt t="228867" x="7766050" y="4130675"/>
          <p14:tracePt t="228869" x="7766050" y="4122738"/>
          <p14:tracePt t="228871" x="7758113" y="4122738"/>
          <p14:tracePt t="228875" x="7758113" y="4114800"/>
          <p14:tracePt t="228879" x="7750175" y="4114800"/>
          <p14:tracePt t="228881" x="7742238" y="4106863"/>
          <p14:tracePt t="228885" x="7734300" y="4106863"/>
          <p14:tracePt t="228887" x="7734300" y="4098925"/>
          <p14:tracePt t="228889" x="7726363" y="4098925"/>
          <p14:tracePt t="228891" x="7726363" y="4090988"/>
          <p14:tracePt t="228893" x="7718425" y="4090988"/>
          <p14:tracePt t="228898" x="7710488" y="4083050"/>
          <p14:tracePt t="228903" x="7702550" y="4075113"/>
          <p14:tracePt t="228907" x="7702550" y="4067175"/>
          <p14:tracePt t="228909" x="7694613" y="4067175"/>
          <p14:tracePt t="228915" x="7686675" y="4059238"/>
          <p14:tracePt t="228917" x="7686675" y="4051300"/>
          <p14:tracePt t="228919" x="7678738" y="4051300"/>
          <p14:tracePt t="228921" x="7678738" y="4043363"/>
          <p14:tracePt t="228925" x="7670800" y="4035425"/>
          <p14:tracePt t="228932" x="7670800" y="4027488"/>
          <p14:tracePt t="228933" x="7662863" y="4027488"/>
          <p14:tracePt t="228935" x="7662863" y="4019550"/>
          <p14:tracePt t="228939" x="7662863" y="4011613"/>
          <p14:tracePt t="228943" x="7654925" y="4003675"/>
          <p14:tracePt t="228948" x="7654925" y="3995738"/>
          <p14:tracePt t="228953" x="7654925" y="3987800"/>
          <p14:tracePt t="228957" x="7654925" y="3979863"/>
          <p14:tracePt t="228959" x="7646988" y="3979863"/>
          <p14:tracePt t="228962" x="7646988" y="3971925"/>
          <p14:tracePt t="228967" x="7646988" y="3963988"/>
          <p14:tracePt t="228971" x="7646988" y="3956050"/>
          <p14:tracePt t="228979" x="7646988" y="3948113"/>
          <p14:tracePt t="228983" x="7646988" y="3938588"/>
          <p14:tracePt t="228989" x="7646988" y="3930650"/>
          <p14:tracePt t="228997" x="7646988" y="3922713"/>
          <p14:tracePt t="229005" x="7646988" y="3914775"/>
          <p14:tracePt t="229009" x="7639050" y="3914775"/>
          <p14:tracePt t="229013" x="7639050" y="3906838"/>
          <p14:tracePt t="229019" x="7639050" y="3898900"/>
          <p14:tracePt t="229025" x="7639050" y="3890963"/>
          <p14:tracePt t="229031" x="7639050" y="3883025"/>
          <p14:tracePt t="229037" x="7639050" y="3875088"/>
          <p14:tracePt t="229041" x="7639050" y="3867150"/>
          <p14:tracePt t="229045" x="7646988" y="3867150"/>
          <p14:tracePt t="229047" x="7646988" y="3859213"/>
          <p14:tracePt t="229053" x="7646988" y="3851275"/>
          <p14:tracePt t="229059" x="7646988" y="3843338"/>
          <p14:tracePt t="229064" x="7646988" y="3835400"/>
          <p14:tracePt t="229069" x="7646988" y="3827463"/>
          <p14:tracePt t="229075" x="7646988" y="3819525"/>
          <p14:tracePt t="229081" x="7646988" y="3811588"/>
          <p14:tracePt t="229089" x="7646988" y="3803650"/>
          <p14:tracePt t="229099" x="7646988" y="3795713"/>
          <p14:tracePt t="229602" x="7646988" y="3803650"/>
          <p14:tracePt t="229613" x="7646988" y="3811588"/>
          <p14:tracePt t="230015" x="7646988" y="3819525"/>
          <p14:tracePt t="230019" x="7646988" y="3827463"/>
          <p14:tracePt t="230023" x="7646988" y="3835400"/>
          <p14:tracePt t="230025" x="7646988" y="3843338"/>
          <p14:tracePt t="230029" x="7646988" y="3859213"/>
          <p14:tracePt t="230031" x="7646988" y="3867150"/>
          <p14:tracePt t="230033" x="7654925" y="3875088"/>
          <p14:tracePt t="230035" x="7654925" y="3883025"/>
          <p14:tracePt t="230037" x="7646988" y="3890963"/>
          <p14:tracePt t="230039" x="7646988" y="3898900"/>
          <p14:tracePt t="230041" x="7654925" y="3914775"/>
          <p14:tracePt t="230043" x="7654925" y="3922713"/>
          <p14:tracePt t="230046" x="7654925" y="3930650"/>
          <p14:tracePt t="230050" x="7646988" y="3963988"/>
          <p14:tracePt t="230052" x="7646988" y="3971925"/>
          <p14:tracePt t="230053" x="7646988" y="3987800"/>
          <p14:tracePt t="230055" x="7646988" y="4003675"/>
          <p14:tracePt t="230057" x="7646988" y="4019550"/>
          <p14:tracePt t="230059" x="7646988" y="4035425"/>
          <p14:tracePt t="230063" x="7646988" y="4051300"/>
          <p14:tracePt t="230067" x="7639050" y="4098925"/>
          <p14:tracePt t="230069" x="7631113" y="4122738"/>
          <p14:tracePt t="230071" x="7631113" y="4146550"/>
          <p14:tracePt t="230073" x="7623175" y="4162425"/>
          <p14:tracePt t="230075" x="7623175" y="4186238"/>
          <p14:tracePt t="230079" x="7615238" y="4233863"/>
          <p14:tracePt t="230083" x="7607300" y="4281488"/>
          <p14:tracePt t="230085" x="7599363" y="4306888"/>
          <p14:tracePt t="230087" x="7599363" y="4330700"/>
          <p14:tracePt t="230089" x="7591425" y="4362450"/>
          <p14:tracePt t="230091" x="7591425" y="4386263"/>
          <p14:tracePt t="230093" x="7583488" y="4410075"/>
          <p14:tracePt t="230096" x="7583488" y="4441825"/>
          <p14:tracePt t="230098" x="7575550" y="4465638"/>
          <p14:tracePt t="230101" x="7567613" y="4521200"/>
          <p14:tracePt t="230103" x="7559675" y="4545013"/>
          <p14:tracePt t="230105" x="7559675" y="4568825"/>
          <p14:tracePt t="230107" x="7551738" y="4600575"/>
          <p14:tracePt t="230110" x="7551738" y="4624388"/>
          <p14:tracePt t="230112" x="7543800" y="4649788"/>
          <p14:tracePt t="230113" x="7543800" y="4673600"/>
          <p14:tracePt t="230117" x="7543800" y="4729163"/>
          <p14:tracePt t="230119" x="7535863" y="4752975"/>
          <p14:tracePt t="230121" x="7535863" y="4776788"/>
          <p14:tracePt t="230123" x="7535863" y="4800600"/>
          <p14:tracePt t="230125" x="7527925" y="4824413"/>
          <p14:tracePt t="230129" x="7527925" y="4872038"/>
          <p14:tracePt t="230132" x="7527925" y="4895850"/>
          <p14:tracePt t="230134" x="7527925" y="4919663"/>
          <p14:tracePt t="230135" x="7527925" y="4943475"/>
          <p14:tracePt t="230137" x="7527925" y="4967288"/>
          <p14:tracePt t="230139" x="7527925" y="4992688"/>
          <p14:tracePt t="230141" x="7527925" y="5016500"/>
          <p14:tracePt t="230143" x="7527925" y="5040313"/>
          <p14:tracePt t="230146" x="7527925" y="5056188"/>
          <p14:tracePt t="230148" x="7527925" y="5080000"/>
          <p14:tracePt t="230150" x="7527925" y="5103813"/>
          <p14:tracePt t="230151" x="7527925" y="5119688"/>
          <p14:tracePt t="230153" x="7527925" y="5143500"/>
          <p14:tracePt t="230155" x="7527925" y="5159375"/>
          <p14:tracePt t="230157" x="7535863" y="5183188"/>
          <p14:tracePt t="230159" x="7535863" y="5199063"/>
          <p14:tracePt t="230162" x="7535863" y="5214938"/>
          <p14:tracePt t="230164" x="7535863" y="5238750"/>
          <p14:tracePt t="230165" x="7535863" y="5254625"/>
          <p14:tracePt t="230167" x="7543800" y="5270500"/>
          <p14:tracePt t="230169" x="7543800" y="5294313"/>
          <p14:tracePt t="230171" x="7543800" y="5310188"/>
          <p14:tracePt t="230173" x="7543800" y="5327650"/>
          <p14:tracePt t="230175" x="7551738" y="5343525"/>
          <p14:tracePt t="230180" x="7551738" y="5375275"/>
          <p14:tracePt t="230181" x="7551738" y="5399088"/>
          <p14:tracePt t="230183" x="7551738" y="5414963"/>
          <p14:tracePt t="230185" x="7559675" y="5430838"/>
          <p14:tracePt t="230187" x="7559675" y="5446713"/>
          <p14:tracePt t="230189" x="7559675" y="5462588"/>
          <p14:tracePt t="230191" x="7559675" y="5478463"/>
          <p14:tracePt t="230193" x="7559675" y="5494338"/>
          <p14:tracePt t="230196" x="7567613" y="5510213"/>
          <p14:tracePt t="230200" x="7575550" y="5541963"/>
          <p14:tracePt t="230202" x="7575550" y="5557838"/>
          <p14:tracePt t="230203" x="7575550" y="5573713"/>
          <p14:tracePt t="230205" x="7575550" y="5581650"/>
          <p14:tracePt t="230208" x="7575550" y="5597525"/>
          <p14:tracePt t="230209" x="7575550" y="5605463"/>
          <p14:tracePt t="230212" x="7583488" y="5613400"/>
          <p14:tracePt t="230215" x="7583488" y="5637213"/>
          <p14:tracePt t="230217" x="7583488" y="5653088"/>
          <p14:tracePt t="230219" x="7583488" y="5662613"/>
          <p14:tracePt t="230221" x="7583488" y="5670550"/>
          <p14:tracePt t="230223" x="7583488" y="5678488"/>
          <p14:tracePt t="230225" x="7591425" y="5686425"/>
          <p14:tracePt t="230229" x="7591425" y="5702300"/>
          <p14:tracePt t="230231" x="7591425" y="5710238"/>
          <p14:tracePt t="230233" x="7591425" y="5718175"/>
          <p14:tracePt t="230235" x="7591425" y="5726113"/>
          <p14:tracePt t="230237" x="7591425" y="5734050"/>
          <p14:tracePt t="230239" x="7591425" y="5741988"/>
          <p14:tracePt t="230241" x="7591425" y="5749925"/>
          <p14:tracePt t="230243" x="7591425" y="5757863"/>
          <p14:tracePt t="230246" x="7591425" y="5765800"/>
          <p14:tracePt t="230248" x="7591425" y="5773738"/>
          <p14:tracePt t="230251" x="7599363" y="5781675"/>
          <p14:tracePt t="230253" x="7599363" y="5789613"/>
          <p14:tracePt t="230257" x="7599363" y="5797550"/>
          <p14:tracePt t="230262" x="7599363" y="5805488"/>
          <p14:tracePt t="230265" x="7599363" y="5813425"/>
          <p14:tracePt t="230273" x="7599363" y="5821363"/>
          <p14:tracePt t="230572" x="7599363" y="5813425"/>
          <p14:tracePt t="230578" x="7607300" y="5813425"/>
          <p14:tracePt t="230581" x="7607300" y="5805488"/>
          <p14:tracePt t="230584" x="7607300" y="5797550"/>
          <p14:tracePt t="230587" x="7615238" y="5797550"/>
          <p14:tracePt t="230589" x="7615238" y="5789613"/>
          <p14:tracePt t="230593" x="7623175" y="5789613"/>
          <p14:tracePt t="230596" x="7623175" y="5781675"/>
          <p14:tracePt t="230599" x="7623175" y="5773738"/>
          <p14:tracePt t="230601" x="7631113" y="5773738"/>
          <p14:tracePt t="230603" x="7631113" y="5765800"/>
          <p14:tracePt t="230607" x="7639050" y="5757863"/>
          <p14:tracePt t="230609" x="7639050" y="5749925"/>
          <p14:tracePt t="230615" x="7646988" y="5734050"/>
          <p14:tracePt t="230619" x="7654925" y="5726113"/>
          <p14:tracePt t="230621" x="7654925" y="5718175"/>
          <p14:tracePt t="230628" x="7662863" y="5702300"/>
          <p14:tracePt t="230630" x="7670800" y="5694363"/>
          <p14:tracePt t="230633" x="7678738" y="5686425"/>
          <p14:tracePt t="230635" x="7678738" y="5678488"/>
          <p14:tracePt t="230637" x="7678738" y="5670550"/>
          <p14:tracePt t="230639" x="7686675" y="5662613"/>
          <p14:tracePt t="230643" x="7694613" y="5653088"/>
          <p14:tracePt t="230646" x="7694613" y="5645150"/>
          <p14:tracePt t="230649" x="7702550" y="5629275"/>
          <p14:tracePt t="230651" x="7702550" y="5621338"/>
          <p14:tracePt t="230653" x="7710488" y="5613400"/>
          <p14:tracePt t="230655" x="7710488" y="5605463"/>
          <p14:tracePt t="230657" x="7718425" y="5597525"/>
          <p14:tracePt t="230659" x="7718425" y="5589588"/>
          <p14:tracePt t="230664" x="7726363" y="5581650"/>
          <p14:tracePt t="230667" x="7726363" y="5565775"/>
          <p14:tracePt t="230669" x="7734300" y="5557838"/>
          <p14:tracePt t="230671" x="7734300" y="5549900"/>
          <p14:tracePt t="230673" x="7742238" y="5541963"/>
          <p14:tracePt t="230675" x="7742238" y="5534025"/>
          <p14:tracePt t="230679" x="7750175" y="5518150"/>
          <p14:tracePt t="230682" x="7750175" y="5510213"/>
          <p14:tracePt t="230683" x="7758113" y="5502275"/>
          <p14:tracePt t="230685" x="7758113" y="5494338"/>
          <p14:tracePt t="230687" x="7758113" y="5486400"/>
          <p14:tracePt t="230689" x="7766050" y="5478463"/>
          <p14:tracePt t="230691" x="7766050" y="5470525"/>
          <p14:tracePt t="230693" x="7773988" y="5462588"/>
          <p14:tracePt t="230696" x="7773988" y="5454650"/>
          <p14:tracePt t="230699" x="7773988" y="5446713"/>
          <p14:tracePt t="230701" x="7781925" y="5422900"/>
          <p14:tracePt t="230703" x="7781925" y="5414963"/>
          <p14:tracePt t="230705" x="7781925" y="5407025"/>
          <p14:tracePt t="230707" x="7789863" y="5399088"/>
          <p14:tracePt t="230709" x="7789863" y="5391150"/>
          <p14:tracePt t="230712" x="7789863" y="5383213"/>
          <p14:tracePt t="230713" x="7797800" y="5375275"/>
          <p14:tracePt t="230716" x="7797800" y="5367338"/>
          <p14:tracePt t="230717" x="7797800" y="5359400"/>
          <p14:tracePt t="230719" x="7805738" y="5351463"/>
          <p14:tracePt t="230721" x="7805738" y="5343525"/>
          <p14:tracePt t="230723" x="7805738" y="5335588"/>
          <p14:tracePt t="230725" x="7813675" y="5327650"/>
          <p14:tracePt t="230729" x="7813675" y="5310188"/>
          <p14:tracePt t="230732" x="7821613" y="5302250"/>
          <p14:tracePt t="230733" x="7821613" y="5294313"/>
          <p14:tracePt t="230737" x="7829550" y="5270500"/>
          <p14:tracePt t="230739" x="7839075" y="5262563"/>
          <p14:tracePt t="230741" x="7839075" y="5254625"/>
          <p14:tracePt t="230743" x="7847013" y="5246688"/>
          <p14:tracePt t="230746" x="7847013" y="5230813"/>
          <p14:tracePt t="230750" x="7854950" y="5214938"/>
          <p14:tracePt t="230752" x="7862888" y="5199063"/>
          <p14:tracePt t="230753" x="7870825" y="5191125"/>
          <p14:tracePt t="230755" x="7870825" y="5175250"/>
          <p14:tracePt t="230757" x="7878763" y="5167313"/>
          <p14:tracePt t="230759" x="7886700" y="5151438"/>
          <p14:tracePt t="230762" x="7894638" y="5143500"/>
          <p14:tracePt t="230764" x="7894638" y="5127625"/>
          <p14:tracePt t="230769" x="7918450" y="5087938"/>
          <p14:tracePt t="230771" x="7926388" y="5080000"/>
          <p14:tracePt t="230773" x="7934325" y="5064125"/>
          <p14:tracePt t="230775" x="7934325" y="5048250"/>
          <p14:tracePt t="230779" x="7950200" y="5024438"/>
          <p14:tracePt t="230783" x="7966075" y="4992688"/>
          <p14:tracePt t="230786" x="7974013" y="4976813"/>
          <p14:tracePt t="230787" x="7981950" y="4959350"/>
          <p14:tracePt t="230789" x="7989888" y="4943475"/>
          <p14:tracePt t="230791" x="7997825" y="4935538"/>
          <p14:tracePt t="230793" x="8005763" y="4919663"/>
          <p14:tracePt t="230796" x="8021638" y="4903788"/>
          <p14:tracePt t="230800" x="8037513" y="4879975"/>
          <p14:tracePt t="230802" x="8045450" y="4864100"/>
          <p14:tracePt t="230804" x="8053388" y="4856163"/>
          <p14:tracePt t="230805" x="8061325" y="4840288"/>
          <p14:tracePt t="230807" x="8069263" y="4824413"/>
          <p14:tracePt t="230809" x="8077200" y="4816475"/>
          <p14:tracePt t="230812" x="8085138" y="4808538"/>
          <p14:tracePt t="230816" x="8101013" y="4784725"/>
          <p14:tracePt t="230820" x="8116888" y="4760913"/>
          <p14:tracePt t="230821" x="8124825" y="4752975"/>
          <p14:tracePt t="230823" x="8132763" y="4737100"/>
          <p14:tracePt t="230825" x="8140700" y="4729163"/>
          <p14:tracePt t="230829" x="8148638" y="4705350"/>
          <p14:tracePt t="230836" x="8172450" y="4681538"/>
          <p14:tracePt t="230837" x="8180388" y="4665663"/>
          <p14:tracePt t="230839" x="8189913" y="4657725"/>
          <p14:tracePt t="230841" x="8197850" y="4649788"/>
          <p14:tracePt t="230843" x="8205788" y="4633913"/>
          <p14:tracePt t="230846" x="8213725" y="4624388"/>
          <p14:tracePt t="230848" x="8221663" y="4616450"/>
          <p14:tracePt t="230851" x="8229600" y="4592638"/>
          <p14:tracePt t="230853" x="8237538" y="4584700"/>
          <p14:tracePt t="230855" x="8245475" y="4576763"/>
          <p14:tracePt t="230857" x="8245475" y="4568825"/>
          <p14:tracePt t="230859" x="8253413" y="4560888"/>
          <p14:tracePt t="230863" x="8261350" y="4552950"/>
          <p14:tracePt t="230864" x="8261350" y="4545013"/>
          <p14:tracePt t="230868" x="8277225" y="4529138"/>
          <p14:tracePt t="230869" x="8277225" y="4521200"/>
          <p14:tracePt t="230871" x="8285163" y="4513263"/>
          <p14:tracePt t="230873" x="8285163" y="4505325"/>
          <p14:tracePt t="230875" x="8293100" y="4497388"/>
          <p14:tracePt t="230879" x="8301038" y="4481513"/>
          <p14:tracePt t="230884" x="8308975" y="4465638"/>
          <p14:tracePt t="230885" x="8316913" y="4457700"/>
          <p14:tracePt t="230887" x="8316913" y="4441825"/>
          <p14:tracePt t="230889" x="8324850" y="4441825"/>
          <p14:tracePt t="230891" x="8324850" y="4433888"/>
          <p14:tracePt t="230893" x="8332788" y="4425950"/>
          <p14:tracePt t="230896" x="8332788" y="4410075"/>
          <p14:tracePt t="230898" x="8332788" y="4402138"/>
          <p14:tracePt t="230901" x="8340725" y="4386263"/>
          <p14:tracePt t="230903" x="8348663" y="4378325"/>
          <p14:tracePt t="230905" x="8348663" y="4370388"/>
          <p14:tracePt t="230907" x="8348663" y="4362450"/>
          <p14:tracePt t="230909" x="8356600" y="4354513"/>
          <p14:tracePt t="230912" x="8356600" y="4346575"/>
          <p14:tracePt t="230916" x="8364538" y="4330700"/>
          <p14:tracePt t="230917" x="8364538" y="4322763"/>
          <p14:tracePt t="230919" x="8372475" y="4314825"/>
          <p14:tracePt t="230921" x="8372475" y="4306888"/>
          <p14:tracePt t="230926" x="8372475" y="4298950"/>
          <p14:tracePt t="230929" x="8380413" y="4281488"/>
          <p14:tracePt t="230932" x="8380413" y="4273550"/>
          <p14:tracePt t="230933" x="8380413" y="4265613"/>
          <p14:tracePt t="230950" x="8396288" y="4217988"/>
          <p14:tracePt t="230952" x="8396288" y="4210050"/>
          <p14:tracePt t="230954" x="8404225" y="4202113"/>
          <p14:tracePt t="230955" x="8404225" y="4194175"/>
          <p14:tracePt t="230957" x="8404225" y="4186238"/>
          <p14:tracePt t="230962" x="8412163" y="4178300"/>
          <p14:tracePt t="230965" x="8412163" y="4170363"/>
          <p14:tracePt t="230967" x="8412163" y="4162425"/>
          <p14:tracePt t="230969" x="8420100" y="4154488"/>
          <p14:tracePt t="230973" x="8420100" y="4146550"/>
          <p14:tracePt t="230975" x="8420100" y="4138613"/>
          <p14:tracePt t="230980" x="8428038" y="4130675"/>
          <p14:tracePt t="230982" x="8428038" y="4122738"/>
          <p14:tracePt t="230983" x="8428038" y="4114800"/>
          <p14:tracePt t="230985" x="8435975" y="4114800"/>
          <p14:tracePt t="230987" x="8435975" y="4106863"/>
          <p14:tracePt t="230989" x="8435975" y="4098925"/>
          <p14:tracePt t="230991" x="8443913" y="4090988"/>
          <p14:tracePt t="230995" x="8443913" y="4083050"/>
          <p14:tracePt t="230998" x="8451850" y="4075113"/>
          <p14:tracePt t="231001" x="8451850" y="4067175"/>
          <p14:tracePt t="231002" x="8459788" y="4067175"/>
          <p14:tracePt t="231003" x="8459788" y="4059238"/>
          <p14:tracePt t="231005" x="8459788" y="4051300"/>
          <p14:tracePt t="231007" x="8467725" y="4051300"/>
          <p14:tracePt t="231009" x="8467725" y="4043363"/>
          <p14:tracePt t="231015" x="8475663" y="4027488"/>
          <p14:tracePt t="231019" x="8475663" y="4019550"/>
          <p14:tracePt t="231023" x="8483600" y="4019550"/>
          <p14:tracePt t="231025" x="8483600" y="4011613"/>
          <p14:tracePt t="231030" x="8483600" y="4003675"/>
          <p14:tracePt t="231033" x="8491538" y="3995738"/>
          <p14:tracePt t="231041" x="8491538" y="3987800"/>
          <p14:tracePt t="231047" x="8499475" y="3979863"/>
          <p14:tracePt t="231058" x="8499475" y="3971925"/>
          <p14:tracePt t="231099" x="8499475" y="3963988"/>
          <p14:tracePt t="231117" x="8507413" y="3963988"/>
          <p14:tracePt t="231120" x="8507413" y="3956050"/>
          <p14:tracePt t="231129" x="8507413" y="3948113"/>
          <p14:tracePt t="231139" x="8507413" y="3938588"/>
          <p14:tracePt t="231148" x="8515350" y="3938588"/>
          <p14:tracePt t="231151" x="8515350" y="3930650"/>
          <p14:tracePt t="231165" x="8515350" y="3922713"/>
          <p14:tracePt t="232541" x="8515350" y="3930650"/>
          <p14:tracePt t="232545" x="8515350" y="3948113"/>
          <p14:tracePt t="232548" x="8515350" y="3956050"/>
          <p14:tracePt t="232550" x="8515350" y="3963988"/>
          <p14:tracePt t="232552" x="8515350" y="3979863"/>
          <p14:tracePt t="232553" x="8515350" y="3987800"/>
          <p14:tracePt t="232555" x="8515350" y="4003675"/>
          <p14:tracePt t="232557" x="8515350" y="4019550"/>
          <p14:tracePt t="232559" x="8515350" y="4027488"/>
          <p14:tracePt t="232563" x="8515350" y="4059238"/>
          <p14:tracePt t="232566" x="8515350" y="4075113"/>
          <p14:tracePt t="232567" x="8515350" y="4098925"/>
          <p14:tracePt t="232569" x="8515350" y="4106863"/>
          <p14:tracePt t="232571" x="8515350" y="4130675"/>
          <p14:tracePt t="232573" x="8515350" y="4146550"/>
          <p14:tracePt t="232575" x="8515350" y="4170363"/>
          <p14:tracePt t="232577" x="8515350" y="4194175"/>
          <p14:tracePt t="232579" x="8515350" y="4210050"/>
          <p14:tracePt t="232581" x="8507413" y="4233863"/>
          <p14:tracePt t="232583" x="8507413" y="4249738"/>
          <p14:tracePt t="232585" x="8507413" y="4273550"/>
          <p14:tracePt t="232587" x="8507413" y="4306888"/>
          <p14:tracePt t="232589" x="8499475" y="4322763"/>
          <p14:tracePt t="232591" x="8499475" y="4346575"/>
          <p14:tracePt t="232593" x="8491538" y="4378325"/>
          <p14:tracePt t="232595" x="8483600" y="4402138"/>
          <p14:tracePt t="232597" x="8475663" y="4433888"/>
          <p14:tracePt t="232599" x="8475663" y="4457700"/>
          <p14:tracePt t="232601" x="8467725" y="4481513"/>
          <p14:tracePt t="232603" x="8459788" y="4513263"/>
          <p14:tracePt t="232605" x="8459788" y="4537075"/>
          <p14:tracePt t="232607" x="8451850" y="4568825"/>
          <p14:tracePt t="232609" x="8443913" y="4592638"/>
          <p14:tracePt t="232611" x="8435975" y="4624388"/>
          <p14:tracePt t="232613" x="8428038" y="4657725"/>
          <p14:tracePt t="232615" x="8420100" y="4689475"/>
          <p14:tracePt t="232617" x="8412163" y="4729163"/>
          <p14:tracePt t="232619" x="8412163" y="4752975"/>
          <p14:tracePt t="232621" x="8404225" y="4784725"/>
          <p14:tracePt t="232623" x="8396288" y="4816475"/>
          <p14:tracePt t="232625" x="8388350" y="4848225"/>
          <p14:tracePt t="232627" x="8380413" y="4887913"/>
          <p14:tracePt t="232629" x="8372475" y="4911725"/>
          <p14:tracePt t="232631" x="8372475" y="4943475"/>
          <p14:tracePt t="232633" x="8364538" y="4976813"/>
          <p14:tracePt t="232635" x="8356600" y="5008563"/>
          <p14:tracePt t="232637" x="8348663" y="5040313"/>
          <p14:tracePt t="232639" x="8348663" y="5064125"/>
          <p14:tracePt t="232641" x="8340725" y="5095875"/>
          <p14:tracePt t="232643" x="8332788" y="5119688"/>
          <p14:tracePt t="232645" x="8332788" y="5151438"/>
          <p14:tracePt t="232647" x="8332788" y="5183188"/>
          <p14:tracePt t="232649" x="8324850" y="5207000"/>
          <p14:tracePt t="232651" x="8324850" y="5230813"/>
          <p14:tracePt t="232653" x="8324850" y="5262563"/>
          <p14:tracePt t="232655" x="8324850" y="5286375"/>
          <p14:tracePt t="232657" x="8316913" y="5319713"/>
          <p14:tracePt t="232659" x="8316913" y="5343525"/>
          <p14:tracePt t="232661" x="8316913" y="5367338"/>
          <p14:tracePt t="232663" x="8316913" y="5391150"/>
          <p14:tracePt t="232665" x="8316913" y="5422900"/>
          <p14:tracePt t="232667" x="8316913" y="5446713"/>
          <p14:tracePt t="232669" x="8316913" y="5470525"/>
          <p14:tracePt t="232671" x="8316913" y="5494338"/>
          <p14:tracePt t="232673" x="8316913" y="5518150"/>
          <p14:tracePt t="232675" x="8316913" y="5534025"/>
          <p14:tracePt t="232677" x="8316913" y="5565775"/>
          <p14:tracePt t="232679" x="8316913" y="5581650"/>
          <p14:tracePt t="232681" x="8316913" y="5597525"/>
          <p14:tracePt t="232683" x="8316913" y="5621338"/>
          <p14:tracePt t="232685" x="8324850" y="5645150"/>
          <p14:tracePt t="232687" x="8324850" y="5670550"/>
          <p14:tracePt t="232689" x="8324850" y="5686425"/>
          <p14:tracePt t="232691" x="8324850" y="5702300"/>
          <p14:tracePt t="232693" x="8324850" y="5718175"/>
          <p14:tracePt t="232695" x="8324850" y="5734050"/>
          <p14:tracePt t="232697" x="8324850" y="5757863"/>
          <p14:tracePt t="232699" x="8324850" y="5773738"/>
          <p14:tracePt t="232701" x="8324850" y="5789613"/>
          <p14:tracePt t="232703" x="8324850" y="5805488"/>
          <p14:tracePt t="232705" x="8324850" y="5821363"/>
          <p14:tracePt t="232707" x="8324850" y="5837238"/>
          <p14:tracePt t="232709" x="8324850" y="5853113"/>
          <p14:tracePt t="232711" x="8324850" y="5868988"/>
          <p14:tracePt t="232713" x="8332788" y="5884863"/>
          <p14:tracePt t="232715" x="8332788" y="5892800"/>
          <p14:tracePt t="232717" x="8332788" y="5908675"/>
          <p14:tracePt t="232719" x="8332788" y="5916613"/>
          <p14:tracePt t="232721" x="8332788" y="5932488"/>
          <p14:tracePt t="232723" x="8332788" y="5940425"/>
          <p14:tracePt t="232725" x="8332788" y="5956300"/>
          <p14:tracePt t="232728" x="8332788" y="5972175"/>
          <p14:tracePt t="232729" x="8332788" y="5980113"/>
          <p14:tracePt t="232731" x="8332788" y="5988050"/>
          <p14:tracePt t="232733" x="8332788" y="5995988"/>
          <p14:tracePt t="232735" x="8332788" y="6013450"/>
          <p14:tracePt t="232737" x="8332788" y="6021388"/>
          <p14:tracePt t="232739" x="8332788" y="6029325"/>
          <p14:tracePt t="232741" x="8332788" y="6037263"/>
          <p14:tracePt t="232743" x="8332788" y="6045200"/>
          <p14:tracePt t="232745" x="8332788" y="6053138"/>
          <p14:tracePt t="232747" x="8332788" y="6061075"/>
          <p14:tracePt t="232749" x="8332788" y="6069013"/>
          <p14:tracePt t="232751" x="8340725" y="6069013"/>
          <p14:tracePt t="232753" x="8340725" y="6076950"/>
          <p14:tracePt t="232755" x="8340725" y="6084888"/>
          <p14:tracePt t="232761" x="8340725" y="6092825"/>
          <p14:tracePt t="232763" x="8332788" y="6092825"/>
          <p14:tracePt t="232769" x="8332788" y="6100763"/>
          <p14:tracePt t="232871" x="8332788" y="6092825"/>
          <p14:tracePt t="232874" x="8340725" y="6092825"/>
          <p14:tracePt t="232879" x="8340725" y="6084888"/>
          <p14:tracePt t="232883" x="8340725" y="6076950"/>
          <p14:tracePt t="232885" x="8348663" y="6076950"/>
          <p14:tracePt t="232887" x="8348663" y="6069013"/>
          <p14:tracePt t="232889" x="8348663" y="6061075"/>
          <p14:tracePt t="232891" x="8356600" y="6061075"/>
          <p14:tracePt t="232893" x="8356600" y="6053138"/>
          <p14:tracePt t="232896" x="8364538" y="6045200"/>
          <p14:tracePt t="232898" x="8364538" y="6037263"/>
          <p14:tracePt t="232899" x="8372475" y="6029325"/>
          <p14:tracePt t="232901" x="8380413" y="6021388"/>
          <p14:tracePt t="232903" x="8380413" y="6013450"/>
          <p14:tracePt t="232905" x="8388350" y="6005513"/>
          <p14:tracePt t="232907" x="8396288" y="5995988"/>
          <p14:tracePt t="232909" x="8396288" y="5988050"/>
          <p14:tracePt t="232912" x="8404225" y="5972175"/>
          <p14:tracePt t="232915" x="8412163" y="5964238"/>
          <p14:tracePt t="232916" x="8420100" y="5948363"/>
          <p14:tracePt t="232918" x="8428038" y="5940425"/>
          <p14:tracePt t="232919" x="8435975" y="5924550"/>
          <p14:tracePt t="232921" x="8443913" y="5916613"/>
          <p14:tracePt t="232932" x="8499475" y="5853113"/>
          <p14:tracePt t="232934" x="8507413" y="5837238"/>
          <p14:tracePt t="232938" x="8531225" y="5805488"/>
          <p14:tracePt t="232941" x="8556625" y="5773738"/>
          <p14:tracePt t="232943" x="8564563" y="5757863"/>
          <p14:tracePt t="232946" x="8580438" y="5741988"/>
          <p14:tracePt t="232948" x="8596313" y="5726113"/>
          <p14:tracePt t="232952" x="8620125" y="5694363"/>
          <p14:tracePt t="232954" x="8636000" y="5670550"/>
          <p14:tracePt t="232956" x="8651875" y="5653088"/>
          <p14:tracePt t="232957" x="8667750" y="5637213"/>
          <p14:tracePt t="232959" x="8683625" y="5621338"/>
          <p14:tracePt t="232962" x="8699500" y="5597525"/>
          <p14:tracePt t="232966" x="8731250" y="5557838"/>
          <p14:tracePt t="232968" x="8747125" y="5534025"/>
          <p14:tracePt t="232972" x="8778875" y="5502275"/>
          <p14:tracePt t="232973" x="8802688" y="5478463"/>
          <p14:tracePt t="232975" x="8818563" y="5462588"/>
          <p14:tracePt t="232979" x="8858250" y="5414963"/>
          <p14:tracePt t="232984" x="8899525" y="5375275"/>
          <p14:tracePt t="232988" x="8947150" y="5327650"/>
          <p14:tracePt t="232989" x="8963025" y="5302250"/>
          <p14:tracePt t="232991" x="8986838" y="5286375"/>
          <p14:tracePt t="232993" x="9002713" y="5262563"/>
          <p14:tracePt t="232996" x="9026525" y="5238750"/>
          <p14:tracePt t="232997" x="9050338" y="5214938"/>
          <p14:tracePt t="233002" x="9090025" y="5175250"/>
          <p14:tracePt t="233004" x="9105900" y="5151438"/>
          <p14:tracePt t="233006" x="9129713" y="5127625"/>
          <p14:tracePt t="233007" x="9153525" y="5103813"/>
          <p14:tracePt t="233009" x="9169400" y="5087938"/>
          <p14:tracePt t="233012" x="9185275" y="5064125"/>
          <p14:tracePt t="233014" x="9201150" y="5048250"/>
          <p14:tracePt t="233018" x="9234488" y="5000625"/>
          <p14:tracePt t="233020" x="9250363" y="4984750"/>
          <p14:tracePt t="233022" x="9266238" y="4967288"/>
          <p14:tracePt t="233023" x="9274175" y="4943475"/>
          <p14:tracePt t="233025" x="9290050" y="4927600"/>
          <p14:tracePt t="233029" x="9313863" y="4887913"/>
          <p14:tracePt t="233033" x="9329738" y="4872038"/>
          <p14:tracePt t="233038" x="9353550" y="4824413"/>
          <p14:tracePt t="233039" x="9361488" y="4808538"/>
          <p14:tracePt t="233041" x="9369425" y="4792663"/>
          <p14:tracePt t="233043" x="9377363" y="4776788"/>
          <p14:tracePt t="233046" x="9385300" y="4760913"/>
          <p14:tracePt t="233048" x="9393238" y="4745038"/>
          <p14:tracePt t="233052" x="9401175" y="4721225"/>
          <p14:tracePt t="233054" x="9409113" y="4713288"/>
          <p14:tracePt t="233055" x="9409113" y="4697413"/>
          <p14:tracePt t="233057" x="9417050" y="4681538"/>
          <p14:tracePt t="233059" x="9417050" y="4673600"/>
          <p14:tracePt t="233062" x="9424988" y="4665663"/>
          <p14:tracePt t="233066" x="9432925" y="4641850"/>
          <p14:tracePt t="233068" x="9432925" y="4633913"/>
          <p14:tracePt t="233070" x="9432925" y="4624388"/>
          <p14:tracePt t="233071" x="9440863" y="4616450"/>
          <p14:tracePt t="233073" x="9440863" y="4608513"/>
          <p14:tracePt t="233075" x="9440863" y="4600575"/>
          <p14:tracePt t="233079" x="9448800" y="4584700"/>
          <p14:tracePt t="233084" x="9448800" y="4568825"/>
          <p14:tracePt t="233085" x="9456738" y="4560888"/>
          <p14:tracePt t="233087" x="9456738" y="4552950"/>
          <p14:tracePt t="233089" x="9456738" y="4545013"/>
          <p14:tracePt t="233091" x="9456738" y="4537075"/>
          <p14:tracePt t="233093" x="9456738" y="4529138"/>
          <p14:tracePt t="233096" x="9464675" y="4521200"/>
          <p14:tracePt t="233099" x="9464675" y="4513263"/>
          <p14:tracePt t="233101" x="9464675" y="4505325"/>
          <p14:tracePt t="233103" x="9464675" y="4497388"/>
          <p14:tracePt t="233105" x="9472613" y="4489450"/>
          <p14:tracePt t="233107" x="9472613" y="4481513"/>
          <p14:tracePt t="233114" x="9472613" y="4465638"/>
          <p14:tracePt t="233116" x="9480550" y="4457700"/>
          <p14:tracePt t="233117" x="9480550" y="4449763"/>
          <p14:tracePt t="233119" x="9480550" y="4441825"/>
          <p14:tracePt t="233121" x="9480550" y="4433888"/>
          <p14:tracePt t="233123" x="9488488" y="4433888"/>
          <p14:tracePt t="233125" x="9488488" y="4425950"/>
          <p14:tracePt t="233129" x="9496425" y="4410075"/>
          <p14:tracePt t="233132" x="9496425" y="4402138"/>
          <p14:tracePt t="233133" x="9496425" y="4394200"/>
          <p14:tracePt t="233135" x="9496425" y="4386263"/>
          <p14:tracePt t="233137" x="9504363" y="4378325"/>
          <p14:tracePt t="233139" x="9504363" y="4370388"/>
          <p14:tracePt t="233141" x="9512300" y="4362450"/>
          <p14:tracePt t="233143" x="9512300" y="4354513"/>
          <p14:tracePt t="233146" x="9512300" y="4346575"/>
          <p14:tracePt t="233149" x="9520238" y="4330700"/>
          <p14:tracePt t="233151" x="9528175" y="4330700"/>
          <p14:tracePt t="233153" x="9528175" y="4322763"/>
          <p14:tracePt t="233155" x="9528175" y="4314825"/>
          <p14:tracePt t="233157" x="9536113" y="4306888"/>
          <p14:tracePt t="233159" x="9536113" y="4298950"/>
          <p14:tracePt t="233162" x="9544050" y="4291013"/>
          <p14:tracePt t="233165" x="9551988" y="4273550"/>
          <p14:tracePt t="233167" x="9551988" y="4265613"/>
          <p14:tracePt t="233169" x="9559925" y="4265613"/>
          <p14:tracePt t="233171" x="9559925" y="4257675"/>
          <p14:tracePt t="233173" x="9559925" y="4249738"/>
          <p14:tracePt t="233175" x="9567863" y="4241800"/>
          <p14:tracePt t="233179" x="9567863" y="4225925"/>
          <p14:tracePt t="233182" x="9567863" y="4217988"/>
          <p14:tracePt t="233183" x="9575800" y="4210050"/>
          <p14:tracePt t="233187" x="9585325" y="4202113"/>
          <p14:tracePt t="233189" x="9585325" y="4194175"/>
          <p14:tracePt t="233193" x="9585325" y="4186238"/>
          <p14:tracePt t="233196" x="9585325" y="4178300"/>
          <p14:tracePt t="233199" x="9593263" y="4170363"/>
          <p14:tracePt t="233203" x="9593263" y="4162425"/>
          <p14:tracePt t="233207" x="9593263" y="4154488"/>
          <p14:tracePt t="233212" x="9593263" y="4146550"/>
          <p14:tracePt t="233217" x="9593263" y="4138613"/>
          <p14:tracePt t="233221" x="9593263" y="4130675"/>
          <p14:tracePt t="233229" x="9593263" y="4122738"/>
          <p14:tracePt t="233233" x="9593263" y="4114800"/>
          <p14:tracePt t="233237" x="9593263" y="4106863"/>
          <p14:tracePt t="233243" x="9593263" y="4098925"/>
          <p14:tracePt t="233249" x="9593263" y="4090988"/>
          <p14:tracePt t="233255" x="9593263" y="4083050"/>
          <p14:tracePt t="233259" x="9585325" y="4083050"/>
          <p14:tracePt t="233262" x="9585325" y="4075113"/>
          <p14:tracePt t="233267" x="9585325" y="4067175"/>
          <p14:tracePt t="233273" x="9585325" y="4059238"/>
          <p14:tracePt t="233279" x="9585325" y="4051300"/>
          <p14:tracePt t="233281" x="9575800" y="4051300"/>
          <p14:tracePt t="233283" x="9575800" y="4043363"/>
          <p14:tracePt t="233287" x="9575800" y="4035425"/>
          <p14:tracePt t="233293" x="9575800" y="4027488"/>
          <p14:tracePt t="233298" x="9575800" y="4019550"/>
          <p14:tracePt t="233301" x="9575800" y="4011613"/>
          <p14:tracePt t="233305" x="9575800" y="4003675"/>
          <p14:tracePt t="233312" x="9575800" y="3995738"/>
          <p14:tracePt t="233316" x="9575800" y="3987800"/>
          <p14:tracePt t="233321" x="9575800" y="3979863"/>
          <p14:tracePt t="233329" x="9575800" y="3971925"/>
          <p14:tracePt t="233333" x="9575800" y="3963988"/>
          <p14:tracePt t="233337" x="9575800" y="3956050"/>
          <p14:tracePt t="233343" x="9575800" y="3948113"/>
          <p14:tracePt t="233347" x="9575800" y="3938588"/>
          <p14:tracePt t="233351" x="9585325" y="3938588"/>
          <p14:tracePt t="233353" x="9585325" y="3930650"/>
          <p14:tracePt t="233357" x="9585325" y="3922713"/>
          <p14:tracePt t="233363" x="9585325" y="3914775"/>
          <p14:tracePt t="233367" x="9585325" y="3906838"/>
          <p14:tracePt t="233369" x="9593263" y="3906838"/>
          <p14:tracePt t="233373" x="9593263" y="3898900"/>
          <p14:tracePt t="233379" x="9593263" y="3890963"/>
          <p14:tracePt t="233383" x="9593263" y="3883025"/>
          <p14:tracePt t="233391" x="9593263" y="3875088"/>
          <p14:tracePt t="233394" x="9601200" y="3875088"/>
          <p14:tracePt t="233401" x="9601200" y="3867150"/>
          <p14:tracePt t="234240" x="9601200" y="3875088"/>
          <p14:tracePt t="234245" x="9601200" y="3883025"/>
          <p14:tracePt t="234249" x="9601200" y="3890963"/>
          <p14:tracePt t="234252" x="9593263" y="3890963"/>
          <p14:tracePt t="234254" x="9593263" y="3898900"/>
          <p14:tracePt t="234259" x="9593263" y="3906838"/>
          <p14:tracePt t="234263" x="9593263" y="3914775"/>
          <p14:tracePt t="234272" x="9593263" y="3922713"/>
          <p14:tracePt t="234279" x="9593263" y="3930650"/>
          <p14:tracePt t="234285" x="9585325" y="3930650"/>
          <p14:tracePt t="234287" x="9585325" y="3938588"/>
          <p14:tracePt t="234723" x="9585325" y="3948113"/>
          <p14:tracePt t="234737" x="9585325" y="3956050"/>
          <p14:tracePt t="234747" x="9585325" y="3963988"/>
          <p14:tracePt t="234755" x="9585325" y="3971925"/>
          <p14:tracePt t="234762" x="9585325" y="3979863"/>
          <p14:tracePt t="234765" x="9575800" y="3979863"/>
          <p14:tracePt t="234769" x="9575800" y="3987800"/>
          <p14:tracePt t="234773" x="9575800" y="3995738"/>
          <p14:tracePt t="234780" x="9575800" y="4003675"/>
          <p14:tracePt t="234785" x="9575800" y="4011613"/>
          <p14:tracePt t="234789" x="9575800" y="4019550"/>
          <p14:tracePt t="234797" x="9575800" y="4027488"/>
          <p14:tracePt t="234799" x="9575800" y="4035425"/>
          <p14:tracePt t="234803" x="9575800" y="4043363"/>
          <p14:tracePt t="234805" x="9567863" y="4043363"/>
          <p14:tracePt t="234807" x="9567863" y="4051300"/>
          <p14:tracePt t="234815" x="9567863" y="4059238"/>
          <p14:tracePt t="234817" x="9567863" y="4067175"/>
          <p14:tracePt t="234821" x="9567863" y="4075113"/>
          <p14:tracePt t="234825" x="9567863" y="4083050"/>
          <p14:tracePt t="234831" x="9559925" y="4090988"/>
          <p14:tracePt t="234833" x="9559925" y="4098925"/>
          <p14:tracePt t="234837" x="9559925" y="4106863"/>
          <p14:tracePt t="234841" x="9559925" y="4114800"/>
          <p14:tracePt t="234846" x="9559925" y="4122738"/>
          <p14:tracePt t="234849" x="9559925" y="4130675"/>
          <p14:tracePt t="234853" x="9559925" y="4138613"/>
          <p14:tracePt t="234855" x="9559925" y="4146550"/>
          <p14:tracePt t="234859" x="9559925" y="4154488"/>
          <p14:tracePt t="234863" x="9551988" y="4162425"/>
          <p14:tracePt t="234864" x="9551988" y="4170363"/>
          <p14:tracePt t="234865" x="9551988" y="4178300"/>
          <p14:tracePt t="234867" x="9551988" y="4186238"/>
          <p14:tracePt t="234871" x="9551988" y="4194175"/>
          <p14:tracePt t="234873" x="9551988" y="4202113"/>
          <p14:tracePt t="234875" x="9551988" y="4217988"/>
          <p14:tracePt t="234880" x="9551988" y="4233863"/>
          <p14:tracePt t="234881" x="9551988" y="4241800"/>
          <p14:tracePt t="234883" x="9551988" y="4249738"/>
          <p14:tracePt t="234885" x="9551988" y="4265613"/>
          <p14:tracePt t="234887" x="9551988" y="4273550"/>
          <p14:tracePt t="234889" x="9551988" y="4281488"/>
          <p14:tracePt t="234891" x="9551988" y="4298950"/>
          <p14:tracePt t="234893" x="9551988" y="4306888"/>
          <p14:tracePt t="234896" x="9551988" y="4322763"/>
          <p14:tracePt t="234898" x="9544050" y="4338638"/>
          <p14:tracePt t="234899" x="9544050" y="4346575"/>
          <p14:tracePt t="234901" x="9544050" y="4362450"/>
          <p14:tracePt t="234903" x="9544050" y="4378325"/>
          <p14:tracePt t="234905" x="9544050" y="4386263"/>
          <p14:tracePt t="234907" x="9544050" y="4402138"/>
          <p14:tracePt t="234909" x="9544050" y="4425950"/>
          <p14:tracePt t="234912" x="9544050" y="4433888"/>
          <p14:tracePt t="234914" x="9551988" y="4449763"/>
          <p14:tracePt t="234915" x="9551988" y="4465638"/>
          <p14:tracePt t="234917" x="9551988" y="4481513"/>
          <p14:tracePt t="234919" x="9551988" y="4505325"/>
          <p14:tracePt t="234921" x="9551988" y="4521200"/>
          <p14:tracePt t="234923" x="9551988" y="4545013"/>
          <p14:tracePt t="234925" x="9551988" y="4560888"/>
          <p14:tracePt t="234929" x="9551988" y="4608513"/>
          <p14:tracePt t="234931" x="9551988" y="4624388"/>
          <p14:tracePt t="234950" x="9544050" y="4848225"/>
          <p14:tracePt t="234951" x="9544050" y="4872038"/>
          <p14:tracePt t="234953" x="9544050" y="4895850"/>
          <p14:tracePt t="234955" x="9544050" y="4927600"/>
          <p14:tracePt t="234957" x="9544050" y="4951413"/>
          <p14:tracePt t="234959" x="9544050" y="4976813"/>
          <p14:tracePt t="234962" x="9544050" y="5000625"/>
          <p14:tracePt t="234964" x="9544050" y="5024438"/>
          <p14:tracePt t="234965" x="9544050" y="5048250"/>
          <p14:tracePt t="234967" x="9544050" y="5072063"/>
          <p14:tracePt t="234969" x="9536113" y="5095875"/>
          <p14:tracePt t="234971" x="9544050" y="5119688"/>
          <p14:tracePt t="234973" x="9544050" y="5143500"/>
          <p14:tracePt t="234975" x="9536113" y="5167313"/>
          <p14:tracePt t="234980" x="9536113" y="5207000"/>
          <p14:tracePt t="234981" x="9536113" y="5230813"/>
          <p14:tracePt t="234983" x="9536113" y="5246688"/>
          <p14:tracePt t="234986" x="9536113" y="5270500"/>
          <p14:tracePt t="234987" x="9536113" y="5286375"/>
          <p14:tracePt t="234989" x="9528175" y="5302250"/>
          <p14:tracePt t="234991" x="9528175" y="5319713"/>
          <p14:tracePt t="234993" x="9528175" y="5343525"/>
          <p14:tracePt t="234996" x="9528175" y="5359400"/>
          <p14:tracePt t="234998" x="9528175" y="5375275"/>
          <p14:tracePt t="235000" x="9528175" y="5391150"/>
          <p14:tracePt t="235002" x="9520238" y="5407025"/>
          <p14:tracePt t="235003" x="9520238" y="5422900"/>
          <p14:tracePt t="235005" x="9520238" y="5438775"/>
          <p14:tracePt t="235007" x="9520238" y="5454650"/>
          <p14:tracePt t="235009" x="9520238" y="5470525"/>
          <p14:tracePt t="235012" x="9520238" y="5486400"/>
          <p14:tracePt t="235015" x="9520238" y="5494338"/>
          <p14:tracePt t="235017" x="9520238" y="5518150"/>
          <p14:tracePt t="235019" x="9520238" y="5534025"/>
          <p14:tracePt t="235021" x="9512300" y="5541963"/>
          <p14:tracePt t="235023" x="9512300" y="5549900"/>
          <p14:tracePt t="235025" x="9512300" y="5565775"/>
          <p14:tracePt t="235030" x="9512300" y="5581650"/>
          <p14:tracePt t="235031" x="9512300" y="5589588"/>
          <p14:tracePt t="235034" x="9512300" y="5597525"/>
          <p14:tracePt t="235035" x="9512300" y="5605463"/>
          <p14:tracePt t="235039" x="9512300" y="5613400"/>
          <p14:tracePt t="235041" x="9512300" y="5621338"/>
          <p14:tracePt t="235045" x="9512300" y="5629275"/>
          <p14:tracePt t="235051" x="9512300" y="5637213"/>
          <p14:tracePt t="235059" x="9512300" y="5645150"/>
          <p14:tracePt t="235137" x="9512300" y="5637213"/>
          <p14:tracePt t="235142" x="9504363" y="5637213"/>
          <p14:tracePt t="235145" x="9496425" y="5629275"/>
          <p14:tracePt t="235148" x="9488488" y="5629275"/>
          <p14:tracePt t="235150" x="9480550" y="5629275"/>
          <p14:tracePt t="235151" x="9472613" y="5621338"/>
          <p14:tracePt t="235153" x="9464675" y="5613400"/>
          <p14:tracePt t="235155" x="9456738" y="5613400"/>
          <p14:tracePt t="235157" x="9440863" y="5605463"/>
          <p14:tracePt t="235159" x="9424988" y="5597525"/>
          <p14:tracePt t="235162" x="9409113" y="5589588"/>
          <p14:tracePt t="235166" x="9377363" y="5581650"/>
          <p14:tracePt t="235167" x="9353550" y="5573713"/>
          <p14:tracePt t="235169" x="9329738" y="5565775"/>
          <p14:tracePt t="235171" x="9305925" y="5549900"/>
          <p14:tracePt t="235173" x="9282113" y="5541963"/>
          <p14:tracePt t="235175" x="9250363" y="5534025"/>
          <p14:tracePt t="235179" x="9193213" y="5510213"/>
          <p14:tracePt t="235184" x="9121775" y="5486400"/>
          <p14:tracePt t="235186" x="9082088" y="5470525"/>
          <p14:tracePt t="235187" x="9042400" y="5454650"/>
          <p14:tracePt t="235189" x="9002713" y="5438775"/>
          <p14:tracePt t="235191" x="8955088" y="5422900"/>
          <p14:tracePt t="235193" x="8907463" y="5407025"/>
          <p14:tracePt t="235196" x="8858250" y="5383213"/>
          <p14:tracePt t="235198" x="8810625" y="5367338"/>
          <p14:tracePt t="235202" x="8707438" y="5327650"/>
          <p14:tracePt t="235204" x="8651875" y="5310188"/>
          <p14:tracePt t="235207" x="8540750" y="5270500"/>
          <p14:tracePt t="235209" x="8475663" y="5254625"/>
          <p14:tracePt t="235214" x="8348663" y="5207000"/>
          <p14:tracePt t="235218" x="8213725" y="5159375"/>
          <p14:tracePt t="235220" x="8148638" y="5143500"/>
          <p14:tracePt t="235224" x="8005763" y="5095875"/>
          <p14:tracePt t="235225" x="7934325" y="5072063"/>
          <p14:tracePt t="235229" x="7773988" y="5024438"/>
          <p14:tracePt t="235234" x="7623175" y="4976813"/>
          <p14:tracePt t="235237" x="7462838" y="4919663"/>
          <p14:tracePt t="235239" x="7383463" y="4895850"/>
          <p14:tracePt t="235241" x="7304088" y="4872038"/>
          <p14:tracePt t="235243" x="7224713" y="4848225"/>
          <p14:tracePt t="235246" x="7145338" y="4824413"/>
          <p14:tracePt t="235247" x="7064375" y="4792663"/>
          <p14:tracePt t="235251" x="6905625" y="4745038"/>
          <p14:tracePt t="235254" x="6826250" y="4713288"/>
          <p14:tracePt t="235255" x="6745288" y="4681538"/>
          <p14:tracePt t="235257" x="6665913" y="4657725"/>
          <p14:tracePt t="235259" x="6586538" y="4624388"/>
          <p14:tracePt t="235262" x="6507163" y="4600575"/>
          <p14:tracePt t="235264" x="6426200" y="4568825"/>
          <p14:tracePt t="235270" x="6188075" y="4489450"/>
          <p14:tracePt t="235271" x="6108700" y="4457700"/>
          <p14:tracePt t="235273" x="6035675" y="4433888"/>
          <p14:tracePt t="235275" x="5956300" y="4402138"/>
          <p14:tracePt t="235279" x="5813425" y="4346575"/>
          <p14:tracePt t="235286" x="5597525" y="4273550"/>
          <p14:tracePt t="235287" x="5526088" y="4241800"/>
          <p14:tracePt t="235289" x="5454650" y="4217988"/>
          <p14:tracePt t="235291" x="5381625" y="4194175"/>
          <p14:tracePt t="235293" x="5318125" y="4170363"/>
          <p14:tracePt t="235296" x="5246688" y="4138613"/>
          <p14:tracePt t="235302" x="5046663" y="4067175"/>
          <p14:tracePt t="235303" x="4983163" y="4035425"/>
          <p14:tracePt t="235305" x="4919663" y="4011613"/>
          <p14:tracePt t="235307" x="4864100" y="3987800"/>
          <p14:tracePt t="235309" x="4800600" y="3963988"/>
          <p14:tracePt t="235312" x="4745038" y="3938588"/>
          <p14:tracePt t="235318" x="4552950" y="3851275"/>
          <p14:tracePt t="235319" x="4513263" y="3835400"/>
          <p14:tracePt t="235321" x="4457700" y="3811588"/>
          <p14:tracePt t="235323" x="4402138" y="3787775"/>
          <p14:tracePt t="235325" x="4352925" y="3763963"/>
          <p14:tracePt t="235329" x="4241800" y="3716338"/>
          <p14:tracePt t="235334" x="4138613" y="3668713"/>
          <p14:tracePt t="235336" x="4090988" y="3644900"/>
          <p14:tracePt t="235337" x="4043363" y="3621088"/>
          <p14:tracePt t="235339" x="3994150" y="3595688"/>
          <p14:tracePt t="235341" x="3938588" y="3579813"/>
          <p14:tracePt t="235343" x="3890963" y="3556000"/>
          <p14:tracePt t="235346" x="3843338" y="3532188"/>
          <p14:tracePt t="235347" x="3803650" y="3516313"/>
          <p14:tracePt t="235352" x="3700463" y="3476625"/>
          <p14:tracePt t="235354" x="3668713" y="3460750"/>
          <p14:tracePt t="235355" x="3627438" y="3444875"/>
          <p14:tracePt t="235357" x="3587750" y="3429000"/>
          <p14:tracePt t="235359" x="3540125" y="3413125"/>
          <p14:tracePt t="235363" x="3460750" y="3389313"/>
          <p14:tracePt t="235366" x="3429000" y="3373438"/>
          <p14:tracePt t="235370" x="3349625" y="3349625"/>
          <p14:tracePt t="235371" x="3308350" y="3341688"/>
          <p14:tracePt t="235373" x="3276600" y="3325813"/>
          <p14:tracePt t="235375" x="3244850" y="3309938"/>
          <p14:tracePt t="235379" x="3173413" y="3294063"/>
          <p14:tracePt t="235383" x="3141663" y="3278188"/>
          <p14:tracePt t="235386" x="3070225" y="3252788"/>
          <p14:tracePt t="235387" x="3046413" y="3244850"/>
          <p14:tracePt t="235389" x="3014663" y="3236913"/>
          <p14:tracePt t="235391" x="2982913" y="3228975"/>
          <p14:tracePt t="235393" x="2949575" y="3221038"/>
          <p14:tracePt t="235396" x="2917825" y="3213100"/>
          <p14:tracePt t="235397" x="2894013" y="3205163"/>
          <p14:tracePt t="235402" x="2838450" y="3189288"/>
          <p14:tracePt t="235403" x="2806700" y="3181350"/>
          <p14:tracePt t="235405" x="2782888" y="3173413"/>
          <p14:tracePt t="235407" x="2759075" y="3165475"/>
          <p14:tracePt t="235409" x="2735263" y="3165475"/>
          <p14:tracePt t="235412" x="2703513" y="3157538"/>
          <p14:tracePt t="235413" x="2679700" y="3157538"/>
          <p14:tracePt t="235418" x="2640013" y="3141663"/>
          <p14:tracePt t="235420" x="2606675" y="3133725"/>
          <p14:tracePt t="235421" x="2590800" y="3133725"/>
          <p14:tracePt t="235423" x="2574925" y="3125788"/>
          <p14:tracePt t="235425" x="2551113" y="3117850"/>
          <p14:tracePt t="235429" x="2519363" y="3109913"/>
          <p14:tracePt t="235434" x="2479675" y="3094038"/>
          <p14:tracePt t="235436" x="2463800" y="3094038"/>
          <p14:tracePt t="235437" x="2447925" y="3086100"/>
          <p14:tracePt t="235439" x="2432050" y="3078163"/>
          <p14:tracePt t="235441" x="2424113" y="3070225"/>
          <p14:tracePt t="235443" x="2408238" y="3062288"/>
          <p14:tracePt t="235446" x="2392363" y="3062288"/>
          <p14:tracePt t="235448" x="2384425" y="3054350"/>
          <p14:tracePt t="235452" x="2360613" y="3038475"/>
          <p14:tracePt t="235454" x="2344738" y="3030538"/>
          <p14:tracePt t="235456" x="2336800" y="3022600"/>
          <p14:tracePt t="235457" x="2320925" y="3022600"/>
          <p14:tracePt t="235459" x="2312988" y="3014663"/>
          <p14:tracePt t="235462" x="2305050" y="3006725"/>
          <p14:tracePt t="235463" x="2297113" y="3006725"/>
          <p14:tracePt t="235468" x="2273300" y="2990850"/>
          <p14:tracePt t="235470" x="2265363" y="2990850"/>
          <p14:tracePt t="235471" x="2255838" y="2982913"/>
          <p14:tracePt t="235473" x="2247900" y="2982913"/>
          <p14:tracePt t="235475" x="2239963" y="2974975"/>
          <p14:tracePt t="235479" x="2224088" y="2967038"/>
          <p14:tracePt t="235484" x="2208213" y="2959100"/>
          <p14:tracePt t="235487" x="2200275" y="2951163"/>
          <p14:tracePt t="235488" x="2192338" y="2951163"/>
          <p14:tracePt t="235489" x="2184400" y="2943225"/>
          <p14:tracePt t="235491" x="2176463" y="2935288"/>
          <p14:tracePt t="235493" x="2168525" y="2935288"/>
          <p14:tracePt t="235496" x="2160588" y="2927350"/>
          <p14:tracePt t="235498" x="2152650" y="2927350"/>
          <p14:tracePt t="235501" x="2136775" y="2909888"/>
          <p14:tracePt t="235504" x="2128838" y="2909888"/>
          <p14:tracePt t="235505" x="2120900" y="2901950"/>
          <p14:tracePt t="235507" x="2112963" y="2894013"/>
          <p14:tracePt t="235509" x="2105025" y="2894013"/>
          <p14:tracePt t="235512" x="2097088" y="2886075"/>
          <p14:tracePt t="235514" x="2089150" y="2878138"/>
          <p14:tracePt t="235519" x="2057400" y="2862263"/>
          <p14:tracePt t="235521" x="2049463" y="2854325"/>
          <p14:tracePt t="235523" x="2041525" y="2854325"/>
          <p14:tracePt t="235525" x="2033588" y="2846388"/>
          <p14:tracePt t="235529" x="2025650" y="2830513"/>
          <p14:tracePt t="235534" x="2009775" y="2822575"/>
          <p14:tracePt t="235536" x="2001838" y="2814638"/>
          <p14:tracePt t="235539" x="1993900" y="2806700"/>
          <p14:tracePt t="235541" x="1993900" y="2798763"/>
          <p14:tracePt t="235543" x="1985963" y="2790825"/>
          <p14:tracePt t="235546" x="1978025" y="2782888"/>
          <p14:tracePt t="235552" x="1970088" y="2759075"/>
          <p14:tracePt t="235553" x="1962150" y="2743200"/>
          <p14:tracePt t="235555" x="1954213" y="2727325"/>
          <p14:tracePt t="235557" x="1954213" y="2719388"/>
          <p14:tracePt t="235559" x="1946275" y="2711450"/>
          <p14:tracePt t="235562" x="1938338" y="2695575"/>
          <p14:tracePt t="235565" x="1930400" y="2663825"/>
          <p14:tracePt t="235568" x="1922463" y="2647950"/>
          <p14:tracePt t="235570" x="1912938" y="2632075"/>
          <p14:tracePt t="235571" x="1912938" y="2616200"/>
          <p14:tracePt t="235573" x="1897063" y="2600325"/>
          <p14:tracePt t="235575" x="1889125" y="2584450"/>
          <p14:tracePt t="235580" x="1873250" y="2543175"/>
          <p14:tracePt t="235586" x="1841500" y="2479675"/>
          <p14:tracePt t="235587" x="1825625" y="2455863"/>
          <p14:tracePt t="235589" x="1809750" y="2424113"/>
          <p14:tracePt t="235591" x="1801813" y="2408238"/>
          <p14:tracePt t="235593" x="1785938" y="2384425"/>
          <p14:tracePt t="235597" x="1754188" y="2336800"/>
          <p14:tracePt t="235602" x="1722438" y="2281238"/>
          <p14:tracePt t="235604" x="1706563" y="2257425"/>
          <p14:tracePt t="235605" x="1690688" y="2224088"/>
          <p14:tracePt t="235607" x="1674813" y="2200275"/>
          <p14:tracePt t="235609" x="1658938" y="2168525"/>
          <p14:tracePt t="235612" x="1643063" y="2144713"/>
          <p14:tracePt t="235614" x="1619250" y="2112963"/>
          <p14:tracePt t="235618" x="1587500" y="2065338"/>
          <p14:tracePt t="235620" x="1571625" y="2041525"/>
          <p14:tracePt t="235621" x="1554163" y="2017713"/>
          <p14:tracePt t="235623" x="1538288" y="1985963"/>
          <p14:tracePt t="235625" x="1522413" y="1962150"/>
          <p14:tracePt t="235629" x="1498600" y="1914525"/>
          <p14:tracePt t="235632" x="1490663" y="1890713"/>
          <p14:tracePt t="235636" x="1466850" y="1849438"/>
          <p14:tracePt t="235637" x="1450975" y="1825625"/>
          <p14:tracePt t="235639" x="1443038" y="1801813"/>
          <p14:tracePt t="235641" x="1427163" y="1778000"/>
          <p14:tracePt t="235643" x="1419225" y="1762125"/>
          <p14:tracePt t="235647" x="1411288" y="1738313"/>
          <p14:tracePt t="235648" x="1403350" y="1714500"/>
          <p14:tracePt t="235649" x="1387475" y="1690688"/>
          <p14:tracePt t="235654" x="1371600" y="1651000"/>
          <p14:tracePt t="235656" x="1355725" y="1627188"/>
          <p14:tracePt t="235657" x="1347788" y="1595438"/>
          <p14:tracePt t="235660" x="1339850" y="1579563"/>
          <p14:tracePt t="235662" x="1331913" y="1563688"/>
          <p14:tracePt t="235664" x="1316038" y="1538288"/>
          <p14:tracePt t="235667" x="1292225" y="1490663"/>
          <p14:tracePt t="235670" x="1284288" y="1466850"/>
          <p14:tracePt t="235671" x="1276350" y="1450975"/>
          <p14:tracePt t="235673" x="1260475" y="1427163"/>
          <p14:tracePt t="235675" x="1244600" y="1403350"/>
          <p14:tracePt t="235679" x="1220788" y="1363663"/>
          <p14:tracePt t="235682" x="1203325" y="1339850"/>
          <p14:tracePt t="235686" x="1179513" y="1300163"/>
          <p14:tracePt t="235689" x="1147763" y="1260475"/>
          <p14:tracePt t="235691" x="1131888" y="1236663"/>
          <p14:tracePt t="235693" x="1123950" y="1220788"/>
          <p14:tracePt t="235696" x="1108075" y="1195388"/>
          <p14:tracePt t="235697" x="1092200" y="1179513"/>
          <p14:tracePt t="235702" x="1060450" y="1139825"/>
          <p14:tracePt t="235704" x="1036638" y="1123950"/>
          <p14:tracePt t="235706" x="1020763" y="1100138"/>
          <p14:tracePt t="235707" x="1004888" y="1084263"/>
          <p14:tracePt t="235709" x="989013" y="1068388"/>
          <p14:tracePt t="235712" x="973138" y="1044575"/>
          <p14:tracePt t="235713" x="957263" y="1028700"/>
          <p14:tracePt t="235718" x="925513" y="989013"/>
          <p14:tracePt t="235721" x="893763" y="957263"/>
          <p14:tracePt t="235723" x="877888" y="941388"/>
          <p14:tracePt t="235725" x="860425" y="917575"/>
          <p14:tracePt t="235729" x="828675" y="885825"/>
          <p14:tracePt t="235732" x="820738" y="869950"/>
          <p14:tracePt t="235738" x="781050" y="820738"/>
          <p14:tracePt t="235739" x="765175" y="804863"/>
          <p14:tracePt t="235741" x="749300" y="788988"/>
          <p14:tracePt t="235743" x="741363" y="773113"/>
          <p14:tracePt t="235746" x="725488" y="757238"/>
          <p14:tracePt t="235747" x="717550" y="741363"/>
          <p14:tracePt t="235751" x="693738" y="709613"/>
          <p14:tracePt t="235754" x="677863" y="693738"/>
          <p14:tracePt t="235755" x="669925" y="677863"/>
          <p14:tracePt t="235757" x="661988" y="669925"/>
          <p14:tracePt t="235759" x="646113" y="646113"/>
          <p14:tracePt t="235762" x="638175" y="638175"/>
          <p14:tracePt t="235763" x="630238" y="622300"/>
          <p14:tracePt t="235768" x="606425" y="590550"/>
          <p14:tracePt t="235770" x="598488" y="574675"/>
          <p14:tracePt t="235772" x="590550" y="558800"/>
          <p14:tracePt t="235773" x="582613" y="542925"/>
          <p14:tracePt t="235775" x="574675" y="527050"/>
          <p14:tracePt t="235779" x="566738" y="501650"/>
          <p14:tracePt t="235787" x="542925" y="461963"/>
          <p14:tracePt t="235788" x="542925" y="446088"/>
          <p14:tracePt t="235789" x="534988" y="438150"/>
          <p14:tracePt t="235791" x="527050" y="422275"/>
          <p14:tracePt t="235793" x="517525" y="406400"/>
          <p14:tracePt t="235796" x="517525" y="398463"/>
          <p14:tracePt t="235800" x="501650" y="374650"/>
          <p14:tracePt t="235803" x="485775" y="350838"/>
          <p14:tracePt t="235805" x="477838" y="342900"/>
          <p14:tracePt t="235807" x="469900" y="327025"/>
          <p14:tracePt t="235809" x="461963" y="319088"/>
          <p14:tracePt t="235812" x="454025" y="303213"/>
          <p14:tracePt t="235818" x="430213" y="271463"/>
          <p14:tracePt t="235820" x="414338" y="255588"/>
          <p14:tracePt t="235821" x="406400" y="247650"/>
          <p14:tracePt t="235823" x="398463" y="239713"/>
          <p14:tracePt t="235825" x="390525" y="223838"/>
          <p14:tracePt t="235829" x="374650" y="200025"/>
          <p14:tracePt t="235835" x="358775" y="184150"/>
          <p14:tracePt t="235837" x="334963" y="158750"/>
          <p14:tracePt t="235839" x="327025" y="142875"/>
          <p14:tracePt t="235841" x="319088" y="134938"/>
          <p14:tracePt t="235843" x="311150" y="119063"/>
          <p14:tracePt t="235845" x="303213" y="111125"/>
          <p14:tracePt t="235847" x="295275" y="103188"/>
          <p14:tracePt t="235849" x="287338" y="95250"/>
          <p14:tracePt t="235850" x="279400" y="79375"/>
          <p14:tracePt t="235852" x="271463" y="71438"/>
          <p14:tracePt t="235854" x="263525" y="63500"/>
          <p14:tracePt t="235857" x="255588" y="55563"/>
          <p14:tracePt t="235859" x="247650" y="47625"/>
          <p14:tracePt t="235861" x="239713" y="39688"/>
          <p14:tracePt t="235863" x="231775" y="31750"/>
          <p14:tracePt t="235865" x="223838" y="23813"/>
          <p14:tracePt t="235867" x="215900" y="15875"/>
          <p14:tracePt t="235869" x="207963" y="7938"/>
          <p14:tracePt t="235871" x="200025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0FA34-5F3E-4982-9470-522A7D0F308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Part 2: Writing to a text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34AD86-E6A1-4533-BE34-97BF04024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Procedure (</a:t>
            </a:r>
            <a:r>
              <a:rPr lang="nl-BE" dirty="0" err="1"/>
              <a:t>same</a:t>
            </a:r>
            <a:r>
              <a:rPr lang="nl-BE" dirty="0"/>
              <a:t> as reading):</a:t>
            </a:r>
          </a:p>
          <a:p>
            <a:pPr lvl="1"/>
            <a:r>
              <a:rPr lang="nl-BE" sz="2800" dirty="0"/>
              <a:t>You open the file</a:t>
            </a:r>
          </a:p>
          <a:p>
            <a:pPr lvl="1"/>
            <a:r>
              <a:rPr lang="nl-BE" sz="2800" dirty="0"/>
              <a:t>You write data to the file</a:t>
            </a:r>
          </a:p>
          <a:p>
            <a:pPr lvl="1"/>
            <a:r>
              <a:rPr lang="nl-BE" sz="2800" dirty="0"/>
              <a:t>You close the file</a:t>
            </a:r>
          </a:p>
          <a:p>
            <a:pPr lvl="1"/>
            <a:endParaRPr lang="nl-BE" sz="2800" dirty="0"/>
          </a:p>
          <a:p>
            <a:r>
              <a:rPr lang="nl-BE" dirty="0"/>
              <a:t>Attention! </a:t>
            </a:r>
          </a:p>
          <a:p>
            <a:r>
              <a:rPr lang="nl-BE" dirty="0"/>
              <a:t>When you open a file to </a:t>
            </a:r>
            <a:r>
              <a:rPr lang="nl-BE" dirty="0" err="1"/>
              <a:t>write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, then</a:t>
            </a:r>
          </a:p>
          <a:p>
            <a:pPr lvl="1"/>
            <a:r>
              <a:rPr lang="nl-BE" sz="2800" dirty="0"/>
              <a:t>the file is </a:t>
            </a:r>
            <a:r>
              <a:rPr lang="nl-BE" sz="2800" b="1" dirty="0"/>
              <a:t>created</a:t>
            </a:r>
            <a:r>
              <a:rPr lang="nl-BE" sz="2800" dirty="0"/>
              <a:t> if it does </a:t>
            </a:r>
            <a:r>
              <a:rPr lang="nl-BE" sz="2800" dirty="0" err="1"/>
              <a:t>not</a:t>
            </a:r>
            <a:r>
              <a:rPr lang="nl-BE" sz="2800" dirty="0"/>
              <a:t> </a:t>
            </a:r>
            <a:r>
              <a:rPr lang="nl-BE" sz="2800" dirty="0" err="1"/>
              <a:t>exist</a:t>
            </a:r>
            <a:endParaRPr lang="nl-BE" sz="2800" dirty="0"/>
          </a:p>
          <a:p>
            <a:pPr lvl="1"/>
            <a:r>
              <a:rPr lang="nl-BE" sz="2800" b="1" dirty="0"/>
              <a:t>empties</a:t>
            </a:r>
            <a:r>
              <a:rPr lang="nl-BE" sz="2800" dirty="0"/>
              <a:t> the file if it already exists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49E24E-AA29-4C7F-8855-955E8DA3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B787AE-AF87-4897-BF8D-6D15B512E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13"/>
    </mc:Choice>
    <mc:Fallback>
      <p:transition spd="slow" advTm="4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9678" y="1607338"/>
            <a:ext cx="11291048" cy="4626069"/>
          </a:xfrm>
        </p:spPr>
        <p:txBody>
          <a:bodyPr>
            <a:normAutofit/>
          </a:bodyPr>
          <a:lstStyle/>
          <a:p>
            <a:r>
              <a:rPr lang="en-GB" dirty="0"/>
              <a:t>Processing data in text files</a:t>
            </a:r>
          </a:p>
          <a:p>
            <a:r>
              <a:rPr lang="en-GB" dirty="0"/>
              <a:t>Definitions: file, record, fields</a:t>
            </a:r>
          </a:p>
          <a:p>
            <a:r>
              <a:rPr lang="en-GB" dirty="0"/>
              <a:t>Part 1: reading a text file</a:t>
            </a:r>
          </a:p>
          <a:p>
            <a:pPr lvl="1"/>
            <a:r>
              <a:rPr lang="en-GB" dirty="0"/>
              <a:t>Methods read(), </a:t>
            </a:r>
            <a:r>
              <a:rPr lang="en-GB" dirty="0" err="1"/>
              <a:t>readline</a:t>
            </a:r>
            <a:r>
              <a:rPr lang="en-GB" dirty="0"/>
              <a:t>() and </a:t>
            </a:r>
            <a:r>
              <a:rPr lang="en-GB" dirty="0" err="1"/>
              <a:t>readlines</a:t>
            </a:r>
            <a:r>
              <a:rPr lang="en-GB" dirty="0"/>
              <a:t>()</a:t>
            </a:r>
          </a:p>
          <a:p>
            <a:r>
              <a:rPr lang="en-GB" dirty="0"/>
              <a:t>Part 2: writing to a text file</a:t>
            </a:r>
          </a:p>
          <a:p>
            <a:pPr lvl="1"/>
            <a:r>
              <a:rPr lang="en-GB" dirty="0"/>
              <a:t>Methods write() and </a:t>
            </a:r>
            <a:r>
              <a:rPr lang="en-GB" dirty="0" err="1"/>
              <a:t>writelines</a:t>
            </a:r>
            <a:r>
              <a:rPr lang="en-GB" dirty="0"/>
              <a:t>()</a:t>
            </a:r>
          </a:p>
          <a:p>
            <a:pPr lvl="1"/>
            <a:r>
              <a:rPr lang="en-GB" dirty="0"/>
              <a:t>Add to a file</a:t>
            </a:r>
          </a:p>
          <a:p>
            <a:pPr lvl="1"/>
            <a:r>
              <a:rPr lang="en-GB" dirty="0"/>
              <a:t>Function exists()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0894B0-4AC6-4A97-B876-639EFD0BA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2"/>
    </mc:Choice>
    <mc:Fallback xmlns="">
      <p:transition spd="slow" advTm="18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498BC-F766-4673-9CC1-4F438C2DC62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Writing with the </a:t>
            </a:r>
            <a:r>
              <a:rPr lang="nl-BE" dirty="0" err="1"/>
              <a:t>write</a:t>
            </a:r>
            <a:r>
              <a:rPr lang="nl-BE" dirty="0"/>
              <a:t>() method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314B5B-8B88-4795-A945-7D3D815B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E539330-C71C-4116-8991-347BD28F9011}"/>
              </a:ext>
            </a:extLst>
          </p:cNvPr>
          <p:cNvSpPr/>
          <p:nvPr/>
        </p:nvSpPr>
        <p:spPr>
          <a:xfrm>
            <a:off x="458867" y="4580792"/>
            <a:ext cx="11600163" cy="179844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open a file for writing, the 2nd argument of the open() function gets the value </a:t>
            </a:r>
            <a:r>
              <a:rPr lang="nl-BE" altLang="nl-BE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'w'.</a:t>
            </a:r>
            <a:endParaRPr lang="nl-BE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‘agenda.txt' does not yet exist and is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b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do not specify a path, the file will appear in the project folder.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7AE89B1-03DE-4C67-9369-1D57C1B47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70" y="1550594"/>
            <a:ext cx="5827236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#1 Open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#3 Close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file.close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7F756E9-C44A-4559-B829-274F1FCC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653" y="5377771"/>
            <a:ext cx="2680819" cy="4938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C44C85-F44B-4BF5-B581-AC517707D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49"/>
    </mc:Choice>
    <mc:Fallback>
      <p:transition spd="slow" advTm="60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F3F44-742C-460C-8B34-F1BE6EF8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with the </a:t>
            </a:r>
            <a:r>
              <a:rPr lang="nl-BE" dirty="0" err="1"/>
              <a:t>write</a:t>
            </a:r>
            <a:r>
              <a:rPr lang="nl-BE" dirty="0"/>
              <a:t>() 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DFCDD2-0485-4356-93BE-2C51AE21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Writing is done via the </a:t>
            </a:r>
            <a:r>
              <a:rPr lang="nl-BE" dirty="0" err="1"/>
              <a:t>write</a:t>
            </a:r>
            <a:r>
              <a:rPr lang="nl-BE" dirty="0"/>
              <a:t>() method of the handle. As an argument you give the string you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write</a:t>
            </a:r>
            <a:r>
              <a:rPr lang="nl-BE" dirty="0"/>
              <a:t>.</a:t>
            </a:r>
          </a:p>
          <a:p>
            <a:endParaRPr lang="nl-BE" dirty="0"/>
          </a:p>
          <a:p>
            <a:pPr marL="0" indent="0">
              <a:buNone/>
            </a:pPr>
            <a:br>
              <a:rPr lang="nl-BE" dirty="0"/>
            </a:br>
            <a:endParaRPr lang="nl-BE" dirty="0"/>
          </a:p>
          <a:p>
            <a:r>
              <a:rPr lang="nl-BE" dirty="0"/>
              <a:t>Result of the above code is a file with 1 very long string.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So it is important to write down the </a:t>
            </a:r>
            <a:r>
              <a:rPr lang="nl-BE" dirty="0" err="1"/>
              <a:t>newline</a:t>
            </a:r>
            <a:r>
              <a:rPr lang="nl-BE" dirty="0"/>
              <a:t> character.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9043E8-0B78-4F1E-A047-0CAE26E8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DF2D4B-F716-4683-A9A5-52921FDC4B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360" y="4550732"/>
            <a:ext cx="7713785" cy="7563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01B122EF-D2A3-4908-B161-E6AE39F9A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269" y="2389094"/>
            <a:ext cx="582723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E3C27AD-7E83-42B1-A3F3-72E7CC3DB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32"/>
    </mc:Choice>
    <mc:Fallback>
      <p:transition spd="slow" advTm="7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6" x="622300" y="2017713"/>
          <p14:tracePt t="968" x="622300" y="2009775"/>
          <p14:tracePt t="11558" x="630238" y="2001838"/>
          <p14:tracePt t="11560" x="638175" y="1978025"/>
          <p14:tracePt t="11563" x="646113" y="1970088"/>
          <p14:tracePt t="11566" x="654050" y="1922463"/>
          <p14:tracePt t="11568" x="661988" y="1890713"/>
          <p14:tracePt t="11570" x="669925" y="1849438"/>
          <p14:tracePt t="11573" x="685800" y="1793875"/>
          <p14:tracePt t="11575" x="701675" y="1762125"/>
          <p14:tracePt t="11577" x="709613" y="1722438"/>
          <p14:tracePt t="11581" x="717550" y="1674813"/>
          <p14:tracePt t="11583" x="741363" y="1611313"/>
          <p14:tracePt t="11588" x="757238" y="1547813"/>
          <p14:tracePt t="11589" x="773113" y="1514475"/>
          <p14:tracePt t="11591" x="781050" y="1490663"/>
          <p14:tracePt t="11593" x="788988" y="1466850"/>
          <p14:tracePt t="11596" x="796925" y="1443038"/>
          <p14:tracePt t="11598" x="804863" y="1427163"/>
          <p14:tracePt t="11599" x="812800" y="1403350"/>
          <p14:tracePt t="11604" x="828675" y="1371600"/>
          <p14:tracePt t="11606" x="828675" y="1355725"/>
          <p14:tracePt t="11607" x="836613" y="1339850"/>
          <p14:tracePt t="11609" x="836613" y="1323975"/>
          <p14:tracePt t="11612" x="844550" y="1323975"/>
          <p14:tracePt t="11615" x="844550" y="1316038"/>
          <p14:tracePt t="11618" x="852488" y="1316038"/>
          <p14:tracePt t="11622" x="852488" y="1308100"/>
          <p14:tracePt t="11637" x="860425" y="1308100"/>
          <p14:tracePt t="11656" x="868363" y="1308100"/>
          <p14:tracePt t="11659" x="877888" y="1308100"/>
          <p14:tracePt t="11665" x="885825" y="1316038"/>
          <p14:tracePt t="11667" x="893763" y="1316038"/>
          <p14:tracePt t="11669" x="901700" y="1316038"/>
          <p14:tracePt t="11671" x="909638" y="1323975"/>
          <p14:tracePt t="11674" x="917575" y="1323975"/>
          <p14:tracePt t="11675" x="925513" y="1331913"/>
          <p14:tracePt t="11677" x="941388" y="1339850"/>
          <p14:tracePt t="11679" x="949325" y="1347788"/>
          <p14:tracePt t="11682" x="957263" y="1347788"/>
          <p14:tracePt t="11684" x="973138" y="1355725"/>
          <p14:tracePt t="11686" x="989013" y="1363663"/>
          <p14:tracePt t="11688" x="996950" y="1379538"/>
          <p14:tracePt t="11690" x="1012825" y="1387475"/>
          <p14:tracePt t="11691" x="1020763" y="1395413"/>
          <p14:tracePt t="11693" x="1036638" y="1411288"/>
          <p14:tracePt t="11695" x="1044575" y="1419225"/>
          <p14:tracePt t="11698" x="1060450" y="1435100"/>
          <p14:tracePt t="11700" x="1076325" y="1450975"/>
          <p14:tracePt t="11703" x="1084263" y="1466850"/>
          <p14:tracePt t="11707" x="1108075" y="1506538"/>
          <p14:tracePt t="11708" x="1116013" y="1522413"/>
          <p14:tracePt t="11710" x="1131888" y="1547813"/>
          <p14:tracePt t="11711" x="1139825" y="1563688"/>
          <p14:tracePt t="11715" x="1155700" y="1587500"/>
          <p14:tracePt t="11716" x="1171575" y="1603375"/>
          <p14:tracePt t="11718" x="1179513" y="1627188"/>
          <p14:tracePt t="11724" x="1220788" y="1690688"/>
          <p14:tracePt t="11726" x="1236663" y="1706563"/>
          <p14:tracePt t="11727" x="1252538" y="1730375"/>
          <p14:tracePt t="11729" x="1268413" y="1754188"/>
          <p14:tracePt t="11731" x="1276350" y="1770063"/>
          <p14:tracePt t="11734" x="1292225" y="1793875"/>
          <p14:tracePt t="11737" x="1323975" y="1825625"/>
          <p14:tracePt t="11739" x="1339850" y="1857375"/>
          <p14:tracePt t="11741" x="1347788" y="1873250"/>
          <p14:tracePt t="11743" x="1363663" y="1890713"/>
          <p14:tracePt t="11745" x="1379538" y="1906588"/>
          <p14:tracePt t="11747" x="1395413" y="1922463"/>
          <p14:tracePt t="11749" x="1411288" y="1946275"/>
          <p14:tracePt t="11752" x="1427163" y="1962150"/>
          <p14:tracePt t="11753" x="1443038" y="1978025"/>
          <p14:tracePt t="11755" x="1466850" y="1993900"/>
          <p14:tracePt t="11757" x="1482725" y="2009775"/>
          <p14:tracePt t="11759" x="1506538" y="2025650"/>
          <p14:tracePt t="11761" x="1522413" y="2033588"/>
          <p14:tracePt t="11764" x="1538288" y="2049463"/>
          <p14:tracePt t="11765" x="1562100" y="2065338"/>
          <p14:tracePt t="11768" x="1579563" y="2073275"/>
          <p14:tracePt t="11769" x="1603375" y="2089150"/>
          <p14:tracePt t="11771" x="1619250" y="2105025"/>
          <p14:tracePt t="11773" x="1643063" y="2112963"/>
          <p14:tracePt t="11775" x="1666875" y="2128838"/>
          <p14:tracePt t="11777" x="1682750" y="2136775"/>
          <p14:tracePt t="11779" x="1714500" y="2144713"/>
          <p14:tracePt t="11782" x="1730375" y="2152650"/>
          <p14:tracePt t="11784" x="1754188" y="2160588"/>
          <p14:tracePt t="11785" x="1770063" y="2168525"/>
          <p14:tracePt t="11787" x="1793875" y="2176463"/>
          <p14:tracePt t="11789" x="1825625" y="2184400"/>
          <p14:tracePt t="11791" x="1841500" y="2184400"/>
          <p14:tracePt t="11793" x="1865313" y="2192338"/>
          <p14:tracePt t="11795" x="1881188" y="2200275"/>
          <p14:tracePt t="11797" x="1905000" y="2200275"/>
          <p14:tracePt t="11799" x="1938338" y="2216150"/>
          <p14:tracePt t="11801" x="1954213" y="2216150"/>
          <p14:tracePt t="11803" x="1978025" y="2224088"/>
          <p14:tracePt t="11805" x="1993900" y="2233613"/>
          <p14:tracePt t="11807" x="2017713" y="2241550"/>
          <p14:tracePt t="11809" x="2041525" y="2249488"/>
          <p14:tracePt t="11811" x="2057400" y="2257425"/>
          <p14:tracePt t="11814" x="2073275" y="2265363"/>
          <p14:tracePt t="11815" x="2089150" y="2273300"/>
          <p14:tracePt t="11820" x="2136775" y="2289175"/>
          <p14:tracePt t="11821" x="2144713" y="2297113"/>
          <p14:tracePt t="11823" x="2160588" y="2305050"/>
          <p14:tracePt t="11825" x="2176463" y="2312988"/>
          <p14:tracePt t="11827" x="2192338" y="2320925"/>
          <p14:tracePt t="11829" x="2208213" y="2328863"/>
          <p14:tracePt t="11832" x="2216150" y="2336800"/>
          <p14:tracePt t="11834" x="2232025" y="2344738"/>
          <p14:tracePt t="11838" x="2255838" y="2360613"/>
          <p14:tracePt t="11840" x="2273300" y="2368550"/>
          <p14:tracePt t="11842" x="2281238" y="2376488"/>
          <p14:tracePt t="11843" x="2297113" y="2384425"/>
          <p14:tracePt t="11846" x="2305050" y="2392363"/>
          <p14:tracePt t="11848" x="2312988" y="2392363"/>
          <p14:tracePt t="11849" x="2320925" y="2400300"/>
          <p14:tracePt t="11851" x="2328863" y="2408238"/>
          <p14:tracePt t="11856" x="2344738" y="2416175"/>
          <p14:tracePt t="11858" x="2344738" y="2424113"/>
          <p14:tracePt t="11861" x="2352675" y="2424113"/>
          <p14:tracePt t="11862" x="2360613" y="2432050"/>
          <p14:tracePt t="11869" x="2368550" y="2439988"/>
          <p14:tracePt t="11872" x="2376488" y="2447925"/>
          <p14:tracePt t="11875" x="2384425" y="2455863"/>
          <p14:tracePt t="11879" x="2384425" y="2463800"/>
          <p14:tracePt t="11882" x="2392363" y="2471738"/>
          <p14:tracePt t="11885" x="2392363" y="2479675"/>
          <p14:tracePt t="11887" x="2400300" y="2487613"/>
          <p14:tracePt t="11889" x="2400300" y="2495550"/>
          <p14:tracePt t="11893" x="2408238" y="2503488"/>
          <p14:tracePt t="11895" x="2408238" y="2511425"/>
          <p14:tracePt t="11898" x="2408238" y="2519363"/>
          <p14:tracePt t="11900" x="2416175" y="2527300"/>
          <p14:tracePt t="11902" x="2424113" y="2535238"/>
          <p14:tracePt t="11904" x="2424113" y="2543175"/>
          <p14:tracePt t="11905" x="2432050" y="2551113"/>
          <p14:tracePt t="11908" x="2432050" y="2559050"/>
          <p14:tracePt t="11909" x="2439988" y="2566988"/>
          <p14:tracePt t="11911" x="2439988" y="2576513"/>
          <p14:tracePt t="11915" x="2447925" y="2592388"/>
          <p14:tracePt t="11920" x="2463800" y="2608263"/>
          <p14:tracePt t="11921" x="2463800" y="2616200"/>
          <p14:tracePt t="11924" x="2471738" y="2624138"/>
          <p14:tracePt t="11925" x="2471738" y="2632075"/>
          <p14:tracePt t="11927" x="2479675" y="2640013"/>
          <p14:tracePt t="11929" x="2487613" y="2647950"/>
          <p14:tracePt t="11932" x="2487613" y="2655888"/>
          <p14:tracePt t="11933" x="2495550" y="2663825"/>
          <p14:tracePt t="11936" x="2495550" y="2671763"/>
          <p14:tracePt t="11940" x="2511425" y="2679700"/>
          <p14:tracePt t="11942" x="2511425" y="2687638"/>
          <p14:tracePt t="11943" x="2519363" y="2695575"/>
          <p14:tracePt t="11945" x="2527300" y="2695575"/>
          <p14:tracePt t="11948" x="2527300" y="2703513"/>
          <p14:tracePt t="11949" x="2535238" y="2711450"/>
          <p14:tracePt t="11953" x="2543175" y="2719388"/>
          <p14:tracePt t="11956" x="2551113" y="2727325"/>
          <p14:tracePt t="11959" x="2559050" y="2735263"/>
          <p14:tracePt t="11961" x="2559050" y="2743200"/>
          <p14:tracePt t="11965" x="2566988" y="2751138"/>
          <p14:tracePt t="11969" x="2574925" y="2759075"/>
          <p14:tracePt t="11971" x="2582863" y="2767013"/>
          <p14:tracePt t="11975" x="2582863" y="2774950"/>
          <p14:tracePt t="11977" x="2590800" y="2782888"/>
          <p14:tracePt t="11982" x="2590800" y="2790825"/>
          <p14:tracePt t="11983" x="2598738" y="2790825"/>
          <p14:tracePt t="11988" x="2598738" y="2806700"/>
          <p14:tracePt t="11991" x="2598738" y="2814638"/>
          <p14:tracePt t="11993" x="2606675" y="2814638"/>
          <p14:tracePt t="11995" x="2606675" y="2822575"/>
          <p14:tracePt t="12000" x="2606675" y="2830513"/>
          <p14:tracePt t="12003" x="2606675" y="2838450"/>
          <p14:tracePt t="12011" x="2606675" y="2846388"/>
          <p14:tracePt t="12015" x="2616200" y="2846388"/>
          <p14:tracePt t="12154" x="2606675" y="2846388"/>
          <p14:tracePt t="12160" x="2606675" y="2838450"/>
          <p14:tracePt t="12167" x="2606675" y="2830513"/>
          <p14:tracePt t="12170" x="2598738" y="2830513"/>
          <p14:tracePt t="12173" x="2598738" y="2822575"/>
          <p14:tracePt t="12176" x="2590800" y="2822575"/>
          <p14:tracePt t="12180" x="2582863" y="2814638"/>
          <p14:tracePt t="12184" x="2574925" y="2814638"/>
          <p14:tracePt t="12185" x="2574925" y="2806700"/>
          <p14:tracePt t="12188" x="2566988" y="2806700"/>
          <p14:tracePt t="12191" x="2559050" y="2806700"/>
          <p14:tracePt t="12193" x="2559050" y="2798763"/>
          <p14:tracePt t="12195" x="2551113" y="2798763"/>
          <p14:tracePt t="12198" x="2543175" y="2798763"/>
          <p14:tracePt t="12200" x="2543175" y="2790825"/>
          <p14:tracePt t="12202" x="2535238" y="2790825"/>
          <p14:tracePt t="12205" x="2527300" y="2782888"/>
          <p14:tracePt t="12207" x="2519363" y="2782888"/>
          <p14:tracePt t="12211" x="2511425" y="2782888"/>
          <p14:tracePt t="12216" x="2503488" y="2774950"/>
          <p14:tracePt t="12218" x="2495550" y="2774950"/>
          <p14:tracePt t="12223" x="2487613" y="2774950"/>
          <p14:tracePt t="12225" x="2487613" y="2767013"/>
          <p14:tracePt t="12227" x="2479675" y="2767013"/>
          <p14:tracePt t="12234" x="2471738" y="2767013"/>
          <p14:tracePt t="12239" x="2463800" y="2759075"/>
          <p14:tracePt t="12254" x="2455863" y="2759075"/>
          <p14:tracePt t="12293" x="2447925" y="2759075"/>
          <p14:tracePt t="12303" x="2439988" y="2759075"/>
          <p14:tracePt t="12309" x="2432050" y="2751138"/>
          <p14:tracePt t="12316" x="2424113" y="2751138"/>
          <p14:tracePt t="12319" x="2416175" y="2751138"/>
          <p14:tracePt t="12323" x="2408238" y="2743200"/>
          <p14:tracePt t="12327" x="2400300" y="2743200"/>
          <p14:tracePt t="12330" x="2392363" y="2743200"/>
          <p14:tracePt t="12334" x="2384425" y="2735263"/>
          <p14:tracePt t="12337" x="2376488" y="2735263"/>
          <p14:tracePt t="12339" x="2368550" y="2735263"/>
          <p14:tracePt t="12341" x="2368550" y="2727325"/>
          <p14:tracePt t="12343" x="2360613" y="2727325"/>
          <p14:tracePt t="12348" x="2352675" y="2727325"/>
          <p14:tracePt t="12351" x="2352675" y="2719388"/>
          <p14:tracePt t="12352" x="2344738" y="2719388"/>
          <p14:tracePt t="12355" x="2336800" y="2719388"/>
          <p14:tracePt t="12359" x="2328863" y="2711450"/>
          <p14:tracePt t="12366" x="2320925" y="2711450"/>
          <p14:tracePt t="12369" x="2320925" y="2703513"/>
          <p14:tracePt t="12371" x="2312988" y="2703513"/>
          <p14:tracePt t="12380" x="2305050" y="2703513"/>
          <p14:tracePt t="12385" x="2305050" y="2695575"/>
          <p14:tracePt t="12745" x="2297113" y="2695575"/>
          <p14:tracePt t="12746" x="2297113" y="2703513"/>
          <p14:tracePt t="12755" x="2289175" y="2703513"/>
          <p14:tracePt t="12761" x="2281238" y="2703513"/>
          <p14:tracePt t="12769" x="2273300" y="2703513"/>
          <p14:tracePt t="12777" x="2265363" y="2703513"/>
          <p14:tracePt t="12779" x="2265363" y="2711450"/>
          <p14:tracePt t="12787" x="2255838" y="2711450"/>
          <p14:tracePt t="12800" x="2247900" y="2711450"/>
          <p14:tracePt t="12805" x="2239963" y="2711450"/>
          <p14:tracePt t="12809" x="2239963" y="2703513"/>
          <p14:tracePt t="12816" x="2232025" y="2703513"/>
          <p14:tracePt t="12823" x="2224088" y="2703513"/>
          <p14:tracePt t="12834" x="2216150" y="2703513"/>
          <p14:tracePt t="12843" x="2208213" y="2703513"/>
          <p14:tracePt t="12855" x="2200275" y="2703513"/>
          <p14:tracePt t="12886" x="2192338" y="2703513"/>
          <p14:tracePt t="12898" x="2192338" y="2695575"/>
          <p14:tracePt t="12908" x="2184400" y="2695575"/>
          <p14:tracePt t="12918" x="2176463" y="2695575"/>
          <p14:tracePt t="12927" x="2168525" y="2695575"/>
          <p14:tracePt t="12937" x="2160588" y="2695575"/>
          <p14:tracePt t="12947" x="2152650" y="2695575"/>
          <p14:tracePt t="12949" x="2152650" y="2687638"/>
          <p14:tracePt t="12960" x="2144713" y="2687638"/>
          <p14:tracePt t="12971" x="2136775" y="2687638"/>
          <p14:tracePt t="12979" x="2128838" y="2687638"/>
          <p14:tracePt t="12990" x="2120900" y="2695575"/>
          <p14:tracePt t="12995" x="2112963" y="2695575"/>
          <p14:tracePt t="13004" x="2105025" y="2695575"/>
          <p14:tracePt t="13009" x="2097088" y="2695575"/>
          <p14:tracePt t="13019" x="2089150" y="2695575"/>
          <p14:tracePt t="13036" x="2081213" y="2695575"/>
          <p14:tracePt t="13380" x="2081213" y="2703513"/>
          <p14:tracePt t="13392" x="2081213" y="2711450"/>
          <p14:tracePt t="13398" x="2073275" y="2711450"/>
          <p14:tracePt t="13400" x="2073275" y="2719388"/>
          <p14:tracePt t="13407" x="2073275" y="2727325"/>
          <p14:tracePt t="13410" x="2065338" y="2727325"/>
          <p14:tracePt t="13417" x="2065338" y="2735263"/>
          <p14:tracePt t="13431" x="2057400" y="2735263"/>
          <p14:tracePt t="13450" x="2057400" y="2743200"/>
          <p14:tracePt t="14072" x="2057400" y="2751138"/>
          <p14:tracePt t="14080" x="2049463" y="2759075"/>
          <p14:tracePt t="14084" x="2049463" y="2767013"/>
          <p14:tracePt t="14086" x="2041525" y="2767013"/>
          <p14:tracePt t="14089" x="2041525" y="2774950"/>
          <p14:tracePt t="14091" x="2033588" y="2774950"/>
          <p14:tracePt t="14093" x="2033588" y="2782888"/>
          <p14:tracePt t="14098" x="2025650" y="2790825"/>
          <p14:tracePt t="14101" x="2025650" y="2798763"/>
          <p14:tracePt t="14103" x="2017713" y="2798763"/>
          <p14:tracePt t="14107" x="2017713" y="2806700"/>
          <p14:tracePt t="14109" x="2009775" y="2814638"/>
          <p14:tracePt t="14115" x="2001838" y="2822575"/>
          <p14:tracePt t="14119" x="1993900" y="2830513"/>
          <p14:tracePt t="14123" x="1993900" y="2838450"/>
          <p14:tracePt t="14126" x="1985963" y="2838450"/>
          <p14:tracePt t="14127" x="1985963" y="2846388"/>
          <p14:tracePt t="14129" x="1978025" y="2854325"/>
          <p14:tracePt t="14135" x="1970088" y="2862263"/>
          <p14:tracePt t="14139" x="1962150" y="2870200"/>
          <p14:tracePt t="14143" x="1954213" y="2878138"/>
          <p14:tracePt t="14149" x="1946275" y="2886075"/>
          <p14:tracePt t="14153" x="1938338" y="2894013"/>
          <p14:tracePt t="14157" x="1938338" y="2901950"/>
          <p14:tracePt t="14160" x="1930400" y="2901950"/>
          <p14:tracePt t="14165" x="1922463" y="2909888"/>
          <p14:tracePt t="14169" x="1922463" y="2919413"/>
          <p14:tracePt t="14173" x="1912938" y="2919413"/>
          <p14:tracePt t="14177" x="1912938" y="2927350"/>
          <p14:tracePt t="14179" x="1905000" y="2927350"/>
          <p14:tracePt t="14185" x="1905000" y="2935288"/>
          <p14:tracePt t="14189" x="1897063" y="2935288"/>
          <p14:tracePt t="14198" x="1897063" y="2943225"/>
          <p14:tracePt t="14209" x="1889125" y="2943225"/>
          <p14:tracePt t="14212" x="1889125" y="2951163"/>
          <p14:tracePt t="14225" x="1889125" y="2959100"/>
          <p14:tracePt t="14245" x="1889125" y="2967038"/>
          <p14:tracePt t="14270" x="1889125" y="2974975"/>
          <p14:tracePt t="14298" x="1897063" y="2974975"/>
          <p14:tracePt t="14309" x="1905000" y="2974975"/>
          <p14:tracePt t="14318" x="1912938" y="2982913"/>
          <p14:tracePt t="14325" x="1922463" y="2982913"/>
          <p14:tracePt t="14333" x="1930400" y="2982913"/>
          <p14:tracePt t="14337" x="1938338" y="2982913"/>
          <p14:tracePt t="14341" x="1946275" y="2982913"/>
          <p14:tracePt t="14345" x="1954213" y="2990850"/>
          <p14:tracePt t="14349" x="1962150" y="2990850"/>
          <p14:tracePt t="14353" x="1970088" y="2990850"/>
          <p14:tracePt t="14357" x="1978025" y="2990850"/>
          <p14:tracePt t="14361" x="1985963" y="2990850"/>
          <p14:tracePt t="14365" x="1993900" y="2990850"/>
          <p14:tracePt t="14367" x="1993900" y="2998788"/>
          <p14:tracePt t="14369" x="2001838" y="2998788"/>
          <p14:tracePt t="14373" x="2009775" y="2998788"/>
          <p14:tracePt t="14377" x="2017713" y="2998788"/>
          <p14:tracePt t="14384" x="2025650" y="3006725"/>
          <p14:tracePt t="14387" x="2033588" y="3006725"/>
          <p14:tracePt t="14393" x="2041525" y="3006725"/>
          <p14:tracePt t="14398" x="2041525" y="3014663"/>
          <p14:tracePt t="14400" x="2049463" y="3014663"/>
          <p14:tracePt t="14408" x="2057400" y="3014663"/>
          <p14:tracePt t="14411" x="2057400" y="3022600"/>
          <p14:tracePt t="14417" x="2065338" y="3022600"/>
          <p14:tracePt t="14435" x="2065338" y="3030538"/>
          <p14:tracePt t="14633" x="2073275" y="3030538"/>
          <p14:tracePt t="14640" x="2073275" y="3022600"/>
          <p14:tracePt t="14676" x="2081213" y="3022600"/>
          <p14:tracePt t="14689" x="2089150" y="3022600"/>
          <p14:tracePt t="14701" x="2097088" y="3022600"/>
          <p14:tracePt t="14709" x="2105025" y="3022600"/>
          <p14:tracePt t="14715" x="2112963" y="3030538"/>
          <p14:tracePt t="14721" x="2120900" y="3030538"/>
          <p14:tracePt t="14727" x="2128838" y="3030538"/>
          <p14:tracePt t="14729" x="2128838" y="3038475"/>
          <p14:tracePt t="14733" x="2136775" y="3038475"/>
          <p14:tracePt t="14738" x="2144713" y="3038475"/>
          <p14:tracePt t="14744" x="2152650" y="3046413"/>
          <p14:tracePt t="14750" x="2160588" y="3046413"/>
          <p14:tracePt t="14761" x="2168525" y="3046413"/>
          <p14:tracePt t="14765" x="2168525" y="3054350"/>
          <p14:tracePt t="15014" x="2176463" y="3054350"/>
          <p14:tracePt t="15030" x="2176463" y="3046413"/>
          <p14:tracePt t="15058" x="2184400" y="3046413"/>
          <p14:tracePt t="15407" x="2192338" y="3046413"/>
          <p14:tracePt t="15796" x="2200275" y="3046413"/>
          <p14:tracePt t="16702" x="2200275" y="3038475"/>
          <p14:tracePt t="16718" x="2200275" y="3030538"/>
          <p14:tracePt t="16728" x="2200275" y="3022600"/>
          <p14:tracePt t="16734" x="2208213" y="3022600"/>
          <p14:tracePt t="16740" x="2208213" y="3014663"/>
          <p14:tracePt t="16750" x="2208213" y="3006725"/>
          <p14:tracePt t="16757" x="2208213" y="2998788"/>
          <p14:tracePt t="16767" x="2208213" y="2990850"/>
          <p14:tracePt t="16780" x="2208213" y="2982913"/>
          <p14:tracePt t="17324" x="2208213" y="2990850"/>
          <p14:tracePt t="17334" x="2200275" y="2990850"/>
          <p14:tracePt t="17337" x="2200275" y="2998788"/>
          <p14:tracePt t="17349" x="2192338" y="3006725"/>
          <p14:tracePt t="17355" x="2192338" y="3014663"/>
          <p14:tracePt t="17357" x="2184400" y="3014663"/>
          <p14:tracePt t="17366" x="2184400" y="3022600"/>
          <p14:tracePt t="17371" x="2176463" y="3022600"/>
          <p14:tracePt t="17375" x="2176463" y="3030538"/>
          <p14:tracePt t="17392" x="2168525" y="3030538"/>
          <p14:tracePt t="17394" x="2168525" y="3038475"/>
          <p14:tracePt t="17464" x="2176463" y="3038475"/>
          <p14:tracePt t="17504" x="2184400" y="3038475"/>
          <p14:tracePt t="17584" x="2176463" y="3038475"/>
          <p14:tracePt t="17598" x="2168525" y="3038475"/>
          <p14:tracePt t="17607" x="2160588" y="3038475"/>
          <p14:tracePt t="17614" x="2152650" y="3038475"/>
          <p14:tracePt t="17618" x="2144713" y="3038475"/>
          <p14:tracePt t="17621" x="2136775" y="3038475"/>
          <p14:tracePt t="17625" x="2128838" y="3038475"/>
          <p14:tracePt t="17629" x="2120900" y="3038475"/>
          <p14:tracePt t="17634" x="2112963" y="3038475"/>
          <p14:tracePt t="17637" x="2105025" y="3038475"/>
          <p14:tracePt t="17645" x="2097088" y="3038475"/>
          <p14:tracePt t="17692" x="2105025" y="3038475"/>
          <p14:tracePt t="17697" x="2112963" y="3038475"/>
          <p14:tracePt t="17701" x="2120900" y="3038475"/>
          <p14:tracePt t="17705" x="2128838" y="3038475"/>
          <p14:tracePt t="17707" x="2136775" y="3038475"/>
          <p14:tracePt t="17710" x="2144713" y="3038475"/>
          <p14:tracePt t="17711" x="2152650" y="3038475"/>
          <p14:tracePt t="17714" x="2160588" y="3046413"/>
          <p14:tracePt t="17716" x="2168525" y="3046413"/>
          <p14:tracePt t="17718" x="2176463" y="3046413"/>
          <p14:tracePt t="17720" x="2184400" y="3046413"/>
          <p14:tracePt t="17721" x="2192338" y="3046413"/>
          <p14:tracePt t="17723" x="2200275" y="3054350"/>
          <p14:tracePt t="17725" x="2208213" y="3054350"/>
          <p14:tracePt t="17727" x="2216150" y="3054350"/>
          <p14:tracePt t="17729" x="2232025" y="3054350"/>
          <p14:tracePt t="17734" x="2247900" y="3054350"/>
          <p14:tracePt t="17737" x="2255838" y="3062288"/>
          <p14:tracePt t="17738" x="2265363" y="3062288"/>
          <p14:tracePt t="17739" x="2281238" y="3062288"/>
          <p14:tracePt t="17744" x="2297113" y="3062288"/>
          <p14:tracePt t="17746" x="2305050" y="3062288"/>
          <p14:tracePt t="17749" x="2312988" y="3070225"/>
          <p14:tracePt t="17752" x="2336800" y="3070225"/>
          <p14:tracePt t="17754" x="2344738" y="3070225"/>
          <p14:tracePt t="17755" x="2352675" y="3070225"/>
          <p14:tracePt t="17757" x="2360613" y="3070225"/>
          <p14:tracePt t="17759" x="2376488" y="3070225"/>
          <p14:tracePt t="17761" x="2384425" y="3078163"/>
          <p14:tracePt t="17765" x="2392363" y="3078163"/>
          <p14:tracePt t="17767" x="2400300" y="3078163"/>
          <p14:tracePt t="17769" x="2408238" y="3078163"/>
          <p14:tracePt t="17771" x="2416175" y="3078163"/>
          <p14:tracePt t="17775" x="2424113" y="3078163"/>
          <p14:tracePt t="17779" x="2432050" y="3078163"/>
          <p14:tracePt t="17785" x="2439988" y="3078163"/>
          <p14:tracePt t="17805" x="2432050" y="3078163"/>
          <p14:tracePt t="17814" x="2424113" y="3078163"/>
          <p14:tracePt t="17817" x="2416175" y="3070225"/>
          <p14:tracePt t="17819" x="2408238" y="3070225"/>
          <p14:tracePt t="17821" x="2400300" y="3070225"/>
          <p14:tracePt t="17823" x="2392363" y="3070225"/>
          <p14:tracePt t="17825" x="2384425" y="3062288"/>
          <p14:tracePt t="17827" x="2376488" y="3062288"/>
          <p14:tracePt t="17830" x="2360613" y="3062288"/>
          <p14:tracePt t="17832" x="2352675" y="3062288"/>
          <p14:tracePt t="17834" x="2344738" y="3054350"/>
          <p14:tracePt t="17835" x="2328863" y="3054350"/>
          <p14:tracePt t="17837" x="2320925" y="3054350"/>
          <p14:tracePt t="17839" x="2305050" y="3054350"/>
          <p14:tracePt t="17841" x="2297113" y="3054350"/>
          <p14:tracePt t="17843" x="2281238" y="3046413"/>
          <p14:tracePt t="17846" x="2265363" y="3046413"/>
          <p14:tracePt t="17848" x="2255838" y="3046413"/>
          <p14:tracePt t="17850" x="2239963" y="3038475"/>
          <p14:tracePt t="17852" x="2232025" y="3038475"/>
          <p14:tracePt t="17853" x="2216150" y="3038475"/>
          <p14:tracePt t="17855" x="2208213" y="3030538"/>
          <p14:tracePt t="17857" x="2200275" y="3030538"/>
          <p14:tracePt t="17859" x="2184400" y="3030538"/>
          <p14:tracePt t="17862" x="2176463" y="3022600"/>
          <p14:tracePt t="17865" x="2160588" y="3022600"/>
          <p14:tracePt t="17868" x="2152650" y="3022600"/>
          <p14:tracePt t="17869" x="2144713" y="3014663"/>
          <p14:tracePt t="17873" x="2136775" y="3014663"/>
          <p14:tracePt t="17876" x="2128838" y="3014663"/>
          <p14:tracePt t="17882" x="2120900" y="3006725"/>
          <p14:tracePt t="17907" x="2120900" y="3014663"/>
          <p14:tracePt t="17909" x="2128838" y="3014663"/>
          <p14:tracePt t="17916" x="2152650" y="3014663"/>
          <p14:tracePt t="17917" x="2160588" y="3014663"/>
          <p14:tracePt t="17919" x="2168525" y="3014663"/>
          <p14:tracePt t="17921" x="2184400" y="3014663"/>
          <p14:tracePt t="17924" x="2192338" y="3022600"/>
          <p14:tracePt t="17925" x="2208213" y="3022600"/>
          <p14:tracePt t="17927" x="2216150" y="3022600"/>
          <p14:tracePt t="17929" x="2232025" y="3022600"/>
          <p14:tracePt t="17932" x="2247900" y="3030538"/>
          <p14:tracePt t="17934" x="2255838" y="3030538"/>
          <p14:tracePt t="17935" x="2273300" y="3030538"/>
          <p14:tracePt t="17937" x="2281238" y="3030538"/>
          <p14:tracePt t="17940" x="2297113" y="3030538"/>
          <p14:tracePt t="17941" x="2312988" y="3030538"/>
          <p14:tracePt t="17943" x="2320925" y="3030538"/>
          <p14:tracePt t="17945" x="2336800" y="3030538"/>
          <p14:tracePt t="17948" x="2344738" y="3030538"/>
          <p14:tracePt t="17950" x="2360613" y="3038475"/>
          <p14:tracePt t="17952" x="2368550" y="3038475"/>
          <p14:tracePt t="17953" x="2376488" y="3038475"/>
          <p14:tracePt t="17956" x="2384425" y="3046413"/>
          <p14:tracePt t="17957" x="2392363" y="3046413"/>
          <p14:tracePt t="17959" x="2400300" y="3046413"/>
          <p14:tracePt t="17962" x="2408238" y="3046413"/>
          <p14:tracePt t="17966" x="2424113" y="3046413"/>
          <p14:tracePt t="17968" x="2424113" y="3054350"/>
          <p14:tracePt t="17970" x="2432050" y="3054350"/>
          <p14:tracePt t="17973" x="2439988" y="3054350"/>
          <p14:tracePt t="17980" x="2447925" y="3054350"/>
          <p14:tracePt t="17993" x="2439988" y="3054350"/>
          <p14:tracePt t="18005" x="2432050" y="3054350"/>
          <p14:tracePt t="18016" x="2416175" y="3054350"/>
          <p14:tracePt t="18018" x="2416175" y="3046413"/>
          <p14:tracePt t="18019" x="2400300" y="3046413"/>
          <p14:tracePt t="18023" x="2392363" y="3046413"/>
          <p14:tracePt t="18025" x="2376488" y="3046413"/>
          <p14:tracePt t="18027" x="2368550" y="3038475"/>
          <p14:tracePt t="18030" x="2352675" y="3038475"/>
          <p14:tracePt t="18036" x="2328863" y="3038475"/>
          <p14:tracePt t="18037" x="2320925" y="3038475"/>
          <p14:tracePt t="18039" x="2305050" y="3030538"/>
          <p14:tracePt t="18052" x="2265363" y="3030538"/>
          <p14:tracePt t="18059" x="2265363" y="3022600"/>
          <p14:tracePt t="18082" x="2273300" y="3022600"/>
          <p14:tracePt t="18087" x="2273300" y="3030538"/>
          <p14:tracePt t="18093" x="2281238" y="3030538"/>
          <p14:tracePt t="18098" x="2289175" y="3030538"/>
          <p14:tracePt t="18100" x="2297113" y="3030538"/>
          <p14:tracePt t="18103" x="2305050" y="3030538"/>
          <p14:tracePt t="18105" x="2312988" y="3030538"/>
          <p14:tracePt t="18107" x="2320925" y="3030538"/>
          <p14:tracePt t="18109" x="2328863" y="3030538"/>
          <p14:tracePt t="18112" x="2336800" y="3030538"/>
          <p14:tracePt t="18116" x="2344738" y="3030538"/>
          <p14:tracePt t="18117" x="2352675" y="3030538"/>
          <p14:tracePt t="18119" x="2360613" y="3030538"/>
          <p14:tracePt t="18121" x="2368550" y="3038475"/>
          <p14:tracePt t="18123" x="2376488" y="3038475"/>
          <p14:tracePt t="18127" x="2384425" y="3038475"/>
          <p14:tracePt t="18129" x="2392363" y="3038475"/>
          <p14:tracePt t="18133" x="2400300" y="3038475"/>
          <p14:tracePt t="18137" x="2408238" y="3038475"/>
          <p14:tracePt t="18143" x="2416175" y="3038475"/>
          <p14:tracePt t="18149" x="2416175" y="3046413"/>
          <p14:tracePt t="18174" x="2416175" y="3038475"/>
          <p14:tracePt t="18176" x="2408238" y="3038475"/>
          <p14:tracePt t="18182" x="2400300" y="3038475"/>
          <p14:tracePt t="18185" x="2392363" y="3038475"/>
          <p14:tracePt t="18187" x="2384425" y="3038475"/>
          <p14:tracePt t="18190" x="2376488" y="3038475"/>
          <p14:tracePt t="18191" x="2368550" y="3038475"/>
          <p14:tracePt t="18193" x="2360613" y="3038475"/>
          <p14:tracePt t="18195" x="2352675" y="3038475"/>
          <p14:tracePt t="18198" x="2344738" y="3038475"/>
          <p14:tracePt t="18200" x="2336800" y="3038475"/>
          <p14:tracePt t="18201" x="2328863" y="3038475"/>
          <p14:tracePt t="18204" x="2320925" y="3038475"/>
          <p14:tracePt t="18206" x="2312988" y="3030538"/>
          <p14:tracePt t="18207" x="2305050" y="3030538"/>
          <p14:tracePt t="18209" x="2297113" y="3030538"/>
          <p14:tracePt t="18211" x="2289175" y="3030538"/>
          <p14:tracePt t="18216" x="2281238" y="3030538"/>
          <p14:tracePt t="18217" x="2273300" y="3022600"/>
          <p14:tracePt t="18223" x="2265363" y="3022600"/>
          <p14:tracePt t="18229" x="2255838" y="3022600"/>
          <p14:tracePt t="18238" x="2247900" y="3022600"/>
          <p14:tracePt t="18265" x="2255838" y="3022600"/>
          <p14:tracePt t="18269" x="2265363" y="3014663"/>
          <p14:tracePt t="18273" x="2273300" y="3014663"/>
          <p14:tracePt t="18275" x="2281238" y="3014663"/>
          <p14:tracePt t="18277" x="2289175" y="3014663"/>
          <p14:tracePt t="18279" x="2297113" y="3014663"/>
          <p14:tracePt t="18282" x="2305050" y="3014663"/>
          <p14:tracePt t="18285" x="2312988" y="3014663"/>
          <p14:tracePt t="18286" x="2328863" y="3014663"/>
          <p14:tracePt t="18287" x="2336800" y="3014663"/>
          <p14:tracePt t="18289" x="2344738" y="3014663"/>
          <p14:tracePt t="18291" x="2352675" y="3014663"/>
          <p14:tracePt t="18293" x="2368550" y="3014663"/>
          <p14:tracePt t="18295" x="2376488" y="3014663"/>
          <p14:tracePt t="18300" x="2392363" y="3014663"/>
          <p14:tracePt t="18301" x="2400300" y="3014663"/>
          <p14:tracePt t="18303" x="2408238" y="3014663"/>
          <p14:tracePt t="18305" x="2416175" y="3014663"/>
          <p14:tracePt t="18307" x="2424113" y="3022600"/>
          <p14:tracePt t="18309" x="2432050" y="3022600"/>
          <p14:tracePt t="18311" x="2439988" y="3022600"/>
          <p14:tracePt t="18316" x="2455863" y="3022600"/>
          <p14:tracePt t="18317" x="2463800" y="3022600"/>
          <p14:tracePt t="18323" x="2471738" y="3030538"/>
          <p14:tracePt t="18329" x="2479675" y="3030538"/>
          <p14:tracePt t="18353" x="2471738" y="3030538"/>
          <p14:tracePt t="18361" x="2463800" y="3030538"/>
          <p14:tracePt t="18366" x="2455863" y="3030538"/>
          <p14:tracePt t="18367" x="2447925" y="3030538"/>
          <p14:tracePt t="18369" x="2432050" y="3030538"/>
          <p14:tracePt t="18373" x="2416175" y="3030538"/>
          <p14:tracePt t="18376" x="2408238" y="3030538"/>
          <p14:tracePt t="18377" x="2400300" y="3030538"/>
          <p14:tracePt t="18379" x="2384425" y="3030538"/>
          <p14:tracePt t="18382" x="2376488" y="3030538"/>
          <p14:tracePt t="18383" x="2368550" y="3030538"/>
          <p14:tracePt t="18385" x="2352675" y="3022600"/>
          <p14:tracePt t="18387" x="2344738" y="3022600"/>
          <p14:tracePt t="18389" x="2328863" y="3022600"/>
          <p14:tracePt t="18391" x="2320925" y="3022600"/>
          <p14:tracePt t="18393" x="2312988" y="3022600"/>
          <p14:tracePt t="18395" x="2305050" y="3022600"/>
          <p14:tracePt t="18398" x="2297113" y="3022600"/>
          <p14:tracePt t="18400" x="2289175" y="3014663"/>
          <p14:tracePt t="18401" x="2281238" y="3014663"/>
          <p14:tracePt t="18403" x="2273300" y="3014663"/>
          <p14:tracePt t="18405" x="2265363" y="3014663"/>
          <p14:tracePt t="18409" x="2255838" y="3014663"/>
          <p14:tracePt t="18415" x="2255838" y="3006725"/>
          <p14:tracePt t="18417" x="2247900" y="3006725"/>
          <p14:tracePt t="18437" x="2255838" y="3006725"/>
          <p14:tracePt t="18448" x="2265363" y="3014663"/>
          <p14:tracePt t="18450" x="2273300" y="3014663"/>
          <p14:tracePt t="18451" x="2281238" y="3014663"/>
          <p14:tracePt t="18454" x="2289175" y="3014663"/>
          <p14:tracePt t="18455" x="2297113" y="3014663"/>
          <p14:tracePt t="18457" x="2312988" y="3014663"/>
          <p14:tracePt t="18459" x="2328863" y="3014663"/>
          <p14:tracePt t="18461" x="2336800" y="3014663"/>
          <p14:tracePt t="18465" x="2368550" y="3014663"/>
          <p14:tracePt t="18468" x="2384425" y="3014663"/>
          <p14:tracePt t="18470" x="2400300" y="3014663"/>
          <p14:tracePt t="18471" x="2416175" y="3014663"/>
          <p14:tracePt t="18473" x="2432050" y="3022600"/>
          <p14:tracePt t="18475" x="2439988" y="3022600"/>
          <p14:tracePt t="18477" x="2455863" y="3022600"/>
          <p14:tracePt t="18479" x="2471738" y="3022600"/>
          <p14:tracePt t="18482" x="2487613" y="3022600"/>
          <p14:tracePt t="18484" x="2503488" y="3030538"/>
          <p14:tracePt t="18487" x="2527300" y="3030538"/>
          <p14:tracePt t="18489" x="2543175" y="3038475"/>
          <p14:tracePt t="18491" x="2551113" y="3038475"/>
          <p14:tracePt t="18493" x="2559050" y="3038475"/>
          <p14:tracePt t="18495" x="2574925" y="3038475"/>
          <p14:tracePt t="18498" x="2582863" y="3046413"/>
          <p14:tracePt t="18502" x="2598738" y="3046413"/>
          <p14:tracePt t="18504" x="2606675" y="3046413"/>
          <p14:tracePt t="18505" x="2616200" y="3054350"/>
          <p14:tracePt t="18507" x="2624138" y="3054350"/>
          <p14:tracePt t="18509" x="2640013" y="3054350"/>
          <p14:tracePt t="18515" x="2647950" y="3054350"/>
          <p14:tracePt t="18519" x="2655888" y="3062288"/>
          <p14:tracePt t="18545" x="2647950" y="3062288"/>
          <p14:tracePt t="18550" x="2640013" y="3062288"/>
          <p14:tracePt t="18553" x="2632075" y="3062288"/>
          <p14:tracePt t="18555" x="2624138" y="3062288"/>
          <p14:tracePt t="18557" x="2616200" y="3062288"/>
          <p14:tracePt t="18559" x="2606675" y="3054350"/>
          <p14:tracePt t="18561" x="2598738" y="3054350"/>
          <p14:tracePt t="18565" x="2590800" y="3054350"/>
          <p14:tracePt t="18568" x="2566988" y="3054350"/>
          <p14:tracePt t="18569" x="2551113" y="3054350"/>
          <p14:tracePt t="18571" x="2543175" y="3046413"/>
          <p14:tracePt t="18573" x="2535238" y="3046413"/>
          <p14:tracePt t="18575" x="2519363" y="3046413"/>
          <p14:tracePt t="18577" x="2511425" y="3046413"/>
          <p14:tracePt t="18579" x="2495550" y="3038475"/>
          <p14:tracePt t="18582" x="2487613" y="3038475"/>
          <p14:tracePt t="18584" x="2479675" y="3038475"/>
          <p14:tracePt t="18585" x="2471738" y="3038475"/>
          <p14:tracePt t="18587" x="2463800" y="3038475"/>
          <p14:tracePt t="18589" x="2455863" y="3030538"/>
          <p14:tracePt t="18591" x="2439988" y="3030538"/>
          <p14:tracePt t="18593" x="2432050" y="3030538"/>
          <p14:tracePt t="18596" x="2424113" y="3030538"/>
          <p14:tracePt t="18601" x="2416175" y="3022600"/>
          <p14:tracePt t="18602" x="2408238" y="3022600"/>
          <p14:tracePt t="18603" x="2400300" y="3022600"/>
          <p14:tracePt t="18605" x="2392363" y="3022600"/>
          <p14:tracePt t="18607" x="2400300" y="3022600"/>
          <p14:tracePt t="18617" x="2392363" y="3022600"/>
          <p14:tracePt t="18639" x="2400300" y="3022600"/>
          <p14:tracePt t="18651" x="2408238" y="3022600"/>
          <p14:tracePt t="18655" x="2416175" y="3022600"/>
          <p14:tracePt t="18659" x="2424113" y="3022600"/>
          <p14:tracePt t="18661" x="2432050" y="3022600"/>
          <p14:tracePt t="18666" x="2439988" y="3022600"/>
          <p14:tracePt t="18667" x="2447925" y="3022600"/>
          <p14:tracePt t="18669" x="2455863" y="3022600"/>
          <p14:tracePt t="18671" x="2455863" y="3030538"/>
          <p14:tracePt t="18674" x="2463800" y="3030538"/>
          <p14:tracePt t="18675" x="2471738" y="3030538"/>
          <p14:tracePt t="18679" x="2479675" y="3030538"/>
          <p14:tracePt t="18686" x="2487613" y="3030538"/>
          <p14:tracePt t="18734" x="2479675" y="3030538"/>
          <p14:tracePt t="18743" x="2471738" y="3030538"/>
          <p14:tracePt t="18749" x="2463800" y="3030538"/>
          <p14:tracePt t="18753" x="2455863" y="3030538"/>
          <p14:tracePt t="18757" x="2447925" y="3030538"/>
          <p14:tracePt t="18761" x="2439988" y="3030538"/>
          <p14:tracePt t="18766" x="2432050" y="3030538"/>
          <p14:tracePt t="18769" x="2424113" y="3030538"/>
          <p14:tracePt t="18773" x="2416175" y="3030538"/>
          <p14:tracePt t="18775" x="2408238" y="3030538"/>
          <p14:tracePt t="18779" x="2400300" y="3030538"/>
          <p14:tracePt t="18782" x="2392363" y="3030538"/>
          <p14:tracePt t="18785" x="2384425" y="3030538"/>
          <p14:tracePt t="18787" x="2376488" y="3030538"/>
          <p14:tracePt t="18789" x="2368550" y="3030538"/>
          <p14:tracePt t="18793" x="2360613" y="3030538"/>
          <p14:tracePt t="18795" x="2360613" y="3022600"/>
          <p14:tracePt t="18800" x="2344738" y="3022600"/>
          <p14:tracePt t="18801" x="2336800" y="3022600"/>
          <p14:tracePt t="18805" x="2328863" y="3022600"/>
          <p14:tracePt t="18807" x="2320925" y="3022600"/>
          <p14:tracePt t="18811" x="2312988" y="3022600"/>
          <p14:tracePt t="18816" x="2305050" y="3022600"/>
          <p14:tracePt t="18818" x="2297113" y="3022600"/>
          <p14:tracePt t="18821" x="2289175" y="3022600"/>
          <p14:tracePt t="18825" x="2281238" y="3022600"/>
          <p14:tracePt t="18829" x="2273300" y="3022600"/>
          <p14:tracePt t="18902" x="2281238" y="3022600"/>
          <p14:tracePt t="18908" x="2281238" y="3014663"/>
          <p14:tracePt t="18910" x="2289175" y="3014663"/>
          <p14:tracePt t="18915" x="2305050" y="3014663"/>
          <p14:tracePt t="18918" x="2312988" y="3014663"/>
          <p14:tracePt t="18919" x="2320925" y="3014663"/>
          <p14:tracePt t="18923" x="2328863" y="3014663"/>
          <p14:tracePt t="18926" x="2336800" y="3014663"/>
          <p14:tracePt t="18927" x="2344738" y="3014663"/>
          <p14:tracePt t="18929" x="2352675" y="3014663"/>
          <p14:tracePt t="18932" x="2360613" y="3014663"/>
          <p14:tracePt t="18935" x="2368550" y="3014663"/>
          <p14:tracePt t="18938" x="2376488" y="3022600"/>
          <p14:tracePt t="18940" x="2384425" y="3022600"/>
          <p14:tracePt t="18943" x="2392363" y="3022600"/>
          <p14:tracePt t="18948" x="2400300" y="3022600"/>
          <p14:tracePt t="18951" x="2408238" y="3022600"/>
          <p14:tracePt t="18956" x="2416175" y="3022600"/>
          <p14:tracePt t="18959" x="2424113" y="3030538"/>
          <p14:tracePt t="18966" x="2432050" y="3030538"/>
          <p14:tracePt t="18976" x="2439988" y="3030538"/>
          <p14:tracePt t="19035" x="2432050" y="3030538"/>
          <p14:tracePt t="19041" x="2424113" y="3030538"/>
          <p14:tracePt t="19045" x="2416175" y="3030538"/>
          <p14:tracePt t="19048" x="2408238" y="3022600"/>
          <p14:tracePt t="19051" x="2400300" y="3022600"/>
          <p14:tracePt t="19055" x="2392363" y="3022600"/>
          <p14:tracePt t="19059" x="2384425" y="3022600"/>
          <p14:tracePt t="19061" x="2376488" y="3022600"/>
          <p14:tracePt t="19065" x="2368550" y="3022600"/>
          <p14:tracePt t="19067" x="2360613" y="3022600"/>
          <p14:tracePt t="19069" x="2352675" y="3022600"/>
          <p14:tracePt t="19073" x="2344738" y="3022600"/>
          <p14:tracePt t="19075" x="2336800" y="3014663"/>
          <p14:tracePt t="19077" x="2328863" y="3014663"/>
          <p14:tracePt t="19079" x="2320925" y="3014663"/>
          <p14:tracePt t="19083" x="2312988" y="3014663"/>
          <p14:tracePt t="19085" x="2305050" y="3014663"/>
          <p14:tracePt t="19087" x="2297113" y="3014663"/>
          <p14:tracePt t="19091" x="2289175" y="3014663"/>
          <p14:tracePt t="19093" x="2281238" y="3006725"/>
          <p14:tracePt t="19097" x="2273300" y="3006725"/>
          <p14:tracePt t="19101" x="2265363" y="3006725"/>
          <p14:tracePt t="19105" x="2255838" y="3006725"/>
          <p14:tracePt t="19111" x="2247900" y="3006725"/>
          <p14:tracePt t="19115" x="2247900" y="2998788"/>
          <p14:tracePt t="19156" x="2247900" y="3006725"/>
          <p14:tracePt t="19169" x="2255838" y="3006725"/>
          <p14:tracePt t="19179" x="2265363" y="3006725"/>
          <p14:tracePt t="19183" x="2273300" y="3006725"/>
          <p14:tracePt t="19187" x="2281238" y="3006725"/>
          <p14:tracePt t="19191" x="2289175" y="3006725"/>
          <p14:tracePt t="19195" x="2297113" y="3014663"/>
          <p14:tracePt t="19200" x="2312988" y="3014663"/>
          <p14:tracePt t="19203" x="2320925" y="3014663"/>
          <p14:tracePt t="19206" x="2328863" y="3014663"/>
          <p14:tracePt t="19207" x="2336800" y="3014663"/>
          <p14:tracePt t="19211" x="2344738" y="3014663"/>
          <p14:tracePt t="19214" x="2352675" y="3014663"/>
          <p14:tracePt t="19216" x="2360613" y="3022600"/>
          <p14:tracePt t="19219" x="2368550" y="3022600"/>
          <p14:tracePt t="19221" x="2376488" y="3022600"/>
          <p14:tracePt t="19223" x="2384425" y="3022600"/>
          <p14:tracePt t="19225" x="2392363" y="3022600"/>
          <p14:tracePt t="19227" x="2400300" y="3022600"/>
          <p14:tracePt t="19229" x="2400300" y="3030538"/>
          <p14:tracePt t="19232" x="2408238" y="3030538"/>
          <p14:tracePt t="19234" x="2416175" y="3030538"/>
          <p14:tracePt t="19237" x="2424113" y="3030538"/>
          <p14:tracePt t="19241" x="2432050" y="3030538"/>
          <p14:tracePt t="19245" x="2439988" y="3038475"/>
          <p14:tracePt t="19251" x="2447925" y="3038475"/>
          <p14:tracePt t="19266" x="2455863" y="3046413"/>
          <p14:tracePt t="19298" x="2447925" y="3046413"/>
          <p14:tracePt t="19349" x="2455863" y="3046413"/>
          <p14:tracePt t="19562" x="2447925" y="3046413"/>
          <p14:tracePt t="19592" x="2439988" y="3046413"/>
          <p14:tracePt t="19601" x="2432050" y="3046413"/>
          <p14:tracePt t="20156" x="2432050" y="3038475"/>
          <p14:tracePt t="20420" x="2424113" y="3038475"/>
          <p14:tracePt t="20426" x="2416175" y="3038475"/>
          <p14:tracePt t="20429" x="2408238" y="3038475"/>
          <p14:tracePt t="20432" x="2400300" y="3038475"/>
          <p14:tracePt t="20434" x="2400300" y="3046413"/>
          <p14:tracePt t="20435" x="2392363" y="3046413"/>
          <p14:tracePt t="20438" x="2384425" y="3046413"/>
          <p14:tracePt t="20440" x="2376488" y="3046413"/>
          <p14:tracePt t="20442" x="2376488" y="3038475"/>
          <p14:tracePt t="20443" x="2368550" y="3038475"/>
          <p14:tracePt t="20445" x="2360613" y="3038475"/>
          <p14:tracePt t="20448" x="2352675" y="3038475"/>
          <p14:tracePt t="20450" x="2344738" y="3038475"/>
          <p14:tracePt t="20451" x="2336800" y="3038475"/>
          <p14:tracePt t="20454" x="2328863" y="3038475"/>
          <p14:tracePt t="20455" x="2320925" y="3038475"/>
          <p14:tracePt t="20457" x="2312988" y="3038475"/>
          <p14:tracePt t="20459" x="2305050" y="3038475"/>
          <p14:tracePt t="20461" x="2297113" y="3030538"/>
          <p14:tracePt t="20464" x="2289175" y="3030538"/>
          <p14:tracePt t="20466" x="2281238" y="3030538"/>
          <p14:tracePt t="20468" x="2273300" y="3030538"/>
          <p14:tracePt t="20470" x="2265363" y="3030538"/>
          <p14:tracePt t="20471" x="2247900" y="3022600"/>
          <p14:tracePt t="20473" x="2239963" y="3022600"/>
          <p14:tracePt t="20475" x="2232025" y="3022600"/>
          <p14:tracePt t="20477" x="2224088" y="3022600"/>
          <p14:tracePt t="20480" x="2216150" y="3022600"/>
          <p14:tracePt t="20482" x="2200275" y="3014663"/>
          <p14:tracePt t="20484" x="2192338" y="3014663"/>
          <p14:tracePt t="20488" x="2176463" y="3014663"/>
          <p14:tracePt t="20489" x="2160588" y="3014663"/>
          <p14:tracePt t="20491" x="2152650" y="3006725"/>
          <p14:tracePt t="20493" x="2144713" y="3006725"/>
          <p14:tracePt t="20495" x="2136775" y="3006725"/>
          <p14:tracePt t="20498" x="2128838" y="3006725"/>
          <p14:tracePt t="20500" x="2120900" y="3006725"/>
          <p14:tracePt t="20504" x="2097088" y="2998788"/>
          <p14:tracePt t="20505" x="2097088" y="2990850"/>
          <p14:tracePt t="20507" x="2089150" y="2990850"/>
          <p14:tracePt t="20509" x="2081213" y="2990850"/>
          <p14:tracePt t="20511" x="2073275" y="2990850"/>
          <p14:tracePt t="20513" x="2065338" y="2982913"/>
          <p14:tracePt t="20516" x="2057400" y="2982913"/>
          <p14:tracePt t="20518" x="2049463" y="2982913"/>
          <p14:tracePt t="20519" x="2041525" y="2982913"/>
          <p14:tracePt t="20521" x="2041525" y="2974975"/>
          <p14:tracePt t="20523" x="2033588" y="2974975"/>
          <p14:tracePt t="20525" x="2025650" y="2974975"/>
          <p14:tracePt t="20527" x="2025650" y="2967038"/>
          <p14:tracePt t="20529" x="2017713" y="2967038"/>
          <p14:tracePt t="20533" x="2009775" y="2967038"/>
          <p14:tracePt t="20535" x="2009775" y="2959100"/>
          <p14:tracePt t="20539" x="2001838" y="2959100"/>
          <p14:tracePt t="20543" x="1993900" y="2951163"/>
          <p14:tracePt t="20553" x="1985963" y="2943225"/>
          <p14:tracePt t="20564" x="1978025" y="2943225"/>
          <p14:tracePt t="20565" x="1978025" y="2935288"/>
          <p14:tracePt t="20575" x="1978025" y="2927350"/>
          <p14:tracePt t="20579" x="1970088" y="2927350"/>
          <p14:tracePt t="20583" x="1970088" y="2919413"/>
          <p14:tracePt t="20591" x="1970088" y="2909888"/>
          <p14:tracePt t="20595" x="1970088" y="2901950"/>
          <p14:tracePt t="20597" x="1962150" y="2901950"/>
          <p14:tracePt t="20601" x="1962150" y="2894013"/>
          <p14:tracePt t="20605" x="1962150" y="2886075"/>
          <p14:tracePt t="20609" x="1962150" y="2878138"/>
          <p14:tracePt t="20613" x="1962150" y="2870200"/>
          <p14:tracePt t="20615" x="1962150" y="2862263"/>
          <p14:tracePt t="20619" x="1954213" y="2854325"/>
          <p14:tracePt t="20621" x="1954213" y="2846388"/>
          <p14:tracePt t="20625" x="1954213" y="2838450"/>
          <p14:tracePt t="20627" x="1954213" y="2830513"/>
          <p14:tracePt t="20629" x="1954213" y="2822575"/>
          <p14:tracePt t="20633" x="1946275" y="2814638"/>
          <p14:tracePt t="20635" x="1946275" y="2806700"/>
          <p14:tracePt t="20637" x="1946275" y="2798763"/>
          <p14:tracePt t="20639" x="1946275" y="2790825"/>
          <p14:tracePt t="20641" x="1946275" y="2782888"/>
          <p14:tracePt t="20643" x="1946275" y="2774950"/>
          <p14:tracePt t="20645" x="1938338" y="2767013"/>
          <p14:tracePt t="20647" x="1938338" y="2759075"/>
          <p14:tracePt t="20649" x="1938338" y="2751138"/>
          <p14:tracePt t="20653" x="1938338" y="2743200"/>
          <p14:tracePt t="20655" x="1938338" y="2735263"/>
          <p14:tracePt t="20658" x="1938338" y="2727325"/>
          <p14:tracePt t="20659" x="1938338" y="2719388"/>
          <p14:tracePt t="20661" x="1938338" y="2711450"/>
          <p14:tracePt t="20663" x="1930400" y="2703513"/>
          <p14:tracePt t="20666" x="1930400" y="2695575"/>
          <p14:tracePt t="20667" x="1930400" y="2687638"/>
          <p14:tracePt t="20669" x="1930400" y="2679700"/>
          <p14:tracePt t="20671" x="1930400" y="2671763"/>
          <p14:tracePt t="20673" x="1930400" y="2663825"/>
          <p14:tracePt t="20675" x="1930400" y="2655888"/>
          <p14:tracePt t="20679" x="1930400" y="2647950"/>
          <p14:tracePt t="20681" x="1930400" y="2640013"/>
          <p14:tracePt t="20683" x="1930400" y="2632075"/>
          <p14:tracePt t="20685" x="1930400" y="2624138"/>
          <p14:tracePt t="20689" x="1930400" y="2616200"/>
          <p14:tracePt t="20691" x="1930400" y="2608263"/>
          <p14:tracePt t="20693" x="1930400" y="2600325"/>
          <p14:tracePt t="20697" x="1930400" y="2592388"/>
          <p14:tracePt t="20699" x="1930400" y="2584450"/>
          <p14:tracePt t="20703" x="1930400" y="2576513"/>
          <p14:tracePt t="20705" x="1930400" y="2566988"/>
          <p14:tracePt t="20709" x="1930400" y="2559050"/>
          <p14:tracePt t="20711" x="1938338" y="2551113"/>
          <p14:tracePt t="20715" x="1938338" y="2543175"/>
          <p14:tracePt t="20717" x="1938338" y="2535238"/>
          <p14:tracePt t="20721" x="1938338" y="2527300"/>
          <p14:tracePt t="20725" x="1938338" y="2519363"/>
          <p14:tracePt t="20727" x="1946275" y="2511425"/>
          <p14:tracePt t="20731" x="1946275" y="2503488"/>
          <p14:tracePt t="20735" x="1946275" y="2495550"/>
          <p14:tracePt t="20739" x="1954213" y="2487613"/>
          <p14:tracePt t="20743" x="1954213" y="2479675"/>
          <p14:tracePt t="20747" x="1954213" y="2471738"/>
          <p14:tracePt t="20751" x="1962150" y="2463800"/>
          <p14:tracePt t="20755" x="1962150" y="2455863"/>
          <p14:tracePt t="20759" x="1962150" y="2447925"/>
          <p14:tracePt t="20765" x="1970088" y="2439988"/>
          <p14:tracePt t="20771" x="1970088" y="2432050"/>
          <p14:tracePt t="20779" x="1970088" y="2424113"/>
          <p14:tracePt t="20781" x="1978025" y="2424113"/>
          <p14:tracePt t="20787" x="1978025" y="2416175"/>
          <p14:tracePt t="20960" x="1978025" y="2424113"/>
          <p14:tracePt t="20970" x="1978025" y="2432050"/>
          <p14:tracePt t="20974" x="1970088" y="2432050"/>
          <p14:tracePt t="20980" x="1970088" y="2439988"/>
          <p14:tracePt t="20986" x="1970088" y="2447925"/>
          <p14:tracePt t="20993" x="1970088" y="2455863"/>
          <p14:tracePt t="21002" x="1970088" y="2463800"/>
          <p14:tracePt t="21010" x="1970088" y="2471738"/>
          <p14:tracePt t="21017" x="1970088" y="2479675"/>
          <p14:tracePt t="21023" x="1970088" y="2487613"/>
          <p14:tracePt t="21029" x="1970088" y="2495550"/>
          <p14:tracePt t="21035" x="1970088" y="2503488"/>
          <p14:tracePt t="21052" x="1978025" y="2527300"/>
          <p14:tracePt t="21053" x="1978025" y="2535238"/>
          <p14:tracePt t="21057" x="1978025" y="2543175"/>
          <p14:tracePt t="21061" x="1978025" y="2551113"/>
          <p14:tracePt t="21065" x="1985963" y="2559050"/>
          <p14:tracePt t="21069" x="1985963" y="2566988"/>
          <p14:tracePt t="21071" x="1993900" y="2576513"/>
          <p14:tracePt t="21073" x="1993900" y="2584450"/>
          <p14:tracePt t="21075" x="2001838" y="2584450"/>
          <p14:tracePt t="21077" x="2001838" y="2592388"/>
          <p14:tracePt t="21080" x="2009775" y="2600325"/>
          <p14:tracePt t="21082" x="2009775" y="2608263"/>
          <p14:tracePt t="21084" x="2017713" y="2616200"/>
          <p14:tracePt t="21086" x="2025650" y="2624138"/>
          <p14:tracePt t="21087" x="2025650" y="2632075"/>
          <p14:tracePt t="21089" x="2033588" y="2640013"/>
          <p14:tracePt t="21091" x="2041525" y="2647950"/>
          <p14:tracePt t="21093" x="2049463" y="2655888"/>
          <p14:tracePt t="21095" x="2049463" y="2663825"/>
          <p14:tracePt t="21098" x="2057400" y="2671763"/>
          <p14:tracePt t="21099" x="2065338" y="2679700"/>
          <p14:tracePt t="21103" x="2073275" y="2687638"/>
          <p14:tracePt t="21105" x="2081213" y="2695575"/>
          <p14:tracePt t="21106" x="2089150" y="2703513"/>
          <p14:tracePt t="21107" x="2097088" y="2711450"/>
          <p14:tracePt t="21109" x="2105025" y="2719388"/>
          <p14:tracePt t="21112" x="2112963" y="2727325"/>
          <p14:tracePt t="21116" x="2128838" y="2735263"/>
          <p14:tracePt t="21117" x="2136775" y="2743200"/>
          <p14:tracePt t="21122" x="2152650" y="2759075"/>
          <p14:tracePt t="21123" x="2160588" y="2767013"/>
          <p14:tracePt t="21126" x="2168525" y="2774950"/>
          <p14:tracePt t="21127" x="2184400" y="2782888"/>
          <p14:tracePt t="21129" x="2192338" y="2790825"/>
          <p14:tracePt t="21132" x="2200275" y="2790825"/>
          <p14:tracePt t="21133" x="2208213" y="2798763"/>
          <p14:tracePt t="21135" x="2216150" y="2806700"/>
          <p14:tracePt t="21140" x="2239963" y="2822575"/>
          <p14:tracePt t="21143" x="2255838" y="2838450"/>
          <p14:tracePt t="21145" x="2265363" y="2838450"/>
          <p14:tracePt t="21148" x="2281238" y="2846388"/>
          <p14:tracePt t="21149" x="2289175" y="2854325"/>
          <p14:tracePt t="21152" x="2297113" y="2862263"/>
          <p14:tracePt t="21156" x="2320925" y="2870200"/>
          <p14:tracePt t="21158" x="2328863" y="2878138"/>
          <p14:tracePt t="21159" x="2336800" y="2886075"/>
          <p14:tracePt t="21161" x="2344738" y="2894013"/>
          <p14:tracePt t="21164" x="2352675" y="2894013"/>
          <p14:tracePt t="21166" x="2360613" y="2901950"/>
          <p14:tracePt t="21167" x="2368550" y="2909888"/>
          <p14:tracePt t="21173" x="2384425" y="2919413"/>
          <p14:tracePt t="21175" x="2400300" y="2927350"/>
          <p14:tracePt t="21177" x="2408238" y="2927350"/>
          <p14:tracePt t="21179" x="2416175" y="2935288"/>
          <p14:tracePt t="21182" x="2424113" y="2935288"/>
          <p14:tracePt t="21183" x="2432050" y="2935288"/>
          <p14:tracePt t="21188" x="2447925" y="2943225"/>
          <p14:tracePt t="21190" x="2455863" y="2951163"/>
          <p14:tracePt t="21192" x="2463800" y="2951163"/>
          <p14:tracePt t="21193" x="2471738" y="2951163"/>
          <p14:tracePt t="21195" x="2479675" y="2959100"/>
          <p14:tracePt t="21198" x="2487613" y="2959100"/>
          <p14:tracePt t="21199" x="2495550" y="2967038"/>
          <p14:tracePt t="21204" x="2511425" y="2967038"/>
          <p14:tracePt t="21206" x="2519363" y="2974975"/>
          <p14:tracePt t="21208" x="2527300" y="2974975"/>
          <p14:tracePt t="21209" x="2535238" y="2974975"/>
          <p14:tracePt t="21211" x="2543175" y="2982913"/>
          <p14:tracePt t="21213" x="2551113" y="2982913"/>
          <p14:tracePt t="21216" x="2559050" y="2982913"/>
          <p14:tracePt t="21217" x="2559050" y="2990850"/>
          <p14:tracePt t="21222" x="2574925" y="2990850"/>
          <p14:tracePt t="21223" x="2574925" y="2998788"/>
          <p14:tracePt t="21226" x="2582863" y="2998788"/>
          <p14:tracePt t="21229" x="2590800" y="2998788"/>
          <p14:tracePt t="21232" x="2598738" y="2998788"/>
          <p14:tracePt t="21236" x="2606675" y="3006725"/>
          <p14:tracePt t="21241" x="2616200" y="3006725"/>
          <p14:tracePt t="21245" x="2624138" y="3006725"/>
          <p14:tracePt t="21251" x="2632075" y="3006725"/>
          <p14:tracePt t="21259" x="2640013" y="3014663"/>
          <p14:tracePt t="21267" x="2647950" y="3014663"/>
          <p14:tracePt t="21282" x="2655888" y="3014663"/>
          <p14:tracePt t="21296" x="2663825" y="3014663"/>
          <p14:tracePt t="21303" x="2671763" y="3014663"/>
          <p14:tracePt t="21311" x="2679700" y="3014663"/>
          <p14:tracePt t="21317" x="2687638" y="3014663"/>
          <p14:tracePt t="21323" x="2695575" y="3014663"/>
          <p14:tracePt t="21327" x="2695575" y="3022600"/>
          <p14:tracePt t="21330" x="2703513" y="3022600"/>
          <p14:tracePt t="21334" x="2711450" y="3022600"/>
          <p14:tracePt t="21339" x="2719388" y="3022600"/>
          <p14:tracePt t="21345" x="2727325" y="3022600"/>
          <p14:tracePt t="21351" x="2735263" y="3022600"/>
          <p14:tracePt t="21357" x="2743200" y="3030538"/>
          <p14:tracePt t="21363" x="2751138" y="3030538"/>
          <p14:tracePt t="21367" x="2759075" y="3030538"/>
          <p14:tracePt t="21371" x="2767013" y="3030538"/>
          <p14:tracePt t="21375" x="2774950" y="3030538"/>
          <p14:tracePt t="21382" x="2782888" y="3022600"/>
          <p14:tracePt t="21385" x="2790825" y="3022600"/>
          <p14:tracePt t="21391" x="2798763" y="3022600"/>
          <p14:tracePt t="21398" x="2806700" y="3022600"/>
          <p14:tracePt t="21403" x="2814638" y="3022600"/>
          <p14:tracePt t="21415" x="2822575" y="3022600"/>
          <p14:tracePt t="21425" x="2830513" y="3022600"/>
          <p14:tracePt t="21427" x="2830513" y="3014663"/>
          <p14:tracePt t="21443" x="2838450" y="3014663"/>
          <p14:tracePt t="21724" x="2830513" y="3014663"/>
          <p14:tracePt t="21728" x="2830513" y="3022600"/>
          <p14:tracePt t="21738" x="2822575" y="3022600"/>
          <p14:tracePt t="21757" x="2814638" y="3022600"/>
          <p14:tracePt t="21787" x="2814638" y="3030538"/>
          <p14:tracePt t="21846" x="2806700" y="3030538"/>
          <p14:tracePt t="21858" x="2806700" y="3038475"/>
          <p14:tracePt t="21870" x="2798763" y="3038475"/>
          <p14:tracePt t="21880" x="2798763" y="3046413"/>
          <p14:tracePt t="21888" x="2790825" y="3046413"/>
          <p14:tracePt t="22128" x="2790825" y="3038475"/>
          <p14:tracePt t="22138" x="2790825" y="3030538"/>
          <p14:tracePt t="22146" x="2790825" y="3022600"/>
          <p14:tracePt t="22151" x="2790825" y="3014663"/>
          <p14:tracePt t="22159" x="2790825" y="3006725"/>
          <p14:tracePt t="22165" x="2790825" y="2998788"/>
          <p14:tracePt t="22171" x="2790825" y="2990850"/>
          <p14:tracePt t="22177" x="2790825" y="2982913"/>
          <p14:tracePt t="22184" x="2790825" y="2974975"/>
          <p14:tracePt t="22187" x="2790825" y="2967038"/>
          <p14:tracePt t="22193" x="2790825" y="2959100"/>
          <p14:tracePt t="22198" x="2790825" y="2951163"/>
          <p14:tracePt t="22201" x="2790825" y="2943225"/>
          <p14:tracePt t="22205" x="2790825" y="2935288"/>
          <p14:tracePt t="22211" x="2790825" y="2927350"/>
          <p14:tracePt t="22217" x="2790825" y="2919413"/>
          <p14:tracePt t="22225" x="2790825" y="2909888"/>
          <p14:tracePt t="22238" x="2790825" y="2901950"/>
          <p14:tracePt t="22390" x="2790825" y="2909888"/>
          <p14:tracePt t="22398" x="2790825" y="2919413"/>
          <p14:tracePt t="22403" x="2790825" y="2927350"/>
          <p14:tracePt t="22409" x="2782888" y="2935288"/>
          <p14:tracePt t="22414" x="2782888" y="2943225"/>
          <p14:tracePt t="22419" x="2782888" y="2951163"/>
          <p14:tracePt t="22424" x="2782888" y="2959100"/>
          <p14:tracePt t="22429" x="2782888" y="2967038"/>
          <p14:tracePt t="22433" x="2782888" y="2974975"/>
          <p14:tracePt t="22439" x="2782888" y="2982913"/>
          <p14:tracePt t="22442" x="2774950" y="2982913"/>
          <p14:tracePt t="22443" x="2774950" y="2990850"/>
          <p14:tracePt t="22448" x="2774950" y="2998788"/>
          <p14:tracePt t="22453" x="2774950" y="3006725"/>
          <p14:tracePt t="22459" x="2774950" y="3014663"/>
          <p14:tracePt t="22466" x="2774950" y="3022600"/>
          <p14:tracePt t="22471" x="2774950" y="3030538"/>
          <p14:tracePt t="22479" x="2774950" y="3038475"/>
          <p14:tracePt t="22485" x="2774950" y="3046413"/>
          <p14:tracePt t="22493" x="2774950" y="3054350"/>
          <p14:tracePt t="22498" x="2782888" y="3054350"/>
          <p14:tracePt t="22503" x="2782888" y="3062288"/>
          <p14:tracePt t="22514" x="2782888" y="3070225"/>
          <p14:tracePt t="22525" x="2782888" y="3078163"/>
          <p14:tracePt t="22535" x="2790825" y="3078163"/>
          <p14:tracePt t="22537" x="2790825" y="3086100"/>
          <p14:tracePt t="22550" x="2798763" y="3094038"/>
          <p14:tracePt t="22557" x="2798763" y="3101975"/>
          <p14:tracePt t="22559" x="2806700" y="3101975"/>
          <p14:tracePt t="22566" x="2814638" y="3101975"/>
          <p14:tracePt t="22568" x="2814638" y="3109913"/>
          <p14:tracePt t="22571" x="2822575" y="3109913"/>
          <p14:tracePt t="22575" x="2830513" y="3109913"/>
          <p14:tracePt t="22579" x="2838450" y="3117850"/>
          <p14:tracePt t="22584" x="2846388" y="3117850"/>
          <p14:tracePt t="22587" x="2854325" y="3117850"/>
          <p14:tracePt t="22589" x="2854325" y="3125788"/>
          <p14:tracePt t="22591" x="2862263" y="3125788"/>
          <p14:tracePt t="22593" x="2870200" y="3125788"/>
          <p14:tracePt t="22598" x="2878138" y="3125788"/>
          <p14:tracePt t="22601" x="2886075" y="3133725"/>
          <p14:tracePt t="22602" x="2894013" y="3133725"/>
          <p14:tracePt t="22603" x="2901950" y="3133725"/>
          <p14:tracePt t="22607" x="2909888" y="3133725"/>
          <p14:tracePt t="22609" x="2917825" y="3133725"/>
          <p14:tracePt t="22612" x="2925763" y="3141663"/>
          <p14:tracePt t="22615" x="2941638" y="3141663"/>
          <p14:tracePt t="22618" x="2949575" y="3141663"/>
          <p14:tracePt t="22621" x="2957513" y="3149600"/>
          <p14:tracePt t="22623" x="2967038" y="3149600"/>
          <p14:tracePt t="22626" x="2974975" y="3149600"/>
          <p14:tracePt t="22627" x="2982913" y="3149600"/>
          <p14:tracePt t="22629" x="2990850" y="3149600"/>
          <p14:tracePt t="22632" x="2998788" y="3157538"/>
          <p14:tracePt t="22634" x="3006725" y="3157538"/>
          <p14:tracePt t="22637" x="3014663" y="3157538"/>
          <p14:tracePt t="22639" x="3022600" y="3157538"/>
          <p14:tracePt t="22642" x="3030538" y="3157538"/>
          <p14:tracePt t="22643" x="3038475" y="3157538"/>
          <p14:tracePt t="22645" x="3046413" y="3157538"/>
          <p14:tracePt t="22648" x="3054350" y="3157538"/>
          <p14:tracePt t="22650" x="3070225" y="3165475"/>
          <p14:tracePt t="22652" x="3078163" y="3165475"/>
          <p14:tracePt t="22653" x="3086100" y="3165475"/>
          <p14:tracePt t="22655" x="3094038" y="3165475"/>
          <p14:tracePt t="22658" x="3101975" y="3165475"/>
          <p14:tracePt t="22659" x="3109913" y="3165475"/>
          <p14:tracePt t="22661" x="3117850" y="3165475"/>
          <p14:tracePt t="22664" x="3133725" y="3173413"/>
          <p14:tracePt t="22668" x="3149600" y="3173413"/>
          <p14:tracePt t="22670" x="3157538" y="3173413"/>
          <p14:tracePt t="22671" x="3165475" y="3173413"/>
          <p14:tracePt t="22674" x="3173413" y="3173413"/>
          <p14:tracePt t="22675" x="3189288" y="3173413"/>
          <p14:tracePt t="22677" x="3197225" y="3181350"/>
          <p14:tracePt t="22679" x="3205163" y="3181350"/>
          <p14:tracePt t="22682" x="3213100" y="3181350"/>
          <p14:tracePt t="22684" x="3221038" y="3181350"/>
          <p14:tracePt t="22686" x="3228975" y="3181350"/>
          <p14:tracePt t="22687" x="3236913" y="3181350"/>
          <p14:tracePt t="22690" x="3244850" y="3189288"/>
          <p14:tracePt t="22691" x="3260725" y="3189288"/>
          <p14:tracePt t="22693" x="3268663" y="3189288"/>
          <p14:tracePt t="22695" x="3276600" y="3189288"/>
          <p14:tracePt t="22698" x="3284538" y="3189288"/>
          <p14:tracePt t="22700" x="3292475" y="3189288"/>
          <p14:tracePt t="22702" x="3300413" y="3189288"/>
          <p14:tracePt t="22704" x="3308350" y="3197225"/>
          <p14:tracePt t="22705" x="3317875" y="3197225"/>
          <p14:tracePt t="22707" x="3333750" y="3197225"/>
          <p14:tracePt t="22709" x="3341688" y="3197225"/>
          <p14:tracePt t="22711" x="3349625" y="3197225"/>
          <p14:tracePt t="22716" x="3365500" y="3197225"/>
          <p14:tracePt t="22717" x="3373438" y="3197225"/>
          <p14:tracePt t="22720" x="3389313" y="3197225"/>
          <p14:tracePt t="22721" x="3397250" y="3197225"/>
          <p14:tracePt t="22723" x="3405188" y="3197225"/>
          <p14:tracePt t="22725" x="3413125" y="3197225"/>
          <p14:tracePt t="22727" x="3421063" y="3197225"/>
          <p14:tracePt t="22729" x="3429000" y="3197225"/>
          <p14:tracePt t="22732" x="3436938" y="3197225"/>
          <p14:tracePt t="22734" x="3444875" y="3197225"/>
          <p14:tracePt t="22737" x="3452813" y="3197225"/>
          <p14:tracePt t="22738" x="3460750" y="3197225"/>
          <p14:tracePt t="22739" x="3468688" y="3197225"/>
          <p14:tracePt t="22741" x="3476625" y="3197225"/>
          <p14:tracePt t="22743" x="3484563" y="3197225"/>
          <p14:tracePt t="22745" x="3492500" y="3197225"/>
          <p14:tracePt t="22753" x="3516313" y="3197225"/>
          <p14:tracePt t="22755" x="3524250" y="3197225"/>
          <p14:tracePt t="22758" x="3532188" y="3197225"/>
          <p14:tracePt t="22759" x="3540125" y="3197225"/>
          <p14:tracePt t="22761" x="3548063" y="3197225"/>
          <p14:tracePt t="22763" x="3556000" y="3197225"/>
          <p14:tracePt t="22768" x="3563938" y="3197225"/>
          <p14:tracePt t="22769" x="3571875" y="3197225"/>
          <p14:tracePt t="22771" x="3579813" y="3197225"/>
          <p14:tracePt t="22775" x="3587750" y="3197225"/>
          <p14:tracePt t="22777" x="3595688" y="3197225"/>
          <p14:tracePt t="22782" x="3603625" y="3197225"/>
          <p14:tracePt t="22784" x="3611563" y="3197225"/>
          <p14:tracePt t="22787" x="3619500" y="3197225"/>
          <p14:tracePt t="22791" x="3627438" y="3197225"/>
          <p14:tracePt t="22795" x="3635375" y="3197225"/>
          <p14:tracePt t="22803" x="3643313" y="3197225"/>
          <p14:tracePt t="22809" x="3651250" y="3197225"/>
          <p14:tracePt t="22942" x="3660775" y="3189288"/>
          <p14:tracePt t="23036" x="3668713" y="3189288"/>
          <p14:tracePt t="23043" x="3668713" y="3181350"/>
          <p14:tracePt t="23052" x="3668713" y="3173413"/>
          <p14:tracePt t="23059" x="3676650" y="3165475"/>
          <p14:tracePt t="23066" x="3676650" y="3157538"/>
          <p14:tracePt t="23068" x="3676650" y="3149600"/>
          <p14:tracePt t="23071" x="3684588" y="3149600"/>
          <p14:tracePt t="23073" x="3684588" y="3141663"/>
          <p14:tracePt t="23077" x="3684588" y="3133725"/>
          <p14:tracePt t="23082" x="3684588" y="3125788"/>
          <p14:tracePt t="23087" x="3684588" y="3117850"/>
          <p14:tracePt t="23093" x="3684588" y="3109913"/>
          <p14:tracePt t="23100" x="3684588" y="3101975"/>
          <p14:tracePt t="23105" x="3684588" y="3094038"/>
          <p14:tracePt t="23116" x="3684588" y="3086100"/>
          <p14:tracePt t="23121" x="3684588" y="3078163"/>
          <p14:tracePt t="23129" x="3684588" y="3070225"/>
          <p14:tracePt t="23141" x="3684588" y="3062288"/>
          <p14:tracePt t="23153" x="3684588" y="3054350"/>
          <p14:tracePt t="23166" x="3684588" y="3046413"/>
          <p14:tracePt t="23564" x="3684588" y="3038475"/>
          <p14:tracePt t="23656" x="3676650" y="3038475"/>
          <p14:tracePt t="23672" x="3676650" y="3030538"/>
          <p14:tracePt t="23714" x="3668713" y="3030538"/>
          <p14:tracePt t="23730" x="3668713" y="3022600"/>
          <p14:tracePt t="23760" x="3668713" y="3014663"/>
          <p14:tracePt t="23774" x="3668713" y="3006725"/>
          <p14:tracePt t="23776" x="3660775" y="3006725"/>
          <p14:tracePt t="23782" x="3660775" y="2998788"/>
          <p14:tracePt t="23789" x="3660775" y="2990850"/>
          <p14:tracePt t="23791" x="3651250" y="2990850"/>
          <p14:tracePt t="23800" x="3651250" y="2982913"/>
          <p14:tracePt t="23803" x="3651250" y="2974975"/>
          <p14:tracePt t="23807" x="3643313" y="2974975"/>
          <p14:tracePt t="23809" x="3643313" y="2967038"/>
          <p14:tracePt t="23818" x="3643313" y="2959100"/>
          <p14:tracePt t="23821" x="3635375" y="2959100"/>
          <p14:tracePt t="23823" x="3635375" y="2951163"/>
          <p14:tracePt t="23833" x="3635375" y="2943225"/>
          <p14:tracePt t="23845" x="3627438" y="2935288"/>
          <p14:tracePt t="23865" x="3627438" y="2927350"/>
          <p14:tracePt t="23882" x="3627438" y="2919413"/>
          <p14:tracePt t="23890" x="3627438" y="2909888"/>
          <p14:tracePt t="23893" x="3627438" y="2901950"/>
          <p14:tracePt t="23899" x="3627438" y="2894013"/>
          <p14:tracePt t="23900" x="3627438" y="2886075"/>
          <p14:tracePt t="23903" x="3627438" y="2878138"/>
          <p14:tracePt t="23905" x="3627438" y="2870200"/>
          <p14:tracePt t="23908" x="3627438" y="2862263"/>
          <p14:tracePt t="23911" x="3619500" y="2854325"/>
          <p14:tracePt t="23913" x="3619500" y="2846388"/>
          <p14:tracePt t="23916" x="3619500" y="2838450"/>
          <p14:tracePt t="23918" x="3619500" y="2830513"/>
          <p14:tracePt t="23919" x="3619500" y="2822575"/>
          <p14:tracePt t="23921" x="3619500" y="2814638"/>
          <p14:tracePt t="23924" x="3619500" y="2806700"/>
          <p14:tracePt t="23925" x="3611563" y="2798763"/>
          <p14:tracePt t="23927" x="3611563" y="2790825"/>
          <p14:tracePt t="23929" x="3611563" y="2782888"/>
          <p14:tracePt t="23934" x="3611563" y="2774950"/>
          <p14:tracePt t="23935" x="3611563" y="2767013"/>
          <p14:tracePt t="23937" x="3603625" y="2759075"/>
          <p14:tracePt t="23940" x="3603625" y="2751138"/>
          <p14:tracePt t="23943" x="3603625" y="2743200"/>
          <p14:tracePt t="23945" x="3603625" y="2735263"/>
          <p14:tracePt t="23950" x="3595688" y="2727325"/>
          <p14:tracePt t="23952" x="3595688" y="2719388"/>
          <p14:tracePt t="23953" x="3595688" y="2711450"/>
          <p14:tracePt t="23956" x="3587750" y="2711450"/>
          <p14:tracePt t="23957" x="3587750" y="2703513"/>
          <p14:tracePt t="23959" x="3587750" y="2695575"/>
          <p14:tracePt t="23961" x="3579813" y="2695575"/>
          <p14:tracePt t="23964" x="3579813" y="2687638"/>
          <p14:tracePt t="23966" x="3571875" y="2679700"/>
          <p14:tracePt t="23969" x="3571875" y="2671763"/>
          <p14:tracePt t="23972" x="3563938" y="2671763"/>
          <p14:tracePt t="23973" x="3563938" y="2663825"/>
          <p14:tracePt t="23975" x="3556000" y="2655888"/>
          <p14:tracePt t="23979" x="3548063" y="2647950"/>
          <p14:tracePt t="23983" x="3540125" y="2640013"/>
          <p14:tracePt t="23987" x="3532188" y="2640013"/>
          <p14:tracePt t="23989" x="3532188" y="2632075"/>
          <p14:tracePt t="23991" x="3524250" y="2632075"/>
          <p14:tracePt t="23993" x="3516313" y="2624138"/>
          <p14:tracePt t="23998" x="3508375" y="2624138"/>
          <p14:tracePt t="24002" x="3492500" y="2616200"/>
          <p14:tracePt t="24005" x="3484563" y="2608263"/>
          <p14:tracePt t="24007" x="3476625" y="2608263"/>
          <p14:tracePt t="24009" x="3468688" y="2608263"/>
          <p14:tracePt t="24011" x="3460750" y="2600325"/>
          <p14:tracePt t="24014" x="3452813" y="2600325"/>
          <p14:tracePt t="24020" x="3436938" y="2592388"/>
          <p14:tracePt t="24022" x="3429000" y="2592388"/>
          <p14:tracePt t="24023" x="3413125" y="2592388"/>
          <p14:tracePt t="24025" x="3405188" y="2584450"/>
          <p14:tracePt t="24027" x="3397250" y="2584450"/>
          <p14:tracePt t="24029" x="3389313" y="2584450"/>
          <p14:tracePt t="24032" x="3381375" y="2584450"/>
          <p14:tracePt t="24037" x="3357563" y="2576513"/>
          <p14:tracePt t="24052" x="3292475" y="2566988"/>
          <p14:tracePt t="24053" x="3276600" y="2566988"/>
          <p14:tracePt t="24055" x="3260725" y="2566988"/>
          <p14:tracePt t="24057" x="3252788" y="2566988"/>
          <p14:tracePt t="24059" x="3244850" y="2566988"/>
          <p14:tracePt t="24061" x="3228975" y="2559050"/>
          <p14:tracePt t="24065" x="3221038" y="2559050"/>
          <p14:tracePt t="24067" x="3197225" y="2559050"/>
          <p14:tracePt t="24070" x="3181350" y="2559050"/>
          <p14:tracePt t="24071" x="3173413" y="2559050"/>
          <p14:tracePt t="24073" x="3165475" y="2559050"/>
          <p14:tracePt t="24075" x="3149600" y="2559050"/>
          <p14:tracePt t="24077" x="3141663" y="2551113"/>
          <p14:tracePt t="24079" x="3125788" y="2551113"/>
          <p14:tracePt t="24082" x="3117850" y="2551113"/>
          <p14:tracePt t="24084" x="3101975" y="2551113"/>
          <p14:tracePt t="24086" x="3094038" y="2551113"/>
          <p14:tracePt t="24087" x="3078163" y="2551113"/>
          <p14:tracePt t="24089" x="3070225" y="2551113"/>
          <p14:tracePt t="24091" x="3054350" y="2551113"/>
          <p14:tracePt t="24093" x="3046413" y="2551113"/>
          <p14:tracePt t="24096" x="3030538" y="2551113"/>
          <p14:tracePt t="24099" x="3006725" y="2551113"/>
          <p14:tracePt t="24101" x="2998788" y="2551113"/>
          <p14:tracePt t="24103" x="2982913" y="2551113"/>
          <p14:tracePt t="24105" x="2974975" y="2551113"/>
          <p14:tracePt t="24107" x="2967038" y="2551113"/>
          <p14:tracePt t="24109" x="2949575" y="2551113"/>
          <p14:tracePt t="24112" x="2941638" y="2551113"/>
          <p14:tracePt t="24113" x="2933700" y="2551113"/>
          <p14:tracePt t="24116" x="2917825" y="2559050"/>
          <p14:tracePt t="24118" x="2909888" y="2559050"/>
          <p14:tracePt t="24119" x="2901950" y="2559050"/>
          <p14:tracePt t="24121" x="2894013" y="2559050"/>
          <p14:tracePt t="24123" x="2878138" y="2559050"/>
          <p14:tracePt t="24126" x="2870200" y="2559050"/>
          <p14:tracePt t="24127" x="2862263" y="2559050"/>
          <p14:tracePt t="24129" x="2854325" y="2566988"/>
          <p14:tracePt t="24132" x="2838450" y="2566988"/>
          <p14:tracePt t="24134" x="2830513" y="2566988"/>
          <p14:tracePt t="24135" x="2822575" y="2566988"/>
          <p14:tracePt t="24137" x="2814638" y="2576513"/>
          <p14:tracePt t="24139" x="2806700" y="2576513"/>
          <p14:tracePt t="24142" x="2798763" y="2576513"/>
          <p14:tracePt t="24144" x="2790825" y="2584450"/>
          <p14:tracePt t="24145" x="2782888" y="2584450"/>
          <p14:tracePt t="24149" x="2767013" y="2592388"/>
          <p14:tracePt t="24152" x="2759075" y="2592388"/>
          <p14:tracePt t="24153" x="2751138" y="2592388"/>
          <p14:tracePt t="24155" x="2743200" y="2600325"/>
          <p14:tracePt t="24158" x="2735263" y="2600325"/>
          <p14:tracePt t="24159" x="2727325" y="2608263"/>
          <p14:tracePt t="24161" x="2719388" y="2608263"/>
          <p14:tracePt t="24164" x="2711450" y="2616200"/>
          <p14:tracePt t="24166" x="2703513" y="2616200"/>
          <p14:tracePt t="24169" x="2695575" y="2624138"/>
          <p14:tracePt t="24170" x="2687638" y="2624138"/>
          <p14:tracePt t="24173" x="2687638" y="2632075"/>
          <p14:tracePt t="24174" x="2679700" y="2640013"/>
          <p14:tracePt t="24175" x="2671763" y="2640013"/>
          <p14:tracePt t="24177" x="2663825" y="2647950"/>
          <p14:tracePt t="24179" x="2655888" y="2655888"/>
          <p14:tracePt t="24182" x="2647950" y="2655888"/>
          <p14:tracePt t="24183" x="2640013" y="2663825"/>
          <p14:tracePt t="24187" x="2632075" y="2671763"/>
          <p14:tracePt t="24190" x="2624138" y="2679700"/>
          <p14:tracePt t="24191" x="2616200" y="2679700"/>
          <p14:tracePt t="24193" x="2616200" y="2687638"/>
          <p14:tracePt t="24195" x="2606675" y="2687638"/>
          <p14:tracePt t="24199" x="2598738" y="2695575"/>
          <p14:tracePt t="24203" x="2590800" y="2703513"/>
          <p14:tracePt t="24206" x="2582863" y="2703513"/>
          <p14:tracePt t="24209" x="2574925" y="2703513"/>
          <p14:tracePt t="24211" x="2574925" y="2711450"/>
          <p14:tracePt t="24215" x="2566988" y="2711450"/>
          <p14:tracePt t="24277" x="2574925" y="2711450"/>
          <p14:tracePt t="24285" x="2574925" y="2703513"/>
          <p14:tracePt t="24289" x="2582863" y="2703513"/>
          <p14:tracePt t="24301" x="2590800" y="2695575"/>
          <p14:tracePt t="24305" x="2598738" y="2695575"/>
          <p14:tracePt t="24311" x="2606675" y="2687638"/>
          <p14:tracePt t="24315" x="2616200" y="2687638"/>
          <p14:tracePt t="24319" x="2624138" y="2679700"/>
          <p14:tracePt t="24323" x="2632075" y="2679700"/>
          <p14:tracePt t="24327" x="2640013" y="2671763"/>
          <p14:tracePt t="24332" x="2647950" y="2671763"/>
          <p14:tracePt t="24335" x="2655888" y="2663825"/>
          <p14:tracePt t="24337" x="2663825" y="2663825"/>
          <p14:tracePt t="24339" x="2671763" y="2663825"/>
          <p14:tracePt t="24341" x="2679700" y="2655888"/>
          <p14:tracePt t="24343" x="2687638" y="2655888"/>
          <p14:tracePt t="24345" x="2695575" y="2655888"/>
          <p14:tracePt t="24348" x="2703513" y="2655888"/>
          <p14:tracePt t="24351" x="2711450" y="2655888"/>
          <p14:tracePt t="24352" x="2719388" y="2647950"/>
          <p14:tracePt t="24353" x="2727325" y="2647950"/>
          <p14:tracePt t="24355" x="2735263" y="2647950"/>
          <p14:tracePt t="24357" x="2743200" y="2647950"/>
          <p14:tracePt t="24360" x="2751138" y="2647950"/>
          <p14:tracePt t="24362" x="2759075" y="2647950"/>
          <p14:tracePt t="24365" x="2774950" y="2647950"/>
          <p14:tracePt t="24368" x="2790825" y="2647950"/>
          <p14:tracePt t="24369" x="2798763" y="2640013"/>
          <p14:tracePt t="24371" x="2806700" y="2640013"/>
          <p14:tracePt t="24373" x="2822575" y="2640013"/>
          <p14:tracePt t="24376" x="2830513" y="2640013"/>
          <p14:tracePt t="24377" x="2838450" y="2640013"/>
          <p14:tracePt t="24379" x="2854325" y="2640013"/>
          <p14:tracePt t="24382" x="2862263" y="2640013"/>
          <p14:tracePt t="24384" x="2878138" y="2640013"/>
          <p14:tracePt t="24386" x="2886075" y="2640013"/>
          <p14:tracePt t="24387" x="2901950" y="2640013"/>
          <p14:tracePt t="24389" x="2909888" y="2647950"/>
          <p14:tracePt t="24392" x="2925763" y="2647950"/>
          <p14:tracePt t="24393" x="2941638" y="2647950"/>
          <p14:tracePt t="24395" x="2957513" y="2647950"/>
          <p14:tracePt t="24400" x="2982913" y="2655888"/>
          <p14:tracePt t="24401" x="2998788" y="2655888"/>
          <p14:tracePt t="24403" x="3014663" y="2655888"/>
          <p14:tracePt t="24405" x="3030538" y="2655888"/>
          <p14:tracePt t="24408" x="3046413" y="2663825"/>
          <p14:tracePt t="24409" x="3062288" y="2663825"/>
          <p14:tracePt t="24411" x="3078163" y="2663825"/>
          <p14:tracePt t="24414" x="3094038" y="2663825"/>
          <p14:tracePt t="24416" x="3109913" y="2663825"/>
          <p14:tracePt t="24418" x="3133725" y="2671763"/>
          <p14:tracePt t="24420" x="3149600" y="2671763"/>
          <p14:tracePt t="24421" x="3165475" y="2671763"/>
          <p14:tracePt t="24424" x="3181350" y="2671763"/>
          <p14:tracePt t="24425" x="3197225" y="2671763"/>
          <p14:tracePt t="24427" x="3221038" y="2671763"/>
          <p14:tracePt t="24429" x="3236913" y="2679700"/>
          <p14:tracePt t="24432" x="3252788" y="2679700"/>
          <p14:tracePt t="24435" x="3284538" y="2679700"/>
          <p14:tracePt t="24437" x="3308350" y="2687638"/>
          <p14:tracePt t="24440" x="3325813" y="2687638"/>
          <p14:tracePt t="24441" x="3341688" y="2687638"/>
          <p14:tracePt t="24443" x="3365500" y="2695575"/>
          <p14:tracePt t="24445" x="3381375" y="2695575"/>
          <p14:tracePt t="24448" x="3397250" y="2695575"/>
          <p14:tracePt t="24450" x="3413125" y="2703513"/>
          <p14:tracePt t="24452" x="3436938" y="2703513"/>
          <p14:tracePt t="24454" x="3452813" y="2703513"/>
          <p14:tracePt t="24455" x="3468688" y="2711450"/>
          <p14:tracePt t="24457" x="3492500" y="2711450"/>
          <p14:tracePt t="24459" x="3508375" y="2719388"/>
          <p14:tracePt t="24461" x="3524250" y="2719388"/>
          <p14:tracePt t="24464" x="3548063" y="2719388"/>
          <p14:tracePt t="24466" x="3563938" y="2727325"/>
          <p14:tracePt t="24468" x="3579813" y="2727325"/>
          <p14:tracePt t="24472" x="3611563" y="2735263"/>
          <p14:tracePt t="24473" x="3627438" y="2743200"/>
          <p14:tracePt t="24475" x="3643313" y="2743200"/>
          <p14:tracePt t="24477" x="3660775" y="2743200"/>
          <p14:tracePt t="24479" x="3668713" y="2751138"/>
          <p14:tracePt t="24482" x="3684588" y="2751138"/>
          <p14:tracePt t="24484" x="3700463" y="2759075"/>
          <p14:tracePt t="24488" x="3724275" y="2767013"/>
          <p14:tracePt t="24490" x="3732213" y="2767013"/>
          <p14:tracePt t="24492" x="3740150" y="2767013"/>
          <p14:tracePt t="24493" x="3748088" y="2774950"/>
          <p14:tracePt t="24495" x="3756025" y="2774950"/>
          <p14:tracePt t="24499" x="3763963" y="2782888"/>
          <p14:tracePt t="24502" x="3779838" y="2782888"/>
          <p14:tracePt t="24505" x="3787775" y="2790825"/>
          <p14:tracePt t="24507" x="3795713" y="2798763"/>
          <p14:tracePt t="24511" x="3803650" y="2798763"/>
          <p14:tracePt t="24514" x="3803650" y="2806700"/>
          <p14:tracePt t="24520" x="3811588" y="2806700"/>
          <p14:tracePt t="24523" x="3811588" y="2814638"/>
          <p14:tracePt t="24560" x="3811588" y="2822575"/>
          <p14:tracePt t="24562" x="3803650" y="2822575"/>
          <p14:tracePt t="24588" x="3803650" y="2830513"/>
          <p14:tracePt t="24603" x="3795713" y="2830513"/>
          <p14:tracePt t="24620" x="3795713" y="2838450"/>
          <p14:tracePt t="24625" x="3787775" y="2838450"/>
          <p14:tracePt t="24637" x="3779838" y="2846388"/>
          <p14:tracePt t="24648" x="3771900" y="2854325"/>
          <p14:tracePt t="24657" x="3763963" y="2862263"/>
          <p14:tracePt t="24669" x="3763963" y="2870200"/>
          <p14:tracePt t="24671" x="3756025" y="2870200"/>
          <p14:tracePt t="24754" x="3756025" y="2862263"/>
          <p14:tracePt t="24762" x="3756025" y="2854325"/>
          <p14:tracePt t="24766" x="3756025" y="2846388"/>
          <p14:tracePt t="24768" x="3748088" y="2846388"/>
          <p14:tracePt t="24770" x="3748088" y="2838450"/>
          <p14:tracePt t="24773" x="3748088" y="2830513"/>
          <p14:tracePt t="24775" x="3740150" y="2830513"/>
          <p14:tracePt t="24777" x="3740150" y="2822575"/>
          <p14:tracePt t="24779" x="3740150" y="2814638"/>
          <p14:tracePt t="24782" x="3732213" y="2814638"/>
          <p14:tracePt t="24786" x="3724275" y="2798763"/>
          <p14:tracePt t="24789" x="3716338" y="2790825"/>
          <p14:tracePt t="24791" x="3716338" y="2782888"/>
          <p14:tracePt t="24793" x="3708400" y="2774950"/>
          <p14:tracePt t="24800" x="3700463" y="2759075"/>
          <p14:tracePt t="24802" x="3692525" y="2759075"/>
          <p14:tracePt t="24804" x="3692525" y="2751138"/>
          <p14:tracePt t="24805" x="3684588" y="2743200"/>
          <p14:tracePt t="24809" x="3676650" y="2735263"/>
          <p14:tracePt t="24816" x="3668713" y="2727325"/>
          <p14:tracePt t="24819" x="3660775" y="2719388"/>
          <p14:tracePt t="24821" x="3651250" y="2711450"/>
          <p14:tracePt t="24825" x="3643313" y="2711450"/>
          <p14:tracePt t="24827" x="3643313" y="2703513"/>
          <p14:tracePt t="24832" x="3635375" y="2695575"/>
          <p14:tracePt t="24837" x="3635375" y="2687638"/>
          <p14:tracePt t="24839" x="3627438" y="2687638"/>
          <p14:tracePt t="24845" x="3627438" y="2679700"/>
          <p14:tracePt t="24853" x="3619500" y="2679700"/>
          <p14:tracePt t="24866" x="3619500" y="2671763"/>
          <p14:tracePt t="24887" x="3627438" y="2671763"/>
          <p14:tracePt t="25055" x="3627438" y="2679700"/>
          <p14:tracePt t="25066" x="3619500" y="2679700"/>
          <p14:tracePt t="25068" x="3619500" y="2687638"/>
          <p14:tracePt t="25076" x="3619500" y="2695575"/>
          <p14:tracePt t="25082" x="3619500" y="2703513"/>
          <p14:tracePt t="25083" x="3611563" y="2703513"/>
          <p14:tracePt t="25086" x="3611563" y="2711450"/>
          <p14:tracePt t="25089" x="3611563" y="2719388"/>
          <p14:tracePt t="25093" x="3611563" y="2727325"/>
          <p14:tracePt t="25095" x="3603625" y="2727325"/>
          <p14:tracePt t="25100" x="3603625" y="2735263"/>
          <p14:tracePt t="25103" x="3603625" y="2743200"/>
          <p14:tracePt t="25107" x="3603625" y="2751138"/>
          <p14:tracePt t="25111" x="3595688" y="2751138"/>
          <p14:tracePt t="25112" x="3595688" y="2759075"/>
          <p14:tracePt t="25115" x="3595688" y="2767013"/>
          <p14:tracePt t="25119" x="3595688" y="2774950"/>
          <p14:tracePt t="25125" x="3595688" y="2782888"/>
          <p14:tracePt t="25132" x="3595688" y="2790825"/>
          <p14:tracePt t="25137" x="3595688" y="2798763"/>
          <p14:tracePt t="25141" x="3595688" y="2806700"/>
          <p14:tracePt t="25145" x="3587750" y="2806700"/>
          <p14:tracePt t="25149" x="3587750" y="2814638"/>
          <p14:tracePt t="25153" x="3587750" y="2822575"/>
          <p14:tracePt t="25157" x="3587750" y="2830513"/>
          <p14:tracePt t="25165" x="3587750" y="2838450"/>
          <p14:tracePt t="25177" x="3587750" y="2846388"/>
          <p14:tracePt t="25202" x="3587750" y="2854325"/>
          <p14:tracePt t="25288" x="3595688" y="2854325"/>
          <p14:tracePt t="25292" x="3595688" y="2846388"/>
          <p14:tracePt t="25330" x="3603625" y="2846388"/>
          <p14:tracePt t="25335" x="3603625" y="2838450"/>
          <p14:tracePt t="25351" x="3611563" y="2830513"/>
          <p14:tracePt t="25362" x="3611563" y="2822575"/>
          <p14:tracePt t="25365" x="3619500" y="2822575"/>
          <p14:tracePt t="25371" x="3619500" y="2814638"/>
          <p14:tracePt t="25375" x="3627438" y="2814638"/>
          <p14:tracePt t="25378" x="3627438" y="2806700"/>
          <p14:tracePt t="25385" x="3635375" y="2798763"/>
          <p14:tracePt t="25391" x="3635375" y="2790825"/>
          <p14:tracePt t="25395" x="3643313" y="2790825"/>
          <p14:tracePt t="25399" x="3643313" y="2782888"/>
          <p14:tracePt t="25408" x="3643313" y="2774950"/>
          <p14:tracePt t="25411" x="3651250" y="2774950"/>
          <p14:tracePt t="25502" x="3643313" y="2774950"/>
          <p14:tracePt t="25508" x="3643313" y="2782888"/>
          <p14:tracePt t="25519" x="3643313" y="2790825"/>
          <p14:tracePt t="25530" x="3643313" y="2798763"/>
          <p14:tracePt t="25536" x="3643313" y="2806700"/>
          <p14:tracePt t="25539" x="3635375" y="2806700"/>
          <p14:tracePt t="25541" x="3635375" y="2814638"/>
          <p14:tracePt t="25550" x="3635375" y="2822575"/>
          <p14:tracePt t="25555" x="3635375" y="2830513"/>
          <p14:tracePt t="25564" x="3635375" y="2838450"/>
          <p14:tracePt t="25569" x="3627438" y="2838450"/>
          <p14:tracePt t="25571" x="3627438" y="2846388"/>
          <p14:tracePt t="25583" x="3627438" y="2854325"/>
          <p14:tracePt t="25594" x="3627438" y="2862263"/>
          <p14:tracePt t="25608" x="3627438" y="2870200"/>
          <p14:tracePt t="25627" x="3627438" y="2878138"/>
          <p14:tracePt t="25650" x="3627438" y="2886075"/>
          <p14:tracePt t="25668" x="3627438" y="2894013"/>
          <p14:tracePt t="25682" x="3627438" y="2901950"/>
          <p14:tracePt t="25695" x="3627438" y="2909888"/>
          <p14:tracePt t="25706" x="3627438" y="2919413"/>
          <p14:tracePt t="25716" x="3627438" y="2927350"/>
          <p14:tracePt t="25724" x="3627438" y="2935288"/>
          <p14:tracePt t="25735" x="3627438" y="2943225"/>
          <p14:tracePt t="25745" x="3627438" y="2951163"/>
          <p14:tracePt t="25757" x="3627438" y="2959100"/>
          <p14:tracePt t="25780" x="3635375" y="2959100"/>
          <p14:tracePt t="25896" x="3635375" y="2967038"/>
          <p14:tracePt t="25903" x="3643313" y="2967038"/>
          <p14:tracePt t="25914" x="3651250" y="2967038"/>
          <p14:tracePt t="25922" x="3660775" y="2967038"/>
          <p14:tracePt t="25929" x="3668713" y="2967038"/>
          <p14:tracePt t="25935" x="3676650" y="2967038"/>
          <p14:tracePt t="25943" x="3684588" y="2967038"/>
          <p14:tracePt t="25949" x="3692525" y="2967038"/>
          <p14:tracePt t="25951" x="3700463" y="2967038"/>
          <p14:tracePt t="25955" x="3708400" y="2967038"/>
          <p14:tracePt t="25957" x="3716338" y="2967038"/>
          <p14:tracePt t="25961" x="3724275" y="2967038"/>
          <p14:tracePt t="25964" x="3724275" y="2974975"/>
          <p14:tracePt t="25966" x="3732213" y="2974975"/>
          <p14:tracePt t="25969" x="3740150" y="2974975"/>
          <p14:tracePt t="25972" x="3748088" y="2974975"/>
          <p14:tracePt t="25975" x="3756025" y="2974975"/>
          <p14:tracePt t="25979" x="3763963" y="2974975"/>
          <p14:tracePt t="25984" x="3771900" y="2974975"/>
          <p14:tracePt t="25986" x="3779838" y="2974975"/>
          <p14:tracePt t="25989" x="3787775" y="2982913"/>
          <p14:tracePt t="25991" x="3795713" y="2982913"/>
          <p14:tracePt t="25995" x="3803650" y="2982913"/>
          <p14:tracePt t="26000" x="3811588" y="2982913"/>
          <p14:tracePt t="26003" x="3819525" y="2982913"/>
          <p14:tracePt t="26004" x="3827463" y="2990850"/>
          <p14:tracePt t="26005" x="3835400" y="2990850"/>
          <p14:tracePt t="26007" x="3843338" y="2990850"/>
          <p14:tracePt t="26009" x="3851275" y="2990850"/>
          <p14:tracePt t="26011" x="3859213" y="2990850"/>
          <p14:tracePt t="26016" x="3867150" y="2990850"/>
          <p14:tracePt t="26019" x="3875088" y="2998788"/>
          <p14:tracePt t="26020" x="3883025" y="2998788"/>
          <p14:tracePt t="26021" x="3890963" y="2998788"/>
          <p14:tracePt t="26023" x="3898900" y="2998788"/>
          <p14:tracePt t="26025" x="3906838" y="2998788"/>
          <p14:tracePt t="26027" x="3914775" y="2998788"/>
          <p14:tracePt t="26029" x="3930650" y="2998788"/>
          <p14:tracePt t="26032" x="3938588" y="3006725"/>
          <p14:tracePt t="26036" x="3954463" y="3006725"/>
          <p14:tracePt t="26037" x="3962400" y="3006725"/>
          <p14:tracePt t="26039" x="3970338" y="3006725"/>
          <p14:tracePt t="26041" x="3978275" y="3006725"/>
          <p14:tracePt t="26043" x="3986213" y="3006725"/>
          <p14:tracePt t="26045" x="4002088" y="3014663"/>
          <p14:tracePt t="26049" x="4019550" y="3014663"/>
          <p14:tracePt t="26052" x="4027488" y="3014663"/>
          <p14:tracePt t="26053" x="4035425" y="3022600"/>
          <p14:tracePt t="26055" x="4051300" y="3022600"/>
          <p14:tracePt t="26057" x="4059238" y="3022600"/>
          <p14:tracePt t="26059" x="4075113" y="3022600"/>
          <p14:tracePt t="26061" x="4083050" y="3022600"/>
          <p14:tracePt t="26066" x="4106863" y="3030538"/>
          <p14:tracePt t="26068" x="4114800" y="3030538"/>
          <p14:tracePt t="26070" x="4122738" y="3030538"/>
          <p14:tracePt t="26072" x="4138613" y="3030538"/>
          <p14:tracePt t="26073" x="4146550" y="3030538"/>
          <p14:tracePt t="26075" x="4162425" y="3038475"/>
          <p14:tracePt t="26077" x="4170363" y="3038475"/>
          <p14:tracePt t="26079" x="4178300" y="3038475"/>
          <p14:tracePt t="26082" x="4186238" y="3038475"/>
          <p14:tracePt t="26084" x="4202113" y="3038475"/>
          <p14:tracePt t="26086" x="4210050" y="3038475"/>
          <p14:tracePt t="26088" x="4217988" y="3046413"/>
          <p14:tracePt t="26089" x="4233863" y="3046413"/>
          <p14:tracePt t="26091" x="4241800" y="3046413"/>
          <p14:tracePt t="26093" x="4257675" y="3046413"/>
          <p14:tracePt t="26096" x="4265613" y="3046413"/>
          <p14:tracePt t="26100" x="4289425" y="3054350"/>
          <p14:tracePt t="26102" x="4305300" y="3054350"/>
          <p14:tracePt t="26103" x="4313238" y="3054350"/>
          <p14:tracePt t="26105" x="4329113" y="3054350"/>
          <p14:tracePt t="26107" x="4344988" y="3054350"/>
          <p14:tracePt t="26109" x="4352925" y="3054350"/>
          <p14:tracePt t="26112" x="4370388" y="3054350"/>
          <p14:tracePt t="26113" x="4386263" y="3054350"/>
          <p14:tracePt t="26116" x="4394200" y="3054350"/>
          <p14:tracePt t="26118" x="4410075" y="3062288"/>
          <p14:tracePt t="26120" x="4418013" y="3062288"/>
          <p14:tracePt t="26121" x="4433888" y="3062288"/>
          <p14:tracePt t="26123" x="4449763" y="3062288"/>
          <p14:tracePt t="26126" x="4457700" y="3062288"/>
          <p14:tracePt t="26127" x="4473575" y="3062288"/>
          <p14:tracePt t="26129" x="4489450" y="3062288"/>
          <p14:tracePt t="26132" x="4497388" y="3062288"/>
          <p14:tracePt t="26135" x="4513263" y="3062288"/>
          <p14:tracePt t="26136" x="4529138" y="3062288"/>
          <p14:tracePt t="26137" x="4545013" y="3062288"/>
          <p14:tracePt t="26139" x="4552950" y="3062288"/>
          <p14:tracePt t="26142" x="4568825" y="3062288"/>
          <p14:tracePt t="26143" x="4584700" y="3062288"/>
          <p14:tracePt t="26145" x="4592638" y="3062288"/>
          <p14:tracePt t="26149" x="4608513" y="3062288"/>
          <p14:tracePt t="26151" x="4640263" y="3070225"/>
          <p14:tracePt t="26153" x="4648200" y="3070225"/>
          <p14:tracePt t="26155" x="4664075" y="3070225"/>
          <p14:tracePt t="26158" x="4679950" y="3070225"/>
          <p14:tracePt t="26160" x="4687888" y="3070225"/>
          <p14:tracePt t="26161" x="4705350" y="3070225"/>
          <p14:tracePt t="26163" x="4721225" y="3070225"/>
          <p14:tracePt t="26166" x="4737100" y="3070225"/>
          <p14:tracePt t="26168" x="4752975" y="3070225"/>
          <p14:tracePt t="26169" x="4768850" y="3070225"/>
          <p14:tracePt t="26171" x="4784725" y="3078163"/>
          <p14:tracePt t="26174" x="4800600" y="3078163"/>
          <p14:tracePt t="26175" x="4816475" y="3078163"/>
          <p14:tracePt t="26177" x="4832350" y="3078163"/>
          <p14:tracePt t="26179" x="4848225" y="3078163"/>
          <p14:tracePt t="26182" x="4856163" y="3078163"/>
          <p14:tracePt t="26184" x="4872038" y="3078163"/>
          <p14:tracePt t="26186" x="4887913" y="3078163"/>
          <p14:tracePt t="26187" x="4903788" y="3078163"/>
          <p14:tracePt t="26190" x="4919663" y="3078163"/>
          <p14:tracePt t="26191" x="4935538" y="3078163"/>
          <p14:tracePt t="26193" x="4943475" y="3078163"/>
          <p14:tracePt t="26195" x="4959350" y="3078163"/>
          <p14:tracePt t="26200" x="4991100" y="3086100"/>
          <p14:tracePt t="26201" x="4999038" y="3086100"/>
          <p14:tracePt t="26203" x="5014913" y="3086100"/>
          <p14:tracePt t="26205" x="5030788" y="3086100"/>
          <p14:tracePt t="26207" x="5038725" y="3094038"/>
          <p14:tracePt t="26209" x="5056188" y="3094038"/>
          <p14:tracePt t="26211" x="5064125" y="3094038"/>
          <p14:tracePt t="26213" x="5080000" y="3094038"/>
          <p14:tracePt t="26216" x="5095875" y="3094038"/>
          <p14:tracePt t="26220" x="5119688" y="3101975"/>
          <p14:tracePt t="26222" x="5127625" y="3101975"/>
          <p14:tracePt t="26223" x="5143500" y="3101975"/>
          <p14:tracePt t="26225" x="5151438" y="3101975"/>
          <p14:tracePt t="26227" x="5167313" y="3101975"/>
          <p14:tracePt t="26230" x="5175250" y="3101975"/>
          <p14:tracePt t="26232" x="5191125" y="3101975"/>
          <p14:tracePt t="26252" x="5318125" y="3109913"/>
          <p14:tracePt t="26254" x="5334000" y="3109913"/>
          <p14:tracePt t="26256" x="5341938" y="3109913"/>
          <p14:tracePt t="26258" x="5357813" y="3109913"/>
          <p14:tracePt t="26259" x="5373688" y="3109913"/>
          <p14:tracePt t="26261" x="5389563" y="3109913"/>
          <p14:tracePt t="26263" x="5397500" y="3109913"/>
          <p14:tracePt t="26268" x="5430838" y="3109913"/>
          <p14:tracePt t="26271" x="5446713" y="3109913"/>
          <p14:tracePt t="26272" x="5454650" y="3117850"/>
          <p14:tracePt t="26273" x="5470525" y="3117850"/>
          <p14:tracePt t="26275" x="5486400" y="3117850"/>
          <p14:tracePt t="26277" x="5502275" y="3117850"/>
          <p14:tracePt t="26279" x="5510213" y="3117850"/>
          <p14:tracePt t="26282" x="5526088" y="3125788"/>
          <p14:tracePt t="26285" x="5549900" y="3125788"/>
          <p14:tracePt t="26287" x="5565775" y="3125788"/>
          <p14:tracePt t="26289" x="5581650" y="3133725"/>
          <p14:tracePt t="26291" x="5589588" y="3133725"/>
          <p14:tracePt t="26293" x="5605463" y="3133725"/>
          <p14:tracePt t="26295" x="5621338" y="3141663"/>
          <p14:tracePt t="26300" x="5645150" y="3141663"/>
          <p14:tracePt t="26302" x="5661025" y="3141663"/>
          <p14:tracePt t="26303" x="5668963" y="3149600"/>
          <p14:tracePt t="26305" x="5684838" y="3149600"/>
          <p14:tracePt t="26307" x="5700713" y="3149600"/>
          <p14:tracePt t="26309" x="5708650" y="3157538"/>
          <p14:tracePt t="26311" x="5724525" y="3157538"/>
          <p14:tracePt t="26316" x="5749925" y="3157538"/>
          <p14:tracePt t="26318" x="5765800" y="3165475"/>
          <p14:tracePt t="26320" x="5773738" y="3165475"/>
          <p14:tracePt t="26322" x="5789613" y="3165475"/>
          <p14:tracePt t="26323" x="5797550" y="3173413"/>
          <p14:tracePt t="26325" x="5813425" y="3173413"/>
          <p14:tracePt t="26327" x="5821363" y="3173413"/>
          <p14:tracePt t="26329" x="5837238" y="3173413"/>
          <p14:tracePt t="26332" x="5845175" y="3181350"/>
          <p14:tracePt t="26335" x="5861050" y="3181350"/>
          <p14:tracePt t="26336" x="5868988" y="3181350"/>
          <p14:tracePt t="26337" x="5884863" y="3181350"/>
          <p14:tracePt t="26339" x="5892800" y="3189288"/>
          <p14:tracePt t="26341" x="5900738" y="3189288"/>
          <p14:tracePt t="26343" x="5916613" y="3189288"/>
          <p14:tracePt t="26346" x="5924550" y="3189288"/>
          <p14:tracePt t="26349" x="5948363" y="3197225"/>
          <p14:tracePt t="26352" x="5956300" y="3197225"/>
          <p14:tracePt t="26353" x="5964238" y="3197225"/>
          <p14:tracePt t="26355" x="5980113" y="3197225"/>
          <p14:tracePt t="26357" x="5988050" y="3197225"/>
          <p14:tracePt t="26359" x="5995988" y="3197225"/>
          <p14:tracePt t="26362" x="6011863" y="3197225"/>
          <p14:tracePt t="26363" x="6019800" y="3197225"/>
          <p14:tracePt t="26366" x="6035675" y="3197225"/>
          <p14:tracePt t="26368" x="6043613" y="3197225"/>
          <p14:tracePt t="26370" x="6059488" y="3205163"/>
          <p14:tracePt t="26371" x="6067425" y="3205163"/>
          <p14:tracePt t="26373" x="6083300" y="3205163"/>
          <p14:tracePt t="26376" x="6091238" y="3197225"/>
          <p14:tracePt t="26377" x="6108700" y="3197225"/>
          <p14:tracePt t="26379" x="6116638" y="3197225"/>
          <p14:tracePt t="26382" x="6132513" y="3197225"/>
          <p14:tracePt t="26384" x="6148388" y="3197225"/>
          <p14:tracePt t="26386" x="6156325" y="3197225"/>
          <p14:tracePt t="26387" x="6172200" y="3197225"/>
          <p14:tracePt t="26389" x="6188075" y="3197225"/>
          <p14:tracePt t="26391" x="6196013" y="3197225"/>
          <p14:tracePt t="26394" x="6211888" y="3197225"/>
          <p14:tracePt t="26395" x="6227763" y="3189288"/>
          <p14:tracePt t="26397" x="6235700" y="3189288"/>
          <p14:tracePt t="26399" x="6251575" y="3189288"/>
          <p14:tracePt t="26401" x="6267450" y="3189288"/>
          <p14:tracePt t="26403" x="6283325" y="3189288"/>
          <p14:tracePt t="26405" x="6291263" y="3181350"/>
          <p14:tracePt t="26407" x="6307138" y="3181350"/>
          <p14:tracePt t="26409" x="6323013" y="3181350"/>
          <p14:tracePt t="26411" x="6338888" y="3181350"/>
          <p14:tracePt t="26413" x="6346825" y="3173413"/>
          <p14:tracePt t="26416" x="6362700" y="3173413"/>
          <p14:tracePt t="26417" x="6378575" y="3173413"/>
          <p14:tracePt t="26419" x="6386513" y="3165475"/>
          <p14:tracePt t="26421" x="6402388" y="3165475"/>
          <p14:tracePt t="26423" x="6418263" y="3165475"/>
          <p14:tracePt t="26425" x="6426200" y="3165475"/>
          <p14:tracePt t="26427" x="6442075" y="3157538"/>
          <p14:tracePt t="26429" x="6451600" y="3157538"/>
          <p14:tracePt t="26431" x="6467475" y="3157538"/>
          <p14:tracePt t="26433" x="6483350" y="3157538"/>
          <p14:tracePt t="26435" x="6491288" y="3157538"/>
          <p14:tracePt t="26437" x="6507163" y="3157538"/>
          <p14:tracePt t="26439" x="6515100" y="3149600"/>
          <p14:tracePt t="26441" x="6523038" y="3149600"/>
          <p14:tracePt t="26443" x="6538913" y="3149600"/>
          <p14:tracePt t="26445" x="6546850" y="3149600"/>
          <p14:tracePt t="26447" x="6562725" y="3141663"/>
          <p14:tracePt t="26449" x="6570663" y="3141663"/>
          <p14:tracePt t="26451" x="6578600" y="3141663"/>
          <p14:tracePt t="26453" x="6594475" y="3133725"/>
          <p14:tracePt t="26455" x="6602413" y="3133725"/>
          <p14:tracePt t="26457" x="6610350" y="3133725"/>
          <p14:tracePt t="26459" x="6618288" y="3133725"/>
          <p14:tracePt t="26461" x="6626225" y="3125788"/>
          <p14:tracePt t="26463" x="6634163" y="3125788"/>
          <p14:tracePt t="26465" x="6642100" y="3125788"/>
          <p14:tracePt t="26467" x="6650038" y="3125788"/>
          <p14:tracePt t="26469" x="6657975" y="3117850"/>
          <p14:tracePt t="26471" x="6665913" y="3117850"/>
          <p14:tracePt t="26473" x="6673850" y="3117850"/>
          <p14:tracePt t="26475" x="6681788" y="3117850"/>
          <p14:tracePt t="26477" x="6689725" y="3109913"/>
          <p14:tracePt t="26479" x="6697663" y="3109913"/>
          <p14:tracePt t="26481" x="6713538" y="3109913"/>
          <p14:tracePt t="26483" x="6721475" y="3109913"/>
          <p14:tracePt t="26485" x="6729413" y="3101975"/>
          <p14:tracePt t="26487" x="6737350" y="3101975"/>
          <p14:tracePt t="26489" x="6745288" y="3101975"/>
          <p14:tracePt t="26491" x="6753225" y="3094038"/>
          <p14:tracePt t="26493" x="6761163" y="3094038"/>
          <p14:tracePt t="26495" x="6769100" y="3094038"/>
          <p14:tracePt t="26497" x="6777038" y="3094038"/>
          <p14:tracePt t="26499" x="6784975" y="3094038"/>
          <p14:tracePt t="26501" x="6794500" y="3086100"/>
          <p14:tracePt t="26503" x="6802438" y="3086100"/>
          <p14:tracePt t="26505" x="6810375" y="3086100"/>
          <p14:tracePt t="26507" x="6818313" y="3086100"/>
          <p14:tracePt t="26511" x="6826250" y="3086100"/>
          <p14:tracePt t="26513" x="6834188" y="3078163"/>
          <p14:tracePt t="26515" x="6842125" y="3078163"/>
          <p14:tracePt t="26517" x="6850063" y="3078163"/>
          <p14:tracePt t="26519" x="6858000" y="3078163"/>
          <p14:tracePt t="26521" x="6865938" y="3078163"/>
          <p14:tracePt t="26525" x="6873875" y="3070225"/>
          <p14:tracePt t="26527" x="6881813" y="3070225"/>
          <p14:tracePt t="26529" x="6889750" y="3070225"/>
          <p14:tracePt t="26533" x="6897688" y="3070225"/>
          <p14:tracePt t="26535" x="6905625" y="3062288"/>
          <p14:tracePt t="26539" x="6913563" y="3062288"/>
          <p14:tracePt t="26541" x="6921500" y="3062288"/>
          <p14:tracePt t="26545" x="6929438" y="3054350"/>
          <p14:tracePt t="26549" x="6937375" y="3054350"/>
          <p14:tracePt t="26553" x="6945313" y="3054350"/>
          <p14:tracePt t="26557" x="6953250" y="3046413"/>
          <p14:tracePt t="26563" x="6961188" y="3046413"/>
          <p14:tracePt t="26567" x="6969125" y="3046413"/>
          <p14:tracePt t="26569" x="6969125" y="3038475"/>
          <p14:tracePt t="26573" x="6977063" y="3038475"/>
          <p14:tracePt t="26581" x="6985000" y="3030538"/>
          <p14:tracePt t="26587" x="6992938" y="3030538"/>
          <p14:tracePt t="26593" x="6992938" y="3022600"/>
          <p14:tracePt t="26595" x="7000875" y="3022600"/>
          <p14:tracePt t="26603" x="7008813" y="3022600"/>
          <p14:tracePt t="26605" x="7008813" y="3014663"/>
          <p14:tracePt t="26611" x="7016750" y="3014663"/>
          <p14:tracePt t="26615" x="7016750" y="3006725"/>
          <p14:tracePt t="26619" x="7024688" y="3006725"/>
          <p14:tracePt t="26627" x="7032625" y="2998788"/>
          <p14:tracePt t="26641" x="7040563" y="2998788"/>
          <p14:tracePt t="26649" x="7040563" y="2990850"/>
          <p14:tracePt t="26662" x="7048500" y="2990850"/>
          <p14:tracePt t="26683" x="7048500" y="2982913"/>
          <p14:tracePt t="26689" x="7056438" y="2982913"/>
          <p14:tracePt t="26712" x="7064375" y="2982913"/>
          <p14:tracePt t="26720" x="7064375" y="2974975"/>
          <p14:tracePt t="26723" x="7072313" y="2974975"/>
          <p14:tracePt t="26732" x="7080250" y="2974975"/>
          <p14:tracePt t="26742" x="7088188" y="2967038"/>
          <p14:tracePt t="26750" x="7096125" y="2967038"/>
          <p14:tracePt t="26759" x="7104063" y="2967038"/>
          <p14:tracePt t="26766" x="7104063" y="2959100"/>
          <p14:tracePt t="26769" x="7112000" y="2959100"/>
          <p14:tracePt t="26777" x="7119938" y="2959100"/>
          <p14:tracePt t="26788" x="7127875" y="2951163"/>
          <p14:tracePt t="26801" x="7135813" y="2951163"/>
          <p14:tracePt t="26817" x="7135813" y="2943225"/>
          <p14:tracePt t="26888" x="7145338" y="2943225"/>
          <p14:tracePt t="26912" x="7145338" y="2935288"/>
          <p14:tracePt t="26926" x="7145338" y="2927350"/>
          <p14:tracePt t="26933" x="7153275" y="2919413"/>
          <p14:tracePt t="26943" x="7153275" y="2909888"/>
          <p14:tracePt t="26950" x="7153275" y="2901950"/>
          <p14:tracePt t="26953" x="7153275" y="2894013"/>
          <p14:tracePt t="26959" x="7161213" y="2886075"/>
          <p14:tracePt t="26964" x="7161213" y="2878138"/>
          <p14:tracePt t="26969" x="7161213" y="2870200"/>
          <p14:tracePt t="26973" x="7161213" y="2862263"/>
          <p14:tracePt t="26977" x="7161213" y="2854325"/>
          <p14:tracePt t="26982" x="7161213" y="2846388"/>
          <p14:tracePt t="26984" x="7169150" y="2846388"/>
          <p14:tracePt t="26987" x="7169150" y="2838450"/>
          <p14:tracePt t="26991" x="7169150" y="2830513"/>
          <p14:tracePt t="26995" x="7169150" y="2822575"/>
          <p14:tracePt t="27000" x="7169150" y="2814638"/>
          <p14:tracePt t="27003" x="7169150" y="2806700"/>
          <p14:tracePt t="27009" x="7169150" y="2798763"/>
          <p14:tracePt t="27014" x="7169150" y="2790825"/>
          <p14:tracePt t="27018" x="7169150" y="2782888"/>
          <p14:tracePt t="27023" x="7169150" y="2774950"/>
          <p14:tracePt t="27029" x="7169150" y="2767013"/>
          <p14:tracePt t="27037" x="7169150" y="2759075"/>
          <p14:tracePt t="27278" x="7177088" y="2759075"/>
          <p14:tracePt t="27307" x="7185025" y="2759075"/>
          <p14:tracePt t="27315" x="7192963" y="2759075"/>
          <p14:tracePt t="27325" x="7200900" y="2759075"/>
          <p14:tracePt t="27334" x="7208838" y="2759075"/>
          <p14:tracePt t="27341" x="7216775" y="2759075"/>
          <p14:tracePt t="27350" x="7224713" y="2759075"/>
          <p14:tracePt t="27351" x="7224713" y="2767013"/>
          <p14:tracePt t="27355" x="7232650" y="2767013"/>
          <p14:tracePt t="27363" x="7240588" y="2767013"/>
          <p14:tracePt t="27371" x="7248525" y="2767013"/>
          <p14:tracePt t="27379" x="7256463" y="2767013"/>
          <p14:tracePt t="27396" x="7264400" y="2767013"/>
          <p14:tracePt t="27576" x="7264400" y="2774950"/>
          <p14:tracePt t="27589" x="7264400" y="2782888"/>
          <p14:tracePt t="27592" x="7272338" y="2782888"/>
          <p14:tracePt t="27594" x="7272338" y="2790825"/>
          <p14:tracePt t="27599" x="7280275" y="2798763"/>
          <p14:tracePt t="27601" x="7280275" y="2806700"/>
          <p14:tracePt t="27603" x="7280275" y="2814638"/>
          <p14:tracePt t="27605" x="7288213" y="2822575"/>
          <p14:tracePt t="27607" x="7288213" y="2830513"/>
          <p14:tracePt t="27611" x="7288213" y="2838450"/>
          <p14:tracePt t="27614" x="7296150" y="2846388"/>
          <p14:tracePt t="27616" x="7296150" y="2854325"/>
          <p14:tracePt t="27619" x="7296150" y="2862263"/>
          <p14:tracePt t="27623" x="7304088" y="2870200"/>
          <p14:tracePt t="27624" x="7304088" y="2878138"/>
          <p14:tracePt t="27627" x="7304088" y="2886075"/>
          <p14:tracePt t="27629" x="7312025" y="2894013"/>
          <p14:tracePt t="27636" x="7312025" y="2909888"/>
          <p14:tracePt t="27639" x="7319963" y="2919413"/>
          <p14:tracePt t="27641" x="7319963" y="2927350"/>
          <p14:tracePt t="27645" x="7319963" y="2935288"/>
          <p14:tracePt t="27650" x="7319963" y="2943225"/>
          <p14:tracePt t="27653" x="7327900" y="2951163"/>
          <p14:tracePt t="27657" x="7327900" y="2959100"/>
          <p14:tracePt t="27661" x="7327900" y="2967038"/>
          <p14:tracePt t="27668" x="7327900" y="2974975"/>
          <p14:tracePt t="27671" x="7327900" y="2982913"/>
          <p14:tracePt t="27679" x="7327900" y="2990850"/>
          <p14:tracePt t="27685" x="7327900" y="2998788"/>
          <p14:tracePt t="27691" x="7335838" y="2998788"/>
          <p14:tracePt t="27694" x="7335838" y="3006725"/>
          <p14:tracePt t="27706" x="7335838" y="3014663"/>
          <p14:tracePt t="27719" x="7335838" y="3022600"/>
          <p14:tracePt t="27733" x="7335838" y="3030538"/>
          <p14:tracePt t="27739" x="7327900" y="3030538"/>
          <p14:tracePt t="27743" x="7327900" y="3038475"/>
          <p14:tracePt t="27758" x="7327900" y="3046413"/>
          <p14:tracePt t="27774" x="7327900" y="3054350"/>
          <p14:tracePt t="27791" x="7327900" y="3062288"/>
          <p14:tracePt t="27801" x="7319963" y="3062288"/>
          <p14:tracePt t="27821" x="7319963" y="3070225"/>
          <p14:tracePt t="27839" x="7312025" y="3070225"/>
          <p14:tracePt t="27844" x="7312025" y="3078163"/>
          <p14:tracePt t="27920" x="7312025" y="3070225"/>
          <p14:tracePt t="27928" x="7319963" y="3070225"/>
          <p14:tracePt t="27930" x="7319963" y="3062288"/>
          <p14:tracePt t="27936" x="7319963" y="3054350"/>
          <p14:tracePt t="27939" x="7319963" y="3046413"/>
          <p14:tracePt t="27942" x="7327900" y="3046413"/>
          <p14:tracePt t="27943" x="7327900" y="3038475"/>
          <p14:tracePt t="27949" x="7327900" y="3022600"/>
          <p14:tracePt t="27951" x="7335838" y="3022600"/>
          <p14:tracePt t="27953" x="7335838" y="3014663"/>
          <p14:tracePt t="27956" x="7335838" y="3006725"/>
          <p14:tracePt t="27957" x="7335838" y="2998788"/>
          <p14:tracePt t="27959" x="7343775" y="2998788"/>
          <p14:tracePt t="27961" x="7343775" y="2990850"/>
          <p14:tracePt t="27963" x="7343775" y="2982913"/>
          <p14:tracePt t="27966" x="7343775" y="2974975"/>
          <p14:tracePt t="27968" x="7343775" y="2967038"/>
          <p14:tracePt t="27971" x="7343775" y="2959100"/>
          <p14:tracePt t="27972" x="7343775" y="2951163"/>
          <p14:tracePt t="27973" x="7343775" y="2943225"/>
          <p14:tracePt t="27975" x="7343775" y="2935288"/>
          <p14:tracePt t="27977" x="7351713" y="2927350"/>
          <p14:tracePt t="27982" x="7351713" y="2919413"/>
          <p14:tracePt t="27984" x="7351713" y="2909888"/>
          <p14:tracePt t="27987" x="7351713" y="2894013"/>
          <p14:tracePt t="27989" x="7343775" y="2886075"/>
          <p14:tracePt t="27991" x="7343775" y="2878138"/>
          <p14:tracePt t="27993" x="7343775" y="2870200"/>
          <p14:tracePt t="27995" x="7343775" y="2862263"/>
          <p14:tracePt t="28000" x="7343775" y="2846388"/>
          <p14:tracePt t="28002" x="7343775" y="2838450"/>
          <p14:tracePt t="28004" x="7343775" y="2830513"/>
          <p14:tracePt t="28005" x="7343775" y="2822575"/>
          <p14:tracePt t="28007" x="7335838" y="2814638"/>
          <p14:tracePt t="28010" x="7335838" y="2806700"/>
          <p14:tracePt t="28014" x="7327900" y="2798763"/>
          <p14:tracePt t="28016" x="7327900" y="2790825"/>
          <p14:tracePt t="28020" x="7319963" y="2774950"/>
          <p14:tracePt t="28022" x="7319963" y="2767013"/>
          <p14:tracePt t="28025" x="7312025" y="2759075"/>
          <p14:tracePt t="28029" x="7312025" y="2751138"/>
          <p14:tracePt t="28032" x="7304088" y="2743200"/>
          <p14:tracePt t="28035" x="7304088" y="2735263"/>
          <p14:tracePt t="28037" x="7296150" y="2735263"/>
          <p14:tracePt t="28052" x="7288213" y="2711450"/>
          <p14:tracePt t="28054" x="7280275" y="2711450"/>
          <p14:tracePt t="28057" x="7280275" y="2703513"/>
          <p14:tracePt t="28068" x="7272338" y="2695575"/>
          <p14:tracePt t="28156" x="7280275" y="2695575"/>
          <p14:tracePt t="28168" x="7288213" y="2695575"/>
          <p14:tracePt t="28170" x="7288213" y="2703513"/>
          <p14:tracePt t="28172" x="7296150" y="2703513"/>
          <p14:tracePt t="28175" x="7304088" y="2711450"/>
          <p14:tracePt t="28179" x="7312025" y="2719388"/>
          <p14:tracePt t="28184" x="7319963" y="2727325"/>
          <p14:tracePt t="28185" x="7319963" y="2735263"/>
          <p14:tracePt t="28187" x="7327900" y="2735263"/>
          <p14:tracePt t="28190" x="7327900" y="2743200"/>
          <p14:tracePt t="28191" x="7335838" y="2751138"/>
          <p14:tracePt t="28195" x="7343775" y="2759075"/>
          <p14:tracePt t="28200" x="7351713" y="2774950"/>
          <p14:tracePt t="28203" x="7359650" y="2782888"/>
          <p14:tracePt t="28206" x="7367588" y="2798763"/>
          <p14:tracePt t="28208" x="7367588" y="2806700"/>
          <p14:tracePt t="28209" x="7375525" y="2814638"/>
          <p14:tracePt t="28211" x="7375525" y="2822575"/>
          <p14:tracePt t="28214" x="7375525" y="2830513"/>
          <p14:tracePt t="28217" x="7383463" y="2838450"/>
          <p14:tracePt t="28218" x="7383463" y="2846388"/>
          <p14:tracePt t="28222" x="7383463" y="2854325"/>
          <p14:tracePt t="28223" x="7391400" y="2862263"/>
          <p14:tracePt t="28225" x="7391400" y="2870200"/>
          <p14:tracePt t="28227" x="7391400" y="2878138"/>
          <p14:tracePt t="28229" x="7391400" y="2886075"/>
          <p14:tracePt t="28232" x="7391400" y="2894013"/>
          <p14:tracePt t="28233" x="7391400" y="2901950"/>
          <p14:tracePt t="28238" x="7391400" y="2919413"/>
          <p14:tracePt t="28240" x="7391400" y="2927350"/>
          <p14:tracePt t="28241" x="7391400" y="2935288"/>
          <p14:tracePt t="28245" x="7391400" y="2943225"/>
          <p14:tracePt t="28249" x="7391400" y="2959100"/>
          <p14:tracePt t="28252" x="7391400" y="2967038"/>
          <p14:tracePt t="28254" x="7391400" y="2974975"/>
          <p14:tracePt t="28256" x="7391400" y="2982913"/>
          <p14:tracePt t="28257" x="7383463" y="2982913"/>
          <p14:tracePt t="28259" x="7383463" y="2990850"/>
          <p14:tracePt t="28261" x="7383463" y="2998788"/>
          <p14:tracePt t="28264" x="7383463" y="3006725"/>
          <p14:tracePt t="28268" x="7375525" y="3014663"/>
          <p14:tracePt t="28270" x="7375525" y="3022600"/>
          <p14:tracePt t="28271" x="7375525" y="3030538"/>
          <p14:tracePt t="28273" x="7367588" y="3030538"/>
          <p14:tracePt t="28275" x="7367588" y="3038475"/>
          <p14:tracePt t="28279" x="7359650" y="3046413"/>
          <p14:tracePt t="28282" x="7359650" y="3054350"/>
          <p14:tracePt t="28286" x="7351713" y="3062288"/>
          <p14:tracePt t="28289" x="7343775" y="3070225"/>
          <p14:tracePt t="28294" x="7343775" y="3078163"/>
          <p14:tracePt t="28295" x="7335838" y="3078163"/>
          <p14:tracePt t="28299" x="7327900" y="3086100"/>
          <p14:tracePt t="28303" x="7327900" y="3094038"/>
          <p14:tracePt t="28305" x="7319963" y="3094038"/>
          <p14:tracePt t="28309" x="7312025" y="3101975"/>
          <p14:tracePt t="28314" x="7304088" y="3109913"/>
          <p14:tracePt t="28319" x="7296150" y="3109913"/>
          <p14:tracePt t="28320" x="7288213" y="3109913"/>
          <p14:tracePt t="28321" x="7288213" y="3117850"/>
          <p14:tracePt t="28323" x="7280275" y="3117850"/>
          <p14:tracePt t="28327" x="7272338" y="3117850"/>
          <p14:tracePt t="28329" x="7272338" y="3125788"/>
          <p14:tracePt t="28332" x="7264400" y="3125788"/>
          <p14:tracePt t="28335" x="7256463" y="3125788"/>
          <p14:tracePt t="28337" x="7256463" y="3133725"/>
          <p14:tracePt t="28341" x="7248525" y="3133725"/>
          <p14:tracePt t="28345" x="7240588" y="3133725"/>
          <p14:tracePt t="28353" x="7232650" y="3133725"/>
          <p14:tracePt t="28357" x="7232650" y="3141663"/>
          <p14:tracePt t="28368" x="7224713" y="3141663"/>
          <p14:tracePt t="28484" x="7232650" y="3133725"/>
          <p14:tracePt t="28499" x="7232650" y="3125788"/>
          <p14:tracePt t="28509" x="7232650" y="3117850"/>
          <p14:tracePt t="28514" x="7240588" y="3117850"/>
          <p14:tracePt t="28518" x="7240588" y="3109913"/>
          <p14:tracePt t="28523" x="7248525" y="3101975"/>
          <p14:tracePt t="28528" x="7248525" y="3094038"/>
          <p14:tracePt t="28535" x="7256463" y="3086100"/>
          <p14:tracePt t="28539" x="7256463" y="3078163"/>
          <p14:tracePt t="28541" x="7264400" y="3078163"/>
          <p14:tracePt t="28545" x="7264400" y="3070225"/>
          <p14:tracePt t="28549" x="7272338" y="3062288"/>
          <p14:tracePt t="28554" x="7280275" y="3054350"/>
          <p14:tracePt t="28557" x="7280275" y="3046413"/>
          <p14:tracePt t="28559" x="7288213" y="3038475"/>
          <p14:tracePt t="28564" x="7296150" y="3030538"/>
          <p14:tracePt t="28566" x="7296150" y="3022600"/>
          <p14:tracePt t="28569" x="7304088" y="3014663"/>
          <p14:tracePt t="28571" x="7304088" y="3006725"/>
          <p14:tracePt t="28573" x="7312025" y="3006725"/>
          <p14:tracePt t="28575" x="7312025" y="2998788"/>
          <p14:tracePt t="28577" x="7319963" y="2990850"/>
          <p14:tracePt t="28582" x="7319963" y="2982913"/>
          <p14:tracePt t="28584" x="7327900" y="2974975"/>
          <p14:tracePt t="28587" x="7327900" y="2967038"/>
          <p14:tracePt t="28589" x="7335838" y="2959100"/>
          <p14:tracePt t="28591" x="7335838" y="2951163"/>
          <p14:tracePt t="28593" x="7343775" y="2951163"/>
          <p14:tracePt t="28596" x="7343775" y="2943225"/>
          <p14:tracePt t="28600" x="7351713" y="2927350"/>
          <p14:tracePt t="28603" x="7351713" y="2919413"/>
          <p14:tracePt t="28605" x="7351713" y="2909888"/>
          <p14:tracePt t="28609" x="7359650" y="2901950"/>
          <p14:tracePt t="28612" x="7359650" y="2894013"/>
          <p14:tracePt t="28615" x="7359650" y="2886075"/>
          <p14:tracePt t="28618" x="7359650" y="2878138"/>
          <p14:tracePt t="28621" x="7359650" y="2870200"/>
          <p14:tracePt t="28625" x="7359650" y="2862263"/>
          <p14:tracePt t="28629" x="7359650" y="2854325"/>
          <p14:tracePt t="28634" x="7367588" y="2846388"/>
          <p14:tracePt t="28637" x="7367588" y="2838450"/>
          <p14:tracePt t="28641" x="7367588" y="2830513"/>
          <p14:tracePt t="28645" x="7367588" y="2822575"/>
          <p14:tracePt t="28650" x="7367588" y="2814638"/>
          <p14:tracePt t="28653" x="7367588" y="2806700"/>
          <p14:tracePt t="28655" x="7359650" y="2806700"/>
          <p14:tracePt t="28659" x="7359650" y="2798763"/>
          <p14:tracePt t="28664" x="7359650" y="2790825"/>
          <p14:tracePt t="28669" x="7359650" y="2782888"/>
          <p14:tracePt t="28675" x="7359650" y="2774950"/>
          <p14:tracePt t="28684" x="7359650" y="2767013"/>
          <p14:tracePt t="28685" x="7351713" y="2767013"/>
          <p14:tracePt t="28693" x="7351713" y="2759075"/>
          <p14:tracePt t="28703" x="7351713" y="2751138"/>
          <p14:tracePt t="28706" x="7343775" y="2751138"/>
          <p14:tracePt t="28711" x="7343775" y="2743200"/>
          <p14:tracePt t="28719" x="7335838" y="2743200"/>
          <p14:tracePt t="28722" x="7335838" y="2735263"/>
          <p14:tracePt t="28732" x="7335838" y="2727325"/>
          <p14:tracePt t="28734" x="7327900" y="2727325"/>
          <p14:tracePt t="28752" x="7327900" y="2719388"/>
          <p14:tracePt t="28863" x="7327900" y="2727325"/>
          <p14:tracePt t="28872" x="7327900" y="2735263"/>
          <p14:tracePt t="28878" x="7327900" y="2743200"/>
          <p14:tracePt t="28882" x="7327900" y="2751138"/>
          <p14:tracePt t="28884" x="7319963" y="2759075"/>
          <p14:tracePt t="28887" x="7319963" y="2767013"/>
          <p14:tracePt t="28889" x="7319963" y="2774950"/>
          <p14:tracePt t="28893" x="7319963" y="2782888"/>
          <p14:tracePt t="28895" x="7319963" y="2790825"/>
          <p14:tracePt t="28900" x="7319963" y="2806700"/>
          <p14:tracePt t="28903" x="7319963" y="2814638"/>
          <p14:tracePt t="28906" x="7319963" y="2822575"/>
          <p14:tracePt t="28908" x="7319963" y="2830513"/>
          <p14:tracePt t="28909" x="7319963" y="2838450"/>
          <p14:tracePt t="28911" x="7319963" y="2846388"/>
          <p14:tracePt t="28914" x="7319963" y="2854325"/>
          <p14:tracePt t="28918" x="7327900" y="2862263"/>
          <p14:tracePt t="28919" x="7319963" y="2870200"/>
          <p14:tracePt t="28921" x="7319963" y="2878138"/>
          <p14:tracePt t="28924" x="7319963" y="2886075"/>
          <p14:tracePt t="28927" x="7319963" y="2894013"/>
          <p14:tracePt t="28929" x="7327900" y="2894013"/>
          <p14:tracePt t="28932" x="7327900" y="2901950"/>
          <p14:tracePt t="28935" x="7327900" y="2909888"/>
          <p14:tracePt t="28939" x="7327900" y="2919413"/>
          <p14:tracePt t="28943" x="7327900" y="2927350"/>
          <p14:tracePt t="28949" x="7327900" y="2935288"/>
          <p14:tracePt t="28953" x="7327900" y="2943225"/>
          <p14:tracePt t="28959" x="7327900" y="2951163"/>
          <p14:tracePt t="28963" x="7319963" y="2951163"/>
          <p14:tracePt t="28969" x="7319963" y="2959100"/>
          <p14:tracePt t="29028" x="7319963" y="2967038"/>
          <p14:tracePt t="29168" x="7312025" y="2967038"/>
          <p14:tracePt t="29172" x="7312025" y="2974975"/>
          <p14:tracePt t="29182" x="7304088" y="2974975"/>
          <p14:tracePt t="29186" x="7296150" y="2974975"/>
          <p14:tracePt t="29188" x="7288213" y="2974975"/>
          <p14:tracePt t="29191" x="7280275" y="2974975"/>
          <p14:tracePt t="29193" x="7272338" y="2974975"/>
          <p14:tracePt t="29195" x="7264400" y="2974975"/>
          <p14:tracePt t="29199" x="7256463" y="2974975"/>
          <p14:tracePt t="29200" x="7248525" y="2974975"/>
          <p14:tracePt t="29202" x="7240588" y="2974975"/>
          <p14:tracePt t="29204" x="7232650" y="2974975"/>
          <p14:tracePt t="29206" x="7216775" y="2974975"/>
          <p14:tracePt t="29207" x="7208838" y="2974975"/>
          <p14:tracePt t="29209" x="7200900" y="2974975"/>
          <p14:tracePt t="29211" x="7185025" y="2974975"/>
          <p14:tracePt t="29213" x="7177088" y="2974975"/>
          <p14:tracePt t="29216" x="7161213" y="2974975"/>
          <p14:tracePt t="29217" x="7145338" y="2974975"/>
          <p14:tracePt t="29219" x="7135813" y="2974975"/>
          <p14:tracePt t="29221" x="7119938" y="2974975"/>
          <p14:tracePt t="29223" x="7104063" y="2967038"/>
          <p14:tracePt t="29225" x="7080250" y="2967038"/>
          <p14:tracePt t="29227" x="7064375" y="2967038"/>
          <p14:tracePt t="29229" x="7048500" y="2959100"/>
          <p14:tracePt t="29231" x="7024688" y="2959100"/>
          <p14:tracePt t="29233" x="7008813" y="2959100"/>
          <p14:tracePt t="29235" x="6985000" y="2959100"/>
          <p14:tracePt t="29237" x="6961188" y="2951163"/>
          <p14:tracePt t="29239" x="6937375" y="2951163"/>
          <p14:tracePt t="29241" x="6913563" y="2951163"/>
          <p14:tracePt t="29243" x="6889750" y="2943225"/>
          <p14:tracePt t="29245" x="6858000" y="2943225"/>
          <p14:tracePt t="29248" x="6834188" y="2943225"/>
          <p14:tracePt t="29250" x="6802438" y="2935288"/>
          <p14:tracePt t="29251" x="6777038" y="2935288"/>
          <p14:tracePt t="29253" x="6745288" y="2935288"/>
          <p14:tracePt t="29255" x="6721475" y="2935288"/>
          <p14:tracePt t="29257" x="6689725" y="2935288"/>
          <p14:tracePt t="29259" x="6657975" y="2935288"/>
          <p14:tracePt t="29261" x="6634163" y="2935288"/>
          <p14:tracePt t="29263" x="6602413" y="2935288"/>
          <p14:tracePt t="29265" x="6570663" y="2935288"/>
          <p14:tracePt t="29267" x="6538913" y="2935288"/>
          <p14:tracePt t="29269" x="6507163" y="2935288"/>
          <p14:tracePt t="29271" x="6475413" y="2927350"/>
          <p14:tracePt t="29273" x="6451600" y="2927350"/>
          <p14:tracePt t="29275" x="6418263" y="2927350"/>
          <p14:tracePt t="29277" x="6386513" y="2927350"/>
          <p14:tracePt t="29279" x="6354763" y="2919413"/>
          <p14:tracePt t="29281" x="6323013" y="2919413"/>
          <p14:tracePt t="29283" x="6291263" y="2919413"/>
          <p14:tracePt t="29285" x="6259513" y="2919413"/>
          <p14:tracePt t="29287" x="6235700" y="2919413"/>
          <p14:tracePt t="29289" x="6203950" y="2919413"/>
          <p14:tracePt t="29291" x="6172200" y="2919413"/>
          <p14:tracePt t="29293" x="6140450" y="2919413"/>
          <p14:tracePt t="29295" x="6116638" y="2919413"/>
          <p14:tracePt t="29298" x="6083300" y="2919413"/>
          <p14:tracePt t="29299" x="6051550" y="2919413"/>
          <p14:tracePt t="29301" x="6027738" y="2919413"/>
          <p14:tracePt t="29303" x="5995988" y="2919413"/>
          <p14:tracePt t="29305" x="5972175" y="2909888"/>
          <p14:tracePt t="29307" x="5940425" y="2909888"/>
          <p14:tracePt t="29309" x="5916613" y="2909888"/>
          <p14:tracePt t="29311" x="5892800" y="2909888"/>
          <p14:tracePt t="29313" x="5868988" y="2901950"/>
          <p14:tracePt t="29315" x="5845175" y="2901950"/>
          <p14:tracePt t="29317" x="5813425" y="2901950"/>
          <p14:tracePt t="29319" x="5797550" y="2901950"/>
          <p14:tracePt t="29321" x="5773738" y="2901950"/>
          <p14:tracePt t="29323" x="5749925" y="2901950"/>
          <p14:tracePt t="29325" x="5724525" y="2894013"/>
          <p14:tracePt t="29327" x="5700713" y="2894013"/>
          <p14:tracePt t="29329" x="5684838" y="2886075"/>
          <p14:tracePt t="29331" x="5661025" y="2886075"/>
          <p14:tracePt t="29333" x="5645150" y="2886075"/>
          <p14:tracePt t="29335" x="5629275" y="2878138"/>
          <p14:tracePt t="29337" x="5605463" y="2878138"/>
          <p14:tracePt t="29339" x="5589588" y="2878138"/>
          <p14:tracePt t="29341" x="5573713" y="2878138"/>
          <p14:tracePt t="29343" x="5557838" y="2870200"/>
          <p14:tracePt t="29345" x="5541963" y="2870200"/>
          <p14:tracePt t="29348" x="5526088" y="2870200"/>
          <p14:tracePt t="29349" x="5502275" y="2862263"/>
          <p14:tracePt t="29351" x="5486400" y="2862263"/>
          <p14:tracePt t="29353" x="5470525" y="2862263"/>
          <p14:tracePt t="29355" x="5462588" y="2854325"/>
          <p14:tracePt t="29357" x="5446713" y="2854325"/>
          <p14:tracePt t="29359" x="5430838" y="2854325"/>
          <p14:tracePt t="29361" x="5414963" y="2854325"/>
          <p14:tracePt t="29363" x="5397500" y="2854325"/>
          <p14:tracePt t="29365" x="5389563" y="2846388"/>
          <p14:tracePt t="29367" x="5373688" y="2846388"/>
          <p14:tracePt t="29369" x="5357813" y="2846388"/>
          <p14:tracePt t="29371" x="5349875" y="2846388"/>
          <p14:tracePt t="29373" x="5334000" y="2846388"/>
          <p14:tracePt t="29376" x="5326063" y="2846388"/>
          <p14:tracePt t="29377" x="5318125" y="2846388"/>
          <p14:tracePt t="29379" x="5302250" y="2838450"/>
          <p14:tracePt t="29381" x="5294313" y="2838450"/>
          <p14:tracePt t="29383" x="5286375" y="2838450"/>
          <p14:tracePt t="29385" x="5270500" y="2838450"/>
          <p14:tracePt t="29387" x="5262563" y="2838450"/>
          <p14:tracePt t="29389" x="5254625" y="2838450"/>
          <p14:tracePt t="29391" x="5238750" y="2838450"/>
          <p14:tracePt t="29393" x="5230813" y="2838450"/>
          <p14:tracePt t="29395" x="5222875" y="2838450"/>
          <p14:tracePt t="29397" x="5207000" y="2838450"/>
          <p14:tracePt t="29399" x="5199063" y="2838450"/>
          <p14:tracePt t="29401" x="5191125" y="2838450"/>
          <p14:tracePt t="29403" x="5183188" y="2838450"/>
          <p14:tracePt t="29405" x="5167313" y="2838450"/>
          <p14:tracePt t="29407" x="5159375" y="2838450"/>
          <p14:tracePt t="29409" x="5151438" y="2838450"/>
          <p14:tracePt t="29411" x="5143500" y="2838450"/>
          <p14:tracePt t="29413" x="5127625" y="2838450"/>
          <p14:tracePt t="29415" x="5119688" y="2838450"/>
          <p14:tracePt t="29417" x="5111750" y="2846388"/>
          <p14:tracePt t="29419" x="5103813" y="2846388"/>
          <p14:tracePt t="29421" x="5087938" y="2846388"/>
          <p14:tracePt t="29423" x="5080000" y="2846388"/>
          <p14:tracePt t="29425" x="5072063" y="2854325"/>
          <p14:tracePt t="29427" x="5056188" y="2854325"/>
          <p14:tracePt t="29429" x="5046663" y="2854325"/>
          <p14:tracePt t="29431" x="5038725" y="2854325"/>
          <p14:tracePt t="29433" x="5030788" y="2854325"/>
          <p14:tracePt t="29435" x="5014913" y="2862263"/>
          <p14:tracePt t="29437" x="5006975" y="2862263"/>
          <p14:tracePt t="29439" x="4999038" y="2862263"/>
          <p14:tracePt t="29441" x="4991100" y="2862263"/>
          <p14:tracePt t="29443" x="4975225" y="2870200"/>
          <p14:tracePt t="29445" x="4967288" y="2870200"/>
          <p14:tracePt t="29448" x="4951413" y="2870200"/>
          <p14:tracePt t="29449" x="4943475" y="2870200"/>
          <p14:tracePt t="29451" x="4935538" y="2870200"/>
          <p14:tracePt t="29453" x="4919663" y="2878138"/>
          <p14:tracePt t="29455" x="4911725" y="2878138"/>
          <p14:tracePt t="29457" x="4895850" y="2878138"/>
          <p14:tracePt t="29459" x="4879975" y="2878138"/>
          <p14:tracePt t="29461" x="4872038" y="2878138"/>
          <p14:tracePt t="29463" x="4856163" y="2886075"/>
          <p14:tracePt t="29466" x="4848225" y="2886075"/>
          <p14:tracePt t="29467" x="4832350" y="2886075"/>
          <p14:tracePt t="29469" x="4816475" y="2886075"/>
          <p14:tracePt t="29471" x="4808538" y="2886075"/>
          <p14:tracePt t="29473" x="4792663" y="2886075"/>
          <p14:tracePt t="29475" x="4784725" y="2886075"/>
          <p14:tracePt t="29477" x="4768850" y="2886075"/>
          <p14:tracePt t="29479" x="4752975" y="2886075"/>
          <p14:tracePt t="29481" x="4745038" y="2886075"/>
          <p14:tracePt t="29483" x="4729163" y="2886075"/>
          <p14:tracePt t="29485" x="4721225" y="2886075"/>
          <p14:tracePt t="29487" x="4713288" y="2886075"/>
          <p14:tracePt t="29489" x="4695825" y="2886075"/>
          <p14:tracePt t="29491" x="4687888" y="2886075"/>
          <p14:tracePt t="29493" x="4679950" y="2886075"/>
          <p14:tracePt t="29495" x="4672013" y="2886075"/>
          <p14:tracePt t="29498" x="4656138" y="2886075"/>
          <p14:tracePt t="29499" x="4648200" y="2886075"/>
          <p14:tracePt t="29501" x="4640263" y="2878138"/>
          <p14:tracePt t="29503" x="4632325" y="2878138"/>
          <p14:tracePt t="29505" x="4624388" y="2878138"/>
          <p14:tracePt t="29507" x="4616450" y="2878138"/>
          <p14:tracePt t="29509" x="4608513" y="2878138"/>
          <p14:tracePt t="29511" x="4600575" y="2878138"/>
          <p14:tracePt t="29513" x="4592638" y="2878138"/>
          <p14:tracePt t="29517" x="4584700" y="2886075"/>
          <p14:tracePt t="29519" x="4576763" y="2886075"/>
          <p14:tracePt t="29521" x="4568825" y="2886075"/>
          <p14:tracePt t="29523" x="4560888" y="2886075"/>
          <p14:tracePt t="29527" x="4552950" y="2886075"/>
          <p14:tracePt t="29529" x="4545013" y="2886075"/>
          <p14:tracePt t="29533" x="4537075" y="2886075"/>
          <p14:tracePt t="29535" x="4529138" y="2894013"/>
          <p14:tracePt t="29539" x="4521200" y="2894013"/>
          <p14:tracePt t="29543" x="4513263" y="2894013"/>
          <p14:tracePt t="29545" x="4505325" y="2894013"/>
          <p14:tracePt t="29549" x="4497388" y="2894013"/>
          <p14:tracePt t="29551" x="4497388" y="2901950"/>
          <p14:tracePt t="29553" x="4489450" y="2901950"/>
          <p14:tracePt t="29557" x="4481513" y="2901950"/>
          <p14:tracePt t="29563" x="4473575" y="2901950"/>
          <p14:tracePt t="29567" x="4465638" y="2909888"/>
          <p14:tracePt t="29571" x="4457700" y="2909888"/>
          <p14:tracePt t="29575" x="4449763" y="2909888"/>
          <p14:tracePt t="29579" x="4441825" y="2909888"/>
          <p14:tracePt t="29581" x="4441825" y="2919413"/>
          <p14:tracePt t="29583" x="4433888" y="2919413"/>
          <p14:tracePt t="29587" x="4425950" y="2919413"/>
          <p14:tracePt t="29591" x="4418013" y="2919413"/>
          <p14:tracePt t="29595" x="4410075" y="2927350"/>
          <p14:tracePt t="29599" x="4402138" y="2927350"/>
          <p14:tracePt t="29603" x="4394200" y="2927350"/>
          <p14:tracePt t="29609" x="4386263" y="2927350"/>
          <p14:tracePt t="29614" x="4378325" y="2927350"/>
          <p14:tracePt t="29616" x="4378325" y="2935288"/>
          <p14:tracePt t="29621" x="4370388" y="2935288"/>
          <p14:tracePt t="29627" x="4362450" y="2935288"/>
          <p14:tracePt t="29639" x="4352925" y="2935288"/>
          <p14:tracePt t="29802" x="4352925" y="2927350"/>
          <p14:tracePt t="29838" x="4362450" y="2927350"/>
          <p14:tracePt t="29864" x="4362450" y="2919413"/>
          <p14:tracePt t="29906" x="4362450" y="2909888"/>
          <p14:tracePt t="29950" x="4370388" y="2909888"/>
          <p14:tracePt t="29964" x="4370388" y="2901950"/>
          <p14:tracePt t="29978" x="4378325" y="2901950"/>
          <p14:tracePt t="29982" x="4378325" y="2894013"/>
          <p14:tracePt t="29987" x="4386263" y="2894013"/>
          <p14:tracePt t="29991" x="4386263" y="2886075"/>
          <p14:tracePt t="29995" x="4394200" y="2886075"/>
          <p14:tracePt t="30001" x="4402138" y="2878138"/>
          <p14:tracePt t="30007" x="4410075" y="2870200"/>
          <p14:tracePt t="30014" x="4418013" y="2862263"/>
          <p14:tracePt t="30019" x="4425950" y="2854325"/>
          <p14:tracePt t="30025" x="4433888" y="2846388"/>
          <p14:tracePt t="30029" x="4441825" y="2838450"/>
          <p14:tracePt t="30036" x="4449763" y="2830513"/>
          <p14:tracePt t="30037" x="4449763" y="2822575"/>
          <p14:tracePt t="30039" x="4449763" y="2814638"/>
          <p14:tracePt t="30052" x="4465638" y="2767013"/>
          <p14:tracePt t="30054" x="4473575" y="2759075"/>
          <p14:tracePt t="30055" x="4473575" y="2751138"/>
          <p14:tracePt t="30057" x="4473575" y="2743200"/>
          <p14:tracePt t="30059" x="4473575" y="2735263"/>
          <p14:tracePt t="30061" x="4473575" y="2727325"/>
          <p14:tracePt t="30066" x="4481513" y="2703513"/>
          <p14:tracePt t="30068" x="4473575" y="2695575"/>
          <p14:tracePt t="30070" x="4473575" y="2687638"/>
          <p14:tracePt t="30072" x="4473575" y="2679700"/>
          <p14:tracePt t="30073" x="4473575" y="2671763"/>
          <p14:tracePt t="30075" x="4465638" y="2663825"/>
          <p14:tracePt t="30077" x="4465638" y="2647950"/>
          <p14:tracePt t="30079" x="4465638" y="2640013"/>
          <p14:tracePt t="30082" x="4457700" y="2632075"/>
          <p14:tracePt t="30084" x="4457700" y="2624138"/>
          <p14:tracePt t="30086" x="4449763" y="2616200"/>
          <p14:tracePt t="30087" x="4449763" y="2608263"/>
          <p14:tracePt t="30089" x="4441825" y="2600325"/>
          <p14:tracePt t="30091" x="4441825" y="2584450"/>
          <p14:tracePt t="30093" x="4433888" y="2576513"/>
          <p14:tracePt t="30096" x="4425950" y="2566988"/>
          <p14:tracePt t="30099" x="4418013" y="2551113"/>
          <p14:tracePt t="30102" x="4410075" y="2543175"/>
          <p14:tracePt t="30104" x="4402138" y="2535238"/>
          <p14:tracePt t="30106" x="4394200" y="2527300"/>
          <p14:tracePt t="30107" x="4386263" y="2519363"/>
          <p14:tracePt t="30109" x="4370388" y="2511425"/>
          <p14:tracePt t="30112" x="4362450" y="2503488"/>
          <p14:tracePt t="30113" x="4352925" y="2495550"/>
          <p14:tracePt t="30116" x="4344988" y="2495550"/>
          <p14:tracePt t="30117" x="4329113" y="2487613"/>
          <p14:tracePt t="30119" x="4321175" y="2479675"/>
          <p14:tracePt t="30121" x="4305300" y="2471738"/>
          <p14:tracePt t="30123" x="4297363" y="2463800"/>
          <p14:tracePt t="30125" x="4289425" y="2455863"/>
          <p14:tracePt t="30127" x="4273550" y="2455863"/>
          <p14:tracePt t="30129" x="4265613" y="2447925"/>
          <p14:tracePt t="30132" x="4249738" y="2439988"/>
          <p14:tracePt t="30133" x="4241800" y="2432050"/>
          <p14:tracePt t="30135" x="4225925" y="2432050"/>
          <p14:tracePt t="30137" x="4217988" y="2424113"/>
          <p14:tracePt t="30139" x="4202113" y="2424113"/>
          <p14:tracePt t="30141" x="4194175" y="2416175"/>
          <p14:tracePt t="30143" x="4178300" y="2416175"/>
          <p14:tracePt t="30145" x="4170363" y="2408238"/>
          <p14:tracePt t="30148" x="4154488" y="2408238"/>
          <p14:tracePt t="30149" x="4146550" y="2400300"/>
          <p14:tracePt t="30152" x="4130675" y="2400300"/>
          <p14:tracePt t="30153" x="4122738" y="2392363"/>
          <p14:tracePt t="30155" x="4106863" y="2384425"/>
          <p14:tracePt t="30157" x="4098925" y="2384425"/>
          <p14:tracePt t="30159" x="4083050" y="2384425"/>
          <p14:tracePt t="30161" x="4067175" y="2376488"/>
          <p14:tracePt t="30163" x="4059238" y="2376488"/>
          <p14:tracePt t="30165" x="4043363" y="2376488"/>
          <p14:tracePt t="30168" x="4035425" y="2368550"/>
          <p14:tracePt t="30169" x="4019550" y="2368550"/>
          <p14:tracePt t="30171" x="4002088" y="2368550"/>
          <p14:tracePt t="30173" x="3986213" y="2360613"/>
          <p14:tracePt t="30175" x="3978275" y="2360613"/>
          <p14:tracePt t="30177" x="3962400" y="2360613"/>
          <p14:tracePt t="30179" x="3946525" y="2360613"/>
          <p14:tracePt t="30181" x="3938588" y="2352675"/>
          <p14:tracePt t="30183" x="3922713" y="2352675"/>
          <p14:tracePt t="30185" x="3906838" y="2352675"/>
          <p14:tracePt t="30187" x="3890963" y="2352675"/>
          <p14:tracePt t="30189" x="3883025" y="2352675"/>
          <p14:tracePt t="30191" x="3867150" y="2352675"/>
          <p14:tracePt t="30193" x="3851275" y="2352675"/>
          <p14:tracePt t="30195" x="3843338" y="2352675"/>
          <p14:tracePt t="30198" x="3827463" y="2352675"/>
          <p14:tracePt t="30199" x="3811588" y="2352675"/>
          <p14:tracePt t="30201" x="3795713" y="2352675"/>
          <p14:tracePt t="30203" x="3779838" y="2352675"/>
          <p14:tracePt t="30205" x="3771900" y="2344738"/>
          <p14:tracePt t="30207" x="3756025" y="2344738"/>
          <p14:tracePt t="30209" x="3740150" y="2344738"/>
          <p14:tracePt t="30211" x="3724275" y="2344738"/>
          <p14:tracePt t="30213" x="3708400" y="2344738"/>
          <p14:tracePt t="30216" x="3692525" y="2344738"/>
          <p14:tracePt t="30217" x="3676650" y="2352675"/>
          <p14:tracePt t="30219" x="3660775" y="2352675"/>
          <p14:tracePt t="30221" x="3643313" y="2352675"/>
          <p14:tracePt t="30223" x="3627438" y="2352675"/>
          <p14:tracePt t="30225" x="3611563" y="2352675"/>
          <p14:tracePt t="30227" x="3603625" y="2352675"/>
          <p14:tracePt t="30229" x="3587750" y="2352675"/>
          <p14:tracePt t="30232" x="3571875" y="2352675"/>
          <p14:tracePt t="30233" x="3556000" y="2352675"/>
          <p14:tracePt t="30235" x="3540125" y="2352675"/>
          <p14:tracePt t="30237" x="3524250" y="2352675"/>
          <p14:tracePt t="30239" x="3508375" y="2352675"/>
          <p14:tracePt t="30241" x="3500438" y="2344738"/>
          <p14:tracePt t="30243" x="3484563" y="2344738"/>
          <p14:tracePt t="30245" x="3468688" y="2352675"/>
          <p14:tracePt t="30248" x="3460750" y="2352675"/>
          <p14:tracePt t="30249" x="3452813" y="2352675"/>
          <p14:tracePt t="30251" x="3436938" y="2352675"/>
          <p14:tracePt t="30253" x="3429000" y="2352675"/>
          <p14:tracePt t="30255" x="3421063" y="2352675"/>
          <p14:tracePt t="30257" x="3413125" y="2352675"/>
          <p14:tracePt t="30259" x="3405188" y="2352675"/>
          <p14:tracePt t="30263" x="3397250" y="2352675"/>
          <p14:tracePt t="30267" x="3389313" y="2352675"/>
          <p14:tracePt t="30271" x="3381375" y="2352675"/>
          <p14:tracePt t="30275" x="3381375" y="2360613"/>
          <p14:tracePt t="30277" x="3373438" y="2360613"/>
          <p14:tracePt t="30308" x="3381375" y="2360613"/>
          <p14:tracePt t="30314" x="3381375" y="2368550"/>
          <p14:tracePt t="30318" x="3389313" y="2368550"/>
          <p14:tracePt t="30323" x="3397250" y="2376488"/>
          <p14:tracePt t="30329" x="3405188" y="2376488"/>
          <p14:tracePt t="30334" x="3405188" y="2384425"/>
          <p14:tracePt t="30336" x="3413125" y="2384425"/>
          <p14:tracePt t="30341" x="3421063" y="2392363"/>
          <p14:tracePt t="30350" x="3429000" y="2400300"/>
          <p14:tracePt t="30353" x="3436938" y="2400300"/>
          <p14:tracePt t="30355" x="3436938" y="2408238"/>
          <p14:tracePt t="30357" x="3444875" y="2408238"/>
          <p14:tracePt t="30363" x="3452813" y="2416175"/>
          <p14:tracePt t="30368" x="3460750" y="2416175"/>
          <p14:tracePt t="30369" x="3460750" y="2424113"/>
          <p14:tracePt t="30373" x="3468688" y="2424113"/>
          <p14:tracePt t="30376" x="3468688" y="2432050"/>
          <p14:tracePt t="30377" x="3476625" y="2432050"/>
          <p14:tracePt t="30382" x="3484563" y="2439988"/>
          <p14:tracePt t="30386" x="3492500" y="2439988"/>
          <p14:tracePt t="30387" x="3492500" y="2447925"/>
          <p14:tracePt t="30389" x="3500438" y="2447925"/>
          <p14:tracePt t="30393" x="3508375" y="2447925"/>
          <p14:tracePt t="30399" x="3516313" y="2455863"/>
          <p14:tracePt t="30401" x="3524250" y="2455863"/>
          <p14:tracePt t="30405" x="3532188" y="2455863"/>
          <p14:tracePt t="30409" x="3540125" y="2455863"/>
          <p14:tracePt t="30414" x="3548063" y="2463800"/>
          <p14:tracePt t="30419" x="3556000" y="2463800"/>
          <p14:tracePt t="30423" x="3563938" y="2463800"/>
          <p14:tracePt t="30427" x="3571875" y="2463800"/>
          <p14:tracePt t="30429" x="3579813" y="2463800"/>
          <p14:tracePt t="30434" x="3587750" y="2471738"/>
          <p14:tracePt t="30435" x="3595688" y="2471738"/>
          <p14:tracePt t="30437" x="3603625" y="2471738"/>
          <p14:tracePt t="30441" x="3611563" y="2479675"/>
          <p14:tracePt t="30443" x="3619500" y="2479675"/>
          <p14:tracePt t="30445" x="3627438" y="2479675"/>
          <p14:tracePt t="30450" x="3643313" y="2487613"/>
          <p14:tracePt t="30452" x="3651250" y="2487613"/>
          <p14:tracePt t="30454" x="3660775" y="2495550"/>
          <p14:tracePt t="30457" x="3668713" y="2495550"/>
          <p14:tracePt t="30459" x="3676650" y="2503488"/>
          <p14:tracePt t="30464" x="3684588" y="2503488"/>
          <p14:tracePt t="30466" x="3692525" y="2511425"/>
          <p14:tracePt t="30468" x="3700463" y="2511425"/>
          <p14:tracePt t="30471" x="3708400" y="2519363"/>
          <p14:tracePt t="30473" x="3716338" y="2519363"/>
          <p14:tracePt t="30475" x="3716338" y="2527300"/>
          <p14:tracePt t="30477" x="3724275" y="2527300"/>
          <p14:tracePt t="30483" x="3732213" y="2527300"/>
          <p14:tracePt t="30486" x="3740150" y="2535238"/>
          <p14:tracePt t="30493" x="3748088" y="2535238"/>
          <p14:tracePt t="30500" x="3748088" y="2543175"/>
          <p14:tracePt t="30503" x="3756025" y="2543175"/>
          <p14:tracePt t="30812" x="3756025" y="2551113"/>
          <p14:tracePt t="30818" x="3756025" y="2559050"/>
          <p14:tracePt t="30826" x="3756025" y="2566988"/>
          <p14:tracePt t="30833" x="3756025" y="2576513"/>
          <p14:tracePt t="30839" x="3756025" y="2584450"/>
          <p14:tracePt t="30845" x="3756025" y="2592388"/>
          <p14:tracePt t="30849" x="3756025" y="2600325"/>
          <p14:tracePt t="30853" x="3756025" y="2608263"/>
          <p14:tracePt t="30857" x="3756025" y="2616200"/>
          <p14:tracePt t="30861" x="3756025" y="2624138"/>
          <p14:tracePt t="30865" x="3763963" y="2632075"/>
          <p14:tracePt t="30869" x="3763963" y="2640013"/>
          <p14:tracePt t="30873" x="3763963" y="2647950"/>
          <p14:tracePt t="30879" x="3763963" y="2655888"/>
          <p14:tracePt t="30883" x="3763963" y="2663825"/>
          <p14:tracePt t="30889" x="3763963" y="2671763"/>
          <p14:tracePt t="30893" x="3763963" y="2679700"/>
          <p14:tracePt t="30898" x="3771900" y="2679700"/>
          <p14:tracePt t="30899" x="3771900" y="2687638"/>
          <p14:tracePt t="30903" x="3771900" y="2695575"/>
          <p14:tracePt t="30909" x="3771900" y="2703513"/>
          <p14:tracePt t="30915" x="3771900" y="2711450"/>
          <p14:tracePt t="30922" x="3771900" y="2719388"/>
          <p14:tracePt t="30927" x="3771900" y="2727325"/>
          <p14:tracePt t="30933" x="3771900" y="2735263"/>
          <p14:tracePt t="30937" x="3771900" y="2743200"/>
          <p14:tracePt t="30943" x="3771900" y="2751138"/>
          <p14:tracePt t="30949" x="3771900" y="2759075"/>
          <p14:tracePt t="30953" x="3771900" y="2767013"/>
          <p14:tracePt t="30959" x="3771900" y="2774950"/>
          <p14:tracePt t="30966" x="3771900" y="2782888"/>
          <p14:tracePt t="30973" x="3771900" y="2790825"/>
          <p14:tracePt t="30983" x="3771900" y="2798763"/>
          <p14:tracePt t="30999" x="3771900" y="2806700"/>
          <p14:tracePt t="31011" x="3771900" y="2814638"/>
          <p14:tracePt t="31027" x="3771900" y="2822575"/>
          <p14:tracePt t="31044" x="3771900" y="2830513"/>
          <p14:tracePt t="31059" x="3771900" y="2838450"/>
          <p14:tracePt t="31074" x="3771900" y="2846388"/>
          <p14:tracePt t="31083" x="3763963" y="2846388"/>
          <p14:tracePt t="31089" x="3763963" y="2854325"/>
          <p14:tracePt t="31105" x="3763963" y="2862263"/>
          <p14:tracePt t="31124" x="3763963" y="2870200"/>
          <p14:tracePt t="31137" x="3756025" y="2878138"/>
          <p14:tracePt t="31150" x="3756025" y="2886075"/>
          <p14:tracePt t="31161" x="3756025" y="2894013"/>
          <p14:tracePt t="31172" x="3756025" y="2901950"/>
          <p14:tracePt t="31175" x="3748088" y="2901950"/>
          <p14:tracePt t="31182" x="3748088" y="2909888"/>
          <p14:tracePt t="31194" x="3748088" y="2919413"/>
          <p14:tracePt t="31208" x="3748088" y="2927350"/>
          <p14:tracePt t="31214" x="3740150" y="2927350"/>
          <p14:tracePt t="31221" x="3740150" y="2935288"/>
          <p14:tracePt t="31235" x="3740150" y="2943225"/>
          <p14:tracePt t="31239" x="3732213" y="2943225"/>
          <p14:tracePt t="31249" x="3732213" y="2951163"/>
          <p14:tracePt t="31255" x="3724275" y="2951163"/>
          <p14:tracePt t="31257" x="3724275" y="2959100"/>
          <p14:tracePt t="31269" x="3716338" y="2967038"/>
          <p14:tracePt t="31279" x="3716338" y="2974975"/>
          <p14:tracePt t="31282" x="3708400" y="2974975"/>
          <p14:tracePt t="31291" x="3700463" y="2982913"/>
          <p14:tracePt t="31303" x="3692525" y="2990850"/>
          <p14:tracePt t="31314" x="3684588" y="2990850"/>
          <p14:tracePt t="31317" x="3684588" y="2998788"/>
          <p14:tracePt t="31325" x="3676650" y="2998788"/>
          <p14:tracePt t="31329" x="3676650" y="3006725"/>
          <p14:tracePt t="31337" x="3668713" y="3006725"/>
          <p14:tracePt t="31345" x="3668713" y="3014663"/>
          <p14:tracePt t="31353" x="3660775" y="3014663"/>
          <p14:tracePt t="31517" x="3660775" y="3006725"/>
          <p14:tracePt t="31534" x="3651250" y="3006725"/>
          <p14:tracePt t="31541" x="3651250" y="2998788"/>
          <p14:tracePt t="31556" x="3651250" y="2990850"/>
          <p14:tracePt t="31567" x="3651250" y="2982913"/>
          <p14:tracePt t="31579" x="3651250" y="2974975"/>
          <p14:tracePt t="31590" x="3643313" y="2974975"/>
          <p14:tracePt t="31591" x="3643313" y="2967038"/>
          <p14:tracePt t="31608" x="3643313" y="2959100"/>
          <p14:tracePt t="31624" x="3643313" y="2951163"/>
          <p14:tracePt t="31652" x="3643313" y="2943225"/>
          <p14:tracePt t="32002" x="3651250" y="2943225"/>
          <p14:tracePt t="32066" x="3651250" y="2951163"/>
          <p14:tracePt t="32366" x="3651250" y="2943225"/>
          <p14:tracePt t="32627" x="3651250" y="2951163"/>
          <p14:tracePt t="32714" x="3651250" y="2943225"/>
          <p14:tracePt t="32746" x="3651250" y="2935288"/>
          <p14:tracePt t="32756" x="3651250" y="2927350"/>
          <p14:tracePt t="32765" x="3651250" y="2919413"/>
          <p14:tracePt t="32773" x="3651250" y="2909888"/>
          <p14:tracePt t="32775" x="3660775" y="2909888"/>
          <p14:tracePt t="32785" x="3660775" y="2901950"/>
          <p14:tracePt t="32787" x="3660775" y="2894013"/>
          <p14:tracePt t="32795" x="3660775" y="2886075"/>
          <p14:tracePt t="32801" x="3660775" y="2878138"/>
          <p14:tracePt t="32805" x="3660775" y="2870200"/>
          <p14:tracePt t="32809" x="3660775" y="2862263"/>
          <p14:tracePt t="32816" x="3660775" y="2854325"/>
          <p14:tracePt t="32819" x="3660775" y="2846388"/>
          <p14:tracePt t="32823" x="3660775" y="2838450"/>
          <p14:tracePt t="32827" x="3660775" y="2830513"/>
          <p14:tracePt t="32829" x="3660775" y="2822575"/>
          <p14:tracePt t="32834" x="3660775" y="2814638"/>
          <p14:tracePt t="32837" x="3660775" y="2806700"/>
          <p14:tracePt t="32843" x="3660775" y="2798763"/>
          <p14:tracePt t="32850" x="3660775" y="2790825"/>
          <p14:tracePt t="32855" x="3660775" y="2782888"/>
          <p14:tracePt t="32859" x="3660775" y="2774950"/>
          <p14:tracePt t="32864" x="3660775" y="2767013"/>
          <p14:tracePt t="32867" x="3660775" y="2759075"/>
          <p14:tracePt t="32871" x="3660775" y="2751138"/>
          <p14:tracePt t="32873" x="3660775" y="2743200"/>
          <p14:tracePt t="32877" x="3660775" y="2735263"/>
          <p14:tracePt t="32880" x="3660775" y="2727325"/>
          <p14:tracePt t="32884" x="3660775" y="2719388"/>
          <p14:tracePt t="32885" x="3660775" y="2711450"/>
          <p14:tracePt t="32889" x="3668713" y="2703513"/>
          <p14:tracePt t="32891" x="3668713" y="2695575"/>
          <p14:tracePt t="32895" x="3668713" y="2687638"/>
          <p14:tracePt t="32899" x="3668713" y="2679700"/>
          <p14:tracePt t="32901" x="3668713" y="2671763"/>
          <p14:tracePt t="32904" x="3668713" y="2663825"/>
          <p14:tracePt t="32907" x="3668713" y="2655888"/>
          <p14:tracePt t="32911" x="3668713" y="2647950"/>
          <p14:tracePt t="32915" x="3668713" y="2640013"/>
          <p14:tracePt t="32917" x="3676650" y="2640013"/>
          <p14:tracePt t="32921" x="3676650" y="2632075"/>
          <p14:tracePt t="32927" x="3676650" y="2624138"/>
          <p14:tracePt t="32940" x="3676650" y="2616200"/>
          <p14:tracePt t="33056" x="3676650" y="2624138"/>
          <p14:tracePt t="33068" x="3676650" y="2632075"/>
          <p14:tracePt t="33075" x="3684588" y="2640013"/>
          <p14:tracePt t="33082" x="3684588" y="2647950"/>
          <p14:tracePt t="33087" x="3684588" y="2655888"/>
          <p14:tracePt t="33091" x="3684588" y="2663825"/>
          <p14:tracePt t="33095" x="3684588" y="2671763"/>
          <p14:tracePt t="33100" x="3692525" y="2679700"/>
          <p14:tracePt t="33103" x="3692525" y="2687638"/>
          <p14:tracePt t="33107" x="3692525" y="2695575"/>
          <p14:tracePt t="33109" x="3692525" y="2703513"/>
          <p14:tracePt t="33113" x="3692525" y="2711450"/>
          <p14:tracePt t="33118" x="3692525" y="2719388"/>
          <p14:tracePt t="33119" x="3692525" y="2727325"/>
          <p14:tracePt t="33123" x="3692525" y="2735263"/>
          <p14:tracePt t="33127" x="3692525" y="2743200"/>
          <p14:tracePt t="33130" x="3692525" y="2751138"/>
          <p14:tracePt t="33134" x="3692525" y="2759075"/>
          <p14:tracePt t="33137" x="3700463" y="2767013"/>
          <p14:tracePt t="33142" x="3700463" y="2774950"/>
          <p14:tracePt t="33149" x="3700463" y="2782888"/>
          <p14:tracePt t="33151" x="3700463" y="2790825"/>
          <p14:tracePt t="33157" x="3700463" y="2798763"/>
          <p14:tracePt t="33164" x="3700463" y="2806700"/>
          <p14:tracePt t="33169" x="3708400" y="2814638"/>
          <p14:tracePt t="33175" x="3708400" y="2822575"/>
          <p14:tracePt t="33190" x="3708400" y="2830513"/>
          <p14:tracePt t="33344" x="3708400" y="2838450"/>
          <p14:tracePt t="33432" x="3708400" y="2846388"/>
          <p14:tracePt t="33462" x="3708400" y="2854325"/>
          <p14:tracePt t="33480" x="3708400" y="2862263"/>
          <p14:tracePt t="33490" x="3716338" y="2862263"/>
          <p14:tracePt t="33500" x="3716338" y="2870200"/>
          <p14:tracePt t="33518" x="3716338" y="2878138"/>
          <p14:tracePt t="33538" x="3716338" y="2886075"/>
          <p14:tracePt t="33560" x="3716338" y="2894013"/>
          <p14:tracePt t="33674" x="3716338" y="2901950"/>
          <p14:tracePt t="33682" x="3708400" y="2901950"/>
          <p14:tracePt t="33688" x="3708400" y="2909888"/>
          <p14:tracePt t="33698" x="3708400" y="2919413"/>
          <p14:tracePt t="33712" x="3708400" y="2927350"/>
          <p14:tracePt t="33741" x="3708400" y="2935288"/>
          <p14:tracePt t="33818" x="3708400" y="2943225"/>
          <p14:tracePt t="33842" x="3708400" y="2951163"/>
          <p14:tracePt t="33876" x="3708400" y="2959100"/>
          <p14:tracePt t="33906" x="3708400" y="2967038"/>
          <p14:tracePt t="34205" x="3708400" y="2974975"/>
          <p14:tracePt t="34504" x="3708400" y="2967038"/>
          <p14:tracePt t="34590" x="3700463" y="2967038"/>
          <p14:tracePt t="35047" x="3708400" y="2967038"/>
          <p14:tracePt t="35059" x="3716338" y="2967038"/>
          <p14:tracePt t="35065" x="3724275" y="2967038"/>
          <p14:tracePt t="35069" x="3732213" y="2967038"/>
          <p14:tracePt t="35073" x="3740150" y="2967038"/>
          <p14:tracePt t="35075" x="3748088" y="2967038"/>
          <p14:tracePt t="35079" x="3756025" y="2967038"/>
          <p14:tracePt t="35081" x="3763963" y="2967038"/>
          <p14:tracePt t="35083" x="3771900" y="2967038"/>
          <p14:tracePt t="35085" x="3779838" y="2967038"/>
          <p14:tracePt t="35087" x="3787775" y="2967038"/>
          <p14:tracePt t="35089" x="3795713" y="2967038"/>
          <p14:tracePt t="35091" x="3811588" y="2974975"/>
          <p14:tracePt t="35093" x="3819525" y="2974975"/>
          <p14:tracePt t="35095" x="3827463" y="2974975"/>
          <p14:tracePt t="35098" x="3843338" y="2974975"/>
          <p14:tracePt t="35099" x="3851275" y="2982913"/>
          <p14:tracePt t="35101" x="3859213" y="2982913"/>
          <p14:tracePt t="35103" x="3875088" y="2982913"/>
          <p14:tracePt t="35105" x="3890963" y="2982913"/>
          <p14:tracePt t="35107" x="3898900" y="2982913"/>
          <p14:tracePt t="35109" x="3914775" y="2990850"/>
          <p14:tracePt t="35111" x="3930650" y="2990850"/>
          <p14:tracePt t="35113" x="3946525" y="2990850"/>
          <p14:tracePt t="35115" x="3954463" y="2998788"/>
          <p14:tracePt t="35117" x="3970338" y="2998788"/>
          <p14:tracePt t="35119" x="3994150" y="2998788"/>
          <p14:tracePt t="35121" x="4011613" y="2998788"/>
          <p14:tracePt t="35123" x="4027488" y="2998788"/>
          <p14:tracePt t="35125" x="4043363" y="2998788"/>
          <p14:tracePt t="35127" x="4067175" y="2998788"/>
          <p14:tracePt t="35129" x="4083050" y="2998788"/>
          <p14:tracePt t="35131" x="4098925" y="2998788"/>
          <p14:tracePt t="35133" x="4122738" y="2998788"/>
          <p14:tracePt t="35135" x="4138613" y="2998788"/>
          <p14:tracePt t="35137" x="4162425" y="2998788"/>
          <p14:tracePt t="35139" x="4186238" y="3006725"/>
          <p14:tracePt t="35141" x="4202113" y="3006725"/>
          <p14:tracePt t="35143" x="4225925" y="3006725"/>
          <p14:tracePt t="35145" x="4249738" y="3006725"/>
          <p14:tracePt t="35147" x="4273550" y="3006725"/>
          <p14:tracePt t="35149" x="4289425" y="3006725"/>
          <p14:tracePt t="35151" x="4313238" y="3006725"/>
          <p14:tracePt t="35153" x="4337050" y="3014663"/>
          <p14:tracePt t="35155" x="4362450" y="3014663"/>
          <p14:tracePt t="35157" x="4386263" y="3014663"/>
          <p14:tracePt t="35159" x="4410075" y="3014663"/>
          <p14:tracePt t="35161" x="4433888" y="3014663"/>
          <p14:tracePt t="35163" x="4449763" y="3014663"/>
          <p14:tracePt t="35165" x="4473575" y="3014663"/>
          <p14:tracePt t="35167" x="4497388" y="3014663"/>
          <p14:tracePt t="35169" x="4521200" y="3014663"/>
          <p14:tracePt t="35171" x="4545013" y="3014663"/>
          <p14:tracePt t="35173" x="4568825" y="3014663"/>
          <p14:tracePt t="35175" x="4592638" y="3014663"/>
          <p14:tracePt t="35177" x="4608513" y="3014663"/>
          <p14:tracePt t="35179" x="4632325" y="3014663"/>
          <p14:tracePt t="35181" x="4656138" y="3014663"/>
          <p14:tracePt t="35183" x="4679950" y="3014663"/>
          <p14:tracePt t="35185" x="4695825" y="3014663"/>
          <p14:tracePt t="35187" x="4721225" y="3014663"/>
          <p14:tracePt t="35189" x="4745038" y="3014663"/>
          <p14:tracePt t="35191" x="4760913" y="3014663"/>
          <p14:tracePt t="35193" x="4784725" y="3022600"/>
          <p14:tracePt t="35195" x="4800600" y="3022600"/>
          <p14:tracePt t="35198" x="4824413" y="3022600"/>
          <p14:tracePt t="35199" x="4840288" y="3022600"/>
          <p14:tracePt t="35201" x="4864100" y="3022600"/>
          <p14:tracePt t="35203" x="4879975" y="3022600"/>
          <p14:tracePt t="35205" x="4895850" y="3022600"/>
          <p14:tracePt t="35207" x="4919663" y="3022600"/>
          <p14:tracePt t="35209" x="4935538" y="3022600"/>
          <p14:tracePt t="35211" x="4951413" y="3022600"/>
          <p14:tracePt t="35213" x="4967288" y="3022600"/>
          <p14:tracePt t="35215" x="4983163" y="3022600"/>
          <p14:tracePt t="35217" x="5006975" y="3022600"/>
          <p14:tracePt t="35219" x="5022850" y="3022600"/>
          <p14:tracePt t="35221" x="5038725" y="3022600"/>
          <p14:tracePt t="35223" x="5056188" y="3022600"/>
          <p14:tracePt t="35225" x="5072063" y="3022600"/>
          <p14:tracePt t="35227" x="5087938" y="3022600"/>
          <p14:tracePt t="35229" x="5095875" y="3022600"/>
          <p14:tracePt t="35231" x="5111750" y="3022600"/>
          <p14:tracePt t="35233" x="5127625" y="3022600"/>
          <p14:tracePt t="35235" x="5135563" y="3022600"/>
          <p14:tracePt t="35237" x="5151438" y="3022600"/>
          <p14:tracePt t="35239" x="5167313" y="3022600"/>
          <p14:tracePt t="35241" x="5175250" y="3022600"/>
          <p14:tracePt t="35243" x="5191125" y="3022600"/>
          <p14:tracePt t="35245" x="5199063" y="3022600"/>
          <p14:tracePt t="35250" x="5222875" y="3022600"/>
          <p14:tracePt t="35252" x="5238750" y="3022600"/>
          <p14:tracePt t="35254" x="5246688" y="3022600"/>
          <p14:tracePt t="35255" x="5254625" y="3022600"/>
          <p14:tracePt t="35257" x="5270500" y="3022600"/>
          <p14:tracePt t="35259" x="5278438" y="3022600"/>
          <p14:tracePt t="35261" x="5286375" y="3022600"/>
          <p14:tracePt t="35263" x="5302250" y="3022600"/>
          <p14:tracePt t="35266" x="5310188" y="3022600"/>
          <p14:tracePt t="35268" x="5318125" y="3022600"/>
          <p14:tracePt t="35270" x="5334000" y="3022600"/>
          <p14:tracePt t="35271" x="5341938" y="3022600"/>
          <p14:tracePt t="35273" x="5349875" y="3022600"/>
          <p14:tracePt t="35275" x="5357813" y="3022600"/>
          <p14:tracePt t="35277" x="5365750" y="3022600"/>
          <p14:tracePt t="35279" x="5373688" y="3014663"/>
          <p14:tracePt t="35281" x="5389563" y="3014663"/>
          <p14:tracePt t="35283" x="5397500" y="3014663"/>
          <p14:tracePt t="35285" x="5407025" y="3014663"/>
          <p14:tracePt t="35287" x="5414963" y="3014663"/>
          <p14:tracePt t="35289" x="5422900" y="3014663"/>
          <p14:tracePt t="35291" x="5438775" y="3022600"/>
          <p14:tracePt t="35293" x="5446713" y="3022600"/>
          <p14:tracePt t="35295" x="5454650" y="3022600"/>
          <p14:tracePt t="35298" x="5470525" y="3022600"/>
          <p14:tracePt t="35299" x="5478463" y="3022600"/>
          <p14:tracePt t="35301" x="5486400" y="3022600"/>
          <p14:tracePt t="35303" x="5494338" y="3022600"/>
          <p14:tracePt t="35305" x="5510213" y="3022600"/>
          <p14:tracePt t="35307" x="5518150" y="3022600"/>
          <p14:tracePt t="35309" x="5534025" y="3022600"/>
          <p14:tracePt t="35311" x="5541963" y="3022600"/>
          <p14:tracePt t="35313" x="5557838" y="3022600"/>
          <p14:tracePt t="35315" x="5565775" y="3030538"/>
          <p14:tracePt t="35317" x="5581650" y="3030538"/>
          <p14:tracePt t="35319" x="5597525" y="3030538"/>
          <p14:tracePt t="35321" x="5605463" y="3030538"/>
          <p14:tracePt t="35323" x="5621338" y="3030538"/>
          <p14:tracePt t="35325" x="5637213" y="3038475"/>
          <p14:tracePt t="35327" x="5645150" y="3038475"/>
          <p14:tracePt t="35329" x="5661025" y="3038475"/>
          <p14:tracePt t="35331" x="5676900" y="3038475"/>
          <p14:tracePt t="35333" x="5684838" y="3038475"/>
          <p14:tracePt t="35335" x="5700713" y="3038475"/>
          <p14:tracePt t="35337" x="5716588" y="3038475"/>
          <p14:tracePt t="35339" x="5724525" y="3038475"/>
          <p14:tracePt t="35341" x="5740400" y="3038475"/>
          <p14:tracePt t="35343" x="5757863" y="3038475"/>
          <p14:tracePt t="35345" x="5765800" y="3038475"/>
          <p14:tracePt t="35348" x="5781675" y="3046413"/>
          <p14:tracePt t="35349" x="5797550" y="3046413"/>
          <p14:tracePt t="35351" x="5805488" y="3046413"/>
          <p14:tracePt t="35353" x="5821363" y="3046413"/>
          <p14:tracePt t="35355" x="5829300" y="3046413"/>
          <p14:tracePt t="35357" x="5845175" y="3046413"/>
          <p14:tracePt t="35359" x="5861050" y="3054350"/>
          <p14:tracePt t="35361" x="5868988" y="3054350"/>
          <p14:tracePt t="35363" x="5884863" y="3054350"/>
          <p14:tracePt t="35365" x="5892800" y="3054350"/>
          <p14:tracePt t="35367" x="5908675" y="3054350"/>
          <p14:tracePt t="35369" x="5916613" y="3054350"/>
          <p14:tracePt t="35371" x="5932488" y="3054350"/>
          <p14:tracePt t="35373" x="5948363" y="3054350"/>
          <p14:tracePt t="35375" x="5956300" y="3054350"/>
          <p14:tracePt t="35377" x="5972175" y="3054350"/>
          <p14:tracePt t="35379" x="5980113" y="3062288"/>
          <p14:tracePt t="35381" x="5995988" y="3062288"/>
          <p14:tracePt t="35383" x="6003925" y="3062288"/>
          <p14:tracePt t="35385" x="6011863" y="3062288"/>
          <p14:tracePt t="35387" x="6027738" y="3062288"/>
          <p14:tracePt t="35389" x="6035675" y="3062288"/>
          <p14:tracePt t="35391" x="6051550" y="3062288"/>
          <p14:tracePt t="35393" x="6059488" y="3062288"/>
          <p14:tracePt t="35395" x="6075363" y="3062288"/>
          <p14:tracePt t="35398" x="6083300" y="3062288"/>
          <p14:tracePt t="35399" x="6091238" y="3062288"/>
          <p14:tracePt t="35401" x="6108700" y="3062288"/>
          <p14:tracePt t="35403" x="6116638" y="3062288"/>
          <p14:tracePt t="35405" x="6124575" y="3062288"/>
          <p14:tracePt t="35407" x="6140450" y="3062288"/>
          <p14:tracePt t="35409" x="6148388" y="3062288"/>
          <p14:tracePt t="35411" x="6156325" y="3070225"/>
          <p14:tracePt t="35413" x="6172200" y="3070225"/>
          <p14:tracePt t="35415" x="6180138" y="3070225"/>
          <p14:tracePt t="35417" x="6188075" y="3070225"/>
          <p14:tracePt t="35419" x="6203950" y="3070225"/>
          <p14:tracePt t="35421" x="6211888" y="3070225"/>
          <p14:tracePt t="35423" x="6219825" y="3070225"/>
          <p14:tracePt t="35425" x="6227763" y="3070225"/>
          <p14:tracePt t="35427" x="6243638" y="3078163"/>
          <p14:tracePt t="35429" x="6251575" y="3078163"/>
          <p14:tracePt t="35431" x="6259513" y="3078163"/>
          <p14:tracePt t="35433" x="6267450" y="3078163"/>
          <p14:tracePt t="35435" x="6275388" y="3078163"/>
          <p14:tracePt t="35437" x="6291263" y="3078163"/>
          <p14:tracePt t="35439" x="6299200" y="3078163"/>
          <p14:tracePt t="35441" x="6307138" y="3078163"/>
          <p14:tracePt t="35443" x="6315075" y="3086100"/>
          <p14:tracePt t="35445" x="6323013" y="3086100"/>
          <p14:tracePt t="35448" x="6330950" y="3086100"/>
          <p14:tracePt t="35449" x="6346825" y="3086100"/>
          <p14:tracePt t="35451" x="6354763" y="3086100"/>
          <p14:tracePt t="35453" x="6362700" y="3086100"/>
          <p14:tracePt t="35455" x="6370638" y="3086100"/>
          <p14:tracePt t="35457" x="6386513" y="3086100"/>
          <p14:tracePt t="35459" x="6394450" y="3086100"/>
          <p14:tracePt t="35461" x="6402388" y="3086100"/>
          <p14:tracePt t="35463" x="6410325" y="3086100"/>
          <p14:tracePt t="35465" x="6426200" y="3086100"/>
          <p14:tracePt t="35467" x="6434138" y="3086100"/>
          <p14:tracePt t="35469" x="6442075" y="3086100"/>
          <p14:tracePt t="35471" x="6459538" y="3086100"/>
          <p14:tracePt t="35473" x="6467475" y="3086100"/>
          <p14:tracePt t="35475" x="6475413" y="3086100"/>
          <p14:tracePt t="35477" x="6491288" y="3086100"/>
          <p14:tracePt t="35479" x="6499225" y="3086100"/>
          <p14:tracePt t="35481" x="6507163" y="3086100"/>
          <p14:tracePt t="35483" x="6523038" y="3086100"/>
          <p14:tracePt t="35485" x="6530975" y="3086100"/>
          <p14:tracePt t="35487" x="6538913" y="3086100"/>
          <p14:tracePt t="35489" x="6554788" y="3086100"/>
          <p14:tracePt t="35491" x="6562725" y="3078163"/>
          <p14:tracePt t="35493" x="6578600" y="3078163"/>
          <p14:tracePt t="35495" x="6586538" y="3078163"/>
          <p14:tracePt t="35498" x="6594475" y="3078163"/>
          <p14:tracePt t="35499" x="6610350" y="3078163"/>
          <p14:tracePt t="35501" x="6618288" y="3078163"/>
          <p14:tracePt t="35503" x="6634163" y="3078163"/>
          <p14:tracePt t="35505" x="6642100" y="3070225"/>
          <p14:tracePt t="35507" x="6657975" y="3070225"/>
          <p14:tracePt t="35509" x="6665913" y="3070225"/>
          <p14:tracePt t="35511" x="6681788" y="3070225"/>
          <p14:tracePt t="35513" x="6689725" y="3070225"/>
          <p14:tracePt t="35515" x="6705600" y="3062288"/>
          <p14:tracePt t="35517" x="6713538" y="3062288"/>
          <p14:tracePt t="35519" x="6729413" y="3062288"/>
          <p14:tracePt t="35521" x="6737350" y="3062288"/>
          <p14:tracePt t="35523" x="6753225" y="3054350"/>
          <p14:tracePt t="35525" x="6761163" y="3054350"/>
          <p14:tracePt t="35527" x="6769100" y="3054350"/>
          <p14:tracePt t="35529" x="6784975" y="3054350"/>
          <p14:tracePt t="35531" x="6794500" y="3054350"/>
          <p14:tracePt t="35533" x="6810375" y="3046413"/>
          <p14:tracePt t="35535" x="6818313" y="3046413"/>
          <p14:tracePt t="35537" x="6834188" y="3046413"/>
          <p14:tracePt t="35539" x="6842125" y="3046413"/>
          <p14:tracePt t="35541" x="6850063" y="3046413"/>
          <p14:tracePt t="35543" x="6865938" y="3046413"/>
          <p14:tracePt t="35545" x="6873875" y="3038475"/>
          <p14:tracePt t="35548" x="6881813" y="3038475"/>
          <p14:tracePt t="35549" x="6889750" y="3038475"/>
          <p14:tracePt t="35551" x="6897688" y="3038475"/>
          <p14:tracePt t="35553" x="6913563" y="3038475"/>
          <p14:tracePt t="35555" x="6921500" y="3030538"/>
          <p14:tracePt t="35557" x="6929438" y="3030538"/>
          <p14:tracePt t="35559" x="6937375" y="3030538"/>
          <p14:tracePt t="35561" x="6945313" y="3030538"/>
          <p14:tracePt t="35564" x="6953250" y="3030538"/>
          <p14:tracePt t="35565" x="6961188" y="3030538"/>
          <p14:tracePt t="35567" x="6969125" y="3022600"/>
          <p14:tracePt t="35569" x="6977063" y="3022600"/>
          <p14:tracePt t="35571" x="6985000" y="3022600"/>
          <p14:tracePt t="35573" x="6992938" y="3022600"/>
          <p14:tracePt t="35575" x="7008813" y="3022600"/>
          <p14:tracePt t="35577" x="7016750" y="3014663"/>
          <p14:tracePt t="35579" x="7024688" y="3014663"/>
          <p14:tracePt t="35581" x="7032625" y="3014663"/>
          <p14:tracePt t="35583" x="7040563" y="3014663"/>
          <p14:tracePt t="35587" x="7048500" y="3014663"/>
          <p14:tracePt t="35589" x="7056438" y="3014663"/>
          <p14:tracePt t="35591" x="7064375" y="3014663"/>
          <p14:tracePt t="35593" x="7072313" y="3014663"/>
          <p14:tracePt t="35595" x="7080250" y="3014663"/>
          <p14:tracePt t="35598" x="7088188" y="3014663"/>
          <p14:tracePt t="35599" x="7088188" y="3006725"/>
          <p14:tracePt t="35601" x="7096125" y="3006725"/>
          <p14:tracePt t="35603" x="7104063" y="3006725"/>
          <p14:tracePt t="35605" x="7112000" y="3006725"/>
          <p14:tracePt t="35607" x="7119938" y="3006725"/>
          <p14:tracePt t="35611" x="7127875" y="3006725"/>
          <p14:tracePt t="35613" x="7135813" y="3006725"/>
          <p14:tracePt t="35615" x="7145338" y="3006725"/>
          <p14:tracePt t="35617" x="7153275" y="2998788"/>
          <p14:tracePt t="35621" x="7161213" y="2998788"/>
          <p14:tracePt t="35623" x="7169150" y="2998788"/>
          <p14:tracePt t="35625" x="7177088" y="2998788"/>
          <p14:tracePt t="35627" x="7185025" y="2998788"/>
          <p14:tracePt t="35631" x="7192963" y="2990850"/>
          <p14:tracePt t="35633" x="7200900" y="2990850"/>
          <p14:tracePt t="35637" x="7208838" y="2990850"/>
          <p14:tracePt t="35639" x="7216775" y="2990850"/>
          <p14:tracePt t="35641" x="7216775" y="2982913"/>
          <p14:tracePt t="35643" x="7224713" y="2982913"/>
          <p14:tracePt t="35645" x="7232650" y="2982913"/>
          <p14:tracePt t="35648" x="7240588" y="2982913"/>
          <p14:tracePt t="35649" x="7240588" y="2974975"/>
          <p14:tracePt t="35651" x="7248525" y="2974975"/>
          <p14:tracePt t="35653" x="7256463" y="2974975"/>
          <p14:tracePt t="35655" x="7256463" y="2967038"/>
          <p14:tracePt t="35657" x="7264400" y="2967038"/>
          <p14:tracePt t="35659" x="7272338" y="2967038"/>
          <p14:tracePt t="35661" x="7272338" y="2959100"/>
          <p14:tracePt t="35663" x="7280275" y="2959100"/>
          <p14:tracePt t="35665" x="7288213" y="2959100"/>
          <p14:tracePt t="35667" x="7288213" y="2951163"/>
          <p14:tracePt t="35669" x="7296150" y="2951163"/>
          <p14:tracePt t="35673" x="7304088" y="2951163"/>
          <p14:tracePt t="35675" x="7304088" y="2943225"/>
          <p14:tracePt t="35677" x="7312025" y="2943225"/>
          <p14:tracePt t="35681" x="7319963" y="2935288"/>
          <p14:tracePt t="35685" x="7327900" y="2935288"/>
          <p14:tracePt t="35687" x="7327900" y="2927350"/>
          <p14:tracePt t="35689" x="7335838" y="2927350"/>
          <p14:tracePt t="35695" x="7343775" y="2919413"/>
          <p14:tracePt t="35701" x="7351713" y="2919413"/>
          <p14:tracePt t="35703" x="7351713" y="2909888"/>
          <p14:tracePt t="35711" x="7359650" y="2909888"/>
          <p14:tracePt t="35713" x="7359650" y="2901950"/>
          <p14:tracePt t="35736" x="7359650" y="2894013"/>
          <p14:tracePt t="35786" x="7359650" y="2886075"/>
          <p14:tracePt t="35793" x="7351713" y="2886075"/>
          <p14:tracePt t="35801" x="7351713" y="2878138"/>
          <p14:tracePt t="35804" x="7343775" y="2878138"/>
          <p14:tracePt t="35811" x="7335838" y="2878138"/>
          <p14:tracePt t="35816" x="7327900" y="2870200"/>
          <p14:tracePt t="35819" x="7319963" y="2870200"/>
          <p14:tracePt t="35823" x="7319963" y="2862263"/>
          <p14:tracePt t="35825" x="7312025" y="2862263"/>
          <p14:tracePt t="35829" x="7304088" y="2862263"/>
          <p14:tracePt t="35835" x="7296150" y="2862263"/>
          <p14:tracePt t="35837" x="7288213" y="2854325"/>
          <p14:tracePt t="35843" x="7280275" y="2854325"/>
          <p14:tracePt t="35849" x="7272338" y="2854325"/>
          <p14:tracePt t="35852" x="7264400" y="2854325"/>
          <p14:tracePt t="35857" x="7256463" y="2854325"/>
          <p14:tracePt t="35864" x="7248525" y="2846388"/>
          <p14:tracePt t="35869" x="7240588" y="2846388"/>
          <p14:tracePt t="35877" x="7232650" y="2846388"/>
          <p14:tracePt t="35890" x="7224713" y="2846388"/>
          <p14:tracePt t="35908" x="7216775" y="2846388"/>
          <p14:tracePt t="35924" x="7208838" y="2846388"/>
          <p14:tracePt t="36294" x="7208838" y="2854325"/>
          <p14:tracePt t="36298" x="7216775" y="2854325"/>
          <p14:tracePt t="37125" x="7216775" y="2862263"/>
          <p14:tracePt t="37128" x="7224713" y="2862263"/>
          <p14:tracePt t="37166" x="7224713" y="2870200"/>
          <p14:tracePt t="37186" x="7224713" y="2878138"/>
          <p14:tracePt t="37196" x="7224713" y="2886075"/>
          <p14:tracePt t="37211" x="7224713" y="2894013"/>
          <p14:tracePt t="37218" x="7232650" y="2894013"/>
          <p14:tracePt t="37225" x="7232650" y="2901950"/>
          <p14:tracePt t="37238" x="7232650" y="2909888"/>
          <p14:tracePt t="37251" x="7232650" y="2919413"/>
          <p14:tracePt t="37304" x="7240588" y="2919413"/>
          <p14:tracePt t="37588" x="7240588" y="2927350"/>
          <p14:tracePt t="37620" x="7240588" y="2935288"/>
          <p14:tracePt t="37638" x="7240588" y="2943225"/>
          <p14:tracePt t="37784" x="7240588" y="2935288"/>
          <p14:tracePt t="37787" x="7248525" y="2935288"/>
          <p14:tracePt t="37794" x="7248525" y="2927350"/>
          <p14:tracePt t="37806" x="7248525" y="2919413"/>
          <p14:tracePt t="37818" x="7248525" y="2909888"/>
          <p14:tracePt t="37829" x="7248525" y="2901950"/>
          <p14:tracePt t="37840" x="7248525" y="2894013"/>
          <p14:tracePt t="37854" x="7248525" y="2886075"/>
          <p14:tracePt t="38052" x="7240588" y="2886075"/>
          <p14:tracePt t="38054" x="7240588" y="2878138"/>
          <p14:tracePt t="38058" x="7232650" y="2878138"/>
          <p14:tracePt t="38061" x="7224713" y="2870200"/>
          <p14:tracePt t="38064" x="7216775" y="2870200"/>
          <p14:tracePt t="38067" x="7208838" y="2862263"/>
          <p14:tracePt t="38070" x="7200900" y="2862263"/>
          <p14:tracePt t="38071" x="7192963" y="2862263"/>
          <p14:tracePt t="38073" x="7185025" y="2862263"/>
          <p14:tracePt t="38075" x="7169150" y="2854325"/>
          <p14:tracePt t="38077" x="7161213" y="2854325"/>
          <p14:tracePt t="38082" x="7145338" y="2854325"/>
          <p14:tracePt t="38084" x="7135813" y="2846388"/>
          <p14:tracePt t="38087" x="7119938" y="2846388"/>
          <p14:tracePt t="38088" x="7112000" y="2838450"/>
          <p14:tracePt t="38089" x="7096125" y="2838450"/>
          <p14:tracePt t="38091" x="7080250" y="2838450"/>
          <p14:tracePt t="38093" x="7064375" y="2830513"/>
          <p14:tracePt t="38095" x="7056438" y="2830513"/>
          <p14:tracePt t="38099" x="7024688" y="2822575"/>
          <p14:tracePt t="38102" x="7000875" y="2822575"/>
          <p14:tracePt t="38103" x="6985000" y="2814638"/>
          <p14:tracePt t="38105" x="6969125" y="2814638"/>
          <p14:tracePt t="38107" x="6945313" y="2806700"/>
          <p14:tracePt t="38109" x="6929438" y="2806700"/>
          <p14:tracePt t="38111" x="6913563" y="2806700"/>
          <p14:tracePt t="38113" x="6889750" y="2798763"/>
          <p14:tracePt t="38116" x="6873875" y="2798763"/>
          <p14:tracePt t="38118" x="6850063" y="2798763"/>
          <p14:tracePt t="38121" x="6810375" y="2790825"/>
          <p14:tracePt t="38123" x="6784975" y="2790825"/>
          <p14:tracePt t="38126" x="6761163" y="2782888"/>
          <p14:tracePt t="38127" x="6745288" y="2782888"/>
          <p14:tracePt t="38129" x="6721475" y="2782888"/>
          <p14:tracePt t="38132" x="6697663" y="2774950"/>
          <p14:tracePt t="38136" x="6657975" y="2774950"/>
          <p14:tracePt t="38137" x="6634163" y="2767013"/>
          <p14:tracePt t="38139" x="6610350" y="2767013"/>
          <p14:tracePt t="38142" x="6594475" y="2767013"/>
          <p14:tracePt t="38143" x="6578600" y="2759075"/>
          <p14:tracePt t="38145" x="6554788" y="2759075"/>
          <p14:tracePt t="38149" x="6523038" y="2751138"/>
          <p14:tracePt t="38153" x="6483350" y="2743200"/>
          <p14:tracePt t="38155" x="6467475" y="2735263"/>
          <p14:tracePt t="38158" x="6451600" y="2735263"/>
          <p14:tracePt t="38160" x="6434138" y="2735263"/>
          <p14:tracePt t="38161" x="6418263" y="2727325"/>
          <p14:tracePt t="38164" x="6402388" y="2727325"/>
          <p14:tracePt t="38166" x="6386513" y="2719388"/>
          <p14:tracePt t="38168" x="6370638" y="2719388"/>
          <p14:tracePt t="38171" x="6346825" y="2719388"/>
          <p14:tracePt t="38174" x="6330950" y="2711450"/>
          <p14:tracePt t="38175" x="6315075" y="2711450"/>
          <p14:tracePt t="38177" x="6299200" y="2711450"/>
          <p14:tracePt t="38180" x="6283325" y="2711450"/>
          <p14:tracePt t="38182" x="6267450" y="2711450"/>
          <p14:tracePt t="38183" x="6259513" y="2711450"/>
          <p14:tracePt t="38186" x="6243638" y="2711450"/>
          <p14:tracePt t="38187" x="6227763" y="2703513"/>
          <p14:tracePt t="38189" x="6211888" y="2703513"/>
          <p14:tracePt t="38191" x="6203950" y="2703513"/>
          <p14:tracePt t="38193" x="6188075" y="2703513"/>
          <p14:tracePt t="38195" x="6172200" y="2703513"/>
          <p14:tracePt t="38198" x="6164263" y="2703513"/>
          <p14:tracePt t="38199" x="6148388" y="2703513"/>
          <p14:tracePt t="38201" x="6132513" y="2703513"/>
          <p14:tracePt t="38203" x="6116638" y="2703513"/>
          <p14:tracePt t="38205" x="6100763" y="2703513"/>
          <p14:tracePt t="38207" x="6083300" y="2695575"/>
          <p14:tracePt t="38209" x="6067425" y="2695575"/>
          <p14:tracePt t="38211" x="6051550" y="2695575"/>
          <p14:tracePt t="38213" x="6035675" y="2695575"/>
          <p14:tracePt t="38215" x="6019800" y="2687638"/>
          <p14:tracePt t="38217" x="6003925" y="2687638"/>
          <p14:tracePt t="38219" x="5988050" y="2687638"/>
          <p14:tracePt t="38221" x="5964238" y="2687638"/>
          <p14:tracePt t="38223" x="5948363" y="2687638"/>
          <p14:tracePt t="38225" x="5924550" y="2687638"/>
          <p14:tracePt t="38227" x="5908675" y="2679700"/>
          <p14:tracePt t="38229" x="5884863" y="2679700"/>
          <p14:tracePt t="38231" x="5861050" y="2679700"/>
          <p14:tracePt t="38233" x="5837238" y="2679700"/>
          <p14:tracePt t="38235" x="5813425" y="2679700"/>
          <p14:tracePt t="38237" x="5797550" y="2671763"/>
          <p14:tracePt t="38239" x="5773738" y="2671763"/>
          <p14:tracePt t="38241" x="5749925" y="2663825"/>
          <p14:tracePt t="38243" x="5724525" y="2663825"/>
          <p14:tracePt t="38245" x="5700713" y="2663825"/>
          <p14:tracePt t="38248" x="5676900" y="2655888"/>
          <p14:tracePt t="38249" x="5653088" y="2655888"/>
          <p14:tracePt t="38251" x="5629275" y="2655888"/>
          <p14:tracePt t="38253" x="5605463" y="2655888"/>
          <p14:tracePt t="38255" x="5581650" y="2655888"/>
          <p14:tracePt t="38257" x="5557838" y="2647950"/>
          <p14:tracePt t="38259" x="5534025" y="2647950"/>
          <p14:tracePt t="38261" x="5510213" y="2647950"/>
          <p14:tracePt t="38263" x="5494338" y="2647950"/>
          <p14:tracePt t="38265" x="5470525" y="2647950"/>
          <p14:tracePt t="38267" x="5446713" y="2647950"/>
          <p14:tracePt t="38269" x="5422900" y="2647950"/>
          <p14:tracePt t="38271" x="5397500" y="2640013"/>
          <p14:tracePt t="38273" x="5381625" y="2640013"/>
          <p14:tracePt t="38275" x="5357813" y="2640013"/>
          <p14:tracePt t="38277" x="5334000" y="2640013"/>
          <p14:tracePt t="38279" x="5318125" y="2640013"/>
          <p14:tracePt t="38281" x="5294313" y="2640013"/>
          <p14:tracePt t="38283" x="5278438" y="2640013"/>
          <p14:tracePt t="38285" x="5254625" y="2640013"/>
          <p14:tracePt t="38287" x="5238750" y="2647950"/>
          <p14:tracePt t="38289" x="5222875" y="2647950"/>
          <p14:tracePt t="38291" x="5199063" y="2647950"/>
          <p14:tracePt t="38293" x="5183188" y="2647950"/>
          <p14:tracePt t="38295" x="5167313" y="2647950"/>
          <p14:tracePt t="38299" x="5151438" y="2647950"/>
          <p14:tracePt t="38299" x="5127625" y="2647950"/>
          <p14:tracePt t="38301" x="5111750" y="2647950"/>
          <p14:tracePt t="38303" x="5095875" y="2647950"/>
          <p14:tracePt t="38305" x="5080000" y="2647950"/>
          <p14:tracePt t="38307" x="5064125" y="2647950"/>
          <p14:tracePt t="38309" x="5046663" y="2647950"/>
          <p14:tracePt t="38311" x="5030788" y="2647950"/>
          <p14:tracePt t="38313" x="5014913" y="2647950"/>
          <p14:tracePt t="38315" x="4999038" y="2647950"/>
          <p14:tracePt t="38317" x="4991100" y="2647950"/>
          <p14:tracePt t="38319" x="4975225" y="2647950"/>
          <p14:tracePt t="38321" x="4959350" y="2647950"/>
          <p14:tracePt t="38323" x="4943475" y="2647950"/>
          <p14:tracePt t="38325" x="4927600" y="2647950"/>
          <p14:tracePt t="38327" x="4911725" y="2647950"/>
          <p14:tracePt t="38329" x="4895850" y="2647950"/>
          <p14:tracePt t="38331" x="4879975" y="2647950"/>
          <p14:tracePt t="38333" x="4864100" y="2647950"/>
          <p14:tracePt t="38335" x="4856163" y="2647950"/>
          <p14:tracePt t="38337" x="4840288" y="2647950"/>
          <p14:tracePt t="38339" x="4824413" y="2647950"/>
          <p14:tracePt t="38341" x="4808538" y="2647950"/>
          <p14:tracePt t="38343" x="4792663" y="2647950"/>
          <p14:tracePt t="38345" x="4776788" y="2647950"/>
          <p14:tracePt t="38348" x="4760913" y="2647950"/>
          <p14:tracePt t="38349" x="4745038" y="2647950"/>
          <p14:tracePt t="38351" x="4729163" y="2647950"/>
          <p14:tracePt t="38353" x="4713288" y="2647950"/>
          <p14:tracePt t="38355" x="4705350" y="2647950"/>
          <p14:tracePt t="38357" x="4687888" y="2647950"/>
          <p14:tracePt t="38359" x="4672013" y="2647950"/>
          <p14:tracePt t="38361" x="4656138" y="2655888"/>
          <p14:tracePt t="38363" x="4640263" y="2655888"/>
          <p14:tracePt t="38365" x="4624388" y="2655888"/>
          <p14:tracePt t="38367" x="4608513" y="2655888"/>
          <p14:tracePt t="38369" x="4600575" y="2655888"/>
          <p14:tracePt t="38371" x="4584700" y="2655888"/>
          <p14:tracePt t="38373" x="4568825" y="2655888"/>
          <p14:tracePt t="38375" x="4552950" y="2655888"/>
          <p14:tracePt t="38377" x="4545013" y="2655888"/>
          <p14:tracePt t="38379" x="4529138" y="2655888"/>
          <p14:tracePt t="38381" x="4513263" y="2655888"/>
          <p14:tracePt t="38383" x="4497388" y="2655888"/>
          <p14:tracePt t="38385" x="4489450" y="2655888"/>
          <p14:tracePt t="38387" x="4473575" y="2655888"/>
          <p14:tracePt t="38389" x="4457700" y="2655888"/>
          <p14:tracePt t="38391" x="4441825" y="2655888"/>
          <p14:tracePt t="38393" x="4425950" y="2655888"/>
          <p14:tracePt t="38395" x="4410075" y="2655888"/>
          <p14:tracePt t="38398" x="4402138" y="2655888"/>
          <p14:tracePt t="38399" x="4386263" y="2655888"/>
          <p14:tracePt t="38401" x="4370388" y="2655888"/>
          <p14:tracePt t="38403" x="4352925" y="2663825"/>
          <p14:tracePt t="38405" x="4337050" y="2663825"/>
          <p14:tracePt t="38407" x="4321175" y="2663825"/>
          <p14:tracePt t="38409" x="4313238" y="2663825"/>
          <p14:tracePt t="38411" x="4297363" y="2663825"/>
          <p14:tracePt t="38413" x="4281488" y="2663825"/>
          <p14:tracePt t="38415" x="4265613" y="2663825"/>
          <p14:tracePt t="38417" x="4249738" y="2663825"/>
          <p14:tracePt t="38419" x="4233863" y="2663825"/>
          <p14:tracePt t="38421" x="4217988" y="2663825"/>
          <p14:tracePt t="38423" x="4202113" y="2663825"/>
          <p14:tracePt t="38425" x="4194175" y="2663825"/>
          <p14:tracePt t="38427" x="4178300" y="2671763"/>
          <p14:tracePt t="38429" x="4162425" y="2671763"/>
          <p14:tracePt t="38431" x="4146550" y="2671763"/>
          <p14:tracePt t="38433" x="4130675" y="2671763"/>
          <p14:tracePt t="38435" x="4122738" y="2671763"/>
          <p14:tracePt t="38437" x="4106863" y="2679700"/>
          <p14:tracePt t="38439" x="4090988" y="2679700"/>
          <p14:tracePt t="38441" x="4083050" y="2679700"/>
          <p14:tracePt t="38443" x="4067175" y="2679700"/>
          <p14:tracePt t="38445" x="4051300" y="2679700"/>
          <p14:tracePt t="38448" x="4043363" y="2679700"/>
          <p14:tracePt t="38449" x="4027488" y="2679700"/>
          <p14:tracePt t="38451" x="4011613" y="2679700"/>
          <p14:tracePt t="38453" x="4002088" y="2687638"/>
          <p14:tracePt t="38455" x="3986213" y="2687638"/>
          <p14:tracePt t="38457" x="3978275" y="2687638"/>
          <p14:tracePt t="38459" x="3962400" y="2687638"/>
          <p14:tracePt t="38461" x="3954463" y="2687638"/>
          <p14:tracePt t="38463" x="3938588" y="2687638"/>
          <p14:tracePt t="38465" x="3930650" y="2687638"/>
          <p14:tracePt t="38467" x="3922713" y="2687638"/>
          <p14:tracePt t="38469" x="3906838" y="2687638"/>
          <p14:tracePt t="38471" x="3898900" y="2687638"/>
          <p14:tracePt t="38473" x="3890963" y="2687638"/>
          <p14:tracePt t="38475" x="3883025" y="2695575"/>
          <p14:tracePt t="38477" x="3867150" y="2695575"/>
          <p14:tracePt t="38479" x="3859213" y="2695575"/>
          <p14:tracePt t="38481" x="3851275" y="2695575"/>
          <p14:tracePt t="38483" x="3843338" y="2695575"/>
          <p14:tracePt t="38485" x="3835400" y="2695575"/>
          <p14:tracePt t="38487" x="3827463" y="2695575"/>
          <p14:tracePt t="38489" x="3819525" y="2695575"/>
          <p14:tracePt t="38491" x="3811588" y="2695575"/>
          <p14:tracePt t="38493" x="3803650" y="2703513"/>
          <p14:tracePt t="38495" x="3795713" y="2703513"/>
          <p14:tracePt t="38498" x="3787775" y="2703513"/>
          <p14:tracePt t="38501" x="3779838" y="2703513"/>
          <p14:tracePt t="38503" x="3771900" y="2703513"/>
          <p14:tracePt t="38507" x="3763963" y="2703513"/>
          <p14:tracePt t="38509" x="3763963" y="2711450"/>
          <p14:tracePt t="38511" x="3756025" y="2711450"/>
          <p14:tracePt t="38516" x="3748088" y="2711450"/>
          <p14:tracePt t="38519" x="3740150" y="2711450"/>
          <p14:tracePt t="38523" x="3740150" y="2719388"/>
          <p14:tracePt t="38525" x="3732213" y="2719388"/>
          <p14:tracePt t="38533" x="3724275" y="2719388"/>
          <p14:tracePt t="38535" x="3724275" y="2727325"/>
          <p14:tracePt t="38541" x="3716338" y="2727325"/>
          <p14:tracePt t="38549" x="3708400" y="2735263"/>
          <p14:tracePt t="38560" x="3700463" y="2735263"/>
          <p14:tracePt t="38561" x="3700463" y="2743200"/>
          <p14:tracePt t="38567" x="3692525" y="2743200"/>
          <p14:tracePt t="38575" x="3692525" y="2751138"/>
          <p14:tracePt t="38579" x="3684588" y="2751138"/>
          <p14:tracePt t="38670" x="3692525" y="2751138"/>
          <p14:tracePt t="38679" x="3692525" y="2743200"/>
          <p14:tracePt t="38682" x="3700463" y="2743200"/>
          <p14:tracePt t="38691" x="3708400" y="2743200"/>
          <p14:tracePt t="38700" x="3716338" y="2735263"/>
          <p14:tracePt t="38703" x="3724275" y="2735263"/>
          <p14:tracePt t="38707" x="3732213" y="2735263"/>
          <p14:tracePt t="38713" x="3740150" y="2735263"/>
          <p14:tracePt t="38716" x="3748088" y="2727325"/>
          <p14:tracePt t="38719" x="3756025" y="2727325"/>
          <p14:tracePt t="38723" x="3763963" y="2727325"/>
          <p14:tracePt t="38725" x="3771900" y="2727325"/>
          <p14:tracePt t="38729" x="3779838" y="2719388"/>
          <p14:tracePt t="38732" x="3787775" y="2719388"/>
          <p14:tracePt t="38735" x="3795713" y="2719388"/>
          <p14:tracePt t="38738" x="3803650" y="2719388"/>
          <p14:tracePt t="38739" x="3811588" y="2719388"/>
          <p14:tracePt t="38741" x="3819525" y="2719388"/>
          <p14:tracePt t="38745" x="3827463" y="2711450"/>
          <p14:tracePt t="38750" x="3843338" y="2711450"/>
          <p14:tracePt t="38753" x="3851275" y="2711450"/>
          <p14:tracePt t="38755" x="3859213" y="2711450"/>
          <p14:tracePt t="38757" x="3867150" y="2711450"/>
          <p14:tracePt t="38759" x="3875088" y="2711450"/>
          <p14:tracePt t="38761" x="3883025" y="2703513"/>
          <p14:tracePt t="38763" x="3890963" y="2703513"/>
          <p14:tracePt t="38766" x="3898900" y="2703513"/>
          <p14:tracePt t="38770" x="3914775" y="2703513"/>
          <p14:tracePt t="38772" x="3922713" y="2703513"/>
          <p14:tracePt t="38773" x="3930650" y="2703513"/>
          <p14:tracePt t="38775" x="3938588" y="2695575"/>
          <p14:tracePt t="38777" x="3946525" y="2695575"/>
          <p14:tracePt t="38779" x="3954463" y="2695575"/>
          <p14:tracePt t="38782" x="3962400" y="2695575"/>
          <p14:tracePt t="38786" x="3986213" y="2695575"/>
          <p14:tracePt t="38787" x="3994150" y="2687638"/>
          <p14:tracePt t="38789" x="4002088" y="2687638"/>
          <p14:tracePt t="38791" x="4011613" y="2687638"/>
          <p14:tracePt t="38793" x="4019550" y="2687638"/>
          <p14:tracePt t="38795" x="4027488" y="2687638"/>
          <p14:tracePt t="38803" x="4059238" y="2679700"/>
          <p14:tracePt t="38806" x="4083050" y="2679700"/>
          <p14:tracePt t="38808" x="4090988" y="2671763"/>
          <p14:tracePt t="38809" x="4098925" y="2671763"/>
          <p14:tracePt t="38811" x="4114800" y="2671763"/>
          <p14:tracePt t="38816" x="4130675" y="2663825"/>
          <p14:tracePt t="38818" x="4146550" y="2663825"/>
          <p14:tracePt t="38821" x="4154488" y="2663825"/>
          <p14:tracePt t="38822" x="4170363" y="2655888"/>
          <p14:tracePt t="38823" x="4186238" y="2655888"/>
          <p14:tracePt t="38825" x="4194175" y="2655888"/>
          <p14:tracePt t="38827" x="4210050" y="2647950"/>
          <p14:tracePt t="38829" x="4225925" y="2647950"/>
          <p14:tracePt t="38832" x="4233863" y="2647950"/>
          <p14:tracePt t="38833" x="4249738" y="2647950"/>
          <p14:tracePt t="38836" x="4265613" y="2640013"/>
          <p14:tracePt t="38837" x="4281488" y="2640013"/>
          <p14:tracePt t="38839" x="4297363" y="2632075"/>
          <p14:tracePt t="38841" x="4305300" y="2632075"/>
          <p14:tracePt t="38843" x="4321175" y="2624138"/>
          <p14:tracePt t="38846" x="4337050" y="2624138"/>
          <p14:tracePt t="38850" x="4370388" y="2624138"/>
          <p14:tracePt t="38852" x="4386263" y="2616200"/>
          <p14:tracePt t="38853" x="4402138" y="2616200"/>
          <p14:tracePt t="38855" x="4418013" y="2616200"/>
          <p14:tracePt t="38857" x="4441825" y="2616200"/>
          <p14:tracePt t="38859" x="4457700" y="2608263"/>
          <p14:tracePt t="38861" x="4473575" y="2608263"/>
          <p14:tracePt t="38863" x="4497388" y="2608263"/>
          <p14:tracePt t="38866" x="4513263" y="2600325"/>
          <p14:tracePt t="38870" x="4552950" y="2600325"/>
          <p14:tracePt t="38872" x="4576763" y="2600325"/>
          <p14:tracePt t="38873" x="4592638" y="2600325"/>
          <p14:tracePt t="38876" x="4616450" y="2592388"/>
          <p14:tracePt t="38878" x="4640263" y="2592388"/>
          <p14:tracePt t="38879" x="4656138" y="2592388"/>
          <p14:tracePt t="38882" x="4679950" y="2592388"/>
          <p14:tracePt t="38884" x="4705350" y="2584450"/>
          <p14:tracePt t="38886" x="4729163" y="2584450"/>
          <p14:tracePt t="38887" x="4752975" y="2584450"/>
          <p14:tracePt t="38889" x="4776788" y="2584450"/>
          <p14:tracePt t="38892" x="4800600" y="2584450"/>
          <p14:tracePt t="38893" x="4824413" y="2584450"/>
          <p14:tracePt t="38895" x="4848225" y="2584450"/>
          <p14:tracePt t="38899" x="4903788" y="2584450"/>
          <p14:tracePt t="38902" x="4927600" y="2584450"/>
          <p14:tracePt t="38903" x="4951413" y="2584450"/>
          <p14:tracePt t="38905" x="4975225" y="2584450"/>
          <p14:tracePt t="38908" x="4999038" y="2584450"/>
          <p14:tracePt t="38909" x="5030788" y="2584450"/>
          <p14:tracePt t="38911" x="5056188" y="2584450"/>
          <p14:tracePt t="38913" x="5080000" y="2584450"/>
          <p14:tracePt t="38916" x="5111750" y="2584450"/>
          <p14:tracePt t="38918" x="5135563" y="2584450"/>
          <p14:tracePt t="38919" x="5167313" y="2592388"/>
          <p14:tracePt t="38921" x="5191125" y="2592388"/>
          <p14:tracePt t="38924" x="5214938" y="2592388"/>
          <p14:tracePt t="38925" x="5246688" y="2592388"/>
          <p14:tracePt t="38927" x="5278438" y="2592388"/>
          <p14:tracePt t="38929" x="5302250" y="2600325"/>
          <p14:tracePt t="38932" x="5334000" y="2600325"/>
          <p14:tracePt t="38935" x="5389563" y="2608263"/>
          <p14:tracePt t="38937" x="5422900" y="2608263"/>
          <p14:tracePt t="38940" x="5446713" y="2608263"/>
          <p14:tracePt t="38941" x="5478463" y="2616200"/>
          <p14:tracePt t="38943" x="5502275" y="2616200"/>
          <p14:tracePt t="38945" x="5534025" y="2616200"/>
          <p14:tracePt t="38949" x="5589588" y="2624138"/>
          <p14:tracePt t="38952" x="5621338" y="2624138"/>
          <p14:tracePt t="38956" x="5668963" y="2632075"/>
          <p14:tracePt t="38957" x="5700713" y="2632075"/>
          <p14:tracePt t="38959" x="5724525" y="2632075"/>
          <p14:tracePt t="38961" x="5757863" y="2632075"/>
          <p14:tracePt t="38963" x="5781675" y="2632075"/>
          <p14:tracePt t="38966" x="5805488" y="2632075"/>
          <p14:tracePt t="38969" x="5837238" y="2640013"/>
          <p14:tracePt t="38972" x="5884863" y="2640013"/>
          <p14:tracePt t="38973" x="5916613" y="2640013"/>
          <p14:tracePt t="38975" x="5940425" y="2640013"/>
          <p14:tracePt t="38977" x="5964238" y="2640013"/>
          <p14:tracePt t="38979" x="5988050" y="2640013"/>
          <p14:tracePt t="38982" x="6011863" y="2640013"/>
          <p14:tracePt t="38985" x="6035675" y="2640013"/>
          <p14:tracePt t="38988" x="6075363" y="2640013"/>
          <p14:tracePt t="38989" x="6100763" y="2640013"/>
          <p14:tracePt t="38991" x="6124575" y="2640013"/>
          <p14:tracePt t="38993" x="6140450" y="2640013"/>
          <p14:tracePt t="38995" x="6164263" y="2640013"/>
          <p14:tracePt t="38998" x="6180138" y="2640013"/>
          <p14:tracePt t="39000" x="6203950" y="2640013"/>
          <p14:tracePt t="39001" x="6219825" y="2640013"/>
          <p14:tracePt t="39003" x="6243638" y="2640013"/>
          <p14:tracePt t="39005" x="6259513" y="2640013"/>
          <p14:tracePt t="39007" x="6275388" y="2640013"/>
          <p14:tracePt t="39009" x="6291263" y="2647950"/>
          <p14:tracePt t="39011" x="6307138" y="2647950"/>
          <p14:tracePt t="39013" x="6323013" y="2647950"/>
          <p14:tracePt t="39016" x="6338888" y="2647950"/>
          <p14:tracePt t="39017" x="6354763" y="2647950"/>
          <p14:tracePt t="39019" x="6370638" y="2655888"/>
          <p14:tracePt t="39021" x="6378575" y="2655888"/>
          <p14:tracePt t="39023" x="6394450" y="2655888"/>
          <p14:tracePt t="39025" x="6410325" y="2655888"/>
          <p14:tracePt t="39027" x="6418263" y="2663825"/>
          <p14:tracePt t="39029" x="6434138" y="2663825"/>
          <p14:tracePt t="39031" x="6442075" y="2663825"/>
          <p14:tracePt t="39034" x="6451600" y="2663825"/>
          <p14:tracePt t="39035" x="6467475" y="2671763"/>
          <p14:tracePt t="39050" x="6538913" y="2687638"/>
          <p14:tracePt t="39052" x="6546850" y="2687638"/>
          <p14:tracePt t="39053" x="6562725" y="2687638"/>
          <p14:tracePt t="39055" x="6570663" y="2695575"/>
          <p14:tracePt t="39057" x="6578600" y="2695575"/>
          <p14:tracePt t="39059" x="6586538" y="2695575"/>
          <p14:tracePt t="39061" x="6602413" y="2703513"/>
          <p14:tracePt t="39063" x="6610350" y="2703513"/>
          <p14:tracePt t="39065" x="6618288" y="2703513"/>
          <p14:tracePt t="39067" x="6634163" y="2711450"/>
          <p14:tracePt t="39069" x="6642100" y="2711450"/>
          <p14:tracePt t="39071" x="6650038" y="2711450"/>
          <p14:tracePt t="39073" x="6657975" y="2719388"/>
          <p14:tracePt t="39075" x="6665913" y="2719388"/>
          <p14:tracePt t="39077" x="6681788" y="2727325"/>
          <p14:tracePt t="39079" x="6689725" y="2727325"/>
          <p14:tracePt t="39081" x="6697663" y="2727325"/>
          <p14:tracePt t="39084" x="6705600" y="2735263"/>
          <p14:tracePt t="39085" x="6713538" y="2735263"/>
          <p14:tracePt t="39087" x="6721475" y="2743200"/>
          <p14:tracePt t="39089" x="6729413" y="2743200"/>
          <p14:tracePt t="39091" x="6737350" y="2743200"/>
          <p14:tracePt t="39093" x="6745288" y="2751138"/>
          <p14:tracePt t="39095" x="6753225" y="2751138"/>
          <p14:tracePt t="39098" x="6761163" y="2751138"/>
          <p14:tracePt t="39100" x="6769100" y="2759075"/>
          <p14:tracePt t="39101" x="6777038" y="2759075"/>
          <p14:tracePt t="39103" x="6784975" y="2759075"/>
          <p14:tracePt t="39105" x="6794500" y="2759075"/>
          <p14:tracePt t="39107" x="6802438" y="2767013"/>
          <p14:tracePt t="39110" x="6810375" y="2767013"/>
          <p14:tracePt t="39111" x="6818313" y="2767013"/>
          <p14:tracePt t="39113" x="6826250" y="2774950"/>
          <p14:tracePt t="39115" x="6834188" y="2774950"/>
          <p14:tracePt t="39119" x="6842125" y="2774950"/>
          <p14:tracePt t="39121" x="6850063" y="2782888"/>
          <p14:tracePt t="39123" x="6858000" y="2782888"/>
          <p14:tracePt t="39127" x="6865938" y="2782888"/>
          <p14:tracePt t="39129" x="6865938" y="2790825"/>
          <p14:tracePt t="39131" x="6873875" y="2790825"/>
          <p14:tracePt t="39135" x="6881813" y="2790825"/>
          <p14:tracePt t="39139" x="6889750" y="2790825"/>
          <p14:tracePt t="39141" x="6889750" y="2798763"/>
          <p14:tracePt t="39145" x="6897688" y="2798763"/>
          <p14:tracePt t="39151" x="6905625" y="2798763"/>
          <p14:tracePt t="39159" x="6905625" y="2806700"/>
          <p14:tracePt t="39166" x="6913563" y="2806700"/>
          <p14:tracePt t="39317" x="6921500" y="2806700"/>
          <p14:tracePt t="39319" x="6913563" y="2806700"/>
          <p14:tracePt t="39325" x="6905625" y="2806700"/>
          <p14:tracePt t="39327" x="6897688" y="2806700"/>
          <p14:tracePt t="39328" x="6889750" y="2806700"/>
          <p14:tracePt t="39331" x="6881813" y="2806700"/>
          <p14:tracePt t="39332" x="6865938" y="2806700"/>
          <p14:tracePt t="39334" x="6858000" y="2806700"/>
          <p14:tracePt t="39336" x="6842125" y="2806700"/>
          <p14:tracePt t="39338" x="6834188" y="2798763"/>
          <p14:tracePt t="39340" x="6818313" y="2798763"/>
          <p14:tracePt t="39343" x="6802438" y="2798763"/>
          <p14:tracePt t="39344" x="6784975" y="2798763"/>
          <p14:tracePt t="39347" x="6769100" y="2798763"/>
          <p14:tracePt t="39348" x="6753225" y="2798763"/>
          <p14:tracePt t="39350" x="6737350" y="2790825"/>
          <p14:tracePt t="39352" x="6713538" y="2790825"/>
          <p14:tracePt t="39354" x="6697663" y="2790825"/>
          <p14:tracePt t="39356" x="6681788" y="2782888"/>
          <p14:tracePt t="39358" x="6657975" y="2782888"/>
          <p14:tracePt t="39360" x="6634163" y="2782888"/>
          <p14:tracePt t="39362" x="6610350" y="2774950"/>
          <p14:tracePt t="39365" x="6586538" y="2774950"/>
          <p14:tracePt t="39367" x="6562725" y="2767013"/>
          <p14:tracePt t="39369" x="6530975" y="2759075"/>
          <p14:tracePt t="39371" x="6507163" y="2759075"/>
          <p14:tracePt t="39373" x="6475413" y="2751138"/>
          <p14:tracePt t="39375" x="6442075" y="2743200"/>
          <p14:tracePt t="39376" x="6410325" y="2735263"/>
          <p14:tracePt t="39379" x="6378575" y="2727325"/>
          <p14:tracePt t="39381" x="6346825" y="2719388"/>
          <p14:tracePt t="39382" x="6315075" y="2711450"/>
          <p14:tracePt t="39384" x="6275388" y="2711450"/>
          <p14:tracePt t="39386" x="6243638" y="2703513"/>
          <p14:tracePt t="39389" x="6203950" y="2695575"/>
          <p14:tracePt t="39391" x="6172200" y="2687638"/>
          <p14:tracePt t="39393" x="6132513" y="2679700"/>
          <p14:tracePt t="39395" x="6091238" y="2671763"/>
          <p14:tracePt t="39398" x="6051550" y="2671763"/>
          <p14:tracePt t="39399" x="6019800" y="2663825"/>
          <p14:tracePt t="39402" x="5980113" y="2655888"/>
          <p14:tracePt t="39403" x="5940425" y="2647950"/>
          <p14:tracePt t="39405" x="5900738" y="2640013"/>
          <p14:tracePt t="39407" x="5861050" y="2632075"/>
          <p14:tracePt t="39409" x="5813425" y="2624138"/>
          <p14:tracePt t="39411" x="5773738" y="2616200"/>
          <p14:tracePt t="39413" x="5732463" y="2608263"/>
          <p14:tracePt t="39415" x="5684838" y="2600325"/>
          <p14:tracePt t="39418" x="5645150" y="2592388"/>
          <p14:tracePt t="39419" x="5605463" y="2584450"/>
          <p14:tracePt t="39421" x="5557838" y="2576513"/>
          <p14:tracePt t="39423" x="5518150" y="2566988"/>
          <p14:tracePt t="39425" x="5470525" y="2559050"/>
          <p14:tracePt t="39427" x="5430838" y="2551113"/>
          <p14:tracePt t="39429" x="5389563" y="2543175"/>
          <p14:tracePt t="39431" x="5349875" y="2535238"/>
          <p14:tracePt t="39433" x="5302250" y="2527300"/>
          <p14:tracePt t="39435" x="5262563" y="2519363"/>
          <p14:tracePt t="39437" x="5222875" y="2511425"/>
          <p14:tracePt t="39439" x="5183188" y="2511425"/>
          <p14:tracePt t="39441" x="5143500" y="2503488"/>
          <p14:tracePt t="39443" x="5111750" y="2495550"/>
          <p14:tracePt t="39445" x="5072063" y="2487613"/>
          <p14:tracePt t="39448" x="5030788" y="2487613"/>
          <p14:tracePt t="39449" x="4999038" y="2479675"/>
          <p14:tracePt t="39451" x="4967288" y="2479675"/>
          <p14:tracePt t="39453" x="4935538" y="2471738"/>
          <p14:tracePt t="39455" x="4903788" y="2471738"/>
          <p14:tracePt t="39457" x="4872038" y="2471738"/>
          <p14:tracePt t="39459" x="4840288" y="2463800"/>
          <p14:tracePt t="39461" x="4808538" y="2463800"/>
          <p14:tracePt t="39463" x="4784725" y="2455863"/>
          <p14:tracePt t="39465" x="4760913" y="2455863"/>
          <p14:tracePt t="39468" x="4737100" y="2455863"/>
          <p14:tracePt t="39469" x="4705350" y="2455863"/>
          <p14:tracePt t="39471" x="4679950" y="2455863"/>
          <p14:tracePt t="39473" x="4664075" y="2447925"/>
          <p14:tracePt t="39475" x="4640263" y="2447925"/>
          <p14:tracePt t="39477" x="4616450" y="2447925"/>
          <p14:tracePt t="39479" x="4600575" y="2447925"/>
          <p14:tracePt t="39481" x="4584700" y="2447925"/>
          <p14:tracePt t="39483" x="4568825" y="2455863"/>
          <p14:tracePt t="39485" x="4552950" y="2455863"/>
          <p14:tracePt t="39487" x="4537075" y="2455863"/>
          <p14:tracePt t="39489" x="4521200" y="2455863"/>
          <p14:tracePt t="39491" x="4513263" y="2463800"/>
          <p14:tracePt t="39493" x="4497388" y="2463800"/>
          <p14:tracePt t="39495" x="4489450" y="2463800"/>
          <p14:tracePt t="39498" x="4481513" y="2471738"/>
          <p14:tracePt t="39499" x="4465638" y="2471738"/>
          <p14:tracePt t="39501" x="4457700" y="2471738"/>
          <p14:tracePt t="39503" x="4449763" y="2479675"/>
          <p14:tracePt t="39505" x="4441825" y="2479675"/>
          <p14:tracePt t="39509" x="4433888" y="2487613"/>
          <p14:tracePt t="39511" x="4425950" y="2487613"/>
          <p14:tracePt t="39513" x="4418013" y="2487613"/>
          <p14:tracePt t="39517" x="4410075" y="2495550"/>
          <p14:tracePt t="39521" x="4402138" y="2495550"/>
          <p14:tracePt t="39525" x="4402138" y="2503488"/>
          <p14:tracePt t="39527" x="4394200" y="2503488"/>
          <p14:tracePt t="39532" x="4386263" y="2503488"/>
          <p14:tracePt t="39535" x="4386263" y="2511425"/>
          <p14:tracePt t="39537" x="4378325" y="2511425"/>
          <p14:tracePt t="39545" x="4370388" y="2511425"/>
          <p14:tracePt t="39548" x="4370388" y="2519363"/>
          <p14:tracePt t="39551" x="4362450" y="2519363"/>
          <p14:tracePt t="39557" x="4352925" y="2519363"/>
          <p14:tracePt t="39561" x="4344988" y="2527300"/>
          <p14:tracePt t="39565" x="4337050" y="2527300"/>
          <p14:tracePt t="39571" x="4329113" y="2527300"/>
          <p14:tracePt t="39575" x="4321175" y="2535238"/>
          <p14:tracePt t="39579" x="4313238" y="2535238"/>
          <p14:tracePt t="39583" x="4305300" y="2535238"/>
          <p14:tracePt t="39585" x="4297363" y="2535238"/>
          <p14:tracePt t="39589" x="4289425" y="2543175"/>
          <p14:tracePt t="39593" x="4281488" y="2543175"/>
          <p14:tracePt t="39599" x="4273550" y="2543175"/>
          <p14:tracePt t="39603" x="4265613" y="2543175"/>
          <p14:tracePt t="39605" x="4265613" y="2551113"/>
          <p14:tracePt t="39607" x="4257675" y="2551113"/>
          <p14:tracePt t="39611" x="4249738" y="2551113"/>
          <p14:tracePt t="39617" x="4241800" y="2551113"/>
          <p14:tracePt t="39619" x="4241800" y="2559050"/>
          <p14:tracePt t="39621" x="4233863" y="2559050"/>
          <p14:tracePt t="39627" x="4225925" y="2559050"/>
          <p14:tracePt t="39629" x="4225925" y="2566988"/>
          <p14:tracePt t="39632" x="4217988" y="2566988"/>
          <p14:tracePt t="39635" x="4210050" y="2566988"/>
          <p14:tracePt t="39637" x="4210050" y="2576513"/>
          <p14:tracePt t="39640" x="4202113" y="2576513"/>
          <p14:tracePt t="39645" x="4194175" y="2584450"/>
          <p14:tracePt t="39652" x="4186238" y="2584450"/>
          <p14:tracePt t="39653" x="4186238" y="2592388"/>
          <p14:tracePt t="39657" x="4178300" y="2592388"/>
          <p14:tracePt t="39661" x="4178300" y="2600325"/>
          <p14:tracePt t="39665" x="4170363" y="2600325"/>
          <p14:tracePt t="39668" x="4170363" y="2608263"/>
          <p14:tracePt t="39675" x="4162425" y="2616200"/>
          <p14:tracePt t="39685" x="4154488" y="2624138"/>
          <p14:tracePt t="39691" x="4146550" y="2624138"/>
          <p14:tracePt t="39693" x="4146550" y="2632075"/>
          <p14:tracePt t="39702" x="4138613" y="2640013"/>
          <p14:tracePt t="39711" x="4130675" y="2647950"/>
          <p14:tracePt t="39720" x="4122738" y="2647950"/>
          <p14:tracePt t="39722" x="4122738" y="2655888"/>
          <p14:tracePt t="39729" x="4114800" y="2655888"/>
          <p14:tracePt t="39732" x="4114800" y="2663825"/>
          <p14:tracePt t="39735" x="4106863" y="2663825"/>
          <p14:tracePt t="39741" x="4106863" y="2671763"/>
          <p14:tracePt t="39743" x="4098925" y="2671763"/>
          <p14:tracePt t="39751" x="4090988" y="2671763"/>
          <p14:tracePt t="39753" x="4090988" y="2679700"/>
          <p14:tracePt t="39760" x="4083050" y="2679700"/>
          <p14:tracePt t="39766" x="4075113" y="2687638"/>
          <p14:tracePt t="39771" x="4067175" y="2687638"/>
          <p14:tracePt t="39773" x="4067175" y="2695575"/>
          <p14:tracePt t="39775" x="4059238" y="2695575"/>
          <p14:tracePt t="39782" x="4051300" y="2695575"/>
          <p14:tracePt t="39786" x="4043363" y="2703513"/>
          <p14:tracePt t="39791" x="4035425" y="2711450"/>
          <p14:tracePt t="39795" x="4027488" y="2711450"/>
          <p14:tracePt t="39802" x="4019550" y="2719388"/>
          <p14:tracePt t="39808" x="4011613" y="2719388"/>
          <p14:tracePt t="39810" x="4011613" y="2727325"/>
          <p14:tracePt t="39814" x="4002088" y="2727325"/>
          <p14:tracePt t="39819" x="3994150" y="2727325"/>
          <p14:tracePt t="39821" x="3994150" y="2735263"/>
          <p14:tracePt t="39827" x="3986213" y="2735263"/>
          <p14:tracePt t="39834" x="3986213" y="2743200"/>
          <p14:tracePt t="39835" x="3978275" y="2743200"/>
          <p14:tracePt t="39844" x="3970338" y="2751138"/>
          <p14:tracePt t="39854" x="3970338" y="2759075"/>
          <p14:tracePt t="39855" x="3962400" y="2759075"/>
          <p14:tracePt t="39864" x="3962400" y="2767013"/>
          <p14:tracePt t="39867" x="3954463" y="2767013"/>
          <p14:tracePt t="39876" x="3954463" y="2774950"/>
          <p14:tracePt t="39884" x="3946525" y="2774950"/>
          <p14:tracePt t="39889" x="3946525" y="2782888"/>
          <p14:tracePt t="39900" x="3938588" y="2790825"/>
          <p14:tracePt t="39906" x="3938588" y="2798763"/>
          <p14:tracePt t="39911" x="3938588" y="2806700"/>
          <p14:tracePt t="39913" x="3930650" y="2806700"/>
          <p14:tracePt t="39919" x="3930650" y="2814638"/>
          <p14:tracePt t="39928" x="3930650" y="2822575"/>
          <p14:tracePt t="39930" x="3922713" y="2822575"/>
          <p14:tracePt t="39938" x="3922713" y="2830513"/>
          <p14:tracePt t="39954" x="3914775" y="2830513"/>
          <p14:tracePt t="39957" x="3914775" y="2838450"/>
          <p14:tracePt t="39994" x="3922713" y="2838450"/>
          <p14:tracePt t="40140" x="3922713" y="2846388"/>
          <p14:tracePt t="40166" x="3922713" y="2854325"/>
          <p14:tracePt t="40178" x="3914775" y="2862263"/>
          <p14:tracePt t="40188" x="3914775" y="2870200"/>
          <p14:tracePt t="40196" x="3914775" y="2878138"/>
          <p14:tracePt t="40199" x="3906838" y="2878138"/>
          <p14:tracePt t="40201" x="3906838" y="2886075"/>
          <p14:tracePt t="40207" x="3898900" y="2886075"/>
          <p14:tracePt t="40209" x="3898900" y="2894013"/>
          <p14:tracePt t="40216" x="3898900" y="2901950"/>
          <p14:tracePt t="40218" x="3890963" y="2901950"/>
          <p14:tracePt t="40223" x="3890963" y="2909888"/>
          <p14:tracePt t="40225" x="3883025" y="2909888"/>
          <p14:tracePt t="40229" x="3883025" y="2919413"/>
          <p14:tracePt t="40234" x="3875088" y="2919413"/>
          <p14:tracePt t="40237" x="3875088" y="2927350"/>
          <p14:tracePt t="40239" x="3867150" y="2927350"/>
          <p14:tracePt t="40245" x="3867150" y="2935288"/>
          <p14:tracePt t="40249" x="3859213" y="2935288"/>
          <p14:tracePt t="40253" x="3859213" y="2943225"/>
          <p14:tracePt t="40257" x="3851275" y="2943225"/>
          <p14:tracePt t="40259" x="3851275" y="2951163"/>
          <p14:tracePt t="40263" x="3843338" y="2951163"/>
          <p14:tracePt t="40269" x="3843338" y="2959100"/>
          <p14:tracePt t="40271" x="3835400" y="2959100"/>
          <p14:tracePt t="40276" x="3835400" y="2967038"/>
          <p14:tracePt t="40284" x="3827463" y="2974975"/>
          <p14:tracePt t="40289" x="3819525" y="2974975"/>
          <p14:tracePt t="40292" x="3819525" y="2982913"/>
          <p14:tracePt t="40300" x="3811588" y="2990850"/>
          <p14:tracePt t="40311" x="3811588" y="2998788"/>
          <p14:tracePt t="40317" x="3803650" y="2998788"/>
          <p14:tracePt t="40329" x="3803650" y="3006725"/>
          <p14:tracePt t="40343" x="3803650" y="3014663"/>
          <p14:tracePt t="40349" x="3795713" y="3014663"/>
          <p14:tracePt t="40355" x="3795713" y="3022600"/>
          <p14:tracePt t="40366" x="3795713" y="3030538"/>
          <p14:tracePt t="40378" x="3795713" y="3038475"/>
          <p14:tracePt t="40379" x="3787775" y="3038475"/>
          <p14:tracePt t="40387" x="3787775" y="3046413"/>
          <p14:tracePt t="40401" x="3787775" y="3054350"/>
          <p14:tracePt t="40420" x="3779838" y="3054350"/>
          <p14:tracePt t="40425" x="3779838" y="3062288"/>
          <p14:tracePt t="40560" x="3787775" y="3062288"/>
          <p14:tracePt t="40572" x="3795713" y="3062288"/>
          <p14:tracePt t="40577" x="3803650" y="3062288"/>
          <p14:tracePt t="40582" x="3811588" y="3070225"/>
          <p14:tracePt t="40586" x="3819525" y="3070225"/>
          <p14:tracePt t="40589" x="3827463" y="3070225"/>
          <p14:tracePt t="40591" x="3835400" y="3070225"/>
          <p14:tracePt t="40595" x="3843338" y="3070225"/>
          <p14:tracePt t="40600" x="3859213" y="3070225"/>
          <p14:tracePt t="40602" x="3867150" y="3070225"/>
          <p14:tracePt t="40605" x="3875088" y="3070225"/>
          <p14:tracePt t="40607" x="3883025" y="3070225"/>
          <p14:tracePt t="40609" x="3890963" y="3078163"/>
          <p14:tracePt t="40613" x="3898900" y="3078163"/>
          <p14:tracePt t="40616" x="3906838" y="3078163"/>
          <p14:tracePt t="40618" x="3914775" y="3078163"/>
          <p14:tracePt t="40622" x="3922713" y="3078163"/>
          <p14:tracePt t="40623" x="3930650" y="3078163"/>
          <p14:tracePt t="40626" x="3938588" y="3078163"/>
          <p14:tracePt t="40629" x="3946525" y="3078163"/>
          <p14:tracePt t="40634" x="3954463" y="3078163"/>
          <p14:tracePt t="40637" x="3962400" y="3078163"/>
          <p14:tracePt t="40641" x="3970338" y="3078163"/>
          <p14:tracePt t="40645" x="3978275" y="3078163"/>
          <p14:tracePt t="40651" x="3986213" y="3086100"/>
          <p14:tracePt t="40659" x="3994150" y="3086100"/>
          <p14:tracePt t="40679" x="4002088" y="3086100"/>
          <p14:tracePt t="40699" x="4011613" y="3086100"/>
          <p14:tracePt t="40710" x="4019550" y="3086100"/>
          <p14:tracePt t="40716" x="4027488" y="3086100"/>
          <p14:tracePt t="40719" x="4035425" y="3086100"/>
          <p14:tracePt t="40723" x="4043363" y="3086100"/>
          <p14:tracePt t="40727" x="4051300" y="3086100"/>
          <p14:tracePt t="40732" x="4059238" y="3086100"/>
          <p14:tracePt t="40735" x="4067175" y="3086100"/>
          <p14:tracePt t="40739" x="4075113" y="3086100"/>
          <p14:tracePt t="40741" x="4083050" y="3086100"/>
          <p14:tracePt t="40745" x="4090988" y="3086100"/>
          <p14:tracePt t="40750" x="4106863" y="3094038"/>
          <p14:tracePt t="40753" x="4114800" y="3094038"/>
          <p14:tracePt t="40755" x="4122738" y="3094038"/>
          <p14:tracePt t="40757" x="4130675" y="3094038"/>
          <p14:tracePt t="40761" x="4138613" y="3094038"/>
          <p14:tracePt t="40763" x="4146550" y="3094038"/>
          <p14:tracePt t="40766" x="4154488" y="3094038"/>
          <p14:tracePt t="40769" x="4162425" y="3094038"/>
          <p14:tracePt t="40771" x="4170363" y="3094038"/>
          <p14:tracePt t="40775" x="4178300" y="3094038"/>
          <p14:tracePt t="40777" x="4186238" y="3094038"/>
          <p14:tracePt t="40779" x="4194175" y="3094038"/>
          <p14:tracePt t="40785" x="4210050" y="3094038"/>
          <p14:tracePt t="40789" x="4217988" y="3094038"/>
          <p14:tracePt t="40791" x="4225925" y="3094038"/>
          <p14:tracePt t="40793" x="4225925" y="3101975"/>
          <p14:tracePt t="40795" x="4233863" y="3101975"/>
          <p14:tracePt t="40799" x="4241800" y="3101975"/>
          <p14:tracePt t="40801" x="4249738" y="3101975"/>
          <p14:tracePt t="40803" x="4257675" y="3101975"/>
          <p14:tracePt t="40807" x="4265613" y="3101975"/>
          <p14:tracePt t="40809" x="4273550" y="3101975"/>
          <p14:tracePt t="40815" x="4281488" y="3101975"/>
          <p14:tracePt t="40818" x="4289425" y="3101975"/>
          <p14:tracePt t="40821" x="4297363" y="3101975"/>
          <p14:tracePt t="40825" x="4305300" y="3101975"/>
          <p14:tracePt t="40834" x="4313238" y="3101975"/>
          <p14:tracePt t="40837" x="4313238" y="3109913"/>
          <p14:tracePt t="40841" x="4321175" y="3109913"/>
          <p14:tracePt t="40850" x="4329113" y="3109913"/>
          <p14:tracePt t="40853" x="4337050" y="3109913"/>
          <p14:tracePt t="40861" x="4344988" y="3109913"/>
          <p14:tracePt t="40863" x="4352925" y="3109913"/>
          <p14:tracePt t="40869" x="4362450" y="3109913"/>
          <p14:tracePt t="40871" x="4362450" y="3117850"/>
          <p14:tracePt t="40873" x="4370388" y="3117850"/>
          <p14:tracePt t="40877" x="4378325" y="3117850"/>
          <p14:tracePt t="40882" x="4386263" y="3117850"/>
          <p14:tracePt t="40885" x="4394200" y="3117850"/>
          <p14:tracePt t="40889" x="4402138" y="3117850"/>
          <p14:tracePt t="40893" x="4410075" y="3117850"/>
          <p14:tracePt t="40898" x="4418013" y="3125788"/>
          <p14:tracePt t="40901" x="4425950" y="3125788"/>
          <p14:tracePt t="40907" x="4433888" y="3125788"/>
          <p14:tracePt t="40913" x="4441825" y="3125788"/>
          <p14:tracePt t="40970" x="4433888" y="3125788"/>
          <p14:tracePt t="40976" x="4425950" y="3125788"/>
          <p14:tracePt t="40979" x="4418013" y="3125788"/>
          <p14:tracePt t="40982" x="4410075" y="3125788"/>
          <p14:tracePt t="40984" x="4402138" y="3125788"/>
          <p14:tracePt t="40986" x="4394200" y="3125788"/>
          <p14:tracePt t="40987" x="4386263" y="3125788"/>
          <p14:tracePt t="40989" x="4378325" y="3117850"/>
          <p14:tracePt t="40991" x="4370388" y="3117850"/>
          <p14:tracePt t="40993" x="4362450" y="3117850"/>
          <p14:tracePt t="40995" x="4352925" y="3117850"/>
          <p14:tracePt t="40999" x="4337050" y="3117850"/>
          <p14:tracePt t="41002" x="4313238" y="3117850"/>
          <p14:tracePt t="41004" x="4305300" y="3109913"/>
          <p14:tracePt t="41005" x="4289425" y="3109913"/>
          <p14:tracePt t="41007" x="4281488" y="3109913"/>
          <p14:tracePt t="41009" x="4265613" y="3109913"/>
          <p14:tracePt t="41011" x="4249738" y="3109913"/>
          <p14:tracePt t="41013" x="4241800" y="3101975"/>
          <p14:tracePt t="41016" x="4225925" y="3101975"/>
          <p14:tracePt t="41019" x="4202113" y="3101975"/>
          <p14:tracePt t="41021" x="4186238" y="3101975"/>
          <p14:tracePt t="41023" x="4170363" y="3094038"/>
          <p14:tracePt t="41025" x="4162425" y="3094038"/>
          <p14:tracePt t="41027" x="4146550" y="3094038"/>
          <p14:tracePt t="41029" x="4130675" y="3094038"/>
          <p14:tracePt t="41032" x="4122738" y="3094038"/>
          <p14:tracePt t="41036" x="4098925" y="3086100"/>
          <p14:tracePt t="41038" x="4083050" y="3086100"/>
          <p14:tracePt t="41039" x="4075113" y="3086100"/>
          <p14:tracePt t="41041" x="4059238" y="3086100"/>
          <p14:tracePt t="41053" x="3994150" y="3086100"/>
          <p14:tracePt t="41056" x="3986213" y="3086100"/>
          <p14:tracePt t="41057" x="3978275" y="3086100"/>
          <p14:tracePt t="41059" x="3970338" y="3086100"/>
          <p14:tracePt t="41061" x="3962400" y="3086100"/>
          <p14:tracePt t="41066" x="3946525" y="3086100"/>
          <p14:tracePt t="41068" x="3938588" y="3086100"/>
          <p14:tracePt t="41070" x="3930650" y="3086100"/>
          <p14:tracePt t="41073" x="3922713" y="3086100"/>
          <p14:tracePt t="41075" x="3914775" y="3086100"/>
          <p14:tracePt t="41080" x="3906838" y="3086100"/>
          <p14:tracePt t="41084" x="3898900" y="3086100"/>
          <p14:tracePt t="41087" x="3890963" y="3086100"/>
          <p14:tracePt t="41091" x="3883025" y="3086100"/>
          <p14:tracePt t="41100" x="3875088" y="3086100"/>
          <p14:tracePt t="41103" x="3867150" y="3086100"/>
          <p14:tracePt t="41111" x="3859213" y="3086100"/>
          <p14:tracePt t="41123" x="3851275" y="3086100"/>
          <p14:tracePt t="41134" x="3843338" y="3086100"/>
          <p14:tracePt t="41141" x="3835400" y="3086100"/>
          <p14:tracePt t="41150" x="3827463" y="3086100"/>
          <p14:tracePt t="41153" x="3819525" y="3086100"/>
          <p14:tracePt t="41159" x="3811588" y="3086100"/>
          <p14:tracePt t="41166" x="3803650" y="3078163"/>
          <p14:tracePt t="41171" x="3795713" y="3078163"/>
          <p14:tracePt t="41177" x="3787775" y="3078163"/>
          <p14:tracePt t="41182" x="3779838" y="3078163"/>
          <p14:tracePt t="41187" x="3771900" y="3078163"/>
          <p14:tracePt t="41193" x="3763963" y="3078163"/>
          <p14:tracePt t="41200" x="3756025" y="3078163"/>
          <p14:tracePt t="41207" x="3748088" y="3070225"/>
          <p14:tracePt t="41216" x="3740150" y="3070225"/>
          <p14:tracePt t="41225" x="3732213" y="3070225"/>
          <p14:tracePt t="41344" x="3732213" y="3062288"/>
          <p14:tracePt t="41362" x="3740150" y="3062288"/>
          <p14:tracePt t="41368" x="3740150" y="3054350"/>
          <p14:tracePt t="41371" x="3748088" y="3054350"/>
          <p14:tracePt t="41380" x="3756025" y="3054350"/>
          <p14:tracePt t="41384" x="3756025" y="3046413"/>
          <p14:tracePt t="41387" x="3763963" y="3046413"/>
          <p14:tracePt t="41393" x="3771900" y="3046413"/>
          <p14:tracePt t="41395" x="3771900" y="3038475"/>
          <p14:tracePt t="41401" x="3779838" y="3038475"/>
          <p14:tracePt t="41403" x="3787775" y="3038475"/>
          <p14:tracePt t="41408" x="3787775" y="3030538"/>
          <p14:tracePt t="41410" x="3795713" y="3030538"/>
          <p14:tracePt t="41416" x="3803650" y="3030538"/>
          <p14:tracePt t="41419" x="3811588" y="3030538"/>
          <p14:tracePt t="41426" x="3819525" y="3022600"/>
          <p14:tracePt t="41432" x="3827463" y="3022600"/>
          <p14:tracePt t="41435" x="3835400" y="3022600"/>
          <p14:tracePt t="41444" x="3843338" y="3014663"/>
          <p14:tracePt t="41451" x="3851275" y="3014663"/>
          <p14:tracePt t="41586" x="3851275" y="3006725"/>
          <p14:tracePt t="41592" x="3859213" y="3006725"/>
          <p14:tracePt t="41612" x="3867150" y="3006725"/>
          <p14:tracePt t="41620" x="3867150" y="2998788"/>
          <p14:tracePt t="41623" x="3875088" y="2998788"/>
          <p14:tracePt t="41628" x="3883025" y="2998788"/>
          <p14:tracePt t="41633" x="3890963" y="2998788"/>
          <p14:tracePt t="41635" x="3898900" y="2998788"/>
          <p14:tracePt t="41637" x="3906838" y="2998788"/>
          <p14:tracePt t="41639" x="3914775" y="2998788"/>
          <p14:tracePt t="41643" x="3922713" y="2998788"/>
          <p14:tracePt t="41645" x="3930650" y="2998788"/>
          <p14:tracePt t="41647" x="3938588" y="2998788"/>
          <p14:tracePt t="41649" x="3946525" y="2998788"/>
          <p14:tracePt t="41651" x="3954463" y="2998788"/>
          <p14:tracePt t="41653" x="3962400" y="2998788"/>
          <p14:tracePt t="41655" x="3978275" y="2998788"/>
          <p14:tracePt t="41657" x="3986213" y="2998788"/>
          <p14:tracePt t="41659" x="3994150" y="2998788"/>
          <p14:tracePt t="41661" x="4002088" y="2998788"/>
          <p14:tracePt t="41663" x="4011613" y="2998788"/>
          <p14:tracePt t="41665" x="4027488" y="2998788"/>
          <p14:tracePt t="41667" x="4035425" y="2998788"/>
          <p14:tracePt t="41669" x="4043363" y="2998788"/>
          <p14:tracePt t="41671" x="4051300" y="2998788"/>
          <p14:tracePt t="41673" x="4067175" y="2998788"/>
          <p14:tracePt t="41675" x="4075113" y="2998788"/>
          <p14:tracePt t="41677" x="4090988" y="3006725"/>
          <p14:tracePt t="41679" x="4098925" y="3006725"/>
          <p14:tracePt t="41681" x="4114800" y="3006725"/>
          <p14:tracePt t="41683" x="4122738" y="3006725"/>
          <p14:tracePt t="41685" x="4138613" y="3006725"/>
          <p14:tracePt t="41687" x="4154488" y="3014663"/>
          <p14:tracePt t="41689" x="4170363" y="3014663"/>
          <p14:tracePt t="41691" x="4178300" y="3014663"/>
          <p14:tracePt t="41693" x="4194175" y="3014663"/>
          <p14:tracePt t="41695" x="4210050" y="3014663"/>
          <p14:tracePt t="41698" x="4225925" y="3014663"/>
          <p14:tracePt t="41699" x="4241800" y="3014663"/>
          <p14:tracePt t="41701" x="4257675" y="3014663"/>
          <p14:tracePt t="41703" x="4273550" y="3014663"/>
          <p14:tracePt t="41705" x="4289425" y="3014663"/>
          <p14:tracePt t="41707" x="4305300" y="3014663"/>
          <p14:tracePt t="41709" x="4321175" y="3014663"/>
          <p14:tracePt t="41711" x="4329113" y="3022600"/>
          <p14:tracePt t="41713" x="4344988" y="3022600"/>
          <p14:tracePt t="41715" x="4362450" y="3022600"/>
          <p14:tracePt t="41717" x="4378325" y="3022600"/>
          <p14:tracePt t="41719" x="4394200" y="3014663"/>
          <p14:tracePt t="41721" x="4410075" y="3014663"/>
          <p14:tracePt t="41723" x="4425950" y="3022600"/>
          <p14:tracePt t="41725" x="4441825" y="3022600"/>
          <p14:tracePt t="41727" x="4465638" y="3022600"/>
          <p14:tracePt t="41729" x="4473575" y="3022600"/>
          <p14:tracePt t="41731" x="4489450" y="3022600"/>
          <p14:tracePt t="41733" x="4513263" y="3022600"/>
          <p14:tracePt t="41735" x="4529138" y="3022600"/>
          <p14:tracePt t="41737" x="4545013" y="3022600"/>
          <p14:tracePt t="41739" x="4560888" y="3022600"/>
          <p14:tracePt t="41741" x="4576763" y="3022600"/>
          <p14:tracePt t="41743" x="4592638" y="3022600"/>
          <p14:tracePt t="41745" x="4608513" y="3022600"/>
          <p14:tracePt t="41748" x="4624388" y="3022600"/>
          <p14:tracePt t="41749" x="4640263" y="3022600"/>
          <p14:tracePt t="41751" x="4656138" y="3022600"/>
          <p14:tracePt t="41753" x="4679950" y="3022600"/>
          <p14:tracePt t="41755" x="4695825" y="3022600"/>
          <p14:tracePt t="41757" x="4713288" y="3022600"/>
          <p14:tracePt t="41759" x="4729163" y="3022600"/>
          <p14:tracePt t="41761" x="4752975" y="3022600"/>
          <p14:tracePt t="41763" x="4760913" y="3022600"/>
          <p14:tracePt t="41766" x="4784725" y="3022600"/>
          <p14:tracePt t="41767" x="4800600" y="3022600"/>
          <p14:tracePt t="41769" x="4816475" y="3030538"/>
          <p14:tracePt t="41771" x="4832350" y="3030538"/>
          <p14:tracePt t="41773" x="4848225" y="3030538"/>
          <p14:tracePt t="41775" x="4864100" y="3030538"/>
          <p14:tracePt t="41777" x="4879975" y="3030538"/>
          <p14:tracePt t="41779" x="4895850" y="3030538"/>
          <p14:tracePt t="41781" x="4911725" y="3030538"/>
          <p14:tracePt t="41783" x="4927600" y="3030538"/>
          <p14:tracePt t="41785" x="4943475" y="3030538"/>
          <p14:tracePt t="41787" x="4959350" y="3038475"/>
          <p14:tracePt t="41789" x="4975225" y="3038475"/>
          <p14:tracePt t="41791" x="4991100" y="3038475"/>
          <p14:tracePt t="41793" x="5014913" y="3038475"/>
          <p14:tracePt t="41795" x="5030788" y="3038475"/>
          <p14:tracePt t="41798" x="5046663" y="3046413"/>
          <p14:tracePt t="41799" x="5064125" y="3046413"/>
          <p14:tracePt t="41801" x="5080000" y="3046413"/>
          <p14:tracePt t="41803" x="5095875" y="3046413"/>
          <p14:tracePt t="41805" x="5111750" y="3046413"/>
          <p14:tracePt t="41807" x="5127625" y="3054350"/>
          <p14:tracePt t="41809" x="5151438" y="3054350"/>
          <p14:tracePt t="41811" x="5167313" y="3054350"/>
          <p14:tracePt t="41813" x="5183188" y="3054350"/>
          <p14:tracePt t="41815" x="5199063" y="3054350"/>
          <p14:tracePt t="41817" x="5214938" y="3062288"/>
          <p14:tracePt t="41819" x="5230813" y="3062288"/>
          <p14:tracePt t="41821" x="5246688" y="3062288"/>
          <p14:tracePt t="41823" x="5254625" y="3062288"/>
          <p14:tracePt t="41825" x="5270500" y="3062288"/>
          <p14:tracePt t="41827" x="5286375" y="3070225"/>
          <p14:tracePt t="41829" x="5302250" y="3070225"/>
          <p14:tracePt t="41831" x="5318125" y="3070225"/>
          <p14:tracePt t="41833" x="5334000" y="3070225"/>
          <p14:tracePt t="41835" x="5341938" y="3070225"/>
          <p14:tracePt t="41837" x="5357813" y="3070225"/>
          <p14:tracePt t="41839" x="5373688" y="3078163"/>
          <p14:tracePt t="41841" x="5381625" y="3078163"/>
          <p14:tracePt t="41843" x="5397500" y="3078163"/>
          <p14:tracePt t="41845" x="5414963" y="3078163"/>
          <p14:tracePt t="41847" x="5422900" y="3078163"/>
          <p14:tracePt t="41850" x="5438775" y="3086100"/>
          <p14:tracePt t="41851" x="5454650" y="3086100"/>
          <p14:tracePt t="41853" x="5462588" y="3086100"/>
          <p14:tracePt t="41855" x="5478463" y="3086100"/>
          <p14:tracePt t="41857" x="5486400" y="3086100"/>
          <p14:tracePt t="41859" x="5502275" y="3094038"/>
          <p14:tracePt t="41861" x="5510213" y="3094038"/>
          <p14:tracePt t="41863" x="5526088" y="3094038"/>
          <p14:tracePt t="41865" x="5534025" y="3094038"/>
          <p14:tracePt t="41867" x="5549900" y="3101975"/>
          <p14:tracePt t="41869" x="5565775" y="3101975"/>
          <p14:tracePt t="41871" x="5573713" y="3101975"/>
          <p14:tracePt t="41873" x="5589588" y="3101975"/>
          <p14:tracePt t="41875" x="5597525" y="3109913"/>
          <p14:tracePt t="41877" x="5613400" y="3109913"/>
          <p14:tracePt t="41879" x="5629275" y="3109913"/>
          <p14:tracePt t="41881" x="5637213" y="3109913"/>
          <p14:tracePt t="41883" x="5653088" y="3117850"/>
          <p14:tracePt t="41885" x="5661025" y="3117850"/>
          <p14:tracePt t="41887" x="5676900" y="3117850"/>
          <p14:tracePt t="41889" x="5692775" y="3117850"/>
          <p14:tracePt t="41891" x="5708650" y="3125788"/>
          <p14:tracePt t="41893" x="5716588" y="3125788"/>
          <p14:tracePt t="41895" x="5732463" y="3125788"/>
          <p14:tracePt t="41897" x="5749925" y="3133725"/>
          <p14:tracePt t="41900" x="5757863" y="3133725"/>
          <p14:tracePt t="41901" x="5773738" y="3133725"/>
          <p14:tracePt t="41903" x="5781675" y="3133725"/>
          <p14:tracePt t="41905" x="5797550" y="3133725"/>
          <p14:tracePt t="41907" x="5813425" y="3141663"/>
          <p14:tracePt t="41909" x="5821363" y="3141663"/>
          <p14:tracePt t="41911" x="5837238" y="3141663"/>
          <p14:tracePt t="41913" x="5853113" y="3141663"/>
          <p14:tracePt t="41915" x="5868988" y="3141663"/>
          <p14:tracePt t="41917" x="5876925" y="3149600"/>
          <p14:tracePt t="41919" x="5892800" y="3149600"/>
          <p14:tracePt t="41921" x="5908675" y="3149600"/>
          <p14:tracePt t="41923" x="5916613" y="3149600"/>
          <p14:tracePt t="41925" x="5932488" y="3149600"/>
          <p14:tracePt t="41927" x="5948363" y="3149600"/>
          <p14:tracePt t="41929" x="5964238" y="3149600"/>
          <p14:tracePt t="41931" x="5980113" y="3157538"/>
          <p14:tracePt t="41933" x="5988050" y="3157538"/>
          <p14:tracePt t="41935" x="6003925" y="3157538"/>
          <p14:tracePt t="41937" x="6019800" y="3157538"/>
          <p14:tracePt t="41939" x="6027738" y="3157538"/>
          <p14:tracePt t="41941" x="6043613" y="3157538"/>
          <p14:tracePt t="41943" x="6059488" y="3165475"/>
          <p14:tracePt t="41945" x="6075363" y="3165475"/>
          <p14:tracePt t="41947" x="6091238" y="3165475"/>
          <p14:tracePt t="41949" x="6100763" y="3165475"/>
          <p14:tracePt t="41951" x="6116638" y="3165475"/>
          <p14:tracePt t="41953" x="6132513" y="3165475"/>
          <p14:tracePt t="41955" x="6148388" y="3165475"/>
          <p14:tracePt t="41957" x="6164263" y="3165475"/>
          <p14:tracePt t="41959" x="6180138" y="3165475"/>
          <p14:tracePt t="41961" x="6196013" y="3165475"/>
          <p14:tracePt t="41963" x="6211888" y="3165475"/>
          <p14:tracePt t="41965" x="6227763" y="3165475"/>
          <p14:tracePt t="41967" x="6235700" y="3165475"/>
          <p14:tracePt t="41969" x="6251575" y="3165475"/>
          <p14:tracePt t="41971" x="6259513" y="3165475"/>
          <p14:tracePt t="41973" x="6275388" y="3173413"/>
          <p14:tracePt t="41975" x="6291263" y="3173413"/>
          <p14:tracePt t="41977" x="6307138" y="3173413"/>
          <p14:tracePt t="41979" x="6323013" y="3173413"/>
          <p14:tracePt t="41981" x="6330950" y="3173413"/>
          <p14:tracePt t="41983" x="6346825" y="3181350"/>
          <p14:tracePt t="41985" x="6362700" y="3181350"/>
          <p14:tracePt t="41987" x="6378575" y="3181350"/>
          <p14:tracePt t="41989" x="6386513" y="3181350"/>
          <p14:tracePt t="41991" x="6402388" y="3189288"/>
          <p14:tracePt t="41993" x="6418263" y="3189288"/>
          <p14:tracePt t="41995" x="6426200" y="3189288"/>
          <p14:tracePt t="41997" x="6442075" y="3189288"/>
          <p14:tracePt t="41999" x="6459538" y="3189288"/>
          <p14:tracePt t="42001" x="6475413" y="3197225"/>
          <p14:tracePt t="42003" x="6483350" y="3197225"/>
          <p14:tracePt t="42005" x="6499225" y="3197225"/>
          <p14:tracePt t="42007" x="6515100" y="3197225"/>
          <p14:tracePt t="42009" x="6523038" y="3197225"/>
          <p14:tracePt t="42011" x="6538913" y="3197225"/>
          <p14:tracePt t="42013" x="6546850" y="3197225"/>
          <p14:tracePt t="42016" x="6562725" y="3197225"/>
          <p14:tracePt t="42017" x="6570663" y="3197225"/>
          <p14:tracePt t="42019" x="6586538" y="3205163"/>
          <p14:tracePt t="42021" x="6594475" y="3205163"/>
          <p14:tracePt t="42023" x="6610350" y="3205163"/>
          <p14:tracePt t="42025" x="6618288" y="3205163"/>
          <p14:tracePt t="42027" x="6634163" y="3205163"/>
          <p14:tracePt t="42029" x="6642100" y="3205163"/>
          <p14:tracePt t="42031" x="6650038" y="3205163"/>
          <p14:tracePt t="42033" x="6665913" y="3205163"/>
          <p14:tracePt t="42035" x="6673850" y="3205163"/>
          <p14:tracePt t="42037" x="6689725" y="3205163"/>
          <p14:tracePt t="42039" x="6697663" y="3205163"/>
          <p14:tracePt t="42041" x="6705600" y="3205163"/>
          <p14:tracePt t="42043" x="6721475" y="3205163"/>
          <p14:tracePt t="42045" x="6729413" y="3205163"/>
          <p14:tracePt t="42048" x="6737350" y="3205163"/>
          <p14:tracePt t="42065" x="6834188" y="3197225"/>
          <p14:tracePt t="42067" x="6842125" y="3189288"/>
          <p14:tracePt t="42069" x="6850063" y="3189288"/>
          <p14:tracePt t="42071" x="6858000" y="3189288"/>
          <p14:tracePt t="42073" x="6873875" y="3189288"/>
          <p14:tracePt t="42075" x="6881813" y="3189288"/>
          <p14:tracePt t="42077" x="6889750" y="3189288"/>
          <p14:tracePt t="42079" x="6897688" y="3189288"/>
          <p14:tracePt t="42081" x="6905625" y="3189288"/>
          <p14:tracePt t="42083" x="6921500" y="3189288"/>
          <p14:tracePt t="42085" x="6929438" y="3181350"/>
          <p14:tracePt t="42087" x="6937375" y="3181350"/>
          <p14:tracePt t="42089" x="6945313" y="3181350"/>
          <p14:tracePt t="42091" x="6953250" y="3181350"/>
          <p14:tracePt t="42093" x="6969125" y="3181350"/>
          <p14:tracePt t="42095" x="6977063" y="3181350"/>
          <p14:tracePt t="42097" x="6985000" y="3181350"/>
          <p14:tracePt t="42099" x="6992938" y="3181350"/>
          <p14:tracePt t="42101" x="7008813" y="3173413"/>
          <p14:tracePt t="42103" x="7016750" y="3173413"/>
          <p14:tracePt t="42105" x="7024688" y="3173413"/>
          <p14:tracePt t="42107" x="7032625" y="3173413"/>
          <p14:tracePt t="42109" x="7040563" y="3173413"/>
          <p14:tracePt t="42111" x="7048500" y="3173413"/>
          <p14:tracePt t="42113" x="7056438" y="3173413"/>
          <p14:tracePt t="42115" x="7064375" y="3173413"/>
          <p14:tracePt t="42117" x="7072313" y="3173413"/>
          <p14:tracePt t="42119" x="7080250" y="3173413"/>
          <p14:tracePt t="42121" x="7088188" y="3173413"/>
          <p14:tracePt t="42123" x="7096125" y="3173413"/>
          <p14:tracePt t="42125" x="7104063" y="3173413"/>
          <p14:tracePt t="42127" x="7112000" y="3173413"/>
          <p14:tracePt t="42129" x="7119938" y="3173413"/>
          <p14:tracePt t="42131" x="7127875" y="3173413"/>
          <p14:tracePt t="42133" x="7135813" y="3173413"/>
          <p14:tracePt t="42135" x="7145338" y="3173413"/>
          <p14:tracePt t="42137" x="7153275" y="3173413"/>
          <p14:tracePt t="42139" x="7161213" y="3173413"/>
          <p14:tracePt t="42141" x="7169150" y="3173413"/>
          <p14:tracePt t="42143" x="7177088" y="3165475"/>
          <p14:tracePt t="42145" x="7185025" y="3165475"/>
          <p14:tracePt t="42147" x="7192963" y="3165475"/>
          <p14:tracePt t="42149" x="7200900" y="3165475"/>
          <p14:tracePt t="42153" x="7208838" y="3165475"/>
          <p14:tracePt t="42155" x="7216775" y="3157538"/>
          <p14:tracePt t="42157" x="7224713" y="3157538"/>
          <p14:tracePt t="42159" x="7232650" y="3157538"/>
          <p14:tracePt t="42163" x="7240588" y="3157538"/>
          <p14:tracePt t="42165" x="7248525" y="3149600"/>
          <p14:tracePt t="42169" x="7256463" y="3149600"/>
          <p14:tracePt t="42173" x="7264400" y="3149600"/>
          <p14:tracePt t="42175" x="7264400" y="3141663"/>
          <p14:tracePt t="42177" x="7272338" y="3141663"/>
          <p14:tracePt t="42181" x="7280275" y="3141663"/>
          <p14:tracePt t="42183" x="7280275" y="3133725"/>
          <p14:tracePt t="42185" x="7288213" y="3133725"/>
          <p14:tracePt t="42191" x="7296150" y="3133725"/>
          <p14:tracePt t="42193" x="7296150" y="3125788"/>
          <p14:tracePt t="42197" x="7304088" y="3125788"/>
          <p14:tracePt t="42209" x="7304088" y="3117850"/>
          <p14:tracePt t="42217" x="7312025" y="3117850"/>
          <p14:tracePt t="42310" x="7304088" y="3117850"/>
          <p14:tracePt t="42318" x="7304088" y="3109913"/>
          <p14:tracePt t="42323" x="7296150" y="3109913"/>
          <p14:tracePt t="42328" x="7296150" y="3101975"/>
          <p14:tracePt t="42332" x="7288213" y="3101975"/>
          <p14:tracePt t="42338" x="7288213" y="3094038"/>
          <p14:tracePt t="42340" x="7280275" y="3094038"/>
          <p14:tracePt t="42343" x="7272338" y="3094038"/>
          <p14:tracePt t="42349" x="7264400" y="3086100"/>
          <p14:tracePt t="42355" x="7256463" y="3078163"/>
          <p14:tracePt t="42361" x="7248525" y="3078163"/>
          <p14:tracePt t="42366" x="7248525" y="3070225"/>
          <p14:tracePt t="42368" x="7240588" y="3070225"/>
          <p14:tracePt t="42373" x="7240588" y="3062288"/>
          <p14:tracePt t="42375" x="7232650" y="3062288"/>
          <p14:tracePt t="42379" x="7232650" y="3054350"/>
          <p14:tracePt t="42384" x="7224713" y="3054350"/>
          <p14:tracePt t="42386" x="7224713" y="3046413"/>
          <p14:tracePt t="42389" x="7224713" y="3038475"/>
          <p14:tracePt t="42393" x="7216775" y="3030538"/>
          <p14:tracePt t="42398" x="7216775" y="3022600"/>
          <p14:tracePt t="42402" x="7208838" y="3014663"/>
          <p14:tracePt t="42405" x="7208838" y="3006725"/>
          <p14:tracePt t="42409" x="7208838" y="2998788"/>
          <p14:tracePt t="42411" x="7200900" y="2998788"/>
          <p14:tracePt t="42413" x="7200900" y="2990850"/>
          <p14:tracePt t="42418" x="7200900" y="2982913"/>
          <p14:tracePt t="42419" x="7200900" y="2974975"/>
          <p14:tracePt t="42421" x="7192963" y="2974975"/>
          <p14:tracePt t="42424" x="7192963" y="2967038"/>
          <p14:tracePt t="42427" x="7192963" y="2959100"/>
          <p14:tracePt t="42429" x="7185025" y="2951163"/>
          <p14:tracePt t="42434" x="7185025" y="2943225"/>
          <p14:tracePt t="42436" x="7185025" y="2935288"/>
          <p14:tracePt t="42439" x="7177088" y="2927350"/>
          <p14:tracePt t="42443" x="7177088" y="2919413"/>
          <p14:tracePt t="42445" x="7177088" y="2909888"/>
          <p14:tracePt t="42448" x="7169150" y="2909888"/>
          <p14:tracePt t="42450" x="7169150" y="2901950"/>
          <p14:tracePt t="42453" x="7169150" y="2894013"/>
          <p14:tracePt t="42455" x="7161213" y="2886075"/>
          <p14:tracePt t="42459" x="7161213" y="2878138"/>
          <p14:tracePt t="42463" x="7153275" y="2870200"/>
          <p14:tracePt t="42468" x="7153275" y="2862263"/>
          <p14:tracePt t="42473" x="7145338" y="2854325"/>
          <p14:tracePt t="42477" x="7145338" y="2846388"/>
          <p14:tracePt t="42482" x="7135813" y="2838450"/>
          <p14:tracePt t="42489" x="7135813" y="2830513"/>
          <p14:tracePt t="42502" x="7127875" y="2822575"/>
          <p14:tracePt t="42658" x="7135813" y="2814638"/>
          <p14:tracePt t="42664" x="7135813" y="2806700"/>
          <p14:tracePt t="42671" x="7135813" y="2798763"/>
          <p14:tracePt t="42677" x="7135813" y="2790825"/>
          <p14:tracePt t="42684" x="7135813" y="2782888"/>
          <p14:tracePt t="42687" x="7135813" y="2774950"/>
          <p14:tracePt t="42690" x="7127875" y="2774950"/>
          <p14:tracePt t="42691" x="7127875" y="2767013"/>
          <p14:tracePt t="42695" x="7127875" y="2759075"/>
          <p14:tracePt t="42700" x="7127875" y="2751138"/>
          <p14:tracePt t="42701" x="7119938" y="2751138"/>
          <p14:tracePt t="42706" x="7119938" y="2743200"/>
          <p14:tracePt t="42707" x="7112000" y="2743200"/>
          <p14:tracePt t="42709" x="7112000" y="2735263"/>
          <p14:tracePt t="42713" x="7112000" y="2727325"/>
          <p14:tracePt t="42716" x="7104063" y="2727325"/>
          <p14:tracePt t="42718" x="7104063" y="2719388"/>
          <p14:tracePt t="42720" x="7096125" y="2719388"/>
          <p14:tracePt t="42723" x="7088188" y="2711450"/>
          <p14:tracePt t="42727" x="7080250" y="2703513"/>
          <p14:tracePt t="42732" x="7072313" y="2695575"/>
          <p14:tracePt t="42736" x="7064375" y="2687638"/>
          <p14:tracePt t="42738" x="7056438" y="2687638"/>
          <p14:tracePt t="42739" x="7056438" y="2679700"/>
          <p14:tracePt t="42741" x="7048500" y="2679700"/>
          <p14:tracePt t="42743" x="7040563" y="2671763"/>
          <p14:tracePt t="42750" x="7024688" y="2663825"/>
          <p14:tracePt t="42754" x="7008813" y="2655888"/>
          <p14:tracePt t="42757" x="7000875" y="2647950"/>
          <p14:tracePt t="42759" x="6992938" y="2647950"/>
          <p14:tracePt t="42761" x="6985000" y="2640013"/>
          <p14:tracePt t="42763" x="6977063" y="2640013"/>
          <p14:tracePt t="42766" x="6969125" y="2632075"/>
          <p14:tracePt t="42772" x="6937375" y="2616200"/>
          <p14:tracePt t="42773" x="6929438" y="2616200"/>
          <p14:tracePt t="42775" x="6921500" y="2608263"/>
          <p14:tracePt t="42777" x="6913563" y="2608263"/>
          <p14:tracePt t="42779" x="6897688" y="2600325"/>
          <p14:tracePt t="42784" x="6881813" y="2592388"/>
          <p14:tracePt t="42786" x="6865938" y="2592388"/>
          <p14:tracePt t="42788" x="6858000" y="2584450"/>
          <p14:tracePt t="42790" x="6850063" y="2584450"/>
          <p14:tracePt t="42791" x="6834188" y="2576513"/>
          <p14:tracePt t="42793" x="6826250" y="2576513"/>
          <p14:tracePt t="42795" x="6818313" y="2576513"/>
          <p14:tracePt t="42798" x="6802438" y="2566988"/>
          <p14:tracePt t="42800" x="6794500" y="2566988"/>
          <p14:tracePt t="42802" x="6784975" y="2559050"/>
          <p14:tracePt t="42805" x="6777038" y="2559050"/>
          <p14:tracePt t="42806" x="6761163" y="2559050"/>
          <p14:tracePt t="42807" x="6753225" y="2551113"/>
          <p14:tracePt t="42809" x="6745288" y="2551113"/>
          <p14:tracePt t="42811" x="6729413" y="2543175"/>
          <p14:tracePt t="42815" x="6713538" y="2543175"/>
          <p14:tracePt t="42818" x="6697663" y="2535238"/>
          <p14:tracePt t="42822" x="6681788" y="2527300"/>
          <p14:tracePt t="42824" x="6665913" y="2527300"/>
          <p14:tracePt t="42826" x="6657975" y="2527300"/>
          <p14:tracePt t="42828" x="6642100" y="2519363"/>
          <p14:tracePt t="42830" x="6634163" y="2519363"/>
          <p14:tracePt t="42832" x="6626225" y="2519363"/>
          <p14:tracePt t="42834" x="6610350" y="2511425"/>
          <p14:tracePt t="42837" x="6602413" y="2511425"/>
          <p14:tracePt t="42838" x="6586538" y="2511425"/>
          <p14:tracePt t="42840" x="6578600" y="2503488"/>
          <p14:tracePt t="42841" x="6562725" y="2503488"/>
          <p14:tracePt t="42843" x="6554788" y="2503488"/>
          <p14:tracePt t="42846" x="6538913" y="2495550"/>
          <p14:tracePt t="42847" x="6530975" y="2495550"/>
          <p14:tracePt t="42850" x="6515100" y="2495550"/>
          <p14:tracePt t="42852" x="6507163" y="2487613"/>
          <p14:tracePt t="42854" x="6491288" y="2487613"/>
          <p14:tracePt t="42856" x="6475413" y="2487613"/>
          <p14:tracePt t="42857" x="6467475" y="2487613"/>
          <p14:tracePt t="42859" x="6451600" y="2479675"/>
          <p14:tracePt t="42862" x="6434138" y="2479675"/>
          <p14:tracePt t="42863" x="6426200" y="2471738"/>
          <p14:tracePt t="42866" x="6410325" y="2471738"/>
          <p14:tracePt t="42868" x="6394450" y="2471738"/>
          <p14:tracePt t="42871" x="6370638" y="2463800"/>
          <p14:tracePt t="42873" x="6362700" y="2455863"/>
          <p14:tracePt t="42876" x="6346825" y="2455863"/>
          <p14:tracePt t="42877" x="6338888" y="2447925"/>
          <p14:tracePt t="42879" x="6323013" y="2447925"/>
          <p14:tracePt t="42882" x="6307138" y="2439988"/>
          <p14:tracePt t="42883" x="6291263" y="2439988"/>
          <p14:tracePt t="42886" x="6283325" y="2432050"/>
          <p14:tracePt t="42887" x="6267450" y="2432050"/>
          <p14:tracePt t="42889" x="6251575" y="2424113"/>
          <p14:tracePt t="42892" x="6243638" y="2424113"/>
          <p14:tracePt t="42893" x="6227763" y="2424113"/>
          <p14:tracePt t="42895" x="6211888" y="2416175"/>
          <p14:tracePt t="42899" x="6188075" y="2408238"/>
          <p14:tracePt t="42904" x="6156325" y="2408238"/>
          <p14:tracePt t="42905" x="6140450" y="2400300"/>
          <p14:tracePt t="42908" x="6132513" y="2400300"/>
          <p14:tracePt t="42909" x="6116638" y="2392363"/>
          <p14:tracePt t="42911" x="6108700" y="2392363"/>
          <p14:tracePt t="42913" x="6091238" y="2384425"/>
          <p14:tracePt t="42916" x="6075363" y="2384425"/>
          <p14:tracePt t="42917" x="6067425" y="2376488"/>
          <p14:tracePt t="42921" x="6035675" y="2376488"/>
          <p14:tracePt t="42924" x="6027738" y="2376488"/>
          <p14:tracePt t="42926" x="6011863" y="2368550"/>
          <p14:tracePt t="42927" x="5995988" y="2368550"/>
          <p14:tracePt t="42929" x="5988050" y="2368550"/>
          <p14:tracePt t="42931" x="5972175" y="2360613"/>
          <p14:tracePt t="42933" x="5956300" y="2360613"/>
          <p14:tracePt t="42935" x="5940425" y="2360613"/>
          <p14:tracePt t="42937" x="5924550" y="2360613"/>
          <p14:tracePt t="42939" x="5908675" y="2352675"/>
          <p14:tracePt t="42941" x="5892800" y="2352675"/>
          <p14:tracePt t="42943" x="5884863" y="2352675"/>
          <p14:tracePt t="42945" x="5861050" y="2352675"/>
          <p14:tracePt t="42948" x="5853113" y="2352675"/>
          <p14:tracePt t="42950" x="5837238" y="2344738"/>
          <p14:tracePt t="42951" x="5821363" y="2344738"/>
          <p14:tracePt t="42953" x="5805488" y="2344738"/>
          <p14:tracePt t="42955" x="5789613" y="2344738"/>
          <p14:tracePt t="42957" x="5773738" y="2344738"/>
          <p14:tracePt t="42959" x="5757863" y="2344738"/>
          <p14:tracePt t="42961" x="5740400" y="2336800"/>
          <p14:tracePt t="42963" x="5724525" y="2336800"/>
          <p14:tracePt t="42965" x="5708650" y="2336800"/>
          <p14:tracePt t="42967" x="5684838" y="2336800"/>
          <p14:tracePt t="42969" x="5668963" y="2336800"/>
          <p14:tracePt t="42971" x="5653088" y="2328863"/>
          <p14:tracePt t="42973" x="5637213" y="2328863"/>
          <p14:tracePt t="42975" x="5613400" y="2320925"/>
          <p14:tracePt t="42977" x="5597525" y="2320925"/>
          <p14:tracePt t="42979" x="5581650" y="2320925"/>
          <p14:tracePt t="42982" x="5557838" y="2320925"/>
          <p14:tracePt t="42983" x="5541963" y="2312988"/>
          <p14:tracePt t="42985" x="5526088" y="2312988"/>
          <p14:tracePt t="42987" x="5502275" y="2312988"/>
          <p14:tracePt t="42989" x="5486400" y="2312988"/>
          <p14:tracePt t="42991" x="5462588" y="2305050"/>
          <p14:tracePt t="42993" x="5446713" y="2305050"/>
          <p14:tracePt t="42995" x="5422900" y="2305050"/>
          <p14:tracePt t="42997" x="5407025" y="2297113"/>
          <p14:tracePt t="42999" x="5381625" y="2297113"/>
          <p14:tracePt t="43002" x="5357813" y="2297113"/>
          <p14:tracePt t="43003" x="5341938" y="2297113"/>
          <p14:tracePt t="43005" x="5318125" y="2289175"/>
          <p14:tracePt t="43007" x="5302250" y="2289175"/>
          <p14:tracePt t="43009" x="5278438" y="2289175"/>
          <p14:tracePt t="43011" x="5254625" y="2289175"/>
          <p14:tracePt t="43013" x="5238750" y="2289175"/>
          <p14:tracePt t="43015" x="5214938" y="2289175"/>
          <p14:tracePt t="43017" x="5191125" y="2281238"/>
          <p14:tracePt t="43019" x="5167313" y="2281238"/>
          <p14:tracePt t="43021" x="5143500" y="2281238"/>
          <p14:tracePt t="43023" x="5127625" y="2273300"/>
          <p14:tracePt t="43025" x="5103813" y="2273300"/>
          <p14:tracePt t="43027" x="5087938" y="2265363"/>
          <p14:tracePt t="43029" x="5064125" y="2265363"/>
          <p14:tracePt t="43032" x="5046663" y="2265363"/>
          <p14:tracePt t="43050" x="4872038" y="2249488"/>
          <p14:tracePt t="43051" x="4856163" y="2249488"/>
          <p14:tracePt t="43053" x="4840288" y="2249488"/>
          <p14:tracePt t="43055" x="4824413" y="2241550"/>
          <p14:tracePt t="43057" x="4808538" y="2241550"/>
          <p14:tracePt t="43059" x="4792663" y="2241550"/>
          <p14:tracePt t="43061" x="4776788" y="2241550"/>
          <p14:tracePt t="43063" x="4760913" y="2241550"/>
          <p14:tracePt t="43065" x="4745038" y="2241550"/>
          <p14:tracePt t="43067" x="4737100" y="2241550"/>
          <p14:tracePt t="43069" x="4721225" y="2241550"/>
          <p14:tracePt t="43071" x="4713288" y="2241550"/>
          <p14:tracePt t="43073" x="4695825" y="2241550"/>
          <p14:tracePt t="43075" x="4679950" y="2241550"/>
          <p14:tracePt t="43077" x="4672013" y="2241550"/>
          <p14:tracePt t="43079" x="4656138" y="2241550"/>
          <p14:tracePt t="43081" x="4640263" y="2241550"/>
          <p14:tracePt t="43083" x="4632325" y="2249488"/>
          <p14:tracePt t="43085" x="4616450" y="2249488"/>
          <p14:tracePt t="43087" x="4608513" y="2249488"/>
          <p14:tracePt t="43089" x="4592638" y="2249488"/>
          <p14:tracePt t="43091" x="4584700" y="2249488"/>
          <p14:tracePt t="43093" x="4568825" y="2249488"/>
          <p14:tracePt t="43095" x="4560888" y="2249488"/>
          <p14:tracePt t="43097" x="4545013" y="2257425"/>
          <p14:tracePt t="43099" x="4537075" y="2257425"/>
          <p14:tracePt t="43101" x="4529138" y="2257425"/>
          <p14:tracePt t="43103" x="4513263" y="2257425"/>
          <p14:tracePt t="43105" x="4505325" y="2257425"/>
          <p14:tracePt t="43107" x="4497388" y="2257425"/>
          <p14:tracePt t="43109" x="4481513" y="2265363"/>
          <p14:tracePt t="43111" x="4473575" y="2265363"/>
          <p14:tracePt t="43113" x="4457700" y="2265363"/>
          <p14:tracePt t="43115" x="4449763" y="2265363"/>
          <p14:tracePt t="43117" x="4441825" y="2265363"/>
          <p14:tracePt t="43119" x="4425950" y="2265363"/>
          <p14:tracePt t="43121" x="4418013" y="2273300"/>
          <p14:tracePt t="43123" x="4410075" y="2273300"/>
          <p14:tracePt t="43125" x="4402138" y="2273300"/>
          <p14:tracePt t="43127" x="4386263" y="2273300"/>
          <p14:tracePt t="43129" x="4378325" y="2273300"/>
          <p14:tracePt t="43131" x="4370388" y="2273300"/>
          <p14:tracePt t="43133" x="4362450" y="2273300"/>
          <p14:tracePt t="43135" x="4344988" y="2273300"/>
          <p14:tracePt t="43137" x="4337050" y="2281238"/>
          <p14:tracePt t="43139" x="4329113" y="2281238"/>
          <p14:tracePt t="43141" x="4313238" y="2281238"/>
          <p14:tracePt t="43143" x="4305300" y="2281238"/>
          <p14:tracePt t="43145" x="4289425" y="2281238"/>
          <p14:tracePt t="43147" x="4281488" y="2281238"/>
          <p14:tracePt t="43150" x="4265613" y="2281238"/>
          <p14:tracePt t="43151" x="4257675" y="2281238"/>
          <p14:tracePt t="43153" x="4241800" y="2281238"/>
          <p14:tracePt t="43155" x="4225925" y="2289175"/>
          <p14:tracePt t="43157" x="4217988" y="2289175"/>
          <p14:tracePt t="43159" x="4202113" y="2289175"/>
          <p14:tracePt t="43161" x="4186238" y="2289175"/>
          <p14:tracePt t="43163" x="4170363" y="2289175"/>
          <p14:tracePt t="43165" x="4162425" y="2289175"/>
          <p14:tracePt t="43167" x="4146550" y="2289175"/>
          <p14:tracePt t="43169" x="4130675" y="2289175"/>
          <p14:tracePt t="43171" x="4122738" y="2289175"/>
          <p14:tracePt t="43173" x="4106863" y="2289175"/>
          <p14:tracePt t="43175" x="4090988" y="2297113"/>
          <p14:tracePt t="43177" x="4075113" y="2297113"/>
          <p14:tracePt t="43179" x="4067175" y="2297113"/>
          <p14:tracePt t="43182" x="4051300" y="2297113"/>
          <p14:tracePt t="43183" x="4035425" y="2297113"/>
          <p14:tracePt t="43185" x="4027488" y="2297113"/>
          <p14:tracePt t="43187" x="4011613" y="2305050"/>
          <p14:tracePt t="43189" x="3994150" y="2305050"/>
          <p14:tracePt t="43191" x="3986213" y="2305050"/>
          <p14:tracePt t="43193" x="3970338" y="2305050"/>
          <p14:tracePt t="43195" x="3954463" y="2312988"/>
          <p14:tracePt t="43197" x="3938588" y="2312988"/>
          <p14:tracePt t="43200" x="3930650" y="2312988"/>
          <p14:tracePt t="43201" x="3914775" y="2312988"/>
          <p14:tracePt t="43203" x="3898900" y="2320925"/>
          <p14:tracePt t="43205" x="3883025" y="2320925"/>
          <p14:tracePt t="43207" x="3867150" y="2320925"/>
          <p14:tracePt t="43209" x="3851275" y="2328863"/>
          <p14:tracePt t="43211" x="3835400" y="2328863"/>
          <p14:tracePt t="43213" x="3819525" y="2336800"/>
          <p14:tracePt t="43215" x="3803650" y="2336800"/>
          <p14:tracePt t="43217" x="3787775" y="2344738"/>
          <p14:tracePt t="43219" x="3771900" y="2344738"/>
          <p14:tracePt t="43221" x="3756025" y="2352675"/>
          <p14:tracePt t="43223" x="3740150" y="2352675"/>
          <p14:tracePt t="43225" x="3724275" y="2360613"/>
          <p14:tracePt t="43227" x="3708400" y="2360613"/>
          <p14:tracePt t="43229" x="3692525" y="2368550"/>
          <p14:tracePt t="43231" x="3676650" y="2368550"/>
          <p14:tracePt t="43234" x="3660775" y="2376488"/>
          <p14:tracePt t="43236" x="3643313" y="2384425"/>
          <p14:tracePt t="43237" x="3627438" y="2384425"/>
          <p14:tracePt t="43239" x="3603625" y="2392363"/>
          <p14:tracePt t="43241" x="3587750" y="2400300"/>
          <p14:tracePt t="43243" x="3571875" y="2400300"/>
          <p14:tracePt t="43245" x="3556000" y="2408238"/>
          <p14:tracePt t="43247" x="3540125" y="2416175"/>
          <p14:tracePt t="43250" x="3524250" y="2416175"/>
          <p14:tracePt t="43252" x="3508375" y="2424113"/>
          <p14:tracePt t="43253" x="3492500" y="2424113"/>
          <p14:tracePt t="43255" x="3476625" y="2424113"/>
          <p14:tracePt t="43257" x="3460750" y="2432050"/>
          <p14:tracePt t="43259" x="3444875" y="2432050"/>
          <p14:tracePt t="43261" x="3429000" y="2432050"/>
          <p14:tracePt t="43263" x="3413125" y="2439988"/>
          <p14:tracePt t="43265" x="3405188" y="2439988"/>
          <p14:tracePt t="43268" x="3389313" y="2447925"/>
          <p14:tracePt t="43270" x="3373438" y="2447925"/>
          <p14:tracePt t="43271" x="3357563" y="2455863"/>
          <p14:tracePt t="43273" x="3349625" y="2455863"/>
          <p14:tracePt t="43275" x="3333750" y="2463800"/>
          <p14:tracePt t="43277" x="3325813" y="2463800"/>
          <p14:tracePt t="43279" x="3308350" y="2471738"/>
          <p14:tracePt t="43282" x="3300413" y="2471738"/>
          <p14:tracePt t="43283" x="3292475" y="2479675"/>
          <p14:tracePt t="43285" x="3276600" y="2479675"/>
          <p14:tracePt t="43287" x="3268663" y="2487613"/>
          <p14:tracePt t="43289" x="3260725" y="2487613"/>
          <p14:tracePt t="43291" x="3252788" y="2495550"/>
          <p14:tracePt t="43293" x="3244850" y="2495550"/>
          <p14:tracePt t="43295" x="3236913" y="2495550"/>
          <p14:tracePt t="43298" x="3228975" y="2503488"/>
          <p14:tracePt t="43299" x="3221038" y="2503488"/>
          <p14:tracePt t="43302" x="3213100" y="2511425"/>
          <p14:tracePt t="43303" x="3205163" y="2511425"/>
          <p14:tracePt t="43305" x="3197225" y="2511425"/>
          <p14:tracePt t="43307" x="3197225" y="2519363"/>
          <p14:tracePt t="43309" x="3189288" y="2519363"/>
          <p14:tracePt t="43311" x="3181350" y="2519363"/>
          <p14:tracePt t="43313" x="3181350" y="2527300"/>
          <p14:tracePt t="43315" x="3173413" y="2527300"/>
          <p14:tracePt t="43319" x="3165475" y="2535238"/>
          <p14:tracePt t="43325" x="3157538" y="2543175"/>
          <p14:tracePt t="43332" x="3149600" y="2543175"/>
          <p14:tracePt t="43334" x="3149600" y="2551113"/>
          <p14:tracePt t="43337" x="3141663" y="2551113"/>
          <p14:tracePt t="43339" x="3141663" y="2559050"/>
          <p14:tracePt t="43345" x="3133725" y="2566988"/>
          <p14:tracePt t="43351" x="3133725" y="2576513"/>
          <p14:tracePt t="43353" x="3125788" y="2576513"/>
          <p14:tracePt t="43359" x="3125788" y="2584450"/>
          <p14:tracePt t="43363" x="3117850" y="2584450"/>
          <p14:tracePt t="43367" x="3117850" y="2592388"/>
          <p14:tracePt t="43371" x="3109913" y="2592388"/>
          <p14:tracePt t="43377" x="3109913" y="2600325"/>
          <p14:tracePt t="43382" x="3101975" y="2600325"/>
          <p14:tracePt t="43389" x="3101975" y="2608263"/>
          <p14:tracePt t="43393" x="3094038" y="2608263"/>
          <p14:tracePt t="43412" x="3094038" y="2616200"/>
          <p14:tracePt t="43856" x="3086100" y="2616200"/>
          <p14:tracePt t="43870" x="3078163" y="2616200"/>
          <p14:tracePt t="43890" x="3078163" y="2624138"/>
          <p14:tracePt t="43893" x="3070225" y="2624138"/>
          <p14:tracePt t="43948" x="3070225" y="2632075"/>
          <p14:tracePt t="44022" x="3070225" y="2640013"/>
          <p14:tracePt t="44052" x="3070225" y="2647950"/>
          <p14:tracePt t="44055" x="3078163" y="2647950"/>
          <p14:tracePt t="44064" x="3086100" y="2647950"/>
          <p14:tracePt t="44071" x="3094038" y="2647950"/>
          <p14:tracePt t="44073" x="3094038" y="2655888"/>
          <p14:tracePt t="44077" x="3101975" y="2655888"/>
          <p14:tracePt t="44082" x="3109913" y="2655888"/>
          <p14:tracePt t="44085" x="3117850" y="2655888"/>
          <p14:tracePt t="44089" x="3125788" y="2655888"/>
          <p14:tracePt t="44095" x="3133725" y="2655888"/>
          <p14:tracePt t="44097" x="3133725" y="2663825"/>
          <p14:tracePt t="44099" x="3141663" y="2663825"/>
          <p14:tracePt t="44105" x="3149600" y="2663825"/>
          <p14:tracePt t="44111" x="3157538" y="2663825"/>
          <p14:tracePt t="44117" x="3165475" y="2663825"/>
          <p14:tracePt t="44127" x="3173413" y="2663825"/>
          <p14:tracePt t="44137" x="3181350" y="2663825"/>
          <p14:tracePt t="44149" x="3189288" y="2663825"/>
          <p14:tracePt t="44169" x="3197225" y="2671763"/>
          <p14:tracePt t="44385" x="3197225" y="2663825"/>
          <p14:tracePt t="44402" x="3205163" y="2663825"/>
          <p14:tracePt t="44836" x="3197225" y="2663825"/>
          <p14:tracePt t="48030" x="3205163" y="2663825"/>
          <p14:tracePt t="48064" x="3197225" y="2663825"/>
          <p14:tracePt t="48082" x="3197225" y="2655888"/>
          <p14:tracePt t="48091" x="3189288" y="2655888"/>
          <p14:tracePt t="48095" x="3189288" y="2647950"/>
          <p14:tracePt t="48238" x="3189288" y="2640013"/>
          <p14:tracePt t="48398" x="3189288" y="2647950"/>
          <p14:tracePt t="48506" x="3181350" y="2647950"/>
          <p14:tracePt t="48510" x="3181350" y="2655888"/>
          <p14:tracePt t="48512" x="3173413" y="2655888"/>
          <p14:tracePt t="48513" x="3165475" y="2655888"/>
          <p14:tracePt t="48516" x="3157538" y="2663825"/>
          <p14:tracePt t="48519" x="3149600" y="2663825"/>
          <p14:tracePt t="48520" x="3141663" y="2663825"/>
          <p14:tracePt t="48521" x="3133725" y="2671763"/>
          <p14:tracePt t="48523" x="3117850" y="2671763"/>
          <p14:tracePt t="48525" x="3109913" y="2679700"/>
          <p14:tracePt t="48527" x="3101975" y="2679700"/>
          <p14:tracePt t="48529" x="3086100" y="2679700"/>
          <p14:tracePt t="48534" x="3062288" y="2687638"/>
          <p14:tracePt t="48536" x="3054350" y="2687638"/>
          <p14:tracePt t="48537" x="3038475" y="2695575"/>
          <p14:tracePt t="48539" x="3030538" y="2695575"/>
          <p14:tracePt t="48541" x="3022600" y="2695575"/>
          <p14:tracePt t="48543" x="3006725" y="2695575"/>
          <p14:tracePt t="48545" x="2998788" y="2695575"/>
          <p14:tracePt t="48549" x="2990850" y="2703513"/>
          <p14:tracePt t="48552" x="2967038" y="2703513"/>
          <p14:tracePt t="48554" x="2949575" y="2703513"/>
          <p14:tracePt t="48556" x="2941638" y="2703513"/>
          <p14:tracePt t="48557" x="2933700" y="2703513"/>
          <p14:tracePt t="48560" x="2917825" y="2711450"/>
          <p14:tracePt t="48561" x="2909888" y="2711450"/>
          <p14:tracePt t="48564" x="2901950" y="2711450"/>
          <p14:tracePt t="48567" x="2878138" y="2711450"/>
          <p14:tracePt t="48570" x="2870200" y="2711450"/>
          <p14:tracePt t="48571" x="2854325" y="2711450"/>
          <p14:tracePt t="48573" x="2846388" y="2711450"/>
          <p14:tracePt t="48575" x="2838450" y="2711450"/>
          <p14:tracePt t="48577" x="2830513" y="2711450"/>
          <p14:tracePt t="48579" x="2822575" y="2711450"/>
          <p14:tracePt t="48582" x="2814638" y="2719388"/>
          <p14:tracePt t="48584" x="2806700" y="2719388"/>
          <p14:tracePt t="48585" x="2798763" y="2719388"/>
          <p14:tracePt t="48587" x="2790825" y="2719388"/>
          <p14:tracePt t="48589" x="2782888" y="2719388"/>
          <p14:tracePt t="48591" x="2774950" y="2719388"/>
          <p14:tracePt t="48593" x="2767013" y="2719388"/>
          <p14:tracePt t="48596" x="2759075" y="2719388"/>
          <p14:tracePt t="48600" x="2751138" y="2719388"/>
          <p14:tracePt t="48602" x="2743200" y="2719388"/>
          <p14:tracePt t="48605" x="2735263" y="2719388"/>
          <p14:tracePt t="48607" x="2727325" y="2719388"/>
          <p14:tracePt t="48611" x="2719388" y="2719388"/>
          <p14:tracePt t="48616" x="2711450" y="2719388"/>
          <p14:tracePt t="48619" x="2703513" y="2719388"/>
          <p14:tracePt t="48621" x="2703513" y="2711450"/>
          <p14:tracePt t="48625" x="2695575" y="2711450"/>
          <p14:tracePt t="48629" x="2687638" y="2711450"/>
          <p14:tracePt t="48634" x="2679700" y="2711450"/>
          <p14:tracePt t="48637" x="2671763" y="2711450"/>
          <p14:tracePt t="48642" x="2663825" y="2711450"/>
          <p14:tracePt t="48645" x="2655888" y="2711450"/>
          <p14:tracePt t="48650" x="2647950" y="2711450"/>
          <p14:tracePt t="48651" x="2640013" y="2711450"/>
          <p14:tracePt t="48655" x="2632075" y="2711450"/>
          <p14:tracePt t="48659" x="2624138" y="2711450"/>
          <p14:tracePt t="48663" x="2616200" y="2711450"/>
          <p14:tracePt t="48669" x="2606675" y="2711450"/>
          <p14:tracePt t="48673" x="2598738" y="2703513"/>
          <p14:tracePt t="48677" x="2590800" y="2703513"/>
          <p14:tracePt t="48683" x="2582863" y="2703513"/>
          <p14:tracePt t="48686" x="2574925" y="2703513"/>
          <p14:tracePt t="48687" x="2566988" y="2703513"/>
          <p14:tracePt t="48690" x="2566988" y="2711450"/>
          <p14:tracePt t="48691" x="2559050" y="2711450"/>
          <p14:tracePt t="48693" x="2551113" y="2711450"/>
          <p14:tracePt t="48698" x="2543175" y="2711450"/>
          <p14:tracePt t="48701" x="2535238" y="2711450"/>
          <p14:tracePt t="48703" x="2527300" y="2711450"/>
          <p14:tracePt t="48706" x="2519363" y="2711450"/>
          <p14:tracePt t="48709" x="2511425" y="2711450"/>
          <p14:tracePt t="48711" x="2503488" y="2711450"/>
          <p14:tracePt t="48713" x="2503488" y="2719388"/>
          <p14:tracePt t="48716" x="2495550" y="2719388"/>
          <p14:tracePt t="48720" x="2487613" y="2719388"/>
          <p14:tracePt t="48722" x="2479675" y="2719388"/>
          <p14:tracePt t="48725" x="2471738" y="2719388"/>
          <p14:tracePt t="48729" x="2463800" y="2719388"/>
          <p14:tracePt t="48736" x="2455863" y="2719388"/>
          <p14:tracePt t="48738" x="2455863" y="2727325"/>
          <p14:tracePt t="48739" x="2447925" y="2727325"/>
          <p14:tracePt t="48743" x="2439988" y="2727325"/>
          <p14:tracePt t="48750" x="2432050" y="2727325"/>
          <p14:tracePt t="48757" x="2424113" y="2727325"/>
          <p14:tracePt t="48768" x="2416175" y="2727325"/>
          <p14:tracePt t="48775" x="2408238" y="2727325"/>
          <p14:tracePt t="48783" x="2400300" y="2719388"/>
          <p14:tracePt t="48787" x="2392363" y="2719388"/>
          <p14:tracePt t="48791" x="2384425" y="2719388"/>
          <p14:tracePt t="48795" x="2376488" y="2719388"/>
          <p14:tracePt t="48802" x="2368550" y="2719388"/>
          <p14:tracePt t="48805" x="2360613" y="2719388"/>
          <p14:tracePt t="48811" x="2352675" y="2719388"/>
          <p14:tracePt t="48818" x="2344738" y="2719388"/>
          <p14:tracePt t="48823" x="2336800" y="2719388"/>
          <p14:tracePt t="48829" x="2328863" y="2719388"/>
          <p14:tracePt t="48836" x="2320925" y="2719388"/>
          <p14:tracePt t="48841" x="2312988" y="2719388"/>
          <p14:tracePt t="48852" x="2305050" y="2719388"/>
          <p14:tracePt t="48868" x="2297113" y="2719388"/>
          <p14:tracePt t="49006" x="2297113" y="2711450"/>
          <p14:tracePt t="49009" x="2289175" y="2711450"/>
          <p14:tracePt t="49016" x="2281238" y="2703513"/>
          <p14:tracePt t="49021" x="2273300" y="2703513"/>
          <p14:tracePt t="49023" x="2273300" y="2695575"/>
          <p14:tracePt t="49030" x="2265363" y="2695575"/>
          <p14:tracePt t="49035" x="2255838" y="2687638"/>
          <p14:tracePt t="49042" x="2247900" y="2687638"/>
          <p14:tracePt t="49050" x="2239963" y="2687638"/>
          <p14:tracePt t="49051" x="2239963" y="2679700"/>
          <p14:tracePt t="49057" x="2232025" y="2679700"/>
          <p14:tracePt t="49073" x="2224088" y="2679700"/>
          <p14:tracePt t="49185" x="2224088" y="2671763"/>
          <p14:tracePt t="49188" x="2216150" y="2671763"/>
          <p14:tracePt t="49195" x="2208213" y="2671763"/>
          <p14:tracePt t="49204" x="2200275" y="2671763"/>
          <p14:tracePt t="49210" x="2192338" y="2671763"/>
          <p14:tracePt t="49217" x="2184400" y="2671763"/>
          <p14:tracePt t="49220" x="2176463" y="2671763"/>
          <p14:tracePt t="49225" x="2168525" y="2671763"/>
          <p14:tracePt t="49229" x="2160588" y="2671763"/>
          <p14:tracePt t="49233" x="2152650" y="2671763"/>
          <p14:tracePt t="49235" x="2144713" y="2671763"/>
          <p14:tracePt t="49239" x="2136775" y="2671763"/>
          <p14:tracePt t="49241" x="2128838" y="2671763"/>
          <p14:tracePt t="49245" x="2120900" y="2671763"/>
          <p14:tracePt t="49248" x="2112963" y="2671763"/>
          <p14:tracePt t="49252" x="2105025" y="2671763"/>
          <p14:tracePt t="49253" x="2097088" y="2671763"/>
          <p14:tracePt t="49257" x="2089150" y="2671763"/>
          <p14:tracePt t="49259" x="2081213" y="2671763"/>
          <p14:tracePt t="49261" x="2081213" y="2679700"/>
          <p14:tracePt t="49263" x="2073275" y="2679700"/>
          <p14:tracePt t="49268" x="2065338" y="2679700"/>
          <p14:tracePt t="49271" x="2057400" y="2679700"/>
          <p14:tracePt t="49275" x="2049463" y="2679700"/>
          <p14:tracePt t="49283" x="2041525" y="2679700"/>
          <p14:tracePt t="49291" x="2033588" y="2679700"/>
          <p14:tracePt t="49533" x="2033588" y="2687638"/>
          <p14:tracePt t="49536" x="2033588" y="2695575"/>
          <p14:tracePt t="49538" x="2025650" y="2695575"/>
          <p14:tracePt t="49541" x="2025650" y="2703513"/>
          <p14:tracePt t="49545" x="2025650" y="2711450"/>
          <p14:tracePt t="49550" x="2017713" y="2719388"/>
          <p14:tracePt t="49553" x="2017713" y="2727325"/>
          <p14:tracePt t="49555" x="2009775" y="2727325"/>
          <p14:tracePt t="49557" x="2009775" y="2735263"/>
          <p14:tracePt t="49559" x="2009775" y="2743200"/>
          <p14:tracePt t="49565" x="2001838" y="2751138"/>
          <p14:tracePt t="49568" x="2001838" y="2767013"/>
          <p14:tracePt t="49570" x="2001838" y="2774950"/>
          <p14:tracePt t="49571" x="1993900" y="2782888"/>
          <p14:tracePt t="49575" x="1993900" y="2790825"/>
          <p14:tracePt t="49577" x="1993900" y="2798763"/>
          <p14:tracePt t="49579" x="1985963" y="2806700"/>
          <p14:tracePt t="49583" x="1985963" y="2822575"/>
          <p14:tracePt t="49586" x="1985963" y="2830513"/>
          <p14:tracePt t="49587" x="1985963" y="2838450"/>
          <p14:tracePt t="49589" x="1978025" y="2846388"/>
          <p14:tracePt t="49591" x="1978025" y="2854325"/>
          <p14:tracePt t="49593" x="1978025" y="2862263"/>
          <p14:tracePt t="49596" x="1978025" y="2870200"/>
          <p14:tracePt t="49597" x="1970088" y="2878138"/>
          <p14:tracePt t="49600" x="1970088" y="2886075"/>
          <p14:tracePt t="49602" x="1970088" y="2894013"/>
          <p14:tracePt t="49604" x="1970088" y="2901950"/>
          <p14:tracePt t="49605" x="1962150" y="2909888"/>
          <p14:tracePt t="49607" x="1962150" y="2919413"/>
          <p14:tracePt t="49611" x="1954213" y="2927350"/>
          <p14:tracePt t="49614" x="1954213" y="2935288"/>
          <p14:tracePt t="49616" x="1954213" y="2943225"/>
          <p14:tracePt t="49619" x="1946275" y="2951163"/>
          <p14:tracePt t="49620" x="1946275" y="2959100"/>
          <p14:tracePt t="49621" x="1946275" y="2967038"/>
          <p14:tracePt t="49623" x="1938338" y="2974975"/>
          <p14:tracePt t="49625" x="1938338" y="2982913"/>
          <p14:tracePt t="49629" x="1938338" y="2990850"/>
          <p14:tracePt t="49633" x="1930400" y="3006725"/>
          <p14:tracePt t="49636" x="1930400" y="3014663"/>
          <p14:tracePt t="49639" x="1930400" y="3022600"/>
          <p14:tracePt t="49642" x="1922463" y="3030538"/>
          <p14:tracePt t="49645" x="1922463" y="3038475"/>
          <p14:tracePt t="49649" x="1922463" y="3046413"/>
          <p14:tracePt t="49653" x="1922463" y="3054350"/>
          <p14:tracePt t="49657" x="1922463" y="3062288"/>
          <p14:tracePt t="49661" x="1922463" y="3070225"/>
          <p14:tracePt t="49666" x="1922463" y="3078163"/>
          <p14:tracePt t="49669" x="1922463" y="3086100"/>
          <p14:tracePt t="49675" x="1922463" y="3094038"/>
          <p14:tracePt t="49679" x="1922463" y="3101975"/>
          <p14:tracePt t="49684" x="1922463" y="3109913"/>
          <p14:tracePt t="49688" x="1930400" y="3117850"/>
          <p14:tracePt t="49691" x="1930400" y="3125788"/>
          <p14:tracePt t="49693" x="1930400" y="3133725"/>
          <p14:tracePt t="49698" x="1930400" y="3141663"/>
          <p14:tracePt t="49700" x="1930400" y="3149600"/>
          <p14:tracePt t="49702" x="1938338" y="3157538"/>
          <p14:tracePt t="49705" x="1938338" y="3165475"/>
          <p14:tracePt t="49707" x="1938338" y="3173413"/>
          <p14:tracePt t="49709" x="1938338" y="3181350"/>
          <p14:tracePt t="49711" x="1938338" y="3189288"/>
          <p14:tracePt t="49713" x="1946275" y="3189288"/>
          <p14:tracePt t="49716" x="1946275" y="3197225"/>
          <p14:tracePt t="49719" x="1946275" y="3205163"/>
          <p14:tracePt t="49721" x="1946275" y="3213100"/>
          <p14:tracePt t="49723" x="1946275" y="3221038"/>
          <p14:tracePt t="49727" x="1954213" y="3228975"/>
          <p14:tracePt t="49733" x="1954213" y="3236913"/>
          <p14:tracePt t="49734" x="1954213" y="3244850"/>
          <p14:tracePt t="49737" x="1954213" y="3252788"/>
          <p14:tracePt t="49741" x="1962150" y="3262313"/>
          <p14:tracePt t="49745" x="1962150" y="3270250"/>
          <p14:tracePt t="49749" x="1962150" y="3278188"/>
          <p14:tracePt t="49752" x="1962150" y="3286125"/>
          <p14:tracePt t="49755" x="1970088" y="3294063"/>
          <p14:tracePt t="49759" x="1970088" y="3302000"/>
          <p14:tracePt t="49763" x="1970088" y="3309938"/>
          <p14:tracePt t="49766" x="1970088" y="3317875"/>
          <p14:tracePt t="49770" x="1978025" y="3325813"/>
          <p14:tracePt t="49773" x="1978025" y="3333750"/>
          <p14:tracePt t="49775" x="1978025" y="3341688"/>
          <p14:tracePt t="49777" x="1985963" y="3341688"/>
          <p14:tracePt t="49779" x="1985963" y="3349625"/>
          <p14:tracePt t="49784" x="1985963" y="3357563"/>
          <p14:tracePt t="49786" x="1985963" y="3365500"/>
          <p14:tracePt t="49787" x="1993900" y="3365500"/>
          <p14:tracePt t="49789" x="1993900" y="3373438"/>
          <p14:tracePt t="49793" x="1993900" y="3381375"/>
          <p14:tracePt t="49799" x="2001838" y="3389313"/>
          <p14:tracePt t="49802" x="2001838" y="3397250"/>
          <p14:tracePt t="49805" x="2001838" y="3405188"/>
          <p14:tracePt t="49807" x="2009775" y="3405188"/>
          <p14:tracePt t="49809" x="2009775" y="3413125"/>
          <p14:tracePt t="49813" x="2009775" y="3421063"/>
          <p14:tracePt t="49818" x="2017713" y="3429000"/>
          <p14:tracePt t="49821" x="2017713" y="3436938"/>
          <p14:tracePt t="49825" x="2017713" y="3444875"/>
          <p14:tracePt t="49827" x="2025650" y="3444875"/>
          <p14:tracePt t="49829" x="2025650" y="3452813"/>
          <p14:tracePt t="49834" x="2025650" y="3460750"/>
          <p14:tracePt t="49838" x="2033588" y="3468688"/>
          <p14:tracePt t="49841" x="2033588" y="3476625"/>
          <p14:tracePt t="49843" x="2041525" y="3476625"/>
          <p14:tracePt t="49846" x="2041525" y="3484563"/>
          <p14:tracePt t="49849" x="2041525" y="3492500"/>
          <p14:tracePt t="49854" x="2049463" y="3500438"/>
          <p14:tracePt t="49857" x="2049463" y="3508375"/>
          <p14:tracePt t="49861" x="2049463" y="3516313"/>
          <p14:tracePt t="49869" x="2049463" y="3524250"/>
          <p14:tracePt t="49875" x="2057400" y="3532188"/>
          <p14:tracePt t="49882" x="2057400" y="3540125"/>
          <p14:tracePt t="49887" x="2057400" y="3548063"/>
          <p14:tracePt t="49893" x="2057400" y="3556000"/>
          <p14:tracePt t="49898" x="2057400" y="3563938"/>
          <p14:tracePt t="49901" x="2057400" y="3571875"/>
          <p14:tracePt t="49905" x="2049463" y="3579813"/>
          <p14:tracePt t="49911" x="2049463" y="3587750"/>
          <p14:tracePt t="49919" x="2049463" y="3595688"/>
          <p14:tracePt t="49925" x="2041525" y="3605213"/>
          <p14:tracePt t="49933" x="2041525" y="3613150"/>
          <p14:tracePt t="49935" x="2041525" y="3621088"/>
          <p14:tracePt t="49938" x="2033588" y="3621088"/>
          <p14:tracePt t="49939" x="2033588" y="3629025"/>
          <p14:tracePt t="49943" x="2033588" y="3636963"/>
          <p14:tracePt t="49948" x="2033588" y="3644900"/>
          <p14:tracePt t="49950" x="2025650" y="3644900"/>
          <p14:tracePt t="49952" x="2025650" y="3652838"/>
          <p14:tracePt t="49955" x="2025650" y="3660775"/>
          <p14:tracePt t="49957" x="2025650" y="3668713"/>
          <p14:tracePt t="49959" x="2017713" y="3668713"/>
          <p14:tracePt t="49961" x="2017713" y="3676650"/>
          <p14:tracePt t="49963" x="2017713" y="3684588"/>
          <p14:tracePt t="49968" x="2009775" y="3692525"/>
          <p14:tracePt t="49971" x="2009775" y="3700463"/>
          <p14:tracePt t="49973" x="2001838" y="3700463"/>
          <p14:tracePt t="49975" x="2001838" y="3708400"/>
          <p14:tracePt t="49983" x="1993900" y="3716338"/>
          <p14:tracePt t="49986" x="1993900" y="3724275"/>
          <p14:tracePt t="49993" x="1993900" y="3732213"/>
          <p14:tracePt t="49995" x="1985963" y="3732213"/>
          <p14:tracePt t="50003" x="1985963" y="3740150"/>
          <p14:tracePt t="50178" x="1993900" y="3740150"/>
          <p14:tracePt t="50188" x="2001838" y="3732213"/>
          <p14:tracePt t="50195" x="2009775" y="3732213"/>
          <p14:tracePt t="50200" x="2017713" y="3732213"/>
          <p14:tracePt t="50205" x="2025650" y="3724275"/>
          <p14:tracePt t="50209" x="2033588" y="3724275"/>
          <p14:tracePt t="50213" x="2041525" y="3724275"/>
          <p14:tracePt t="50218" x="2049463" y="3724275"/>
          <p14:tracePt t="50221" x="2057400" y="3724275"/>
          <p14:tracePt t="50223" x="2065338" y="3724275"/>
          <p14:tracePt t="50227" x="2073275" y="3724275"/>
          <p14:tracePt t="50234" x="2089150" y="3724275"/>
          <p14:tracePt t="50238" x="2097088" y="3724275"/>
          <p14:tracePt t="50241" x="2105025" y="3724275"/>
          <p14:tracePt t="50245" x="2112963" y="3724275"/>
          <p14:tracePt t="50248" x="2120900" y="3724275"/>
          <p14:tracePt t="50252" x="2128838" y="3724275"/>
          <p14:tracePt t="50255" x="2136775" y="3724275"/>
          <p14:tracePt t="50259" x="2144713" y="3724275"/>
          <p14:tracePt t="50263" x="2152650" y="3724275"/>
          <p14:tracePt t="50268" x="2160588" y="3724275"/>
          <p14:tracePt t="50273" x="2168525" y="3724275"/>
          <p14:tracePt t="50277" x="2176463" y="3724275"/>
          <p14:tracePt t="50285" x="2184400" y="3724275"/>
          <p14:tracePt t="50293" x="2192338" y="3724275"/>
          <p14:tracePt t="50303" x="2200275" y="3724275"/>
          <p14:tracePt t="50622" x="2208213" y="3724275"/>
          <p14:tracePt t="50720" x="2208213" y="3716338"/>
          <p14:tracePt t="50726" x="2208213" y="3708400"/>
          <p14:tracePt t="50729" x="2208213" y="3700463"/>
          <p14:tracePt t="50734" x="2208213" y="3692525"/>
          <p14:tracePt t="50737" x="2208213" y="3684588"/>
          <p14:tracePt t="50739" x="2208213" y="3676650"/>
          <p14:tracePt t="50741" x="2208213" y="3668713"/>
          <p14:tracePt t="50745" x="2208213" y="3660775"/>
          <p14:tracePt t="50747" x="2200275" y="3652838"/>
          <p14:tracePt t="50753" x="2200275" y="3644900"/>
          <p14:tracePt t="50754" x="2200275" y="3636963"/>
          <p14:tracePt t="50755" x="2192338" y="3629025"/>
          <p14:tracePt t="50759" x="2184400" y="3621088"/>
          <p14:tracePt t="50761" x="2176463" y="3613150"/>
          <p14:tracePt t="50763" x="2176463" y="3605213"/>
          <p14:tracePt t="50766" x="2168525" y="3595688"/>
          <p14:tracePt t="50770" x="2160588" y="3587750"/>
          <p14:tracePt t="50771" x="2152650" y="3579813"/>
          <p14:tracePt t="50775" x="2144713" y="3571875"/>
          <p14:tracePt t="50779" x="2144713" y="3563938"/>
          <p14:tracePt t="50783" x="2136775" y="3556000"/>
          <p14:tracePt t="50787" x="2128838" y="3556000"/>
          <p14:tracePt t="50789" x="2128838" y="3548063"/>
          <p14:tracePt t="50793" x="2120900" y="3548063"/>
          <p14:tracePt t="50806" x="2128838" y="3548063"/>
          <p14:tracePt t="50813" x="2136775" y="3548063"/>
          <p14:tracePt t="50818" x="2144713" y="3548063"/>
          <p14:tracePt t="50819" x="2152650" y="3548063"/>
          <p14:tracePt t="50823" x="2160588" y="3548063"/>
          <p14:tracePt t="50825" x="2168525" y="3548063"/>
          <p14:tracePt t="50827" x="2176463" y="3556000"/>
          <p14:tracePt t="50829" x="2192338" y="3556000"/>
          <p14:tracePt t="50834" x="2208213" y="3556000"/>
          <p14:tracePt t="50835" x="2224088" y="3556000"/>
          <p14:tracePt t="50837" x="2239963" y="3556000"/>
          <p14:tracePt t="50839" x="2255838" y="3563938"/>
          <p14:tracePt t="51188" x="2255838" y="3556000"/>
          <p14:tracePt t="51191" x="2247900" y="3548063"/>
          <p14:tracePt t="51192" x="2232025" y="3540125"/>
          <p14:tracePt t="51194" x="2224088" y="3532188"/>
          <p14:tracePt t="51196" x="2216150" y="3524250"/>
          <p14:tracePt t="51200" x="2192338" y="3508375"/>
          <p14:tracePt t="51204" x="2176463" y="3500438"/>
          <p14:tracePt t="51206" x="2168525" y="3492500"/>
          <p14:tracePt t="51207" x="2160588" y="3492500"/>
          <p14:tracePt t="51211" x="2152650" y="3492500"/>
          <p14:tracePt t="51217" x="2152650" y="3484563"/>
          <p14:tracePt t="51234" x="2152650" y="3492500"/>
          <p14:tracePt t="51252" x="2152650" y="3484563"/>
          <p14:tracePt t="51298" x="2160588" y="3484563"/>
          <p14:tracePt t="51305" x="2168525" y="3484563"/>
          <p14:tracePt t="51309" x="2176463" y="3484563"/>
          <p14:tracePt t="51311" x="2184400" y="3484563"/>
          <p14:tracePt t="51315" x="2184400" y="3476625"/>
          <p14:tracePt t="51318" x="2200275" y="3476625"/>
          <p14:tracePt t="51319" x="2208213" y="3476625"/>
          <p14:tracePt t="51321" x="2216150" y="3476625"/>
          <p14:tracePt t="51323" x="2224088" y="3476625"/>
          <p14:tracePt t="51327" x="2232025" y="3476625"/>
          <p14:tracePt t="51329" x="2239963" y="3476625"/>
          <p14:tracePt t="51334" x="2255838" y="3476625"/>
          <p14:tracePt t="51335" x="2265363" y="3476625"/>
          <p14:tracePt t="51337" x="2273300" y="3476625"/>
          <p14:tracePt t="51339" x="2289175" y="3476625"/>
          <p14:tracePt t="51341" x="2297113" y="3476625"/>
          <p14:tracePt t="51343" x="2305050" y="3476625"/>
          <p14:tracePt t="51346" x="2312988" y="3476625"/>
          <p14:tracePt t="51347" x="2328863" y="3476625"/>
          <p14:tracePt t="51350" x="2336800" y="3476625"/>
          <p14:tracePt t="51352" x="2344738" y="3476625"/>
          <p14:tracePt t="51353" x="2352675" y="3476625"/>
          <p14:tracePt t="51355" x="2360613" y="3476625"/>
          <p14:tracePt t="51357" x="2376488" y="3476625"/>
          <p14:tracePt t="51359" x="2384425" y="3476625"/>
          <p14:tracePt t="51362" x="2400300" y="3476625"/>
          <p14:tracePt t="51363" x="2408238" y="3476625"/>
          <p14:tracePt t="51366" x="2424113" y="3476625"/>
          <p14:tracePt t="51367" x="2432050" y="3476625"/>
          <p14:tracePt t="51369" x="2447925" y="3476625"/>
          <p14:tracePt t="51371" x="2463800" y="3476625"/>
          <p14:tracePt t="51373" x="2471738" y="3476625"/>
          <p14:tracePt t="51376" x="2479675" y="3476625"/>
          <p14:tracePt t="51378" x="2495550" y="3476625"/>
          <p14:tracePt t="51379" x="2503488" y="3476625"/>
          <p14:tracePt t="51384" x="2527300" y="3484563"/>
          <p14:tracePt t="51385" x="2543175" y="3484563"/>
          <p14:tracePt t="51387" x="2551113" y="3484563"/>
          <p14:tracePt t="51389" x="2566988" y="3484563"/>
          <p14:tracePt t="51392" x="2574925" y="3484563"/>
          <p14:tracePt t="51393" x="2590800" y="3484563"/>
          <p14:tracePt t="51395" x="2598738" y="3492500"/>
          <p14:tracePt t="51397" x="2606675" y="3492500"/>
          <p14:tracePt t="51400" x="2616200" y="3492500"/>
          <p14:tracePt t="51402" x="2632075" y="3500438"/>
          <p14:tracePt t="51404" x="2640013" y="3500438"/>
          <p14:tracePt t="51405" x="2647950" y="3500438"/>
          <p14:tracePt t="51408" x="2655888" y="3500438"/>
          <p14:tracePt t="51409" x="2663825" y="3508375"/>
          <p14:tracePt t="51411" x="2679700" y="3508375"/>
          <p14:tracePt t="51413" x="2687638" y="3508375"/>
          <p14:tracePt t="51416" x="2695575" y="3508375"/>
          <p14:tracePt t="51418" x="2703513" y="3516313"/>
          <p14:tracePt t="51421" x="2711450" y="3516313"/>
          <p14:tracePt t="51424" x="2719388" y="3516313"/>
          <p14:tracePt t="51425" x="2727325" y="3524250"/>
          <p14:tracePt t="51427" x="2735263" y="3524250"/>
          <p14:tracePt t="51433" x="2751138" y="3532188"/>
          <p14:tracePt t="51437" x="2759075" y="3532188"/>
          <p14:tracePt t="51440" x="2767013" y="3540125"/>
          <p14:tracePt t="51443" x="2774950" y="3540125"/>
          <p14:tracePt t="51448" x="2782888" y="3548063"/>
          <p14:tracePt t="51453" x="2790825" y="3548063"/>
          <p14:tracePt t="51456" x="2790825" y="3556000"/>
          <p14:tracePt t="51459" x="2798763" y="3556000"/>
          <p14:tracePt t="51466" x="2798763" y="3563938"/>
          <p14:tracePt t="51468" x="2806700" y="3563938"/>
          <p14:tracePt t="51479" x="2814638" y="3563938"/>
          <p14:tracePt t="51483" x="2814638" y="3571875"/>
          <p14:tracePt t="51847" x="2822575" y="3571875"/>
          <p14:tracePt t="52302" x="2822575" y="3579813"/>
          <p14:tracePt t="52318" x="2830513" y="3579813"/>
          <p14:tracePt t="52320" x="2830513" y="3587750"/>
          <p14:tracePt t="52330" x="2838450" y="3595688"/>
          <p14:tracePt t="52337" x="2846388" y="3605213"/>
          <p14:tracePt t="52341" x="2854325" y="3605213"/>
          <p14:tracePt t="52343" x="2854325" y="3613150"/>
          <p14:tracePt t="52347" x="2862263" y="3613150"/>
          <p14:tracePt t="52350" x="2862263" y="3621088"/>
          <p14:tracePt t="52352" x="2870200" y="3621088"/>
          <p14:tracePt t="52355" x="2878138" y="3629025"/>
          <p14:tracePt t="52360" x="2886075" y="3629025"/>
          <p14:tracePt t="52362" x="2894013" y="3636963"/>
          <p14:tracePt t="52366" x="2901950" y="3636963"/>
          <p14:tracePt t="52368" x="2901950" y="3644900"/>
          <p14:tracePt t="52371" x="2909888" y="3644900"/>
          <p14:tracePt t="52372" x="2917825" y="3644900"/>
          <p14:tracePt t="52373" x="2925763" y="3652838"/>
          <p14:tracePt t="52377" x="2933700" y="3652838"/>
          <p14:tracePt t="52379" x="2941638" y="3660775"/>
          <p14:tracePt t="52383" x="2949575" y="3660775"/>
          <p14:tracePt t="52386" x="2957513" y="3660775"/>
          <p14:tracePt t="52387" x="2967038" y="3668713"/>
          <p14:tracePt t="52392" x="2974975" y="3668713"/>
          <p14:tracePt t="52394" x="2982913" y="3676650"/>
          <p14:tracePt t="52398" x="2990850" y="3676650"/>
          <p14:tracePt t="52400" x="2998788" y="3676650"/>
          <p14:tracePt t="52403" x="3006725" y="3676650"/>
          <p14:tracePt t="52404" x="3006725" y="3684588"/>
          <p14:tracePt t="52405" x="3014663" y="3684588"/>
          <p14:tracePt t="52408" x="3022600" y="3684588"/>
          <p14:tracePt t="52409" x="3030538" y="3692525"/>
          <p14:tracePt t="52411" x="3038475" y="3692525"/>
          <p14:tracePt t="52416" x="3046413" y="3692525"/>
          <p14:tracePt t="52417" x="3054350" y="3700463"/>
          <p14:tracePt t="52421" x="3062288" y="3700463"/>
          <p14:tracePt t="52424" x="3070225" y="3700463"/>
          <p14:tracePt t="52425" x="3078163" y="3708400"/>
          <p14:tracePt t="52427" x="3086100" y="3708400"/>
          <p14:tracePt t="52434" x="3101975" y="3708400"/>
          <p14:tracePt t="52436" x="3109913" y="3716338"/>
          <p14:tracePt t="52437" x="3117850" y="3716338"/>
          <p14:tracePt t="52441" x="3125788" y="3716338"/>
          <p14:tracePt t="52443" x="3133725" y="3724275"/>
          <p14:tracePt t="52445" x="3141663" y="3724275"/>
          <p14:tracePt t="52448" x="3149600" y="3724275"/>
          <p14:tracePt t="52450" x="3157538" y="3732213"/>
          <p14:tracePt t="52452" x="3165475" y="3732213"/>
          <p14:tracePt t="52456" x="3181350" y="3740150"/>
          <p14:tracePt t="52459" x="3189288" y="3740150"/>
          <p14:tracePt t="52461" x="3197225" y="3748088"/>
          <p14:tracePt t="52463" x="3205163" y="3748088"/>
          <p14:tracePt t="52466" x="3213100" y="3748088"/>
          <p14:tracePt t="52469" x="3221038" y="3748088"/>
          <p14:tracePt t="52471" x="3228975" y="3756025"/>
          <p14:tracePt t="52475" x="3236913" y="3756025"/>
          <p14:tracePt t="52479" x="3244850" y="3756025"/>
          <p14:tracePt t="52481" x="3252788" y="3756025"/>
          <p14:tracePt t="52483" x="3252788" y="3763963"/>
          <p14:tracePt t="52485" x="3260725" y="3763963"/>
          <p14:tracePt t="52489" x="3268663" y="3763963"/>
          <p14:tracePt t="52491" x="3276600" y="3771900"/>
          <p14:tracePt t="52495" x="3284538" y="3771900"/>
          <p14:tracePt t="52499" x="3292475" y="3771900"/>
          <p14:tracePt t="52503" x="3300413" y="3779838"/>
          <p14:tracePt t="52507" x="3308350" y="3779838"/>
          <p14:tracePt t="52511" x="3317875" y="3779838"/>
          <p14:tracePt t="52519" x="3325813" y="3787775"/>
          <p14:tracePt t="52521" x="3333750" y="3787775"/>
          <p14:tracePt t="52529" x="3341688" y="3787775"/>
          <p14:tracePt t="52535" x="3349625" y="3787775"/>
          <p14:tracePt t="52537" x="3349625" y="3795713"/>
          <p14:tracePt t="52543" x="3357563" y="3795713"/>
          <p14:tracePt t="52555" x="3365500" y="3795713"/>
          <p14:tracePt t="52593" x="3365500" y="3803650"/>
          <p14:tracePt t="52612" x="3365500" y="3811588"/>
          <p14:tracePt t="52625" x="3365500" y="3819525"/>
          <p14:tracePt t="52636" x="3373438" y="3819525"/>
          <p14:tracePt t="52639" x="3373438" y="3827463"/>
          <p14:tracePt t="52648" x="3373438" y="3835400"/>
          <p14:tracePt t="52653" x="3373438" y="3843338"/>
          <p14:tracePt t="52659" x="3373438" y="3851275"/>
          <p14:tracePt t="52663" x="3373438" y="3859213"/>
          <p14:tracePt t="52667" x="3381375" y="3859213"/>
          <p14:tracePt t="52669" x="3381375" y="3867150"/>
          <p14:tracePt t="52673" x="3381375" y="3875088"/>
          <p14:tracePt t="52677" x="3381375" y="3883025"/>
          <p14:tracePt t="52684" x="3381375" y="3890963"/>
          <p14:tracePt t="52687" x="3381375" y="3898900"/>
          <p14:tracePt t="52691" x="3381375" y="3906838"/>
          <p14:tracePt t="52698" x="3381375" y="3914775"/>
          <p14:tracePt t="52701" x="3381375" y="3922713"/>
          <p14:tracePt t="52707" x="3381375" y="3930650"/>
          <p14:tracePt t="52711" x="3381375" y="3938588"/>
          <p14:tracePt t="52716" x="3389313" y="3948113"/>
          <p14:tracePt t="52721" x="3389313" y="3956050"/>
          <p14:tracePt t="52725" x="3397250" y="3963988"/>
          <p14:tracePt t="52729" x="3397250" y="3971925"/>
          <p14:tracePt t="52734" x="3397250" y="3979863"/>
          <p14:tracePt t="52737" x="3405188" y="3979863"/>
          <p14:tracePt t="52739" x="3405188" y="3987800"/>
          <p14:tracePt t="52741" x="3413125" y="3987800"/>
          <p14:tracePt t="52743" x="3413125" y="3995738"/>
          <p14:tracePt t="52745" x="3421063" y="3995738"/>
          <p14:tracePt t="52747" x="3421063" y="4003675"/>
          <p14:tracePt t="52750" x="3429000" y="4003675"/>
          <p14:tracePt t="52755" x="3444875" y="4019550"/>
          <p14:tracePt t="52756" x="3452813" y="4027488"/>
          <p14:tracePt t="52757" x="3468688" y="4043363"/>
          <p14:tracePt t="52759" x="3484563" y="4051300"/>
          <p14:tracePt t="52761" x="3500438" y="4059238"/>
          <p14:tracePt t="53190" x="3492500" y="4043363"/>
          <p14:tracePt t="53192" x="3484563" y="4035425"/>
          <p14:tracePt t="53196" x="3476625" y="4027488"/>
          <p14:tracePt t="53203" x="3468688" y="4011613"/>
          <p14:tracePt t="53206" x="3460750" y="4003675"/>
          <p14:tracePt t="53207" x="3452813" y="3995738"/>
          <p14:tracePt t="53211" x="3452813" y="3987800"/>
          <p14:tracePt t="53213" x="3444875" y="3987800"/>
          <p14:tracePt t="53218" x="3444875" y="3979863"/>
          <p14:tracePt t="53222" x="3436938" y="3971925"/>
          <p14:tracePt t="53227" x="3436938" y="3963988"/>
          <p14:tracePt t="53229" x="3429000" y="3963988"/>
          <p14:tracePt t="53236" x="3429000" y="3956050"/>
          <p14:tracePt t="53238" x="3421063" y="3956050"/>
          <p14:tracePt t="53243" x="3421063" y="3948113"/>
          <p14:tracePt t="53248" x="3413125" y="3948113"/>
          <p14:tracePt t="53255" x="3405188" y="3938588"/>
          <p14:tracePt t="53263" x="3397250" y="3938588"/>
          <p14:tracePt t="53269" x="3397250" y="3930650"/>
          <p14:tracePt t="53284" x="3397250" y="3938588"/>
          <p14:tracePt t="53286" x="3405188" y="3938588"/>
          <p14:tracePt t="53289" x="3413125" y="3938588"/>
          <p14:tracePt t="53291" x="3413125" y="3948113"/>
          <p14:tracePt t="53293" x="3421063" y="3948113"/>
          <p14:tracePt t="53298" x="3429000" y="3948113"/>
          <p14:tracePt t="53302" x="3436938" y="3948113"/>
          <p14:tracePt t="53303" x="3436938" y="3956050"/>
          <p14:tracePt t="53305" x="3444875" y="3956050"/>
          <p14:tracePt t="53309" x="3452813" y="3956050"/>
          <p14:tracePt t="53313" x="3460750" y="3956050"/>
          <p14:tracePt t="53318" x="3468688" y="3956050"/>
          <p14:tracePt t="53321" x="3476625" y="3963988"/>
          <p14:tracePt t="53324" x="3484563" y="3963988"/>
          <p14:tracePt t="53327" x="3492500" y="3963988"/>
          <p14:tracePt t="53329" x="3500438" y="3963988"/>
          <p14:tracePt t="53334" x="3508375" y="3963988"/>
          <p14:tracePt t="53335" x="3516313" y="3963988"/>
          <p14:tracePt t="53339" x="3524250" y="3963988"/>
          <p14:tracePt t="53341" x="3532188" y="3963988"/>
          <p14:tracePt t="53343" x="3532188" y="3971925"/>
          <p14:tracePt t="53345" x="3540125" y="3971925"/>
          <p14:tracePt t="53348" x="3548063" y="3971925"/>
          <p14:tracePt t="53350" x="3556000" y="3971925"/>
          <p14:tracePt t="53352" x="3563938" y="3971925"/>
          <p14:tracePt t="53355" x="3571875" y="3971925"/>
          <p14:tracePt t="53357" x="3579813" y="3971925"/>
          <p14:tracePt t="53359" x="3587750" y="3979863"/>
          <p14:tracePt t="53362" x="3595688" y="3979863"/>
          <p14:tracePt t="53363" x="3603625" y="3979863"/>
          <p14:tracePt t="53366" x="3611563" y="3979863"/>
          <p14:tracePt t="53368" x="3619500" y="3979863"/>
          <p14:tracePt t="53369" x="3627438" y="3979863"/>
          <p14:tracePt t="53371" x="3635375" y="3987800"/>
          <p14:tracePt t="53373" x="3643313" y="3987800"/>
          <p14:tracePt t="53376" x="3651250" y="3987800"/>
          <p14:tracePt t="53377" x="3660775" y="3987800"/>
          <p14:tracePt t="53379" x="3668713" y="3987800"/>
          <p14:tracePt t="53384" x="3692525" y="3987800"/>
          <p14:tracePt t="53386" x="3700463" y="3987800"/>
          <p14:tracePt t="53387" x="3708400" y="3987800"/>
          <p14:tracePt t="53389" x="3724275" y="3987800"/>
          <p14:tracePt t="53392" x="3732213" y="3995738"/>
          <p14:tracePt t="53393" x="3740150" y="3995738"/>
          <p14:tracePt t="53395" x="3756025" y="3995738"/>
          <p14:tracePt t="53398" x="3763963" y="3995738"/>
          <p14:tracePt t="53400" x="3779838" y="3995738"/>
          <p14:tracePt t="53402" x="3795713" y="3995738"/>
          <p14:tracePt t="53403" x="3803650" y="3995738"/>
          <p14:tracePt t="53405" x="3819525" y="3995738"/>
          <p14:tracePt t="53408" x="3827463" y="3995738"/>
          <p14:tracePt t="53409" x="3843338" y="3995738"/>
          <p14:tracePt t="53411" x="3859213" y="3995738"/>
          <p14:tracePt t="53413" x="3867150" y="4003675"/>
          <p14:tracePt t="53416" x="3883025" y="4003675"/>
          <p14:tracePt t="53418" x="3898900" y="4003675"/>
          <p14:tracePt t="53419" x="3906838" y="3995738"/>
          <p14:tracePt t="53421" x="3930650" y="3995738"/>
          <p14:tracePt t="53424" x="3938588" y="3995738"/>
          <p14:tracePt t="53425" x="3954463" y="3995738"/>
          <p14:tracePt t="53427" x="3970338" y="3995738"/>
          <p14:tracePt t="53429" x="3986213" y="3995738"/>
          <p14:tracePt t="53434" x="4011613" y="3995738"/>
          <p14:tracePt t="53435" x="4027488" y="3995738"/>
          <p14:tracePt t="53437" x="4043363" y="3995738"/>
          <p14:tracePt t="53440" x="4059238" y="3995738"/>
          <p14:tracePt t="53441" x="4075113" y="3995738"/>
          <p14:tracePt t="53443" x="4090988" y="3995738"/>
          <p14:tracePt t="53445" x="4098925" y="3995738"/>
          <p14:tracePt t="53447" x="4114800" y="3995738"/>
          <p14:tracePt t="53450" x="4130675" y="3995738"/>
          <p14:tracePt t="53452" x="4146550" y="3995738"/>
          <p14:tracePt t="53454" x="4154488" y="3995738"/>
          <p14:tracePt t="53455" x="4170363" y="3995738"/>
          <p14:tracePt t="53457" x="4186238" y="3995738"/>
          <p14:tracePt t="53459" x="4194175" y="3987800"/>
          <p14:tracePt t="53461" x="4210050" y="3987800"/>
          <p14:tracePt t="53463" x="4225925" y="3987800"/>
          <p14:tracePt t="53466" x="4233863" y="3987800"/>
          <p14:tracePt t="53468" x="4241800" y="3987800"/>
          <p14:tracePt t="53470" x="4257675" y="3987800"/>
          <p14:tracePt t="53472" x="4265613" y="3987800"/>
          <p14:tracePt t="53473" x="4273550" y="3987800"/>
          <p14:tracePt t="53475" x="4281488" y="3987800"/>
          <p14:tracePt t="53477" x="4289425" y="3987800"/>
          <p14:tracePt t="53479" x="4297363" y="3987800"/>
          <p14:tracePt t="53484" x="4313238" y="3987800"/>
          <p14:tracePt t="53487" x="4321175" y="3995738"/>
          <p14:tracePt t="53491" x="4329113" y="3995738"/>
          <p14:tracePt t="53498" x="4337050" y="3995738"/>
          <p14:tracePt t="53519" x="4329113" y="3995738"/>
          <p14:tracePt t="53521" x="4329113" y="3987800"/>
          <p14:tracePt t="53572" x="4321175" y="3987800"/>
          <p14:tracePt t="53580" x="4321175" y="3995738"/>
          <p14:tracePt t="53583" x="4313238" y="3995738"/>
          <p14:tracePt t="53586" x="4305300" y="3995738"/>
          <p14:tracePt t="53591" x="4297363" y="4003675"/>
          <p14:tracePt t="53593" x="4289425" y="4003675"/>
          <p14:tracePt t="53595" x="4281488" y="4003675"/>
          <p14:tracePt t="53597" x="4281488" y="4011613"/>
          <p14:tracePt t="53600" x="4273550" y="4011613"/>
          <p14:tracePt t="53602" x="4265613" y="4011613"/>
          <p14:tracePt t="53603" x="4257675" y="4011613"/>
          <p14:tracePt t="53605" x="4257675" y="4019550"/>
          <p14:tracePt t="53607" x="4249738" y="4019550"/>
          <p14:tracePt t="53609" x="4241800" y="4019550"/>
          <p14:tracePt t="53612" x="4233863" y="4019550"/>
          <p14:tracePt t="53613" x="4225925" y="4019550"/>
          <p14:tracePt t="53616" x="4217988" y="4019550"/>
          <p14:tracePt t="53618" x="4210050" y="4019550"/>
          <p14:tracePt t="53620" x="4202113" y="4019550"/>
          <p14:tracePt t="53621" x="4194175" y="4019550"/>
          <p14:tracePt t="53623" x="4194175" y="4011613"/>
          <p14:tracePt t="53626" x="4186238" y="4011613"/>
          <p14:tracePt t="53627" x="4178300" y="4011613"/>
          <p14:tracePt t="53629" x="4170363" y="4011613"/>
          <p14:tracePt t="53633" x="4154488" y="4003675"/>
          <p14:tracePt t="53637" x="4146550" y="4003675"/>
          <p14:tracePt t="53639" x="4138613" y="3995738"/>
          <p14:tracePt t="53641" x="4130675" y="3995738"/>
          <p14:tracePt t="53643" x="4122738" y="3995738"/>
          <p14:tracePt t="53648" x="4114800" y="3995738"/>
          <p14:tracePt t="53650" x="4106863" y="3987800"/>
          <p14:tracePt t="53653" x="4098925" y="3987800"/>
          <p14:tracePt t="53654" x="4090988" y="3987800"/>
          <p14:tracePt t="53657" x="4083050" y="3979863"/>
          <p14:tracePt t="53660" x="4075113" y="3979863"/>
          <p14:tracePt t="53663" x="4067175" y="3979863"/>
          <p14:tracePt t="53668" x="4059238" y="3979863"/>
          <p14:tracePt t="53669" x="4059238" y="3971925"/>
          <p14:tracePt t="53671" x="4051300" y="3971925"/>
          <p14:tracePt t="53677" x="4043363" y="3971925"/>
          <p14:tracePt t="53685" x="4035425" y="3971925"/>
          <p14:tracePt t="53696" x="4035425" y="3963988"/>
          <p14:tracePt t="53701" x="4027488" y="3963988"/>
          <p14:tracePt t="53732" x="4027488" y="3956050"/>
          <p14:tracePt t="53749" x="4019550" y="3956050"/>
          <p14:tracePt t="53753" x="4019550" y="3948113"/>
          <p14:tracePt t="53768" x="4019550" y="3938588"/>
          <p14:tracePt t="53771" x="4019550" y="3930650"/>
          <p14:tracePt t="53773" x="4019550" y="3922713"/>
          <p14:tracePt t="53775" x="4019550" y="3914775"/>
          <p14:tracePt t="53777" x="4019550" y="3906838"/>
          <p14:tracePt t="53779" x="4019550" y="3890963"/>
          <p14:tracePt t="53784" x="4019550" y="3875088"/>
          <p14:tracePt t="53785" x="4019550" y="3867150"/>
          <p14:tracePt t="53787" x="4019550" y="3859213"/>
          <p14:tracePt t="53789" x="4019550" y="3843338"/>
          <p14:tracePt t="53791" x="4019550" y="3835400"/>
          <p14:tracePt t="53793" x="4019550" y="3827463"/>
          <p14:tracePt t="53795" x="4019550" y="3819525"/>
          <p14:tracePt t="53798" x="4019550" y="3811588"/>
          <p14:tracePt t="53801" x="4019550" y="3795713"/>
          <p14:tracePt t="53802" x="4019550" y="3787775"/>
          <p14:tracePt t="53803" x="4019550" y="3779838"/>
          <p14:tracePt t="53805" x="4019550" y="3771900"/>
          <p14:tracePt t="53807" x="4019550" y="3756025"/>
          <p14:tracePt t="53809" x="4019550" y="3748088"/>
          <p14:tracePt t="53811" x="4019550" y="3740150"/>
          <p14:tracePt t="53816" x="4019550" y="3716338"/>
          <p14:tracePt t="53818" x="4019550" y="3708400"/>
          <p14:tracePt t="53820" x="4019550" y="3700463"/>
          <p14:tracePt t="53821" x="4019550" y="3684588"/>
          <p14:tracePt t="53823" x="4019550" y="3676650"/>
          <p14:tracePt t="53825" x="4011613" y="3668713"/>
          <p14:tracePt t="53827" x="4011613" y="3660775"/>
          <p14:tracePt t="53829" x="4011613" y="3652838"/>
          <p14:tracePt t="53834" x="4002088" y="3629025"/>
          <p14:tracePt t="53835" x="3994150" y="3621088"/>
          <p14:tracePt t="53837" x="3994150" y="3613150"/>
          <p14:tracePt t="53839" x="3994150" y="3595688"/>
          <p14:tracePt t="53841" x="3986213" y="3587750"/>
          <p14:tracePt t="53843" x="3986213" y="3579813"/>
          <p14:tracePt t="53847" x="3978275" y="3571875"/>
          <p14:tracePt t="53851" x="3962400" y="3540125"/>
          <p14:tracePt t="53854" x="3962400" y="3524250"/>
          <p14:tracePt t="53856" x="3954463" y="3516313"/>
          <p14:tracePt t="53857" x="3946525" y="3508375"/>
          <p14:tracePt t="53859" x="3938588" y="3492500"/>
          <p14:tracePt t="53861" x="3930650" y="3484563"/>
          <p14:tracePt t="53863" x="3930650" y="3476625"/>
          <p14:tracePt t="53866" x="3922713" y="3468688"/>
          <p14:tracePt t="53868" x="3914775" y="3452813"/>
          <p14:tracePt t="53871" x="3898900" y="3436938"/>
          <p14:tracePt t="53873" x="3890963" y="3429000"/>
          <p14:tracePt t="53876" x="3883025" y="3413125"/>
          <p14:tracePt t="53877" x="3875088" y="3405188"/>
          <p14:tracePt t="53879" x="3859213" y="3397250"/>
          <p14:tracePt t="53883" x="3843338" y="3373438"/>
          <p14:tracePt t="53886" x="3835400" y="3365500"/>
          <p14:tracePt t="53890" x="3811588" y="3349625"/>
          <p14:tracePt t="53892" x="3803650" y="3341688"/>
          <p14:tracePt t="53894" x="3795713" y="3333750"/>
          <p14:tracePt t="53895" x="3779838" y="3325813"/>
          <p14:tracePt t="53898" x="3771900" y="3317875"/>
          <p14:tracePt t="53900" x="3756025" y="3309938"/>
          <p14:tracePt t="53901" x="3748088" y="3302000"/>
          <p14:tracePt t="53905" x="3740150" y="3294063"/>
          <p14:tracePt t="53910" x="3700463" y="3270250"/>
          <p14:tracePt t="53912" x="3692525" y="3262313"/>
          <p14:tracePt t="53913" x="3676650" y="3262313"/>
          <p14:tracePt t="53917" x="3660775" y="3244850"/>
          <p14:tracePt t="53920" x="3643313" y="3236913"/>
          <p14:tracePt t="53924" x="3627438" y="3228975"/>
          <p14:tracePt t="53926" x="3619500" y="3228975"/>
          <p14:tracePt t="53928" x="3603625" y="3221038"/>
          <p14:tracePt t="53929" x="3595688" y="3221038"/>
          <p14:tracePt t="53934" x="3579813" y="3205163"/>
          <p14:tracePt t="53936" x="3571875" y="3205163"/>
          <p14:tracePt t="53937" x="3556000" y="3197225"/>
          <p14:tracePt t="53939" x="3548063" y="3197225"/>
          <p14:tracePt t="53941" x="3540125" y="3189288"/>
          <p14:tracePt t="53945" x="3532188" y="3189288"/>
          <p14:tracePt t="53947" x="3524250" y="3181350"/>
          <p14:tracePt t="53951" x="3516313" y="3181350"/>
          <p14:tracePt t="53953" x="3516313" y="3173413"/>
          <p14:tracePt t="53955" x="3508375" y="3173413"/>
          <p14:tracePt t="53961" x="3500438" y="3165475"/>
          <p14:tracePt t="53978" x="3500438" y="3157538"/>
          <p14:tracePt t="53986" x="3492500" y="3157538"/>
          <p14:tracePt t="53994" x="3492500" y="3149600"/>
          <p14:tracePt t="54000" x="3500438" y="3141663"/>
          <p14:tracePt t="54003" x="3500438" y="3133725"/>
          <p14:tracePt t="54007" x="3500438" y="3125788"/>
          <p14:tracePt t="54009" x="3500438" y="3117850"/>
          <p14:tracePt t="54011" x="3500438" y="3109913"/>
          <p14:tracePt t="54013" x="3500438" y="3101975"/>
          <p14:tracePt t="54016" x="3508375" y="3094038"/>
          <p14:tracePt t="54019" x="3508375" y="3086100"/>
          <p14:tracePt t="54021" x="3516313" y="3070225"/>
          <p14:tracePt t="54025" x="3516313" y="3062288"/>
          <p14:tracePt t="54027" x="3524250" y="3054350"/>
          <p14:tracePt t="54029" x="3524250" y="3046413"/>
          <p14:tracePt t="54034" x="3524250" y="3030538"/>
          <p14:tracePt t="54037" x="3532188" y="3014663"/>
          <p14:tracePt t="54052" x="3540125" y="2959100"/>
          <p14:tracePt t="54055" x="3540125" y="2943225"/>
          <p14:tracePt t="54058" x="3540125" y="2935288"/>
          <p14:tracePt t="54060" x="3540125" y="2927350"/>
          <p14:tracePt t="54061" x="3540125" y="2919413"/>
          <p14:tracePt t="54065" x="3540125" y="2909888"/>
          <p14:tracePt t="54068" x="3540125" y="2886075"/>
          <p14:tracePt t="54070" x="3540125" y="2878138"/>
          <p14:tracePt t="54072" x="3540125" y="2870200"/>
          <p14:tracePt t="54073" x="3540125" y="2862263"/>
          <p14:tracePt t="54075" x="3532188" y="2846388"/>
          <p14:tracePt t="54077" x="3532188" y="2838450"/>
          <p14:tracePt t="54079" x="3532188" y="2830513"/>
          <p14:tracePt t="54084" x="3524250" y="2806700"/>
          <p14:tracePt t="54085" x="3524250" y="2798763"/>
          <p14:tracePt t="54087" x="3524250" y="2782888"/>
          <p14:tracePt t="54089" x="3516313" y="2774950"/>
          <p14:tracePt t="54091" x="3516313" y="2767013"/>
          <p14:tracePt t="54093" x="3516313" y="2751138"/>
          <p14:tracePt t="54096" x="3508375" y="2743200"/>
          <p14:tracePt t="54098" x="3508375" y="2735263"/>
          <p14:tracePt t="54101" x="3508375" y="2727325"/>
          <p14:tracePt t="54102" x="3500438" y="2711450"/>
          <p14:tracePt t="54104" x="3500438" y="2703513"/>
          <p14:tracePt t="54105" x="3500438" y="2695575"/>
          <p14:tracePt t="54107" x="3492500" y="2679700"/>
          <p14:tracePt t="54109" x="3492500" y="2671763"/>
          <p14:tracePt t="54111" x="3492500" y="2655888"/>
          <p14:tracePt t="54113" x="3484563" y="2647950"/>
          <p14:tracePt t="54116" x="3484563" y="2640013"/>
          <p14:tracePt t="54118" x="3484563" y="2632075"/>
          <p14:tracePt t="54119" x="3484563" y="2624138"/>
          <p14:tracePt t="54121" x="3484563" y="2608263"/>
          <p14:tracePt t="54123" x="3476625" y="2600325"/>
          <p14:tracePt t="54125" x="3476625" y="2592388"/>
          <p14:tracePt t="54127" x="3476625" y="2576513"/>
          <p14:tracePt t="54129" x="3476625" y="2566988"/>
          <p14:tracePt t="54132" x="3468688" y="2559050"/>
          <p14:tracePt t="54134" x="3468688" y="2551113"/>
          <p14:tracePt t="54135" x="3468688" y="2535238"/>
          <p14:tracePt t="54137" x="3460750" y="2527300"/>
          <p14:tracePt t="54139" x="3460750" y="2519363"/>
          <p14:tracePt t="54141" x="3460750" y="2511425"/>
          <p14:tracePt t="54143" x="3460750" y="2503488"/>
          <p14:tracePt t="54145" x="3460750" y="2495550"/>
          <p14:tracePt t="54147" x="3452813" y="2487613"/>
          <p14:tracePt t="54149" x="3452813" y="2479675"/>
          <p14:tracePt t="54151" x="3452813" y="2471738"/>
          <p14:tracePt t="54153" x="3452813" y="2463800"/>
          <p14:tracePt t="54157" x="3444875" y="2455863"/>
          <p14:tracePt t="54159" x="3444875" y="2447925"/>
          <p14:tracePt t="54163" x="3444875" y="2439988"/>
          <p14:tracePt t="54167" x="3444875" y="2432050"/>
          <p14:tracePt t="54171" x="3444875" y="2424113"/>
          <p14:tracePt t="54175" x="3436938" y="2424113"/>
          <p14:tracePt t="54179" x="3436938" y="2416175"/>
          <p14:tracePt t="54240" x="3436938" y="2424113"/>
          <p14:tracePt t="54243" x="3429000" y="2424113"/>
          <p14:tracePt t="54246" x="3421063" y="2424113"/>
          <p14:tracePt t="54248" x="3421063" y="2432050"/>
          <p14:tracePt t="54252" x="3413125" y="2439988"/>
          <p14:tracePt t="54254" x="3405188" y="2439988"/>
          <p14:tracePt t="54255" x="3405188" y="2447925"/>
          <p14:tracePt t="54257" x="3397250" y="2447925"/>
          <p14:tracePt t="54259" x="3389313" y="2455863"/>
          <p14:tracePt t="54263" x="3381375" y="2463800"/>
          <p14:tracePt t="54268" x="3373438" y="2471738"/>
          <p14:tracePt t="54270" x="3365500" y="2479675"/>
          <p14:tracePt t="54271" x="3357563" y="2479675"/>
          <p14:tracePt t="54273" x="3357563" y="2487613"/>
          <p14:tracePt t="54275" x="3349625" y="2487613"/>
          <p14:tracePt t="54277" x="3349625" y="2495550"/>
          <p14:tracePt t="54279" x="3341688" y="2495550"/>
          <p14:tracePt t="54284" x="3333750" y="2511425"/>
          <p14:tracePt t="54286" x="3325813" y="2511425"/>
          <p14:tracePt t="54288" x="3325813" y="2519363"/>
          <p14:tracePt t="54290" x="3317875" y="2519363"/>
          <p14:tracePt t="54291" x="3317875" y="2527300"/>
          <p14:tracePt t="54293" x="3308350" y="2527300"/>
          <p14:tracePt t="54295" x="3308350" y="2535238"/>
          <p14:tracePt t="54300" x="3300413" y="2543175"/>
          <p14:tracePt t="54302" x="3300413" y="2551113"/>
          <p14:tracePt t="54304" x="3292475" y="2551113"/>
          <p14:tracePt t="54305" x="3292475" y="2559050"/>
          <p14:tracePt t="54309" x="3284538" y="2566988"/>
          <p14:tracePt t="54313" x="3284538" y="2576513"/>
          <p14:tracePt t="54317" x="3276600" y="2584450"/>
          <p14:tracePt t="54321" x="3268663" y="2592388"/>
          <p14:tracePt t="54325" x="3268663" y="2600325"/>
          <p14:tracePt t="54327" x="3260725" y="2608263"/>
          <p14:tracePt t="54333" x="3252788" y="2616200"/>
          <p14:tracePt t="54337" x="3252788" y="2624138"/>
          <p14:tracePt t="54338" x="3244850" y="2624138"/>
          <p14:tracePt t="54339" x="3244850" y="2632075"/>
          <p14:tracePt t="54341" x="3236913" y="2640013"/>
          <p14:tracePt t="54345" x="3236913" y="2647950"/>
          <p14:tracePt t="54348" x="3228975" y="2647950"/>
          <p14:tracePt t="54350" x="3228975" y="2655888"/>
          <p14:tracePt t="54351" x="3221038" y="2663825"/>
          <p14:tracePt t="54355" x="3213100" y="2671763"/>
          <p14:tracePt t="54359" x="3213100" y="2679700"/>
          <p14:tracePt t="54361" x="3205163" y="2687638"/>
          <p14:tracePt t="54363" x="3197225" y="2687638"/>
          <p14:tracePt t="54366" x="3197225" y="2695575"/>
          <p14:tracePt t="54368" x="3189288" y="2703513"/>
          <p14:tracePt t="54371" x="3181350" y="2711450"/>
          <p14:tracePt t="54373" x="3181350" y="2719388"/>
          <p14:tracePt t="54375" x="3173413" y="2719388"/>
          <p14:tracePt t="54378" x="3173413" y="2727325"/>
          <p14:tracePt t="54379" x="3165475" y="2735263"/>
          <p14:tracePt t="54384" x="3157538" y="2743200"/>
          <p14:tracePt t="54387" x="3149600" y="2751138"/>
          <p14:tracePt t="54391" x="3149600" y="2759075"/>
          <p14:tracePt t="54394" x="3141663" y="2759075"/>
          <p14:tracePt t="54395" x="3141663" y="2767013"/>
          <p14:tracePt t="54400" x="3141663" y="2774950"/>
          <p14:tracePt t="54403" x="3133725" y="2774950"/>
          <p14:tracePt t="54405" x="3133725" y="2782888"/>
          <p14:tracePt t="54411" x="3133725" y="2790825"/>
          <p14:tracePt t="54419" x="3133725" y="2798763"/>
          <p14:tracePt t="54427" x="3133725" y="2806700"/>
          <p14:tracePt t="54435" x="3133725" y="2814638"/>
          <p14:tracePt t="54441" x="3141663" y="2822575"/>
          <p14:tracePt t="54445" x="3141663" y="2830513"/>
          <p14:tracePt t="54450" x="3149600" y="2830513"/>
          <p14:tracePt t="54451" x="3149600" y="2838450"/>
          <p14:tracePt t="54455" x="3157538" y="2846388"/>
          <p14:tracePt t="54459" x="3165475" y="2854325"/>
          <p14:tracePt t="54463" x="3173413" y="2862263"/>
          <p14:tracePt t="54468" x="3181350" y="2870200"/>
          <p14:tracePt t="54471" x="3189288" y="2878138"/>
          <p14:tracePt t="54473" x="3197225" y="2878138"/>
          <p14:tracePt t="54475" x="3197225" y="2886075"/>
          <p14:tracePt t="54477" x="3205163" y="2886075"/>
          <p14:tracePt t="54479" x="3205163" y="2894013"/>
          <p14:tracePt t="54483" x="3221038" y="2901950"/>
          <p14:tracePt t="54488" x="3228975" y="2909888"/>
          <p14:tracePt t="54489" x="3236913" y="2919413"/>
          <p14:tracePt t="54493" x="3244850" y="2927350"/>
          <p14:tracePt t="54495" x="3252788" y="2927350"/>
          <p14:tracePt t="54498" x="3252788" y="2935288"/>
          <p14:tracePt t="54500" x="3260725" y="2935288"/>
          <p14:tracePt t="54506" x="3276600" y="2951163"/>
          <p14:tracePt t="54509" x="3284538" y="2959100"/>
          <p14:tracePt t="54511" x="3284538" y="2967038"/>
          <p14:tracePt t="54513" x="3292475" y="2967038"/>
          <p14:tracePt t="54517" x="3300413" y="2974975"/>
          <p14:tracePt t="54521" x="3300413" y="2982913"/>
          <p14:tracePt t="54523" x="3308350" y="2982913"/>
          <p14:tracePt t="54525" x="3308350" y="2990850"/>
          <p14:tracePt t="54529" x="3317875" y="2998788"/>
          <p14:tracePt t="54533" x="3317875" y="3006725"/>
          <p14:tracePt t="54536" x="3317875" y="3014663"/>
          <p14:tracePt t="54537" x="3325813" y="3014663"/>
          <p14:tracePt t="54539" x="3325813" y="3022600"/>
          <p14:tracePt t="54541" x="3325813" y="3030538"/>
          <p14:tracePt t="54545" x="3325813" y="3038475"/>
          <p14:tracePt t="54548" x="3325813" y="3046413"/>
          <p14:tracePt t="54552" x="3325813" y="3054350"/>
          <p14:tracePt t="54554" x="3325813" y="3062288"/>
          <p14:tracePt t="54555" x="3325813" y="3070225"/>
          <p14:tracePt t="54557" x="3325813" y="3078163"/>
          <p14:tracePt t="54559" x="3325813" y="3086100"/>
          <p14:tracePt t="54561" x="3325813" y="3094038"/>
          <p14:tracePt t="54564" x="3325813" y="3101975"/>
          <p14:tracePt t="54568" x="3325813" y="3125788"/>
          <p14:tracePt t="54569" x="3325813" y="3133725"/>
          <p14:tracePt t="54571" x="3325813" y="3141663"/>
          <p14:tracePt t="54573" x="3325813" y="3157538"/>
          <p14:tracePt t="54575" x="3317875" y="3165475"/>
          <p14:tracePt t="54577" x="3317875" y="3181350"/>
          <p14:tracePt t="54579" x="3317875" y="3189288"/>
          <p14:tracePt t="54584" x="3317875" y="3221038"/>
          <p14:tracePt t="54586" x="3308350" y="3236913"/>
          <p14:tracePt t="54587" x="3308350" y="3252788"/>
          <p14:tracePt t="54589" x="3308350" y="3270250"/>
          <p14:tracePt t="54591" x="3300413" y="3294063"/>
          <p14:tracePt t="54593" x="3300413" y="3302000"/>
          <p14:tracePt t="54596" x="3300413" y="3325813"/>
          <p14:tracePt t="54598" x="3292475" y="3341688"/>
          <p14:tracePt t="54601" x="3292475" y="3357563"/>
          <p14:tracePt t="54604" x="3284538" y="3397250"/>
          <p14:tracePt t="54605" x="3276600" y="3413125"/>
          <p14:tracePt t="54607" x="3276600" y="3429000"/>
          <p14:tracePt t="54609" x="3276600" y="3452813"/>
          <p14:tracePt t="54612" x="3268663" y="3468688"/>
          <p14:tracePt t="54613" x="3268663" y="3484563"/>
          <p14:tracePt t="54616" x="3268663" y="3508375"/>
          <p14:tracePt t="54617" x="3268663" y="3524250"/>
          <p14:tracePt t="54620" x="3260725" y="3548063"/>
          <p14:tracePt t="54621" x="3260725" y="3563938"/>
          <p14:tracePt t="54623" x="3260725" y="3579813"/>
          <p14:tracePt t="54626" x="3252788" y="3605213"/>
          <p14:tracePt t="54627" x="3252788" y="3621088"/>
          <p14:tracePt t="54629" x="3252788" y="3644900"/>
          <p14:tracePt t="54634" x="3244850" y="3676650"/>
          <p14:tracePt t="54636" x="3244850" y="3692525"/>
          <p14:tracePt t="54638" x="3236913" y="3716338"/>
          <p14:tracePt t="54639" x="3236913" y="3732213"/>
          <p14:tracePt t="54642" x="3228975" y="3756025"/>
          <p14:tracePt t="54643" x="3228975" y="3763963"/>
          <p14:tracePt t="54645" x="3228975" y="3787775"/>
          <p14:tracePt t="54647" x="3228975" y="3803650"/>
          <p14:tracePt t="54650" x="3221038" y="3819525"/>
          <p14:tracePt t="54654" x="3221038" y="3851275"/>
          <p14:tracePt t="54655" x="3221038" y="3875088"/>
          <p14:tracePt t="54658" x="3213100" y="3890963"/>
          <p14:tracePt t="54659" x="3213100" y="3906838"/>
          <p14:tracePt t="54661" x="3205163" y="3922713"/>
          <p14:tracePt t="54663" x="3205163" y="3938588"/>
          <p14:tracePt t="54666" x="3205163" y="3956050"/>
          <p14:tracePt t="54668" x="3205163" y="3963988"/>
          <p14:tracePt t="54670" x="3197225" y="3979863"/>
          <p14:tracePt t="54673" x="3197225" y="4011613"/>
          <p14:tracePt t="54675" x="3189288" y="4027488"/>
          <p14:tracePt t="54677" x="3189288" y="4043363"/>
          <p14:tracePt t="54679" x="3181350" y="4051300"/>
          <p14:tracePt t="54683" x="3181350" y="4075113"/>
          <p14:tracePt t="54687" x="3173413" y="4090988"/>
          <p14:tracePt t="54690" x="3173413" y="4114800"/>
          <p14:tracePt t="54692" x="3165475" y="4130675"/>
          <p14:tracePt t="54693" x="3165475" y="4138613"/>
          <p14:tracePt t="54695" x="3165475" y="4146550"/>
          <p14:tracePt t="54698" x="3165475" y="4154488"/>
          <p14:tracePt t="54700" x="3157538" y="4170363"/>
          <p14:tracePt t="54703" x="3157538" y="4178300"/>
          <p14:tracePt t="54705" x="3157538" y="4194175"/>
          <p14:tracePt t="54707" x="3157538" y="4210050"/>
          <p14:tracePt t="54709" x="3157538" y="4217988"/>
          <p14:tracePt t="54711" x="3157538" y="4225925"/>
          <p14:tracePt t="54713" x="3157538" y="4233863"/>
          <p14:tracePt t="54716" x="3149600" y="4241800"/>
          <p14:tracePt t="54718" x="3149600" y="4249738"/>
          <p14:tracePt t="54722" x="3157538" y="4265613"/>
          <p14:tracePt t="54725" x="3157538" y="4273550"/>
          <p14:tracePt t="54727" x="3157538" y="4281488"/>
          <p14:tracePt t="54729" x="3157538" y="4291013"/>
          <p14:tracePt t="54734" x="3157538" y="4298950"/>
          <p14:tracePt t="54737" x="3157538" y="4306888"/>
          <p14:tracePt t="54738" x="3165475" y="4306888"/>
          <p14:tracePt t="54739" x="3165475" y="4314825"/>
          <p14:tracePt t="54743" x="3165475" y="4322763"/>
          <p14:tracePt t="54748" x="3165475" y="4330700"/>
          <p14:tracePt t="54754" x="3173413" y="4338638"/>
          <p14:tracePt t="54757" x="3173413" y="4346575"/>
          <p14:tracePt t="54763" x="3173413" y="4354513"/>
          <p14:tracePt t="54766" x="3181350" y="4354513"/>
          <p14:tracePt t="54771" x="3181350" y="4362450"/>
          <p14:tracePt t="54773" x="3189288" y="4362450"/>
          <p14:tracePt t="54777" x="3189288" y="4370388"/>
          <p14:tracePt t="54784" x="3197225" y="4378325"/>
          <p14:tracePt t="54787" x="3205163" y="4378325"/>
          <p14:tracePt t="54791" x="3205163" y="4386263"/>
          <p14:tracePt t="54793" x="3213100" y="4386263"/>
          <p14:tracePt t="54800" x="3221038" y="4394200"/>
          <p14:tracePt t="54805" x="3228975" y="4394200"/>
          <p14:tracePt t="54811" x="3236913" y="4402138"/>
          <p14:tracePt t="54816" x="3244850" y="4402138"/>
          <p14:tracePt t="54819" x="3252788" y="4402138"/>
          <p14:tracePt t="54825" x="3260725" y="4402138"/>
          <p14:tracePt t="54827" x="3268663" y="4402138"/>
          <p14:tracePt t="54834" x="3284538" y="4394200"/>
          <p14:tracePt t="54837" x="3292475" y="4394200"/>
          <p14:tracePt t="54840" x="3300413" y="4386263"/>
          <p14:tracePt t="54841" x="3308350" y="4386263"/>
          <p14:tracePt t="54845" x="3317875" y="4378325"/>
          <p14:tracePt t="54848" x="3325813" y="4378325"/>
          <p14:tracePt t="54850" x="3333750" y="4370388"/>
          <p14:tracePt t="54854" x="3349625" y="4362450"/>
          <p14:tracePt t="54856" x="3357563" y="4354513"/>
          <p14:tracePt t="54860" x="3365500" y="4346575"/>
          <p14:tracePt t="54862" x="3373438" y="4346575"/>
          <p14:tracePt t="54863" x="3373438" y="4338638"/>
          <p14:tracePt t="54866" x="3381375" y="4330700"/>
          <p14:tracePt t="54869" x="3389313" y="4330700"/>
          <p14:tracePt t="54871" x="3397250" y="4314825"/>
          <p14:tracePt t="54873" x="3397250" y="4306888"/>
          <p14:tracePt t="54876" x="3397250" y="4298950"/>
          <p14:tracePt t="54877" x="3405188" y="4291013"/>
          <p14:tracePt t="54879" x="3405188" y="4281488"/>
          <p14:tracePt t="54884" x="3413125" y="4265613"/>
          <p14:tracePt t="54887" x="3413125" y="4249738"/>
          <p14:tracePt t="54889" x="3413125" y="4233863"/>
          <p14:tracePt t="54892" x="3413125" y="4225925"/>
          <p14:tracePt t="54893" x="3413125" y="4217988"/>
          <p14:tracePt t="54895" x="3413125" y="4202113"/>
          <p14:tracePt t="54898" x="3421063" y="4194175"/>
          <p14:tracePt t="54900" x="3421063" y="4186238"/>
          <p14:tracePt t="54903" x="3421063" y="4162425"/>
          <p14:tracePt t="54905" x="3413125" y="4146550"/>
          <p14:tracePt t="54908" x="3413125" y="4138613"/>
          <p14:tracePt t="54909" x="3413125" y="4122738"/>
          <p14:tracePt t="54911" x="3413125" y="4114800"/>
          <p14:tracePt t="54913" x="3413125" y="4106863"/>
          <p14:tracePt t="54916" x="3413125" y="4090988"/>
          <p14:tracePt t="54919" x="3413125" y="4083050"/>
          <p14:tracePt t="54920" x="3413125" y="4067175"/>
          <p14:tracePt t="54921" x="3413125" y="4059238"/>
          <p14:tracePt t="54924" x="3413125" y="4043363"/>
          <p14:tracePt t="54925" x="3413125" y="4035425"/>
          <p14:tracePt t="54927" x="3413125" y="4019550"/>
          <p14:tracePt t="54929" x="3413125" y="4011613"/>
          <p14:tracePt t="54934" x="3413125" y="3979863"/>
          <p14:tracePt t="54935" x="3413125" y="3963988"/>
          <p14:tracePt t="54937" x="3405188" y="3956050"/>
          <p14:tracePt t="54940" x="3405188" y="3938588"/>
          <p14:tracePt t="54941" x="3405188" y="3922713"/>
          <p14:tracePt t="54943" x="3405188" y="3906838"/>
          <p14:tracePt t="54945" x="3405188" y="3890963"/>
          <p14:tracePt t="54948" x="3405188" y="3875088"/>
          <p14:tracePt t="54950" x="3405188" y="3859213"/>
          <p14:tracePt t="54952" x="3397250" y="3843338"/>
          <p14:tracePt t="54953" x="3397250" y="3827463"/>
          <p14:tracePt t="54956" x="3397250" y="3811588"/>
          <p14:tracePt t="54957" x="3397250" y="3795713"/>
          <p14:tracePt t="54959" x="3389313" y="3779838"/>
          <p14:tracePt t="54961" x="3381375" y="3756025"/>
          <p14:tracePt t="54963" x="3381375" y="3748088"/>
          <p14:tracePt t="54966" x="3381375" y="3732213"/>
          <p14:tracePt t="54968" x="3373438" y="3708400"/>
          <p14:tracePt t="54972" x="3365500" y="3676650"/>
          <p14:tracePt t="54973" x="3357563" y="3668713"/>
          <p14:tracePt t="54975" x="3349625" y="3652838"/>
          <p14:tracePt t="54977" x="3349625" y="3636963"/>
          <p14:tracePt t="54979" x="3341688" y="3621088"/>
          <p14:tracePt t="54983" x="3333750" y="3587750"/>
          <p14:tracePt t="54988" x="3325813" y="3556000"/>
          <p14:tracePt t="54990" x="3325813" y="3540125"/>
          <p14:tracePt t="54991" x="3317875" y="3524250"/>
          <p14:tracePt t="54993" x="3317875" y="3516313"/>
          <p14:tracePt t="54995" x="3317875" y="3500438"/>
          <p14:tracePt t="54997" x="3308350" y="3492500"/>
          <p14:tracePt t="55000" x="3308350" y="3476625"/>
          <p14:tracePt t="55004" x="3300413" y="3452813"/>
          <p14:tracePt t="55006" x="3300413" y="3436938"/>
          <p14:tracePt t="55007" x="3292475" y="3421063"/>
          <p14:tracePt t="55009" x="3292475" y="3413125"/>
          <p14:tracePt t="55011" x="3284538" y="3397250"/>
          <p14:tracePt t="55013" x="3284538" y="3389313"/>
          <p14:tracePt t="55016" x="3276600" y="3373438"/>
          <p14:tracePt t="55021" x="3268663" y="3333750"/>
          <p14:tracePt t="55023" x="3260725" y="3317875"/>
          <p14:tracePt t="55025" x="3260725" y="3309938"/>
          <p14:tracePt t="55027" x="3252788" y="3294063"/>
          <p14:tracePt t="55029" x="3252788" y="3286125"/>
          <p14:tracePt t="55034" x="3236913" y="3252788"/>
          <p14:tracePt t="55036" x="3236913" y="3244850"/>
          <p14:tracePt t="55038" x="3228975" y="3228975"/>
          <p14:tracePt t="55040" x="3221038" y="3221038"/>
          <p14:tracePt t="55041" x="3213100" y="3205163"/>
          <p14:tracePt t="55043" x="3213100" y="3189288"/>
          <p14:tracePt t="55045" x="3205163" y="3181350"/>
          <p14:tracePt t="55048" x="3197225" y="3165475"/>
          <p14:tracePt t="55050" x="3197225" y="3149600"/>
          <p14:tracePt t="55052" x="3189288" y="3141663"/>
          <p14:tracePt t="55054" x="3181350" y="3125788"/>
          <p14:tracePt t="55056" x="3173413" y="3117850"/>
          <p14:tracePt t="55057" x="3165475" y="3101975"/>
          <p14:tracePt t="55059" x="3157538" y="3094038"/>
          <p14:tracePt t="55061" x="3149600" y="3078163"/>
          <p14:tracePt t="55064" x="3141663" y="3062288"/>
          <p14:tracePt t="55066" x="3141663" y="3054350"/>
          <p14:tracePt t="55067" x="3133725" y="3038475"/>
          <p14:tracePt t="55069" x="3125788" y="3030538"/>
          <p14:tracePt t="55073" x="3117850" y="3014663"/>
          <p14:tracePt t="55086" x="3062288" y="2935288"/>
          <p14:tracePt t="55088" x="3054350" y="2927350"/>
          <p14:tracePt t="55090" x="3054350" y="2909888"/>
          <p14:tracePt t="55092" x="3038475" y="2901950"/>
          <p14:tracePt t="55094" x="3038475" y="2894013"/>
          <p14:tracePt t="55095" x="3030538" y="2878138"/>
          <p14:tracePt t="55097" x="3022600" y="2870200"/>
          <p14:tracePt t="55100" x="3014663" y="2862263"/>
          <p14:tracePt t="55102" x="3006725" y="2854325"/>
          <p14:tracePt t="55104" x="2998788" y="2846388"/>
          <p14:tracePt t="55105" x="2990850" y="2838450"/>
          <p14:tracePt t="55107" x="2990850" y="2830513"/>
          <p14:tracePt t="55109" x="2982913" y="2822575"/>
          <p14:tracePt t="55111" x="2974975" y="2806700"/>
          <p14:tracePt t="55113" x="2967038" y="2806700"/>
          <p14:tracePt t="55116" x="2967038" y="2798763"/>
          <p14:tracePt t="55118" x="2957513" y="2790825"/>
          <p14:tracePt t="55120" x="2957513" y="2782888"/>
          <p14:tracePt t="55123" x="2949575" y="2774950"/>
          <p14:tracePt t="55125" x="2941638" y="2767013"/>
          <p14:tracePt t="55128" x="2941638" y="2759075"/>
          <p14:tracePt t="55129" x="2941638" y="2751138"/>
          <p14:tracePt t="55133" x="2933700" y="2743200"/>
          <p14:tracePt t="55137" x="2933700" y="2735263"/>
          <p14:tracePt t="55139" x="2925763" y="2727325"/>
          <p14:tracePt t="55144" x="2925763" y="2719388"/>
          <p14:tracePt t="55145" x="2925763" y="2711450"/>
          <p14:tracePt t="55150" x="2925763" y="2703513"/>
          <p14:tracePt t="55153" x="2925763" y="2695575"/>
          <p14:tracePt t="55155" x="2917825" y="2687638"/>
          <p14:tracePt t="55159" x="2917825" y="2679700"/>
          <p14:tracePt t="55161" x="2917825" y="2671763"/>
          <p14:tracePt t="55166" x="2917825" y="2663825"/>
          <p14:tracePt t="55169" x="2917825" y="2655888"/>
          <p14:tracePt t="55171" x="2917825" y="2647950"/>
          <p14:tracePt t="55175" x="2917825" y="2640013"/>
          <p14:tracePt t="55177" x="2917825" y="2632075"/>
          <p14:tracePt t="55184" x="2917825" y="2616200"/>
          <p14:tracePt t="55187" x="2917825" y="2608263"/>
          <p14:tracePt t="55190" x="2917825" y="2600325"/>
          <p14:tracePt t="55193" x="2917825" y="2592388"/>
          <p14:tracePt t="55198" x="2917825" y="2584450"/>
          <p14:tracePt t="55202" x="2917825" y="2576513"/>
          <p14:tracePt t="55205" x="2917825" y="2566988"/>
          <p14:tracePt t="55209" x="2909888" y="2559050"/>
          <p14:tracePt t="55216" x="2909888" y="2551113"/>
          <p14:tracePt t="55219" x="2909888" y="2543175"/>
          <p14:tracePt t="55223" x="2901950" y="2543175"/>
          <p14:tracePt t="55225" x="2901950" y="2535238"/>
          <p14:tracePt t="55233" x="2901950" y="2527300"/>
          <p14:tracePt t="55238" x="2894013" y="2527300"/>
          <p14:tracePt t="55240" x="2894013" y="2519363"/>
          <p14:tracePt t="55245" x="2894013" y="2511425"/>
          <p14:tracePt t="55248" x="2886075" y="2511425"/>
          <p14:tracePt t="55253" x="2886075" y="2503488"/>
          <p14:tracePt t="55255" x="2878138" y="2503488"/>
          <p14:tracePt t="55263" x="2878138" y="2495550"/>
          <p14:tracePt t="55268" x="2870200" y="2495550"/>
          <p14:tracePt t="55271" x="2862263" y="2495550"/>
          <p14:tracePt t="55279" x="2854325" y="2495550"/>
          <p14:tracePt t="55285" x="2846388" y="2495550"/>
          <p14:tracePt t="55289" x="2838450" y="2495550"/>
          <p14:tracePt t="55291" x="2830513" y="2495550"/>
          <p14:tracePt t="55295" x="2822575" y="2495550"/>
          <p14:tracePt t="55300" x="2814638" y="2503488"/>
          <p14:tracePt t="55302" x="2806700" y="2503488"/>
          <p14:tracePt t="55303" x="2798763" y="2503488"/>
          <p14:tracePt t="55305" x="2790825" y="2511425"/>
          <p14:tracePt t="55309" x="2782888" y="2519363"/>
          <p14:tracePt t="55311" x="2774950" y="2519363"/>
          <p14:tracePt t="55313" x="2767013" y="2527300"/>
          <p14:tracePt t="55316" x="2759075" y="2527300"/>
          <p14:tracePt t="55320" x="2743200" y="2535238"/>
          <p14:tracePt t="55321" x="2735263" y="2543175"/>
          <p14:tracePt t="55323" x="2727325" y="2551113"/>
          <p14:tracePt t="55325" x="2719388" y="2551113"/>
          <p14:tracePt t="55327" x="2711450" y="2559050"/>
          <p14:tracePt t="55330" x="2703513" y="2566988"/>
          <p14:tracePt t="55333" x="2687638" y="2576513"/>
          <p14:tracePt t="55336" x="2679700" y="2584450"/>
          <p14:tracePt t="55339" x="2671763" y="2592388"/>
          <p14:tracePt t="55340" x="2663825" y="2592388"/>
          <p14:tracePt t="55341" x="2655888" y="2600325"/>
          <p14:tracePt t="55343" x="2647950" y="2608263"/>
          <p14:tracePt t="55345" x="2640013" y="2608263"/>
          <p14:tracePt t="55347" x="2640013" y="2616200"/>
          <p14:tracePt t="55350" x="2632075" y="2624138"/>
          <p14:tracePt t="55351" x="2624138" y="2624138"/>
          <p14:tracePt t="55354" x="2624138" y="2632075"/>
          <p14:tracePt t="55358" x="2616200" y="2640013"/>
          <p14:tracePt t="55360" x="2606675" y="2640013"/>
          <p14:tracePt t="55362" x="2606675" y="2647950"/>
          <p14:tracePt t="55366" x="2598738" y="2655888"/>
          <p14:tracePt t="55371" x="2590800" y="2663825"/>
          <p14:tracePt t="55375" x="2590800" y="2671763"/>
          <p14:tracePt t="55379" x="2590800" y="2679700"/>
          <p14:tracePt t="55384" x="2582863" y="2679700"/>
          <p14:tracePt t="55386" x="2582863" y="2687638"/>
          <p14:tracePt t="55389" x="2582863" y="2695575"/>
          <p14:tracePt t="55395" x="2582863" y="2703513"/>
          <p14:tracePt t="55402" x="2582863" y="2711450"/>
          <p14:tracePt t="55412" x="2582863" y="2719388"/>
          <p14:tracePt t="55416" x="2590800" y="2719388"/>
          <p14:tracePt t="55468" x="2590800" y="2711450"/>
          <p14:tracePt t="55475" x="2590800" y="2703513"/>
          <p14:tracePt t="55479" x="2590800" y="2695575"/>
          <p14:tracePt t="55484" x="2590800" y="2687638"/>
          <p14:tracePt t="55486" x="2590800" y="2679700"/>
          <p14:tracePt t="55489" x="2590800" y="2671763"/>
          <p14:tracePt t="55491" x="2590800" y="2663825"/>
          <p14:tracePt t="55493" x="2582863" y="2663825"/>
          <p14:tracePt t="55495" x="2582863" y="2655888"/>
          <p14:tracePt t="55497" x="2582863" y="2647950"/>
          <p14:tracePt t="55500" x="2582863" y="2640013"/>
          <p14:tracePt t="55504" x="2574925" y="2632075"/>
          <p14:tracePt t="55505" x="2574925" y="2624138"/>
          <p14:tracePt t="55507" x="2566988" y="2616200"/>
          <p14:tracePt t="55511" x="2566988" y="2608263"/>
          <p14:tracePt t="55513" x="2559050" y="2600325"/>
          <p14:tracePt t="55516" x="2559050" y="2592388"/>
          <p14:tracePt t="55520" x="2543175" y="2584450"/>
          <p14:tracePt t="55522" x="2535238" y="2576513"/>
          <p14:tracePt t="55526" x="2527300" y="2566988"/>
          <p14:tracePt t="55527" x="2519363" y="2559050"/>
          <p14:tracePt t="55529" x="2511425" y="2559050"/>
          <p14:tracePt t="55534" x="2495550" y="2543175"/>
          <p14:tracePt t="55536" x="2487613" y="2543175"/>
          <p14:tracePt t="55538" x="2479675" y="2535238"/>
          <p14:tracePt t="55540" x="2471738" y="2527300"/>
          <p14:tracePt t="55541" x="2455863" y="2527300"/>
          <p14:tracePt t="55543" x="2447925" y="2519363"/>
          <p14:tracePt t="55545" x="2439988" y="2519363"/>
          <p14:tracePt t="55548" x="2424113" y="2519363"/>
          <p14:tracePt t="55550" x="2416175" y="2511425"/>
          <p14:tracePt t="55552" x="2400300" y="2511425"/>
          <p14:tracePt t="55554" x="2392363" y="2511425"/>
          <p14:tracePt t="55557" x="2360613" y="2503488"/>
          <p14:tracePt t="55559" x="2352675" y="2503488"/>
          <p14:tracePt t="55561" x="2336800" y="2503488"/>
          <p14:tracePt t="55565" x="2320925" y="2503488"/>
          <p14:tracePt t="55568" x="2297113" y="2495550"/>
          <p14:tracePt t="55570" x="2281238" y="2495550"/>
          <p14:tracePt t="55572" x="2265363" y="2495550"/>
          <p14:tracePt t="55574" x="2247900" y="2503488"/>
          <p14:tracePt t="55575" x="2239963" y="2503488"/>
          <p14:tracePt t="55577" x="2224088" y="2503488"/>
          <p14:tracePt t="55579" x="2208213" y="2511425"/>
          <p14:tracePt t="55583" x="2184400" y="2519363"/>
          <p14:tracePt t="55586" x="2168525" y="2519363"/>
          <p14:tracePt t="55587" x="2152650" y="2519363"/>
          <p14:tracePt t="55589" x="2144713" y="2527300"/>
          <p14:tracePt t="55591" x="2128838" y="2535238"/>
          <p14:tracePt t="55593" x="2112963" y="2535238"/>
          <p14:tracePt t="55596" x="2105025" y="2543175"/>
          <p14:tracePt t="55598" x="2089150" y="2551113"/>
          <p14:tracePt t="55600" x="2081213" y="2551113"/>
          <p14:tracePt t="55602" x="2065338" y="2566988"/>
          <p14:tracePt t="55605" x="2057400" y="2566988"/>
          <p14:tracePt t="55606" x="2041525" y="2576513"/>
          <p14:tracePt t="55607" x="2033588" y="2592388"/>
          <p14:tracePt t="55609" x="2017713" y="2600325"/>
          <p14:tracePt t="55611" x="2009775" y="2616200"/>
          <p14:tracePt t="55613" x="1993900" y="2624138"/>
          <p14:tracePt t="55616" x="1985963" y="2632075"/>
          <p14:tracePt t="55617" x="1978025" y="2647950"/>
          <p14:tracePt t="55622" x="1954213" y="2679700"/>
          <p14:tracePt t="55623" x="1946275" y="2695575"/>
          <p14:tracePt t="55626" x="1938338" y="2711450"/>
          <p14:tracePt t="55628" x="1922463" y="2727325"/>
          <p14:tracePt t="55629" x="1912938" y="2743200"/>
          <p14:tracePt t="55633" x="1897063" y="2782888"/>
          <p14:tracePt t="55635" x="1889125" y="2806700"/>
          <p14:tracePt t="55640" x="1865313" y="2838450"/>
          <p14:tracePt t="55642" x="1857375" y="2862263"/>
          <p14:tracePt t="55646" x="1841500" y="2901950"/>
          <p14:tracePt t="55648" x="1841500" y="2927350"/>
          <p14:tracePt t="55650" x="1833563" y="2951163"/>
          <p14:tracePt t="55651" x="1825625" y="2982913"/>
          <p14:tracePt t="55656" x="1809750" y="3022600"/>
          <p14:tracePt t="55658" x="1801813" y="3046413"/>
          <p14:tracePt t="55659" x="1801813" y="3070225"/>
          <p14:tracePt t="55661" x="1793875" y="3101975"/>
          <p14:tracePt t="55663" x="1785938" y="3117850"/>
          <p14:tracePt t="55666" x="1785938" y="3141663"/>
          <p14:tracePt t="55667" x="1778000" y="3165475"/>
          <p14:tracePt t="55672" x="1770063" y="3221038"/>
          <p14:tracePt t="55675" x="1762125" y="3262313"/>
          <p14:tracePt t="55677" x="1762125" y="3286125"/>
          <p14:tracePt t="55679" x="1754188" y="3309938"/>
          <p14:tracePt t="55683" x="1754188" y="3357563"/>
          <p14:tracePt t="55686" x="1746250" y="3373438"/>
          <p14:tracePt t="55690" x="1746250" y="3421063"/>
          <p14:tracePt t="55692" x="1746250" y="3444875"/>
          <p14:tracePt t="55694" x="1746250" y="3460750"/>
          <p14:tracePt t="55695" x="1746250" y="3484563"/>
          <p14:tracePt t="55698" x="1746250" y="3500438"/>
          <p14:tracePt t="55700" x="1746250" y="3524250"/>
          <p14:tracePt t="55704" x="1746250" y="3563938"/>
          <p14:tracePt t="55706" x="1746250" y="3579813"/>
          <p14:tracePt t="55707" x="1746250" y="3595688"/>
          <p14:tracePt t="55709" x="1746250" y="3613150"/>
          <p14:tracePt t="55711" x="1754188" y="3636963"/>
          <p14:tracePt t="55713" x="1754188" y="3644900"/>
          <p14:tracePt t="55716" x="1754188" y="3660775"/>
          <p14:tracePt t="55718" x="1762125" y="3676650"/>
          <p14:tracePt t="55720" x="1762125" y="3692525"/>
          <p14:tracePt t="55722" x="1762125" y="3716338"/>
          <p14:tracePt t="55723" x="1762125" y="3724275"/>
          <p14:tracePt t="55725" x="1770063" y="3740150"/>
          <p14:tracePt t="55727" x="1770063" y="3748088"/>
          <p14:tracePt t="55729" x="1770063" y="3763963"/>
          <p14:tracePt t="55734" x="1778000" y="3787775"/>
          <p14:tracePt t="55737" x="1785938" y="3811588"/>
          <p14:tracePt t="55739" x="1785938" y="3819525"/>
          <p14:tracePt t="55741" x="1793875" y="3827463"/>
          <p14:tracePt t="55743" x="1793875" y="3835400"/>
          <p14:tracePt t="55745" x="1793875" y="3843338"/>
          <p14:tracePt t="55748" x="1801813" y="3851275"/>
          <p14:tracePt t="55750" x="1801813" y="3859213"/>
          <p14:tracePt t="55755" x="1809750" y="3875088"/>
          <p14:tracePt t="55756" x="1809750" y="3883025"/>
          <p14:tracePt t="55757" x="1809750" y="3890963"/>
          <p14:tracePt t="55759" x="1817688" y="3898900"/>
          <p14:tracePt t="55763" x="1825625" y="3906838"/>
          <p14:tracePt t="55767" x="1825625" y="3922713"/>
          <p14:tracePt t="55771" x="1833563" y="3930650"/>
          <p14:tracePt t="55773" x="1833563" y="3938588"/>
          <p14:tracePt t="55775" x="1841500" y="3948113"/>
          <p14:tracePt t="55779" x="1849438" y="3956050"/>
          <p14:tracePt t="55784" x="1857375" y="3963988"/>
          <p14:tracePt t="55786" x="1857375" y="3971925"/>
          <p14:tracePt t="55789" x="1865313" y="3979863"/>
          <p14:tracePt t="55791" x="1873250" y="3979863"/>
          <p14:tracePt t="55793" x="1873250" y="3987800"/>
          <p14:tracePt t="55798" x="1881188" y="3987800"/>
          <p14:tracePt t="55801" x="1881188" y="3995738"/>
          <p14:tracePt t="55804" x="1889125" y="3995738"/>
          <p14:tracePt t="55807" x="1889125" y="4003675"/>
          <p14:tracePt t="55811" x="1897063" y="4003675"/>
          <p14:tracePt t="55819" x="1905000" y="4011613"/>
          <p14:tracePt t="55827" x="1912938" y="4011613"/>
          <p14:tracePt t="55838" x="1922463" y="4011613"/>
          <p14:tracePt t="55845" x="1930400" y="4011613"/>
          <p14:tracePt t="55851" x="1938338" y="4011613"/>
          <p14:tracePt t="55858" x="1946275" y="4011613"/>
          <p14:tracePt t="55862" x="1954213" y="4011613"/>
          <p14:tracePt t="55866" x="1962150" y="4011613"/>
          <p14:tracePt t="55868" x="1962150" y="4003675"/>
          <p14:tracePt t="55869" x="1970088" y="4003675"/>
          <p14:tracePt t="55871" x="1978025" y="4003675"/>
          <p14:tracePt t="55875" x="1985963" y="4003675"/>
          <p14:tracePt t="55877" x="1993900" y="4003675"/>
          <p14:tracePt t="55879" x="1993900" y="3995738"/>
          <p14:tracePt t="55884" x="2009775" y="3995738"/>
          <p14:tracePt t="55888" x="2017713" y="3995738"/>
          <p14:tracePt t="55889" x="2017713" y="3987800"/>
          <p14:tracePt t="55892" x="2025650" y="3987800"/>
          <p14:tracePt t="55893" x="2033588" y="3987800"/>
          <p14:tracePt t="55898" x="2041525" y="3987800"/>
          <p14:tracePt t="55901" x="2049463" y="3987800"/>
          <p14:tracePt t="55903" x="2049463" y="3979863"/>
          <p14:tracePt t="55907" x="2057400" y="3979863"/>
          <p14:tracePt t="55911" x="2065338" y="3979863"/>
          <p14:tracePt t="55919" x="2073275" y="3971925"/>
          <p14:tracePt t="55925" x="2081213" y="3971925"/>
          <p14:tracePt t="55935" x="2089150" y="3971925"/>
          <p14:tracePt t="55941" x="2089150" y="3963988"/>
          <p14:tracePt t="56134" x="2089150" y="3956050"/>
          <p14:tracePt t="56162" x="2097088" y="3956050"/>
          <p14:tracePt t="56258" x="2105025" y="3956050"/>
          <p14:tracePt t="56266" x="2112963" y="3956050"/>
          <p14:tracePt t="56270" x="2120900" y="3956050"/>
          <p14:tracePt t="56273" x="2128838" y="3956050"/>
          <p14:tracePt t="56275" x="2128838" y="3963988"/>
          <p14:tracePt t="56277" x="2136775" y="3963988"/>
          <p14:tracePt t="56279" x="2144713" y="3963988"/>
          <p14:tracePt t="56284" x="2152650" y="3963988"/>
          <p14:tracePt t="56286" x="2160588" y="3963988"/>
          <p14:tracePt t="56289" x="2168525" y="3963988"/>
          <p14:tracePt t="56291" x="2176463" y="3963988"/>
          <p14:tracePt t="56293" x="2184400" y="3963988"/>
          <p14:tracePt t="56295" x="2192338" y="3963988"/>
          <p14:tracePt t="56300" x="2208213" y="3963988"/>
          <p14:tracePt t="56302" x="2216150" y="3971925"/>
          <p14:tracePt t="56304" x="2224088" y="3971925"/>
          <p14:tracePt t="56305" x="2232025" y="3971925"/>
          <p14:tracePt t="56307" x="2239963" y="3971925"/>
          <p14:tracePt t="56309" x="2247900" y="3971925"/>
          <p14:tracePt t="56311" x="2265363" y="3971925"/>
          <p14:tracePt t="56316" x="2281238" y="3971925"/>
          <p14:tracePt t="56318" x="2297113" y="3971925"/>
          <p14:tracePt t="56321" x="2320925" y="3979863"/>
          <p14:tracePt t="56323" x="2328863" y="3979863"/>
          <p14:tracePt t="56325" x="2336800" y="3979863"/>
          <p14:tracePt t="56327" x="2344738" y="3979863"/>
          <p14:tracePt t="56329" x="2352675" y="3979863"/>
          <p14:tracePt t="56333" x="2368550" y="3979863"/>
          <p14:tracePt t="56336" x="2384425" y="3979863"/>
          <p14:tracePt t="56337" x="2392363" y="3979863"/>
          <p14:tracePt t="56339" x="2400300" y="3979863"/>
          <p14:tracePt t="56341" x="2408238" y="3979863"/>
          <p14:tracePt t="56343" x="2416175" y="3979863"/>
          <p14:tracePt t="56346" x="2424113" y="3979863"/>
          <p14:tracePt t="56347" x="2432050" y="3979863"/>
          <p14:tracePt t="56350" x="2439988" y="3979863"/>
          <p14:tracePt t="56352" x="2447925" y="3971925"/>
          <p14:tracePt t="56353" x="2455863" y="3971925"/>
          <p14:tracePt t="56357" x="2463800" y="3971925"/>
          <p14:tracePt t="56359" x="2471738" y="3971925"/>
          <p14:tracePt t="56361" x="2479675" y="3971925"/>
          <p14:tracePt t="56363" x="2487613" y="3963988"/>
          <p14:tracePt t="56368" x="2495550" y="3963988"/>
          <p14:tracePt t="56369" x="2503488" y="3963988"/>
          <p14:tracePt t="56371" x="2511425" y="3956050"/>
          <p14:tracePt t="56375" x="2519363" y="3956050"/>
          <p14:tracePt t="56379" x="2527300" y="3956050"/>
          <p14:tracePt t="56383" x="2535238" y="3948113"/>
          <p14:tracePt t="56387" x="2543175" y="3948113"/>
          <p14:tracePt t="56389" x="2543175" y="3938588"/>
          <p14:tracePt t="56393" x="2551113" y="3938588"/>
          <p14:tracePt t="56400" x="2551113" y="3930650"/>
          <p14:tracePt t="56402" x="2559050" y="3930650"/>
          <p14:tracePt t="56407" x="2559050" y="3922713"/>
          <p14:tracePt t="56411" x="2566988" y="3922713"/>
          <p14:tracePt t="56413" x="2566988" y="3914775"/>
          <p14:tracePt t="56421" x="2566988" y="3906838"/>
          <p14:tracePt t="56433" x="2566988" y="3898900"/>
          <p14:tracePt t="56444" x="2566988" y="3890963"/>
          <p14:tracePt t="56451" x="2559050" y="3890963"/>
          <p14:tracePt t="56457" x="2559050" y="3883025"/>
          <p14:tracePt t="56469" x="2551113" y="3883025"/>
          <p14:tracePt t="56480" x="2551113" y="3875088"/>
          <p14:tracePt t="56484" x="2543175" y="3875088"/>
          <p14:tracePt t="56491" x="2535238" y="3875088"/>
          <p14:tracePt t="56498" x="2527300" y="3875088"/>
          <p14:tracePt t="56500" x="2527300" y="3867150"/>
          <p14:tracePt t="56503" x="2519363" y="3867150"/>
          <p14:tracePt t="56507" x="2511425" y="3867150"/>
          <p14:tracePt t="56511" x="2503488" y="3859213"/>
          <p14:tracePt t="56518" x="2495550" y="3859213"/>
          <p14:tracePt t="56521" x="2487613" y="3859213"/>
          <p14:tracePt t="56525" x="2479675" y="3851275"/>
          <p14:tracePt t="56534" x="2471738" y="3851275"/>
          <p14:tracePt t="56536" x="2463800" y="3851275"/>
          <p14:tracePt t="56537" x="2463800" y="3843338"/>
          <p14:tracePt t="56539" x="2455863" y="3843338"/>
          <p14:tracePt t="56545" x="2447925" y="3843338"/>
          <p14:tracePt t="56551" x="2439988" y="3843338"/>
          <p14:tracePt t="56553" x="2439988" y="3835400"/>
          <p14:tracePt t="56555" x="2432050" y="3835400"/>
          <p14:tracePt t="56561" x="2424113" y="3835400"/>
          <p14:tracePt t="56568" x="2416175" y="3835400"/>
          <p14:tracePt t="56573" x="2408238" y="3835400"/>
          <p14:tracePt t="56579" x="2408238" y="3827463"/>
          <p14:tracePt t="56583" x="2400300" y="3827463"/>
          <p14:tracePt t="56589" x="2392363" y="3827463"/>
          <p14:tracePt t="56601" x="2384425" y="3827463"/>
          <p14:tracePt t="56614" x="2376488" y="3827463"/>
          <p14:tracePt t="56622" x="2368550" y="3827463"/>
          <p14:tracePt t="56629" x="2360613" y="3827463"/>
          <p14:tracePt t="56637" x="2352675" y="3827463"/>
          <p14:tracePt t="56651" x="2344738" y="3827463"/>
          <p14:tracePt t="56941" x="2344738" y="3819525"/>
          <p14:tracePt t="57310" x="2344738" y="3811588"/>
          <p14:tracePt t="57318" x="2344738" y="3803650"/>
          <p14:tracePt t="57321" x="2344738" y="3795713"/>
          <p14:tracePt t="57324" x="2344738" y="3787775"/>
          <p14:tracePt t="57326" x="2344738" y="3779838"/>
          <p14:tracePt t="57329" x="2344738" y="3771900"/>
          <p14:tracePt t="57333" x="2344738" y="3756025"/>
          <p14:tracePt t="57335" x="2344738" y="3748088"/>
          <p14:tracePt t="57337" x="2344738" y="3740150"/>
          <p14:tracePt t="57339" x="2344738" y="3732213"/>
          <p14:tracePt t="57341" x="2344738" y="3724275"/>
          <p14:tracePt t="57347" x="2352675" y="3716338"/>
          <p14:tracePt t="57352" x="2352675" y="3708400"/>
          <p14:tracePt t="57358" x="2360613" y="3708400"/>
          <p14:tracePt t="57361" x="2360613" y="3700463"/>
          <p14:tracePt t="57365" x="2368550" y="3700463"/>
          <p14:tracePt t="57372" x="2376488" y="3700463"/>
          <p14:tracePt t="57375" x="2376488" y="3692525"/>
          <p14:tracePt t="60248" x="2376488" y="3700463"/>
          <p14:tracePt t="60252" x="2368550" y="3700463"/>
          <p14:tracePt t="60254" x="2368550" y="3708400"/>
          <p14:tracePt t="60255" x="2360613" y="3716338"/>
          <p14:tracePt t="60257" x="2360613" y="3724275"/>
          <p14:tracePt t="60259" x="2360613" y="3740150"/>
          <p14:tracePt t="60261" x="2352675" y="3748088"/>
          <p14:tracePt t="60263" x="2352675" y="3763963"/>
          <p14:tracePt t="60266" x="2352675" y="3779838"/>
          <p14:tracePt t="60270" x="2344738" y="3803650"/>
          <p14:tracePt t="60271" x="2344738" y="3811588"/>
          <p14:tracePt t="60273" x="2344738" y="3827463"/>
          <p14:tracePt t="60275" x="2344738" y="3835400"/>
          <p14:tracePt t="60277" x="2344738" y="3851275"/>
          <p14:tracePt t="60279" x="2344738" y="3859213"/>
          <p14:tracePt t="60284" x="2344738" y="3883025"/>
          <p14:tracePt t="60286" x="2344738" y="3898900"/>
          <p14:tracePt t="60287" x="2352675" y="3906838"/>
          <p14:tracePt t="60289" x="2352675" y="3922713"/>
          <p14:tracePt t="60291" x="2352675" y="3930650"/>
          <p14:tracePt t="60293" x="2352675" y="3948113"/>
          <p14:tracePt t="60295" x="2352675" y="3956050"/>
          <p14:tracePt t="60298" x="2352675" y="3963988"/>
          <p14:tracePt t="60300" x="2360613" y="3979863"/>
          <p14:tracePt t="60302" x="2360613" y="3987800"/>
          <p14:tracePt t="60303" x="2360613" y="3995738"/>
          <p14:tracePt t="60305" x="2360613" y="4011613"/>
          <p14:tracePt t="60307" x="2368550" y="4019550"/>
          <p14:tracePt t="60309" x="2368550" y="4035425"/>
          <p14:tracePt t="60311" x="2368550" y="4043363"/>
          <p14:tracePt t="60313" x="2376488" y="4059238"/>
          <p14:tracePt t="60316" x="2376488" y="4067175"/>
          <p14:tracePt t="60318" x="2384425" y="4083050"/>
          <p14:tracePt t="60320" x="2384425" y="4090988"/>
          <p14:tracePt t="60321" x="2384425" y="4106863"/>
          <p14:tracePt t="60323" x="2392363" y="4114800"/>
          <p14:tracePt t="60325" x="2392363" y="4122738"/>
          <p14:tracePt t="60327" x="2400300" y="4138613"/>
          <p14:tracePt t="60330" x="2400300" y="4154488"/>
          <p14:tracePt t="60333" x="2416175" y="4178300"/>
          <p14:tracePt t="60336" x="2416175" y="4186238"/>
          <p14:tracePt t="60338" x="2424113" y="4194175"/>
          <p14:tracePt t="60339" x="2432050" y="4210050"/>
          <p14:tracePt t="60341" x="2439988" y="4217988"/>
          <p14:tracePt t="60343" x="2447925" y="4233863"/>
          <p14:tracePt t="60347" x="2455863" y="4241800"/>
          <p14:tracePt t="60350" x="2463800" y="4249738"/>
          <p14:tracePt t="60351" x="2463800" y="4257675"/>
          <p14:tracePt t="60354" x="2471738" y="4265613"/>
          <p14:tracePt t="60356" x="2479675" y="4273550"/>
          <p14:tracePt t="60357" x="2479675" y="4281488"/>
          <p14:tracePt t="60361" x="2487613" y="4281488"/>
          <p14:tracePt t="60362" x="2495550" y="4291013"/>
          <p14:tracePt t="60363" x="2495550" y="4298950"/>
          <p14:tracePt t="60366" x="2503488" y="4298950"/>
          <p14:tracePt t="60367" x="2503488" y="4306888"/>
          <p14:tracePt t="60371" x="2511425" y="4306888"/>
          <p14:tracePt t="60373" x="2519363" y="4314825"/>
          <p14:tracePt t="60377" x="2527300" y="4314825"/>
          <p14:tracePt t="60379" x="2527300" y="4322763"/>
          <p14:tracePt t="60383" x="2535238" y="4322763"/>
          <p14:tracePt t="60386" x="2535238" y="4330700"/>
          <p14:tracePt t="60387" x="2543175" y="4330700"/>
          <p14:tracePt t="60396" x="2543175" y="4338638"/>
          <p14:tracePt t="60398" x="2551113" y="4338638"/>
          <p14:tracePt t="60460" x="2559050" y="4346575"/>
          <p14:tracePt t="60467" x="2566988" y="4354513"/>
          <p14:tracePt t="60472" x="2574925" y="4354513"/>
          <p14:tracePt t="60474" x="2574925" y="4362450"/>
          <p14:tracePt t="60476" x="2582863" y="4362450"/>
          <p14:tracePt t="60480" x="2590800" y="4370388"/>
          <p14:tracePt t="60484" x="2598738" y="4378325"/>
          <p14:tracePt t="60487" x="2606675" y="4386263"/>
          <p14:tracePt t="60489" x="2616200" y="4386263"/>
          <p14:tracePt t="60491" x="2616200" y="4394200"/>
          <p14:tracePt t="60493" x="2624138" y="4394200"/>
          <p14:tracePt t="60495" x="2624138" y="4402138"/>
          <p14:tracePt t="60497" x="2632075" y="4402138"/>
          <p14:tracePt t="60500" x="2640013" y="4410075"/>
          <p14:tracePt t="60504" x="2647950" y="4418013"/>
          <p14:tracePt t="60505" x="2655888" y="4418013"/>
          <p14:tracePt t="60507" x="2655888" y="4425950"/>
          <p14:tracePt t="60509" x="2663825" y="4433888"/>
          <p14:tracePt t="60511" x="2671763" y="4433888"/>
          <p14:tracePt t="60513" x="2671763" y="4441825"/>
          <p14:tracePt t="60516" x="2679700" y="4449763"/>
          <p14:tracePt t="60522" x="2695575" y="4457700"/>
          <p14:tracePt t="60523" x="2703513" y="4465638"/>
          <p14:tracePt t="60527" x="2711450" y="4473575"/>
          <p14:tracePt t="60529" x="2719388" y="4481513"/>
          <p14:tracePt t="60533" x="2727325" y="4489450"/>
          <p14:tracePt t="60538" x="2735263" y="4497388"/>
          <p14:tracePt t="60539" x="2735263" y="4505325"/>
          <p14:tracePt t="60541" x="2743200" y="4505325"/>
          <p14:tracePt t="60543" x="2743200" y="4513263"/>
          <p14:tracePt t="60545" x="2751138" y="4513263"/>
          <p14:tracePt t="60549" x="2751138" y="4521200"/>
          <p14:tracePt t="60551" x="2759075" y="4521200"/>
          <p14:tracePt t="60556" x="2767013" y="4529138"/>
          <p14:tracePt t="60557" x="2767013" y="4537075"/>
          <p14:tracePt t="60559" x="2774950" y="4537075"/>
          <p14:tracePt t="60563" x="2774950" y="4545013"/>
          <p14:tracePt t="60566" x="2782888" y="4545013"/>
          <p14:tracePt t="60569" x="2782888" y="4552950"/>
          <p14:tracePt t="60571" x="2790825" y="4552950"/>
          <p14:tracePt t="60577" x="2798763" y="4560888"/>
          <p14:tracePt t="60586" x="2806700" y="4560888"/>
          <p14:tracePt t="60589" x="2806700" y="4568825"/>
          <p14:tracePt t="60591" x="2814638" y="4568825"/>
          <p14:tracePt t="60600" x="2822575" y="4568825"/>
          <p14:tracePt t="60603" x="2822575" y="4576763"/>
          <p14:tracePt t="60607" x="2830513" y="4576763"/>
          <p14:tracePt t="60617" x="2838450" y="4584700"/>
          <p14:tracePt t="60626" x="2846388" y="4584700"/>
          <p14:tracePt t="60627" x="2846388" y="4592638"/>
          <p14:tracePt t="60635" x="2854325" y="4592638"/>
          <p14:tracePt t="60637" x="2854325" y="4600575"/>
          <p14:tracePt t="60644" x="2862263" y="4600575"/>
          <p14:tracePt t="60646" x="2862263" y="4608513"/>
          <p14:tracePt t="60652" x="2870200" y="4608513"/>
          <p14:tracePt t="60654" x="2870200" y="4616450"/>
          <p14:tracePt t="60669" x="2870200" y="4624388"/>
          <p14:tracePt t="60672" x="2878138" y="4624388"/>
          <p14:tracePt t="60698" x="2878138" y="4633913"/>
          <p14:tracePt t="60704" x="2886075" y="4641850"/>
          <p14:tracePt t="60711" x="2886075" y="4649788"/>
          <p14:tracePt t="60713" x="2894013" y="4649788"/>
          <p14:tracePt t="60718" x="2894013" y="4657725"/>
          <p14:tracePt t="60721" x="2901950" y="4657725"/>
          <p14:tracePt t="60723" x="2901950" y="4665663"/>
          <p14:tracePt t="60729" x="2909888" y="4673600"/>
          <p14:tracePt t="60735" x="2917825" y="4681538"/>
          <p14:tracePt t="60741" x="2917825" y="4689475"/>
          <p14:tracePt t="60743" x="2925763" y="4689475"/>
          <p14:tracePt t="60747" x="2925763" y="4697413"/>
          <p14:tracePt t="60752" x="2933700" y="4705350"/>
          <p14:tracePt t="60755" x="2941638" y="4713288"/>
          <p14:tracePt t="60759" x="2949575" y="4721225"/>
          <p14:tracePt t="60761" x="2957513" y="4721225"/>
          <p14:tracePt t="60763" x="2957513" y="4729163"/>
          <p14:tracePt t="60767" x="2974975" y="4737100"/>
          <p14:tracePt t="60770" x="2974975" y="4745038"/>
          <p14:tracePt t="60772" x="2982913" y="4745038"/>
          <p14:tracePt t="60773" x="2990850" y="4752975"/>
          <p14:tracePt t="60777" x="2998788" y="4760913"/>
          <p14:tracePt t="60779" x="3006725" y="4760913"/>
          <p14:tracePt t="60784" x="3014663" y="4776788"/>
          <p14:tracePt t="60786" x="3022600" y="4776788"/>
          <p14:tracePt t="60789" x="3022600" y="4784725"/>
          <p14:tracePt t="60790" x="3030538" y="4784725"/>
          <p14:tracePt t="60791" x="3038475" y="4792663"/>
          <p14:tracePt t="60795" x="3046413" y="4800600"/>
          <p14:tracePt t="60797" x="3054350" y="4800600"/>
          <p14:tracePt t="60800" x="3062288" y="4808538"/>
          <p14:tracePt t="60803" x="3070225" y="4816475"/>
          <p14:tracePt t="60805" x="3078163" y="4816475"/>
          <p14:tracePt t="60807" x="3086100" y="4816475"/>
          <p14:tracePt t="60809" x="3086100" y="4824413"/>
          <p14:tracePt t="60811" x="3094038" y="4824413"/>
          <p14:tracePt t="60815" x="3101975" y="4824413"/>
          <p14:tracePt t="60818" x="3109913" y="4832350"/>
          <p14:tracePt t="60821" x="3117850" y="4832350"/>
          <p14:tracePt t="60823" x="3125788" y="4832350"/>
          <p14:tracePt t="60827" x="3133725" y="4832350"/>
          <p14:tracePt t="60833" x="3149600" y="4832350"/>
          <p14:tracePt t="60837" x="3157538" y="4832350"/>
          <p14:tracePt t="60839" x="3165475" y="4832350"/>
          <p14:tracePt t="60843" x="3173413" y="4832350"/>
          <p14:tracePt t="60846" x="3181350" y="4832350"/>
          <p14:tracePt t="60848" x="3189288" y="4832350"/>
          <p14:tracePt t="60850" x="3197225" y="4832350"/>
          <p14:tracePt t="60852" x="3205163" y="4832350"/>
          <p14:tracePt t="60853" x="3213100" y="4824413"/>
          <p14:tracePt t="60855" x="3221038" y="4824413"/>
          <p14:tracePt t="60857" x="3228975" y="4824413"/>
          <p14:tracePt t="60859" x="3236913" y="4824413"/>
          <p14:tracePt t="60861" x="3252788" y="4824413"/>
          <p14:tracePt t="60863" x="3260725" y="4816475"/>
          <p14:tracePt t="60868" x="3276600" y="4816475"/>
          <p14:tracePt t="60871" x="3292475" y="4816475"/>
          <p14:tracePt t="60873" x="3308350" y="4816475"/>
          <p14:tracePt t="60876" x="3325813" y="4816475"/>
          <p14:tracePt t="60878" x="3333750" y="4808538"/>
          <p14:tracePt t="60879" x="3341688" y="4808538"/>
          <p14:tracePt t="60883" x="3357563" y="4808538"/>
          <p14:tracePt t="60886" x="3365500" y="4808538"/>
          <p14:tracePt t="60887" x="3373438" y="4808538"/>
          <p14:tracePt t="60889" x="3381375" y="4808538"/>
          <p14:tracePt t="60892" x="3389313" y="4808538"/>
          <p14:tracePt t="60893" x="3397250" y="4808538"/>
          <p14:tracePt t="60895" x="3405188" y="4800600"/>
          <p14:tracePt t="60897" x="3413125" y="4800600"/>
          <p14:tracePt t="60900" x="3421063" y="4800600"/>
          <p14:tracePt t="60902" x="3429000" y="4800600"/>
          <p14:tracePt t="60903" x="3436938" y="4800600"/>
          <p14:tracePt t="60907" x="3444875" y="4800600"/>
          <p14:tracePt t="60910" x="3452813" y="4800600"/>
          <p14:tracePt t="60911" x="3460750" y="4800600"/>
          <p14:tracePt t="60916" x="3468688" y="4800600"/>
          <p14:tracePt t="60918" x="3476625" y="4800600"/>
          <p14:tracePt t="60919" x="3484563" y="4800600"/>
          <p14:tracePt t="60923" x="3492500" y="4800600"/>
          <p14:tracePt t="60926" x="3500438" y="4800600"/>
          <p14:tracePt t="60927" x="3508375" y="4800600"/>
          <p14:tracePt t="60929" x="3516313" y="4800600"/>
          <p14:tracePt t="60933" x="3524250" y="4800600"/>
          <p14:tracePt t="60935" x="3532188" y="4808538"/>
          <p14:tracePt t="60937" x="3540125" y="4808538"/>
          <p14:tracePt t="60940" x="3548063" y="4808538"/>
          <p14:tracePt t="60941" x="3556000" y="4808538"/>
          <p14:tracePt t="60945" x="3563938" y="4808538"/>
          <p14:tracePt t="60947" x="3571875" y="4808538"/>
          <p14:tracePt t="60950" x="3579813" y="4808538"/>
          <p14:tracePt t="60952" x="3587750" y="4808538"/>
          <p14:tracePt t="60954" x="3595688" y="4816475"/>
          <p14:tracePt t="60955" x="3603625" y="4816475"/>
          <p14:tracePt t="60957" x="3611563" y="4816475"/>
          <p14:tracePt t="60961" x="3619500" y="4816475"/>
          <p14:tracePt t="60963" x="3627438" y="4816475"/>
          <p14:tracePt t="60966" x="3635375" y="4824413"/>
          <p14:tracePt t="60968" x="3643313" y="4824413"/>
          <p14:tracePt t="60971" x="3660775" y="4824413"/>
          <p14:tracePt t="60973" x="3668713" y="4824413"/>
          <p14:tracePt t="60977" x="3676650" y="4832350"/>
          <p14:tracePt t="60979" x="3684588" y="4832350"/>
          <p14:tracePt t="60983" x="3700463" y="4832350"/>
          <p14:tracePt t="60986" x="3708400" y="4832350"/>
          <p14:tracePt t="60988" x="3716338" y="4832350"/>
          <p14:tracePt t="60990" x="3724275" y="4832350"/>
          <p14:tracePt t="60991" x="3732213" y="4840288"/>
          <p14:tracePt t="60995" x="3740150" y="4840288"/>
          <p14:tracePt t="60997" x="3748088" y="4840288"/>
          <p14:tracePt t="61000" x="3756025" y="4840288"/>
          <p14:tracePt t="61004" x="3771900" y="4840288"/>
          <p14:tracePt t="61007" x="3779838" y="4840288"/>
          <p14:tracePt t="61009" x="3787775" y="4848225"/>
          <p14:tracePt t="61014" x="3795713" y="4848225"/>
          <p14:tracePt t="61016" x="3803650" y="4848225"/>
          <p14:tracePt t="61019" x="3811588" y="4848225"/>
          <p14:tracePt t="61023" x="3819525" y="4848225"/>
          <p14:tracePt t="61034" x="3827463" y="4848225"/>
          <p14:tracePt t="61102" x="3827463" y="4856163"/>
          <p14:tracePt t="61116" x="3827463" y="4864100"/>
          <p14:tracePt t="61120" x="3835400" y="4864100"/>
          <p14:tracePt t="61127" x="3835400" y="4872038"/>
          <p14:tracePt t="61142" x="3835400" y="4879975"/>
          <p14:tracePt t="61156" x="3835400" y="4887913"/>
          <p14:tracePt t="61161" x="3827463" y="4887913"/>
          <p14:tracePt t="61167" x="3827463" y="4895850"/>
          <p14:tracePt t="61179" x="3827463" y="4903788"/>
          <p14:tracePt t="61183" x="3819525" y="4903788"/>
          <p14:tracePt t="61189" x="3819525" y="4911725"/>
          <p14:tracePt t="61196" x="3811588" y="4911725"/>
          <p14:tracePt t="61200" x="3811588" y="4919663"/>
          <p14:tracePt t="61203" x="3803650" y="4919663"/>
          <p14:tracePt t="61209" x="3803650" y="4927600"/>
          <p14:tracePt t="61211" x="3795713" y="4927600"/>
          <p14:tracePt t="61218" x="3787775" y="4935538"/>
          <p14:tracePt t="61221" x="3779838" y="4935538"/>
          <p14:tracePt t="61225" x="3771900" y="4935538"/>
          <p14:tracePt t="61227" x="3771900" y="4943475"/>
          <p14:tracePt t="61230" x="3763963" y="4943475"/>
          <p14:tracePt t="61233" x="3756025" y="4943475"/>
          <p14:tracePt t="61235" x="3748088" y="4951413"/>
          <p14:tracePt t="61238" x="3740150" y="4951413"/>
          <p14:tracePt t="61241" x="3732213" y="4951413"/>
          <p14:tracePt t="61243" x="3724275" y="4959350"/>
          <p14:tracePt t="61246" x="3716338" y="4959350"/>
          <p14:tracePt t="61248" x="3708400" y="4959350"/>
          <p14:tracePt t="61250" x="3700463" y="4967288"/>
          <p14:tracePt t="61254" x="3692525" y="4967288"/>
          <p14:tracePt t="61255" x="3684588" y="4967288"/>
          <p14:tracePt t="61257" x="3676650" y="4967288"/>
          <p14:tracePt t="61259" x="3668713" y="4976813"/>
          <p14:tracePt t="61261" x="3651250" y="4976813"/>
          <p14:tracePt t="61263" x="3643313" y="4976813"/>
          <p14:tracePt t="61265" x="3635375" y="4976813"/>
          <p14:tracePt t="61267" x="3627438" y="4984750"/>
          <p14:tracePt t="61269" x="3619500" y="4984750"/>
          <p14:tracePt t="61271" x="3611563" y="4984750"/>
          <p14:tracePt t="61273" x="3603625" y="4984750"/>
          <p14:tracePt t="61275" x="3595688" y="4984750"/>
          <p14:tracePt t="61277" x="3587750" y="4984750"/>
          <p14:tracePt t="61279" x="3579813" y="4992688"/>
          <p14:tracePt t="61282" x="3571875" y="4992688"/>
          <p14:tracePt t="61284" x="3563938" y="4992688"/>
          <p14:tracePt t="61285" x="3556000" y="4992688"/>
          <p14:tracePt t="61287" x="3548063" y="4992688"/>
          <p14:tracePt t="61290" x="3540125" y="4992688"/>
          <p14:tracePt t="61292" x="3532188" y="4992688"/>
          <p14:tracePt t="61293" x="3524250" y="4992688"/>
          <p14:tracePt t="61295" x="3516313" y="4992688"/>
          <p14:tracePt t="61298" x="3508375" y="4992688"/>
          <p14:tracePt t="61300" x="3500438" y="4992688"/>
          <p14:tracePt t="61302" x="3492500" y="4992688"/>
          <p14:tracePt t="61303" x="3484563" y="5000625"/>
          <p14:tracePt t="61307" x="3476625" y="5000625"/>
          <p14:tracePt t="61309" x="3468688" y="5000625"/>
          <p14:tracePt t="61311" x="3460750" y="5000625"/>
          <p14:tracePt t="61315" x="3444875" y="5000625"/>
          <p14:tracePt t="61318" x="3436938" y="5000625"/>
          <p14:tracePt t="61321" x="3429000" y="5000625"/>
          <p14:tracePt t="61323" x="3421063" y="5000625"/>
          <p14:tracePt t="61327" x="3413125" y="5000625"/>
          <p14:tracePt t="61329" x="3405188" y="5000625"/>
          <p14:tracePt t="61335" x="3397250" y="5000625"/>
          <p14:tracePt t="61339" x="3389313" y="5000625"/>
          <p14:tracePt t="61343" x="3381375" y="5000625"/>
          <p14:tracePt t="61347" x="3373438" y="5000625"/>
          <p14:tracePt t="61351" x="3373438" y="5008563"/>
          <p14:tracePt t="61353" x="3365500" y="5008563"/>
          <p14:tracePt t="61357" x="3357563" y="5008563"/>
          <p14:tracePt t="61363" x="3349625" y="5008563"/>
          <p14:tracePt t="61368" x="3341688" y="5008563"/>
          <p14:tracePt t="61371" x="3333750" y="5008563"/>
          <p14:tracePt t="61377" x="3325813" y="5008563"/>
          <p14:tracePt t="61384" x="3317875" y="5016500"/>
          <p14:tracePt t="61387" x="3308350" y="5016500"/>
          <p14:tracePt t="61395" x="3300413" y="5016500"/>
          <p14:tracePt t="61401" x="3292475" y="5016500"/>
          <p14:tracePt t="61407" x="3284538" y="5016500"/>
          <p14:tracePt t="61416" x="3276600" y="5016500"/>
          <p14:tracePt t="61421" x="3268663" y="5016500"/>
          <p14:tracePt t="61427" x="3260725" y="5016500"/>
          <p14:tracePt t="61433" x="3252788" y="5016500"/>
          <p14:tracePt t="61435" x="3244850" y="5016500"/>
          <p14:tracePt t="61439" x="3236913" y="5016500"/>
          <p14:tracePt t="61443" x="3228975" y="5016500"/>
          <p14:tracePt t="61445" x="3228975" y="5008563"/>
          <p14:tracePt t="61448" x="3221038" y="5008563"/>
          <p14:tracePt t="61452" x="3213100" y="5008563"/>
          <p14:tracePt t="61454" x="3205163" y="5008563"/>
          <p14:tracePt t="61457" x="3197225" y="5008563"/>
          <p14:tracePt t="61459" x="3197225" y="5000625"/>
          <p14:tracePt t="61461" x="3189288" y="5000625"/>
          <p14:tracePt t="61466" x="3181350" y="5000625"/>
          <p14:tracePt t="61469" x="3173413" y="5000625"/>
          <p14:tracePt t="61473" x="3165475" y="5000625"/>
          <p14:tracePt t="61475" x="3157538" y="5000625"/>
          <p14:tracePt t="61477" x="3157538" y="4992688"/>
          <p14:tracePt t="61479" x="3149600" y="4992688"/>
          <p14:tracePt t="61483" x="3141663" y="4992688"/>
          <p14:tracePt t="61485" x="3133725" y="4992688"/>
          <p14:tracePt t="61488" x="3125788" y="4992688"/>
          <p14:tracePt t="61490" x="3117850" y="4992688"/>
          <p14:tracePt t="61493" x="3109913" y="4992688"/>
          <p14:tracePt t="61495" x="3101975" y="4992688"/>
          <p14:tracePt t="61498" x="3094038" y="4992688"/>
          <p14:tracePt t="61500" x="3086100" y="4992688"/>
          <p14:tracePt t="61503" x="3078163" y="4992688"/>
          <p14:tracePt t="61505" x="3070225" y="4992688"/>
          <p14:tracePt t="61507" x="3062288" y="4992688"/>
          <p14:tracePt t="61511" x="3054350" y="4992688"/>
          <p14:tracePt t="61516" x="3046413" y="4992688"/>
          <p14:tracePt t="61520" x="3038475" y="4992688"/>
          <p14:tracePt t="61521" x="3030538" y="4992688"/>
          <p14:tracePt t="61525" x="3022600" y="4992688"/>
          <p14:tracePt t="61529" x="3014663" y="5000625"/>
          <p14:tracePt t="61534" x="3006725" y="5000625"/>
          <p14:tracePt t="61537" x="2998788" y="5000625"/>
          <p14:tracePt t="61541" x="2990850" y="5000625"/>
          <p14:tracePt t="61545" x="2982913" y="5000625"/>
          <p14:tracePt t="61550" x="2974975" y="5000625"/>
          <p14:tracePt t="61556" x="2967038" y="5000625"/>
          <p14:tracePt t="61560" x="2957513" y="5000625"/>
          <p14:tracePt t="61563" x="2949575" y="5000625"/>
          <p14:tracePt t="61569" x="2941638" y="5000625"/>
          <p14:tracePt t="61575" x="2933700" y="5000625"/>
          <p14:tracePt t="61583" x="2925763" y="5000625"/>
          <p14:tracePt t="61587" x="2917825" y="5000625"/>
          <p14:tracePt t="61595" x="2909888" y="5000625"/>
          <p14:tracePt t="61601" x="2901950" y="5000625"/>
          <p14:tracePt t="61607" x="2894013" y="5000625"/>
          <p14:tracePt t="61609" x="2894013" y="4992688"/>
          <p14:tracePt t="61613" x="2886075" y="4992688"/>
          <p14:tracePt t="61621" x="2878138" y="4992688"/>
          <p14:tracePt t="61628" x="2870200" y="4992688"/>
          <p14:tracePt t="61630" x="2870200" y="4984750"/>
          <p14:tracePt t="61637" x="2862263" y="4984750"/>
          <p14:tracePt t="61650" x="2854325" y="4984750"/>
          <p14:tracePt t="61824" x="2854325" y="4976813"/>
          <p14:tracePt t="61828" x="2862263" y="4976813"/>
          <p14:tracePt t="61832" x="2870200" y="4976813"/>
          <p14:tracePt t="61836" x="2878138" y="4976813"/>
          <p14:tracePt t="61840" x="2886075" y="4967288"/>
          <p14:tracePt t="61843" x="2894013" y="4967288"/>
          <p14:tracePt t="61846" x="2901950" y="4967288"/>
          <p14:tracePt t="61848" x="2909888" y="4967288"/>
          <p14:tracePt t="61852" x="2917825" y="4967288"/>
          <p14:tracePt t="61853" x="2925763" y="4967288"/>
          <p14:tracePt t="61855" x="2933700" y="4967288"/>
          <p14:tracePt t="61857" x="2941638" y="4967288"/>
          <p14:tracePt t="61859" x="2949575" y="4967288"/>
          <p14:tracePt t="61862" x="2957513" y="4967288"/>
          <p14:tracePt t="61863" x="2967038" y="4967288"/>
          <p14:tracePt t="61866" x="2974975" y="4967288"/>
          <p14:tracePt t="61868" x="2982913" y="4967288"/>
          <p14:tracePt t="61869" x="2990850" y="4967288"/>
          <p14:tracePt t="61871" x="2998788" y="4967288"/>
          <p14:tracePt t="61873" x="3006725" y="4967288"/>
          <p14:tracePt t="61879" x="3022600" y="4967288"/>
          <p14:tracePt t="61881" x="3030538" y="4967288"/>
          <p14:tracePt t="61884" x="3046413" y="4967288"/>
          <p14:tracePt t="61886" x="3054350" y="4967288"/>
          <p14:tracePt t="61887" x="3062288" y="4967288"/>
          <p14:tracePt t="61889" x="3070225" y="4976813"/>
          <p14:tracePt t="61892" x="3078163" y="4976813"/>
          <p14:tracePt t="61893" x="3094038" y="4976813"/>
          <p14:tracePt t="61895" x="3101975" y="4976813"/>
          <p14:tracePt t="61897" x="3109913" y="4976813"/>
          <p14:tracePt t="61900" x="3117850" y="4984750"/>
          <p14:tracePt t="61902" x="3125788" y="4984750"/>
          <p14:tracePt t="61903" x="3133725" y="4984750"/>
          <p14:tracePt t="61905" x="3141663" y="4984750"/>
          <p14:tracePt t="61908" x="3149600" y="4984750"/>
          <p14:tracePt t="61909" x="3157538" y="4992688"/>
          <p14:tracePt t="61911" x="3165475" y="4992688"/>
          <p14:tracePt t="61913" x="3173413" y="4992688"/>
          <p14:tracePt t="61918" x="3189288" y="4992688"/>
          <p14:tracePt t="61920" x="3197225" y="5000625"/>
          <p14:tracePt t="61921" x="3205163" y="5000625"/>
          <p14:tracePt t="61924" x="3213100" y="5000625"/>
          <p14:tracePt t="61925" x="3221038" y="5000625"/>
          <p14:tracePt t="61927" x="3228975" y="5000625"/>
          <p14:tracePt t="61929" x="3236913" y="5008563"/>
          <p14:tracePt t="61933" x="3244850" y="5008563"/>
          <p14:tracePt t="61936" x="3252788" y="5008563"/>
          <p14:tracePt t="61937" x="3260725" y="5008563"/>
          <p14:tracePt t="61940" x="3268663" y="5008563"/>
          <p14:tracePt t="61942" x="3276600" y="5016500"/>
          <p14:tracePt t="61943" x="3284538" y="5016500"/>
          <p14:tracePt t="61948" x="3292475" y="5016500"/>
          <p14:tracePt t="61950" x="3300413" y="5016500"/>
          <p14:tracePt t="61952" x="3308350" y="5016500"/>
          <p14:tracePt t="61956" x="3325813" y="5016500"/>
          <p14:tracePt t="61957" x="3333750" y="5016500"/>
          <p14:tracePt t="61959" x="3341688" y="5016500"/>
          <p14:tracePt t="61961" x="3349625" y="5016500"/>
          <p14:tracePt t="61963" x="3357563" y="5016500"/>
          <p14:tracePt t="61966" x="3365500" y="5016500"/>
          <p14:tracePt t="61968" x="3373438" y="5016500"/>
          <p14:tracePt t="61970" x="3381375" y="5016500"/>
          <p14:tracePt t="61971" x="3397250" y="5016500"/>
          <p14:tracePt t="61973" x="3405188" y="5016500"/>
          <p14:tracePt t="61975" x="3413125" y="5016500"/>
          <p14:tracePt t="61977" x="3421063" y="5016500"/>
          <p14:tracePt t="61979" x="3429000" y="5016500"/>
          <p14:tracePt t="61984" x="3452813" y="5024438"/>
          <p14:tracePt t="61986" x="3460750" y="5024438"/>
          <p14:tracePt t="61988" x="3468688" y="5024438"/>
          <p14:tracePt t="61989" x="3484563" y="5024438"/>
          <p14:tracePt t="61991" x="3492500" y="5024438"/>
          <p14:tracePt t="61993" x="3500438" y="5024438"/>
          <p14:tracePt t="61995" x="3516313" y="5024438"/>
          <p14:tracePt t="61997" x="3524250" y="5024438"/>
          <p14:tracePt t="62001" x="3532188" y="5024438"/>
          <p14:tracePt t="62004" x="3548063" y="5024438"/>
          <p14:tracePt t="62005" x="3556000" y="5024438"/>
          <p14:tracePt t="62007" x="3563938" y="5024438"/>
          <p14:tracePt t="62009" x="3571875" y="5024438"/>
          <p14:tracePt t="62011" x="3579813" y="5024438"/>
          <p14:tracePt t="62013" x="3587750" y="5024438"/>
          <p14:tracePt t="62016" x="3595688" y="5024438"/>
          <p14:tracePt t="62020" x="3611563" y="5024438"/>
          <p14:tracePt t="62021" x="3619500" y="5024438"/>
          <p14:tracePt t="62023" x="3627438" y="5024438"/>
          <p14:tracePt t="62025" x="3643313" y="5024438"/>
          <p14:tracePt t="62027" x="3651250" y="5016500"/>
          <p14:tracePt t="62029" x="3660775" y="5016500"/>
          <p14:tracePt t="62034" x="3684588" y="5016500"/>
          <p14:tracePt t="62036" x="3692525" y="5016500"/>
          <p14:tracePt t="62038" x="3708400" y="5016500"/>
          <p14:tracePt t="62053" x="3787775" y="5016500"/>
          <p14:tracePt t="62055" x="3803650" y="5016500"/>
          <p14:tracePt t="62057" x="3811588" y="5024438"/>
          <p14:tracePt t="62059" x="3827463" y="5024438"/>
          <p14:tracePt t="62061" x="3835400" y="5024438"/>
          <p14:tracePt t="62064" x="3843338" y="5024438"/>
          <p14:tracePt t="62068" x="3867150" y="5016500"/>
          <p14:tracePt t="62070" x="3875088" y="5016500"/>
          <p14:tracePt t="62071" x="3890963" y="5016500"/>
          <p14:tracePt t="62073" x="3898900" y="5016500"/>
          <p14:tracePt t="62075" x="3906838" y="5016500"/>
          <p14:tracePt t="62077" x="3922713" y="5016500"/>
          <p14:tracePt t="62080" x="3930650" y="5016500"/>
          <p14:tracePt t="62084" x="3954463" y="5024438"/>
          <p14:tracePt t="62086" x="3962400" y="5024438"/>
          <p14:tracePt t="62087" x="3978275" y="5024438"/>
          <p14:tracePt t="62089" x="3986213" y="5024438"/>
          <p14:tracePt t="62091" x="3994150" y="5024438"/>
          <p14:tracePt t="62093" x="4011613" y="5024438"/>
          <p14:tracePt t="62095" x="4019550" y="5024438"/>
          <p14:tracePt t="62097" x="4027488" y="5024438"/>
          <p14:tracePt t="62100" x="4043363" y="5024438"/>
          <p14:tracePt t="62102" x="4051300" y="5032375"/>
          <p14:tracePt t="62103" x="4067175" y="5032375"/>
          <p14:tracePt t="62105" x="4075113" y="5032375"/>
          <p14:tracePt t="62107" x="4083050" y="5032375"/>
          <p14:tracePt t="62109" x="4098925" y="5032375"/>
          <p14:tracePt t="62112" x="4106863" y="5032375"/>
          <p14:tracePt t="62113" x="4114800" y="5032375"/>
          <p14:tracePt t="62116" x="4130675" y="5032375"/>
          <p14:tracePt t="62118" x="4138613" y="5040313"/>
          <p14:tracePt t="62119" x="4146550" y="5040313"/>
          <p14:tracePt t="62121" x="4154488" y="5040313"/>
          <p14:tracePt t="62123" x="4170363" y="5040313"/>
          <p14:tracePt t="62126" x="4178300" y="5040313"/>
          <p14:tracePt t="62127" x="4194175" y="5040313"/>
          <p14:tracePt t="62129" x="4202113" y="5040313"/>
          <p14:tracePt t="62133" x="4225925" y="5040313"/>
          <p14:tracePt t="62135" x="4241800" y="5040313"/>
          <p14:tracePt t="62137" x="4257675" y="5048250"/>
          <p14:tracePt t="62139" x="4265613" y="5048250"/>
          <p14:tracePt t="62142" x="4281488" y="5048250"/>
          <p14:tracePt t="62143" x="4297363" y="5048250"/>
          <p14:tracePt t="62145" x="4305300" y="5056188"/>
          <p14:tracePt t="62147" x="4321175" y="5056188"/>
          <p14:tracePt t="62150" x="4337050" y="5048250"/>
          <p14:tracePt t="62152" x="4352925" y="5048250"/>
          <p14:tracePt t="62154" x="4370388" y="5048250"/>
          <p14:tracePt t="62155" x="4386263" y="5048250"/>
          <p14:tracePt t="62158" x="4402138" y="5048250"/>
          <p14:tracePt t="62159" x="4418013" y="5048250"/>
          <p14:tracePt t="62161" x="4433888" y="5048250"/>
          <p14:tracePt t="62163" x="4449763" y="5048250"/>
          <p14:tracePt t="62166" x="4465638" y="5048250"/>
          <p14:tracePt t="62169" x="4505325" y="5048250"/>
          <p14:tracePt t="62171" x="4521200" y="5048250"/>
          <p14:tracePt t="62174" x="4537075" y="5048250"/>
          <p14:tracePt t="62175" x="4552950" y="5048250"/>
          <p14:tracePt t="62177" x="4576763" y="5048250"/>
          <p14:tracePt t="62179" x="4600575" y="5040313"/>
          <p14:tracePt t="62184" x="4632325" y="5040313"/>
          <p14:tracePt t="62186" x="4648200" y="5040313"/>
          <p14:tracePt t="62187" x="4664075" y="5032375"/>
          <p14:tracePt t="62190" x="4687888" y="5032375"/>
          <p14:tracePt t="62191" x="4705350" y="5032375"/>
          <p14:tracePt t="62193" x="4729163" y="5032375"/>
          <p14:tracePt t="62195" x="4745038" y="5032375"/>
          <p14:tracePt t="62197" x="4768850" y="5024438"/>
          <p14:tracePt t="62200" x="4784725" y="5024438"/>
          <p14:tracePt t="62203" x="4808538" y="5024438"/>
          <p14:tracePt t="62205" x="4856163" y="5016500"/>
          <p14:tracePt t="62207" x="4872038" y="5008563"/>
          <p14:tracePt t="62209" x="4895850" y="5008563"/>
          <p14:tracePt t="62211" x="4919663" y="5008563"/>
          <p14:tracePt t="62213" x="4951413" y="5000625"/>
          <p14:tracePt t="62216" x="4967288" y="5000625"/>
          <p14:tracePt t="62218" x="4983163" y="4992688"/>
          <p14:tracePt t="62222" x="5022850" y="4992688"/>
          <p14:tracePt t="62223" x="5046663" y="4984750"/>
          <p14:tracePt t="62225" x="5064125" y="4984750"/>
          <p14:tracePt t="62227" x="5080000" y="4984750"/>
          <p14:tracePt t="62229" x="5103813" y="4984750"/>
          <p14:tracePt t="62234" x="5135563" y="4976813"/>
          <p14:tracePt t="62238" x="5167313" y="4976813"/>
          <p14:tracePt t="62239" x="5183188" y="4976813"/>
          <p14:tracePt t="62241" x="5199063" y="4967288"/>
          <p14:tracePt t="62243" x="5207000" y="4967288"/>
          <p14:tracePt t="62245" x="5222875" y="4967288"/>
          <p14:tracePt t="62247" x="5230813" y="4967288"/>
          <p14:tracePt t="62250" x="5246688" y="4967288"/>
          <p14:tracePt t="62254" x="5262563" y="4959350"/>
          <p14:tracePt t="62255" x="5270500" y="4959350"/>
          <p14:tracePt t="62257" x="5278438" y="4959350"/>
          <p14:tracePt t="62259" x="5286375" y="4959350"/>
          <p14:tracePt t="62261" x="5302250" y="4959350"/>
          <p14:tracePt t="62263" x="5310188" y="4951413"/>
          <p14:tracePt t="62266" x="5318125" y="4951413"/>
          <p14:tracePt t="62270" x="5326063" y="4951413"/>
          <p14:tracePt t="62272" x="5334000" y="4951413"/>
          <p14:tracePt t="62273" x="5341938" y="4943475"/>
          <p14:tracePt t="62275" x="5349875" y="4943475"/>
          <p14:tracePt t="62277" x="5357813" y="4943475"/>
          <p14:tracePt t="62279" x="5365750" y="4943475"/>
          <p14:tracePt t="62283" x="5373688" y="4935538"/>
          <p14:tracePt t="62285" x="5381625" y="4935538"/>
          <p14:tracePt t="62287" x="5389563" y="4935538"/>
          <p14:tracePt t="62291" x="5397500" y="4935538"/>
          <p14:tracePt t="62293" x="5407025" y="4927600"/>
          <p14:tracePt t="62297" x="5414963" y="4927600"/>
          <p14:tracePt t="62302" x="5422900" y="4927600"/>
          <p14:tracePt t="62303" x="5430838" y="4919663"/>
          <p14:tracePt t="62307" x="5438775" y="4919663"/>
          <p14:tracePt t="62311" x="5446713" y="4919663"/>
          <p14:tracePt t="62313" x="5454650" y="4911725"/>
          <p14:tracePt t="62316" x="5462588" y="4911725"/>
          <p14:tracePt t="62319" x="5470525" y="4903788"/>
          <p14:tracePt t="62321" x="5478463" y="4903788"/>
          <p14:tracePt t="62323" x="5486400" y="4903788"/>
          <p14:tracePt t="62325" x="5486400" y="4895850"/>
          <p14:tracePt t="62327" x="5494338" y="4895850"/>
          <p14:tracePt t="62330" x="5502275" y="4895850"/>
          <p14:tracePt t="62333" x="5518150" y="4887913"/>
          <p14:tracePt t="62337" x="5526088" y="4879975"/>
          <p14:tracePt t="62339" x="5534025" y="4879975"/>
          <p14:tracePt t="62341" x="5541963" y="4879975"/>
          <p14:tracePt t="62343" x="5549900" y="4872038"/>
          <p14:tracePt t="62345" x="5557838" y="4872038"/>
          <p14:tracePt t="62350" x="5573713" y="4864100"/>
          <p14:tracePt t="62353" x="5581650" y="4856163"/>
          <p14:tracePt t="62355" x="5589588" y="4856163"/>
          <p14:tracePt t="62357" x="5597525" y="4848225"/>
          <p14:tracePt t="62360" x="5605463" y="4848225"/>
          <p14:tracePt t="62362" x="5605463" y="4840288"/>
          <p14:tracePt t="62363" x="5613400" y="4840288"/>
          <p14:tracePt t="62366" x="5621338" y="4840288"/>
          <p14:tracePt t="62367" x="5629275" y="4832350"/>
          <p14:tracePt t="62370" x="5637213" y="4832350"/>
          <p14:tracePt t="62371" x="5637213" y="4824413"/>
          <p14:tracePt t="62373" x="5645150" y="4824413"/>
          <p14:tracePt t="62376" x="5653088" y="4816475"/>
          <p14:tracePt t="62377" x="5661025" y="4816475"/>
          <p14:tracePt t="62379" x="5661025" y="4808538"/>
          <p14:tracePt t="62383" x="5676900" y="4800600"/>
          <p14:tracePt t="62387" x="5692775" y="4792663"/>
          <p14:tracePt t="62391" x="5700713" y="4784725"/>
          <p14:tracePt t="62394" x="5708650" y="4784725"/>
          <p14:tracePt t="62395" x="5716588" y="4776788"/>
          <p14:tracePt t="62397" x="5716588" y="4768850"/>
          <p14:tracePt t="62400" x="5724525" y="4768850"/>
          <p14:tracePt t="62401" x="5732463" y="4760913"/>
          <p14:tracePt t="62404" x="5740400" y="4752975"/>
          <p14:tracePt t="62405" x="5749925" y="4745038"/>
          <p14:tracePt t="62409" x="5757863" y="4737100"/>
          <p14:tracePt t="62411" x="5765800" y="4729163"/>
          <p14:tracePt t="62413" x="5773738" y="4721225"/>
          <p14:tracePt t="62416" x="5781675" y="4713288"/>
          <p14:tracePt t="62418" x="5789613" y="4705350"/>
          <p14:tracePt t="62422" x="5805488" y="4689475"/>
          <p14:tracePt t="62424" x="5813425" y="4681538"/>
          <p14:tracePt t="62426" x="5821363" y="4673600"/>
          <p14:tracePt t="62427" x="5829300" y="4665663"/>
          <p14:tracePt t="62429" x="5837238" y="4657725"/>
          <p14:tracePt t="62433" x="5853113" y="4641850"/>
          <p14:tracePt t="62436" x="5861050" y="4633913"/>
          <p14:tracePt t="62441" x="5892800" y="4608513"/>
          <p14:tracePt t="62443" x="5900738" y="4600575"/>
          <p14:tracePt t="62445" x="5908675" y="4592638"/>
          <p14:tracePt t="62447" x="5916613" y="4576763"/>
          <p14:tracePt t="62450" x="5924550" y="4568825"/>
          <p14:tracePt t="62451" x="5940425" y="4560888"/>
          <p14:tracePt t="62454" x="5948363" y="4552950"/>
          <p14:tracePt t="62460" x="5972175" y="4521200"/>
          <p14:tracePt t="62462" x="5988050" y="4513263"/>
          <p14:tracePt t="62463" x="5995988" y="4505325"/>
          <p14:tracePt t="62466" x="6003925" y="4497388"/>
          <p14:tracePt t="62467" x="6019800" y="4489450"/>
          <p14:tracePt t="62470" x="6027738" y="4473575"/>
          <p14:tracePt t="62474" x="6051550" y="4457700"/>
          <p14:tracePt t="62475" x="6059488" y="4449763"/>
          <p14:tracePt t="62477" x="6067425" y="4441825"/>
          <p14:tracePt t="62479" x="6083300" y="4433888"/>
          <p14:tracePt t="62483" x="6100763" y="4418013"/>
          <p14:tracePt t="62486" x="6116638" y="4410075"/>
          <p14:tracePt t="62490" x="6132513" y="4394200"/>
          <p14:tracePt t="62492" x="6148388" y="4386263"/>
          <p14:tracePt t="62494" x="6156325" y="4378325"/>
          <p14:tracePt t="62495" x="6164263" y="4370388"/>
          <p14:tracePt t="62497" x="6180138" y="4362450"/>
          <p14:tracePt t="62500" x="6188075" y="4354513"/>
          <p14:tracePt t="62502" x="6196013" y="4346575"/>
          <p14:tracePt t="62503" x="6211888" y="4338638"/>
          <p14:tracePt t="62508" x="6227763" y="4322763"/>
          <p14:tracePt t="62509" x="6243638" y="4314825"/>
          <p14:tracePt t="62511" x="6251575" y="4298950"/>
          <p14:tracePt t="62513" x="6259513" y="4291013"/>
          <p14:tracePt t="62516" x="6275388" y="4281488"/>
          <p14:tracePt t="62518" x="6283325" y="4273550"/>
          <p14:tracePt t="62519" x="6291263" y="4265613"/>
          <p14:tracePt t="62524" x="6315075" y="4249738"/>
          <p14:tracePt t="62525" x="6323013" y="4241800"/>
          <p14:tracePt t="62527" x="6330950" y="4233863"/>
          <p14:tracePt t="62529" x="6338888" y="4225925"/>
          <p14:tracePt t="62533" x="6362700" y="4210050"/>
          <p14:tracePt t="62536" x="6370638" y="4202113"/>
          <p14:tracePt t="62540" x="6386513" y="4186238"/>
          <p14:tracePt t="62541" x="6394450" y="4178300"/>
          <p14:tracePt t="62543" x="6402388" y="4170363"/>
          <p14:tracePt t="62545" x="6410325" y="4162425"/>
          <p14:tracePt t="62548" x="6418263" y="4154488"/>
          <p14:tracePt t="62550" x="6418263" y="4146550"/>
          <p14:tracePt t="62551" x="6434138" y="4138613"/>
          <p14:tracePt t="62555" x="6434138" y="4130675"/>
          <p14:tracePt t="62558" x="6451600" y="4114800"/>
          <p14:tracePt t="62560" x="6459538" y="4106863"/>
          <p14:tracePt t="62561" x="6459538" y="4098925"/>
          <p14:tracePt t="62565" x="6467475" y="4098925"/>
          <p14:tracePt t="62568" x="6483350" y="4083050"/>
          <p14:tracePt t="62571" x="6491288" y="4075113"/>
          <p14:tracePt t="62573" x="6499225" y="4059238"/>
          <p14:tracePt t="62575" x="6507163" y="4051300"/>
          <p14:tracePt t="62577" x="6515100" y="4043363"/>
          <p14:tracePt t="62579" x="6515100" y="4035425"/>
          <p14:tracePt t="62583" x="6523038" y="4027488"/>
          <p14:tracePt t="62584" x="6530975" y="4019550"/>
          <p14:tracePt t="62587" x="6546850" y="4003675"/>
          <p14:tracePt t="62589" x="6554788" y="4003675"/>
          <p14:tracePt t="62591" x="6562725" y="3987800"/>
          <p14:tracePt t="62595" x="6570663" y="3979863"/>
          <p14:tracePt t="62598" x="6578600" y="3971925"/>
          <p14:tracePt t="62600" x="6586538" y="3963988"/>
          <p14:tracePt t="62602" x="6594475" y="3956050"/>
          <p14:tracePt t="62606" x="6610350" y="3938588"/>
          <p14:tracePt t="62607" x="6618288" y="3930650"/>
          <p14:tracePt t="62609" x="6626225" y="3922713"/>
          <p14:tracePt t="62611" x="6634163" y="3914775"/>
          <p14:tracePt t="62613" x="6642100" y="3906838"/>
          <p14:tracePt t="62616" x="6650038" y="3898900"/>
          <p14:tracePt t="62617" x="6657975" y="3890963"/>
          <p14:tracePt t="62622" x="6673850" y="3875088"/>
          <p14:tracePt t="62624" x="6681788" y="3867150"/>
          <p14:tracePt t="62625" x="6689725" y="3859213"/>
          <p14:tracePt t="62628" x="6697663" y="3851275"/>
          <p14:tracePt t="62629" x="6705600" y="3843338"/>
          <p14:tracePt t="62633" x="6729413" y="3835400"/>
          <p14:tracePt t="62636" x="6737350" y="3827463"/>
          <p14:tracePt t="62640" x="6753225" y="3811588"/>
          <p14:tracePt t="62643" x="6777038" y="3795713"/>
          <p14:tracePt t="62645" x="6784975" y="3795713"/>
          <p14:tracePt t="62647" x="6794500" y="3787775"/>
          <p14:tracePt t="62650" x="6810375" y="3779838"/>
          <p14:tracePt t="62651" x="6818313" y="3771900"/>
          <p14:tracePt t="62656" x="6834188" y="3763963"/>
          <p14:tracePt t="62658" x="6850063" y="3756025"/>
          <p14:tracePt t="62660" x="6858000" y="3756025"/>
          <p14:tracePt t="62661" x="6865938" y="3748088"/>
          <p14:tracePt t="62663" x="6873875" y="3740150"/>
          <p14:tracePt t="62666" x="6881813" y="3740150"/>
          <p14:tracePt t="62667" x="6897688" y="3732213"/>
          <p14:tracePt t="62672" x="6913563" y="3716338"/>
          <p14:tracePt t="62676" x="6929438" y="3708400"/>
          <p14:tracePt t="62678" x="6945313" y="3708400"/>
          <p14:tracePt t="62679" x="6953250" y="3700463"/>
          <p14:tracePt t="62683" x="6969125" y="3684588"/>
          <p14:tracePt t="62687" x="6977063" y="3684588"/>
          <p14:tracePt t="62691" x="7000875" y="3668713"/>
          <p14:tracePt t="62693" x="7008813" y="3668713"/>
          <p14:tracePt t="62695" x="7016750" y="3660775"/>
          <p14:tracePt t="62697" x="7024688" y="3660775"/>
          <p14:tracePt t="62700" x="7032625" y="3652838"/>
          <p14:tracePt t="62701" x="7040563" y="3652838"/>
          <p14:tracePt t="62704" x="7048500" y="3644900"/>
          <p14:tracePt t="62707" x="7056438" y="3644900"/>
          <p14:tracePt t="62709" x="7064375" y="3636963"/>
          <p14:tracePt t="62713" x="7072313" y="3629025"/>
          <p14:tracePt t="62716" x="7080250" y="3629025"/>
          <p14:tracePt t="62717" x="7080250" y="3621088"/>
          <p14:tracePt t="62722" x="7088188" y="3621088"/>
          <p14:tracePt t="62723" x="7096125" y="3613150"/>
          <p14:tracePt t="62725" x="7104063" y="3613150"/>
          <p14:tracePt t="62729" x="7112000" y="3605213"/>
          <p14:tracePt t="62734" x="7119938" y="3595688"/>
          <p14:tracePt t="62738" x="7127875" y="3587750"/>
          <p14:tracePt t="62739" x="7135813" y="3587750"/>
          <p14:tracePt t="62743" x="7145338" y="3579813"/>
          <p14:tracePt t="62747" x="7153275" y="3571875"/>
          <p14:tracePt t="62753" x="7161213" y="3563938"/>
          <p14:tracePt t="62754" x="7169150" y="3563938"/>
          <p14:tracePt t="62755" x="7169150" y="3556000"/>
          <p14:tracePt t="62757" x="7177088" y="3556000"/>
          <p14:tracePt t="62759" x="7177088" y="3548063"/>
          <p14:tracePt t="62761" x="7185025" y="3548063"/>
          <p14:tracePt t="62766" x="7185025" y="3540125"/>
          <p14:tracePt t="62771" x="7200900" y="3532188"/>
          <p14:tracePt t="62775" x="7200900" y="3524250"/>
          <p14:tracePt t="62777" x="7208838" y="3524250"/>
          <p14:tracePt t="62783" x="7216775" y="3516313"/>
          <p14:tracePt t="62791" x="7224713" y="3508375"/>
          <p14:tracePt t="62807" x="7224713" y="3500438"/>
          <p14:tracePt t="62833" x="7224713" y="3492500"/>
          <p14:tracePt t="62847" x="7232650" y="3492500"/>
          <p14:tracePt t="62851" x="7232650" y="3484563"/>
          <p14:tracePt t="62869" x="7232650" y="3476625"/>
          <p14:tracePt t="62893" x="7232650" y="3468688"/>
          <p14:tracePt t="63054" x="7240588" y="3468688"/>
          <p14:tracePt t="63066" x="7240588" y="3476625"/>
          <p14:tracePt t="63071" x="7248525" y="3476625"/>
          <p14:tracePt t="63080" x="7256463" y="3476625"/>
          <p14:tracePt t="63086" x="7264400" y="3476625"/>
          <p14:tracePt t="63091" x="7272338" y="3476625"/>
          <p14:tracePt t="63095" x="7280275" y="3476625"/>
          <p14:tracePt t="63100" x="7288213" y="3476625"/>
          <p14:tracePt t="63105" x="7296150" y="3476625"/>
          <p14:tracePt t="63111" x="7304088" y="3484563"/>
          <p14:tracePt t="63116" x="7312025" y="3484563"/>
          <p14:tracePt t="63121" x="7319963" y="3484563"/>
          <p14:tracePt t="63125" x="7327900" y="3484563"/>
          <p14:tracePt t="63133" x="7335838" y="3484563"/>
          <p14:tracePt t="63137" x="7343775" y="3484563"/>
          <p14:tracePt t="63145" x="7351713" y="3476625"/>
          <p14:tracePt t="63153" x="7359650" y="3476625"/>
          <p14:tracePt t="63163" x="7367588" y="3476625"/>
          <p14:tracePt t="63173" x="7375525" y="3468688"/>
          <p14:tracePt t="63177" x="7383463" y="3468688"/>
          <p14:tracePt t="63185" x="7391400" y="3468688"/>
          <p14:tracePt t="63192" x="7399338" y="3468688"/>
          <p14:tracePt t="63198" x="7407275" y="3468688"/>
          <p14:tracePt t="63200" x="7407275" y="3460750"/>
          <p14:tracePt t="63204" x="7415213" y="3460750"/>
          <p14:tracePt t="63209" x="7423150" y="3460750"/>
          <p14:tracePt t="63213" x="7431088" y="3460750"/>
          <p14:tracePt t="63219" x="7439025" y="3452813"/>
          <p14:tracePt t="63227" x="7446963" y="3452813"/>
          <p14:tracePt t="63234" x="7454900" y="3452813"/>
          <p14:tracePt t="63239" x="7454900" y="3444875"/>
          <p14:tracePt t="63241" x="7462838" y="3444875"/>
          <p14:tracePt t="63248" x="7470775" y="3444875"/>
          <p14:tracePt t="63255" x="7478713" y="3436938"/>
          <p14:tracePt t="63267" x="7486650" y="3436938"/>
          <p14:tracePt t="63275" x="7486650" y="3429000"/>
          <p14:tracePt t="63285" x="7496175" y="3429000"/>
          <p14:tracePt t="63291" x="7496175" y="3421063"/>
          <p14:tracePt t="63301" x="7496175" y="3413125"/>
          <p14:tracePt t="63309" x="7496175" y="3405188"/>
          <p14:tracePt t="63318" x="7496175" y="3397250"/>
          <p14:tracePt t="63328" x="7496175" y="3389313"/>
          <p14:tracePt t="63335" x="7496175" y="3381375"/>
          <p14:tracePt t="63343" x="7496175" y="3373438"/>
          <p14:tracePt t="63351" x="7496175" y="3365500"/>
          <p14:tracePt t="63361" x="7496175" y="3357563"/>
          <p14:tracePt t="63367" x="7496175" y="3349625"/>
          <p14:tracePt t="63369" x="7486650" y="3349625"/>
          <p14:tracePt t="63375" x="7486650" y="3341688"/>
          <p14:tracePt t="63384" x="7486650" y="3333750"/>
          <p14:tracePt t="63393" x="7486650" y="3325813"/>
          <p14:tracePt t="63401" x="7478713" y="3325813"/>
          <p14:tracePt t="63408" x="7478713" y="3317875"/>
          <p14:tracePt t="63427" x="7478713" y="3309938"/>
          <p14:tracePt t="63440" x="7470775" y="3309938"/>
          <p14:tracePt t="63441" x="7470775" y="3302000"/>
          <p14:tracePt t="63453" x="7470775" y="3294063"/>
          <p14:tracePt t="63459" x="7462838" y="3294063"/>
          <p14:tracePt t="63466" x="7462838" y="3286125"/>
          <p14:tracePt t="63477" x="7454900" y="3286125"/>
          <p14:tracePt t="63479" x="7454900" y="3278188"/>
          <p14:tracePt t="63495" x="7446963" y="3278188"/>
          <p14:tracePt t="63498" x="7446963" y="3270250"/>
          <p14:tracePt t="63516" x="7439025" y="3270250"/>
          <p14:tracePt t="63518" x="7439025" y="3262313"/>
          <p14:tracePt t="63555" x="7431088" y="3262313"/>
          <p14:tracePt t="63559" x="7431088" y="3252788"/>
          <p14:tracePt t="63573" x="7431088" y="3244850"/>
          <p14:tracePt t="63575" x="7423150" y="3244850"/>
          <p14:tracePt t="63583" x="7423150" y="3236913"/>
          <p14:tracePt t="63585" x="7415213" y="3236913"/>
          <p14:tracePt t="63589" x="7415213" y="3228975"/>
          <p14:tracePt t="63595" x="7407275" y="3221038"/>
          <p14:tracePt t="63600" x="7407275" y="3213100"/>
          <p14:tracePt t="63603" x="7399338" y="3205163"/>
          <p14:tracePt t="63609" x="7399338" y="3197225"/>
          <p14:tracePt t="63611" x="7391400" y="3189288"/>
          <p14:tracePt t="63619" x="7391400" y="3181350"/>
          <p14:tracePt t="63620" x="7383463" y="3181350"/>
          <p14:tracePt t="63621" x="7383463" y="3173413"/>
          <p14:tracePt t="63625" x="7383463" y="3165475"/>
          <p14:tracePt t="63628" x="7375525" y="3165475"/>
          <p14:tracePt t="63630" x="7375525" y="3157538"/>
          <p14:tracePt t="63634" x="7367588" y="3149600"/>
          <p14:tracePt t="63637" x="7367588" y="3141663"/>
          <p14:tracePt t="63639" x="7367588" y="3133725"/>
          <p14:tracePt t="63641" x="7359650" y="3133725"/>
          <p14:tracePt t="63643" x="7359650" y="3125788"/>
          <p14:tracePt t="63647" x="7351713" y="3117850"/>
          <p14:tracePt t="63652" x="7351713" y="3109913"/>
          <p14:tracePt t="63654" x="7343775" y="3109913"/>
          <p14:tracePt t="63655" x="7343775" y="3101975"/>
          <p14:tracePt t="63658" x="7343775" y="3094038"/>
          <p14:tracePt t="63661" x="7335838" y="3086100"/>
          <p14:tracePt t="63666" x="7327900" y="3078163"/>
          <p14:tracePt t="63669" x="7327900" y="3070225"/>
          <p14:tracePt t="63672" x="7319963" y="3062288"/>
          <p14:tracePt t="63675" x="7319963" y="3054350"/>
          <p14:tracePt t="63677" x="7312025" y="3054350"/>
          <p14:tracePt t="63679" x="7312025" y="3046413"/>
          <p14:tracePt t="63683" x="7304088" y="3038475"/>
          <p14:tracePt t="63687" x="7304088" y="3030538"/>
          <p14:tracePt t="63690" x="7296150" y="3022600"/>
          <p14:tracePt t="63693" x="7288213" y="3014663"/>
          <p14:tracePt t="63697" x="7288213" y="3006725"/>
          <p14:tracePt t="63702" x="7280275" y="2998788"/>
          <p14:tracePt t="63705" x="7280275" y="2990850"/>
          <p14:tracePt t="63707" x="7272338" y="2990850"/>
          <p14:tracePt t="63709" x="7272338" y="2982913"/>
          <p14:tracePt t="63711" x="7272338" y="2974975"/>
          <p14:tracePt t="63716" x="7264400" y="2974975"/>
          <p14:tracePt t="63718" x="7264400" y="2967038"/>
          <p14:tracePt t="63723" x="7256463" y="2959100"/>
          <p14:tracePt t="63727" x="7256463" y="2951163"/>
          <p14:tracePt t="63734" x="7248525" y="2943225"/>
          <p14:tracePt t="63739" x="7248525" y="2935288"/>
          <p14:tracePt t="63743" x="7240588" y="2935288"/>
          <p14:tracePt t="63745" x="7240588" y="2927350"/>
          <p14:tracePt t="63752" x="7240588" y="2919413"/>
          <p14:tracePt t="63755" x="7232650" y="2919413"/>
          <p14:tracePt t="63761" x="7232650" y="2909888"/>
          <p14:tracePt t="63769" x="7224713" y="2901950"/>
          <p14:tracePt t="63779" x="7224713" y="2894013"/>
          <p14:tracePt t="63784" x="7216775" y="2894013"/>
          <p14:tracePt t="63791" x="7216775" y="2886075"/>
          <p14:tracePt t="63807" x="7208838" y="2886075"/>
          <p14:tracePt t="63811" x="7208838" y="2878138"/>
          <p14:tracePt t="63830" x="7208838" y="2870200"/>
          <p14:tracePt t="64012" x="7208838" y="2878138"/>
          <p14:tracePt t="64017" x="7208838" y="2886075"/>
          <p14:tracePt t="64024" x="7208838" y="2894013"/>
          <p14:tracePt t="64029" x="7208838" y="2901950"/>
          <p14:tracePt t="64051" x="7208838" y="2935288"/>
          <p14:tracePt t="64054" x="7216775" y="2943225"/>
          <p14:tracePt t="64057" x="7216775" y="2951163"/>
          <p14:tracePt t="64061" x="7216775" y="2959100"/>
          <p14:tracePt t="64067" x="7216775" y="2967038"/>
          <p14:tracePt t="64069" x="7216775" y="2974975"/>
          <p14:tracePt t="64071" x="7224713" y="2982913"/>
          <p14:tracePt t="64075" x="7224713" y="2990850"/>
          <p14:tracePt t="64077" x="7224713" y="2998788"/>
          <p14:tracePt t="64084" x="7224713" y="3014663"/>
          <p14:tracePt t="64085" x="7232650" y="3014663"/>
          <p14:tracePt t="64087" x="7232650" y="3022600"/>
          <p14:tracePt t="64091" x="7232650" y="3030538"/>
          <p14:tracePt t="64093" x="7232650" y="3038475"/>
          <p14:tracePt t="64098" x="7240588" y="3046413"/>
          <p14:tracePt t="64101" x="7240588" y="3054350"/>
          <p14:tracePt t="64103" x="7240588" y="3062288"/>
          <p14:tracePt t="64106" x="7240588" y="3070225"/>
          <p14:tracePt t="64107" x="7248525" y="3078163"/>
          <p14:tracePt t="64111" x="7248525" y="3086100"/>
          <p14:tracePt t="64113" x="7248525" y="3094038"/>
          <p14:tracePt t="64116" x="7256463" y="3101975"/>
          <p14:tracePt t="64119" x="7256463" y="3109913"/>
          <p14:tracePt t="64121" x="7264400" y="3117850"/>
          <p14:tracePt t="64125" x="7264400" y="3125788"/>
          <p14:tracePt t="64128" x="7264400" y="3133725"/>
          <p14:tracePt t="64129" x="7272338" y="3133725"/>
          <p14:tracePt t="64133" x="7272338" y="3149600"/>
          <p14:tracePt t="64137" x="7280275" y="3157538"/>
          <p14:tracePt t="64141" x="7280275" y="3165475"/>
          <p14:tracePt t="64145" x="7288213" y="3173413"/>
          <p14:tracePt t="64150" x="7288213" y="3181350"/>
          <p14:tracePt t="64153" x="7296150" y="3189288"/>
          <p14:tracePt t="64157" x="7296150" y="3197225"/>
          <p14:tracePt t="64163" x="7296150" y="3205163"/>
          <p14:tracePt t="64169" x="7296150" y="3213100"/>
          <p14:tracePt t="64171" x="7304088" y="3213100"/>
          <p14:tracePt t="64175" x="7304088" y="3221038"/>
          <p14:tracePt t="64183" x="7304088" y="3228975"/>
          <p14:tracePt t="64195" x="7304088" y="3236913"/>
          <p14:tracePt t="64214" x="7304088" y="3244850"/>
          <p14:tracePt t="64226" x="7304088" y="3252788"/>
          <p14:tracePt t="64227" x="7312025" y="3252788"/>
          <p14:tracePt t="64234" x="7312025" y="3262313"/>
          <p14:tracePt t="64239" x="7312025" y="3270250"/>
          <p14:tracePt t="64247" x="7312025" y="3278188"/>
          <p14:tracePt t="64256" x="7312025" y="3286125"/>
          <p14:tracePt t="64263" x="7312025" y="3294063"/>
          <p14:tracePt t="64266" x="7319963" y="3294063"/>
          <p14:tracePt t="64275" x="7319963" y="3302000"/>
          <p14:tracePt t="64466" x="7319963" y="3309938"/>
          <p14:tracePt t="64473" x="7327900" y="3309938"/>
          <p14:tracePt t="64476" x="7327900" y="3317875"/>
          <p14:tracePt t="64490" x="7327900" y="3325813"/>
          <p14:tracePt t="64491" x="7335838" y="3325813"/>
          <p14:tracePt t="64502" x="7335838" y="3333750"/>
          <p14:tracePt t="64507" x="7343775" y="3333750"/>
          <p14:tracePt t="64511" x="7343775" y="3341688"/>
          <p14:tracePt t="64519" x="7351713" y="3341688"/>
          <p14:tracePt t="64523" x="7351713" y="3349625"/>
          <p14:tracePt t="64529" x="7359650" y="3349625"/>
          <p14:tracePt t="64535" x="7359650" y="3357563"/>
          <p14:tracePt t="64541" x="7367588" y="3357563"/>
          <p14:tracePt t="64552" x="7367588" y="3365500"/>
          <p14:tracePt t="64555" x="7375525" y="3365500"/>
          <p14:tracePt t="64626" x="7375525" y="3373438"/>
          <p14:tracePt t="64637" x="7375525" y="3365500"/>
          <p14:tracePt t="64642" x="7375525" y="3357563"/>
          <p14:tracePt t="64645" x="7375525" y="3349625"/>
          <p14:tracePt t="64649" x="7375525" y="3341688"/>
          <p14:tracePt t="64651" x="7367588" y="3333750"/>
          <p14:tracePt t="64655" x="7359650" y="3325813"/>
          <p14:tracePt t="64659" x="7359650" y="3317875"/>
          <p14:tracePt t="64661" x="7351713" y="3317875"/>
          <p14:tracePt t="64663" x="7343775" y="3309938"/>
          <p14:tracePt t="64665" x="7335838" y="3302000"/>
          <p14:tracePt t="64667" x="7335838" y="3294063"/>
          <p14:tracePt t="64669" x="7327900" y="3286125"/>
          <p14:tracePt t="64671" x="7319963" y="3278188"/>
          <p14:tracePt t="64673" x="7312025" y="3278188"/>
          <p14:tracePt t="64675" x="7304088" y="3270250"/>
          <p14:tracePt t="64678" x="7296150" y="3262313"/>
          <p14:tracePt t="64679" x="7288213" y="3252788"/>
          <p14:tracePt t="64684" x="7272338" y="3244850"/>
          <p14:tracePt t="64686" x="7264400" y="3236913"/>
          <p14:tracePt t="64691" x="7248525" y="3221038"/>
          <p14:tracePt t="64692" x="7232650" y="3213100"/>
          <p14:tracePt t="64693" x="7224713" y="3205163"/>
          <p14:tracePt t="64695" x="7216775" y="3197225"/>
          <p14:tracePt t="64697" x="7208838" y="3189288"/>
          <p14:tracePt t="64700" x="7200900" y="3189288"/>
          <p14:tracePt t="64701" x="7185025" y="3181350"/>
          <p14:tracePt t="64708" x="7161213" y="3157538"/>
          <p14:tracePt t="64709" x="7145338" y="3157538"/>
          <p14:tracePt t="64711" x="7135813" y="3149600"/>
          <p14:tracePt t="64713" x="7127875" y="3141663"/>
          <p14:tracePt t="64716" x="7119938" y="3133725"/>
          <p14:tracePt t="64717" x="7112000" y="3133725"/>
          <p14:tracePt t="64722" x="7096125" y="3117850"/>
          <p14:tracePt t="64724" x="7080250" y="3117850"/>
          <p14:tracePt t="64726" x="7072313" y="3109913"/>
          <p14:tracePt t="64727" x="7064375" y="3101975"/>
          <p14:tracePt t="64729" x="7056438" y="3101975"/>
          <p14:tracePt t="64734" x="7040563" y="3094038"/>
          <p14:tracePt t="64738" x="7032625" y="3086100"/>
          <p14:tracePt t="64740" x="7024688" y="3078163"/>
          <p14:tracePt t="64741" x="7016750" y="3070225"/>
          <p14:tracePt t="64743" x="7008813" y="3070225"/>
          <p14:tracePt t="64745" x="7000875" y="3070225"/>
          <p14:tracePt t="64748" x="6992938" y="3062288"/>
          <p14:tracePt t="64752" x="6985000" y="3054350"/>
          <p14:tracePt t="64755" x="6977063" y="3054350"/>
          <p14:tracePt t="64756" x="6977063" y="3046413"/>
          <p14:tracePt t="64757" x="6969125" y="3046413"/>
          <p14:tracePt t="64759" x="6961188" y="3038475"/>
          <p14:tracePt t="64763" x="6953250" y="3038475"/>
          <p14:tracePt t="64766" x="6953250" y="3030538"/>
          <p14:tracePt t="64772" x="6945313" y="3022600"/>
          <p14:tracePt t="64773" x="6937375" y="3022600"/>
          <p14:tracePt t="64775" x="6929438" y="3014663"/>
          <p14:tracePt t="64779" x="6921500" y="3006725"/>
          <p14:tracePt t="64786" x="6913563" y="2998788"/>
          <p14:tracePt t="64790" x="6905625" y="2990850"/>
          <p14:tracePt t="64795" x="6897688" y="2982913"/>
          <p14:tracePt t="64800" x="6889750" y="2982913"/>
          <p14:tracePt t="64802" x="6889750" y="2974975"/>
          <p14:tracePt t="64805" x="6881813" y="2974975"/>
          <p14:tracePt t="64807" x="6881813" y="2967038"/>
          <p14:tracePt t="64813" x="6873875" y="2967038"/>
          <p14:tracePt t="64816" x="6873875" y="2959100"/>
          <p14:tracePt t="64823" x="6865938" y="2959100"/>
          <p14:tracePt t="64827" x="6865938" y="2951163"/>
          <p14:tracePt t="64902" x="6873875" y="2951163"/>
          <p14:tracePt t="64911" x="6881813" y="2951163"/>
          <p14:tracePt t="64917" x="6889750" y="2951163"/>
          <p14:tracePt t="64920" x="6889750" y="2959100"/>
          <p14:tracePt t="64921" x="6897688" y="2959100"/>
          <p14:tracePt t="64925" x="6905625" y="2959100"/>
          <p14:tracePt t="64927" x="6913563" y="2967038"/>
          <p14:tracePt t="64934" x="6929438" y="2967038"/>
          <p14:tracePt t="64935" x="6937375" y="2974975"/>
          <p14:tracePt t="64939" x="6945313" y="2974975"/>
          <p14:tracePt t="64942" x="6953250" y="2982913"/>
          <p14:tracePt t="64943" x="6961188" y="2982913"/>
          <p14:tracePt t="64945" x="6969125" y="2982913"/>
          <p14:tracePt t="64947" x="6969125" y="2990850"/>
          <p14:tracePt t="64950" x="6977063" y="2990850"/>
          <p14:tracePt t="64953" x="6985000" y="2990850"/>
          <p14:tracePt t="64956" x="7000875" y="2998788"/>
          <p14:tracePt t="64959" x="7008813" y="2998788"/>
          <p14:tracePt t="64961" x="7016750" y="3006725"/>
          <p14:tracePt t="64966" x="7024688" y="3006725"/>
          <p14:tracePt t="64968" x="7032625" y="3014663"/>
          <p14:tracePt t="64972" x="7040563" y="3014663"/>
          <p14:tracePt t="64973" x="7048500" y="3014663"/>
          <p14:tracePt t="64977" x="7056438" y="3022600"/>
          <p14:tracePt t="64979" x="7064375" y="3022600"/>
          <p14:tracePt t="64984" x="7072313" y="3022600"/>
          <p14:tracePt t="64987" x="7080250" y="3030538"/>
          <p14:tracePt t="64991" x="7088188" y="3030538"/>
          <p14:tracePt t="64995" x="7096125" y="3030538"/>
          <p14:tracePt t="65000" x="7104063" y="3038475"/>
          <p14:tracePt t="65003" x="7112000" y="3038475"/>
          <p14:tracePt t="65010" x="7119938" y="3038475"/>
          <p14:tracePt t="65013" x="7127875" y="3038475"/>
          <p14:tracePt t="65019" x="7135813" y="3038475"/>
          <p14:tracePt t="65023" x="7135813" y="3046413"/>
          <p14:tracePt t="65025" x="7145338" y="3046413"/>
          <p14:tracePt t="65034" x="7153275" y="3046413"/>
          <p14:tracePt t="65052" x="7169150" y="3054350"/>
          <p14:tracePt t="65061" x="7177088" y="3054350"/>
          <p14:tracePt t="65222" x="7185025" y="3054350"/>
          <p14:tracePt t="65238" x="7192963" y="3054350"/>
          <p14:tracePt t="65246" x="7200900" y="3054350"/>
          <p14:tracePt t="65252" x="7208838" y="3054350"/>
          <p14:tracePt t="65257" x="7216775" y="3054350"/>
          <p14:tracePt t="65261" x="7224713" y="3054350"/>
          <p14:tracePt t="65268" x="7232650" y="3062288"/>
          <p14:tracePt t="65275" x="7240588" y="3062288"/>
          <p14:tracePt t="65286" x="7248525" y="3062288"/>
          <p14:tracePt t="65344" x="7240588" y="3062288"/>
          <p14:tracePt t="65354" x="7232650" y="3062288"/>
          <p14:tracePt t="65360" x="7224713" y="3062288"/>
          <p14:tracePt t="65363" x="7216775" y="3054350"/>
          <p14:tracePt t="65368" x="7208838" y="3054350"/>
          <p14:tracePt t="65371" x="7200900" y="3054350"/>
          <p14:tracePt t="65373" x="7192963" y="3054350"/>
          <p14:tracePt t="65377" x="7185025" y="3054350"/>
          <p14:tracePt t="65379" x="7177088" y="3054350"/>
          <p14:tracePt t="65384" x="7169150" y="3054350"/>
          <p14:tracePt t="65385" x="7161213" y="3054350"/>
          <p14:tracePt t="65389" x="7153275" y="3054350"/>
          <p14:tracePt t="65392" x="7145338" y="3054350"/>
          <p14:tracePt t="65395" x="7135813" y="3054350"/>
          <p14:tracePt t="65397" x="7127875" y="3054350"/>
          <p14:tracePt t="65401" x="7119938" y="3054350"/>
          <p14:tracePt t="65403" x="7119938" y="3062288"/>
          <p14:tracePt t="65406" x="7112000" y="3062288"/>
          <p14:tracePt t="65409" x="7104063" y="3062288"/>
          <p14:tracePt t="65418" x="7096125" y="3062288"/>
          <p14:tracePt t="65428" x="7088188" y="3062288"/>
          <p14:tracePt t="65458" x="7088188" y="3070225"/>
          <p14:tracePt t="65689" x="7096125" y="3070225"/>
          <p14:tracePt t="65700" x="7104063" y="3070225"/>
          <p14:tracePt t="65709" x="7112000" y="3070225"/>
          <p14:tracePt t="65720" x="7112000" y="3078163"/>
          <p14:tracePt t="65723" x="7119938" y="3078163"/>
          <p14:tracePt t="65744" x="7127875" y="3078163"/>
          <p14:tracePt t="65803" x="7135813" y="3078163"/>
          <p14:tracePt t="65814" x="7145338" y="3078163"/>
          <p14:tracePt t="65817" x="7145338" y="3086100"/>
          <p14:tracePt t="65820" x="7153275" y="3086100"/>
          <p14:tracePt t="65825" x="7161213" y="3086100"/>
          <p14:tracePt t="65829" x="7169150" y="3094038"/>
          <p14:tracePt t="65834" x="7177088" y="3094038"/>
          <p14:tracePt t="65837" x="7185025" y="3101975"/>
          <p14:tracePt t="65841" x="7192963" y="3101975"/>
          <p14:tracePt t="65845" x="7200900" y="3109913"/>
          <p14:tracePt t="65850" x="7208838" y="3109913"/>
          <p14:tracePt t="65853" x="7216775" y="3117850"/>
          <p14:tracePt t="65858" x="7224713" y="3117850"/>
          <p14:tracePt t="65860" x="7224713" y="3125788"/>
          <p14:tracePt t="65861" x="7232650" y="3125788"/>
          <p14:tracePt t="65866" x="7240588" y="3133725"/>
          <p14:tracePt t="65870" x="7248525" y="3133725"/>
          <p14:tracePt t="65871" x="7248525" y="3141663"/>
          <p14:tracePt t="65873" x="7256463" y="3141663"/>
          <p14:tracePt t="65877" x="7264400" y="3149600"/>
          <p14:tracePt t="65884" x="7272338" y="3157538"/>
          <p14:tracePt t="65887" x="7280275" y="3157538"/>
          <p14:tracePt t="65892" x="7280275" y="3165475"/>
          <p14:tracePt t="65893" x="7288213" y="3165475"/>
          <p14:tracePt t="65903" x="7296150" y="3173413"/>
          <p14:tracePt t="66018" x="7296150" y="3181350"/>
          <p14:tracePt t="66038" x="7296150" y="3189288"/>
          <p14:tracePt t="66043" x="7304088" y="3189288"/>
          <p14:tracePt t="66051" x="7304088" y="3197225"/>
          <p14:tracePt t="66067" x="7304088" y="3205163"/>
          <p14:tracePt t="66085" x="7304088" y="3213100"/>
          <p14:tracePt t="66090" x="7304088" y="3221038"/>
          <p14:tracePt t="66095" x="7296150" y="3228975"/>
          <p14:tracePt t="66102" x="7296150" y="3236913"/>
          <p14:tracePt t="66107" x="7296150" y="3244850"/>
          <p14:tracePt t="66111" x="7296150" y="3252788"/>
          <p14:tracePt t="66114" x="7296150" y="3262313"/>
          <p14:tracePt t="66117" x="7296150" y="3270250"/>
          <p14:tracePt t="66119" x="7296150" y="3278188"/>
          <p14:tracePt t="66123" x="7296150" y="3286125"/>
          <p14:tracePt t="66125" x="7296150" y="3294063"/>
          <p14:tracePt t="66127" x="7296150" y="3302000"/>
          <p14:tracePt t="66129" x="7296150" y="3309938"/>
          <p14:tracePt t="66132" x="7296150" y="3317875"/>
          <p14:tracePt t="66133" x="7296150" y="3325813"/>
          <p14:tracePt t="66135" x="7296150" y="3333750"/>
          <p14:tracePt t="66137" x="7296150" y="3341688"/>
          <p14:tracePt t="66139" x="7296150" y="3349625"/>
          <p14:tracePt t="66141" x="7296150" y="3357563"/>
          <p14:tracePt t="66143" x="7296150" y="3365500"/>
          <p14:tracePt t="66145" x="7296150" y="3373438"/>
          <p14:tracePt t="66147" x="7296150" y="3389313"/>
          <p14:tracePt t="66150" x="7296150" y="3397250"/>
          <p14:tracePt t="66152" x="7296150" y="3405188"/>
          <p14:tracePt t="66153" x="7296150" y="3413125"/>
          <p14:tracePt t="66155" x="7296150" y="3421063"/>
          <p14:tracePt t="66158" x="7296150" y="3436938"/>
          <p14:tracePt t="66160" x="7296150" y="3444875"/>
          <p14:tracePt t="66161" x="7296150" y="3452813"/>
          <p14:tracePt t="66163" x="7296150" y="3468688"/>
          <p14:tracePt t="66166" x="7296150" y="3476625"/>
          <p14:tracePt t="66168" x="7296150" y="3484563"/>
          <p14:tracePt t="66169" x="7296150" y="3500438"/>
          <p14:tracePt t="66172" x="7296150" y="3508375"/>
          <p14:tracePt t="66174" x="7296150" y="3524250"/>
          <p14:tracePt t="66176" x="7296150" y="3532188"/>
          <p14:tracePt t="66177" x="7296150" y="3548063"/>
          <p14:tracePt t="66179" x="7296150" y="3556000"/>
          <p14:tracePt t="66184" x="7296150" y="3579813"/>
          <p14:tracePt t="66185" x="7296150" y="3595688"/>
          <p14:tracePt t="66187" x="7296150" y="3605213"/>
          <p14:tracePt t="66190" x="7296150" y="3621088"/>
          <p14:tracePt t="66191" x="7296150" y="3629025"/>
          <p14:tracePt t="66193" x="7296150" y="3644900"/>
          <p14:tracePt t="66195" x="7296150" y="3652838"/>
          <p14:tracePt t="66197" x="7296150" y="3660775"/>
          <p14:tracePt t="66200" x="7296150" y="3676650"/>
          <p14:tracePt t="66202" x="7296150" y="3684588"/>
          <p14:tracePt t="66204" x="7296150" y="3692525"/>
          <p14:tracePt t="66205" x="7296150" y="3700463"/>
          <p14:tracePt t="66207" x="7296150" y="3708400"/>
          <p14:tracePt t="66209" x="7296150" y="3716338"/>
          <p14:tracePt t="66211" x="7296150" y="3724275"/>
          <p14:tracePt t="66213" x="7296150" y="3732213"/>
          <p14:tracePt t="66218" x="7296150" y="3740150"/>
          <p14:tracePt t="66220" x="7296150" y="3748088"/>
          <p14:tracePt t="66221" x="7296150" y="3756025"/>
          <p14:tracePt t="66225" x="7296150" y="3763963"/>
          <p14:tracePt t="66227" x="7296150" y="3771900"/>
          <p14:tracePt t="66233" x="7296150" y="3779838"/>
          <p14:tracePt t="66235" x="7304088" y="3787775"/>
          <p14:tracePt t="66239" x="7304088" y="3795713"/>
          <p14:tracePt t="66245" x="7304088" y="3803650"/>
          <p14:tracePt t="66252" x="7304088" y="3811588"/>
          <p14:tracePt t="66261" x="7304088" y="3819525"/>
          <p14:tracePt t="66269" x="7296150" y="3819525"/>
          <p14:tracePt t="66287" x="7296150" y="3827463"/>
          <p14:tracePt t="66474" x="7296150" y="3835400"/>
          <p14:tracePt t="66476" x="7304088" y="3835400"/>
          <p14:tracePt t="66483" x="7304088" y="3843338"/>
          <p14:tracePt t="66487" x="7304088" y="3851275"/>
          <p14:tracePt t="66489" x="7312025" y="3851275"/>
          <p14:tracePt t="66491" x="7312025" y="3859213"/>
          <p14:tracePt t="66498" x="7312025" y="3867150"/>
          <p14:tracePt t="66502" x="7319963" y="3875088"/>
          <p14:tracePt t="66505" x="7319963" y="3883025"/>
          <p14:tracePt t="66509" x="7319963" y="3890963"/>
          <p14:tracePt t="66511" x="7327900" y="3890963"/>
          <p14:tracePt t="66513" x="7327900" y="3898900"/>
          <p14:tracePt t="66519" x="7327900" y="3914775"/>
          <p14:tracePt t="66521" x="7335838" y="3914775"/>
          <p14:tracePt t="66523" x="7335838" y="3922713"/>
          <p14:tracePt t="66525" x="7335838" y="3930650"/>
          <p14:tracePt t="66529" x="7335838" y="3938588"/>
          <p14:tracePt t="66534" x="7343775" y="3956050"/>
          <p14:tracePt t="66537" x="7343775" y="3963988"/>
          <p14:tracePt t="66538" x="7343775" y="3971925"/>
          <p14:tracePt t="66539" x="7343775" y="3979863"/>
          <p14:tracePt t="66541" x="7351713" y="3979863"/>
          <p14:tracePt t="66543" x="7351713" y="3987800"/>
          <p14:tracePt t="66545" x="7351713" y="4003675"/>
          <p14:tracePt t="66548" x="7351713" y="4011613"/>
          <p14:tracePt t="66550" x="7359650" y="4019550"/>
          <p14:tracePt t="66552" x="7359650" y="4027488"/>
          <p14:tracePt t="66554" x="7359650" y="4035425"/>
          <p14:tracePt t="66556" x="7359650" y="4043363"/>
          <p14:tracePt t="66557" x="7359650" y="4059238"/>
          <p14:tracePt t="66559" x="7359650" y="4067175"/>
          <p14:tracePt t="66561" x="7359650" y="4075113"/>
          <p14:tracePt t="66564" x="7359650" y="4090988"/>
          <p14:tracePt t="66568" x="7367588" y="4106863"/>
          <p14:tracePt t="66569" x="7367588" y="4122738"/>
          <p14:tracePt t="66571" x="7367588" y="4130675"/>
          <p14:tracePt t="66573" x="7367588" y="4138613"/>
          <p14:tracePt t="66575" x="7367588" y="4154488"/>
          <p14:tracePt t="66577" x="7367588" y="4162425"/>
          <p14:tracePt t="66579" x="7367588" y="4170363"/>
          <p14:tracePt t="66583" x="7367588" y="4186238"/>
          <p14:tracePt t="66586" x="7367588" y="4202113"/>
          <p14:tracePt t="66587" x="7367588" y="4210050"/>
          <p14:tracePt t="66589" x="7367588" y="4217988"/>
          <p14:tracePt t="66591" x="7367588" y="4225925"/>
          <p14:tracePt t="66593" x="7367588" y="4233863"/>
          <p14:tracePt t="66595" x="7367588" y="4241800"/>
          <p14:tracePt t="66597" x="7367588" y="4249738"/>
          <p14:tracePt t="66600" x="7367588" y="4257675"/>
          <p14:tracePt t="66602" x="7367588" y="4265613"/>
          <p14:tracePt t="66603" x="7367588" y="4273550"/>
          <p14:tracePt t="66605" x="7367588" y="4281488"/>
          <p14:tracePt t="66607" x="7367588" y="4291013"/>
          <p14:tracePt t="66609" x="7367588" y="4298950"/>
          <p14:tracePt t="66612" x="7367588" y="4306888"/>
          <p14:tracePt t="66613" x="7367588" y="4314825"/>
          <p14:tracePt t="66616" x="7367588" y="4322763"/>
          <p14:tracePt t="66617" x="7367588" y="4330700"/>
          <p14:tracePt t="66619" x="7367588" y="4338638"/>
          <p14:tracePt t="66621" x="7367588" y="4346575"/>
          <p14:tracePt t="66623" x="7359650" y="4354513"/>
          <p14:tracePt t="66627" x="7359650" y="4362450"/>
          <p14:tracePt t="66629" x="7359650" y="4370388"/>
          <p14:tracePt t="66633" x="7359650" y="4378325"/>
          <p14:tracePt t="66635" x="7359650" y="4386263"/>
          <p14:tracePt t="66637" x="7351713" y="4394200"/>
          <p14:tracePt t="66641" x="7351713" y="4402138"/>
          <p14:tracePt t="66644" x="7351713" y="4410075"/>
          <p14:tracePt t="66647" x="7351713" y="4418013"/>
          <p14:tracePt t="66650" x="7343775" y="4418013"/>
          <p14:tracePt t="66652" x="7343775" y="4425950"/>
          <p14:tracePt t="66653" x="7343775" y="4433888"/>
          <p14:tracePt t="66657" x="7343775" y="4441825"/>
          <p14:tracePt t="66661" x="7335838" y="4441825"/>
          <p14:tracePt t="66663" x="7335838" y="4449763"/>
          <p14:tracePt t="66668" x="7335838" y="4457700"/>
          <p14:tracePt t="66675" x="7327900" y="4465638"/>
          <p14:tracePt t="66689" x="7327900" y="4473575"/>
          <p14:tracePt t="66964" x="7327900" y="4465638"/>
          <p14:tracePt t="66971" x="7319963" y="4465638"/>
          <p14:tracePt t="66977" x="7319963" y="4457700"/>
          <p14:tracePt t="66990" x="7312025" y="4457700"/>
          <p14:tracePt t="66992" x="7312025" y="4449763"/>
          <p14:tracePt t="67003" x="7312025" y="4441825"/>
          <p14:tracePt t="67005" x="7304088" y="4441825"/>
          <p14:tracePt t="67013" x="7304088" y="4433888"/>
          <p14:tracePt t="67017" x="7296150" y="4433888"/>
          <p14:tracePt t="67023" x="7296150" y="4425950"/>
          <p14:tracePt t="67025" x="7288213" y="4425950"/>
          <p14:tracePt t="67034" x="7288213" y="4418013"/>
          <p14:tracePt t="67037" x="7280275" y="4418013"/>
          <p14:tracePt t="67045" x="7280275" y="4410075"/>
          <p14:tracePt t="67053" x="7272338" y="4410075"/>
          <p14:tracePt t="67061" x="7272338" y="4402138"/>
          <p14:tracePt t="67073" x="7264400" y="4402138"/>
          <p14:tracePt t="67077" x="7264400" y="4394200"/>
          <p14:tracePt t="67089" x="7256463" y="4394200"/>
          <p14:tracePt t="67091" x="7256463" y="4386263"/>
          <p14:tracePt t="67106" x="7256463" y="4378325"/>
          <p14:tracePt t="67108" x="7248525" y="4378325"/>
          <p14:tracePt t="67119" x="7248525" y="4370388"/>
          <p14:tracePt t="67123" x="7240588" y="4370388"/>
          <p14:tracePt t="67129" x="7240588" y="4362450"/>
          <p14:tracePt t="67136" x="7232650" y="4362450"/>
          <p14:tracePt t="67137" x="7232650" y="4354513"/>
          <p14:tracePt t="67143" x="7224713" y="4354513"/>
          <p14:tracePt t="67146" x="7224713" y="4346575"/>
          <p14:tracePt t="67153" x="7216775" y="4338638"/>
          <p14:tracePt t="67157" x="7208838" y="4330700"/>
          <p14:tracePt t="67163" x="7200900" y="4322763"/>
          <p14:tracePt t="67169" x="7192963" y="4314825"/>
          <p14:tracePt t="67175" x="7185025" y="4306888"/>
          <p14:tracePt t="67183" x="7177088" y="4298950"/>
          <p14:tracePt t="67190" x="7169150" y="4291013"/>
          <p14:tracePt t="67193" x="7161213" y="4291013"/>
          <p14:tracePt t="67195" x="7161213" y="4281488"/>
          <p14:tracePt t="67200" x="7153275" y="4281488"/>
          <p14:tracePt t="67203" x="7153275" y="4273550"/>
          <p14:tracePt t="67207" x="7145338" y="4273550"/>
          <p14:tracePt t="67216" x="7145338" y="4265613"/>
          <p14:tracePt t="67219" x="7135813" y="4265613"/>
          <p14:tracePt t="67232" x="7135813" y="4257675"/>
          <p14:tracePt t="67234" x="7127875" y="4257675"/>
          <p14:tracePt t="67340" x="7127875" y="4249738"/>
          <p14:tracePt t="67349" x="7119938" y="4249738"/>
          <p14:tracePt t="67366" x="7119938" y="4241800"/>
          <p14:tracePt t="67556" x="7119938" y="4233863"/>
          <p14:tracePt t="67564" x="7119938" y="4225925"/>
          <p14:tracePt t="67567" x="7127875" y="4225925"/>
          <p14:tracePt t="67570" x="7127875" y="4217988"/>
          <p14:tracePt t="67573" x="7127875" y="4210050"/>
          <p14:tracePt t="67575" x="7135813" y="4210050"/>
          <p14:tracePt t="67577" x="7135813" y="4202113"/>
          <p14:tracePt t="67582" x="7145338" y="4194175"/>
          <p14:tracePt t="67586" x="7145338" y="4186238"/>
          <p14:tracePt t="67587" x="7153275" y="4178300"/>
          <p14:tracePt t="67591" x="7153275" y="4170363"/>
          <p14:tracePt t="67593" x="7161213" y="4170363"/>
          <p14:tracePt t="67596" x="7161213" y="4162425"/>
          <p14:tracePt t="67598" x="7161213" y="4154488"/>
          <p14:tracePt t="67600" x="7169150" y="4154488"/>
          <p14:tracePt t="67603" x="7169150" y="4146550"/>
          <p14:tracePt t="67604" x="7177088" y="4138613"/>
          <p14:tracePt t="67607" x="7177088" y="4130675"/>
          <p14:tracePt t="67609" x="7185025" y="4122738"/>
          <p14:tracePt t="67613" x="7192963" y="4114800"/>
          <p14:tracePt t="67616" x="7192963" y="4106863"/>
          <p14:tracePt t="67619" x="7200900" y="4098925"/>
          <p14:tracePt t="67624" x="7200900" y="4090988"/>
          <p14:tracePt t="67626" x="7208838" y="4083050"/>
          <p14:tracePt t="67629" x="7208838" y="4075113"/>
          <p14:tracePt t="67633" x="7216775" y="4067175"/>
          <p14:tracePt t="67638" x="7224713" y="4059238"/>
          <p14:tracePt t="67642" x="7224713" y="4051300"/>
          <p14:tracePt t="67644" x="7224713" y="4043363"/>
          <p14:tracePt t="67645" x="7232650" y="4043363"/>
          <p14:tracePt t="67647" x="7232650" y="4035425"/>
          <p14:tracePt t="67654" x="7240588" y="4019550"/>
          <p14:tracePt t="67657" x="7240588" y="4011613"/>
          <p14:tracePt t="67660" x="7240588" y="4003675"/>
          <p14:tracePt t="67663" x="7240588" y="3995738"/>
          <p14:tracePt t="67666" x="7248525" y="3987800"/>
          <p14:tracePt t="67669" x="7248525" y="3979863"/>
          <p14:tracePt t="67671" x="7248525" y="3971925"/>
          <p14:tracePt t="67675" x="7248525" y="3963988"/>
          <p14:tracePt t="67677" x="7256463" y="3956050"/>
          <p14:tracePt t="67679" x="7256463" y="3948113"/>
          <p14:tracePt t="67683" x="7256463" y="3938588"/>
          <p14:tracePt t="67686" x="7256463" y="3930650"/>
          <p14:tracePt t="67688" x="7256463" y="3922713"/>
          <p14:tracePt t="67690" x="7256463" y="3914775"/>
          <p14:tracePt t="67691" x="7264400" y="3914775"/>
          <p14:tracePt t="67693" x="7264400" y="3906838"/>
          <p14:tracePt t="67695" x="7264400" y="3898900"/>
          <p14:tracePt t="67697" x="7264400" y="3890963"/>
          <p14:tracePt t="67702" x="7264400" y="3883025"/>
          <p14:tracePt t="67703" x="7264400" y="3875088"/>
          <p14:tracePt t="67706" x="7264400" y="3867150"/>
          <p14:tracePt t="67709" x="7264400" y="3859213"/>
          <p14:tracePt t="67711" x="7264400" y="3851275"/>
          <p14:tracePt t="67716" x="7272338" y="3843338"/>
          <p14:tracePt t="67718" x="7272338" y="3835400"/>
          <p14:tracePt t="67722" x="7272338" y="3827463"/>
          <p14:tracePt t="67723" x="7272338" y="3819525"/>
          <p14:tracePt t="67727" x="7272338" y="3811588"/>
          <p14:tracePt t="67729" x="7272338" y="3803650"/>
          <p14:tracePt t="67733" x="7272338" y="3795713"/>
          <p14:tracePt t="67735" x="7272338" y="3787775"/>
          <p14:tracePt t="67738" x="7272338" y="3779838"/>
          <p14:tracePt t="67739" x="7280275" y="3771900"/>
          <p14:tracePt t="67743" x="7280275" y="3763963"/>
          <p14:tracePt t="67745" x="7280275" y="3756025"/>
          <p14:tracePt t="67750" x="7280275" y="3748088"/>
          <p14:tracePt t="67753" x="7280275" y="3740150"/>
          <p14:tracePt t="67755" x="7280275" y="3732213"/>
          <p14:tracePt t="67757" x="7280275" y="3724275"/>
          <p14:tracePt t="67760" x="7280275" y="3716338"/>
          <p14:tracePt t="67761" x="7280275" y="3708400"/>
          <p14:tracePt t="67763" x="7280275" y="3700463"/>
          <p14:tracePt t="67766" x="7288213" y="3692525"/>
          <p14:tracePt t="67769" x="7288213" y="3684588"/>
          <p14:tracePt t="67771" x="7288213" y="3676650"/>
          <p14:tracePt t="67773" x="7288213" y="3668713"/>
          <p14:tracePt t="67777" x="7288213" y="3660775"/>
          <p14:tracePt t="67779" x="7288213" y="3652838"/>
          <p14:tracePt t="67783" x="7288213" y="3644900"/>
          <p14:tracePt t="67786" x="7288213" y="3636963"/>
          <p14:tracePt t="67787" x="7288213" y="3629025"/>
          <p14:tracePt t="67791" x="7296150" y="3621088"/>
          <p14:tracePt t="67793" x="7296150" y="3613150"/>
          <p14:tracePt t="67797" x="7296150" y="3605213"/>
          <p14:tracePt t="67802" x="7296150" y="3595688"/>
          <p14:tracePt t="67805" x="7296150" y="3587750"/>
          <p14:tracePt t="67809" x="7296150" y="3579813"/>
          <p14:tracePt t="67813" x="7296150" y="3571875"/>
          <p14:tracePt t="67818" x="7296150" y="3563938"/>
          <p14:tracePt t="67823" x="7296150" y="3556000"/>
          <p14:tracePt t="67825" x="7304088" y="3556000"/>
          <p14:tracePt t="67829" x="7304088" y="3548063"/>
          <p14:tracePt t="67834" x="7304088" y="3540125"/>
          <p14:tracePt t="67840" x="7304088" y="3532188"/>
          <p14:tracePt t="67843" x="7304088" y="3524250"/>
          <p14:tracePt t="67850" x="7304088" y="3516313"/>
          <p14:tracePt t="67853" x="7304088" y="3508375"/>
          <p14:tracePt t="67857" x="7304088" y="3500438"/>
          <p14:tracePt t="67859" x="7304088" y="3492500"/>
          <p14:tracePt t="67863" x="7304088" y="3484563"/>
          <p14:tracePt t="67867" x="7304088" y="3476625"/>
          <p14:tracePt t="67873" x="7304088" y="3468688"/>
          <p14:tracePt t="67877" x="7304088" y="3460750"/>
          <p14:tracePt t="67883" x="7304088" y="3452813"/>
          <p14:tracePt t="67886" x="7304088" y="3444875"/>
          <p14:tracePt t="67889" x="7304088" y="3436938"/>
          <p14:tracePt t="67893" x="7304088" y="3429000"/>
          <p14:tracePt t="67897" x="7304088" y="3421063"/>
          <p14:tracePt t="67903" x="7304088" y="3413125"/>
          <p14:tracePt t="67909" x="7304088" y="3405188"/>
          <p14:tracePt t="67911" x="7296150" y="3405188"/>
          <p14:tracePt t="67913" x="7296150" y="3397250"/>
          <p14:tracePt t="67919" x="7296150" y="3389313"/>
          <p14:tracePt t="67925" x="7296150" y="3381375"/>
          <p14:tracePt t="67934" x="7296150" y="3373438"/>
          <p14:tracePt t="67942" x="7296150" y="3365500"/>
          <p14:tracePt t="67947" x="7304088" y="3365500"/>
          <p14:tracePt t="67950" x="7304088" y="3357563"/>
          <p14:tracePt t="67957" x="7304088" y="3349625"/>
          <p14:tracePt t="67967" x="7304088" y="3341688"/>
          <p14:tracePt t="67971" x="7304088" y="3333750"/>
          <p14:tracePt t="67975" x="7304088" y="3325813"/>
          <p14:tracePt t="67979" x="7304088" y="3317875"/>
          <p14:tracePt t="67983" x="7304088" y="3309938"/>
          <p14:tracePt t="67986" x="7304088" y="3302000"/>
          <p14:tracePt t="67989" x="7304088" y="3294063"/>
          <p14:tracePt t="67991" x="7296150" y="3286125"/>
          <p14:tracePt t="67995" x="7296150" y="3278188"/>
          <p14:tracePt t="67997" x="7296150" y="3270250"/>
          <p14:tracePt t="68003" x="7296150" y="3262313"/>
          <p14:tracePt t="68006" x="7296150" y="3252788"/>
          <p14:tracePt t="68009" x="7296150" y="3244850"/>
          <p14:tracePt t="68011" x="7296150" y="3236913"/>
          <p14:tracePt t="68016" x="7296150" y="3228975"/>
          <p14:tracePt t="68019" x="7296150" y="3221038"/>
          <p14:tracePt t="68023" x="7296150" y="3213100"/>
          <p14:tracePt t="68025" x="7288213" y="3213100"/>
          <p14:tracePt t="68027" x="7288213" y="3205163"/>
          <p14:tracePt t="68033" x="7288213" y="3197225"/>
          <p14:tracePt t="68035" x="7288213" y="3189288"/>
          <p14:tracePt t="68039" x="7288213" y="3181350"/>
          <p14:tracePt t="68043" x="7288213" y="3173413"/>
          <p14:tracePt t="68052" x="7280275" y="3165475"/>
          <p14:tracePt t="68054" x="7280275" y="3157538"/>
          <p14:tracePt t="68057" x="7280275" y="3149600"/>
          <p14:tracePt t="68064" x="7280275" y="3141663"/>
          <p14:tracePt t="68068" x="7280275" y="3133725"/>
          <p14:tracePt t="68069" x="7272338" y="3133725"/>
          <p14:tracePt t="68073" x="7272338" y="3125788"/>
          <p14:tracePt t="68079" x="7272338" y="3117850"/>
          <p14:tracePt t="68085" x="7272338" y="3109913"/>
          <p14:tracePt t="68089" x="7264400" y="3109913"/>
          <p14:tracePt t="68091" x="7264400" y="3101975"/>
          <p14:tracePt t="68097" x="7264400" y="3094038"/>
          <p14:tracePt t="68103" x="7264400" y="3086100"/>
          <p14:tracePt t="68111" x="7264400" y="3078163"/>
          <p14:tracePt t="68113" x="7256463" y="3078163"/>
          <p14:tracePt t="68118" x="7256463" y="3070225"/>
          <p14:tracePt t="68123" x="7256463" y="3062288"/>
          <p14:tracePt t="68129" x="7256463" y="3054350"/>
          <p14:tracePt t="68132" x="7248525" y="3054350"/>
          <p14:tracePt t="68136" x="7248525" y="3046413"/>
          <p14:tracePt t="68139" x="7248525" y="3038475"/>
          <p14:tracePt t="68143" x="7240588" y="3030538"/>
          <p14:tracePt t="68151" x="7240588" y="3022600"/>
          <p14:tracePt t="68153" x="7240588" y="3014663"/>
          <p14:tracePt t="68155" x="7232650" y="3014663"/>
          <p14:tracePt t="68159" x="7232650" y="3006725"/>
          <p14:tracePt t="68163" x="7232650" y="2998788"/>
          <p14:tracePt t="68168" x="7224713" y="2998788"/>
          <p14:tracePt t="68169" x="7224713" y="2990850"/>
          <p14:tracePt t="68175" x="7224713" y="2982913"/>
          <p14:tracePt t="68179" x="7216775" y="2982913"/>
          <p14:tracePt t="68183" x="7216775" y="2974975"/>
          <p14:tracePt t="68189" x="7216775" y="2967038"/>
          <p14:tracePt t="68195" x="7208838" y="2959100"/>
          <p14:tracePt t="68205" x="7208838" y="2951163"/>
          <p14:tracePt t="68213" x="7200900" y="2943225"/>
          <p14:tracePt t="68227" x="7200900" y="2935288"/>
          <p14:tracePt t="68518" x="7200900" y="2943225"/>
          <p14:tracePt t="68522" x="7208838" y="2951163"/>
          <p14:tracePt t="68526" x="7208838" y="2959100"/>
          <p14:tracePt t="68527" x="7208838" y="2967038"/>
          <p14:tracePt t="68534" x="7216775" y="2974975"/>
          <p14:tracePt t="68536" x="7216775" y="2982913"/>
          <p14:tracePt t="68540" x="7224713" y="2990850"/>
          <p14:tracePt t="68543" x="7224713" y="2998788"/>
          <p14:tracePt t="68548" x="7232650" y="3006725"/>
          <p14:tracePt t="68552" x="7232650" y="3014663"/>
          <p14:tracePt t="68554" x="7240588" y="3014663"/>
          <p14:tracePt t="68557" x="7240588" y="3022600"/>
          <p14:tracePt t="68561" x="7248525" y="3030538"/>
          <p14:tracePt t="68569" x="7248525" y="3038475"/>
          <p14:tracePt t="68572" x="7256463" y="3038475"/>
          <p14:tracePt t="68577" x="7256463" y="3046413"/>
          <p14:tracePt t="68588" x="7264400" y="3046413"/>
          <p14:tracePt t="68760" x="7264400" y="3054350"/>
          <p14:tracePt t="68780" x="7272338" y="3054350"/>
          <p14:tracePt t="68784" x="7272338" y="3062288"/>
          <p14:tracePt t="68792" x="7280275" y="3070225"/>
          <p14:tracePt t="68797" x="7280275" y="3078163"/>
          <p14:tracePt t="68800" x="7288213" y="3078163"/>
          <p14:tracePt t="68803" x="7288213" y="3086100"/>
          <p14:tracePt t="68805" x="7296150" y="3086100"/>
          <p14:tracePt t="68807" x="7296150" y="3094038"/>
          <p14:tracePt t="68809" x="7304088" y="3094038"/>
          <p14:tracePt t="68811" x="7304088" y="3101975"/>
          <p14:tracePt t="68816" x="7312025" y="3109913"/>
          <p14:tracePt t="68820" x="7319963" y="3117850"/>
          <p14:tracePt t="68822" x="7327900" y="3117850"/>
          <p14:tracePt t="68823" x="7327900" y="3125788"/>
          <p14:tracePt t="68825" x="7335838" y="3133725"/>
          <p14:tracePt t="68829" x="7343775" y="3141663"/>
          <p14:tracePt t="68834" x="7351713" y="3157538"/>
          <p14:tracePt t="68837" x="7359650" y="3173413"/>
          <p14:tracePt t="68839" x="7359650" y="3181350"/>
          <p14:tracePt t="68841" x="7367588" y="3189288"/>
          <p14:tracePt t="68843" x="7367588" y="3197225"/>
          <p14:tracePt t="68845" x="7367588" y="3205163"/>
          <p14:tracePt t="68847" x="7375525" y="3213100"/>
          <p14:tracePt t="68850" x="7375525" y="3221038"/>
          <p14:tracePt t="68852" x="7383463" y="3236913"/>
          <p14:tracePt t="68855" x="7383463" y="3244850"/>
          <p14:tracePt t="68856" x="7391400" y="3252788"/>
          <p14:tracePt t="68857" x="7391400" y="3270250"/>
          <p14:tracePt t="68859" x="7399338" y="3286125"/>
          <p14:tracePt t="68862" x="7399338" y="3294063"/>
          <p14:tracePt t="68863" x="7407275" y="3309938"/>
          <p14:tracePt t="68866" x="7407275" y="3317875"/>
          <p14:tracePt t="68867" x="7415213" y="3333750"/>
          <p14:tracePt t="68870" x="7415213" y="3349625"/>
          <p14:tracePt t="68872" x="7423150" y="3357563"/>
          <p14:tracePt t="68873" x="7423150" y="3373438"/>
          <p14:tracePt t="68876" x="7431088" y="3389313"/>
          <p14:tracePt t="68877" x="7431088" y="3397250"/>
          <p14:tracePt t="68879" x="7439025" y="3413125"/>
          <p14:tracePt t="68882" x="7439025" y="3429000"/>
          <p14:tracePt t="68884" x="7446963" y="3436938"/>
          <p14:tracePt t="68885" x="7446963" y="3452813"/>
          <p14:tracePt t="68888" x="7446963" y="3468688"/>
          <p14:tracePt t="68889" x="7454900" y="3476625"/>
          <p14:tracePt t="68892" x="7454900" y="3492500"/>
          <p14:tracePt t="68894" x="7462838" y="3500438"/>
          <p14:tracePt t="68896" x="7462838" y="3516313"/>
          <p14:tracePt t="68899" x="7470775" y="3532188"/>
          <p14:tracePt t="68901" x="7478713" y="3556000"/>
          <p14:tracePt t="68904" x="7478713" y="3563938"/>
          <p14:tracePt t="68906" x="7486650" y="3579813"/>
          <p14:tracePt t="68910" x="7486650" y="3595688"/>
          <p14:tracePt t="68911" x="7496175" y="3613150"/>
          <p14:tracePt t="68913" x="7496175" y="3621088"/>
          <p14:tracePt t="68916" x="7504113" y="3629025"/>
          <p14:tracePt t="68917" x="7504113" y="3644900"/>
          <p14:tracePt t="68921" x="7512050" y="3660775"/>
          <p14:tracePt t="68924" x="7519988" y="3668713"/>
          <p14:tracePt t="68926" x="7519988" y="3684588"/>
          <p14:tracePt t="68927" x="7527925" y="3692525"/>
          <p14:tracePt t="68929" x="7527925" y="3700463"/>
          <p14:tracePt t="68932" x="7527925" y="3708400"/>
          <p14:tracePt t="68934" x="7535863" y="3724275"/>
          <p14:tracePt t="68936" x="7535863" y="3732213"/>
          <p14:tracePt t="68938" x="7543800" y="3740150"/>
          <p14:tracePt t="68940" x="7543800" y="3748088"/>
          <p14:tracePt t="68942" x="7551738" y="3756025"/>
          <p14:tracePt t="68943" x="7551738" y="3763963"/>
          <p14:tracePt t="68946" x="7551738" y="3771900"/>
          <p14:tracePt t="68947" x="7559675" y="3787775"/>
          <p14:tracePt t="68950" x="7559675" y="3795713"/>
          <p14:tracePt t="68951" x="7559675" y="3803650"/>
          <p14:tracePt t="68956" x="7567613" y="3819525"/>
          <p14:tracePt t="68958" x="7567613" y="3827463"/>
          <p14:tracePt t="68959" x="7575550" y="3835400"/>
          <p14:tracePt t="68961" x="7575550" y="3843338"/>
          <p14:tracePt t="68963" x="7575550" y="3851275"/>
          <p14:tracePt t="68966" x="7583488" y="3859213"/>
          <p14:tracePt t="68967" x="7583488" y="3867150"/>
          <p14:tracePt t="68972" x="7583488" y="3883025"/>
          <p14:tracePt t="68974" x="7591425" y="3890963"/>
          <p14:tracePt t="68977" x="7591425" y="3898900"/>
          <p14:tracePt t="68979" x="7591425" y="3906838"/>
          <p14:tracePt t="68984" x="7599363" y="3922713"/>
          <p14:tracePt t="68988" x="7599363" y="3930650"/>
          <p14:tracePt t="68989" x="7607300" y="3938588"/>
          <p14:tracePt t="68993" x="7607300" y="3948113"/>
          <p14:tracePt t="68997" x="7615238" y="3956050"/>
          <p14:tracePt t="69003" x="7615238" y="3963988"/>
          <p14:tracePt t="69005" x="7623175" y="3971925"/>
          <p14:tracePt t="69011" x="7623175" y="3979863"/>
          <p14:tracePt t="69020" x="7631113" y="3987800"/>
          <p14:tracePt t="69027" x="7631113" y="3995738"/>
          <p14:tracePt t="69051" x="7639050" y="3995738"/>
          <p14:tracePt t="69061" x="7639050" y="4003675"/>
          <p14:tracePt t="69078" x="7639050" y="4011613"/>
          <p14:tracePt t="69090" x="7639050" y="4019550"/>
          <p14:tracePt t="69099" x="7639050" y="4027488"/>
          <p14:tracePt t="69103" x="7639050" y="4035425"/>
          <p14:tracePt t="69107" x="7646988" y="4043363"/>
          <p14:tracePt t="69111" x="7646988" y="4051300"/>
          <p14:tracePt t="69116" x="7646988" y="4059238"/>
          <p14:tracePt t="69119" x="7646988" y="4067175"/>
          <p14:tracePt t="69123" x="7646988" y="4075113"/>
          <p14:tracePt t="69127" x="7646988" y="4083050"/>
          <p14:tracePt t="69129" x="7646988" y="4090988"/>
          <p14:tracePt t="69133" x="7639050" y="4098925"/>
          <p14:tracePt t="69135" x="7639050" y="4106863"/>
          <p14:tracePt t="69139" x="7639050" y="4114800"/>
          <p14:tracePt t="69143" x="7639050" y="4122738"/>
          <p14:tracePt t="69145" x="7639050" y="4130675"/>
          <p14:tracePt t="69150" x="7639050" y="4138613"/>
          <p14:tracePt t="69152" x="7639050" y="4146550"/>
          <p14:tracePt t="69155" x="7639050" y="4154488"/>
          <p14:tracePt t="69158" x="7639050" y="4162425"/>
          <p14:tracePt t="69159" x="7631113" y="4162425"/>
          <p14:tracePt t="69161" x="7631113" y="4170363"/>
          <p14:tracePt t="69163" x="7631113" y="4178300"/>
          <p14:tracePt t="69168" x="7631113" y="4186238"/>
          <p14:tracePt t="69169" x="7631113" y="4194175"/>
          <p14:tracePt t="69171" x="7623175" y="4194175"/>
          <p14:tracePt t="69174" x="7623175" y="4202113"/>
          <p14:tracePt t="69175" x="7623175" y="4210050"/>
          <p14:tracePt t="69179" x="7615238" y="4217988"/>
          <p14:tracePt t="69183" x="7615238" y="4233863"/>
          <p14:tracePt t="69186" x="7607300" y="4241800"/>
          <p14:tracePt t="69189" x="7607300" y="4249738"/>
          <p14:tracePt t="69192" x="7599363" y="4257675"/>
          <p14:tracePt t="69193" x="7599363" y="4265613"/>
          <p14:tracePt t="69197" x="7591425" y="4273550"/>
          <p14:tracePt t="69200" x="7591425" y="4281488"/>
          <p14:tracePt t="69203" x="7583488" y="4291013"/>
          <p14:tracePt t="69206" x="7575550" y="4306888"/>
          <p14:tracePt t="69209" x="7567613" y="4314825"/>
          <p14:tracePt t="69211" x="7567613" y="4322763"/>
          <p14:tracePt t="69213" x="7559675" y="4330700"/>
          <p14:tracePt t="69216" x="7559675" y="4338638"/>
          <p14:tracePt t="69217" x="7551738" y="4346575"/>
          <p14:tracePt t="69222" x="7543800" y="4362450"/>
          <p14:tracePt t="69223" x="7535863" y="4362450"/>
          <p14:tracePt t="69225" x="7527925" y="4370388"/>
          <p14:tracePt t="69227" x="7527925" y="4378325"/>
          <p14:tracePt t="69229" x="7519988" y="4386263"/>
          <p14:tracePt t="69234" x="7512050" y="4402138"/>
          <p14:tracePt t="69238" x="7496175" y="4410075"/>
          <p14:tracePt t="69240" x="7486650" y="4418013"/>
          <p14:tracePt t="69241" x="7486650" y="4425950"/>
          <p14:tracePt t="69243" x="7478713" y="4433888"/>
          <p14:tracePt t="69245" x="7470775" y="4441825"/>
          <p14:tracePt t="69247" x="7462838" y="4449763"/>
          <p14:tracePt t="69254" x="7446963" y="4465638"/>
          <p14:tracePt t="69256" x="7446963" y="4473575"/>
          <p14:tracePt t="69257" x="7439025" y="4481513"/>
          <p14:tracePt t="69259" x="7431088" y="4489450"/>
          <p14:tracePt t="69261" x="7423150" y="4489450"/>
          <p14:tracePt t="69263" x="7423150" y="4497388"/>
          <p14:tracePt t="69266" x="7415213" y="4505325"/>
          <p14:tracePt t="69268" x="7407275" y="4513263"/>
          <p14:tracePt t="69270" x="7399338" y="4521200"/>
          <p14:tracePt t="69273" x="7399338" y="4529138"/>
          <p14:tracePt t="69274" x="7391400" y="4537075"/>
          <p14:tracePt t="69275" x="7383463" y="4545013"/>
          <p14:tracePt t="69277" x="7375525" y="4545013"/>
          <p14:tracePt t="69279" x="7375525" y="4552950"/>
          <p14:tracePt t="69283" x="7367588" y="4560888"/>
          <p14:tracePt t="69285" x="7351713" y="4576763"/>
          <p14:tracePt t="69287" x="7343775" y="4584700"/>
          <p14:tracePt t="69290" x="7343775" y="4592638"/>
          <p14:tracePt t="69292" x="7335838" y="4600575"/>
          <p14:tracePt t="69293" x="7327900" y="4608513"/>
          <p14:tracePt t="69297" x="7319963" y="4616450"/>
          <p14:tracePt t="69300" x="7312025" y="4624388"/>
          <p14:tracePt t="69301" x="7304088" y="4633913"/>
          <p14:tracePt t="69304" x="7304088" y="4641850"/>
          <p14:tracePt t="69306" x="7296150" y="4641850"/>
          <p14:tracePt t="69308" x="7288213" y="4649788"/>
          <p14:tracePt t="69309" x="7288213" y="4657725"/>
          <p14:tracePt t="69311" x="7280275" y="4665663"/>
          <p14:tracePt t="69314" x="7272338" y="4665663"/>
          <p14:tracePt t="69317" x="7264400" y="4681538"/>
          <p14:tracePt t="69320" x="7256463" y="4689475"/>
          <p14:tracePt t="69323" x="7248525" y="4697413"/>
          <p14:tracePt t="69325" x="7248525" y="4705350"/>
          <p14:tracePt t="69327" x="7240588" y="4705350"/>
          <p14:tracePt t="69329" x="7232650" y="4713288"/>
          <p14:tracePt t="69333" x="7224713" y="4721225"/>
          <p14:tracePt t="69336" x="7224713" y="4729163"/>
          <p14:tracePt t="69338" x="7216775" y="4729163"/>
          <p14:tracePt t="69339" x="7216775" y="4737100"/>
          <p14:tracePt t="69343" x="7208838" y="4745038"/>
          <p14:tracePt t="69347" x="7200900" y="4752975"/>
          <p14:tracePt t="69352" x="7192963" y="4760913"/>
          <p14:tracePt t="69354" x="7192963" y="4768850"/>
          <p14:tracePt t="69357" x="7185025" y="4776788"/>
          <p14:tracePt t="69361" x="7177088" y="4784725"/>
          <p14:tracePt t="69366" x="7169150" y="4792663"/>
          <p14:tracePt t="69367" x="7169150" y="4800600"/>
          <p14:tracePt t="69370" x="7161213" y="4800600"/>
          <p14:tracePt t="69372" x="7161213" y="4808538"/>
          <p14:tracePt t="69373" x="7153275" y="4808538"/>
          <p14:tracePt t="69375" x="7153275" y="4816475"/>
          <p14:tracePt t="69377" x="7145338" y="4816475"/>
          <p14:tracePt t="69379" x="7145338" y="4824413"/>
          <p14:tracePt t="69381" x="7135813" y="4832350"/>
          <p14:tracePt t="69384" x="7135813" y="4840288"/>
          <p14:tracePt t="69386" x="7127875" y="4840288"/>
          <p14:tracePt t="69388" x="7127875" y="4848225"/>
          <p14:tracePt t="69389" x="7119938" y="4856163"/>
          <p14:tracePt t="69391" x="7112000" y="4856163"/>
          <p14:tracePt t="69393" x="7112000" y="4864100"/>
          <p14:tracePt t="69395" x="7104063" y="4872038"/>
          <p14:tracePt t="69400" x="7096125" y="4879975"/>
          <p14:tracePt t="69401" x="7088188" y="4887913"/>
          <p14:tracePt t="69404" x="7088188" y="4895850"/>
          <p14:tracePt t="69405" x="7080250" y="4895850"/>
          <p14:tracePt t="69408" x="7072313" y="4903788"/>
          <p14:tracePt t="69409" x="7064375" y="4911725"/>
          <p14:tracePt t="69411" x="7064375" y="4919663"/>
          <p14:tracePt t="69413" x="7056438" y="4919663"/>
          <p14:tracePt t="69416" x="7048500" y="4927600"/>
          <p14:tracePt t="69417" x="7048500" y="4935538"/>
          <p14:tracePt t="69420" x="7040563" y="4943475"/>
          <p14:tracePt t="69422" x="7032625" y="4951413"/>
          <p14:tracePt t="69424" x="7024688" y="4951413"/>
          <p14:tracePt t="69425" x="7016750" y="4959350"/>
          <p14:tracePt t="69427" x="7016750" y="4967288"/>
          <p14:tracePt t="69429" x="7008813" y="4976813"/>
          <p14:tracePt t="69431" x="7000875" y="4984750"/>
          <p14:tracePt t="69435" x="6992938" y="4992688"/>
          <p14:tracePt t="69438" x="6985000" y="5000625"/>
          <p14:tracePt t="69441" x="6969125" y="5016500"/>
          <p14:tracePt t="69443" x="6961188" y="5024438"/>
          <p14:tracePt t="69445" x="6961188" y="5032375"/>
          <p14:tracePt t="69448" x="6953250" y="5032375"/>
          <p14:tracePt t="69450" x="6945313" y="5040313"/>
          <p14:tracePt t="69451" x="6937375" y="5048250"/>
          <p14:tracePt t="69454" x="6937375" y="5056188"/>
          <p14:tracePt t="69456" x="6929438" y="5064125"/>
          <p14:tracePt t="69458" x="6921500" y="5064125"/>
          <p14:tracePt t="69459" x="6921500" y="5072063"/>
          <p14:tracePt t="69461" x="6913563" y="5080000"/>
          <p14:tracePt t="69463" x="6905625" y="5087938"/>
          <p14:tracePt t="69466" x="6905625" y="5095875"/>
          <p14:tracePt t="69467" x="6897688" y="5095875"/>
          <p14:tracePt t="69471" x="6897688" y="5103813"/>
          <p14:tracePt t="69474" x="6889750" y="5119688"/>
          <p14:tracePt t="69475" x="6881813" y="5119688"/>
          <p14:tracePt t="69477" x="6881813" y="5127625"/>
          <p14:tracePt t="69479" x="6873875" y="5135563"/>
          <p14:tracePt t="69483" x="6865938" y="5143500"/>
          <p14:tracePt t="69488" x="6858000" y="5151438"/>
          <p14:tracePt t="69491" x="6850063" y="5159375"/>
          <p14:tracePt t="69495" x="6842125" y="5167313"/>
          <p14:tracePt t="69497" x="6842125" y="5175250"/>
          <p14:tracePt t="69502" x="6834188" y="5183188"/>
          <p14:tracePt t="69505" x="6826250" y="5191125"/>
          <p14:tracePt t="69511" x="6818313" y="5199063"/>
          <p14:tracePt t="69516" x="6818313" y="5207000"/>
          <p14:tracePt t="69519" x="6810375" y="5207000"/>
          <p14:tracePt t="69522" x="6810375" y="5214938"/>
          <p14:tracePt t="69525" x="6802438" y="5214938"/>
          <p14:tracePt t="69527" x="6802438" y="5222875"/>
          <p14:tracePt t="69533" x="6794500" y="5230813"/>
          <p14:tracePt t="69541" x="6794500" y="5238750"/>
          <p14:tracePt t="69543" x="6784975" y="5238750"/>
          <p14:tracePt t="69552" x="6784975" y="5246688"/>
          <p14:tracePt t="69561" x="6777038" y="5246688"/>
          <p14:tracePt t="69571" x="6777038" y="5254625"/>
          <p14:tracePt t="69946" x="6777038" y="5246688"/>
          <p14:tracePt t="69964" x="6784975" y="5246688"/>
          <p14:tracePt t="69988" x="6784975" y="5238750"/>
          <p14:tracePt t="69991" x="6794500" y="5238750"/>
          <p14:tracePt t="70004" x="6802438" y="5238750"/>
          <p14:tracePt t="70009" x="6802438" y="5230813"/>
          <p14:tracePt t="70011" x="6810375" y="5230813"/>
          <p14:tracePt t="70018" x="6818313" y="5230813"/>
          <p14:tracePt t="70021" x="6818313" y="5222875"/>
          <p14:tracePt t="70023" x="6826250" y="5222875"/>
          <p14:tracePt t="70027" x="6834188" y="5222875"/>
          <p14:tracePt t="70029" x="6834188" y="5214938"/>
          <p14:tracePt t="70033" x="6842125" y="5214938"/>
          <p14:tracePt t="70035" x="6850063" y="5214938"/>
          <p14:tracePt t="70038" x="6858000" y="5214938"/>
          <p14:tracePt t="70040" x="6858000" y="5207000"/>
          <p14:tracePt t="70054" x="6905625" y="5191125"/>
          <p14:tracePt t="70056" x="6913563" y="5183188"/>
          <p14:tracePt t="70057" x="6921500" y="5183188"/>
          <p14:tracePt t="70059" x="6929438" y="5183188"/>
          <p14:tracePt t="70061" x="6937375" y="5175250"/>
          <p14:tracePt t="70064" x="6945313" y="5175250"/>
          <p14:tracePt t="70067" x="6953250" y="5175250"/>
          <p14:tracePt t="70070" x="6969125" y="5167313"/>
          <p14:tracePt t="70071" x="6977063" y="5159375"/>
          <p14:tracePt t="70073" x="6985000" y="5159375"/>
          <p14:tracePt t="70075" x="6992938" y="5151438"/>
          <p14:tracePt t="70077" x="7008813" y="5151438"/>
          <p14:tracePt t="70079" x="7016750" y="5143500"/>
          <p14:tracePt t="70083" x="7032625" y="5143500"/>
          <p14:tracePt t="70088" x="7056438" y="5135563"/>
          <p14:tracePt t="70090" x="7064375" y="5127625"/>
          <p14:tracePt t="70091" x="7080250" y="5127625"/>
          <p14:tracePt t="70093" x="7088188" y="5119688"/>
          <p14:tracePt t="70095" x="7104063" y="5119688"/>
          <p14:tracePt t="70097" x="7112000" y="5111750"/>
          <p14:tracePt t="70100" x="7127875" y="5111750"/>
          <p14:tracePt t="70101" x="7135813" y="5103813"/>
          <p14:tracePt t="70106" x="7161213" y="5095875"/>
          <p14:tracePt t="70107" x="7177088" y="5087938"/>
          <p14:tracePt t="70109" x="7192963" y="5087938"/>
          <p14:tracePt t="70112" x="7200900" y="5080000"/>
          <p14:tracePt t="70113" x="7216775" y="5072063"/>
          <p14:tracePt t="70116" x="7232650" y="5072063"/>
          <p14:tracePt t="70117" x="7248525" y="5064125"/>
          <p14:tracePt t="70122" x="7280275" y="5048250"/>
          <p14:tracePt t="70123" x="7288213" y="5040313"/>
          <p14:tracePt t="70126" x="7304088" y="5040313"/>
          <p14:tracePt t="70127" x="7319963" y="5032375"/>
          <p14:tracePt t="70129" x="7335838" y="5024438"/>
          <p14:tracePt t="70132" x="7351713" y="5016500"/>
          <p14:tracePt t="70134" x="7367588" y="5008563"/>
          <p14:tracePt t="70135" x="7383463" y="5000625"/>
          <p14:tracePt t="70140" x="7423150" y="4976813"/>
          <p14:tracePt t="70142" x="7439025" y="4967288"/>
          <p14:tracePt t="70145" x="7454900" y="4951413"/>
          <p14:tracePt t="70146" x="7470775" y="4943475"/>
          <p14:tracePt t="70147" x="7496175" y="4935538"/>
          <p14:tracePt t="70150" x="7512050" y="4919663"/>
          <p14:tracePt t="70152" x="7527925" y="4903788"/>
          <p14:tracePt t="70154" x="7551738" y="4895850"/>
          <p14:tracePt t="70158" x="7583488" y="4864100"/>
          <p14:tracePt t="70160" x="7607300" y="4848225"/>
          <p14:tracePt t="70161" x="7623175" y="4840288"/>
          <p14:tracePt t="70163" x="7639050" y="4824413"/>
          <p14:tracePt t="70166" x="7662863" y="4808538"/>
          <p14:tracePt t="70168" x="7678738" y="4792663"/>
          <p14:tracePt t="70170" x="7702550" y="4776788"/>
          <p14:tracePt t="70177" x="7758113" y="4729163"/>
          <p14:tracePt t="70178" x="7773988" y="4713288"/>
          <p14:tracePt t="70179" x="7797800" y="4697413"/>
          <p14:tracePt t="70182" x="7813675" y="4673600"/>
          <p14:tracePt t="70184" x="7839075" y="4657725"/>
          <p14:tracePt t="70185" x="7854950" y="4641850"/>
          <p14:tracePt t="70192" x="7910513" y="4584700"/>
          <p14:tracePt t="70194" x="7934325" y="4560888"/>
          <p14:tracePt t="70196" x="7950200" y="4545013"/>
          <p14:tracePt t="70197" x="7966075" y="4529138"/>
          <p14:tracePt t="70200" x="7981950" y="4505325"/>
          <p14:tracePt t="70202" x="8005763" y="4489450"/>
          <p14:tracePt t="70208" x="8053388" y="4433888"/>
          <p14:tracePt t="70210" x="8069263" y="4418013"/>
          <p14:tracePt t="70211" x="8085138" y="4394200"/>
          <p14:tracePt t="70213" x="8101013" y="4378325"/>
          <p14:tracePt t="70216" x="8116888" y="4354513"/>
          <p14:tracePt t="70217" x="8132763" y="4330700"/>
          <p14:tracePt t="70220" x="8148638" y="4314825"/>
          <p14:tracePt t="70224" x="8180388" y="4265613"/>
          <p14:tracePt t="70225" x="8197850" y="4249738"/>
          <p14:tracePt t="70227" x="8205788" y="4225925"/>
          <p14:tracePt t="70229" x="8221663" y="4210050"/>
          <p14:tracePt t="70232" x="8237538" y="4186238"/>
          <p14:tracePt t="70234" x="8253413" y="4170363"/>
          <p14:tracePt t="70236" x="8261350" y="4146550"/>
          <p14:tracePt t="70240" x="8293100" y="4106863"/>
          <p14:tracePt t="70242" x="8301038" y="4090988"/>
          <p14:tracePt t="70244" x="8316913" y="4067175"/>
          <p14:tracePt t="70245" x="8324850" y="4051300"/>
          <p14:tracePt t="70247" x="8340725" y="4035425"/>
          <p14:tracePt t="70250" x="8348663" y="4019550"/>
          <p14:tracePt t="70252" x="8356600" y="3995738"/>
          <p14:tracePt t="70255" x="8364538" y="3979863"/>
          <p14:tracePt t="70258" x="8380413" y="3948113"/>
          <p14:tracePt t="70260" x="8388350" y="3930650"/>
          <p14:tracePt t="70261" x="8388350" y="3914775"/>
          <p14:tracePt t="70263" x="8396288" y="3898900"/>
          <p14:tracePt t="70266" x="8404225" y="3883025"/>
          <p14:tracePt t="70268" x="8404225" y="3867150"/>
          <p14:tracePt t="70271" x="8404225" y="3859213"/>
          <p14:tracePt t="70274" x="8412163" y="3827463"/>
          <p14:tracePt t="70276" x="8412163" y="3811588"/>
          <p14:tracePt t="70277" x="8412163" y="3795713"/>
          <p14:tracePt t="70279" x="8420100" y="3779838"/>
          <p14:tracePt t="70284" x="8412163" y="3748088"/>
          <p14:tracePt t="70288" x="8412163" y="3716338"/>
          <p14:tracePt t="70289" x="8412163" y="3700463"/>
          <p14:tracePt t="70291" x="8404225" y="3684588"/>
          <p14:tracePt t="70293" x="8404225" y="3668713"/>
          <p14:tracePt t="70295" x="8404225" y="3652838"/>
          <p14:tracePt t="70298" x="8396288" y="3636963"/>
          <p14:tracePt t="70300" x="8396288" y="3621088"/>
          <p14:tracePt t="70303" x="8388350" y="3595688"/>
          <p14:tracePt t="70304" x="8380413" y="3579813"/>
          <p14:tracePt t="70305" x="8380413" y="3556000"/>
          <p14:tracePt t="70307" x="8372475" y="3540125"/>
          <p14:tracePt t="70309" x="8364538" y="3516313"/>
          <p14:tracePt t="70311" x="8364538" y="3500438"/>
          <p14:tracePt t="70315" x="8356600" y="3484563"/>
          <p14:tracePt t="70318" x="8340725" y="3436938"/>
          <p14:tracePt t="70320" x="8332788" y="3421063"/>
          <p14:tracePt t="70323" x="8324850" y="3397250"/>
          <p14:tracePt t="70324" x="8316913" y="3373438"/>
          <p14:tracePt t="70325" x="8308975" y="3357563"/>
          <p14:tracePt t="70327" x="8301038" y="3333750"/>
          <p14:tracePt t="70329" x="8293100" y="3317875"/>
          <p14:tracePt t="70331" x="8285163" y="3294063"/>
          <p14:tracePt t="70334" x="8277225" y="3278188"/>
          <p14:tracePt t="70335" x="8269288" y="3262313"/>
          <p14:tracePt t="70337" x="8261350" y="3236913"/>
          <p14:tracePt t="70342" x="8237538" y="3205163"/>
          <p14:tracePt t="70343" x="8229600" y="3181350"/>
          <p14:tracePt t="70346" x="8221663" y="3165475"/>
          <p14:tracePt t="70347" x="8213725" y="3149600"/>
          <p14:tracePt t="70350" x="8205788" y="3133725"/>
          <p14:tracePt t="70352" x="8197850" y="3109913"/>
          <p14:tracePt t="70356" x="8180388" y="3078163"/>
          <p14:tracePt t="70358" x="8172450" y="3062288"/>
          <p14:tracePt t="70360" x="8164513" y="3046413"/>
          <p14:tracePt t="70361" x="8156575" y="3030538"/>
          <p14:tracePt t="70363" x="8148638" y="3014663"/>
          <p14:tracePt t="70366" x="8140700" y="2998788"/>
          <p14:tracePt t="70367" x="8132763" y="2990850"/>
          <p14:tracePt t="70370" x="8124825" y="2974975"/>
          <p14:tracePt t="70376" x="8093075" y="2927350"/>
          <p14:tracePt t="70378" x="8085138" y="2909888"/>
          <p14:tracePt t="70379" x="8077200" y="2901950"/>
          <p14:tracePt t="70382" x="8069263" y="2886075"/>
          <p14:tracePt t="70384" x="8061325" y="2870200"/>
          <p14:tracePt t="70385" x="8053388" y="2854325"/>
          <p14:tracePt t="70390" x="8037513" y="2830513"/>
          <p14:tracePt t="70393" x="8021638" y="2806700"/>
          <p14:tracePt t="70395" x="8013700" y="2790825"/>
          <p14:tracePt t="70397" x="8005763" y="2782888"/>
          <p14:tracePt t="70400" x="7997825" y="2774950"/>
          <p14:tracePt t="70401" x="7989888" y="2759075"/>
          <p14:tracePt t="70406" x="7974013" y="2735263"/>
          <p14:tracePt t="70410" x="7958138" y="2719388"/>
          <p14:tracePt t="70412" x="7950200" y="2703513"/>
          <p14:tracePt t="70413" x="7942263" y="2695575"/>
          <p14:tracePt t="70417" x="7934325" y="2687638"/>
          <p14:tracePt t="70418" x="7926388" y="2671763"/>
          <p14:tracePt t="70422" x="7910513" y="2647950"/>
          <p14:tracePt t="70424" x="7902575" y="2640013"/>
          <p14:tracePt t="70426" x="7886700" y="2632075"/>
          <p14:tracePt t="70427" x="7878763" y="2624138"/>
          <p14:tracePt t="70429" x="7878763" y="2608263"/>
          <p14:tracePt t="70432" x="7870825" y="2600325"/>
          <p14:tracePt t="70434" x="7862888" y="2592388"/>
          <p14:tracePt t="70435" x="7854950" y="2576513"/>
          <p14:tracePt t="70440" x="7839075" y="2559050"/>
          <p14:tracePt t="70444" x="7829550" y="2535238"/>
          <p14:tracePt t="70445" x="7821613" y="2527300"/>
          <p14:tracePt t="70447" x="7813675" y="2519363"/>
          <p14:tracePt t="70450" x="7805738" y="2511425"/>
          <p14:tracePt t="70452" x="7797800" y="2495550"/>
          <p14:tracePt t="70459" x="7781925" y="2463800"/>
          <p14:tracePt t="70461" x="7773988" y="2447925"/>
          <p14:tracePt t="70462" x="7766050" y="2439988"/>
          <p14:tracePt t="70463" x="7758113" y="2432050"/>
          <p14:tracePt t="70466" x="7750175" y="2416175"/>
          <p14:tracePt t="70467" x="7742238" y="2408238"/>
          <p14:tracePt t="70474" x="7718425" y="2376488"/>
          <p14:tracePt t="70476" x="7710488" y="2368550"/>
          <p14:tracePt t="70477" x="7702550" y="2352675"/>
          <p14:tracePt t="70479" x="7694613" y="2344738"/>
          <p14:tracePt t="70481" x="7686675" y="2336800"/>
          <p14:tracePt t="70484" x="7678738" y="2320925"/>
          <p14:tracePt t="70486" x="7670800" y="2312988"/>
          <p14:tracePt t="70491" x="7654925" y="2297113"/>
          <p14:tracePt t="70492" x="7646988" y="2289175"/>
          <p14:tracePt t="70494" x="7639050" y="2281238"/>
          <p14:tracePt t="70496" x="7631113" y="2273300"/>
          <p14:tracePt t="70497" x="7623175" y="2265363"/>
          <p14:tracePt t="70500" x="7615238" y="2257425"/>
          <p14:tracePt t="70502" x="7607300" y="2249488"/>
          <p14:tracePt t="70504" x="7599363" y="2241550"/>
          <p14:tracePt t="70508" x="7583488" y="2224088"/>
          <p14:tracePt t="70510" x="7575550" y="2216150"/>
          <p14:tracePt t="70511" x="7567613" y="2208213"/>
          <p14:tracePt t="70513" x="7559675" y="2200275"/>
          <p14:tracePt t="70516" x="7551738" y="2192338"/>
          <p14:tracePt t="70519" x="7543800" y="2184400"/>
          <p14:tracePt t="70521" x="7535863" y="2184400"/>
          <p14:tracePt t="70524" x="7519988" y="2168525"/>
          <p14:tracePt t="70526" x="7512050" y="2160588"/>
          <p14:tracePt t="70528" x="7504113" y="2160588"/>
          <p14:tracePt t="70529" x="7496175" y="2152650"/>
          <p14:tracePt t="70534" x="7486650" y="2144713"/>
          <p14:tracePt t="70536" x="7478713" y="2144713"/>
          <p14:tracePt t="70538" x="7478713" y="2136775"/>
          <p14:tracePt t="70540" x="7470775" y="2136775"/>
          <p14:tracePt t="70543" x="7462838" y="2136775"/>
          <p14:tracePt t="70548" x="7462838" y="2128838"/>
          <p14:tracePt t="70551" x="7454900" y="2128838"/>
          <p14:tracePt t="70563" x="7446963" y="2128838"/>
          <p14:tracePt t="70571" x="7454900" y="2128838"/>
          <p14:tracePt t="70618" x="7454900" y="2136775"/>
          <p14:tracePt t="70621" x="7454900" y="2144713"/>
          <p14:tracePt t="70622" x="7462838" y="2152650"/>
          <p14:tracePt t="70624" x="7462838" y="2160588"/>
          <p14:tracePt t="70627" x="7470775" y="2176463"/>
          <p14:tracePt t="70629" x="7478713" y="2184400"/>
          <p14:tracePt t="70631" x="7486650" y="2192338"/>
          <p14:tracePt t="70634" x="7486650" y="2208213"/>
          <p14:tracePt t="70636" x="7496175" y="2216150"/>
          <p14:tracePt t="70638" x="7504113" y="2224088"/>
          <p14:tracePt t="70639" x="7512050" y="2241550"/>
          <p14:tracePt t="70642" x="7519988" y="2249488"/>
          <p14:tracePt t="70643" x="7527925" y="2265363"/>
          <p14:tracePt t="70645" x="7535863" y="2273300"/>
          <p14:tracePt t="70647" x="7543800" y="2289175"/>
          <p14:tracePt t="70650" x="7559675" y="2297113"/>
          <p14:tracePt t="70652" x="7567613" y="2312988"/>
          <p14:tracePt t="70655" x="7591425" y="2336800"/>
          <p14:tracePt t="70658" x="7599363" y="2352675"/>
          <p14:tracePt t="70660" x="7615238" y="2368550"/>
          <p14:tracePt t="70661" x="7623175" y="2384425"/>
          <p14:tracePt t="70663" x="7639050" y="2400300"/>
          <p14:tracePt t="70666" x="7646988" y="2416175"/>
          <p14:tracePt t="70667" x="7662863" y="2432050"/>
          <p14:tracePt t="70670" x="7678738" y="2447925"/>
          <p14:tracePt t="70676" x="7726363" y="2487613"/>
          <p14:tracePt t="70678" x="7742238" y="2503488"/>
          <p14:tracePt t="70679" x="7758113" y="2519363"/>
          <p14:tracePt t="70682" x="7773988" y="2543175"/>
          <p14:tracePt t="70684" x="7789863" y="2559050"/>
          <p14:tracePt t="70685" x="7813675" y="2576513"/>
          <p14:tracePt t="70687" x="7829550" y="2592388"/>
          <p14:tracePt t="70695" x="7902575" y="2663825"/>
          <p14:tracePt t="70697" x="7918450" y="2679700"/>
          <p14:tracePt t="70701" x="7942263" y="2695575"/>
          <p14:tracePt t="70702" x="7958138" y="2711450"/>
          <p14:tracePt t="70703" x="7974013" y="2727325"/>
          <p14:tracePt t="70708" x="8005763" y="2767013"/>
          <p14:tracePt t="70709" x="8029575" y="2782888"/>
          <p14:tracePt t="70711" x="8045450" y="2798763"/>
          <p14:tracePt t="70713" x="8061325" y="2814638"/>
          <p14:tracePt t="70715" x="8077200" y="2830513"/>
          <p14:tracePt t="70717" x="8093075" y="2846388"/>
          <p14:tracePt t="70720" x="8108950" y="2862263"/>
          <p14:tracePt t="70721" x="8124825" y="2878138"/>
          <p14:tracePt t="70723" x="8140700" y="2894013"/>
          <p14:tracePt t="70725" x="8156575" y="2909888"/>
          <p14:tracePt t="70727" x="8172450" y="2919413"/>
          <p14:tracePt t="70729" x="8189913" y="2935288"/>
          <p14:tracePt t="70731" x="8205788" y="2951163"/>
          <p14:tracePt t="70733" x="8213725" y="2959100"/>
          <p14:tracePt t="70736" x="8229600" y="2974975"/>
          <p14:tracePt t="70737" x="8237538" y="2982913"/>
          <p14:tracePt t="70739" x="8253413" y="2990850"/>
          <p14:tracePt t="70741" x="8261350" y="2998788"/>
          <p14:tracePt t="70743" x="8269288" y="3014663"/>
          <p14:tracePt t="70745" x="8277225" y="3022600"/>
          <p14:tracePt t="70747" x="8285163" y="3030538"/>
          <p14:tracePt t="70749" x="8293100" y="3038475"/>
          <p14:tracePt t="70752" x="8301038" y="3038475"/>
          <p14:tracePt t="70754" x="8308975" y="3046413"/>
          <p14:tracePt t="70755" x="8316913" y="3054350"/>
          <p14:tracePt t="70757" x="8316913" y="3062288"/>
          <p14:tracePt t="70759" x="8324850" y="3062288"/>
          <p14:tracePt t="70763" x="8324850" y="3070225"/>
          <p14:tracePt t="70766" x="8332788" y="3070225"/>
          <p14:tracePt t="70768" x="8332788" y="3078163"/>
          <p14:tracePt t="70773" x="8340725" y="3078163"/>
          <p14:tracePt t="70828" x="8332788" y="3078163"/>
          <p14:tracePt t="70830" x="8332788" y="3086100"/>
          <p14:tracePt t="70838" x="8324850" y="3086100"/>
          <p14:tracePt t="70843" x="8316913" y="3094038"/>
          <p14:tracePt t="70850" x="8308975" y="3094038"/>
          <p14:tracePt t="70855" x="8301038" y="3101975"/>
          <p14:tracePt t="70863" x="8293100" y="3101975"/>
          <p14:tracePt t="70868" x="8293100" y="3109913"/>
          <p14:tracePt t="70870" x="8285163" y="3109913"/>
          <p14:tracePt t="70873" x="8285163" y="3117850"/>
          <p14:tracePt t="70877" x="8277225" y="3117850"/>
          <p14:tracePt t="70879" x="8277225" y="3125788"/>
          <p14:tracePt t="70883" x="8269288" y="3125788"/>
          <p14:tracePt t="70887" x="8269288" y="3133725"/>
          <p14:tracePt t="70893" x="8261350" y="3141663"/>
          <p14:tracePt t="70900" x="8261350" y="3149600"/>
          <p14:tracePt t="70907" x="8261350" y="3157538"/>
          <p14:tracePt t="70911" x="8253413" y="3157538"/>
          <p14:tracePt t="70964" x="8253413" y="3149600"/>
          <p14:tracePt t="70966" x="8261350" y="3149600"/>
          <p14:tracePt t="70970" x="8261350" y="3133725"/>
          <p14:tracePt t="70973" x="8269288" y="3133725"/>
          <p14:tracePt t="70974" x="8269288" y="3125788"/>
          <p14:tracePt t="70975" x="8277225" y="3117850"/>
          <p14:tracePt t="70977" x="8277225" y="3109913"/>
          <p14:tracePt t="70979" x="8285163" y="3094038"/>
          <p14:tracePt t="70982" x="8285163" y="3086100"/>
          <p14:tracePt t="70984" x="8293100" y="3078163"/>
          <p14:tracePt t="70988" x="8301038" y="3062288"/>
          <p14:tracePt t="70989" x="8301038" y="3054350"/>
          <p14:tracePt t="70991" x="8301038" y="3046413"/>
          <p14:tracePt t="70993" x="8308975" y="3038475"/>
          <p14:tracePt t="70995" x="8308975" y="3030538"/>
          <p14:tracePt t="70997" x="8316913" y="3022600"/>
          <p14:tracePt t="71001" x="8316913" y="3014663"/>
          <p14:tracePt t="71006" x="8324850" y="2990850"/>
          <p14:tracePt t="71007" x="8332788" y="2982913"/>
          <p14:tracePt t="71009" x="8332788" y="2974975"/>
          <p14:tracePt t="71011" x="8340725" y="2967038"/>
          <p14:tracePt t="71013" x="8340725" y="2959100"/>
          <p14:tracePt t="71016" x="8340725" y="2951163"/>
          <p14:tracePt t="71021" x="8348663" y="2935288"/>
          <p14:tracePt t="71022" x="8356600" y="2935288"/>
          <p14:tracePt t="71023" x="8356600" y="2927350"/>
          <p14:tracePt t="71025" x="8356600" y="2919413"/>
          <p14:tracePt t="71027" x="8364538" y="2919413"/>
          <p14:tracePt t="71029" x="8364538" y="2909888"/>
          <p14:tracePt t="71034" x="8372475" y="2901950"/>
          <p14:tracePt t="71036" x="8372475" y="2894013"/>
          <p14:tracePt t="71051" x="8388350" y="2870200"/>
          <p14:tracePt t="71055" x="8396288" y="2862263"/>
          <p14:tracePt t="71059" x="8396288" y="2854325"/>
          <p14:tracePt t="71061" x="8404225" y="2854325"/>
          <p14:tracePt t="71067" x="8404225" y="2846388"/>
          <p14:tracePt t="71069" x="8412163" y="2846388"/>
          <p14:tracePt t="71073" x="8420100" y="2846388"/>
          <p14:tracePt t="71075" x="8420100" y="2838450"/>
          <p14:tracePt t="71079" x="8428038" y="2838450"/>
          <p14:tracePt t="71087" x="8435975" y="2838450"/>
          <p14:tracePt t="71097" x="8443913" y="2838450"/>
          <p14:tracePt t="71136" x="8451850" y="2838450"/>
          <p14:tracePt t="71141" x="8451850" y="2846388"/>
          <p14:tracePt t="71145" x="8451850" y="2854325"/>
          <p14:tracePt t="71150" x="8459788" y="2862263"/>
          <p14:tracePt t="71153" x="8459788" y="2870200"/>
          <p14:tracePt t="71158" x="8459788" y="2878138"/>
          <p14:tracePt t="71160" x="8451850" y="2878138"/>
          <p14:tracePt t="71161" x="8451850" y="2886075"/>
          <p14:tracePt t="71168" x="8451850" y="2894013"/>
          <p14:tracePt t="71170" x="8451850" y="2901950"/>
          <p14:tracePt t="71173" x="8443913" y="2909888"/>
          <p14:tracePt t="71179" x="8443913" y="2919413"/>
          <p14:tracePt t="71182" x="8435975" y="2919413"/>
          <p14:tracePt t="71184" x="8435975" y="2927350"/>
          <p14:tracePt t="71187" x="8428038" y="2927350"/>
          <p14:tracePt t="71190" x="8428038" y="2935288"/>
          <p14:tracePt t="71191" x="8420100" y="2935288"/>
          <p14:tracePt t="71195" x="8412163" y="2943225"/>
          <p14:tracePt t="71201" x="8404225" y="2943225"/>
          <p14:tracePt t="71204" x="8388350" y="2951163"/>
          <p14:tracePt t="71206" x="8380413" y="2951163"/>
          <p14:tracePt t="71208" x="8372475" y="2951163"/>
          <p14:tracePt t="71209" x="8364538" y="2959100"/>
          <p14:tracePt t="71211" x="8356600" y="2959100"/>
          <p14:tracePt t="71213" x="8348663" y="2959100"/>
          <p14:tracePt t="71216" x="8340725" y="2959100"/>
          <p14:tracePt t="71219" x="8324850" y="2967038"/>
          <p14:tracePt t="71222" x="8308975" y="2967038"/>
          <p14:tracePt t="71223" x="8293100" y="2967038"/>
          <p14:tracePt t="71225" x="8285163" y="2967038"/>
          <p14:tracePt t="71227" x="8269288" y="2974975"/>
          <p14:tracePt t="71229" x="8261350" y="2974975"/>
          <p14:tracePt t="71232" x="8245475" y="2974975"/>
          <p14:tracePt t="71234" x="8237538" y="2974975"/>
          <p14:tracePt t="71238" x="8205788" y="2974975"/>
          <p14:tracePt t="71240" x="8189913" y="2982913"/>
          <p14:tracePt t="71241" x="8180388" y="2982913"/>
          <p14:tracePt t="71243" x="8164513" y="2982913"/>
          <p14:tracePt t="71245" x="8148638" y="2982913"/>
          <p14:tracePt t="71247" x="8132763" y="2982913"/>
          <p14:tracePt t="71250" x="8116888" y="2990850"/>
          <p14:tracePt t="71254" x="8077200" y="2990850"/>
          <p14:tracePt t="71256" x="8061325" y="2990850"/>
          <p14:tracePt t="71257" x="8037513" y="2990850"/>
          <p14:tracePt t="71259" x="8021638" y="2990850"/>
          <p14:tracePt t="71261" x="8005763" y="2990850"/>
          <p14:tracePt t="71263" x="7981950" y="2990850"/>
          <p14:tracePt t="71266" x="7966075" y="2990850"/>
          <p14:tracePt t="71271" x="7926388" y="2990850"/>
          <p14:tracePt t="71272" x="7902575" y="2990850"/>
          <p14:tracePt t="71273" x="7878763" y="2990850"/>
          <p14:tracePt t="71275" x="7862888" y="2990850"/>
          <p14:tracePt t="71277" x="7839075" y="2990850"/>
          <p14:tracePt t="71279" x="7821613" y="2990850"/>
          <p14:tracePt t="71283" x="7773988" y="2998788"/>
          <p14:tracePt t="71286" x="7758113" y="2998788"/>
          <p14:tracePt t="71288" x="7734300" y="2998788"/>
          <p14:tracePt t="71289" x="7710488" y="2998788"/>
          <p14:tracePt t="71291" x="7694613" y="3006725"/>
          <p14:tracePt t="71293" x="7670800" y="3006725"/>
          <p14:tracePt t="71295" x="7654925" y="3006725"/>
          <p14:tracePt t="71297" x="7639050" y="3006725"/>
          <p14:tracePt t="71301" x="7615238" y="3006725"/>
          <p14:tracePt t="71303" x="7599363" y="3006725"/>
          <p14:tracePt t="71304" x="7583488" y="3006725"/>
          <p14:tracePt t="71305" x="7567613" y="3006725"/>
          <p14:tracePt t="71307" x="7551738" y="3014663"/>
          <p14:tracePt t="71309" x="7535863" y="3014663"/>
          <p14:tracePt t="71311" x="7527925" y="3014663"/>
          <p14:tracePt t="71315" x="7512050" y="3014663"/>
          <p14:tracePt t="71318" x="7486650" y="3014663"/>
          <p14:tracePt t="71320" x="7470775" y="3022600"/>
          <p14:tracePt t="71321" x="7462838" y="3022600"/>
          <p14:tracePt t="71323" x="7446963" y="3022600"/>
          <p14:tracePt t="71325" x="7439025" y="3030538"/>
          <p14:tracePt t="71327" x="7431088" y="3030538"/>
          <p14:tracePt t="71329" x="7415213" y="3030538"/>
          <p14:tracePt t="71332" x="7407275" y="3038475"/>
          <p14:tracePt t="71334" x="7399338" y="3038475"/>
          <p14:tracePt t="71336" x="7391400" y="3038475"/>
          <p14:tracePt t="71338" x="7383463" y="3038475"/>
          <p14:tracePt t="71339" x="7375525" y="3046413"/>
          <p14:tracePt t="71341" x="7367588" y="3046413"/>
          <p14:tracePt t="71343" x="7359650" y="3046413"/>
          <p14:tracePt t="71346" x="7351713" y="3046413"/>
          <p14:tracePt t="71347" x="7343775" y="3046413"/>
          <p14:tracePt t="71350" x="7335838" y="3054350"/>
          <p14:tracePt t="71353" x="7327900" y="3054350"/>
          <p14:tracePt t="71354" x="7319963" y="3054350"/>
          <p14:tracePt t="71355" x="7312025" y="3054350"/>
          <p14:tracePt t="71357" x="7304088" y="3062288"/>
          <p14:tracePt t="71359" x="7288213" y="3062288"/>
          <p14:tracePt t="71362" x="7280275" y="3062288"/>
          <p14:tracePt t="71363" x="7272338" y="3070225"/>
          <p14:tracePt t="71366" x="7264400" y="3070225"/>
          <p14:tracePt t="71368" x="7256463" y="3070225"/>
          <p14:tracePt t="71370" x="7248525" y="3070225"/>
          <p14:tracePt t="71371" x="7240588" y="3078163"/>
          <p14:tracePt t="71373" x="7224713" y="3078163"/>
          <p14:tracePt t="71375" x="7216775" y="3078163"/>
          <p14:tracePt t="71378" x="7208838" y="3086100"/>
          <p14:tracePt t="71379" x="7200900" y="3086100"/>
          <p14:tracePt t="71381" x="7185025" y="3086100"/>
          <p14:tracePt t="71384" x="7177088" y="3094038"/>
          <p14:tracePt t="71385" x="7169150" y="3094038"/>
          <p14:tracePt t="71388" x="7153275" y="3094038"/>
          <p14:tracePt t="71389" x="7145338" y="3101975"/>
          <p14:tracePt t="71391" x="7127875" y="3101975"/>
          <p14:tracePt t="71394" x="7119938" y="3109913"/>
          <p14:tracePt t="71395" x="7112000" y="3109913"/>
          <p14:tracePt t="71397" x="7096125" y="3109913"/>
          <p14:tracePt t="71400" x="7088188" y="3117850"/>
          <p14:tracePt t="71403" x="7072313" y="3117850"/>
          <p14:tracePt t="71404" x="7056438" y="3117850"/>
          <p14:tracePt t="71405" x="7048500" y="3117850"/>
          <p14:tracePt t="71408" x="7032625" y="3117850"/>
          <p14:tracePt t="71409" x="7024688" y="3125788"/>
          <p14:tracePt t="71411" x="7008813" y="3125788"/>
          <p14:tracePt t="71413" x="7000875" y="3125788"/>
          <p14:tracePt t="71416" x="6992938" y="3125788"/>
          <p14:tracePt t="71417" x="6977063" y="3125788"/>
          <p14:tracePt t="71420" x="6969125" y="3133725"/>
          <p14:tracePt t="71421" x="6961188" y="3133725"/>
          <p14:tracePt t="71424" x="6945313" y="3133725"/>
          <p14:tracePt t="71425" x="6937375" y="3133725"/>
          <p14:tracePt t="71427" x="6929438" y="3141663"/>
          <p14:tracePt t="71429" x="6921500" y="3141663"/>
          <p14:tracePt t="71432" x="6913563" y="3141663"/>
          <p14:tracePt t="71434" x="6905625" y="3141663"/>
          <p14:tracePt t="71436" x="6897688" y="3149600"/>
          <p14:tracePt t="71440" x="6881813" y="3149600"/>
          <p14:tracePt t="71443" x="6873875" y="3149600"/>
          <p14:tracePt t="71445" x="6865938" y="3149600"/>
          <p14:tracePt t="71450" x="6858000" y="3157538"/>
          <p14:tracePt t="71453" x="6850063" y="3157538"/>
          <p14:tracePt t="71459" x="6842125" y="3157538"/>
          <p14:tracePt t="71550" x="6842125" y="3149600"/>
          <p14:tracePt t="71555" x="6842125" y="3141663"/>
          <p14:tracePt t="71559" x="6850063" y="3133725"/>
          <p14:tracePt t="71561" x="6850063" y="3125788"/>
          <p14:tracePt t="71564" x="6850063" y="3117850"/>
          <p14:tracePt t="71568" x="6850063" y="3101975"/>
          <p14:tracePt t="71569" x="6858000" y="3094038"/>
          <p14:tracePt t="71571" x="6858000" y="3086100"/>
          <p14:tracePt t="71573" x="6858000" y="3070225"/>
          <p14:tracePt t="71575" x="6865938" y="3062288"/>
          <p14:tracePt t="71577" x="6865938" y="3054350"/>
          <p14:tracePt t="71579" x="6873875" y="3046413"/>
          <p14:tracePt t="71581" x="6873875" y="3038475"/>
          <p14:tracePt t="71584" x="6873875" y="3022600"/>
          <p14:tracePt t="71586" x="6881813" y="3014663"/>
          <p14:tracePt t="71588" x="6881813" y="3006725"/>
          <p14:tracePt t="71589" x="6889750" y="2998788"/>
          <p14:tracePt t="71591" x="6889750" y="2990850"/>
          <p14:tracePt t="71593" x="6897688" y="2982913"/>
          <p14:tracePt t="71596" x="6897688" y="2974975"/>
          <p14:tracePt t="71597" x="6897688" y="2967038"/>
          <p14:tracePt t="71600" x="6905625" y="2959100"/>
          <p14:tracePt t="71602" x="6905625" y="2951163"/>
          <p14:tracePt t="71604" x="6905625" y="2943225"/>
          <p14:tracePt t="71606" x="6913563" y="2935288"/>
          <p14:tracePt t="71607" x="6913563" y="2927350"/>
          <p14:tracePt t="71609" x="6913563" y="2919413"/>
          <p14:tracePt t="71612" x="6921500" y="2919413"/>
          <p14:tracePt t="71613" x="6921500" y="2909888"/>
          <p14:tracePt t="71616" x="6921500" y="2901950"/>
          <p14:tracePt t="71617" x="6929438" y="2894013"/>
          <p14:tracePt t="71621" x="6929438" y="2886075"/>
          <p14:tracePt t="71623" x="6929438" y="2878138"/>
          <p14:tracePt t="71626" x="6937375" y="2878138"/>
          <p14:tracePt t="71627" x="6937375" y="2870200"/>
          <p14:tracePt t="71629" x="6937375" y="2862263"/>
          <p14:tracePt t="71633" x="6937375" y="2854325"/>
          <p14:tracePt t="71638" x="6945313" y="2846388"/>
          <p14:tracePt t="71643" x="6945313" y="2838450"/>
          <p14:tracePt t="71652" x="6945313" y="2830513"/>
          <p14:tracePt t="71655" x="6953250" y="2830513"/>
          <p14:tracePt t="71720" x="6953250" y="2838450"/>
          <p14:tracePt t="71723" x="6961188" y="2846388"/>
          <p14:tracePt t="71727" x="6961188" y="2854325"/>
          <p14:tracePt t="71729" x="6969125" y="2862263"/>
          <p14:tracePt t="71733" x="6969125" y="2878138"/>
          <p14:tracePt t="71736" x="6977063" y="2878138"/>
          <p14:tracePt t="71738" x="6977063" y="2886075"/>
          <p14:tracePt t="71740" x="6985000" y="2894013"/>
          <p14:tracePt t="71741" x="6985000" y="2901950"/>
          <p14:tracePt t="71743" x="6985000" y="2909888"/>
          <p14:tracePt t="71745" x="6992938" y="2919413"/>
          <p14:tracePt t="71750" x="6992938" y="2927350"/>
          <p14:tracePt t="71754" x="7000875" y="2943225"/>
          <p14:tracePt t="71757" x="7008813" y="2951163"/>
          <p14:tracePt t="71759" x="7008813" y="2959100"/>
          <p14:tracePt t="71761" x="7008813" y="2967038"/>
          <p14:tracePt t="71763" x="7016750" y="2974975"/>
          <p14:tracePt t="71768" x="7016750" y="2982913"/>
          <p14:tracePt t="71771" x="7016750" y="2990850"/>
          <p14:tracePt t="71773" x="7024688" y="2998788"/>
          <p14:tracePt t="71777" x="7024688" y="3006725"/>
          <p14:tracePt t="71783" x="7024688" y="3014663"/>
          <p14:tracePt t="71789" x="7032625" y="3022600"/>
          <p14:tracePt t="71874" x="7032625" y="3014663"/>
          <p14:tracePt t="71878" x="7040563" y="3006725"/>
          <p14:tracePt t="71883" x="7040563" y="2998788"/>
          <p14:tracePt t="71886" x="7048500" y="2990850"/>
          <p14:tracePt t="71889" x="7056438" y="2982913"/>
          <p14:tracePt t="71892" x="7056438" y="2974975"/>
          <p14:tracePt t="71893" x="7064375" y="2974975"/>
          <p14:tracePt t="71895" x="7064375" y="2967038"/>
          <p14:tracePt t="71900" x="7072313" y="2959100"/>
          <p14:tracePt t="71904" x="7080250" y="2951163"/>
          <p14:tracePt t="71907" x="7088188" y="2943225"/>
          <p14:tracePt t="71910" x="7096125" y="2943225"/>
          <p14:tracePt t="71911" x="7096125" y="2935288"/>
          <p14:tracePt t="71913" x="7104063" y="2935288"/>
          <p14:tracePt t="71917" x="7104063" y="2927350"/>
          <p14:tracePt t="71918" x="7112000" y="2927350"/>
          <p14:tracePt t="71921" x="7119938" y="2919413"/>
          <p14:tracePt t="71923" x="7127875" y="2909888"/>
          <p14:tracePt t="71927" x="7135813" y="2909888"/>
          <p14:tracePt t="71929" x="7135813" y="2901950"/>
          <p14:tracePt t="71932" x="7145338" y="2901950"/>
          <p14:tracePt t="71936" x="7153275" y="2894013"/>
          <p14:tracePt t="71939" x="7161213" y="2894013"/>
          <p14:tracePt t="71943" x="7169150" y="2886075"/>
          <p14:tracePt t="71950" x="7177088" y="2886075"/>
          <p14:tracePt t="71955" x="7185025" y="2886075"/>
          <p14:tracePt t="71959" x="7185025" y="2878138"/>
          <p14:tracePt t="71972" x="7192963" y="2878138"/>
          <p14:tracePt t="72054" x="7192963" y="2886075"/>
          <p14:tracePt t="72070" x="7200900" y="2886075"/>
          <p14:tracePt t="72074" x="7200900" y="2894013"/>
          <p14:tracePt t="72088" x="7208838" y="2894013"/>
          <p14:tracePt t="72112" x="7216775" y="2894013"/>
          <p14:tracePt t="72518" x="7208838" y="2894013"/>
          <p14:tracePt t="72524" x="7200900" y="2894013"/>
          <p14:tracePt t="72527" x="7200900" y="2886075"/>
          <p14:tracePt t="72529" x="7192963" y="2886075"/>
          <p14:tracePt t="72535" x="7185025" y="2886075"/>
          <p14:tracePt t="72539" x="7177088" y="2886075"/>
          <p14:tracePt t="72543" x="7169150" y="2886075"/>
          <p14:tracePt t="72547" x="7169150" y="2878138"/>
          <p14:tracePt t="72551" x="7161213" y="2878138"/>
          <p14:tracePt t="72553" x="7153275" y="2878138"/>
          <p14:tracePt t="72559" x="7145338" y="2878138"/>
          <p14:tracePt t="72568" x="7135813" y="2878138"/>
          <p14:tracePt t="72672" x="7135813" y="2886075"/>
          <p14:tracePt t="72683" x="7145338" y="2886075"/>
          <p14:tracePt t="72693" x="7145338" y="2894013"/>
          <p14:tracePt t="73205" x="7153275" y="2894013"/>
          <p14:tracePt t="73209" x="7161213" y="2894013"/>
          <p14:tracePt t="73212" x="7161213" y="2886075"/>
          <p14:tracePt t="73217" x="7169150" y="2886075"/>
          <p14:tracePt t="73225" x="7177088" y="2886075"/>
          <p14:tracePt t="73233" x="7185025" y="2886075"/>
          <p14:tracePt t="73240" x="7192963" y="2886075"/>
          <p14:tracePt t="73250" x="7200900" y="2886075"/>
          <p14:tracePt t="73257" x="7208838" y="2886075"/>
          <p14:tracePt t="73276" x="7216775" y="2886075"/>
          <p14:tracePt t="73290" x="7224713" y="2886075"/>
          <p14:tracePt t="73297" x="7232650" y="2886075"/>
          <p14:tracePt t="73302" x="7240588" y="2894013"/>
          <p14:tracePt t="73305" x="7248525" y="2894013"/>
          <p14:tracePt t="73309" x="7256463" y="2894013"/>
          <p14:tracePt t="73313" x="7264400" y="2894013"/>
          <p14:tracePt t="73318" x="7272338" y="2894013"/>
          <p14:tracePt t="73322" x="7280275" y="2894013"/>
          <p14:tracePt t="73323" x="7288213" y="2894013"/>
          <p14:tracePt t="73325" x="7288213" y="2901950"/>
          <p14:tracePt t="73327" x="7296150" y="2901950"/>
          <p14:tracePt t="73332" x="7304088" y="2901950"/>
          <p14:tracePt t="73334" x="7312025" y="2901950"/>
          <p14:tracePt t="73337" x="7319963" y="2901950"/>
          <p14:tracePt t="73341" x="7327900" y="2901950"/>
          <p14:tracePt t="73345" x="7335838" y="2901950"/>
          <p14:tracePt t="73350" x="7343775" y="2901950"/>
          <p14:tracePt t="73353" x="7351713" y="2901950"/>
          <p14:tracePt t="73357" x="7351713" y="2909888"/>
          <p14:tracePt t="73359" x="7359650" y="2909888"/>
          <p14:tracePt t="73450" x="7351713" y="2909888"/>
          <p14:tracePt t="73456" x="7343775" y="2909888"/>
          <p14:tracePt t="73459" x="7335838" y="2919413"/>
          <p14:tracePt t="73461" x="7327900" y="2919413"/>
          <p14:tracePt t="73463" x="7319963" y="2919413"/>
          <p14:tracePt t="73467" x="7312025" y="2919413"/>
          <p14:tracePt t="73470" x="7296150" y="2919413"/>
          <p14:tracePt t="73471" x="7288213" y="2919413"/>
          <p14:tracePt t="73473" x="7280275" y="2919413"/>
          <p14:tracePt t="73475" x="7272338" y="2919413"/>
          <p14:tracePt t="73477" x="7256463" y="2919413"/>
          <p14:tracePt t="73479" x="7248525" y="2919413"/>
          <p14:tracePt t="73482" x="7240588" y="2919413"/>
          <p14:tracePt t="73484" x="7224713" y="2909888"/>
          <p14:tracePt t="73488" x="7200900" y="2909888"/>
          <p14:tracePt t="73489" x="7185025" y="2909888"/>
          <p14:tracePt t="73491" x="7177088" y="2909888"/>
          <p14:tracePt t="73493" x="7161213" y="2909888"/>
          <p14:tracePt t="73495" x="7145338" y="2909888"/>
          <p14:tracePt t="73497" x="7127875" y="2901950"/>
          <p14:tracePt t="73500" x="7112000" y="2901950"/>
          <p14:tracePt t="73504" x="7088188" y="2901950"/>
          <p14:tracePt t="73505" x="7072313" y="2901950"/>
          <p14:tracePt t="73507" x="7048500" y="2894013"/>
          <p14:tracePt t="73509" x="7032625" y="2894013"/>
          <p14:tracePt t="73511" x="7016750" y="2894013"/>
          <p14:tracePt t="73513" x="7000875" y="2894013"/>
          <p14:tracePt t="73520" x="6937375" y="2886075"/>
          <p14:tracePt t="73522" x="6921500" y="2878138"/>
          <p14:tracePt t="73523" x="6897688" y="2878138"/>
          <p14:tracePt t="73525" x="6881813" y="2878138"/>
          <p14:tracePt t="73527" x="6858000" y="2870200"/>
          <p14:tracePt t="73529" x="6834188" y="2870200"/>
          <p14:tracePt t="73536" x="6769100" y="2870200"/>
          <p14:tracePt t="73538" x="6745288" y="2862263"/>
          <p14:tracePt t="73539" x="6721475" y="2862263"/>
          <p14:tracePt t="73541" x="6705600" y="2862263"/>
          <p14:tracePt t="73543" x="6689725" y="2862263"/>
          <p14:tracePt t="73545" x="6665913" y="2862263"/>
          <p14:tracePt t="73547" x="6650038" y="2862263"/>
          <p14:tracePt t="73550" x="6634163" y="2854325"/>
          <p14:tracePt t="73552" x="6618288" y="2854325"/>
          <p14:tracePt t="73554" x="6602413" y="2854325"/>
          <p14:tracePt t="73555" x="6586538" y="2854325"/>
          <p14:tracePt t="73557" x="6570663" y="2854325"/>
          <p14:tracePt t="73560" x="6554788" y="2854325"/>
          <p14:tracePt t="73562" x="6546850" y="2854325"/>
          <p14:tracePt t="73564" x="6530975" y="2854325"/>
          <p14:tracePt t="73568" x="6507163" y="2854325"/>
          <p14:tracePt t="73570" x="6499225" y="2854325"/>
          <p14:tracePt t="73571" x="6491288" y="2854325"/>
          <p14:tracePt t="73573" x="6475413" y="2854325"/>
          <p14:tracePt t="73575" x="6467475" y="2854325"/>
          <p14:tracePt t="73577" x="6459538" y="2854325"/>
          <p14:tracePt t="73579" x="6451600" y="2854325"/>
          <p14:tracePt t="73583" x="6442075" y="2854325"/>
          <p14:tracePt t="73585" x="6434138" y="2854325"/>
          <p14:tracePt t="73589" x="6426200" y="2862263"/>
          <p14:tracePt t="73595" x="6418263" y="2862263"/>
          <p14:tracePt t="73698" x="6418263" y="2870200"/>
          <p14:tracePt t="73704" x="6426200" y="2870200"/>
          <p14:tracePt t="73711" x="6426200" y="2878138"/>
          <p14:tracePt t="73718" x="6434138" y="2878138"/>
          <p14:tracePt t="73726" x="6442075" y="2886075"/>
          <p14:tracePt t="73733" x="6451600" y="2886075"/>
          <p14:tracePt t="73737" x="6459538" y="2886075"/>
          <p14:tracePt t="73739" x="6459538" y="2894013"/>
          <p14:tracePt t="73741" x="6467475" y="2894013"/>
          <p14:tracePt t="73745" x="6475413" y="2894013"/>
          <p14:tracePt t="73747" x="6483350" y="2894013"/>
          <p14:tracePt t="73750" x="6491288" y="2894013"/>
          <p14:tracePt t="73753" x="6499225" y="2894013"/>
          <p14:tracePt t="73755" x="6507163" y="2894013"/>
          <p14:tracePt t="73757" x="6515100" y="2894013"/>
          <p14:tracePt t="73759" x="6523038" y="2894013"/>
          <p14:tracePt t="73761" x="6530975" y="2894013"/>
          <p14:tracePt t="73763" x="6538913" y="2901950"/>
          <p14:tracePt t="73767" x="6554788" y="2901950"/>
          <p14:tracePt t="73769" x="6562725" y="2901950"/>
          <p14:tracePt t="73771" x="6570663" y="2901950"/>
          <p14:tracePt t="73773" x="6578600" y="2901950"/>
          <p14:tracePt t="73775" x="6594475" y="2901950"/>
          <p14:tracePt t="73777" x="6602413" y="2901950"/>
          <p14:tracePt t="73779" x="6610350" y="2901950"/>
          <p14:tracePt t="73781" x="6618288" y="2901950"/>
          <p14:tracePt t="73783" x="6626225" y="2901950"/>
          <p14:tracePt t="73785" x="6642100" y="2901950"/>
          <p14:tracePt t="73787" x="6650038" y="2909888"/>
          <p14:tracePt t="73789" x="6657975" y="2909888"/>
          <p14:tracePt t="73791" x="6673850" y="2909888"/>
          <p14:tracePt t="73793" x="6681788" y="2909888"/>
          <p14:tracePt t="73795" x="6689725" y="2909888"/>
          <p14:tracePt t="73797" x="6705600" y="2909888"/>
          <p14:tracePt t="73800" x="6713538" y="2909888"/>
          <p14:tracePt t="73802" x="6721475" y="2909888"/>
          <p14:tracePt t="73804" x="6737350" y="2909888"/>
          <p14:tracePt t="73805" x="6745288" y="2909888"/>
          <p14:tracePt t="73807" x="6753225" y="2909888"/>
          <p14:tracePt t="73809" x="6769100" y="2909888"/>
          <p14:tracePt t="73811" x="6777038" y="2909888"/>
          <p14:tracePt t="73814" x="6784975" y="2909888"/>
          <p14:tracePt t="73818" x="6810375" y="2919413"/>
          <p14:tracePt t="73819" x="6818313" y="2919413"/>
          <p14:tracePt t="73821" x="6826250" y="2919413"/>
          <p14:tracePt t="73823" x="6842125" y="2919413"/>
          <p14:tracePt t="73825" x="6850063" y="2919413"/>
          <p14:tracePt t="73827" x="6858000" y="2927350"/>
          <p14:tracePt t="73829" x="6865938" y="2927350"/>
          <p14:tracePt t="73831" x="6881813" y="2927350"/>
          <p14:tracePt t="73833" x="6889750" y="2927350"/>
          <p14:tracePt t="73835" x="6897688" y="2927350"/>
          <p14:tracePt t="73837" x="6905625" y="2927350"/>
          <p14:tracePt t="73839" x="6921500" y="2935288"/>
          <p14:tracePt t="73841" x="6929438" y="2935288"/>
          <p14:tracePt t="73843" x="6937375" y="2935288"/>
          <p14:tracePt t="73845" x="6945313" y="2935288"/>
          <p14:tracePt t="73847" x="6953250" y="2935288"/>
          <p14:tracePt t="73849" x="6961188" y="2935288"/>
          <p14:tracePt t="73851" x="6977063" y="2935288"/>
          <p14:tracePt t="73853" x="6985000" y="2935288"/>
          <p14:tracePt t="73855" x="6992938" y="2935288"/>
          <p14:tracePt t="73857" x="7000875" y="2935288"/>
          <p14:tracePt t="73859" x="7008813" y="2935288"/>
          <p14:tracePt t="73861" x="7008813" y="2943225"/>
          <p14:tracePt t="73863" x="7016750" y="2943225"/>
          <p14:tracePt t="73865" x="7024688" y="2943225"/>
          <p14:tracePt t="73867" x="7032625" y="2943225"/>
          <p14:tracePt t="73869" x="7040563" y="2943225"/>
          <p14:tracePt t="73871" x="7048500" y="2943225"/>
          <p14:tracePt t="73873" x="7056438" y="2943225"/>
          <p14:tracePt t="73875" x="7064375" y="2943225"/>
          <p14:tracePt t="73879" x="7072313" y="2943225"/>
          <p14:tracePt t="73881" x="7080250" y="2943225"/>
          <p14:tracePt t="73883" x="7088188" y="2943225"/>
          <p14:tracePt t="73887" x="7096125" y="2943225"/>
          <p14:tracePt t="73889" x="7104063" y="2943225"/>
          <p14:tracePt t="73893" x="7112000" y="2943225"/>
          <p14:tracePt t="73895" x="7119938" y="2943225"/>
          <p14:tracePt t="73899" x="7127875" y="2943225"/>
          <p14:tracePt t="73903" x="7135813" y="2943225"/>
          <p14:tracePt t="73905" x="7145338" y="2943225"/>
          <p14:tracePt t="73911" x="7153275" y="2943225"/>
          <p14:tracePt t="73915" x="7161213" y="2943225"/>
          <p14:tracePt t="73919" x="7169150" y="2943225"/>
          <p14:tracePt t="73925" x="7177088" y="2943225"/>
          <p14:tracePt t="73933" x="7185025" y="2943225"/>
          <p14:tracePt t="73947" x="7192963" y="2943225"/>
          <p14:tracePt t="74058" x="7200900" y="2943225"/>
          <p14:tracePt t="74064" x="7208838" y="2943225"/>
          <p14:tracePt t="74069" x="7216775" y="2943225"/>
          <p14:tracePt t="74075" x="7224713" y="2943225"/>
          <p14:tracePt t="74079" x="7232650" y="2943225"/>
          <p14:tracePt t="74085" x="7240588" y="2943225"/>
          <p14:tracePt t="74091" x="7248525" y="2943225"/>
          <p14:tracePt t="74097" x="7256463" y="2943225"/>
          <p14:tracePt t="74106" x="7264400" y="2943225"/>
          <p14:tracePt t="74113" x="7272338" y="2943225"/>
          <p14:tracePt t="74130" x="7280275" y="2943225"/>
          <p14:tracePt t="74471" x="7280275" y="2951163"/>
          <p14:tracePt t="74486" x="7288213" y="2959100"/>
          <p14:tracePt t="74494" x="7296150" y="2959100"/>
          <p14:tracePt t="74496" x="7296150" y="2967038"/>
          <p14:tracePt t="74502" x="7304088" y="2974975"/>
          <p14:tracePt t="74507" x="7312025" y="2974975"/>
          <p14:tracePt t="74509" x="7312025" y="2982913"/>
          <p14:tracePt t="74513" x="7319963" y="2982913"/>
          <p14:tracePt t="74517" x="7319963" y="2990850"/>
          <p14:tracePt t="74520" x="7327900" y="2990850"/>
          <p14:tracePt t="74521" x="7327900" y="2998788"/>
          <p14:tracePt t="74526" x="7335838" y="2998788"/>
          <p14:tracePt t="74527" x="7335838" y="3006725"/>
          <p14:tracePt t="74529" x="7343775" y="3006725"/>
          <p14:tracePt t="74534" x="7343775" y="3014663"/>
          <p14:tracePt t="74536" x="7351713" y="3014663"/>
          <p14:tracePt t="74542" x="7359650" y="3022600"/>
          <p14:tracePt t="74550" x="7367588" y="3022600"/>
          <p14:tracePt t="74553" x="7367588" y="3030538"/>
          <p14:tracePt t="74561" x="7375525" y="3030538"/>
          <p14:tracePt t="74788" x="7375525" y="3022600"/>
          <p14:tracePt t="74814" x="7375525" y="3014663"/>
          <p14:tracePt t="74824" x="7383463" y="3014663"/>
          <p14:tracePt t="74868" x="7383463" y="3006725"/>
          <p14:tracePt t="74884" x="7391400" y="3006725"/>
          <p14:tracePt t="75022" x="7383463" y="3006725"/>
          <p14:tracePt t="75027" x="7375525" y="3006725"/>
          <p14:tracePt t="75033" x="7367588" y="3006725"/>
          <p14:tracePt t="75037" x="7359650" y="3006725"/>
          <p14:tracePt t="75053" x="7327900" y="3006725"/>
          <p14:tracePt t="75057" x="7319963" y="3006725"/>
          <p14:tracePt t="75061" x="7312025" y="3006725"/>
          <p14:tracePt t="75156" x="7319963" y="3006725"/>
          <p14:tracePt t="75161" x="7327900" y="3006725"/>
          <p14:tracePt t="75164" x="7335838" y="3006725"/>
          <p14:tracePt t="75166" x="7343775" y="3014663"/>
          <p14:tracePt t="75168" x="7351713" y="3014663"/>
          <p14:tracePt t="75169" x="7359650" y="3014663"/>
          <p14:tracePt t="75171" x="7367588" y="3022600"/>
          <p14:tracePt t="75174" x="7375525" y="3022600"/>
          <p14:tracePt t="75176" x="7383463" y="3022600"/>
          <p14:tracePt t="75177" x="7391400" y="3030538"/>
          <p14:tracePt t="75179" x="7407275" y="3030538"/>
          <p14:tracePt t="75182" x="7415213" y="3038475"/>
          <p14:tracePt t="75184" x="7423150" y="3038475"/>
          <p14:tracePt t="75187" x="7446963" y="3046413"/>
          <p14:tracePt t="75190" x="7454900" y="3046413"/>
          <p14:tracePt t="75191" x="7462838" y="3054350"/>
          <p14:tracePt t="75193" x="7478713" y="3054350"/>
          <p14:tracePt t="75195" x="7486650" y="3054350"/>
          <p14:tracePt t="75197" x="7504113" y="3054350"/>
          <p14:tracePt t="75200" x="7512050" y="3062288"/>
          <p14:tracePt t="75202" x="7519988" y="3062288"/>
          <p14:tracePt t="75206" x="7543800" y="3070225"/>
          <p14:tracePt t="75207" x="7551738" y="3070225"/>
          <p14:tracePt t="75209" x="7559675" y="3078163"/>
          <p14:tracePt t="75211" x="7575550" y="3078163"/>
          <p14:tracePt t="75213" x="7583488" y="3086100"/>
          <p14:tracePt t="75218" x="7599363" y="3086100"/>
          <p14:tracePt t="75222" x="7623175" y="3094038"/>
          <p14:tracePt t="75223" x="7631113" y="3101975"/>
          <p14:tracePt t="75225" x="7639050" y="3101975"/>
          <p14:tracePt t="75227" x="7646988" y="3101975"/>
          <p14:tracePt t="75229" x="7654925" y="3109913"/>
          <p14:tracePt t="75232" x="7662863" y="3109913"/>
          <p14:tracePt t="75234" x="7670800" y="3109913"/>
          <p14:tracePt t="75238" x="7678738" y="3117850"/>
          <p14:tracePt t="75240" x="7686675" y="3117850"/>
          <p14:tracePt t="75241" x="7694613" y="3125788"/>
          <p14:tracePt t="75245" x="7702550" y="3125788"/>
          <p14:tracePt t="75250" x="7710488" y="3133725"/>
          <p14:tracePt t="75254" x="7718425" y="3133725"/>
          <p14:tracePt t="75257" x="7718425" y="3141663"/>
          <p14:tracePt t="75259" x="7726363" y="3141663"/>
          <p14:tracePt t="75263" x="7734300" y="3141663"/>
          <p14:tracePt t="75267" x="7734300" y="3149600"/>
          <p14:tracePt t="75271" x="7742238" y="3149600"/>
          <p14:tracePt t="75277" x="7742238" y="3157538"/>
          <p14:tracePt t="75279" x="7750175" y="3157538"/>
          <p14:tracePt t="75293" x="7758113" y="3165475"/>
          <p14:tracePt t="75309" x="7766050" y="3173413"/>
          <p14:tracePt t="75319" x="7773988" y="3181350"/>
          <p14:tracePt t="75329" x="7773988" y="3189288"/>
          <p14:tracePt t="75332" x="7781925" y="3189288"/>
          <p14:tracePt t="75339" x="7781925" y="3197225"/>
          <p14:tracePt t="75343" x="7789863" y="3197225"/>
          <p14:tracePt t="75348" x="7789863" y="3205163"/>
          <p14:tracePt t="75355" x="7797800" y="3213100"/>
          <p14:tracePt t="75361" x="7797800" y="3221038"/>
          <p14:tracePt t="75366" x="7805738" y="3221038"/>
          <p14:tracePt t="75368" x="7805738" y="3228975"/>
          <p14:tracePt t="75375" x="7805738" y="3236913"/>
          <p14:tracePt t="75384" x="7813675" y="3244850"/>
          <p14:tracePt t="75391" x="7813675" y="3252788"/>
          <p14:tracePt t="75401" x="7813675" y="3262313"/>
          <p14:tracePt t="75405" x="7805738" y="3262313"/>
          <p14:tracePt t="75411" x="7805738" y="3270250"/>
          <p14:tracePt t="75418" x="7805738" y="3278188"/>
          <p14:tracePt t="75421" x="7797800" y="3278188"/>
          <p14:tracePt t="75424" x="7797800" y="3286125"/>
          <p14:tracePt t="75427" x="7789863" y="3286125"/>
          <p14:tracePt t="75429" x="7789863" y="3294063"/>
          <p14:tracePt t="75431" x="7781925" y="3294063"/>
          <p14:tracePt t="75434" x="7773988" y="3294063"/>
          <p14:tracePt t="75436" x="7773988" y="3302000"/>
          <p14:tracePt t="75437" x="7766050" y="3302000"/>
          <p14:tracePt t="75440" x="7758113" y="3309938"/>
          <p14:tracePt t="75442" x="7750175" y="3309938"/>
          <p14:tracePt t="75445" x="7742238" y="3317875"/>
          <p14:tracePt t="75447" x="7734300" y="3317875"/>
          <p14:tracePt t="75450" x="7726363" y="3317875"/>
          <p14:tracePt t="75454" x="7710488" y="3325813"/>
          <p14:tracePt t="75456" x="7694613" y="3325813"/>
          <p14:tracePt t="75457" x="7686675" y="3333750"/>
          <p14:tracePt t="75459" x="7678738" y="3333750"/>
          <p14:tracePt t="75461" x="7670800" y="3333750"/>
          <p14:tracePt t="75463" x="7662863" y="3333750"/>
          <p14:tracePt t="75467" x="7654925" y="3341688"/>
          <p14:tracePt t="75468" x="7646988" y="3341688"/>
          <p14:tracePt t="75472" x="7623175" y="3341688"/>
          <p14:tracePt t="75474" x="7615238" y="3349625"/>
          <p14:tracePt t="75475" x="7607300" y="3349625"/>
          <p14:tracePt t="75477" x="7591425" y="3349625"/>
          <p14:tracePt t="75479" x="7583488" y="3349625"/>
          <p14:tracePt t="75482" x="7567613" y="3349625"/>
          <p14:tracePt t="75484" x="7559675" y="3357563"/>
          <p14:tracePt t="75488" x="7527925" y="3357563"/>
          <p14:tracePt t="75490" x="7519988" y="3357563"/>
          <p14:tracePt t="75491" x="7504113" y="3357563"/>
          <p14:tracePt t="75493" x="7496175" y="3357563"/>
          <p14:tracePt t="75495" x="7478713" y="3357563"/>
          <p14:tracePt t="75497" x="7462838" y="3357563"/>
          <p14:tracePt t="75500" x="7446963" y="3365500"/>
          <p14:tracePt t="75504" x="7423150" y="3365500"/>
          <p14:tracePt t="75505" x="7407275" y="3365500"/>
          <p14:tracePt t="75507" x="7399338" y="3365500"/>
          <p14:tracePt t="75509" x="7383463" y="3365500"/>
          <p14:tracePt t="75511" x="7367588" y="3365500"/>
          <p14:tracePt t="75513" x="7351713" y="3365500"/>
          <p14:tracePt t="75519" x="7327900" y="3365500"/>
          <p14:tracePt t="75520" x="7312025" y="3365500"/>
          <p14:tracePt t="75521" x="7304088" y="3365500"/>
          <p14:tracePt t="75523" x="7288213" y="3365500"/>
          <p14:tracePt t="75525" x="7280275" y="3365500"/>
          <p14:tracePt t="75527" x="7264400" y="3365500"/>
          <p14:tracePt t="75529" x="7256463" y="3365500"/>
          <p14:tracePt t="75534" x="7232650" y="3365500"/>
          <p14:tracePt t="75536" x="7216775" y="3365500"/>
          <p14:tracePt t="75538" x="7208838" y="3365500"/>
          <p14:tracePt t="75539" x="7200900" y="3365500"/>
          <p14:tracePt t="75541" x="7185025" y="3365500"/>
          <p14:tracePt t="75543" x="7177088" y="3365500"/>
          <p14:tracePt t="75545" x="7169150" y="3365500"/>
          <p14:tracePt t="75548" x="7153275" y="3365500"/>
          <p14:tracePt t="75550" x="7145338" y="3365500"/>
          <p14:tracePt t="75552" x="7135813" y="3365500"/>
          <p14:tracePt t="75553" x="7119938" y="3365500"/>
          <p14:tracePt t="75555" x="7112000" y="3365500"/>
          <p14:tracePt t="75557" x="7104063" y="3365500"/>
          <p14:tracePt t="75559" x="7088188" y="3365500"/>
          <p14:tracePt t="75561" x="7080250" y="3365500"/>
          <p14:tracePt t="75564" x="7072313" y="3365500"/>
          <p14:tracePt t="75568" x="7048500" y="3373438"/>
          <p14:tracePt t="75569" x="7040563" y="3373438"/>
          <p14:tracePt t="75571" x="7024688" y="3373438"/>
          <p14:tracePt t="75573" x="7016750" y="3373438"/>
          <p14:tracePt t="75575" x="7008813" y="3373438"/>
          <p14:tracePt t="75577" x="6992938" y="3373438"/>
          <p14:tracePt t="75579" x="6985000" y="3373438"/>
          <p14:tracePt t="75582" x="6969125" y="3373438"/>
          <p14:tracePt t="75584" x="6961188" y="3373438"/>
          <p14:tracePt t="75586" x="6953250" y="3373438"/>
          <p14:tracePt t="75587" x="6937375" y="3373438"/>
          <p14:tracePt t="75589" x="6929438" y="3365500"/>
          <p14:tracePt t="75591" x="6913563" y="3365500"/>
          <p14:tracePt t="75593" x="6905625" y="3365500"/>
          <p14:tracePt t="75596" x="6889750" y="3365500"/>
          <p14:tracePt t="75597" x="6873875" y="3365500"/>
          <p14:tracePt t="75601" x="6865938" y="3365500"/>
          <p14:tracePt t="75604" x="6834188" y="3365500"/>
          <p14:tracePt t="75605" x="6826250" y="3365500"/>
          <p14:tracePt t="75607" x="6810375" y="3365500"/>
          <p14:tracePt t="75609" x="6794500" y="3365500"/>
          <p14:tracePt t="75611" x="6784975" y="3365500"/>
          <p14:tracePt t="75613" x="6769100" y="3365500"/>
          <p14:tracePt t="75617" x="6737350" y="3365500"/>
          <p14:tracePt t="75620" x="6721475" y="3365500"/>
          <p14:tracePt t="75621" x="6713538" y="3365500"/>
          <p14:tracePt t="75623" x="6697663" y="3365500"/>
          <p14:tracePt t="75626" x="6681788" y="3365500"/>
          <p14:tracePt t="75627" x="6673850" y="3357563"/>
          <p14:tracePt t="75629" x="6657975" y="3357563"/>
          <p14:tracePt t="75632" x="6650038" y="3357563"/>
          <p14:tracePt t="75634" x="6634163" y="3357563"/>
          <p14:tracePt t="75636" x="6626225" y="3357563"/>
          <p14:tracePt t="75637" x="6618288" y="3357563"/>
          <p14:tracePt t="75639" x="6602413" y="3357563"/>
          <p14:tracePt t="75642" x="6594475" y="3357563"/>
          <p14:tracePt t="75643" x="6586538" y="3365500"/>
          <p14:tracePt t="75645" x="6578600" y="3357563"/>
          <p14:tracePt t="75647" x="6570663" y="3357563"/>
          <p14:tracePt t="75650" x="6562725" y="3357563"/>
          <p14:tracePt t="75652" x="6554788" y="3357563"/>
          <p14:tracePt t="75653" x="6546850" y="3357563"/>
          <p14:tracePt t="75655" x="6538913" y="3357563"/>
          <p14:tracePt t="75658" x="6530975" y="3357563"/>
          <p14:tracePt t="75659" x="6523038" y="3357563"/>
          <p14:tracePt t="75661" x="6515100" y="3357563"/>
          <p14:tracePt t="75667" x="6507163" y="3357563"/>
          <p14:tracePt t="75669" x="6499225" y="3357563"/>
          <p14:tracePt t="75671" x="6491288" y="3357563"/>
          <p14:tracePt t="75675" x="6483350" y="3357563"/>
          <p14:tracePt t="75682" x="6475413" y="3357563"/>
          <p14:tracePt t="75687" x="6467475" y="3357563"/>
          <p14:tracePt t="75697" x="6459538" y="3357563"/>
          <p14:tracePt t="75711" x="6451600" y="3357563"/>
          <p14:tracePt t="75721" x="6442075" y="3357563"/>
          <p14:tracePt t="75728" x="6434138" y="3357563"/>
          <p14:tracePt t="75734" x="6426200" y="3349625"/>
          <p14:tracePt t="75737" x="6418263" y="3357563"/>
          <p14:tracePt t="75741" x="6410325" y="3357563"/>
          <p14:tracePt t="75743" x="6402388" y="3357563"/>
          <p14:tracePt t="75747" x="6394450" y="3357563"/>
          <p14:tracePt t="75752" x="6386513" y="3357563"/>
          <p14:tracePt t="75755" x="6378575" y="3357563"/>
          <p14:tracePt t="75757" x="6370638" y="3357563"/>
          <p14:tracePt t="75761" x="6362700" y="3357563"/>
          <p14:tracePt t="75768" x="6354763" y="3357563"/>
          <p14:tracePt t="75769" x="6346825" y="3357563"/>
          <p14:tracePt t="75773" x="6338888" y="3357563"/>
          <p14:tracePt t="75779" x="6330950" y="3357563"/>
          <p14:tracePt t="75785" x="6323013" y="3357563"/>
          <p14:tracePt t="75789" x="6323013" y="3349625"/>
          <p14:tracePt t="75795" x="6315075" y="3349625"/>
          <p14:tracePt t="76004" x="6323013" y="3349625"/>
          <p14:tracePt t="76344" x="6323013" y="3357563"/>
          <p14:tracePt t="76386" x="6323013" y="3365500"/>
          <p14:tracePt t="76401" x="6330950" y="3373438"/>
          <p14:tracePt t="76414" x="6330950" y="3381375"/>
          <p14:tracePt t="76419" x="6338888" y="3381375"/>
          <p14:tracePt t="76426" x="6338888" y="3389313"/>
          <p14:tracePt t="76438" x="6338888" y="3397250"/>
          <p14:tracePt t="76440" x="6346825" y="3397250"/>
          <p14:tracePt t="76448" x="6346825" y="3405188"/>
          <p14:tracePt t="76460" x="6346825" y="3413125"/>
          <p14:tracePt t="76463" x="6354763" y="3413125"/>
          <p14:tracePt t="76471" x="6354763" y="3421063"/>
          <p14:tracePt t="76502" x="6354763" y="3429000"/>
          <p14:tracePt t="76558" x="6354763" y="3436938"/>
          <p14:tracePt t="76566" x="6354763" y="3444875"/>
          <p14:tracePt t="76570" x="6346825" y="3444875"/>
          <p14:tracePt t="76572" x="6346825" y="3452813"/>
          <p14:tracePt t="76577" x="6346825" y="3460750"/>
          <p14:tracePt t="76581" x="6346825" y="3468688"/>
          <p14:tracePt t="76587" x="6338888" y="3476625"/>
          <p14:tracePt t="76591" x="6338888" y="3484563"/>
          <p14:tracePt t="76593" x="6338888" y="3492500"/>
          <p14:tracePt t="76597" x="6330950" y="3500438"/>
          <p14:tracePt t="76602" x="6330950" y="3508375"/>
          <p14:tracePt t="76603" x="6323013" y="3516313"/>
          <p14:tracePt t="76605" x="6323013" y="3524250"/>
          <p14:tracePt t="76607" x="6315075" y="3532188"/>
          <p14:tracePt t="76610" x="6315075" y="3540125"/>
          <p14:tracePt t="76612" x="6307138" y="3548063"/>
          <p14:tracePt t="76613" x="6307138" y="3563938"/>
          <p14:tracePt t="76617" x="6291263" y="3587750"/>
          <p14:tracePt t="76621" x="6283325" y="3595688"/>
          <p14:tracePt t="76622" x="6275388" y="3605213"/>
          <p14:tracePt t="76623" x="6267450" y="3621088"/>
          <p14:tracePt t="76625" x="6259513" y="3636963"/>
          <p14:tracePt t="76628" x="6251575" y="3644900"/>
          <p14:tracePt t="76629" x="6243638" y="3660775"/>
          <p14:tracePt t="76632" x="6227763" y="3676650"/>
          <p14:tracePt t="76634" x="6219825" y="3692525"/>
          <p14:tracePt t="76635" x="6211888" y="3708400"/>
          <p14:tracePt t="76640" x="6188075" y="3740150"/>
          <p14:tracePt t="76642" x="6172200" y="3756025"/>
          <p14:tracePt t="76644" x="6156325" y="3771900"/>
          <p14:tracePt t="76645" x="6140450" y="3787775"/>
          <p14:tracePt t="76647" x="6124575" y="3803650"/>
          <p14:tracePt t="76651" x="6108700" y="3819525"/>
          <p14:tracePt t="76652" x="6091238" y="3835400"/>
          <p14:tracePt t="76653" x="6075363" y="3851275"/>
          <p14:tracePt t="76656" x="6059488" y="3867150"/>
          <p14:tracePt t="76663" x="6011863" y="3922713"/>
          <p14:tracePt t="76665" x="5988050" y="3938588"/>
          <p14:tracePt t="76668" x="5948363" y="3979863"/>
          <p14:tracePt t="76669" x="5932488" y="3995738"/>
          <p14:tracePt t="76674" x="5892800" y="4027488"/>
          <p14:tracePt t="76677" x="5876925" y="4051300"/>
          <p14:tracePt t="76678" x="5853113" y="4067175"/>
          <p14:tracePt t="76679" x="5837238" y="4083050"/>
          <p14:tracePt t="76681" x="5813425" y="4098925"/>
          <p14:tracePt t="76684" x="5797550" y="4114800"/>
          <p14:tracePt t="76685" x="5781675" y="4130675"/>
          <p14:tracePt t="76690" x="5740400" y="4162425"/>
          <p14:tracePt t="76693" x="5716588" y="4178300"/>
          <p14:tracePt t="76694" x="5700713" y="4194175"/>
          <p14:tracePt t="76695" x="5676900" y="4210050"/>
          <p14:tracePt t="76697" x="5661025" y="4225925"/>
          <p14:tracePt t="76700" x="5645150" y="4233863"/>
          <p14:tracePt t="76702" x="5629275" y="4249738"/>
          <p14:tracePt t="76708" x="5573713" y="4291013"/>
          <p14:tracePt t="76710" x="5549900" y="4306888"/>
          <p14:tracePt t="76711" x="5534025" y="4314825"/>
          <p14:tracePt t="76713" x="5518150" y="4330700"/>
          <p14:tracePt t="76716" x="5502275" y="4346575"/>
          <p14:tracePt t="76718" x="5486400" y="4354513"/>
          <p14:tracePt t="76723" x="5462588" y="4378325"/>
          <p14:tracePt t="76725" x="5446713" y="4394200"/>
          <p14:tracePt t="76726" x="5430838" y="4402138"/>
          <p14:tracePt t="76728" x="5422900" y="4418013"/>
          <p14:tracePt t="76729" x="5407025" y="4425950"/>
          <p14:tracePt t="76732" x="5397500" y="4433888"/>
          <p14:tracePt t="76734" x="5381625" y="4449763"/>
          <p14:tracePt t="76737" x="5373688" y="4457700"/>
          <p14:tracePt t="76740" x="5357813" y="4473575"/>
          <p14:tracePt t="76744" x="5334000" y="4497388"/>
          <p14:tracePt t="76746" x="5326063" y="4505325"/>
          <p14:tracePt t="76747" x="5318125" y="4513263"/>
          <p14:tracePt t="76750" x="5310188" y="4521200"/>
          <p14:tracePt t="76752" x="5310188" y="4529138"/>
          <p14:tracePt t="76756" x="5294313" y="4545013"/>
          <p14:tracePt t="76758" x="5286375" y="4545013"/>
          <p14:tracePt t="76760" x="5286375" y="4552950"/>
          <p14:tracePt t="76761" x="5278438" y="4560888"/>
          <p14:tracePt t="76768" x="5270500" y="4576763"/>
          <p14:tracePt t="76770" x="5262563" y="4576763"/>
          <p14:tracePt t="76773" x="5262563" y="4584700"/>
          <p14:tracePt t="76775" x="5254625" y="4592638"/>
          <p14:tracePt t="76779" x="5254625" y="4600575"/>
          <p14:tracePt t="76784" x="5246688" y="4608513"/>
          <p14:tracePt t="76791" x="5246688" y="4616450"/>
          <p14:tracePt t="76801" x="5238750" y="4624388"/>
          <p14:tracePt t="77656" x="5246688" y="4624388"/>
          <p14:tracePt t="77680" x="5246688" y="4633913"/>
          <p14:tracePt t="77683" x="5238750" y="4633913"/>
          <p14:tracePt t="77686" x="5230813" y="4633913"/>
          <p14:tracePt t="77688" x="5222875" y="4633913"/>
          <p14:tracePt t="77689" x="5214938" y="4633913"/>
          <p14:tracePt t="77691" x="5207000" y="4633913"/>
          <p14:tracePt t="77693" x="5191125" y="4633913"/>
          <p14:tracePt t="77695" x="5183188" y="4633913"/>
          <p14:tracePt t="77697" x="5167313" y="4633913"/>
          <p14:tracePt t="77700" x="5151438" y="4633913"/>
          <p14:tracePt t="77702" x="5135563" y="4633913"/>
          <p14:tracePt t="77704" x="5111750" y="4633913"/>
          <p14:tracePt t="77705" x="5087938" y="4633913"/>
          <p14:tracePt t="77707" x="5064125" y="4624388"/>
          <p14:tracePt t="77709" x="5038725" y="4624388"/>
          <p14:tracePt t="77711" x="5014913" y="4616450"/>
          <p14:tracePt t="77713" x="4983163" y="4616450"/>
          <p14:tracePt t="77718" x="4919663" y="4600575"/>
          <p14:tracePt t="77720" x="4887913" y="4592638"/>
          <p14:tracePt t="77722" x="4856163" y="4592638"/>
          <p14:tracePt t="77723" x="4816475" y="4584700"/>
          <p14:tracePt t="77725" x="4776788" y="4576763"/>
          <p14:tracePt t="77727" x="4737100" y="4568825"/>
          <p14:tracePt t="77729" x="4695825" y="4560888"/>
          <p14:tracePt t="77731" x="4648200" y="4552950"/>
          <p14:tracePt t="77734" x="4608513" y="4537075"/>
          <p14:tracePt t="77740" x="4457700" y="4497388"/>
          <p14:tracePt t="77742" x="4402138" y="4481513"/>
          <p14:tracePt t="77744" x="4344988" y="4465638"/>
          <p14:tracePt t="77745" x="4289425" y="4449763"/>
          <p14:tracePt t="77747" x="4225925" y="4425950"/>
          <p14:tracePt t="77750" x="4162425" y="4410075"/>
          <p14:tracePt t="77752" x="4106863" y="4394200"/>
          <p14:tracePt t="77754" x="4043363" y="4370388"/>
          <p14:tracePt t="77758" x="3914775" y="4330700"/>
          <p14:tracePt t="77760" x="3851275" y="4306888"/>
          <p14:tracePt t="77762" x="3795713" y="4281488"/>
          <p14:tracePt t="77763" x="3732213" y="4257675"/>
          <p14:tracePt t="77768" x="3611563" y="4202113"/>
          <p14:tracePt t="77769" x="3548063" y="4170363"/>
          <p14:tracePt t="77774" x="3429000" y="4106863"/>
          <p14:tracePt t="77775" x="3373438" y="4067175"/>
          <p14:tracePt t="77777" x="3317875" y="4035425"/>
          <p14:tracePt t="77779" x="3260725" y="4003675"/>
          <p14:tracePt t="77782" x="3205163" y="3963988"/>
          <p14:tracePt t="77785" x="3094038" y="3890963"/>
          <p14:tracePt t="77790" x="2990850" y="3811588"/>
          <p14:tracePt t="77792" x="2941638" y="3779838"/>
          <p14:tracePt t="77794" x="2886075" y="3740150"/>
          <p14:tracePt t="77795" x="2838450" y="3700463"/>
          <p14:tracePt t="77798" x="2782888" y="3668713"/>
          <p14:tracePt t="77800" x="2735263" y="3629025"/>
          <p14:tracePt t="77801" x="2687638" y="3587750"/>
          <p14:tracePt t="77806" x="2590800" y="3516313"/>
          <p14:tracePt t="77808" x="2543175" y="3476625"/>
          <p14:tracePt t="77809" x="2495550" y="3444875"/>
          <p14:tracePt t="77811" x="2447925" y="3405188"/>
          <p14:tracePt t="77815" x="2400300" y="3373438"/>
          <p14:tracePt t="77818" x="2312988" y="3302000"/>
          <p14:tracePt t="77819" x="2265363" y="3262313"/>
          <p14:tracePt t="77824" x="2176463" y="3189288"/>
          <p14:tracePt t="77826" x="2136775" y="3149600"/>
          <p14:tracePt t="77827" x="2097088" y="3109913"/>
          <p14:tracePt t="77829" x="2057400" y="3078163"/>
          <p14:tracePt t="77832" x="2009775" y="3038475"/>
          <p14:tracePt t="77835" x="1970088" y="2998788"/>
          <p14:tracePt t="77836" x="1930400" y="2967038"/>
          <p14:tracePt t="77837" x="1889125" y="2927350"/>
          <p14:tracePt t="77842" x="1809750" y="2854325"/>
          <p14:tracePt t="77844" x="1778000" y="2814638"/>
          <p14:tracePt t="77846" x="1738313" y="2774950"/>
          <p14:tracePt t="77848" x="1706563" y="2735263"/>
          <p14:tracePt t="77850" x="1666875" y="2695575"/>
          <p14:tracePt t="77851" x="1635125" y="2663825"/>
          <p14:tracePt t="77853" x="1595438" y="2624138"/>
          <p14:tracePt t="77857" x="1522413" y="2543175"/>
          <p14:tracePt t="77859" x="1490663" y="2511425"/>
          <p14:tracePt t="77861" x="1450975" y="2471738"/>
          <p14:tracePt t="77863" x="1419225" y="2439988"/>
          <p14:tracePt t="77867" x="1347788" y="2368550"/>
          <p14:tracePt t="77870" x="1316038" y="2328863"/>
          <p14:tracePt t="77874" x="1244600" y="2257425"/>
          <p14:tracePt t="77877" x="1179513" y="2184400"/>
          <p14:tracePt t="77879" x="1147763" y="2152650"/>
          <p14:tracePt t="77882" x="1116013" y="2120900"/>
          <p14:tracePt t="77884" x="1084263" y="2081213"/>
          <p14:tracePt t="77886" x="1052513" y="2049463"/>
          <p14:tracePt t="77890" x="996950" y="1978025"/>
          <p14:tracePt t="77892" x="965200" y="1946275"/>
          <p14:tracePt t="77894" x="933450" y="1914525"/>
          <p14:tracePt t="77895" x="909638" y="1881188"/>
          <p14:tracePt t="77897" x="877888" y="1849438"/>
          <p14:tracePt t="77900" x="852488" y="1817688"/>
          <p14:tracePt t="77902" x="828675" y="1785938"/>
          <p14:tracePt t="77906" x="781050" y="1730375"/>
          <p14:tracePt t="77910" x="733425" y="1674813"/>
          <p14:tracePt t="77912" x="709613" y="1651000"/>
          <p14:tracePt t="77913" x="685800" y="1619250"/>
          <p14:tracePt t="77918" x="646113" y="1571625"/>
          <p14:tracePt t="77921" x="630238" y="1547813"/>
          <p14:tracePt t="77927" x="582613" y="1482725"/>
          <p14:tracePt t="77928" x="566738" y="1458913"/>
          <p14:tracePt t="77930" x="550863" y="1443038"/>
          <p14:tracePt t="77931" x="534988" y="1419225"/>
          <p14:tracePt t="77935" x="517525" y="1403350"/>
          <p14:tracePt t="77936" x="509588" y="1379538"/>
          <p14:tracePt t="77940" x="485775" y="1347788"/>
          <p14:tracePt t="77944" x="469900" y="1308100"/>
          <p14:tracePt t="77945" x="461963" y="1292225"/>
          <p14:tracePt t="77947" x="454025" y="1276350"/>
          <p14:tracePt t="77950" x="454025" y="1252538"/>
          <p14:tracePt t="77952" x="446088" y="1236663"/>
          <p14:tracePt t="77955" x="438150" y="1220788"/>
          <p14:tracePt t="77958" x="430213" y="1195388"/>
          <p14:tracePt t="77960" x="430213" y="1179513"/>
          <p14:tracePt t="77961" x="422275" y="1163638"/>
          <p14:tracePt t="77963" x="422275" y="1147763"/>
          <p14:tracePt t="77967" x="414338" y="1123950"/>
          <p14:tracePt t="77973" x="414338" y="1100138"/>
          <p14:tracePt t="77974" x="414338" y="1092200"/>
          <p14:tracePt t="77975" x="414338" y="1084263"/>
          <p14:tracePt t="77977" x="414338" y="1068388"/>
          <p14:tracePt t="77979" x="414338" y="1060450"/>
          <p14:tracePt t="77981" x="414338" y="1052513"/>
          <p14:tracePt t="77984" x="414338" y="1044575"/>
          <p14:tracePt t="77989" x="414338" y="1028700"/>
          <p14:tracePt t="77991" x="414338" y="1020763"/>
          <p14:tracePt t="77993" x="414338" y="1012825"/>
          <p14:tracePt t="77995" x="414338" y="1004888"/>
          <p14:tracePt t="77998" x="414338" y="996950"/>
          <p14:tracePt t="78000" x="414338" y="989013"/>
          <p14:tracePt t="78003" x="414338" y="981075"/>
          <p14:tracePt t="78005" x="414338" y="973138"/>
          <p14:tracePt t="78007" x="414338" y="965200"/>
          <p14:tracePt t="78009" x="414338" y="957263"/>
          <p14:tracePt t="78013" x="414338" y="949325"/>
          <p14:tracePt t="78018" x="414338" y="933450"/>
          <p14:tracePt t="78019" x="414338" y="925513"/>
          <p14:tracePt t="78021" x="406400" y="925513"/>
          <p14:tracePt t="78023" x="406400" y="917575"/>
          <p14:tracePt t="78025" x="406400" y="909638"/>
          <p14:tracePt t="78027" x="406400" y="901700"/>
          <p14:tracePt t="78029" x="406400" y="893763"/>
          <p14:tracePt t="78036" x="398463" y="877888"/>
          <p14:tracePt t="78052" x="390525" y="812800"/>
          <p14:tracePt t="78054" x="382588" y="804863"/>
          <p14:tracePt t="78056" x="382588" y="796925"/>
          <p14:tracePt t="78059" x="382588" y="788988"/>
          <p14:tracePt t="78060" x="382588" y="781050"/>
          <p14:tracePt t="78061" x="382588" y="773113"/>
          <p14:tracePt t="78063" x="374650" y="765175"/>
          <p14:tracePt t="78067" x="374650" y="757238"/>
          <p14:tracePt t="78069" x="374650" y="749300"/>
          <p14:tracePt t="78071" x="366713" y="741363"/>
          <p14:tracePt t="78073" x="366713" y="733425"/>
          <p14:tracePt t="78075" x="366713" y="725488"/>
          <p14:tracePt t="78077" x="358775" y="717550"/>
          <p14:tracePt t="78080" x="358775" y="709613"/>
          <p14:tracePt t="78082" x="358775" y="701675"/>
          <p14:tracePt t="78084" x="350838" y="693738"/>
          <p14:tracePt t="78086" x="350838" y="685800"/>
          <p14:tracePt t="78087" x="350838" y="677863"/>
          <p14:tracePt t="78091" x="342900" y="669925"/>
          <p14:tracePt t="78093" x="342900" y="661988"/>
          <p14:tracePt t="78095" x="334963" y="654050"/>
          <p14:tracePt t="78097" x="334963" y="646113"/>
          <p14:tracePt t="78103" x="327025" y="638175"/>
          <p14:tracePt t="78105" x="327025" y="630238"/>
          <p14:tracePt t="78107" x="319088" y="622300"/>
          <p14:tracePt t="78111" x="319088" y="614363"/>
          <p14:tracePt t="78113" x="311150" y="614363"/>
          <p14:tracePt t="78117" x="303213" y="606425"/>
          <p14:tracePt t="78121" x="303213" y="598488"/>
          <p14:tracePt t="78122" x="295275" y="598488"/>
          <p14:tracePt t="78125" x="295275" y="590550"/>
          <p14:tracePt t="78128" x="287338" y="590550"/>
          <p14:tracePt t="78129" x="287338" y="582613"/>
          <p14:tracePt t="78132" x="279400" y="582613"/>
          <p14:tracePt t="78138" x="271463" y="574675"/>
          <p14:tracePt t="78141" x="263525" y="566738"/>
          <p14:tracePt t="78145" x="255588" y="566738"/>
          <p14:tracePt t="78147" x="247650" y="558800"/>
          <p14:tracePt t="78152" x="239713" y="550863"/>
          <p14:tracePt t="78154" x="231775" y="542925"/>
          <p14:tracePt t="78159" x="223838" y="534988"/>
          <p14:tracePt t="78160" x="215900" y="534988"/>
          <p14:tracePt t="78161" x="207963" y="527050"/>
          <p14:tracePt t="78163" x="200025" y="527050"/>
          <p14:tracePt t="78168" x="184150" y="509588"/>
          <p14:tracePt t="78170" x="176213" y="509588"/>
          <p14:tracePt t="78172" x="166688" y="501650"/>
          <p14:tracePt t="78174" x="158750" y="493713"/>
          <p14:tracePt t="78176" x="150813" y="493713"/>
          <p14:tracePt t="78177" x="142875" y="485775"/>
          <p14:tracePt t="78179" x="127000" y="477838"/>
          <p14:tracePt t="78181" x="119063" y="477838"/>
          <p14:tracePt t="78184" x="111125" y="469900"/>
          <p14:tracePt t="78186" x="95250" y="469900"/>
          <p14:tracePt t="78188" x="87313" y="461963"/>
          <p14:tracePt t="78191" x="79375" y="454025"/>
          <p14:tracePt t="78193" x="55563" y="446088"/>
          <p14:tracePt t="78195" x="47625" y="446088"/>
          <p14:tracePt t="78198" x="31750" y="438150"/>
          <p14:tracePt t="78200" x="23813" y="438150"/>
          <p14:tracePt t="78202" x="7938" y="4381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D820D32-5580-4271-822E-10EB89DA19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3710354"/>
            <a:ext cx="3438525" cy="10211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8A060C-12DA-46CA-80C4-B16A33F18D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Writing with method </a:t>
            </a:r>
            <a:r>
              <a:rPr lang="nl-BE" dirty="0" err="1"/>
              <a:t>write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59C939-A516-4BB8-8AB0-175C02D6D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At the end of a record, the </a:t>
            </a:r>
            <a:r>
              <a:rPr lang="nl-BE" dirty="0" err="1"/>
              <a:t>newline</a:t>
            </a:r>
            <a:r>
              <a:rPr lang="nl-BE" dirty="0"/>
              <a:t> character is written out.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C38F4B-8BC6-4A0D-8445-9DC7ACA6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F5F91061-3730-42D7-BE7E-1B04E9F4FFDD}"/>
              </a:ext>
            </a:extLst>
          </p:cNvPr>
          <p:cNvSpPr/>
          <p:nvPr/>
        </p:nvSpPr>
        <p:spPr>
          <a:xfrm>
            <a:off x="3009017" y="4179078"/>
            <a:ext cx="1535289" cy="395112"/>
          </a:xfrm>
          <a:prstGeom prst="ellipse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496014A1-69FF-416A-8681-12A5348D8D27}"/>
              </a:ext>
            </a:extLst>
          </p:cNvPr>
          <p:cNvSpPr/>
          <p:nvPr/>
        </p:nvSpPr>
        <p:spPr>
          <a:xfrm>
            <a:off x="918156" y="5006219"/>
            <a:ext cx="10077222" cy="135013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The error message marked in red indicates the wrong display of het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é and ç.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Solution is to switch to UTF-8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encoding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FC48CE-94BA-415B-BD4F-6E2320CDA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377" y="2056625"/>
            <a:ext cx="6109365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hthoek: afgeronde hoeken 11">
            <a:extLst>
              <a:ext uri="{FF2B5EF4-FFF2-40B4-BE49-F238E27FC236}">
                <a16:creationId xmlns:a16="http://schemas.microsoft.com/office/drawing/2014/main" id="{7FD46D23-C663-40A1-93D4-6807B16A3FB2}"/>
              </a:ext>
            </a:extLst>
          </p:cNvPr>
          <p:cNvSpPr/>
          <p:nvPr/>
        </p:nvSpPr>
        <p:spPr>
          <a:xfrm>
            <a:off x="8560185" y="2420797"/>
            <a:ext cx="3444708" cy="9573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Attention: ‘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write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’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expects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only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string parameter</a:t>
            </a:r>
            <a:endParaRPr lang="nl-BE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1086FB1-75CB-476B-8CDD-D624D06E52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78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96"/>
    </mc:Choice>
    <mc:Fallback>
      <p:transition spd="slow" advTm="53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A13E7-5633-44A0-BF63-3328BA59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09EAA1-6AB5-434A-AB3C-016C3ED3C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609295" cy="4626069"/>
          </a:xfrm>
        </p:spPr>
        <p:txBody>
          <a:bodyPr>
            <a:normAutofit/>
          </a:bodyPr>
          <a:lstStyle/>
          <a:p>
            <a:r>
              <a:rPr lang="nl-BE" dirty="0" err="1"/>
              <a:t>Encoding</a:t>
            </a:r>
            <a:r>
              <a:rPr lang="nl-BE" dirty="0"/>
              <a:t> takes care of the interpretation of characters in a file.</a:t>
            </a:r>
          </a:p>
          <a:p>
            <a:r>
              <a:rPr lang="nl-BE" dirty="0"/>
              <a:t>Examples of this encryption are: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31C45B-DF63-451C-8375-AB449653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D213ABF-1459-42D1-BC40-8A9424195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868912"/>
              </p:ext>
            </p:extLst>
          </p:nvPr>
        </p:nvGraphicFramePr>
        <p:xfrm>
          <a:off x="970844" y="2802208"/>
          <a:ext cx="960630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721">
                  <a:extLst>
                    <a:ext uri="{9D8B030D-6E8A-4147-A177-3AD203B41FA5}">
                      <a16:colId xmlns:a16="http://schemas.microsoft.com/office/drawing/2014/main" val="3947959166"/>
                    </a:ext>
                  </a:extLst>
                </a:gridCol>
                <a:gridCol w="8570581">
                  <a:extLst>
                    <a:ext uri="{9D8B030D-6E8A-4147-A177-3AD203B41FA5}">
                      <a16:colId xmlns:a16="http://schemas.microsoft.com/office/drawing/2014/main" val="390328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ASCII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7 bit encoding or interpretation of 128 characters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094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nl-BE" b="1" dirty="0"/>
                        <a:t>UTF-8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encoding</a:t>
                      </a:r>
                      <a:r>
                        <a:rPr lang="nl-BE" dirty="0"/>
                        <a:t> with variable number of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1173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 byte for first 128 ASCII </a:t>
                      </a:r>
                      <a:r>
                        <a:rPr lang="nl-BE" dirty="0" err="1"/>
                        <a:t>characters</a:t>
                      </a:r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9870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 bytes for 1920 characters </a:t>
                      </a:r>
                      <a:r>
                        <a:rPr lang="nl-BE" dirty="0" err="1"/>
                        <a:t>from</a:t>
                      </a:r>
                      <a:r>
                        <a:rPr lang="nl-BE" dirty="0"/>
                        <a:t> Roman, Greek, Hebrew, Arabic alphabet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67574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3 bytes for Chinese, Japanese and Korean characters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757603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0C2A22F-2C16-4E97-B2A6-ECE8BFE1C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6"/>
    </mc:Choice>
    <mc:Fallback>
      <p:transition spd="slow" advTm="35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C0FEF-CD8C-49D4-91EF-BC9ED05D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B2C59C-8632-4848-932F-8332891C5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the open()-function you can set the </a:t>
            </a:r>
            <a:r>
              <a:rPr lang="nl-BE" dirty="0" err="1"/>
              <a:t>encoding: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7512D6-2B7B-40DB-97A6-EA9F8F25B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F350B4A-618C-46BE-8FF9-C0164F76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5089159"/>
            <a:ext cx="3028950" cy="106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D1C65548-A048-48B4-91C5-0A3E532BB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902" y="2002259"/>
            <a:ext cx="695575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#1 Open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#3 Close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file.close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3A0EC80C-D8CB-4AB9-A10A-C0B4EEA0D109}"/>
              </a:ext>
            </a:extLst>
          </p:cNvPr>
          <p:cNvSpPr/>
          <p:nvPr/>
        </p:nvSpPr>
        <p:spPr>
          <a:xfrm>
            <a:off x="5506036" y="2294792"/>
            <a:ext cx="2530137" cy="492370"/>
          </a:xfrm>
          <a:prstGeom prst="ellipse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89EBCE-D6BD-4209-AF33-1ADEBF6D3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66"/>
    </mc:Choice>
    <mc:Fallback>
      <p:transition spd="slow" advTm="57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4" x="925513" y="1754188"/>
          <p14:tracePt t="677" x="925513" y="1762125"/>
          <p14:tracePt t="684" x="917575" y="1770063"/>
          <p14:tracePt t="685" x="917575" y="1778000"/>
          <p14:tracePt t="692" x="909638" y="1793875"/>
          <p14:tracePt t="694" x="901700" y="1793875"/>
          <p14:tracePt t="695" x="901700" y="1801813"/>
          <p14:tracePt t="697" x="893763" y="1809750"/>
          <p14:tracePt t="699" x="893763" y="1817688"/>
          <p14:tracePt t="701" x="885825" y="1817688"/>
          <p14:tracePt t="704" x="885825" y="1825625"/>
          <p14:tracePt t="707" x="877888" y="1833563"/>
          <p14:tracePt t="710" x="868363" y="1841500"/>
          <p14:tracePt t="713" x="860425" y="1849438"/>
          <p14:tracePt t="715" x="860425" y="1857375"/>
          <p14:tracePt t="719" x="852488" y="1865313"/>
          <p14:tracePt t="725" x="844550" y="1873250"/>
          <p14:tracePt t="727" x="844550" y="1881188"/>
          <p14:tracePt t="728" x="836613" y="1881188"/>
          <p14:tracePt t="729" x="836613" y="1890713"/>
          <p14:tracePt t="733" x="828675" y="1890713"/>
          <p14:tracePt t="736" x="828675" y="1898650"/>
          <p14:tracePt t="739" x="820738" y="1906588"/>
          <p14:tracePt t="745" x="812800" y="1914525"/>
          <p14:tracePt t="749" x="812800" y="1922463"/>
          <p14:tracePt t="757" x="804863" y="1930400"/>
          <p14:tracePt t="762" x="804863" y="1938338"/>
          <p14:tracePt t="766" x="804863" y="1946275"/>
          <p14:tracePt t="770" x="796925" y="1946275"/>
          <p14:tracePt t="772" x="796925" y="1954213"/>
          <p14:tracePt t="778" x="796925" y="1962150"/>
          <p14:tracePt t="784" x="796925" y="1970088"/>
          <p14:tracePt t="790" x="796925" y="1978025"/>
          <p14:tracePt t="791" x="796925" y="1985963"/>
          <p14:tracePt t="795" x="804863" y="1993900"/>
          <p14:tracePt t="797" x="804863" y="2001838"/>
          <p14:tracePt t="801" x="812800" y="2009775"/>
          <p14:tracePt t="803" x="812800" y="2017713"/>
          <p14:tracePt t="806" x="820738" y="2025650"/>
          <p14:tracePt t="808" x="828675" y="2041525"/>
          <p14:tracePt t="810" x="828675" y="2049463"/>
          <p14:tracePt t="811" x="836613" y="2057400"/>
          <p14:tracePt t="814" x="844550" y="2073275"/>
          <p14:tracePt t="816" x="852488" y="2081213"/>
          <p14:tracePt t="817" x="852488" y="2089150"/>
          <p14:tracePt t="819" x="860425" y="2097088"/>
          <p14:tracePt t="822" x="868363" y="2105025"/>
          <p14:tracePt t="823" x="877888" y="2120900"/>
          <p14:tracePt t="826" x="885825" y="2128838"/>
          <p14:tracePt t="827" x="893763" y="2136775"/>
          <p14:tracePt t="829" x="909638" y="2152650"/>
          <p14:tracePt t="831" x="917575" y="2160588"/>
          <p14:tracePt t="833" x="925513" y="2168525"/>
          <p14:tracePt t="835" x="933450" y="2176463"/>
          <p14:tracePt t="840" x="949325" y="2200275"/>
          <p14:tracePt t="842" x="965200" y="2208213"/>
          <p14:tracePt t="846" x="981075" y="2233613"/>
          <p14:tracePt t="848" x="996950" y="2241550"/>
          <p14:tracePt t="850" x="1004888" y="2249488"/>
          <p14:tracePt t="851" x="1012825" y="2257425"/>
          <p14:tracePt t="853" x="1020763" y="2265363"/>
          <p14:tracePt t="856" x="1028700" y="2273300"/>
          <p14:tracePt t="857" x="1036638" y="2281238"/>
          <p14:tracePt t="862" x="1060450" y="2289175"/>
          <p14:tracePt t="866" x="1068388" y="2305050"/>
          <p14:tracePt t="868" x="1076325" y="2312988"/>
          <p14:tracePt t="869" x="1084263" y="2312988"/>
          <p14:tracePt t="872" x="1092200" y="2320925"/>
          <p14:tracePt t="873" x="1100138" y="2328863"/>
          <p14:tracePt t="877" x="1108075" y="2328863"/>
          <p14:tracePt t="882" x="1123950" y="2344738"/>
          <p14:tracePt t="885" x="1131888" y="2344738"/>
          <p14:tracePt t="889" x="1131888" y="2352675"/>
          <p14:tracePt t="894" x="1139825" y="2360613"/>
          <p14:tracePt t="906" x="1147763" y="2360613"/>
          <p14:tracePt t="1044" x="1139825" y="2368550"/>
          <p14:tracePt t="1060" x="1139825" y="2376488"/>
          <p14:tracePt t="2726" x="1139825" y="2384425"/>
          <p14:tracePt t="2732" x="1147763" y="2384425"/>
          <p14:tracePt t="2980" x="1147763" y="2376488"/>
          <p14:tracePt t="2983" x="1155700" y="2376488"/>
          <p14:tracePt t="3020" x="1155700" y="2368550"/>
          <p14:tracePt t="3023" x="1163638" y="2368550"/>
          <p14:tracePt t="3039" x="1163638" y="2360613"/>
          <p14:tracePt t="3042" x="1171575" y="2360613"/>
          <p14:tracePt t="3054" x="1171575" y="2352675"/>
          <p14:tracePt t="3064" x="1179513" y="2352675"/>
          <p14:tracePt t="3076" x="1179513" y="2344738"/>
          <p14:tracePt t="3239" x="1179513" y="2336800"/>
          <p14:tracePt t="3526" x="1179513" y="2328863"/>
          <p14:tracePt t="3530" x="1179513" y="2320925"/>
          <p14:tracePt t="3534" x="1179513" y="2312988"/>
          <p14:tracePt t="3535" x="1171575" y="2312988"/>
          <p14:tracePt t="3540" x="1171575" y="2305050"/>
          <p14:tracePt t="3544" x="1171575" y="2297113"/>
          <p14:tracePt t="3547" x="1163638" y="2297113"/>
          <p14:tracePt t="3550" x="1163638" y="2289175"/>
          <p14:tracePt t="3556" x="1163638" y="2281238"/>
          <p14:tracePt t="3559" x="1155700" y="2281238"/>
          <p14:tracePt t="3562" x="1155700" y="2273300"/>
          <p14:tracePt t="3566" x="1155700" y="2265363"/>
          <p14:tracePt t="3570" x="1147763" y="2265363"/>
          <p14:tracePt t="3572" x="1147763" y="2257425"/>
          <p14:tracePt t="3576" x="1147763" y="2249488"/>
          <p14:tracePt t="3579" x="1139825" y="2249488"/>
          <p14:tracePt t="3583" x="1139825" y="2241550"/>
          <p14:tracePt t="3592" x="1139825" y="2233613"/>
          <p14:tracePt t="4122" x="1139825" y="2224088"/>
          <p14:tracePt t="4380" x="1147763" y="2233613"/>
          <p14:tracePt t="4390" x="1155700" y="2233613"/>
          <p14:tracePt t="4393" x="1155700" y="2241550"/>
          <p14:tracePt t="4394" x="1163638" y="2241550"/>
          <p14:tracePt t="4396" x="1171575" y="2241550"/>
          <p14:tracePt t="4398" x="1179513" y="2249488"/>
          <p14:tracePt t="4401" x="1187450" y="2257425"/>
          <p14:tracePt t="4403" x="1195388" y="2257425"/>
          <p14:tracePt t="4406" x="1203325" y="2265363"/>
          <p14:tracePt t="4410" x="1220788" y="2273300"/>
          <p14:tracePt t="4412" x="1228725" y="2273300"/>
          <p14:tracePt t="4414" x="1236663" y="2281238"/>
          <p14:tracePt t="4415" x="1252538" y="2281238"/>
          <p14:tracePt t="4417" x="1260475" y="2289175"/>
          <p14:tracePt t="4419" x="1268413" y="2289175"/>
          <p14:tracePt t="4422" x="1276350" y="2297113"/>
          <p14:tracePt t="4427" x="1300163" y="2305050"/>
          <p14:tracePt t="4428" x="1308100" y="2312988"/>
          <p14:tracePt t="4429" x="1316038" y="2312988"/>
          <p14:tracePt t="4432" x="1331913" y="2320925"/>
          <p14:tracePt t="4433" x="1339850" y="2328863"/>
          <p14:tracePt t="4435" x="1355725" y="2328863"/>
          <p14:tracePt t="4440" x="1379538" y="2336800"/>
          <p14:tracePt t="4444" x="1403350" y="2344738"/>
          <p14:tracePt t="4446" x="1419225" y="2352675"/>
          <p14:tracePt t="4448" x="1427163" y="2360613"/>
          <p14:tracePt t="4449" x="1443038" y="2368550"/>
          <p14:tracePt t="4451" x="1458913" y="2368550"/>
          <p14:tracePt t="4454" x="1474788" y="2376488"/>
          <p14:tracePt t="4456" x="1490663" y="2384425"/>
          <p14:tracePt t="4458" x="1498600" y="2392363"/>
          <p14:tracePt t="4462" x="1530350" y="2400300"/>
          <p14:tracePt t="4463" x="1546225" y="2408238"/>
          <p14:tracePt t="4465" x="1562100" y="2408238"/>
          <p14:tracePt t="4467" x="1571625" y="2416175"/>
          <p14:tracePt t="4469" x="1587500" y="2424113"/>
          <p14:tracePt t="4473" x="1603375" y="2432050"/>
          <p14:tracePt t="4474" x="1619250" y="2432050"/>
          <p14:tracePt t="4477" x="1635125" y="2439988"/>
          <p14:tracePt t="4480" x="1658938" y="2455863"/>
          <p14:tracePt t="4482" x="1674813" y="2463800"/>
          <p14:tracePt t="4483" x="1690688" y="2471738"/>
          <p14:tracePt t="4486" x="1698625" y="2471738"/>
          <p14:tracePt t="4489" x="1730375" y="2487613"/>
          <p14:tracePt t="4492" x="1738313" y="2495550"/>
          <p14:tracePt t="4496" x="1762125" y="2503488"/>
          <p14:tracePt t="4497" x="1778000" y="2503488"/>
          <p14:tracePt t="4499" x="1785938" y="2511425"/>
          <p14:tracePt t="4502" x="1801813" y="2511425"/>
          <p14:tracePt t="4504" x="1809750" y="2519363"/>
          <p14:tracePt t="4506" x="1817688" y="2527300"/>
          <p14:tracePt t="4508" x="1833563" y="2527300"/>
          <p14:tracePt t="4512" x="1849438" y="2535238"/>
          <p14:tracePt t="4513" x="1857375" y="2535238"/>
          <p14:tracePt t="4515" x="1865313" y="2543175"/>
          <p14:tracePt t="4518" x="1873250" y="2543175"/>
          <p14:tracePt t="4519" x="1881188" y="2551113"/>
          <p14:tracePt t="4522" x="1889125" y="2551113"/>
          <p14:tracePt t="4524" x="1897063" y="2551113"/>
          <p14:tracePt t="4528" x="1912938" y="2559050"/>
          <p14:tracePt t="4530" x="1922463" y="2559050"/>
          <p14:tracePt t="4533" x="1930400" y="2559050"/>
          <p14:tracePt t="4535" x="1938338" y="2559050"/>
          <p14:tracePt t="4540" x="1946275" y="2559050"/>
          <p14:tracePt t="4543" x="1946275" y="2566988"/>
          <p14:tracePt t="4544" x="1954213" y="2566988"/>
          <p14:tracePt t="4547" x="1962150" y="2566988"/>
          <p14:tracePt t="4556" x="1970088" y="2566988"/>
          <p14:tracePt t="4624" x="1978025" y="2566988"/>
          <p14:tracePt t="4632" x="1985963" y="2559050"/>
          <p14:tracePt t="4638" x="1993900" y="2559050"/>
          <p14:tracePt t="4644" x="2001838" y="2559050"/>
          <p14:tracePt t="4650" x="2009775" y="2559050"/>
          <p14:tracePt t="4656" x="2017713" y="2559050"/>
          <p14:tracePt t="4662" x="2025650" y="2559050"/>
          <p14:tracePt t="4666" x="2025650" y="2551113"/>
          <p14:tracePt t="4668" x="2033588" y="2551113"/>
          <p14:tracePt t="4672" x="2041525" y="2551113"/>
          <p14:tracePt t="4675" x="2049463" y="2551113"/>
          <p14:tracePt t="4680" x="2057400" y="2551113"/>
          <p14:tracePt t="4686" x="2065338" y="2551113"/>
          <p14:tracePt t="4690" x="2073275" y="2551113"/>
          <p14:tracePt t="4696" x="2081213" y="2551113"/>
          <p14:tracePt t="4700" x="2089150" y="2551113"/>
          <p14:tracePt t="4704" x="2097088" y="2551113"/>
          <p14:tracePt t="4708" x="2105025" y="2551113"/>
          <p14:tracePt t="4713" x="2112963" y="2551113"/>
          <p14:tracePt t="4717" x="2120900" y="2551113"/>
          <p14:tracePt t="4724" x="2128838" y="2551113"/>
          <p14:tracePt t="4728" x="2136775" y="2551113"/>
          <p14:tracePt t="4731" x="2144713" y="2551113"/>
          <p14:tracePt t="4735" x="2152650" y="2551113"/>
          <p14:tracePt t="4742" x="2160588" y="2551113"/>
          <p14:tracePt t="4743" x="2160588" y="2559050"/>
          <p14:tracePt t="4745" x="2168525" y="2559050"/>
          <p14:tracePt t="4749" x="2176463" y="2559050"/>
          <p14:tracePt t="4754" x="2184400" y="2559050"/>
          <p14:tracePt t="4758" x="2192338" y="2559050"/>
          <p14:tracePt t="4762" x="2200275" y="2559050"/>
          <p14:tracePt t="4765" x="2208213" y="2559050"/>
          <p14:tracePt t="4769" x="2216150" y="2559050"/>
          <p14:tracePt t="4772" x="2224088" y="2559050"/>
          <p14:tracePt t="4775" x="2232025" y="2559050"/>
          <p14:tracePt t="4780" x="2239963" y="2566988"/>
          <p14:tracePt t="4784" x="2247900" y="2566988"/>
          <p14:tracePt t="4789" x="2255838" y="2566988"/>
          <p14:tracePt t="4792" x="2265363" y="2566988"/>
          <p14:tracePt t="4795" x="2273300" y="2566988"/>
          <p14:tracePt t="4798" x="2281238" y="2566988"/>
          <p14:tracePt t="4804" x="2289175" y="2566988"/>
          <p14:tracePt t="4809" x="2289175" y="2576513"/>
          <p14:tracePt t="4811" x="2297113" y="2576513"/>
          <p14:tracePt t="4816" x="2305050" y="2576513"/>
          <p14:tracePt t="4822" x="2312988" y="2576513"/>
          <p14:tracePt t="4828" x="2320925" y="2576513"/>
          <p14:tracePt t="4832" x="2328863" y="2576513"/>
          <p14:tracePt t="4839" x="2336800" y="2576513"/>
          <p14:tracePt t="4842" x="2344738" y="2576513"/>
          <p14:tracePt t="4843" x="2344738" y="2584450"/>
          <p14:tracePt t="4848" x="2352675" y="2584450"/>
          <p14:tracePt t="4851" x="2360613" y="2584450"/>
          <p14:tracePt t="4856" x="2368550" y="2584450"/>
          <p14:tracePt t="4862" x="2376488" y="2584450"/>
          <p14:tracePt t="4868" x="2384425" y="2584450"/>
          <p14:tracePt t="4874" x="2392363" y="2584450"/>
          <p14:tracePt t="4877" x="2392363" y="2576513"/>
          <p14:tracePt t="4966" x="2392363" y="2566988"/>
          <p14:tracePt t="4974" x="2392363" y="2559050"/>
          <p14:tracePt t="4982" x="2392363" y="2551113"/>
          <p14:tracePt t="4989" x="2384425" y="2551113"/>
          <p14:tracePt t="4996" x="2384425" y="2543175"/>
          <p14:tracePt t="5012" x="2384425" y="2535238"/>
          <p14:tracePt t="5070" x="2384425" y="2527300"/>
          <p14:tracePt t="5082" x="2384425" y="2519363"/>
          <p14:tracePt t="5090" x="2384425" y="2511425"/>
          <p14:tracePt t="5100" x="2384425" y="2503488"/>
          <p14:tracePt t="5114" x="2384425" y="2495550"/>
          <p14:tracePt t="5212" x="2384425" y="2487613"/>
          <p14:tracePt t="5270" x="2384425" y="2479675"/>
          <p14:tracePt t="5304" x="2384425" y="2471738"/>
          <p14:tracePt t="5316" x="2384425" y="2463800"/>
          <p14:tracePt t="5330" x="2384425" y="2455863"/>
          <p14:tracePt t="5340" x="2392363" y="2455863"/>
          <p14:tracePt t="5400" x="2392363" y="2447925"/>
          <p14:tracePt t="5430" x="2400300" y="2447925"/>
          <p14:tracePt t="5452" x="2400300" y="2439988"/>
          <p14:tracePt t="5487" x="2400300" y="2432050"/>
          <p14:tracePt t="5500" x="2408238" y="2432050"/>
          <p14:tracePt t="5508" x="2408238" y="2424113"/>
          <p14:tracePt t="5630" x="2408238" y="2416175"/>
          <p14:tracePt t="5648" x="2400300" y="2416175"/>
          <p14:tracePt t="5651" x="2400300" y="2408238"/>
          <p14:tracePt t="5670" x="2400300" y="2400300"/>
          <p14:tracePt t="5680" x="2392363" y="2400300"/>
          <p14:tracePt t="5694" x="2392363" y="2392363"/>
          <p14:tracePt t="5700" x="2384425" y="2392363"/>
          <p14:tracePt t="5710" x="2376488" y="2392363"/>
          <p14:tracePt t="5718" x="2368550" y="2392363"/>
          <p14:tracePt t="5724" x="2368550" y="2384425"/>
          <p14:tracePt t="5725" x="2360613" y="2384425"/>
          <p14:tracePt t="5729" x="2352675" y="2384425"/>
          <p14:tracePt t="5733" x="2344738" y="2384425"/>
          <p14:tracePt t="5740" x="2336800" y="2384425"/>
          <p14:tracePt t="5744" x="2328863" y="2384425"/>
          <p14:tracePt t="5745" x="2320925" y="2384425"/>
          <p14:tracePt t="5749" x="2312988" y="2384425"/>
          <p14:tracePt t="5753" x="2305050" y="2384425"/>
          <p14:tracePt t="5758" x="2297113" y="2384425"/>
          <p14:tracePt t="5759" x="2289175" y="2384425"/>
          <p14:tracePt t="5761" x="2289175" y="2376488"/>
          <p14:tracePt t="5763" x="2281238" y="2376488"/>
          <p14:tracePt t="5767" x="2273300" y="2376488"/>
          <p14:tracePt t="5772" x="2265363" y="2376488"/>
          <p14:tracePt t="5775" x="2255838" y="2376488"/>
          <p14:tracePt t="5779" x="2247900" y="2376488"/>
          <p14:tracePt t="6312" x="2255838" y="2376488"/>
          <p14:tracePt t="6318" x="2265363" y="2384425"/>
          <p14:tracePt t="6320" x="2273300" y="2384425"/>
          <p14:tracePt t="6324" x="2281238" y="2384425"/>
          <p14:tracePt t="6326" x="2289175" y="2384425"/>
          <p14:tracePt t="6328" x="2297113" y="2392363"/>
          <p14:tracePt t="6330" x="2305050" y="2392363"/>
          <p14:tracePt t="6331" x="2312988" y="2392363"/>
          <p14:tracePt t="6334" x="2320925" y="2392363"/>
          <p14:tracePt t="6335" x="2328863" y="2400300"/>
          <p14:tracePt t="6340" x="2344738" y="2400300"/>
          <p14:tracePt t="6341" x="2352675" y="2408238"/>
          <p14:tracePt t="6343" x="2360613" y="2408238"/>
          <p14:tracePt t="6346" x="2368550" y="2408238"/>
          <p14:tracePt t="6347" x="2384425" y="2408238"/>
          <p14:tracePt t="6349" x="2392363" y="2416175"/>
          <p14:tracePt t="6351" x="2400300" y="2416175"/>
          <p14:tracePt t="6353" x="2408238" y="2416175"/>
          <p14:tracePt t="6356" x="2416175" y="2416175"/>
          <p14:tracePt t="6360" x="2439988" y="2424113"/>
          <p14:tracePt t="6362" x="2447925" y="2424113"/>
          <p14:tracePt t="6364" x="2455863" y="2424113"/>
          <p14:tracePt t="6365" x="2463800" y="2432050"/>
          <p14:tracePt t="6367" x="2471738" y="2432050"/>
          <p14:tracePt t="6369" x="2479675" y="2432050"/>
          <p14:tracePt t="6372" x="2487613" y="2432050"/>
          <p14:tracePt t="6374" x="2495550" y="2432050"/>
          <p14:tracePt t="6378" x="2511425" y="2432050"/>
          <p14:tracePt t="6380" x="2519363" y="2432050"/>
          <p14:tracePt t="6382" x="2527300" y="2432050"/>
          <p14:tracePt t="6385" x="2535238" y="2432050"/>
          <p14:tracePt t="6390" x="2551113" y="2432050"/>
          <p14:tracePt t="6393" x="2559050" y="2432050"/>
          <p14:tracePt t="6395" x="2566988" y="2432050"/>
          <p14:tracePt t="6399" x="2574925" y="2432050"/>
          <p14:tracePt t="6401" x="2582863" y="2432050"/>
          <p14:tracePt t="6406" x="2590800" y="2432050"/>
          <p14:tracePt t="6409" x="2598738" y="2432050"/>
          <p14:tracePt t="6412" x="2606675" y="2424113"/>
          <p14:tracePt t="6415" x="2616200" y="2424113"/>
          <p14:tracePt t="6419" x="2624138" y="2424113"/>
          <p14:tracePt t="6422" x="2632075" y="2424113"/>
          <p14:tracePt t="6425" x="2640013" y="2424113"/>
          <p14:tracePt t="6429" x="2647950" y="2416175"/>
          <p14:tracePt t="6433" x="2655888" y="2416175"/>
          <p14:tracePt t="6435" x="2663825" y="2416175"/>
          <p14:tracePt t="6441" x="2671763" y="2408238"/>
          <p14:tracePt t="6444" x="2679700" y="2408238"/>
          <p14:tracePt t="6448" x="2687638" y="2408238"/>
          <p14:tracePt t="6449" x="2695575" y="2408238"/>
          <p14:tracePt t="6451" x="2695575" y="2400300"/>
          <p14:tracePt t="6454" x="2703513" y="2400300"/>
          <p14:tracePt t="6459" x="2711450" y="2400300"/>
          <p14:tracePt t="6461" x="2719388" y="2400300"/>
          <p14:tracePt t="6464" x="2727325" y="2400300"/>
          <p14:tracePt t="6467" x="2727325" y="2392363"/>
          <p14:tracePt t="6470" x="2735263" y="2392363"/>
          <p14:tracePt t="6474" x="2743200" y="2392363"/>
          <p14:tracePt t="6478" x="2751138" y="2392363"/>
          <p14:tracePt t="6482" x="2759075" y="2392363"/>
          <p14:tracePt t="6490" x="2767013" y="2392363"/>
          <p14:tracePt t="6492" x="2767013" y="2384425"/>
          <p14:tracePt t="6496" x="2774950" y="2384425"/>
          <p14:tracePt t="6502" x="2782888" y="2384425"/>
          <p14:tracePt t="6510" x="2790825" y="2384425"/>
          <p14:tracePt t="6519" x="2798763" y="2384425"/>
          <p14:tracePt t="6550" x="2806700" y="2384425"/>
          <p14:tracePt t="7129" x="2806700" y="2376488"/>
          <p14:tracePt t="7132" x="2814638" y="2376488"/>
          <p14:tracePt t="7135" x="2814638" y="2368550"/>
          <p14:tracePt t="7136" x="2814638" y="2360613"/>
          <p14:tracePt t="7140" x="2814638" y="2352675"/>
          <p14:tracePt t="7143" x="2822575" y="2344738"/>
          <p14:tracePt t="7145" x="2822575" y="2336800"/>
          <p14:tracePt t="7147" x="2822575" y="2328863"/>
          <p14:tracePt t="7151" x="2822575" y="2320925"/>
          <p14:tracePt t="7154" x="2822575" y="2312988"/>
          <p14:tracePt t="7156" x="2822575" y="2305050"/>
          <p14:tracePt t="7160" x="2830513" y="2297113"/>
          <p14:tracePt t="7161" x="2830513" y="2289175"/>
          <p14:tracePt t="7163" x="2822575" y="2281238"/>
          <p14:tracePt t="7165" x="2822575" y="2273300"/>
          <p14:tracePt t="7169" x="2822575" y="2265363"/>
          <p14:tracePt t="7173" x="2822575" y="2257425"/>
          <p14:tracePt t="7176" x="2822575" y="2249488"/>
          <p14:tracePt t="7180" x="2814638" y="2241550"/>
          <p14:tracePt t="7183" x="2814638" y="2233613"/>
          <p14:tracePt t="7190" x="2806700" y="2224088"/>
          <p14:tracePt t="7192" x="2806700" y="2216150"/>
          <p14:tracePt t="7196" x="2806700" y="2208213"/>
          <p14:tracePt t="7201" x="2798763" y="2200275"/>
          <p14:tracePt t="7208" x="2798763" y="2192338"/>
          <p14:tracePt t="7211" x="2790825" y="2192338"/>
          <p14:tracePt t="7216" x="2790825" y="2184400"/>
          <p14:tracePt t="7230" x="2790825" y="2176463"/>
          <p14:tracePt t="7268" x="2790825" y="2184400"/>
          <p14:tracePt t="7404" x="2798763" y="2184400"/>
          <p14:tracePt t="7408" x="2798763" y="2192338"/>
          <p14:tracePt t="7410" x="2806700" y="2192338"/>
          <p14:tracePt t="7412" x="2806700" y="2200275"/>
          <p14:tracePt t="7414" x="2814638" y="2200275"/>
          <p14:tracePt t="7415" x="2814638" y="2208213"/>
          <p14:tracePt t="7419" x="2822575" y="2208213"/>
          <p14:tracePt t="7422" x="2822575" y="2216150"/>
          <p14:tracePt t="7426" x="2830513" y="2216150"/>
          <p14:tracePt t="7428" x="2830513" y="2224088"/>
          <p14:tracePt t="7664" x="2838450" y="2224088"/>
          <p14:tracePt t="7670" x="2838450" y="2233613"/>
          <p14:tracePt t="7676" x="2846388" y="2233613"/>
          <p14:tracePt t="7680" x="2846388" y="2241550"/>
          <p14:tracePt t="7681" x="2854325" y="2241550"/>
          <p14:tracePt t="7683" x="2854325" y="2249488"/>
          <p14:tracePt t="7685" x="2862263" y="2249488"/>
          <p14:tracePt t="7691" x="2870200" y="2257425"/>
          <p14:tracePt t="7693" x="2878138" y="2257425"/>
          <p14:tracePt t="7697" x="2878138" y="2265363"/>
          <p14:tracePt t="7700" x="2886075" y="2265363"/>
          <p14:tracePt t="7707" x="2894013" y="2265363"/>
          <p14:tracePt t="7710" x="2894013" y="2273300"/>
          <p14:tracePt t="7725" x="2901950" y="2273300"/>
          <p14:tracePt t="7812" x="2909888" y="2273300"/>
          <p14:tracePt t="7818" x="2917825" y="2273300"/>
          <p14:tracePt t="7822" x="2925763" y="2281238"/>
          <p14:tracePt t="7826" x="2933700" y="2281238"/>
          <p14:tracePt t="7832" x="2941638" y="2281238"/>
          <p14:tracePt t="7836" x="2949575" y="2281238"/>
          <p14:tracePt t="7839" x="2949575" y="2289175"/>
          <p14:tracePt t="7841" x="2957513" y="2289175"/>
          <p14:tracePt t="7847" x="2967038" y="2289175"/>
          <p14:tracePt t="7860" x="2974975" y="2289175"/>
          <p14:tracePt t="7970" x="2982913" y="2289175"/>
          <p14:tracePt t="7974" x="2990850" y="2289175"/>
          <p14:tracePt t="7978" x="2998788" y="2289175"/>
          <p14:tracePt t="7982" x="3006725" y="2289175"/>
          <p14:tracePt t="7983" x="3014663" y="2297113"/>
          <p14:tracePt t="7990" x="3030538" y="2297113"/>
          <p14:tracePt t="7992" x="3038475" y="2297113"/>
          <p14:tracePt t="7995" x="3046413" y="2297113"/>
          <p14:tracePt t="7997" x="3054350" y="2297113"/>
          <p14:tracePt t="8001" x="3062288" y="2297113"/>
          <p14:tracePt t="8004" x="3070225" y="2297113"/>
          <p14:tracePt t="8008" x="3078163" y="2297113"/>
          <p14:tracePt t="8011" x="3086100" y="2297113"/>
          <p14:tracePt t="8013" x="3094038" y="2297113"/>
          <p14:tracePt t="8015" x="3094038" y="2305050"/>
          <p14:tracePt t="8017" x="3101975" y="2305050"/>
          <p14:tracePt t="8024" x="3109913" y="2305050"/>
          <p14:tracePt t="8029" x="3117850" y="2305050"/>
          <p14:tracePt t="8039" x="3125788" y="2305050"/>
          <p14:tracePt t="8175" x="3133725" y="2305050"/>
          <p14:tracePt t="8184" x="3133725" y="2297113"/>
          <p14:tracePt t="8189" x="3141663" y="2297113"/>
          <p14:tracePt t="8196" x="3149600" y="2297113"/>
          <p14:tracePt t="8203" x="3149600" y="2289175"/>
          <p14:tracePt t="8208" x="3157538" y="2289175"/>
          <p14:tracePt t="8354" x="3165475" y="2289175"/>
          <p14:tracePt t="8362" x="3173413" y="2289175"/>
          <p14:tracePt t="8368" x="3181350" y="2289175"/>
          <p14:tracePt t="8369" x="3181350" y="2281238"/>
          <p14:tracePt t="8378" x="3189288" y="2281238"/>
          <p14:tracePt t="9980" x="3197225" y="2281238"/>
          <p14:tracePt t="9983" x="3205163" y="2273300"/>
          <p14:tracePt t="9988" x="3221038" y="2273300"/>
          <p14:tracePt t="9990" x="3228975" y="2273300"/>
          <p14:tracePt t="9992" x="3236913" y="2273300"/>
          <p14:tracePt t="9994" x="3244850" y="2273300"/>
          <p14:tracePt t="9996" x="3252788" y="2273300"/>
          <p14:tracePt t="9997" x="3260725" y="2273300"/>
          <p14:tracePt t="10001" x="3268663" y="2273300"/>
          <p14:tracePt t="10004" x="3276600" y="2273300"/>
          <p14:tracePt t="10006" x="3284538" y="2273300"/>
          <p14:tracePt t="10008" x="3292475" y="2273300"/>
          <p14:tracePt t="10010" x="3300413" y="2273300"/>
          <p14:tracePt t="10011" x="3308350" y="2273300"/>
          <p14:tracePt t="10016" x="3317875" y="2273300"/>
          <p14:tracePt t="10018" x="3325813" y="2273300"/>
          <p14:tracePt t="10020" x="3333750" y="2273300"/>
          <p14:tracePt t="10023" x="3341688" y="2273300"/>
          <p14:tracePt t="10025" x="3349625" y="2273300"/>
          <p14:tracePt t="10027" x="3357563" y="2273300"/>
          <p14:tracePt t="10029" x="3365500" y="2273300"/>
          <p14:tracePt t="10031" x="3373438" y="2273300"/>
          <p14:tracePt t="10035" x="3381375" y="2273300"/>
          <p14:tracePt t="10038" x="3389313" y="2273300"/>
          <p14:tracePt t="10040" x="3397250" y="2273300"/>
          <p14:tracePt t="10042" x="3405188" y="2273300"/>
          <p14:tracePt t="10046" x="3413125" y="2273300"/>
          <p14:tracePt t="10048" x="3421063" y="2273300"/>
          <p14:tracePt t="10052" x="3429000" y="2273300"/>
          <p14:tracePt t="10053" x="3436938" y="2273300"/>
          <p14:tracePt t="10058" x="3444875" y="2273300"/>
          <p14:tracePt t="10059" x="3452813" y="2273300"/>
          <p14:tracePt t="10063" x="3460750" y="2273300"/>
          <p14:tracePt t="10066" x="3468688" y="2273300"/>
          <p14:tracePt t="10067" x="3468688" y="2281238"/>
          <p14:tracePt t="10069" x="3476625" y="2281238"/>
          <p14:tracePt t="10072" x="3484563" y="2281238"/>
          <p14:tracePt t="10075" x="3492500" y="2281238"/>
          <p14:tracePt t="10080" x="3500438" y="2281238"/>
          <p14:tracePt t="10082" x="3508375" y="2281238"/>
          <p14:tracePt t="10085" x="3516313" y="2281238"/>
          <p14:tracePt t="10090" x="3524250" y="2281238"/>
          <p14:tracePt t="10091" x="3532188" y="2281238"/>
          <p14:tracePt t="10096" x="3540125" y="2281238"/>
          <p14:tracePt t="10099" x="3548063" y="2281238"/>
          <p14:tracePt t="10103" x="3556000" y="2281238"/>
          <p14:tracePt t="10108" x="3563938" y="2281238"/>
          <p14:tracePt t="10109" x="3571875" y="2281238"/>
          <p14:tracePt t="10114" x="3579813" y="2289175"/>
          <p14:tracePt t="10117" x="3587750" y="2289175"/>
          <p14:tracePt t="10123" x="3595688" y="2289175"/>
          <p14:tracePt t="10125" x="3603625" y="2289175"/>
          <p14:tracePt t="10129" x="3611563" y="2289175"/>
          <p14:tracePt t="10134" x="3619500" y="2289175"/>
          <p14:tracePt t="10140" x="3635375" y="2289175"/>
          <p14:tracePt t="10143" x="3643313" y="2289175"/>
          <p14:tracePt t="10147" x="3651250" y="2289175"/>
          <p14:tracePt t="10149" x="3660775" y="2289175"/>
          <p14:tracePt t="10153" x="3668713" y="2289175"/>
          <p14:tracePt t="10158" x="3676650" y="2297113"/>
          <p14:tracePt t="10159" x="3684588" y="2297113"/>
          <p14:tracePt t="10163" x="3692525" y="2297113"/>
          <p14:tracePt t="10167" x="3700463" y="2297113"/>
          <p14:tracePt t="10169" x="3708400" y="2297113"/>
          <p14:tracePt t="10175" x="3716338" y="2297113"/>
          <p14:tracePt t="10177" x="3724275" y="2297113"/>
          <p14:tracePt t="10179" x="3732213" y="2297113"/>
          <p14:tracePt t="10183" x="3740150" y="2297113"/>
          <p14:tracePt t="10190" x="3756025" y="2297113"/>
          <p14:tracePt t="10193" x="3763963" y="2305050"/>
          <p14:tracePt t="10198" x="3771900" y="2305050"/>
          <p14:tracePt t="10201" x="3779838" y="2305050"/>
          <p14:tracePt t="10203" x="3787775" y="2305050"/>
          <p14:tracePt t="10208" x="3795713" y="2305050"/>
          <p14:tracePt t="10212" x="3803650" y="2305050"/>
          <p14:tracePt t="10216" x="3811588" y="2305050"/>
          <p14:tracePt t="10220" x="3819525" y="2305050"/>
          <p14:tracePt t="10223" x="3827463" y="2305050"/>
          <p14:tracePt t="10226" x="3835400" y="2305050"/>
          <p14:tracePt t="10230" x="3843338" y="2305050"/>
          <p14:tracePt t="10231" x="3843338" y="2297113"/>
          <p14:tracePt t="10233" x="3851275" y="2297113"/>
          <p14:tracePt t="10236" x="3859213" y="2297113"/>
          <p14:tracePt t="10240" x="3867150" y="2297113"/>
          <p14:tracePt t="10243" x="3875088" y="2297113"/>
          <p14:tracePt t="10249" x="3883025" y="2297113"/>
          <p14:tracePt t="10253" x="3890963" y="2297113"/>
          <p14:tracePt t="10258" x="3898900" y="2297113"/>
          <p14:tracePt t="10263" x="3906838" y="2297113"/>
          <p14:tracePt t="10268" x="3914775" y="2297113"/>
          <p14:tracePt t="10272" x="3922713" y="2297113"/>
          <p14:tracePt t="10276" x="3930650" y="2297113"/>
          <p14:tracePt t="10279" x="3938588" y="2289175"/>
          <p14:tracePt t="10282" x="3946525" y="2289175"/>
          <p14:tracePt t="10285" x="3954463" y="2289175"/>
          <p14:tracePt t="10288" x="3962400" y="2289175"/>
          <p14:tracePt t="10291" x="3970338" y="2289175"/>
          <p14:tracePt t="10293" x="3978275" y="2289175"/>
          <p14:tracePt t="10298" x="3986213" y="2289175"/>
          <p14:tracePt t="10300" x="3994150" y="2281238"/>
          <p14:tracePt t="10303" x="4002088" y="2281238"/>
          <p14:tracePt t="10306" x="4011613" y="2281238"/>
          <p14:tracePt t="10309" x="4019550" y="2281238"/>
          <p14:tracePt t="10311" x="4027488" y="2281238"/>
          <p14:tracePt t="10313" x="4027488" y="2273300"/>
          <p14:tracePt t="10316" x="4035425" y="2273300"/>
          <p14:tracePt t="10320" x="4043363" y="2273300"/>
          <p14:tracePt t="10323" x="4051300" y="2273300"/>
          <p14:tracePt t="10325" x="4051300" y="2265363"/>
          <p14:tracePt t="10326" x="4059238" y="2265363"/>
          <p14:tracePt t="10329" x="4067175" y="2265363"/>
          <p14:tracePt t="10331" x="4075113" y="2257425"/>
          <p14:tracePt t="10336" x="4083050" y="2257425"/>
          <p14:tracePt t="10339" x="4090988" y="2249488"/>
          <p14:tracePt t="10343" x="4098925" y="2249488"/>
          <p14:tracePt t="10346" x="4098925" y="2241550"/>
          <p14:tracePt t="10348" x="4106863" y="2241550"/>
          <p14:tracePt t="10351" x="4106863" y="2233613"/>
          <p14:tracePt t="10353" x="4114800" y="2233613"/>
          <p14:tracePt t="10358" x="4114800" y="2224088"/>
          <p14:tracePt t="10363" x="4122738" y="2224088"/>
          <p14:tracePt t="10365" x="4122738" y="2216150"/>
          <p14:tracePt t="10376" x="4122738" y="2208213"/>
          <p14:tracePt t="10385" x="4122738" y="2200275"/>
          <p14:tracePt t="10392" x="4122738" y="2192338"/>
          <p14:tracePt t="10398" x="4114800" y="2184400"/>
          <p14:tracePt t="10401" x="4114800" y="2176463"/>
          <p14:tracePt t="10406" x="4106863" y="2168525"/>
          <p14:tracePt t="10409" x="4098925" y="2160588"/>
          <p14:tracePt t="10411" x="4098925" y="2152650"/>
          <p14:tracePt t="10413" x="4090988" y="2152650"/>
          <p14:tracePt t="10415" x="4090988" y="2144713"/>
          <p14:tracePt t="10417" x="4083050" y="2144713"/>
          <p14:tracePt t="10419" x="4075113" y="2136775"/>
          <p14:tracePt t="10424" x="4067175" y="2128838"/>
          <p14:tracePt t="10427" x="4059238" y="2120900"/>
          <p14:tracePt t="10428" x="4059238" y="2112963"/>
          <p14:tracePt t="10429" x="4051300" y="2112963"/>
          <p14:tracePt t="10431" x="4043363" y="2105025"/>
          <p14:tracePt t="10433" x="4035425" y="2097088"/>
          <p14:tracePt t="10435" x="4027488" y="2097088"/>
          <p14:tracePt t="10438" x="4019550" y="2089150"/>
          <p14:tracePt t="10441" x="4002088" y="2081213"/>
          <p14:tracePt t="10446" x="3986213" y="2073275"/>
          <p14:tracePt t="10447" x="3978275" y="2065338"/>
          <p14:tracePt t="10449" x="3970338" y="2057400"/>
          <p14:tracePt t="10451" x="3962400" y="2057400"/>
          <p14:tracePt t="10453" x="3954463" y="2049463"/>
          <p14:tracePt t="10458" x="3930650" y="2041525"/>
          <p14:tracePt t="10459" x="3922713" y="2041525"/>
          <p14:tracePt t="10464" x="3906838" y="2033588"/>
          <p14:tracePt t="10466" x="3890963" y="2025650"/>
          <p14:tracePt t="10468" x="3883025" y="2025650"/>
          <p14:tracePt t="10469" x="3867150" y="2025650"/>
          <p14:tracePt t="10473" x="3851275" y="2017713"/>
          <p14:tracePt t="10477" x="3835400" y="2017713"/>
          <p14:tracePt t="10478" x="3827463" y="2009775"/>
          <p14:tracePt t="10479" x="3811588" y="2009775"/>
          <p14:tracePt t="10481" x="3803650" y="2009775"/>
          <p14:tracePt t="10483" x="3787775" y="2009775"/>
          <p14:tracePt t="10486" x="3771900" y="2001838"/>
          <p14:tracePt t="10489" x="3748088" y="2001838"/>
          <p14:tracePt t="10493" x="3724275" y="2001838"/>
          <p14:tracePt t="10495" x="3708400" y="2001838"/>
          <p14:tracePt t="10498" x="3692525" y="2001838"/>
          <p14:tracePt t="10499" x="3676650" y="2001838"/>
          <p14:tracePt t="10501" x="3668713" y="1993900"/>
          <p14:tracePt t="10503" x="3651250" y="1993900"/>
          <p14:tracePt t="10505" x="3635375" y="1993900"/>
          <p14:tracePt t="10507" x="3619500" y="1993900"/>
          <p14:tracePt t="10509" x="3603625" y="1993900"/>
          <p14:tracePt t="10511" x="3587750" y="1993900"/>
          <p14:tracePt t="10513" x="3571875" y="1993900"/>
          <p14:tracePt t="10515" x="3556000" y="1993900"/>
          <p14:tracePt t="10517" x="3540125" y="1993900"/>
          <p14:tracePt t="10519" x="3524250" y="1993900"/>
          <p14:tracePt t="10522" x="3508375" y="1993900"/>
          <p14:tracePt t="10523" x="3492500" y="2001838"/>
          <p14:tracePt t="10525" x="3484563" y="2001838"/>
          <p14:tracePt t="10527" x="3468688" y="2001838"/>
          <p14:tracePt t="10529" x="3452813" y="2001838"/>
          <p14:tracePt t="10531" x="3436938" y="2001838"/>
          <p14:tracePt t="10533" x="3421063" y="2001838"/>
          <p14:tracePt t="10535" x="3405188" y="2009775"/>
          <p14:tracePt t="10537" x="3397250" y="2009775"/>
          <p14:tracePt t="10539" x="3381375" y="2009775"/>
          <p14:tracePt t="10541" x="3365500" y="2009775"/>
          <p14:tracePt t="10543" x="3349625" y="2017713"/>
          <p14:tracePt t="10545" x="3341688" y="2017713"/>
          <p14:tracePt t="10547" x="3325813" y="2017713"/>
          <p14:tracePt t="10549" x="3308350" y="2025650"/>
          <p14:tracePt t="10551" x="3292475" y="2025650"/>
          <p14:tracePt t="10553" x="3284538" y="2025650"/>
          <p14:tracePt t="10555" x="3268663" y="2033588"/>
          <p14:tracePt t="10557" x="3252788" y="2033588"/>
          <p14:tracePt t="10559" x="3244850" y="2041525"/>
          <p14:tracePt t="10561" x="3228975" y="2041525"/>
          <p14:tracePt t="10563" x="3221038" y="2041525"/>
          <p14:tracePt t="10565" x="3205163" y="2049463"/>
          <p14:tracePt t="10567" x="3197225" y="2049463"/>
          <p14:tracePt t="10569" x="3181350" y="2057400"/>
          <p14:tracePt t="10572" x="3173413" y="2057400"/>
          <p14:tracePt t="10574" x="3165475" y="2057400"/>
          <p14:tracePt t="10575" x="3149600" y="2057400"/>
          <p14:tracePt t="10577" x="3141663" y="2057400"/>
          <p14:tracePt t="10579" x="3133725" y="2057400"/>
          <p14:tracePt t="10581" x="3125788" y="2065338"/>
          <p14:tracePt t="10583" x="3117850" y="2065338"/>
          <p14:tracePt t="10585" x="3109913" y="2065338"/>
          <p14:tracePt t="10587" x="3101975" y="2065338"/>
          <p14:tracePt t="10589" x="3094038" y="2073275"/>
          <p14:tracePt t="10591" x="3086100" y="2073275"/>
          <p14:tracePt t="10595" x="3078163" y="2073275"/>
          <p14:tracePt t="10597" x="3070225" y="2081213"/>
          <p14:tracePt t="10601" x="3062288" y="2081213"/>
          <p14:tracePt t="10605" x="3054350" y="2089150"/>
          <p14:tracePt t="10607" x="3046413" y="2089150"/>
          <p14:tracePt t="10613" x="3038475" y="2089150"/>
          <p14:tracePt t="10615" x="3038475" y="2097088"/>
          <p14:tracePt t="10622" x="3030538" y="2097088"/>
          <p14:tracePt t="10631" x="3030538" y="2105025"/>
          <p14:tracePt t="10638" x="3022600" y="2105025"/>
          <p14:tracePt t="10686" x="3022600" y="2112963"/>
          <p14:tracePt t="10698" x="3022600" y="2120900"/>
          <p14:tracePt t="10702" x="3014663" y="2120900"/>
          <p14:tracePt t="10707" x="3014663" y="2128838"/>
          <p14:tracePt t="10716" x="3014663" y="2136775"/>
          <p14:tracePt t="10728" x="3014663" y="2144713"/>
          <p14:tracePt t="10736" x="3006725" y="2144713"/>
          <p14:tracePt t="10739" x="3006725" y="2152650"/>
          <p14:tracePt t="10748" x="3006725" y="2160588"/>
          <p14:tracePt t="10760" x="3006725" y="2168525"/>
          <p14:tracePt t="10854" x="3006725" y="2176463"/>
          <p14:tracePt t="10866" x="3006725" y="2184400"/>
          <p14:tracePt t="10880" x="3014663" y="2192338"/>
          <p14:tracePt t="10908" x="3014663" y="2200275"/>
          <p14:tracePt t="13336" x="3014663" y="2208213"/>
          <p14:tracePt t="13339" x="3014663" y="2216150"/>
          <p14:tracePt t="13340" x="3006725" y="2224088"/>
          <p14:tracePt t="13342" x="3006725" y="2233613"/>
          <p14:tracePt t="13344" x="3006725" y="2241550"/>
          <p14:tracePt t="13348" x="3006725" y="2257425"/>
          <p14:tracePt t="13350" x="3006725" y="2265363"/>
          <p14:tracePt t="13351" x="2998788" y="2273300"/>
          <p14:tracePt t="13353" x="2998788" y="2281238"/>
          <p14:tracePt t="13356" x="2998788" y="2289175"/>
          <p14:tracePt t="13358" x="2998788" y="2297113"/>
          <p14:tracePt t="13361" x="2990850" y="2305050"/>
          <p14:tracePt t="13362" x="2990850" y="2312988"/>
          <p14:tracePt t="13364" x="2990850" y="2320925"/>
          <p14:tracePt t="13365" x="2990850" y="2328863"/>
          <p14:tracePt t="13367" x="2982913" y="2336800"/>
          <p14:tracePt t="13369" x="2982913" y="2344738"/>
          <p14:tracePt t="13372" x="2982913" y="2352675"/>
          <p14:tracePt t="13373" x="2982913" y="2360613"/>
          <p14:tracePt t="13376" x="2982913" y="2368550"/>
          <p14:tracePt t="13378" x="2974975" y="2376488"/>
          <p14:tracePt t="13380" x="2974975" y="2384425"/>
          <p14:tracePt t="13381" x="2974975" y="2392363"/>
          <p14:tracePt t="13386" x="2974975" y="2400300"/>
          <p14:tracePt t="13388" x="2974975" y="2408238"/>
          <p14:tracePt t="13390" x="2974975" y="2416175"/>
          <p14:tracePt t="13394" x="2967038" y="2424113"/>
          <p14:tracePt t="13396" x="2967038" y="2432050"/>
          <p14:tracePt t="13400" x="2967038" y="2439988"/>
          <p14:tracePt t="13403" x="2967038" y="2447925"/>
          <p14:tracePt t="13410" x="2967038" y="2455863"/>
          <p14:tracePt t="13414" x="2967038" y="2463800"/>
          <p14:tracePt t="13419" x="2967038" y="2471738"/>
          <p14:tracePt t="13426" x="2967038" y="2479675"/>
          <p14:tracePt t="13432" x="2967038" y="2487613"/>
          <p14:tracePt t="13442" x="2967038" y="2495550"/>
          <p14:tracePt t="13457" x="2967038" y="2503488"/>
          <p14:tracePt t="13604" x="2974975" y="2503488"/>
          <p14:tracePt t="13638" x="2974975" y="2495550"/>
          <p14:tracePt t="13652" x="2974975" y="2487613"/>
          <p14:tracePt t="13656" x="2982913" y="2487613"/>
          <p14:tracePt t="13660" x="2982913" y="2479675"/>
          <p14:tracePt t="13670" x="2982913" y="2471738"/>
          <p14:tracePt t="13676" x="2990850" y="2471738"/>
          <p14:tracePt t="13686" x="2990850" y="2463800"/>
          <p14:tracePt t="13770" x="2990850" y="2455863"/>
          <p14:tracePt t="13778" x="2990850" y="2447925"/>
          <p14:tracePt t="13789" x="2990850" y="2439988"/>
          <p14:tracePt t="13802" x="2990850" y="2432050"/>
          <p14:tracePt t="13826" x="2990850" y="2424113"/>
          <p14:tracePt t="13853" x="2990850" y="2416175"/>
          <p14:tracePt t="13864" x="2982913" y="2416175"/>
          <p14:tracePt t="13884" x="2982913" y="2408238"/>
          <p14:tracePt t="13908" x="2974975" y="2408238"/>
          <p14:tracePt t="13911" x="2974975" y="2400300"/>
          <p14:tracePt t="13941" x="2967038" y="2400300"/>
          <p14:tracePt t="13956" x="2967038" y="2392363"/>
          <p14:tracePt t="14018" x="2967038" y="2384425"/>
          <p14:tracePt t="14038" x="2967038" y="2376488"/>
          <p14:tracePt t="14054" x="2967038" y="2368550"/>
          <p14:tracePt t="14071" x="2967038" y="2360613"/>
          <p14:tracePt t="14094" x="2967038" y="2352675"/>
          <p14:tracePt t="14326" x="2967038" y="2360613"/>
          <p14:tracePt t="14336" x="2967038" y="2368550"/>
          <p14:tracePt t="14344" x="2967038" y="2376488"/>
          <p14:tracePt t="14350" x="2967038" y="2384425"/>
          <p14:tracePt t="14354" x="2967038" y="2392363"/>
          <p14:tracePt t="14358" x="2967038" y="2400300"/>
          <p14:tracePt t="14363" x="2967038" y="2408238"/>
          <p14:tracePt t="14364" x="2967038" y="2416175"/>
          <p14:tracePt t="14368" x="2967038" y="2424113"/>
          <p14:tracePt t="14372" x="2967038" y="2432050"/>
          <p14:tracePt t="14374" x="2967038" y="2439988"/>
          <p14:tracePt t="14378" x="2967038" y="2447925"/>
          <p14:tracePt t="14381" x="2967038" y="2455863"/>
          <p14:tracePt t="14383" x="2967038" y="2463800"/>
          <p14:tracePt t="14388" x="2967038" y="2471738"/>
          <p14:tracePt t="14392" x="2967038" y="2479675"/>
          <p14:tracePt t="14396" x="2967038" y="2487613"/>
          <p14:tracePt t="14397" x="2967038" y="2495550"/>
          <p14:tracePt t="14402" x="2967038" y="2503488"/>
          <p14:tracePt t="14403" x="2967038" y="2511425"/>
          <p14:tracePt t="14408" x="2967038" y="2519363"/>
          <p14:tracePt t="14411" x="2967038" y="2527300"/>
          <p14:tracePt t="14415" x="2967038" y="2535238"/>
          <p14:tracePt t="14417" x="2967038" y="2543175"/>
          <p14:tracePt t="14422" x="2967038" y="2551113"/>
          <p14:tracePt t="14426" x="2967038" y="2559050"/>
          <p14:tracePt t="14430" x="2967038" y="2566988"/>
          <p14:tracePt t="14433" x="2967038" y="2576513"/>
          <p14:tracePt t="14440" x="2967038" y="2584450"/>
          <p14:tracePt t="14443" x="2974975" y="2592388"/>
          <p14:tracePt t="14448" x="2974975" y="2600325"/>
          <p14:tracePt t="14453" x="2974975" y="2608263"/>
          <p14:tracePt t="14458" x="2974975" y="2616200"/>
          <p14:tracePt t="14461" x="2974975" y="2624138"/>
          <p14:tracePt t="14469" x="2982913" y="2632075"/>
          <p14:tracePt t="14478" x="2982913" y="2640013"/>
          <p14:tracePt t="14489" x="2982913" y="2647950"/>
          <p14:tracePt t="14507" x="2982913" y="2655888"/>
          <p14:tracePt t="14530" x="2982913" y="2663825"/>
          <p14:tracePt t="14710" x="2990850" y="2663825"/>
          <p14:tracePt t="14718" x="2998788" y="2663825"/>
          <p14:tracePt t="14723" x="3006725" y="2655888"/>
          <p14:tracePt t="14726" x="3014663" y="2655888"/>
          <p14:tracePt t="14730" x="3022600" y="2655888"/>
          <p14:tracePt t="14732" x="3030538" y="2655888"/>
          <p14:tracePt t="14735" x="3038475" y="2655888"/>
          <p14:tracePt t="14738" x="3046413" y="2655888"/>
          <p14:tracePt t="14740" x="3054350" y="2655888"/>
          <p14:tracePt t="14742" x="3062288" y="2655888"/>
          <p14:tracePt t="14743" x="3070225" y="2647950"/>
          <p14:tracePt t="14747" x="3078163" y="2647950"/>
          <p14:tracePt t="14749" x="3086100" y="2647950"/>
          <p14:tracePt t="14752" x="3094038" y="2647950"/>
          <p14:tracePt t="14754" x="3101975" y="2647950"/>
          <p14:tracePt t="14756" x="3109913" y="2647950"/>
          <p14:tracePt t="14758" x="3117850" y="2647950"/>
          <p14:tracePt t="14760" x="3125788" y="2647950"/>
          <p14:tracePt t="14762" x="3141663" y="2647950"/>
          <p14:tracePt t="14763" x="3149600" y="2647950"/>
          <p14:tracePt t="14765" x="3157538" y="2647950"/>
          <p14:tracePt t="14768" x="3165475" y="2647950"/>
          <p14:tracePt t="14769" x="3173413" y="2647950"/>
          <p14:tracePt t="14773" x="3197225" y="2647950"/>
          <p14:tracePt t="14775" x="3205163" y="2640013"/>
          <p14:tracePt t="14778" x="3213100" y="2640013"/>
          <p14:tracePt t="14779" x="3221038" y="2640013"/>
          <p14:tracePt t="14781" x="3236913" y="2640013"/>
          <p14:tracePt t="14784" x="3244850" y="2640013"/>
          <p14:tracePt t="14785" x="3252788" y="2640013"/>
          <p14:tracePt t="14790" x="3276600" y="2640013"/>
          <p14:tracePt t="14792" x="3284538" y="2640013"/>
          <p14:tracePt t="14793" x="3300413" y="2640013"/>
          <p14:tracePt t="14795" x="3308350" y="2640013"/>
          <p14:tracePt t="14797" x="3325813" y="2640013"/>
          <p14:tracePt t="14800" x="3333750" y="2640013"/>
          <p14:tracePt t="14801" x="3349625" y="2640013"/>
          <p14:tracePt t="14803" x="3357563" y="2640013"/>
          <p14:tracePt t="14806" x="3373438" y="2640013"/>
          <p14:tracePt t="14808" x="3381375" y="2640013"/>
          <p14:tracePt t="14809" x="3397250" y="2640013"/>
          <p14:tracePt t="14811" x="3405188" y="2640013"/>
          <p14:tracePt t="14814" x="3421063" y="2640013"/>
          <p14:tracePt t="14816" x="3429000" y="2640013"/>
          <p14:tracePt t="14817" x="3444875" y="2640013"/>
          <p14:tracePt t="14819" x="3452813" y="2640013"/>
          <p14:tracePt t="14822" x="3468688" y="2640013"/>
          <p14:tracePt t="14823" x="3476625" y="2640013"/>
          <p14:tracePt t="14825" x="3492500" y="2640013"/>
          <p14:tracePt t="14827" x="3508375" y="2647950"/>
          <p14:tracePt t="14829" x="3516313" y="2647950"/>
          <p14:tracePt t="14831" x="3532188" y="2647950"/>
          <p14:tracePt t="14833" x="3540125" y="2647950"/>
          <p14:tracePt t="14835" x="3556000" y="2647950"/>
          <p14:tracePt t="14837" x="3571875" y="2647950"/>
          <p14:tracePt t="14840" x="3579813" y="2647950"/>
          <p14:tracePt t="14841" x="3595688" y="2647950"/>
          <p14:tracePt t="14843" x="3611563" y="2647950"/>
          <p14:tracePt t="14845" x="3619500" y="2647950"/>
          <p14:tracePt t="14847" x="3635375" y="2647950"/>
          <p14:tracePt t="14849" x="3651250" y="2647950"/>
          <p14:tracePt t="14851" x="3668713" y="2647950"/>
          <p14:tracePt t="14853" x="3676650" y="2647950"/>
          <p14:tracePt t="14855" x="3692525" y="2647950"/>
          <p14:tracePt t="14857" x="3708400" y="2647950"/>
          <p14:tracePt t="14859" x="3716338" y="2647950"/>
          <p14:tracePt t="14861" x="3732213" y="2647950"/>
          <p14:tracePt t="14863" x="3740150" y="2647950"/>
          <p14:tracePt t="14865" x="3756025" y="2647950"/>
          <p14:tracePt t="14867" x="3771900" y="2647950"/>
          <p14:tracePt t="14869" x="3779838" y="2647950"/>
          <p14:tracePt t="14872" x="3795713" y="2647950"/>
          <p14:tracePt t="14873" x="3803650" y="2647950"/>
          <p14:tracePt t="14876" x="3819525" y="2647950"/>
          <p14:tracePt t="14877" x="3827463" y="2647950"/>
          <p14:tracePt t="14879" x="3843338" y="2647950"/>
          <p14:tracePt t="14881" x="3851275" y="2647950"/>
          <p14:tracePt t="14883" x="3867150" y="2647950"/>
          <p14:tracePt t="14885" x="3875088" y="2647950"/>
          <p14:tracePt t="14887" x="3890963" y="2647950"/>
          <p14:tracePt t="14890" x="3898900" y="2647950"/>
          <p14:tracePt t="14892" x="3914775" y="2647950"/>
          <p14:tracePt t="14893" x="3922713" y="2647950"/>
          <p14:tracePt t="14895" x="3930650" y="2647950"/>
          <p14:tracePt t="14897" x="3938588" y="2647950"/>
          <p14:tracePt t="14899" x="3954463" y="2647950"/>
          <p14:tracePt t="14901" x="3962400" y="2647950"/>
          <p14:tracePt t="14903" x="3970338" y="2647950"/>
          <p14:tracePt t="14905" x="3986213" y="2647950"/>
          <p14:tracePt t="14907" x="3994150" y="2647950"/>
          <p14:tracePt t="14909" x="4002088" y="2647950"/>
          <p14:tracePt t="14911" x="4011613" y="2640013"/>
          <p14:tracePt t="14913" x="4027488" y="2640013"/>
          <p14:tracePt t="14915" x="4035425" y="2640013"/>
          <p14:tracePt t="14917" x="4043363" y="2640013"/>
          <p14:tracePt t="14919" x="4051300" y="2640013"/>
          <p14:tracePt t="14922" x="4067175" y="2640013"/>
          <p14:tracePt t="14924" x="4075113" y="2640013"/>
          <p14:tracePt t="14941" x="4146550" y="2632075"/>
          <p14:tracePt t="14942" x="4154488" y="2632075"/>
          <p14:tracePt t="14943" x="4162425" y="2624138"/>
          <p14:tracePt t="14945" x="4178300" y="2624138"/>
          <p14:tracePt t="14947" x="4186238" y="2624138"/>
          <p14:tracePt t="14949" x="4194175" y="2624138"/>
          <p14:tracePt t="14951" x="4202113" y="2624138"/>
          <p14:tracePt t="14953" x="4210050" y="2624138"/>
          <p14:tracePt t="14956" x="4217988" y="2624138"/>
          <p14:tracePt t="14957" x="4225925" y="2624138"/>
          <p14:tracePt t="14959" x="4233863" y="2624138"/>
          <p14:tracePt t="14961" x="4241800" y="2624138"/>
          <p14:tracePt t="14963" x="4249738" y="2616200"/>
          <p14:tracePt t="14965" x="4257675" y="2616200"/>
          <p14:tracePt t="14967" x="4265613" y="2616200"/>
          <p14:tracePt t="14969" x="4273550" y="2616200"/>
          <p14:tracePt t="14972" x="4281488" y="2616200"/>
          <p14:tracePt t="14973" x="4289425" y="2616200"/>
          <p14:tracePt t="14975" x="4297363" y="2616200"/>
          <p14:tracePt t="14977" x="4305300" y="2616200"/>
          <p14:tracePt t="14979" x="4313238" y="2616200"/>
          <p14:tracePt t="14981" x="4321175" y="2616200"/>
          <p14:tracePt t="14983" x="4329113" y="2616200"/>
          <p14:tracePt t="14985" x="4337050" y="2616200"/>
          <p14:tracePt t="14987" x="4344988" y="2616200"/>
          <p14:tracePt t="14989" x="4352925" y="2616200"/>
          <p14:tracePt t="14991" x="4362450" y="2616200"/>
          <p14:tracePt t="14995" x="4370388" y="2616200"/>
          <p14:tracePt t="14997" x="4378325" y="2616200"/>
          <p14:tracePt t="14999" x="4386263" y="2616200"/>
          <p14:tracePt t="15001" x="4394200" y="2616200"/>
          <p14:tracePt t="15003" x="4402138" y="2616200"/>
          <p14:tracePt t="15005" x="4410075" y="2608263"/>
          <p14:tracePt t="15007" x="4418013" y="2608263"/>
          <p14:tracePt t="15009" x="4425950" y="2608263"/>
          <p14:tracePt t="15011" x="4433888" y="2608263"/>
          <p14:tracePt t="15015" x="4441825" y="2608263"/>
          <p14:tracePt t="15017" x="4449763" y="2608263"/>
          <p14:tracePt t="15019" x="4457700" y="2608263"/>
          <p14:tracePt t="15021" x="4457700" y="2600325"/>
          <p14:tracePt t="15023" x="4465638" y="2600325"/>
          <p14:tracePt t="15025" x="4473575" y="2600325"/>
          <p14:tracePt t="15027" x="4481513" y="2600325"/>
          <p14:tracePt t="15031" x="4489450" y="2600325"/>
          <p14:tracePt t="15033" x="4497388" y="2600325"/>
          <p14:tracePt t="15035" x="4497388" y="2592388"/>
          <p14:tracePt t="15037" x="4505325" y="2592388"/>
          <p14:tracePt t="15039" x="4513263" y="2592388"/>
          <p14:tracePt t="15043" x="4521200" y="2592388"/>
          <p14:tracePt t="15047" x="4529138" y="2592388"/>
          <p14:tracePt t="15049" x="4537075" y="2584450"/>
          <p14:tracePt t="15053" x="4545013" y="2584450"/>
          <p14:tracePt t="15057" x="4552950" y="2584450"/>
          <p14:tracePt t="15061" x="4560888" y="2584450"/>
          <p14:tracePt t="15063" x="4568825" y="2584450"/>
          <p14:tracePt t="15067" x="4576763" y="2576513"/>
          <p14:tracePt t="15072" x="4584700" y="2576513"/>
          <p14:tracePt t="15075" x="4592638" y="2576513"/>
          <p14:tracePt t="15079" x="4600575" y="2576513"/>
          <p14:tracePt t="15083" x="4608513" y="2576513"/>
          <p14:tracePt t="15087" x="4616450" y="2576513"/>
          <p14:tracePt t="15091" x="4624388" y="2576513"/>
          <p14:tracePt t="15095" x="4632325" y="2576513"/>
          <p14:tracePt t="15097" x="4640263" y="2576513"/>
          <p14:tracePt t="15101" x="4648200" y="2576513"/>
          <p14:tracePt t="15105" x="4656138" y="2566988"/>
          <p14:tracePt t="15107" x="4664075" y="2566988"/>
          <p14:tracePt t="15111" x="4672013" y="2566988"/>
          <p14:tracePt t="15113" x="4679950" y="2566988"/>
          <p14:tracePt t="15117" x="4687888" y="2566988"/>
          <p14:tracePt t="15119" x="4695825" y="2566988"/>
          <p14:tracePt t="15123" x="4705350" y="2566988"/>
          <p14:tracePt t="15125" x="4713288" y="2566988"/>
          <p14:tracePt t="15129" x="4721225" y="2566988"/>
          <p14:tracePt t="15131" x="4729163" y="2566988"/>
          <p14:tracePt t="15135" x="4737100" y="2566988"/>
          <p14:tracePt t="15139" x="4745038" y="2566988"/>
          <p14:tracePt t="15143" x="4752975" y="2566988"/>
          <p14:tracePt t="15147" x="4760913" y="2566988"/>
          <p14:tracePt t="15151" x="4768850" y="2566988"/>
          <p14:tracePt t="15159" x="4776788" y="2566988"/>
          <p14:tracePt t="15167" x="4784725" y="2566988"/>
          <p14:tracePt t="15248" x="4784725" y="2559050"/>
          <p14:tracePt t="15262" x="4784725" y="2551113"/>
          <p14:tracePt t="15278" x="4784725" y="2543175"/>
          <p14:tracePt t="15292" x="4784725" y="2535238"/>
          <p14:tracePt t="15294" x="4776788" y="2535238"/>
          <p14:tracePt t="15308" x="4776788" y="2527300"/>
          <p14:tracePt t="15318" x="4768850" y="2527300"/>
          <p14:tracePt t="15323" x="4768850" y="2519363"/>
          <p14:tracePt t="15330" x="4760913" y="2519363"/>
          <p14:tracePt t="15332" x="4760913" y="2511425"/>
          <p14:tracePt t="15340" x="4760913" y="2503488"/>
          <p14:tracePt t="15342" x="4752975" y="2503488"/>
          <p14:tracePt t="15347" x="4752975" y="2495550"/>
          <p14:tracePt t="15353" x="4745038" y="2495550"/>
          <p14:tracePt t="15356" x="4745038" y="2487613"/>
          <p14:tracePt t="15362" x="4745038" y="2479675"/>
          <p14:tracePt t="15370" x="4737100" y="2471738"/>
          <p14:tracePt t="15376" x="4737100" y="2463800"/>
          <p14:tracePt t="15384" x="4737100" y="2455863"/>
          <p14:tracePt t="15389" x="4737100" y="2447925"/>
          <p14:tracePt t="15397" x="4737100" y="2439988"/>
          <p14:tracePt t="15403" x="4737100" y="2432050"/>
          <p14:tracePt t="15414" x="4737100" y="2424113"/>
          <p14:tracePt t="15422" x="4737100" y="2416175"/>
          <p14:tracePt t="15432" x="4737100" y="2408238"/>
          <p14:tracePt t="15446" x="4737100" y="2400300"/>
          <p14:tracePt t="15604" x="4729163" y="2400300"/>
          <p14:tracePt t="15680" x="4721225" y="2392363"/>
          <p14:tracePt t="15690" x="4713288" y="2392363"/>
          <p14:tracePt t="15698" x="4705350" y="2392363"/>
          <p14:tracePt t="15706" x="4695825" y="2384425"/>
          <p14:tracePt t="15714" x="4687888" y="2384425"/>
          <p14:tracePt t="15724" x="4679950" y="2384425"/>
          <p14:tracePt t="15730" x="4679950" y="2376488"/>
          <p14:tracePt t="15740" x="4672013" y="2376488"/>
          <p14:tracePt t="16550" x="4672013" y="2384425"/>
          <p14:tracePt t="16558" x="4679950" y="2392363"/>
          <p14:tracePt t="16564" x="4679950" y="2400300"/>
          <p14:tracePt t="16567" x="4687888" y="2400300"/>
          <p14:tracePt t="16570" x="4687888" y="2408238"/>
          <p14:tracePt t="16573" x="4695825" y="2408238"/>
          <p14:tracePt t="16576" x="4705350" y="2416175"/>
          <p14:tracePt t="16580" x="4713288" y="2424113"/>
          <p14:tracePt t="16584" x="4721225" y="2432050"/>
          <p14:tracePt t="16585" x="4729163" y="2432050"/>
          <p14:tracePt t="16590" x="4737100" y="2439988"/>
          <p14:tracePt t="16592" x="4745038" y="2447925"/>
          <p14:tracePt t="16593" x="4752975" y="2447925"/>
          <p14:tracePt t="16596" x="4752975" y="2455863"/>
          <p14:tracePt t="16597" x="4760913" y="2463800"/>
          <p14:tracePt t="16599" x="4768850" y="2463800"/>
          <p14:tracePt t="16601" x="4776788" y="2471738"/>
          <p14:tracePt t="16603" x="4784725" y="2471738"/>
          <p14:tracePt t="16606" x="4792663" y="2479675"/>
          <p14:tracePt t="16608" x="4800600" y="2487613"/>
          <p14:tracePt t="16611" x="4808538" y="2495550"/>
          <p14:tracePt t="16614" x="4816475" y="2503488"/>
          <p14:tracePt t="16615" x="4824413" y="2511425"/>
          <p14:tracePt t="16617" x="4832350" y="2511425"/>
          <p14:tracePt t="16619" x="4832350" y="2519363"/>
          <p14:tracePt t="16624" x="4848225" y="2527300"/>
          <p14:tracePt t="16626" x="4848225" y="2535238"/>
          <p14:tracePt t="16631" x="4864100" y="2551113"/>
          <p14:tracePt t="16633" x="4872038" y="2551113"/>
          <p14:tracePt t="16635" x="4872038" y="2559050"/>
          <p14:tracePt t="16638" x="4879975" y="2559050"/>
          <p14:tracePt t="16640" x="4887913" y="2566988"/>
          <p14:tracePt t="16644" x="4895850" y="2576513"/>
          <p14:tracePt t="16648" x="4903788" y="2584450"/>
          <p14:tracePt t="16649" x="4911725" y="2584450"/>
          <p14:tracePt t="16651" x="4911725" y="2592388"/>
          <p14:tracePt t="16653" x="4919663" y="2592388"/>
          <p14:tracePt t="16656" x="4919663" y="2600325"/>
          <p14:tracePt t="16661" x="4927600" y="2608263"/>
          <p14:tracePt t="16663" x="4935538" y="2608263"/>
          <p14:tracePt t="16666" x="4935538" y="2616200"/>
          <p14:tracePt t="16669" x="4943475" y="2624138"/>
          <p14:tracePt t="16678" x="4951413" y="2624138"/>
          <p14:tracePt t="16679" x="4951413" y="2632075"/>
          <p14:tracePt t="16689" x="4959350" y="2632075"/>
          <p14:tracePt t="16691" x="4959350" y="2640013"/>
          <p14:tracePt t="16702" x="4967288" y="2640013"/>
          <p14:tracePt t="16708" x="4967288" y="2647950"/>
          <p14:tracePt t="16732" x="4975225" y="2647950"/>
          <p14:tracePt t="16754" x="4975225" y="2655888"/>
          <p14:tracePt t="16786" x="4983163" y="2655888"/>
          <p14:tracePt t="16932" x="4991100" y="2655888"/>
          <p14:tracePt t="16938" x="4991100" y="2647950"/>
          <p14:tracePt t="16941" x="4999038" y="2647950"/>
          <p14:tracePt t="16946" x="5006975" y="2647950"/>
          <p14:tracePt t="16952" x="5014913" y="2647950"/>
          <p14:tracePt t="16958" x="5022850" y="2640013"/>
          <p14:tracePt t="16966" x="5030788" y="2640013"/>
          <p14:tracePt t="16975" x="5038725" y="2640013"/>
          <p14:tracePt t="16982" x="5046663" y="2632075"/>
          <p14:tracePt t="16991" x="5056188" y="2632075"/>
          <p14:tracePt t="16998" x="5064125" y="2632075"/>
          <p14:tracePt t="17008" x="5072063" y="2632075"/>
          <p14:tracePt t="17010" x="5072063" y="2624138"/>
          <p14:tracePt t="17084" x="5080000" y="2624138"/>
          <p14:tracePt t="17098" x="5087938" y="2624138"/>
          <p14:tracePt t="17104" x="5087938" y="2616200"/>
          <p14:tracePt t="17108" x="5095875" y="2616200"/>
          <p14:tracePt t="17116" x="5103813" y="2616200"/>
          <p14:tracePt t="17124" x="5111750" y="2608263"/>
          <p14:tracePt t="17132" x="5119688" y="2608263"/>
          <p14:tracePt t="17138" x="5119688" y="2600325"/>
          <p14:tracePt t="17140" x="5127625" y="2600325"/>
          <p14:tracePt t="17150" x="5135563" y="2592388"/>
          <p14:tracePt t="17164" x="5143500" y="2584450"/>
          <p14:tracePt t="17189" x="5143500" y="2576513"/>
          <p14:tracePt t="17198" x="5151438" y="2576513"/>
          <p14:tracePt t="17212" x="5151438" y="2566988"/>
          <p14:tracePt t="17230" x="5151438" y="2559050"/>
          <p14:tracePt t="17242" x="5151438" y="2551113"/>
          <p14:tracePt t="17246" x="5143500" y="2551113"/>
          <p14:tracePt t="17249" x="5143500" y="2543175"/>
          <p14:tracePt t="17258" x="5143500" y="2535238"/>
          <p14:tracePt t="17268" x="5143500" y="2527300"/>
          <p14:tracePt t="17270" x="5135563" y="2527300"/>
          <p14:tracePt t="17276" x="5135563" y="2519363"/>
          <p14:tracePt t="17286" x="5135563" y="2511425"/>
          <p14:tracePt t="17294" x="5135563" y="2503488"/>
          <p14:tracePt t="17302" x="5135563" y="2495550"/>
          <p14:tracePt t="17310" x="5143500" y="2495550"/>
          <p14:tracePt t="17312" x="5143500" y="2487613"/>
          <p14:tracePt t="17319" x="5143500" y="2479675"/>
          <p14:tracePt t="17330" x="5143500" y="2471738"/>
          <p14:tracePt t="17335" x="5151438" y="2471738"/>
          <p14:tracePt t="17342" x="5151438" y="2463800"/>
          <p14:tracePt t="17356" x="5151438" y="2455863"/>
          <p14:tracePt t="17376" x="5151438" y="2447925"/>
          <p14:tracePt t="17378" x="5159375" y="2447925"/>
          <p14:tracePt t="17440" x="5159375" y="2439988"/>
          <p14:tracePt t="17550" x="5159375" y="2432050"/>
          <p14:tracePt t="17558" x="5151438" y="2432050"/>
          <p14:tracePt t="17594" x="5143500" y="2424113"/>
          <p14:tracePt t="17615" x="5135563" y="2424113"/>
          <p14:tracePt t="17620" x="5135563" y="2416175"/>
          <p14:tracePt t="17656" x="5135563" y="2408238"/>
          <p14:tracePt t="17658" x="5127625" y="2408238"/>
          <p14:tracePt t="17686" x="5119688" y="2408238"/>
          <p14:tracePt t="17696" x="5119688" y="2400300"/>
          <p14:tracePt t="17698" x="5111750" y="2400300"/>
          <p14:tracePt t="17707" x="5103813" y="2400300"/>
          <p14:tracePt t="17712" x="5095875" y="2400300"/>
          <p14:tracePt t="17718" x="5087938" y="2400300"/>
          <p14:tracePt t="17724" x="5080000" y="2392363"/>
          <p14:tracePt t="17726" x="5072063" y="2392363"/>
          <p14:tracePt t="17730" x="5064125" y="2392363"/>
          <p14:tracePt t="17733" x="5056188" y="2392363"/>
          <p14:tracePt t="17738" x="5046663" y="2392363"/>
          <p14:tracePt t="17742" x="5038725" y="2392363"/>
          <p14:tracePt t="17743" x="5038725" y="2384425"/>
          <p14:tracePt t="17745" x="5030788" y="2384425"/>
          <p14:tracePt t="17749" x="5022850" y="2384425"/>
          <p14:tracePt t="17753" x="5014913" y="2376488"/>
          <p14:tracePt t="17756" x="5006975" y="2376488"/>
          <p14:tracePt t="17761" x="4999038" y="2368550"/>
          <p14:tracePt t="17765" x="4991100" y="2368550"/>
          <p14:tracePt t="17770" x="4983163" y="2360613"/>
          <p14:tracePt t="17774" x="4975225" y="2360613"/>
          <p14:tracePt t="17776" x="4975225" y="2352675"/>
          <p14:tracePt t="17779" x="4967288" y="2352675"/>
          <p14:tracePt t="17783" x="4967288" y="2344738"/>
          <p14:tracePt t="17786" x="4959350" y="2344738"/>
          <p14:tracePt t="17792" x="4959350" y="2336800"/>
          <p14:tracePt t="17795" x="4951413" y="2336800"/>
          <p14:tracePt t="17801" x="4951413" y="2328863"/>
          <p14:tracePt t="17878" x="4943475" y="2328863"/>
          <p14:tracePt t="17911" x="4943475" y="2320925"/>
          <p14:tracePt t="17926" x="4935538" y="2320925"/>
          <p14:tracePt t="17932" x="4935538" y="2312988"/>
          <p14:tracePt t="17952" x="4927600" y="2312988"/>
          <p14:tracePt t="17988" x="4927600" y="2320925"/>
          <p14:tracePt t="17990" x="4919663" y="2320925"/>
          <p14:tracePt t="18004" x="4919663" y="2328863"/>
          <p14:tracePt t="18007" x="4911725" y="2328863"/>
          <p14:tracePt t="18014" x="4911725" y="2336800"/>
          <p14:tracePt t="18018" x="4903788" y="2336800"/>
          <p14:tracePt t="18023" x="4903788" y="2344738"/>
          <p14:tracePt t="18028" x="4895850" y="2352675"/>
          <p14:tracePt t="18034" x="4895850" y="2360613"/>
          <p14:tracePt t="18040" x="4887913" y="2368550"/>
          <p14:tracePt t="18047" x="4887913" y="2376488"/>
          <p14:tracePt t="18053" x="4879975" y="2376488"/>
          <p14:tracePt t="18056" x="4879975" y="2384425"/>
          <p14:tracePt t="18064" x="4879975" y="2392363"/>
          <p14:tracePt t="18074" x="4879975" y="2400300"/>
          <p14:tracePt t="18077" x="4872038" y="2400300"/>
          <p14:tracePt t="18083" x="4872038" y="2408238"/>
          <p14:tracePt t="18092" x="4872038" y="2416175"/>
          <p14:tracePt t="18100" x="4872038" y="2424113"/>
          <p14:tracePt t="18108" x="4872038" y="2432050"/>
          <p14:tracePt t="18116" x="4872038" y="2439988"/>
          <p14:tracePt t="18124" x="4872038" y="2447925"/>
          <p14:tracePt t="18130" x="4872038" y="2455863"/>
          <p14:tracePt t="18138" x="4872038" y="2463800"/>
          <p14:tracePt t="18146" x="4872038" y="2471738"/>
          <p14:tracePt t="18152" x="4872038" y="2479675"/>
          <p14:tracePt t="18156" x="4872038" y="2487613"/>
          <p14:tracePt t="18162" x="4872038" y="2495550"/>
          <p14:tracePt t="18166" x="4872038" y="2503488"/>
          <p14:tracePt t="18169" x="4872038" y="2511425"/>
          <p14:tracePt t="18176" x="4864100" y="2519363"/>
          <p14:tracePt t="18179" x="4864100" y="2527300"/>
          <p14:tracePt t="18183" x="4864100" y="2535238"/>
          <p14:tracePt t="18188" x="4864100" y="2543175"/>
          <p14:tracePt t="18194" x="4864100" y="2551113"/>
          <p14:tracePt t="18200" x="4864100" y="2559050"/>
          <p14:tracePt t="18207" x="4864100" y="2566988"/>
          <p14:tracePt t="18212" x="4864100" y="2576513"/>
          <p14:tracePt t="18218" x="4856163" y="2576513"/>
          <p14:tracePt t="18223" x="4856163" y="2584450"/>
          <p14:tracePt t="18233" x="4856163" y="2592388"/>
          <p14:tracePt t="18246" x="4856163" y="2600325"/>
          <p14:tracePt t="18257" x="4856163" y="2608263"/>
          <p14:tracePt t="18266" x="4856163" y="2616200"/>
          <p14:tracePt t="18276" x="4856163" y="2624138"/>
          <p14:tracePt t="18286" x="4856163" y="2632075"/>
          <p14:tracePt t="18296" x="4856163" y="2640013"/>
          <p14:tracePt t="18304" x="4856163" y="2647950"/>
          <p14:tracePt t="18318" x="4856163" y="2655888"/>
          <p14:tracePt t="18338" x="4856163" y="2663825"/>
          <p14:tracePt t="18362" x="4864100" y="2671763"/>
          <p14:tracePt t="18382" x="4864100" y="2679700"/>
          <p14:tracePt t="18393" x="4872038" y="2679700"/>
          <p14:tracePt t="18398" x="4872038" y="2687638"/>
          <p14:tracePt t="18406" x="4879975" y="2687638"/>
          <p14:tracePt t="18410" x="4879975" y="2695575"/>
          <p14:tracePt t="18416" x="4887913" y="2695575"/>
          <p14:tracePt t="18420" x="4887913" y="2703513"/>
          <p14:tracePt t="18424" x="4895850" y="2703513"/>
          <p14:tracePt t="18428" x="4895850" y="2711450"/>
          <p14:tracePt t="18431" x="4903788" y="2711450"/>
          <p14:tracePt t="18438" x="4911725" y="2719388"/>
          <p14:tracePt t="18444" x="4919663" y="2719388"/>
          <p14:tracePt t="18448" x="4927600" y="2719388"/>
          <p14:tracePt t="18449" x="4927600" y="2727325"/>
          <p14:tracePt t="18451" x="4935538" y="2727325"/>
          <p14:tracePt t="18457" x="4943475" y="2727325"/>
          <p14:tracePt t="18462" x="4951413" y="2727325"/>
          <p14:tracePt t="18466" x="4959350" y="2727325"/>
          <p14:tracePt t="18470" x="4967288" y="2735263"/>
          <p14:tracePt t="18474" x="4975225" y="2735263"/>
          <p14:tracePt t="18480" x="4983163" y="2735263"/>
          <p14:tracePt t="18483" x="4991100" y="2735263"/>
          <p14:tracePt t="18490" x="4999038" y="2735263"/>
          <p14:tracePt t="18494" x="5006975" y="2735263"/>
          <p14:tracePt t="18498" x="5014913" y="2735263"/>
          <p14:tracePt t="18499" x="5014913" y="2727325"/>
          <p14:tracePt t="18502" x="5022850" y="2727325"/>
          <p14:tracePt t="18506" x="5030788" y="2727325"/>
          <p14:tracePt t="18509" x="5038725" y="2727325"/>
          <p14:tracePt t="18514" x="5046663" y="2727325"/>
          <p14:tracePt t="18520" x="5056188" y="2727325"/>
          <p14:tracePt t="18524" x="5064125" y="2727325"/>
          <p14:tracePt t="18528" x="5072063" y="2727325"/>
          <p14:tracePt t="18532" x="5080000" y="2727325"/>
          <p14:tracePt t="18538" x="5087938" y="2727325"/>
          <p14:tracePt t="18542" x="5095875" y="2727325"/>
          <p14:tracePt t="18546" x="5103813" y="2727325"/>
          <p14:tracePt t="18549" x="5111750" y="2727325"/>
          <p14:tracePt t="18553" x="5119688" y="2727325"/>
          <p14:tracePt t="18557" x="5127625" y="2727325"/>
          <p14:tracePt t="18561" x="5135563" y="2727325"/>
          <p14:tracePt t="18568" x="5143500" y="2727325"/>
          <p14:tracePt t="18573" x="5151438" y="2727325"/>
          <p14:tracePt t="18577" x="5159375" y="2727325"/>
          <p14:tracePt t="18582" x="5159375" y="2719388"/>
          <p14:tracePt t="18586" x="5167313" y="2719388"/>
          <p14:tracePt t="18598" x="5175250" y="2719388"/>
          <p14:tracePt t="18606" x="5175250" y="2711450"/>
          <p14:tracePt t="18612" x="5183188" y="2711450"/>
          <p14:tracePt t="18624" x="5191125" y="2703513"/>
          <p14:tracePt t="18636" x="5199063" y="2703513"/>
          <p14:tracePt t="18638" x="5199063" y="2695575"/>
          <p14:tracePt t="18645" x="5207000" y="2695575"/>
          <p14:tracePt t="18652" x="5207000" y="2687638"/>
          <p14:tracePt t="18653" x="5214938" y="2687638"/>
          <p14:tracePt t="18662" x="5222875" y="2687638"/>
          <p14:tracePt t="18664" x="5222875" y="2679700"/>
          <p14:tracePt t="18670" x="5230813" y="2679700"/>
          <p14:tracePt t="18675" x="5230813" y="2671763"/>
          <p14:tracePt t="18678" x="5238750" y="2671763"/>
          <p14:tracePt t="18683" x="5246688" y="2671763"/>
          <p14:tracePt t="18688" x="5246688" y="2663825"/>
          <p14:tracePt t="18691" x="5254625" y="2663825"/>
          <p14:tracePt t="18702" x="5262563" y="2663825"/>
          <p14:tracePt t="18708" x="5262563" y="2655888"/>
          <p14:tracePt t="18715" x="5270500" y="2655888"/>
          <p14:tracePt t="18734" x="5270500" y="2647950"/>
          <p14:tracePt t="18736" x="5278438" y="2647950"/>
          <p14:tracePt t="18754" x="5278438" y="2640013"/>
          <p14:tracePt t="18760" x="5286375" y="2640013"/>
          <p14:tracePt t="18777" x="5286375" y="2632075"/>
          <p14:tracePt t="18788" x="5294313" y="2632075"/>
          <p14:tracePt t="18796" x="5294313" y="2624138"/>
          <p14:tracePt t="18810" x="5294313" y="2616200"/>
          <p14:tracePt t="18820" x="5302250" y="2616200"/>
          <p14:tracePt t="18823" x="5302250" y="2608263"/>
          <p14:tracePt t="18832" x="5302250" y="2600325"/>
          <p14:tracePt t="18842" x="5302250" y="2592388"/>
          <p14:tracePt t="18850" x="5302250" y="2584450"/>
          <p14:tracePt t="18860" x="5302250" y="2576513"/>
          <p14:tracePt t="18862" x="5310188" y="2576513"/>
          <p14:tracePt t="18873" x="5310188" y="2566988"/>
          <p14:tracePt t="18888" x="5310188" y="2559050"/>
          <p14:tracePt t="18900" x="5310188" y="2551113"/>
          <p14:tracePt t="18910" x="5310188" y="2543175"/>
          <p14:tracePt t="18919" x="5310188" y="2535238"/>
          <p14:tracePt t="18928" x="5310188" y="2527300"/>
          <p14:tracePt t="18943" x="5318125" y="2519363"/>
          <p14:tracePt t="18944" x="5318125" y="2511425"/>
          <p14:tracePt t="18954" x="5318125" y="2503488"/>
          <p14:tracePt t="18970" x="5318125" y="2495550"/>
          <p14:tracePt t="18988" x="5318125" y="2487613"/>
          <p14:tracePt t="19006" x="5326063" y="2487613"/>
          <p14:tracePt t="19014" x="5326063" y="2479675"/>
          <p14:tracePt t="19034" x="5326063" y="2471738"/>
          <p14:tracePt t="19050" x="5326063" y="2463800"/>
          <p14:tracePt t="19066" x="5326063" y="2455863"/>
          <p14:tracePt t="19084" x="5326063" y="2447925"/>
          <p14:tracePt t="19096" x="5326063" y="2439988"/>
          <p14:tracePt t="19102" x="5318125" y="2439988"/>
          <p14:tracePt t="19108" x="5318125" y="2432050"/>
          <p14:tracePt t="19120" x="5318125" y="2424113"/>
          <p14:tracePt t="19132" x="5318125" y="2416175"/>
          <p14:tracePt t="19133" x="5310188" y="2416175"/>
          <p14:tracePt t="19152" x="5310188" y="2408238"/>
          <p14:tracePt t="19166" x="5302250" y="2408238"/>
          <p14:tracePt t="19170" x="5302250" y="2400300"/>
          <p14:tracePt t="19180" x="5294313" y="2400300"/>
          <p14:tracePt t="19183" x="5294313" y="2392363"/>
          <p14:tracePt t="19194" x="5286375" y="2392363"/>
          <p14:tracePt t="19202" x="5286375" y="2384425"/>
          <p14:tracePt t="19234" x="5278438" y="2384425"/>
          <p14:tracePt t="19268" x="5270500" y="2384425"/>
          <p14:tracePt t="19271" x="5270500" y="2376488"/>
          <p14:tracePt t="19278" x="5262563" y="2376488"/>
          <p14:tracePt t="19284" x="5254625" y="2368550"/>
          <p14:tracePt t="19292" x="5246688" y="2368550"/>
          <p14:tracePt t="19300" x="5238750" y="2368550"/>
          <p14:tracePt t="19302" x="5238750" y="2360613"/>
          <p14:tracePt t="19308" x="5230813" y="2360613"/>
          <p14:tracePt t="19318" x="5222875" y="2360613"/>
          <p14:tracePt t="19324" x="5222875" y="2352675"/>
          <p14:tracePt t="19329" x="5214938" y="2352675"/>
          <p14:tracePt t="19348" x="5207000" y="2352675"/>
          <p14:tracePt t="19360" x="5199063" y="2352675"/>
          <p14:tracePt t="19368" x="5191125" y="2344738"/>
          <p14:tracePt t="19376" x="5183188" y="2344738"/>
          <p14:tracePt t="19382" x="5175250" y="2344738"/>
          <p14:tracePt t="19388" x="5167313" y="2336800"/>
          <p14:tracePt t="19394" x="5159375" y="2336800"/>
          <p14:tracePt t="19400" x="5151438" y="2336800"/>
          <p14:tracePt t="19404" x="5151438" y="2328863"/>
          <p14:tracePt t="19406" x="5143500" y="2328863"/>
          <p14:tracePt t="19412" x="5135563" y="2328863"/>
          <p14:tracePt t="19419" x="5127625" y="2320925"/>
          <p14:tracePt t="19426" x="5119688" y="2320925"/>
          <p14:tracePt t="19436" x="5111750" y="2320925"/>
          <p14:tracePt t="19440" x="5111750" y="2312988"/>
          <p14:tracePt t="19446" x="5103813" y="2312988"/>
          <p14:tracePt t="19458" x="5095875" y="2312988"/>
          <p14:tracePt t="19470" x="5087938" y="2312988"/>
          <p14:tracePt t="19480" x="5080000" y="2312988"/>
          <p14:tracePt t="19482" x="5080000" y="2305050"/>
          <p14:tracePt t="19488" x="5072063" y="2305050"/>
          <p14:tracePt t="19496" x="5064125" y="2305050"/>
          <p14:tracePt t="19503" x="5056188" y="2305050"/>
          <p14:tracePt t="19512" x="5046663" y="2305050"/>
          <p14:tracePt t="19516" x="5046663" y="2297113"/>
          <p14:tracePt t="19520" x="5038725" y="2297113"/>
          <p14:tracePt t="19532" x="5030788" y="2297113"/>
          <p14:tracePt t="19542" x="5022850" y="2297113"/>
          <p14:tracePt t="19558" x="5014913" y="2297113"/>
          <p14:tracePt t="19573" x="5006975" y="2297113"/>
          <p14:tracePt t="19588" x="4999038" y="2297113"/>
          <p14:tracePt t="19596" x="4999038" y="2305050"/>
          <p14:tracePt t="19602" x="4991100" y="2305050"/>
          <p14:tracePt t="19616" x="4983163" y="2305050"/>
          <p14:tracePt t="19658" x="4975225" y="2305050"/>
          <p14:tracePt t="19684" x="4975225" y="2312988"/>
          <p14:tracePt t="19689" x="4967288" y="2312988"/>
          <p14:tracePt t="19704" x="4959350" y="2312988"/>
          <p14:tracePt t="19714" x="4959350" y="2320925"/>
          <p14:tracePt t="19724" x="4951413" y="2320925"/>
          <p14:tracePt t="19736" x="4951413" y="2328863"/>
          <p14:tracePt t="19742" x="4943475" y="2328863"/>
          <p14:tracePt t="19750" x="4943475" y="2336800"/>
          <p14:tracePt t="19760" x="4935538" y="2336800"/>
          <p14:tracePt t="19763" x="4935538" y="2344738"/>
          <p14:tracePt t="19777" x="4927600" y="2352675"/>
          <p14:tracePt t="19794" x="4927600" y="2360613"/>
          <p14:tracePt t="19805" x="4919663" y="2360613"/>
          <p14:tracePt t="19808" x="4919663" y="2368550"/>
          <p14:tracePt t="19828" x="4919663" y="2376488"/>
          <p14:tracePt t="19844" x="4911725" y="2376488"/>
          <p14:tracePt t="19848" x="4911725" y="2384425"/>
          <p14:tracePt t="19864" x="4911725" y="2392363"/>
          <p14:tracePt t="19874" x="4911725" y="2400300"/>
          <p14:tracePt t="19888" x="4911725" y="2408238"/>
          <p14:tracePt t="19904" x="4903788" y="2408238"/>
          <p14:tracePt t="19906" x="4903788" y="2416175"/>
          <p14:tracePt t="19928" x="4903788" y="2424113"/>
          <p14:tracePt t="19954" x="4903788" y="2432050"/>
          <p14:tracePt t="19974" x="4903788" y="2439988"/>
          <p14:tracePt t="19994" x="4903788" y="2447925"/>
          <p14:tracePt t="20010" x="4903788" y="2455863"/>
          <p14:tracePt t="20023" x="4903788" y="2463800"/>
          <p14:tracePt t="20038" x="4903788" y="2471738"/>
          <p14:tracePt t="20062" x="4903788" y="2479675"/>
          <p14:tracePt t="20088" x="4911725" y="2479675"/>
          <p14:tracePt t="20110" x="4911725" y="2487613"/>
          <p14:tracePt t="20262" x="4911725" y="2495550"/>
          <p14:tracePt t="20362" x="4911725" y="2503488"/>
          <p14:tracePt t="20386" x="4911725" y="2511425"/>
          <p14:tracePt t="20418" x="4911725" y="2519363"/>
          <p14:tracePt t="20448" x="4911725" y="2527300"/>
          <p14:tracePt t="20510" x="4911725" y="2535238"/>
          <p14:tracePt t="20650" x="4911725" y="2543175"/>
          <p14:tracePt t="20672" x="4911725" y="2551113"/>
          <p14:tracePt t="20950" x="4911725" y="2559050"/>
          <p14:tracePt t="20964" x="4919663" y="2559050"/>
          <p14:tracePt t="20978" x="4919663" y="2566988"/>
          <p14:tracePt t="20996" x="4919663" y="2576513"/>
          <p14:tracePt t="21028" x="4919663" y="2584450"/>
          <p14:tracePt t="21355" x="4919663" y="2592388"/>
          <p14:tracePt t="21366" x="4911725" y="2592388"/>
          <p14:tracePt t="21369" x="4911725" y="2600325"/>
          <p14:tracePt t="21392" x="4911725" y="2608263"/>
          <p14:tracePt t="21834" x="4919663" y="2616200"/>
          <p14:tracePt t="21944" x="4919663" y="2624138"/>
          <p14:tracePt t="21974" x="4919663" y="2632075"/>
          <p14:tracePt t="21978" x="4927600" y="2632075"/>
          <p14:tracePt t="21994" x="4927600" y="2640013"/>
          <p14:tracePt t="22674" x="4927600" y="2632075"/>
          <p14:tracePt t="22698" x="4927600" y="2624138"/>
          <p14:tracePt t="22706" x="4919663" y="2624138"/>
          <p14:tracePt t="22714" x="4919663" y="2616200"/>
          <p14:tracePt t="22718" x="4911725" y="2616200"/>
          <p14:tracePt t="22724" x="4903788" y="2608263"/>
          <p14:tracePt t="22730" x="4895850" y="2608263"/>
          <p14:tracePt t="22733" x="4887913" y="2600325"/>
          <p14:tracePt t="22738" x="4879975" y="2600325"/>
          <p14:tracePt t="22740" x="4872038" y="2600325"/>
          <p14:tracePt t="22743" x="4864100" y="2600325"/>
          <p14:tracePt t="22745" x="4856163" y="2592388"/>
          <p14:tracePt t="22750" x="4848225" y="2592388"/>
          <p14:tracePt t="22752" x="4840288" y="2592388"/>
          <p14:tracePt t="22753" x="4832350" y="2592388"/>
          <p14:tracePt t="22758" x="4824413" y="2592388"/>
          <p14:tracePt t="22760" x="4816475" y="2584450"/>
          <p14:tracePt t="22761" x="4808538" y="2584450"/>
          <p14:tracePt t="22765" x="4800600" y="2584450"/>
          <p14:tracePt t="22768" x="4792663" y="2584450"/>
          <p14:tracePt t="22774" x="4776788" y="2576513"/>
          <p14:tracePt t="22777" x="4768850" y="2576513"/>
          <p14:tracePt t="22782" x="4760913" y="2576513"/>
          <p14:tracePt t="22784" x="4752975" y="2576513"/>
          <p14:tracePt t="22788" x="4745038" y="2576513"/>
          <p14:tracePt t="22793" x="4737100" y="2576513"/>
          <p14:tracePt t="22801" x="4729163" y="2576513"/>
          <p14:tracePt t="22804" x="4729163" y="2566988"/>
          <p14:tracePt t="22994" x="4737100" y="2566988"/>
          <p14:tracePt t="23008" x="4737100" y="2559050"/>
          <p14:tracePt t="23023" x="4737100" y="2551113"/>
          <p14:tracePt t="23036" x="4737100" y="2543175"/>
          <p14:tracePt t="23043" x="4729163" y="2543175"/>
          <p14:tracePt t="23053" x="4729163" y="2535238"/>
          <p14:tracePt t="23055" x="4721225" y="2535238"/>
          <p14:tracePt t="23063" x="4713288" y="2535238"/>
          <p14:tracePt t="23067" x="4705350" y="2527300"/>
          <p14:tracePt t="23074" x="4695825" y="2527300"/>
          <p14:tracePt t="23078" x="4687888" y="2527300"/>
          <p14:tracePt t="23082" x="4679950" y="2527300"/>
          <p14:tracePt t="23084" x="4679950" y="2519363"/>
          <p14:tracePt t="23085" x="4672013" y="2519363"/>
          <p14:tracePt t="23090" x="4664075" y="2519363"/>
          <p14:tracePt t="23096" x="4656138" y="2519363"/>
          <p14:tracePt t="23099" x="4648200" y="2511425"/>
          <p14:tracePt t="23106" x="4640263" y="2511425"/>
          <p14:tracePt t="23124" x="4632325" y="2511425"/>
          <p14:tracePt t="23344" x="4640263" y="2511425"/>
          <p14:tracePt t="23360" x="4640263" y="2503488"/>
          <p14:tracePt t="23366" x="4648200" y="2503488"/>
          <p14:tracePt t="23402" x="4656138" y="2503488"/>
          <p14:tracePt t="23458" x="4664075" y="2503488"/>
          <p14:tracePt t="23460" x="4664075" y="2495550"/>
          <p14:tracePt t="23478" x="4672013" y="2495550"/>
          <p14:tracePt t="23496" x="4679950" y="2495550"/>
          <p14:tracePt t="23512" x="4679950" y="2487613"/>
          <p14:tracePt t="23523" x="4687888" y="2487613"/>
          <p14:tracePt t="23536" x="4687888" y="2479675"/>
          <p14:tracePt t="23540" x="4695825" y="2479675"/>
          <p14:tracePt t="23548" x="4695825" y="2471738"/>
          <p14:tracePt t="23555" x="4705350" y="2471738"/>
          <p14:tracePt t="23559" x="4705350" y="2463800"/>
          <p14:tracePt t="23567" x="4705350" y="2455863"/>
          <p14:tracePt t="23575" x="4705350" y="2447925"/>
          <p14:tracePt t="23580" x="4705350" y="2439988"/>
          <p14:tracePt t="23586" x="4705350" y="2432050"/>
          <p14:tracePt t="23591" x="4705350" y="2424113"/>
          <p14:tracePt t="23592" x="4705350" y="2416175"/>
          <p14:tracePt t="23595" x="4705350" y="2408238"/>
          <p14:tracePt t="23598" x="4705350" y="2400300"/>
          <p14:tracePt t="23601" x="4695825" y="2392363"/>
          <p14:tracePt t="23603" x="4695825" y="2384425"/>
          <p14:tracePt t="23606" x="4695825" y="2376488"/>
          <p14:tracePt t="23610" x="4687888" y="2368550"/>
          <p14:tracePt t="23612" x="4687888" y="2360613"/>
          <p14:tracePt t="23613" x="4687888" y="2352675"/>
          <p14:tracePt t="23615" x="4687888" y="2344738"/>
          <p14:tracePt t="23617" x="4687888" y="2336800"/>
          <p14:tracePt t="23619" x="4679950" y="2336800"/>
          <p14:tracePt t="23624" x="4679950" y="2320925"/>
          <p14:tracePt t="23626" x="4672013" y="2312988"/>
          <p14:tracePt t="23630" x="4672013" y="2305050"/>
          <p14:tracePt t="23631" x="4664075" y="2297113"/>
          <p14:tracePt t="23633" x="4664075" y="2289175"/>
          <p14:tracePt t="23638" x="4656138" y="2281238"/>
          <p14:tracePt t="23640" x="4656138" y="2273300"/>
          <p14:tracePt t="23646" x="4648200" y="2257425"/>
          <p14:tracePt t="23647" x="4640263" y="2249488"/>
          <p14:tracePt t="23651" x="4640263" y="2241550"/>
          <p14:tracePt t="23653" x="4632325" y="2233613"/>
          <p14:tracePt t="23656" x="4632325" y="2224088"/>
          <p14:tracePt t="23661" x="4624388" y="2216150"/>
          <p14:tracePt t="23662" x="4624388" y="2208213"/>
          <p14:tracePt t="23664" x="4616450" y="2208213"/>
          <p14:tracePt t="23666" x="4616450" y="2200275"/>
          <p14:tracePt t="23669" x="4608513" y="2192338"/>
          <p14:tracePt t="23678" x="4600575" y="2176463"/>
          <p14:tracePt t="23682" x="4592638" y="2168525"/>
          <p14:tracePt t="23685" x="4592638" y="2160588"/>
          <p14:tracePt t="23688" x="4584700" y="2160588"/>
          <p14:tracePt t="23693" x="4584700" y="2152650"/>
          <p14:tracePt t="23694" x="4576763" y="2152650"/>
          <p14:tracePt t="23698" x="4568825" y="2144713"/>
          <p14:tracePt t="23704" x="4560888" y="2144713"/>
          <p14:tracePt t="23707" x="4560888" y="2136775"/>
          <p14:tracePt t="23710" x="4552950" y="2136775"/>
          <p14:tracePt t="23715" x="4552950" y="2128838"/>
          <p14:tracePt t="23717" x="4545013" y="2128838"/>
          <p14:tracePt t="23725" x="4537075" y="2128838"/>
          <p14:tracePt t="23730" x="4529138" y="2120900"/>
          <p14:tracePt t="23733" x="4521200" y="2120900"/>
          <p14:tracePt t="23741" x="4513263" y="2120900"/>
          <p14:tracePt t="23744" x="4505325" y="2120900"/>
          <p14:tracePt t="23748" x="4497388" y="2120900"/>
          <p14:tracePt t="23753" x="4489450" y="2120900"/>
          <p14:tracePt t="23758" x="4481513" y="2120900"/>
          <p14:tracePt t="23762" x="4473575" y="2120900"/>
          <p14:tracePt t="23767" x="4465638" y="2120900"/>
          <p14:tracePt t="23774" x="4457700" y="2120900"/>
          <p14:tracePt t="23779" x="4449763" y="2120900"/>
          <p14:tracePt t="23785" x="4449763" y="2128838"/>
          <p14:tracePt t="23789" x="4441825" y="2128838"/>
          <p14:tracePt t="23794" x="4433888" y="2128838"/>
          <p14:tracePt t="23802" x="4425950" y="2128838"/>
          <p14:tracePt t="23808" x="4425950" y="2136775"/>
          <p14:tracePt t="23809" x="4418013" y="2136775"/>
          <p14:tracePt t="23818" x="4410075" y="2136775"/>
          <p14:tracePt t="23824" x="4410075" y="2144713"/>
          <p14:tracePt t="23826" x="4402138" y="2144713"/>
          <p14:tracePt t="23836" x="4394200" y="2144713"/>
          <p14:tracePt t="23840" x="4394200" y="2152650"/>
          <p14:tracePt t="23846" x="4386263" y="2152650"/>
          <p14:tracePt t="23852" x="4386263" y="2160588"/>
          <p14:tracePt t="23853" x="4378325" y="2160588"/>
          <p14:tracePt t="23862" x="4378325" y="2168525"/>
          <p14:tracePt t="23864" x="4370388" y="2168525"/>
          <p14:tracePt t="23875" x="4362450" y="2176463"/>
          <p14:tracePt t="23882" x="4352925" y="2184400"/>
          <p14:tracePt t="23890" x="4344988" y="2184400"/>
          <p14:tracePt t="23892" x="4344988" y="2192338"/>
          <p14:tracePt t="23900" x="4337050" y="2200275"/>
          <p14:tracePt t="23912" x="4337050" y="2208213"/>
          <p14:tracePt t="23914" x="4329113" y="2208213"/>
          <p14:tracePt t="23925" x="4329113" y="2216150"/>
          <p14:tracePt t="23928" x="4321175" y="2216150"/>
          <p14:tracePt t="23943" x="4321175" y="2224088"/>
          <p14:tracePt t="23944" x="4313238" y="2233613"/>
          <p14:tracePt t="23959" x="4313238" y="2241550"/>
          <p14:tracePt t="23964" x="4305300" y="2241550"/>
          <p14:tracePt t="23976" x="4305300" y="2249488"/>
          <p14:tracePt t="24000" x="4297363" y="2249488"/>
          <p14:tracePt t="24014" x="4297363" y="2257425"/>
          <p14:tracePt t="24066" x="4297363" y="2265363"/>
          <p14:tracePt t="24068" x="4289425" y="2265363"/>
          <p14:tracePt t="24386" x="4289425" y="2257425"/>
          <p14:tracePt t="24400" x="4297363" y="2257425"/>
          <p14:tracePt t="25145" x="4305300" y="2265363"/>
          <p14:tracePt t="25149" x="4313238" y="2265363"/>
          <p14:tracePt t="25150" x="4313238" y="2273300"/>
          <p14:tracePt t="25152" x="4321175" y="2273300"/>
          <p14:tracePt t="25156" x="4329113" y="2281238"/>
          <p14:tracePt t="25159" x="4337050" y="2289175"/>
          <p14:tracePt t="25161" x="4344988" y="2289175"/>
          <p14:tracePt t="25163" x="4352925" y="2289175"/>
          <p14:tracePt t="25165" x="4362450" y="2297113"/>
          <p14:tracePt t="25170" x="4370388" y="2297113"/>
          <p14:tracePt t="25173" x="4378325" y="2305050"/>
          <p14:tracePt t="25176" x="4386263" y="2305050"/>
          <p14:tracePt t="25178" x="4394200" y="2312988"/>
          <p14:tracePt t="25179" x="4402138" y="2312988"/>
          <p14:tracePt t="25181" x="4410075" y="2312988"/>
          <p14:tracePt t="25184" x="4418013" y="2320925"/>
          <p14:tracePt t="25185" x="4425950" y="2320925"/>
          <p14:tracePt t="25188" x="4425950" y="2328863"/>
          <p14:tracePt t="25192" x="4441825" y="2328863"/>
          <p14:tracePt t="25196" x="4457700" y="2336800"/>
          <p14:tracePt t="25197" x="4465638" y="2344738"/>
          <p14:tracePt t="25199" x="4473575" y="2344738"/>
          <p14:tracePt t="25201" x="4481513" y="2344738"/>
          <p14:tracePt t="25203" x="4489450" y="2352675"/>
          <p14:tracePt t="25207" x="4497388" y="2352675"/>
          <p14:tracePt t="25208" x="4505325" y="2360613"/>
          <p14:tracePt t="25212" x="4529138" y="2368550"/>
          <p14:tracePt t="25214" x="4537075" y="2368550"/>
          <p14:tracePt t="25215" x="4545013" y="2368550"/>
          <p14:tracePt t="25217" x="4552950" y="2376488"/>
          <p14:tracePt t="25219" x="4560888" y="2376488"/>
          <p14:tracePt t="25224" x="4584700" y="2384425"/>
          <p14:tracePt t="25228" x="4600575" y="2400300"/>
          <p14:tracePt t="25229" x="4608513" y="2400300"/>
          <p14:tracePt t="25232" x="4616450" y="2408238"/>
          <p14:tracePt t="25233" x="4624388" y="2416175"/>
          <p14:tracePt t="25236" x="4632325" y="2416175"/>
          <p14:tracePt t="25238" x="4640263" y="2424113"/>
          <p14:tracePt t="25240" x="4648200" y="2432050"/>
          <p14:tracePt t="25241" x="4656138" y="2439988"/>
          <p14:tracePt t="25244" x="4664075" y="2439988"/>
          <p14:tracePt t="25246" x="4672013" y="2447925"/>
          <p14:tracePt t="25247" x="4679950" y="2455863"/>
          <p14:tracePt t="25250" x="4687888" y="2463800"/>
          <p14:tracePt t="25252" x="4687888" y="2471738"/>
          <p14:tracePt t="25253" x="4695825" y="2479675"/>
          <p14:tracePt t="25256" x="4705350" y="2487613"/>
          <p14:tracePt t="25258" x="4713288" y="2495550"/>
          <p14:tracePt t="25260" x="4721225" y="2495550"/>
          <p14:tracePt t="25261" x="4729163" y="2503488"/>
          <p14:tracePt t="25263" x="4737100" y="2511425"/>
          <p14:tracePt t="25265" x="4745038" y="2519363"/>
          <p14:tracePt t="25267" x="4752975" y="2527300"/>
          <p14:tracePt t="25269" x="4760913" y="2535238"/>
          <p14:tracePt t="25272" x="4760913" y="2543175"/>
          <p14:tracePt t="25273" x="4768850" y="2551113"/>
          <p14:tracePt t="25275" x="4776788" y="2559050"/>
          <p14:tracePt t="25277" x="4784725" y="2566988"/>
          <p14:tracePt t="25279" x="4792663" y="2576513"/>
          <p14:tracePt t="25281" x="4800600" y="2584450"/>
          <p14:tracePt t="25283" x="4800600" y="2592388"/>
          <p14:tracePt t="25285" x="4808538" y="2600325"/>
          <p14:tracePt t="25287" x="4816475" y="2600325"/>
          <p14:tracePt t="25289" x="4816475" y="2608263"/>
          <p14:tracePt t="25292" x="4824413" y="2616200"/>
          <p14:tracePt t="25294" x="4832350" y="2624138"/>
          <p14:tracePt t="25295" x="4840288" y="2632075"/>
          <p14:tracePt t="25299" x="4848225" y="2640013"/>
          <p14:tracePt t="25301" x="4856163" y="2647950"/>
          <p14:tracePt t="25303" x="4864100" y="2655888"/>
          <p14:tracePt t="25308" x="4872038" y="2663825"/>
          <p14:tracePt t="25310" x="4879975" y="2663825"/>
          <p14:tracePt t="25311" x="4879975" y="2671763"/>
          <p14:tracePt t="25313" x="4887913" y="2679700"/>
          <p14:tracePt t="25317" x="4895850" y="2687638"/>
          <p14:tracePt t="25322" x="4903788" y="2695575"/>
          <p14:tracePt t="25325" x="4911725" y="2695575"/>
          <p14:tracePt t="25327" x="4911725" y="2703513"/>
          <p14:tracePt t="25329" x="4919663" y="2703513"/>
          <p14:tracePt t="25331" x="4919663" y="2711450"/>
          <p14:tracePt t="25333" x="4927600" y="2711450"/>
          <p14:tracePt t="25337" x="4935538" y="2719388"/>
          <p14:tracePt t="25343" x="4943475" y="2727325"/>
          <p14:tracePt t="25347" x="4951413" y="2727325"/>
          <p14:tracePt t="25349" x="4951413" y="2735263"/>
          <p14:tracePt t="25353" x="4959350" y="2735263"/>
          <p14:tracePt t="25357" x="4967288" y="2743200"/>
          <p14:tracePt t="25363" x="4975225" y="2743200"/>
          <p14:tracePt t="25365" x="4975225" y="2751138"/>
          <p14:tracePt t="25369" x="4983163" y="2751138"/>
          <p14:tracePt t="25373" x="4991100" y="2751138"/>
          <p14:tracePt t="25375" x="4991100" y="2759075"/>
          <p14:tracePt t="25379" x="4999038" y="2759075"/>
          <p14:tracePt t="25383" x="5006975" y="2759075"/>
          <p14:tracePt t="25387" x="5014913" y="2767013"/>
          <p14:tracePt t="25391" x="5022850" y="2767013"/>
          <p14:tracePt t="25395" x="5030788" y="2767013"/>
          <p14:tracePt t="25399" x="5038725" y="2767013"/>
          <p14:tracePt t="25403" x="5046663" y="2767013"/>
          <p14:tracePt t="25405" x="5056188" y="2774950"/>
          <p14:tracePt t="25409" x="5064125" y="2774950"/>
          <p14:tracePt t="25413" x="5072063" y="2774950"/>
          <p14:tracePt t="25415" x="5080000" y="2774950"/>
          <p14:tracePt t="25419" x="5087938" y="2774950"/>
          <p14:tracePt t="25422" x="5095875" y="2774950"/>
          <p14:tracePt t="25424" x="5103813" y="2774950"/>
          <p14:tracePt t="25427" x="5111750" y="2774950"/>
          <p14:tracePt t="25429" x="5119688" y="2774950"/>
          <p14:tracePt t="25431" x="5127625" y="2774950"/>
          <p14:tracePt t="25435" x="5135563" y="2774950"/>
          <p14:tracePt t="25437" x="5143500" y="2774950"/>
          <p14:tracePt t="25440" x="5151438" y="2774950"/>
          <p14:tracePt t="25441" x="5159375" y="2774950"/>
          <p14:tracePt t="25443" x="5167313" y="2774950"/>
          <p14:tracePt t="25447" x="5175250" y="2774950"/>
          <p14:tracePt t="25449" x="5183188" y="2774950"/>
          <p14:tracePt t="25451" x="5191125" y="2774950"/>
          <p14:tracePt t="25453" x="5199063" y="2774950"/>
          <p14:tracePt t="25455" x="5207000" y="2774950"/>
          <p14:tracePt t="25459" x="5214938" y="2774950"/>
          <p14:tracePt t="25461" x="5222875" y="2774950"/>
          <p14:tracePt t="25463" x="5230813" y="2774950"/>
          <p14:tracePt t="25465" x="5238750" y="2774950"/>
          <p14:tracePt t="25467" x="5238750" y="2767013"/>
          <p14:tracePt t="25469" x="5246688" y="2767013"/>
          <p14:tracePt t="25472" x="5254625" y="2767013"/>
          <p14:tracePt t="25473" x="5262563" y="2767013"/>
          <p14:tracePt t="25475" x="5270500" y="2767013"/>
          <p14:tracePt t="25479" x="5278438" y="2759075"/>
          <p14:tracePt t="25481" x="5286375" y="2759075"/>
          <p14:tracePt t="25483" x="5294313" y="2759075"/>
          <p14:tracePt t="25485" x="5302250" y="2759075"/>
          <p14:tracePt t="25489" x="5310188" y="2759075"/>
          <p14:tracePt t="25491" x="5318125" y="2751138"/>
          <p14:tracePt t="25493" x="5326063" y="2751138"/>
          <p14:tracePt t="25497" x="5334000" y="2751138"/>
          <p14:tracePt t="25499" x="5341938" y="2751138"/>
          <p14:tracePt t="25501" x="5341938" y="2743200"/>
          <p14:tracePt t="25503" x="5349875" y="2743200"/>
          <p14:tracePt t="25505" x="5357813" y="2743200"/>
          <p14:tracePt t="25509" x="5365750" y="2735263"/>
          <p14:tracePt t="25513" x="5373688" y="2735263"/>
          <p14:tracePt t="25515" x="5381625" y="2735263"/>
          <p14:tracePt t="25517" x="5381625" y="2727325"/>
          <p14:tracePt t="25519" x="5389563" y="2727325"/>
          <p14:tracePt t="25523" x="5397500" y="2719388"/>
          <p14:tracePt t="25527" x="5407025" y="2719388"/>
          <p14:tracePt t="25531" x="5414963" y="2711450"/>
          <p14:tracePt t="25535" x="5422900" y="2711450"/>
          <p14:tracePt t="25540" x="5422900" y="2703513"/>
          <p14:tracePt t="25541" x="5430838" y="2703513"/>
          <p14:tracePt t="25545" x="5438775" y="2695575"/>
          <p14:tracePt t="25551" x="5446713" y="2687638"/>
          <p14:tracePt t="25557" x="5454650" y="2687638"/>
          <p14:tracePt t="25559" x="5454650" y="2679700"/>
          <p14:tracePt t="25565" x="5462588" y="2671763"/>
          <p14:tracePt t="25572" x="5462588" y="2663825"/>
          <p14:tracePt t="25574" x="5470525" y="2663825"/>
          <p14:tracePt t="25577" x="5470525" y="2655888"/>
          <p14:tracePt t="25581" x="5478463" y="2655888"/>
          <p14:tracePt t="25583" x="5478463" y="2647950"/>
          <p14:tracePt t="25589" x="5486400" y="2647950"/>
          <p14:tracePt t="25592" x="5486400" y="2640013"/>
          <p14:tracePt t="25598" x="5494338" y="2632075"/>
          <p14:tracePt t="25604" x="5494338" y="2624138"/>
          <p14:tracePt t="25606" x="5502275" y="2624138"/>
          <p14:tracePt t="25610" x="5502275" y="2616200"/>
          <p14:tracePt t="25614" x="5510213" y="2616200"/>
          <p14:tracePt t="25615" x="5510213" y="2608263"/>
          <p14:tracePt t="25623" x="5518150" y="2600325"/>
          <p14:tracePt t="25628" x="5518150" y="2592388"/>
          <p14:tracePt t="25629" x="5526088" y="2592388"/>
          <p14:tracePt t="25633" x="5526088" y="2584450"/>
          <p14:tracePt t="25640" x="5534025" y="2576513"/>
          <p14:tracePt t="25646" x="5534025" y="2566988"/>
          <p14:tracePt t="25648" x="5541963" y="2566988"/>
          <p14:tracePt t="25649" x="5541963" y="2559050"/>
          <p14:tracePt t="25656" x="5541963" y="2551113"/>
          <p14:tracePt t="25659" x="5549900" y="2551113"/>
          <p14:tracePt t="25662" x="5549900" y="2543175"/>
          <p14:tracePt t="25668" x="5549900" y="2535238"/>
          <p14:tracePt t="25669" x="5557838" y="2535238"/>
          <p14:tracePt t="25676" x="5557838" y="2527300"/>
          <p14:tracePt t="25679" x="5557838" y="2519363"/>
          <p14:tracePt t="25681" x="5565775" y="2519363"/>
          <p14:tracePt t="25688" x="5565775" y="2511425"/>
          <p14:tracePt t="25696" x="5573713" y="2503488"/>
          <p14:tracePt t="25708" x="5573713" y="2495550"/>
          <p14:tracePt t="25714" x="5581650" y="2495550"/>
          <p14:tracePt t="25715" x="5581650" y="2487613"/>
          <p14:tracePt t="25730" x="5581650" y="2479675"/>
          <p14:tracePt t="25732" x="5589588" y="2479675"/>
          <p14:tracePt t="25748" x="5589588" y="2471738"/>
          <p14:tracePt t="25752" x="5597525" y="2471738"/>
          <p14:tracePt t="25773" x="5605463" y="2463800"/>
          <p14:tracePt t="25784" x="5613400" y="2463800"/>
          <p14:tracePt t="25786" x="5613400" y="2455863"/>
          <p14:tracePt t="25796" x="5621338" y="2455863"/>
          <p14:tracePt t="25800" x="5621338" y="2447925"/>
          <p14:tracePt t="25809" x="5629275" y="2447925"/>
          <p14:tracePt t="25816" x="5629275" y="2439988"/>
          <p14:tracePt t="25825" x="5637213" y="2439988"/>
          <p14:tracePt t="25860" x="5645150" y="2439988"/>
          <p14:tracePt t="25868" x="5645150" y="2432050"/>
          <p14:tracePt t="25900" x="5653088" y="2432050"/>
          <p14:tracePt t="25918" x="5653088" y="2424113"/>
          <p14:tracePt t="25926" x="5661025" y="2424113"/>
          <p14:tracePt t="25946" x="5661025" y="2416175"/>
          <p14:tracePt t="25948" x="5668963" y="2416175"/>
          <p14:tracePt t="26331" x="5668963" y="2408238"/>
          <p14:tracePt t="26380" x="5668963" y="2400300"/>
          <p14:tracePt t="26520" x="5668963" y="2392363"/>
          <p14:tracePt t="26542" x="5661025" y="2392363"/>
          <p14:tracePt t="26554" x="5653088" y="2392363"/>
          <p14:tracePt t="26566" x="5645150" y="2392363"/>
          <p14:tracePt t="26574" x="5637213" y="2392363"/>
          <p14:tracePt t="26584" x="5629275" y="2384425"/>
          <p14:tracePt t="26595" x="5621338" y="2384425"/>
          <p14:tracePt t="26606" x="5613400" y="2384425"/>
          <p14:tracePt t="26618" x="5605463" y="2384425"/>
          <p14:tracePt t="26632" x="5597525" y="2384425"/>
          <p14:tracePt t="26648" x="5589588" y="2376488"/>
          <p14:tracePt t="26670" x="5581650" y="2376488"/>
          <p14:tracePt t="26698" x="5573713" y="2376488"/>
          <p14:tracePt t="26702" x="5573713" y="2368550"/>
          <p14:tracePt t="26895" x="5565775" y="2376488"/>
          <p14:tracePt t="26904" x="5565775" y="2384425"/>
          <p14:tracePt t="26914" x="5565775" y="2392363"/>
          <p14:tracePt t="26922" x="5565775" y="2400300"/>
          <p14:tracePt t="26943" x="5565775" y="2416175"/>
          <p14:tracePt t="26948" x="5565775" y="2424113"/>
          <p14:tracePt t="26960" x="5565775" y="2432050"/>
          <p14:tracePt t="26976" x="5565775" y="2439988"/>
          <p14:tracePt t="26982" x="5557838" y="2439988"/>
          <p14:tracePt t="26992" x="5557838" y="2447925"/>
          <p14:tracePt t="27004" x="5557838" y="2455863"/>
          <p14:tracePt t="27014" x="5557838" y="2463800"/>
          <p14:tracePt t="27023" x="5557838" y="2471738"/>
          <p14:tracePt t="27028" x="5557838" y="2479675"/>
          <p14:tracePt t="27033" x="5549900" y="2479675"/>
          <p14:tracePt t="27036" x="5549900" y="2487613"/>
          <p14:tracePt t="27044" x="5549900" y="2495550"/>
          <p14:tracePt t="27050" x="5549900" y="2503488"/>
          <p14:tracePt t="27058" x="5549900" y="2511425"/>
          <p14:tracePt t="27066" x="5541963" y="2519363"/>
          <p14:tracePt t="27073" x="5541963" y="2527300"/>
          <p14:tracePt t="27080" x="5541963" y="2535238"/>
          <p14:tracePt t="27086" x="5541963" y="2543175"/>
          <p14:tracePt t="27092" x="5534025" y="2543175"/>
          <p14:tracePt t="27094" x="5534025" y="2551113"/>
          <p14:tracePt t="27099" x="5534025" y="2559050"/>
          <p14:tracePt t="27108" x="5534025" y="2566988"/>
          <p14:tracePt t="27109" x="5526088" y="2566988"/>
          <p14:tracePt t="27115" x="5526088" y="2576513"/>
          <p14:tracePt t="27124" x="5526088" y="2584450"/>
          <p14:tracePt t="27132" x="5518150" y="2584450"/>
          <p14:tracePt t="27133" x="5518150" y="2592388"/>
          <p14:tracePt t="27144" x="5518150" y="2600325"/>
          <p14:tracePt t="27156" x="5518150" y="2608263"/>
          <p14:tracePt t="27164" x="5510213" y="2608263"/>
          <p14:tracePt t="27166" x="5510213" y="2616200"/>
          <p14:tracePt t="27176" x="5510213" y="2624138"/>
          <p14:tracePt t="27185" x="5510213" y="2632075"/>
          <p14:tracePt t="27191" x="5502275" y="2632075"/>
          <p14:tracePt t="27193" x="5502275" y="2640013"/>
          <p14:tracePt t="27202" x="5502275" y="2647950"/>
          <p14:tracePt t="27212" x="5494338" y="2655888"/>
          <p14:tracePt t="27224" x="5494338" y="2663825"/>
          <p14:tracePt t="27240" x="5494338" y="2671763"/>
          <p14:tracePt t="27270" x="5486400" y="2671763"/>
          <p14:tracePt t="27273" x="5486400" y="2679700"/>
          <p14:tracePt t="27308" x="5494338" y="2687638"/>
          <p14:tracePt t="27338" x="5494338" y="2695575"/>
          <p14:tracePt t="27368" x="5502275" y="2695575"/>
          <p14:tracePt t="27411" x="5510213" y="2695575"/>
          <p14:tracePt t="27420" x="5518150" y="2695575"/>
          <p14:tracePt t="27430" x="5526088" y="2695575"/>
          <p14:tracePt t="27440" x="5534025" y="2695575"/>
          <p14:tracePt t="27450" x="5541963" y="2695575"/>
          <p14:tracePt t="27454" x="5541963" y="2687638"/>
          <p14:tracePt t="27457" x="5549900" y="2687638"/>
          <p14:tracePt t="27463" x="5557838" y="2687638"/>
          <p14:tracePt t="27475" x="5565775" y="2687638"/>
          <p14:tracePt t="27485" x="5573713" y="2687638"/>
          <p14:tracePt t="27503" x="5581650" y="2687638"/>
          <p14:tracePt t="27520" x="5589588" y="2687638"/>
          <p14:tracePt t="27530" x="5589588" y="2679700"/>
          <p14:tracePt t="27532" x="5597525" y="2679700"/>
          <p14:tracePt t="27540" x="5605463" y="2679700"/>
          <p14:tracePt t="27546" x="5613400" y="2679700"/>
          <p14:tracePt t="27550" x="5621338" y="2679700"/>
          <p14:tracePt t="27553" x="5629275" y="2679700"/>
          <p14:tracePt t="27558" x="5637213" y="2679700"/>
          <p14:tracePt t="27561" x="5645150" y="2679700"/>
          <p14:tracePt t="27566" x="5653088" y="2679700"/>
          <p14:tracePt t="27570" x="5661025" y="2679700"/>
          <p14:tracePt t="27574" x="5668963" y="2679700"/>
          <p14:tracePt t="27580" x="5676900" y="2679700"/>
          <p14:tracePt t="27584" x="5684838" y="2679700"/>
          <p14:tracePt t="27588" x="5692775" y="2671763"/>
          <p14:tracePt t="27594" x="5700713" y="2671763"/>
          <p14:tracePt t="27598" x="5708650" y="2671763"/>
          <p14:tracePt t="27603" x="5716588" y="2671763"/>
          <p14:tracePt t="27610" x="5724525" y="2671763"/>
          <p14:tracePt t="27617" x="5732463" y="2671763"/>
          <p14:tracePt t="27623" x="5740400" y="2671763"/>
          <p14:tracePt t="27630" x="5749925" y="2671763"/>
          <p14:tracePt t="27635" x="5757863" y="2671763"/>
          <p14:tracePt t="27640" x="5765800" y="2671763"/>
          <p14:tracePt t="27644" x="5773738" y="2671763"/>
          <p14:tracePt t="27648" x="5781675" y="2679700"/>
          <p14:tracePt t="27649" x="5789613" y="2679700"/>
          <p14:tracePt t="27654" x="5797550" y="2679700"/>
          <p14:tracePt t="27656" x="5805488" y="2679700"/>
          <p14:tracePt t="27659" x="5813425" y="2679700"/>
          <p14:tracePt t="27661" x="5821363" y="2679700"/>
          <p14:tracePt t="27663" x="5829300" y="2679700"/>
          <p14:tracePt t="27665" x="5837238" y="2679700"/>
          <p14:tracePt t="27667" x="5845175" y="2679700"/>
          <p14:tracePt t="27669" x="5853113" y="2687638"/>
          <p14:tracePt t="27674" x="5868988" y="2687638"/>
          <p14:tracePt t="27676" x="5876925" y="2687638"/>
          <p14:tracePt t="27678" x="5884863" y="2687638"/>
          <p14:tracePt t="27679" x="5892800" y="2687638"/>
          <p14:tracePt t="27681" x="5900738" y="2687638"/>
          <p14:tracePt t="27683" x="5908675" y="2695575"/>
          <p14:tracePt t="27688" x="5924550" y="2695575"/>
          <p14:tracePt t="27692" x="5932488" y="2695575"/>
          <p14:tracePt t="27693" x="5940425" y="2695575"/>
          <p14:tracePt t="27695" x="5948363" y="2695575"/>
          <p14:tracePt t="27697" x="5956300" y="2695575"/>
          <p14:tracePt t="27699" x="5964238" y="2703513"/>
          <p14:tracePt t="27701" x="5972175" y="2703513"/>
          <p14:tracePt t="27703" x="5980113" y="2703513"/>
          <p14:tracePt t="27706" x="5988050" y="2703513"/>
          <p14:tracePt t="27708" x="5995988" y="2703513"/>
          <p14:tracePt t="27710" x="6003925" y="2703513"/>
          <p14:tracePt t="27711" x="6011863" y="2703513"/>
          <p14:tracePt t="27715" x="6019800" y="2703513"/>
          <p14:tracePt t="27717" x="6027738" y="2703513"/>
          <p14:tracePt t="27720" x="6035675" y="2711450"/>
          <p14:tracePt t="27724" x="6043613" y="2711450"/>
          <p14:tracePt t="27726" x="6051550" y="2711450"/>
          <p14:tracePt t="27729" x="6059488" y="2711450"/>
          <p14:tracePt t="27732" x="6067425" y="2711450"/>
          <p14:tracePt t="27735" x="6075363" y="2711450"/>
          <p14:tracePt t="27738" x="6083300" y="2711450"/>
          <p14:tracePt t="27741" x="6091238" y="2711450"/>
          <p14:tracePt t="27743" x="6100763" y="2711450"/>
          <p14:tracePt t="27745" x="6108700" y="2711450"/>
          <p14:tracePt t="27749" x="6116638" y="2711450"/>
          <p14:tracePt t="27753" x="6124575" y="2711450"/>
          <p14:tracePt t="27758" x="6132513" y="2711450"/>
          <p14:tracePt t="27761" x="6140450" y="2711450"/>
          <p14:tracePt t="27763" x="6148388" y="2711450"/>
          <p14:tracePt t="27768" x="6156325" y="2711450"/>
          <p14:tracePt t="27773" x="6164263" y="2711450"/>
          <p14:tracePt t="27776" x="6172200" y="2711450"/>
          <p14:tracePt t="27779" x="6180138" y="2711450"/>
          <p14:tracePt t="27782" x="6188075" y="2711450"/>
          <p14:tracePt t="27785" x="6196013" y="2711450"/>
          <p14:tracePt t="27788" x="6203950" y="2711450"/>
          <p14:tracePt t="27792" x="6211888" y="2711450"/>
          <p14:tracePt t="27793" x="6219825" y="2711450"/>
          <p14:tracePt t="27795" x="6227763" y="2711450"/>
          <p14:tracePt t="27799" x="6235700" y="2711450"/>
          <p14:tracePt t="27802" x="6243638" y="2711450"/>
          <p14:tracePt t="27803" x="6251575" y="2711450"/>
          <p14:tracePt t="27806" x="6259513" y="2711450"/>
          <p14:tracePt t="27808" x="6267450" y="2711450"/>
          <p14:tracePt t="27810" x="6275388" y="2711450"/>
          <p14:tracePt t="27812" x="6283325" y="2711450"/>
          <p14:tracePt t="27814" x="6291263" y="2711450"/>
          <p14:tracePt t="27816" x="6299200" y="2711450"/>
          <p14:tracePt t="27817" x="6307138" y="2711450"/>
          <p14:tracePt t="27819" x="6315075" y="2711450"/>
          <p14:tracePt t="27823" x="6330950" y="2711450"/>
          <p14:tracePt t="27825" x="6338888" y="2711450"/>
          <p14:tracePt t="27827" x="6346825" y="2711450"/>
          <p14:tracePt t="27830" x="6354763" y="2711450"/>
          <p14:tracePt t="27831" x="6370638" y="2711450"/>
          <p14:tracePt t="27833" x="6378575" y="2711450"/>
          <p14:tracePt t="27835" x="6386513" y="2711450"/>
          <p14:tracePt t="27838" x="6394450" y="2711450"/>
          <p14:tracePt t="27840" x="6402388" y="2711450"/>
          <p14:tracePt t="27842" x="6410325" y="2711450"/>
          <p14:tracePt t="27843" x="6418263" y="2711450"/>
          <p14:tracePt t="27845" x="6426200" y="2711450"/>
          <p14:tracePt t="27847" x="6434138" y="2711450"/>
          <p14:tracePt t="27849" x="6442075" y="2711450"/>
          <p14:tracePt t="27852" x="6451600" y="2711450"/>
          <p14:tracePt t="27853" x="6459538" y="2711450"/>
          <p14:tracePt t="27856" x="6467475" y="2711450"/>
          <p14:tracePt t="27858" x="6475413" y="2711450"/>
          <p14:tracePt t="27859" x="6483350" y="2711450"/>
          <p14:tracePt t="27862" x="6491288" y="2711450"/>
          <p14:tracePt t="27863" x="6499225" y="2711450"/>
          <p14:tracePt t="27865" x="6507163" y="2711450"/>
          <p14:tracePt t="27868" x="6515100" y="2711450"/>
          <p14:tracePt t="27869" x="6523038" y="2711450"/>
          <p14:tracePt t="27874" x="6538913" y="2711450"/>
          <p14:tracePt t="27875" x="6546850" y="2711450"/>
          <p14:tracePt t="27879" x="6554788" y="2711450"/>
          <p14:tracePt t="27880" x="6570663" y="2711450"/>
          <p14:tracePt t="27881" x="6578600" y="2711450"/>
          <p14:tracePt t="27883" x="6586538" y="2711450"/>
          <p14:tracePt t="27885" x="6594475" y="2711450"/>
          <p14:tracePt t="27888" x="6602413" y="2711450"/>
          <p14:tracePt t="27890" x="6610350" y="2711450"/>
          <p14:tracePt t="27892" x="6618288" y="2711450"/>
          <p14:tracePt t="27894" x="6626225" y="2711450"/>
          <p14:tracePt t="27895" x="6634163" y="2711450"/>
          <p14:tracePt t="27897" x="6642100" y="2711450"/>
          <p14:tracePt t="27899" x="6650038" y="2711450"/>
          <p14:tracePt t="27901" x="6657975" y="2719388"/>
          <p14:tracePt t="27903" x="6665913" y="2719388"/>
          <p14:tracePt t="27906" x="6673850" y="2719388"/>
          <p14:tracePt t="27910" x="6689725" y="2719388"/>
          <p14:tracePt t="27911" x="6697663" y="2719388"/>
          <p14:tracePt t="27913" x="6705600" y="2719388"/>
          <p14:tracePt t="27915" x="6713538" y="2719388"/>
          <p14:tracePt t="27917" x="6721475" y="2719388"/>
          <p14:tracePt t="27919" x="6737350" y="2719388"/>
          <p14:tracePt t="27925" x="6753225" y="2719388"/>
          <p14:tracePt t="27926" x="6761163" y="2719388"/>
          <p14:tracePt t="27928" x="6777038" y="2719388"/>
          <p14:tracePt t="27929" x="6784975" y="2719388"/>
          <p14:tracePt t="27931" x="6794500" y="2719388"/>
          <p14:tracePt t="27942" x="6842125" y="2719388"/>
          <p14:tracePt t="27944" x="6850063" y="2719388"/>
          <p14:tracePt t="27945" x="6865938" y="2719388"/>
          <p14:tracePt t="27947" x="6873875" y="2719388"/>
          <p14:tracePt t="27949" x="6881813" y="2719388"/>
          <p14:tracePt t="27951" x="6889750" y="2719388"/>
          <p14:tracePt t="27953" x="6897688" y="2727325"/>
          <p14:tracePt t="27957" x="6905625" y="2727325"/>
          <p14:tracePt t="27958" x="6921500" y="2727325"/>
          <p14:tracePt t="27960" x="6929438" y="2727325"/>
          <p14:tracePt t="27961" x="6937375" y="2727325"/>
          <p14:tracePt t="27963" x="6945313" y="2727325"/>
          <p14:tracePt t="27965" x="6953250" y="2727325"/>
          <p14:tracePt t="27967" x="6969125" y="2727325"/>
          <p14:tracePt t="27969" x="6977063" y="2727325"/>
          <p14:tracePt t="27974" x="6992938" y="2727325"/>
          <p14:tracePt t="27976" x="7000875" y="2727325"/>
          <p14:tracePt t="27978" x="7008813" y="2727325"/>
          <p14:tracePt t="27979" x="7016750" y="2727325"/>
          <p14:tracePt t="27981" x="7024688" y="2727325"/>
          <p14:tracePt t="27983" x="7032625" y="2727325"/>
          <p14:tracePt t="27986" x="7040563" y="2727325"/>
          <p14:tracePt t="27988" x="7056438" y="2727325"/>
          <p14:tracePt t="27990" x="7064375" y="2727325"/>
          <p14:tracePt t="27992" x="7072313" y="2727325"/>
          <p14:tracePt t="27993" x="7080250" y="2727325"/>
          <p14:tracePt t="27995" x="7088188" y="2727325"/>
          <p14:tracePt t="27997" x="7096125" y="2727325"/>
          <p14:tracePt t="27999" x="7104063" y="2727325"/>
          <p14:tracePt t="28002" x="7112000" y="2727325"/>
          <p14:tracePt t="28003" x="7119938" y="2727325"/>
          <p14:tracePt t="28006" x="7127875" y="2727325"/>
          <p14:tracePt t="28008" x="7135813" y="2727325"/>
          <p14:tracePt t="28012" x="7145338" y="2727325"/>
          <p14:tracePt t="28013" x="7153275" y="2727325"/>
          <p14:tracePt t="28015" x="7161213" y="2727325"/>
          <p14:tracePt t="28018" x="7169150" y="2727325"/>
          <p14:tracePt t="28019" x="7177088" y="2727325"/>
          <p14:tracePt t="28024" x="7192963" y="2727325"/>
          <p14:tracePt t="28025" x="7200900" y="2727325"/>
          <p14:tracePt t="28029" x="7208838" y="2727325"/>
          <p14:tracePt t="28033" x="7216775" y="2727325"/>
          <p14:tracePt t="28035" x="7224713" y="2727325"/>
          <p14:tracePt t="28042" x="7232650" y="2727325"/>
          <p14:tracePt t="28048" x="7240588" y="2727325"/>
          <p14:tracePt t="28252" x="7232650" y="2727325"/>
          <p14:tracePt t="28258" x="7232650" y="2719388"/>
          <p14:tracePt t="28262" x="7224713" y="2719388"/>
          <p14:tracePt t="28268" x="7216775" y="2719388"/>
          <p14:tracePt t="28274" x="7208838" y="2719388"/>
          <p14:tracePt t="28278" x="7200900" y="2719388"/>
          <p14:tracePt t="28282" x="7192963" y="2719388"/>
          <p14:tracePt t="28284" x="7192963" y="2711450"/>
          <p14:tracePt t="28285" x="7185025" y="2711450"/>
          <p14:tracePt t="28290" x="7177088" y="2711450"/>
          <p14:tracePt t="28293" x="7169150" y="2711450"/>
          <p14:tracePt t="28298" x="7161213" y="2711450"/>
          <p14:tracePt t="28301" x="7153275" y="2711450"/>
          <p14:tracePt t="28306" x="7145338" y="2711450"/>
          <p14:tracePt t="28308" x="7135813" y="2711450"/>
          <p14:tracePt t="28311" x="7127875" y="2711450"/>
          <p14:tracePt t="28315" x="7119938" y="2711450"/>
          <p14:tracePt t="28319" x="7112000" y="2719388"/>
          <p14:tracePt t="28324" x="7104063" y="2719388"/>
          <p14:tracePt t="28326" x="7096125" y="2719388"/>
          <p14:tracePt t="28330" x="7088188" y="2719388"/>
          <p14:tracePt t="28333" x="7080250" y="2719388"/>
          <p14:tracePt t="28335" x="7072313" y="2719388"/>
          <p14:tracePt t="28340" x="7064375" y="2719388"/>
          <p14:tracePt t="28342" x="7056438" y="2719388"/>
          <p14:tracePt t="28346" x="7048500" y="2719388"/>
          <p14:tracePt t="28348" x="7040563" y="2719388"/>
          <p14:tracePt t="28352" x="7032625" y="2719388"/>
          <p14:tracePt t="28356" x="7024688" y="2719388"/>
          <p14:tracePt t="28360" x="7016750" y="2719388"/>
          <p14:tracePt t="28362" x="7008813" y="2719388"/>
          <p14:tracePt t="28364" x="7008813" y="2711450"/>
          <p14:tracePt t="28365" x="7000875" y="2711450"/>
          <p14:tracePt t="28370" x="6992938" y="2711450"/>
          <p14:tracePt t="28374" x="6985000" y="2711450"/>
          <p14:tracePt t="28377" x="6977063" y="2711450"/>
          <p14:tracePt t="28380" x="6969125" y="2711450"/>
          <p14:tracePt t="28383" x="6961188" y="2711450"/>
          <p14:tracePt t="28385" x="6953250" y="2711450"/>
          <p14:tracePt t="28390" x="6945313" y="2711450"/>
          <p14:tracePt t="28392" x="6937375" y="2711450"/>
          <p14:tracePt t="28394" x="6929438" y="2711450"/>
          <p14:tracePt t="28397" x="6921500" y="2711450"/>
          <p14:tracePt t="28399" x="6913563" y="2711450"/>
          <p14:tracePt t="28401" x="6905625" y="2719388"/>
          <p14:tracePt t="28404" x="6897688" y="2719388"/>
          <p14:tracePt t="28409" x="6881813" y="2719388"/>
          <p14:tracePt t="28411" x="6873875" y="2719388"/>
          <p14:tracePt t="28413" x="6865938" y="2719388"/>
          <p14:tracePt t="28415" x="6858000" y="2719388"/>
          <p14:tracePt t="28417" x="6850063" y="2719388"/>
          <p14:tracePt t="28419" x="6842125" y="2719388"/>
          <p14:tracePt t="28424" x="6826250" y="2719388"/>
          <p14:tracePt t="28426" x="6818313" y="2719388"/>
          <p14:tracePt t="28428" x="6810375" y="2719388"/>
          <p14:tracePt t="28430" x="6802438" y="2719388"/>
          <p14:tracePt t="28431" x="6794500" y="2719388"/>
          <p14:tracePt t="28433" x="6784975" y="2719388"/>
          <p14:tracePt t="28435" x="6777038" y="2719388"/>
          <p14:tracePt t="28438" x="6769100" y="2719388"/>
          <p14:tracePt t="28440" x="6761163" y="2719388"/>
          <p14:tracePt t="28442" x="6753225" y="2719388"/>
          <p14:tracePt t="28443" x="6745288" y="2719388"/>
          <p14:tracePt t="28445" x="6737350" y="2719388"/>
          <p14:tracePt t="28447" x="6729413" y="2719388"/>
          <p14:tracePt t="28449" x="6721475" y="2719388"/>
          <p14:tracePt t="28451" x="6713538" y="2727325"/>
          <p14:tracePt t="28453" x="6705600" y="2727325"/>
          <p14:tracePt t="28458" x="6689725" y="2727325"/>
          <p14:tracePt t="28459" x="6681788" y="2727325"/>
          <p14:tracePt t="28461" x="6673850" y="2727325"/>
          <p14:tracePt t="28463" x="6665913" y="2727325"/>
          <p14:tracePt t="28465" x="6657975" y="2727325"/>
          <p14:tracePt t="28467" x="6650038" y="2727325"/>
          <p14:tracePt t="28469" x="6642100" y="2727325"/>
          <p14:tracePt t="28474" x="6626225" y="2727325"/>
          <p14:tracePt t="28476" x="6618288" y="2727325"/>
          <p14:tracePt t="28477" x="6610350" y="2727325"/>
          <p14:tracePt t="28479" x="6602413" y="2727325"/>
          <p14:tracePt t="28483" x="6594475" y="2727325"/>
          <p14:tracePt t="28486" x="6586538" y="2727325"/>
          <p14:tracePt t="28490" x="6578600" y="2727325"/>
          <p14:tracePt t="28492" x="6570663" y="2727325"/>
          <p14:tracePt t="28495" x="6562725" y="2727325"/>
          <p14:tracePt t="28500" x="6554788" y="2727325"/>
          <p14:tracePt t="28503" x="6546850" y="2727325"/>
          <p14:tracePt t="28510" x="6538913" y="2727325"/>
          <p14:tracePt t="28515" x="6530975" y="2727325"/>
          <p14:tracePt t="28518" x="6530975" y="2735263"/>
          <p14:tracePt t="28519" x="6523038" y="2735263"/>
          <p14:tracePt t="28525" x="6515100" y="2735263"/>
          <p14:tracePt t="28532" x="6507163" y="2735263"/>
          <p14:tracePt t="28538" x="6499225" y="2735263"/>
          <p14:tracePt t="28544" x="6491288" y="2735263"/>
          <p14:tracePt t="28550" x="6483350" y="2735263"/>
          <p14:tracePt t="28553" x="6475413" y="2735263"/>
          <p14:tracePt t="28558" x="6467475" y="2735263"/>
          <p14:tracePt t="28561" x="6459538" y="2735263"/>
          <p14:tracePt t="28566" x="6451600" y="2735263"/>
          <p14:tracePt t="28568" x="6442075" y="2735263"/>
          <p14:tracePt t="28574" x="6426200" y="2727325"/>
          <p14:tracePt t="28578" x="6418263" y="2727325"/>
          <p14:tracePt t="28580" x="6410325" y="2727325"/>
          <p14:tracePt t="28581" x="6402388" y="2727325"/>
          <p14:tracePt t="28586" x="6394450" y="2727325"/>
          <p14:tracePt t="28588" x="6386513" y="2727325"/>
          <p14:tracePt t="28590" x="6378575" y="2727325"/>
          <p14:tracePt t="28592" x="6370638" y="2727325"/>
          <p14:tracePt t="28593" x="6362700" y="2727325"/>
          <p14:tracePt t="28596" x="6354763" y="2727325"/>
          <p14:tracePt t="28597" x="6354763" y="2719388"/>
          <p14:tracePt t="28599" x="6346825" y="2719388"/>
          <p14:tracePt t="28602" x="6338888" y="2719388"/>
          <p14:tracePt t="28603" x="6330950" y="2719388"/>
          <p14:tracePt t="28606" x="6323013" y="2719388"/>
          <p14:tracePt t="28608" x="6315075" y="2719388"/>
          <p14:tracePt t="28609" x="6307138" y="2719388"/>
          <p14:tracePt t="28612" x="6299200" y="2719388"/>
          <p14:tracePt t="28615" x="6291263" y="2711450"/>
          <p14:tracePt t="28618" x="6283325" y="2711450"/>
          <p14:tracePt t="28619" x="6275388" y="2711450"/>
          <p14:tracePt t="28624" x="6267450" y="2711450"/>
          <p14:tracePt t="28626" x="6259513" y="2711450"/>
          <p14:tracePt t="28630" x="6243638" y="2711450"/>
          <p14:tracePt t="28633" x="6235700" y="2711450"/>
          <p14:tracePt t="28635" x="6227763" y="2703513"/>
          <p14:tracePt t="28638" x="6219825" y="2703513"/>
          <p14:tracePt t="28642" x="6211888" y="2703513"/>
          <p14:tracePt t="28645" x="6203950" y="2703513"/>
          <p14:tracePt t="28648" x="6196013" y="2703513"/>
          <p14:tracePt t="28649" x="6188075" y="2703513"/>
          <p14:tracePt t="28653" x="6180138" y="2703513"/>
          <p14:tracePt t="28656" x="6172200" y="2695575"/>
          <p14:tracePt t="28659" x="6164263" y="2695575"/>
          <p14:tracePt t="28663" x="6156325" y="2695575"/>
          <p14:tracePt t="28668" x="6148388" y="2695575"/>
          <p14:tracePt t="28673" x="6140450" y="2687638"/>
          <p14:tracePt t="28676" x="6132513" y="2687638"/>
          <p14:tracePt t="28679" x="6124575" y="2687638"/>
          <p14:tracePt t="28683" x="6116638" y="2687638"/>
          <p14:tracePt t="28688" x="6108700" y="2679700"/>
          <p14:tracePt t="28693" x="6100763" y="2679700"/>
          <p14:tracePt t="28695" x="6091238" y="2679700"/>
          <p14:tracePt t="28699" x="6083300" y="2679700"/>
          <p14:tracePt t="28702" x="6083300" y="2671763"/>
          <p14:tracePt t="28703" x="6075363" y="2671763"/>
          <p14:tracePt t="28708" x="6067425" y="2671763"/>
          <p14:tracePt t="28712" x="6059488" y="2671763"/>
          <p14:tracePt t="28715" x="6059488" y="2663825"/>
          <p14:tracePt t="28717" x="6051550" y="2663825"/>
          <p14:tracePt t="28724" x="6043613" y="2663825"/>
          <p14:tracePt t="28726" x="6035675" y="2663825"/>
          <p14:tracePt t="28729" x="6027738" y="2655888"/>
          <p14:tracePt t="28736" x="6019800" y="2655888"/>
          <p14:tracePt t="28740" x="6011863" y="2655888"/>
          <p14:tracePt t="28743" x="6003925" y="2655888"/>
          <p14:tracePt t="28750" x="5995988" y="2655888"/>
          <p14:tracePt t="28756" x="5988050" y="2655888"/>
          <p14:tracePt t="28760" x="5988050" y="2647950"/>
          <p14:tracePt t="28761" x="5980113" y="2647950"/>
          <p14:tracePt t="28768" x="5972175" y="2647950"/>
          <p14:tracePt t="28776" x="5964238" y="2647950"/>
          <p14:tracePt t="28777" x="5964238" y="2655888"/>
          <p14:tracePt t="28783" x="5956300" y="2655888"/>
          <p14:tracePt t="28794" x="5948363" y="2655888"/>
          <p14:tracePt t="28802" x="5940425" y="2655888"/>
          <p14:tracePt t="28814" x="5932488" y="2663825"/>
          <p14:tracePt t="28826" x="5924550" y="2663825"/>
          <p14:tracePt t="28838" x="5916613" y="2663825"/>
          <p14:tracePt t="28848" x="5908675" y="2663825"/>
          <p14:tracePt t="28860" x="5900738" y="2663825"/>
          <p14:tracePt t="28874" x="5892800" y="2663825"/>
          <p14:tracePt t="28880" x="5884863" y="2663825"/>
          <p14:tracePt t="28888" x="5876925" y="2663825"/>
          <p14:tracePt t="28896" x="5868988" y="2663825"/>
          <p14:tracePt t="28908" x="5861050" y="2663825"/>
          <p14:tracePt t="28923" x="5853113" y="2663825"/>
          <p14:tracePt t="28934" x="5845175" y="2663825"/>
          <p14:tracePt t="28942" x="5845175" y="2671763"/>
          <p14:tracePt t="28950" x="5837238" y="2671763"/>
          <p14:tracePt t="28962" x="5829300" y="2671763"/>
          <p14:tracePt t="28974" x="5821363" y="2671763"/>
          <p14:tracePt t="28980" x="5813425" y="2671763"/>
          <p14:tracePt t="28988" x="5805488" y="2671763"/>
          <p14:tracePt t="28994" x="5797550" y="2671763"/>
          <p14:tracePt t="28998" x="5789613" y="2671763"/>
          <p14:tracePt t="28999" x="5789613" y="2663825"/>
          <p14:tracePt t="29003" x="5781675" y="2663825"/>
          <p14:tracePt t="29008" x="5773738" y="2663825"/>
          <p14:tracePt t="29011" x="5765800" y="2663825"/>
          <p14:tracePt t="29018" x="5757863" y="2663825"/>
          <p14:tracePt t="29023" x="5749925" y="2663825"/>
          <p14:tracePt t="29028" x="5740400" y="2663825"/>
          <p14:tracePt t="29032" x="5732463" y="2663825"/>
          <p14:tracePt t="29038" x="5724525" y="2663825"/>
          <p14:tracePt t="29044" x="5716588" y="2663825"/>
          <p14:tracePt t="29049" x="5708650" y="2655888"/>
          <p14:tracePt t="29058" x="5700713" y="2655888"/>
          <p14:tracePt t="29064" x="5692775" y="2655888"/>
          <p14:tracePt t="29074" x="5684838" y="2655888"/>
          <p14:tracePt t="29086" x="5676900" y="2655888"/>
          <p14:tracePt t="29156" x="5676900" y="2663825"/>
          <p14:tracePt t="29168" x="5668963" y="2663825"/>
          <p14:tracePt t="29198" x="5661025" y="2663825"/>
          <p14:tracePt t="29222" x="5653088" y="2663825"/>
          <p14:tracePt t="29458" x="5661025" y="2663825"/>
          <p14:tracePt t="29471" x="5668963" y="2663825"/>
          <p14:tracePt t="29476" x="5676900" y="2663825"/>
          <p14:tracePt t="29480" x="5684838" y="2663825"/>
          <p14:tracePt t="29486" x="5692775" y="2663825"/>
          <p14:tracePt t="29490" x="5700713" y="2663825"/>
          <p14:tracePt t="29494" x="5708650" y="2663825"/>
          <p14:tracePt t="29498" x="5716588" y="2663825"/>
          <p14:tracePt t="29502" x="5724525" y="2663825"/>
          <p14:tracePt t="29506" x="5732463" y="2663825"/>
          <p14:tracePt t="29510" x="5740400" y="2663825"/>
          <p14:tracePt t="29513" x="5749925" y="2663825"/>
          <p14:tracePt t="29515" x="5757863" y="2655888"/>
          <p14:tracePt t="29519" x="5765800" y="2655888"/>
          <p14:tracePt t="29523" x="5773738" y="2655888"/>
          <p14:tracePt t="29526" x="5781675" y="2655888"/>
          <p14:tracePt t="29529" x="5789613" y="2655888"/>
          <p14:tracePt t="29533" x="5797550" y="2655888"/>
          <p14:tracePt t="29538" x="5805488" y="2655888"/>
          <p14:tracePt t="29543" x="5813425" y="2655888"/>
          <p14:tracePt t="29704" x="5821363" y="2655888"/>
          <p14:tracePt t="29712" x="5829300" y="2655888"/>
          <p14:tracePt t="29716" x="5837238" y="2655888"/>
          <p14:tracePt t="29718" x="5845175" y="2663825"/>
          <p14:tracePt t="29719" x="5853113" y="2663825"/>
          <p14:tracePt t="29724" x="5861050" y="2663825"/>
          <p14:tracePt t="29725" x="5876925" y="2663825"/>
          <p14:tracePt t="29728" x="5884863" y="2663825"/>
          <p14:tracePt t="29730" x="5892800" y="2663825"/>
          <p14:tracePt t="29732" x="5900738" y="2663825"/>
          <p14:tracePt t="29733" x="5916613" y="2663825"/>
          <p14:tracePt t="29736" x="5924550" y="2663825"/>
          <p14:tracePt t="29738" x="5940425" y="2663825"/>
          <p14:tracePt t="29740" x="5948363" y="2663825"/>
          <p14:tracePt t="29742" x="5964238" y="2663825"/>
          <p14:tracePt t="29743" x="5980113" y="2663825"/>
          <p14:tracePt t="29745" x="5995988" y="2663825"/>
          <p14:tracePt t="29747" x="6011863" y="2671763"/>
          <p14:tracePt t="29749" x="6019800" y="2671763"/>
          <p14:tracePt t="29752" x="6035675" y="2671763"/>
          <p14:tracePt t="29753" x="6051550" y="2671763"/>
          <p14:tracePt t="29756" x="6067425" y="2671763"/>
          <p14:tracePt t="29758" x="6083300" y="2671763"/>
          <p14:tracePt t="29759" x="6100763" y="2671763"/>
          <p14:tracePt t="29761" x="6116638" y="2671763"/>
          <p14:tracePt t="29763" x="6132513" y="2671763"/>
          <p14:tracePt t="29765" x="6156325" y="2671763"/>
          <p14:tracePt t="29768" x="6172200" y="2671763"/>
          <p14:tracePt t="29770" x="6188075" y="2671763"/>
          <p14:tracePt t="29773" x="6219825" y="2671763"/>
          <p14:tracePt t="29775" x="6235700" y="2671763"/>
          <p14:tracePt t="29777" x="6259513" y="2671763"/>
          <p14:tracePt t="29780" x="6275388" y="2671763"/>
          <p14:tracePt t="29781" x="6291263" y="2671763"/>
          <p14:tracePt t="29784" x="6307138" y="2671763"/>
          <p14:tracePt t="29785" x="6323013" y="2671763"/>
          <p14:tracePt t="29787" x="6346825" y="2671763"/>
          <p14:tracePt t="29790" x="6362700" y="2671763"/>
          <p14:tracePt t="29792" x="6378575" y="2671763"/>
          <p14:tracePt t="29793" x="6394450" y="2671763"/>
          <p14:tracePt t="29795" x="6410325" y="2671763"/>
          <p14:tracePt t="29797" x="6426200" y="2671763"/>
          <p14:tracePt t="29800" x="6442075" y="2671763"/>
          <p14:tracePt t="29801" x="6459538" y="2671763"/>
          <p14:tracePt t="29803" x="6475413" y="2671763"/>
          <p14:tracePt t="29806" x="6491288" y="2671763"/>
          <p14:tracePt t="29808" x="6507163" y="2671763"/>
          <p14:tracePt t="29809" x="6523038" y="2671763"/>
          <p14:tracePt t="29811" x="6538913" y="2671763"/>
          <p14:tracePt t="29813" x="6554788" y="2671763"/>
          <p14:tracePt t="29815" x="6562725" y="2671763"/>
          <p14:tracePt t="29817" x="6578600" y="2671763"/>
          <p14:tracePt t="29819" x="6594475" y="2671763"/>
          <p14:tracePt t="29823" x="6610350" y="2671763"/>
          <p14:tracePt t="29825" x="6626225" y="2671763"/>
          <p14:tracePt t="29827" x="6634163" y="2671763"/>
          <p14:tracePt t="29829" x="6642100" y="2663825"/>
          <p14:tracePt t="29831" x="6657975" y="2663825"/>
          <p14:tracePt t="29833" x="6665913" y="2671763"/>
          <p14:tracePt t="29835" x="6673850" y="2671763"/>
          <p14:tracePt t="29837" x="6681788" y="2671763"/>
          <p14:tracePt t="29840" x="6689725" y="2671763"/>
          <p14:tracePt t="29843" x="6697663" y="2671763"/>
          <p14:tracePt t="29846" x="6705600" y="2671763"/>
          <p14:tracePt t="29847" x="6713538" y="2671763"/>
          <p14:tracePt t="29849" x="6721475" y="2671763"/>
          <p14:tracePt t="29853" x="6729413" y="2671763"/>
          <p14:tracePt t="29856" x="6737350" y="2671763"/>
          <p14:tracePt t="29859" x="6745288" y="2671763"/>
          <p14:tracePt t="29862" x="6753225" y="2671763"/>
          <p14:tracePt t="29865" x="6761163" y="2671763"/>
          <p14:tracePt t="29869" x="6769100" y="2671763"/>
          <p14:tracePt t="29876" x="6777038" y="2671763"/>
          <p14:tracePt t="29882" x="6784975" y="2671763"/>
          <p14:tracePt t="29888" x="6794500" y="2671763"/>
          <p14:tracePt t="29908" x="6802438" y="2671763"/>
          <p14:tracePt t="30026" x="6810375" y="2671763"/>
          <p14:tracePt t="30033" x="6818313" y="2663825"/>
          <p14:tracePt t="30036" x="6826250" y="2663825"/>
          <p14:tracePt t="30042" x="6834188" y="2663825"/>
          <p14:tracePt t="30043" x="6842125" y="2655888"/>
          <p14:tracePt t="30047" x="6850063" y="2655888"/>
          <p14:tracePt t="30052" x="6858000" y="2655888"/>
          <p14:tracePt t="30058" x="6873875" y="2655888"/>
          <p14:tracePt t="30062" x="6881813" y="2647950"/>
          <p14:tracePt t="30064" x="6889750" y="2647950"/>
          <p14:tracePt t="30067" x="6897688" y="2647950"/>
          <p14:tracePt t="30074" x="6913563" y="2647950"/>
          <p14:tracePt t="30078" x="6921500" y="2647950"/>
          <p14:tracePt t="30082" x="6929438" y="2647950"/>
          <p14:tracePt t="30085" x="6937375" y="2647950"/>
          <p14:tracePt t="30088" x="6945313" y="2647950"/>
          <p14:tracePt t="30092" x="6953250" y="2647950"/>
          <p14:tracePt t="30096" x="6961188" y="2647950"/>
          <p14:tracePt t="30101" x="6969125" y="2647950"/>
          <p14:tracePt t="30176" x="6977063" y="2647950"/>
          <p14:tracePt t="30188" x="6985000" y="2647950"/>
          <p14:tracePt t="30194" x="6992938" y="2647950"/>
          <p14:tracePt t="30197" x="7000875" y="2647950"/>
          <p14:tracePt t="30200" x="7000875" y="2655888"/>
          <p14:tracePt t="30201" x="7008813" y="2655888"/>
          <p14:tracePt t="30207" x="7016750" y="2655888"/>
          <p14:tracePt t="30210" x="7024688" y="2655888"/>
          <p14:tracePt t="30214" x="7032625" y="2655888"/>
          <p14:tracePt t="30220" x="7040563" y="2655888"/>
          <p14:tracePt t="30223" x="7048500" y="2655888"/>
          <p14:tracePt t="30227" x="7056438" y="2655888"/>
          <p14:tracePt t="30232" x="7064375" y="2655888"/>
          <p14:tracePt t="30238" x="7072313" y="2655888"/>
          <p14:tracePt t="30243" x="7080250" y="2655888"/>
          <p14:tracePt t="30249" x="7088188" y="2655888"/>
          <p14:tracePt t="30258" x="7096125" y="2655888"/>
          <p14:tracePt t="30362" x="7104063" y="2655888"/>
          <p14:tracePt t="30370" x="7112000" y="2655888"/>
          <p14:tracePt t="30374" x="7112000" y="2647950"/>
          <p14:tracePt t="30378" x="7119938" y="2647950"/>
          <p14:tracePt t="30380" x="7127875" y="2647950"/>
          <p14:tracePt t="30383" x="7135813" y="2647950"/>
          <p14:tracePt t="30388" x="7145338" y="2647950"/>
          <p14:tracePt t="30392" x="7153275" y="2640013"/>
          <p14:tracePt t="30395" x="7161213" y="2640013"/>
          <p14:tracePt t="30399" x="7169150" y="2640013"/>
          <p14:tracePt t="30401" x="7177088" y="2640013"/>
          <p14:tracePt t="30406" x="7185025" y="2640013"/>
          <p14:tracePt t="30409" x="7192963" y="2640013"/>
          <p14:tracePt t="30411" x="7200900" y="2640013"/>
          <p14:tracePt t="30413" x="7208838" y="2640013"/>
          <p14:tracePt t="30415" x="7216775" y="2640013"/>
          <p14:tracePt t="30418" x="7224713" y="2640013"/>
          <p14:tracePt t="30420" x="7232650" y="2640013"/>
          <p14:tracePt t="30424" x="7248525" y="2640013"/>
          <p14:tracePt t="30428" x="7264400" y="2640013"/>
          <p14:tracePt t="30430" x="7264400" y="2647950"/>
          <p14:tracePt t="30432" x="7272338" y="2647950"/>
          <p14:tracePt t="30434" x="7280275" y="2647950"/>
          <p14:tracePt t="30436" x="7288213" y="2647950"/>
          <p14:tracePt t="30440" x="7304088" y="2647950"/>
          <p14:tracePt t="30442" x="7312025" y="2647950"/>
          <p14:tracePt t="30444" x="7319963" y="2647950"/>
          <p14:tracePt t="30446" x="7327900" y="2647950"/>
          <p14:tracePt t="30448" x="7335838" y="2647950"/>
          <p14:tracePt t="30451" x="7343775" y="2647950"/>
          <p14:tracePt t="30453" x="7351713" y="2647950"/>
          <p14:tracePt t="30458" x="7367588" y="2647950"/>
          <p14:tracePt t="30460" x="7375525" y="2647950"/>
          <p14:tracePt t="30461" x="7383463" y="2647950"/>
          <p14:tracePt t="30464" x="7391400" y="2647950"/>
          <p14:tracePt t="30466" x="7391400" y="2655888"/>
          <p14:tracePt t="30467" x="7399338" y="2655888"/>
          <p14:tracePt t="30469" x="7407275" y="2655888"/>
          <p14:tracePt t="30474" x="7423150" y="2655888"/>
          <p14:tracePt t="30475" x="7431088" y="2655888"/>
          <p14:tracePt t="30477" x="7439025" y="2655888"/>
          <p14:tracePt t="30479" x="7446963" y="2655888"/>
          <p14:tracePt t="30483" x="7454900" y="2655888"/>
          <p14:tracePt t="30486" x="7462838" y="2655888"/>
          <p14:tracePt t="30488" x="7470775" y="2655888"/>
          <p14:tracePt t="30490" x="7478713" y="2663825"/>
          <p14:tracePt t="30494" x="7486650" y="2663825"/>
          <p14:tracePt t="30496" x="7496175" y="2663825"/>
          <p14:tracePt t="30498" x="7504113" y="2663825"/>
          <p14:tracePt t="30502" x="7512050" y="2663825"/>
          <p14:tracePt t="30504" x="7519988" y="2663825"/>
          <p14:tracePt t="30508" x="7527925" y="2663825"/>
          <p14:tracePt t="30509" x="7535863" y="2663825"/>
          <p14:tracePt t="30513" x="7543800" y="2671763"/>
          <p14:tracePt t="30515" x="7551738" y="2671763"/>
          <p14:tracePt t="30519" x="7559675" y="2671763"/>
          <p14:tracePt t="30523" x="7567613" y="2671763"/>
          <p14:tracePt t="30526" x="7575550" y="2671763"/>
          <p14:tracePt t="30527" x="7583488" y="2671763"/>
          <p14:tracePt t="30533" x="7591425" y="2671763"/>
          <p14:tracePt t="30535" x="7599363" y="2671763"/>
          <p14:tracePt t="30538" x="7607300" y="2671763"/>
          <p14:tracePt t="30541" x="7615238" y="2679700"/>
          <p14:tracePt t="30545" x="7623175" y="2679700"/>
          <p14:tracePt t="30547" x="7631113" y="2679700"/>
          <p14:tracePt t="30551" x="7639050" y="2679700"/>
          <p14:tracePt t="30553" x="7646988" y="2679700"/>
          <p14:tracePt t="30557" x="7654925" y="2679700"/>
          <p14:tracePt t="30559" x="7662863" y="2679700"/>
          <p14:tracePt t="30563" x="7670800" y="2679700"/>
          <p14:tracePt t="30565" x="7678738" y="2679700"/>
          <p14:tracePt t="30569" x="7686675" y="2679700"/>
          <p14:tracePt t="30572" x="7694613" y="2679700"/>
          <p14:tracePt t="30576" x="7702550" y="2679700"/>
          <p14:tracePt t="30577" x="7710488" y="2679700"/>
          <p14:tracePt t="30580" x="7710488" y="2687638"/>
          <p14:tracePt t="30582" x="7718425" y="2687638"/>
          <p14:tracePt t="30583" x="7726363" y="2687638"/>
          <p14:tracePt t="30588" x="7734300" y="2687638"/>
          <p14:tracePt t="30592" x="7742238" y="2687638"/>
          <p14:tracePt t="30594" x="7750175" y="2687638"/>
          <p14:tracePt t="30598" x="7758113" y="2687638"/>
          <p14:tracePt t="30603" x="7766050" y="2687638"/>
          <p14:tracePt t="30608" x="7773988" y="2687638"/>
          <p14:tracePt t="30614" x="7781925" y="2687638"/>
          <p14:tracePt t="30626" x="7789863" y="2687638"/>
          <p14:tracePt t="31072" x="7781925" y="2687638"/>
          <p14:tracePt t="31082" x="7773988" y="2687638"/>
          <p14:tracePt t="31088" x="7766050" y="2687638"/>
          <p14:tracePt t="31094" x="7758113" y="2679700"/>
          <p14:tracePt t="31098" x="7750175" y="2679700"/>
          <p14:tracePt t="31104" x="7742238" y="2679700"/>
          <p14:tracePt t="31108" x="7734300" y="2679700"/>
          <p14:tracePt t="31112" x="7726363" y="2679700"/>
          <p14:tracePt t="31114" x="7718425" y="2679700"/>
          <p14:tracePt t="31118" x="7710488" y="2679700"/>
          <p14:tracePt t="31119" x="7702550" y="2679700"/>
          <p14:tracePt t="31124" x="7694613" y="2679700"/>
          <p14:tracePt t="31127" x="7686675" y="2679700"/>
          <p14:tracePt t="31129" x="7678738" y="2679700"/>
          <p14:tracePt t="31133" x="7670800" y="2679700"/>
          <p14:tracePt t="31135" x="7662863" y="2679700"/>
          <p14:tracePt t="31140" x="7654925" y="2679700"/>
          <p14:tracePt t="31142" x="7646988" y="2679700"/>
          <p14:tracePt t="31144" x="7639050" y="2679700"/>
          <p14:tracePt t="31148" x="7631113" y="2679700"/>
          <p14:tracePt t="31149" x="7623175" y="2679700"/>
          <p14:tracePt t="31153" x="7615238" y="2679700"/>
          <p14:tracePt t="31157" x="7599363" y="2679700"/>
          <p14:tracePt t="31161" x="7591425" y="2679700"/>
          <p14:tracePt t="31163" x="7583488" y="2679700"/>
          <p14:tracePt t="31165" x="7575550" y="2679700"/>
          <p14:tracePt t="31167" x="7567613" y="2679700"/>
          <p14:tracePt t="31174" x="7551738" y="2687638"/>
          <p14:tracePt t="31175" x="7543800" y="2687638"/>
          <p14:tracePt t="31178" x="7535863" y="2687638"/>
          <p14:tracePt t="31182" x="7527925" y="2687638"/>
          <p14:tracePt t="31184" x="7519988" y="2687638"/>
          <p14:tracePt t="31185" x="7512050" y="2695575"/>
          <p14:tracePt t="31188" x="7504113" y="2695575"/>
          <p14:tracePt t="31190" x="7496175" y="2695575"/>
          <p14:tracePt t="31193" x="7486650" y="2695575"/>
          <p14:tracePt t="31196" x="7478713" y="2695575"/>
          <p14:tracePt t="31197" x="7470775" y="2695575"/>
          <p14:tracePt t="31199" x="7462838" y="2703513"/>
          <p14:tracePt t="31201" x="7454900" y="2703513"/>
          <p14:tracePt t="31203" x="7446963" y="2703513"/>
          <p14:tracePt t="31208" x="7431088" y="2703513"/>
          <p14:tracePt t="31210" x="7423150" y="2703513"/>
          <p14:tracePt t="31212" x="7415213" y="2703513"/>
          <p14:tracePt t="31213" x="7407275" y="2711450"/>
          <p14:tracePt t="31215" x="7399338" y="2711450"/>
          <p14:tracePt t="31217" x="7391400" y="2711450"/>
          <p14:tracePt t="31219" x="7383463" y="2711450"/>
          <p14:tracePt t="31224" x="7367588" y="2719388"/>
          <p14:tracePt t="31226" x="7351713" y="2719388"/>
          <p14:tracePt t="31228" x="7343775" y="2719388"/>
          <p14:tracePt t="31229" x="7335838" y="2719388"/>
          <p14:tracePt t="31232" x="7327900" y="2719388"/>
          <p14:tracePt t="31233" x="7319963" y="2727325"/>
          <p14:tracePt t="31236" x="7304088" y="2727325"/>
          <p14:tracePt t="31238" x="7296150" y="2727325"/>
          <p14:tracePt t="31240" x="7288213" y="2727325"/>
          <p14:tracePt t="31243" x="7272338" y="2727325"/>
          <p14:tracePt t="31244" x="7264400" y="2727325"/>
          <p14:tracePt t="31245" x="7248525" y="2727325"/>
          <p14:tracePt t="31247" x="7240588" y="2735263"/>
          <p14:tracePt t="31250" x="7232650" y="2735263"/>
          <p14:tracePt t="31252" x="7216775" y="2735263"/>
          <p14:tracePt t="31253" x="7208838" y="2735263"/>
          <p14:tracePt t="31256" x="7192963" y="2735263"/>
          <p14:tracePt t="31259" x="7185025" y="2735263"/>
          <p14:tracePt t="31260" x="7169150" y="2743200"/>
          <p14:tracePt t="31261" x="7153275" y="2743200"/>
          <p14:tracePt t="31263" x="7145338" y="2743200"/>
          <p14:tracePt t="31265" x="7127875" y="2743200"/>
          <p14:tracePt t="31268" x="7112000" y="2743200"/>
          <p14:tracePt t="31269" x="7104063" y="2743200"/>
          <p14:tracePt t="31274" x="7080250" y="2743200"/>
          <p14:tracePt t="31276" x="7064375" y="2743200"/>
          <p14:tracePt t="31277" x="7056438" y="2743200"/>
          <p14:tracePt t="31279" x="7040563" y="2743200"/>
          <p14:tracePt t="31281" x="7032625" y="2743200"/>
          <p14:tracePt t="31284" x="7016750" y="2743200"/>
          <p14:tracePt t="31285" x="7008813" y="2743200"/>
          <p14:tracePt t="31287" x="6992938" y="2735263"/>
          <p14:tracePt t="31290" x="6985000" y="2735263"/>
          <p14:tracePt t="31292" x="6977063" y="2735263"/>
          <p14:tracePt t="31293" x="6961188" y="2735263"/>
          <p14:tracePt t="31295" x="6953250" y="2735263"/>
          <p14:tracePt t="31297" x="6937375" y="2735263"/>
          <p14:tracePt t="31300" x="6921500" y="2735263"/>
          <p14:tracePt t="31301" x="6913563" y="2735263"/>
          <p14:tracePt t="31303" x="6897688" y="2727325"/>
          <p14:tracePt t="31306" x="6889750" y="2727325"/>
          <p14:tracePt t="31308" x="6873875" y="2727325"/>
          <p14:tracePt t="31310" x="6865938" y="2735263"/>
          <p14:tracePt t="31311" x="6850063" y="2735263"/>
          <p14:tracePt t="31313" x="6842125" y="2735263"/>
          <p14:tracePt t="31316" x="6826250" y="2735263"/>
          <p14:tracePt t="31318" x="6810375" y="2727325"/>
          <p14:tracePt t="31319" x="6802438" y="2735263"/>
          <p14:tracePt t="31324" x="6769100" y="2735263"/>
          <p14:tracePt t="31325" x="6761163" y="2735263"/>
          <p14:tracePt t="31327" x="6745288" y="2735263"/>
          <p14:tracePt t="31329" x="6729413" y="2735263"/>
          <p14:tracePt t="31331" x="6713538" y="2735263"/>
          <p14:tracePt t="31334" x="6705600" y="2735263"/>
          <p14:tracePt t="31336" x="6681788" y="2735263"/>
          <p14:tracePt t="31337" x="6673850" y="2735263"/>
          <p14:tracePt t="31340" x="6657975" y="2735263"/>
          <p14:tracePt t="31342" x="6642100" y="2735263"/>
          <p14:tracePt t="31343" x="6626225" y="2735263"/>
          <p14:tracePt t="31346" x="6610350" y="2735263"/>
          <p14:tracePt t="31347" x="6594475" y="2735263"/>
          <p14:tracePt t="31349" x="6578600" y="2735263"/>
          <p14:tracePt t="31351" x="6562725" y="2735263"/>
          <p14:tracePt t="31353" x="6546850" y="2735263"/>
          <p14:tracePt t="31355" x="6530975" y="2735263"/>
          <p14:tracePt t="31357" x="6515100" y="2735263"/>
          <p14:tracePt t="31359" x="6499225" y="2735263"/>
          <p14:tracePt t="31361" x="6483350" y="2735263"/>
          <p14:tracePt t="31363" x="6459538" y="2735263"/>
          <p14:tracePt t="31365" x="6442075" y="2735263"/>
          <p14:tracePt t="31367" x="6426200" y="2743200"/>
          <p14:tracePt t="31369" x="6402388" y="2743200"/>
          <p14:tracePt t="31372" x="6394450" y="2743200"/>
          <p14:tracePt t="31373" x="6370638" y="2743200"/>
          <p14:tracePt t="31375" x="6354763" y="2743200"/>
          <p14:tracePt t="31377" x="6338888" y="2743200"/>
          <p14:tracePt t="31379" x="6323013" y="2743200"/>
          <p14:tracePt t="31381" x="6307138" y="2743200"/>
          <p14:tracePt t="31383" x="6291263" y="2743200"/>
          <p14:tracePt t="31385" x="6275388" y="2743200"/>
          <p14:tracePt t="31387" x="6259513" y="2743200"/>
          <p14:tracePt t="31389" x="6251575" y="2743200"/>
          <p14:tracePt t="31391" x="6235700" y="2751138"/>
          <p14:tracePt t="31393" x="6219825" y="2751138"/>
          <p14:tracePt t="31395" x="6211888" y="2751138"/>
          <p14:tracePt t="31397" x="6196013" y="2751138"/>
          <p14:tracePt t="31399" x="6188075" y="2751138"/>
          <p14:tracePt t="31401" x="6172200" y="2751138"/>
          <p14:tracePt t="31403" x="6164263" y="2751138"/>
          <p14:tracePt t="31405" x="6156325" y="2751138"/>
          <p14:tracePt t="31407" x="6148388" y="2751138"/>
          <p14:tracePt t="31409" x="6140450" y="2751138"/>
          <p14:tracePt t="31411" x="6132513" y="2751138"/>
          <p14:tracePt t="31413" x="6124575" y="2751138"/>
          <p14:tracePt t="31415" x="6116638" y="2751138"/>
          <p14:tracePt t="31417" x="6108700" y="2751138"/>
          <p14:tracePt t="31419" x="6100763" y="2751138"/>
          <p14:tracePt t="31423" x="6091238" y="2759075"/>
          <p14:tracePt t="31427" x="6083300" y="2759075"/>
          <p14:tracePt t="31429" x="6075363" y="2759075"/>
          <p14:tracePt t="31433" x="6067425" y="2759075"/>
          <p14:tracePt t="31437" x="6059488" y="2759075"/>
          <p14:tracePt t="31443" x="6051550" y="2767013"/>
          <p14:tracePt t="31447" x="6043613" y="2767013"/>
          <p14:tracePt t="31453" x="6035675" y="2767013"/>
          <p14:tracePt t="31457" x="6027738" y="2774950"/>
          <p14:tracePt t="31461" x="6019800" y="2774950"/>
          <p14:tracePt t="31465" x="6011863" y="2774950"/>
          <p14:tracePt t="31469" x="6003925" y="2774950"/>
          <p14:tracePt t="31473" x="5995988" y="2782888"/>
          <p14:tracePt t="31475" x="5988050" y="2782888"/>
          <p14:tracePt t="31479" x="5980113" y="2782888"/>
          <p14:tracePt t="31483" x="5972175" y="2782888"/>
          <p14:tracePt t="31485" x="5964238" y="2782888"/>
          <p14:tracePt t="31487" x="5964238" y="2790825"/>
          <p14:tracePt t="31489" x="5956300" y="2790825"/>
          <p14:tracePt t="31491" x="5948363" y="2790825"/>
          <p14:tracePt t="31495" x="5940425" y="2790825"/>
          <p14:tracePt t="31497" x="5932488" y="2790825"/>
          <p14:tracePt t="31501" x="5924550" y="2790825"/>
          <p14:tracePt t="31503" x="5916613" y="2790825"/>
          <p14:tracePt t="31507" x="5908675" y="2790825"/>
          <p14:tracePt t="31509" x="5900738" y="2790825"/>
          <p14:tracePt t="31513" x="5892800" y="2790825"/>
          <p14:tracePt t="31517" x="5884863" y="2798763"/>
          <p14:tracePt t="31522" x="5876925" y="2798763"/>
          <p14:tracePt t="31527" x="5868988" y="2798763"/>
          <p14:tracePt t="31533" x="5861050" y="2798763"/>
          <p14:tracePt t="31545" x="5853113" y="2798763"/>
          <p14:tracePt t="31594" x="5845175" y="2798763"/>
          <p14:tracePt t="31608" x="5837238" y="2798763"/>
          <p14:tracePt t="31618" x="5829300" y="2798763"/>
          <p14:tracePt t="31624" x="5821363" y="2798763"/>
          <p14:tracePt t="31628" x="5813425" y="2798763"/>
          <p14:tracePt t="31632" x="5805488" y="2798763"/>
          <p14:tracePt t="31635" x="5797550" y="2798763"/>
          <p14:tracePt t="31638" x="5797550" y="2790825"/>
          <p14:tracePt t="31640" x="5789613" y="2790825"/>
          <p14:tracePt t="31643" x="5781675" y="2790825"/>
          <p14:tracePt t="31645" x="5773738" y="2790825"/>
          <p14:tracePt t="31650" x="5765800" y="2790825"/>
          <p14:tracePt t="31652" x="5757863" y="2790825"/>
          <p14:tracePt t="31653" x="5749925" y="2790825"/>
          <p14:tracePt t="31658" x="5740400" y="2790825"/>
          <p14:tracePt t="31659" x="5732463" y="2790825"/>
          <p14:tracePt t="31661" x="5724525" y="2790825"/>
          <p14:tracePt t="31664" x="5716588" y="2790825"/>
          <p14:tracePt t="31665" x="5708650" y="2790825"/>
          <p14:tracePt t="31667" x="5700713" y="2790825"/>
          <p14:tracePt t="31669" x="5692775" y="2790825"/>
          <p14:tracePt t="31676" x="5668963" y="2782888"/>
          <p14:tracePt t="31679" x="5661025" y="2782888"/>
          <p14:tracePt t="31681" x="5653088" y="2782888"/>
          <p14:tracePt t="31684" x="5645150" y="2782888"/>
          <p14:tracePt t="31685" x="5637213" y="2782888"/>
          <p14:tracePt t="31688" x="5629275" y="2782888"/>
          <p14:tracePt t="31690" x="5621338" y="2782888"/>
          <p14:tracePt t="31692" x="5613400" y="2774950"/>
          <p14:tracePt t="31693" x="5605463" y="2774950"/>
          <p14:tracePt t="31695" x="5589588" y="2774950"/>
          <p14:tracePt t="31697" x="5581650" y="2774950"/>
          <p14:tracePt t="31700" x="5573713" y="2774950"/>
          <p14:tracePt t="31701" x="5565775" y="2774950"/>
          <p14:tracePt t="31703" x="5557838" y="2767013"/>
          <p14:tracePt t="31707" x="5549900" y="2767013"/>
          <p14:tracePt t="31710" x="5541963" y="2767013"/>
          <p14:tracePt t="31712" x="5534025" y="2767013"/>
          <p14:tracePt t="31713" x="5526088" y="2767013"/>
          <p14:tracePt t="31715" x="5518150" y="2759075"/>
          <p14:tracePt t="31719" x="5510213" y="2759075"/>
          <p14:tracePt t="31724" x="5502275" y="2759075"/>
          <p14:tracePt t="31726" x="5494338" y="2759075"/>
          <p14:tracePt t="31727" x="5486400" y="2759075"/>
          <p14:tracePt t="31731" x="5478463" y="2759075"/>
          <p14:tracePt t="31736" x="5470525" y="2759075"/>
          <p14:tracePt t="31740" x="5462588" y="2759075"/>
          <p14:tracePt t="31742" x="5462588" y="2751138"/>
          <p14:tracePt t="31746" x="5454650" y="2751138"/>
          <p14:tracePt t="31752" x="5446713" y="2751138"/>
          <p14:tracePt t="31758" x="5438775" y="2751138"/>
          <p14:tracePt t="31767" x="5430838" y="2751138"/>
          <p14:tracePt t="31778" x="5422900" y="2743200"/>
          <p14:tracePt t="31788" x="5414963" y="2743200"/>
          <p14:tracePt t="31792" x="5407025" y="2743200"/>
          <p14:tracePt t="31799" x="5397500" y="2743200"/>
          <p14:tracePt t="31801" x="5389563" y="2743200"/>
          <p14:tracePt t="31806" x="5381625" y="2743200"/>
          <p14:tracePt t="31810" x="5381625" y="2735263"/>
          <p14:tracePt t="31811" x="5373688" y="2735263"/>
          <p14:tracePt t="31815" x="5365750" y="2735263"/>
          <p14:tracePt t="31823" x="5357813" y="2735263"/>
          <p14:tracePt t="31826" x="5349875" y="2735263"/>
          <p14:tracePt t="31830" x="5341938" y="2735263"/>
          <p14:tracePt t="31834" x="5334000" y="2735263"/>
          <p14:tracePt t="31838" x="5326063" y="2735263"/>
          <p14:tracePt t="31842" x="5318125" y="2735263"/>
          <p14:tracePt t="31846" x="5310188" y="2735263"/>
          <p14:tracePt t="31852" x="5302250" y="2735263"/>
          <p14:tracePt t="31858" x="5294313" y="2735263"/>
          <p14:tracePt t="31865" x="5286375" y="2735263"/>
          <p14:tracePt t="31874" x="5278438" y="2735263"/>
          <p14:tracePt t="31892" x="5270500" y="2735263"/>
          <p14:tracePt t="31922" x="5262563" y="2735263"/>
          <p14:tracePt t="31942" x="5246688" y="2735263"/>
          <p14:tracePt t="31946" x="5238750" y="2735263"/>
          <p14:tracePt t="31952" x="5230813" y="2735263"/>
          <p14:tracePt t="31958" x="5222875" y="2735263"/>
          <p14:tracePt t="31960" x="5214938" y="2743200"/>
          <p14:tracePt t="31964" x="5207000" y="2743200"/>
          <p14:tracePt t="31966" x="5199063" y="2743200"/>
          <p14:tracePt t="31970" x="5191125" y="2743200"/>
          <p14:tracePt t="31974" x="5175250" y="2743200"/>
          <p14:tracePt t="31978" x="5167313" y="2751138"/>
          <p14:tracePt t="31979" x="5159375" y="2751138"/>
          <p14:tracePt t="31982" x="5151438" y="2751138"/>
          <p14:tracePt t="31983" x="5143500" y="2751138"/>
          <p14:tracePt t="31986" x="5135563" y="2751138"/>
          <p14:tracePt t="31988" x="5119688" y="2751138"/>
          <p14:tracePt t="31990" x="5111750" y="2751138"/>
          <p14:tracePt t="31992" x="5103813" y="2751138"/>
          <p14:tracePt t="31993" x="5095875" y="2751138"/>
          <p14:tracePt t="31995" x="5087938" y="2751138"/>
          <p14:tracePt t="31997" x="5072063" y="2751138"/>
          <p14:tracePt t="31999" x="5064125" y="2751138"/>
          <p14:tracePt t="32002" x="5046663" y="2751138"/>
          <p14:tracePt t="32003" x="5038725" y="2751138"/>
          <p14:tracePt t="32008" x="5014913" y="2751138"/>
          <p14:tracePt t="32010" x="4999038" y="2751138"/>
          <p14:tracePt t="32011" x="4983163" y="2751138"/>
          <p14:tracePt t="32013" x="4975225" y="2751138"/>
          <p14:tracePt t="32015" x="4951413" y="2751138"/>
          <p14:tracePt t="32018" x="4943475" y="2751138"/>
          <p14:tracePt t="32019" x="4927600" y="2751138"/>
          <p14:tracePt t="32024" x="4895850" y="2751138"/>
          <p14:tracePt t="32025" x="4879975" y="2751138"/>
          <p14:tracePt t="32027" x="4864100" y="2751138"/>
          <p14:tracePt t="32029" x="4848225" y="2751138"/>
          <p14:tracePt t="32031" x="4832350" y="2751138"/>
          <p14:tracePt t="32033" x="4816475" y="2743200"/>
          <p14:tracePt t="32036" x="4800600" y="2743200"/>
          <p14:tracePt t="32038" x="4776788" y="2743200"/>
          <p14:tracePt t="32040" x="4760913" y="2743200"/>
          <p14:tracePt t="32042" x="4745038" y="2743200"/>
          <p14:tracePt t="32043" x="4729163" y="2743200"/>
          <p14:tracePt t="32046" x="4713288" y="2743200"/>
          <p14:tracePt t="32048" x="4695825" y="2743200"/>
          <p14:tracePt t="32050" x="4679950" y="2743200"/>
          <p14:tracePt t="32051" x="4664075" y="2743200"/>
          <p14:tracePt t="32053" x="4648200" y="2743200"/>
          <p14:tracePt t="32056" x="4632325" y="2743200"/>
          <p14:tracePt t="32058" x="4624388" y="2743200"/>
          <p14:tracePt t="32059" x="4608513" y="2743200"/>
          <p14:tracePt t="32061" x="4592638" y="2751138"/>
          <p14:tracePt t="32063" x="4576763" y="2751138"/>
          <p14:tracePt t="32066" x="4560888" y="2743200"/>
          <p14:tracePt t="32068" x="4545013" y="2743200"/>
          <p14:tracePt t="32069" x="4529138" y="2751138"/>
          <p14:tracePt t="32074" x="4505325" y="2751138"/>
          <p14:tracePt t="32075" x="4489450" y="2751138"/>
          <p14:tracePt t="32077" x="4481513" y="2751138"/>
          <p14:tracePt t="32080" x="4465638" y="2751138"/>
          <p14:tracePt t="32081" x="4457700" y="2751138"/>
          <p14:tracePt t="32083" x="4441825" y="2751138"/>
          <p14:tracePt t="32085" x="4433888" y="2751138"/>
          <p14:tracePt t="32087" x="4418013" y="2751138"/>
          <p14:tracePt t="32090" x="4410075" y="2751138"/>
          <p14:tracePt t="32092" x="4402138" y="2751138"/>
          <p14:tracePt t="32093" x="4386263" y="2751138"/>
          <p14:tracePt t="32096" x="4378325" y="2751138"/>
          <p14:tracePt t="32098" x="4370388" y="2751138"/>
          <p14:tracePt t="32099" x="4362450" y="2751138"/>
          <p14:tracePt t="32101" x="4344988" y="2751138"/>
          <p14:tracePt t="32103" x="4337050" y="2751138"/>
          <p14:tracePt t="32106" x="4329113" y="2751138"/>
          <p14:tracePt t="32108" x="4321175" y="2751138"/>
          <p14:tracePt t="32110" x="4313238" y="2751138"/>
          <p14:tracePt t="32112" x="4305300" y="2751138"/>
          <p14:tracePt t="32113" x="4289425" y="2751138"/>
          <p14:tracePt t="32115" x="4281488" y="2751138"/>
          <p14:tracePt t="32117" x="4273550" y="2751138"/>
          <p14:tracePt t="32119" x="4265613" y="2751138"/>
          <p14:tracePt t="32124" x="4249738" y="2751138"/>
          <p14:tracePt t="32126" x="4241800" y="2751138"/>
          <p14:tracePt t="32128" x="4233863" y="2751138"/>
          <p14:tracePt t="32130" x="4225925" y="2759075"/>
          <p14:tracePt t="32132" x="4217988" y="2759075"/>
          <p14:tracePt t="32133" x="4210050" y="2759075"/>
          <p14:tracePt t="32135" x="4202113" y="2759075"/>
          <p14:tracePt t="32137" x="4194175" y="2759075"/>
          <p14:tracePt t="32140" x="4186238" y="2759075"/>
          <p14:tracePt t="32142" x="4178300" y="2759075"/>
          <p14:tracePt t="32143" x="4170363" y="2759075"/>
          <p14:tracePt t="32145" x="4162425" y="2759075"/>
          <p14:tracePt t="32147" x="4154488" y="2759075"/>
          <p14:tracePt t="32149" x="4146550" y="2759075"/>
          <p14:tracePt t="32151" x="4138613" y="2759075"/>
          <p14:tracePt t="32153" x="4130675" y="2759075"/>
          <p14:tracePt t="32156" x="4122738" y="2759075"/>
          <p14:tracePt t="32160" x="4106863" y="2759075"/>
          <p14:tracePt t="32161" x="4098925" y="2759075"/>
          <p14:tracePt t="32163" x="4090988" y="2759075"/>
          <p14:tracePt t="32165" x="4083050" y="2759075"/>
          <p14:tracePt t="32167" x="4075113" y="2759075"/>
          <p14:tracePt t="32169" x="4059238" y="2759075"/>
          <p14:tracePt t="32174" x="4043363" y="2751138"/>
          <p14:tracePt t="32175" x="4035425" y="2751138"/>
          <p14:tracePt t="32177" x="4027488" y="2751138"/>
          <p14:tracePt t="32179" x="4019550" y="2751138"/>
          <p14:tracePt t="32181" x="4011613" y="2751138"/>
          <p14:tracePt t="32183" x="3994150" y="2751138"/>
          <p14:tracePt t="32185" x="3986213" y="2751138"/>
          <p14:tracePt t="32187" x="3978275" y="2751138"/>
          <p14:tracePt t="32190" x="3962400" y="2751138"/>
          <p14:tracePt t="32193" x="3954463" y="2759075"/>
          <p14:tracePt t="32194" x="3946525" y="2759075"/>
          <p14:tracePt t="32195" x="3930650" y="2759075"/>
          <p14:tracePt t="32197" x="3922713" y="2759075"/>
          <p14:tracePt t="32200" x="3914775" y="2759075"/>
          <p14:tracePt t="32201" x="3898900" y="2759075"/>
          <p14:tracePt t="32203" x="3890963" y="2759075"/>
          <p14:tracePt t="32208" x="3859213" y="2759075"/>
          <p14:tracePt t="32210" x="3851275" y="2759075"/>
          <p14:tracePt t="32212" x="3835400" y="2767013"/>
          <p14:tracePt t="32214" x="3827463" y="2767013"/>
          <p14:tracePt t="32215" x="3811588" y="2767013"/>
          <p14:tracePt t="32217" x="3795713" y="2767013"/>
          <p14:tracePt t="32219" x="3779838" y="2767013"/>
          <p14:tracePt t="32224" x="3763963" y="2767013"/>
          <p14:tracePt t="32226" x="3748088" y="2767013"/>
          <p14:tracePt t="32227" x="3732213" y="2767013"/>
          <p14:tracePt t="32230" x="3724275" y="2767013"/>
          <p14:tracePt t="32231" x="3708400" y="2767013"/>
          <p14:tracePt t="32233" x="3700463" y="2767013"/>
          <p14:tracePt t="32235" x="3684588" y="2767013"/>
          <p14:tracePt t="32238" x="3676650" y="2759075"/>
          <p14:tracePt t="32240" x="3660775" y="2759075"/>
          <p14:tracePt t="32242" x="3651250" y="2759075"/>
          <p14:tracePt t="32243" x="3635375" y="2759075"/>
          <p14:tracePt t="32245" x="3627438" y="2759075"/>
          <p14:tracePt t="32248" x="3611563" y="2759075"/>
          <p14:tracePt t="32249" x="3603625" y="2759075"/>
          <p14:tracePt t="32251" x="3587750" y="2751138"/>
          <p14:tracePt t="32254" x="3579813" y="2751138"/>
          <p14:tracePt t="32256" x="3571875" y="2751138"/>
          <p14:tracePt t="32259" x="3556000" y="2751138"/>
          <p14:tracePt t="32260" x="3548063" y="2751138"/>
          <p14:tracePt t="32262" x="3540125" y="2743200"/>
          <p14:tracePt t="32264" x="3532188" y="2743200"/>
          <p14:tracePt t="32265" x="3516313" y="2743200"/>
          <p14:tracePt t="32268" x="3508375" y="2743200"/>
          <p14:tracePt t="32269" x="3500438" y="2743200"/>
          <p14:tracePt t="32273" x="3492500" y="2743200"/>
          <p14:tracePt t="32275" x="3476625" y="2743200"/>
          <p14:tracePt t="32277" x="3468688" y="2735263"/>
          <p14:tracePt t="32280" x="3452813" y="2735263"/>
          <p14:tracePt t="32281" x="3444875" y="2735263"/>
          <p14:tracePt t="32284" x="3436938" y="2735263"/>
          <p14:tracePt t="32285" x="3429000" y="2735263"/>
          <p14:tracePt t="32287" x="3421063" y="2735263"/>
          <p14:tracePt t="32290" x="3413125" y="2727325"/>
          <p14:tracePt t="32292" x="3405188" y="2727325"/>
          <p14:tracePt t="32295" x="3397250" y="2727325"/>
          <p14:tracePt t="32298" x="3389313" y="2727325"/>
          <p14:tracePt t="32300" x="3381375" y="2719388"/>
          <p14:tracePt t="32301" x="3373438" y="2719388"/>
          <p14:tracePt t="32303" x="3365500" y="2719388"/>
          <p14:tracePt t="32306" x="3357563" y="2719388"/>
          <p14:tracePt t="32309" x="3349625" y="2711450"/>
          <p14:tracePt t="32311" x="3341688" y="2711450"/>
          <p14:tracePt t="32313" x="3333750" y="2703513"/>
          <p14:tracePt t="32316" x="3325813" y="2703513"/>
          <p14:tracePt t="32319" x="3317875" y="2703513"/>
          <p14:tracePt t="32323" x="3308350" y="2695575"/>
          <p14:tracePt t="32326" x="3300413" y="2695575"/>
          <p14:tracePt t="32327" x="3300413" y="2687638"/>
          <p14:tracePt t="32330" x="3292475" y="2687638"/>
          <p14:tracePt t="32334" x="3284538" y="2679700"/>
          <p14:tracePt t="32339" x="3276600" y="2671763"/>
          <p14:tracePt t="32342" x="3268663" y="2671763"/>
          <p14:tracePt t="32346" x="3260725" y="2663825"/>
          <p14:tracePt t="32349" x="3252788" y="2663825"/>
          <p14:tracePt t="32351" x="3252788" y="2655888"/>
          <p14:tracePt t="32353" x="3244850" y="2655888"/>
          <p14:tracePt t="32358" x="3236913" y="2647950"/>
          <p14:tracePt t="32361" x="3228975" y="2647950"/>
          <p14:tracePt t="32365" x="3228975" y="2640013"/>
          <p14:tracePt t="32368" x="3221038" y="2640013"/>
          <p14:tracePt t="32373" x="3213100" y="2632075"/>
          <p14:tracePt t="32376" x="3205163" y="2632075"/>
          <p14:tracePt t="32378" x="3197225" y="2624138"/>
          <p14:tracePt t="32381" x="3189288" y="2624138"/>
          <p14:tracePt t="32383" x="3189288" y="2616200"/>
          <p14:tracePt t="32385" x="3181350" y="2616200"/>
          <p14:tracePt t="32390" x="3173413" y="2616200"/>
          <p14:tracePt t="32394" x="3165475" y="2608263"/>
          <p14:tracePt t="32398" x="3157538" y="2608263"/>
          <p14:tracePt t="32400" x="3149600" y="2608263"/>
          <p14:tracePt t="32401" x="3141663" y="2600325"/>
          <p14:tracePt t="32406" x="3133725" y="2600325"/>
          <p14:tracePt t="32411" x="3117850" y="2600325"/>
          <p14:tracePt t="32413" x="3109913" y="2592388"/>
          <p14:tracePt t="32415" x="3101975" y="2592388"/>
          <p14:tracePt t="32418" x="3094038" y="2592388"/>
          <p14:tracePt t="32419" x="3086100" y="2592388"/>
          <p14:tracePt t="32423" x="3078163" y="2592388"/>
          <p14:tracePt t="32426" x="3070225" y="2592388"/>
          <p14:tracePt t="32427" x="3062288" y="2592388"/>
          <p14:tracePt t="32430" x="3054350" y="2592388"/>
          <p14:tracePt t="32433" x="3046413" y="2592388"/>
          <p14:tracePt t="32435" x="3038475" y="2592388"/>
          <p14:tracePt t="32440" x="3030538" y="2592388"/>
          <p14:tracePt t="32444" x="3022600" y="2592388"/>
          <p14:tracePt t="32448" x="3014663" y="2592388"/>
          <p14:tracePt t="32454" x="3006725" y="2592388"/>
          <p14:tracePt t="32458" x="2998788" y="2592388"/>
          <p14:tracePt t="32462" x="2998788" y="2600325"/>
          <p14:tracePt t="32466" x="2990850" y="2600325"/>
          <p14:tracePt t="32478" x="2982913" y="2600325"/>
          <p14:tracePt t="32484" x="2982913" y="2608263"/>
          <p14:tracePt t="32488" x="2974975" y="2608263"/>
          <p14:tracePt t="32498" x="2967038" y="2616200"/>
          <p14:tracePt t="32516" x="2957513" y="2624138"/>
          <p14:tracePt t="32539" x="2957513" y="2632075"/>
          <p14:tracePt t="32544" x="2949575" y="2632075"/>
          <p14:tracePt t="32560" x="2949575" y="2640013"/>
          <p14:tracePt t="32590" x="2941638" y="2640013"/>
          <p14:tracePt t="32606" x="2933700" y="2640013"/>
          <p14:tracePt t="32618" x="2925763" y="2640013"/>
          <p14:tracePt t="32626" x="2917825" y="2640013"/>
          <p14:tracePt t="32632" x="2909888" y="2640013"/>
          <p14:tracePt t="32636" x="2901950" y="2647950"/>
          <p14:tracePt t="32640" x="2894013" y="2647950"/>
          <p14:tracePt t="32644" x="2886075" y="2647950"/>
          <p14:tracePt t="32648" x="2878138" y="2647950"/>
          <p14:tracePt t="32651" x="2870200" y="2647950"/>
          <p14:tracePt t="32656" x="2862263" y="2647950"/>
          <p14:tracePt t="32660" x="2854325" y="2647950"/>
          <p14:tracePt t="32663" x="2846388" y="2647950"/>
          <p14:tracePt t="32665" x="2838450" y="2647950"/>
          <p14:tracePt t="32670" x="2830513" y="2647950"/>
          <p14:tracePt t="32674" x="2822575" y="2647950"/>
          <p14:tracePt t="32675" x="2814638" y="2647950"/>
          <p14:tracePt t="32679" x="2806700" y="2647950"/>
          <p14:tracePt t="32684" x="2798763" y="2647950"/>
          <p14:tracePt t="32688" x="2790825" y="2647950"/>
          <p14:tracePt t="32690" x="2790825" y="2655888"/>
          <p14:tracePt t="32692" x="2782888" y="2655888"/>
          <p14:tracePt t="32695" x="2774950" y="2655888"/>
          <p14:tracePt t="32700" x="2767013" y="2655888"/>
          <p14:tracePt t="32708" x="2759075" y="2655888"/>
          <p14:tracePt t="32714" x="2751138" y="2655888"/>
          <p14:tracePt t="32724" x="2743200" y="2663825"/>
          <p14:tracePt t="32744" x="2735263" y="2663825"/>
          <p14:tracePt t="32758" x="2735263" y="2671763"/>
          <p14:tracePt t="32820" x="2727325" y="2671763"/>
          <p14:tracePt t="32838" x="2719388" y="2671763"/>
          <p14:tracePt t="32848" x="2711450" y="2671763"/>
          <p14:tracePt t="32856" x="2703513" y="2671763"/>
          <p14:tracePt t="32862" x="2695575" y="2671763"/>
          <p14:tracePt t="32870" x="2687638" y="2671763"/>
          <p14:tracePt t="32876" x="2679700" y="2671763"/>
          <p14:tracePt t="32884" x="2671763" y="2671763"/>
          <p14:tracePt t="32890" x="2663825" y="2671763"/>
          <p14:tracePt t="32896" x="2655888" y="2671763"/>
          <p14:tracePt t="32901" x="2647950" y="2671763"/>
          <p14:tracePt t="32908" x="2640013" y="2671763"/>
          <p14:tracePt t="32914" x="2632075" y="2671763"/>
          <p14:tracePt t="32920" x="2624138" y="2671763"/>
          <p14:tracePt t="32926" x="2616200" y="2671763"/>
          <p14:tracePt t="32943" x="2606675" y="2671763"/>
          <p14:tracePt t="33040" x="2616200" y="2671763"/>
          <p14:tracePt t="33048" x="2624138" y="2671763"/>
          <p14:tracePt t="33054" x="2632075" y="2671763"/>
          <p14:tracePt t="33059" x="2640013" y="2679700"/>
          <p14:tracePt t="33063" x="2647950" y="2679700"/>
          <p14:tracePt t="33066" x="2655888" y="2679700"/>
          <p14:tracePt t="33070" x="2663825" y="2687638"/>
          <p14:tracePt t="33075" x="2679700" y="2687638"/>
          <p14:tracePt t="33076" x="2687638" y="2687638"/>
          <p14:tracePt t="33080" x="2695575" y="2695575"/>
          <p14:tracePt t="33082" x="2703513" y="2695575"/>
          <p14:tracePt t="33083" x="2711450" y="2695575"/>
          <p14:tracePt t="33085" x="2719388" y="2695575"/>
          <p14:tracePt t="33090" x="2727325" y="2695575"/>
          <p14:tracePt t="33092" x="2735263" y="2703513"/>
          <p14:tracePt t="33096" x="2743200" y="2703513"/>
          <p14:tracePt t="33098" x="2751138" y="2703513"/>
          <p14:tracePt t="33101" x="2759075" y="2703513"/>
          <p14:tracePt t="33107" x="2767013" y="2703513"/>
          <p14:tracePt t="33110" x="2774950" y="2703513"/>
          <p14:tracePt t="33114" x="2782888" y="2703513"/>
          <p14:tracePt t="33120" x="2790825" y="2703513"/>
          <p14:tracePt t="33124" x="2798763" y="2703513"/>
          <p14:tracePt t="33127" x="2806700" y="2703513"/>
          <p14:tracePt t="33134" x="2814638" y="2703513"/>
          <p14:tracePt t="33138" x="2822575" y="2703513"/>
          <p14:tracePt t="33146" x="2830513" y="2703513"/>
          <p14:tracePt t="33152" x="2838450" y="2703513"/>
          <p14:tracePt t="33160" x="2846388" y="2703513"/>
          <p14:tracePt t="33168" x="2854325" y="2695575"/>
          <p14:tracePt t="33176" x="2862263" y="2695575"/>
          <p14:tracePt t="33184" x="2870200" y="2695575"/>
          <p14:tracePt t="33191" x="2878138" y="2695575"/>
          <p14:tracePt t="33194" x="2886075" y="2695575"/>
          <p14:tracePt t="33197" x="2886075" y="2687638"/>
          <p14:tracePt t="33200" x="2894013" y="2687638"/>
          <p14:tracePt t="33201" x="2901950" y="2687638"/>
          <p14:tracePt t="33208" x="2909888" y="2687638"/>
          <p14:tracePt t="33209" x="2917825" y="2687638"/>
          <p14:tracePt t="33213" x="2925763" y="2687638"/>
          <p14:tracePt t="33217" x="2933700" y="2687638"/>
          <p14:tracePt t="33225" x="2941638" y="2687638"/>
          <p14:tracePt t="33226" x="2949575" y="2687638"/>
          <p14:tracePt t="33229" x="2957513" y="2687638"/>
          <p14:tracePt t="33233" x="2967038" y="2687638"/>
          <p14:tracePt t="33237" x="2974975" y="2679700"/>
          <p14:tracePt t="33242" x="2982913" y="2679700"/>
          <p14:tracePt t="33245" x="2990850" y="2679700"/>
          <p14:tracePt t="33251" x="2998788" y="2679700"/>
          <p14:tracePt t="33258" x="3006725" y="2679700"/>
          <p14:tracePt t="33263" x="3014663" y="2679700"/>
          <p14:tracePt t="33274" x="3022600" y="2679700"/>
          <p14:tracePt t="33284" x="3030538" y="2679700"/>
          <p14:tracePt t="33298" x="3038475" y="2679700"/>
          <p14:tracePt t="33336" x="3046413" y="2679700"/>
          <p14:tracePt t="33354" x="3054350" y="2679700"/>
          <p14:tracePt t="33364" x="3062288" y="2671763"/>
          <p14:tracePt t="33372" x="3070225" y="2671763"/>
          <p14:tracePt t="33380" x="3078163" y="2671763"/>
          <p14:tracePt t="33388" x="3086100" y="2671763"/>
          <p14:tracePt t="33396" x="3094038" y="2671763"/>
          <p14:tracePt t="33399" x="3094038" y="2679700"/>
          <p14:tracePt t="33408" x="3101975" y="2679700"/>
          <p14:tracePt t="33416" x="3109913" y="2679700"/>
          <p14:tracePt t="33423" x="3117850" y="2679700"/>
          <p14:tracePt t="33427" x="3125788" y="2679700"/>
          <p14:tracePt t="33433" x="3133725" y="2687638"/>
          <p14:tracePt t="33438" x="3141663" y="2687638"/>
          <p14:tracePt t="33444" x="3149600" y="2687638"/>
          <p14:tracePt t="33448" x="3157538" y="2687638"/>
          <p14:tracePt t="33451" x="3165475" y="2687638"/>
          <p14:tracePt t="33458" x="3173413" y="2687638"/>
          <p14:tracePt t="33459" x="3181350" y="2687638"/>
          <p14:tracePt t="33462" x="3189288" y="2695575"/>
          <p14:tracePt t="33465" x="3197225" y="2695575"/>
          <p14:tracePt t="33468" x="3205163" y="2695575"/>
          <p14:tracePt t="33474" x="3221038" y="2695575"/>
          <p14:tracePt t="33478" x="3228975" y="2695575"/>
          <p14:tracePt t="33480" x="3236913" y="2695575"/>
          <p14:tracePt t="33483" x="3244850" y="2695575"/>
          <p14:tracePt t="33486" x="3252788" y="2695575"/>
          <p14:tracePt t="33490" x="3260725" y="2703513"/>
          <p14:tracePt t="33492" x="3268663" y="2703513"/>
          <p14:tracePt t="33494" x="3276600" y="2703513"/>
          <p14:tracePt t="33497" x="3284538" y="2703513"/>
          <p14:tracePt t="33499" x="3292475" y="2703513"/>
          <p14:tracePt t="33502" x="3300413" y="2703513"/>
          <p14:tracePt t="33504" x="3308350" y="2703513"/>
          <p14:tracePt t="33508" x="3317875" y="2703513"/>
          <p14:tracePt t="33510" x="3325813" y="2703513"/>
          <p14:tracePt t="33511" x="3333750" y="2703513"/>
          <p14:tracePt t="33513" x="3341688" y="2703513"/>
          <p14:tracePt t="33515" x="3349625" y="2703513"/>
          <p14:tracePt t="33518" x="3357563" y="2703513"/>
          <p14:tracePt t="33524" x="3373438" y="2703513"/>
          <p14:tracePt t="33526" x="3381375" y="2703513"/>
          <p14:tracePt t="33527" x="3389313" y="2703513"/>
          <p14:tracePt t="33529" x="3397250" y="2703513"/>
          <p14:tracePt t="33532" x="3405188" y="2703513"/>
          <p14:tracePt t="33534" x="3413125" y="2703513"/>
          <p14:tracePt t="33535" x="3421063" y="2711450"/>
          <p14:tracePt t="33537" x="3429000" y="2711450"/>
          <p14:tracePt t="33540" x="3436938" y="2711450"/>
          <p14:tracePt t="33542" x="3444875" y="2711450"/>
          <p14:tracePt t="33544" x="3452813" y="2711450"/>
          <p14:tracePt t="33545" x="3468688" y="2711450"/>
          <p14:tracePt t="33549" x="3476625" y="2711450"/>
          <p14:tracePt t="33552" x="3492500" y="2711450"/>
          <p14:tracePt t="33553" x="3500438" y="2711450"/>
          <p14:tracePt t="33557" x="3516313" y="2711450"/>
          <p14:tracePt t="33559" x="3532188" y="2711450"/>
          <p14:tracePt t="33561" x="3540125" y="2711450"/>
          <p14:tracePt t="33563" x="3548063" y="2711450"/>
          <p14:tracePt t="33566" x="3563938" y="2711450"/>
          <p14:tracePt t="33567" x="3571875" y="2711450"/>
          <p14:tracePt t="33569" x="3587750" y="2711450"/>
          <p14:tracePt t="33574" x="3603625" y="2711450"/>
          <p14:tracePt t="33575" x="3619500" y="2711450"/>
          <p14:tracePt t="33578" x="3627438" y="2711450"/>
          <p14:tracePt t="33580" x="3643313" y="2711450"/>
          <p14:tracePt t="33581" x="3660775" y="2719388"/>
          <p14:tracePt t="33583" x="3668713" y="2719388"/>
          <p14:tracePt t="33585" x="3684588" y="2719388"/>
          <p14:tracePt t="33587" x="3692525" y="2719388"/>
          <p14:tracePt t="33590" x="3708400" y="2719388"/>
          <p14:tracePt t="33592" x="3716338" y="2719388"/>
          <p14:tracePt t="33593" x="3732213" y="2719388"/>
          <p14:tracePt t="33596" x="3740150" y="2719388"/>
          <p14:tracePt t="33598" x="3748088" y="2719388"/>
          <p14:tracePt t="33599" x="3763963" y="2719388"/>
          <p14:tracePt t="33601" x="3771900" y="2719388"/>
          <p14:tracePt t="33603" x="3779838" y="2719388"/>
          <p14:tracePt t="33606" x="3795713" y="2719388"/>
          <p14:tracePt t="33608" x="3803650" y="2719388"/>
          <p14:tracePt t="33609" x="3811588" y="2719388"/>
          <p14:tracePt t="33612" x="3819525" y="2719388"/>
          <p14:tracePt t="33613" x="3835400" y="2719388"/>
          <p14:tracePt t="33617" x="3843338" y="2727325"/>
          <p14:tracePt t="33619" x="3851275" y="2727325"/>
          <p14:tracePt t="33624" x="3867150" y="2727325"/>
          <p14:tracePt t="33626" x="3875088" y="2727325"/>
          <p14:tracePt t="33628" x="3883025" y="2719388"/>
          <p14:tracePt t="33630" x="3890963" y="2719388"/>
          <p14:tracePt t="33631" x="3898900" y="2719388"/>
          <p14:tracePt t="33633" x="3906838" y="2719388"/>
          <p14:tracePt t="33636" x="3914775" y="2719388"/>
          <p14:tracePt t="33638" x="3922713" y="2719388"/>
          <p14:tracePt t="33643" x="3930650" y="2719388"/>
          <p14:tracePt t="33644" x="3938588" y="2719388"/>
          <p14:tracePt t="33645" x="3946525" y="2719388"/>
          <p14:tracePt t="33649" x="3954463" y="2719388"/>
          <p14:tracePt t="33652" x="3962400" y="2719388"/>
          <p14:tracePt t="33656" x="3970338" y="2719388"/>
          <p14:tracePt t="33660" x="3978275" y="2719388"/>
          <p14:tracePt t="33661" x="3986213" y="2719388"/>
          <p14:tracePt t="33665" x="3994150" y="2719388"/>
          <p14:tracePt t="33673" x="4002088" y="2719388"/>
          <p14:tracePt t="33678" x="4011613" y="2719388"/>
          <p14:tracePt t="33683" x="4019550" y="2719388"/>
          <p14:tracePt t="33691" x="4027488" y="2719388"/>
          <p14:tracePt t="33697" x="4035425" y="2719388"/>
          <p14:tracePt t="33708" x="4043363" y="2719388"/>
          <p14:tracePt t="33712" x="4051300" y="2719388"/>
          <p14:tracePt t="33718" x="4059238" y="2711450"/>
          <p14:tracePt t="33724" x="4067175" y="2711450"/>
          <p14:tracePt t="33728" x="4075113" y="2711450"/>
          <p14:tracePt t="33733" x="4083050" y="2711450"/>
          <p14:tracePt t="33738" x="4090988" y="2711450"/>
          <p14:tracePt t="33741" x="4098925" y="2711450"/>
          <p14:tracePt t="33743" x="4106863" y="2711450"/>
          <p14:tracePt t="33748" x="4114800" y="2711450"/>
          <p14:tracePt t="33751" x="4122738" y="2711450"/>
          <p14:tracePt t="33754" x="4130675" y="2711450"/>
          <p14:tracePt t="33758" x="4138613" y="2711450"/>
          <p14:tracePt t="33759" x="4146550" y="2711450"/>
          <p14:tracePt t="33763" x="4154488" y="2711450"/>
          <p14:tracePt t="33765" x="4162425" y="2711450"/>
          <p14:tracePt t="33769" x="4170363" y="2711450"/>
          <p14:tracePt t="33774" x="4186238" y="2711450"/>
          <p14:tracePt t="33775" x="4194175" y="2711450"/>
          <p14:tracePt t="33779" x="4202113" y="2711450"/>
          <p14:tracePt t="33781" x="4210050" y="2711450"/>
          <p14:tracePt t="33784" x="4217988" y="2711450"/>
          <p14:tracePt t="33785" x="4225925" y="2711450"/>
          <p14:tracePt t="33790" x="4233863" y="2711450"/>
          <p14:tracePt t="33791" x="4241800" y="2711450"/>
          <p14:tracePt t="33793" x="4249738" y="2711450"/>
          <p14:tracePt t="33795" x="4257675" y="2711450"/>
          <p14:tracePt t="33797" x="4265613" y="2711450"/>
          <p14:tracePt t="33800" x="4273550" y="2711450"/>
          <p14:tracePt t="33801" x="4281488" y="2711450"/>
          <p14:tracePt t="33806" x="4289425" y="2711450"/>
          <p14:tracePt t="33808" x="4297363" y="2711450"/>
          <p14:tracePt t="33810" x="4305300" y="2711450"/>
          <p14:tracePt t="33813" x="4313238" y="2711450"/>
          <p14:tracePt t="33816" x="4321175" y="2703513"/>
          <p14:tracePt t="33819" x="4329113" y="2703513"/>
          <p14:tracePt t="33824" x="4337050" y="2703513"/>
          <p14:tracePt t="33827" x="4344988" y="2703513"/>
          <p14:tracePt t="33830" x="4352925" y="2703513"/>
          <p14:tracePt t="33833" x="4362450" y="2703513"/>
          <p14:tracePt t="33838" x="4370388" y="2703513"/>
          <p14:tracePt t="33844" x="4378325" y="2703513"/>
          <p14:tracePt t="33848" x="4386263" y="2703513"/>
          <p14:tracePt t="33851" x="4394200" y="2703513"/>
          <p14:tracePt t="33856" x="4394200" y="2695575"/>
          <p14:tracePt t="33860" x="4402138" y="2695575"/>
          <p14:tracePt t="33865" x="4410075" y="2695575"/>
          <p14:tracePt t="33874" x="4418013" y="2695575"/>
          <p14:tracePt t="33882" x="4425950" y="2695575"/>
          <p14:tracePt t="33884" x="4425950" y="2687638"/>
          <p14:tracePt t="33888" x="4433888" y="2687638"/>
          <p14:tracePt t="33894" x="4441825" y="2687638"/>
          <p14:tracePt t="33900" x="4449763" y="2687638"/>
          <p14:tracePt t="33906" x="4457700" y="2687638"/>
          <p14:tracePt t="33909" x="4465638" y="2687638"/>
          <p14:tracePt t="33913" x="4473575" y="2687638"/>
          <p14:tracePt t="33915" x="4473575" y="2679700"/>
          <p14:tracePt t="33920" x="4481513" y="2679700"/>
          <p14:tracePt t="33924" x="4489450" y="2679700"/>
          <p14:tracePt t="33927" x="4497388" y="2679700"/>
          <p14:tracePt t="33932" x="4505325" y="2679700"/>
          <p14:tracePt t="33943" x="4529138" y="2687638"/>
          <p14:tracePt t="33946" x="4537075" y="2687638"/>
          <p14:tracePt t="33950" x="4545013" y="2687638"/>
          <p14:tracePt t="33951" x="4552950" y="2687638"/>
          <p14:tracePt t="33958" x="4560888" y="2687638"/>
          <p14:tracePt t="33960" x="4568825" y="2687638"/>
          <p14:tracePt t="33964" x="4576763" y="2687638"/>
          <p14:tracePt t="33965" x="4584700" y="2687638"/>
          <p14:tracePt t="33970" x="4592638" y="2687638"/>
          <p14:tracePt t="33973" x="4600575" y="2687638"/>
          <p14:tracePt t="33976" x="4608513" y="2687638"/>
          <p14:tracePt t="33980" x="4616450" y="2687638"/>
          <p14:tracePt t="33981" x="4624388" y="2687638"/>
          <p14:tracePt t="33986" x="4632325" y="2687638"/>
          <p14:tracePt t="33989" x="4640263" y="2687638"/>
          <p14:tracePt t="33991" x="4648200" y="2695575"/>
          <p14:tracePt t="33993" x="4656138" y="2695575"/>
          <p14:tracePt t="33997" x="4664075" y="2695575"/>
          <p14:tracePt t="33999" x="4672013" y="2695575"/>
          <p14:tracePt t="34003" x="4679950" y="2695575"/>
          <p14:tracePt t="34008" x="4687888" y="2695575"/>
          <p14:tracePt t="34012" x="4695825" y="2695575"/>
          <p14:tracePt t="34015" x="4705350" y="2695575"/>
          <p14:tracePt t="34019" x="4713288" y="2695575"/>
          <p14:tracePt t="34026" x="4721225" y="2695575"/>
          <p14:tracePt t="34029" x="4729163" y="2695575"/>
          <p14:tracePt t="34035" x="4737100" y="2695575"/>
          <p14:tracePt t="34040" x="4745038" y="2695575"/>
          <p14:tracePt t="34046" x="4752975" y="2695575"/>
          <p14:tracePt t="34054" x="4760913" y="2695575"/>
          <p14:tracePt t="34062" x="4768850" y="2695575"/>
          <p14:tracePt t="34070" x="4776788" y="2695575"/>
          <p14:tracePt t="34078" x="4784725" y="2695575"/>
          <p14:tracePt t="34086" x="4792663" y="2695575"/>
          <p14:tracePt t="34092" x="4800600" y="2695575"/>
          <p14:tracePt t="34099" x="4808538" y="2695575"/>
          <p14:tracePt t="34108" x="4816475" y="2695575"/>
          <p14:tracePt t="34131" x="4816475" y="2703513"/>
          <p14:tracePt t="34291" x="4824413" y="2703513"/>
          <p14:tracePt t="34305" x="4832350" y="2703513"/>
          <p14:tracePt t="34325" x="4840288" y="2703513"/>
          <p14:tracePt t="34363" x="4840288" y="2695575"/>
          <p14:tracePt t="34390" x="4848225" y="2695575"/>
          <p14:tracePt t="34406" x="4856163" y="2695575"/>
          <p14:tracePt t="34418" x="4864100" y="2695575"/>
          <p14:tracePt t="34624" x="4872038" y="2695575"/>
          <p14:tracePt t="34638" x="4872038" y="2687638"/>
          <p14:tracePt t="34642" x="4879975" y="2687638"/>
          <p14:tracePt t="35099" x="4887913" y="2687638"/>
          <p14:tracePt t="35102" x="4895850" y="2687638"/>
          <p14:tracePt t="35108" x="4903788" y="2687638"/>
          <p14:tracePt t="35112" x="4911725" y="2679700"/>
          <p14:tracePt t="35116" x="4919663" y="2679700"/>
          <p14:tracePt t="35117" x="4927600" y="2679700"/>
          <p14:tracePt t="35124" x="4935538" y="2671763"/>
          <p14:tracePt t="35125" x="4943475" y="2671763"/>
          <p14:tracePt t="35128" x="4951413" y="2671763"/>
          <p14:tracePt t="35131" x="4959350" y="2671763"/>
          <p14:tracePt t="35133" x="4967288" y="2671763"/>
          <p14:tracePt t="35135" x="4975225" y="2671763"/>
          <p14:tracePt t="35140" x="4983163" y="2671763"/>
          <p14:tracePt t="35144" x="4999038" y="2671763"/>
          <p14:tracePt t="35145" x="5006975" y="2671763"/>
          <p14:tracePt t="35147" x="5014913" y="2671763"/>
          <p14:tracePt t="35151" x="5022850" y="2671763"/>
          <p14:tracePt t="35153" x="5030788" y="2671763"/>
          <p14:tracePt t="35156" x="5038725" y="2671763"/>
          <p14:tracePt t="35160" x="5056188" y="2671763"/>
          <p14:tracePt t="35161" x="5072063" y="2671763"/>
          <p14:tracePt t="35163" x="5080000" y="2671763"/>
          <p14:tracePt t="35165" x="5087938" y="2671763"/>
          <p14:tracePt t="35167" x="5095875" y="2671763"/>
          <p14:tracePt t="35169" x="5103813" y="2671763"/>
          <p14:tracePt t="35174" x="5119688" y="2663825"/>
          <p14:tracePt t="35176" x="5127625" y="2663825"/>
          <p14:tracePt t="35178" x="5143500" y="2663825"/>
          <p14:tracePt t="35181" x="5159375" y="2663825"/>
          <p14:tracePt t="35183" x="5167313" y="2663825"/>
          <p14:tracePt t="35185" x="5175250" y="2663825"/>
          <p14:tracePt t="35188" x="5183188" y="2663825"/>
          <p14:tracePt t="35192" x="5199063" y="2663825"/>
          <p14:tracePt t="35194" x="5207000" y="2663825"/>
          <p14:tracePt t="35196" x="5222875" y="2663825"/>
          <p14:tracePt t="35197" x="5230813" y="2663825"/>
          <p14:tracePt t="35199" x="5238750" y="2663825"/>
          <p14:tracePt t="35201" x="5246688" y="2663825"/>
          <p14:tracePt t="35203" x="5254625" y="2663825"/>
          <p14:tracePt t="35207" x="5270500" y="2663825"/>
          <p14:tracePt t="35209" x="5278438" y="2663825"/>
          <p14:tracePt t="35210" x="5286375" y="2663825"/>
          <p14:tracePt t="35211" x="5302250" y="2663825"/>
          <p14:tracePt t="35213" x="5310188" y="2663825"/>
          <p14:tracePt t="35215" x="5318125" y="2663825"/>
          <p14:tracePt t="35217" x="5334000" y="2663825"/>
          <p14:tracePt t="35219" x="5341938" y="2663825"/>
          <p14:tracePt t="35224" x="5365750" y="2663825"/>
          <p14:tracePt t="35226" x="5373688" y="2663825"/>
          <p14:tracePt t="35227" x="5389563" y="2663825"/>
          <p14:tracePt t="35229" x="5397500" y="2663825"/>
          <p14:tracePt t="35232" x="5407025" y="2663825"/>
          <p14:tracePt t="35233" x="5422900" y="2663825"/>
          <p14:tracePt t="35236" x="5430838" y="2663825"/>
          <p14:tracePt t="35237" x="5446713" y="2663825"/>
          <p14:tracePt t="35240" x="5454650" y="2663825"/>
          <p14:tracePt t="35242" x="5470525" y="2663825"/>
          <p14:tracePt t="35244" x="5478463" y="2663825"/>
          <p14:tracePt t="35246" x="5494338" y="2663825"/>
          <p14:tracePt t="35248" x="5502275" y="2663825"/>
          <p14:tracePt t="35249" x="5510213" y="2663825"/>
          <p14:tracePt t="35252" x="5518150" y="2663825"/>
          <p14:tracePt t="35253" x="5534025" y="2663825"/>
          <p14:tracePt t="35256" x="5541963" y="2663825"/>
          <p14:tracePt t="35258" x="5557838" y="2663825"/>
          <p14:tracePt t="35260" x="5565775" y="2663825"/>
          <p14:tracePt t="35262" x="5573713" y="2663825"/>
          <p14:tracePt t="35263" x="5589588" y="2663825"/>
          <p14:tracePt t="35266" x="5597525" y="2663825"/>
          <p14:tracePt t="35268" x="5605463" y="2663825"/>
          <p14:tracePt t="35270" x="5621338" y="2663825"/>
          <p14:tracePt t="35275" x="5637213" y="2655888"/>
          <p14:tracePt t="35276" x="5653088" y="2655888"/>
          <p14:tracePt t="35278" x="5661025" y="2655888"/>
          <p14:tracePt t="35280" x="5676900" y="2655888"/>
          <p14:tracePt t="35281" x="5684838" y="2655888"/>
          <p14:tracePt t="35284" x="5692775" y="2655888"/>
          <p14:tracePt t="35285" x="5700713" y="2655888"/>
          <p14:tracePt t="35287" x="5708650" y="2655888"/>
          <p14:tracePt t="35291" x="5724525" y="2655888"/>
          <p14:tracePt t="35293" x="5740400" y="2655888"/>
          <p14:tracePt t="35295" x="5749925" y="2655888"/>
          <p14:tracePt t="35298" x="5757863" y="2655888"/>
          <p14:tracePt t="35300" x="5765800" y="2655888"/>
          <p14:tracePt t="35302" x="5773738" y="2663825"/>
          <p14:tracePt t="35303" x="5781675" y="2663825"/>
          <p14:tracePt t="35307" x="5797550" y="2663825"/>
          <p14:tracePt t="35309" x="5805488" y="2663825"/>
          <p14:tracePt t="35311" x="5813425" y="2663825"/>
          <p14:tracePt t="35313" x="5821363" y="2663825"/>
          <p14:tracePt t="35317" x="5829300" y="2663825"/>
          <p14:tracePt t="35321" x="5837238" y="2663825"/>
          <p14:tracePt t="35323" x="5845175" y="2663825"/>
          <p14:tracePt t="35327" x="5853113" y="2663825"/>
          <p14:tracePt t="35329" x="5861050" y="2663825"/>
          <p14:tracePt t="35333" x="5868988" y="2663825"/>
          <p14:tracePt t="35337" x="5876925" y="2663825"/>
          <p14:tracePt t="35343" x="5884863" y="2663825"/>
          <p14:tracePt t="35351" x="5892800" y="2663825"/>
          <p14:tracePt t="35363" x="5900738" y="2663825"/>
          <p14:tracePt t="35387" x="5908675" y="2663825"/>
          <p14:tracePt t="35401" x="5916613" y="2663825"/>
          <p14:tracePt t="35409" x="5924550" y="2663825"/>
          <p14:tracePt t="35413" x="5924550" y="2655888"/>
          <p14:tracePt t="35415" x="5932488" y="2655888"/>
          <p14:tracePt t="35421" x="5940425" y="2655888"/>
          <p14:tracePt t="35427" x="5948363" y="2655888"/>
          <p14:tracePt t="35433" x="5956300" y="2655888"/>
          <p14:tracePt t="35439" x="5964238" y="2655888"/>
          <p14:tracePt t="35441" x="5964238" y="2647950"/>
          <p14:tracePt t="35445" x="5972175" y="2647950"/>
          <p14:tracePt t="35453" x="5980113" y="2647950"/>
          <p14:tracePt t="35461" x="5988050" y="2647950"/>
          <p14:tracePt t="35577" x="5988050" y="2655888"/>
          <p14:tracePt t="35579" x="5980113" y="2655888"/>
          <p14:tracePt t="35593" x="5972175" y="2655888"/>
          <p14:tracePt t="35595" x="5972175" y="2663825"/>
          <p14:tracePt t="35603" x="5964238" y="2663825"/>
          <p14:tracePt t="35614" x="5956300" y="2663825"/>
          <p14:tracePt t="35619" x="5956300" y="2671763"/>
          <p14:tracePt t="35621" x="5948363" y="2671763"/>
          <p14:tracePt t="35631" x="5940425" y="2671763"/>
          <p14:tracePt t="35641" x="5932488" y="2671763"/>
          <p14:tracePt t="35651" x="5924550" y="2671763"/>
          <p14:tracePt t="35661" x="5916613" y="2671763"/>
          <p14:tracePt t="35669" x="5908675" y="2671763"/>
          <p14:tracePt t="35677" x="5900738" y="2671763"/>
          <p14:tracePt t="35685" x="5892800" y="2671763"/>
          <p14:tracePt t="35693" x="5884863" y="2671763"/>
          <p14:tracePt t="35701" x="5876925" y="2671763"/>
          <p14:tracePt t="35709" x="5868988" y="2671763"/>
          <p14:tracePt t="35717" x="5868988" y="2663825"/>
          <p14:tracePt t="35719" x="5861050" y="2663825"/>
          <p14:tracePt t="35727" x="5853113" y="2663825"/>
          <p14:tracePt t="35733" x="5845175" y="2663825"/>
          <p14:tracePt t="35741" x="5837238" y="2663825"/>
          <p14:tracePt t="35749" x="5829300" y="2663825"/>
          <p14:tracePt t="35757" x="5821363" y="2663825"/>
          <p14:tracePt t="35767" x="5813425" y="2663825"/>
          <p14:tracePt t="35777" x="5805488" y="2663825"/>
          <p14:tracePt t="35787" x="5797550" y="2663825"/>
          <p14:tracePt t="35797" x="5789613" y="2663825"/>
          <p14:tracePt t="35805" x="5781675" y="2663825"/>
          <p14:tracePt t="35813" x="5773738" y="2663825"/>
          <p14:tracePt t="35821" x="5765800" y="2663825"/>
          <p14:tracePt t="35829" x="5757863" y="2663825"/>
          <p14:tracePt t="35835" x="5749925" y="2663825"/>
          <p14:tracePt t="35841" x="5740400" y="2663825"/>
          <p14:tracePt t="35849" x="5732463" y="2663825"/>
          <p14:tracePt t="35855" x="5724525" y="2663825"/>
          <p14:tracePt t="35861" x="5716588" y="2663825"/>
          <p14:tracePt t="35869" x="5708650" y="2671763"/>
          <p14:tracePt t="35877" x="5700713" y="2671763"/>
          <p14:tracePt t="35891" x="5692775" y="2671763"/>
          <p14:tracePt t="35913" x="5684838" y="2671763"/>
          <p14:tracePt t="35938" x="5676900" y="2671763"/>
          <p14:tracePt t="35943" x="5668963" y="2671763"/>
          <p14:tracePt t="35959" x="5661025" y="2671763"/>
          <p14:tracePt t="35977" x="5653088" y="2671763"/>
          <p14:tracePt t="36003" x="5645150" y="2671763"/>
          <p14:tracePt t="36007" x="5645150" y="2679700"/>
          <p14:tracePt t="36027" x="5637213" y="2679700"/>
          <p14:tracePt t="36076" x="5637213" y="2671763"/>
          <p14:tracePt t="36080" x="5629275" y="2671763"/>
          <p14:tracePt t="36098" x="5629275" y="2663825"/>
          <p14:tracePt t="36104" x="5621338" y="2663825"/>
          <p14:tracePt t="36112" x="5621338" y="2655888"/>
          <p14:tracePt t="36124" x="5621338" y="2647950"/>
          <p14:tracePt t="36131" x="5613400" y="2647950"/>
          <p14:tracePt t="36138" x="5613400" y="2640013"/>
          <p14:tracePt t="36198" x="5613400" y="2632075"/>
          <p14:tracePt t="36446" x="5613400" y="2640013"/>
          <p14:tracePt t="36472" x="5613400" y="2647950"/>
          <p14:tracePt t="36480" x="5621338" y="2647950"/>
          <p14:tracePt t="36534" x="5621338" y="2655888"/>
          <p14:tracePt t="36565" x="5621338" y="2663825"/>
          <p14:tracePt t="36569" x="5629275" y="2663825"/>
          <p14:tracePt t="36803" x="5637213" y="2663825"/>
          <p14:tracePt t="36808" x="5637213" y="2671763"/>
          <p14:tracePt t="36823" x="5645150" y="2671763"/>
          <p14:tracePt t="36832" x="5653088" y="2671763"/>
          <p14:tracePt t="36840" x="5661025" y="2671763"/>
          <p14:tracePt t="36842" x="5661025" y="2679700"/>
          <p14:tracePt t="36848" x="5668963" y="2679700"/>
          <p14:tracePt t="36856" x="5676900" y="2679700"/>
          <p14:tracePt t="36862" x="5684838" y="2679700"/>
          <p14:tracePt t="36868" x="5692775" y="2679700"/>
          <p14:tracePt t="36874" x="5700713" y="2679700"/>
          <p14:tracePt t="36878" x="5708650" y="2679700"/>
          <p14:tracePt t="36882" x="5716588" y="2679700"/>
          <p14:tracePt t="36886" x="5724525" y="2679700"/>
          <p14:tracePt t="36890" x="5732463" y="2679700"/>
          <p14:tracePt t="36893" x="5740400" y="2679700"/>
          <p14:tracePt t="36898" x="5749925" y="2679700"/>
          <p14:tracePt t="36901" x="5757863" y="2679700"/>
          <p14:tracePt t="36907" x="5765800" y="2679700"/>
          <p14:tracePt t="36910" x="5773738" y="2679700"/>
          <p14:tracePt t="36911" x="5781675" y="2679700"/>
          <p14:tracePt t="36915" x="5789613" y="2679700"/>
          <p14:tracePt t="36919" x="5797550" y="2679700"/>
          <p14:tracePt t="36923" x="5805488" y="2679700"/>
          <p14:tracePt t="36926" x="5813425" y="2679700"/>
          <p14:tracePt t="36930" x="5821363" y="2679700"/>
          <p14:tracePt t="36934" x="5829300" y="2679700"/>
          <p14:tracePt t="36944" x="5861050" y="2687638"/>
          <p14:tracePt t="36945" x="5868988" y="2687638"/>
          <p14:tracePt t="36950" x="5876925" y="2687638"/>
          <p14:tracePt t="36952" x="5884863" y="2687638"/>
          <p14:tracePt t="36953" x="5892800" y="2687638"/>
          <p14:tracePt t="36958" x="5900738" y="2687638"/>
          <p14:tracePt t="36959" x="5908675" y="2687638"/>
          <p14:tracePt t="36961" x="5916613" y="2695575"/>
          <p14:tracePt t="36963" x="5924550" y="2695575"/>
          <p14:tracePt t="36965" x="5932488" y="2695575"/>
          <p14:tracePt t="36970" x="5940425" y="2695575"/>
          <p14:tracePt t="36974" x="5956300" y="2695575"/>
          <p14:tracePt t="36977" x="5964238" y="2695575"/>
          <p14:tracePt t="36978" x="5972175" y="2695575"/>
          <p14:tracePt t="36979" x="5980113" y="2695575"/>
          <p14:tracePt t="36981" x="5988050" y="2695575"/>
          <p14:tracePt t="36986" x="5995988" y="2695575"/>
          <p14:tracePt t="36988" x="6003925" y="2695575"/>
          <p14:tracePt t="36990" x="6011863" y="2695575"/>
          <p14:tracePt t="36992" x="6019800" y="2695575"/>
          <p14:tracePt t="36993" x="6027738" y="2695575"/>
          <p14:tracePt t="36996" x="6035675" y="2695575"/>
          <p14:tracePt t="36997" x="6043613" y="2695575"/>
          <p14:tracePt t="36999" x="6051550" y="2695575"/>
          <p14:tracePt t="37002" x="6059488" y="2695575"/>
          <p14:tracePt t="37003" x="6067425" y="2695575"/>
          <p14:tracePt t="37008" x="6075363" y="2695575"/>
          <p14:tracePt t="37009" x="6083300" y="2695575"/>
          <p14:tracePt t="37012" x="6100763" y="2695575"/>
          <p14:tracePt t="37014" x="6108700" y="2695575"/>
          <p14:tracePt t="37015" x="6116638" y="2703513"/>
          <p14:tracePt t="37018" x="6124575" y="2703513"/>
          <p14:tracePt t="37019" x="6132513" y="2703513"/>
          <p14:tracePt t="37023" x="6148388" y="2703513"/>
          <p14:tracePt t="37025" x="6156325" y="2703513"/>
          <p14:tracePt t="37027" x="6164263" y="2703513"/>
          <p14:tracePt t="37029" x="6172200" y="2703513"/>
          <p14:tracePt t="37031" x="6188075" y="2703513"/>
          <p14:tracePt t="37034" x="6196013" y="2703513"/>
          <p14:tracePt t="37035" x="6203950" y="2703513"/>
          <p14:tracePt t="37038" x="6219825" y="2703513"/>
          <p14:tracePt t="37040" x="6227763" y="2711450"/>
          <p14:tracePt t="37042" x="6235700" y="2711450"/>
          <p14:tracePt t="37044" x="6251575" y="2711450"/>
          <p14:tracePt t="37045" x="6259513" y="2711450"/>
          <p14:tracePt t="37048" x="6275388" y="2711450"/>
          <p14:tracePt t="37050" x="6283325" y="2711450"/>
          <p14:tracePt t="37051" x="6299200" y="2719388"/>
          <p14:tracePt t="37053" x="6315075" y="2719388"/>
          <p14:tracePt t="37056" x="6323013" y="2719388"/>
          <p14:tracePt t="37058" x="6338888" y="2719388"/>
          <p14:tracePt t="37060" x="6354763" y="2719388"/>
          <p14:tracePt t="37062" x="6362700" y="2719388"/>
          <p14:tracePt t="37063" x="6378575" y="2719388"/>
          <p14:tracePt t="37065" x="6394450" y="2719388"/>
          <p14:tracePt t="37067" x="6410325" y="2719388"/>
          <p14:tracePt t="37070" x="6426200" y="2727325"/>
          <p14:tracePt t="37073" x="6459538" y="2727325"/>
          <p14:tracePt t="37076" x="6467475" y="2727325"/>
          <p14:tracePt t="37078" x="6483350" y="2727325"/>
          <p14:tracePt t="37079" x="6499225" y="2727325"/>
          <p14:tracePt t="37082" x="6515100" y="2727325"/>
          <p14:tracePt t="37083" x="6523038" y="2727325"/>
          <p14:tracePt t="37085" x="6538913" y="2735263"/>
          <p14:tracePt t="37087" x="6554788" y="2735263"/>
          <p14:tracePt t="37090" x="6570663" y="2735263"/>
          <p14:tracePt t="37092" x="6578600" y="2735263"/>
          <p14:tracePt t="37093" x="6594475" y="2735263"/>
          <p14:tracePt t="37095" x="6610350" y="2735263"/>
          <p14:tracePt t="37097" x="6618288" y="2735263"/>
          <p14:tracePt t="37100" x="6634163" y="2735263"/>
          <p14:tracePt t="37101" x="6650038" y="2743200"/>
          <p14:tracePt t="37103" x="6657975" y="2743200"/>
          <p14:tracePt t="37106" x="6673850" y="2743200"/>
          <p14:tracePt t="37108" x="6681788" y="2743200"/>
          <p14:tracePt t="37110" x="6697663" y="2743200"/>
          <p14:tracePt t="37112" x="6705600" y="2743200"/>
          <p14:tracePt t="37113" x="6721475" y="2743200"/>
          <p14:tracePt t="37115" x="6729413" y="2743200"/>
          <p14:tracePt t="37117" x="6737350" y="2743200"/>
          <p14:tracePt t="37119" x="6753225" y="2751138"/>
          <p14:tracePt t="37123" x="6769100" y="2751138"/>
          <p14:tracePt t="37126" x="6784975" y="2751138"/>
          <p14:tracePt t="37128" x="6794500" y="2751138"/>
          <p14:tracePt t="37129" x="6802438" y="2751138"/>
          <p14:tracePt t="37131" x="6810375" y="2751138"/>
          <p14:tracePt t="37133" x="6826250" y="2751138"/>
          <p14:tracePt t="37135" x="6834188" y="2751138"/>
          <p14:tracePt t="37137" x="6842125" y="2751138"/>
          <p14:tracePt t="37140" x="6850063" y="2751138"/>
          <p14:tracePt t="37142" x="6865938" y="2759075"/>
          <p14:tracePt t="37145" x="6873875" y="2759075"/>
          <p14:tracePt t="37146" x="6881813" y="2759075"/>
          <p14:tracePt t="37148" x="6889750" y="2759075"/>
          <p14:tracePt t="37149" x="6905625" y="2759075"/>
          <p14:tracePt t="37151" x="6913563" y="2759075"/>
          <p14:tracePt t="37153" x="6921500" y="2759075"/>
          <p14:tracePt t="37156" x="6929438" y="2759075"/>
          <p14:tracePt t="37160" x="6945313" y="2759075"/>
          <p14:tracePt t="37162" x="6961188" y="2759075"/>
          <p14:tracePt t="37163" x="6969125" y="2759075"/>
          <p14:tracePt t="37165" x="6977063" y="2759075"/>
          <p14:tracePt t="37168" x="6985000" y="2759075"/>
          <p14:tracePt t="37169" x="6992938" y="2759075"/>
          <p14:tracePt t="37172" x="7000875" y="2759075"/>
          <p14:tracePt t="37175" x="7008813" y="2759075"/>
          <p14:tracePt t="37176" x="7024688" y="2759075"/>
          <p14:tracePt t="37178" x="7032625" y="2759075"/>
          <p14:tracePt t="37179" x="7040563" y="2759075"/>
          <p14:tracePt t="37181" x="7048500" y="2759075"/>
          <p14:tracePt t="37183" x="7056438" y="2759075"/>
          <p14:tracePt t="37185" x="7064375" y="2759075"/>
          <p14:tracePt t="37188" x="7072313" y="2759075"/>
          <p14:tracePt t="37191" x="7080250" y="2759075"/>
          <p14:tracePt t="37192" x="7088188" y="2759075"/>
          <p14:tracePt t="37194" x="7096125" y="2759075"/>
          <p14:tracePt t="37196" x="7104063" y="2759075"/>
          <p14:tracePt t="37198" x="7112000" y="2751138"/>
          <p14:tracePt t="37199" x="7119938" y="2751138"/>
          <p14:tracePt t="37201" x="7127875" y="2751138"/>
          <p14:tracePt t="37203" x="7135813" y="2751138"/>
          <p14:tracePt t="37208" x="7153275" y="2751138"/>
          <p14:tracePt t="37211" x="7161213" y="2751138"/>
          <p14:tracePt t="37213" x="7169150" y="2751138"/>
          <p14:tracePt t="37215" x="7177088" y="2751138"/>
          <p14:tracePt t="37217" x="7185025" y="2751138"/>
          <p14:tracePt t="37222" x="7192963" y="2751138"/>
          <p14:tracePt t="37226" x="7200900" y="2751138"/>
          <p14:tracePt t="37228" x="7208838" y="2751138"/>
          <p14:tracePt t="37232" x="7216775" y="2751138"/>
          <p14:tracePt t="37233" x="7224713" y="2751138"/>
          <p14:tracePt t="37237" x="7232650" y="2751138"/>
          <p14:tracePt t="37240" x="7240588" y="2751138"/>
          <p14:tracePt t="37243" x="7248525" y="2751138"/>
          <p14:tracePt t="37248" x="7256463" y="2751138"/>
          <p14:tracePt t="37249" x="7264400" y="2751138"/>
          <p14:tracePt t="37253" x="7272338" y="2751138"/>
          <p14:tracePt t="37256" x="7280275" y="2751138"/>
          <p14:tracePt t="37258" x="7288213" y="2751138"/>
          <p14:tracePt t="37262" x="7296150" y="2751138"/>
          <p14:tracePt t="37263" x="7304088" y="2751138"/>
          <p14:tracePt t="37265" x="7312025" y="2751138"/>
          <p14:tracePt t="37268" x="7319963" y="2751138"/>
          <p14:tracePt t="37269" x="7327900" y="2751138"/>
          <p14:tracePt t="37273" x="7335838" y="2751138"/>
          <p14:tracePt t="37275" x="7343775" y="2751138"/>
          <p14:tracePt t="37277" x="7351713" y="2751138"/>
          <p14:tracePt t="37280" x="7359650" y="2751138"/>
          <p14:tracePt t="37282" x="7367588" y="2751138"/>
          <p14:tracePt t="37284" x="7375525" y="2751138"/>
          <p14:tracePt t="37285" x="7391400" y="2751138"/>
          <p14:tracePt t="37287" x="7399338" y="2751138"/>
          <p14:tracePt t="37290" x="7407275" y="2751138"/>
          <p14:tracePt t="37292" x="7415213" y="2751138"/>
          <p14:tracePt t="37293" x="7423150" y="2751138"/>
          <p14:tracePt t="37295" x="7431088" y="2751138"/>
          <p14:tracePt t="37298" x="7439025" y="2751138"/>
          <p14:tracePt t="37300" x="7446963" y="2751138"/>
          <p14:tracePt t="37301" x="7454900" y="2751138"/>
          <p14:tracePt t="37303" x="7462838" y="2751138"/>
          <p14:tracePt t="37306" x="7470775" y="2751138"/>
          <p14:tracePt t="37308" x="7486650" y="2751138"/>
          <p14:tracePt t="37310" x="7496175" y="2751138"/>
          <p14:tracePt t="37311" x="7504113" y="2751138"/>
          <p14:tracePt t="37315" x="7512050" y="2751138"/>
          <p14:tracePt t="37316" x="7519988" y="2751138"/>
          <p14:tracePt t="37318" x="7535863" y="2751138"/>
          <p14:tracePt t="37319" x="7543800" y="2751138"/>
          <p14:tracePt t="37322" x="7551738" y="2751138"/>
          <p14:tracePt t="37325" x="7559675" y="2751138"/>
          <p14:tracePt t="37326" x="7567613" y="2751138"/>
          <p14:tracePt t="37328" x="7575550" y="2751138"/>
          <p14:tracePt t="37330" x="7591425" y="2751138"/>
          <p14:tracePt t="37331" x="7599363" y="2751138"/>
          <p14:tracePt t="37333" x="7607300" y="2743200"/>
          <p14:tracePt t="37335" x="7615238" y="2743200"/>
          <p14:tracePt t="37337" x="7623175" y="2743200"/>
          <p14:tracePt t="37340" x="7631113" y="2743200"/>
          <p14:tracePt t="37342" x="7639050" y="2743200"/>
          <p14:tracePt t="37343" x="7654925" y="2743200"/>
          <p14:tracePt t="37347" x="7662863" y="2743200"/>
          <p14:tracePt t="37348" x="7670800" y="2743200"/>
          <p14:tracePt t="37350" x="7678738" y="2743200"/>
          <p14:tracePt t="37352" x="7694613" y="2743200"/>
          <p14:tracePt t="37354" x="7702550" y="2743200"/>
          <p14:tracePt t="37356" x="7710488" y="2743200"/>
          <p14:tracePt t="37358" x="7718425" y="2743200"/>
          <p14:tracePt t="37360" x="7734300" y="2743200"/>
          <p14:tracePt t="37362" x="7742238" y="2743200"/>
          <p14:tracePt t="37363" x="7750175" y="2743200"/>
          <p14:tracePt t="37365" x="7758113" y="2743200"/>
          <p14:tracePt t="37367" x="7766050" y="2743200"/>
          <p14:tracePt t="37369" x="7781925" y="2743200"/>
          <p14:tracePt t="37374" x="7797800" y="2743200"/>
          <p14:tracePt t="37377" x="7805738" y="2743200"/>
          <p14:tracePt t="37378" x="7813675" y="2743200"/>
          <p14:tracePt t="37379" x="7829550" y="2743200"/>
          <p14:tracePt t="37381" x="7839075" y="2743200"/>
          <p14:tracePt t="37383" x="7847013" y="2743200"/>
          <p14:tracePt t="37385" x="7854950" y="2743200"/>
          <p14:tracePt t="37387" x="7870825" y="2743200"/>
          <p14:tracePt t="37392" x="7886700" y="2743200"/>
          <p14:tracePt t="37393" x="7894638" y="2743200"/>
          <p14:tracePt t="37395" x="7902575" y="2743200"/>
          <p14:tracePt t="37397" x="7910513" y="2743200"/>
          <p14:tracePt t="37399" x="7918450" y="2743200"/>
          <p14:tracePt t="37401" x="7926388" y="2743200"/>
          <p14:tracePt t="37403" x="7934325" y="2743200"/>
          <p14:tracePt t="37406" x="7942263" y="2735263"/>
          <p14:tracePt t="37409" x="7950200" y="2735263"/>
          <p14:tracePt t="37410" x="7958138" y="2735263"/>
          <p14:tracePt t="37411" x="7966075" y="2735263"/>
          <p14:tracePt t="37413" x="7974013" y="2735263"/>
          <p14:tracePt t="37417" x="7981950" y="2735263"/>
          <p14:tracePt t="37419" x="7989888" y="2735263"/>
          <p14:tracePt t="37423" x="7997825" y="2735263"/>
          <p14:tracePt t="37426" x="8005763" y="2735263"/>
          <p14:tracePt t="37430" x="8013700" y="2735263"/>
          <p14:tracePt t="37433" x="8021638" y="2735263"/>
          <p14:tracePt t="37442" x="8029575" y="2727325"/>
          <p14:tracePt t="37450" x="8037513" y="2727325"/>
          <p14:tracePt t="37532" x="8029575" y="2727325"/>
          <p14:tracePt t="37546" x="8021638" y="2727325"/>
          <p14:tracePt t="37550" x="8013700" y="2727325"/>
          <p14:tracePt t="37554" x="8005763" y="2727325"/>
          <p14:tracePt t="37556" x="8005763" y="2719388"/>
          <p14:tracePt t="37558" x="7997825" y="2719388"/>
          <p14:tracePt t="37560" x="7989888" y="2719388"/>
          <p14:tracePt t="37563" x="7981950" y="2719388"/>
          <p14:tracePt t="37566" x="7974013" y="2719388"/>
          <p14:tracePt t="37569" x="7966075" y="2719388"/>
          <p14:tracePt t="37573" x="7958138" y="2719388"/>
          <p14:tracePt t="37575" x="7950200" y="2719388"/>
          <p14:tracePt t="37577" x="7942263" y="2719388"/>
          <p14:tracePt t="37580" x="7934325" y="2719388"/>
          <p14:tracePt t="37583" x="7926388" y="2719388"/>
          <p14:tracePt t="37585" x="7918450" y="2719388"/>
          <p14:tracePt t="37587" x="7910513" y="2719388"/>
          <p14:tracePt t="37592" x="7902575" y="2719388"/>
          <p14:tracePt t="37594" x="7894638" y="2719388"/>
          <p14:tracePt t="37596" x="7886700" y="2719388"/>
          <p14:tracePt t="37599" x="7878763" y="2719388"/>
          <p14:tracePt t="37602" x="7870825" y="2719388"/>
          <p14:tracePt t="37606" x="7862888" y="2719388"/>
          <p14:tracePt t="37608" x="7854950" y="2719388"/>
          <p14:tracePt t="37611" x="7847013" y="2719388"/>
          <p14:tracePt t="37614" x="7839075" y="2719388"/>
          <p14:tracePt t="37615" x="7829550" y="2719388"/>
          <p14:tracePt t="37619" x="7821613" y="2719388"/>
          <p14:tracePt t="37624" x="7813675" y="2719388"/>
          <p14:tracePt t="37626" x="7805738" y="2719388"/>
          <p14:tracePt t="37630" x="7797800" y="2719388"/>
          <p14:tracePt t="37633" x="7789863" y="2719388"/>
          <p14:tracePt t="37636" x="7781925" y="2719388"/>
          <p14:tracePt t="37640" x="7773988" y="2719388"/>
          <p14:tracePt t="37643" x="7766050" y="2719388"/>
          <p14:tracePt t="37646" x="7758113" y="2719388"/>
          <p14:tracePt t="37650" x="7750175" y="2719388"/>
          <p14:tracePt t="37651" x="7742238" y="2719388"/>
          <p14:tracePt t="37656" x="7734300" y="2719388"/>
          <p14:tracePt t="37659" x="7726363" y="2719388"/>
          <p14:tracePt t="37662" x="7718425" y="2719388"/>
          <p14:tracePt t="37663" x="7710488" y="2719388"/>
          <p14:tracePt t="37665" x="7702550" y="2719388"/>
          <p14:tracePt t="37670" x="7694613" y="2727325"/>
          <p14:tracePt t="37674" x="7678738" y="2727325"/>
          <p14:tracePt t="37676" x="7670800" y="2727325"/>
          <p14:tracePt t="37679" x="7662863" y="2727325"/>
          <p14:tracePt t="37682" x="7654925" y="2727325"/>
          <p14:tracePt t="37683" x="7646988" y="2727325"/>
          <p14:tracePt t="37685" x="7639050" y="2727325"/>
          <p14:tracePt t="37687" x="7631113" y="2727325"/>
          <p14:tracePt t="37690" x="7623175" y="2727325"/>
          <p14:tracePt t="37692" x="7615238" y="2727325"/>
          <p14:tracePt t="37694" x="7599363" y="2727325"/>
          <p14:tracePt t="37697" x="7583488" y="2727325"/>
          <p14:tracePt t="37699" x="7575550" y="2727325"/>
          <p14:tracePt t="37701" x="7567613" y="2727325"/>
          <p14:tracePt t="37703" x="7559675" y="2727325"/>
          <p14:tracePt t="37708" x="7543800" y="2727325"/>
          <p14:tracePt t="37709" x="7535863" y="2727325"/>
          <p14:tracePt t="37712" x="7519988" y="2727325"/>
          <p14:tracePt t="37713" x="7512050" y="2727325"/>
          <p14:tracePt t="37715" x="7504113" y="2727325"/>
          <p14:tracePt t="37717" x="7496175" y="2727325"/>
          <p14:tracePt t="37719" x="7486650" y="2727325"/>
          <p14:tracePt t="37724" x="7470775" y="2727325"/>
          <p14:tracePt t="37725" x="7462838" y="2727325"/>
          <p14:tracePt t="37727" x="7446963" y="2727325"/>
          <p14:tracePt t="37732" x="7439025" y="2727325"/>
          <p14:tracePt t="37733" x="7423150" y="2727325"/>
          <p14:tracePt t="37736" x="7415213" y="2727325"/>
          <p14:tracePt t="37738" x="7407275" y="2727325"/>
          <p14:tracePt t="37740" x="7399338" y="2727325"/>
          <p14:tracePt t="37742" x="7391400" y="2727325"/>
          <p14:tracePt t="37744" x="7383463" y="2727325"/>
          <p14:tracePt t="37745" x="7375525" y="2727325"/>
          <p14:tracePt t="37747" x="7367588" y="2727325"/>
          <p14:tracePt t="37749" x="7359650" y="2735263"/>
          <p14:tracePt t="37752" x="7351713" y="2735263"/>
          <p14:tracePt t="37753" x="7343775" y="2735263"/>
          <p14:tracePt t="37757" x="7335838" y="2735263"/>
          <p14:tracePt t="37759" x="7327900" y="2735263"/>
          <p14:tracePt t="37760" x="7319963" y="2735263"/>
          <p14:tracePt t="37761" x="7304088" y="2735263"/>
          <p14:tracePt t="37765" x="7296150" y="2735263"/>
          <p14:tracePt t="37768" x="7288213" y="2735263"/>
          <p14:tracePt t="37769" x="7280275" y="2735263"/>
          <p14:tracePt t="37772" x="7264400" y="2743200"/>
          <p14:tracePt t="37774" x="7256463" y="2743200"/>
          <p14:tracePt t="37777" x="7248525" y="2743200"/>
          <p14:tracePt t="37778" x="7240588" y="2743200"/>
          <p14:tracePt t="37779" x="7232650" y="2743200"/>
          <p14:tracePt t="37781" x="7224713" y="2743200"/>
          <p14:tracePt t="37784" x="7216775" y="2743200"/>
          <p14:tracePt t="37785" x="7208838" y="2743200"/>
          <p14:tracePt t="37788" x="7200900" y="2743200"/>
          <p14:tracePt t="37790" x="7185025" y="2743200"/>
          <p14:tracePt t="37792" x="7177088" y="2743200"/>
          <p14:tracePt t="37793" x="7169150" y="2743200"/>
          <p14:tracePt t="37796" x="7161213" y="2743200"/>
          <p14:tracePt t="37798" x="7153275" y="2743200"/>
          <p14:tracePt t="37800" x="7135813" y="2743200"/>
          <p14:tracePt t="37801" x="7127875" y="2743200"/>
          <p14:tracePt t="37803" x="7119938" y="2743200"/>
          <p14:tracePt t="37806" x="7104063" y="2743200"/>
          <p14:tracePt t="37808" x="7096125" y="2743200"/>
          <p14:tracePt t="37809" x="7088188" y="2743200"/>
          <p14:tracePt t="37811" x="7072313" y="2743200"/>
          <p14:tracePt t="37814" x="7064375" y="2743200"/>
          <p14:tracePt t="37816" x="7048500" y="2743200"/>
          <p14:tracePt t="37817" x="7032625" y="2743200"/>
          <p14:tracePt t="37819" x="7024688" y="2743200"/>
          <p14:tracePt t="37822" x="7008813" y="2743200"/>
          <p14:tracePt t="37824" x="6992938" y="2743200"/>
          <p14:tracePt t="37826" x="6977063" y="2743200"/>
          <p14:tracePt t="37828" x="6969125" y="2743200"/>
          <p14:tracePt t="37830" x="6945313" y="2743200"/>
          <p14:tracePt t="37831" x="6937375" y="2735263"/>
          <p14:tracePt t="37833" x="6921500" y="2735263"/>
          <p14:tracePt t="37835" x="6905625" y="2735263"/>
          <p14:tracePt t="37837" x="6889750" y="2735263"/>
          <p14:tracePt t="37840" x="6873875" y="2735263"/>
          <p14:tracePt t="37842" x="6858000" y="2735263"/>
          <p14:tracePt t="37843" x="6842125" y="2735263"/>
          <p14:tracePt t="37846" x="6826250" y="2735263"/>
          <p14:tracePt t="37847" x="6802438" y="2727325"/>
          <p14:tracePt t="37849" x="6784975" y="2727325"/>
          <p14:tracePt t="37851" x="6769100" y="2727325"/>
          <p14:tracePt t="37853" x="6753225" y="2727325"/>
          <p14:tracePt t="37856" x="6737350" y="2727325"/>
          <p14:tracePt t="37858" x="6721475" y="2727325"/>
          <p14:tracePt t="37860" x="6705600" y="2727325"/>
          <p14:tracePt t="37862" x="6681788" y="2727325"/>
          <p14:tracePt t="37863" x="6665913" y="2727325"/>
          <p14:tracePt t="37865" x="6650038" y="2727325"/>
          <p14:tracePt t="37867" x="6634163" y="2727325"/>
          <p14:tracePt t="37870" x="6618288" y="2727325"/>
          <p14:tracePt t="37872" x="6602413" y="2727325"/>
          <p14:tracePt t="37874" x="6586538" y="2727325"/>
          <p14:tracePt t="37876" x="6570663" y="2727325"/>
          <p14:tracePt t="37878" x="6554788" y="2727325"/>
          <p14:tracePt t="37880" x="6538913" y="2727325"/>
          <p14:tracePt t="37881" x="6530975" y="2727325"/>
          <p14:tracePt t="37883" x="6515100" y="2727325"/>
          <p14:tracePt t="37885" x="6499225" y="2727325"/>
          <p14:tracePt t="37887" x="6491288" y="2727325"/>
          <p14:tracePt t="37890" x="6475413" y="2727325"/>
          <p14:tracePt t="37894" x="6451600" y="2727325"/>
          <p14:tracePt t="37895" x="6442075" y="2727325"/>
          <p14:tracePt t="37897" x="6426200" y="2727325"/>
          <p14:tracePt t="37899" x="6418263" y="2727325"/>
          <p14:tracePt t="37901" x="6410325" y="2727325"/>
          <p14:tracePt t="37903" x="6402388" y="2727325"/>
          <p14:tracePt t="37906" x="6394450" y="2735263"/>
          <p14:tracePt t="37910" x="6378575" y="2735263"/>
          <p14:tracePt t="37911" x="6370638" y="2735263"/>
          <p14:tracePt t="37913" x="6362700" y="2735263"/>
          <p14:tracePt t="37918" x="6354763" y="2735263"/>
          <p14:tracePt t="37920" x="6346825" y="2735263"/>
          <p14:tracePt t="37923" x="6338888" y="2743200"/>
          <p14:tracePt t="37927" x="6330950" y="2743200"/>
          <p14:tracePt t="37942" x="6291263" y="2751138"/>
          <p14:tracePt t="37944" x="6283325" y="2751138"/>
          <p14:tracePt t="37946" x="6275388" y="2751138"/>
          <p14:tracePt t="37950" x="6267450" y="2751138"/>
          <p14:tracePt t="37952" x="6259513" y="2759075"/>
          <p14:tracePt t="37953" x="6251575" y="2759075"/>
          <p14:tracePt t="37958" x="6243638" y="2759075"/>
          <p14:tracePt t="37960" x="6235700" y="2759075"/>
          <p14:tracePt t="37962" x="6227763" y="2759075"/>
          <p14:tracePt t="37964" x="6219825" y="2759075"/>
          <p14:tracePt t="37966" x="6203950" y="2759075"/>
          <p14:tracePt t="37970" x="6196013" y="2759075"/>
          <p14:tracePt t="37974" x="6172200" y="2767013"/>
          <p14:tracePt t="37976" x="6164263" y="2767013"/>
          <p14:tracePt t="37978" x="6156325" y="2767013"/>
          <p14:tracePt t="37980" x="6148388" y="2767013"/>
          <p14:tracePt t="37981" x="6132513" y="2767013"/>
          <p14:tracePt t="37983" x="6124575" y="2767013"/>
          <p14:tracePt t="37986" x="6116638" y="2767013"/>
          <p14:tracePt t="37987" x="6100763" y="2767013"/>
          <p14:tracePt t="37990" x="6091238" y="2767013"/>
          <p14:tracePt t="37992" x="6083300" y="2767013"/>
          <p14:tracePt t="37993" x="6067425" y="2767013"/>
          <p14:tracePt t="37996" x="6059488" y="2767013"/>
          <p14:tracePt t="37997" x="6043613" y="2767013"/>
          <p14:tracePt t="38000" x="6035675" y="2767013"/>
          <p14:tracePt t="38002" x="6027738" y="2767013"/>
          <p14:tracePt t="38004" x="6011863" y="2767013"/>
          <p14:tracePt t="38008" x="5995988" y="2767013"/>
          <p14:tracePt t="38009" x="5980113" y="2767013"/>
          <p14:tracePt t="38011" x="5972175" y="2767013"/>
          <p14:tracePt t="38013" x="5964238" y="2767013"/>
          <p14:tracePt t="38015" x="5948363" y="2767013"/>
          <p14:tracePt t="38017" x="5940425" y="2767013"/>
          <p14:tracePt t="38019" x="5932488" y="2767013"/>
          <p14:tracePt t="38021" x="5916613" y="2774950"/>
          <p14:tracePt t="38023" x="5908675" y="2774950"/>
          <p14:tracePt t="38025" x="5900738" y="2767013"/>
          <p14:tracePt t="38027" x="5892800" y="2767013"/>
          <p14:tracePt t="38029" x="5884863" y="2767013"/>
          <p14:tracePt t="38031" x="5876925" y="2767013"/>
          <p14:tracePt t="38033" x="5861050" y="2767013"/>
          <p14:tracePt t="38035" x="5853113" y="2767013"/>
          <p14:tracePt t="38037" x="5845175" y="2767013"/>
          <p14:tracePt t="38039" x="5837238" y="2767013"/>
          <p14:tracePt t="38041" x="5829300" y="2774950"/>
          <p14:tracePt t="38043" x="5821363" y="2774950"/>
          <p14:tracePt t="38045" x="5813425" y="2774950"/>
          <p14:tracePt t="38047" x="5805488" y="2774950"/>
          <p14:tracePt t="38049" x="5797550" y="2774950"/>
          <p14:tracePt t="38051" x="5789613" y="2774950"/>
          <p14:tracePt t="38055" x="5781675" y="2774950"/>
          <p14:tracePt t="38057" x="5773738" y="2774950"/>
          <p14:tracePt t="38059" x="5765800" y="2774950"/>
          <p14:tracePt t="38061" x="5757863" y="2774950"/>
          <p14:tracePt t="38063" x="5749925" y="2774950"/>
          <p14:tracePt t="38065" x="5740400" y="2774950"/>
          <p14:tracePt t="38067" x="5732463" y="2774950"/>
          <p14:tracePt t="38069" x="5724525" y="2774950"/>
          <p14:tracePt t="38071" x="5716588" y="2774950"/>
          <p14:tracePt t="38073" x="5708650" y="2774950"/>
          <p14:tracePt t="38075" x="5700713" y="2774950"/>
          <p14:tracePt t="38077" x="5692775" y="2774950"/>
          <p14:tracePt t="38079" x="5684838" y="2774950"/>
          <p14:tracePt t="38083" x="5676900" y="2774950"/>
          <p14:tracePt t="38085" x="5668963" y="2774950"/>
          <p14:tracePt t="38087" x="5661025" y="2774950"/>
          <p14:tracePt t="38089" x="5653088" y="2774950"/>
          <p14:tracePt t="38091" x="5645150" y="2774950"/>
          <p14:tracePt t="38093" x="5637213" y="2774950"/>
          <p14:tracePt t="38095" x="5629275" y="2774950"/>
          <p14:tracePt t="38097" x="5621338" y="2774950"/>
          <p14:tracePt t="38099" x="5613400" y="2774950"/>
          <p14:tracePt t="38101" x="5605463" y="2774950"/>
          <p14:tracePt t="38103" x="5605463" y="2782888"/>
          <p14:tracePt t="38105" x="5597525" y="2782888"/>
          <p14:tracePt t="38107" x="5589588" y="2782888"/>
          <p14:tracePt t="38111" x="5581650" y="2782888"/>
          <p14:tracePt t="38115" x="5573713" y="2782888"/>
          <p14:tracePt t="38119" x="5565775" y="2782888"/>
          <p14:tracePt t="38121" x="5565775" y="2774950"/>
          <p14:tracePt t="38123" x="5557838" y="2774950"/>
          <p14:tracePt t="38127" x="5549900" y="2774950"/>
          <p14:tracePt t="38133" x="5541963" y="2774950"/>
          <p14:tracePt t="38139" x="5534025" y="2774950"/>
          <p14:tracePt t="38151" x="5526088" y="2774950"/>
          <p14:tracePt t="38234" x="5534025" y="2774950"/>
          <p14:tracePt t="38246" x="5534025" y="2767013"/>
          <p14:tracePt t="38256" x="5541963" y="2767013"/>
          <p14:tracePt t="38264" x="5549900" y="2767013"/>
          <p14:tracePt t="38272" x="5557838" y="2767013"/>
          <p14:tracePt t="38278" x="5565775" y="2767013"/>
          <p14:tracePt t="38284" x="5573713" y="2767013"/>
          <p14:tracePt t="38290" x="5581650" y="2767013"/>
          <p14:tracePt t="38296" x="5589588" y="2767013"/>
          <p14:tracePt t="38303" x="5597525" y="2767013"/>
          <p14:tracePt t="38310" x="5605463" y="2767013"/>
          <p14:tracePt t="38316" x="5613400" y="2767013"/>
          <p14:tracePt t="38323" x="5621338" y="2767013"/>
          <p14:tracePt t="38334" x="5629275" y="2767013"/>
          <p14:tracePt t="38344" x="5637213" y="2767013"/>
          <p14:tracePt t="38358" x="5629275" y="2767013"/>
          <p14:tracePt t="38380" x="5629275" y="2774950"/>
          <p14:tracePt t="38440" x="5629275" y="2767013"/>
          <p14:tracePt t="38450" x="5637213" y="2767013"/>
          <p14:tracePt t="38508" x="5629275" y="2767013"/>
          <p14:tracePt t="38518" x="5629275" y="2759075"/>
          <p14:tracePt t="38546" x="5621338" y="2759075"/>
          <p14:tracePt t="38566" x="5613400" y="2759075"/>
          <p14:tracePt t="38584" x="5605463" y="2759075"/>
          <p14:tracePt t="38598" x="5597525" y="2759075"/>
          <p14:tracePt t="38612" x="5589588" y="2759075"/>
          <p14:tracePt t="38626" x="5581650" y="2759075"/>
          <p14:tracePt t="38632" x="5581650" y="2751138"/>
          <p14:tracePt t="38639" x="5573713" y="2751138"/>
          <p14:tracePt t="38652" x="5573713" y="2743200"/>
          <p14:tracePt t="38941" x="5581650" y="2743200"/>
          <p14:tracePt t="38990" x="5581650" y="2735263"/>
          <p14:tracePt t="38999" x="5589588" y="2735263"/>
          <p14:tracePt t="39498" x="5589588" y="2743200"/>
          <p14:tracePt t="39506" x="5581650" y="2743200"/>
          <p14:tracePt t="39587" x="5573713" y="2743200"/>
          <p14:tracePt t="39602" x="5565775" y="2743200"/>
          <p14:tracePt t="39610" x="5557838" y="2743200"/>
          <p14:tracePt t="39618" x="5549900" y="2743200"/>
          <p14:tracePt t="39624" x="5541963" y="2743200"/>
          <p14:tracePt t="39626" x="5541963" y="2751138"/>
          <p14:tracePt t="39629" x="5534025" y="2751138"/>
          <p14:tracePt t="39634" x="5526088" y="2751138"/>
          <p14:tracePt t="39640" x="5518150" y="2751138"/>
          <p14:tracePt t="39643" x="5510213" y="2751138"/>
          <p14:tracePt t="39650" x="5502275" y="2751138"/>
          <p14:tracePt t="39653" x="5494338" y="2751138"/>
          <p14:tracePt t="39659" x="5486400" y="2751138"/>
          <p14:tracePt t="39662" x="5478463" y="2751138"/>
          <p14:tracePt t="39665" x="5470525" y="2751138"/>
          <p14:tracePt t="39668" x="5462588" y="2751138"/>
          <p14:tracePt t="39673" x="5454650" y="2751138"/>
          <p14:tracePt t="39676" x="5438775" y="2751138"/>
          <p14:tracePt t="39680" x="5430838" y="2751138"/>
          <p14:tracePt t="39681" x="5422900" y="2759075"/>
          <p14:tracePt t="39683" x="5414963" y="2759075"/>
          <p14:tracePt t="39686" x="5397500" y="2759075"/>
          <p14:tracePt t="39688" x="5389563" y="2759075"/>
          <p14:tracePt t="39692" x="5373688" y="2759075"/>
          <p14:tracePt t="39694" x="5365750" y="2759075"/>
          <p14:tracePt t="39696" x="5349875" y="2759075"/>
          <p14:tracePt t="39697" x="5341938" y="2759075"/>
          <p14:tracePt t="39700" x="5326063" y="2759075"/>
          <p14:tracePt t="39702" x="5318125" y="2759075"/>
          <p14:tracePt t="39703" x="5310188" y="2759075"/>
          <p14:tracePt t="39708" x="5278438" y="2759075"/>
          <p14:tracePt t="39710" x="5262563" y="2759075"/>
          <p14:tracePt t="39712" x="5254625" y="2759075"/>
          <p14:tracePt t="39714" x="5238750" y="2759075"/>
          <p14:tracePt t="39715" x="5222875" y="2759075"/>
          <p14:tracePt t="39717" x="5207000" y="2759075"/>
          <p14:tracePt t="39719" x="5191125" y="2759075"/>
          <p14:tracePt t="39721" x="5175250" y="2759075"/>
          <p14:tracePt t="39723" x="5151438" y="2759075"/>
          <p14:tracePt t="39725" x="5135563" y="2759075"/>
          <p14:tracePt t="39727" x="5119688" y="2759075"/>
          <p14:tracePt t="39729" x="5103813" y="2759075"/>
          <p14:tracePt t="39731" x="5080000" y="2759075"/>
          <p14:tracePt t="39733" x="5064125" y="2759075"/>
          <p14:tracePt t="39735" x="5038725" y="2759075"/>
          <p14:tracePt t="39737" x="5022850" y="2751138"/>
          <p14:tracePt t="39739" x="4999038" y="2751138"/>
          <p14:tracePt t="39741" x="4975225" y="2751138"/>
          <p14:tracePt t="39743" x="4959350" y="2751138"/>
          <p14:tracePt t="39745" x="4935538" y="2751138"/>
          <p14:tracePt t="39747" x="4911725" y="2751138"/>
          <p14:tracePt t="39749" x="4887913" y="2751138"/>
          <p14:tracePt t="39752" x="4864100" y="2751138"/>
          <p14:tracePt t="39753" x="4840288" y="2743200"/>
          <p14:tracePt t="39756" x="4816475" y="2743200"/>
          <p14:tracePt t="39758" x="4792663" y="2743200"/>
          <p14:tracePt t="39759" x="4768850" y="2735263"/>
          <p14:tracePt t="39761" x="4745038" y="2735263"/>
          <p14:tracePt t="39763" x="4721225" y="2735263"/>
          <p14:tracePt t="39766" x="4695825" y="2735263"/>
          <p14:tracePt t="39768" x="4664075" y="2735263"/>
          <p14:tracePt t="39769" x="4648200" y="2735263"/>
          <p14:tracePt t="39772" x="4616450" y="2727325"/>
          <p14:tracePt t="39774" x="4592638" y="2727325"/>
          <p14:tracePt t="39776" x="4568825" y="2727325"/>
          <p14:tracePt t="39778" x="4545013" y="2727325"/>
          <p14:tracePt t="39779" x="4521200" y="2727325"/>
          <p14:tracePt t="39781" x="4489450" y="2727325"/>
          <p14:tracePt t="39784" x="4465638" y="2727325"/>
          <p14:tracePt t="39785" x="4441825" y="2727325"/>
          <p14:tracePt t="39787" x="4418013" y="2727325"/>
          <p14:tracePt t="39790" x="4394200" y="2727325"/>
          <p14:tracePt t="39792" x="4370388" y="2727325"/>
          <p14:tracePt t="39794" x="4344988" y="2727325"/>
          <p14:tracePt t="39796" x="4321175" y="2727325"/>
          <p14:tracePt t="39798" x="4297363" y="2727325"/>
          <p14:tracePt t="39800" x="4273550" y="2719388"/>
          <p14:tracePt t="39801" x="4249738" y="2719388"/>
          <p14:tracePt t="39803" x="4225925" y="2719388"/>
          <p14:tracePt t="39808" x="4186238" y="2719388"/>
          <p14:tracePt t="39810" x="4162425" y="2719388"/>
          <p14:tracePt t="39811" x="4146550" y="2719388"/>
          <p14:tracePt t="39813" x="4122738" y="2719388"/>
          <p14:tracePt t="39815" x="4106863" y="2719388"/>
          <p14:tracePt t="39817" x="4083050" y="2719388"/>
          <p14:tracePt t="39819" x="4067175" y="2719388"/>
          <p14:tracePt t="39822" x="4051300" y="2719388"/>
          <p14:tracePt t="39824" x="4027488" y="2719388"/>
          <p14:tracePt t="39826" x="4011613" y="2719388"/>
          <p14:tracePt t="39827" x="3994150" y="2719388"/>
          <p14:tracePt t="39829" x="3978275" y="2719388"/>
          <p14:tracePt t="39831" x="3954463" y="2719388"/>
          <p14:tracePt t="39833" x="3938588" y="2719388"/>
          <p14:tracePt t="39835" x="3922713" y="2719388"/>
          <p14:tracePt t="39837" x="3914775" y="2719388"/>
          <p14:tracePt t="39841" x="3898900" y="2719388"/>
          <p14:tracePt t="39842" x="3883025" y="2727325"/>
          <p14:tracePt t="39843" x="3867150" y="2727325"/>
          <p14:tracePt t="39846" x="3851275" y="2727325"/>
          <p14:tracePt t="39847" x="3835400" y="2727325"/>
          <p14:tracePt t="39849" x="3819525" y="2727325"/>
          <p14:tracePt t="39851" x="3811588" y="2727325"/>
          <p14:tracePt t="39853" x="3795713" y="2727325"/>
          <p14:tracePt t="39856" x="3787775" y="2727325"/>
          <p14:tracePt t="39858" x="3771900" y="2727325"/>
          <p14:tracePt t="39860" x="3763963" y="2727325"/>
          <p14:tracePt t="39862" x="3756025" y="2727325"/>
          <p14:tracePt t="39863" x="3740150" y="2727325"/>
          <p14:tracePt t="39865" x="3732213" y="2727325"/>
          <p14:tracePt t="39867" x="3724275" y="2727325"/>
          <p14:tracePt t="39869" x="3716338" y="2727325"/>
          <p14:tracePt t="39873" x="3708400" y="2727325"/>
          <p14:tracePt t="39876" x="3700463" y="2727325"/>
          <p14:tracePt t="39878" x="3692525" y="2727325"/>
          <p14:tracePt t="39882" x="3684588" y="2727325"/>
          <p14:tracePt t="39888" x="3676650" y="2727325"/>
          <p14:tracePt t="39910" x="3684588" y="2727325"/>
          <p14:tracePt t="39914" x="3692525" y="2727325"/>
          <p14:tracePt t="39918" x="3700463" y="2727325"/>
          <p14:tracePt t="39924" x="3716338" y="2727325"/>
          <p14:tracePt t="39928" x="3732213" y="2727325"/>
          <p14:tracePt t="39944" x="3827463" y="2703513"/>
          <p14:tracePt t="39946" x="3835400" y="2703513"/>
          <p14:tracePt t="39948" x="3851275" y="2703513"/>
          <p14:tracePt t="39949" x="3867150" y="2703513"/>
          <p14:tracePt t="39951" x="3883025" y="2703513"/>
          <p14:tracePt t="39954" x="3898900" y="2703513"/>
          <p14:tracePt t="39957" x="3938588" y="2703513"/>
          <p14:tracePt t="39959" x="3954463" y="2695575"/>
          <p14:tracePt t="39961" x="3970338" y="2695575"/>
          <p14:tracePt t="39963" x="3986213" y="2695575"/>
          <p14:tracePt t="39965" x="4011613" y="2695575"/>
          <p14:tracePt t="39967" x="4035425" y="2695575"/>
          <p14:tracePt t="39969" x="4051300" y="2695575"/>
          <p14:tracePt t="39971" x="4067175" y="2695575"/>
          <p14:tracePt t="39973" x="4090988" y="2695575"/>
          <p14:tracePt t="39975" x="4106863" y="2695575"/>
          <p14:tracePt t="39977" x="4130675" y="2695575"/>
          <p14:tracePt t="39979" x="4146550" y="2695575"/>
          <p14:tracePt t="39981" x="4170363" y="2695575"/>
          <p14:tracePt t="39983" x="4186238" y="2695575"/>
          <p14:tracePt t="39985" x="4210050" y="2695575"/>
          <p14:tracePt t="39987" x="4225925" y="2695575"/>
          <p14:tracePt t="39989" x="4249738" y="2695575"/>
          <p14:tracePt t="39991" x="4265613" y="2695575"/>
          <p14:tracePt t="39993" x="4281488" y="2695575"/>
          <p14:tracePt t="39995" x="4297363" y="2695575"/>
          <p14:tracePt t="39997" x="4321175" y="2695575"/>
          <p14:tracePt t="39999" x="4337050" y="2695575"/>
          <p14:tracePt t="40001" x="4344988" y="2703513"/>
          <p14:tracePt t="40003" x="4362450" y="2703513"/>
          <p14:tracePt t="40005" x="4370388" y="2703513"/>
          <p14:tracePt t="40007" x="4386263" y="2703513"/>
          <p14:tracePt t="40009" x="4394200" y="2703513"/>
          <p14:tracePt t="40011" x="4402138" y="2703513"/>
          <p14:tracePt t="40013" x="4410075" y="2703513"/>
          <p14:tracePt t="40017" x="4418013" y="2711450"/>
          <p14:tracePt t="40021" x="4425950" y="2711450"/>
          <p14:tracePt t="40037" x="4418013" y="2711450"/>
          <p14:tracePt t="40039" x="4410075" y="2711450"/>
          <p14:tracePt t="40041" x="4402138" y="2711450"/>
          <p14:tracePt t="40043" x="4394200" y="2711450"/>
          <p14:tracePt t="40045" x="4386263" y="2711450"/>
          <p14:tracePt t="40047" x="4378325" y="2719388"/>
          <p14:tracePt t="40049" x="4362450" y="2719388"/>
          <p14:tracePt t="40051" x="4352925" y="2719388"/>
          <p14:tracePt t="40053" x="4337050" y="2719388"/>
          <p14:tracePt t="40055" x="4321175" y="2719388"/>
          <p14:tracePt t="40057" x="4305300" y="2719388"/>
          <p14:tracePt t="40059" x="4289425" y="2719388"/>
          <p14:tracePt t="40061" x="4273550" y="2719388"/>
          <p14:tracePt t="40063" x="4257675" y="2727325"/>
          <p14:tracePt t="40065" x="4233863" y="2727325"/>
          <p14:tracePt t="40067" x="4210050" y="2727325"/>
          <p14:tracePt t="40069" x="4194175" y="2727325"/>
          <p14:tracePt t="40071" x="4178300" y="2727325"/>
          <p14:tracePt t="40073" x="4154488" y="2727325"/>
          <p14:tracePt t="40075" x="4138613" y="2727325"/>
          <p14:tracePt t="40077" x="4106863" y="2735263"/>
          <p14:tracePt t="40079" x="4090988" y="2735263"/>
          <p14:tracePt t="40081" x="4067175" y="2735263"/>
          <p14:tracePt t="40083" x="4051300" y="2735263"/>
          <p14:tracePt t="40085" x="4027488" y="2735263"/>
          <p14:tracePt t="40087" x="3994150" y="2735263"/>
          <p14:tracePt t="40089" x="3978275" y="2735263"/>
          <p14:tracePt t="40091" x="3954463" y="2735263"/>
          <p14:tracePt t="40093" x="3930650" y="2735263"/>
          <p14:tracePt t="40095" x="3906838" y="2735263"/>
          <p14:tracePt t="40097" x="3890963" y="2735263"/>
          <p14:tracePt t="40099" x="3867150" y="2735263"/>
          <p14:tracePt t="40101" x="3843338" y="2735263"/>
          <p14:tracePt t="40103" x="3819525" y="2735263"/>
          <p14:tracePt t="40105" x="3795713" y="2735263"/>
          <p14:tracePt t="40107" x="3763963" y="2727325"/>
          <p14:tracePt t="40109" x="3748088" y="2727325"/>
          <p14:tracePt t="40111" x="3732213" y="2735263"/>
          <p14:tracePt t="40113" x="3708400" y="2735263"/>
          <p14:tracePt t="40115" x="3684588" y="2735263"/>
          <p14:tracePt t="40117" x="3651250" y="2727325"/>
          <p14:tracePt t="40119" x="3635375" y="2727325"/>
          <p14:tracePt t="40121" x="3611563" y="2727325"/>
          <p14:tracePt t="40123" x="3595688" y="2727325"/>
          <p14:tracePt t="40125" x="3571875" y="2727325"/>
          <p14:tracePt t="40127" x="3548063" y="2727325"/>
          <p14:tracePt t="40129" x="3532188" y="2727325"/>
          <p14:tracePt t="40131" x="3516313" y="2727325"/>
          <p14:tracePt t="40133" x="3500438" y="2727325"/>
          <p14:tracePt t="40135" x="3484563" y="2727325"/>
          <p14:tracePt t="40137" x="3460750" y="2719388"/>
          <p14:tracePt t="40139" x="3452813" y="2719388"/>
          <p14:tracePt t="40141" x="3444875" y="2719388"/>
          <p14:tracePt t="40143" x="3429000" y="2719388"/>
          <p14:tracePt t="40145" x="3421063" y="2719388"/>
          <p14:tracePt t="40147" x="3413125" y="2719388"/>
          <p14:tracePt t="40149" x="3405188" y="2719388"/>
          <p14:tracePt t="40151" x="3397250" y="2719388"/>
          <p14:tracePt t="40155" x="3389313" y="2719388"/>
          <p14:tracePt t="40163" x="3381375" y="2719388"/>
          <p14:tracePt t="40171" x="3389313" y="2719388"/>
          <p14:tracePt t="40179" x="3397250" y="2719388"/>
          <p14:tracePt t="40183" x="3405188" y="2719388"/>
          <p14:tracePt t="40187" x="3413125" y="2719388"/>
          <p14:tracePt t="40189" x="3421063" y="2719388"/>
          <p14:tracePt t="40191" x="3429000" y="2719388"/>
          <p14:tracePt t="40193" x="3436938" y="2719388"/>
          <p14:tracePt t="40195" x="3444875" y="2719388"/>
          <p14:tracePt t="40197" x="3460750" y="2719388"/>
          <p14:tracePt t="40201" x="3476625" y="2727325"/>
          <p14:tracePt t="40203" x="3484563" y="2727325"/>
          <p14:tracePt t="40205" x="3492500" y="2727325"/>
          <p14:tracePt t="40207" x="3500438" y="2727325"/>
          <p14:tracePt t="40209" x="3508375" y="2727325"/>
          <p14:tracePt t="40211" x="3516313" y="2727325"/>
          <p14:tracePt t="40213" x="3524250" y="2727325"/>
          <p14:tracePt t="40215" x="3540125" y="2727325"/>
          <p14:tracePt t="40217" x="3548063" y="2727325"/>
          <p14:tracePt t="40219" x="3556000" y="2727325"/>
          <p14:tracePt t="40221" x="3563938" y="2727325"/>
          <p14:tracePt t="40225" x="3571875" y="2727325"/>
          <p14:tracePt t="40227" x="3579813" y="2727325"/>
          <p14:tracePt t="40229" x="3587750" y="2727325"/>
          <p14:tracePt t="40231" x="3595688" y="2727325"/>
          <p14:tracePt t="40235" x="3603625" y="2727325"/>
          <p14:tracePt t="40237" x="3611563" y="2727325"/>
          <p14:tracePt t="40241" x="3619500" y="2727325"/>
          <p14:tracePt t="40247" x="3627438" y="2727325"/>
          <p14:tracePt t="40276" x="3619500" y="2727325"/>
          <p14:tracePt t="40282" x="3611563" y="2735263"/>
          <p14:tracePt t="40286" x="3603625" y="2735263"/>
          <p14:tracePt t="40288" x="3595688" y="2735263"/>
          <p14:tracePt t="40292" x="3587750" y="2735263"/>
          <p14:tracePt t="40293" x="3579813" y="2743200"/>
          <p14:tracePt t="40295" x="3571875" y="2743200"/>
          <p14:tracePt t="40297" x="3563938" y="2743200"/>
          <p14:tracePt t="40300" x="3556000" y="2743200"/>
          <p14:tracePt t="40301" x="3548063" y="2743200"/>
          <p14:tracePt t="40303" x="3540125" y="2743200"/>
          <p14:tracePt t="40306" x="3532188" y="2743200"/>
          <p14:tracePt t="40308" x="3524250" y="2751138"/>
          <p14:tracePt t="40310" x="3516313" y="2751138"/>
          <p14:tracePt t="40311" x="3508375" y="2751138"/>
          <p14:tracePt t="40313" x="3500438" y="2751138"/>
          <p14:tracePt t="40315" x="3492500" y="2751138"/>
          <p14:tracePt t="40318" x="3484563" y="2751138"/>
          <p14:tracePt t="40320" x="3476625" y="2751138"/>
          <p14:tracePt t="40322" x="3468688" y="2751138"/>
          <p14:tracePt t="40324" x="3460750" y="2751138"/>
          <p14:tracePt t="40327" x="3452813" y="2751138"/>
          <p14:tracePt t="40330" x="3444875" y="2751138"/>
          <p14:tracePt t="40333" x="3444875" y="2759075"/>
          <p14:tracePt t="40335" x="3436938" y="2759075"/>
          <p14:tracePt t="40340" x="3429000" y="2759075"/>
          <p14:tracePt t="40346" x="3421063" y="2759075"/>
          <p14:tracePt t="40358" x="3429000" y="2759075"/>
          <p14:tracePt t="40364" x="3436938" y="2759075"/>
          <p14:tracePt t="40366" x="3444875" y="2759075"/>
          <p14:tracePt t="40367" x="3460750" y="2759075"/>
          <p14:tracePt t="40370" x="3468688" y="2759075"/>
          <p14:tracePt t="40372" x="3476625" y="2759075"/>
          <p14:tracePt t="40374" x="3492500" y="2759075"/>
          <p14:tracePt t="40375" x="3508375" y="2759075"/>
          <p14:tracePt t="40378" x="3524250" y="2759075"/>
          <p14:tracePt t="40379" x="3540125" y="2759075"/>
          <p14:tracePt t="40381" x="3556000" y="2759075"/>
          <p14:tracePt t="40383" x="3571875" y="2759075"/>
          <p14:tracePt t="40385" x="3587750" y="2759075"/>
          <p14:tracePt t="40387" x="3611563" y="2759075"/>
          <p14:tracePt t="40390" x="3619500" y="2759075"/>
          <p14:tracePt t="40393" x="3660775" y="2759075"/>
          <p14:tracePt t="40395" x="3684588" y="2759075"/>
          <p14:tracePt t="40397" x="3716338" y="2759075"/>
          <p14:tracePt t="40399" x="3724275" y="2751138"/>
          <p14:tracePt t="40402" x="3748088" y="2751138"/>
          <p14:tracePt t="40403" x="3771900" y="2751138"/>
          <p14:tracePt t="40406" x="3795713" y="2751138"/>
          <p14:tracePt t="40408" x="3827463" y="2751138"/>
          <p14:tracePt t="40409" x="3843338" y="2751138"/>
          <p14:tracePt t="40412" x="3875088" y="2751138"/>
          <p14:tracePt t="40414" x="3898900" y="2743200"/>
          <p14:tracePt t="40416" x="3922713" y="2743200"/>
          <p14:tracePt t="40417" x="3954463" y="2743200"/>
          <p14:tracePt t="40419" x="3986213" y="2743200"/>
          <p14:tracePt t="40424" x="4043363" y="2743200"/>
          <p14:tracePt t="40426" x="4075113" y="2735263"/>
          <p14:tracePt t="40427" x="4114800" y="2735263"/>
          <p14:tracePt t="40429" x="4130675" y="2735263"/>
          <p14:tracePt t="40431" x="4170363" y="2727325"/>
          <p14:tracePt t="40433" x="4202113" y="2727325"/>
          <p14:tracePt t="40435" x="4233863" y="2727325"/>
          <p14:tracePt t="40437" x="4281488" y="2719388"/>
          <p14:tracePt t="40441" x="4337050" y="2719388"/>
          <p14:tracePt t="40444" x="4378325" y="2719388"/>
          <p14:tracePt t="40445" x="4410075" y="2711450"/>
          <p14:tracePt t="40447" x="4465638" y="2711450"/>
          <p14:tracePt t="40449" x="4489450" y="2703513"/>
          <p14:tracePt t="40451" x="4529138" y="2703513"/>
          <p14:tracePt t="40453" x="4568825" y="2695575"/>
          <p14:tracePt t="40457" x="4656138" y="2687638"/>
          <p14:tracePt t="40461" x="4679950" y="2687638"/>
          <p14:tracePt t="40462" x="4721225" y="2687638"/>
          <p14:tracePt t="40463" x="4760913" y="2687638"/>
          <p14:tracePt t="40465" x="4792663" y="2687638"/>
          <p14:tracePt t="40468" x="4832350" y="2687638"/>
          <p14:tracePt t="40469" x="4864100" y="2687638"/>
          <p14:tracePt t="40474" x="4935538" y="2687638"/>
          <p14:tracePt t="40476" x="4967288" y="2687638"/>
          <p14:tracePt t="40477" x="5014913" y="2687638"/>
          <p14:tracePt t="40480" x="5038725" y="2687638"/>
          <p14:tracePt t="40481" x="5072063" y="2687638"/>
          <p14:tracePt t="40483" x="5103813" y="2687638"/>
          <p14:tracePt t="40486" x="5135563" y="2687638"/>
          <p14:tracePt t="40487" x="5183188" y="2687638"/>
          <p14:tracePt t="40490" x="5207000" y="2687638"/>
          <p14:tracePt t="40492" x="5238750" y="2687638"/>
          <p14:tracePt t="40493" x="5270500" y="2687638"/>
          <p14:tracePt t="40495" x="5302250" y="2687638"/>
          <p14:tracePt t="40498" x="5341938" y="2687638"/>
          <p14:tracePt t="40499" x="5357813" y="2687638"/>
          <p14:tracePt t="40501" x="5389563" y="2687638"/>
          <p14:tracePt t="40503" x="5422900" y="2687638"/>
          <p14:tracePt t="40506" x="5446713" y="2687638"/>
          <p14:tracePt t="40508" x="5478463" y="2679700"/>
          <p14:tracePt t="40509" x="5502275" y="2679700"/>
          <p14:tracePt t="40511" x="5526088" y="2679700"/>
          <p14:tracePt t="40513" x="5549900" y="2679700"/>
          <p14:tracePt t="40515" x="5573713" y="2679700"/>
          <p14:tracePt t="40518" x="5597525" y="2679700"/>
          <p14:tracePt t="40519" x="5613400" y="2679700"/>
          <p14:tracePt t="40522" x="5637213" y="2679700"/>
          <p14:tracePt t="40524" x="5653088" y="2679700"/>
          <p14:tracePt t="40526" x="5668963" y="2687638"/>
          <p14:tracePt t="40528" x="5692775" y="2687638"/>
          <p14:tracePt t="40529" x="5708650" y="2687638"/>
          <p14:tracePt t="40531" x="5724525" y="2687638"/>
          <p14:tracePt t="40534" x="5732463" y="2687638"/>
          <p14:tracePt t="40535" x="5749925" y="2687638"/>
          <p14:tracePt t="40537" x="5765800" y="2687638"/>
          <p14:tracePt t="40540" x="5773738" y="2687638"/>
          <p14:tracePt t="40542" x="5781675" y="2687638"/>
          <p14:tracePt t="40543" x="5789613" y="2687638"/>
          <p14:tracePt t="40545" x="5805488" y="2687638"/>
          <p14:tracePt t="40547" x="5813425" y="2695575"/>
          <p14:tracePt t="40550" x="5821363" y="2695575"/>
          <p14:tracePt t="40551" x="5829300" y="2695575"/>
          <p14:tracePt t="40553" x="5837238" y="2695575"/>
          <p14:tracePt t="40556" x="5845175" y="2695575"/>
          <p14:tracePt t="40558" x="5853113" y="2695575"/>
          <p14:tracePt t="40562" x="5861050" y="2695575"/>
          <p14:tracePt t="40565" x="5868988" y="2695575"/>
          <p14:tracePt t="40568" x="5876925" y="2695575"/>
          <p14:tracePt t="40572" x="5884863" y="2695575"/>
          <p14:tracePt t="40576" x="5892800" y="2695575"/>
          <p14:tracePt t="40582" x="5900738" y="2695575"/>
          <p14:tracePt t="40588" x="5908675" y="2695575"/>
          <p14:tracePt t="40598" x="5916613" y="2695575"/>
          <p14:tracePt t="40614" x="5924550" y="2695575"/>
          <p14:tracePt t="40627" x="5924550" y="2703513"/>
          <p14:tracePt t="40631" x="5924550" y="2695575"/>
          <p14:tracePt t="40633" x="5932488" y="2695575"/>
          <p14:tracePt t="40660" x="5940425" y="2695575"/>
          <p14:tracePt t="40752" x="5940425" y="2703513"/>
          <p14:tracePt t="40798" x="5932488" y="2703513"/>
          <p14:tracePt t="40816" x="5924550" y="2703513"/>
          <p14:tracePt t="40942" x="5932488" y="2703513"/>
          <p14:tracePt t="40950" x="5924550" y="2703513"/>
          <p14:tracePt t="40954" x="5916613" y="2703513"/>
          <p14:tracePt t="40957" x="5908675" y="2703513"/>
          <p14:tracePt t="40958" x="5900738" y="2703513"/>
          <p14:tracePt t="40960" x="5892800" y="2695575"/>
          <p14:tracePt t="40964" x="5884863" y="2695575"/>
          <p14:tracePt t="40965" x="5876925" y="2695575"/>
          <p14:tracePt t="40968" x="5868988" y="2695575"/>
          <p14:tracePt t="40970" x="5861050" y="2695575"/>
          <p14:tracePt t="40974" x="5845175" y="2695575"/>
          <p14:tracePt t="40976" x="5837238" y="2695575"/>
          <p14:tracePt t="40978" x="5821363" y="2695575"/>
          <p14:tracePt t="40982" x="5813425" y="2695575"/>
          <p14:tracePt t="40983" x="5805488" y="2695575"/>
          <p14:tracePt t="40986" x="5797550" y="2695575"/>
          <p14:tracePt t="40987" x="5781675" y="2695575"/>
          <p14:tracePt t="40992" x="5773738" y="2695575"/>
          <p14:tracePt t="40993" x="5765800" y="2695575"/>
          <p14:tracePt t="40995" x="5757863" y="2695575"/>
          <p14:tracePt t="40997" x="5749925" y="2695575"/>
          <p14:tracePt t="41001" x="5740400" y="2695575"/>
          <p14:tracePt t="41004" x="5732463" y="2695575"/>
          <p14:tracePt t="41006" x="5732463" y="2687638"/>
          <p14:tracePt t="41008" x="5724525" y="2687638"/>
          <p14:tracePt t="41010" x="5716588" y="2687638"/>
          <p14:tracePt t="41013" x="5708650" y="2687638"/>
          <p14:tracePt t="41019" x="5700713" y="2687638"/>
          <p14:tracePt t="41160" x="5692775" y="2687638"/>
          <p14:tracePt t="41168" x="5684838" y="2687638"/>
          <p14:tracePt t="41176" x="5676900" y="2687638"/>
          <p14:tracePt t="41182" x="5668963" y="2687638"/>
          <p14:tracePt t="41191" x="5661025" y="2687638"/>
          <p14:tracePt t="41200" x="5653088" y="2687638"/>
          <p14:tracePt t="41380" x="5653088" y="2679700"/>
          <p14:tracePt t="41398" x="5661025" y="2679700"/>
          <p14:tracePt t="41410" x="5668963" y="2679700"/>
          <p14:tracePt t="41424" x="5676900" y="2679700"/>
          <p14:tracePt t="41708" x="5668963" y="2679700"/>
          <p14:tracePt t="41720" x="5661025" y="2679700"/>
          <p14:tracePt t="41724" x="5661025" y="2687638"/>
          <p14:tracePt t="41730" x="5653088" y="2687638"/>
          <p14:tracePt t="41742" x="5645150" y="2687638"/>
          <p14:tracePt t="41748" x="5637213" y="2687638"/>
          <p14:tracePt t="41758" x="5629275" y="2687638"/>
          <p14:tracePt t="41780" x="5621338" y="2687638"/>
          <p14:tracePt t="41850" x="5613400" y="2687638"/>
          <p14:tracePt t="41872" x="5605463" y="2687638"/>
          <p14:tracePt t="42146" x="5613400" y="2687638"/>
          <p14:tracePt t="42190" x="5621338" y="2687638"/>
          <p14:tracePt t="42202" x="5629275" y="2687638"/>
          <p14:tracePt t="42214" x="5637213" y="2687638"/>
          <p14:tracePt t="42224" x="5645150" y="2687638"/>
          <p14:tracePt t="42230" x="5653088" y="2687638"/>
          <p14:tracePt t="42236" x="5661025" y="2687638"/>
          <p14:tracePt t="42240" x="5668963" y="2687638"/>
          <p14:tracePt t="42244" x="5676900" y="2687638"/>
          <p14:tracePt t="42247" x="5684838" y="2687638"/>
          <p14:tracePt t="42250" x="5692775" y="2687638"/>
          <p14:tracePt t="42254" x="5700713" y="2687638"/>
          <p14:tracePt t="42257" x="5708650" y="2687638"/>
          <p14:tracePt t="42260" x="5716588" y="2687638"/>
          <p14:tracePt t="42261" x="5724525" y="2687638"/>
          <p14:tracePt t="42263" x="5732463" y="2687638"/>
          <p14:tracePt t="42265" x="5740400" y="2687638"/>
          <p14:tracePt t="42268" x="5749925" y="2687638"/>
          <p14:tracePt t="42269" x="5757863" y="2687638"/>
          <p14:tracePt t="42272" x="5765800" y="2687638"/>
          <p14:tracePt t="42274" x="5773738" y="2687638"/>
          <p14:tracePt t="42276" x="5781675" y="2687638"/>
          <p14:tracePt t="42277" x="5789613" y="2687638"/>
          <p14:tracePt t="42280" x="5797550" y="2687638"/>
          <p14:tracePt t="42281" x="5805488" y="2687638"/>
          <p14:tracePt t="42284" x="5813425" y="2687638"/>
          <p14:tracePt t="42285" x="5821363" y="2687638"/>
          <p14:tracePt t="42287" x="5829300" y="2687638"/>
          <p14:tracePt t="42290" x="5837238" y="2679700"/>
          <p14:tracePt t="42292" x="5845175" y="2679700"/>
          <p14:tracePt t="42293" x="5853113" y="2679700"/>
          <p14:tracePt t="42296" x="5861050" y="2679700"/>
          <p14:tracePt t="42298" x="5868988" y="2679700"/>
          <p14:tracePt t="42300" x="5876925" y="2679700"/>
          <p14:tracePt t="42301" x="5884863" y="2679700"/>
          <p14:tracePt t="42303" x="5892800" y="2679700"/>
          <p14:tracePt t="42308" x="5916613" y="2679700"/>
          <p14:tracePt t="42310" x="5924550" y="2679700"/>
          <p14:tracePt t="42313" x="5932488" y="2679700"/>
          <p14:tracePt t="42316" x="5948363" y="2671763"/>
          <p14:tracePt t="42318" x="5956300" y="2671763"/>
          <p14:tracePt t="42319" x="5972175" y="2671763"/>
          <p14:tracePt t="42322" x="5980113" y="2671763"/>
          <p14:tracePt t="42324" x="5988050" y="2671763"/>
          <p14:tracePt t="42326" x="5995988" y="2671763"/>
          <p14:tracePt t="42327" x="6003925" y="2671763"/>
          <p14:tracePt t="42331" x="6011863" y="2671763"/>
          <p14:tracePt t="42333" x="6019800" y="2671763"/>
          <p14:tracePt t="42335" x="6027738" y="2671763"/>
          <p14:tracePt t="42337" x="6035675" y="2671763"/>
          <p14:tracePt t="42339" x="6043613" y="2671763"/>
          <p14:tracePt t="42343" x="6051550" y="2671763"/>
          <p14:tracePt t="42345" x="6059488" y="2671763"/>
          <p14:tracePt t="42349" x="6067425" y="2671763"/>
          <p14:tracePt t="42351" x="6075363" y="2671763"/>
          <p14:tracePt t="42355" x="6083300" y="2679700"/>
          <p14:tracePt t="42357" x="6091238" y="2679700"/>
          <p14:tracePt t="42361" x="6100763" y="2679700"/>
          <p14:tracePt t="42363" x="6108700" y="2679700"/>
          <p14:tracePt t="42367" x="6116638" y="2679700"/>
          <p14:tracePt t="42371" x="6124575" y="2679700"/>
          <p14:tracePt t="42373" x="6132513" y="2679700"/>
          <p14:tracePt t="42375" x="6132513" y="2687638"/>
          <p14:tracePt t="42377" x="6140450" y="2687638"/>
          <p14:tracePt t="42379" x="6148388" y="2687638"/>
          <p14:tracePt t="42383" x="6156325" y="2687638"/>
          <p14:tracePt t="42385" x="6164263" y="2687638"/>
          <p14:tracePt t="42387" x="6172200" y="2687638"/>
          <p14:tracePt t="42391" x="6180138" y="2687638"/>
          <p14:tracePt t="42393" x="6188075" y="2687638"/>
          <p14:tracePt t="42397" x="6196013" y="2695575"/>
          <p14:tracePt t="42401" x="6203950" y="2695575"/>
          <p14:tracePt t="42403" x="6211888" y="2695575"/>
          <p14:tracePt t="42407" x="6219825" y="2695575"/>
          <p14:tracePt t="42409" x="6227763" y="2695575"/>
          <p14:tracePt t="42413" x="6235700" y="2695575"/>
          <p14:tracePt t="42415" x="6243638" y="2695575"/>
          <p14:tracePt t="42419" x="6251575" y="2703513"/>
          <p14:tracePt t="42424" x="6259513" y="2703513"/>
          <p14:tracePt t="42425" x="6267450" y="2703513"/>
          <p14:tracePt t="42429" x="6275388" y="2703513"/>
          <p14:tracePt t="42433" x="6283325" y="2703513"/>
          <p14:tracePt t="42437" x="6291263" y="2703513"/>
          <p14:tracePt t="42441" x="6299200" y="2703513"/>
          <p14:tracePt t="42445" x="6307138" y="2703513"/>
          <p14:tracePt t="42449" x="6315075" y="2703513"/>
          <p14:tracePt t="42453" x="6323013" y="2703513"/>
          <p14:tracePt t="42459" x="6330950" y="2703513"/>
          <p14:tracePt t="42465" x="6338888" y="2695575"/>
          <p14:tracePt t="42471" x="6346825" y="2695575"/>
          <p14:tracePt t="42475" x="6354763" y="2695575"/>
          <p14:tracePt t="42481" x="6362700" y="2695575"/>
          <p14:tracePt t="42487" x="6370638" y="2695575"/>
          <p14:tracePt t="42491" x="6378575" y="2695575"/>
          <p14:tracePt t="42495" x="6386513" y="2695575"/>
          <p14:tracePt t="42499" x="6394450" y="2695575"/>
          <p14:tracePt t="42503" x="6402388" y="2695575"/>
          <p14:tracePt t="42506" x="6410325" y="2695575"/>
          <p14:tracePt t="42507" x="6410325" y="2703513"/>
          <p14:tracePt t="42509" x="6418263" y="2703513"/>
          <p14:tracePt t="42513" x="6426200" y="2703513"/>
          <p14:tracePt t="42515" x="6434138" y="2703513"/>
          <p14:tracePt t="42519" x="6442075" y="2703513"/>
          <p14:tracePt t="42521" x="6451600" y="2703513"/>
          <p14:tracePt t="42523" x="6459538" y="2703513"/>
          <p14:tracePt t="42527" x="6467475" y="2703513"/>
          <p14:tracePt t="42529" x="6475413" y="2703513"/>
          <p14:tracePt t="42531" x="6483350" y="2703513"/>
          <p14:tracePt t="42535" x="6491288" y="2703513"/>
          <p14:tracePt t="42537" x="6499225" y="2703513"/>
          <p14:tracePt t="42539" x="6507163" y="2703513"/>
          <p14:tracePt t="42541" x="6515100" y="2703513"/>
          <p14:tracePt t="42545" x="6523038" y="2703513"/>
          <p14:tracePt t="42547" x="6530975" y="2703513"/>
          <p14:tracePt t="42549" x="6538913" y="2703513"/>
          <p14:tracePt t="42553" x="6546850" y="2703513"/>
          <p14:tracePt t="42555" x="6554788" y="2703513"/>
          <p14:tracePt t="42557" x="6562725" y="2703513"/>
          <p14:tracePt t="42561" x="6570663" y="2703513"/>
          <p14:tracePt t="42563" x="6578600" y="2703513"/>
          <p14:tracePt t="42567" x="6586538" y="2703513"/>
          <p14:tracePt t="42569" x="6594475" y="2703513"/>
          <p14:tracePt t="42573" x="6602413" y="2703513"/>
          <p14:tracePt t="42577" x="6610350" y="2703513"/>
          <p14:tracePt t="42579" x="6618288" y="2703513"/>
          <p14:tracePt t="42583" x="6626225" y="2703513"/>
          <p14:tracePt t="42587" x="6634163" y="2703513"/>
          <p14:tracePt t="42589" x="6642100" y="2703513"/>
          <p14:tracePt t="42593" x="6650038" y="2703513"/>
          <p14:tracePt t="42597" x="6657975" y="2703513"/>
          <p14:tracePt t="42601" x="6665913" y="2703513"/>
          <p14:tracePt t="42605" x="6673850" y="2703513"/>
          <p14:tracePt t="42609" x="6681788" y="2703513"/>
          <p14:tracePt t="42613" x="6689725" y="2703513"/>
          <p14:tracePt t="42617" x="6697663" y="2711450"/>
          <p14:tracePt t="42621" x="6705600" y="2711450"/>
          <p14:tracePt t="42623" x="6713538" y="2711450"/>
          <p14:tracePt t="42627" x="6721475" y="2711450"/>
          <p14:tracePt t="42629" x="6729413" y="2711450"/>
          <p14:tracePt t="42633" x="6737350" y="2711450"/>
          <p14:tracePt t="42636" x="6745288" y="2711450"/>
          <p14:tracePt t="42637" x="6753225" y="2711450"/>
          <p14:tracePt t="42642" x="6761163" y="2711450"/>
          <p14:tracePt t="42645" x="6769100" y="2711450"/>
          <p14:tracePt t="42646" x="6777038" y="2711450"/>
          <p14:tracePt t="42647" x="6784975" y="2711450"/>
          <p14:tracePt t="42649" x="6794500" y="2711450"/>
          <p14:tracePt t="42653" x="6802438" y="2711450"/>
          <p14:tracePt t="42658" x="6818313" y="2711450"/>
          <p14:tracePt t="42661" x="6826250" y="2711450"/>
          <p14:tracePt t="42662" x="6834188" y="2711450"/>
          <p14:tracePt t="42663" x="6842125" y="2711450"/>
          <p14:tracePt t="42665" x="6842125" y="2719388"/>
          <p14:tracePt t="42667" x="6850063" y="2719388"/>
          <p14:tracePt t="42670" x="6858000" y="2719388"/>
          <p14:tracePt t="42672" x="6865938" y="2719388"/>
          <p14:tracePt t="42674" x="6873875" y="2719388"/>
          <p14:tracePt t="42677" x="6881813" y="2719388"/>
          <p14:tracePt t="42679" x="6889750" y="2719388"/>
          <p14:tracePt t="42681" x="6897688" y="2719388"/>
          <p14:tracePt t="42683" x="6905625" y="2719388"/>
          <p14:tracePt t="42685" x="6913563" y="2719388"/>
          <p14:tracePt t="42692" x="6929438" y="2727325"/>
          <p14:tracePt t="42693" x="6937375" y="2727325"/>
          <p14:tracePt t="42696" x="6945313" y="2727325"/>
          <p14:tracePt t="42697" x="6953250" y="2727325"/>
          <p14:tracePt t="42701" x="6961188" y="2727325"/>
          <p14:tracePt t="42703" x="6969125" y="2727325"/>
          <p14:tracePt t="42707" x="6985000" y="2727325"/>
          <p14:tracePt t="42711" x="6992938" y="2727325"/>
          <p14:tracePt t="42713" x="7000875" y="2727325"/>
          <p14:tracePt t="42716" x="7008813" y="2727325"/>
          <p14:tracePt t="42719" x="7016750" y="2727325"/>
          <p14:tracePt t="42721" x="7024688" y="2727325"/>
          <p14:tracePt t="42723" x="7032625" y="2727325"/>
          <p14:tracePt t="42725" x="7040563" y="2727325"/>
          <p14:tracePt t="42727" x="7048500" y="2727325"/>
          <p14:tracePt t="42729" x="7056438" y="2727325"/>
          <p14:tracePt t="42733" x="7064375" y="2727325"/>
          <p14:tracePt t="42735" x="7072313" y="2727325"/>
          <p14:tracePt t="42737" x="7080250" y="2727325"/>
          <p14:tracePt t="42739" x="7088188" y="2727325"/>
          <p14:tracePt t="42741" x="7096125" y="2727325"/>
          <p14:tracePt t="42743" x="7104063" y="2727325"/>
          <p14:tracePt t="42745" x="7112000" y="2727325"/>
          <p14:tracePt t="42747" x="7119938" y="2727325"/>
          <p14:tracePt t="42749" x="7127875" y="2727325"/>
          <p14:tracePt t="42751" x="7135813" y="2727325"/>
          <p14:tracePt t="42758" x="7153275" y="2727325"/>
          <p14:tracePt t="42760" x="7161213" y="2727325"/>
          <p14:tracePt t="42762" x="7169150" y="2727325"/>
          <p14:tracePt t="42764" x="7177088" y="2727325"/>
          <p14:tracePt t="42766" x="7185025" y="2727325"/>
          <p14:tracePt t="42768" x="7192963" y="2727325"/>
          <p14:tracePt t="42769" x="7200900" y="2727325"/>
          <p14:tracePt t="42772" x="7208838" y="2727325"/>
          <p14:tracePt t="42774" x="7216775" y="2727325"/>
          <p14:tracePt t="42776" x="7224713" y="2727325"/>
          <p14:tracePt t="42777" x="7232650" y="2727325"/>
          <p14:tracePt t="42780" x="7240588" y="2727325"/>
          <p14:tracePt t="42781" x="7248525" y="2727325"/>
          <p14:tracePt t="42784" x="7256463" y="2727325"/>
          <p14:tracePt t="42785" x="7264400" y="2727325"/>
          <p14:tracePt t="42787" x="7272338" y="2727325"/>
          <p14:tracePt t="42790" x="7280275" y="2727325"/>
          <p14:tracePt t="42792" x="7288213" y="2727325"/>
          <p14:tracePt t="42793" x="7296150" y="2727325"/>
          <p14:tracePt t="42796" x="7304088" y="2727325"/>
          <p14:tracePt t="42797" x="7312025" y="2727325"/>
          <p14:tracePt t="42800" x="7319963" y="2727325"/>
          <p14:tracePt t="42801" x="7327900" y="2727325"/>
          <p14:tracePt t="42803" x="7335838" y="2727325"/>
          <p14:tracePt t="42808" x="7351713" y="2727325"/>
          <p14:tracePt t="42809" x="7359650" y="2719388"/>
          <p14:tracePt t="42811" x="7367588" y="2719388"/>
          <p14:tracePt t="42816" x="7375525" y="2719388"/>
          <p14:tracePt t="42818" x="7383463" y="2719388"/>
          <p14:tracePt t="42819" x="7391400" y="2719388"/>
          <p14:tracePt t="42824" x="7399338" y="2719388"/>
          <p14:tracePt t="42827" x="7407275" y="2719388"/>
          <p14:tracePt t="42830" x="7415213" y="2719388"/>
          <p14:tracePt t="42833" x="7423150" y="2719388"/>
          <p14:tracePt t="42840" x="7431088" y="2719388"/>
          <p14:tracePt t="42843" x="7439025" y="2719388"/>
          <p14:tracePt t="42853" x="7446963" y="2719388"/>
          <p14:tracePt t="42926" x="7454900" y="2719388"/>
          <p14:tracePt t="42936" x="7462838" y="2719388"/>
          <p14:tracePt t="42946" x="7470775" y="2719388"/>
          <p14:tracePt t="42960" x="7478713" y="2719388"/>
          <p14:tracePt t="43316" x="7478713" y="2711450"/>
          <p14:tracePt t="43506" x="7478713" y="2703513"/>
          <p14:tracePt t="43512" x="7470775" y="2703513"/>
          <p14:tracePt t="43528" x="7470775" y="2695575"/>
          <p14:tracePt t="43536" x="7470775" y="2687638"/>
          <p14:tracePt t="43538" x="7462838" y="2687638"/>
          <p14:tracePt t="43540" x="7454900" y="2687638"/>
          <p14:tracePt t="43542" x="7446963" y="2687638"/>
          <p14:tracePt t="43543" x="7439025" y="2679700"/>
          <p14:tracePt t="43545" x="7431088" y="2679700"/>
          <p14:tracePt t="43547" x="7415213" y="2679700"/>
          <p14:tracePt t="43550" x="7407275" y="2671763"/>
          <p14:tracePt t="43551" x="7391400" y="2671763"/>
          <p14:tracePt t="43553" x="7375525" y="2671763"/>
          <p14:tracePt t="43557" x="7367588" y="2663825"/>
          <p14:tracePt t="43558" x="7351713" y="2663825"/>
          <p14:tracePt t="43560" x="7335838" y="2663825"/>
          <p14:tracePt t="43562" x="7319963" y="2663825"/>
          <p14:tracePt t="43564" x="7304088" y="2663825"/>
          <p14:tracePt t="43566" x="7288213" y="2663825"/>
          <p14:tracePt t="43567" x="7272338" y="2655888"/>
          <p14:tracePt t="43569" x="7256463" y="2655888"/>
          <p14:tracePt t="43572" x="7240588" y="2655888"/>
          <p14:tracePt t="43574" x="7232650" y="2655888"/>
          <p14:tracePt t="43576" x="7216775" y="2655888"/>
          <p14:tracePt t="43578" x="7208838" y="2655888"/>
          <p14:tracePt t="43580" x="7192963" y="2663825"/>
          <p14:tracePt t="43581" x="7185025" y="2663825"/>
          <p14:tracePt t="43583" x="7177088" y="2663825"/>
          <p14:tracePt t="43585" x="7169150" y="2663825"/>
          <p14:tracePt t="43587" x="7161213" y="2663825"/>
          <p14:tracePt t="43590" x="7153275" y="2671763"/>
          <p14:tracePt t="43592" x="7145338" y="2671763"/>
          <p14:tracePt t="43596" x="7135813" y="2671763"/>
          <p14:tracePt t="43598" x="7127875" y="2679700"/>
          <p14:tracePt t="43601" x="7119938" y="2679700"/>
          <p14:tracePt t="43607" x="7112000" y="2687638"/>
          <p14:tracePt t="43610" x="7104063" y="2687638"/>
          <p14:tracePt t="43612" x="7104063" y="2695575"/>
          <p14:tracePt t="43613" x="7096125" y="2695575"/>
          <p14:tracePt t="43618" x="7088188" y="2703513"/>
          <p14:tracePt t="43622" x="7080250" y="2703513"/>
          <p14:tracePt t="43626" x="7080250" y="2711450"/>
          <p14:tracePt t="43629" x="7072313" y="2711450"/>
          <p14:tracePt t="43633" x="7072313" y="2719388"/>
          <p14:tracePt t="43636" x="7064375" y="2719388"/>
          <p14:tracePt t="43643" x="7064375" y="2727325"/>
          <p14:tracePt t="43645" x="7056438" y="2727325"/>
          <p14:tracePt t="43651" x="7056438" y="2735263"/>
          <p14:tracePt t="43657" x="7048500" y="2735263"/>
          <p14:tracePt t="43662" x="7040563" y="2743200"/>
          <p14:tracePt t="43665" x="7032625" y="2751138"/>
          <p14:tracePt t="43672" x="7024688" y="2759075"/>
          <p14:tracePt t="43677" x="7016750" y="2759075"/>
          <p14:tracePt t="43680" x="7008813" y="2767013"/>
          <p14:tracePt t="43685" x="7000875" y="2767013"/>
          <p14:tracePt t="43687" x="7000875" y="2774950"/>
          <p14:tracePt t="43691" x="6992938" y="2774950"/>
          <p14:tracePt t="43694" x="6985000" y="2774950"/>
          <p14:tracePt t="43695" x="6977063" y="2782888"/>
          <p14:tracePt t="43700" x="6969125" y="2782888"/>
          <p14:tracePt t="43701" x="6961188" y="2782888"/>
          <p14:tracePt t="43708" x="6945313" y="2790825"/>
          <p14:tracePt t="43710" x="6937375" y="2790825"/>
          <p14:tracePt t="43713" x="6929438" y="2790825"/>
          <p14:tracePt t="43715" x="6921500" y="2798763"/>
          <p14:tracePt t="43717" x="6913563" y="2798763"/>
          <p14:tracePt t="43720" x="6905625" y="2798763"/>
          <p14:tracePt t="43723" x="6889750" y="2798763"/>
          <p14:tracePt t="43726" x="6881813" y="2798763"/>
          <p14:tracePt t="43728" x="6873875" y="2798763"/>
          <p14:tracePt t="43730" x="6865938" y="2798763"/>
          <p14:tracePt t="43731" x="6858000" y="2798763"/>
          <p14:tracePt t="43733" x="6850063" y="2798763"/>
          <p14:tracePt t="43736" x="6842125" y="2806700"/>
          <p14:tracePt t="43740" x="6834188" y="2806700"/>
          <p14:tracePt t="43743" x="6826250" y="2806700"/>
          <p14:tracePt t="43744" x="6818313" y="2806700"/>
          <p14:tracePt t="43745" x="6810375" y="2806700"/>
          <p14:tracePt t="43748" x="6802438" y="2806700"/>
          <p14:tracePt t="43751" x="6794500" y="2806700"/>
          <p14:tracePt t="43754" x="6784975" y="2806700"/>
          <p14:tracePt t="43758" x="6777038" y="2806700"/>
          <p14:tracePt t="43760" x="6769100" y="2806700"/>
          <p14:tracePt t="43766" x="6761163" y="2806700"/>
          <p14:tracePt t="43769" x="6753225" y="2806700"/>
          <p14:tracePt t="43776" x="6745288" y="2806700"/>
          <p14:tracePt t="43783" x="6737350" y="2806700"/>
          <p14:tracePt t="43794" x="6729413" y="2806700"/>
          <p14:tracePt t="43833" x="6721475" y="2806700"/>
          <p14:tracePt t="43838" x="6713538" y="2806700"/>
          <p14:tracePt t="43846" x="6705600" y="2806700"/>
          <p14:tracePt t="43850" x="6697663" y="2806700"/>
          <p14:tracePt t="43853" x="6689725" y="2806700"/>
          <p14:tracePt t="43856" x="6681788" y="2806700"/>
          <p14:tracePt t="43860" x="6673850" y="2806700"/>
          <p14:tracePt t="43862" x="6673850" y="2798763"/>
          <p14:tracePt t="43863" x="6665913" y="2798763"/>
          <p14:tracePt t="43865" x="6657975" y="2798763"/>
          <p14:tracePt t="43869" x="6650038" y="2798763"/>
          <p14:tracePt t="43872" x="6642100" y="2798763"/>
          <p14:tracePt t="43876" x="6634163" y="2798763"/>
          <p14:tracePt t="43878" x="6626225" y="2798763"/>
          <p14:tracePt t="43882" x="6618288" y="2798763"/>
          <p14:tracePt t="43883" x="6610350" y="2798763"/>
          <p14:tracePt t="43886" x="6610350" y="2790825"/>
          <p14:tracePt t="43887" x="6602413" y="2790825"/>
          <p14:tracePt t="43892" x="6594475" y="2790825"/>
          <p14:tracePt t="43896" x="6586538" y="2790825"/>
          <p14:tracePt t="43897" x="6578600" y="2790825"/>
          <p14:tracePt t="43903" x="6570663" y="2782888"/>
          <p14:tracePt t="43910" x="6562725" y="2782888"/>
          <p14:tracePt t="43918" x="6554788" y="2782888"/>
          <p14:tracePt t="43942" x="6554788" y="2774950"/>
          <p14:tracePt t="44088" x="6546850" y="2774950"/>
          <p14:tracePt t="44098" x="6538913" y="2774950"/>
          <p14:tracePt t="44102" x="6538913" y="2767013"/>
          <p14:tracePt t="44104" x="6530975" y="2767013"/>
          <p14:tracePt t="44110" x="6523038" y="2759075"/>
          <p14:tracePt t="44116" x="6515100" y="2759075"/>
          <p14:tracePt t="44117" x="6515100" y="2751138"/>
          <p14:tracePt t="44122" x="6507163" y="2751138"/>
          <p14:tracePt t="44128" x="6507163" y="2743200"/>
          <p14:tracePt t="44130" x="6499225" y="2743200"/>
          <p14:tracePt t="44140" x="6491288" y="2743200"/>
          <p14:tracePt t="44143" x="6491288" y="2735263"/>
          <p14:tracePt t="44500" x="6491288" y="2743200"/>
          <p14:tracePt t="44510" x="6499225" y="2743200"/>
          <p14:tracePt t="44512" x="6499225" y="2751138"/>
          <p14:tracePt t="44520" x="6499225" y="2759075"/>
          <p14:tracePt t="44528" x="6499225" y="2767013"/>
          <p14:tracePt t="44536" x="6499225" y="2774950"/>
          <p14:tracePt t="44546" x="6499225" y="2782888"/>
          <p14:tracePt t="44562" x="6499225" y="2790825"/>
          <p14:tracePt t="44578" x="6499225" y="2798763"/>
          <p14:tracePt t="44631" x="6491288" y="2798763"/>
          <p14:tracePt t="44638" x="6491288" y="2806700"/>
          <p14:tracePt t="44656" x="6491288" y="2814638"/>
          <p14:tracePt t="44660" x="6483350" y="2814638"/>
          <p14:tracePt t="44666" x="6475413" y="2814638"/>
          <p14:tracePt t="44668" x="6475413" y="2822575"/>
          <p14:tracePt t="44672" x="6467475" y="2822575"/>
          <p14:tracePt t="44676" x="6459538" y="2830513"/>
          <p14:tracePt t="44678" x="6451600" y="2830513"/>
          <p14:tracePt t="44679" x="6442075" y="2830513"/>
          <p14:tracePt t="44681" x="6442075" y="2838450"/>
          <p14:tracePt t="44683" x="6434138" y="2838450"/>
          <p14:tracePt t="44685" x="6426200" y="2838450"/>
          <p14:tracePt t="44687" x="6418263" y="2846388"/>
          <p14:tracePt t="44692" x="6402388" y="2846388"/>
          <p14:tracePt t="44694" x="6386513" y="2854325"/>
          <p14:tracePt t="44695" x="6378575" y="2854325"/>
          <p14:tracePt t="44698" x="6370638" y="2854325"/>
          <p14:tracePt t="44699" x="6354763" y="2862263"/>
          <p14:tracePt t="44701" x="6338888" y="2862263"/>
          <p14:tracePt t="44704" x="6330950" y="2862263"/>
          <p14:tracePt t="44708" x="6299200" y="2870200"/>
          <p14:tracePt t="44710" x="6283325" y="2870200"/>
          <p14:tracePt t="44712" x="6267450" y="2870200"/>
          <p14:tracePt t="44714" x="6251575" y="2870200"/>
          <p14:tracePt t="44716" x="6235700" y="2870200"/>
          <p14:tracePt t="44718" x="6227763" y="2878138"/>
          <p14:tracePt t="44719" x="6211888" y="2878138"/>
          <p14:tracePt t="44723" x="6196013" y="2878138"/>
          <p14:tracePt t="44725" x="6180138" y="2878138"/>
          <p14:tracePt t="44727" x="6156325" y="2878138"/>
          <p14:tracePt t="44728" x="6132513" y="2878138"/>
          <p14:tracePt t="44730" x="6108700" y="2878138"/>
          <p14:tracePt t="44731" x="6083300" y="2878138"/>
          <p14:tracePt t="44733" x="6059488" y="2878138"/>
          <p14:tracePt t="44736" x="6035675" y="2878138"/>
          <p14:tracePt t="44737" x="6003925" y="2878138"/>
          <p14:tracePt t="44740" x="5980113" y="2870200"/>
          <p14:tracePt t="44743" x="5948363" y="2870200"/>
          <p14:tracePt t="44744" x="5916613" y="2878138"/>
          <p14:tracePt t="44745" x="5884863" y="2878138"/>
          <p14:tracePt t="44747" x="5853113" y="2870200"/>
          <p14:tracePt t="44749" x="5821363" y="2870200"/>
          <p14:tracePt t="44751" x="5789613" y="2870200"/>
          <p14:tracePt t="44753" x="5749925" y="2870200"/>
          <p14:tracePt t="44757" x="5676900" y="2870200"/>
          <p14:tracePt t="44759" x="5637213" y="2870200"/>
          <p14:tracePt t="44762" x="5605463" y="2862263"/>
          <p14:tracePt t="44763" x="5565775" y="2862263"/>
          <p14:tracePt t="44765" x="5526088" y="2862263"/>
          <p14:tracePt t="44768" x="5486400" y="2862263"/>
          <p14:tracePt t="44769" x="5446713" y="2854325"/>
          <p14:tracePt t="44772" x="5407025" y="2854325"/>
          <p14:tracePt t="44774" x="5365750" y="2854325"/>
          <p14:tracePt t="44778" x="5294313" y="2854325"/>
          <p14:tracePt t="44779" x="5254625" y="2854325"/>
          <p14:tracePt t="44782" x="5214938" y="2854325"/>
          <p14:tracePt t="44784" x="5175250" y="2854325"/>
          <p14:tracePt t="44785" x="5143500" y="2854325"/>
          <p14:tracePt t="44788" x="5103813" y="2854325"/>
          <p14:tracePt t="44790" x="5072063" y="2854325"/>
          <p14:tracePt t="44793" x="5030788" y="2854325"/>
          <p14:tracePt t="44794" x="4999038" y="2854325"/>
          <p14:tracePt t="44795" x="4959350" y="2854325"/>
          <p14:tracePt t="44798" x="4927600" y="2854325"/>
          <p14:tracePt t="44800" x="4895850" y="2854325"/>
          <p14:tracePt t="44801" x="4856163" y="2854325"/>
          <p14:tracePt t="44803" x="4824413" y="2862263"/>
          <p14:tracePt t="44808" x="4760913" y="2862263"/>
          <p14:tracePt t="44810" x="4729163" y="2862263"/>
          <p14:tracePt t="44811" x="4695825" y="2862263"/>
          <p14:tracePt t="44813" x="4664075" y="2862263"/>
          <p14:tracePt t="44816" x="4640263" y="2870200"/>
          <p14:tracePt t="44817" x="4608513" y="2870200"/>
          <p14:tracePt t="44819" x="4576763" y="2870200"/>
          <p14:tracePt t="44821" x="4545013" y="2870200"/>
          <p14:tracePt t="44823" x="4513263" y="2870200"/>
          <p14:tracePt t="44825" x="4489450" y="2870200"/>
          <p14:tracePt t="44827" x="4457700" y="2878138"/>
          <p14:tracePt t="44829" x="4425950" y="2878138"/>
          <p14:tracePt t="44831" x="4402138" y="2878138"/>
          <p14:tracePt t="44833" x="4370388" y="2886075"/>
          <p14:tracePt t="44835" x="4344988" y="2886075"/>
          <p14:tracePt t="44837" x="4321175" y="2886075"/>
          <p14:tracePt t="44839" x="4289425" y="2894013"/>
          <p14:tracePt t="44841" x="4265613" y="2894013"/>
          <p14:tracePt t="44843" x="4241800" y="2894013"/>
          <p14:tracePt t="44845" x="4217988" y="2901950"/>
          <p14:tracePt t="44847" x="4186238" y="2901950"/>
          <p14:tracePt t="44849" x="4162425" y="2901950"/>
          <p14:tracePt t="44851" x="4138613" y="2909888"/>
          <p14:tracePt t="44853" x="4114800" y="2909888"/>
          <p14:tracePt t="44855" x="4083050" y="2919413"/>
          <p14:tracePt t="44857" x="4059238" y="2919413"/>
          <p14:tracePt t="44859" x="4035425" y="2919413"/>
          <p14:tracePt t="44861" x="4011613" y="2927350"/>
          <p14:tracePt t="44863" x="3986213" y="2927350"/>
          <p14:tracePt t="44865" x="3962400" y="2927350"/>
          <p14:tracePt t="44867" x="3930650" y="2927350"/>
          <p14:tracePt t="44869" x="3906838" y="2935288"/>
          <p14:tracePt t="44871" x="3883025" y="2935288"/>
          <p14:tracePt t="44873" x="3859213" y="2935288"/>
          <p14:tracePt t="44875" x="3835400" y="2935288"/>
          <p14:tracePt t="44877" x="3811588" y="2935288"/>
          <p14:tracePt t="44879" x="3787775" y="2935288"/>
          <p14:tracePt t="44881" x="3771900" y="2935288"/>
          <p14:tracePt t="44883" x="3748088" y="2935288"/>
          <p14:tracePt t="44885" x="3724275" y="2943225"/>
          <p14:tracePt t="44887" x="3700463" y="2943225"/>
          <p14:tracePt t="44889" x="3684588" y="2943225"/>
          <p14:tracePt t="44892" x="3660775" y="2943225"/>
          <p14:tracePt t="44893" x="3643313" y="2943225"/>
          <p14:tracePt t="44895" x="3619500" y="2943225"/>
          <p14:tracePt t="44897" x="3595688" y="2943225"/>
          <p14:tracePt t="44899" x="3579813" y="2943225"/>
          <p14:tracePt t="44901" x="3556000" y="2943225"/>
          <p14:tracePt t="44903" x="3540125" y="2943225"/>
          <p14:tracePt t="44905" x="3516313" y="2943225"/>
          <p14:tracePt t="44907" x="3500438" y="2935288"/>
          <p14:tracePt t="44909" x="3484563" y="2935288"/>
          <p14:tracePt t="44911" x="3460750" y="2935288"/>
          <p14:tracePt t="44913" x="3444875" y="2935288"/>
          <p14:tracePt t="44915" x="3429000" y="2935288"/>
          <p14:tracePt t="44917" x="3413125" y="2935288"/>
          <p14:tracePt t="44919" x="3397250" y="2935288"/>
          <p14:tracePt t="44921" x="3381375" y="2927350"/>
          <p14:tracePt t="44924" x="3365500" y="2927350"/>
          <p14:tracePt t="44925" x="3349625" y="2927350"/>
          <p14:tracePt t="44940" x="3252788" y="2935288"/>
          <p14:tracePt t="44941" x="3236913" y="2927350"/>
          <p14:tracePt t="44943" x="3228975" y="2927350"/>
          <p14:tracePt t="44945" x="3213100" y="2927350"/>
          <p14:tracePt t="44947" x="3197225" y="2927350"/>
          <p14:tracePt t="44949" x="3181350" y="2927350"/>
          <p14:tracePt t="44951" x="3165475" y="2927350"/>
          <p14:tracePt t="44953" x="3157538" y="2927350"/>
          <p14:tracePt t="44955" x="3141663" y="2927350"/>
          <p14:tracePt t="44957" x="3125788" y="2927350"/>
          <p14:tracePt t="44959" x="3109913" y="2927350"/>
          <p14:tracePt t="44961" x="3094038" y="2927350"/>
          <p14:tracePt t="44963" x="3078163" y="2927350"/>
          <p14:tracePt t="44965" x="3062288" y="2935288"/>
          <p14:tracePt t="44967" x="3046413" y="2935288"/>
          <p14:tracePt t="44969" x="3030538" y="2935288"/>
          <p14:tracePt t="44971" x="3006725" y="2935288"/>
          <p14:tracePt t="44973" x="2990850" y="2935288"/>
          <p14:tracePt t="44975" x="2974975" y="2927350"/>
          <p14:tracePt t="44977" x="2957513" y="2927350"/>
          <p14:tracePt t="44979" x="2941638" y="2927350"/>
          <p14:tracePt t="44981" x="2925763" y="2927350"/>
          <p14:tracePt t="44983" x="2909888" y="2927350"/>
          <p14:tracePt t="44985" x="2886075" y="2927350"/>
          <p14:tracePt t="44987" x="2870200" y="2927350"/>
          <p14:tracePt t="44989" x="2854325" y="2927350"/>
          <p14:tracePt t="44991" x="2838450" y="2927350"/>
          <p14:tracePt t="44993" x="2822575" y="2927350"/>
          <p14:tracePt t="44995" x="2806700" y="2927350"/>
          <p14:tracePt t="44997" x="2790825" y="2927350"/>
          <p14:tracePt t="44999" x="2774950" y="2927350"/>
          <p14:tracePt t="45002" x="2759075" y="2927350"/>
          <p14:tracePt t="45003" x="2743200" y="2927350"/>
          <p14:tracePt t="45006" x="2727325" y="2927350"/>
          <p14:tracePt t="45007" x="2711450" y="2927350"/>
          <p14:tracePt t="45009" x="2695575" y="2927350"/>
          <p14:tracePt t="45011" x="2679700" y="2927350"/>
          <p14:tracePt t="45013" x="2663825" y="2927350"/>
          <p14:tracePt t="45015" x="2647950" y="2927350"/>
          <p14:tracePt t="45017" x="2632075" y="2927350"/>
          <p14:tracePt t="45019" x="2606675" y="2927350"/>
          <p14:tracePt t="45021" x="2590800" y="2927350"/>
          <p14:tracePt t="45023" x="2574925" y="2927350"/>
          <p14:tracePt t="45025" x="2559050" y="2935288"/>
          <p14:tracePt t="45027" x="2543175" y="2935288"/>
          <p14:tracePt t="45029" x="2519363" y="2935288"/>
          <p14:tracePt t="45031" x="2503488" y="2935288"/>
          <p14:tracePt t="45033" x="2487613" y="2935288"/>
          <p14:tracePt t="45035" x="2471738" y="2935288"/>
          <p14:tracePt t="45037" x="2447925" y="2935288"/>
          <p14:tracePt t="45039" x="2432050" y="2935288"/>
          <p14:tracePt t="45041" x="2408238" y="2935288"/>
          <p14:tracePt t="45043" x="2392363" y="2935288"/>
          <p14:tracePt t="45045" x="2376488" y="2935288"/>
          <p14:tracePt t="45047" x="2360613" y="2935288"/>
          <p14:tracePt t="45049" x="2336800" y="2935288"/>
          <p14:tracePt t="45051" x="2320925" y="2935288"/>
          <p14:tracePt t="45053" x="2305050" y="2935288"/>
          <p14:tracePt t="45055" x="2281238" y="2935288"/>
          <p14:tracePt t="45057" x="2265363" y="2935288"/>
          <p14:tracePt t="45059" x="2247900" y="2927350"/>
          <p14:tracePt t="45061" x="2232025" y="2927350"/>
          <p14:tracePt t="45063" x="2216150" y="2927350"/>
          <p14:tracePt t="45065" x="2192338" y="2927350"/>
          <p14:tracePt t="45067" x="2176463" y="2919413"/>
          <p14:tracePt t="45069" x="2160588" y="2919413"/>
          <p14:tracePt t="45071" x="2144713" y="2919413"/>
          <p14:tracePt t="45074" x="2128838" y="2919413"/>
          <p14:tracePt t="45075" x="2112963" y="2909888"/>
          <p14:tracePt t="45077" x="2105025" y="2909888"/>
          <p14:tracePt t="45079" x="2089150" y="2909888"/>
          <p14:tracePt t="45081" x="2073275" y="2909888"/>
          <p14:tracePt t="45083" x="2057400" y="2909888"/>
          <p14:tracePt t="45085" x="2041525" y="2909888"/>
          <p14:tracePt t="45087" x="2025650" y="2901950"/>
          <p14:tracePt t="45089" x="2017713" y="2901950"/>
          <p14:tracePt t="45091" x="2001838" y="2901950"/>
          <p14:tracePt t="45093" x="1993900" y="2901950"/>
          <p14:tracePt t="45095" x="1978025" y="2894013"/>
          <p14:tracePt t="45097" x="1970088" y="2894013"/>
          <p14:tracePt t="45099" x="1962150" y="2894013"/>
          <p14:tracePt t="45101" x="1954213" y="2894013"/>
          <p14:tracePt t="45103" x="1946275" y="2894013"/>
          <p14:tracePt t="45105" x="1938338" y="2894013"/>
          <p14:tracePt t="45107" x="1930400" y="2894013"/>
          <p14:tracePt t="45109" x="1922463" y="2894013"/>
          <p14:tracePt t="45111" x="1922463" y="2886075"/>
          <p14:tracePt t="45113" x="1912938" y="2886075"/>
          <p14:tracePt t="45115" x="1905000" y="2886075"/>
          <p14:tracePt t="45119" x="1897063" y="2886075"/>
          <p14:tracePt t="45123" x="1889125" y="2886075"/>
          <p14:tracePt t="45131" x="1881188" y="2886075"/>
          <p14:tracePt t="45133" x="1881188" y="2894013"/>
          <p14:tracePt t="45214" x="1873250" y="2894013"/>
          <p14:tracePt t="45266" x="1865313" y="2894013"/>
          <p14:tracePt t="45269" x="1865313" y="2901950"/>
          <p14:tracePt t="45272" x="1857375" y="2901950"/>
          <p14:tracePt t="45276" x="1849438" y="2901950"/>
          <p14:tracePt t="45280" x="1841500" y="2901950"/>
          <p14:tracePt t="45283" x="1833563" y="2909888"/>
          <p14:tracePt t="45288" x="1825625" y="2909888"/>
          <p14:tracePt t="45292" x="1817688" y="2909888"/>
          <p14:tracePt t="45298" x="1809750" y="2909888"/>
          <p14:tracePt t="45301" x="1809750" y="2919413"/>
          <p14:tracePt t="45304" x="1801813" y="2919413"/>
          <p14:tracePt t="45308" x="1793875" y="2919413"/>
          <p14:tracePt t="45314" x="1785938" y="2927350"/>
          <p14:tracePt t="45319" x="1778000" y="2927350"/>
          <p14:tracePt t="45326" x="1770063" y="2927350"/>
          <p14:tracePt t="45332" x="1770063" y="2935288"/>
          <p14:tracePt t="45334" x="1762125" y="2935288"/>
          <p14:tracePt t="45340" x="1754188" y="2935288"/>
          <p14:tracePt t="45346" x="1754188" y="2943225"/>
          <p14:tracePt t="45348" x="1746250" y="2943225"/>
          <p14:tracePt t="45357" x="1738313" y="2943225"/>
          <p14:tracePt t="45364" x="1738313" y="2951163"/>
          <p14:tracePt t="45369" x="1730375" y="2951163"/>
          <p14:tracePt t="45376" x="1722438" y="2951163"/>
          <p14:tracePt t="45382" x="1714500" y="2951163"/>
          <p14:tracePt t="45388" x="1706563" y="2951163"/>
          <p14:tracePt t="45392" x="1706563" y="2959100"/>
          <p14:tracePt t="45393" x="1698625" y="2959100"/>
          <p14:tracePt t="45397" x="1690688" y="2959100"/>
          <p14:tracePt t="45401" x="1682750" y="2959100"/>
          <p14:tracePt t="45407" x="1674813" y="2959100"/>
          <p14:tracePt t="45410" x="1666875" y="2959100"/>
          <p14:tracePt t="45413" x="1658938" y="2959100"/>
          <p14:tracePt t="45415" x="1651000" y="2959100"/>
          <p14:tracePt t="45419" x="1643063" y="2959100"/>
          <p14:tracePt t="45424" x="1635125" y="2959100"/>
          <p14:tracePt t="45426" x="1627188" y="2959100"/>
          <p14:tracePt t="45429" x="1619250" y="2959100"/>
          <p14:tracePt t="45431" x="1611313" y="2959100"/>
          <p14:tracePt t="45433" x="1611313" y="2967038"/>
          <p14:tracePt t="45435" x="1603375" y="2967038"/>
          <p14:tracePt t="45437" x="1595438" y="2967038"/>
          <p14:tracePt t="45441" x="1587500" y="2967038"/>
          <p14:tracePt t="45443" x="1579563" y="2967038"/>
          <p14:tracePt t="45445" x="1571625" y="2967038"/>
          <p14:tracePt t="45449" x="1562100" y="2967038"/>
          <p14:tracePt t="45452" x="1554163" y="2967038"/>
          <p14:tracePt t="45458" x="1546225" y="2974975"/>
          <p14:tracePt t="45460" x="1538288" y="2974975"/>
          <p14:tracePt t="45463" x="1530350" y="2974975"/>
          <p14:tracePt t="45465" x="1522413" y="2974975"/>
          <p14:tracePt t="45472" x="1514475" y="2974975"/>
          <p14:tracePt t="45476" x="1506538" y="2974975"/>
          <p14:tracePt t="45479" x="1506538" y="2982913"/>
          <p14:tracePt t="45483" x="1498600" y="2982913"/>
          <p14:tracePt t="45551" x="1490663" y="2982913"/>
          <p14:tracePt t="45581" x="1490663" y="2974975"/>
          <p14:tracePt t="45584" x="1482725" y="2974975"/>
          <p14:tracePt t="45590" x="1474788" y="2974975"/>
          <p14:tracePt t="45596" x="1466850" y="2967038"/>
          <p14:tracePt t="45600" x="1458913" y="2967038"/>
          <p14:tracePt t="45602" x="1450975" y="2967038"/>
          <p14:tracePt t="45608" x="1435100" y="2959100"/>
          <p14:tracePt t="45612" x="1427163" y="2959100"/>
          <p14:tracePt t="45614" x="1419225" y="2959100"/>
          <p14:tracePt t="45617" x="1411288" y="2959100"/>
          <p14:tracePt t="45619" x="1403350" y="2959100"/>
          <p14:tracePt t="45624" x="1395413" y="2951163"/>
          <p14:tracePt t="45626" x="1387475" y="2951163"/>
          <p14:tracePt t="45630" x="1379538" y="2951163"/>
          <p14:tracePt t="45633" x="1371600" y="2951163"/>
          <p14:tracePt t="45635" x="1363663" y="2951163"/>
          <p14:tracePt t="45640" x="1355725" y="2951163"/>
          <p14:tracePt t="45643" x="1347788" y="2951163"/>
          <p14:tracePt t="45646" x="1339850" y="2951163"/>
          <p14:tracePt t="45647" x="1331913" y="2951163"/>
          <p14:tracePt t="45652" x="1323975" y="2951163"/>
          <p14:tracePt t="45654" x="1316038" y="2951163"/>
          <p14:tracePt t="45660" x="1300163" y="2951163"/>
          <p14:tracePt t="45662" x="1300163" y="2959100"/>
          <p14:tracePt t="45663" x="1292225" y="2959100"/>
          <p14:tracePt t="45666" x="1284288" y="2959100"/>
          <p14:tracePt t="45669" x="1276350" y="2959100"/>
          <p14:tracePt t="45674" x="1268413" y="2959100"/>
          <p14:tracePt t="45675" x="1260475" y="2959100"/>
          <p14:tracePt t="45679" x="1252538" y="2959100"/>
          <p14:tracePt t="45685" x="1244600" y="2967038"/>
          <p14:tracePt t="45690" x="1236663" y="2967038"/>
          <p14:tracePt t="45694" x="1228725" y="2967038"/>
          <p14:tracePt t="45700" x="1220788" y="2967038"/>
          <p14:tracePt t="45704" x="1211263" y="2974975"/>
          <p14:tracePt t="45710" x="1203325" y="2974975"/>
          <p14:tracePt t="45718" x="1195388" y="2974975"/>
          <p14:tracePt t="45728" x="1187450" y="2974975"/>
          <p14:tracePt t="45736" x="1187450" y="2982913"/>
          <p14:tracePt t="45741" x="1179513" y="2982913"/>
          <p14:tracePt t="45756" x="1171575" y="2982913"/>
          <p14:tracePt t="45763" x="1171575" y="2990850"/>
          <p14:tracePt t="45777" x="1163638" y="2990850"/>
          <p14:tracePt t="45800" x="1163638" y="2998788"/>
          <p14:tracePt t="45810" x="1155700" y="2998788"/>
          <p14:tracePt t="45826" x="1155700" y="3006725"/>
          <p14:tracePt t="45840" x="1147763" y="3014663"/>
          <p14:tracePt t="45852" x="1147763" y="3022600"/>
          <p14:tracePt t="45858" x="1147763" y="3030538"/>
          <p14:tracePt t="45859" x="1139825" y="3030538"/>
          <p14:tracePt t="45865" x="1139825" y="3038475"/>
          <p14:tracePt t="45868" x="1139825" y="3046413"/>
          <p14:tracePt t="45872" x="1139825" y="3054350"/>
          <p14:tracePt t="45874" x="1139825" y="3062288"/>
          <p14:tracePt t="45878" x="1139825" y="3070225"/>
          <p14:tracePt t="45880" x="1139825" y="3078163"/>
          <p14:tracePt t="45881" x="1139825" y="3086100"/>
          <p14:tracePt t="45884" x="1139825" y="3094038"/>
          <p14:tracePt t="45885" x="1139825" y="3101975"/>
          <p14:tracePt t="45887" x="1139825" y="3109913"/>
          <p14:tracePt t="45890" x="1139825" y="3117850"/>
          <p14:tracePt t="45894" x="1139825" y="3133725"/>
          <p14:tracePt t="45896" x="1139825" y="3141663"/>
          <p14:tracePt t="45898" x="1139825" y="3149600"/>
          <p14:tracePt t="45902" x="1139825" y="3157538"/>
          <p14:tracePt t="45903" x="1139825" y="3165475"/>
          <p14:tracePt t="45908" x="1147763" y="3181350"/>
          <p14:tracePt t="45910" x="1147763" y="3189288"/>
          <p14:tracePt t="45912" x="1147763" y="3197225"/>
          <p14:tracePt t="45914" x="1147763" y="3205163"/>
          <p14:tracePt t="45916" x="1147763" y="3213100"/>
          <p14:tracePt t="45918" x="1147763" y="3221038"/>
          <p14:tracePt t="45920" x="1147763" y="3228975"/>
          <p14:tracePt t="45923" x="1147763" y="3236913"/>
          <p14:tracePt t="45926" x="1147763" y="3252788"/>
          <p14:tracePt t="45944" x="1147763" y="3317875"/>
          <p14:tracePt t="45946" x="1155700" y="3325813"/>
          <p14:tracePt t="45947" x="1155700" y="3333750"/>
          <p14:tracePt t="45949" x="1155700" y="3341688"/>
          <p14:tracePt t="45951" x="1155700" y="3349625"/>
          <p14:tracePt t="45953" x="1155700" y="3357563"/>
          <p14:tracePt t="45958" x="1155700" y="3365500"/>
          <p14:tracePt t="45960" x="1155700" y="3373438"/>
          <p14:tracePt t="45961" x="1155700" y="3381375"/>
          <p14:tracePt t="45965" x="1155700" y="3389313"/>
          <p14:tracePt t="45967" x="1155700" y="3397250"/>
          <p14:tracePt t="45969" x="1155700" y="3405188"/>
          <p14:tracePt t="45974" x="1155700" y="3413125"/>
          <p14:tracePt t="45978" x="1155700" y="3421063"/>
          <p14:tracePt t="45980" x="1155700" y="3429000"/>
          <p14:tracePt t="45982" x="1163638" y="3429000"/>
          <p14:tracePt t="45983" x="1163638" y="3436938"/>
          <p14:tracePt t="45988" x="1163638" y="3444875"/>
          <p14:tracePt t="45992" x="1163638" y="3452813"/>
          <p14:tracePt t="45993" x="1163638" y="3460750"/>
          <p14:tracePt t="45998" x="1163638" y="3468688"/>
          <p14:tracePt t="46001" x="1163638" y="3476625"/>
          <p14:tracePt t="46007" x="1163638" y="3484563"/>
          <p14:tracePt t="46010" x="1163638" y="3492500"/>
          <p14:tracePt t="46011" x="1163638" y="3500438"/>
          <p14:tracePt t="46015" x="1163638" y="3508375"/>
          <p14:tracePt t="46019" x="1163638" y="3516313"/>
          <p14:tracePt t="46022" x="1163638" y="3524250"/>
          <p14:tracePt t="46026" x="1163638" y="3532188"/>
          <p14:tracePt t="46027" x="1163638" y="3540125"/>
          <p14:tracePt t="46032" x="1163638" y="3548063"/>
          <p14:tracePt t="46034" x="1163638" y="3556000"/>
          <p14:tracePt t="46037" x="1163638" y="3563938"/>
          <p14:tracePt t="46040" x="1163638" y="3571875"/>
          <p14:tracePt t="46041" x="1171575" y="3571875"/>
          <p14:tracePt t="46043" x="1171575" y="3579813"/>
          <p14:tracePt t="46045" x="1171575" y="3587750"/>
          <p14:tracePt t="46049" x="1171575" y="3595688"/>
          <p14:tracePt t="46051" x="1171575" y="3605213"/>
          <p14:tracePt t="46058" x="1171575" y="3621088"/>
          <p14:tracePt t="46059" x="1179513" y="3621088"/>
          <p14:tracePt t="46061" x="1179513" y="3629025"/>
          <p14:tracePt t="46066" x="1179513" y="3636963"/>
          <p14:tracePt t="46069" x="1179513" y="3644900"/>
          <p14:tracePt t="46074" x="1179513" y="3652838"/>
          <p14:tracePt t="46078" x="1179513" y="3660775"/>
          <p14:tracePt t="46083" x="1187450" y="3668713"/>
          <p14:tracePt t="46090" x="1187450" y="3676650"/>
          <p14:tracePt t="46096" x="1187450" y="3684588"/>
          <p14:tracePt t="46104" x="1187450" y="3692525"/>
          <p14:tracePt t="46114" x="1187450" y="3700463"/>
          <p14:tracePt t="46122" x="1187450" y="3708400"/>
          <p14:tracePt t="46128" x="1187450" y="3716338"/>
          <p14:tracePt t="46132" x="1187450" y="3724275"/>
          <p14:tracePt t="46136" x="1187450" y="3732213"/>
          <p14:tracePt t="46140" x="1187450" y="3740150"/>
          <p14:tracePt t="46144" x="1187450" y="3748088"/>
          <p14:tracePt t="46148" x="1187450" y="3756025"/>
          <p14:tracePt t="46151" x="1187450" y="3763963"/>
          <p14:tracePt t="46157" x="1187450" y="3771900"/>
          <p14:tracePt t="46160" x="1187450" y="3779838"/>
          <p14:tracePt t="46163" x="1187450" y="3787775"/>
          <p14:tracePt t="46169" x="1187450" y="3795713"/>
          <p14:tracePt t="46176" x="1187450" y="3803650"/>
          <p14:tracePt t="46184" x="1187450" y="3811588"/>
          <p14:tracePt t="46194" x="1187450" y="3819525"/>
          <p14:tracePt t="46210" x="1187450" y="3827463"/>
          <p14:tracePt t="46228" x="1187450" y="3835400"/>
          <p14:tracePt t="46238" x="1187450" y="3843338"/>
          <p14:tracePt t="46244" x="1187450" y="3851275"/>
          <p14:tracePt t="46249" x="1187450" y="3859213"/>
          <p14:tracePt t="46258" x="1187450" y="3875088"/>
          <p14:tracePt t="46259" x="1195388" y="3875088"/>
          <p14:tracePt t="46262" x="1195388" y="3883025"/>
          <p14:tracePt t="46266" x="1195388" y="3890963"/>
          <p14:tracePt t="46269" x="1195388" y="3898900"/>
          <p14:tracePt t="46274" x="1195388" y="3906838"/>
          <p14:tracePt t="46278" x="1195388" y="3914775"/>
          <p14:tracePt t="46282" x="1195388" y="3922713"/>
          <p14:tracePt t="46286" x="1195388" y="3930650"/>
          <p14:tracePt t="46294" x="1195388" y="3938588"/>
          <p14:tracePt t="46310" x="1195388" y="3948113"/>
          <p14:tracePt t="46608" x="1195388" y="3938588"/>
          <p14:tracePt t="46612" x="1203325" y="3938588"/>
          <p14:tracePt t="46618" x="1211263" y="3938588"/>
          <p14:tracePt t="46622" x="1220788" y="3938588"/>
          <p14:tracePt t="46628" x="1228725" y="3938588"/>
          <p14:tracePt t="46636" x="1236663" y="3938588"/>
          <p14:tracePt t="46646" x="1244600" y="3938588"/>
          <p14:tracePt t="49161" x="1244600" y="3930650"/>
          <p14:tracePt t="49336" x="1244600" y="3938588"/>
          <p14:tracePt t="49362" x="1252538" y="3938588"/>
          <p14:tracePt t="49378" x="1260475" y="3938588"/>
          <p14:tracePt t="49384" x="1268413" y="3938588"/>
          <p14:tracePt t="49390" x="1276350" y="3938588"/>
          <p14:tracePt t="49394" x="1284288" y="3938588"/>
          <p14:tracePt t="49396" x="1284288" y="3948113"/>
          <p14:tracePt t="49398" x="1292225" y="3948113"/>
          <p14:tracePt t="49399" x="1300163" y="3948113"/>
          <p14:tracePt t="49401" x="1308100" y="3948113"/>
          <p14:tracePt t="49403" x="1316038" y="3948113"/>
          <p14:tracePt t="49407" x="1323975" y="3956050"/>
          <p14:tracePt t="49410" x="1331913" y="3956050"/>
          <p14:tracePt t="49412" x="1339850" y="3963988"/>
          <p14:tracePt t="49413" x="1347788" y="3963988"/>
          <p14:tracePt t="49415" x="1355725" y="3963988"/>
          <p14:tracePt t="49418" x="1363663" y="3971925"/>
          <p14:tracePt t="49419" x="1371600" y="3971925"/>
          <p14:tracePt t="49422" x="1387475" y="3971925"/>
          <p14:tracePt t="49424" x="1395413" y="3979863"/>
          <p14:tracePt t="49427" x="1419225" y="3979863"/>
          <p14:tracePt t="49430" x="1435100" y="3987800"/>
          <p14:tracePt t="49432" x="1443038" y="3987800"/>
          <p14:tracePt t="49434" x="1458913" y="3995738"/>
          <p14:tracePt t="49436" x="1474788" y="3995738"/>
          <p14:tracePt t="49438" x="1490663" y="4003675"/>
          <p14:tracePt t="49440" x="1498600" y="4003675"/>
          <p14:tracePt t="49442" x="1514475" y="4011613"/>
          <p14:tracePt t="49445" x="1530350" y="4011613"/>
          <p14:tracePt t="49446" x="1546225" y="4019550"/>
          <p14:tracePt t="49447" x="1562100" y="4019550"/>
          <p14:tracePt t="49450" x="1579563" y="4027488"/>
          <p14:tracePt t="49451" x="1595438" y="4027488"/>
          <p14:tracePt t="49453" x="1619250" y="4035425"/>
          <p14:tracePt t="49458" x="1658938" y="4043363"/>
          <p14:tracePt t="49460" x="1674813" y="4043363"/>
          <p14:tracePt t="49462" x="1698625" y="4043363"/>
          <p14:tracePt t="49464" x="1714500" y="4051300"/>
          <p14:tracePt t="49465" x="1738313" y="4051300"/>
          <p14:tracePt t="49467" x="1754188" y="4059238"/>
          <p14:tracePt t="49469" x="1778000" y="4059238"/>
          <p14:tracePt t="49473" x="1801813" y="4067175"/>
          <p14:tracePt t="49475" x="1825625" y="4067175"/>
          <p14:tracePt t="49476" x="1841500" y="4067175"/>
          <p14:tracePt t="49480" x="1889125" y="4075113"/>
          <p14:tracePt t="49482" x="1912938" y="4083050"/>
          <p14:tracePt t="49483" x="1938338" y="4083050"/>
          <p14:tracePt t="49486" x="1954213" y="4083050"/>
          <p14:tracePt t="49487" x="1978025" y="4083050"/>
          <p14:tracePt t="49490" x="2001838" y="4090988"/>
          <p14:tracePt t="49491" x="2025650" y="4090988"/>
          <p14:tracePt t="49494" x="2049463" y="4098925"/>
          <p14:tracePt t="49495" x="2073275" y="4098925"/>
          <p14:tracePt t="49498" x="2097088" y="4098925"/>
          <p14:tracePt t="49499" x="2120900" y="4106863"/>
          <p14:tracePt t="49502" x="2144713" y="4106863"/>
          <p14:tracePt t="49503" x="2168525" y="4106863"/>
          <p14:tracePt t="49508" x="2216150" y="4114800"/>
          <p14:tracePt t="49510" x="2239963" y="4114800"/>
          <p14:tracePt t="49512" x="2265363" y="4122738"/>
          <p14:tracePt t="49513" x="2289175" y="4122738"/>
          <p14:tracePt t="49516" x="2312988" y="4130675"/>
          <p14:tracePt t="49518" x="2336800" y="4130675"/>
          <p14:tracePt t="49519" x="2368550" y="4130675"/>
          <p14:tracePt t="49524" x="2416175" y="4138613"/>
          <p14:tracePt t="49526" x="2439988" y="4138613"/>
          <p14:tracePt t="49528" x="2463800" y="4146550"/>
          <p14:tracePt t="49529" x="2487613" y="4146550"/>
          <p14:tracePt t="49531" x="2511425" y="4146550"/>
          <p14:tracePt t="49533" x="2535238" y="4154488"/>
          <p14:tracePt t="49535" x="2559050" y="4154488"/>
          <p14:tracePt t="49537" x="2582863" y="4162425"/>
          <p14:tracePt t="49539" x="2606675" y="4162425"/>
          <p14:tracePt t="49541" x="2632075" y="4162425"/>
          <p14:tracePt t="49543" x="2655888" y="4170363"/>
          <p14:tracePt t="49545" x="2679700" y="4170363"/>
          <p14:tracePt t="49547" x="2703513" y="4178300"/>
          <p14:tracePt t="49549" x="2727325" y="4178300"/>
          <p14:tracePt t="49551" x="2751138" y="4178300"/>
          <p14:tracePt t="49553" x="2782888" y="4186238"/>
          <p14:tracePt t="49556" x="2798763" y="4186238"/>
          <p14:tracePt t="49558" x="2822575" y="4194175"/>
          <p14:tracePt t="49559" x="2846388" y="4194175"/>
          <p14:tracePt t="49561" x="2870200" y="4202113"/>
          <p14:tracePt t="49563" x="2894013" y="4202113"/>
          <p14:tracePt t="49565" x="2917825" y="4210050"/>
          <p14:tracePt t="49567" x="2941638" y="4210050"/>
          <p14:tracePt t="49569" x="2957513" y="4217988"/>
          <p14:tracePt t="49571" x="2982913" y="4217988"/>
          <p14:tracePt t="49573" x="3006725" y="4217988"/>
          <p14:tracePt t="49575" x="3030538" y="4225925"/>
          <p14:tracePt t="49577" x="3054350" y="4225925"/>
          <p14:tracePt t="49579" x="3078163" y="4225925"/>
          <p14:tracePt t="49581" x="3101975" y="4225925"/>
          <p14:tracePt t="49583" x="3125788" y="4233863"/>
          <p14:tracePt t="49585" x="3141663" y="4233863"/>
          <p14:tracePt t="49587" x="3165475" y="4233863"/>
          <p14:tracePt t="49589" x="3189288" y="4241800"/>
          <p14:tracePt t="49591" x="3213100" y="4241800"/>
          <p14:tracePt t="49593" x="3236913" y="4249738"/>
          <p14:tracePt t="49595" x="3260725" y="4249738"/>
          <p14:tracePt t="49597" x="3276600" y="4249738"/>
          <p14:tracePt t="49599" x="3300413" y="4249738"/>
          <p14:tracePt t="49601" x="3325813" y="4249738"/>
          <p14:tracePt t="49603" x="3349625" y="4257675"/>
          <p14:tracePt t="49606" x="3373438" y="4257675"/>
          <p14:tracePt t="49608" x="3397250" y="4257675"/>
          <p14:tracePt t="49609" x="3421063" y="4257675"/>
          <p14:tracePt t="49611" x="3444875" y="4257675"/>
          <p14:tracePt t="49613" x="3468688" y="4257675"/>
          <p14:tracePt t="49615" x="3492500" y="4257675"/>
          <p14:tracePt t="49617" x="3516313" y="4249738"/>
          <p14:tracePt t="49619" x="3540125" y="4249738"/>
          <p14:tracePt t="49622" x="3563938" y="4249738"/>
          <p14:tracePt t="49624" x="3587750" y="4249738"/>
          <p14:tracePt t="49627" x="3611563" y="4249738"/>
          <p14:tracePt t="49630" x="3660775" y="4249738"/>
          <p14:tracePt t="49632" x="3684588" y="4249738"/>
          <p14:tracePt t="49633" x="3700463" y="4241800"/>
          <p14:tracePt t="49635" x="3724275" y="4241800"/>
          <p14:tracePt t="49637" x="3748088" y="4241800"/>
          <p14:tracePt t="49640" x="3771900" y="4241800"/>
          <p14:tracePt t="49644" x="3819525" y="4241800"/>
          <p14:tracePt t="49646" x="3843338" y="4241800"/>
          <p14:tracePt t="49648" x="3859213" y="4241800"/>
          <p14:tracePt t="49650" x="3883025" y="4241800"/>
          <p14:tracePt t="49652" x="3906838" y="4241800"/>
          <p14:tracePt t="49653" x="3922713" y="4241800"/>
          <p14:tracePt t="49658" x="3970338" y="4241800"/>
          <p14:tracePt t="49660" x="3986213" y="4241800"/>
          <p14:tracePt t="49661" x="4011613" y="4241800"/>
          <p14:tracePt t="49663" x="4027488" y="4241800"/>
          <p14:tracePt t="49666" x="4051300" y="4233863"/>
          <p14:tracePt t="49668" x="4067175" y="4233863"/>
          <p14:tracePt t="49669" x="4083050" y="4233863"/>
          <p14:tracePt t="49672" x="4106863" y="4233863"/>
          <p14:tracePt t="49674" x="4122738" y="4233863"/>
          <p14:tracePt t="49676" x="4146550" y="4233863"/>
          <p14:tracePt t="49677" x="4162425" y="4233863"/>
          <p14:tracePt t="49680" x="4186238" y="4233863"/>
          <p14:tracePt t="49682" x="4202113" y="4233863"/>
          <p14:tracePt t="49683" x="4217988" y="4233863"/>
          <p14:tracePt t="49686" x="4241800" y="4233863"/>
          <p14:tracePt t="49687" x="4265613" y="4233863"/>
          <p14:tracePt t="49692" x="4305300" y="4233863"/>
          <p14:tracePt t="49693" x="4321175" y="4233863"/>
          <p14:tracePt t="49695" x="4344988" y="4233863"/>
          <p14:tracePt t="49697" x="4362450" y="4225925"/>
          <p14:tracePt t="49699" x="4386263" y="4225925"/>
          <p14:tracePt t="49701" x="4402138" y="4225925"/>
          <p14:tracePt t="49703" x="4418013" y="4233863"/>
          <p14:tracePt t="49708" x="4457700" y="4233863"/>
          <p14:tracePt t="49710" x="4473575" y="4233863"/>
          <p14:tracePt t="49711" x="4489450" y="4233863"/>
          <p14:tracePt t="49714" x="4505325" y="4233863"/>
          <p14:tracePt t="49715" x="4529138" y="4241800"/>
          <p14:tracePt t="49717" x="4545013" y="4241800"/>
          <p14:tracePt t="49719" x="4560888" y="4241800"/>
          <p14:tracePt t="49722" x="4576763" y="4241800"/>
          <p14:tracePt t="49724" x="4592638" y="4241800"/>
          <p14:tracePt t="49727" x="4608513" y="4241800"/>
          <p14:tracePt t="49728" x="4632325" y="4241800"/>
          <p14:tracePt t="49729" x="4648200" y="4241800"/>
          <p14:tracePt t="49731" x="4664075" y="4249738"/>
          <p14:tracePt t="49733" x="4679950" y="4249738"/>
          <p14:tracePt t="49736" x="4695825" y="4249738"/>
          <p14:tracePt t="49738" x="4713288" y="4249738"/>
          <p14:tracePt t="49740" x="4729163" y="4249738"/>
          <p14:tracePt t="49742" x="4745038" y="4249738"/>
          <p14:tracePt t="49743" x="4760913" y="4249738"/>
          <p14:tracePt t="49745" x="4776788" y="4249738"/>
          <p14:tracePt t="49747" x="4792663" y="4249738"/>
          <p14:tracePt t="49749" x="4808538" y="4249738"/>
          <p14:tracePt t="49751" x="4824413" y="4249738"/>
          <p14:tracePt t="49753" x="4840288" y="4249738"/>
          <p14:tracePt t="49758" x="4864100" y="4249738"/>
          <p14:tracePt t="49759" x="4879975" y="4257675"/>
          <p14:tracePt t="49762" x="4895850" y="4257675"/>
          <p14:tracePt t="49763" x="4911725" y="4257675"/>
          <p14:tracePt t="49765" x="4919663" y="4257675"/>
          <p14:tracePt t="49768" x="4935538" y="4257675"/>
          <p14:tracePt t="49769" x="4943475" y="4257675"/>
          <p14:tracePt t="49772" x="4959350" y="4257675"/>
          <p14:tracePt t="49774" x="4975225" y="4257675"/>
          <p14:tracePt t="49776" x="4983163" y="4249738"/>
          <p14:tracePt t="49777" x="4999038" y="4249738"/>
          <p14:tracePt t="49779" x="5006975" y="4249738"/>
          <p14:tracePt t="49781" x="5014913" y="4249738"/>
          <p14:tracePt t="49783" x="5030788" y="4249738"/>
          <p14:tracePt t="49785" x="5038725" y="4249738"/>
          <p14:tracePt t="49787" x="5046663" y="4249738"/>
          <p14:tracePt t="49790" x="5056188" y="4249738"/>
          <p14:tracePt t="49792" x="5064125" y="4249738"/>
          <p14:tracePt t="49794" x="5072063" y="4249738"/>
          <p14:tracePt t="49795" x="5080000" y="4249738"/>
          <p14:tracePt t="49798" x="5087938" y="4249738"/>
          <p14:tracePt t="49800" x="5095875" y="4249738"/>
          <p14:tracePt t="49802" x="5103813" y="4249738"/>
          <p14:tracePt t="49803" x="5111750" y="4249738"/>
          <p14:tracePt t="49808" x="5119688" y="4249738"/>
          <p14:tracePt t="49811" x="5127625" y="4249738"/>
          <p14:tracePt t="49817" x="5135563" y="4249738"/>
          <p14:tracePt t="49831" x="5143500" y="4249738"/>
          <p14:tracePt t="49846" x="5135563" y="4249738"/>
          <p14:tracePt t="49886" x="5135563" y="4257675"/>
          <p14:tracePt t="49890" x="5135563" y="4265613"/>
          <p14:tracePt t="49895" x="5135563" y="4273550"/>
          <p14:tracePt t="49898" x="5135563" y="4281488"/>
          <p14:tracePt t="49900" x="5135563" y="4291013"/>
          <p14:tracePt t="49903" x="5127625" y="4298950"/>
          <p14:tracePt t="49907" x="5127625" y="4306888"/>
          <p14:tracePt t="49910" x="5127625" y="4314825"/>
          <p14:tracePt t="49911" x="5119688" y="4322763"/>
          <p14:tracePt t="49914" x="5119688" y="4330700"/>
          <p14:tracePt t="49915" x="5119688" y="4338638"/>
          <p14:tracePt t="49917" x="5119688" y="4346575"/>
          <p14:tracePt t="49919" x="5119688" y="4354513"/>
          <p14:tracePt t="49921" x="5111750" y="4362450"/>
          <p14:tracePt t="49925" x="5111750" y="4370388"/>
          <p14:tracePt t="49926" x="5111750" y="4378325"/>
          <p14:tracePt t="49928" x="5103813" y="4386263"/>
          <p14:tracePt t="49930" x="5103813" y="4402138"/>
          <p14:tracePt t="49932" x="5095875" y="4410075"/>
          <p14:tracePt t="49934" x="5087938" y="4418013"/>
          <p14:tracePt t="49944" x="5064125" y="4473575"/>
          <p14:tracePt t="49946" x="5064125" y="4481513"/>
          <p14:tracePt t="49948" x="5056188" y="4489450"/>
          <p14:tracePt t="49950" x="5056188" y="4497388"/>
          <p14:tracePt t="49951" x="5046663" y="4513263"/>
          <p14:tracePt t="49954" x="5038725" y="4521200"/>
          <p14:tracePt t="49958" x="5030788" y="4545013"/>
          <p14:tracePt t="49962" x="5022850" y="4568825"/>
          <p14:tracePt t="49963" x="5014913" y="4576763"/>
          <p14:tracePt t="49965" x="5006975" y="4592638"/>
          <p14:tracePt t="49968" x="4999038" y="4600575"/>
          <p14:tracePt t="49970" x="4991100" y="4616450"/>
          <p14:tracePt t="49973" x="4991100" y="4624388"/>
          <p14:tracePt t="49975" x="4983163" y="4641850"/>
          <p14:tracePt t="49976" x="4975225" y="4649788"/>
          <p14:tracePt t="49978" x="4967288" y="4665663"/>
          <p14:tracePt t="49981" x="4959350" y="4681538"/>
          <p14:tracePt t="49983" x="4951413" y="4697413"/>
          <p14:tracePt t="49986" x="4943475" y="4705350"/>
          <p14:tracePt t="49987" x="4943475" y="4713288"/>
          <p14:tracePt t="49990" x="4935538" y="4729163"/>
          <p14:tracePt t="49992" x="4935538" y="4737100"/>
          <p14:tracePt t="49993" x="4927600" y="4745038"/>
          <p14:tracePt t="49998" x="4919663" y="4760913"/>
          <p14:tracePt t="50000" x="4911725" y="4768850"/>
          <p14:tracePt t="50002" x="4911725" y="4776788"/>
          <p14:tracePt t="50003" x="4903788" y="4784725"/>
          <p14:tracePt t="50008" x="4895850" y="4792663"/>
          <p14:tracePt t="50010" x="4895850" y="4800600"/>
          <p14:tracePt t="50013" x="4887913" y="4808538"/>
          <p14:tracePt t="50016" x="4887913" y="4816475"/>
          <p14:tracePt t="50018" x="4879975" y="4816475"/>
          <p14:tracePt t="50019" x="4879975" y="4824413"/>
          <p14:tracePt t="50022" x="4872038" y="4824413"/>
          <p14:tracePt t="50026" x="4872038" y="4832350"/>
          <p14:tracePt t="50029" x="4864100" y="4832350"/>
          <p14:tracePt t="50032" x="4864100" y="4840288"/>
          <p14:tracePt t="50034" x="4856163" y="4840288"/>
          <p14:tracePt t="50038" x="4848225" y="4840288"/>
          <p14:tracePt t="50041" x="4848225" y="4848225"/>
          <p14:tracePt t="50044" x="4840288" y="4848225"/>
          <p14:tracePt t="50046" x="4840288" y="4856163"/>
          <p14:tracePt t="50047" x="4832350" y="4856163"/>
          <p14:tracePt t="50054" x="4824413" y="4864100"/>
          <p14:tracePt t="50058" x="4816475" y="4864100"/>
          <p14:tracePt t="50062" x="4816475" y="4872038"/>
          <p14:tracePt t="50063" x="4808538" y="4872038"/>
          <p14:tracePt t="50068" x="4800600" y="4879975"/>
          <p14:tracePt t="50072" x="4792663" y="4879975"/>
          <p14:tracePt t="50078" x="4784725" y="4887913"/>
          <p14:tracePt t="50082" x="4776788" y="4887913"/>
          <p14:tracePt t="50083" x="4776788" y="4895850"/>
          <p14:tracePt t="50086" x="4768850" y="4895850"/>
          <p14:tracePt t="50090" x="4760913" y="4895850"/>
          <p14:tracePt t="50093" x="4752975" y="4903788"/>
          <p14:tracePt t="50099" x="4745038" y="4903788"/>
          <p14:tracePt t="50101" x="4745038" y="4911725"/>
          <p14:tracePt t="50103" x="4737100" y="4911725"/>
          <p14:tracePt t="50110" x="4729163" y="4911725"/>
          <p14:tracePt t="50112" x="4729163" y="4919663"/>
          <p14:tracePt t="50113" x="4721225" y="4919663"/>
          <p14:tracePt t="50122" x="4713288" y="4919663"/>
          <p14:tracePt t="50126" x="4713288" y="4927600"/>
          <p14:tracePt t="50128" x="4705350" y="4927600"/>
          <p14:tracePt t="50135" x="4695825" y="4927600"/>
          <p14:tracePt t="50144" x="4695825" y="4935538"/>
          <p14:tracePt t="50146" x="4687888" y="4935538"/>
          <p14:tracePt t="50182" x="4679950" y="4935538"/>
          <p14:tracePt t="50188" x="4679950" y="4943475"/>
          <p14:tracePt t="50208" x="4672013" y="4951413"/>
          <p14:tracePt t="50220" x="4664075" y="4959350"/>
          <p14:tracePt t="50226" x="4656138" y="4959350"/>
          <p14:tracePt t="50229" x="4656138" y="4967288"/>
          <p14:tracePt t="50233" x="4648200" y="4967288"/>
          <p14:tracePt t="50237" x="4640263" y="4976813"/>
          <p14:tracePt t="50244" x="4632325" y="4984750"/>
          <p14:tracePt t="50248" x="4624388" y="4984750"/>
          <p14:tracePt t="50250" x="4624388" y="4992688"/>
          <p14:tracePt t="50252" x="4616450" y="4992688"/>
          <p14:tracePt t="50258" x="4608513" y="5000625"/>
          <p14:tracePt t="50259" x="4600575" y="5000625"/>
          <p14:tracePt t="50263" x="4592638" y="5008563"/>
          <p14:tracePt t="50267" x="4584700" y="5008563"/>
          <p14:tracePt t="50272" x="4576763" y="5016500"/>
          <p14:tracePt t="50277" x="4568825" y="5016500"/>
          <p14:tracePt t="50280" x="4560888" y="5024438"/>
          <p14:tracePt t="50285" x="4552950" y="5024438"/>
          <p14:tracePt t="50288" x="4552950" y="5032375"/>
          <p14:tracePt t="50291" x="4545013" y="5032375"/>
          <p14:tracePt t="50294" x="4537075" y="5040313"/>
          <p14:tracePt t="50300" x="4529138" y="5040313"/>
          <p14:tracePt t="50302" x="4529138" y="5048250"/>
          <p14:tracePt t="50303" x="4521200" y="5048250"/>
          <p14:tracePt t="50310" x="4513263" y="5056188"/>
          <p14:tracePt t="50313" x="4505325" y="5056188"/>
          <p14:tracePt t="50316" x="4505325" y="5064125"/>
          <p14:tracePt t="50317" x="4497388" y="5064125"/>
          <p14:tracePt t="50322" x="4489450" y="5064125"/>
          <p14:tracePt t="50324" x="4489450" y="5072063"/>
          <p14:tracePt t="50327" x="4481513" y="5072063"/>
          <p14:tracePt t="50330" x="4473575" y="5080000"/>
          <p14:tracePt t="50332" x="4465638" y="5080000"/>
          <p14:tracePt t="50336" x="4457700" y="5080000"/>
          <p14:tracePt t="50337" x="4457700" y="5087938"/>
          <p14:tracePt t="50340" x="4449763" y="5087938"/>
          <p14:tracePt t="50343" x="4441825" y="5087938"/>
          <p14:tracePt t="50346" x="4433888" y="5095875"/>
          <p14:tracePt t="50349" x="4425950" y="5095875"/>
          <p14:tracePt t="50351" x="4418013" y="5095875"/>
          <p14:tracePt t="50354" x="4418013" y="5103813"/>
          <p14:tracePt t="50358" x="4402138" y="5103813"/>
          <p14:tracePt t="50362" x="4394200" y="5111750"/>
          <p14:tracePt t="50364" x="4386263" y="5111750"/>
          <p14:tracePt t="50368" x="4378325" y="5111750"/>
          <p14:tracePt t="50369" x="4370388" y="5119688"/>
          <p14:tracePt t="50374" x="4362450" y="5119688"/>
          <p14:tracePt t="50378" x="4344988" y="5127625"/>
          <p14:tracePt t="50382" x="4337050" y="5127625"/>
          <p14:tracePt t="50384" x="4329113" y="5135563"/>
          <p14:tracePt t="50386" x="4321175" y="5135563"/>
          <p14:tracePt t="50387" x="4313238" y="5135563"/>
          <p14:tracePt t="50390" x="4305300" y="5135563"/>
          <p14:tracePt t="50393" x="4289425" y="5143500"/>
          <p14:tracePt t="50396" x="4281488" y="5143500"/>
          <p14:tracePt t="50397" x="4273550" y="5143500"/>
          <p14:tracePt t="50399" x="4265613" y="5143500"/>
          <p14:tracePt t="50401" x="4257675" y="5151438"/>
          <p14:tracePt t="50403" x="4249738" y="5151438"/>
          <p14:tracePt t="50407" x="4233863" y="5151438"/>
          <p14:tracePt t="50412" x="4210050" y="5159375"/>
          <p14:tracePt t="50413" x="4202113" y="5159375"/>
          <p14:tracePt t="50415" x="4194175" y="5159375"/>
          <p14:tracePt t="50418" x="4186238" y="5159375"/>
          <p14:tracePt t="50419" x="4178300" y="5159375"/>
          <p14:tracePt t="50422" x="4170363" y="5167313"/>
          <p14:tracePt t="50425" x="4162425" y="5167313"/>
          <p14:tracePt t="50427" x="4154488" y="5167313"/>
          <p14:tracePt t="50428" x="4146550" y="5167313"/>
          <p14:tracePt t="50429" x="4138613" y="5167313"/>
          <p14:tracePt t="50431" x="4130675" y="5175250"/>
          <p14:tracePt t="50433" x="4122738" y="5175250"/>
          <p14:tracePt t="50435" x="4114800" y="5175250"/>
          <p14:tracePt t="50437" x="4106863" y="5175250"/>
          <p14:tracePt t="50440" x="4098925" y="5183188"/>
          <p14:tracePt t="50443" x="4083050" y="5183188"/>
          <p14:tracePt t="50444" x="4075113" y="5183188"/>
          <p14:tracePt t="50445" x="4067175" y="5183188"/>
          <p14:tracePt t="50447" x="4059238" y="5183188"/>
          <p14:tracePt t="50449" x="4051300" y="5183188"/>
          <p14:tracePt t="50451" x="4043363" y="5191125"/>
          <p14:tracePt t="50454" x="4035425" y="5191125"/>
          <p14:tracePt t="50458" x="4027488" y="5191125"/>
          <p14:tracePt t="50460" x="4019550" y="5191125"/>
          <p14:tracePt t="50461" x="4011613" y="5191125"/>
          <p14:tracePt t="50463" x="4002088" y="5191125"/>
          <p14:tracePt t="50467" x="3994150" y="5191125"/>
          <p14:tracePt t="50469" x="3986213" y="5191125"/>
          <p14:tracePt t="50474" x="3978275" y="5191125"/>
          <p14:tracePt t="50476" x="3970338" y="5191125"/>
          <p14:tracePt t="50479" x="3962400" y="5191125"/>
          <p14:tracePt t="50483" x="3954463" y="5191125"/>
          <p14:tracePt t="50486" x="3946525" y="5191125"/>
          <p14:tracePt t="50490" x="3938588" y="5191125"/>
          <p14:tracePt t="50492" x="3930650" y="5191125"/>
          <p14:tracePt t="50496" x="3922713" y="5191125"/>
          <p14:tracePt t="50499" x="3914775" y="5191125"/>
          <p14:tracePt t="50501" x="3906838" y="5191125"/>
          <p14:tracePt t="50507" x="3898900" y="5191125"/>
          <p14:tracePt t="50509" x="3890963" y="5191125"/>
          <p14:tracePt t="50513" x="3883025" y="5191125"/>
          <p14:tracePt t="50518" x="3875088" y="5191125"/>
          <p14:tracePt t="50522" x="3867150" y="5191125"/>
          <p14:tracePt t="50524" x="3859213" y="5191125"/>
          <p14:tracePt t="50528" x="3851275" y="5191125"/>
          <p14:tracePt t="50529" x="3843338" y="5191125"/>
          <p14:tracePt t="50534" x="3835400" y="5191125"/>
          <p14:tracePt t="50536" x="3827463" y="5191125"/>
          <p14:tracePt t="50540" x="3819525" y="5191125"/>
          <p14:tracePt t="50542" x="3811588" y="5191125"/>
          <p14:tracePt t="50543" x="3803650" y="5191125"/>
          <p14:tracePt t="50548" x="3795713" y="5191125"/>
          <p14:tracePt t="50550" x="3787775" y="5191125"/>
          <p14:tracePt t="50551" x="3779838" y="5191125"/>
          <p14:tracePt t="50558" x="3763963" y="5191125"/>
          <p14:tracePt t="50561" x="3756025" y="5191125"/>
          <p14:tracePt t="50563" x="3748088" y="5191125"/>
          <p14:tracePt t="50566" x="3740150" y="5191125"/>
          <p14:tracePt t="50569" x="3732213" y="5191125"/>
          <p14:tracePt t="50572" x="3724275" y="5191125"/>
          <p14:tracePt t="50574" x="3716338" y="5191125"/>
          <p14:tracePt t="50577" x="3708400" y="5191125"/>
          <p14:tracePt t="50579" x="3700463" y="5183188"/>
          <p14:tracePt t="50583" x="3692525" y="5183188"/>
          <p14:tracePt t="50585" x="3684588" y="5183188"/>
          <p14:tracePt t="50590" x="3676650" y="5183188"/>
          <p14:tracePt t="50592" x="3668713" y="5183188"/>
          <p14:tracePt t="50596" x="3660775" y="5183188"/>
          <p14:tracePt t="50598" x="3651250" y="5183188"/>
          <p14:tracePt t="50599" x="3643313" y="5183188"/>
          <p14:tracePt t="50603" x="3635375" y="5183188"/>
          <p14:tracePt t="50607" x="3627438" y="5183188"/>
          <p14:tracePt t="50609" x="3619500" y="5183188"/>
          <p14:tracePt t="50612" x="3611563" y="5183188"/>
          <p14:tracePt t="50613" x="3603625" y="5183188"/>
          <p14:tracePt t="50618" x="3595688" y="5183188"/>
          <p14:tracePt t="50620" x="3587750" y="5183188"/>
          <p14:tracePt t="50621" x="3579813" y="5175250"/>
          <p14:tracePt t="50624" x="3571875" y="5175250"/>
          <p14:tracePt t="50628" x="3563938" y="5175250"/>
          <p14:tracePt t="50629" x="3556000" y="5175250"/>
          <p14:tracePt t="50631" x="3548063" y="5175250"/>
          <p14:tracePt t="50633" x="3540125" y="5175250"/>
          <p14:tracePt t="50635" x="3532188" y="5175250"/>
          <p14:tracePt t="50638" x="3524250" y="5175250"/>
          <p14:tracePt t="50640" x="3516313" y="5167313"/>
          <p14:tracePt t="50644" x="3500438" y="5167313"/>
          <p14:tracePt t="50645" x="3492500" y="5167313"/>
          <p14:tracePt t="50647" x="3484563" y="5167313"/>
          <p14:tracePt t="50649" x="3476625" y="5167313"/>
          <p14:tracePt t="50651" x="3468688" y="5167313"/>
          <p14:tracePt t="50653" x="3460750" y="5167313"/>
          <p14:tracePt t="50658" x="3444875" y="5167313"/>
          <p14:tracePt t="50660" x="3436938" y="5167313"/>
          <p14:tracePt t="50662" x="3429000" y="5167313"/>
          <p14:tracePt t="50664" x="3429000" y="5159375"/>
          <p14:tracePt t="50665" x="3421063" y="5159375"/>
          <p14:tracePt t="50668" x="3413125" y="5159375"/>
          <p14:tracePt t="50669" x="3405188" y="5159375"/>
          <p14:tracePt t="50672" x="3397250" y="5159375"/>
          <p14:tracePt t="50674" x="3389313" y="5159375"/>
          <p14:tracePt t="50676" x="3381375" y="5159375"/>
          <p14:tracePt t="50678" x="3373438" y="5159375"/>
          <p14:tracePt t="50679" x="3365500" y="5159375"/>
          <p14:tracePt t="50681" x="3357563" y="5159375"/>
          <p14:tracePt t="50683" x="3349625" y="5159375"/>
          <p14:tracePt t="50685" x="3341688" y="5159375"/>
          <p14:tracePt t="50687" x="3333750" y="5159375"/>
          <p14:tracePt t="50692" x="3317875" y="5159375"/>
          <p14:tracePt t="50695" x="3308350" y="5159375"/>
          <p14:tracePt t="50697" x="3300413" y="5159375"/>
          <p14:tracePt t="50700" x="3292475" y="5159375"/>
          <p14:tracePt t="50701" x="3284538" y="5159375"/>
          <p14:tracePt t="50708" x="3268663" y="5159375"/>
          <p14:tracePt t="50710" x="3260725" y="5159375"/>
          <p14:tracePt t="50713" x="3252788" y="5159375"/>
          <p14:tracePt t="50715" x="3244850" y="5159375"/>
          <p14:tracePt t="50717" x="3236913" y="5159375"/>
          <p14:tracePt t="50724" x="3221038" y="5159375"/>
          <p14:tracePt t="50726" x="3213100" y="5159375"/>
          <p14:tracePt t="50729" x="3205163" y="5159375"/>
          <p14:tracePt t="50732" x="3197225" y="5159375"/>
          <p14:tracePt t="50735" x="3189288" y="5159375"/>
          <p14:tracePt t="50740" x="3181350" y="5159375"/>
          <p14:tracePt t="50744" x="3173413" y="5159375"/>
          <p14:tracePt t="50747" x="3165475" y="5159375"/>
          <p14:tracePt t="50752" x="3157538" y="5159375"/>
          <p14:tracePt t="50758" x="3149600" y="5159375"/>
          <p14:tracePt t="50762" x="3141663" y="5159375"/>
          <p14:tracePt t="50767" x="3133725" y="5151438"/>
          <p14:tracePt t="50774" x="3125788" y="5151438"/>
          <p14:tracePt t="50778" x="3117850" y="5151438"/>
          <p14:tracePt t="50782" x="3109913" y="5151438"/>
          <p14:tracePt t="50784" x="3101975" y="5151438"/>
          <p14:tracePt t="50788" x="3094038" y="5151438"/>
          <p14:tracePt t="50792" x="3086100" y="5143500"/>
          <p14:tracePt t="50793" x="3078163" y="5143500"/>
          <p14:tracePt t="50798" x="3070225" y="5143500"/>
          <p14:tracePt t="50800" x="3062288" y="5143500"/>
          <p14:tracePt t="50803" x="3054350" y="5143500"/>
          <p14:tracePt t="50809" x="3046413" y="5143500"/>
          <p14:tracePt t="50810" x="3038475" y="5143500"/>
          <p14:tracePt t="50811" x="3038475" y="5135563"/>
          <p14:tracePt t="50813" x="3030538" y="5135563"/>
          <p14:tracePt t="50817" x="3022600" y="5135563"/>
          <p14:tracePt t="50820" x="3014663" y="5135563"/>
          <p14:tracePt t="50824" x="3006725" y="5135563"/>
          <p14:tracePt t="50828" x="2998788" y="5135563"/>
          <p14:tracePt t="50830" x="2990850" y="5135563"/>
          <p14:tracePt t="50834" x="2982913" y="5135563"/>
          <p14:tracePt t="50835" x="2974975" y="5127625"/>
          <p14:tracePt t="50837" x="2967038" y="5127625"/>
          <p14:tracePt t="50840" x="2957513" y="5127625"/>
          <p14:tracePt t="50843" x="2949575" y="5127625"/>
          <p14:tracePt t="50846" x="2941638" y="5127625"/>
          <p14:tracePt t="50848" x="2933700" y="5119688"/>
          <p14:tracePt t="50851" x="2925763" y="5119688"/>
          <p14:tracePt t="50853" x="2917825" y="5119688"/>
          <p14:tracePt t="50859" x="2909888" y="5111750"/>
          <p14:tracePt t="50862" x="2901950" y="5111750"/>
          <p14:tracePt t="50868" x="2894013" y="5111750"/>
          <p14:tracePt t="50872" x="2894013" y="5103813"/>
          <p14:tracePt t="50876" x="2886075" y="5103813"/>
          <p14:tracePt t="50886" x="2878138" y="5103813"/>
          <p14:tracePt t="50896" x="2870200" y="5103813"/>
          <p14:tracePt t="50908" x="2870200" y="5095875"/>
          <p14:tracePt t="50911" x="2862263" y="5095875"/>
          <p14:tracePt t="50926" x="2854325" y="5095875"/>
          <p14:tracePt t="50934" x="2846388" y="5095875"/>
          <p14:tracePt t="50938" x="2838450" y="5095875"/>
          <p14:tracePt t="50942" x="2830513" y="5087938"/>
          <p14:tracePt t="50946" x="2822575" y="5087938"/>
          <p14:tracePt t="50949" x="2814638" y="5087938"/>
          <p14:tracePt t="50951" x="2806700" y="5080000"/>
          <p14:tracePt t="50958" x="2790825" y="5080000"/>
          <p14:tracePt t="50960" x="2782888" y="5072063"/>
          <p14:tracePt t="50964" x="2774950" y="5072063"/>
          <p14:tracePt t="50965" x="2767013" y="5072063"/>
          <p14:tracePt t="50968" x="2759075" y="5064125"/>
          <p14:tracePt t="50969" x="2751138" y="5064125"/>
          <p14:tracePt t="50974" x="2743200" y="5064125"/>
          <p14:tracePt t="50976" x="2735263" y="5056188"/>
          <p14:tracePt t="50980" x="2727325" y="5056188"/>
          <p14:tracePt t="50982" x="2719388" y="5056188"/>
          <p14:tracePt t="50984" x="2719388" y="5048250"/>
          <p14:tracePt t="50986" x="2711450" y="5048250"/>
          <p14:tracePt t="50990" x="2703513" y="5048250"/>
          <p14:tracePt t="50994" x="2695575" y="5040313"/>
          <p14:tracePt t="50998" x="2687638" y="5040313"/>
          <p14:tracePt t="51002" x="2679700" y="5040313"/>
          <p14:tracePt t="51004" x="2679700" y="5032375"/>
          <p14:tracePt t="51008" x="2671763" y="5032375"/>
          <p14:tracePt t="51013" x="2663825" y="5032375"/>
          <p14:tracePt t="51017" x="2663825" y="5024438"/>
          <p14:tracePt t="51026" x="2655888" y="5024438"/>
          <p14:tracePt t="51046" x="2647950" y="5024438"/>
          <p14:tracePt t="51072" x="2647950" y="5016500"/>
          <p14:tracePt t="51091" x="2640013" y="5016500"/>
          <p14:tracePt t="51096" x="2632075" y="5016500"/>
          <p14:tracePt t="51184" x="2624138" y="5008563"/>
          <p14:tracePt t="51194" x="2616200" y="5008563"/>
          <p14:tracePt t="51202" x="2606675" y="5008563"/>
          <p14:tracePt t="51205" x="2606675" y="5000625"/>
          <p14:tracePt t="51208" x="2598738" y="5000625"/>
          <p14:tracePt t="51212" x="2590800" y="5000625"/>
          <p14:tracePt t="51215" x="2582863" y="5000625"/>
          <p14:tracePt t="51219" x="2574925" y="4992688"/>
          <p14:tracePt t="51224" x="2566988" y="4992688"/>
          <p14:tracePt t="51228" x="2559050" y="4992688"/>
          <p14:tracePt t="51233" x="2551113" y="4992688"/>
          <p14:tracePt t="51238" x="2543175" y="4992688"/>
          <p14:tracePt t="51242" x="2535238" y="4992688"/>
          <p14:tracePt t="51247" x="2527300" y="4992688"/>
          <p14:tracePt t="51251" x="2519363" y="4992688"/>
          <p14:tracePt t="51257" x="2511425" y="4992688"/>
          <p14:tracePt t="51260" x="2503488" y="4992688"/>
          <p14:tracePt t="51264" x="2495550" y="4992688"/>
          <p14:tracePt t="51268" x="2487613" y="4992688"/>
          <p14:tracePt t="51272" x="2479675" y="4992688"/>
          <p14:tracePt t="51276" x="2471738" y="4992688"/>
          <p14:tracePt t="51277" x="2471738" y="5000625"/>
          <p14:tracePt t="51280" x="2463800" y="5000625"/>
          <p14:tracePt t="51283" x="2455863" y="5000625"/>
          <p14:tracePt t="51290" x="2447925" y="5000625"/>
          <p14:tracePt t="51294" x="2439988" y="5000625"/>
          <p14:tracePt t="51300" x="2432050" y="5000625"/>
          <p14:tracePt t="51303" x="2424113" y="5000625"/>
          <p14:tracePt t="51307" x="2424113" y="5008563"/>
          <p14:tracePt t="51309" x="2416175" y="5008563"/>
          <p14:tracePt t="51316" x="2408238" y="5008563"/>
          <p14:tracePt t="51322" x="2400300" y="5008563"/>
          <p14:tracePt t="51326" x="2392363" y="5008563"/>
          <p14:tracePt t="51331" x="2384425" y="5008563"/>
          <p14:tracePt t="51337" x="2376488" y="5008563"/>
          <p14:tracePt t="51346" x="2368550" y="5008563"/>
          <p14:tracePt t="51351" x="2360613" y="5008563"/>
          <p14:tracePt t="51358" x="2352675" y="5008563"/>
          <p14:tracePt t="51364" x="2344738" y="5008563"/>
          <p14:tracePt t="51369" x="2336800" y="5008563"/>
          <p14:tracePt t="51376" x="2328863" y="5008563"/>
          <p14:tracePt t="51383" x="2320925" y="5008563"/>
          <p14:tracePt t="51392" x="2312988" y="5008563"/>
          <p14:tracePt t="51400" x="2305050" y="5008563"/>
          <p14:tracePt t="51412" x="2297113" y="5008563"/>
          <p14:tracePt t="51422" x="2297113" y="5016500"/>
          <p14:tracePt t="51542" x="2289175" y="5016500"/>
          <p14:tracePt t="51556" x="2281238" y="5016500"/>
          <p14:tracePt t="51566" x="2273300" y="5024438"/>
          <p14:tracePt t="51576" x="2265363" y="5024438"/>
          <p14:tracePt t="51588" x="2255838" y="5024438"/>
          <p14:tracePt t="51590" x="2255838" y="5032375"/>
          <p14:tracePt t="51604" x="2247900" y="5032375"/>
          <p14:tracePt t="51666" x="2239963" y="5032375"/>
          <p14:tracePt t="51670" x="2239963" y="5040313"/>
          <p14:tracePt t="51938" x="2232025" y="5040313"/>
          <p14:tracePt t="51950" x="2224088" y="5040313"/>
          <p14:tracePt t="51966" x="2216150" y="5040313"/>
          <p14:tracePt t="51986" x="2208213" y="5040313"/>
          <p14:tracePt t="51996" x="2208213" y="5048250"/>
          <p14:tracePt t="52016" x="2200275" y="5048250"/>
          <p14:tracePt t="52024" x="2200275" y="5056188"/>
          <p14:tracePt t="52034" x="2192338" y="5056188"/>
          <p14:tracePt t="52037" x="2192338" y="5064125"/>
          <p14:tracePt t="52045" x="2184400" y="5064125"/>
          <p14:tracePt t="52048" x="2184400" y="5072063"/>
          <p14:tracePt t="52054" x="2176463" y="5072063"/>
          <p14:tracePt t="52059" x="2176463" y="5080000"/>
          <p14:tracePt t="52064" x="2168525" y="5080000"/>
          <p14:tracePt t="52067" x="2168525" y="5087938"/>
          <p14:tracePt t="52074" x="2160588" y="5087938"/>
          <p14:tracePt t="52078" x="2160588" y="5095875"/>
          <p14:tracePt t="52084" x="2152650" y="5095875"/>
          <p14:tracePt t="52090" x="2152650" y="5103813"/>
          <p14:tracePt t="52096" x="2144713" y="5103813"/>
          <p14:tracePt t="52110" x="2144713" y="5111750"/>
          <p14:tracePt t="52112" x="2136775" y="5111750"/>
          <p14:tracePt t="52140" x="2136775" y="5119688"/>
          <p14:tracePt t="52150" x="2128838" y="5119688"/>
          <p14:tracePt t="52160" x="2128838" y="5127625"/>
          <p14:tracePt t="52174" x="2128838" y="5135563"/>
          <p14:tracePt t="52182" x="2120900" y="5143500"/>
          <p14:tracePt t="52188" x="2120900" y="5151438"/>
          <p14:tracePt t="52194" x="2120900" y="5159375"/>
          <p14:tracePt t="52200" x="2120900" y="5167313"/>
          <p14:tracePt t="52208" x="2112963" y="5175250"/>
          <p14:tracePt t="52216" x="2112963" y="5183188"/>
          <p14:tracePt t="52224" x="2112963" y="5191125"/>
          <p14:tracePt t="52228" x="2105025" y="5191125"/>
          <p14:tracePt t="52229" x="2105025" y="5199063"/>
          <p14:tracePt t="52235" x="2105025" y="5207000"/>
          <p14:tracePt t="52242" x="2105025" y="5214938"/>
          <p14:tracePt t="52246" x="2097088" y="5214938"/>
          <p14:tracePt t="52248" x="2097088" y="5222875"/>
          <p14:tracePt t="52251" x="2097088" y="5230813"/>
          <p14:tracePt t="52258" x="2097088" y="5238750"/>
          <p14:tracePt t="52261" x="2097088" y="5246688"/>
          <p14:tracePt t="52264" x="2089150" y="5246688"/>
          <p14:tracePt t="52265" x="2089150" y="5254625"/>
          <p14:tracePt t="52272" x="2089150" y="5262563"/>
          <p14:tracePt t="52276" x="2089150" y="5270500"/>
          <p14:tracePt t="52280" x="2089150" y="5278438"/>
          <p14:tracePt t="52281" x="2081213" y="5278438"/>
          <p14:tracePt t="52288" x="2081213" y="5286375"/>
          <p14:tracePt t="52294" x="2081213" y="5294313"/>
          <p14:tracePt t="52295" x="2073275" y="5294313"/>
          <p14:tracePt t="52298" x="2073275" y="5302250"/>
          <p14:tracePt t="52303" x="2073275" y="5310188"/>
          <p14:tracePt t="52308" x="2073275" y="5319713"/>
          <p14:tracePt t="52310" x="2065338" y="5319713"/>
          <p14:tracePt t="52314" x="2065338" y="5327650"/>
          <p14:tracePt t="52318" x="2065338" y="5335588"/>
          <p14:tracePt t="52324" x="2065338" y="5343525"/>
          <p14:tracePt t="52328" x="2065338" y="5351463"/>
          <p14:tracePt t="52334" x="2065338" y="5359400"/>
          <p14:tracePt t="52340" x="2065338" y="5367338"/>
          <p14:tracePt t="52343" x="2057400" y="5367338"/>
          <p14:tracePt t="52346" x="2057400" y="5375275"/>
          <p14:tracePt t="52351" x="2057400" y="5383213"/>
          <p14:tracePt t="52360" x="2057400" y="5391150"/>
          <p14:tracePt t="52368" x="2057400" y="5399088"/>
          <p14:tracePt t="52376" x="2057400" y="5407025"/>
          <p14:tracePt t="52382" x="2057400" y="5414963"/>
          <p14:tracePt t="52391" x="2057400" y="5422900"/>
          <p14:tracePt t="52398" x="2057400" y="5430838"/>
          <p14:tracePt t="52403" x="2057400" y="5438775"/>
          <p14:tracePt t="52410" x="2057400" y="5446713"/>
          <p14:tracePt t="52416" x="2057400" y="5454650"/>
          <p14:tracePt t="52422" x="2057400" y="5462588"/>
          <p14:tracePt t="52425" x="2057400" y="5470525"/>
          <p14:tracePt t="52429" x="2057400" y="5478463"/>
          <p14:tracePt t="52431" x="2057400" y="5486400"/>
          <p14:tracePt t="52433" x="2049463" y="5486400"/>
          <p14:tracePt t="52435" x="2049463" y="5494338"/>
          <p14:tracePt t="52442" x="2049463" y="5510213"/>
          <p14:tracePt t="52446" x="2049463" y="5518150"/>
          <p14:tracePt t="52449" x="2049463" y="5526088"/>
          <p14:tracePt t="52452" x="2049463" y="5534025"/>
          <p14:tracePt t="52457" x="2049463" y="5541963"/>
          <p14:tracePt t="52459" x="2049463" y="5549900"/>
          <p14:tracePt t="52461" x="2057400" y="5557838"/>
          <p14:tracePt t="52465" x="2057400" y="5565775"/>
          <p14:tracePt t="52469" x="2057400" y="5573713"/>
          <p14:tracePt t="52474" x="2057400" y="5581650"/>
          <p14:tracePt t="52477" x="2057400" y="5589588"/>
          <p14:tracePt t="52484" x="2057400" y="5597525"/>
          <p14:tracePt t="52492" x="2065338" y="5605463"/>
          <p14:tracePt t="52500" x="2065338" y="5613400"/>
          <p14:tracePt t="52510" x="2065338" y="5621338"/>
          <p14:tracePt t="52514" x="2073275" y="5621338"/>
          <p14:tracePt t="52519" x="2073275" y="5629275"/>
          <p14:tracePt t="52532" x="2073275" y="5637213"/>
          <p14:tracePt t="52540" x="2073275" y="5645150"/>
          <p14:tracePt t="52542" x="2081213" y="5645150"/>
          <p14:tracePt t="52548" x="2081213" y="5653088"/>
          <p14:tracePt t="52557" x="2089150" y="5662613"/>
          <p14:tracePt t="52562" x="2089150" y="5670550"/>
          <p14:tracePt t="52565" x="2089150" y="5678488"/>
          <p14:tracePt t="52568" x="2097088" y="5678488"/>
          <p14:tracePt t="52569" x="2097088" y="5686425"/>
          <p14:tracePt t="52574" x="2105025" y="5694363"/>
          <p14:tracePt t="52578" x="2105025" y="5702300"/>
          <p14:tracePt t="52582" x="2105025" y="5710238"/>
          <p14:tracePt t="52583" x="2112963" y="5710238"/>
          <p14:tracePt t="52586" x="2112963" y="5718175"/>
          <p14:tracePt t="52590" x="2112963" y="5726113"/>
          <p14:tracePt t="52594" x="2120900" y="5734050"/>
          <p14:tracePt t="52600" x="2120900" y="5741988"/>
          <p14:tracePt t="52604" x="2120900" y="5749925"/>
          <p14:tracePt t="52608" x="2128838" y="5749925"/>
          <p14:tracePt t="52610" x="2128838" y="5757863"/>
          <p14:tracePt t="52614" x="2128838" y="5765800"/>
          <p14:tracePt t="52615" x="2136775" y="5765800"/>
          <p14:tracePt t="52618" x="2136775" y="5773738"/>
          <p14:tracePt t="52622" x="2136775" y="5781675"/>
          <p14:tracePt t="52626" x="2136775" y="5789613"/>
          <p14:tracePt t="52630" x="2144713" y="5797550"/>
          <p14:tracePt t="52635" x="2144713" y="5805488"/>
          <p14:tracePt t="52642" x="2144713" y="5813425"/>
          <p14:tracePt t="52650" x="2144713" y="5821363"/>
          <p14:tracePt t="52657" x="2144713" y="5829300"/>
          <p14:tracePt t="52660" x="2152650" y="5837238"/>
          <p14:tracePt t="52661" x="2152650" y="5845175"/>
          <p14:tracePt t="52665" x="2152650" y="5853113"/>
          <p14:tracePt t="52668" x="2152650" y="5861050"/>
          <p14:tracePt t="52669" x="2160588" y="5868988"/>
          <p14:tracePt t="52672" x="2160588" y="5876925"/>
          <p14:tracePt t="52675" x="2160588" y="5884863"/>
          <p14:tracePt t="52677" x="2160588" y="5892800"/>
          <p14:tracePt t="52678" x="2168525" y="5900738"/>
          <p14:tracePt t="52679" x="2168525" y="5908675"/>
          <p14:tracePt t="52681" x="2168525" y="5916613"/>
          <p14:tracePt t="52683" x="2168525" y="5924550"/>
          <p14:tracePt t="52685" x="2176463" y="5932488"/>
          <p14:tracePt t="52687" x="2176463" y="5940425"/>
          <p14:tracePt t="52691" x="2176463" y="5948363"/>
          <p14:tracePt t="52693" x="2184400" y="5956300"/>
          <p14:tracePt t="52697" x="2184400" y="5964238"/>
          <p14:tracePt t="52701" x="2184400" y="5972175"/>
          <p14:tracePt t="52706" x="2184400" y="5980113"/>
          <p14:tracePt t="52707" x="2192338" y="5980113"/>
          <p14:tracePt t="52709" x="2192338" y="5988050"/>
          <p14:tracePt t="52713" x="2192338" y="5995988"/>
          <p14:tracePt t="52719" x="2200275" y="6005513"/>
          <p14:tracePt t="52721" x="2200275" y="6013450"/>
          <p14:tracePt t="52725" x="2200275" y="6021388"/>
          <p14:tracePt t="52727" x="2208213" y="6029325"/>
          <p14:tracePt t="52729" x="2208213" y="6037263"/>
          <p14:tracePt t="52731" x="2216150" y="6037263"/>
          <p14:tracePt t="52733" x="2216150" y="6045200"/>
          <p14:tracePt t="52735" x="2216150" y="6053138"/>
          <p14:tracePt t="52737" x="2224088" y="6061075"/>
          <p14:tracePt t="52740" x="2224088" y="6069013"/>
          <p14:tracePt t="52742" x="2232025" y="6069013"/>
          <p14:tracePt t="52743" x="2232025" y="6076950"/>
          <p14:tracePt t="52746" x="2232025" y="6084888"/>
          <p14:tracePt t="52747" x="2239963" y="6084888"/>
          <p14:tracePt t="52749" x="2239963" y="6092825"/>
          <p14:tracePt t="52753" x="2239963" y="6100763"/>
          <p14:tracePt t="52758" x="2247900" y="6108700"/>
          <p14:tracePt t="52764" x="2247900" y="6116638"/>
          <p14:tracePt t="52769" x="2247900" y="6124575"/>
          <p14:tracePt t="52774" x="2247900" y="6132513"/>
          <p14:tracePt t="52776" x="2255838" y="6140450"/>
          <p14:tracePt t="52780" x="2255838" y="6148388"/>
          <p14:tracePt t="52784" x="2265363" y="6156325"/>
          <p14:tracePt t="52786" x="2265363" y="6164263"/>
          <p14:tracePt t="52790" x="2273300" y="6172200"/>
          <p14:tracePt t="52793" x="2273300" y="6180138"/>
          <p14:tracePt t="52794" x="2273300" y="6188075"/>
          <p14:tracePt t="52795" x="2281238" y="6188075"/>
          <p14:tracePt t="52798" x="2281238" y="6196013"/>
          <p14:tracePt t="52802" x="2281238" y="6203950"/>
          <p14:tracePt t="52807" x="2289175" y="6211888"/>
          <p14:tracePt t="52812" x="2289175" y="6219825"/>
          <p14:tracePt t="52858" x="2289175" y="6227763"/>
          <p14:tracePt t="52870" x="2297113" y="6227763"/>
          <p14:tracePt t="52882" x="2305050" y="6227763"/>
          <p14:tracePt t="52886" x="2305050" y="6235700"/>
          <p14:tracePt t="52888" x="2312988" y="6235700"/>
          <p14:tracePt t="52892" x="2320925" y="6235700"/>
          <p14:tracePt t="52896" x="2328863" y="6235700"/>
          <p14:tracePt t="52900" x="2336800" y="6235700"/>
          <p14:tracePt t="52901" x="2344738" y="6235700"/>
          <p14:tracePt t="52903" x="2344738" y="6243638"/>
          <p14:tracePt t="52908" x="2360613" y="6243638"/>
          <p14:tracePt t="52910" x="2368550" y="6243638"/>
          <p14:tracePt t="52912" x="2376488" y="6243638"/>
          <p14:tracePt t="52915" x="2384425" y="6243638"/>
          <p14:tracePt t="52917" x="2392363" y="6243638"/>
          <p14:tracePt t="52919" x="2400300" y="6243638"/>
          <p14:tracePt t="52922" x="2408238" y="6243638"/>
          <p14:tracePt t="52924" x="2416175" y="6251575"/>
          <p14:tracePt t="52944" x="2487613" y="6251575"/>
          <p14:tracePt t="52946" x="2495550" y="6251575"/>
          <p14:tracePt t="52947" x="2503488" y="6251575"/>
          <p14:tracePt t="52949" x="2511425" y="6251575"/>
          <p14:tracePt t="52951" x="2519363" y="6251575"/>
          <p14:tracePt t="52955" x="2527300" y="6251575"/>
          <p14:tracePt t="52958" x="2543175" y="6251575"/>
          <p14:tracePt t="52960" x="2551113" y="6251575"/>
          <p14:tracePt t="52961" x="2559050" y="6251575"/>
          <p14:tracePt t="52963" x="2566988" y="6251575"/>
          <p14:tracePt t="52966" x="2574925" y="6251575"/>
          <p14:tracePt t="52967" x="2582863" y="6251575"/>
          <p14:tracePt t="52969" x="2590800" y="6251575"/>
          <p14:tracePt t="52972" x="2606675" y="6251575"/>
          <p14:tracePt t="52974" x="2616200" y="6251575"/>
          <p14:tracePt t="52976" x="2624138" y="6251575"/>
          <p14:tracePt t="52978" x="2632075" y="6243638"/>
          <p14:tracePt t="52980" x="2647950" y="6243638"/>
          <p14:tracePt t="52982" x="2655888" y="6243638"/>
          <p14:tracePt t="52984" x="2671763" y="6243638"/>
          <p14:tracePt t="52986" x="2679700" y="6243638"/>
          <p14:tracePt t="52987" x="2695575" y="6243638"/>
          <p14:tracePt t="52990" x="2711450" y="6243638"/>
          <p14:tracePt t="52992" x="2719388" y="6243638"/>
          <p14:tracePt t="52993" x="2735263" y="6243638"/>
          <p14:tracePt t="52995" x="2751138" y="6243638"/>
          <p14:tracePt t="52997" x="2767013" y="6243638"/>
          <p14:tracePt t="52999" x="2782888" y="6235700"/>
          <p14:tracePt t="53001" x="2798763" y="6235700"/>
          <p14:tracePt t="53004" x="2814638" y="6235700"/>
          <p14:tracePt t="53008" x="2846388" y="6227763"/>
          <p14:tracePt t="53010" x="2862263" y="6227763"/>
          <p14:tracePt t="53011" x="2878138" y="6219825"/>
          <p14:tracePt t="53014" x="2901950" y="6219825"/>
          <p14:tracePt t="53015" x="2917825" y="6219825"/>
          <p14:tracePt t="53018" x="2941638" y="6211888"/>
          <p14:tracePt t="53020" x="2957513" y="6211888"/>
          <p14:tracePt t="53022" x="2982913" y="6211888"/>
          <p14:tracePt t="53026" x="3022600" y="6203950"/>
          <p14:tracePt t="53028" x="3046413" y="6203950"/>
          <p14:tracePt t="53030" x="3070225" y="6203950"/>
          <p14:tracePt t="53031" x="3094038" y="6203950"/>
          <p14:tracePt t="53034" x="3117850" y="6196013"/>
          <p14:tracePt t="53036" x="3141663" y="6196013"/>
          <p14:tracePt t="53037" x="3165475" y="6196013"/>
          <p14:tracePt t="53040" x="3189288" y="6188075"/>
          <p14:tracePt t="53042" x="3213100" y="6188075"/>
          <p14:tracePt t="53044" x="3236913" y="6180138"/>
          <p14:tracePt t="53045" x="3260725" y="6180138"/>
          <p14:tracePt t="53047" x="3284538" y="6180138"/>
          <p14:tracePt t="53050" x="3308350" y="6172200"/>
          <p14:tracePt t="53051" x="3333750" y="6172200"/>
          <p14:tracePt t="53053" x="3357563" y="6164263"/>
          <p14:tracePt t="53057" x="3405188" y="6164263"/>
          <p14:tracePt t="53060" x="3429000" y="6156325"/>
          <p14:tracePt t="53062" x="3452813" y="6156325"/>
          <p14:tracePt t="53065" x="3476625" y="6156325"/>
          <p14:tracePt t="53066" x="3492500" y="6156325"/>
          <p14:tracePt t="53068" x="3508375" y="6156325"/>
          <p14:tracePt t="53069" x="3532188" y="6148388"/>
          <p14:tracePt t="53072" x="3548063" y="6148388"/>
          <p14:tracePt t="53074" x="3563938" y="6148388"/>
          <p14:tracePt t="53076" x="3587750" y="6148388"/>
          <p14:tracePt t="53078" x="3603625" y="6148388"/>
          <p14:tracePt t="53081" x="3611563" y="6148388"/>
          <p14:tracePt t="53082" x="3627438" y="6148388"/>
          <p14:tracePt t="53083" x="3643313" y="6140450"/>
          <p14:tracePt t="53085" x="3660775" y="6140450"/>
          <p14:tracePt t="53087" x="3676650" y="6140450"/>
          <p14:tracePt t="53090" x="3684588" y="6140450"/>
          <p14:tracePt t="53093" x="3700463" y="6140450"/>
          <p14:tracePt t="53094" x="3716338" y="6140450"/>
          <p14:tracePt t="53096" x="3724275" y="6140450"/>
          <p14:tracePt t="53098" x="3740150" y="6140450"/>
          <p14:tracePt t="53100" x="3756025" y="6140450"/>
          <p14:tracePt t="53101" x="3763963" y="6132513"/>
          <p14:tracePt t="53103" x="3779838" y="6132513"/>
          <p14:tracePt t="53108" x="3811588" y="6132513"/>
          <p14:tracePt t="53110" x="3819525" y="6124575"/>
          <p14:tracePt t="53112" x="3835400" y="6124575"/>
          <p14:tracePt t="53113" x="3851275" y="6124575"/>
          <p14:tracePt t="53115" x="3859213" y="6116638"/>
          <p14:tracePt t="53117" x="3875088" y="6116638"/>
          <p14:tracePt t="53119" x="3890963" y="6108700"/>
          <p14:tracePt t="53122" x="3906838" y="6108700"/>
          <p14:tracePt t="53124" x="3922713" y="6108700"/>
          <p14:tracePt t="53126" x="3938588" y="6100763"/>
          <p14:tracePt t="53130" x="3970338" y="6100763"/>
          <p14:tracePt t="53131" x="3978275" y="6100763"/>
          <p14:tracePt t="53133" x="3994150" y="6100763"/>
          <p14:tracePt t="53135" x="4002088" y="6092825"/>
          <p14:tracePt t="53137" x="4011613" y="6092825"/>
          <p14:tracePt t="53140" x="4027488" y="6092825"/>
          <p14:tracePt t="53145" x="4051300" y="6092825"/>
          <p14:tracePt t="53148" x="4059238" y="6092825"/>
          <p14:tracePt t="53149" x="4067175" y="6084888"/>
          <p14:tracePt t="53151" x="4075113" y="6084888"/>
          <p14:tracePt t="53153" x="4083050" y="6084888"/>
          <p14:tracePt t="53158" x="4098925" y="6084888"/>
          <p14:tracePt t="53161" x="4098925" y="6076950"/>
          <p14:tracePt t="53162" x="4106863" y="6076950"/>
          <p14:tracePt t="53163" x="4114800" y="6076950"/>
          <p14:tracePt t="53165" x="4122738" y="6076950"/>
          <p14:tracePt t="53172" x="4130675" y="6076950"/>
          <p14:tracePt t="53174" x="4130675" y="6069013"/>
          <p14:tracePt t="53176" x="4138613" y="6069013"/>
          <p14:tracePt t="53278" x="4130675" y="6069013"/>
          <p14:tracePt t="53280" x="4130675" y="6061075"/>
          <p14:tracePt t="53288" x="4122738" y="6061075"/>
          <p14:tracePt t="53292" x="4114800" y="6061075"/>
          <p14:tracePt t="53296" x="4106863" y="6053138"/>
          <p14:tracePt t="53300" x="4098925" y="6053138"/>
          <p14:tracePt t="53303" x="4090988" y="6053138"/>
          <p14:tracePt t="53307" x="4083050" y="6053138"/>
          <p14:tracePt t="53310" x="4075113" y="6045200"/>
          <p14:tracePt t="53312" x="4067175" y="6045200"/>
          <p14:tracePt t="53316" x="4059238" y="6045200"/>
          <p14:tracePt t="53319" x="4051300" y="6045200"/>
          <p14:tracePt t="53320" x="4043363" y="6045200"/>
          <p14:tracePt t="53324" x="4035425" y="6045200"/>
          <p14:tracePt t="53326" x="4027488" y="6045200"/>
          <p14:tracePt t="53328" x="4019550" y="6045200"/>
          <p14:tracePt t="53330" x="4019550" y="6037263"/>
          <p14:tracePt t="53331" x="4011613" y="6037263"/>
          <p14:tracePt t="53333" x="4002088" y="6037263"/>
          <p14:tracePt t="53337" x="3994150" y="6037263"/>
          <p14:tracePt t="53342" x="3986213" y="6029325"/>
          <p14:tracePt t="53343" x="3978275" y="6029325"/>
          <p14:tracePt t="53348" x="3970338" y="6029325"/>
          <p14:tracePt t="53351" x="3962400" y="6029325"/>
          <p14:tracePt t="53357" x="3954463" y="6029325"/>
          <p14:tracePt t="53360" x="3946525" y="6029325"/>
          <p14:tracePt t="53364" x="3938588" y="6029325"/>
          <p14:tracePt t="53367" x="3930650" y="6029325"/>
          <p14:tracePt t="53372" x="3922713" y="6029325"/>
          <p14:tracePt t="53376" x="3914775" y="6021388"/>
          <p14:tracePt t="53379" x="3906838" y="6021388"/>
          <p14:tracePt t="53383" x="3898900" y="6021388"/>
          <p14:tracePt t="53387" x="3890963" y="6021388"/>
          <p14:tracePt t="53392" x="3883025" y="6021388"/>
          <p14:tracePt t="53396" x="3875088" y="6021388"/>
          <p14:tracePt t="53399" x="3867150" y="6013450"/>
          <p14:tracePt t="53403" x="3859213" y="6013450"/>
          <p14:tracePt t="53408" x="3851275" y="6013450"/>
          <p14:tracePt t="53412" x="3843338" y="6013450"/>
          <p14:tracePt t="53416" x="3835400" y="6013450"/>
          <p14:tracePt t="53424" x="3827463" y="6013450"/>
          <p14:tracePt t="53434" x="3819525" y="6005513"/>
          <p14:tracePt t="53444" x="3811588" y="6005513"/>
          <p14:tracePt t="53458" x="3803650" y="6005513"/>
          <p14:tracePt t="53468" x="3803650" y="5995988"/>
          <p14:tracePt t="53473" x="3795713" y="5995988"/>
          <p14:tracePt t="53484" x="3787775" y="5995988"/>
          <p14:tracePt t="53490" x="3787775" y="5988050"/>
          <p14:tracePt t="53498" x="3779838" y="5988050"/>
          <p14:tracePt t="53512" x="3771900" y="5988050"/>
          <p14:tracePt t="53514" x="3771900" y="5980113"/>
          <p14:tracePt t="53526" x="3763963" y="5980113"/>
          <p14:tracePt t="53566" x="3756025" y="5980113"/>
          <p14:tracePt t="53574" x="3756025" y="5972175"/>
          <p14:tracePt t="53582" x="3748088" y="5972175"/>
          <p14:tracePt t="53592" x="3740150" y="5972175"/>
          <p14:tracePt t="53596" x="3740150" y="5964238"/>
          <p14:tracePt t="53599" x="3732213" y="5964238"/>
          <p14:tracePt t="53610" x="3724275" y="5964238"/>
          <p14:tracePt t="53616" x="3724275" y="5956300"/>
          <p14:tracePt t="53620" x="3716338" y="5956300"/>
          <p14:tracePt t="53632" x="3708400" y="5956300"/>
          <p14:tracePt t="53640" x="3708400" y="5948363"/>
          <p14:tracePt t="53736" x="3708400" y="5940425"/>
          <p14:tracePt t="53769" x="3716338" y="5932488"/>
          <p14:tracePt t="53792" x="3716338" y="5924550"/>
          <p14:tracePt t="53942" x="3724275" y="5924550"/>
          <p14:tracePt t="54012" x="3732213" y="5924550"/>
          <p14:tracePt t="54030" x="3740150" y="5924550"/>
          <p14:tracePt t="54040" x="3748088" y="5924550"/>
          <p14:tracePt t="54048" x="3756025" y="5924550"/>
          <p14:tracePt t="54052" x="3763963" y="5924550"/>
          <p14:tracePt t="54057" x="3771900" y="5924550"/>
          <p14:tracePt t="54062" x="3779838" y="5924550"/>
          <p14:tracePt t="54065" x="3787775" y="5924550"/>
          <p14:tracePt t="54069" x="3795713" y="5924550"/>
          <p14:tracePt t="54074" x="3803650" y="5924550"/>
          <p14:tracePt t="54077" x="3811588" y="5924550"/>
          <p14:tracePt t="54082" x="3819525" y="5924550"/>
          <p14:tracePt t="54088" x="3827463" y="5924550"/>
          <p14:tracePt t="54091" x="3835400" y="5924550"/>
          <p14:tracePt t="54094" x="3843338" y="5924550"/>
          <p14:tracePt t="54098" x="3851275" y="5924550"/>
          <p14:tracePt t="54099" x="3859213" y="5924550"/>
          <p14:tracePt t="54103" x="3867150" y="5924550"/>
          <p14:tracePt t="54107" x="3875088" y="5932488"/>
          <p14:tracePt t="54110" x="3883025" y="5932488"/>
          <p14:tracePt t="54114" x="3890963" y="5932488"/>
          <p14:tracePt t="54115" x="3898900" y="5932488"/>
          <p14:tracePt t="54119" x="3906838" y="5932488"/>
          <p14:tracePt t="54124" x="3914775" y="5932488"/>
          <p14:tracePt t="54128" x="3922713" y="5932488"/>
          <p14:tracePt t="54129" x="3930650" y="5932488"/>
          <p14:tracePt t="54133" x="3938588" y="5940425"/>
          <p14:tracePt t="54137" x="3946525" y="5940425"/>
          <p14:tracePt t="54142" x="3954463" y="5940425"/>
          <p14:tracePt t="54146" x="3962400" y="5940425"/>
          <p14:tracePt t="54150" x="3970338" y="5940425"/>
          <p14:tracePt t="54153" x="3978275" y="5940425"/>
          <p14:tracePt t="54158" x="3986213" y="5940425"/>
          <p14:tracePt t="54159" x="3986213" y="5948363"/>
          <p14:tracePt t="54161" x="3994150" y="5948363"/>
          <p14:tracePt t="54165" x="4002088" y="5948363"/>
          <p14:tracePt t="54168" x="4011613" y="5948363"/>
          <p14:tracePt t="54172" x="4019550" y="5948363"/>
          <p14:tracePt t="54176" x="4027488" y="5948363"/>
          <p14:tracePt t="54176" x="4027488" y="5956300"/>
          <p14:tracePt t="54177" x="4035425" y="5956300"/>
          <p14:tracePt t="54182" x="4043363" y="5956300"/>
          <p14:tracePt t="54185" x="4051300" y="5956300"/>
          <p14:tracePt t="54192" x="4059238" y="5964238"/>
          <p14:tracePt t="54193" x="4067175" y="5964238"/>
          <p14:tracePt t="54198" x="4075113" y="5964238"/>
          <p14:tracePt t="54202" x="4083050" y="5964238"/>
          <p14:tracePt t="54208" x="4090988" y="5964238"/>
          <p14:tracePt t="54212" x="4098925" y="5964238"/>
          <p14:tracePt t="54216" x="4106863" y="5972175"/>
          <p14:tracePt t="54219" x="4114800" y="5972175"/>
          <p14:tracePt t="54224" x="4122738" y="5972175"/>
          <p14:tracePt t="54227" x="4130675" y="5972175"/>
          <p14:tracePt t="54232" x="4138613" y="5972175"/>
          <p14:tracePt t="54235" x="4146550" y="5972175"/>
          <p14:tracePt t="54242" x="4154488" y="5972175"/>
          <p14:tracePt t="54247" x="4162425" y="5972175"/>
          <p14:tracePt t="54252" x="4162425" y="5964238"/>
          <p14:tracePt t="54254" x="4170363" y="5964238"/>
          <p14:tracePt t="54258" x="4178300" y="5964238"/>
          <p14:tracePt t="54264" x="4186238" y="5964238"/>
          <p14:tracePt t="54265" x="4194175" y="5964238"/>
          <p14:tracePt t="54269" x="4202113" y="5964238"/>
          <p14:tracePt t="54274" x="4210050" y="5964238"/>
          <p14:tracePt t="54277" x="4217988" y="5964238"/>
          <p14:tracePt t="54279" x="4225925" y="5964238"/>
          <p14:tracePt t="54283" x="4233863" y="5964238"/>
          <p14:tracePt t="54287" x="4241800" y="5964238"/>
          <p14:tracePt t="54290" x="4249738" y="5964238"/>
          <p14:tracePt t="54292" x="4257675" y="5964238"/>
          <p14:tracePt t="54294" x="4265613" y="5964238"/>
          <p14:tracePt t="54298" x="4273550" y="5964238"/>
          <p14:tracePt t="54300" x="4281488" y="5964238"/>
          <p14:tracePt t="54301" x="4289425" y="5964238"/>
          <p14:tracePt t="54303" x="4297363" y="5964238"/>
          <p14:tracePt t="54307" x="4305300" y="5964238"/>
          <p14:tracePt t="54309" x="4313238" y="5964238"/>
          <p14:tracePt t="54311" x="4321175" y="5964238"/>
          <p14:tracePt t="54313" x="4329113" y="5964238"/>
          <p14:tracePt t="54317" x="4337050" y="5964238"/>
          <p14:tracePt t="54319" x="4344988" y="5964238"/>
          <p14:tracePt t="54321" x="4352925" y="5964238"/>
          <p14:tracePt t="54326" x="4362450" y="5964238"/>
          <p14:tracePt t="54328" x="4370388" y="5964238"/>
          <p14:tracePt t="54332" x="4378325" y="5964238"/>
          <p14:tracePt t="54333" x="4386263" y="5964238"/>
          <p14:tracePt t="54337" x="4394200" y="5964238"/>
          <p14:tracePt t="54340" x="4402138" y="5964238"/>
          <p14:tracePt t="54343" x="4410075" y="5964238"/>
          <p14:tracePt t="54347" x="4418013" y="5964238"/>
          <p14:tracePt t="54349" x="4425950" y="5964238"/>
          <p14:tracePt t="54353" x="4433888" y="5964238"/>
          <p14:tracePt t="54358" x="4441825" y="5964238"/>
          <p14:tracePt t="54359" x="4449763" y="5964238"/>
          <p14:tracePt t="54363" x="4457700" y="5964238"/>
          <p14:tracePt t="54367" x="4465638" y="5964238"/>
          <p14:tracePt t="54372" x="4473575" y="5964238"/>
          <p14:tracePt t="54376" x="4481513" y="5964238"/>
          <p14:tracePt t="54379" x="4489450" y="5964238"/>
          <p14:tracePt t="54381" x="4489450" y="5956300"/>
          <p14:tracePt t="54383" x="4497388" y="5956300"/>
          <p14:tracePt t="54392" x="4505325" y="5956300"/>
          <p14:tracePt t="54400" x="4513263" y="5956300"/>
          <p14:tracePt t="54552" x="4505325" y="5956300"/>
          <p14:tracePt t="54554" x="4497388" y="5948363"/>
          <p14:tracePt t="54557" x="4489450" y="5948363"/>
          <p14:tracePt t="54560" x="4481513" y="5948363"/>
          <p14:tracePt t="54563" x="4473575" y="5948363"/>
          <p14:tracePt t="54566" x="4465638" y="5948363"/>
          <p14:tracePt t="54569" x="4457700" y="5940425"/>
          <p14:tracePt t="54574" x="4449763" y="5940425"/>
          <p14:tracePt t="54578" x="4441825" y="5940425"/>
          <p14:tracePt t="54579" x="4433888" y="5940425"/>
          <p14:tracePt t="54583" x="4425950" y="5932488"/>
          <p14:tracePt t="54585" x="4418013" y="5932488"/>
          <p14:tracePt t="54590" x="4410075" y="5932488"/>
          <p14:tracePt t="54593" x="4402138" y="5932488"/>
          <p14:tracePt t="54598" x="4394200" y="5924550"/>
          <p14:tracePt t="54601" x="4386263" y="5924550"/>
          <p14:tracePt t="54607" x="4378325" y="5924550"/>
          <p14:tracePt t="54609" x="4370388" y="5924550"/>
          <p14:tracePt t="54613" x="4362450" y="5924550"/>
          <p14:tracePt t="54616" x="4362450" y="5916613"/>
          <p14:tracePt t="54619" x="4352925" y="5916613"/>
          <p14:tracePt t="54626" x="4344988" y="5916613"/>
          <p14:tracePt t="54631" x="4337050" y="5916613"/>
          <p14:tracePt t="54646" x="4329113" y="5916613"/>
          <p14:tracePt t="54698" x="4329113" y="5908675"/>
          <p14:tracePt t="54720" x="4329113" y="5900738"/>
          <p14:tracePt t="54723" x="4321175" y="5900738"/>
          <p14:tracePt t="54872" x="4321175" y="5892800"/>
          <p14:tracePt t="55356" x="4313238" y="5892800"/>
          <p14:tracePt t="55364" x="4305300" y="5884863"/>
          <p14:tracePt t="55368" x="4297363" y="5884863"/>
          <p14:tracePt t="55369" x="4297363" y="5876925"/>
          <p14:tracePt t="55372" x="4289425" y="5876925"/>
          <p14:tracePt t="55377" x="4281488" y="5868988"/>
          <p14:tracePt t="55380" x="4273550" y="5861050"/>
          <p14:tracePt t="55381" x="4265613" y="5861050"/>
          <p14:tracePt t="55383" x="4265613" y="5853113"/>
          <p14:tracePt t="55386" x="4257675" y="5845175"/>
          <p14:tracePt t="55387" x="4249738" y="5845175"/>
          <p14:tracePt t="55390" x="4241800" y="5837238"/>
          <p14:tracePt t="55395" x="4233863" y="5821363"/>
          <p14:tracePt t="55396" x="4225925" y="5813425"/>
          <p14:tracePt t="55398" x="4217988" y="5805488"/>
          <p14:tracePt t="55399" x="4210050" y="5797550"/>
          <p14:tracePt t="55402" x="4202113" y="5789613"/>
          <p14:tracePt t="55404" x="4194175" y="5773738"/>
          <p14:tracePt t="55407" x="4170363" y="5749925"/>
          <p14:tracePt t="55410" x="4162425" y="5734050"/>
          <p14:tracePt t="55411" x="4154488" y="5718175"/>
          <p14:tracePt t="55413" x="4138613" y="5702300"/>
          <p14:tracePt t="55415" x="4130675" y="5686425"/>
          <p14:tracePt t="55417" x="4122738" y="5662613"/>
          <p14:tracePt t="55419" x="4106863" y="5645150"/>
          <p14:tracePt t="55421" x="4098925" y="5621338"/>
          <p14:tracePt t="55423" x="4083050" y="5597525"/>
          <p14:tracePt t="55426" x="4067175" y="5573713"/>
          <p14:tracePt t="55427" x="4051300" y="5549900"/>
          <p14:tracePt t="55429" x="4035425" y="5518150"/>
          <p14:tracePt t="55431" x="4019550" y="5494338"/>
          <p14:tracePt t="55433" x="4002088" y="5462588"/>
          <p14:tracePt t="55435" x="3978275" y="5430838"/>
          <p14:tracePt t="55437" x="3954463" y="5399088"/>
          <p14:tracePt t="55440" x="3930650" y="5367338"/>
          <p14:tracePt t="55441" x="3914775" y="5335588"/>
          <p14:tracePt t="55444" x="3890963" y="5294313"/>
          <p14:tracePt t="55445" x="3867150" y="5262563"/>
          <p14:tracePt t="55447" x="3843338" y="5222875"/>
          <p14:tracePt t="55449" x="3811588" y="5183188"/>
          <p14:tracePt t="55451" x="3787775" y="5151438"/>
          <p14:tracePt t="55453" x="3763963" y="5111750"/>
          <p14:tracePt t="55456" x="3732213" y="5072063"/>
          <p14:tracePt t="55457" x="3708400" y="5040313"/>
          <p14:tracePt t="55460" x="3676650" y="5000625"/>
          <p14:tracePt t="55461" x="3651250" y="4959350"/>
          <p14:tracePt t="55463" x="3619500" y="4919663"/>
          <p14:tracePt t="55465" x="3587750" y="4887913"/>
          <p14:tracePt t="55467" x="3556000" y="4840288"/>
          <p14:tracePt t="55469" x="3524250" y="4800600"/>
          <p14:tracePt t="55471" x="3484563" y="4760913"/>
          <p14:tracePt t="55473" x="3452813" y="4721225"/>
          <p14:tracePt t="55476" x="3421063" y="4681538"/>
          <p14:tracePt t="55478" x="3381375" y="4641850"/>
          <p14:tracePt t="55479" x="3349625" y="4600575"/>
          <p14:tracePt t="55481" x="3308350" y="4552950"/>
          <p14:tracePt t="55483" x="3276600" y="4513263"/>
          <p14:tracePt t="55485" x="3236913" y="4473575"/>
          <p14:tracePt t="55487" x="3197225" y="4433888"/>
          <p14:tracePt t="55489" x="3157538" y="4386263"/>
          <p14:tracePt t="55491" x="3117850" y="4346575"/>
          <p14:tracePt t="55494" x="3070225" y="4298950"/>
          <p14:tracePt t="55495" x="3030538" y="4249738"/>
          <p14:tracePt t="55497" x="2990850" y="4210050"/>
          <p14:tracePt t="55499" x="2949575" y="4162425"/>
          <p14:tracePt t="55501" x="2901950" y="4114800"/>
          <p14:tracePt t="55503" x="2854325" y="4067175"/>
          <p14:tracePt t="55506" x="2806700" y="4019550"/>
          <p14:tracePt t="55507" x="2759075" y="3971925"/>
          <p14:tracePt t="55510" x="2711450" y="3914775"/>
          <p14:tracePt t="55511" x="2663825" y="3867150"/>
          <p14:tracePt t="55513" x="2624138" y="3819525"/>
          <p14:tracePt t="55515" x="2574925" y="3771900"/>
          <p14:tracePt t="55517" x="2527300" y="3724275"/>
          <p14:tracePt t="55519" x="2479675" y="3676650"/>
          <p14:tracePt t="55521" x="2432050" y="3629025"/>
          <p14:tracePt t="55523" x="2384425" y="3579813"/>
          <p14:tracePt t="55525" x="2328863" y="3532188"/>
          <p14:tracePt t="55527" x="2281238" y="3484563"/>
          <p14:tracePt t="55529" x="2232025" y="3436938"/>
          <p14:tracePt t="55531" x="2176463" y="3389313"/>
          <p14:tracePt t="55533" x="2128838" y="3341688"/>
          <p14:tracePt t="55535" x="2081213" y="3294063"/>
          <p14:tracePt t="55537" x="2033588" y="3244850"/>
          <p14:tracePt t="55539" x="1985963" y="3197225"/>
          <p14:tracePt t="55541" x="1938338" y="3149600"/>
          <p14:tracePt t="55543" x="1889125" y="3101975"/>
          <p14:tracePt t="55545" x="1841500" y="3062288"/>
          <p14:tracePt t="55547" x="1801813" y="3014663"/>
          <p14:tracePt t="55549" x="1754188" y="2974975"/>
          <p14:tracePt t="55551" x="1706563" y="2927350"/>
          <p14:tracePt t="55553" x="1666875" y="2886075"/>
          <p14:tracePt t="55556" x="1619250" y="2846388"/>
          <p14:tracePt t="55557" x="1579563" y="2814638"/>
          <p14:tracePt t="55560" x="1538288" y="2774950"/>
          <p14:tracePt t="55561" x="1506538" y="2735263"/>
          <p14:tracePt t="55563" x="1466850" y="2703513"/>
          <p14:tracePt t="55565" x="1435100" y="2663825"/>
          <p14:tracePt t="55567" x="1395413" y="2632075"/>
          <p14:tracePt t="55569" x="1363663" y="2592388"/>
          <p14:tracePt t="55571" x="1331913" y="2559050"/>
          <p14:tracePt t="55573" x="1300163" y="2527300"/>
          <p14:tracePt t="55575" x="1276350" y="2495550"/>
          <p14:tracePt t="55577" x="1244600" y="2471738"/>
          <p14:tracePt t="55579" x="1220788" y="2439988"/>
          <p14:tracePt t="55581" x="1195388" y="2416175"/>
          <p14:tracePt t="55583" x="1171575" y="2384425"/>
          <p14:tracePt t="55585" x="1147763" y="2360613"/>
          <p14:tracePt t="55587" x="1123950" y="2336800"/>
          <p14:tracePt t="55589" x="1100138" y="2312988"/>
          <p14:tracePt t="55591" x="1076325" y="2289175"/>
          <p14:tracePt t="55594" x="1052513" y="2265363"/>
          <p14:tracePt t="55596" x="1036638" y="2249488"/>
          <p14:tracePt t="55597" x="1012825" y="2224088"/>
          <p14:tracePt t="55599" x="989013" y="2200275"/>
          <p14:tracePt t="55601" x="973138" y="2176463"/>
          <p14:tracePt t="55603" x="949325" y="2160588"/>
          <p14:tracePt t="55606" x="933450" y="2144713"/>
          <p14:tracePt t="55607" x="909638" y="2120900"/>
          <p14:tracePt t="55610" x="885825" y="2105025"/>
          <p14:tracePt t="55612" x="868363" y="2089150"/>
          <p14:tracePt t="55613" x="844550" y="2073275"/>
          <p14:tracePt t="55615" x="828675" y="2057400"/>
          <p14:tracePt t="55617" x="804863" y="2041525"/>
          <p14:tracePt t="55619" x="788988" y="2025650"/>
          <p14:tracePt t="55621" x="765175" y="2009775"/>
          <p14:tracePt t="55623" x="749300" y="1993900"/>
          <p14:tracePt t="55625" x="725488" y="1978025"/>
          <p14:tracePt t="55629" x="693738" y="1946275"/>
          <p14:tracePt t="55631" x="669925" y="1930400"/>
          <p14:tracePt t="55633" x="654050" y="1922463"/>
          <p14:tracePt t="55635" x="638175" y="1906588"/>
          <p14:tracePt t="55637" x="622300" y="1898650"/>
          <p14:tracePt t="55639" x="598488" y="1890713"/>
          <p14:tracePt t="55642" x="582613" y="1881188"/>
          <p14:tracePt t="55645" x="550863" y="1865313"/>
          <p14:tracePt t="55647" x="534988" y="1857375"/>
          <p14:tracePt t="55649" x="517525" y="1857375"/>
          <p14:tracePt t="55651" x="501650" y="1849438"/>
          <p14:tracePt t="55653" x="485775" y="1849438"/>
          <p14:tracePt t="55656" x="469900" y="1841500"/>
          <p14:tracePt t="55657" x="454025" y="1841500"/>
          <p14:tracePt t="55659" x="438150" y="1841500"/>
          <p14:tracePt t="55661" x="430213" y="1833563"/>
          <p14:tracePt t="55663" x="414338" y="1833563"/>
          <p14:tracePt t="55665" x="398463" y="1833563"/>
          <p14:tracePt t="55667" x="382588" y="1833563"/>
          <p14:tracePt t="55669" x="366713" y="1825625"/>
          <p14:tracePt t="55671" x="350838" y="1825625"/>
          <p14:tracePt t="55675" x="334963" y="1825625"/>
          <p14:tracePt t="55676" x="319088" y="1817688"/>
          <p14:tracePt t="55677" x="311150" y="1817688"/>
          <p14:tracePt t="55679" x="295275" y="1817688"/>
          <p14:tracePt t="55681" x="279400" y="1809750"/>
          <p14:tracePt t="55683" x="263525" y="1809750"/>
          <p14:tracePt t="55685" x="255588" y="1801813"/>
          <p14:tracePt t="55687" x="239713" y="1793875"/>
          <p14:tracePt t="55689" x="231775" y="1793875"/>
          <p14:tracePt t="55691" x="215900" y="1785938"/>
          <p14:tracePt t="55693" x="207963" y="1785938"/>
          <p14:tracePt t="55695" x="192088" y="1778000"/>
          <p14:tracePt t="55697" x="176213" y="1770063"/>
          <p14:tracePt t="55699" x="166688" y="1770063"/>
          <p14:tracePt t="55701" x="158750" y="1762125"/>
          <p14:tracePt t="55703" x="142875" y="1754188"/>
          <p14:tracePt t="55706" x="134938" y="1746250"/>
          <p14:tracePt t="55708" x="127000" y="1746250"/>
          <p14:tracePt t="55709" x="111125" y="1738313"/>
          <p14:tracePt t="55711" x="103188" y="1730375"/>
          <p14:tracePt t="55713" x="95250" y="1730375"/>
          <p14:tracePt t="55715" x="79375" y="1722438"/>
          <p14:tracePt t="55717" x="71438" y="1714500"/>
          <p14:tracePt t="55719" x="63500" y="1714500"/>
          <p14:tracePt t="55721" x="55563" y="1706563"/>
          <p14:tracePt t="55723" x="39688" y="1698625"/>
          <p14:tracePt t="55726" x="31750" y="1698625"/>
          <p14:tracePt t="55727" x="23813" y="1690688"/>
          <p14:tracePt t="55729" x="15875" y="1682750"/>
          <p14:tracePt t="55731" x="7938" y="1682750"/>
          <p14:tracePt t="55733" x="0" y="1674813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09593-93BF-4530-AA96-4310B2A2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Alternative</a:t>
            </a:r>
            <a:r>
              <a:rPr lang="nl-BE" dirty="0"/>
              <a:t> </a:t>
            </a:r>
            <a:r>
              <a:rPr lang="nl-BE" dirty="0" err="1"/>
              <a:t>method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438ECC-9FA8-4971-A93B-E3C32B97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all the actions you want to perform with a file can be written within 1 block, you can use </a:t>
            </a:r>
            <a:r>
              <a:rPr lang="nl-BE" dirty="0" err="1"/>
              <a:t>this</a:t>
            </a:r>
            <a:r>
              <a:rPr lang="nl-BE" dirty="0"/>
              <a:t> code: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Note that the closing of the file is not explicitly called. </a:t>
            </a:r>
          </a:p>
          <a:p>
            <a:r>
              <a:rPr lang="nl-BE" dirty="0"/>
              <a:t>At the end of the code block, the file is automatically closed.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05AD12-DFC4-49D3-A831-5F313414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6AEF0A-6D86-4F62-8F9F-75AEB4FD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44" y="2509277"/>
            <a:ext cx="808426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9EDFA2-C300-462B-B1AC-A7275DA00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2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25"/>
    </mc:Choice>
    <mc:Fallback>
      <p:transition spd="slow" advTm="6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92" x="749300" y="1674813"/>
          <p14:tracePt t="13594" x="757238" y="1674813"/>
          <p14:tracePt t="13603" x="757238" y="1682750"/>
          <p14:tracePt t="13610" x="765175" y="1690688"/>
          <p14:tracePt t="13614" x="765175" y="1698625"/>
          <p14:tracePt t="13616" x="773113" y="1706563"/>
          <p14:tracePt t="13619" x="773113" y="1714500"/>
          <p14:tracePt t="13621" x="773113" y="1722438"/>
          <p14:tracePt t="13623" x="781050" y="1730375"/>
          <p14:tracePt t="13628" x="781050" y="1738313"/>
          <p14:tracePt t="13631" x="781050" y="1746250"/>
          <p14:tracePt t="13633" x="788988" y="1746250"/>
          <p14:tracePt t="13634" x="788988" y="1754188"/>
          <p14:tracePt t="13637" x="788988" y="1762125"/>
          <p14:tracePt t="13639" x="796925" y="1762125"/>
          <p14:tracePt t="13641" x="796925" y="1770063"/>
          <p14:tracePt t="13648" x="796925" y="1785938"/>
          <p14:tracePt t="13649" x="804863" y="1785938"/>
          <p14:tracePt t="13651" x="804863" y="1793875"/>
          <p14:tracePt t="13655" x="804863" y="1801813"/>
          <p14:tracePt t="13663" x="812800" y="1809750"/>
          <p14:tracePt t="13664" x="812800" y="1817688"/>
          <p14:tracePt t="13669" x="812800" y="1825625"/>
          <p14:tracePt t="13673" x="812800" y="1833563"/>
          <p14:tracePt t="13678" x="820738" y="1841500"/>
          <p14:tracePt t="13683" x="820738" y="1849438"/>
          <p14:tracePt t="13690" x="820738" y="1857375"/>
          <p14:tracePt t="13696" x="820738" y="1865313"/>
          <p14:tracePt t="13699" x="828675" y="1865313"/>
          <p14:tracePt t="13701" x="828675" y="1873250"/>
          <p14:tracePt t="13705" x="828675" y="1881188"/>
          <p14:tracePt t="13712" x="828675" y="1890713"/>
          <p14:tracePt t="13715" x="828675" y="1898650"/>
          <p14:tracePt t="13719" x="828675" y="1906588"/>
          <p14:tracePt t="13723" x="828675" y="1914525"/>
          <p14:tracePt t="13730" x="828675" y="1922463"/>
          <p14:tracePt t="13733" x="828675" y="1930400"/>
          <p14:tracePt t="13739" x="828675" y="1938338"/>
          <p14:tracePt t="13744" x="828675" y="1946275"/>
          <p14:tracePt t="13750" x="828675" y="1954213"/>
          <p14:tracePt t="13753" x="828675" y="1962150"/>
          <p14:tracePt t="13760" x="828675" y="1970088"/>
          <p14:tracePt t="13763" x="828675" y="1978025"/>
          <p14:tracePt t="13769" x="828675" y="1985963"/>
          <p14:tracePt t="13773" x="828675" y="1993900"/>
          <p14:tracePt t="13779" x="828675" y="2001838"/>
          <p14:tracePt t="13785" x="828675" y="2009775"/>
          <p14:tracePt t="13791" x="828675" y="2017713"/>
          <p14:tracePt t="13797" x="828675" y="2025650"/>
          <p14:tracePt t="13806" x="828675" y="2033588"/>
          <p14:tracePt t="13813" x="828675" y="2041525"/>
          <p14:tracePt t="13823" x="828675" y="2049463"/>
          <p14:tracePt t="13832" x="828675" y="2057400"/>
          <p14:tracePt t="13837" x="828675" y="2065338"/>
          <p14:tracePt t="13839" x="820738" y="2065338"/>
          <p14:tracePt t="13844" x="820738" y="2073275"/>
          <p14:tracePt t="13847" x="820738" y="2081213"/>
          <p14:tracePt t="13850" x="820738" y="2089150"/>
          <p14:tracePt t="13853" x="820738" y="2097088"/>
          <p14:tracePt t="13857" x="820738" y="2105025"/>
          <p14:tracePt t="13860" x="820738" y="2112963"/>
          <p14:tracePt t="13863" x="820738" y="2120900"/>
          <p14:tracePt t="13867" x="820738" y="2128838"/>
          <p14:tracePt t="13869" x="820738" y="2136775"/>
          <p14:tracePt t="13873" x="820738" y="2144713"/>
          <p14:tracePt t="13877" x="820738" y="2152650"/>
          <p14:tracePt t="13879" x="820738" y="2160588"/>
          <p14:tracePt t="13881" x="820738" y="2168525"/>
          <p14:tracePt t="13883" x="820738" y="2176463"/>
          <p14:tracePt t="13885" x="820738" y="2184400"/>
          <p14:tracePt t="13887" x="820738" y="2192338"/>
          <p14:tracePt t="13891" x="820738" y="2200275"/>
          <p14:tracePt t="13894" x="820738" y="2208213"/>
          <p14:tracePt t="13896" x="828675" y="2216150"/>
          <p14:tracePt t="13897" x="828675" y="2224088"/>
          <p14:tracePt t="13899" x="828675" y="2233613"/>
          <p14:tracePt t="13901" x="828675" y="2241550"/>
          <p14:tracePt t="13905" x="828675" y="2249488"/>
          <p14:tracePt t="13907" x="828675" y="2257425"/>
          <p14:tracePt t="13910" x="828675" y="2265363"/>
          <p14:tracePt t="13912" x="828675" y="2273300"/>
          <p14:tracePt t="13915" x="828675" y="2281238"/>
          <p14:tracePt t="13917" x="836613" y="2289175"/>
          <p14:tracePt t="13919" x="836613" y="2297113"/>
          <p14:tracePt t="13923" x="836613" y="2305050"/>
          <p14:tracePt t="13927" x="836613" y="2312988"/>
          <p14:tracePt t="13930" x="836613" y="2320925"/>
          <p14:tracePt t="13931" x="836613" y="2328863"/>
          <p14:tracePt t="13935" x="836613" y="2336800"/>
          <p14:tracePt t="13937" x="836613" y="2344738"/>
          <p14:tracePt t="13941" x="836613" y="2352675"/>
          <p14:tracePt t="13946" x="836613" y="2360613"/>
          <p14:tracePt t="13948" x="844550" y="2360613"/>
          <p14:tracePt t="13964" x="844550" y="2392363"/>
          <p14:tracePt t="13966" x="852488" y="2392363"/>
          <p14:tracePt t="13969" x="852488" y="2400300"/>
          <p14:tracePt t="13973" x="852488" y="2408238"/>
          <p14:tracePt t="13979" x="852488" y="2416175"/>
          <p14:tracePt t="13981" x="860425" y="2416175"/>
          <p14:tracePt t="13985" x="860425" y="2424113"/>
          <p14:tracePt t="13991" x="860425" y="2432050"/>
          <p14:tracePt t="13994" x="868363" y="2432050"/>
          <p14:tracePt t="13996" x="868363" y="2439988"/>
          <p14:tracePt t="14002" x="868363" y="2447925"/>
          <p14:tracePt t="14004" x="877888" y="2447925"/>
          <p14:tracePt t="14005" x="877888" y="2455863"/>
          <p14:tracePt t="14010" x="877888" y="2463800"/>
          <p14:tracePt t="14012" x="885825" y="2463800"/>
          <p14:tracePt t="14013" x="885825" y="2471738"/>
          <p14:tracePt t="14017" x="885825" y="2479675"/>
          <p14:tracePt t="14020" x="893763" y="2479675"/>
          <p14:tracePt t="14023" x="893763" y="2487613"/>
          <p14:tracePt t="14028" x="901700" y="2495550"/>
          <p14:tracePt t="14030" x="909638" y="2495550"/>
          <p14:tracePt t="14032" x="909638" y="2503488"/>
          <p14:tracePt t="14035" x="917575" y="2511425"/>
          <p14:tracePt t="14039" x="917575" y="2519363"/>
          <p14:tracePt t="14042" x="925513" y="2519363"/>
          <p14:tracePt t="14044" x="925513" y="2527300"/>
          <p14:tracePt t="14047" x="933450" y="2527300"/>
          <p14:tracePt t="14049" x="933450" y="2535238"/>
          <p14:tracePt t="14053" x="941388" y="2535238"/>
          <p14:tracePt t="14055" x="941388" y="2543175"/>
          <p14:tracePt t="14062" x="949325" y="2543175"/>
          <p14:tracePt t="14064" x="949325" y="2551113"/>
          <p14:tracePt t="14069" x="957263" y="2551113"/>
          <p14:tracePt t="14077" x="965200" y="2559050"/>
          <p14:tracePt t="14092" x="973138" y="2559050"/>
          <p14:tracePt t="14160" x="981075" y="2559050"/>
          <p14:tracePt t="14168" x="989013" y="2559050"/>
          <p14:tracePt t="14171" x="989013" y="2566988"/>
          <p14:tracePt t="14173" x="996950" y="2566988"/>
          <p14:tracePt t="14182" x="1004888" y="2566988"/>
          <p14:tracePt t="14187" x="1012825" y="2566988"/>
          <p14:tracePt t="14192" x="1020763" y="2566988"/>
          <p14:tracePt t="14198" x="1028700" y="2566988"/>
          <p14:tracePt t="14203" x="1036638" y="2566988"/>
          <p14:tracePt t="14207" x="1044575" y="2576513"/>
          <p14:tracePt t="14211" x="1044575" y="2566988"/>
          <p14:tracePt t="14213" x="1052513" y="2566988"/>
          <p14:tracePt t="14217" x="1060450" y="2566988"/>
          <p14:tracePt t="14223" x="1068388" y="2566988"/>
          <p14:tracePt t="14229" x="1076325" y="2566988"/>
          <p14:tracePt t="14238" x="1084263" y="2566988"/>
          <p14:tracePt t="14244" x="1092200" y="2566988"/>
          <p14:tracePt t="14252" x="1100138" y="2566988"/>
          <p14:tracePt t="14254" x="1100138" y="2559050"/>
          <p14:tracePt t="14257" x="1108075" y="2559050"/>
          <p14:tracePt t="14263" x="1116013" y="2559050"/>
          <p14:tracePt t="14269" x="1123950" y="2559050"/>
          <p14:tracePt t="14273" x="1123950" y="2551113"/>
          <p14:tracePt t="14276" x="1131888" y="2551113"/>
          <p14:tracePt t="14279" x="1139825" y="2551113"/>
          <p14:tracePt t="14283" x="1147763" y="2551113"/>
          <p14:tracePt t="14289" x="1155700" y="2543175"/>
          <p14:tracePt t="14293" x="1163638" y="2543175"/>
          <p14:tracePt t="14299" x="1171575" y="2543175"/>
          <p14:tracePt t="14305" x="1179513" y="2543175"/>
          <p14:tracePt t="14314" x="1187450" y="2543175"/>
          <p14:tracePt t="14319" x="1187450" y="2535238"/>
          <p14:tracePt t="14327" x="1195388" y="2535238"/>
          <p14:tracePt t="14360" x="1203325" y="2535238"/>
          <p14:tracePt t="14376" x="1211263" y="2535238"/>
          <p14:tracePt t="14383" x="1220788" y="2535238"/>
          <p14:tracePt t="14389" x="1228725" y="2535238"/>
          <p14:tracePt t="14394" x="1228725" y="2527300"/>
          <p14:tracePt t="14396" x="1236663" y="2527300"/>
          <p14:tracePt t="14399" x="1244600" y="2527300"/>
          <p14:tracePt t="14403" x="1252538" y="2527300"/>
          <p14:tracePt t="14405" x="1260475" y="2527300"/>
          <p14:tracePt t="14412" x="1268413" y="2527300"/>
          <p14:tracePt t="14415" x="1276350" y="2527300"/>
          <p14:tracePt t="14419" x="1284288" y="2527300"/>
          <p14:tracePt t="14423" x="1292225" y="2527300"/>
          <p14:tracePt t="14427" x="1292225" y="2535238"/>
          <p14:tracePt t="14429" x="1300163" y="2535238"/>
          <p14:tracePt t="14435" x="1308100" y="2535238"/>
          <p14:tracePt t="14441" x="1316038" y="2535238"/>
          <p14:tracePt t="14854" x="1323975" y="2527300"/>
          <p14:tracePt t="14864" x="1331913" y="2527300"/>
          <p14:tracePt t="14869" x="1339850" y="2519363"/>
          <p14:tracePt t="14876" x="1347788" y="2519363"/>
          <p14:tracePt t="14881" x="1355725" y="2511425"/>
          <p14:tracePt t="14885" x="1363663" y="2511425"/>
          <p14:tracePt t="14887" x="1371600" y="2511425"/>
          <p14:tracePt t="14891" x="1379538" y="2511425"/>
          <p14:tracePt t="14895" x="1387475" y="2503488"/>
          <p14:tracePt t="14899" x="1395413" y="2503488"/>
          <p14:tracePt t="14903" x="1403350" y="2503488"/>
          <p14:tracePt t="14907" x="1411288" y="2503488"/>
          <p14:tracePt t="14913" x="1419225" y="2503488"/>
          <p14:tracePt t="14917" x="1427163" y="2503488"/>
          <p14:tracePt t="14923" x="1435100" y="2503488"/>
          <p14:tracePt t="14927" x="1443038" y="2503488"/>
          <p14:tracePt t="14933" x="1450975" y="2503488"/>
          <p14:tracePt t="14937" x="1458913" y="2503488"/>
          <p14:tracePt t="14941" x="1466850" y="2503488"/>
          <p14:tracePt t="14947" x="1474788" y="2503488"/>
          <p14:tracePt t="14952" x="1482725" y="2503488"/>
          <p14:tracePt t="14963" x="1490663" y="2503488"/>
          <p14:tracePt t="14966" x="1498600" y="2503488"/>
          <p14:tracePt t="14978" x="1506538" y="2503488"/>
          <p14:tracePt t="14988" x="1506538" y="2511425"/>
          <p14:tracePt t="14994" x="1514475" y="2511425"/>
          <p14:tracePt t="16562" x="1514475" y="2503488"/>
          <p14:tracePt t="16567" x="1522413" y="2503488"/>
          <p14:tracePt t="16582" x="1522413" y="2495550"/>
          <p14:tracePt t="18961" x="1522413" y="2503488"/>
          <p14:tracePt t="18992" x="1522413" y="2511425"/>
          <p14:tracePt t="18995" x="1514475" y="2511425"/>
          <p14:tracePt t="18999" x="1514475" y="2519363"/>
          <p14:tracePt t="19005" x="1506538" y="2527300"/>
          <p14:tracePt t="19012" x="1506538" y="2535238"/>
          <p14:tracePt t="19013" x="1498600" y="2535238"/>
          <p14:tracePt t="19018" x="1498600" y="2543175"/>
          <p14:tracePt t="19021" x="1490663" y="2551113"/>
          <p14:tracePt t="19027" x="1482725" y="2559050"/>
          <p14:tracePt t="19033" x="1482725" y="2566988"/>
          <p14:tracePt t="19036" x="1474788" y="2566988"/>
          <p14:tracePt t="19039" x="1474788" y="2576513"/>
          <p14:tracePt t="19041" x="1466850" y="2576513"/>
          <p14:tracePt t="19046" x="1466850" y="2584450"/>
          <p14:tracePt t="19049" x="1458913" y="2584450"/>
          <p14:tracePt t="19053" x="1458913" y="2592388"/>
          <p14:tracePt t="19057" x="1450975" y="2592388"/>
          <p14:tracePt t="19061" x="1450975" y="2600325"/>
          <p14:tracePt t="19065" x="1443038" y="2608263"/>
          <p14:tracePt t="19073" x="1435100" y="2616200"/>
          <p14:tracePt t="19082" x="1435100" y="2624138"/>
          <p14:tracePt t="19084" x="1427163" y="2624138"/>
          <p14:tracePt t="19091" x="1427163" y="2632075"/>
          <p14:tracePt t="19096" x="1419225" y="2632075"/>
          <p14:tracePt t="19101" x="1419225" y="2640013"/>
          <p14:tracePt t="19112" x="1411288" y="2640013"/>
          <p14:tracePt t="19115" x="1411288" y="2647950"/>
          <p14:tracePt t="19126" x="1411288" y="2655888"/>
          <p14:tracePt t="19131" x="1403350" y="2655888"/>
          <p14:tracePt t="19139" x="1403350" y="2663825"/>
          <p14:tracePt t="19152" x="1403350" y="2671763"/>
          <p14:tracePt t="19155" x="1395413" y="2671763"/>
          <p14:tracePt t="19170" x="1395413" y="2679700"/>
          <p14:tracePt t="19184" x="1395413" y="2687638"/>
          <p14:tracePt t="19185" x="1387475" y="2687638"/>
          <p14:tracePt t="19191" x="1387475" y="2695575"/>
          <p14:tracePt t="19197" x="1387475" y="2703513"/>
          <p14:tracePt t="19204" x="1379538" y="2711450"/>
          <p14:tracePt t="19208" x="1379538" y="2719388"/>
          <p14:tracePt t="19212" x="1379538" y="2727325"/>
          <p14:tracePt t="19217" x="1379538" y="2735263"/>
          <p14:tracePt t="19219" x="1371600" y="2735263"/>
          <p14:tracePt t="19222" x="1371600" y="2743200"/>
          <p14:tracePt t="19227" x="1371600" y="2751138"/>
          <p14:tracePt t="19233" x="1371600" y="2759075"/>
          <p14:tracePt t="19239" x="1363663" y="2767013"/>
          <p14:tracePt t="19246" x="1363663" y="2774950"/>
          <p14:tracePt t="19253" x="1363663" y="2782888"/>
          <p14:tracePt t="19262" x="1363663" y="2790825"/>
          <p14:tracePt t="19267" x="1355725" y="2790825"/>
          <p14:tracePt t="19271" x="1355725" y="2798763"/>
          <p14:tracePt t="19279" x="1355725" y="2806700"/>
          <p14:tracePt t="19290" x="1355725" y="2814638"/>
          <p14:tracePt t="19301" x="1355725" y="2822575"/>
          <p14:tracePt t="19303" x="1347788" y="2822575"/>
          <p14:tracePt t="19311" x="1347788" y="2830513"/>
          <p14:tracePt t="19323" x="1347788" y="2838450"/>
          <p14:tracePt t="19329" x="1339850" y="2838450"/>
          <p14:tracePt t="19335" x="1339850" y="2846388"/>
          <p14:tracePt t="19344" x="1339850" y="2854325"/>
          <p14:tracePt t="19352" x="1331913" y="2854325"/>
          <p14:tracePt t="19353" x="1331913" y="2862263"/>
          <p14:tracePt t="19366" x="1331913" y="2870200"/>
          <p14:tracePt t="19379" x="1331913" y="2878138"/>
          <p14:tracePt t="19385" x="1323975" y="2878138"/>
          <p14:tracePt t="19872" x="1323975" y="2886075"/>
          <p14:tracePt t="19878" x="1323975" y="2894013"/>
          <p14:tracePt t="19880" x="1316038" y="2894013"/>
          <p14:tracePt t="19884" x="1316038" y="2901950"/>
          <p14:tracePt t="19887" x="1316038" y="2909888"/>
          <p14:tracePt t="19894" x="1316038" y="2919413"/>
          <p14:tracePt t="19899" x="1316038" y="2927350"/>
          <p14:tracePt t="19903" x="1308100" y="2927350"/>
          <p14:tracePt t="19905" x="1308100" y="2935288"/>
          <p14:tracePt t="19912" x="1308100" y="2943225"/>
          <p14:tracePt t="19919" x="1308100" y="2951163"/>
          <p14:tracePt t="19927" x="1308100" y="2959100"/>
          <p14:tracePt t="19931" x="1308100" y="2967038"/>
          <p14:tracePt t="19937" x="1308100" y="2974975"/>
          <p14:tracePt t="19945" x="1308100" y="2982913"/>
          <p14:tracePt t="19947" x="1308100" y="2990850"/>
          <p14:tracePt t="19951" x="1308100" y="2998788"/>
          <p14:tracePt t="19963" x="1308100" y="3022600"/>
          <p14:tracePt t="19965" x="1308100" y="3030538"/>
          <p14:tracePt t="19969" x="1308100" y="3038475"/>
          <p14:tracePt t="19973" x="1308100" y="3046413"/>
          <p14:tracePt t="19978" x="1308100" y="3054350"/>
          <p14:tracePt t="19979" x="1308100" y="3062288"/>
          <p14:tracePt t="19983" x="1308100" y="3070225"/>
          <p14:tracePt t="19985" x="1308100" y="3078163"/>
          <p14:tracePt t="19989" x="1308100" y="3086100"/>
          <p14:tracePt t="19994" x="1308100" y="3094038"/>
          <p14:tracePt t="19995" x="1308100" y="3101975"/>
          <p14:tracePt t="19999" x="1308100" y="3109913"/>
          <p14:tracePt t="20003" x="1308100" y="3117850"/>
          <p14:tracePt t="20005" x="1300163" y="3117850"/>
          <p14:tracePt t="20007" x="1300163" y="3125788"/>
          <p14:tracePt t="20013" x="1300163" y="3133725"/>
          <p14:tracePt t="20019" x="1300163" y="3141663"/>
          <p14:tracePt t="20026" x="1300163" y="3149600"/>
          <p14:tracePt t="20031" x="1300163" y="3157538"/>
          <p14:tracePt t="20044" x="1300163" y="3165475"/>
          <p14:tracePt t="20064" x="1300163" y="3173413"/>
          <p14:tracePt t="20110" x="1300163" y="3181350"/>
          <p14:tracePt t="20132" x="1300163" y="3189288"/>
          <p14:tracePt t="20146" x="1300163" y="3197225"/>
          <p14:tracePt t="20155" x="1300163" y="3205163"/>
          <p14:tracePt t="20164" x="1300163" y="3213100"/>
          <p14:tracePt t="20169" x="1300163" y="3221038"/>
          <p14:tracePt t="20178" x="1300163" y="3228975"/>
          <p14:tracePt t="20183" x="1300163" y="3236913"/>
          <p14:tracePt t="20189" x="1300163" y="3244850"/>
          <p14:tracePt t="20192" x="1308100" y="3244850"/>
          <p14:tracePt t="20196" x="1308100" y="3252788"/>
          <p14:tracePt t="20201" x="1308100" y="3262313"/>
          <p14:tracePt t="20207" x="1316038" y="3270250"/>
          <p14:tracePt t="20215" x="1316038" y="3278188"/>
          <p14:tracePt t="20221" x="1323975" y="3286125"/>
          <p14:tracePt t="20231" x="1323975" y="3294063"/>
          <p14:tracePt t="20233" x="1331913" y="3294063"/>
          <p14:tracePt t="20241" x="1331913" y="3302000"/>
          <p14:tracePt t="20246" x="1339850" y="3302000"/>
          <p14:tracePt t="20255" x="1339850" y="3309938"/>
          <p14:tracePt t="20260" x="1347788" y="3309938"/>
          <p14:tracePt t="20286" x="1347788" y="3317875"/>
          <p14:tracePt t="20289" x="1355725" y="3317875"/>
          <p14:tracePt t="20318" x="1363663" y="3317875"/>
          <p14:tracePt t="20344" x="1371600" y="3317875"/>
          <p14:tracePt t="20357" x="1371600" y="3325813"/>
          <p14:tracePt t="20369" x="1379538" y="3325813"/>
          <p14:tracePt t="20377" x="1387475" y="3325813"/>
          <p14:tracePt t="20383" x="1395413" y="3325813"/>
          <p14:tracePt t="20387" x="1403350" y="3325813"/>
          <p14:tracePt t="20391" x="1411288" y="3325813"/>
          <p14:tracePt t="20394" x="1411288" y="3317875"/>
          <p14:tracePt t="20395" x="1419225" y="3317875"/>
          <p14:tracePt t="20397" x="1427163" y="3317875"/>
          <p14:tracePt t="20401" x="1435100" y="3317875"/>
          <p14:tracePt t="20405" x="1443038" y="3317875"/>
          <p14:tracePt t="20407" x="1450975" y="3317875"/>
          <p14:tracePt t="20412" x="1458913" y="3317875"/>
          <p14:tracePt t="20413" x="1466850" y="3317875"/>
          <p14:tracePt t="20417" x="1474788" y="3317875"/>
          <p14:tracePt t="20421" x="1482725" y="3317875"/>
          <p14:tracePt t="20423" x="1490663" y="3317875"/>
          <p14:tracePt t="20428" x="1498600" y="3317875"/>
          <p14:tracePt t="20429" x="1498600" y="3309938"/>
          <p14:tracePt t="20431" x="1506538" y="3309938"/>
          <p14:tracePt t="20433" x="1514475" y="3309938"/>
          <p14:tracePt t="20437" x="1522413" y="3309938"/>
          <p14:tracePt t="20441" x="1530350" y="3309938"/>
          <p14:tracePt t="20446" x="1538288" y="3309938"/>
          <p14:tracePt t="20448" x="1546225" y="3309938"/>
          <p14:tracePt t="20451" x="1554163" y="3309938"/>
          <p14:tracePt t="20455" x="1562100" y="3309938"/>
          <p14:tracePt t="20462" x="1571625" y="3309938"/>
          <p14:tracePt t="20465" x="1579563" y="3309938"/>
          <p14:tracePt t="20470" x="1587500" y="3309938"/>
          <p14:tracePt t="20474" x="1595438" y="3309938"/>
          <p14:tracePt t="20479" x="1603375" y="3309938"/>
          <p14:tracePt t="20483" x="1611313" y="3309938"/>
          <p14:tracePt t="20489" x="1619250" y="3309938"/>
          <p14:tracePt t="20496" x="1627188" y="3309938"/>
          <p14:tracePt t="20501" x="1635125" y="3309938"/>
          <p14:tracePt t="20505" x="1635125" y="3302000"/>
          <p14:tracePt t="20507" x="1643063" y="3302000"/>
          <p14:tracePt t="20514" x="1651000" y="3302000"/>
          <p14:tracePt t="20519" x="1658938" y="3302000"/>
          <p14:tracePt t="20528" x="1666875" y="3302000"/>
          <p14:tracePt t="20534" x="1674813" y="3302000"/>
          <p14:tracePt t="20541" x="1682750" y="3294063"/>
          <p14:tracePt t="20551" x="1690688" y="3294063"/>
          <p14:tracePt t="20562" x="1698625" y="3294063"/>
          <p14:tracePt t="20584" x="1706563" y="3294063"/>
          <p14:tracePt t="20746" x="1706563" y="3286125"/>
          <p14:tracePt t="20749" x="1714500" y="3286125"/>
          <p14:tracePt t="20760" x="1722438" y="3286125"/>
          <p14:tracePt t="20776" x="1730375" y="3286125"/>
          <p14:tracePt t="20798" x="1738313" y="3286125"/>
          <p14:tracePt t="20822" x="1746250" y="3286125"/>
          <p14:tracePt t="21992" x="1746250" y="3278188"/>
          <p14:tracePt t="22005" x="1746250" y="3270250"/>
          <p14:tracePt t="22015" x="1746250" y="3262313"/>
          <p14:tracePt t="22019" x="1738313" y="3262313"/>
          <p14:tracePt t="22048" x="1738313" y="3252788"/>
          <p14:tracePt t="22892" x="1746250" y="3252788"/>
          <p14:tracePt t="24174" x="1746250" y="3244850"/>
          <p14:tracePt t="24177" x="1738313" y="3244850"/>
          <p14:tracePt t="24190" x="1730375" y="3244850"/>
          <p14:tracePt t="24195" x="1730375" y="3236913"/>
          <p14:tracePt t="24199" x="1722438" y="3236913"/>
          <p14:tracePt t="24205" x="1722438" y="3228975"/>
          <p14:tracePt t="24211" x="1714500" y="3228975"/>
          <p14:tracePt t="24217" x="1714500" y="3221038"/>
          <p14:tracePt t="24221" x="1706563" y="3221038"/>
          <p14:tracePt t="24235" x="1706563" y="3213100"/>
          <p14:tracePt t="24239" x="1698625" y="3213100"/>
          <p14:tracePt t="24410" x="1706563" y="3213100"/>
          <p14:tracePt t="24421" x="1706563" y="3205163"/>
          <p14:tracePt t="24424" x="1714500" y="3205163"/>
          <p14:tracePt t="24429" x="1722438" y="3205163"/>
          <p14:tracePt t="24431" x="1722438" y="3197225"/>
          <p14:tracePt t="24435" x="1730375" y="3197225"/>
          <p14:tracePt t="24439" x="1738313" y="3197225"/>
          <p14:tracePt t="24442" x="1738313" y="3189288"/>
          <p14:tracePt t="24444" x="1746250" y="3189288"/>
          <p14:tracePt t="24447" x="1754188" y="3189288"/>
          <p14:tracePt t="24449" x="1754188" y="3181350"/>
          <p14:tracePt t="24451" x="1762125" y="3181350"/>
          <p14:tracePt t="24456" x="1770063" y="3181350"/>
          <p14:tracePt t="24461" x="1778000" y="3173413"/>
          <p14:tracePt t="24464" x="1785938" y="3173413"/>
          <p14:tracePt t="24466" x="1785938" y="3165475"/>
          <p14:tracePt t="24468" x="1793875" y="3165475"/>
          <p14:tracePt t="24471" x="1801813" y="3165475"/>
          <p14:tracePt t="24473" x="1801813" y="3157538"/>
          <p14:tracePt t="24476" x="1809750" y="3157538"/>
          <p14:tracePt t="24481" x="1817688" y="3157538"/>
          <p14:tracePt t="24483" x="1817688" y="3149600"/>
          <p14:tracePt t="24485" x="1825625" y="3149600"/>
          <p14:tracePt t="24490" x="1833563" y="3149600"/>
          <p14:tracePt t="24496" x="1841500" y="3141663"/>
          <p14:tracePt t="24499" x="1849438" y="3141663"/>
          <p14:tracePt t="24507" x="1857375" y="3141663"/>
          <p14:tracePt t="24512" x="1857375" y="3133725"/>
          <p14:tracePt t="24515" x="1865313" y="3133725"/>
          <p14:tracePt t="24526" x="1873250" y="3133725"/>
          <p14:tracePt t="24540" x="1881188" y="3125788"/>
          <p14:tracePt t="24549" x="1889125" y="3125788"/>
          <p14:tracePt t="24555" x="1897063" y="3125788"/>
          <p14:tracePt t="24562" x="1905000" y="3117850"/>
          <p14:tracePt t="24570" x="1912938" y="3117850"/>
          <p14:tracePt t="24576" x="1922463" y="3117850"/>
          <p14:tracePt t="24578" x="1922463" y="3109913"/>
          <p14:tracePt t="24583" x="1930400" y="3109913"/>
          <p14:tracePt t="24594" x="1938338" y="3109913"/>
          <p14:tracePt t="24608" x="1946275" y="3109913"/>
          <p14:tracePt t="24620" x="1946275" y="3101975"/>
          <p14:tracePt t="24630" x="1954213" y="3101975"/>
          <p14:tracePt t="24642" x="1962150" y="3101975"/>
          <p14:tracePt t="24648" x="1962150" y="3094038"/>
          <p14:tracePt t="24649" x="1970088" y="3094038"/>
          <p14:tracePt t="24661" x="1978025" y="3094038"/>
          <p14:tracePt t="24671" x="1985963" y="3094038"/>
          <p14:tracePt t="24673" x="1985963" y="3086100"/>
          <p14:tracePt t="24698" x="1993900" y="3086100"/>
          <p14:tracePt t="24786" x="2001838" y="3086100"/>
          <p14:tracePt t="24789" x="2001838" y="3078163"/>
          <p14:tracePt t="24795" x="2009775" y="3078163"/>
          <p14:tracePt t="25080" x="2009775" y="3070225"/>
          <p14:tracePt t="25084" x="2001838" y="3070225"/>
          <p14:tracePt t="25089" x="1993900" y="3070225"/>
          <p14:tracePt t="25096" x="1985963" y="3070225"/>
          <p14:tracePt t="25101" x="1978025" y="3070225"/>
          <p14:tracePt t="25103" x="1978025" y="3062288"/>
          <p14:tracePt t="25107" x="1970088" y="3062288"/>
          <p14:tracePt t="25112" x="1962150" y="3062288"/>
          <p14:tracePt t="25115" x="1954213" y="3062288"/>
          <p14:tracePt t="25119" x="1946275" y="3062288"/>
          <p14:tracePt t="25123" x="1938338" y="3054350"/>
          <p14:tracePt t="25128" x="1930400" y="3054350"/>
          <p14:tracePt t="25132" x="1922463" y="3054350"/>
          <p14:tracePt t="25133" x="1912938" y="3054350"/>
          <p14:tracePt t="25137" x="1905000" y="3054350"/>
          <p14:tracePt t="25139" x="1897063" y="3054350"/>
          <p14:tracePt t="25141" x="1889125" y="3054350"/>
          <p14:tracePt t="25146" x="1881188" y="3054350"/>
          <p14:tracePt t="25147" x="1873250" y="3054350"/>
          <p14:tracePt t="25151" x="1865313" y="3054350"/>
          <p14:tracePt t="25153" x="1857375" y="3054350"/>
          <p14:tracePt t="25155" x="1849438" y="3054350"/>
          <p14:tracePt t="25162" x="1833563" y="3054350"/>
          <p14:tracePt t="25163" x="1825625" y="3054350"/>
          <p14:tracePt t="25165" x="1817688" y="3054350"/>
          <p14:tracePt t="25169" x="1809750" y="3054350"/>
          <p14:tracePt t="25171" x="1801813" y="3054350"/>
          <p14:tracePt t="25176" x="1793875" y="3054350"/>
          <p14:tracePt t="25178" x="1785938" y="3054350"/>
          <p14:tracePt t="25181" x="1778000" y="3054350"/>
          <p14:tracePt t="25183" x="1770063" y="3054350"/>
          <p14:tracePt t="25187" x="1762125" y="3054350"/>
          <p14:tracePt t="25189" x="1754188" y="3054350"/>
          <p14:tracePt t="25192" x="1754188" y="3062288"/>
          <p14:tracePt t="25194" x="1746250" y="3062288"/>
          <p14:tracePt t="25197" x="1738313" y="3062288"/>
          <p14:tracePt t="25201" x="1730375" y="3062288"/>
          <p14:tracePt t="25206" x="1722438" y="3062288"/>
          <p14:tracePt t="25211" x="1714500" y="3062288"/>
          <p14:tracePt t="25344" x="1714500" y="3070225"/>
          <p14:tracePt t="25354" x="1714500" y="3078163"/>
          <p14:tracePt t="25360" x="1706563" y="3078163"/>
          <p14:tracePt t="25364" x="1706563" y="3086100"/>
          <p14:tracePt t="25373" x="1706563" y="3094038"/>
          <p14:tracePt t="25383" x="1706563" y="3101975"/>
          <p14:tracePt t="25395" x="1706563" y="3109913"/>
          <p14:tracePt t="25405" x="1706563" y="3117850"/>
          <p14:tracePt t="25418" x="1706563" y="3125788"/>
          <p14:tracePt t="25428" x="1706563" y="3133725"/>
          <p14:tracePt t="25433" x="1706563" y="3141663"/>
          <p14:tracePt t="25437" x="1706563" y="3149600"/>
          <p14:tracePt t="25441" x="1706563" y="3157538"/>
          <p14:tracePt t="25447" x="1706563" y="3165475"/>
          <p14:tracePt t="25451" x="1706563" y="3173413"/>
          <p14:tracePt t="25455" x="1706563" y="3181350"/>
          <p14:tracePt t="25458" x="1706563" y="3189288"/>
          <p14:tracePt t="25462" x="1706563" y="3197225"/>
          <p14:tracePt t="25465" x="1706563" y="3205163"/>
          <p14:tracePt t="25467" x="1706563" y="3213100"/>
          <p14:tracePt t="25471" x="1714500" y="3221038"/>
          <p14:tracePt t="25474" x="1714500" y="3228975"/>
          <p14:tracePt t="25475" x="1706563" y="3228975"/>
          <p14:tracePt t="25478" x="1706563" y="3236913"/>
          <p14:tracePt t="25480" x="1706563" y="3244850"/>
          <p14:tracePt t="25481" x="1706563" y="3252788"/>
          <p14:tracePt t="25485" x="1706563" y="3262313"/>
          <p14:tracePt t="25488" x="1706563" y="3270250"/>
          <p14:tracePt t="25491" x="1714500" y="3278188"/>
          <p14:tracePt t="25494" x="1714500" y="3286125"/>
          <p14:tracePt t="25497" x="1714500" y="3294063"/>
          <p14:tracePt t="25498" x="1706563" y="3302000"/>
          <p14:tracePt t="25501" x="1706563" y="3309938"/>
          <p14:tracePt t="25504" x="1706563" y="3317875"/>
          <p14:tracePt t="25505" x="1706563" y="3325813"/>
          <p14:tracePt t="25507" x="1706563" y="3333750"/>
          <p14:tracePt t="25512" x="1706563" y="3349625"/>
          <p14:tracePt t="25515" x="1706563" y="3357563"/>
          <p14:tracePt t="25517" x="1706563" y="3365500"/>
          <p14:tracePt t="25520" x="1706563" y="3373438"/>
          <p14:tracePt t="25521" x="1706563" y="3381375"/>
          <p14:tracePt t="25523" x="1706563" y="3389313"/>
          <p14:tracePt t="25525" x="1706563" y="3397250"/>
          <p14:tracePt t="25529" x="1706563" y="3405188"/>
          <p14:tracePt t="25531" x="1706563" y="3413125"/>
          <p14:tracePt t="25533" x="1706563" y="3421063"/>
          <p14:tracePt t="25535" x="1706563" y="3429000"/>
          <p14:tracePt t="25537" x="1706563" y="3436938"/>
          <p14:tracePt t="25539" x="1706563" y="3444875"/>
          <p14:tracePt t="25541" x="1706563" y="3452813"/>
          <p14:tracePt t="25544" x="1706563" y="3460750"/>
          <p14:tracePt t="25546" x="1698625" y="3460750"/>
          <p14:tracePt t="25547" x="1698625" y="3468688"/>
          <p14:tracePt t="25549" x="1698625" y="3476625"/>
          <p14:tracePt t="25552" x="1698625" y="3484563"/>
          <p14:tracePt t="25553" x="1698625" y="3492500"/>
          <p14:tracePt t="25555" x="1698625" y="3500438"/>
          <p14:tracePt t="25557" x="1698625" y="3508375"/>
          <p14:tracePt t="25561" x="1698625" y="3516313"/>
          <p14:tracePt t="25563" x="1698625" y="3524250"/>
          <p14:tracePt t="25565" x="1698625" y="3532188"/>
          <p14:tracePt t="25567" x="1698625" y="3540125"/>
          <p14:tracePt t="25571" x="1698625" y="3548063"/>
          <p14:tracePt t="25573" x="1698625" y="3556000"/>
          <p14:tracePt t="25575" x="1698625" y="3563938"/>
          <p14:tracePt t="25580" x="1698625" y="3571875"/>
          <p14:tracePt t="25582" x="1698625" y="3579813"/>
          <p14:tracePt t="25585" x="1698625" y="3587750"/>
          <p14:tracePt t="25587" x="1698625" y="3595688"/>
          <p14:tracePt t="25591" x="1698625" y="3605213"/>
          <p14:tracePt t="25594" x="1698625" y="3613150"/>
          <p14:tracePt t="25595" x="1698625" y="3621088"/>
          <p14:tracePt t="25599" x="1698625" y="3629025"/>
          <p14:tracePt t="25601" x="1698625" y="3636963"/>
          <p14:tracePt t="25603" x="1698625" y="3644900"/>
          <p14:tracePt t="25608" x="1698625" y="3652838"/>
          <p14:tracePt t="25612" x="1698625" y="3668713"/>
          <p14:tracePt t="25614" x="1698625" y="3676650"/>
          <p14:tracePt t="25617" x="1698625" y="3684588"/>
          <p14:tracePt t="25619" x="1698625" y="3692525"/>
          <p14:tracePt t="25623" x="1698625" y="3700463"/>
          <p14:tracePt t="25625" x="1698625" y="3708400"/>
          <p14:tracePt t="25630" x="1698625" y="3716338"/>
          <p14:tracePt t="25632" x="1698625" y="3724275"/>
          <p14:tracePt t="25633" x="1698625" y="3732213"/>
          <p14:tracePt t="25637" x="1698625" y="3740150"/>
          <p14:tracePt t="25639" x="1698625" y="3748088"/>
          <p14:tracePt t="25641" x="1698625" y="3756025"/>
          <p14:tracePt t="25646" x="1698625" y="3763963"/>
          <p14:tracePt t="25647" x="1698625" y="3771900"/>
          <p14:tracePt t="25651" x="1698625" y="3779838"/>
          <p14:tracePt t="25653" x="1698625" y="3787775"/>
          <p14:tracePt t="25655" x="1698625" y="3795713"/>
          <p14:tracePt t="25662" x="1690688" y="3811588"/>
          <p14:tracePt t="25663" x="1690688" y="3819525"/>
          <p14:tracePt t="25667" x="1690688" y="3827463"/>
          <p14:tracePt t="25669" x="1690688" y="3835400"/>
          <p14:tracePt t="25671" x="1690688" y="3843338"/>
          <p14:tracePt t="25673" x="1690688" y="3851275"/>
          <p14:tracePt t="25678" x="1690688" y="3859213"/>
          <p14:tracePt t="25679" x="1690688" y="3867150"/>
          <p14:tracePt t="25681" x="1690688" y="3875088"/>
          <p14:tracePt t="25683" x="1690688" y="3883025"/>
          <p14:tracePt t="25687" x="1690688" y="3890963"/>
          <p14:tracePt t="25689" x="1690688" y="3898900"/>
          <p14:tracePt t="25692" x="1690688" y="3906838"/>
          <p14:tracePt t="25695" x="1690688" y="3914775"/>
          <p14:tracePt t="25697" x="1690688" y="3922713"/>
          <p14:tracePt t="25699" x="1690688" y="3930650"/>
          <p14:tracePt t="25703" x="1690688" y="3938588"/>
          <p14:tracePt t="25705" x="1698625" y="3948113"/>
          <p14:tracePt t="25712" x="1698625" y="3963988"/>
          <p14:tracePt t="25715" x="1698625" y="3971925"/>
          <p14:tracePt t="25717" x="1698625" y="3979863"/>
          <p14:tracePt t="25722" x="1698625" y="3987800"/>
          <p14:tracePt t="25724" x="1698625" y="3995738"/>
          <p14:tracePt t="25728" x="1698625" y="4003675"/>
          <p14:tracePt t="25729" x="1698625" y="4011613"/>
          <p14:tracePt t="25733" x="1698625" y="4019550"/>
          <p14:tracePt t="25735" x="1698625" y="4027488"/>
          <p14:tracePt t="25739" x="1698625" y="4035425"/>
          <p14:tracePt t="25741" x="1698625" y="4043363"/>
          <p14:tracePt t="25746" x="1698625" y="4051300"/>
          <p14:tracePt t="25747" x="1698625" y="4059238"/>
          <p14:tracePt t="25751" x="1706563" y="4067175"/>
          <p14:tracePt t="25754" x="1706563" y="4075113"/>
          <p14:tracePt t="25757" x="1706563" y="4083050"/>
          <p14:tracePt t="25762" x="1706563" y="4090988"/>
          <p14:tracePt t="25763" x="1706563" y="4098925"/>
          <p14:tracePt t="25767" x="1706563" y="4106863"/>
          <p14:tracePt t="25771" x="1706563" y="4114800"/>
          <p14:tracePt t="25775" x="1706563" y="4122738"/>
          <p14:tracePt t="25779" x="1706563" y="4130675"/>
          <p14:tracePt t="25781" x="1706563" y="4138613"/>
          <p14:tracePt t="25785" x="1706563" y="4146550"/>
          <p14:tracePt t="25789" x="1706563" y="4154488"/>
          <p14:tracePt t="25794" x="1706563" y="4162425"/>
          <p14:tracePt t="25797" x="1706563" y="4170363"/>
          <p14:tracePt t="25801" x="1706563" y="4178300"/>
          <p14:tracePt t="25805" x="1706563" y="4186238"/>
          <p14:tracePt t="25807" x="1706563" y="4194175"/>
          <p14:tracePt t="25812" x="1706563" y="4202113"/>
          <p14:tracePt t="25817" x="1706563" y="4210050"/>
          <p14:tracePt t="25823" x="1706563" y="4217988"/>
          <p14:tracePt t="25831" x="1706563" y="4225925"/>
          <p14:tracePt t="27780" x="1714500" y="4225925"/>
          <p14:tracePt t="28411" x="1714500" y="4217988"/>
          <p14:tracePt t="28418" x="1722438" y="4217988"/>
          <p14:tracePt t="28421" x="1722438" y="4210050"/>
          <p14:tracePt t="28428" x="1730375" y="4210050"/>
          <p14:tracePt t="28432" x="1730375" y="4202113"/>
          <p14:tracePt t="28437" x="1738313" y="4202113"/>
          <p14:tracePt t="28442" x="1746250" y="4194175"/>
          <p14:tracePt t="28446" x="1754188" y="4194175"/>
          <p14:tracePt t="28448" x="1754188" y="4186238"/>
          <p14:tracePt t="28449" x="1762125" y="4186238"/>
          <p14:tracePt t="28453" x="1770063" y="4178300"/>
          <p14:tracePt t="28457" x="1778000" y="4178300"/>
          <p14:tracePt t="28461" x="1785938" y="4170363"/>
          <p14:tracePt t="28464" x="1793875" y="4162425"/>
          <p14:tracePt t="28465" x="1801813" y="4162425"/>
          <p14:tracePt t="28471" x="1809750" y="4162425"/>
          <p14:tracePt t="28474" x="1817688" y="4154488"/>
          <p14:tracePt t="28475" x="1825625" y="4154488"/>
          <p14:tracePt t="28478" x="1833563" y="4146550"/>
          <p14:tracePt t="28480" x="1841500" y="4146550"/>
          <p14:tracePt t="28483" x="1849438" y="4138613"/>
          <p14:tracePt t="28485" x="1857375" y="4138613"/>
          <p14:tracePt t="28489" x="1865313" y="4130675"/>
          <p14:tracePt t="28491" x="1873250" y="4130675"/>
          <p14:tracePt t="28496" x="1881188" y="4122738"/>
          <p14:tracePt t="28498" x="1889125" y="4122738"/>
          <p14:tracePt t="28501" x="1897063" y="4114800"/>
          <p14:tracePt t="28505" x="1905000" y="4114800"/>
          <p14:tracePt t="28507" x="1905000" y="4106863"/>
          <p14:tracePt t="28511" x="1912938" y="4106863"/>
          <p14:tracePt t="28516" x="1922463" y="4098925"/>
          <p14:tracePt t="28524" x="1930400" y="4090988"/>
          <p14:tracePt t="28530" x="1938338" y="4090988"/>
          <p14:tracePt t="28531" x="1938338" y="4083050"/>
          <p14:tracePt t="28537" x="1946275" y="4083050"/>
          <p14:tracePt t="28539" x="1946275" y="4075113"/>
          <p14:tracePt t="28546" x="1954213" y="4075113"/>
          <p14:tracePt t="28548" x="1954213" y="4067175"/>
          <p14:tracePt t="28554" x="1962150" y="4067175"/>
          <p14:tracePt t="28562" x="1962150" y="4059238"/>
          <p14:tracePt t="28569" x="1970088" y="4059238"/>
          <p14:tracePt t="28589" x="1970088" y="4051300"/>
          <p14:tracePt t="28596" x="1978025" y="4051300"/>
          <p14:tracePt t="28618" x="1985963" y="4051300"/>
          <p14:tracePt t="28621" x="1985963" y="4043363"/>
          <p14:tracePt t="28634" x="1993900" y="4043363"/>
          <p14:tracePt t="28646" x="2001838" y="4035425"/>
          <p14:tracePt t="28651" x="2009775" y="4035425"/>
          <p14:tracePt t="28662" x="2017713" y="4027488"/>
          <p14:tracePt t="28665" x="2025650" y="4027488"/>
          <p14:tracePt t="28671" x="2033588" y="4019550"/>
          <p14:tracePt t="28678" x="2041525" y="4019550"/>
          <p14:tracePt t="28682" x="2041525" y="4011613"/>
          <p14:tracePt t="28685" x="2049463" y="4011613"/>
          <p14:tracePt t="28696" x="2057400" y="4011613"/>
          <p14:tracePt t="28714" x="2065338" y="4003675"/>
          <p14:tracePt t="28737" x="2073275" y="4003675"/>
          <p14:tracePt t="28756" x="2081213" y="4011613"/>
          <p14:tracePt t="28768" x="2089150" y="4011613"/>
          <p14:tracePt t="28779" x="2097088" y="4011613"/>
          <p14:tracePt t="28780" x="2097088" y="4019550"/>
          <p14:tracePt t="28783" x="2105025" y="4019550"/>
          <p14:tracePt t="28796" x="2112963" y="4027488"/>
          <p14:tracePt t="28826" x="2112963" y="4035425"/>
          <p14:tracePt t="28850" x="2112963" y="4043363"/>
          <p14:tracePt t="28856" x="2105025" y="4043363"/>
          <p14:tracePt t="28865" x="2097088" y="4043363"/>
          <p14:tracePt t="28869" x="2097088" y="4051300"/>
          <p14:tracePt t="28873" x="2089150" y="4051300"/>
          <p14:tracePt t="28880" x="2081213" y="4051300"/>
          <p14:tracePt t="28881" x="2073275" y="4051300"/>
          <p14:tracePt t="28885" x="2065338" y="4051300"/>
          <p14:tracePt t="28887" x="2057400" y="4051300"/>
          <p14:tracePt t="28891" x="2049463" y="4051300"/>
          <p14:tracePt t="28894" x="2041525" y="4051300"/>
          <p14:tracePt t="28896" x="2033588" y="4051300"/>
          <p14:tracePt t="28897" x="2025650" y="4051300"/>
          <p14:tracePt t="28899" x="2017713" y="4043363"/>
          <p14:tracePt t="28901" x="2009775" y="4043363"/>
          <p14:tracePt t="28903" x="2001838" y="4043363"/>
          <p14:tracePt t="28905" x="1993900" y="4043363"/>
          <p14:tracePt t="28907" x="1985963" y="4043363"/>
          <p14:tracePt t="28912" x="1970088" y="4035425"/>
          <p14:tracePt t="28914" x="1962150" y="4035425"/>
          <p14:tracePt t="28915" x="1946275" y="4035425"/>
          <p14:tracePt t="28917" x="1938338" y="4027488"/>
          <p14:tracePt t="28919" x="1922463" y="4019550"/>
          <p14:tracePt t="28921" x="1912938" y="4011613"/>
          <p14:tracePt t="28923" x="1905000" y="4003675"/>
          <p14:tracePt t="28926" x="1889125" y="3995738"/>
          <p14:tracePt t="28928" x="1881188" y="3995738"/>
          <p14:tracePt t="28929" x="1865313" y="3979863"/>
          <p14:tracePt t="28932" x="1857375" y="3971925"/>
          <p14:tracePt t="28933" x="1841500" y="3963988"/>
          <p14:tracePt t="28935" x="1833563" y="3956050"/>
          <p14:tracePt t="28937" x="1817688" y="3948113"/>
          <p14:tracePt t="28939" x="1801813" y="3938588"/>
          <p14:tracePt t="28942" x="1785938" y="3922713"/>
          <p14:tracePt t="28944" x="1778000" y="3914775"/>
          <p14:tracePt t="28945" x="1762125" y="3898900"/>
          <p14:tracePt t="28947" x="1746250" y="3890963"/>
          <p14:tracePt t="28952" x="1714500" y="3859213"/>
          <p14:tracePt t="28954" x="1698625" y="3843338"/>
          <p14:tracePt t="28964" x="1627188" y="3779838"/>
          <p14:tracePt t="28968" x="1603375" y="3756025"/>
          <p14:tracePt t="28970" x="1595438" y="3740150"/>
          <p14:tracePt t="28971" x="1587500" y="3732213"/>
          <p14:tracePt t="28974" x="1571625" y="3716338"/>
          <p14:tracePt t="28976" x="1562100" y="3708400"/>
          <p14:tracePt t="28978" x="1554163" y="3692525"/>
          <p14:tracePt t="28979" x="1546225" y="3684588"/>
          <p14:tracePt t="28983" x="1538288" y="3668713"/>
          <p14:tracePt t="28986" x="1522413" y="3644900"/>
          <p14:tracePt t="28988" x="1514475" y="3629025"/>
          <p14:tracePt t="28990" x="1506538" y="3621088"/>
          <p14:tracePt t="28991" x="1498600" y="3613150"/>
          <p14:tracePt t="28994" x="1498600" y="3595688"/>
          <p14:tracePt t="28996" x="1490663" y="3587750"/>
          <p14:tracePt t="28998" x="1490663" y="3571875"/>
          <p14:tracePt t="29002" x="1482725" y="3548063"/>
          <p14:tracePt t="29004" x="1482725" y="3532188"/>
          <p14:tracePt t="29006" x="1482725" y="3524250"/>
          <p14:tracePt t="29007" x="1482725" y="3508375"/>
          <p14:tracePt t="29011" x="1474788" y="3484563"/>
          <p14:tracePt t="29014" x="1474788" y="3468688"/>
          <p14:tracePt t="29017" x="1482725" y="3444875"/>
          <p14:tracePt t="29020" x="1482725" y="3429000"/>
          <p14:tracePt t="29021" x="1482725" y="3413125"/>
          <p14:tracePt t="29023" x="1482725" y="3405188"/>
          <p14:tracePt t="29025" x="1482725" y="3389313"/>
          <p14:tracePt t="29028" x="1490663" y="3373438"/>
          <p14:tracePt t="29031" x="1490663" y="3357563"/>
          <p14:tracePt t="29032" x="1498600" y="3349625"/>
          <p14:tracePt t="29033" x="1498600" y="3333750"/>
          <p14:tracePt t="29036" x="1498600" y="3317875"/>
          <p14:tracePt t="29037" x="1506538" y="3309938"/>
          <p14:tracePt t="29039" x="1506538" y="3294063"/>
          <p14:tracePt t="29041" x="1514475" y="3278188"/>
          <p14:tracePt t="29044" x="1522413" y="3270250"/>
          <p14:tracePt t="29047" x="1522413" y="3252788"/>
          <p14:tracePt t="29048" x="1530350" y="3236913"/>
          <p14:tracePt t="29049" x="1530350" y="3228975"/>
          <p14:tracePt t="29052" x="1538288" y="3213100"/>
          <p14:tracePt t="29053" x="1546225" y="3197225"/>
          <p14:tracePt t="29055" x="1554163" y="3181350"/>
          <p14:tracePt t="29057" x="1554163" y="3173413"/>
          <p14:tracePt t="29062" x="1562100" y="3149600"/>
          <p14:tracePt t="29066" x="1579563" y="3125788"/>
          <p14:tracePt t="29069" x="1587500" y="3101975"/>
          <p14:tracePt t="29071" x="1595438" y="3094038"/>
          <p14:tracePt t="29073" x="1595438" y="3078163"/>
          <p14:tracePt t="29075" x="1603375" y="3070225"/>
          <p14:tracePt t="29078" x="1611313" y="3054350"/>
          <p14:tracePt t="29080" x="1611313" y="3046413"/>
          <p14:tracePt t="29085" x="1627188" y="3014663"/>
          <p14:tracePt t="29087" x="1635125" y="3006725"/>
          <p14:tracePt t="29090" x="1635125" y="2998788"/>
          <p14:tracePt t="29091" x="1643063" y="2990850"/>
          <p14:tracePt t="29094" x="1643063" y="2982913"/>
          <p14:tracePt t="29095" x="1651000" y="2974975"/>
          <p14:tracePt t="29098" x="1651000" y="2967038"/>
          <p14:tracePt t="29099" x="1658938" y="2959100"/>
          <p14:tracePt t="29101" x="1658938" y="2951163"/>
          <p14:tracePt t="29103" x="1666875" y="2951163"/>
          <p14:tracePt t="29105" x="1666875" y="2943225"/>
          <p14:tracePt t="29107" x="1674813" y="2935288"/>
          <p14:tracePt t="29110" x="1674813" y="2927350"/>
          <p14:tracePt t="29112" x="1682750" y="2919413"/>
          <p14:tracePt t="29114" x="1690688" y="2909888"/>
          <p14:tracePt t="29117" x="1698625" y="2901950"/>
          <p14:tracePt t="29119" x="1698625" y="2894013"/>
          <p14:tracePt t="29121" x="1706563" y="2894013"/>
          <p14:tracePt t="29123" x="1714500" y="2886075"/>
          <p14:tracePt t="29125" x="1714500" y="2878138"/>
          <p14:tracePt t="29127" x="1722438" y="2878138"/>
          <p14:tracePt t="29129" x="1730375" y="2870200"/>
          <p14:tracePt t="29133" x="1738313" y="2862263"/>
          <p14:tracePt t="29135" x="1746250" y="2862263"/>
          <p14:tracePt t="29137" x="1746250" y="2854325"/>
          <p14:tracePt t="29139" x="1754188" y="2854325"/>
          <p14:tracePt t="29141" x="1754188" y="2846388"/>
          <p14:tracePt t="29143" x="1762125" y="2846388"/>
          <p14:tracePt t="29145" x="1770063" y="2846388"/>
          <p14:tracePt t="29147" x="1770063" y="2838450"/>
          <p14:tracePt t="29149" x="1778000" y="2838450"/>
          <p14:tracePt t="29151" x="1785938" y="2838450"/>
          <p14:tracePt t="29153" x="1785938" y="2830513"/>
          <p14:tracePt t="29155" x="1793875" y="2830513"/>
          <p14:tracePt t="29157" x="1801813" y="2830513"/>
          <p14:tracePt t="29160" x="1801813" y="2822575"/>
          <p14:tracePt t="29162" x="1809750" y="2822575"/>
          <p14:tracePt t="29163" x="1817688" y="2822575"/>
          <p14:tracePt t="29167" x="1825625" y="2822575"/>
          <p14:tracePt t="29171" x="1833563" y="2822575"/>
          <p14:tracePt t="29173" x="1841500" y="2822575"/>
          <p14:tracePt t="29178" x="1849438" y="2814638"/>
          <p14:tracePt t="29181" x="1857375" y="2814638"/>
          <p14:tracePt t="29185" x="1865313" y="2814638"/>
          <p14:tracePt t="29189" x="1873250" y="2814638"/>
          <p14:tracePt t="29191" x="1881188" y="2814638"/>
          <p14:tracePt t="29195" x="1889125" y="2814638"/>
          <p14:tracePt t="29197" x="1897063" y="2814638"/>
          <p14:tracePt t="29201" x="1905000" y="2806700"/>
          <p14:tracePt t="29205" x="1912938" y="2806700"/>
          <p14:tracePt t="29210" x="1922463" y="2806700"/>
          <p14:tracePt t="29213" x="1930400" y="2806700"/>
          <p14:tracePt t="29217" x="1938338" y="2806700"/>
          <p14:tracePt t="29225" x="1946275" y="2806700"/>
          <p14:tracePt t="29233" x="1946275" y="2798763"/>
          <p14:tracePt t="29235" x="1954213" y="2798763"/>
          <p14:tracePt t="29622" x="1954213" y="2806700"/>
          <p14:tracePt t="29634" x="1946275" y="2806700"/>
          <p14:tracePt t="29646" x="1946275" y="2814638"/>
          <p14:tracePt t="29664" x="1938338" y="2822575"/>
          <p14:tracePt t="29679" x="1938338" y="2830513"/>
          <p14:tracePt t="29683" x="1930400" y="2830513"/>
          <p14:tracePt t="29695" x="1930400" y="2838450"/>
          <p14:tracePt t="29698" x="1922463" y="2838450"/>
          <p14:tracePt t="29706" x="1922463" y="2846388"/>
          <p14:tracePt t="29713" x="1912938" y="2846388"/>
          <p14:tracePt t="29717" x="1912938" y="2854325"/>
          <p14:tracePt t="29728" x="1905000" y="2854325"/>
          <p14:tracePt t="29731" x="1905000" y="2862263"/>
          <p14:tracePt t="29746" x="1897063" y="2862263"/>
          <p14:tracePt t="29752" x="1897063" y="2870200"/>
          <p14:tracePt t="29798" x="1897063" y="2878138"/>
          <p14:tracePt t="29803" x="1889125" y="2878138"/>
          <p14:tracePt t="29818" x="1889125" y="2886075"/>
          <p14:tracePt t="29821" x="1881188" y="2886075"/>
          <p14:tracePt t="29832" x="1881188" y="2894013"/>
          <p14:tracePt t="29834" x="1873250" y="2894013"/>
          <p14:tracePt t="29844" x="1873250" y="2901950"/>
          <p14:tracePt t="29845" x="1865313" y="2901950"/>
          <p14:tracePt t="29871" x="1857375" y="2901950"/>
          <p14:tracePt t="29873" x="1857375" y="2909888"/>
          <p14:tracePt t="30809" x="1857375" y="2919413"/>
          <p14:tracePt t="30818" x="1857375" y="2927350"/>
          <p14:tracePt t="30821" x="1865313" y="2927350"/>
          <p14:tracePt t="30823" x="1865313" y="2935288"/>
          <p14:tracePt t="30828" x="1865313" y="2943225"/>
          <p14:tracePt t="30830" x="1873250" y="2943225"/>
          <p14:tracePt t="30832" x="1873250" y="2951163"/>
          <p14:tracePt t="30835" x="1881188" y="2959100"/>
          <p14:tracePt t="30839" x="1881188" y="2967038"/>
          <p14:tracePt t="30841" x="1889125" y="2967038"/>
          <p14:tracePt t="30844" x="1889125" y="2974975"/>
          <p14:tracePt t="30847" x="1897063" y="2982913"/>
          <p14:tracePt t="30853" x="1905000" y="2990850"/>
          <p14:tracePt t="30857" x="1905000" y="2998788"/>
          <p14:tracePt t="30861" x="1912938" y="2998788"/>
          <p14:tracePt t="30866" x="1922463" y="3006725"/>
          <p14:tracePt t="30869" x="1922463" y="3014663"/>
          <p14:tracePt t="30871" x="1930400" y="3014663"/>
          <p14:tracePt t="30873" x="1930400" y="3022600"/>
          <p14:tracePt t="30878" x="1938338" y="3022600"/>
          <p14:tracePt t="30881" x="1938338" y="3030538"/>
          <p14:tracePt t="30883" x="1946275" y="3030538"/>
          <p14:tracePt t="30887" x="1946275" y="3038475"/>
          <p14:tracePt t="30891" x="1954213" y="3038475"/>
          <p14:tracePt t="30902" x="1962150" y="3046413"/>
          <p14:tracePt t="31490" x="1962150" y="3054350"/>
          <p14:tracePt t="31880" x="1954213" y="3046413"/>
          <p14:tracePt t="31888" x="1946275" y="3046413"/>
          <p14:tracePt t="31894" x="1938338" y="3046413"/>
          <p14:tracePt t="31898" x="1930400" y="3046413"/>
          <p14:tracePt t="31901" x="1922463" y="3046413"/>
          <p14:tracePt t="31905" x="1912938" y="3046413"/>
          <p14:tracePt t="31912" x="1897063" y="3046413"/>
          <p14:tracePt t="31915" x="1889125" y="3046413"/>
          <p14:tracePt t="31919" x="1881188" y="3046413"/>
          <p14:tracePt t="31923" x="1873250" y="3046413"/>
          <p14:tracePt t="31926" x="1865313" y="3046413"/>
          <p14:tracePt t="31928" x="1865313" y="3054350"/>
          <p14:tracePt t="31930" x="1857375" y="3054350"/>
          <p14:tracePt t="31933" x="1849438" y="3054350"/>
          <p14:tracePt t="31938" x="1841500" y="3054350"/>
          <p14:tracePt t="31946" x="1825625" y="3062288"/>
          <p14:tracePt t="31948" x="1817688" y="3062288"/>
          <p14:tracePt t="31951" x="1809750" y="3062288"/>
          <p14:tracePt t="31953" x="1809750" y="3070225"/>
          <p14:tracePt t="31956" x="1801813" y="3070225"/>
          <p14:tracePt t="31962" x="1793875" y="3070225"/>
          <p14:tracePt t="31964" x="1793875" y="3078163"/>
          <p14:tracePt t="31965" x="1785938" y="3078163"/>
          <p14:tracePt t="31971" x="1778000" y="3086100"/>
          <p14:tracePt t="31978" x="1770063" y="3086100"/>
          <p14:tracePt t="31979" x="1770063" y="3094038"/>
          <p14:tracePt t="31985" x="1762125" y="3101975"/>
          <p14:tracePt t="31991" x="1762125" y="3109913"/>
          <p14:tracePt t="31994" x="1754188" y="3109913"/>
          <p14:tracePt t="31998" x="1754188" y="3117850"/>
          <p14:tracePt t="32002" x="1746250" y="3125788"/>
          <p14:tracePt t="32005" x="1746250" y="3133725"/>
          <p14:tracePt t="32011" x="1738313" y="3141663"/>
          <p14:tracePt t="32013" x="1738313" y="3149600"/>
          <p14:tracePt t="32018" x="1738313" y="3157538"/>
          <p14:tracePt t="32020" x="1730375" y="3165475"/>
          <p14:tracePt t="32023" x="1730375" y="3173413"/>
          <p14:tracePt t="32028" x="1730375" y="3181350"/>
          <p14:tracePt t="32030" x="1730375" y="3189288"/>
          <p14:tracePt t="32031" x="1722438" y="3197225"/>
          <p14:tracePt t="32035" x="1722438" y="3205163"/>
          <p14:tracePt t="32038" x="1722438" y="3213100"/>
          <p14:tracePt t="32040" x="1714500" y="3221038"/>
          <p14:tracePt t="32041" x="1714500" y="3228975"/>
          <p14:tracePt t="32044" x="1714500" y="3236913"/>
          <p14:tracePt t="32046" x="1714500" y="3244850"/>
          <p14:tracePt t="32048" x="1706563" y="3252788"/>
          <p14:tracePt t="32050" x="1706563" y="3262313"/>
          <p14:tracePt t="32053" x="1706563" y="3270250"/>
          <p14:tracePt t="32055" x="1698625" y="3278188"/>
          <p14:tracePt t="32057" x="1698625" y="3286125"/>
          <p14:tracePt t="32061" x="1690688" y="3302000"/>
          <p14:tracePt t="32064" x="1690688" y="3309938"/>
          <p14:tracePt t="32066" x="1690688" y="3317875"/>
          <p14:tracePt t="32068" x="1690688" y="3325813"/>
          <p14:tracePt t="32069" x="1682750" y="3333750"/>
          <p14:tracePt t="32071" x="1682750" y="3341688"/>
          <p14:tracePt t="32073" x="1682750" y="3349625"/>
          <p14:tracePt t="32076" x="1674813" y="3357563"/>
          <p14:tracePt t="32078" x="1674813" y="3365500"/>
          <p14:tracePt t="32080" x="1674813" y="3373438"/>
          <p14:tracePt t="32084" x="1666875" y="3389313"/>
          <p14:tracePt t="32085" x="1666875" y="3397250"/>
          <p14:tracePt t="32087" x="1666875" y="3405188"/>
          <p14:tracePt t="32089" x="1658938" y="3413125"/>
          <p14:tracePt t="32091" x="1658938" y="3421063"/>
          <p14:tracePt t="32094" x="1658938" y="3429000"/>
          <p14:tracePt t="32098" x="1651000" y="3436938"/>
          <p14:tracePt t="32099" x="1651000" y="3444875"/>
          <p14:tracePt t="32101" x="1651000" y="3452813"/>
          <p14:tracePt t="32103" x="1651000" y="3460750"/>
          <p14:tracePt t="32105" x="1643063" y="3468688"/>
          <p14:tracePt t="32112" x="1643063" y="3484563"/>
          <p14:tracePt t="32115" x="1635125" y="3492500"/>
          <p14:tracePt t="32117" x="1635125" y="3500438"/>
          <p14:tracePt t="32119" x="1635125" y="3508375"/>
          <p14:tracePt t="32121" x="1627188" y="3508375"/>
          <p14:tracePt t="32123" x="1627188" y="3516313"/>
          <p14:tracePt t="32128" x="1627188" y="3524250"/>
          <p14:tracePt t="32131" x="1627188" y="3532188"/>
          <p14:tracePt t="32133" x="1627188" y="3540125"/>
          <p14:tracePt t="32135" x="1619250" y="3540125"/>
          <p14:tracePt t="32137" x="1619250" y="3548063"/>
          <p14:tracePt t="32141" x="1619250" y="3556000"/>
          <p14:tracePt t="32146" x="1619250" y="3563938"/>
          <p14:tracePt t="32149" x="1619250" y="3571875"/>
          <p14:tracePt t="32153" x="1611313" y="3571875"/>
          <p14:tracePt t="32155" x="1611313" y="3579813"/>
          <p14:tracePt t="32163" x="1611313" y="3587750"/>
          <p14:tracePt t="32186" x="1611313" y="3595688"/>
          <p14:tracePt t="32206" x="1611313" y="3605213"/>
          <p14:tracePt t="32215" x="1611313" y="3613150"/>
          <p14:tracePt t="32223" x="1611313" y="3621088"/>
          <p14:tracePt t="32226" x="1603375" y="3621088"/>
          <p14:tracePt t="32229" x="1603375" y="3629025"/>
          <p14:tracePt t="32231" x="1603375" y="3636963"/>
          <p14:tracePt t="32235" x="1603375" y="3644900"/>
          <p14:tracePt t="32239" x="1603375" y="3652838"/>
          <p14:tracePt t="32242" x="1603375" y="3660775"/>
          <p14:tracePt t="32246" x="1603375" y="3668713"/>
          <p14:tracePt t="32247" x="1603375" y="3676650"/>
          <p14:tracePt t="32249" x="1595438" y="3684588"/>
          <p14:tracePt t="32251" x="1595438" y="3692525"/>
          <p14:tracePt t="32255" x="1595438" y="3700463"/>
          <p14:tracePt t="32257" x="1595438" y="3708400"/>
          <p14:tracePt t="32262" x="1595438" y="3724275"/>
          <p14:tracePt t="32265" x="1595438" y="3732213"/>
          <p14:tracePt t="32267" x="1595438" y="3740150"/>
          <p14:tracePt t="32270" x="1595438" y="3748088"/>
          <p14:tracePt t="32271" x="1595438" y="3756025"/>
          <p14:tracePt t="32276" x="1595438" y="3763963"/>
          <p14:tracePt t="32278" x="1595438" y="3771900"/>
          <p14:tracePt t="32280" x="1595438" y="3779838"/>
          <p14:tracePt t="32284" x="1595438" y="3787775"/>
          <p14:tracePt t="32286" x="1595438" y="3795713"/>
          <p14:tracePt t="32289" x="1595438" y="3803650"/>
          <p14:tracePt t="32294" x="1595438" y="3811588"/>
          <p14:tracePt t="32297" x="1587500" y="3819525"/>
          <p14:tracePt t="32299" x="1587500" y="3827463"/>
          <p14:tracePt t="32303" x="1587500" y="3835400"/>
          <p14:tracePt t="32307" x="1587500" y="3843338"/>
          <p14:tracePt t="32312" x="1587500" y="3851275"/>
          <p14:tracePt t="32313" x="1587500" y="3859213"/>
          <p14:tracePt t="32317" x="1587500" y="3867150"/>
          <p14:tracePt t="32321" x="1587500" y="3875088"/>
          <p14:tracePt t="32326" x="1587500" y="3883025"/>
          <p14:tracePt t="32328" x="1595438" y="3883025"/>
          <p14:tracePt t="32330" x="1595438" y="3890963"/>
          <p14:tracePt t="32333" x="1595438" y="3898900"/>
          <p14:tracePt t="32337" x="1595438" y="3906838"/>
          <p14:tracePt t="32339" x="1595438" y="3914775"/>
          <p14:tracePt t="32344" x="1595438" y="3922713"/>
          <p14:tracePt t="32346" x="1595438" y="3930650"/>
          <p14:tracePt t="32349" x="1603375" y="3938588"/>
          <p14:tracePt t="32351" x="1603375" y="3948113"/>
          <p14:tracePt t="32355" x="1603375" y="3956050"/>
          <p14:tracePt t="32357" x="1603375" y="3963988"/>
          <p14:tracePt t="32363" x="1603375" y="3971925"/>
          <p14:tracePt t="32365" x="1603375" y="3979863"/>
          <p14:tracePt t="32367" x="1611313" y="3987800"/>
          <p14:tracePt t="32369" x="1611313" y="3995738"/>
          <p14:tracePt t="32371" x="1611313" y="4003675"/>
          <p14:tracePt t="32375" x="1611313" y="4011613"/>
          <p14:tracePt t="32378" x="1611313" y="4019550"/>
          <p14:tracePt t="32381" x="1611313" y="4027488"/>
          <p14:tracePt t="32383" x="1611313" y="4035425"/>
          <p14:tracePt t="32385" x="1619250" y="4035425"/>
          <p14:tracePt t="32387" x="1619250" y="4043363"/>
          <p14:tracePt t="32389" x="1619250" y="4051300"/>
          <p14:tracePt t="32397" x="1619250" y="4067175"/>
          <p14:tracePt t="32399" x="1627188" y="4075113"/>
          <p14:tracePt t="32401" x="1627188" y="4083050"/>
          <p14:tracePt t="32403" x="1627188" y="4090988"/>
          <p14:tracePt t="32407" x="1627188" y="4098925"/>
          <p14:tracePt t="32411" x="1635125" y="4106863"/>
          <p14:tracePt t="32414" x="1635125" y="4114800"/>
          <p14:tracePt t="32417" x="1635125" y="4122738"/>
          <p14:tracePt t="32421" x="1635125" y="4130675"/>
          <p14:tracePt t="32426" x="1635125" y="4138613"/>
          <p14:tracePt t="32430" x="1635125" y="4146550"/>
          <p14:tracePt t="32431" x="1643063" y="4146550"/>
          <p14:tracePt t="32435" x="1643063" y="4154488"/>
          <p14:tracePt t="32441" x="1643063" y="4162425"/>
          <p14:tracePt t="32446" x="1643063" y="4170363"/>
          <p14:tracePt t="32451" x="1643063" y="4178300"/>
          <p14:tracePt t="32455" x="1651000" y="4178300"/>
          <p14:tracePt t="32458" x="1651000" y="4186238"/>
          <p14:tracePt t="32462" x="1651000" y="4194175"/>
          <p14:tracePt t="32467" x="1651000" y="4202113"/>
          <p14:tracePt t="32469" x="1658938" y="4202113"/>
          <p14:tracePt t="32471" x="1658938" y="4210050"/>
          <p14:tracePt t="32475" x="1658938" y="4217988"/>
          <p14:tracePt t="32480" x="1666875" y="4225925"/>
          <p14:tracePt t="32483" x="1674813" y="4233863"/>
          <p14:tracePt t="32488" x="1682750" y="4241800"/>
          <p14:tracePt t="32491" x="1690688" y="4249738"/>
          <p14:tracePt t="32496" x="1698625" y="4257675"/>
          <p14:tracePt t="32499" x="1706563" y="4265613"/>
          <p14:tracePt t="32503" x="1714500" y="4273550"/>
          <p14:tracePt t="32507" x="1722438" y="4281488"/>
          <p14:tracePt t="32512" x="1730375" y="4291013"/>
          <p14:tracePt t="32514" x="1738313" y="4291013"/>
          <p14:tracePt t="32516" x="1738313" y="4298950"/>
          <p14:tracePt t="32519" x="1746250" y="4298950"/>
          <p14:tracePt t="32521" x="1746250" y="4306888"/>
          <p14:tracePt t="32522" x="1754188" y="4306888"/>
          <p14:tracePt t="32526" x="1762125" y="4314825"/>
          <p14:tracePt t="32528" x="1770063" y="4314825"/>
          <p14:tracePt t="32530" x="1770063" y="4322763"/>
          <p14:tracePt t="32533" x="1778000" y="4322763"/>
          <p14:tracePt t="32536" x="1785938" y="4330700"/>
          <p14:tracePt t="32538" x="1793875" y="4330700"/>
          <p14:tracePt t="32539" x="1793875" y="4338638"/>
          <p14:tracePt t="32541" x="1801813" y="4338638"/>
          <p14:tracePt t="32544" x="1809750" y="4346575"/>
          <p14:tracePt t="32547" x="1817688" y="4346575"/>
          <p14:tracePt t="32549" x="1817688" y="4354513"/>
          <p14:tracePt t="32551" x="1825625" y="4354513"/>
          <p14:tracePt t="32555" x="1833563" y="4362450"/>
          <p14:tracePt t="32560" x="1841500" y="4362450"/>
          <p14:tracePt t="32563" x="1849438" y="4362450"/>
          <p14:tracePt t="32565" x="1849438" y="4370388"/>
          <p14:tracePt t="32567" x="1857375" y="4370388"/>
          <p14:tracePt t="32571" x="1865313" y="4370388"/>
          <p14:tracePt t="32577" x="1873250" y="4370388"/>
          <p14:tracePt t="32581" x="1881188" y="4370388"/>
          <p14:tracePt t="32587" x="1889125" y="4370388"/>
          <p14:tracePt t="32589" x="1889125" y="4378325"/>
          <p14:tracePt t="32595" x="1897063" y="4378325"/>
          <p14:tracePt t="32601" x="1905000" y="4378325"/>
          <p14:tracePt t="32603" x="1905000" y="4370388"/>
          <p14:tracePt t="32616" x="1912938" y="4370388"/>
          <p14:tracePt t="32742" x="1912938" y="4362450"/>
          <p14:tracePt t="32748" x="1905000" y="4362450"/>
          <p14:tracePt t="32753" x="1905000" y="4354513"/>
          <p14:tracePt t="32764" x="1905000" y="4346575"/>
          <p14:tracePt t="32772" x="1905000" y="4338638"/>
          <p14:tracePt t="32778" x="1905000" y="4330700"/>
          <p14:tracePt t="32781" x="1897063" y="4330700"/>
          <p14:tracePt t="32784" x="1897063" y="4322763"/>
          <p14:tracePt t="32789" x="1897063" y="4314825"/>
          <p14:tracePt t="32794" x="1897063" y="4306888"/>
          <p14:tracePt t="32796" x="1889125" y="4306888"/>
          <p14:tracePt t="32797" x="1889125" y="4298950"/>
          <p14:tracePt t="32803" x="1889125" y="4291013"/>
          <p14:tracePt t="32807" x="1889125" y="4281488"/>
          <p14:tracePt t="32811" x="1881188" y="4281488"/>
          <p14:tracePt t="32814" x="1881188" y="4273550"/>
          <p14:tracePt t="32818" x="1881188" y="4265613"/>
          <p14:tracePt t="32823" x="1873250" y="4257675"/>
          <p14:tracePt t="32828" x="1873250" y="4249738"/>
          <p14:tracePt t="32831" x="1873250" y="4241800"/>
          <p14:tracePt t="32835" x="1865313" y="4233863"/>
          <p14:tracePt t="32839" x="1865313" y="4225925"/>
          <p14:tracePt t="32844" x="1865313" y="4217988"/>
          <p14:tracePt t="32848" x="1857375" y="4210050"/>
          <p14:tracePt t="32850" x="1857375" y="4202113"/>
          <p14:tracePt t="32853" x="1857375" y="4194175"/>
          <p14:tracePt t="32855" x="1857375" y="4186238"/>
          <p14:tracePt t="32861" x="1849438" y="4178300"/>
          <p14:tracePt t="32864" x="1849438" y="4170363"/>
          <p14:tracePt t="32865" x="1849438" y="4162425"/>
          <p14:tracePt t="32867" x="1849438" y="4154488"/>
          <p14:tracePt t="32869" x="1849438" y="4146550"/>
          <p14:tracePt t="32871" x="1849438" y="4138613"/>
          <p14:tracePt t="32876" x="1841500" y="4130675"/>
          <p14:tracePt t="32878" x="1841500" y="4122738"/>
          <p14:tracePt t="32882" x="1833563" y="4106863"/>
          <p14:tracePt t="32884" x="1833563" y="4098925"/>
          <p14:tracePt t="32887" x="1825625" y="4090988"/>
          <p14:tracePt t="32889" x="1825625" y="4083050"/>
          <p14:tracePt t="32891" x="1817688" y="4075113"/>
          <p14:tracePt t="32895" x="1817688" y="4059238"/>
          <p14:tracePt t="32898" x="1809750" y="4051300"/>
          <p14:tracePt t="32899" x="1809750" y="4043363"/>
          <p14:tracePt t="32901" x="1801813" y="4035425"/>
          <p14:tracePt t="32903" x="1801813" y="4027488"/>
          <p14:tracePt t="32905" x="1801813" y="4019550"/>
          <p14:tracePt t="32907" x="1793875" y="4011613"/>
          <p14:tracePt t="32912" x="1793875" y="3987800"/>
          <p14:tracePt t="32914" x="1793875" y="3979863"/>
          <p14:tracePt t="32916" x="1785938" y="3979863"/>
          <p14:tracePt t="32917" x="1785938" y="3971925"/>
          <p14:tracePt t="32919" x="1785938" y="3963988"/>
          <p14:tracePt t="32921" x="1778000" y="3956050"/>
          <p14:tracePt t="32923" x="1778000" y="3948113"/>
          <p14:tracePt t="32927" x="1778000" y="3938588"/>
          <p14:tracePt t="32929" x="1770063" y="3922713"/>
          <p14:tracePt t="32933" x="1770063" y="3914775"/>
          <p14:tracePt t="32935" x="1770063" y="3906838"/>
          <p14:tracePt t="32937" x="1770063" y="3898900"/>
          <p14:tracePt t="32939" x="1762125" y="3890963"/>
          <p14:tracePt t="32942" x="1762125" y="3883025"/>
          <p14:tracePt t="32944" x="1762125" y="3875088"/>
          <p14:tracePt t="32962" x="1754188" y="3819525"/>
          <p14:tracePt t="32965" x="1754188" y="3811588"/>
          <p14:tracePt t="32967" x="1754188" y="3803650"/>
          <p14:tracePt t="32968" x="1754188" y="3795713"/>
          <p14:tracePt t="32969" x="1746250" y="3787775"/>
          <p14:tracePt t="32971" x="1746250" y="3779838"/>
          <p14:tracePt t="32973" x="1746250" y="3771900"/>
          <p14:tracePt t="32976" x="1746250" y="3763963"/>
          <p14:tracePt t="32979" x="1746250" y="3748088"/>
          <p14:tracePt t="32982" x="1746250" y="3740150"/>
          <p14:tracePt t="32983" x="1746250" y="3732213"/>
          <p14:tracePt t="32985" x="1746250" y="3724275"/>
          <p14:tracePt t="32988" x="1746250" y="3716338"/>
          <p14:tracePt t="32989" x="1746250" y="3708400"/>
          <p14:tracePt t="32991" x="1746250" y="3700463"/>
          <p14:tracePt t="32994" x="1746250" y="3692525"/>
          <p14:tracePt t="32996" x="1738313" y="3684588"/>
          <p14:tracePt t="32997" x="1738313" y="3676650"/>
          <p14:tracePt t="32999" x="1738313" y="3668713"/>
          <p14:tracePt t="33001" x="1738313" y="3660775"/>
          <p14:tracePt t="33004" x="1738313" y="3644900"/>
          <p14:tracePt t="33005" x="1738313" y="3636963"/>
          <p14:tracePt t="33007" x="1738313" y="3629025"/>
          <p14:tracePt t="33012" x="1738313" y="3613150"/>
          <p14:tracePt t="33013" x="1738313" y="3605213"/>
          <p14:tracePt t="33015" x="1738313" y="3587750"/>
          <p14:tracePt t="33017" x="1738313" y="3579813"/>
          <p14:tracePt t="33021" x="1738313" y="3571875"/>
          <p14:tracePt t="33022" x="1738313" y="3563938"/>
          <p14:tracePt t="33023" x="1730375" y="3556000"/>
          <p14:tracePt t="33025" x="1730375" y="3548063"/>
          <p14:tracePt t="33028" x="1730375" y="3540125"/>
          <p14:tracePt t="33030" x="1730375" y="3532188"/>
          <p14:tracePt t="33031" x="1730375" y="3524250"/>
          <p14:tracePt t="33036" x="1730375" y="3516313"/>
          <p14:tracePt t="33038" x="1730375" y="3508375"/>
          <p14:tracePt t="33039" x="1730375" y="3500438"/>
          <p14:tracePt t="33041" x="1730375" y="3492500"/>
          <p14:tracePt t="33044" x="1730375" y="3484563"/>
          <p14:tracePt t="33047" x="1730375" y="3476625"/>
          <p14:tracePt t="33049" x="1730375" y="3468688"/>
          <p14:tracePt t="33052" x="1730375" y="3460750"/>
          <p14:tracePt t="33055" x="1730375" y="3452813"/>
          <p14:tracePt t="33057" x="1730375" y="3444875"/>
          <p14:tracePt t="33062" x="1730375" y="3429000"/>
          <p14:tracePt t="33063" x="1730375" y="3421063"/>
          <p14:tracePt t="33067" x="1730375" y="3413125"/>
          <p14:tracePt t="33069" x="1730375" y="3405188"/>
          <p14:tracePt t="33071" x="1730375" y="3397250"/>
          <p14:tracePt t="33075" x="1730375" y="3389313"/>
          <p14:tracePt t="33078" x="1738313" y="3381375"/>
          <p14:tracePt t="33079" x="1738313" y="3373438"/>
          <p14:tracePt t="33081" x="1738313" y="3365500"/>
          <p14:tracePt t="33085" x="1738313" y="3357563"/>
          <p14:tracePt t="33087" x="1738313" y="3349625"/>
          <p14:tracePt t="33089" x="1738313" y="3341688"/>
          <p14:tracePt t="33091" x="1746250" y="3333750"/>
          <p14:tracePt t="33094" x="1746250" y="3325813"/>
          <p14:tracePt t="33098" x="1746250" y="3317875"/>
          <p14:tracePt t="33099" x="1746250" y="3309938"/>
          <p14:tracePt t="33101" x="1754188" y="3302000"/>
          <p14:tracePt t="33103" x="1754188" y="3294063"/>
          <p14:tracePt t="33105" x="1754188" y="3286125"/>
          <p14:tracePt t="33107" x="1754188" y="3278188"/>
          <p14:tracePt t="33111" x="1762125" y="3262313"/>
          <p14:tracePt t="33115" x="1762125" y="3236913"/>
          <p14:tracePt t="33118" x="1770063" y="3228975"/>
          <p14:tracePt t="33119" x="1770063" y="3221038"/>
          <p14:tracePt t="33121" x="1770063" y="3213100"/>
          <p14:tracePt t="33123" x="1778000" y="3205163"/>
          <p14:tracePt t="33126" x="1778000" y="3197225"/>
          <p14:tracePt t="33128" x="1785938" y="3189288"/>
          <p14:tracePt t="33132" x="1785938" y="3173413"/>
          <p14:tracePt t="33133" x="1793875" y="3165475"/>
          <p14:tracePt t="33135" x="1793875" y="3157538"/>
          <p14:tracePt t="33137" x="1801813" y="3149600"/>
          <p14:tracePt t="33139" x="1801813" y="3141663"/>
          <p14:tracePt t="33141" x="1809750" y="3133725"/>
          <p14:tracePt t="33144" x="1809750" y="3125788"/>
          <p14:tracePt t="33145" x="1817688" y="3125788"/>
          <p14:tracePt t="33147" x="1817688" y="3117850"/>
          <p14:tracePt t="33149" x="1825625" y="3109913"/>
          <p14:tracePt t="33151" x="1825625" y="3101975"/>
          <p14:tracePt t="33153" x="1833563" y="3101975"/>
          <p14:tracePt t="33155" x="1833563" y="3094038"/>
          <p14:tracePt t="33157" x="1833563" y="3086100"/>
          <p14:tracePt t="33160" x="1841500" y="3086100"/>
          <p14:tracePt t="33162" x="1841500" y="3078163"/>
          <p14:tracePt t="33163" x="1841500" y="3070225"/>
          <p14:tracePt t="33165" x="1849438" y="3070225"/>
          <p14:tracePt t="33169" x="1849438" y="3062288"/>
          <p14:tracePt t="33171" x="1857375" y="3062288"/>
          <p14:tracePt t="33175" x="1857375" y="3054350"/>
          <p14:tracePt t="33408" x="1857375" y="3062288"/>
          <p14:tracePt t="33411" x="1849438" y="3062288"/>
          <p14:tracePt t="33417" x="1849438" y="3070225"/>
          <p14:tracePt t="33421" x="1841500" y="3070225"/>
          <p14:tracePt t="33423" x="1841500" y="3078163"/>
          <p14:tracePt t="33430" x="1841500" y="3086100"/>
          <p14:tracePt t="33433" x="1833563" y="3086100"/>
          <p14:tracePt t="33435" x="1833563" y="3094038"/>
          <p14:tracePt t="33439" x="1833563" y="3101975"/>
          <p14:tracePt t="33444" x="1833563" y="3109913"/>
          <p14:tracePt t="33447" x="1825625" y="3117850"/>
          <p14:tracePt t="33451" x="1825625" y="3125788"/>
          <p14:tracePt t="33455" x="1825625" y="3133725"/>
          <p14:tracePt t="33462" x="1825625" y="3149600"/>
          <p14:tracePt t="33465" x="1825625" y="3157538"/>
          <p14:tracePt t="33468" x="1817688" y="3157538"/>
          <p14:tracePt t="33469" x="1817688" y="3165475"/>
          <p14:tracePt t="33472" x="1817688" y="3173413"/>
          <p14:tracePt t="33475" x="1817688" y="3181350"/>
          <p14:tracePt t="33480" x="1817688" y="3189288"/>
          <p14:tracePt t="33482" x="1817688" y="3197225"/>
          <p14:tracePt t="33485" x="1817688" y="3205163"/>
          <p14:tracePt t="33489" x="1817688" y="3213100"/>
          <p14:tracePt t="33494" x="1817688" y="3221038"/>
          <p14:tracePt t="33496" x="1809750" y="3228975"/>
          <p14:tracePt t="33499" x="1809750" y="3236913"/>
          <p14:tracePt t="33503" x="1809750" y="3244850"/>
          <p14:tracePt t="33507" x="1809750" y="3252788"/>
          <p14:tracePt t="33512" x="1809750" y="3262313"/>
          <p14:tracePt t="33515" x="1809750" y="3270250"/>
          <p14:tracePt t="33517" x="1809750" y="3278188"/>
          <p14:tracePt t="33521" x="1809750" y="3286125"/>
          <p14:tracePt t="33525" x="1809750" y="3294063"/>
          <p14:tracePt t="33529" x="1801813" y="3294063"/>
          <p14:tracePt t="33531" x="1801813" y="3302000"/>
          <p14:tracePt t="33535" x="1801813" y="3309938"/>
          <p14:tracePt t="33539" x="1801813" y="3317875"/>
          <p14:tracePt t="33544" x="1801813" y="3325813"/>
          <p14:tracePt t="33547" x="1801813" y="3333750"/>
          <p14:tracePt t="33554" x="1801813" y="3341688"/>
          <p14:tracePt t="33557" x="1801813" y="3349625"/>
          <p14:tracePt t="33562" x="1793875" y="3357563"/>
          <p14:tracePt t="33565" x="1793875" y="3365500"/>
          <p14:tracePt t="33569" x="1793875" y="3373438"/>
          <p14:tracePt t="33571" x="1793875" y="3381375"/>
          <p14:tracePt t="33576" x="1793875" y="3389313"/>
          <p14:tracePt t="33580" x="1793875" y="3397250"/>
          <p14:tracePt t="33582" x="1793875" y="3405188"/>
          <p14:tracePt t="33585" x="1793875" y="3413125"/>
          <p14:tracePt t="33587" x="1793875" y="3421063"/>
          <p14:tracePt t="33591" x="1793875" y="3429000"/>
          <p14:tracePt t="33594" x="1793875" y="3436938"/>
          <p14:tracePt t="33596" x="1793875" y="3444875"/>
          <p14:tracePt t="33599" x="1793875" y="3452813"/>
          <p14:tracePt t="33601" x="1793875" y="3460750"/>
          <p14:tracePt t="33603" x="1801813" y="3468688"/>
          <p14:tracePt t="33605" x="1801813" y="3476625"/>
          <p14:tracePt t="33607" x="1801813" y="3484563"/>
          <p14:tracePt t="33612" x="1801813" y="3500438"/>
          <p14:tracePt t="33614" x="1801813" y="3516313"/>
          <p14:tracePt t="33616" x="1801813" y="3524250"/>
          <p14:tracePt t="33618" x="1801813" y="3532188"/>
          <p14:tracePt t="33619" x="1801813" y="3540125"/>
          <p14:tracePt t="33621" x="1801813" y="3548063"/>
          <p14:tracePt t="33623" x="1801813" y="3556000"/>
          <p14:tracePt t="33625" x="1809750" y="3571875"/>
          <p14:tracePt t="33628" x="1809750" y="3579813"/>
          <p14:tracePt t="33632" x="1809750" y="3595688"/>
          <p14:tracePt t="33633" x="1809750" y="3605213"/>
          <p14:tracePt t="33635" x="1809750" y="3613150"/>
          <p14:tracePt t="33637" x="1809750" y="3621088"/>
          <p14:tracePt t="33639" x="1817688" y="3636963"/>
          <p14:tracePt t="33641" x="1817688" y="3644900"/>
          <p14:tracePt t="33646" x="1817688" y="3660775"/>
          <p14:tracePt t="33648" x="1817688" y="3668713"/>
          <p14:tracePt t="33649" x="1817688" y="3676650"/>
          <p14:tracePt t="33651" x="1825625" y="3684588"/>
          <p14:tracePt t="33653" x="1825625" y="3692525"/>
          <p14:tracePt t="33657" x="1825625" y="3700463"/>
          <p14:tracePt t="33662" x="1825625" y="3716338"/>
          <p14:tracePt t="33664" x="1833563" y="3724275"/>
          <p14:tracePt t="33667" x="1833563" y="3732213"/>
          <p14:tracePt t="33669" x="1833563" y="3740150"/>
          <p14:tracePt t="33673" x="1833563" y="3748088"/>
          <p14:tracePt t="33676" x="1833563" y="3756025"/>
          <p14:tracePt t="33679" x="1841500" y="3756025"/>
          <p14:tracePt t="33680" x="1841500" y="3763963"/>
          <p14:tracePt t="33684" x="1841500" y="3771900"/>
          <p14:tracePt t="33685" x="1841500" y="3779838"/>
          <p14:tracePt t="33689" x="1841500" y="3787775"/>
          <p14:tracePt t="33692" x="1849438" y="3795713"/>
          <p14:tracePt t="33696" x="1849438" y="3803650"/>
          <p14:tracePt t="33699" x="1849438" y="3811588"/>
          <p14:tracePt t="33701" x="1849438" y="3819525"/>
          <p14:tracePt t="33705" x="1849438" y="3827463"/>
          <p14:tracePt t="33711" x="1857375" y="3835400"/>
          <p14:tracePt t="33713" x="1857375" y="3843338"/>
          <p14:tracePt t="33715" x="1857375" y="3851275"/>
          <p14:tracePt t="33719" x="1857375" y="3859213"/>
          <p14:tracePt t="33723" x="1857375" y="3867150"/>
          <p14:tracePt t="33728" x="1857375" y="3875088"/>
          <p14:tracePt t="33729" x="1865313" y="3875088"/>
          <p14:tracePt t="33731" x="1865313" y="3883025"/>
          <p14:tracePt t="33735" x="1865313" y="3890963"/>
          <p14:tracePt t="33739" x="1865313" y="3898900"/>
          <p14:tracePt t="33744" x="1865313" y="3906838"/>
          <p14:tracePt t="33747" x="1865313" y="3914775"/>
          <p14:tracePt t="33751" x="1865313" y="3922713"/>
          <p14:tracePt t="33754" x="1873250" y="3922713"/>
          <p14:tracePt t="33755" x="1873250" y="3930650"/>
          <p14:tracePt t="33761" x="1873250" y="3938588"/>
          <p14:tracePt t="33765" x="1873250" y="3948113"/>
          <p14:tracePt t="33769" x="1881188" y="3956050"/>
          <p14:tracePt t="33776" x="1881188" y="3963988"/>
          <p14:tracePt t="33780" x="1881188" y="3971925"/>
          <p14:tracePt t="33785" x="1881188" y="3979863"/>
          <p14:tracePt t="33789" x="1889125" y="3987800"/>
          <p14:tracePt t="33796" x="1889125" y="3995738"/>
          <p14:tracePt t="33801" x="1889125" y="4003675"/>
          <p14:tracePt t="33805" x="1889125" y="4011613"/>
          <p14:tracePt t="33812" x="1897063" y="4019550"/>
          <p14:tracePt t="33816" x="1897063" y="4027488"/>
          <p14:tracePt t="33821" x="1897063" y="4035425"/>
          <p14:tracePt t="33828" x="1897063" y="4043363"/>
          <p14:tracePt t="33831" x="1897063" y="4051300"/>
          <p14:tracePt t="33835" x="1897063" y="4059238"/>
          <p14:tracePt t="33839" x="1905000" y="4059238"/>
          <p14:tracePt t="33841" x="1905000" y="4067175"/>
          <p14:tracePt t="33846" x="1905000" y="4075113"/>
          <p14:tracePt t="33851" x="1905000" y="4083050"/>
          <p14:tracePt t="33855" x="1905000" y="4090988"/>
          <p14:tracePt t="33863" x="1905000" y="4098925"/>
          <p14:tracePt t="33868" x="1905000" y="4106863"/>
          <p14:tracePt t="33869" x="1912938" y="4106863"/>
          <p14:tracePt t="33871" x="1912938" y="4114800"/>
          <p14:tracePt t="33878" x="1912938" y="4122738"/>
          <p14:tracePt t="33883" x="1912938" y="4130675"/>
          <p14:tracePt t="33889" x="1912938" y="4138613"/>
          <p14:tracePt t="33895" x="1922463" y="4146550"/>
          <p14:tracePt t="33899" x="1922463" y="4154488"/>
          <p14:tracePt t="33905" x="1922463" y="4162425"/>
          <p14:tracePt t="33914" x="1922463" y="4170363"/>
          <p14:tracePt t="33919" x="1930400" y="4178300"/>
          <p14:tracePt t="33930" x="1930400" y="4186238"/>
          <p14:tracePt t="34380" x="1922463" y="4186238"/>
          <p14:tracePt t="34384" x="1912938" y="4186238"/>
          <p14:tracePt t="34387" x="1905000" y="4186238"/>
          <p14:tracePt t="34391" x="1897063" y="4186238"/>
          <p14:tracePt t="34395" x="1889125" y="4186238"/>
          <p14:tracePt t="34397" x="1881188" y="4186238"/>
          <p14:tracePt t="34399" x="1873250" y="4186238"/>
          <p14:tracePt t="34403" x="1865313" y="4186238"/>
          <p14:tracePt t="34405" x="1857375" y="4178300"/>
          <p14:tracePt t="34411" x="1849438" y="4178300"/>
          <p14:tracePt t="34413" x="1841500" y="4178300"/>
          <p14:tracePt t="34415" x="1833563" y="4178300"/>
          <p14:tracePt t="34417" x="1825625" y="4178300"/>
          <p14:tracePt t="34421" x="1817688" y="4178300"/>
          <p14:tracePt t="34426" x="1809750" y="4178300"/>
          <p14:tracePt t="34429" x="1801813" y="4178300"/>
          <p14:tracePt t="34431" x="1793875" y="4170363"/>
          <p14:tracePt t="34435" x="1785938" y="4170363"/>
          <p14:tracePt t="34439" x="1778000" y="4170363"/>
          <p14:tracePt t="34445" x="1770063" y="4170363"/>
          <p14:tracePt t="34447" x="1762125" y="4170363"/>
          <p14:tracePt t="34453" x="1754188" y="4170363"/>
          <p14:tracePt t="34462" x="1746250" y="4170363"/>
          <p14:tracePt t="34469" x="1738313" y="4170363"/>
          <p14:tracePt t="34479" x="1730375" y="4170363"/>
          <p14:tracePt t="34483" x="1722438" y="4170363"/>
          <p14:tracePt t="34489" x="1714500" y="4170363"/>
          <p14:tracePt t="34494" x="1706563" y="4170363"/>
          <p14:tracePt t="34497" x="1698625" y="4170363"/>
          <p14:tracePt t="34501" x="1690688" y="4170363"/>
          <p14:tracePt t="34504" x="1690688" y="4162425"/>
          <p14:tracePt t="34507" x="1682750" y="4162425"/>
          <p14:tracePt t="34512" x="1674813" y="4162425"/>
          <p14:tracePt t="34515" x="1666875" y="4162425"/>
          <p14:tracePt t="34519" x="1658938" y="4162425"/>
          <p14:tracePt t="34523" x="1651000" y="4162425"/>
          <p14:tracePt t="34530" x="1643063" y="4162425"/>
          <p14:tracePt t="34533" x="1635125" y="4162425"/>
          <p14:tracePt t="34541" x="1627188" y="4162425"/>
          <p14:tracePt t="34610" x="1627188" y="4154488"/>
          <p14:tracePt t="34619" x="1627188" y="4146550"/>
          <p14:tracePt t="34629" x="1627188" y="4138613"/>
          <p14:tracePt t="34635" x="1627188" y="4130675"/>
          <p14:tracePt t="34646" x="1627188" y="4122738"/>
          <p14:tracePt t="34651" x="1627188" y="4114800"/>
          <p14:tracePt t="34661" x="1627188" y="4106863"/>
          <p14:tracePt t="34668" x="1627188" y="4098925"/>
          <p14:tracePt t="34676" x="1627188" y="4090988"/>
          <p14:tracePt t="34683" x="1627188" y="4083050"/>
          <p14:tracePt t="34687" x="1627188" y="4075113"/>
          <p14:tracePt t="34696" x="1627188" y="4059238"/>
          <p14:tracePt t="34699" x="1619250" y="4051300"/>
          <p14:tracePt t="34703" x="1619250" y="4043363"/>
          <p14:tracePt t="34705" x="1619250" y="4035425"/>
          <p14:tracePt t="34711" x="1619250" y="4027488"/>
          <p14:tracePt t="34712" x="1619250" y="4019550"/>
          <p14:tracePt t="34713" x="1611313" y="4011613"/>
          <p14:tracePt t="34715" x="1611313" y="4003675"/>
          <p14:tracePt t="34717" x="1611313" y="3995738"/>
          <p14:tracePt t="34719" x="1611313" y="3987800"/>
          <p14:tracePt t="34722" x="1611313" y="3979863"/>
          <p14:tracePt t="34723" x="1603375" y="3963988"/>
          <p14:tracePt t="34726" x="1603375" y="3956050"/>
          <p14:tracePt t="34728" x="1603375" y="3948113"/>
          <p14:tracePt t="34730" x="1603375" y="3938588"/>
          <p14:tracePt t="34731" x="1595438" y="3922713"/>
          <p14:tracePt t="34733" x="1595438" y="3914775"/>
          <p14:tracePt t="34735" x="1595438" y="3906838"/>
          <p14:tracePt t="34738" x="1595438" y="3890963"/>
          <p14:tracePt t="34739" x="1595438" y="3883025"/>
          <p14:tracePt t="34741" x="1587500" y="3875088"/>
          <p14:tracePt t="34744" x="1587500" y="3859213"/>
          <p14:tracePt t="34747" x="1587500" y="3851275"/>
          <p14:tracePt t="34748" x="1587500" y="3835400"/>
          <p14:tracePt t="34749" x="1587500" y="3827463"/>
          <p14:tracePt t="34751" x="1587500" y="3811588"/>
          <p14:tracePt t="34753" x="1579563" y="3803650"/>
          <p14:tracePt t="34755" x="1579563" y="3787775"/>
          <p14:tracePt t="34757" x="1579563" y="3771900"/>
          <p14:tracePt t="34761" x="1579563" y="3748088"/>
          <p14:tracePt t="34764" x="1579563" y="3740150"/>
          <p14:tracePt t="34765" x="1579563" y="3724275"/>
          <p14:tracePt t="34767" x="1571625" y="3708400"/>
          <p14:tracePt t="34770" x="1571625" y="3700463"/>
          <p14:tracePt t="34771" x="1571625" y="3684588"/>
          <p14:tracePt t="34773" x="1571625" y="3676650"/>
          <p14:tracePt t="34775" x="1571625" y="3660775"/>
          <p14:tracePt t="34779" x="1562100" y="3644900"/>
          <p14:tracePt t="34781" x="1562100" y="3621088"/>
          <p14:tracePt t="34784" x="1562100" y="3613150"/>
          <p14:tracePt t="34785" x="1562100" y="3595688"/>
          <p14:tracePt t="34787" x="1562100" y="3587750"/>
          <p14:tracePt t="34789" x="1562100" y="3571875"/>
          <p14:tracePt t="34791" x="1562100" y="3563938"/>
          <p14:tracePt t="34794" x="1562100" y="3548063"/>
          <p14:tracePt t="34796" x="1571625" y="3540125"/>
          <p14:tracePt t="34798" x="1571625" y="3524250"/>
          <p14:tracePt t="34799" x="1571625" y="3516313"/>
          <p14:tracePt t="34802" x="1571625" y="3500438"/>
          <p14:tracePt t="34803" x="1571625" y="3492500"/>
          <p14:tracePt t="34805" x="1571625" y="3484563"/>
          <p14:tracePt t="34807" x="1571625" y="3468688"/>
          <p14:tracePt t="34812" x="1571625" y="3444875"/>
          <p14:tracePt t="34813" x="1571625" y="3436938"/>
          <p14:tracePt t="34816" x="1571625" y="3421063"/>
          <p14:tracePt t="34818" x="1571625" y="3413125"/>
          <p14:tracePt t="34820" x="1571625" y="3397250"/>
          <p14:tracePt t="34821" x="1571625" y="3389313"/>
          <p14:tracePt t="34823" x="1571625" y="3373438"/>
          <p14:tracePt t="34826" x="1571625" y="3365500"/>
          <p14:tracePt t="34828" x="1571625" y="3349625"/>
          <p14:tracePt t="34830" x="1571625" y="3341688"/>
          <p14:tracePt t="34832" x="1571625" y="3325813"/>
          <p14:tracePt t="34834" x="1571625" y="3317875"/>
          <p14:tracePt t="34835" x="1571625" y="3302000"/>
          <p14:tracePt t="34837" x="1571625" y="3294063"/>
          <p14:tracePt t="34839" x="1571625" y="3286125"/>
          <p14:tracePt t="34841" x="1571625" y="3270250"/>
          <p14:tracePt t="34844" x="1571625" y="3262313"/>
          <p14:tracePt t="34846" x="1571625" y="3252788"/>
          <p14:tracePt t="34848" x="1571625" y="3236913"/>
          <p14:tracePt t="34849" x="1571625" y="3228975"/>
          <p14:tracePt t="34851" x="1571625" y="3213100"/>
          <p14:tracePt t="34853" x="1571625" y="3205163"/>
          <p14:tracePt t="34855" x="1562100" y="3197225"/>
          <p14:tracePt t="34857" x="1562100" y="3181350"/>
          <p14:tracePt t="34862" x="1562100" y="3157538"/>
          <p14:tracePt t="34864" x="1562100" y="3149600"/>
          <p14:tracePt t="34866" x="1562100" y="3133725"/>
          <p14:tracePt t="34867" x="1554163" y="3125788"/>
          <p14:tracePt t="34869" x="1554163" y="3117850"/>
          <p14:tracePt t="34871" x="1554163" y="3101975"/>
          <p14:tracePt t="34873" x="1554163" y="3094038"/>
          <p14:tracePt t="34876" x="1546225" y="3086100"/>
          <p14:tracePt t="34878" x="1546225" y="3070225"/>
          <p14:tracePt t="34882" x="1538288" y="3054350"/>
          <p14:tracePt t="34884" x="1538288" y="3038475"/>
          <p14:tracePt t="34885" x="1530350" y="3030538"/>
          <p14:tracePt t="34887" x="1530350" y="3022600"/>
          <p14:tracePt t="34889" x="1530350" y="3014663"/>
          <p14:tracePt t="34891" x="1522413" y="3006725"/>
          <p14:tracePt t="34896" x="1514475" y="2982913"/>
          <p14:tracePt t="34898" x="1514475" y="2974975"/>
          <p14:tracePt t="34899" x="1506538" y="2967038"/>
          <p14:tracePt t="34901" x="1498600" y="2959100"/>
          <p14:tracePt t="34903" x="1498600" y="2951163"/>
          <p14:tracePt t="34905" x="1498600" y="2943225"/>
          <p14:tracePt t="34907" x="1490663" y="2935288"/>
          <p14:tracePt t="34911" x="1482725" y="2919413"/>
          <p14:tracePt t="34916" x="1474788" y="2901950"/>
          <p14:tracePt t="34917" x="1466850" y="2894013"/>
          <p14:tracePt t="34919" x="1466850" y="2886075"/>
          <p14:tracePt t="34921" x="1466850" y="2878138"/>
          <p14:tracePt t="34923" x="1458913" y="2878138"/>
          <p14:tracePt t="34926" x="1458913" y="2870200"/>
          <p14:tracePt t="34928" x="1450975" y="2862263"/>
          <p14:tracePt t="34930" x="1443038" y="2854325"/>
          <p14:tracePt t="34933" x="1435100" y="2846388"/>
          <p14:tracePt t="34936" x="1435100" y="2838450"/>
          <p14:tracePt t="34937" x="1427163" y="2838450"/>
          <p14:tracePt t="34939" x="1427163" y="2830513"/>
          <p14:tracePt t="34942" x="1419225" y="2822575"/>
          <p14:tracePt t="34944" x="1411288" y="2822575"/>
          <p14:tracePt t="34964" x="1363663" y="2774950"/>
          <p14:tracePt t="34966" x="1355725" y="2767013"/>
          <p14:tracePt t="34967" x="1347788" y="2767013"/>
          <p14:tracePt t="34969" x="1339850" y="2759075"/>
          <p14:tracePt t="34971" x="1339850" y="2751138"/>
          <p14:tracePt t="34973" x="1331913" y="2751138"/>
          <p14:tracePt t="34976" x="1331913" y="2743200"/>
          <p14:tracePt t="34979" x="1323975" y="2743200"/>
          <p14:tracePt t="34982" x="1316038" y="2735263"/>
          <p14:tracePt t="34983" x="1308100" y="2735263"/>
          <p14:tracePt t="34985" x="1308100" y="2727325"/>
          <p14:tracePt t="34988" x="1300163" y="2727325"/>
          <p14:tracePt t="34991" x="1292225" y="2727325"/>
          <p14:tracePt t="34994" x="1292225" y="2719388"/>
          <p14:tracePt t="35001" x="1284288" y="2719388"/>
          <p14:tracePt t="35007" x="1284288" y="2711450"/>
          <p14:tracePt t="35169" x="1292225" y="2719388"/>
          <p14:tracePt t="35172" x="1300163" y="2719388"/>
          <p14:tracePt t="35176" x="1308100" y="2719388"/>
          <p14:tracePt t="35179" x="1316038" y="2727325"/>
          <p14:tracePt t="35180" x="1323975" y="2727325"/>
          <p14:tracePt t="35181" x="1339850" y="2727325"/>
          <p14:tracePt t="35183" x="1347788" y="2735263"/>
          <p14:tracePt t="35185" x="1355725" y="2735263"/>
          <p14:tracePt t="35187" x="1371600" y="2735263"/>
          <p14:tracePt t="35189" x="1379538" y="2743200"/>
          <p14:tracePt t="35192" x="1395413" y="2743200"/>
          <p14:tracePt t="35194" x="1403350" y="2743200"/>
          <p14:tracePt t="35196" x="1419225" y="2751138"/>
          <p14:tracePt t="35198" x="1427163" y="2751138"/>
          <p14:tracePt t="35199" x="1443038" y="2751138"/>
          <p14:tracePt t="35201" x="1458913" y="2759075"/>
          <p14:tracePt t="35203" x="1474788" y="2759075"/>
          <p14:tracePt t="35205" x="1482725" y="2767013"/>
          <p14:tracePt t="35208" x="1498600" y="2767013"/>
          <p14:tracePt t="35211" x="1514475" y="2767013"/>
          <p14:tracePt t="35212" x="1530350" y="2774950"/>
          <p14:tracePt t="35216" x="1562100" y="2782888"/>
          <p14:tracePt t="35217" x="1579563" y="2782888"/>
          <p14:tracePt t="35219" x="1595438" y="2782888"/>
          <p14:tracePt t="35222" x="1611313" y="2790825"/>
          <p14:tracePt t="35223" x="1627188" y="2790825"/>
          <p14:tracePt t="35226" x="1635125" y="2790825"/>
          <p14:tracePt t="35228" x="1651000" y="2798763"/>
          <p14:tracePt t="35230" x="1666875" y="2798763"/>
          <p14:tracePt t="35232" x="1682750" y="2806700"/>
          <p14:tracePt t="35233" x="1690688" y="2806700"/>
          <p14:tracePt t="35235" x="1706563" y="2814638"/>
          <p14:tracePt t="35238" x="1714500" y="2814638"/>
          <p14:tracePt t="35239" x="1730375" y="2814638"/>
          <p14:tracePt t="35241" x="1738313" y="2822575"/>
          <p14:tracePt t="35244" x="1754188" y="2822575"/>
          <p14:tracePt t="35246" x="1762125" y="2822575"/>
          <p14:tracePt t="35249" x="1778000" y="2822575"/>
          <p14:tracePt t="35251" x="1785938" y="2822575"/>
          <p14:tracePt t="35254" x="1793875" y="2830513"/>
          <p14:tracePt t="35255" x="1801813" y="2830513"/>
          <p14:tracePt t="35257" x="1809750" y="2830513"/>
          <p14:tracePt t="35261" x="1817688" y="2830513"/>
          <p14:tracePt t="35265" x="1825625" y="2830513"/>
          <p14:tracePt t="35268" x="1833563" y="2830513"/>
          <p14:tracePt t="35270" x="1833563" y="2838450"/>
          <p14:tracePt t="35273" x="1841500" y="2838450"/>
          <p14:tracePt t="35360" x="1833563" y="2838450"/>
          <p14:tracePt t="35364" x="1825625" y="2838450"/>
          <p14:tracePt t="35366" x="1817688" y="2838450"/>
          <p14:tracePt t="35369" x="1809750" y="2838450"/>
          <p14:tracePt t="35371" x="1801813" y="2838450"/>
          <p14:tracePt t="35373" x="1793875" y="2846388"/>
          <p14:tracePt t="35378" x="1785938" y="2846388"/>
          <p14:tracePt t="35380" x="1778000" y="2846388"/>
          <p14:tracePt t="35383" x="1770063" y="2846388"/>
          <p14:tracePt t="35385" x="1762125" y="2846388"/>
          <p14:tracePt t="35389" x="1754188" y="2846388"/>
          <p14:tracePt t="35391" x="1746250" y="2846388"/>
          <p14:tracePt t="35396" x="1738313" y="2846388"/>
          <p14:tracePt t="35397" x="1730375" y="2846388"/>
          <p14:tracePt t="35401" x="1722438" y="2846388"/>
          <p14:tracePt t="35405" x="1714500" y="2846388"/>
          <p14:tracePt t="35412" x="1706563" y="2846388"/>
          <p14:tracePt t="35413" x="1698625" y="2854325"/>
          <p14:tracePt t="35419" x="1690688" y="2854325"/>
          <p14:tracePt t="35429" x="1682750" y="2854325"/>
          <p14:tracePt t="35468" x="1682750" y="2862263"/>
          <p14:tracePt t="35474" x="1674813" y="2870200"/>
          <p14:tracePt t="35477" x="1674813" y="2878138"/>
          <p14:tracePt t="35480" x="1666875" y="2886075"/>
          <p14:tracePt t="35482" x="1666875" y="2894013"/>
          <p14:tracePt t="35483" x="1658938" y="2909888"/>
          <p14:tracePt t="35485" x="1658938" y="2919413"/>
          <p14:tracePt t="35491" x="1651000" y="2943225"/>
          <p14:tracePt t="35494" x="1643063" y="2967038"/>
          <p14:tracePt t="35497" x="1635125" y="3006725"/>
          <p14:tracePt t="35500" x="1635125" y="3022600"/>
          <p14:tracePt t="35501" x="1627188" y="3038475"/>
          <p14:tracePt t="35504" x="1627188" y="3062288"/>
          <p14:tracePt t="35506" x="1619250" y="3086100"/>
          <p14:tracePt t="35507" x="1619250" y="3101975"/>
          <p14:tracePt t="35511" x="1611313" y="3149600"/>
          <p14:tracePt t="35514" x="1611313" y="3181350"/>
          <p14:tracePt t="35515" x="1611313" y="3205163"/>
          <p14:tracePt t="35517" x="1603375" y="3228975"/>
          <p14:tracePt t="35519" x="1603375" y="3252788"/>
          <p14:tracePt t="35521" x="1603375" y="3278188"/>
          <p14:tracePt t="35523" x="1603375" y="3309938"/>
          <p14:tracePt t="35525" x="1595438" y="3333750"/>
          <p14:tracePt t="35527" x="1595438" y="3357563"/>
          <p14:tracePt t="35529" x="1587500" y="3381375"/>
          <p14:tracePt t="35531" x="1587500" y="3405188"/>
          <p14:tracePt t="35533" x="1587500" y="3429000"/>
          <p14:tracePt t="35535" x="1587500" y="3452813"/>
          <p14:tracePt t="35537" x="1587500" y="3476625"/>
          <p14:tracePt t="35539" x="1587500" y="3500438"/>
          <p14:tracePt t="35541" x="1587500" y="3524250"/>
          <p14:tracePt t="35543" x="1587500" y="3548063"/>
          <p14:tracePt t="35545" x="1587500" y="3571875"/>
          <p14:tracePt t="35547" x="1587500" y="3587750"/>
          <p14:tracePt t="35549" x="1587500" y="3605213"/>
          <p14:tracePt t="35551" x="1587500" y="3629025"/>
          <p14:tracePt t="35553" x="1587500" y="3644900"/>
          <p14:tracePt t="35555" x="1595438" y="3660775"/>
          <p14:tracePt t="35557" x="1595438" y="3684588"/>
          <p14:tracePt t="35560" x="1595438" y="3700463"/>
          <p14:tracePt t="35561" x="1595438" y="3716338"/>
          <p14:tracePt t="35563" x="1603375" y="3732213"/>
          <p14:tracePt t="35565" x="1603375" y="3740150"/>
          <p14:tracePt t="35567" x="1611313" y="3756025"/>
          <p14:tracePt t="35569" x="1611313" y="3771900"/>
          <p14:tracePt t="35571" x="1619250" y="3787775"/>
          <p14:tracePt t="35573" x="1619250" y="3795713"/>
          <p14:tracePt t="35575" x="1627188" y="3811588"/>
          <p14:tracePt t="35577" x="1627188" y="3819525"/>
          <p14:tracePt t="35579" x="1635125" y="3835400"/>
          <p14:tracePt t="35581" x="1643063" y="3843338"/>
          <p14:tracePt t="35583" x="1643063" y="3851275"/>
          <p14:tracePt t="35585" x="1651000" y="3867150"/>
          <p14:tracePt t="35587" x="1658938" y="3875088"/>
          <p14:tracePt t="35589" x="1658938" y="3883025"/>
          <p14:tracePt t="35591" x="1666875" y="3890963"/>
          <p14:tracePt t="35593" x="1674813" y="3898900"/>
          <p14:tracePt t="35596" x="1682750" y="3914775"/>
          <p14:tracePt t="35597" x="1682750" y="3922713"/>
          <p14:tracePt t="35599" x="1690688" y="3930650"/>
          <p14:tracePt t="35601" x="1698625" y="3938588"/>
          <p14:tracePt t="35603" x="1698625" y="3948113"/>
          <p14:tracePt t="35605" x="1706563" y="3956050"/>
          <p14:tracePt t="35607" x="1714500" y="3963988"/>
          <p14:tracePt t="35610" x="1714500" y="3971925"/>
          <p14:tracePt t="35611" x="1722438" y="3971925"/>
          <p14:tracePt t="35614" x="1730375" y="3979863"/>
          <p14:tracePt t="35615" x="1730375" y="3987800"/>
          <p14:tracePt t="35617" x="1738313" y="3995738"/>
          <p14:tracePt t="35621" x="1746250" y="4003675"/>
          <p14:tracePt t="35623" x="1746250" y="4011613"/>
          <p14:tracePt t="35625" x="1754188" y="4011613"/>
          <p14:tracePt t="35627" x="1754188" y="4019550"/>
          <p14:tracePt t="35630" x="1762125" y="4019550"/>
          <p14:tracePt t="35631" x="1762125" y="4027488"/>
          <p14:tracePt t="35633" x="1770063" y="4027488"/>
          <p14:tracePt t="35635" x="1770063" y="4035425"/>
          <p14:tracePt t="35639" x="1778000" y="4043363"/>
          <p14:tracePt t="35646" x="1778000" y="4051300"/>
          <p14:tracePt t="35649" x="1785938" y="4051300"/>
          <p14:tracePt t="35657" x="1785938" y="4059238"/>
          <p14:tracePt t="35671" x="1793875" y="4059238"/>
          <p14:tracePt t="35680" x="1793875" y="4067175"/>
          <p14:tracePt t="35695" x="1801813" y="4067175"/>
          <p14:tracePt t="35705" x="1801813" y="4075113"/>
          <p14:tracePt t="35707" x="1809750" y="4075113"/>
          <p14:tracePt t="35715" x="1817688" y="4075113"/>
          <p14:tracePt t="35723" x="1825625" y="4083050"/>
          <p14:tracePt t="35729" x="1833563" y="4083050"/>
          <p14:tracePt t="35733" x="1841500" y="4083050"/>
          <p14:tracePt t="35739" x="1849438" y="4083050"/>
          <p14:tracePt t="35742" x="1857375" y="4083050"/>
          <p14:tracePt t="35746" x="1865313" y="4083050"/>
          <p14:tracePt t="35747" x="1873250" y="4083050"/>
          <p14:tracePt t="35749" x="1873250" y="4090988"/>
          <p14:tracePt t="35752" x="1881188" y="4090988"/>
          <p14:tracePt t="35754" x="1889125" y="4090988"/>
          <p14:tracePt t="35755" x="1897063" y="4090988"/>
          <p14:tracePt t="35761" x="1912938" y="4090988"/>
          <p14:tracePt t="35763" x="1922463" y="4090988"/>
          <p14:tracePt t="35765" x="1930400" y="4090988"/>
          <p14:tracePt t="35769" x="1938338" y="4090988"/>
          <p14:tracePt t="35772" x="1946275" y="4090988"/>
          <p14:tracePt t="35775" x="1954213" y="4090988"/>
          <p14:tracePt t="35778" x="1962150" y="4090988"/>
          <p14:tracePt t="35781" x="1970088" y="4098925"/>
          <p14:tracePt t="35783" x="1978025" y="4098925"/>
          <p14:tracePt t="35787" x="1985963" y="4098925"/>
          <p14:tracePt t="35791" x="1993900" y="4098925"/>
          <p14:tracePt t="35796" x="2001838" y="4098925"/>
          <p14:tracePt t="35799" x="2009775" y="4098925"/>
          <p14:tracePt t="35803" x="2017713" y="4098925"/>
          <p14:tracePt t="35811" x="2025650" y="4098925"/>
          <p14:tracePt t="35814" x="2033588" y="4098925"/>
          <p14:tracePt t="35816" x="2033588" y="4106863"/>
          <p14:tracePt t="35821" x="2041525" y="4106863"/>
          <p14:tracePt t="35908" x="2033588" y="4106863"/>
          <p14:tracePt t="35914" x="2033588" y="4114800"/>
          <p14:tracePt t="35916" x="2025650" y="4114800"/>
          <p14:tracePt t="35924" x="2017713" y="4122738"/>
          <p14:tracePt t="35934" x="2009775" y="4122738"/>
          <p14:tracePt t="35935" x="2009775" y="4130675"/>
          <p14:tracePt t="35941" x="2001838" y="4130675"/>
          <p14:tracePt t="35950" x="1993900" y="4130675"/>
          <p14:tracePt t="35964" x="1978025" y="4138613"/>
          <p14:tracePt t="35971" x="1970088" y="4138613"/>
          <p14:tracePt t="36186" x="1970088" y="4146550"/>
          <p14:tracePt t="36206" x="1962150" y="4146550"/>
          <p14:tracePt t="36212" x="1962150" y="4154488"/>
          <p14:tracePt t="36229" x="1962150" y="4162425"/>
          <p14:tracePt t="36252" x="1954213" y="4170363"/>
          <p14:tracePt t="36278" x="1954213" y="4178300"/>
          <p14:tracePt t="36292" x="1946275" y="4178300"/>
          <p14:tracePt t="36306" x="1946275" y="4186238"/>
          <p14:tracePt t="36311" x="1938338" y="4186238"/>
          <p14:tracePt t="36328" x="1930400" y="4186238"/>
          <p14:tracePt t="36331" x="1930400" y="4194175"/>
          <p14:tracePt t="36344" x="1922463" y="4194175"/>
          <p14:tracePt t="36362" x="1912938" y="4194175"/>
          <p14:tracePt t="36364" x="1912938" y="4202113"/>
          <p14:tracePt t="36382" x="1905000" y="4202113"/>
          <p14:tracePt t="36677" x="1905000" y="4210050"/>
          <p14:tracePt t="36684" x="1897063" y="4210050"/>
          <p14:tracePt t="36687" x="1897063" y="4217988"/>
          <p14:tracePt t="36760" x="1897063" y="4225925"/>
          <p14:tracePt t="36772" x="1889125" y="4225925"/>
          <p14:tracePt t="36927" x="1889125" y="4233863"/>
          <p14:tracePt t="36938" x="1897063" y="4233863"/>
          <p14:tracePt t="36951" x="1897063" y="4241800"/>
          <p14:tracePt t="36956" x="1905000" y="4241800"/>
          <p14:tracePt t="36968" x="1912938" y="4241800"/>
          <p14:tracePt t="36969" x="1912938" y="4249738"/>
          <p14:tracePt t="36976" x="1922463" y="4249738"/>
          <p14:tracePt t="36985" x="1930400" y="4249738"/>
          <p14:tracePt t="36991" x="1938338" y="4249738"/>
          <p14:tracePt t="37000" x="1946275" y="4257675"/>
          <p14:tracePt t="37005" x="1954213" y="4257675"/>
          <p14:tracePt t="37012" x="1962150" y="4257675"/>
          <p14:tracePt t="37015" x="1970088" y="4257675"/>
          <p14:tracePt t="37021" x="1978025" y="4257675"/>
          <p14:tracePt t="37028" x="1985963" y="4257675"/>
          <p14:tracePt t="37035" x="1993900" y="4257675"/>
          <p14:tracePt t="37326" x="2001838" y="4257675"/>
          <p14:tracePt t="37340" x="2009775" y="4257675"/>
          <p14:tracePt t="37348" x="2017713" y="4257675"/>
          <p14:tracePt t="37355" x="2025650" y="4257675"/>
          <p14:tracePt t="37363" x="2033588" y="4257675"/>
          <p14:tracePt t="37367" x="2041525" y="4257675"/>
          <p14:tracePt t="37373" x="2049463" y="4257675"/>
          <p14:tracePt t="37385" x="2057400" y="4257675"/>
          <p14:tracePt t="38360" x="2049463" y="4257675"/>
          <p14:tracePt t="38372" x="2041525" y="4249738"/>
          <p14:tracePt t="38380" x="2033588" y="4249738"/>
          <p14:tracePt t="38385" x="2033588" y="4241800"/>
          <p14:tracePt t="38396" x="2025650" y="4241800"/>
          <p14:tracePt t="39202" x="2025650" y="4233863"/>
          <p14:tracePt t="39208" x="2017713" y="4233863"/>
          <p14:tracePt t="39214" x="2017713" y="4225925"/>
          <p14:tracePt t="39228" x="2017713" y="4217988"/>
          <p14:tracePt t="39237" x="2009775" y="4217988"/>
          <p14:tracePt t="39508" x="2009775" y="4210050"/>
          <p14:tracePt t="39520" x="2009775" y="4202113"/>
          <p14:tracePt t="40652" x="2009775" y="4194175"/>
          <p14:tracePt t="40662" x="2009775" y="4186238"/>
          <p14:tracePt t="40684" x="2009775" y="4178300"/>
          <p14:tracePt t="40718" x="2009775" y="4170363"/>
          <p14:tracePt t="40734" x="2009775" y="4162425"/>
          <p14:tracePt t="40736" x="2001838" y="4162425"/>
          <p14:tracePt t="40744" x="2001838" y="4154488"/>
          <p14:tracePt t="40753" x="1993900" y="4146550"/>
          <p14:tracePt t="40788" x="1993900" y="4138613"/>
          <p14:tracePt t="40988" x="1993900" y="4130675"/>
          <p14:tracePt t="40996" x="1993900" y="4122738"/>
          <p14:tracePt t="40999" x="1993900" y="4114800"/>
          <p14:tracePt t="41005" x="1993900" y="4106863"/>
          <p14:tracePt t="41008" x="1985963" y="4098925"/>
          <p14:tracePt t="41012" x="1985963" y="4090988"/>
          <p14:tracePt t="41013" x="1985963" y="4083050"/>
          <p14:tracePt t="41015" x="1978025" y="4075113"/>
          <p14:tracePt t="41017" x="1978025" y="4067175"/>
          <p14:tracePt t="41020" x="1978025" y="4059238"/>
          <p14:tracePt t="41021" x="1970088" y="4051300"/>
          <p14:tracePt t="41023" x="1970088" y="4043363"/>
          <p14:tracePt t="41028" x="1962150" y="4035425"/>
          <p14:tracePt t="41030" x="1962150" y="4027488"/>
          <p14:tracePt t="41031" x="1962150" y="4019550"/>
          <p14:tracePt t="41034" x="1954213" y="4011613"/>
          <p14:tracePt t="41036" x="1954213" y="4003675"/>
          <p14:tracePt t="41037" x="1954213" y="3995738"/>
          <p14:tracePt t="41041" x="1954213" y="3987800"/>
          <p14:tracePt t="41045" x="1946275" y="3979863"/>
          <p14:tracePt t="41048" x="1946275" y="3963988"/>
          <p14:tracePt t="41049" x="1946275" y="3956050"/>
          <p14:tracePt t="41053" x="1938338" y="3948113"/>
          <p14:tracePt t="41055" x="1938338" y="3938588"/>
          <p14:tracePt t="41057" x="1938338" y="3930650"/>
          <p14:tracePt t="41061" x="1938338" y="3914775"/>
          <p14:tracePt t="41064" x="1938338" y="3906838"/>
          <p14:tracePt t="41067" x="1930400" y="3898900"/>
          <p14:tracePt t="41068" x="1930400" y="3890963"/>
          <p14:tracePt t="41070" x="1930400" y="3875088"/>
          <p14:tracePt t="41071" x="1930400" y="3867150"/>
          <p14:tracePt t="41073" x="1930400" y="3859213"/>
          <p14:tracePt t="41075" x="1930400" y="3843338"/>
          <p14:tracePt t="41078" x="1922463" y="3835400"/>
          <p14:tracePt t="41080" x="1922463" y="3827463"/>
          <p14:tracePt t="41084" x="1922463" y="3803650"/>
          <p14:tracePt t="41085" x="1922463" y="3795713"/>
          <p14:tracePt t="41087" x="1912938" y="3779838"/>
          <p14:tracePt t="41089" x="1912938" y="3771900"/>
          <p14:tracePt t="41091" x="1912938" y="3756025"/>
          <p14:tracePt t="41094" x="1912938" y="3748088"/>
          <p14:tracePt t="41097" x="1905000" y="3740150"/>
          <p14:tracePt t="41100" x="1897063" y="3724275"/>
          <p14:tracePt t="41101" x="1897063" y="3716338"/>
          <p14:tracePt t="41103" x="1897063" y="3708400"/>
          <p14:tracePt t="41105" x="1889125" y="3700463"/>
          <p14:tracePt t="41107" x="1889125" y="3692525"/>
          <p14:tracePt t="41110" x="1889125" y="3684588"/>
          <p14:tracePt t="41112" x="1881188" y="3668713"/>
          <p14:tracePt t="41116" x="1881188" y="3652838"/>
          <p14:tracePt t="41118" x="1873250" y="3644900"/>
          <p14:tracePt t="41119" x="1873250" y="3636963"/>
          <p14:tracePt t="41121" x="1873250" y="3629025"/>
          <p14:tracePt t="41123" x="1865313" y="3621088"/>
          <p14:tracePt t="41125" x="1865313" y="3613150"/>
          <p14:tracePt t="41128" x="1865313" y="3605213"/>
          <p14:tracePt t="41133" x="1857375" y="3579813"/>
          <p14:tracePt t="41135" x="1857375" y="3563938"/>
          <p14:tracePt t="41137" x="1849438" y="3556000"/>
          <p14:tracePt t="41139" x="1849438" y="3548063"/>
          <p14:tracePt t="41141" x="1849438" y="3532188"/>
          <p14:tracePt t="41146" x="1841500" y="3508375"/>
          <p14:tracePt t="41148" x="1841500" y="3492500"/>
          <p14:tracePt t="41150" x="1841500" y="3484563"/>
          <p14:tracePt t="41151" x="1833563" y="3468688"/>
          <p14:tracePt t="41153" x="1833563" y="3460750"/>
          <p14:tracePt t="41155" x="1833563" y="3444875"/>
          <p14:tracePt t="41157" x="1825625" y="3436938"/>
          <p14:tracePt t="41162" x="1817688" y="3405188"/>
          <p14:tracePt t="41164" x="1817688" y="3397250"/>
          <p14:tracePt t="41166" x="1817688" y="3381375"/>
          <p14:tracePt t="41168" x="1817688" y="3373438"/>
          <p14:tracePt t="41169" x="1809750" y="3357563"/>
          <p14:tracePt t="41171" x="1809750" y="3349625"/>
          <p14:tracePt t="41173" x="1801813" y="3333750"/>
          <p14:tracePt t="41176" x="1801813" y="3325813"/>
          <p14:tracePt t="41179" x="1801813" y="3302000"/>
          <p14:tracePt t="41182" x="1793875" y="3294063"/>
          <p14:tracePt t="41183" x="1793875" y="3278188"/>
          <p14:tracePt t="41185" x="1793875" y="3270250"/>
          <p14:tracePt t="41187" x="1793875" y="3262313"/>
          <p14:tracePt t="41189" x="1793875" y="3244850"/>
          <p14:tracePt t="41192" x="1793875" y="3236913"/>
          <p14:tracePt t="41194" x="1793875" y="3228975"/>
          <p14:tracePt t="41197" x="1785938" y="3221038"/>
          <p14:tracePt t="41198" x="1785938" y="3213100"/>
          <p14:tracePt t="41199" x="1785938" y="3197225"/>
          <p14:tracePt t="41201" x="1785938" y="3189288"/>
          <p14:tracePt t="41203" x="1785938" y="3181350"/>
          <p14:tracePt t="41205" x="1785938" y="3173413"/>
          <p14:tracePt t="41208" x="1785938" y="3165475"/>
          <p14:tracePt t="41212" x="1778000" y="3149600"/>
          <p14:tracePt t="41213" x="1778000" y="3141663"/>
          <p14:tracePt t="41215" x="1778000" y="3133725"/>
          <p14:tracePt t="41217" x="1778000" y="3125788"/>
          <p14:tracePt t="41219" x="1778000" y="3117850"/>
          <p14:tracePt t="41222" x="1778000" y="3109913"/>
          <p14:tracePt t="41223" x="1778000" y="3101975"/>
          <p14:tracePt t="41228" x="1778000" y="3094038"/>
          <p14:tracePt t="41230" x="1778000" y="3086100"/>
          <p14:tracePt t="41233" x="1778000" y="3078163"/>
          <p14:tracePt t="41235" x="1778000" y="3070225"/>
          <p14:tracePt t="41239" x="1778000" y="3062288"/>
          <p14:tracePt t="41244" x="1778000" y="3054350"/>
          <p14:tracePt t="41247" x="1778000" y="3046413"/>
          <p14:tracePt t="41253" x="1778000" y="3038475"/>
          <p14:tracePt t="41257" x="1778000" y="3030538"/>
          <p14:tracePt t="41267" x="1778000" y="3022600"/>
          <p14:tracePt t="41332" x="1770063" y="3022600"/>
          <p14:tracePt t="41659" x="1762125" y="3022600"/>
          <p14:tracePt t="41666" x="1754188" y="3014663"/>
          <p14:tracePt t="41669" x="1746250" y="3014663"/>
          <p14:tracePt t="41673" x="1738313" y="3006725"/>
          <p14:tracePt t="41676" x="1730375" y="3006725"/>
          <p14:tracePt t="41679" x="1722438" y="3006725"/>
          <p14:tracePt t="41682" x="1706563" y="2998788"/>
          <p14:tracePt t="41683" x="1698625" y="2998788"/>
          <p14:tracePt t="41685" x="1690688" y="2990850"/>
          <p14:tracePt t="41687" x="1682750" y="2990850"/>
          <p14:tracePt t="41689" x="1674813" y="2990850"/>
          <p14:tracePt t="41692" x="1666875" y="2982913"/>
          <p14:tracePt t="41694" x="1658938" y="2982913"/>
          <p14:tracePt t="41696" x="1651000" y="2982913"/>
          <p14:tracePt t="41698" x="1643063" y="2974975"/>
          <p14:tracePt t="41699" x="1635125" y="2974975"/>
          <p14:tracePt t="41701" x="1627188" y="2974975"/>
          <p14:tracePt t="41703" x="1619250" y="2967038"/>
          <p14:tracePt t="41705" x="1611313" y="2967038"/>
          <p14:tracePt t="41708" x="1603375" y="2959100"/>
          <p14:tracePt t="41711" x="1587500" y="2959100"/>
          <p14:tracePt t="41716" x="1571625" y="2951163"/>
          <p14:tracePt t="41718" x="1562100" y="2951163"/>
          <p14:tracePt t="41719" x="1554163" y="2943225"/>
          <p14:tracePt t="41721" x="1546225" y="2943225"/>
          <p14:tracePt t="41724" x="1538288" y="2943225"/>
          <p14:tracePt t="41725" x="1522413" y="2943225"/>
          <p14:tracePt t="41728" x="1514475" y="2935288"/>
          <p14:tracePt t="41731" x="1498600" y="2935288"/>
          <p14:tracePt t="41733" x="1490663" y="2935288"/>
          <p14:tracePt t="41735" x="1482725" y="2935288"/>
          <p14:tracePt t="41738" x="1474788" y="2927350"/>
          <p14:tracePt t="41739" x="1466850" y="2927350"/>
          <p14:tracePt t="41744" x="1458913" y="2927350"/>
          <p14:tracePt t="41747" x="1450975" y="2927350"/>
          <p14:tracePt t="41748" x="1443038" y="2927350"/>
          <p14:tracePt t="41749" x="1435100" y="2927350"/>
          <p14:tracePt t="41754" x="1427163" y="2927350"/>
          <p14:tracePt t="41756" x="1419225" y="2927350"/>
          <p14:tracePt t="41760" x="1411288" y="2927350"/>
          <p14:tracePt t="41764" x="1403350" y="2927350"/>
          <p14:tracePt t="41767" x="1395413" y="2927350"/>
          <p14:tracePt t="41771" x="1387475" y="2927350"/>
          <p14:tracePt t="41778" x="1379538" y="2927350"/>
          <p14:tracePt t="41784" x="1371600" y="2927350"/>
          <p14:tracePt t="41789" x="1363663" y="2927350"/>
          <p14:tracePt t="41796" x="1355725" y="2927350"/>
          <p14:tracePt t="41803" x="1347788" y="2927350"/>
          <p14:tracePt t="41811" x="1339850" y="2927350"/>
          <p14:tracePt t="41819" x="1331913" y="2927350"/>
          <p14:tracePt t="41828" x="1323975" y="2927350"/>
          <p14:tracePt t="41836" x="1316038" y="2927350"/>
          <p14:tracePt t="41844" x="1308100" y="2927350"/>
          <p14:tracePt t="41853" x="1300163" y="2927350"/>
          <p14:tracePt t="41869" x="1292225" y="2927350"/>
          <p14:tracePt t="41884" x="1292225" y="2935288"/>
          <p14:tracePt t="41891" x="1284288" y="2935288"/>
          <p14:tracePt t="41907" x="1276350" y="2935288"/>
          <p14:tracePt t="41912" x="1276350" y="2943225"/>
          <p14:tracePt t="41929" x="1268413" y="2943225"/>
          <p14:tracePt t="41935" x="1268413" y="2951163"/>
          <p14:tracePt t="41961" x="1252538" y="2959100"/>
          <p14:tracePt t="41968" x="1244600" y="2959100"/>
          <p14:tracePt t="41975" x="1244600" y="2967038"/>
          <p14:tracePt t="41979" x="1236663" y="2967038"/>
          <p14:tracePt t="41991" x="1228725" y="2967038"/>
          <p14:tracePt t="42030" x="1220788" y="2967038"/>
          <p14:tracePt t="42033" x="1220788" y="2959100"/>
          <p14:tracePt t="42041" x="1211263" y="2959100"/>
          <p14:tracePt t="42045" x="1211263" y="2951163"/>
          <p14:tracePt t="42049" x="1203325" y="2951163"/>
          <p14:tracePt t="42052" x="1203325" y="2943225"/>
          <p14:tracePt t="42056" x="1195388" y="2935288"/>
          <p14:tracePt t="42060" x="1195388" y="2927350"/>
          <p14:tracePt t="42062" x="1187450" y="2927350"/>
          <p14:tracePt t="42064" x="1187450" y="2919413"/>
          <p14:tracePt t="42068" x="1179513" y="2909888"/>
          <p14:tracePt t="42071" x="1171575" y="2901950"/>
          <p14:tracePt t="42075" x="1171575" y="2894013"/>
          <p14:tracePt t="42078" x="1163638" y="2894013"/>
          <p14:tracePt t="42080" x="1163638" y="2886075"/>
          <p14:tracePt t="42084" x="1155700" y="2878138"/>
          <p14:tracePt t="42087" x="1155700" y="2870200"/>
          <p14:tracePt t="42089" x="1147763" y="2870200"/>
          <p14:tracePt t="42091" x="1147763" y="2862263"/>
          <p14:tracePt t="42097" x="1139825" y="2854325"/>
          <p14:tracePt t="42099" x="1139825" y="2846388"/>
          <p14:tracePt t="42103" x="1131888" y="2846388"/>
          <p14:tracePt t="42105" x="1131888" y="2838450"/>
          <p14:tracePt t="42111" x="1123950" y="2830513"/>
          <p14:tracePt t="42115" x="1123950" y="2822575"/>
          <p14:tracePt t="42121" x="1116013" y="2814638"/>
          <p14:tracePt t="42125" x="1116013" y="2806700"/>
          <p14:tracePt t="42131" x="1116013" y="2798763"/>
          <p14:tracePt t="42133" x="1108075" y="2798763"/>
          <p14:tracePt t="42135" x="1108075" y="2790825"/>
          <p14:tracePt t="42141" x="1108075" y="2782888"/>
          <p14:tracePt t="42147" x="1100138" y="2774950"/>
          <p14:tracePt t="42149" x="1100138" y="2767013"/>
          <p14:tracePt t="42153" x="1100138" y="2759075"/>
          <p14:tracePt t="42155" x="1100138" y="2751138"/>
          <p14:tracePt t="42161" x="1092200" y="2743200"/>
          <p14:tracePt t="42164" x="1092200" y="2735263"/>
          <p14:tracePt t="42165" x="1092200" y="2727325"/>
          <p14:tracePt t="42169" x="1092200" y="2719388"/>
          <p14:tracePt t="42174" x="1092200" y="2711450"/>
          <p14:tracePt t="42175" x="1092200" y="2703513"/>
          <p14:tracePt t="42180" x="1092200" y="2695575"/>
          <p14:tracePt t="42183" x="1092200" y="2687638"/>
          <p14:tracePt t="42187" x="1100138" y="2687638"/>
          <p14:tracePt t="42190" x="1100138" y="2679700"/>
          <p14:tracePt t="42194" x="1100138" y="2671763"/>
          <p14:tracePt t="42199" x="1108075" y="2663825"/>
          <p14:tracePt t="42203" x="1108075" y="2655888"/>
          <p14:tracePt t="42213" x="1116013" y="2647950"/>
          <p14:tracePt t="42215" x="1116013" y="2640013"/>
          <p14:tracePt t="42217" x="1123950" y="2640013"/>
          <p14:tracePt t="42219" x="1123950" y="2632075"/>
          <p14:tracePt t="42223" x="1131888" y="2632075"/>
          <p14:tracePt t="42225" x="1131888" y="2624138"/>
          <p14:tracePt t="42231" x="1139825" y="2616200"/>
          <p14:tracePt t="42237" x="1147763" y="2616200"/>
          <p14:tracePt t="42240" x="1147763" y="2608263"/>
          <p14:tracePt t="42244" x="1155700" y="2608263"/>
          <p14:tracePt t="42247" x="1155700" y="2600325"/>
          <p14:tracePt t="42250" x="1163638" y="2600325"/>
          <p14:tracePt t="42251" x="1163638" y="2592388"/>
          <p14:tracePt t="42255" x="1171575" y="2592388"/>
          <p14:tracePt t="42260" x="1171575" y="2584450"/>
          <p14:tracePt t="42262" x="1179513" y="2584450"/>
          <p14:tracePt t="42267" x="1187450" y="2584450"/>
          <p14:tracePt t="42270" x="1187450" y="2576513"/>
          <p14:tracePt t="42275" x="1195388" y="2576513"/>
          <p14:tracePt t="42281" x="1203325" y="2566988"/>
          <p14:tracePt t="42291" x="1211263" y="2566988"/>
          <p14:tracePt t="42294" x="1211263" y="2559050"/>
          <p14:tracePt t="42303" x="1220788" y="2559050"/>
          <p14:tracePt t="42311" x="1220788" y="2551113"/>
          <p14:tracePt t="42322" x="1228725" y="2551113"/>
          <p14:tracePt t="42335" x="1228725" y="2543175"/>
          <p14:tracePt t="42339" x="1236663" y="2543175"/>
          <p14:tracePt t="42352" x="1236663" y="2535238"/>
          <p14:tracePt t="42354" x="1244600" y="2535238"/>
          <p14:tracePt t="42363" x="1252538" y="2527300"/>
          <p14:tracePt t="42373" x="1260475" y="2527300"/>
          <p14:tracePt t="42380" x="1260475" y="2519363"/>
          <p14:tracePt t="42389" x="1268413" y="2519363"/>
          <p14:tracePt t="42504" x="1260475" y="2519363"/>
          <p14:tracePt t="42510" x="1252538" y="2519363"/>
          <p14:tracePt t="42515" x="1244600" y="2519363"/>
          <p14:tracePt t="42519" x="1236663" y="2519363"/>
          <p14:tracePt t="42521" x="1228725" y="2519363"/>
          <p14:tracePt t="42523" x="1228725" y="2527300"/>
          <p14:tracePt t="42525" x="1220788" y="2527300"/>
          <p14:tracePt t="42528" x="1211263" y="2527300"/>
          <p14:tracePt t="42531" x="1203325" y="2527300"/>
          <p14:tracePt t="42533" x="1195388" y="2527300"/>
          <p14:tracePt t="42537" x="1187450" y="2527300"/>
          <p14:tracePt t="42539" x="1179513" y="2527300"/>
          <p14:tracePt t="42541" x="1171575" y="2527300"/>
          <p14:tracePt t="42546" x="1163638" y="2527300"/>
          <p14:tracePt t="42547" x="1155700" y="2527300"/>
          <p14:tracePt t="42550" x="1155700" y="2535238"/>
          <p14:tracePt t="42552" x="1147763" y="2535238"/>
          <p14:tracePt t="42553" x="1139825" y="2535238"/>
          <p14:tracePt t="42555" x="1131888" y="2535238"/>
          <p14:tracePt t="42561" x="1116013" y="2535238"/>
          <p14:tracePt t="42565" x="1108075" y="2535238"/>
          <p14:tracePt t="42569" x="1100138" y="2535238"/>
          <p14:tracePt t="42571" x="1092200" y="2535238"/>
          <p14:tracePt t="42578" x="1084263" y="2535238"/>
          <p14:tracePt t="42581" x="1076325" y="2543175"/>
          <p14:tracePt t="42587" x="1068388" y="2543175"/>
          <p14:tracePt t="42594" x="1060450" y="2543175"/>
          <p14:tracePt t="42597" x="1060450" y="2551113"/>
          <p14:tracePt t="42601" x="1052513" y="2551113"/>
          <p14:tracePt t="42612" x="1044575" y="2559050"/>
          <p14:tracePt t="42623" x="1036638" y="2559050"/>
          <p14:tracePt t="42625" x="1036638" y="2566988"/>
          <p14:tracePt t="42635" x="1036638" y="2576513"/>
          <p14:tracePt t="42641" x="1028700" y="2584450"/>
          <p14:tracePt t="42646" x="1028700" y="2592388"/>
          <p14:tracePt t="42650" x="1028700" y="2600325"/>
          <p14:tracePt t="42655" x="1028700" y="2608263"/>
          <p14:tracePt t="42661" x="1036638" y="2616200"/>
          <p14:tracePt t="42664" x="1036638" y="2624138"/>
          <p14:tracePt t="42668" x="1036638" y="2632075"/>
          <p14:tracePt t="42671" x="1036638" y="2640013"/>
          <p14:tracePt t="42676" x="1044575" y="2647950"/>
          <p14:tracePt t="42679" x="1044575" y="2655888"/>
          <p14:tracePt t="42681" x="1044575" y="2663825"/>
          <p14:tracePt t="42686" x="1052513" y="2671763"/>
          <p14:tracePt t="42687" x="1052513" y="2679700"/>
          <p14:tracePt t="42691" x="1060450" y="2687638"/>
          <p14:tracePt t="42694" x="1060450" y="2695575"/>
          <p14:tracePt t="42697" x="1068388" y="2703513"/>
          <p14:tracePt t="42699" x="1068388" y="2711450"/>
          <p14:tracePt t="42701" x="1068388" y="2719388"/>
          <p14:tracePt t="42706" x="1076325" y="2727325"/>
          <p14:tracePt t="42708" x="1076325" y="2735263"/>
          <p14:tracePt t="42711" x="1084263" y="2751138"/>
          <p14:tracePt t="42714" x="1092200" y="2751138"/>
          <p14:tracePt t="42715" x="1092200" y="2759075"/>
          <p14:tracePt t="42717" x="1092200" y="2767013"/>
          <p14:tracePt t="42719" x="1100138" y="2774950"/>
          <p14:tracePt t="42723" x="1108075" y="2782888"/>
          <p14:tracePt t="42725" x="1108075" y="2790825"/>
          <p14:tracePt t="42728" x="1116013" y="2798763"/>
          <p14:tracePt t="42731" x="1123950" y="2806700"/>
          <p14:tracePt t="42733" x="1123950" y="2814638"/>
          <p14:tracePt t="42735" x="1131888" y="2814638"/>
          <p14:tracePt t="42738" x="1131888" y="2822575"/>
          <p14:tracePt t="42739" x="1131888" y="2830513"/>
          <p14:tracePt t="42741" x="1139825" y="2830513"/>
          <p14:tracePt t="42744" x="1139825" y="2838450"/>
          <p14:tracePt t="42745" x="1147763" y="2846388"/>
          <p14:tracePt t="42748" x="1147763" y="2854325"/>
          <p14:tracePt t="42749" x="1155700" y="2854325"/>
          <p14:tracePt t="42751" x="1155700" y="2862263"/>
          <p14:tracePt t="42754" x="1163638" y="2870200"/>
          <p14:tracePt t="42757" x="1171575" y="2878138"/>
          <p14:tracePt t="42761" x="1171575" y="2886075"/>
          <p14:tracePt t="42765" x="1179513" y="2894013"/>
          <p14:tracePt t="42767" x="1179513" y="2901950"/>
          <p14:tracePt t="42769" x="1187450" y="2901950"/>
          <p14:tracePt t="42772" x="1187450" y="2909888"/>
          <p14:tracePt t="42773" x="1195388" y="2919413"/>
          <p14:tracePt t="42778" x="1195388" y="2927350"/>
          <p14:tracePt t="42782" x="1203325" y="2935288"/>
          <p14:tracePt t="42785" x="1203325" y="2943225"/>
          <p14:tracePt t="42787" x="1211263" y="2943225"/>
          <p14:tracePt t="42789" x="1211263" y="2951163"/>
          <p14:tracePt t="42794" x="1220788" y="2959100"/>
          <p14:tracePt t="42797" x="1220788" y="2967038"/>
          <p14:tracePt t="42799" x="1228725" y="2967038"/>
          <p14:tracePt t="42802" x="1228725" y="2974975"/>
          <p14:tracePt t="42803" x="1236663" y="2974975"/>
          <p14:tracePt t="42805" x="1236663" y="2982913"/>
          <p14:tracePt t="42807" x="1244600" y="2990850"/>
          <p14:tracePt t="42812" x="1244600" y="2998788"/>
          <p14:tracePt t="42815" x="1260475" y="3006725"/>
          <p14:tracePt t="42819" x="1268413" y="3014663"/>
          <p14:tracePt t="42821" x="1268413" y="3022600"/>
          <p14:tracePt t="42823" x="1276350" y="3022600"/>
          <p14:tracePt t="42825" x="1276350" y="3030538"/>
          <p14:tracePt t="42828" x="1284288" y="3030538"/>
          <p14:tracePt t="42830" x="1292225" y="3038475"/>
          <p14:tracePt t="42833" x="1300163" y="3046413"/>
          <p14:tracePt t="42837" x="1308100" y="3054350"/>
          <p14:tracePt t="42841" x="1316038" y="3062288"/>
          <p14:tracePt t="42844" x="1316038" y="3070225"/>
          <p14:tracePt t="42845" x="1323975" y="3070225"/>
          <p14:tracePt t="42850" x="1331913" y="3078163"/>
          <p14:tracePt t="42852" x="1339850" y="3078163"/>
          <p14:tracePt t="42853" x="1339850" y="3086100"/>
          <p14:tracePt t="42855" x="1347788" y="3086100"/>
          <p14:tracePt t="42857" x="1347788" y="3094038"/>
          <p14:tracePt t="42860" x="1355725" y="3094038"/>
          <p14:tracePt t="42865" x="1363663" y="3101975"/>
          <p14:tracePt t="42867" x="1371600" y="3101975"/>
          <p14:tracePt t="42869" x="1371600" y="3109913"/>
          <p14:tracePt t="42873" x="1379538" y="3109913"/>
          <p14:tracePt t="42878" x="1387475" y="3117850"/>
          <p14:tracePt t="42883" x="1395413" y="3117850"/>
          <p14:tracePt t="42885" x="1395413" y="3125788"/>
          <p14:tracePt t="42889" x="1403350" y="3125788"/>
          <p14:tracePt t="42896" x="1411288" y="3133725"/>
          <p14:tracePt t="42901" x="1419225" y="3133725"/>
          <p14:tracePt t="42912" x="1427163" y="3141663"/>
          <p14:tracePt t="42923" x="1435100" y="3141663"/>
          <p14:tracePt t="43074" x="1427163" y="3141663"/>
          <p14:tracePt t="43077" x="1427163" y="3133725"/>
          <p14:tracePt t="43082" x="1419225" y="3125788"/>
          <p14:tracePt t="43087" x="1411288" y="3117850"/>
          <p14:tracePt t="43091" x="1403350" y="3109913"/>
          <p14:tracePt t="43098" x="1395413" y="3101975"/>
          <p14:tracePt t="43101" x="1395413" y="3094038"/>
          <p14:tracePt t="43103" x="1387475" y="3094038"/>
          <p14:tracePt t="43107" x="1379538" y="3086100"/>
          <p14:tracePt t="43114" x="1371600" y="3078163"/>
          <p14:tracePt t="43117" x="1363663" y="3078163"/>
          <p14:tracePt t="43119" x="1363663" y="3070225"/>
          <p14:tracePt t="43123" x="1355725" y="3070225"/>
          <p14:tracePt t="43125" x="1355725" y="3062288"/>
          <p14:tracePt t="43131" x="1347788" y="3054350"/>
          <p14:tracePt t="43135" x="1339850" y="3054350"/>
          <p14:tracePt t="43138" x="1339850" y="3046413"/>
          <p14:tracePt t="43145" x="1331913" y="3038475"/>
          <p14:tracePt t="43151" x="1323975" y="3030538"/>
          <p14:tracePt t="43160" x="1316038" y="3022600"/>
          <p14:tracePt t="43169" x="1308100" y="3014663"/>
          <p14:tracePt t="43188" x="1300163" y="3006725"/>
          <p14:tracePt t="43205" x="1300163" y="2998788"/>
          <p14:tracePt t="43208" x="1292225" y="2998788"/>
          <p14:tracePt t="43219" x="1292225" y="2990850"/>
          <p14:tracePt t="43223" x="1284288" y="2990850"/>
          <p14:tracePt t="43231" x="1284288" y="2982913"/>
          <p14:tracePt t="43244" x="1276350" y="2982913"/>
          <p14:tracePt t="43247" x="1276350" y="2974975"/>
          <p14:tracePt t="43268" x="1276350" y="2967038"/>
          <p14:tracePt t="43392" x="1268413" y="2959100"/>
          <p14:tracePt t="43404" x="1268413" y="2951163"/>
          <p14:tracePt t="43419" x="1268413" y="2943225"/>
          <p14:tracePt t="43423" x="1260475" y="2943225"/>
          <p14:tracePt t="43432" x="1260475" y="2935288"/>
          <p14:tracePt t="43439" x="1260475" y="2927350"/>
          <p14:tracePt t="43444" x="1252538" y="2927350"/>
          <p14:tracePt t="43445" x="1252538" y="2919413"/>
          <p14:tracePt t="43453" x="1252538" y="2909888"/>
          <p14:tracePt t="43462" x="1244600" y="2901950"/>
          <p14:tracePt t="43465" x="1244600" y="2894013"/>
          <p14:tracePt t="43471" x="1244600" y="2886075"/>
          <p14:tracePt t="43474" x="1236663" y="2886075"/>
          <p14:tracePt t="43478" x="1236663" y="2878138"/>
          <p14:tracePt t="43483" x="1236663" y="2870200"/>
          <p14:tracePt t="43487" x="1228725" y="2870200"/>
          <p14:tracePt t="43490" x="1228725" y="2862263"/>
          <p14:tracePt t="43494" x="1228725" y="2854325"/>
          <p14:tracePt t="43497" x="1228725" y="2846388"/>
          <p14:tracePt t="43504" x="1228725" y="2838450"/>
          <p14:tracePt t="43508" x="1220788" y="2830513"/>
          <p14:tracePt t="43512" x="1220788" y="2822575"/>
          <p14:tracePt t="43517" x="1220788" y="2814638"/>
          <p14:tracePt t="43521" x="1220788" y="2806700"/>
          <p14:tracePt t="43525" x="1220788" y="2798763"/>
          <p14:tracePt t="43531" x="1220788" y="2790825"/>
          <p14:tracePt t="43537" x="1220788" y="2782888"/>
          <p14:tracePt t="43541" x="1220788" y="2774950"/>
          <p14:tracePt t="43547" x="1220788" y="2767013"/>
          <p14:tracePt t="43553" x="1220788" y="2759075"/>
          <p14:tracePt t="43561" x="1220788" y="2751138"/>
          <p14:tracePt t="43566" x="1220788" y="2743200"/>
          <p14:tracePt t="43571" x="1220788" y="2735263"/>
          <p14:tracePt t="43578" x="1220788" y="2727325"/>
          <p14:tracePt t="43584" x="1220788" y="2719388"/>
          <p14:tracePt t="43589" x="1220788" y="2711450"/>
          <p14:tracePt t="43596" x="1220788" y="2703513"/>
          <p14:tracePt t="43601" x="1220788" y="2695575"/>
          <p14:tracePt t="43608" x="1228725" y="2695575"/>
          <p14:tracePt t="43610" x="1228725" y="2687638"/>
          <p14:tracePt t="43615" x="1228725" y="2679700"/>
          <p14:tracePt t="43623" x="1236663" y="2671763"/>
          <p14:tracePt t="43631" x="1236663" y="2663825"/>
          <p14:tracePt t="43633" x="1244600" y="2663825"/>
          <p14:tracePt t="43635" x="1244600" y="2655888"/>
          <p14:tracePt t="43641" x="1252538" y="2647950"/>
          <p14:tracePt t="43646" x="1252538" y="2640013"/>
          <p14:tracePt t="43647" x="1260475" y="2640013"/>
          <p14:tracePt t="43651" x="1268413" y="2632075"/>
          <p14:tracePt t="43657" x="1276350" y="2624138"/>
          <p14:tracePt t="43661" x="1284288" y="2616200"/>
          <p14:tracePt t="43664" x="1292225" y="2616200"/>
          <p14:tracePt t="43667" x="1300163" y="2608263"/>
          <p14:tracePt t="43671" x="1308100" y="2608263"/>
          <p14:tracePt t="43673" x="1308100" y="2600325"/>
          <p14:tracePt t="43676" x="1316038" y="2600325"/>
          <p14:tracePt t="43678" x="1323975" y="2592388"/>
          <p14:tracePt t="43681" x="1331913" y="2592388"/>
          <p14:tracePt t="43683" x="1339850" y="2584450"/>
          <p14:tracePt t="43687" x="1347788" y="2584450"/>
          <p14:tracePt t="43689" x="1355725" y="2576513"/>
          <p14:tracePt t="43694" x="1363663" y="2576513"/>
          <p14:tracePt t="43695" x="1371600" y="2566988"/>
          <p14:tracePt t="43699" x="1379538" y="2566988"/>
          <p14:tracePt t="43701" x="1387475" y="2566988"/>
          <p14:tracePt t="43703" x="1387475" y="2559050"/>
          <p14:tracePt t="43705" x="1395413" y="2559050"/>
          <p14:tracePt t="43711" x="1411288" y="2551113"/>
          <p14:tracePt t="43715" x="1419225" y="2551113"/>
          <p14:tracePt t="43719" x="1427163" y="2543175"/>
          <p14:tracePt t="43722" x="1435100" y="2543175"/>
          <p14:tracePt t="43726" x="1443038" y="2543175"/>
          <p14:tracePt t="43730" x="1450975" y="2543175"/>
          <p14:tracePt t="43731" x="1450975" y="2535238"/>
          <p14:tracePt t="43733" x="1458913" y="2535238"/>
          <p14:tracePt t="43738" x="1466850" y="2535238"/>
          <p14:tracePt t="43741" x="1474788" y="2535238"/>
          <p14:tracePt t="43748" x="1482725" y="2535238"/>
          <p14:tracePt t="43755" x="1490663" y="2535238"/>
          <p14:tracePt t="43771" x="1498600" y="2535238"/>
          <p14:tracePt t="43934" x="1490663" y="2535238"/>
          <p14:tracePt t="43952" x="1482725" y="2543175"/>
          <p14:tracePt t="43958" x="1474788" y="2543175"/>
          <p14:tracePt t="43964" x="1466850" y="2543175"/>
          <p14:tracePt t="43969" x="1458913" y="2551113"/>
          <p14:tracePt t="43973" x="1450975" y="2551113"/>
          <p14:tracePt t="43978" x="1443038" y="2551113"/>
          <p14:tracePt t="43980" x="1435100" y="2551113"/>
          <p14:tracePt t="43984" x="1427163" y="2551113"/>
          <p14:tracePt t="43987" x="1419225" y="2551113"/>
          <p14:tracePt t="43990" x="1411288" y="2559050"/>
          <p14:tracePt t="43996" x="1395413" y="2559050"/>
          <p14:tracePt t="43999" x="1387475" y="2559050"/>
          <p14:tracePt t="44004" x="1379538" y="2559050"/>
          <p14:tracePt t="44007" x="1371600" y="2559050"/>
          <p14:tracePt t="44011" x="1363663" y="2559050"/>
          <p14:tracePt t="44017" x="1355725" y="2559050"/>
          <p14:tracePt t="44020" x="1355725" y="2566988"/>
          <p14:tracePt t="44021" x="1347788" y="2566988"/>
          <p14:tracePt t="44025" x="1339850" y="2566988"/>
          <p14:tracePt t="44031" x="1331913" y="2566988"/>
          <p14:tracePt t="44040" x="1323975" y="2576513"/>
          <p14:tracePt t="44047" x="1316038" y="2576513"/>
          <p14:tracePt t="44053" x="1316038" y="2584450"/>
          <p14:tracePt t="44057" x="1308100" y="2584450"/>
          <p14:tracePt t="44073" x="1308100" y="2592388"/>
          <p14:tracePt t="44075" x="1300163" y="2592388"/>
          <p14:tracePt t="44113" x="1300163" y="2600325"/>
          <p14:tracePt t="44121" x="1292225" y="2600325"/>
          <p14:tracePt t="44125" x="1292225" y="2608263"/>
          <p14:tracePt t="44135" x="1292225" y="2616200"/>
          <p14:tracePt t="44139" x="1284288" y="2616200"/>
          <p14:tracePt t="44146" x="1284288" y="2624138"/>
          <p14:tracePt t="44151" x="1276350" y="2632075"/>
          <p14:tracePt t="44161" x="1276350" y="2640013"/>
          <p14:tracePt t="44163" x="1268413" y="2640013"/>
          <p14:tracePt t="44166" x="1268413" y="2647950"/>
          <p14:tracePt t="44173" x="1260475" y="2655888"/>
          <p14:tracePt t="44181" x="1260475" y="2663825"/>
          <p14:tracePt t="44185" x="1252538" y="2663825"/>
          <p14:tracePt t="44190" x="1252538" y="2671763"/>
          <p14:tracePt t="44196" x="1252538" y="2679700"/>
          <p14:tracePt t="44197" x="1244600" y="2679700"/>
          <p14:tracePt t="44199" x="1244600" y="2687638"/>
          <p14:tracePt t="44205" x="1244600" y="2695575"/>
          <p14:tracePt t="44210" x="1236663" y="2703513"/>
          <p14:tracePt t="44215" x="1236663" y="2711450"/>
          <p14:tracePt t="44219" x="1236663" y="2719388"/>
          <p14:tracePt t="44223" x="1236663" y="2727325"/>
          <p14:tracePt t="44225" x="1228725" y="2727325"/>
          <p14:tracePt t="44230" x="1228725" y="2735263"/>
          <p14:tracePt t="44233" x="1228725" y="2743200"/>
          <p14:tracePt t="44239" x="1228725" y="2751138"/>
          <p14:tracePt t="44242" x="1220788" y="2751138"/>
          <p14:tracePt t="44244" x="1220788" y="2759075"/>
          <p14:tracePt t="44249" x="1220788" y="2767013"/>
          <p14:tracePt t="44254" x="1220788" y="2774950"/>
          <p14:tracePt t="44257" x="1220788" y="2782888"/>
          <p14:tracePt t="44262" x="1220788" y="2790825"/>
          <p14:tracePt t="44263" x="1211263" y="2790825"/>
          <p14:tracePt t="44267" x="1211263" y="2798763"/>
          <p14:tracePt t="44271" x="1211263" y="2806700"/>
          <p14:tracePt t="44275" x="1211263" y="2814638"/>
          <p14:tracePt t="44279" x="1211263" y="2822575"/>
          <p14:tracePt t="44285" x="1211263" y="2830513"/>
          <p14:tracePt t="44289" x="1211263" y="2838450"/>
          <p14:tracePt t="44294" x="1211263" y="2846388"/>
          <p14:tracePt t="44296" x="1203325" y="2846388"/>
          <p14:tracePt t="44299" x="1203325" y="2854325"/>
          <p14:tracePt t="44303" x="1203325" y="2862263"/>
          <p14:tracePt t="44310" x="1203325" y="2870200"/>
          <p14:tracePt t="44313" x="1203325" y="2878138"/>
          <p14:tracePt t="44317" x="1203325" y="2886075"/>
          <p14:tracePt t="44321" x="1203325" y="2894013"/>
          <p14:tracePt t="44325" x="1203325" y="2901950"/>
          <p14:tracePt t="44330" x="1203325" y="2909888"/>
          <p14:tracePt t="44333" x="1211263" y="2919413"/>
          <p14:tracePt t="44337" x="1211263" y="2927350"/>
          <p14:tracePt t="44341" x="1211263" y="2935288"/>
          <p14:tracePt t="44346" x="1211263" y="2943225"/>
          <p14:tracePt t="44349" x="1211263" y="2951163"/>
          <p14:tracePt t="44353" x="1211263" y="2959100"/>
          <p14:tracePt t="44357" x="1211263" y="2967038"/>
          <p14:tracePt t="44362" x="1220788" y="2974975"/>
          <p14:tracePt t="44367" x="1220788" y="2982913"/>
          <p14:tracePt t="44371" x="1220788" y="2990850"/>
          <p14:tracePt t="44378" x="1220788" y="2998788"/>
          <p14:tracePt t="44381" x="1228725" y="2998788"/>
          <p14:tracePt t="44383" x="1228725" y="3006725"/>
          <p14:tracePt t="44389" x="1228725" y="3014663"/>
          <p14:tracePt t="44396" x="1228725" y="3022600"/>
          <p14:tracePt t="44398" x="1236663" y="3022600"/>
          <p14:tracePt t="44403" x="1236663" y="3030538"/>
          <p14:tracePt t="44412" x="1236663" y="3038475"/>
          <p14:tracePt t="44415" x="1244600" y="3038475"/>
          <p14:tracePt t="44417" x="1244600" y="3046413"/>
          <p14:tracePt t="44428" x="1244600" y="3054350"/>
          <p14:tracePt t="44433" x="1252538" y="3054350"/>
          <p14:tracePt t="44437" x="1252538" y="3062288"/>
          <p14:tracePt t="44448" x="1252538" y="3070225"/>
          <p14:tracePt t="44450" x="1260475" y="3070225"/>
          <p14:tracePt t="44457" x="1260475" y="3078163"/>
          <p14:tracePt t="44465" x="1268413" y="3078163"/>
          <p14:tracePt t="44467" x="1268413" y="3086100"/>
          <p14:tracePt t="44480" x="1268413" y="3094038"/>
          <p14:tracePt t="44488" x="1276350" y="3094038"/>
          <p14:tracePt t="44496" x="1276350" y="3101975"/>
          <p14:tracePt t="45014" x="1276350" y="3109913"/>
          <p14:tracePt t="45016" x="1284288" y="3109913"/>
          <p14:tracePt t="45032" x="1292225" y="3109913"/>
          <p14:tracePt t="45036" x="1292225" y="3117850"/>
          <p14:tracePt t="45049" x="1300163" y="3117850"/>
          <p14:tracePt t="45060" x="1300163" y="3125788"/>
          <p14:tracePt t="45062" x="1308100" y="3125788"/>
          <p14:tracePt t="45080" x="1316038" y="3125788"/>
          <p14:tracePt t="45098" x="1323975" y="3125788"/>
          <p14:tracePt t="45107" x="1331913" y="3125788"/>
          <p14:tracePt t="45110" x="1331913" y="3133725"/>
          <p14:tracePt t="45115" x="1339850" y="3133725"/>
          <p14:tracePt t="45121" x="1347788" y="3133725"/>
          <p14:tracePt t="45128" x="1355725" y="3133725"/>
          <p14:tracePt t="45133" x="1363663" y="3133725"/>
          <p14:tracePt t="45137" x="1371600" y="3141663"/>
          <p14:tracePt t="45146" x="1379538" y="3141663"/>
          <p14:tracePt t="45148" x="1387475" y="3141663"/>
          <p14:tracePt t="45153" x="1395413" y="3141663"/>
          <p14:tracePt t="45157" x="1395413" y="3149600"/>
          <p14:tracePt t="45161" x="1403350" y="3149600"/>
          <p14:tracePt t="45163" x="1411288" y="3149600"/>
          <p14:tracePt t="45167" x="1419225" y="3149600"/>
          <p14:tracePt t="45173" x="1427163" y="3149600"/>
          <p14:tracePt t="45176" x="1427163" y="3157538"/>
          <p14:tracePt t="45179" x="1435100" y="3157538"/>
          <p14:tracePt t="45182" x="1443038" y="3157538"/>
          <p14:tracePt t="45185" x="1450975" y="3157538"/>
          <p14:tracePt t="45189" x="1458913" y="3157538"/>
          <p14:tracePt t="45196" x="1466850" y="3157538"/>
          <p14:tracePt t="45200" x="1474788" y="3165475"/>
          <p14:tracePt t="45203" x="1482725" y="3165475"/>
          <p14:tracePt t="45207" x="1490663" y="3165475"/>
          <p14:tracePt t="45211" x="1498600" y="3165475"/>
          <p14:tracePt t="45215" x="1506538" y="3173413"/>
          <p14:tracePt t="45217" x="1514475" y="3173413"/>
          <p14:tracePt t="45222" x="1522413" y="3173413"/>
          <p14:tracePt t="45225" x="1530350" y="3173413"/>
          <p14:tracePt t="45228" x="1538288" y="3173413"/>
          <p14:tracePt t="45231" x="1546225" y="3173413"/>
          <p14:tracePt t="45235" x="1554163" y="3173413"/>
          <p14:tracePt t="45238" x="1554163" y="3181350"/>
          <p14:tracePt t="45239" x="1562100" y="3181350"/>
          <p14:tracePt t="45241" x="1571625" y="3181350"/>
          <p14:tracePt t="45246" x="1579563" y="3181350"/>
          <p14:tracePt t="45249" x="1587500" y="3181350"/>
          <p14:tracePt t="45253" x="1595438" y="3181350"/>
          <p14:tracePt t="45256" x="1595438" y="3189288"/>
          <p14:tracePt t="45257" x="1603375" y="3189288"/>
          <p14:tracePt t="45260" x="1611313" y="3189288"/>
          <p14:tracePt t="45264" x="1619250" y="3189288"/>
          <p14:tracePt t="45267" x="1627188" y="3189288"/>
          <p14:tracePt t="45271" x="1635125" y="3189288"/>
          <p14:tracePt t="45273" x="1643063" y="3197225"/>
          <p14:tracePt t="45278" x="1651000" y="3197225"/>
          <p14:tracePt t="45280" x="1658938" y="3197225"/>
          <p14:tracePt t="45283" x="1666875" y="3197225"/>
          <p14:tracePt t="45286" x="1674813" y="3197225"/>
          <p14:tracePt t="45289" x="1682750" y="3197225"/>
          <p14:tracePt t="45291" x="1690688" y="3197225"/>
          <p14:tracePt t="45296" x="1698625" y="3205163"/>
          <p14:tracePt t="45297" x="1706563" y="3205163"/>
          <p14:tracePt t="45299" x="1714500" y="3205163"/>
          <p14:tracePt t="45303" x="1722438" y="3205163"/>
          <p14:tracePt t="45305" x="1730375" y="3205163"/>
          <p14:tracePt t="45307" x="1738313" y="3205163"/>
          <p14:tracePt t="45310" x="1746250" y="3205163"/>
          <p14:tracePt t="45312" x="1754188" y="3205163"/>
          <p14:tracePt t="45314" x="1762125" y="3205163"/>
          <p14:tracePt t="45316" x="1770063" y="3205163"/>
          <p14:tracePt t="45318" x="1778000" y="3205163"/>
          <p14:tracePt t="45321" x="1785938" y="3205163"/>
          <p14:tracePt t="45323" x="1793875" y="3205163"/>
          <p14:tracePt t="45325" x="1801813" y="3205163"/>
          <p14:tracePt t="45328" x="1809750" y="3205163"/>
          <p14:tracePt t="45330" x="1817688" y="3205163"/>
          <p14:tracePt t="45332" x="1825625" y="3197225"/>
          <p14:tracePt t="45334" x="1833563" y="3197225"/>
          <p14:tracePt t="45335" x="1841500" y="3197225"/>
          <p14:tracePt t="45337" x="1849438" y="3197225"/>
          <p14:tracePt t="45339" x="1857375" y="3197225"/>
          <p14:tracePt t="45345" x="1865313" y="3197225"/>
          <p14:tracePt t="45348" x="1881188" y="3197225"/>
          <p14:tracePt t="45350" x="1889125" y="3197225"/>
          <p14:tracePt t="45353" x="1897063" y="3197225"/>
          <p14:tracePt t="45355" x="1905000" y="3197225"/>
          <p14:tracePt t="45357" x="1912938" y="3197225"/>
          <p14:tracePt t="45360" x="1922463" y="3189288"/>
          <p14:tracePt t="45364" x="1930400" y="3189288"/>
          <p14:tracePt t="45366" x="1938338" y="3189288"/>
          <p14:tracePt t="45367" x="1946275" y="3189288"/>
          <p14:tracePt t="45369" x="1954213" y="3189288"/>
          <p14:tracePt t="45373" x="1962150" y="3189288"/>
          <p14:tracePt t="45375" x="1970088" y="3189288"/>
          <p14:tracePt t="45378" x="1978025" y="3189288"/>
          <p14:tracePt t="45381" x="1985963" y="3181350"/>
          <p14:tracePt t="45384" x="1993900" y="3181350"/>
          <p14:tracePt t="45385" x="2001838" y="3181350"/>
          <p14:tracePt t="45387" x="2009775" y="3181350"/>
          <p14:tracePt t="45391" x="2017713" y="3181350"/>
          <p14:tracePt t="45394" x="2025650" y="3181350"/>
          <p14:tracePt t="45397" x="2033588" y="3181350"/>
          <p14:tracePt t="45399" x="2041525" y="3181350"/>
          <p14:tracePt t="45403" x="2049463" y="3181350"/>
          <p14:tracePt t="45405" x="2057400" y="3181350"/>
          <p14:tracePt t="45411" x="2065338" y="3181350"/>
          <p14:tracePt t="45414" x="2073275" y="3181350"/>
          <p14:tracePt t="45417" x="2081213" y="3181350"/>
          <p14:tracePt t="45421" x="2089150" y="3181350"/>
          <p14:tracePt t="45430" x="2097088" y="3181350"/>
          <p14:tracePt t="45446" x="2105025" y="3181350"/>
          <p14:tracePt t="45554" x="2105025" y="3173413"/>
          <p14:tracePt t="45561" x="2112963" y="3173413"/>
          <p14:tracePt t="45884" x="2105025" y="3173413"/>
          <p14:tracePt t="45900" x="2097088" y="3173413"/>
          <p14:tracePt t="45910" x="2089150" y="3173413"/>
          <p14:tracePt t="45920" x="2081213" y="3173413"/>
          <p14:tracePt t="45930" x="2073275" y="3173413"/>
          <p14:tracePt t="45938" x="2065338" y="3173413"/>
          <p14:tracePt t="45952" x="2057400" y="3173413"/>
          <p14:tracePt t="46424" x="2049463" y="3173413"/>
          <p14:tracePt t="46460" x="2041525" y="3173413"/>
          <p14:tracePt t="46492" x="2033588" y="3173413"/>
          <p14:tracePt t="46516" x="2025650" y="3173413"/>
          <p14:tracePt t="46520" x="2025650" y="3165475"/>
          <p14:tracePt t="46550" x="2017713" y="3165475"/>
          <p14:tracePt t="46561" x="2017713" y="3157538"/>
          <p14:tracePt t="46636" x="2017713" y="3149600"/>
          <p14:tracePt t="46682" x="2009775" y="3149600"/>
          <p14:tracePt t="46690" x="2009775" y="3141663"/>
          <p14:tracePt t="46712" x="2009775" y="3133725"/>
          <p14:tracePt t="46740" x="2009775" y="3125788"/>
          <p14:tracePt t="46878" x="2001838" y="3125788"/>
          <p14:tracePt t="46898" x="1993900" y="3125788"/>
          <p14:tracePt t="46908" x="1993900" y="3117850"/>
          <p14:tracePt t="46921" x="1985963" y="3117850"/>
          <p14:tracePt t="46980" x="1978025" y="3117850"/>
          <p14:tracePt t="47154" x="1985963" y="3117850"/>
          <p14:tracePt t="47172" x="1993900" y="3117850"/>
          <p14:tracePt t="47344" x="1985963" y="3117850"/>
          <p14:tracePt t="47358" x="1978025" y="3117850"/>
          <p14:tracePt t="47370" x="1978025" y="3109913"/>
          <p14:tracePt t="47380" x="1970088" y="3109913"/>
          <p14:tracePt t="47890" x="1970088" y="3117850"/>
          <p14:tracePt t="47895" x="1962150" y="3117850"/>
          <p14:tracePt t="47903" x="1954213" y="3117850"/>
          <p14:tracePt t="47907" x="1946275" y="3117850"/>
          <p14:tracePt t="47914" x="1938338" y="3117850"/>
          <p14:tracePt t="47917" x="1930400" y="3117850"/>
          <p14:tracePt t="47923" x="1922463" y="3117850"/>
          <p14:tracePt t="47928" x="1912938" y="3117850"/>
          <p14:tracePt t="47931" x="1905000" y="3117850"/>
          <p14:tracePt t="47937" x="1897063" y="3117850"/>
          <p14:tracePt t="47949" x="1889125" y="3125788"/>
          <p14:tracePt t="47951" x="1881188" y="3125788"/>
          <p14:tracePt t="48032" x="1873250" y="3125788"/>
          <p14:tracePt t="48056" x="1865313" y="3125788"/>
          <p14:tracePt t="48077" x="1857375" y="3125788"/>
          <p14:tracePt t="48196" x="1857375" y="3133725"/>
          <p14:tracePt t="48203" x="1849438" y="3133725"/>
          <p14:tracePt t="48220" x="1849438" y="3141663"/>
          <p14:tracePt t="48223" x="1841500" y="3141663"/>
          <p14:tracePt t="48234" x="1841500" y="3149600"/>
          <p14:tracePt t="48243" x="1841500" y="3157538"/>
          <p14:tracePt t="48246" x="1833563" y="3157538"/>
          <p14:tracePt t="48250" x="1833563" y="3165475"/>
          <p14:tracePt t="48257" x="1833563" y="3173413"/>
          <p14:tracePt t="48264" x="1833563" y="3181350"/>
          <p14:tracePt t="48269" x="1833563" y="3189288"/>
          <p14:tracePt t="48275" x="1833563" y="3197225"/>
          <p14:tracePt t="48278" x="1841500" y="3197225"/>
          <p14:tracePt t="48280" x="1841500" y="3205163"/>
          <p14:tracePt t="48283" x="1841500" y="3213100"/>
          <p14:tracePt t="48289" x="1841500" y="3221038"/>
          <p14:tracePt t="48296" x="1849438" y="3228975"/>
          <p14:tracePt t="48298" x="1849438" y="3236913"/>
          <p14:tracePt t="48301" x="1849438" y="3244850"/>
          <p14:tracePt t="48305" x="1849438" y="3252788"/>
          <p14:tracePt t="48312" x="1849438" y="3262313"/>
          <p14:tracePt t="48315" x="1857375" y="3270250"/>
          <p14:tracePt t="48319" x="1857375" y="3278188"/>
          <p14:tracePt t="48323" x="1857375" y="3286125"/>
          <p14:tracePt t="48330" x="1857375" y="3294063"/>
          <p14:tracePt t="48333" x="1857375" y="3302000"/>
          <p14:tracePt t="48339" x="1857375" y="3309938"/>
          <p14:tracePt t="48346" x="1857375" y="3317875"/>
          <p14:tracePt t="48352" x="1857375" y="3325813"/>
          <p14:tracePt t="48357" x="1857375" y="3333750"/>
          <p14:tracePt t="48363" x="1857375" y="3341688"/>
          <p14:tracePt t="48369" x="1857375" y="3349625"/>
          <p14:tracePt t="48375" x="1857375" y="3357563"/>
          <p14:tracePt t="48381" x="1857375" y="3365500"/>
          <p14:tracePt t="48387" x="1857375" y="3373438"/>
          <p14:tracePt t="48389" x="1849438" y="3373438"/>
          <p14:tracePt t="48396" x="1849438" y="3381375"/>
          <p14:tracePt t="48397" x="1849438" y="3389313"/>
          <p14:tracePt t="48403" x="1849438" y="3397250"/>
          <p14:tracePt t="48407" x="1849438" y="3405188"/>
          <p14:tracePt t="48411" x="1841500" y="3405188"/>
          <p14:tracePt t="48413" x="1841500" y="3413125"/>
          <p14:tracePt t="48417" x="1841500" y="3421063"/>
          <p14:tracePt t="48421" x="1841500" y="3429000"/>
          <p14:tracePt t="48425" x="1841500" y="3436938"/>
          <p14:tracePt t="48429" x="1841500" y="3444875"/>
          <p14:tracePt t="48431" x="1841500" y="3452813"/>
          <p14:tracePt t="48434" x="1833563" y="3452813"/>
          <p14:tracePt t="48436" x="1833563" y="3460750"/>
          <p14:tracePt t="48439" x="1833563" y="3468688"/>
          <p14:tracePt t="48442" x="1833563" y="3476625"/>
          <p14:tracePt t="48446" x="1833563" y="3484563"/>
          <p14:tracePt t="48447" x="1833563" y="3492500"/>
          <p14:tracePt t="48449" x="1833563" y="3500438"/>
          <p14:tracePt t="48453" x="1833563" y="3508375"/>
          <p14:tracePt t="48455" x="1833563" y="3516313"/>
          <p14:tracePt t="48458" x="1833563" y="3524250"/>
          <p14:tracePt t="48462" x="1833563" y="3532188"/>
          <p14:tracePt t="48463" x="1833563" y="3540125"/>
          <p14:tracePt t="48465" x="1833563" y="3548063"/>
          <p14:tracePt t="48469" x="1833563" y="3556000"/>
          <p14:tracePt t="48471" x="1833563" y="3563938"/>
          <p14:tracePt t="48473" x="1833563" y="3571875"/>
          <p14:tracePt t="48479" x="1833563" y="3579813"/>
          <p14:tracePt t="48480" x="1833563" y="3587750"/>
          <p14:tracePt t="48483" x="1833563" y="3595688"/>
          <p14:tracePt t="48485" x="1833563" y="3605213"/>
          <p14:tracePt t="48488" x="1833563" y="3613150"/>
          <p14:tracePt t="48491" x="1833563" y="3621088"/>
          <p14:tracePt t="48496" x="1825625" y="3636963"/>
          <p14:tracePt t="48497" x="1825625" y="3644900"/>
          <p14:tracePt t="48499" x="1825625" y="3652838"/>
          <p14:tracePt t="48503" x="1825625" y="3660775"/>
          <p14:tracePt t="48506" x="1825625" y="3668713"/>
          <p14:tracePt t="48507" x="1825625" y="3676650"/>
          <p14:tracePt t="48510" x="1825625" y="3684588"/>
          <p14:tracePt t="48512" x="1817688" y="3684588"/>
          <p14:tracePt t="48514" x="1817688" y="3692525"/>
          <p14:tracePt t="48515" x="1817688" y="3700463"/>
          <p14:tracePt t="48519" x="1817688" y="3708400"/>
          <p14:tracePt t="48524" x="1817688" y="3724275"/>
          <p14:tracePt t="48525" x="1809750" y="3724275"/>
          <p14:tracePt t="48529" x="1809750" y="3732213"/>
          <p14:tracePt t="48532" x="1809750" y="3740150"/>
          <p14:tracePt t="48533" x="1809750" y="3748088"/>
          <p14:tracePt t="48537" x="1801813" y="3756025"/>
          <p14:tracePt t="48541" x="1801813" y="3763963"/>
          <p14:tracePt t="48544" x="1801813" y="3771900"/>
          <p14:tracePt t="48547" x="1801813" y="3779838"/>
          <p14:tracePt t="48551" x="1793875" y="3787775"/>
          <p14:tracePt t="48554" x="1793875" y="3795713"/>
          <p14:tracePt t="48557" x="1793875" y="3803650"/>
          <p14:tracePt t="48560" x="1793875" y="3811588"/>
          <p14:tracePt t="48564" x="1793875" y="3819525"/>
          <p14:tracePt t="48566" x="1793875" y="3827463"/>
          <p14:tracePt t="48569" x="1785938" y="3835400"/>
          <p14:tracePt t="48571" x="1785938" y="3843338"/>
          <p14:tracePt t="48575" x="1785938" y="3851275"/>
          <p14:tracePt t="48578" x="1785938" y="3859213"/>
          <p14:tracePt t="48581" x="1785938" y="3867150"/>
          <p14:tracePt t="48584" x="1785938" y="3875088"/>
          <p14:tracePt t="48585" x="1785938" y="3883025"/>
          <p14:tracePt t="48589" x="1785938" y="3890963"/>
          <p14:tracePt t="48591" x="1785938" y="3898900"/>
          <p14:tracePt t="48596" x="1785938" y="3914775"/>
          <p14:tracePt t="48598" x="1785938" y="3922713"/>
          <p14:tracePt t="48599" x="1793875" y="3922713"/>
          <p14:tracePt t="48601" x="1793875" y="3930650"/>
          <p14:tracePt t="48603" x="1793875" y="3938588"/>
          <p14:tracePt t="48605" x="1793875" y="3948113"/>
          <p14:tracePt t="48608" x="1793875" y="3956050"/>
          <p14:tracePt t="48612" x="1793875" y="3963988"/>
          <p14:tracePt t="48614" x="1793875" y="3971925"/>
          <p14:tracePt t="48616" x="1793875" y="3979863"/>
          <p14:tracePt t="48619" x="1793875" y="3987800"/>
          <p14:tracePt t="48621" x="1793875" y="3995738"/>
          <p14:tracePt t="48623" x="1793875" y="4003675"/>
          <p14:tracePt t="48628" x="1793875" y="4011613"/>
          <p14:tracePt t="48631" x="1793875" y="4019550"/>
          <p14:tracePt t="48633" x="1801813" y="4027488"/>
          <p14:tracePt t="48635" x="1801813" y="4035425"/>
          <p14:tracePt t="48639" x="1801813" y="4043363"/>
          <p14:tracePt t="48641" x="1801813" y="4051300"/>
          <p14:tracePt t="48646" x="1801813" y="4059238"/>
          <p14:tracePt t="48647" x="1801813" y="4067175"/>
          <p14:tracePt t="48651" x="1801813" y="4075113"/>
          <p14:tracePt t="48653" x="1809750" y="4075113"/>
          <p14:tracePt t="48655" x="1809750" y="4083050"/>
          <p14:tracePt t="48657" x="1809750" y="4090988"/>
          <p14:tracePt t="48661" x="1809750" y="4098925"/>
          <p14:tracePt t="48665" x="1809750" y="4106863"/>
          <p14:tracePt t="48669" x="1809750" y="4114800"/>
          <p14:tracePt t="48673" x="1809750" y="4122738"/>
          <p14:tracePt t="48676" x="1817688" y="4122738"/>
          <p14:tracePt t="48679" x="1817688" y="4130675"/>
          <p14:tracePt t="48681" x="1817688" y="4138613"/>
          <p14:tracePt t="48685" x="1817688" y="4146550"/>
          <p14:tracePt t="48689" x="1817688" y="4154488"/>
          <p14:tracePt t="48692" x="1817688" y="4162425"/>
          <p14:tracePt t="48697" x="1817688" y="4170363"/>
          <p14:tracePt t="48701" x="1817688" y="4178300"/>
          <p14:tracePt t="48705" x="1817688" y="4186238"/>
          <p14:tracePt t="48712" x="1817688" y="4194175"/>
          <p14:tracePt t="48715" x="1817688" y="4202113"/>
          <p14:tracePt t="48721" x="1817688" y="4210050"/>
          <p14:tracePt t="48725" x="1817688" y="4217988"/>
          <p14:tracePt t="48729" x="1817688" y="4225925"/>
          <p14:tracePt t="48733" x="1817688" y="4233863"/>
          <p14:tracePt t="48737" x="1817688" y="4241800"/>
          <p14:tracePt t="48741" x="1817688" y="4249738"/>
          <p14:tracePt t="48746" x="1817688" y="4257675"/>
          <p14:tracePt t="48749" x="1817688" y="4265613"/>
          <p14:tracePt t="48753" x="1817688" y="4273550"/>
          <p14:tracePt t="48757" x="1817688" y="4281488"/>
          <p14:tracePt t="48762" x="1817688" y="4291013"/>
          <p14:tracePt t="48764" x="1825625" y="4291013"/>
          <p14:tracePt t="48767" x="1825625" y="4298950"/>
          <p14:tracePt t="48771" x="1825625" y="4306888"/>
          <p14:tracePt t="48778" x="1825625" y="4314825"/>
          <p14:tracePt t="48783" x="1825625" y="4322763"/>
          <p14:tracePt t="48789" x="1825625" y="4330700"/>
          <p14:tracePt t="48797" x="1833563" y="4338638"/>
          <p14:tracePt t="48938" x="1833563" y="4330700"/>
          <p14:tracePt t="48944" x="1825625" y="4330700"/>
          <p14:tracePt t="48946" x="1825625" y="4322763"/>
          <p14:tracePt t="48962" x="1825625" y="4314825"/>
          <p14:tracePt t="48973" x="1825625" y="4306888"/>
          <p14:tracePt t="48980" x="1825625" y="4298950"/>
          <p14:tracePt t="48991" x="1825625" y="4291013"/>
          <p14:tracePt t="49011" x="1825625" y="4281488"/>
          <p14:tracePt t="49048" x="1833563" y="4273550"/>
          <p14:tracePt t="49082" x="1841500" y="4265613"/>
          <p14:tracePt t="49099" x="1849438" y="4265613"/>
          <p14:tracePt t="49120" x="1849438" y="4257675"/>
          <p14:tracePt t="49266" x="1857375" y="4257675"/>
          <p14:tracePt t="49316" x="1865313" y="4257675"/>
          <p14:tracePt t="49502" x="1865313" y="4249738"/>
          <p14:tracePt t="49511" x="1865313" y="4241800"/>
          <p14:tracePt t="49519" x="1873250" y="4241800"/>
          <p14:tracePt t="49526" x="1873250" y="4233863"/>
          <p14:tracePt t="49542" x="1881188" y="4225925"/>
          <p14:tracePt t="49552" x="1889125" y="4217988"/>
          <p14:tracePt t="49562" x="1897063" y="4217988"/>
          <p14:tracePt t="49565" x="1897063" y="4210050"/>
          <p14:tracePt t="49571" x="1905000" y="4210050"/>
          <p14:tracePt t="49579" x="1905000" y="4202113"/>
          <p14:tracePt t="49582" x="1912938" y="4202113"/>
          <p14:tracePt t="49589" x="1922463" y="4194175"/>
          <p14:tracePt t="49600" x="1922463" y="4186238"/>
          <p14:tracePt t="49602" x="1930400" y="4186238"/>
          <p14:tracePt t="49607" x="1930400" y="4178300"/>
          <p14:tracePt t="49612" x="1938338" y="4170363"/>
          <p14:tracePt t="49615" x="1946275" y="4162425"/>
          <p14:tracePt t="49620" x="1954213" y="4154488"/>
          <p14:tracePt t="49623" x="1962150" y="4146550"/>
          <p14:tracePt t="49625" x="1962150" y="4138613"/>
          <p14:tracePt t="49628" x="1970088" y="4138613"/>
          <p14:tracePt t="49632" x="1978025" y="4122738"/>
          <p14:tracePt t="49634" x="1985963" y="4114800"/>
          <p14:tracePt t="49635" x="1985963" y="4106863"/>
          <p14:tracePt t="49637" x="1993900" y="4098925"/>
          <p14:tracePt t="49639" x="2001838" y="4090988"/>
          <p14:tracePt t="49641" x="2001838" y="4075113"/>
          <p14:tracePt t="49645" x="2017713" y="4059238"/>
          <p14:tracePt t="49649" x="2033588" y="4035425"/>
          <p14:tracePt t="49651" x="2033588" y="4027488"/>
          <p14:tracePt t="49653" x="2041525" y="4019550"/>
          <p14:tracePt t="49655" x="2049463" y="4003675"/>
          <p14:tracePt t="49657" x="2057400" y="3995738"/>
          <p14:tracePt t="49660" x="2065338" y="3979863"/>
          <p14:tracePt t="49663" x="2073275" y="3963988"/>
          <p14:tracePt t="49668" x="2089150" y="3938588"/>
          <p14:tracePt t="49669" x="2089150" y="3922713"/>
          <p14:tracePt t="49671" x="2097088" y="3914775"/>
          <p14:tracePt t="49673" x="2097088" y="3906838"/>
          <p14:tracePt t="49676" x="2105025" y="3890963"/>
          <p14:tracePt t="49678" x="2112963" y="3883025"/>
          <p14:tracePt t="49679" x="2112963" y="3875088"/>
          <p14:tracePt t="49684" x="2120900" y="3851275"/>
          <p14:tracePt t="49686" x="2128838" y="3843338"/>
          <p14:tracePt t="49687" x="2128838" y="3827463"/>
          <p14:tracePt t="49689" x="2128838" y="3819525"/>
          <p14:tracePt t="49692" x="2136775" y="3811588"/>
          <p14:tracePt t="49696" x="2136775" y="3787775"/>
          <p14:tracePt t="49700" x="2144713" y="3771900"/>
          <p14:tracePt t="49702" x="2144713" y="3763963"/>
          <p14:tracePt t="49703" x="2152650" y="3756025"/>
          <p14:tracePt t="49705" x="2152650" y="3740150"/>
          <p14:tracePt t="49708" x="2152650" y="3732213"/>
          <p14:tracePt t="49710" x="2160588" y="3724275"/>
          <p14:tracePt t="49712" x="2160588" y="3708400"/>
          <p14:tracePt t="49714" x="2160588" y="3700463"/>
          <p14:tracePt t="49716" x="2168525" y="3692525"/>
          <p14:tracePt t="49717" x="2168525" y="3676650"/>
          <p14:tracePt t="49719" x="2168525" y="3668713"/>
          <p14:tracePt t="49722" x="2176463" y="3660775"/>
          <p14:tracePt t="49723" x="2176463" y="3644900"/>
          <p14:tracePt t="49725" x="2176463" y="3636963"/>
          <p14:tracePt t="49728" x="2176463" y="3629025"/>
          <p14:tracePt t="49729" x="2184400" y="3613150"/>
          <p14:tracePt t="49732" x="2184400" y="3605213"/>
          <p14:tracePt t="49733" x="2184400" y="3587750"/>
          <p14:tracePt t="49735" x="2184400" y="3579813"/>
          <p14:tracePt t="49738" x="2184400" y="3571875"/>
          <p14:tracePt t="49739" x="2184400" y="3556000"/>
          <p14:tracePt t="49741" x="2184400" y="3548063"/>
          <p14:tracePt t="49745" x="2192338" y="3524250"/>
          <p14:tracePt t="49748" x="2192338" y="3516313"/>
          <p14:tracePt t="49750" x="2192338" y="3508375"/>
          <p14:tracePt t="49751" x="2192338" y="3500438"/>
          <p14:tracePt t="49754" x="2192338" y="3492500"/>
          <p14:tracePt t="49755" x="2184400" y="3484563"/>
          <p14:tracePt t="49757" x="2184400" y="3476625"/>
          <p14:tracePt t="49760" x="2184400" y="3468688"/>
          <p14:tracePt t="49762" x="2184400" y="3460750"/>
          <p14:tracePt t="49764" x="2184400" y="3452813"/>
          <p14:tracePt t="49765" x="2184400" y="3444875"/>
          <p14:tracePt t="49767" x="2184400" y="3436938"/>
          <p14:tracePt t="49770" x="2184400" y="3429000"/>
          <p14:tracePt t="49771" x="2184400" y="3421063"/>
          <p14:tracePt t="49773" x="2184400" y="3413125"/>
          <p14:tracePt t="49775" x="2184400" y="3397250"/>
          <p14:tracePt t="49778" x="2176463" y="3389313"/>
          <p14:tracePt t="49780" x="2176463" y="3381375"/>
          <p14:tracePt t="49781" x="2176463" y="3373438"/>
          <p14:tracePt t="49784" x="2176463" y="3365500"/>
          <p14:tracePt t="49786" x="2176463" y="3357563"/>
          <p14:tracePt t="49787" x="2176463" y="3349625"/>
          <p14:tracePt t="49789" x="2168525" y="3333750"/>
          <p14:tracePt t="49791" x="2168525" y="3325813"/>
          <p14:tracePt t="49795" x="2168525" y="3317875"/>
          <p14:tracePt t="49796" x="2168525" y="3309938"/>
          <p14:tracePt t="49798" x="2160588" y="3294063"/>
          <p14:tracePt t="49799" x="2160588" y="3286125"/>
          <p14:tracePt t="49802" x="2160588" y="3270250"/>
          <p14:tracePt t="49803" x="2160588" y="3262313"/>
          <p14:tracePt t="49805" x="2152650" y="3252788"/>
          <p14:tracePt t="49807" x="2152650" y="3236913"/>
          <p14:tracePt t="49810" x="2152650" y="3228975"/>
          <p14:tracePt t="49813" x="2152650" y="3213100"/>
          <p14:tracePt t="49816" x="2144713" y="3197225"/>
          <p14:tracePt t="49818" x="2144713" y="3181350"/>
          <p14:tracePt t="49820" x="2144713" y="3173413"/>
          <p14:tracePt t="49821" x="2144713" y="3165475"/>
          <p14:tracePt t="49823" x="2136775" y="3157538"/>
          <p14:tracePt t="49825" x="2136775" y="3141663"/>
          <p14:tracePt t="49828" x="2136775" y="3133725"/>
          <p14:tracePt t="49830" x="2136775" y="3125788"/>
          <p14:tracePt t="49834" x="2128838" y="3101975"/>
          <p14:tracePt t="49836" x="2128838" y="3094038"/>
          <p14:tracePt t="49837" x="2128838" y="3086100"/>
          <p14:tracePt t="49839" x="2128838" y="3078163"/>
          <p14:tracePt t="49841" x="2128838" y="3062288"/>
          <p14:tracePt t="49846" x="2128838" y="3046413"/>
          <p14:tracePt t="49849" x="2128838" y="3022600"/>
          <p14:tracePt t="49851" x="2128838" y="3014663"/>
          <p14:tracePt t="49853" x="2128838" y="3006725"/>
          <p14:tracePt t="49855" x="2128838" y="2998788"/>
          <p14:tracePt t="49857" x="2128838" y="2982913"/>
          <p14:tracePt t="49860" x="2128838" y="2974975"/>
          <p14:tracePt t="49862" x="2136775" y="2967038"/>
          <p14:tracePt t="49866" x="2136775" y="2951163"/>
          <p14:tracePt t="49867" x="2136775" y="2943225"/>
          <p14:tracePt t="49869" x="2144713" y="2935288"/>
          <p14:tracePt t="49871" x="2144713" y="2927350"/>
          <p14:tracePt t="49873" x="2144713" y="2919413"/>
          <p14:tracePt t="49875" x="2152650" y="2909888"/>
          <p14:tracePt t="49878" x="2152650" y="2901950"/>
          <p14:tracePt t="49882" x="2160588" y="2886075"/>
          <p14:tracePt t="49883" x="2168525" y="2878138"/>
          <p14:tracePt t="49887" x="2176463" y="2870200"/>
          <p14:tracePt t="49889" x="2176463" y="2862263"/>
          <p14:tracePt t="49891" x="2184400" y="2862263"/>
          <p14:tracePt t="49895" x="2192338" y="2854325"/>
          <p14:tracePt t="49896" x="2192338" y="2846388"/>
          <p14:tracePt t="49898" x="2200275" y="2846388"/>
          <p14:tracePt t="49900" x="2208213" y="2838450"/>
          <p14:tracePt t="49901" x="2216150" y="2838450"/>
          <p14:tracePt t="49903" x="2216150" y="2830513"/>
          <p14:tracePt t="49905" x="2224088" y="2822575"/>
          <p14:tracePt t="49907" x="2232025" y="2822575"/>
          <p14:tracePt t="49910" x="2239963" y="2814638"/>
          <p14:tracePt t="49913" x="2247900" y="2806700"/>
          <p14:tracePt t="49918" x="2265363" y="2798763"/>
          <p14:tracePt t="49919" x="2273300" y="2798763"/>
          <p14:tracePt t="49921" x="2281238" y="2798763"/>
          <p14:tracePt t="49923" x="2289175" y="2790825"/>
          <p14:tracePt t="49928" x="2297113" y="2782888"/>
          <p14:tracePt t="49930" x="2305050" y="2782888"/>
          <p14:tracePt t="49933" x="2320925" y="2774950"/>
          <p14:tracePt t="49935" x="2328863" y="2774950"/>
          <p14:tracePt t="49937" x="2336800" y="2774950"/>
          <p14:tracePt t="49939" x="2344738" y="2774950"/>
          <p14:tracePt t="49942" x="2352675" y="2767013"/>
          <p14:tracePt t="49945" x="2368550" y="2767013"/>
          <p14:tracePt t="49948" x="2376488" y="2767013"/>
          <p14:tracePt t="49950" x="2384425" y="2767013"/>
          <p14:tracePt t="49953" x="2392363" y="2767013"/>
          <p14:tracePt t="49964" x="2416175" y="2759075"/>
          <p14:tracePt t="49966" x="2424113" y="2759075"/>
          <p14:tracePt t="49969" x="2432050" y="2759075"/>
          <p14:tracePt t="49971" x="2432050" y="2767013"/>
          <p14:tracePt t="49975" x="2439988" y="2767013"/>
          <p14:tracePt t="49981" x="2447925" y="2767013"/>
          <p14:tracePt t="50148" x="2447925" y="2774950"/>
          <p14:tracePt t="50150" x="2439988" y="2774950"/>
          <p14:tracePt t="50155" x="2439988" y="2782888"/>
          <p14:tracePt t="50157" x="2432050" y="2782888"/>
          <p14:tracePt t="50160" x="2432050" y="2790825"/>
          <p14:tracePt t="50164" x="2424113" y="2790825"/>
          <p14:tracePt t="50165" x="2424113" y="2798763"/>
          <p14:tracePt t="50169" x="2416175" y="2806700"/>
          <p14:tracePt t="50173" x="2408238" y="2814638"/>
          <p14:tracePt t="50178" x="2408238" y="2822575"/>
          <p14:tracePt t="50181" x="2400300" y="2822575"/>
          <p14:tracePt t="50182" x="2392363" y="2830513"/>
          <p14:tracePt t="50183" x="2392363" y="2838450"/>
          <p14:tracePt t="50185" x="2384425" y="2846388"/>
          <p14:tracePt t="50187" x="2384425" y="2854325"/>
          <p14:tracePt t="50189" x="2376488" y="2854325"/>
          <p14:tracePt t="50192" x="2376488" y="2862263"/>
          <p14:tracePt t="50195" x="2360613" y="2878138"/>
          <p14:tracePt t="50198" x="2360613" y="2886075"/>
          <p14:tracePt t="50199" x="2352675" y="2894013"/>
          <p14:tracePt t="50202" x="2344738" y="2909888"/>
          <p14:tracePt t="50203" x="2344738" y="2919413"/>
          <p14:tracePt t="50205" x="2336800" y="2927350"/>
          <p14:tracePt t="50208" x="2328863" y="2935288"/>
          <p14:tracePt t="50210" x="2328863" y="2943225"/>
          <p14:tracePt t="50212" x="2320925" y="2959100"/>
          <p14:tracePt t="50213" x="2320925" y="2967038"/>
          <p14:tracePt t="50216" x="2312988" y="2974975"/>
          <p14:tracePt t="50217" x="2312988" y="2990850"/>
          <p14:tracePt t="50219" x="2305050" y="2998788"/>
          <p14:tracePt t="50222" x="2305050" y="3006725"/>
          <p14:tracePt t="50223" x="2297113" y="3014663"/>
          <p14:tracePt t="50225" x="2297113" y="3022600"/>
          <p14:tracePt t="50228" x="2289175" y="3038475"/>
          <p14:tracePt t="50230" x="2289175" y="3046413"/>
          <p14:tracePt t="50234" x="2281238" y="3062288"/>
          <p14:tracePt t="50236" x="2281238" y="3078163"/>
          <p14:tracePt t="50238" x="2273300" y="3086100"/>
          <p14:tracePt t="50240" x="2273300" y="3094038"/>
          <p14:tracePt t="50241" x="2273300" y="3101975"/>
          <p14:tracePt t="50246" x="2265363" y="3125788"/>
          <p14:tracePt t="50249" x="2265363" y="3141663"/>
          <p14:tracePt t="50251" x="2265363" y="3157538"/>
          <p14:tracePt t="50254" x="2255838" y="3165475"/>
          <p14:tracePt t="50255" x="2255838" y="3173413"/>
          <p14:tracePt t="50257" x="2255838" y="3181350"/>
          <p14:tracePt t="50260" x="2255838" y="3189288"/>
          <p14:tracePt t="50262" x="2255838" y="3197225"/>
          <p14:tracePt t="50264" x="2255838" y="3205163"/>
          <p14:tracePt t="50266" x="2255838" y="3213100"/>
          <p14:tracePt t="50268" x="2247900" y="3228975"/>
          <p14:tracePt t="50270" x="2247900" y="3236913"/>
          <p14:tracePt t="50272" x="2247900" y="3244850"/>
          <p14:tracePt t="50273" x="2247900" y="3252788"/>
          <p14:tracePt t="50275" x="2247900" y="3262313"/>
          <p14:tracePt t="50278" x="2239963" y="3270250"/>
          <p14:tracePt t="50281" x="2239963" y="3278188"/>
          <p14:tracePt t="50284" x="2239963" y="3286125"/>
          <p14:tracePt t="50286" x="2239963" y="3294063"/>
          <p14:tracePt t="50289" x="2232025" y="3302000"/>
          <p14:tracePt t="50291" x="2232025" y="3309938"/>
          <p14:tracePt t="50296" x="2232025" y="3317875"/>
          <p14:tracePt t="50299" x="2224088" y="3325813"/>
          <p14:tracePt t="50303" x="2224088" y="3333750"/>
          <p14:tracePt t="50307" x="2224088" y="3341688"/>
          <p14:tracePt t="50315" x="2216150" y="3341688"/>
          <p14:tracePt t="50318" x="2216150" y="3349625"/>
          <p14:tracePt t="50339" x="2216150" y="3357563"/>
          <p14:tracePt t="50345" x="2208213" y="3357563"/>
          <p14:tracePt t="50436" x="2208213" y="3349625"/>
          <p14:tracePt t="50441" x="2208213" y="3341688"/>
          <p14:tracePt t="50444" x="2208213" y="3333750"/>
          <p14:tracePt t="50448" x="2208213" y="3325813"/>
          <p14:tracePt t="50451" x="2208213" y="3317875"/>
          <p14:tracePt t="50453" x="2208213" y="3309938"/>
          <p14:tracePt t="50457" x="2208213" y="3302000"/>
          <p14:tracePt t="50462" x="2208213" y="3294063"/>
          <p14:tracePt t="50465" x="2208213" y="3286125"/>
          <p14:tracePt t="50467" x="2208213" y="3278188"/>
          <p14:tracePt t="50473" x="2208213" y="3270250"/>
          <p14:tracePt t="50478" x="2208213" y="3262313"/>
          <p14:tracePt t="50481" x="2208213" y="3252788"/>
          <p14:tracePt t="50488" x="2208213" y="3244850"/>
          <p14:tracePt t="50491" x="2208213" y="3236913"/>
          <p14:tracePt t="50498" x="2216150" y="3228975"/>
          <p14:tracePt t="50503" x="2216150" y="3221038"/>
          <p14:tracePt t="50510" x="2216150" y="3213100"/>
          <p14:tracePt t="50512" x="2224088" y="3213100"/>
          <p14:tracePt t="50515" x="2224088" y="3205163"/>
          <p14:tracePt t="50521" x="2224088" y="3197225"/>
          <p14:tracePt t="50523" x="2232025" y="3197225"/>
          <p14:tracePt t="50528" x="2232025" y="3189288"/>
          <p14:tracePt t="50536" x="2232025" y="3181350"/>
          <p14:tracePt t="50541" x="2239963" y="3173413"/>
          <p14:tracePt t="50549" x="2239963" y="3165475"/>
          <p14:tracePt t="50555" x="2239963" y="3157538"/>
          <p14:tracePt t="50563" x="2239963" y="3149600"/>
          <p14:tracePt t="50569" x="2239963" y="3141663"/>
          <p14:tracePt t="50575" x="2239963" y="3133725"/>
          <p14:tracePt t="50579" x="2239963" y="3125788"/>
          <p14:tracePt t="50583" x="2232025" y="3117850"/>
          <p14:tracePt t="50587" x="2232025" y="3109913"/>
          <p14:tracePt t="50591" x="2232025" y="3101975"/>
          <p14:tracePt t="50596" x="2224088" y="3094038"/>
          <p14:tracePt t="50599" x="2224088" y="3086100"/>
          <p14:tracePt t="50603" x="2224088" y="3078163"/>
          <p14:tracePt t="50605" x="2216150" y="3078163"/>
          <p14:tracePt t="50607" x="2216150" y="3070225"/>
          <p14:tracePt t="50615" x="2216150" y="3062288"/>
          <p14:tracePt t="50616" x="2208213" y="3062288"/>
          <p14:tracePt t="50617" x="2208213" y="3054350"/>
          <p14:tracePt t="50623" x="2208213" y="3046413"/>
          <p14:tracePt t="50625" x="2200275" y="3046413"/>
          <p14:tracePt t="50631" x="2200275" y="3038475"/>
          <p14:tracePt t="50635" x="2200275" y="3030538"/>
          <p14:tracePt t="50637" x="2192338" y="3030538"/>
          <p14:tracePt t="50641" x="2192338" y="3022600"/>
          <p14:tracePt t="50647" x="2184400" y="3022600"/>
          <p14:tracePt t="50649" x="2184400" y="3014663"/>
          <p14:tracePt t="50657" x="2184400" y="3006725"/>
          <p14:tracePt t="50660" x="2176463" y="3006725"/>
          <p14:tracePt t="50665" x="2176463" y="2998788"/>
          <p14:tracePt t="50671" x="2168525" y="2998788"/>
          <p14:tracePt t="50679" x="2168525" y="2990850"/>
          <p14:tracePt t="50683" x="2160588" y="2990850"/>
          <p14:tracePt t="50691" x="2152650" y="2982913"/>
          <p14:tracePt t="50698" x="2144713" y="2982913"/>
          <p14:tracePt t="50701" x="2136775" y="2982913"/>
          <p14:tracePt t="50707" x="2128838" y="2974975"/>
          <p14:tracePt t="50711" x="2120900" y="2974975"/>
          <p14:tracePt t="50715" x="2112963" y="2974975"/>
          <p14:tracePt t="50720" x="2105025" y="2974975"/>
          <p14:tracePt t="50722" x="2097088" y="2974975"/>
          <p14:tracePt t="50725" x="2089150" y="2974975"/>
          <p14:tracePt t="50730" x="2081213" y="2974975"/>
          <p14:tracePt t="50731" x="2073275" y="2974975"/>
          <p14:tracePt t="50735" x="2065338" y="2974975"/>
          <p14:tracePt t="50737" x="2065338" y="2967038"/>
          <p14:tracePt t="50739" x="2057400" y="2967038"/>
          <p14:tracePt t="50741" x="2049463" y="2967038"/>
          <p14:tracePt t="50746" x="2041525" y="2967038"/>
          <p14:tracePt t="50749" x="2033588" y="2967038"/>
          <p14:tracePt t="50751" x="2025650" y="2967038"/>
          <p14:tracePt t="50755" x="2017713" y="2967038"/>
          <p14:tracePt t="50760" x="2009775" y="2967038"/>
          <p14:tracePt t="50763" x="2001838" y="2967038"/>
          <p14:tracePt t="50765" x="1993900" y="2967038"/>
          <p14:tracePt t="50772" x="1985963" y="2967038"/>
          <p14:tracePt t="50775" x="1978025" y="2967038"/>
          <p14:tracePt t="50780" x="1970088" y="2967038"/>
          <p14:tracePt t="50783" x="1962150" y="2974975"/>
          <p14:tracePt t="50789" x="1954213" y="2974975"/>
          <p14:tracePt t="50796" x="1946275" y="2974975"/>
          <p14:tracePt t="50799" x="1938338" y="2974975"/>
          <p14:tracePt t="50805" x="1930400" y="2974975"/>
          <p14:tracePt t="50807" x="1930400" y="2982913"/>
          <p14:tracePt t="50811" x="1922463" y="2982913"/>
          <p14:tracePt t="50815" x="1912938" y="2982913"/>
          <p14:tracePt t="50819" x="1905000" y="2982913"/>
          <p14:tracePt t="50823" x="1897063" y="2982913"/>
          <p14:tracePt t="50825" x="1897063" y="2990850"/>
          <p14:tracePt t="50828" x="1889125" y="2990850"/>
          <p14:tracePt t="50831" x="1881188" y="2990850"/>
          <p14:tracePt t="50834" x="1873250" y="2990850"/>
          <p14:tracePt t="50839" x="1865313" y="2990850"/>
          <p14:tracePt t="50846" x="1849438" y="2990850"/>
          <p14:tracePt t="50849" x="1841500" y="2990850"/>
          <p14:tracePt t="50853" x="1833563" y="2990850"/>
          <p14:tracePt t="50856" x="1833563" y="2998788"/>
          <p14:tracePt t="50857" x="1825625" y="2998788"/>
          <p14:tracePt t="50860" x="1817688" y="2998788"/>
          <p14:tracePt t="50864" x="1809750" y="2998788"/>
          <p14:tracePt t="50867" x="1801813" y="2998788"/>
          <p14:tracePt t="50869" x="1793875" y="2998788"/>
          <p14:tracePt t="50873" x="1785938" y="2998788"/>
          <p14:tracePt t="50875" x="1778000" y="2998788"/>
          <p14:tracePt t="50880" x="1770063" y="2998788"/>
          <p14:tracePt t="50881" x="1762125" y="2998788"/>
          <p14:tracePt t="50885" x="1754188" y="2998788"/>
          <p14:tracePt t="50887" x="1746250" y="2998788"/>
          <p14:tracePt t="50891" x="1738313" y="2998788"/>
          <p14:tracePt t="50896" x="1730375" y="2998788"/>
          <p14:tracePt t="50899" x="1722438" y="3006725"/>
          <p14:tracePt t="50901" x="1714500" y="3006725"/>
          <p14:tracePt t="50907" x="1706563" y="3006725"/>
          <p14:tracePt t="50913" x="1698625" y="3006725"/>
          <p14:tracePt t="50919" x="1690688" y="3006725"/>
          <p14:tracePt t="50930" x="1682750" y="3006725"/>
          <p14:tracePt t="50946" x="1674813" y="3014663"/>
          <p14:tracePt t="50964" x="1666875" y="3014663"/>
          <p14:tracePt t="50972" x="1666875" y="3022600"/>
          <p14:tracePt t="50973" x="1658938" y="3022600"/>
          <p14:tracePt t="50985" x="1651000" y="3022600"/>
          <p14:tracePt t="50988" x="1651000" y="3030538"/>
          <p14:tracePt t="50996" x="1651000" y="3038475"/>
          <p14:tracePt t="50997" x="1643063" y="3038475"/>
          <p14:tracePt t="51002" x="1643063" y="3046413"/>
          <p14:tracePt t="51007" x="1635125" y="3054350"/>
          <p14:tracePt t="51012" x="1635125" y="3062288"/>
          <p14:tracePt t="51015" x="1635125" y="3070225"/>
          <p14:tracePt t="51019" x="1627188" y="3078163"/>
          <p14:tracePt t="51022" x="1627188" y="3086100"/>
          <p14:tracePt t="51025" x="1627188" y="3094038"/>
          <p14:tracePt t="51028" x="1627188" y="3101975"/>
          <p14:tracePt t="51030" x="1619250" y="3109913"/>
          <p14:tracePt t="51033" x="1619250" y="3117850"/>
          <p14:tracePt t="51036" x="1619250" y="3125788"/>
          <p14:tracePt t="51037" x="1619250" y="3133725"/>
          <p14:tracePt t="51041" x="1619250" y="3141663"/>
          <p14:tracePt t="51045" x="1619250" y="3157538"/>
          <p14:tracePt t="51049" x="1611313" y="3165475"/>
          <p14:tracePt t="51052" x="1611313" y="3173413"/>
          <p14:tracePt t="51053" x="1611313" y="3181350"/>
          <p14:tracePt t="51057" x="1611313" y="3189288"/>
          <p14:tracePt t="51059" x="1611313" y="3197225"/>
          <p14:tracePt t="51062" x="1611313" y="3205163"/>
          <p14:tracePt t="51064" x="1611313" y="3213100"/>
          <p14:tracePt t="51067" x="1611313" y="3221038"/>
          <p14:tracePt t="51069" x="1611313" y="3228975"/>
          <p14:tracePt t="51071" x="1611313" y="3236913"/>
          <p14:tracePt t="51073" x="1619250" y="3244850"/>
          <p14:tracePt t="51075" x="1619250" y="3252788"/>
          <p14:tracePt t="51079" x="1619250" y="3262313"/>
          <p14:tracePt t="51082" x="1619250" y="3270250"/>
          <p14:tracePt t="51084" x="1619250" y="3278188"/>
          <p14:tracePt t="51085" x="1619250" y="3286125"/>
          <p14:tracePt t="51087" x="1619250" y="3294063"/>
          <p14:tracePt t="51089" x="1619250" y="3302000"/>
          <p14:tracePt t="51092" x="1619250" y="3309938"/>
          <p14:tracePt t="51096" x="1619250" y="3325813"/>
          <p14:tracePt t="51098" x="1619250" y="3333750"/>
          <p14:tracePt t="51100" x="1619250" y="3341688"/>
          <p14:tracePt t="51101" x="1619250" y="3349625"/>
          <p14:tracePt t="51103" x="1619250" y="3357563"/>
          <p14:tracePt t="51105" x="1627188" y="3365500"/>
          <p14:tracePt t="51107" x="1627188" y="3373438"/>
          <p14:tracePt t="51109" x="1627188" y="3381375"/>
          <p14:tracePt t="51112" x="1627188" y="3389313"/>
          <p14:tracePt t="51116" x="1627188" y="3405188"/>
          <p14:tracePt t="51117" x="1627188" y="3413125"/>
          <p14:tracePt t="51119" x="1627188" y="3421063"/>
          <p14:tracePt t="51121" x="1627188" y="3429000"/>
          <p14:tracePt t="51123" x="1627188" y="3436938"/>
          <p14:tracePt t="51125" x="1627188" y="3444875"/>
          <p14:tracePt t="51128" x="1627188" y="3452813"/>
          <p14:tracePt t="51132" x="1627188" y="3468688"/>
          <p14:tracePt t="51133" x="1627188" y="3476625"/>
          <p14:tracePt t="51135" x="1627188" y="3484563"/>
          <p14:tracePt t="51137" x="1627188" y="3492500"/>
          <p14:tracePt t="51139" x="1627188" y="3500438"/>
          <p14:tracePt t="51141" x="1627188" y="3508375"/>
          <p14:tracePt t="51146" x="1619250" y="3524250"/>
          <p14:tracePt t="51147" x="1619250" y="3532188"/>
          <p14:tracePt t="51151" x="1619250" y="3540125"/>
          <p14:tracePt t="51153" x="1627188" y="3548063"/>
          <p14:tracePt t="51155" x="1627188" y="3556000"/>
          <p14:tracePt t="51157" x="1627188" y="3563938"/>
          <p14:tracePt t="51161" x="1627188" y="3571875"/>
          <p14:tracePt t="51164" x="1627188" y="3579813"/>
          <p14:tracePt t="51165" x="1627188" y="3587750"/>
          <p14:tracePt t="51167" x="1627188" y="3595688"/>
          <p14:tracePt t="51169" x="1619250" y="3595688"/>
          <p14:tracePt t="51171" x="1627188" y="3605213"/>
          <p14:tracePt t="51173" x="1627188" y="3613150"/>
          <p14:tracePt t="51179" x="1627188" y="3621088"/>
          <p14:tracePt t="51180" x="1627188" y="3629025"/>
          <p14:tracePt t="51183" x="1627188" y="3636963"/>
          <p14:tracePt t="51185" x="1627188" y="3644900"/>
          <p14:tracePt t="51189" x="1627188" y="3652838"/>
          <p14:tracePt t="51196" x="1627188" y="3668713"/>
          <p14:tracePt t="51199" x="1627188" y="3676650"/>
          <p14:tracePt t="51203" x="1627188" y="3684588"/>
          <p14:tracePt t="51207" x="1627188" y="3692525"/>
          <p14:tracePt t="51212" x="1627188" y="3700463"/>
          <p14:tracePt t="51215" x="1627188" y="3708400"/>
          <p14:tracePt t="51217" x="1635125" y="3708400"/>
          <p14:tracePt t="51219" x="1635125" y="3716338"/>
          <p14:tracePt t="51223" x="1635125" y="3724275"/>
          <p14:tracePt t="51228" x="1635125" y="3732213"/>
          <p14:tracePt t="51231" x="1635125" y="3740150"/>
          <p14:tracePt t="51235" x="1635125" y="3748088"/>
          <p14:tracePt t="51239" x="1635125" y="3756025"/>
          <p14:tracePt t="51241" x="1635125" y="3763963"/>
          <p14:tracePt t="51246" x="1635125" y="3771900"/>
          <p14:tracePt t="51249" x="1635125" y="3779838"/>
          <p14:tracePt t="51253" x="1635125" y="3787775"/>
          <p14:tracePt t="51256" x="1635125" y="3795713"/>
          <p14:tracePt t="51257" x="1643063" y="3795713"/>
          <p14:tracePt t="51259" x="1643063" y="3803650"/>
          <p14:tracePt t="51263" x="1643063" y="3811588"/>
          <p14:tracePt t="51265" x="1643063" y="3819525"/>
          <p14:tracePt t="51269" x="1643063" y="3827463"/>
          <p14:tracePt t="51273" x="1643063" y="3835400"/>
          <p14:tracePt t="51275" x="1643063" y="3843338"/>
          <p14:tracePt t="51280" x="1643063" y="3851275"/>
          <p14:tracePt t="51281" x="1643063" y="3859213"/>
          <p14:tracePt t="51283" x="1651000" y="3859213"/>
          <p14:tracePt t="51286" x="1651000" y="3867150"/>
          <p14:tracePt t="51288" x="1651000" y="3875088"/>
          <p14:tracePt t="51289" x="1651000" y="3883025"/>
          <p14:tracePt t="51291" x="1651000" y="3890963"/>
          <p14:tracePt t="51295" x="1651000" y="3898900"/>
          <p14:tracePt t="51297" x="1658938" y="3906838"/>
          <p14:tracePt t="51299" x="1658938" y="3914775"/>
          <p14:tracePt t="51302" x="1658938" y="3922713"/>
          <p14:tracePt t="51305" x="1658938" y="3930650"/>
          <p14:tracePt t="51307" x="1658938" y="3938588"/>
          <p14:tracePt t="51309" x="1666875" y="3948113"/>
          <p14:tracePt t="51314" x="1666875" y="3956050"/>
          <p14:tracePt t="51316" x="1666875" y="3963988"/>
          <p14:tracePt t="51317" x="1666875" y="3971925"/>
          <p14:tracePt t="51321" x="1674813" y="3979863"/>
          <p14:tracePt t="51324" x="1674813" y="3987800"/>
          <p14:tracePt t="51325" x="1674813" y="3995738"/>
          <p14:tracePt t="51330" x="1674813" y="4003675"/>
          <p14:tracePt t="51333" x="1674813" y="4011613"/>
          <p14:tracePt t="51334" x="1674813" y="4019550"/>
          <p14:tracePt t="51335" x="1682750" y="4019550"/>
          <p14:tracePt t="51337" x="1682750" y="4027488"/>
          <p14:tracePt t="51339" x="1682750" y="4035425"/>
          <p14:tracePt t="51345" x="1682750" y="4043363"/>
          <p14:tracePt t="51349" x="1682750" y="4059238"/>
          <p14:tracePt t="51351" x="1690688" y="4059238"/>
          <p14:tracePt t="51353" x="1690688" y="4067175"/>
          <p14:tracePt t="51355" x="1690688" y="4075113"/>
          <p14:tracePt t="51359" x="1690688" y="4083050"/>
          <p14:tracePt t="51362" x="1690688" y="4090988"/>
          <p14:tracePt t="51365" x="1690688" y="4098925"/>
          <p14:tracePt t="51367" x="1690688" y="4106863"/>
          <p14:tracePt t="51369" x="1698625" y="4106863"/>
          <p14:tracePt t="51371" x="1698625" y="4114800"/>
          <p14:tracePt t="51375" x="1698625" y="4122738"/>
          <p14:tracePt t="51381" x="1698625" y="4130675"/>
          <p14:tracePt t="51384" x="1698625" y="4138613"/>
          <p14:tracePt t="51387" x="1698625" y="4146550"/>
          <p14:tracePt t="51391" x="1698625" y="4154488"/>
          <p14:tracePt t="51395" x="1698625" y="4162425"/>
          <p14:tracePt t="51397" x="1698625" y="4170363"/>
          <p14:tracePt t="51401" x="1698625" y="4178300"/>
          <p14:tracePt t="51405" x="1698625" y="4186238"/>
          <p14:tracePt t="51407" x="1698625" y="4194175"/>
          <p14:tracePt t="51412" x="1698625" y="4202113"/>
          <p14:tracePt t="51414" x="1698625" y="4210050"/>
          <p14:tracePt t="51417" x="1698625" y="4217988"/>
          <p14:tracePt t="51421" x="1698625" y="4225925"/>
          <p14:tracePt t="51423" x="1698625" y="4233863"/>
          <p14:tracePt t="51428" x="1698625" y="4241800"/>
          <p14:tracePt t="51435" x="1698625" y="4249738"/>
          <p14:tracePt t="51441" x="1698625" y="4257675"/>
          <p14:tracePt t="51622" x="1706563" y="4257675"/>
          <p14:tracePt t="51636" x="1714500" y="4257675"/>
          <p14:tracePt t="51642" x="1722438" y="4257675"/>
          <p14:tracePt t="51645" x="1730375" y="4257675"/>
          <p14:tracePt t="51648" x="1738313" y="4257675"/>
          <p14:tracePt t="51649" x="1746250" y="4257675"/>
          <p14:tracePt t="51651" x="1754188" y="4257675"/>
          <p14:tracePt t="51655" x="1762125" y="4257675"/>
          <p14:tracePt t="51657" x="1770063" y="4257675"/>
          <p14:tracePt t="51660" x="1778000" y="4257675"/>
          <p14:tracePt t="51662" x="1785938" y="4249738"/>
          <p14:tracePt t="51664" x="1793875" y="4249738"/>
          <p14:tracePt t="51665" x="1801813" y="4249738"/>
          <p14:tracePt t="51667" x="1809750" y="4249738"/>
          <p14:tracePt t="51671" x="1817688" y="4249738"/>
          <p14:tracePt t="51673" x="1825625" y="4249738"/>
          <p14:tracePt t="51676" x="1833563" y="4249738"/>
          <p14:tracePt t="51678" x="1841500" y="4249738"/>
          <p14:tracePt t="51680" x="1849438" y="4249738"/>
          <p14:tracePt t="51681" x="1857375" y="4241800"/>
          <p14:tracePt t="51683" x="1865313" y="4241800"/>
          <p14:tracePt t="51685" x="1873250" y="4241800"/>
          <p14:tracePt t="51690" x="1881188" y="4241800"/>
          <p14:tracePt t="51692" x="1889125" y="4241800"/>
          <p14:tracePt t="51695" x="1897063" y="4241800"/>
          <p14:tracePt t="51697" x="1905000" y="4241800"/>
          <p14:tracePt t="51699" x="1912938" y="4233863"/>
          <p14:tracePt t="51703" x="1922463" y="4233863"/>
          <p14:tracePt t="51707" x="1930400" y="4233863"/>
          <p14:tracePt t="51712" x="1938338" y="4233863"/>
          <p14:tracePt t="51715" x="1946275" y="4233863"/>
          <p14:tracePt t="51722" x="1954213" y="4233863"/>
          <p14:tracePt t="51728" x="1962150" y="4233863"/>
          <p14:tracePt t="51735" x="1970088" y="4233863"/>
          <p14:tracePt t="51832" x="1970088" y="4225925"/>
          <p14:tracePt t="51838" x="1962150" y="4225925"/>
          <p14:tracePt t="51842" x="1954213" y="4225925"/>
          <p14:tracePt t="51846" x="1946275" y="4217988"/>
          <p14:tracePt t="51849" x="1938338" y="4217988"/>
          <p14:tracePt t="51851" x="1930400" y="4210050"/>
          <p14:tracePt t="51855" x="1922463" y="4210050"/>
          <p14:tracePt t="51857" x="1912938" y="4210050"/>
          <p14:tracePt t="51862" x="1905000" y="4202113"/>
          <p14:tracePt t="51864" x="1897063" y="4202113"/>
          <p14:tracePt t="51867" x="1889125" y="4202113"/>
          <p14:tracePt t="51871" x="1881188" y="4202113"/>
          <p14:tracePt t="51873" x="1873250" y="4194175"/>
          <p14:tracePt t="51878" x="1865313" y="4194175"/>
          <p14:tracePt t="51882" x="1857375" y="4194175"/>
          <p14:tracePt t="51885" x="1849438" y="4186238"/>
          <p14:tracePt t="51889" x="1841500" y="4186238"/>
          <p14:tracePt t="51896" x="1833563" y="4186238"/>
          <p14:tracePt t="51901" x="1833563" y="4178300"/>
          <p14:tracePt t="51956" x="1833563" y="4170363"/>
          <p14:tracePt t="51962" x="1833563" y="4162425"/>
          <p14:tracePt t="51966" x="1833563" y="4154488"/>
          <p14:tracePt t="51968" x="1841500" y="4154488"/>
          <p14:tracePt t="51969" x="1841500" y="4146550"/>
          <p14:tracePt t="51973" x="1841500" y="4138613"/>
          <p14:tracePt t="51979" x="1841500" y="4130675"/>
          <p14:tracePt t="51981" x="1849438" y="4122738"/>
          <p14:tracePt t="51983" x="1849438" y="4114800"/>
          <p14:tracePt t="51988" x="1849438" y="4106863"/>
          <p14:tracePt t="51990" x="1849438" y="4098925"/>
          <p14:tracePt t="51991" x="1849438" y="4090988"/>
          <p14:tracePt t="51995" x="1857375" y="4075113"/>
          <p14:tracePt t="51998" x="1857375" y="4067175"/>
          <p14:tracePt t="51999" x="1857375" y="4059238"/>
          <p14:tracePt t="52001" x="1857375" y="4051300"/>
          <p14:tracePt t="52004" x="1865313" y="4043363"/>
          <p14:tracePt t="52005" x="1865313" y="4035425"/>
          <p14:tracePt t="52007" x="1865313" y="4027488"/>
          <p14:tracePt t="52009" x="1865313" y="4011613"/>
          <p14:tracePt t="52012" x="1865313" y="4003675"/>
          <p14:tracePt t="52015" x="1865313" y="3995738"/>
          <p14:tracePt t="52016" x="1873250" y="3979863"/>
          <p14:tracePt t="52017" x="1873250" y="3971925"/>
          <p14:tracePt t="52020" x="1873250" y="3956050"/>
          <p14:tracePt t="52021" x="1873250" y="3948113"/>
          <p14:tracePt t="52023" x="1873250" y="3930650"/>
          <p14:tracePt t="52025" x="1873250" y="3914775"/>
          <p14:tracePt t="52028" x="1873250" y="3898900"/>
          <p14:tracePt t="52030" x="1873250" y="3890963"/>
          <p14:tracePt t="52032" x="1881188" y="3875088"/>
          <p14:tracePt t="52033" x="1881188" y="3859213"/>
          <p14:tracePt t="52035" x="1881188" y="3851275"/>
          <p14:tracePt t="52037" x="1873250" y="3835400"/>
          <p14:tracePt t="52039" x="1873250" y="3819525"/>
          <p14:tracePt t="52041" x="1873250" y="3811588"/>
          <p14:tracePt t="52046" x="1873250" y="3779838"/>
          <p14:tracePt t="52048" x="1873250" y="3771900"/>
          <p14:tracePt t="52049" x="1873250" y="3756025"/>
          <p14:tracePt t="52052" x="1873250" y="3748088"/>
          <p14:tracePt t="52053" x="1873250" y="3732213"/>
          <p14:tracePt t="52055" x="1873250" y="3724275"/>
          <p14:tracePt t="52057" x="1873250" y="3708400"/>
          <p14:tracePt t="52060" x="1865313" y="3700463"/>
          <p14:tracePt t="52062" x="1865313" y="3684588"/>
          <p14:tracePt t="52065" x="1865313" y="3668713"/>
          <p14:tracePt t="52068" x="1865313" y="3652838"/>
          <p14:tracePt t="52069" x="1865313" y="3636963"/>
          <p14:tracePt t="52071" x="1857375" y="3629025"/>
          <p14:tracePt t="52073" x="1857375" y="3613150"/>
          <p14:tracePt t="52075" x="1857375" y="3605213"/>
          <p14:tracePt t="52078" x="1857375" y="3587750"/>
          <p14:tracePt t="52080" x="1857375" y="3579813"/>
          <p14:tracePt t="52083" x="1849438" y="3563938"/>
          <p14:tracePt t="52084" x="1849438" y="3556000"/>
          <p14:tracePt t="52085" x="1849438" y="3548063"/>
          <p14:tracePt t="52087" x="1849438" y="3532188"/>
          <p14:tracePt t="52089" x="1841500" y="3524250"/>
          <p14:tracePt t="52091" x="1841500" y="3508375"/>
          <p14:tracePt t="52096" x="1841500" y="3484563"/>
          <p14:tracePt t="52100" x="1833563" y="3468688"/>
          <p14:tracePt t="52101" x="1833563" y="3452813"/>
          <p14:tracePt t="52103" x="1833563" y="3444875"/>
          <p14:tracePt t="52105" x="1825625" y="3436938"/>
          <p14:tracePt t="52107" x="1825625" y="3429000"/>
          <p14:tracePt t="52110" x="1825625" y="3421063"/>
          <p14:tracePt t="52113" x="1825625" y="3413125"/>
          <p14:tracePt t="52117" x="1825625" y="3397250"/>
          <p14:tracePt t="52118" x="1825625" y="3381375"/>
          <p14:tracePt t="52119" x="1817688" y="3381375"/>
          <p14:tracePt t="52121" x="1817688" y="3373438"/>
          <p14:tracePt t="52123" x="1817688" y="3365500"/>
          <p14:tracePt t="52125" x="1817688" y="3357563"/>
          <p14:tracePt t="52128" x="1817688" y="3349625"/>
          <p14:tracePt t="52132" x="1817688" y="3341688"/>
          <p14:tracePt t="52133" x="1817688" y="3333750"/>
          <p14:tracePt t="52135" x="1817688" y="3325813"/>
          <p14:tracePt t="52137" x="1817688" y="3317875"/>
          <p14:tracePt t="52141" x="1817688" y="3309938"/>
          <p14:tracePt t="52145" x="1825625" y="3302000"/>
          <p14:tracePt t="52147" x="1825625" y="3294063"/>
          <p14:tracePt t="52151" x="1825625" y="3286125"/>
          <p14:tracePt t="52157" x="1825625" y="3278188"/>
          <p14:tracePt t="52161" x="1833563" y="3278188"/>
          <p14:tracePt t="52164" x="1833563" y="3270250"/>
          <p14:tracePt t="52171" x="1833563" y="3262313"/>
          <p14:tracePt t="52175" x="1841500" y="3262313"/>
          <p14:tracePt t="52183" x="1841500" y="3252788"/>
          <p14:tracePt t="52250" x="1833563" y="3252788"/>
          <p14:tracePt t="52254" x="1817688" y="3244850"/>
          <p14:tracePt t="52256" x="1809750" y="3244850"/>
          <p14:tracePt t="52258" x="1801813" y="3244850"/>
          <p14:tracePt t="52260" x="1793875" y="3236913"/>
          <p14:tracePt t="52262" x="1785938" y="3236913"/>
          <p14:tracePt t="52264" x="1778000" y="3236913"/>
          <p14:tracePt t="52265" x="1770063" y="3228975"/>
          <p14:tracePt t="52267" x="1754188" y="3228975"/>
          <p14:tracePt t="52270" x="1746250" y="3228975"/>
          <p14:tracePt t="52271" x="1738313" y="3221038"/>
          <p14:tracePt t="52273" x="1730375" y="3221038"/>
          <p14:tracePt t="52275" x="1714500" y="3221038"/>
          <p14:tracePt t="52278" x="1706563" y="3221038"/>
          <p14:tracePt t="52281" x="1682750" y="3213100"/>
          <p14:tracePt t="52283" x="1666875" y="3205163"/>
          <p14:tracePt t="52285" x="1658938" y="3205163"/>
          <p14:tracePt t="52287" x="1651000" y="3205163"/>
          <p14:tracePt t="52289" x="1635125" y="3197225"/>
          <p14:tracePt t="52291" x="1627188" y="3197225"/>
          <p14:tracePt t="52293" x="1619250" y="3197225"/>
          <p14:tracePt t="52295" x="1603375" y="3197225"/>
          <p14:tracePt t="52297" x="1595438" y="3197225"/>
          <p14:tracePt t="52299" x="1587500" y="3197225"/>
          <p14:tracePt t="52301" x="1571625" y="3197225"/>
          <p14:tracePt t="52303" x="1562100" y="3189288"/>
          <p14:tracePt t="52305" x="1554163" y="3189288"/>
          <p14:tracePt t="52307" x="1538288" y="3189288"/>
          <p14:tracePt t="52309" x="1530350" y="3189288"/>
          <p14:tracePt t="52311" x="1522413" y="3189288"/>
          <p14:tracePt t="52313" x="1514475" y="3189288"/>
          <p14:tracePt t="52315" x="1506538" y="3189288"/>
          <p14:tracePt t="52317" x="1498600" y="3189288"/>
          <p14:tracePt t="52319" x="1490663" y="3189288"/>
          <p14:tracePt t="52321" x="1490663" y="3181350"/>
          <p14:tracePt t="52323" x="1482725" y="3181350"/>
          <p14:tracePt t="52325" x="1474788" y="3181350"/>
          <p14:tracePt t="52327" x="1466850" y="3181350"/>
          <p14:tracePt t="52331" x="1458913" y="3181350"/>
          <p14:tracePt t="52335" x="1450975" y="3181350"/>
          <p14:tracePt t="52341" x="1443038" y="3181350"/>
          <p14:tracePt t="52349" x="1435100" y="3181350"/>
          <p14:tracePt t="52423" x="1435100" y="3189288"/>
          <p14:tracePt t="52431" x="1443038" y="3189288"/>
          <p14:tracePt t="52433" x="1450975" y="3189288"/>
          <p14:tracePt t="52435" x="1466850" y="3197225"/>
          <p14:tracePt t="52437" x="1474788" y="3197225"/>
          <p14:tracePt t="52439" x="1482725" y="3197225"/>
          <p14:tracePt t="52441" x="1490663" y="3205163"/>
          <p14:tracePt t="52443" x="1506538" y="3205163"/>
          <p14:tracePt t="52445" x="1514475" y="3205163"/>
          <p14:tracePt t="52447" x="1530350" y="3213100"/>
          <p14:tracePt t="52449" x="1538288" y="3213100"/>
          <p14:tracePt t="52451" x="1554163" y="3221038"/>
          <p14:tracePt t="52453" x="1571625" y="3221038"/>
          <p14:tracePt t="52455" x="1579563" y="3228975"/>
          <p14:tracePt t="52457" x="1595438" y="3228975"/>
          <p14:tracePt t="52459" x="1611313" y="3236913"/>
          <p14:tracePt t="52461" x="1627188" y="3236913"/>
          <p14:tracePt t="52463" x="1643063" y="3244850"/>
          <p14:tracePt t="52465" x="1658938" y="3244850"/>
          <p14:tracePt t="52467" x="1674813" y="3252788"/>
          <p14:tracePt t="52469" x="1682750" y="3252788"/>
          <p14:tracePt t="52471" x="1698625" y="3262313"/>
          <p14:tracePt t="52473" x="1714500" y="3262313"/>
          <p14:tracePt t="52475" x="1722438" y="3270250"/>
          <p14:tracePt t="52477" x="1738313" y="3270250"/>
          <p14:tracePt t="52479" x="1754188" y="3278188"/>
          <p14:tracePt t="52481" x="1762125" y="3278188"/>
          <p14:tracePt t="52483" x="1770063" y="3278188"/>
          <p14:tracePt t="52485" x="1785938" y="3278188"/>
          <p14:tracePt t="52487" x="1793875" y="3286125"/>
          <p14:tracePt t="52489" x="1801813" y="3286125"/>
          <p14:tracePt t="52491" x="1809750" y="3286125"/>
          <p14:tracePt t="52493" x="1817688" y="3294063"/>
          <p14:tracePt t="52498" x="1825625" y="3294063"/>
          <p14:tracePt t="52501" x="1833563" y="3302000"/>
          <p14:tracePt t="52507" x="1841500" y="3302000"/>
          <p14:tracePt t="52528" x="1841500" y="3309938"/>
          <p14:tracePt t="52530" x="1833563" y="3309938"/>
          <p14:tracePt t="52536" x="1817688" y="3309938"/>
          <p14:tracePt t="52538" x="1809750" y="3317875"/>
          <p14:tracePt t="52540" x="1801813" y="3317875"/>
          <p14:tracePt t="52542" x="1785938" y="3317875"/>
          <p14:tracePt t="52546" x="1762125" y="3317875"/>
          <p14:tracePt t="52548" x="1754188" y="3317875"/>
          <p14:tracePt t="52549" x="1738313" y="3325813"/>
          <p14:tracePt t="52552" x="1722438" y="3325813"/>
          <p14:tracePt t="52553" x="1714500" y="3325813"/>
          <p14:tracePt t="52555" x="1698625" y="3325813"/>
          <p14:tracePt t="52557" x="1682750" y="3325813"/>
          <p14:tracePt t="52559" x="1666875" y="3325813"/>
          <p14:tracePt t="52562" x="1651000" y="3333750"/>
          <p14:tracePt t="52564" x="1635125" y="3333750"/>
          <p14:tracePt t="52566" x="1627188" y="3333750"/>
          <p14:tracePt t="52567" x="1603375" y="3333750"/>
          <p14:tracePt t="52569" x="1595438" y="3333750"/>
          <p14:tracePt t="52571" x="1579563" y="3333750"/>
          <p14:tracePt t="52573" x="1571625" y="3333750"/>
          <p14:tracePt t="52575" x="1554163" y="3333750"/>
          <p14:tracePt t="52579" x="1546225" y="3333750"/>
          <p14:tracePt t="52582" x="1522413" y="3333750"/>
          <p14:tracePt t="52584" x="1514475" y="3333750"/>
          <p14:tracePt t="52585" x="1498600" y="3333750"/>
          <p14:tracePt t="52587" x="1490663" y="3333750"/>
          <p14:tracePt t="52591" x="1482725" y="3333750"/>
          <p14:tracePt t="52596" x="1466850" y="3333750"/>
          <p14:tracePt t="52599" x="1458913" y="3333750"/>
          <p14:tracePt t="52608" x="1450975" y="3333750"/>
          <p14:tracePt t="52623" x="1458913" y="3333750"/>
          <p14:tracePt t="52632" x="1466850" y="3333750"/>
          <p14:tracePt t="52634" x="1474788" y="3333750"/>
          <p14:tracePt t="52635" x="1482725" y="3333750"/>
          <p14:tracePt t="52637" x="1490663" y="3333750"/>
          <p14:tracePt t="52639" x="1498600" y="3333750"/>
          <p14:tracePt t="52641" x="1506538" y="3333750"/>
          <p14:tracePt t="52646" x="1530350" y="3333750"/>
          <p14:tracePt t="52647" x="1538288" y="3333750"/>
          <p14:tracePt t="52649" x="1554163" y="3333750"/>
          <p14:tracePt t="52651" x="1562100" y="3325813"/>
          <p14:tracePt t="52653" x="1571625" y="3325813"/>
          <p14:tracePt t="52655" x="1587500" y="3325813"/>
          <p14:tracePt t="52657" x="1595438" y="3325813"/>
          <p14:tracePt t="52660" x="1603375" y="3325813"/>
          <p14:tracePt t="52664" x="1627188" y="3325813"/>
          <p14:tracePt t="52665" x="1635125" y="3325813"/>
          <p14:tracePt t="52667" x="1643063" y="3333750"/>
          <p14:tracePt t="52669" x="1651000" y="3333750"/>
          <p14:tracePt t="52671" x="1658938" y="3333750"/>
          <p14:tracePt t="52673" x="1666875" y="3333750"/>
          <p14:tracePt t="52681" x="1674813" y="3333750"/>
          <p14:tracePt t="52714" x="1666875" y="3341688"/>
          <p14:tracePt t="52716" x="1658938" y="3341688"/>
          <p14:tracePt t="52717" x="1651000" y="3341688"/>
          <p14:tracePt t="52719" x="1643063" y="3341688"/>
          <p14:tracePt t="52722" x="1635125" y="3341688"/>
          <p14:tracePt t="52723" x="1627188" y="3349625"/>
          <p14:tracePt t="52725" x="1619250" y="3349625"/>
          <p14:tracePt t="52728" x="1611313" y="3349625"/>
          <p14:tracePt t="52731" x="1595438" y="3349625"/>
          <p14:tracePt t="52733" x="1579563" y="3349625"/>
          <p14:tracePt t="52735" x="1571625" y="3357563"/>
          <p14:tracePt t="52738" x="1562100" y="3357563"/>
          <p14:tracePt t="52739" x="1554163" y="3357563"/>
          <p14:tracePt t="52741" x="1546225" y="3357563"/>
          <p14:tracePt t="52745" x="1522413" y="3357563"/>
          <p14:tracePt t="52748" x="1514475" y="3365500"/>
          <p14:tracePt t="52749" x="1506538" y="3365500"/>
          <p14:tracePt t="52751" x="1498600" y="3365500"/>
          <p14:tracePt t="52754" x="1490663" y="3365500"/>
          <p14:tracePt t="52755" x="1482725" y="3365500"/>
          <p14:tracePt t="52763" x="1474788" y="3365500"/>
          <p14:tracePt t="52765" x="1474788" y="3373438"/>
          <p14:tracePt t="52767" x="1466850" y="3373438"/>
          <p14:tracePt t="52773" x="1458913" y="3373438"/>
          <p14:tracePt t="52808" x="1458913" y="3381375"/>
          <p14:tracePt t="52812" x="1466850" y="3381375"/>
          <p14:tracePt t="52817" x="1466850" y="3389313"/>
          <p14:tracePt t="52819" x="1474788" y="3389313"/>
          <p14:tracePt t="52823" x="1482725" y="3389313"/>
          <p14:tracePt t="52825" x="1482725" y="3397250"/>
          <p14:tracePt t="52828" x="1490663" y="3397250"/>
          <p14:tracePt t="52830" x="1498600" y="3405188"/>
          <p14:tracePt t="52833" x="1506538" y="3413125"/>
          <p14:tracePt t="52837" x="1514475" y="3421063"/>
          <p14:tracePt t="52841" x="1522413" y="3421063"/>
          <p14:tracePt t="52845" x="1522413" y="3429000"/>
          <p14:tracePt t="52849" x="1530350" y="3436938"/>
          <p14:tracePt t="52853" x="1530350" y="3444875"/>
          <p14:tracePt t="52855" x="1538288" y="3444875"/>
          <p14:tracePt t="52857" x="1538288" y="3452813"/>
          <p14:tracePt t="52866" x="1546225" y="3460750"/>
          <p14:tracePt t="52867" x="1546225" y="3468688"/>
          <p14:tracePt t="52873" x="1546225" y="3476625"/>
          <p14:tracePt t="52875" x="1554163" y="3476625"/>
          <p14:tracePt t="52880" x="1554163" y="3484563"/>
          <p14:tracePt t="52883" x="1554163" y="3492500"/>
          <p14:tracePt t="52887" x="1554163" y="3500438"/>
          <p14:tracePt t="52891" x="1562100" y="3500438"/>
          <p14:tracePt t="52895" x="1562100" y="3508375"/>
          <p14:tracePt t="52899" x="1562100" y="3516313"/>
          <p14:tracePt t="52903" x="1562100" y="3524250"/>
          <p14:tracePt t="52910" x="1562100" y="3532188"/>
          <p14:tracePt t="52914" x="1562100" y="3540125"/>
          <p14:tracePt t="52917" x="1562100" y="3548063"/>
          <p14:tracePt t="52921" x="1562100" y="3556000"/>
          <p14:tracePt t="52926" x="1562100" y="3563938"/>
          <p14:tracePt t="52930" x="1562100" y="3571875"/>
          <p14:tracePt t="52933" x="1562100" y="3579813"/>
          <p14:tracePt t="52938" x="1562100" y="3587750"/>
          <p14:tracePt t="52941" x="1562100" y="3595688"/>
          <p14:tracePt t="52962" x="1571625" y="3652838"/>
          <p14:tracePt t="52965" x="1571625" y="3660775"/>
          <p14:tracePt t="52967" x="1579563" y="3668713"/>
          <p14:tracePt t="52969" x="1579563" y="3676650"/>
          <p14:tracePt t="52972" x="1579563" y="3684588"/>
          <p14:tracePt t="52975" x="1579563" y="3692525"/>
          <p14:tracePt t="52979" x="1579563" y="3700463"/>
          <p14:tracePt t="52981" x="1587500" y="3708400"/>
          <p14:tracePt t="52983" x="1587500" y="3716338"/>
          <p14:tracePt t="52987" x="1587500" y="3724275"/>
          <p14:tracePt t="52991" x="1595438" y="3732213"/>
          <p14:tracePt t="52996" x="1595438" y="3740150"/>
          <p14:tracePt t="53001" x="1603375" y="3748088"/>
          <p14:tracePt t="53007" x="1603375" y="3756025"/>
          <p14:tracePt t="53015" x="1611313" y="3763963"/>
          <p14:tracePt t="53024" x="1611313" y="3771900"/>
          <p14:tracePt t="53036" x="1619250" y="3779838"/>
          <p14:tracePt t="53052" x="1619250" y="3787775"/>
          <p14:tracePt t="53062" x="1627188" y="3787775"/>
          <p14:tracePt t="53063" x="1627188" y="3795713"/>
          <p14:tracePt t="53074" x="1627188" y="3803650"/>
          <p14:tracePt t="53079" x="1635125" y="3811588"/>
          <p14:tracePt t="53087" x="1635125" y="3819525"/>
          <p14:tracePt t="53091" x="1643063" y="3827463"/>
          <p14:tracePt t="53098" x="1643063" y="3835400"/>
          <p14:tracePt t="53100" x="1651000" y="3835400"/>
          <p14:tracePt t="53101" x="1651000" y="3843338"/>
          <p14:tracePt t="53105" x="1658938" y="3851275"/>
          <p14:tracePt t="53110" x="1658938" y="3859213"/>
          <p14:tracePt t="53112" x="1666875" y="3859213"/>
          <p14:tracePt t="53115" x="1666875" y="3867150"/>
          <p14:tracePt t="53117" x="1674813" y="3875088"/>
          <p14:tracePt t="53121" x="1682750" y="3883025"/>
          <p14:tracePt t="53125" x="1682750" y="3890963"/>
          <p14:tracePt t="53128" x="1690688" y="3890963"/>
          <p14:tracePt t="53132" x="1698625" y="3906838"/>
          <p14:tracePt t="53135" x="1706563" y="3914775"/>
          <p14:tracePt t="53139" x="1714500" y="3922713"/>
          <p14:tracePt t="53141" x="1714500" y="3930650"/>
          <p14:tracePt t="53145" x="1722438" y="3938588"/>
          <p14:tracePt t="53149" x="1730375" y="3938588"/>
          <p14:tracePt t="53150" x="1730375" y="3948113"/>
          <p14:tracePt t="53151" x="1738313" y="3956050"/>
          <p14:tracePt t="53155" x="1746250" y="3963988"/>
          <p14:tracePt t="53157" x="1754188" y="3963988"/>
          <p14:tracePt t="53160" x="1754188" y="3971925"/>
          <p14:tracePt t="53163" x="1762125" y="3971925"/>
          <p14:tracePt t="53164" x="1770063" y="3979863"/>
          <p14:tracePt t="53167" x="1770063" y="3987800"/>
          <p14:tracePt t="53168" x="1778000" y="3987800"/>
          <p14:tracePt t="53169" x="1785938" y="3995738"/>
          <p14:tracePt t="53171" x="1793875" y="3995738"/>
          <p14:tracePt t="53173" x="1793875" y="4003675"/>
          <p14:tracePt t="53176" x="1801813" y="4003675"/>
          <p14:tracePt t="53178" x="1809750" y="4011613"/>
          <p14:tracePt t="53179" x="1809750" y="4019550"/>
          <p14:tracePt t="53182" x="1817688" y="4019550"/>
          <p14:tracePt t="53183" x="1825625" y="4027488"/>
          <p14:tracePt t="53185" x="1833563" y="4027488"/>
          <p14:tracePt t="53187" x="1833563" y="4035425"/>
          <p14:tracePt t="53189" x="1841500" y="4035425"/>
          <p14:tracePt t="53192" x="1849438" y="4043363"/>
          <p14:tracePt t="53195" x="1857375" y="4051300"/>
          <p14:tracePt t="53200" x="1873250" y="4059238"/>
          <p14:tracePt t="53203" x="1881188" y="4059238"/>
          <p14:tracePt t="53205" x="1889125" y="4067175"/>
          <p14:tracePt t="53210" x="1897063" y="4075113"/>
          <p14:tracePt t="53214" x="1905000" y="4075113"/>
          <p14:tracePt t="53217" x="1912938" y="4083050"/>
          <p14:tracePt t="53223" x="1922463" y="4083050"/>
          <p14:tracePt t="53226" x="1922463" y="4090988"/>
          <p14:tracePt t="53228" x="1930400" y="4090988"/>
          <p14:tracePt t="53233" x="1938338" y="4090988"/>
          <p14:tracePt t="53235" x="1938338" y="4098925"/>
          <p14:tracePt t="53241" x="1946275" y="4098925"/>
          <p14:tracePt t="53248" x="1946275" y="4106863"/>
          <p14:tracePt t="53249" x="1954213" y="4106863"/>
          <p14:tracePt t="53260" x="1962150" y="4106863"/>
          <p14:tracePt t="53268" x="1962150" y="4114800"/>
          <p14:tracePt t="53271" x="1970088" y="4114800"/>
          <p14:tracePt t="53280" x="1978025" y="4114800"/>
          <p14:tracePt t="53283" x="1978025" y="4122738"/>
          <p14:tracePt t="53286" x="1985963" y="4122738"/>
          <p14:tracePt t="53296" x="1993900" y="4130675"/>
          <p14:tracePt t="53299" x="2001838" y="4130675"/>
          <p14:tracePt t="53305" x="2009775" y="4138613"/>
          <p14:tracePt t="53311" x="2017713" y="4138613"/>
          <p14:tracePt t="53317" x="2017713" y="4146550"/>
          <p14:tracePt t="53320" x="2025650" y="4146550"/>
          <p14:tracePt t="53538" x="2025650" y="4154488"/>
          <p14:tracePt t="53540" x="2017713" y="4154488"/>
          <p14:tracePt t="53547" x="2009775" y="4154488"/>
          <p14:tracePt t="53551" x="2009775" y="4162425"/>
          <p14:tracePt t="53553" x="2001838" y="4162425"/>
          <p14:tracePt t="53562" x="1993900" y="4162425"/>
          <p14:tracePt t="53565" x="1993900" y="4170363"/>
          <p14:tracePt t="53571" x="1985963" y="4170363"/>
          <p14:tracePt t="53580" x="1985963" y="4178300"/>
          <p14:tracePt t="53582" x="1978025" y="4178300"/>
          <p14:tracePt t="53595" x="1970088" y="4186238"/>
          <p14:tracePt t="53610" x="1962150" y="4186238"/>
          <p14:tracePt t="53615" x="1962150" y="4194175"/>
          <p14:tracePt t="53936" x="1954213" y="4194175"/>
          <p14:tracePt t="54082" x="1954213" y="4202113"/>
          <p14:tracePt t="54086" x="1946275" y="4202113"/>
          <p14:tracePt t="54094" x="1938338" y="4202113"/>
          <p14:tracePt t="54095" x="1938338" y="4210050"/>
          <p14:tracePt t="54100" x="1930400" y="4210050"/>
          <p14:tracePt t="54106" x="1922463" y="4210050"/>
          <p14:tracePt t="54109" x="1922463" y="4217988"/>
          <p14:tracePt t="54115" x="1912938" y="4217988"/>
          <p14:tracePt t="54122" x="1905000" y="4217988"/>
          <p14:tracePt t="54123" x="1905000" y="4225925"/>
          <p14:tracePt t="54130" x="1897063" y="4225925"/>
          <p14:tracePt t="54141" x="1897063" y="4233863"/>
          <p14:tracePt t="54615" x="1889125" y="4233863"/>
          <p14:tracePt t="54622" x="1881188" y="4233863"/>
          <p14:tracePt t="54625" x="1873250" y="4233863"/>
          <p14:tracePt t="54630" x="1865313" y="4233863"/>
          <p14:tracePt t="54631" x="1857375" y="4233863"/>
          <p14:tracePt t="54635" x="1849438" y="4233863"/>
          <p14:tracePt t="54639" x="1841500" y="4233863"/>
          <p14:tracePt t="54646" x="1825625" y="4233863"/>
          <p14:tracePt t="54649" x="1817688" y="4233863"/>
          <p14:tracePt t="54651" x="1809750" y="4233863"/>
          <p14:tracePt t="54655" x="1801813" y="4233863"/>
          <p14:tracePt t="54657" x="1793875" y="4233863"/>
          <p14:tracePt t="54660" x="1785938" y="4233863"/>
          <p14:tracePt t="54662" x="1778000" y="4233863"/>
          <p14:tracePt t="54664" x="1770063" y="4241800"/>
          <p14:tracePt t="54665" x="1762125" y="4241800"/>
          <p14:tracePt t="54667" x="1754188" y="4241800"/>
          <p14:tracePt t="54669" x="1746250" y="4241800"/>
          <p14:tracePt t="54671" x="1738313" y="4241800"/>
          <p14:tracePt t="54673" x="1730375" y="4241800"/>
          <p14:tracePt t="54676" x="1722438" y="4241800"/>
          <p14:tracePt t="54679" x="1706563" y="4241800"/>
          <p14:tracePt t="54682" x="1698625" y="4241800"/>
          <p14:tracePt t="54683" x="1690688" y="4241800"/>
          <p14:tracePt t="54685" x="1682750" y="4241800"/>
          <p14:tracePt t="54687" x="1674813" y="4241800"/>
          <p14:tracePt t="54691" x="1666875" y="4233863"/>
          <p14:tracePt t="54696" x="1651000" y="4233863"/>
          <p14:tracePt t="54698" x="1635125" y="4233863"/>
          <p14:tracePt t="54702" x="1627188" y="4233863"/>
          <p14:tracePt t="54703" x="1619250" y="4233863"/>
          <p14:tracePt t="54705" x="1611313" y="4233863"/>
          <p14:tracePt t="54708" x="1603375" y="4233863"/>
          <p14:tracePt t="54712" x="1595438" y="4233863"/>
          <p14:tracePt t="54713" x="1587500" y="4233863"/>
          <p14:tracePt t="54715" x="1579563" y="4233863"/>
          <p14:tracePt t="54719" x="1571625" y="4233863"/>
          <p14:tracePt t="54721" x="1562100" y="4233863"/>
          <p14:tracePt t="54725" x="1554163" y="4233863"/>
          <p14:tracePt t="54728" x="1546225" y="4233863"/>
          <p14:tracePt t="54731" x="1538288" y="4233863"/>
          <p14:tracePt t="54735" x="1530350" y="4233863"/>
          <p14:tracePt t="54738" x="1522413" y="4233863"/>
          <p14:tracePt t="54741" x="1514475" y="4233863"/>
          <p14:tracePt t="54745" x="1506538" y="4233863"/>
          <p14:tracePt t="54747" x="1498600" y="4233863"/>
          <p14:tracePt t="54752" x="1490663" y="4233863"/>
          <p14:tracePt t="54754" x="1482725" y="4233863"/>
          <p14:tracePt t="54757" x="1474788" y="4233863"/>
          <p14:tracePt t="54762" x="1466850" y="4233863"/>
          <p14:tracePt t="54765" x="1458913" y="4233863"/>
          <p14:tracePt t="54769" x="1450975" y="4233863"/>
          <p14:tracePt t="54772" x="1443038" y="4233863"/>
          <p14:tracePt t="54775" x="1435100" y="4233863"/>
          <p14:tracePt t="54778" x="1427163" y="4233863"/>
          <p14:tracePt t="54781" x="1419225" y="4233863"/>
          <p14:tracePt t="54786" x="1411288" y="4233863"/>
          <p14:tracePt t="54788" x="1403350" y="4233863"/>
          <p14:tracePt t="54791" x="1395413" y="4233863"/>
          <p14:tracePt t="54795" x="1387475" y="4233863"/>
          <p14:tracePt t="54797" x="1379538" y="4241800"/>
          <p14:tracePt t="54801" x="1371600" y="4241800"/>
          <p14:tracePt t="54804" x="1363663" y="4241800"/>
          <p14:tracePt t="54807" x="1355725" y="4241800"/>
          <p14:tracePt t="54812" x="1347788" y="4241800"/>
          <p14:tracePt t="54815" x="1339850" y="4241800"/>
          <p14:tracePt t="54819" x="1331913" y="4241800"/>
          <p14:tracePt t="54825" x="1323975" y="4241800"/>
          <p14:tracePt t="54832" x="1316038" y="4241800"/>
          <p14:tracePt t="54835" x="1308100" y="4241800"/>
          <p14:tracePt t="54841" x="1300163" y="4241800"/>
          <p14:tracePt t="54847" x="1292225" y="4241800"/>
          <p14:tracePt t="54853" x="1284288" y="4249738"/>
          <p14:tracePt t="54860" x="1276350" y="4249738"/>
          <p14:tracePt t="54866" x="1268413" y="4249738"/>
          <p14:tracePt t="54871" x="1260475" y="4249738"/>
          <p14:tracePt t="54881" x="1252538" y="4257675"/>
          <p14:tracePt t="54891" x="1244600" y="4257675"/>
          <p14:tracePt t="54901" x="1236663" y="4257675"/>
          <p14:tracePt t="55526" x="1236663" y="4265613"/>
          <p14:tracePt t="55542" x="1236663" y="4273550"/>
          <p14:tracePt t="55550" x="1236663" y="4281488"/>
          <p14:tracePt t="55556" x="1236663" y="4291013"/>
          <p14:tracePt t="55562" x="1236663" y="4298950"/>
          <p14:tracePt t="55567" x="1236663" y="4306888"/>
          <p14:tracePt t="55571" x="1236663" y="4314825"/>
          <p14:tracePt t="55575" x="1236663" y="4322763"/>
          <p14:tracePt t="55579" x="1236663" y="4330700"/>
          <p14:tracePt t="55581" x="1236663" y="4338638"/>
          <p14:tracePt t="55585" x="1236663" y="4346575"/>
          <p14:tracePt t="55589" x="1236663" y="4354513"/>
          <p14:tracePt t="55595" x="1236663" y="4362450"/>
          <p14:tracePt t="55598" x="1236663" y="4370388"/>
          <p14:tracePt t="55601" x="1236663" y="4378325"/>
          <p14:tracePt t="55606" x="1236663" y="4386263"/>
          <p14:tracePt t="55607" x="1236663" y="4394200"/>
          <p14:tracePt t="55612" x="1236663" y="4402138"/>
          <p14:tracePt t="55615" x="1228725" y="4418013"/>
          <p14:tracePt t="55619" x="1228725" y="4425950"/>
          <p14:tracePt t="55621" x="1228725" y="4433888"/>
          <p14:tracePt t="55625" x="1228725" y="4441825"/>
          <p14:tracePt t="55628" x="1228725" y="4449763"/>
          <p14:tracePt t="55631" x="1228725" y="4457700"/>
          <p14:tracePt t="55633" x="1220788" y="4465638"/>
          <p14:tracePt t="55637" x="1220788" y="4473575"/>
          <p14:tracePt t="55639" x="1220788" y="4481513"/>
          <p14:tracePt t="55641" x="1220788" y="4489450"/>
          <p14:tracePt t="55645" x="1211263" y="4505325"/>
          <p14:tracePt t="55648" x="1211263" y="4513263"/>
          <p14:tracePt t="55651" x="1211263" y="4521200"/>
          <p14:tracePt t="55653" x="1211263" y="4529138"/>
          <p14:tracePt t="55656" x="1203325" y="4537075"/>
          <p14:tracePt t="55658" x="1203325" y="4545013"/>
          <p14:tracePt t="55659" x="1203325" y="4552950"/>
          <p14:tracePt t="55662" x="1203325" y="4560888"/>
          <p14:tracePt t="55664" x="1195388" y="4560888"/>
          <p14:tracePt t="55665" x="1195388" y="4568825"/>
          <p14:tracePt t="55667" x="1195388" y="4576763"/>
          <p14:tracePt t="55669" x="1195388" y="4584700"/>
          <p14:tracePt t="55671" x="1195388" y="4592638"/>
          <p14:tracePt t="55675" x="1195388" y="4600575"/>
          <p14:tracePt t="55680" x="1195388" y="4608513"/>
          <p14:tracePt t="55682" x="1195388" y="4616450"/>
          <p14:tracePt t="55687" x="1187450" y="4624388"/>
          <p14:tracePt t="55695" x="1187450" y="4633913"/>
          <p14:tracePt t="55704" x="1187450" y="4641850"/>
          <p14:tracePt t="55816" x="1195388" y="4641850"/>
          <p14:tracePt t="55818" x="1195388" y="4633913"/>
          <p14:tracePt t="55828" x="1195388" y="4624388"/>
          <p14:tracePt t="55833" x="1203325" y="4624388"/>
          <p14:tracePt t="55836" x="1203325" y="4616450"/>
          <p14:tracePt t="55839" x="1203325" y="4608513"/>
          <p14:tracePt t="55846" x="1211263" y="4600575"/>
          <p14:tracePt t="55848" x="1211263" y="4592638"/>
          <p14:tracePt t="55851" x="1220788" y="4584700"/>
          <p14:tracePt t="55855" x="1220788" y="4576763"/>
          <p14:tracePt t="55857" x="1228725" y="4568825"/>
          <p14:tracePt t="55862" x="1228725" y="4560888"/>
          <p14:tracePt t="55865" x="1236663" y="4552950"/>
          <p14:tracePt t="55867" x="1236663" y="4545013"/>
          <p14:tracePt t="55869" x="1236663" y="4537075"/>
          <p14:tracePt t="55871" x="1244600" y="4529138"/>
          <p14:tracePt t="55875" x="1244600" y="4521200"/>
          <p14:tracePt t="55879" x="1252538" y="4513263"/>
          <p14:tracePt t="55883" x="1252538" y="4505325"/>
          <p14:tracePt t="55884" x="1252538" y="4497388"/>
          <p14:tracePt t="55886" x="1260475" y="4489450"/>
          <p14:tracePt t="55887" x="1260475" y="4481513"/>
          <p14:tracePt t="55889" x="1260475" y="4473575"/>
          <p14:tracePt t="55891" x="1260475" y="4465638"/>
          <p14:tracePt t="55896" x="1260475" y="4457700"/>
          <p14:tracePt t="55898" x="1268413" y="4441825"/>
          <p14:tracePt t="55901" x="1268413" y="4433888"/>
          <p14:tracePt t="55903" x="1260475" y="4425950"/>
          <p14:tracePt t="55907" x="1260475" y="4418013"/>
          <p14:tracePt t="55911" x="1260475" y="4410075"/>
          <p14:tracePt t="55913" x="1260475" y="4402138"/>
          <p14:tracePt t="55915" x="1260475" y="4394200"/>
          <p14:tracePt t="55917" x="1260475" y="4386263"/>
          <p14:tracePt t="55921" x="1260475" y="4378325"/>
          <p14:tracePt t="55925" x="1260475" y="4370388"/>
          <p14:tracePt t="55929" x="1260475" y="4362450"/>
          <p14:tracePt t="55933" x="1260475" y="4354513"/>
          <p14:tracePt t="55937" x="1260475" y="4346575"/>
          <p14:tracePt t="55946" x="1252538" y="4338638"/>
          <p14:tracePt t="55965" x="1252538" y="4330700"/>
          <p14:tracePt t="56064" x="1252538" y="4338638"/>
          <p14:tracePt t="56071" x="1252538" y="4346575"/>
          <p14:tracePt t="56074" x="1244600" y="4346575"/>
          <p14:tracePt t="56079" x="1244600" y="4354513"/>
          <p14:tracePt t="56085" x="1244600" y="4362450"/>
          <p14:tracePt t="56087" x="1236663" y="4362450"/>
          <p14:tracePt t="56091" x="1236663" y="4370388"/>
          <p14:tracePt t="56098" x="1236663" y="4378325"/>
          <p14:tracePt t="56101" x="1228725" y="4378325"/>
          <p14:tracePt t="56103" x="1228725" y="4386263"/>
          <p14:tracePt t="56107" x="1228725" y="4394200"/>
          <p14:tracePt t="56116" x="1220788" y="4402138"/>
          <p14:tracePt t="56118" x="1220788" y="4410075"/>
          <p14:tracePt t="56125" x="1220788" y="4418013"/>
          <p14:tracePt t="56334" x="1220788" y="4410075"/>
          <p14:tracePt t="56341" x="1228725" y="4410075"/>
          <p14:tracePt t="56347" x="1228725" y="4402138"/>
          <p14:tracePt t="56355" x="1228725" y="4394200"/>
          <p14:tracePt t="56357" x="1236663" y="4394200"/>
          <p14:tracePt t="56368" x="1236663" y="4386263"/>
          <p14:tracePt t="56372" x="1244600" y="4386263"/>
          <p14:tracePt t="56384" x="1252538" y="4378325"/>
          <p14:tracePt t="56395" x="1260475" y="4378325"/>
          <p14:tracePt t="56416" x="1268413" y="4378325"/>
          <p14:tracePt t="57505" x="1268413" y="4370388"/>
          <p14:tracePt t="57512" x="1260475" y="4370388"/>
          <p14:tracePt t="57514" x="1260475" y="4362450"/>
          <p14:tracePt t="57518" x="1260475" y="4354513"/>
          <p14:tracePt t="57521" x="1260475" y="4346575"/>
          <p14:tracePt t="57523" x="1260475" y="4338638"/>
          <p14:tracePt t="57528" x="1260475" y="4330700"/>
          <p14:tracePt t="57531" x="1260475" y="4322763"/>
          <p14:tracePt t="57533" x="1260475" y="4314825"/>
          <p14:tracePt t="57537" x="1260475" y="4306888"/>
          <p14:tracePt t="57541" x="1260475" y="4298950"/>
          <p14:tracePt t="57546" x="1260475" y="4291013"/>
          <p14:tracePt t="57549" x="1260475" y="4281488"/>
          <p14:tracePt t="57553" x="1260475" y="4273550"/>
          <p14:tracePt t="57557" x="1260475" y="4265613"/>
          <p14:tracePt t="57562" x="1260475" y="4257675"/>
          <p14:tracePt t="57567" x="1260475" y="4249738"/>
          <p14:tracePt t="57571" x="1260475" y="4241800"/>
          <p14:tracePt t="57582" x="1260475" y="4233863"/>
          <p14:tracePt t="57664" x="1260475" y="4241800"/>
          <p14:tracePt t="57670" x="1268413" y="4241800"/>
          <p14:tracePt t="57696" x="1268413" y="4249738"/>
          <p14:tracePt t="58146" x="1268413" y="4241800"/>
          <p14:tracePt t="58154" x="1268413" y="4233863"/>
          <p14:tracePt t="58158" x="1268413" y="4225925"/>
          <p14:tracePt t="58162" x="1260475" y="4217988"/>
          <p14:tracePt t="58164" x="1260475" y="4210050"/>
          <p14:tracePt t="58165" x="1260475" y="4202113"/>
          <p14:tracePt t="58167" x="1252538" y="4194175"/>
          <p14:tracePt t="58169" x="1252538" y="4186238"/>
          <p14:tracePt t="58171" x="1244600" y="4178300"/>
          <p14:tracePt t="58173" x="1244600" y="4170363"/>
          <p14:tracePt t="58175" x="1236663" y="4162425"/>
          <p14:tracePt t="58178" x="1236663" y="4154488"/>
          <p14:tracePt t="58180" x="1228725" y="4154488"/>
          <p14:tracePt t="58182" x="1228725" y="4146550"/>
          <p14:tracePt t="58184" x="1220788" y="4138613"/>
          <p14:tracePt t="58185" x="1220788" y="4130675"/>
          <p14:tracePt t="58188" x="1211263" y="4122738"/>
          <p14:tracePt t="58189" x="1203325" y="4114800"/>
          <p14:tracePt t="58193" x="1203325" y="4106863"/>
          <p14:tracePt t="58195" x="1195388" y="4098925"/>
          <p14:tracePt t="58199" x="1187450" y="4090988"/>
          <p14:tracePt t="58201" x="1179513" y="4083050"/>
          <p14:tracePt t="58202" x="1179513" y="4075113"/>
          <p14:tracePt t="58203" x="1171575" y="4067175"/>
          <p14:tracePt t="58205" x="1163638" y="4067175"/>
          <p14:tracePt t="58208" x="1163638" y="4059238"/>
          <p14:tracePt t="58209" x="1155700" y="4051300"/>
          <p14:tracePt t="58212" x="1155700" y="4043363"/>
          <p14:tracePt t="58214" x="1147763" y="4043363"/>
          <p14:tracePt t="58217" x="1139825" y="4027488"/>
          <p14:tracePt t="58219" x="1131888" y="4027488"/>
          <p14:tracePt t="58222" x="1131888" y="4019550"/>
          <p14:tracePt t="58223" x="1123950" y="4011613"/>
          <p14:tracePt t="58228" x="1116013" y="4003675"/>
          <p14:tracePt t="58232" x="1108075" y="3995738"/>
          <p14:tracePt t="58237" x="1100138" y="3987800"/>
          <p14:tracePt t="58245" x="1100138" y="3979863"/>
          <p14:tracePt t="58462" x="1100138" y="3971925"/>
          <p14:tracePt t="58476" x="1100138" y="3963988"/>
          <p14:tracePt t="58483" x="1100138" y="3956050"/>
          <p14:tracePt t="58492" x="1100138" y="3948113"/>
          <p14:tracePt t="58503" x="1100138" y="3938588"/>
          <p14:tracePt t="58552" x="1100138" y="3930650"/>
          <p14:tracePt t="58559" x="1100138" y="3922713"/>
          <p14:tracePt t="58567" x="1100138" y="3914775"/>
          <p14:tracePt t="58575" x="1100138" y="3906838"/>
          <p14:tracePt t="58579" x="1100138" y="3898900"/>
          <p14:tracePt t="58583" x="1100138" y="3890963"/>
          <p14:tracePt t="58587" x="1092200" y="3883025"/>
          <p14:tracePt t="58591" x="1092200" y="3875088"/>
          <p14:tracePt t="58595" x="1092200" y="3867150"/>
          <p14:tracePt t="58598" x="1092200" y="3851275"/>
          <p14:tracePt t="58599" x="1084263" y="3851275"/>
          <p14:tracePt t="58601" x="1084263" y="3843338"/>
          <p14:tracePt t="58603" x="1084263" y="3835400"/>
          <p14:tracePt t="58605" x="1084263" y="3819525"/>
          <p14:tracePt t="58607" x="1076325" y="3811588"/>
          <p14:tracePt t="58609" x="1076325" y="3803650"/>
          <p14:tracePt t="58612" x="1076325" y="3795713"/>
          <p14:tracePt t="58616" x="1068388" y="3771900"/>
          <p14:tracePt t="58617" x="1068388" y="3763963"/>
          <p14:tracePt t="58619" x="1060450" y="3748088"/>
          <p14:tracePt t="58621" x="1060450" y="3740150"/>
          <p14:tracePt t="58623" x="1060450" y="3724275"/>
          <p14:tracePt t="58625" x="1052513" y="3716338"/>
          <p14:tracePt t="58628" x="1044575" y="3700463"/>
          <p14:tracePt t="58633" x="1036638" y="3676650"/>
          <p14:tracePt t="58634" x="1028700" y="3660775"/>
          <p14:tracePt t="58635" x="1028700" y="3644900"/>
          <p14:tracePt t="58637" x="1020763" y="3629025"/>
          <p14:tracePt t="58639" x="1012825" y="3621088"/>
          <p14:tracePt t="58641" x="1004888" y="3605213"/>
          <p14:tracePt t="58645" x="989013" y="3571875"/>
          <p14:tracePt t="58647" x="981075" y="3548063"/>
          <p14:tracePt t="58650" x="973138" y="3540125"/>
          <p14:tracePt t="58651" x="965200" y="3524250"/>
          <p14:tracePt t="58653" x="957263" y="3508375"/>
          <p14:tracePt t="58655" x="941388" y="3492500"/>
          <p14:tracePt t="58657" x="933450" y="3468688"/>
          <p14:tracePt t="58661" x="917575" y="3436938"/>
          <p14:tracePt t="58664" x="901700" y="3421063"/>
          <p14:tracePt t="58665" x="893763" y="3397250"/>
          <p14:tracePt t="58670" x="868363" y="3357563"/>
          <p14:tracePt t="58673" x="844550" y="3309938"/>
          <p14:tracePt t="58677" x="836613" y="3286125"/>
          <p14:tracePt t="58680" x="812800" y="3236913"/>
          <p14:tracePt t="58681" x="796925" y="3213100"/>
          <p14:tracePt t="58684" x="781050" y="3181350"/>
          <p14:tracePt t="58688" x="749300" y="3117850"/>
          <p14:tracePt t="58690" x="741363" y="3101975"/>
          <p14:tracePt t="58692" x="725488" y="3070225"/>
          <p14:tracePt t="58695" x="701675" y="3006725"/>
          <p14:tracePt t="58700" x="669925" y="2943225"/>
          <p14:tracePt t="58702" x="654050" y="2909888"/>
          <p14:tracePt t="58704" x="646113" y="2878138"/>
          <p14:tracePt t="58705" x="630238" y="2846388"/>
          <p14:tracePt t="58708" x="614363" y="2798763"/>
          <p14:tracePt t="58709" x="598488" y="2774950"/>
          <p14:tracePt t="58712" x="582613" y="2735263"/>
          <p14:tracePt t="58714" x="566738" y="2703513"/>
          <p14:tracePt t="58715" x="550863" y="2663825"/>
          <p14:tracePt t="58720" x="517525" y="2584450"/>
          <p14:tracePt t="58722" x="501650" y="2543175"/>
          <p14:tracePt t="58724" x="485775" y="2503488"/>
          <p14:tracePt t="58725" x="469900" y="2463800"/>
          <p14:tracePt t="58728" x="454025" y="2416175"/>
          <p14:tracePt t="58730" x="438150" y="2384425"/>
          <p14:tracePt t="58734" x="414338" y="2305050"/>
          <p14:tracePt t="58736" x="398463" y="2265363"/>
          <p14:tracePt t="58738" x="374650" y="2208213"/>
          <p14:tracePt t="58741" x="350838" y="2136775"/>
          <p14:tracePt t="58745" x="334963" y="2089150"/>
          <p14:tracePt t="58746" x="319088" y="2049463"/>
          <p14:tracePt t="58748" x="303213" y="2009775"/>
          <p14:tracePt t="58752" x="263525" y="1922463"/>
          <p14:tracePt t="58755" x="247650" y="1873250"/>
          <p14:tracePt t="58757" x="231775" y="1825625"/>
          <p14:tracePt t="58758" x="207963" y="1770063"/>
          <p14:tracePt t="58759" x="200025" y="1730375"/>
          <p14:tracePt t="58762" x="184150" y="1690688"/>
          <p14:tracePt t="58763" x="166688" y="1643063"/>
          <p14:tracePt t="58766" x="150813" y="1595438"/>
          <p14:tracePt t="58772" x="103188" y="1458913"/>
          <p14:tracePt t="58773" x="87313" y="1411288"/>
          <p14:tracePt t="58775" x="71438" y="1363663"/>
          <p14:tracePt t="58778" x="55563" y="1308100"/>
          <p14:tracePt t="58779" x="39688" y="1276350"/>
          <p14:tracePt t="58783" x="31750" y="1228725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0EA04-B8FC-4DAB-932E-FF079A0D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with the method </a:t>
            </a:r>
            <a:r>
              <a:rPr lang="nl-BE" dirty="0" err="1"/>
              <a:t>writelines</a:t>
            </a:r>
            <a:r>
              <a:rPr lang="nl-BE" dirty="0"/>
              <a:t>()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AF7DE2-3B40-42FF-BC3F-BAB55F3B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BEE66834-0726-42F5-B248-93E2F72913A4}"/>
              </a:ext>
            </a:extLst>
          </p:cNvPr>
          <p:cNvSpPr/>
          <p:nvPr/>
        </p:nvSpPr>
        <p:spPr>
          <a:xfrm>
            <a:off x="426897" y="4749382"/>
            <a:ext cx="8825745" cy="174349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records are first added to the list of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appointments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the method </a:t>
            </a:r>
            <a:r>
              <a:rPr lang="nl-BE" sz="2000" dirty="0" err="1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writelines</a:t>
            </a:r>
            <a:r>
              <a:rPr lang="nl-BE" sz="20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(), 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items in this list are written to the file.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the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newline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character must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explicitly.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created file is identical to the one in the previous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D6D168B-EBD5-40F2-B9E9-4711C700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678" y="3453982"/>
            <a:ext cx="3028950" cy="106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A434023-F9D8-4F5D-9ACA-ACCC81DF4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622100"/>
            <a:ext cx="8084264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with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writelines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file.writelines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F38BCC-B8EE-41B1-A91D-1323C4AEF1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42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647"/>
    </mc:Choice>
    <mc:Fallback>
      <p:transition spd="slow" advTm="134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3674" x="7938" y="2408238"/>
          <p14:tracePt t="3677" x="15875" y="2416175"/>
          <p14:tracePt t="3681" x="23813" y="2424113"/>
          <p14:tracePt t="3683" x="31750" y="2424113"/>
          <p14:tracePt t="3685" x="31750" y="2432050"/>
          <p14:tracePt t="3687" x="39688" y="2432050"/>
          <p14:tracePt t="3691" x="47625" y="2439988"/>
          <p14:tracePt t="3695" x="55563" y="2447925"/>
          <p14:tracePt t="3699" x="63500" y="2447925"/>
          <p14:tracePt t="3701" x="63500" y="2455863"/>
          <p14:tracePt t="3703" x="71438" y="2455863"/>
          <p14:tracePt t="3708" x="79375" y="2463800"/>
          <p14:tracePt t="3711" x="87313" y="2471738"/>
          <p14:tracePt t="3715" x="95250" y="2479675"/>
          <p14:tracePt t="3719" x="103188" y="2487613"/>
          <p14:tracePt t="3723" x="111125" y="2495550"/>
          <p14:tracePt t="3725" x="119063" y="2495550"/>
          <p14:tracePt t="3730" x="127000" y="2503488"/>
          <p14:tracePt t="3731" x="127000" y="2511425"/>
          <p14:tracePt t="3733" x="134938" y="2519363"/>
          <p14:tracePt t="3735" x="142875" y="2519363"/>
          <p14:tracePt t="3737" x="142875" y="2527300"/>
          <p14:tracePt t="3739" x="150813" y="2535238"/>
          <p14:tracePt t="3741" x="158750" y="2535238"/>
          <p14:tracePt t="3746" x="176213" y="2551113"/>
          <p14:tracePt t="3749" x="184150" y="2559050"/>
          <p14:tracePt t="3751" x="192088" y="2566988"/>
          <p14:tracePt t="3755" x="200025" y="2576513"/>
          <p14:tracePt t="3760" x="215900" y="2584450"/>
          <p14:tracePt t="3765" x="231775" y="2600325"/>
          <p14:tracePt t="3767" x="231775" y="2608263"/>
          <p14:tracePt t="3769" x="239713" y="2608263"/>
          <p14:tracePt t="3771" x="247650" y="2616200"/>
          <p14:tracePt t="3774" x="255588" y="2624138"/>
          <p14:tracePt t="3777" x="263525" y="2632075"/>
          <p14:tracePt t="3781" x="271463" y="2632075"/>
          <p14:tracePt t="3783" x="271463" y="2640013"/>
          <p14:tracePt t="3785" x="279400" y="2640013"/>
          <p14:tracePt t="3787" x="279400" y="2647950"/>
          <p14:tracePt t="3789" x="287338" y="2647950"/>
          <p14:tracePt t="3794" x="295275" y="2655888"/>
          <p14:tracePt t="3799" x="303213" y="2663825"/>
          <p14:tracePt t="3808" x="311150" y="2663825"/>
          <p14:tracePt t="4833" x="319088" y="2663825"/>
          <p14:tracePt t="5223" x="327025" y="2663825"/>
          <p14:tracePt t="5301" x="334963" y="2663825"/>
          <p14:tracePt t="5315" x="342900" y="2671763"/>
          <p14:tracePt t="5329" x="350838" y="2671763"/>
          <p14:tracePt t="5359" x="358775" y="2671763"/>
          <p14:tracePt t="5781" x="366713" y="2671763"/>
          <p14:tracePt t="5799" x="374650" y="2679700"/>
          <p14:tracePt t="5815" x="382588" y="2679700"/>
          <p14:tracePt t="5831" x="390525" y="2679700"/>
          <p14:tracePt t="5853" x="398463" y="2679700"/>
          <p14:tracePt t="6184" x="406400" y="2679700"/>
          <p14:tracePt t="6199" x="406400" y="2687638"/>
          <p14:tracePt t="6309" x="414338" y="2695575"/>
          <p14:tracePt t="6565" x="422275" y="2695575"/>
          <p14:tracePt t="6755" x="422275" y="2703513"/>
          <p14:tracePt t="6761" x="430213" y="2703513"/>
          <p14:tracePt t="6769" x="430213" y="2711450"/>
          <p14:tracePt t="6773" x="438150" y="2711450"/>
          <p14:tracePt t="6777" x="438150" y="2719388"/>
          <p14:tracePt t="6779" x="446088" y="2719388"/>
          <p14:tracePt t="6783" x="446088" y="2727325"/>
          <p14:tracePt t="6785" x="454025" y="2727325"/>
          <p14:tracePt t="6787" x="454025" y="2735263"/>
          <p14:tracePt t="6789" x="461963" y="2735263"/>
          <p14:tracePt t="6791" x="461963" y="2743200"/>
          <p14:tracePt t="6794" x="469900" y="2743200"/>
          <p14:tracePt t="6795" x="477838" y="2751138"/>
          <p14:tracePt t="6797" x="477838" y="2759075"/>
          <p14:tracePt t="6799" x="485775" y="2759075"/>
          <p14:tracePt t="6801" x="493713" y="2767013"/>
          <p14:tracePt t="6803" x="501650" y="2774950"/>
          <p14:tracePt t="6805" x="509588" y="2782888"/>
          <p14:tracePt t="6807" x="517525" y="2790825"/>
          <p14:tracePt t="6809" x="527050" y="2798763"/>
          <p14:tracePt t="6812" x="550863" y="2814638"/>
          <p14:tracePt t="6815" x="558800" y="2822575"/>
          <p14:tracePt t="6817" x="566738" y="2830513"/>
          <p14:tracePt t="6819" x="574675" y="2838450"/>
          <p14:tracePt t="6821" x="590550" y="2846388"/>
          <p14:tracePt t="6823" x="598488" y="2854325"/>
          <p14:tracePt t="6825" x="614363" y="2862263"/>
          <p14:tracePt t="6827" x="622300" y="2870200"/>
          <p14:tracePt t="6831" x="638175" y="2886075"/>
          <p14:tracePt t="6833" x="654050" y="2894013"/>
          <p14:tracePt t="6834" x="661988" y="2901950"/>
          <p14:tracePt t="6837" x="669925" y="2901950"/>
          <p14:tracePt t="6839" x="677863" y="2909888"/>
          <p14:tracePt t="6841" x="685800" y="2919413"/>
          <p14:tracePt t="6843" x="693738" y="2919413"/>
          <p14:tracePt t="6846" x="709613" y="2927350"/>
          <p14:tracePt t="6849" x="717550" y="2935288"/>
          <p14:tracePt t="6851" x="725488" y="2935288"/>
          <p14:tracePt t="6853" x="733425" y="2943225"/>
          <p14:tracePt t="6855" x="749300" y="2943225"/>
          <p14:tracePt t="6857" x="749300" y="2951163"/>
          <p14:tracePt t="6859" x="757238" y="2951163"/>
          <p14:tracePt t="6863" x="773113" y="2959100"/>
          <p14:tracePt t="6865" x="781050" y="2967038"/>
          <p14:tracePt t="6867" x="788988" y="2967038"/>
          <p14:tracePt t="6869" x="796925" y="2967038"/>
          <p14:tracePt t="6871" x="796925" y="2974975"/>
          <p14:tracePt t="6873" x="804863" y="2974975"/>
          <p14:tracePt t="6875" x="812800" y="2974975"/>
          <p14:tracePt t="6877" x="820738" y="2982913"/>
          <p14:tracePt t="6881" x="828675" y="2982913"/>
          <p14:tracePt t="6883" x="836613" y="2990850"/>
          <p14:tracePt t="6885" x="844550" y="2990850"/>
          <p14:tracePt t="6889" x="852488" y="2990850"/>
          <p14:tracePt t="6891" x="852488" y="2998788"/>
          <p14:tracePt t="6895" x="868363" y="2998788"/>
          <p14:tracePt t="6899" x="877888" y="2998788"/>
          <p14:tracePt t="6903" x="885825" y="3006725"/>
          <p14:tracePt t="6909" x="893763" y="3006725"/>
          <p14:tracePt t="6915" x="901700" y="3006725"/>
          <p14:tracePt t="6919" x="909638" y="3014663"/>
          <p14:tracePt t="6925" x="917575" y="3014663"/>
          <p14:tracePt t="6931" x="925513" y="3014663"/>
          <p14:tracePt t="6935" x="933450" y="3014663"/>
          <p14:tracePt t="6939" x="941388" y="3014663"/>
          <p14:tracePt t="6945" x="949325" y="3022600"/>
          <p14:tracePt t="6949" x="957263" y="3022600"/>
          <p14:tracePt t="6955" x="965200" y="3022600"/>
          <p14:tracePt t="6965" x="973138" y="3022600"/>
          <p14:tracePt t="6969" x="973138" y="3030538"/>
          <p14:tracePt t="6977" x="981075" y="3030538"/>
          <p14:tracePt t="7003" x="989013" y="3030538"/>
          <p14:tracePt t="7011" x="989013" y="3038475"/>
          <p14:tracePt t="7024" x="996950" y="3038475"/>
          <p14:tracePt t="7035" x="1004888" y="3046413"/>
          <p14:tracePt t="7047" x="1012825" y="3046413"/>
          <p14:tracePt t="7069" x="1020763" y="3046413"/>
          <p14:tracePt t="7080" x="1028700" y="3046413"/>
          <p14:tracePt t="7082" x="1028700" y="3054350"/>
          <p14:tracePt t="7088" x="1036638" y="3054350"/>
          <p14:tracePt t="7092" x="1044575" y="3054350"/>
          <p14:tracePt t="7094" x="1044575" y="3062288"/>
          <p14:tracePt t="7096" x="1052513" y="3062288"/>
          <p14:tracePt t="7100" x="1060450" y="3062288"/>
          <p14:tracePt t="7102" x="1060450" y="3070225"/>
          <p14:tracePt t="7104" x="1068388" y="3070225"/>
          <p14:tracePt t="7108" x="1076325" y="3078163"/>
          <p14:tracePt t="7113" x="1084263" y="3078163"/>
          <p14:tracePt t="7115" x="1092200" y="3086100"/>
          <p14:tracePt t="7117" x="1100138" y="3086100"/>
          <p14:tracePt t="7119" x="1100138" y="3094038"/>
          <p14:tracePt t="7121" x="1108075" y="3094038"/>
          <p14:tracePt t="7123" x="1116013" y="3094038"/>
          <p14:tracePt t="7125" x="1123950" y="3101975"/>
          <p14:tracePt t="7129" x="1131888" y="3109913"/>
          <p14:tracePt t="7133" x="1139825" y="3117850"/>
          <p14:tracePt t="7135" x="1147763" y="3117850"/>
          <p14:tracePt t="7137" x="1147763" y="3125788"/>
          <p14:tracePt t="7139" x="1155700" y="3125788"/>
          <p14:tracePt t="7141" x="1163638" y="3133725"/>
          <p14:tracePt t="7145" x="1171575" y="3141663"/>
          <p14:tracePt t="7151" x="1179513" y="3149600"/>
          <p14:tracePt t="7155" x="1187450" y="3149600"/>
          <p14:tracePt t="7157" x="1187450" y="3157538"/>
          <p14:tracePt t="7167" x="1187450" y="3165475"/>
          <p14:tracePt t="7171" x="1179513" y="3165475"/>
          <p14:tracePt t="7175" x="1171575" y="3165475"/>
          <p14:tracePt t="7177" x="1163638" y="3165475"/>
          <p14:tracePt t="7181" x="1155700" y="3165475"/>
          <p14:tracePt t="7183" x="1147763" y="3165475"/>
          <p14:tracePt t="7185" x="1139825" y="3165475"/>
          <p14:tracePt t="7187" x="1131888" y="3165475"/>
          <p14:tracePt t="7189" x="1123950" y="3157538"/>
          <p14:tracePt t="7191" x="1108075" y="3157538"/>
          <p14:tracePt t="7194" x="1100138" y="3157538"/>
          <p14:tracePt t="7196" x="1084263" y="3157538"/>
          <p14:tracePt t="7199" x="1068388" y="3157538"/>
          <p14:tracePt t="7201" x="1060450" y="3157538"/>
          <p14:tracePt t="7251" x="1044575" y="3149600"/>
          <p14:tracePt t="7254" x="1020763" y="3141663"/>
          <p14:tracePt t="7255" x="1004888" y="3133725"/>
          <p14:tracePt t="7261" x="957263" y="3109913"/>
          <p14:tracePt t="7263" x="941388" y="3109913"/>
          <p14:tracePt t="7265" x="917575" y="3101975"/>
          <p14:tracePt t="7267" x="901700" y="3094038"/>
          <p14:tracePt t="7269" x="885825" y="3086100"/>
          <p14:tracePt t="7271" x="868363" y="3086100"/>
          <p14:tracePt t="7273" x="860425" y="3078163"/>
          <p14:tracePt t="7277" x="828675" y="3070225"/>
          <p14:tracePt t="7279" x="812800" y="3062288"/>
          <p14:tracePt t="7281" x="796925" y="3054350"/>
          <p14:tracePt t="7283" x="788988" y="3054350"/>
          <p14:tracePt t="7285" x="765175" y="3046413"/>
          <p14:tracePt t="7287" x="757238" y="3046413"/>
          <p14:tracePt t="7289" x="741363" y="3038475"/>
          <p14:tracePt t="7291" x="733425" y="3030538"/>
          <p14:tracePt t="7293" x="717550" y="3030538"/>
          <p14:tracePt t="7296" x="701675" y="3022600"/>
          <p14:tracePt t="7297" x="693738" y="3022600"/>
          <p14:tracePt t="7299" x="677863" y="3022600"/>
          <p14:tracePt t="7301" x="661988" y="3014663"/>
          <p14:tracePt t="7303" x="646113" y="3014663"/>
          <p14:tracePt t="7305" x="630238" y="3006725"/>
          <p14:tracePt t="7307" x="622300" y="3006725"/>
          <p14:tracePt t="7309" x="606425" y="3006725"/>
          <p14:tracePt t="7313" x="582613" y="2998788"/>
          <p14:tracePt t="7315" x="558800" y="2990850"/>
          <p14:tracePt t="7317" x="550863" y="2990850"/>
          <p14:tracePt t="7319" x="534988" y="2982913"/>
          <p14:tracePt t="7321" x="517525" y="2982913"/>
          <p14:tracePt t="7323" x="509588" y="2982913"/>
          <p14:tracePt t="7325" x="485775" y="2974975"/>
          <p14:tracePt t="7327" x="477838" y="2974975"/>
          <p14:tracePt t="7329" x="469900" y="2974975"/>
          <p14:tracePt t="7331" x="454025" y="2974975"/>
          <p14:tracePt t="7333" x="446088" y="2974975"/>
          <p14:tracePt t="7335" x="438150" y="2967038"/>
          <p14:tracePt t="7337" x="430213" y="2967038"/>
          <p14:tracePt t="7339" x="422275" y="2967038"/>
          <p14:tracePt t="7341" x="414338" y="2967038"/>
          <p14:tracePt t="7344" x="406400" y="2967038"/>
          <p14:tracePt t="7347" x="398463" y="2967038"/>
          <p14:tracePt t="7351" x="390525" y="2967038"/>
          <p14:tracePt t="7353" x="382588" y="2967038"/>
          <p14:tracePt t="7360" x="374650" y="2967038"/>
          <p14:tracePt t="7367" x="366713" y="2967038"/>
          <p14:tracePt t="7369" x="366713" y="2974975"/>
          <p14:tracePt t="7415" x="374650" y="2974975"/>
          <p14:tracePt t="7439" x="374650" y="2982913"/>
          <p14:tracePt t="7443" x="382588" y="2982913"/>
          <p14:tracePt t="7451" x="390525" y="2982913"/>
          <p14:tracePt t="7453" x="390525" y="2990850"/>
          <p14:tracePt t="7460" x="398463" y="2990850"/>
          <p14:tracePt t="7462" x="406400" y="2998788"/>
          <p14:tracePt t="7465" x="414338" y="2998788"/>
          <p14:tracePt t="7468" x="422275" y="3006725"/>
          <p14:tracePt t="7472" x="430213" y="3006725"/>
          <p14:tracePt t="7474" x="438150" y="3006725"/>
          <p14:tracePt t="7477" x="438150" y="3014663"/>
          <p14:tracePt t="7478" x="446088" y="3014663"/>
          <p14:tracePt t="7482" x="454025" y="3014663"/>
          <p14:tracePt t="7484" x="461963" y="3022600"/>
          <p14:tracePt t="7488" x="469900" y="3022600"/>
          <p14:tracePt t="7492" x="477838" y="3030538"/>
          <p14:tracePt t="7494" x="485775" y="3030538"/>
          <p14:tracePt t="7498" x="493713" y="3030538"/>
          <p14:tracePt t="7500" x="501650" y="3038475"/>
          <p14:tracePt t="7502" x="509588" y="3038475"/>
          <p14:tracePt t="7506" x="517525" y="3038475"/>
          <p14:tracePt t="7508" x="527050" y="3038475"/>
          <p14:tracePt t="7510" x="534988" y="3046413"/>
          <p14:tracePt t="7514" x="542925" y="3046413"/>
          <p14:tracePt t="7516" x="550863" y="3046413"/>
          <p14:tracePt t="7518" x="558800" y="3054350"/>
          <p14:tracePt t="7522" x="566738" y="3054350"/>
          <p14:tracePt t="7524" x="574675" y="3054350"/>
          <p14:tracePt t="7528" x="582613" y="3062288"/>
          <p14:tracePt t="7530" x="590550" y="3062288"/>
          <p14:tracePt t="7534" x="598488" y="3062288"/>
          <p14:tracePt t="7536" x="606425" y="3062288"/>
          <p14:tracePt t="7538" x="606425" y="3070225"/>
          <p14:tracePt t="7542" x="614363" y="3070225"/>
          <p14:tracePt t="7544" x="622300" y="3070225"/>
          <p14:tracePt t="7546" x="630238" y="3070225"/>
          <p14:tracePt t="7550" x="638175" y="3078163"/>
          <p14:tracePt t="7554" x="646113" y="3078163"/>
          <p14:tracePt t="7559" x="654050" y="3078163"/>
          <p14:tracePt t="7562" x="661988" y="3086100"/>
          <p14:tracePt t="7566" x="669925" y="3086100"/>
          <p14:tracePt t="7575" x="677863" y="3094038"/>
          <p14:tracePt t="7577" x="685800" y="3094038"/>
          <p14:tracePt t="7582" x="693738" y="3094038"/>
          <p14:tracePt t="7586" x="693738" y="3101975"/>
          <p14:tracePt t="7589" x="701675" y="3101975"/>
          <p14:tracePt t="7593" x="709613" y="3101975"/>
          <p14:tracePt t="7596" x="709613" y="3109913"/>
          <p14:tracePt t="7598" x="717550" y="3109913"/>
          <p14:tracePt t="7604" x="725488" y="3117850"/>
          <p14:tracePt t="7610" x="733425" y="3117850"/>
          <p14:tracePt t="7616" x="741363" y="3125788"/>
          <p14:tracePt t="7625" x="749300" y="3125788"/>
          <p14:tracePt t="7963" x="757238" y="3125788"/>
          <p14:tracePt t="7987" x="757238" y="3117850"/>
          <p14:tracePt t="8121" x="765175" y="3117850"/>
          <p14:tracePt t="8590" x="773113" y="3117850"/>
          <p14:tracePt t="8599" x="773113" y="3109913"/>
          <p14:tracePt t="8609" x="781050" y="3109913"/>
          <p14:tracePt t="10739" x="788988" y="3109913"/>
          <p14:tracePt t="10769" x="796925" y="3109913"/>
          <p14:tracePt t="10774" x="796925" y="3101975"/>
          <p14:tracePt t="10791" x="804863" y="3101975"/>
          <p14:tracePt t="10815" x="812800" y="3101975"/>
          <p14:tracePt t="11459" x="820738" y="3101975"/>
          <p14:tracePt t="11479" x="820738" y="3109913"/>
          <p14:tracePt t="11495" x="828675" y="3109913"/>
          <p14:tracePt t="11839" x="836613" y="3109913"/>
          <p14:tracePt t="11853" x="844550" y="3109913"/>
          <p14:tracePt t="11863" x="852488" y="3117850"/>
          <p14:tracePt t="11871" x="860425" y="3117850"/>
          <p14:tracePt t="11879" x="868363" y="3117850"/>
          <p14:tracePt t="11885" x="877888" y="3117850"/>
          <p14:tracePt t="11895" x="885825" y="3117850"/>
          <p14:tracePt t="11905" x="893763" y="3117850"/>
          <p14:tracePt t="11915" x="901700" y="3117850"/>
          <p14:tracePt t="11935" x="909638" y="3117850"/>
          <p14:tracePt t="11955" x="917575" y="3109913"/>
          <p14:tracePt t="11980" x="925513" y="3109913"/>
          <p14:tracePt t="12005" x="933450" y="3109913"/>
          <p14:tracePt t="12013" x="933450" y="3101975"/>
          <p14:tracePt t="12025" x="941388" y="3101975"/>
          <p14:tracePt t="12537" x="949325" y="3101975"/>
          <p14:tracePt t="12545" x="949325" y="3094038"/>
          <p14:tracePt t="13881" x="957263" y="3094038"/>
          <p14:tracePt t="13913" x="965200" y="3094038"/>
          <p14:tracePt t="13925" x="965200" y="3101975"/>
          <p14:tracePt t="13929" x="973138" y="3101975"/>
          <p14:tracePt t="13943" x="981075" y="3101975"/>
          <p14:tracePt t="13955" x="989013" y="3101975"/>
          <p14:tracePt t="13965" x="996950" y="3101975"/>
          <p14:tracePt t="14059" x="1004888" y="3101975"/>
          <p14:tracePt t="16909" x="1012825" y="3101975"/>
          <p14:tracePt t="17343" x="1012825" y="3109913"/>
          <p14:tracePt t="17353" x="1020763" y="3109913"/>
          <p14:tracePt t="17735" x="1020763" y="3117850"/>
          <p14:tracePt t="17995" x="1028700" y="3117850"/>
          <p14:tracePt t="18021" x="1036638" y="3117850"/>
          <p14:tracePt t="18047" x="1044575" y="3125788"/>
          <p14:tracePt t="18127" x="1052513" y="3125788"/>
          <p14:tracePt t="18142" x="1060450" y="3125788"/>
          <p14:tracePt t="18147" x="1060450" y="3133725"/>
          <p14:tracePt t="18159" x="1068388" y="3133725"/>
          <p14:tracePt t="18290" x="1068388" y="3125788"/>
          <p14:tracePt t="18387" x="1068388" y="3117850"/>
          <p14:tracePt t="18403" x="1068388" y="3109913"/>
          <p14:tracePt t="18415" x="1068388" y="3101975"/>
          <p14:tracePt t="18427" x="1068388" y="3094038"/>
          <p14:tracePt t="18431" x="1060450" y="3094038"/>
          <p14:tracePt t="18437" x="1060450" y="3086100"/>
          <p14:tracePt t="18447" x="1060450" y="3078163"/>
          <p14:tracePt t="18459" x="1060450" y="3070225"/>
          <p14:tracePt t="18461" x="1052513" y="3070225"/>
          <p14:tracePt t="18473" x="1052513" y="3062288"/>
          <p14:tracePt t="18535" x="1052513" y="3054350"/>
          <p14:tracePt t="18547" x="1052513" y="3046413"/>
          <p14:tracePt t="18553" x="1052513" y="3038475"/>
          <p14:tracePt t="18559" x="1052513" y="3030538"/>
          <p14:tracePt t="18565" x="1052513" y="3022600"/>
          <p14:tracePt t="18571" x="1052513" y="3014663"/>
          <p14:tracePt t="18575" x="1052513" y="3006725"/>
          <p14:tracePt t="18579" x="1052513" y="2998788"/>
          <p14:tracePt t="18581" x="1060450" y="2998788"/>
          <p14:tracePt t="18583" x="1060450" y="2990850"/>
          <p14:tracePt t="18587" x="1060450" y="2982913"/>
          <p14:tracePt t="18591" x="1060450" y="2974975"/>
          <p14:tracePt t="18593" x="1060450" y="2967038"/>
          <p14:tracePt t="18597" x="1060450" y="2959100"/>
          <p14:tracePt t="18599" x="1060450" y="2951163"/>
          <p14:tracePt t="18601" x="1068388" y="2943225"/>
          <p14:tracePt t="18605" x="1068388" y="2935288"/>
          <p14:tracePt t="18608" x="1068388" y="2927350"/>
          <p14:tracePt t="18611" x="1068388" y="2919413"/>
          <p14:tracePt t="18613" x="1068388" y="2909888"/>
          <p14:tracePt t="18615" x="1068388" y="2901950"/>
          <p14:tracePt t="18619" x="1076325" y="2894013"/>
          <p14:tracePt t="18621" x="1076325" y="2886075"/>
          <p14:tracePt t="18625" x="1076325" y="2878138"/>
          <p14:tracePt t="18628" x="1076325" y="2870200"/>
          <p14:tracePt t="18629" x="1076325" y="2862263"/>
          <p14:tracePt t="18633" x="1076325" y="2854325"/>
          <p14:tracePt t="18635" x="1076325" y="2846388"/>
          <p14:tracePt t="18637" x="1084263" y="2846388"/>
          <p14:tracePt t="18639" x="1084263" y="2838450"/>
          <p14:tracePt t="18641" x="1084263" y="2830513"/>
          <p14:tracePt t="18645" x="1084263" y="2822575"/>
          <p14:tracePt t="18647" x="1084263" y="2814638"/>
          <p14:tracePt t="18651" x="1084263" y="2806700"/>
          <p14:tracePt t="18655" x="1084263" y="2798763"/>
          <p14:tracePt t="18660" x="1092200" y="2790825"/>
          <p14:tracePt t="18663" x="1092200" y="2782888"/>
          <p14:tracePt t="18665" x="1092200" y="2774950"/>
          <p14:tracePt t="18669" x="1092200" y="2767013"/>
          <p14:tracePt t="18673" x="1092200" y="2759075"/>
          <p14:tracePt t="18677" x="1092200" y="2751138"/>
          <p14:tracePt t="18679" x="1092200" y="2743200"/>
          <p14:tracePt t="18683" x="1092200" y="2735263"/>
          <p14:tracePt t="18685" x="1092200" y="2727325"/>
          <p14:tracePt t="18687" x="1092200" y="2719388"/>
          <p14:tracePt t="18689" x="1092200" y="2711450"/>
          <p14:tracePt t="18691" x="1092200" y="2703513"/>
          <p14:tracePt t="18693" x="1084263" y="2695575"/>
          <p14:tracePt t="18695" x="1084263" y="2687638"/>
          <p14:tracePt t="18697" x="1084263" y="2679700"/>
          <p14:tracePt t="18699" x="1084263" y="2671763"/>
          <p14:tracePt t="18701" x="1084263" y="2663825"/>
          <p14:tracePt t="18703" x="1084263" y="2647950"/>
          <p14:tracePt t="18705" x="1076325" y="2640013"/>
          <p14:tracePt t="18709" x="1076325" y="2624138"/>
          <p14:tracePt t="18712" x="1076325" y="2616200"/>
          <p14:tracePt t="18713" x="1068388" y="2608263"/>
          <p14:tracePt t="18715" x="1068388" y="2600325"/>
          <p14:tracePt t="18717" x="1068388" y="2592388"/>
          <p14:tracePt t="18719" x="1060450" y="2576513"/>
          <p14:tracePt t="18721" x="1060450" y="2566988"/>
          <p14:tracePt t="18723" x="1052513" y="2559050"/>
          <p14:tracePt t="18725" x="1052513" y="2551113"/>
          <p14:tracePt t="18729" x="1044575" y="2535238"/>
          <p14:tracePt t="18731" x="1044575" y="2527300"/>
          <p14:tracePt t="18733" x="1044575" y="2519363"/>
          <p14:tracePt t="18735" x="1036638" y="2511425"/>
          <p14:tracePt t="18737" x="1036638" y="2503488"/>
          <p14:tracePt t="18739" x="1028700" y="2495550"/>
          <p14:tracePt t="18742" x="1028700" y="2487613"/>
          <p14:tracePt t="18747" x="1020763" y="2463800"/>
          <p14:tracePt t="18749" x="1020763" y="2455863"/>
          <p14:tracePt t="18751" x="1012825" y="2447925"/>
          <p14:tracePt t="18753" x="1012825" y="2439988"/>
          <p14:tracePt t="18759" x="1004888" y="2424113"/>
          <p14:tracePt t="18763" x="996950" y="2408238"/>
          <p14:tracePt t="18765" x="996950" y="2400300"/>
          <p14:tracePt t="18767" x="989013" y="2392363"/>
          <p14:tracePt t="18769" x="989013" y="2384425"/>
          <p14:tracePt t="18771" x="989013" y="2376488"/>
          <p14:tracePt t="18773" x="981075" y="2368550"/>
          <p14:tracePt t="18779" x="973138" y="2352675"/>
          <p14:tracePt t="18781" x="973138" y="2344738"/>
          <p14:tracePt t="18783" x="965200" y="2336800"/>
          <p14:tracePt t="18785" x="965200" y="2328863"/>
          <p14:tracePt t="18787" x="957263" y="2320925"/>
          <p14:tracePt t="18789" x="949325" y="2312988"/>
          <p14:tracePt t="18791" x="949325" y="2305050"/>
          <p14:tracePt t="18794" x="949325" y="2297113"/>
          <p14:tracePt t="18797" x="941388" y="2281238"/>
          <p14:tracePt t="18799" x="933450" y="2273300"/>
          <p14:tracePt t="18803" x="925513" y="2265363"/>
          <p14:tracePt t="18805" x="917575" y="2257425"/>
          <p14:tracePt t="18809" x="909638" y="2241550"/>
          <p14:tracePt t="18813" x="901700" y="2233613"/>
          <p14:tracePt t="18815" x="893763" y="2224088"/>
          <p14:tracePt t="18817" x="893763" y="2216150"/>
          <p14:tracePt t="18819" x="885825" y="2208213"/>
          <p14:tracePt t="18821" x="877888" y="2208213"/>
          <p14:tracePt t="18823" x="877888" y="2200275"/>
          <p14:tracePt t="18826" x="868363" y="2192338"/>
          <p14:tracePt t="18828" x="860425" y="2184400"/>
          <p14:tracePt t="18831" x="844550" y="2176463"/>
          <p14:tracePt t="18833" x="844550" y="2168525"/>
          <p14:tracePt t="18835" x="836613" y="2160588"/>
          <p14:tracePt t="18837" x="828675" y="2160588"/>
          <p14:tracePt t="18839" x="820738" y="2152650"/>
          <p14:tracePt t="18841" x="812800" y="2144713"/>
          <p14:tracePt t="18843" x="804863" y="2136775"/>
          <p14:tracePt t="18847" x="796925" y="2128838"/>
          <p14:tracePt t="18849" x="788988" y="2128838"/>
          <p14:tracePt t="18851" x="781050" y="2120900"/>
          <p14:tracePt t="18853" x="773113" y="2112963"/>
          <p14:tracePt t="18859" x="757238" y="2105025"/>
          <p14:tracePt t="18864" x="741363" y="2089150"/>
          <p14:tracePt t="18865" x="733425" y="2089150"/>
          <p14:tracePt t="18867" x="733425" y="2081213"/>
          <p14:tracePt t="18869" x="725488" y="2081213"/>
          <p14:tracePt t="18871" x="717550" y="2073275"/>
          <p14:tracePt t="18873" x="709613" y="2073275"/>
          <p14:tracePt t="18875" x="701675" y="2065338"/>
          <p14:tracePt t="18877" x="701675" y="2057400"/>
          <p14:tracePt t="18881" x="685800" y="2049463"/>
          <p14:tracePt t="18885" x="677863" y="2049463"/>
          <p14:tracePt t="18887" x="669925" y="2041525"/>
          <p14:tracePt t="18891" x="661988" y="2033588"/>
          <p14:tracePt t="18893" x="654050" y="2033588"/>
          <p14:tracePt t="18895" x="654050" y="2025650"/>
          <p14:tracePt t="18897" x="646113" y="2025650"/>
          <p14:tracePt t="18899" x="646113" y="2017713"/>
          <p14:tracePt t="18901" x="638175" y="2017713"/>
          <p14:tracePt t="18903" x="638175" y="2009775"/>
          <p14:tracePt t="18905" x="630238" y="2009775"/>
          <p14:tracePt t="18909" x="622300" y="2001838"/>
          <p14:tracePt t="18913" x="622300" y="1993900"/>
          <p14:tracePt t="18915" x="614363" y="1993900"/>
          <p14:tracePt t="18919" x="614363" y="1985963"/>
          <p14:tracePt t="18921" x="606425" y="1985963"/>
          <p14:tracePt t="18927" x="598488" y="1978025"/>
          <p14:tracePt t="18933" x="598488" y="1970088"/>
          <p14:tracePt t="18939" x="590550" y="1970088"/>
          <p14:tracePt t="18945" x="590550" y="1962150"/>
          <p14:tracePt t="18967" x="590550" y="1954213"/>
          <p14:tracePt t="18971" x="582613" y="1954213"/>
          <p14:tracePt t="18995" x="582613" y="1946275"/>
          <p14:tracePt t="19357" x="582613" y="1938338"/>
          <p14:tracePt t="19363" x="582613" y="1930400"/>
          <p14:tracePt t="19367" x="590550" y="1922463"/>
          <p14:tracePt t="19371" x="590550" y="1914525"/>
          <p14:tracePt t="19373" x="590550" y="1906588"/>
          <p14:tracePt t="19377" x="590550" y="1898650"/>
          <p14:tracePt t="19381" x="590550" y="1890713"/>
          <p14:tracePt t="19384" x="590550" y="1881188"/>
          <p14:tracePt t="19387" x="590550" y="1873250"/>
          <p14:tracePt t="19391" x="590550" y="1865313"/>
          <p14:tracePt t="19397" x="590550" y="1857375"/>
          <p14:tracePt t="19401" x="590550" y="1849438"/>
          <p14:tracePt t="19405" x="598488" y="1849438"/>
          <p14:tracePt t="19408" x="598488" y="1841500"/>
          <p14:tracePt t="19411" x="598488" y="1833563"/>
          <p14:tracePt t="19415" x="598488" y="1825625"/>
          <p14:tracePt t="19419" x="598488" y="1817688"/>
          <p14:tracePt t="19423" x="598488" y="1809750"/>
          <p14:tracePt t="19427" x="606425" y="1801813"/>
          <p14:tracePt t="19431" x="606425" y="1793875"/>
          <p14:tracePt t="19433" x="606425" y="1785938"/>
          <p14:tracePt t="19437" x="606425" y="1778000"/>
          <p14:tracePt t="19442" x="614363" y="1770063"/>
          <p14:tracePt t="19443" x="614363" y="1762125"/>
          <p14:tracePt t="19447" x="614363" y="1754188"/>
          <p14:tracePt t="19451" x="614363" y="1746250"/>
          <p14:tracePt t="19453" x="622300" y="1746250"/>
          <p14:tracePt t="19455" x="622300" y="1738313"/>
          <p14:tracePt t="19461" x="622300" y="1730375"/>
          <p14:tracePt t="19467" x="622300" y="1722438"/>
          <p14:tracePt t="19469" x="630238" y="1722438"/>
          <p14:tracePt t="19473" x="630238" y="1714500"/>
          <p14:tracePt t="19479" x="630238" y="1706563"/>
          <p14:tracePt t="19485" x="630238" y="1698625"/>
          <p14:tracePt t="19487" x="638175" y="1698625"/>
          <p14:tracePt t="19495" x="638175" y="1690688"/>
          <p14:tracePt t="19505" x="638175" y="1682750"/>
          <p14:tracePt t="19521" x="646113" y="1682750"/>
          <p14:tracePt t="19527" x="646113" y="1674813"/>
          <p14:tracePt t="19543" x="646113" y="1666875"/>
          <p14:tracePt t="19555" x="654050" y="1666875"/>
          <p14:tracePt t="19560" x="654050" y="1658938"/>
          <p14:tracePt t="19573" x="654050" y="1651000"/>
          <p14:tracePt t="19577" x="661988" y="1651000"/>
          <p14:tracePt t="19591" x="661988" y="1643063"/>
          <p14:tracePt t="19608" x="669925" y="1643063"/>
          <p14:tracePt t="19633" x="669925" y="1635125"/>
          <p14:tracePt t="19823" x="669925" y="1643063"/>
          <p14:tracePt t="19827" x="677863" y="1643063"/>
          <p14:tracePt t="19837" x="685800" y="1643063"/>
          <p14:tracePt t="19841" x="685800" y="1651000"/>
          <p14:tracePt t="19842" x="693738" y="1651000"/>
          <p14:tracePt t="19848" x="701675" y="1651000"/>
          <p14:tracePt t="19858" x="709613" y="1658938"/>
          <p14:tracePt t="19872" x="717550" y="1658938"/>
          <p14:tracePt t="19891" x="725488" y="1658938"/>
          <p14:tracePt t="19908" x="725488" y="1666875"/>
          <p14:tracePt t="20079" x="725488" y="1658938"/>
          <p14:tracePt t="20085" x="733425" y="1658938"/>
          <p14:tracePt t="20097" x="741363" y="1651000"/>
          <p14:tracePt t="20105" x="749300" y="1651000"/>
          <p14:tracePt t="20108" x="749300" y="1643063"/>
          <p14:tracePt t="20118" x="757238" y="1643063"/>
          <p14:tracePt t="20121" x="757238" y="1635125"/>
          <p14:tracePt t="20131" x="765175" y="1635125"/>
          <p14:tracePt t="20135" x="765175" y="1627188"/>
          <p14:tracePt t="20169" x="773113" y="1627188"/>
          <p14:tracePt t="20281" x="773113" y="1619250"/>
          <p14:tracePt t="20295" x="773113" y="1611313"/>
          <p14:tracePt t="20778" x="773113" y="1603375"/>
          <p14:tracePt t="23037" x="773113" y="1611313"/>
          <p14:tracePt t="23045" x="781050" y="1611313"/>
          <p14:tracePt t="23051" x="788988" y="1611313"/>
          <p14:tracePt t="23054" x="788988" y="1619250"/>
          <p14:tracePt t="23059" x="804863" y="1619250"/>
          <p14:tracePt t="23065" x="812800" y="1627188"/>
          <p14:tracePt t="23068" x="820738" y="1627188"/>
          <p14:tracePt t="23072" x="828675" y="1627188"/>
          <p14:tracePt t="23076" x="836613" y="1635125"/>
          <p14:tracePt t="23082" x="844550" y="1635125"/>
          <p14:tracePt t="23086" x="852488" y="1635125"/>
          <p14:tracePt t="23091" x="852488" y="1643063"/>
          <p14:tracePt t="23092" x="860425" y="1643063"/>
          <p14:tracePt t="23096" x="868363" y="1643063"/>
          <p14:tracePt t="23102" x="877888" y="1643063"/>
          <p14:tracePt t="23108" x="885825" y="1643063"/>
          <p14:tracePt t="23110" x="885825" y="1651000"/>
          <p14:tracePt t="23114" x="893763" y="1651000"/>
          <p14:tracePt t="23120" x="901700" y="1651000"/>
          <p14:tracePt t="23129" x="909638" y="1651000"/>
          <p14:tracePt t="23137" x="917575" y="1651000"/>
          <p14:tracePt t="23143" x="925513" y="1651000"/>
          <p14:tracePt t="23150" x="933450" y="1651000"/>
          <p14:tracePt t="23155" x="941388" y="1658938"/>
          <p14:tracePt t="23159" x="949325" y="1658938"/>
          <p14:tracePt t="23163" x="957263" y="1658938"/>
          <p14:tracePt t="23167" x="965200" y="1658938"/>
          <p14:tracePt t="23171" x="973138" y="1658938"/>
          <p14:tracePt t="23175" x="981075" y="1658938"/>
          <p14:tracePt t="23179" x="989013" y="1658938"/>
          <p14:tracePt t="23183" x="996950" y="1658938"/>
          <p14:tracePt t="23187" x="1004888" y="1658938"/>
          <p14:tracePt t="23189" x="1012825" y="1666875"/>
          <p14:tracePt t="23193" x="1020763" y="1666875"/>
          <p14:tracePt t="23197" x="1028700" y="1666875"/>
          <p14:tracePt t="23201" x="1036638" y="1666875"/>
          <p14:tracePt t="23205" x="1044575" y="1666875"/>
          <p14:tracePt t="23209" x="1052513" y="1666875"/>
          <p14:tracePt t="23213" x="1060450" y="1666875"/>
          <p14:tracePt t="23215" x="1060450" y="1674813"/>
          <p14:tracePt t="23217" x="1068388" y="1674813"/>
          <p14:tracePt t="23223" x="1076325" y="1674813"/>
          <p14:tracePt t="23228" x="1084263" y="1674813"/>
          <p14:tracePt t="23235" x="1092200" y="1674813"/>
          <p14:tracePt t="23241" x="1100138" y="1674813"/>
          <p14:tracePt t="23249" x="1108075" y="1674813"/>
          <p14:tracePt t="23260" x="1116013" y="1674813"/>
          <p14:tracePt t="23265" x="1123950" y="1666875"/>
          <p14:tracePt t="23271" x="1131888" y="1666875"/>
          <p14:tracePt t="23277" x="1139825" y="1666875"/>
          <p14:tracePt t="23283" x="1147763" y="1658938"/>
          <p14:tracePt t="23289" x="1155700" y="1658938"/>
          <p14:tracePt t="23293" x="1163638" y="1658938"/>
          <p14:tracePt t="23295" x="1163638" y="1651000"/>
          <p14:tracePt t="23300" x="1171575" y="1651000"/>
          <p14:tracePt t="23303" x="1179513" y="1651000"/>
          <p14:tracePt t="23308" x="1187450" y="1643063"/>
          <p14:tracePt t="23311" x="1195388" y="1643063"/>
          <p14:tracePt t="23315" x="1203325" y="1643063"/>
          <p14:tracePt t="23319" x="1211263" y="1635125"/>
          <p14:tracePt t="23321" x="1220788" y="1635125"/>
          <p14:tracePt t="23325" x="1228725" y="1635125"/>
          <p14:tracePt t="23329" x="1236663" y="1635125"/>
          <p14:tracePt t="23331" x="1236663" y="1627188"/>
          <p14:tracePt t="23333" x="1244600" y="1627188"/>
          <p14:tracePt t="23337" x="1252538" y="1627188"/>
          <p14:tracePt t="23341" x="1260475" y="1627188"/>
          <p14:tracePt t="23345" x="1268413" y="1627188"/>
          <p14:tracePt t="23351" x="1276350" y="1619250"/>
          <p14:tracePt t="23358" x="1284288" y="1619250"/>
          <p14:tracePt t="23365" x="1292225" y="1619250"/>
          <p14:tracePt t="23377" x="1300163" y="1619250"/>
          <p14:tracePt t="23389" x="1308100" y="1619250"/>
          <p14:tracePt t="23397" x="1316038" y="1619250"/>
          <p14:tracePt t="23403" x="1316038" y="1611313"/>
          <p14:tracePt t="23405" x="1323975" y="1611313"/>
          <p14:tracePt t="23411" x="1331913" y="1611313"/>
          <p14:tracePt t="23415" x="1339850" y="1611313"/>
          <p14:tracePt t="23419" x="1347788" y="1611313"/>
          <p14:tracePt t="23423" x="1355725" y="1611313"/>
          <p14:tracePt t="23427" x="1363663" y="1611313"/>
          <p14:tracePt t="23429" x="1371600" y="1603375"/>
          <p14:tracePt t="23431" x="1379538" y="1603375"/>
          <p14:tracePt t="23435" x="1387475" y="1603375"/>
          <p14:tracePt t="23437" x="1395413" y="1603375"/>
          <p14:tracePt t="23439" x="1403350" y="1603375"/>
          <p14:tracePt t="23442" x="1411288" y="1603375"/>
          <p14:tracePt t="23444" x="1419225" y="1603375"/>
          <p14:tracePt t="23447" x="1435100" y="1603375"/>
          <p14:tracePt t="23449" x="1443038" y="1603375"/>
          <p14:tracePt t="23451" x="1450975" y="1603375"/>
          <p14:tracePt t="23453" x="1458913" y="1603375"/>
          <p14:tracePt t="23455" x="1466850" y="1603375"/>
          <p14:tracePt t="23459" x="1490663" y="1603375"/>
          <p14:tracePt t="23461" x="1498600" y="1603375"/>
          <p14:tracePt t="23463" x="1506538" y="1603375"/>
          <p14:tracePt t="23465" x="1514475" y="1603375"/>
          <p14:tracePt t="23467" x="1522413" y="1603375"/>
          <p14:tracePt t="23469" x="1538288" y="1611313"/>
          <p14:tracePt t="23471" x="1546225" y="1611313"/>
          <p14:tracePt t="23473" x="1562100" y="1611313"/>
          <p14:tracePt t="23475" x="1571625" y="1611313"/>
          <p14:tracePt t="23479" x="1595438" y="1611313"/>
          <p14:tracePt t="23481" x="1603375" y="1611313"/>
          <p14:tracePt t="23483" x="1619250" y="1611313"/>
          <p14:tracePt t="23485" x="1635125" y="1611313"/>
          <p14:tracePt t="23487" x="1643063" y="1611313"/>
          <p14:tracePt t="23489" x="1658938" y="1619250"/>
          <p14:tracePt t="23492" x="1666875" y="1619250"/>
          <p14:tracePt t="23495" x="1698625" y="1619250"/>
          <p14:tracePt t="23496" x="1706563" y="1627188"/>
          <p14:tracePt t="23499" x="1722438" y="1627188"/>
          <p14:tracePt t="23501" x="1738313" y="1627188"/>
          <p14:tracePt t="23503" x="1746250" y="1627188"/>
          <p14:tracePt t="23505" x="1762125" y="1627188"/>
          <p14:tracePt t="23512" x="1809750" y="1635125"/>
          <p14:tracePt t="23513" x="1817688" y="1635125"/>
          <p14:tracePt t="23515" x="1833563" y="1643063"/>
          <p14:tracePt t="23517" x="1849438" y="1643063"/>
          <p14:tracePt t="23519" x="1865313" y="1643063"/>
          <p14:tracePt t="23521" x="1881188" y="1643063"/>
          <p14:tracePt t="23523" x="1897063" y="1651000"/>
          <p14:tracePt t="23529" x="1938338" y="1651000"/>
          <p14:tracePt t="23531" x="1954213" y="1651000"/>
          <p14:tracePt t="23533" x="1962150" y="1658938"/>
          <p14:tracePt t="23535" x="1978025" y="1658938"/>
          <p14:tracePt t="23537" x="1993900" y="1658938"/>
          <p14:tracePt t="23539" x="2001838" y="1658938"/>
          <p14:tracePt t="23543" x="2017713" y="1666875"/>
          <p14:tracePt t="23544" x="2033588" y="1666875"/>
          <p14:tracePt t="23545" x="2041525" y="1666875"/>
          <p14:tracePt t="23547" x="2057400" y="1666875"/>
          <p14:tracePt t="23549" x="2073275" y="1674813"/>
          <p14:tracePt t="23551" x="2089150" y="1674813"/>
          <p14:tracePt t="23553" x="2097088" y="1674813"/>
          <p14:tracePt t="23555" x="2112963" y="1674813"/>
          <p14:tracePt t="23559" x="2136775" y="1682750"/>
          <p14:tracePt t="23561" x="2152650" y="1682750"/>
          <p14:tracePt t="23563" x="2160588" y="1682750"/>
          <p14:tracePt t="23565" x="2176463" y="1682750"/>
          <p14:tracePt t="23566" x="2184400" y="1682750"/>
          <p14:tracePt t="23568" x="2200275" y="1682750"/>
          <p14:tracePt t="23571" x="2208213" y="1682750"/>
          <p14:tracePt t="23573" x="2224088" y="1682750"/>
          <p14:tracePt t="23575" x="2232025" y="1682750"/>
          <p14:tracePt t="23578" x="2247900" y="1682750"/>
          <p14:tracePt t="23579" x="2255838" y="1682750"/>
          <p14:tracePt t="23581" x="2273300" y="1690688"/>
          <p14:tracePt t="23583" x="2281238" y="1690688"/>
          <p14:tracePt t="23585" x="2289175" y="1690688"/>
          <p14:tracePt t="23587" x="2305050" y="1690688"/>
          <p14:tracePt t="23589" x="2312988" y="1690688"/>
          <p14:tracePt t="23591" x="2328863" y="1690688"/>
          <p14:tracePt t="23593" x="2336800" y="1690688"/>
          <p14:tracePt t="23595" x="2344738" y="1698625"/>
          <p14:tracePt t="23597" x="2352675" y="1698625"/>
          <p14:tracePt t="23599" x="2360613" y="1698625"/>
          <p14:tracePt t="23601" x="2376488" y="1698625"/>
          <p14:tracePt t="23603" x="2384425" y="1698625"/>
          <p14:tracePt t="23605" x="2392363" y="1698625"/>
          <p14:tracePt t="23609" x="2408238" y="1698625"/>
          <p14:tracePt t="23613" x="2416175" y="1698625"/>
          <p14:tracePt t="23615" x="2424113" y="1698625"/>
          <p14:tracePt t="23617" x="2432050" y="1698625"/>
          <p14:tracePt t="23619" x="2439988" y="1698625"/>
          <p14:tracePt t="23621" x="2447925" y="1698625"/>
          <p14:tracePt t="23625" x="2455863" y="1698625"/>
          <p14:tracePt t="23627" x="2463800" y="1698625"/>
          <p14:tracePt t="23629" x="2471738" y="1698625"/>
          <p14:tracePt t="23633" x="2479675" y="1698625"/>
          <p14:tracePt t="23637" x="2487613" y="1698625"/>
          <p14:tracePt t="23641" x="2495550" y="1698625"/>
          <p14:tracePt t="23645" x="2503488" y="1698625"/>
          <p14:tracePt t="23651" x="2511425" y="1698625"/>
          <p14:tracePt t="23659" x="2519363" y="1698625"/>
          <p14:tracePt t="23905" x="2511425" y="1698625"/>
          <p14:tracePt t="23911" x="2503488" y="1698625"/>
          <p14:tracePt t="23915" x="2503488" y="1690688"/>
          <p14:tracePt t="23917" x="2495550" y="1690688"/>
          <p14:tracePt t="23921" x="2487613" y="1690688"/>
          <p14:tracePt t="23925" x="2479675" y="1690688"/>
          <p14:tracePt t="23927" x="2479675" y="1682750"/>
          <p14:tracePt t="23929" x="2471738" y="1682750"/>
          <p14:tracePt t="23933" x="2463800" y="1682750"/>
          <p14:tracePt t="23937" x="2455863" y="1674813"/>
          <p14:tracePt t="23939" x="2447925" y="1674813"/>
          <p14:tracePt t="23944" x="2439988" y="1674813"/>
          <p14:tracePt t="23947" x="2432050" y="1666875"/>
          <p14:tracePt t="23949" x="2424113" y="1666875"/>
          <p14:tracePt t="23953" x="2416175" y="1666875"/>
          <p14:tracePt t="23955" x="2408238" y="1666875"/>
          <p14:tracePt t="23959" x="2400300" y="1658938"/>
          <p14:tracePt t="23963" x="2392363" y="1658938"/>
          <p14:tracePt t="23967" x="2384425" y="1658938"/>
          <p14:tracePt t="23969" x="2376488" y="1658938"/>
          <p14:tracePt t="23973" x="2368550" y="1651000"/>
          <p14:tracePt t="23978" x="2360613" y="1651000"/>
          <p14:tracePt t="23981" x="2352675" y="1651000"/>
          <p14:tracePt t="23985" x="2344738" y="1651000"/>
          <p14:tracePt t="23989" x="2336800" y="1651000"/>
          <p14:tracePt t="23994" x="2328863" y="1651000"/>
          <p14:tracePt t="23995" x="2328863" y="1643063"/>
          <p14:tracePt t="23999" x="2320925" y="1643063"/>
          <p14:tracePt t="24003" x="2312988" y="1643063"/>
          <p14:tracePt t="24009" x="2305050" y="1643063"/>
          <p14:tracePt t="24011" x="2297113" y="1643063"/>
          <p14:tracePt t="24015" x="2289175" y="1643063"/>
          <p14:tracePt t="24017" x="2281238" y="1643063"/>
          <p14:tracePt t="24021" x="2273300" y="1635125"/>
          <p14:tracePt t="24023" x="2265363" y="1635125"/>
          <p14:tracePt t="24027" x="2247900" y="1635125"/>
          <p14:tracePt t="24031" x="2239963" y="1635125"/>
          <p14:tracePt t="24033" x="2232025" y="1627188"/>
          <p14:tracePt t="24035" x="2224088" y="1627188"/>
          <p14:tracePt t="24037" x="2216150" y="1627188"/>
          <p14:tracePt t="24039" x="2208213" y="1627188"/>
          <p14:tracePt t="24041" x="2200275" y="1627188"/>
          <p14:tracePt t="24043" x="2192338" y="1627188"/>
          <p14:tracePt t="24045" x="2176463" y="1619250"/>
          <p14:tracePt t="24047" x="2168525" y="1619250"/>
          <p14:tracePt t="24049" x="2160588" y="1619250"/>
          <p14:tracePt t="24051" x="2152650" y="1619250"/>
          <p14:tracePt t="24053" x="2144713" y="1619250"/>
          <p14:tracePt t="24055" x="2128838" y="1619250"/>
          <p14:tracePt t="24059" x="2112963" y="1611313"/>
          <p14:tracePt t="24061" x="2105025" y="1611313"/>
          <p14:tracePt t="24063" x="2089150" y="1603375"/>
          <p14:tracePt t="24065" x="2081213" y="1603375"/>
          <p14:tracePt t="24067" x="2073275" y="1603375"/>
          <p14:tracePt t="24069" x="2065338" y="1603375"/>
          <p14:tracePt t="24071" x="2049463" y="1603375"/>
          <p14:tracePt t="24073" x="2041525" y="1595438"/>
          <p14:tracePt t="24075" x="2033588" y="1595438"/>
          <p14:tracePt t="24079" x="2017713" y="1595438"/>
          <p14:tracePt t="24081" x="2009775" y="1595438"/>
          <p14:tracePt t="24083" x="2001838" y="1587500"/>
          <p14:tracePt t="24085" x="1985963" y="1587500"/>
          <p14:tracePt t="24088" x="1978025" y="1587500"/>
          <p14:tracePt t="24089" x="1970088" y="1579563"/>
          <p14:tracePt t="24091" x="1962150" y="1579563"/>
          <p14:tracePt t="24093" x="1954213" y="1579563"/>
          <p14:tracePt t="24095" x="1946275" y="1579563"/>
          <p14:tracePt t="24097" x="1938338" y="1571625"/>
          <p14:tracePt t="24099" x="1930400" y="1571625"/>
          <p14:tracePt t="24101" x="1922463" y="1571625"/>
          <p14:tracePt t="24103" x="1912938" y="1571625"/>
          <p14:tracePt t="24109" x="1897063" y="1563688"/>
          <p14:tracePt t="24111" x="1889125" y="1563688"/>
          <p14:tracePt t="24113" x="1881188" y="1563688"/>
          <p14:tracePt t="24115" x="1873250" y="1563688"/>
          <p14:tracePt t="24119" x="1865313" y="1563688"/>
          <p14:tracePt t="24121" x="1857375" y="1563688"/>
          <p14:tracePt t="24123" x="1849438" y="1563688"/>
          <p14:tracePt t="24127" x="1841500" y="1563688"/>
          <p14:tracePt t="24129" x="1833563" y="1563688"/>
          <p14:tracePt t="24131" x="1825625" y="1563688"/>
          <p14:tracePt t="24135" x="1817688" y="1563688"/>
          <p14:tracePt t="24137" x="1809750" y="1563688"/>
          <p14:tracePt t="24142" x="1801813" y="1563688"/>
          <p14:tracePt t="24144" x="1793875" y="1563688"/>
          <p14:tracePt t="24145" x="1785938" y="1563688"/>
          <p14:tracePt t="24149" x="1778000" y="1571625"/>
          <p14:tracePt t="24151" x="1770063" y="1571625"/>
          <p14:tracePt t="24155" x="1762125" y="1571625"/>
          <p14:tracePt t="24159" x="1746250" y="1571625"/>
          <p14:tracePt t="24161" x="1738313" y="1571625"/>
          <p14:tracePt t="24163" x="1730375" y="1571625"/>
          <p14:tracePt t="24167" x="1722438" y="1579563"/>
          <p14:tracePt t="24169" x="1714500" y="1579563"/>
          <p14:tracePt t="24171" x="1706563" y="1579563"/>
          <p14:tracePt t="24173" x="1698625" y="1579563"/>
          <p14:tracePt t="24175" x="1690688" y="1579563"/>
          <p14:tracePt t="24177" x="1682750" y="1579563"/>
          <p14:tracePt t="24179" x="1674813" y="1579563"/>
          <p14:tracePt t="24181" x="1666875" y="1579563"/>
          <p14:tracePt t="24183" x="1658938" y="1587500"/>
          <p14:tracePt t="24185" x="1651000" y="1587500"/>
          <p14:tracePt t="24187" x="1643063" y="1587500"/>
          <p14:tracePt t="24189" x="1635125" y="1587500"/>
          <p14:tracePt t="24191" x="1627188" y="1587500"/>
          <p14:tracePt t="24193" x="1619250" y="1587500"/>
          <p14:tracePt t="24196" x="1611313" y="1587500"/>
          <p14:tracePt t="24197" x="1603375" y="1595438"/>
          <p14:tracePt t="24199" x="1595438" y="1595438"/>
          <p14:tracePt t="24201" x="1579563" y="1595438"/>
          <p14:tracePt t="24203" x="1571625" y="1595438"/>
          <p14:tracePt t="24205" x="1562100" y="1595438"/>
          <p14:tracePt t="24208" x="1546225" y="1595438"/>
          <p14:tracePt t="24224" x="1474788" y="1603375"/>
          <p14:tracePt t="24227" x="1466850" y="1603375"/>
          <p14:tracePt t="24228" x="1458913" y="1603375"/>
          <p14:tracePt t="24230" x="1450975" y="1603375"/>
          <p14:tracePt t="24232" x="1435100" y="1603375"/>
          <p14:tracePt t="24234" x="1427163" y="1603375"/>
          <p14:tracePt t="24236" x="1419225" y="1603375"/>
          <p14:tracePt t="24238" x="1411288" y="1595438"/>
          <p14:tracePt t="24241" x="1403350" y="1595438"/>
          <p14:tracePt t="24242" x="1395413" y="1595438"/>
          <p14:tracePt t="24246" x="1387475" y="1595438"/>
          <p14:tracePt t="24248" x="1379538" y="1595438"/>
          <p14:tracePt t="24250" x="1371600" y="1595438"/>
          <p14:tracePt t="24252" x="1363663" y="1595438"/>
          <p14:tracePt t="24254" x="1355725" y="1595438"/>
          <p14:tracePt t="24257" x="1347788" y="1595438"/>
          <p14:tracePt t="24258" x="1339850" y="1595438"/>
          <p14:tracePt t="24262" x="1331913" y="1595438"/>
          <p14:tracePt t="24264" x="1323975" y="1595438"/>
          <p14:tracePt t="24266" x="1316038" y="1587500"/>
          <p14:tracePt t="24270" x="1308100" y="1587500"/>
          <p14:tracePt t="24272" x="1300163" y="1587500"/>
          <p14:tracePt t="24276" x="1292225" y="1587500"/>
          <p14:tracePt t="24278" x="1284288" y="1587500"/>
          <p14:tracePt t="24282" x="1276350" y="1579563"/>
          <p14:tracePt t="24284" x="1268413" y="1579563"/>
          <p14:tracePt t="24288" x="1260475" y="1579563"/>
          <p14:tracePt t="24290" x="1252538" y="1579563"/>
          <p14:tracePt t="24294" x="1244600" y="1579563"/>
          <p14:tracePt t="24299" x="1236663" y="1579563"/>
          <p14:tracePt t="24303" x="1228725" y="1579563"/>
          <p14:tracePt t="24305" x="1228725" y="1571625"/>
          <p14:tracePt t="24308" x="1220788" y="1571625"/>
          <p14:tracePt t="24311" x="1211263" y="1571625"/>
          <p14:tracePt t="24315" x="1203325" y="1571625"/>
          <p14:tracePt t="24319" x="1195388" y="1571625"/>
          <p14:tracePt t="24323" x="1187450" y="1571625"/>
          <p14:tracePt t="24327" x="1179513" y="1571625"/>
          <p14:tracePt t="24329" x="1179513" y="1579563"/>
          <p14:tracePt t="24331" x="1171575" y="1579563"/>
          <p14:tracePt t="24335" x="1163638" y="1579563"/>
          <p14:tracePt t="24339" x="1155700" y="1579563"/>
          <p14:tracePt t="24343" x="1147763" y="1579563"/>
          <p14:tracePt t="24347" x="1139825" y="1579563"/>
          <p14:tracePt t="24351" x="1131888" y="1587500"/>
          <p14:tracePt t="24353" x="1123950" y="1587500"/>
          <p14:tracePt t="24358" x="1116013" y="1587500"/>
          <p14:tracePt t="24361" x="1108075" y="1587500"/>
          <p14:tracePt t="24365" x="1100138" y="1587500"/>
          <p14:tracePt t="24367" x="1092200" y="1587500"/>
          <p14:tracePt t="24369" x="1092200" y="1595438"/>
          <p14:tracePt t="24371" x="1084263" y="1595438"/>
          <p14:tracePt t="24373" x="1076325" y="1595438"/>
          <p14:tracePt t="24377" x="1068388" y="1595438"/>
          <p14:tracePt t="24381" x="1060450" y="1595438"/>
          <p14:tracePt t="24383" x="1052513" y="1595438"/>
          <p14:tracePt t="24387" x="1044575" y="1595438"/>
          <p14:tracePt t="24391" x="1036638" y="1595438"/>
          <p14:tracePt t="24393" x="1028700" y="1595438"/>
          <p14:tracePt t="24397" x="1020763" y="1595438"/>
          <p14:tracePt t="24401" x="1012825" y="1595438"/>
          <p14:tracePt t="24403" x="1004888" y="1595438"/>
          <p14:tracePt t="24408" x="996950" y="1595438"/>
          <p14:tracePt t="24411" x="989013" y="1595438"/>
          <p14:tracePt t="24415" x="981075" y="1595438"/>
          <p14:tracePt t="24421" x="973138" y="1595438"/>
          <p14:tracePt t="24425" x="965200" y="1595438"/>
          <p14:tracePt t="24431" x="957263" y="1595438"/>
          <p14:tracePt t="24437" x="949325" y="1595438"/>
          <p14:tracePt t="24441" x="949325" y="1603375"/>
          <p14:tracePt t="24447" x="941388" y="1603375"/>
          <p14:tracePt t="24458" x="933450" y="1603375"/>
          <p14:tracePt t="24475" x="925513" y="1603375"/>
          <p14:tracePt t="24489" x="917575" y="1603375"/>
          <p14:tracePt t="24491" x="917575" y="1611313"/>
          <p14:tracePt t="24499" x="909638" y="1611313"/>
          <p14:tracePt t="24505" x="901700" y="1611313"/>
          <p14:tracePt t="24511" x="893763" y="1619250"/>
          <p14:tracePt t="24515" x="885825" y="1619250"/>
          <p14:tracePt t="24519" x="877888" y="1619250"/>
          <p14:tracePt t="24521" x="877888" y="1627188"/>
          <p14:tracePt t="24523" x="868363" y="1627188"/>
          <p14:tracePt t="24529" x="860425" y="1627188"/>
          <p14:tracePt t="24533" x="852488" y="1627188"/>
          <p14:tracePt t="24535" x="852488" y="1635125"/>
          <p14:tracePt t="24537" x="844550" y="1635125"/>
          <p14:tracePt t="24541" x="836613" y="1635125"/>
          <p14:tracePt t="24545" x="828675" y="1635125"/>
          <p14:tracePt t="24547" x="828675" y="1643063"/>
          <p14:tracePt t="24550" x="820738" y="1643063"/>
          <p14:tracePt t="24553" x="812800" y="1643063"/>
          <p14:tracePt t="24558" x="804863" y="1651000"/>
          <p14:tracePt t="24563" x="796925" y="1651000"/>
          <p14:tracePt t="24567" x="788988" y="1658938"/>
          <p14:tracePt t="24571" x="781050" y="1658938"/>
          <p14:tracePt t="24575" x="773113" y="1658938"/>
          <p14:tracePt t="24577" x="773113" y="1666875"/>
          <p14:tracePt t="24581" x="765175" y="1666875"/>
          <p14:tracePt t="24587" x="757238" y="1666875"/>
          <p14:tracePt t="24589" x="757238" y="1674813"/>
          <p14:tracePt t="24594" x="749300" y="1674813"/>
          <p14:tracePt t="24601" x="741363" y="1682750"/>
          <p14:tracePt t="24613" x="733425" y="1682750"/>
          <p14:tracePt t="24621" x="733425" y="1690688"/>
          <p14:tracePt t="24635" x="725488" y="1690688"/>
          <p14:tracePt t="24645" x="725488" y="1698625"/>
          <p14:tracePt t="24663" x="717550" y="1698625"/>
          <p14:tracePt t="24665" x="717550" y="1706563"/>
          <p14:tracePt t="24679" x="709613" y="1706563"/>
          <p14:tracePt t="24681" x="709613" y="1714500"/>
          <p14:tracePt t="24691" x="709613" y="1722438"/>
          <p14:tracePt t="24693" x="701675" y="1722438"/>
          <p14:tracePt t="24701" x="701675" y="1730375"/>
          <p14:tracePt t="24708" x="693738" y="1730375"/>
          <p14:tracePt t="24713" x="693738" y="1738313"/>
          <p14:tracePt t="24721" x="685800" y="1738313"/>
          <p14:tracePt t="24728" x="685800" y="1746250"/>
          <p14:tracePt t="24744" x="677863" y="1746250"/>
          <p14:tracePt t="24749" x="677863" y="1754188"/>
          <p14:tracePt t="24771" x="669925" y="1754188"/>
          <p14:tracePt t="24777" x="669925" y="1762125"/>
          <p14:tracePt t="24795" x="669925" y="1770063"/>
          <p14:tracePt t="24799" x="661988" y="1770063"/>
          <p14:tracePt t="24805" x="661988" y="1778000"/>
          <p14:tracePt t="24813" x="661988" y="1785938"/>
          <p14:tracePt t="24819" x="654050" y="1785938"/>
          <p14:tracePt t="24821" x="654050" y="1793875"/>
          <p14:tracePt t="24827" x="654050" y="1801813"/>
          <p14:tracePt t="24835" x="654050" y="1809750"/>
          <p14:tracePt t="24839" x="646113" y="1809750"/>
          <p14:tracePt t="24843" x="646113" y="1817688"/>
          <p14:tracePt t="24851" x="646113" y="1825625"/>
          <p14:tracePt t="24867" x="646113" y="1833563"/>
          <p14:tracePt t="24885" x="646113" y="1841500"/>
          <p14:tracePt t="24911" x="646113" y="1849438"/>
          <p14:tracePt t="24943" x="646113" y="1857375"/>
          <p14:tracePt t="24955" x="646113" y="1865313"/>
          <p14:tracePt t="24958" x="654050" y="1865313"/>
          <p14:tracePt t="24965" x="654050" y="1873250"/>
          <p14:tracePt t="24971" x="654050" y="1881188"/>
          <p14:tracePt t="24973" x="661988" y="1881188"/>
          <p14:tracePt t="24979" x="661988" y="1890713"/>
          <p14:tracePt t="24987" x="669925" y="1898650"/>
          <p14:tracePt t="24992" x="677863" y="1906588"/>
          <p14:tracePt t="25000" x="685800" y="1914525"/>
          <p14:tracePt t="25009" x="693738" y="1922463"/>
          <p14:tracePt t="25014" x="701675" y="1930400"/>
          <p14:tracePt t="25020" x="709613" y="1930400"/>
          <p14:tracePt t="25024" x="709613" y="1938338"/>
          <p14:tracePt t="25028" x="717550" y="1938338"/>
          <p14:tracePt t="25034" x="725488" y="1946275"/>
          <p14:tracePt t="25040" x="733425" y="1946275"/>
          <p14:tracePt t="25044" x="741363" y="1946275"/>
          <p14:tracePt t="25046" x="741363" y="1954213"/>
          <p14:tracePt t="25048" x="749300" y="1954213"/>
          <p14:tracePt t="25052" x="757238" y="1954213"/>
          <p14:tracePt t="25057" x="765175" y="1954213"/>
          <p14:tracePt t="25060" x="773113" y="1962150"/>
          <p14:tracePt t="25064" x="781050" y="1962150"/>
          <p14:tracePt t="25066" x="788988" y="1962150"/>
          <p14:tracePt t="25070" x="796925" y="1970088"/>
          <p14:tracePt t="25072" x="804863" y="1970088"/>
          <p14:tracePt t="25074" x="812800" y="1970088"/>
          <p14:tracePt t="25078" x="820738" y="1970088"/>
          <p14:tracePt t="25080" x="828675" y="1970088"/>
          <p14:tracePt t="25085" x="836613" y="1978025"/>
          <p14:tracePt t="25086" x="844550" y="1978025"/>
          <p14:tracePt t="25088" x="852488" y="1978025"/>
          <p14:tracePt t="25092" x="860425" y="1978025"/>
          <p14:tracePt t="25094" x="868363" y="1978025"/>
          <p14:tracePt t="25096" x="877888" y="1978025"/>
          <p14:tracePt t="25098" x="885825" y="1985963"/>
          <p14:tracePt t="25102" x="893763" y="1985963"/>
          <p14:tracePt t="25104" x="901700" y="1985963"/>
          <p14:tracePt t="25107" x="909638" y="1985963"/>
          <p14:tracePt t="25109" x="917575" y="1985963"/>
          <p14:tracePt t="25110" x="925513" y="1985963"/>
          <p14:tracePt t="25114" x="933450" y="1993900"/>
          <p14:tracePt t="25116" x="941388" y="1993900"/>
          <p14:tracePt t="25118" x="949325" y="1993900"/>
          <p14:tracePt t="25120" x="957263" y="1993900"/>
          <p14:tracePt t="25122" x="965200" y="1993900"/>
          <p14:tracePt t="25126" x="973138" y="1993900"/>
          <p14:tracePt t="25128" x="981075" y="1993900"/>
          <p14:tracePt t="25130" x="989013" y="1993900"/>
          <p14:tracePt t="25132" x="996950" y="2001838"/>
          <p14:tracePt t="25136" x="1004888" y="2001838"/>
          <p14:tracePt t="25138" x="1012825" y="2001838"/>
          <p14:tracePt t="25141" x="1020763" y="2001838"/>
          <p14:tracePt t="25144" x="1028700" y="2001838"/>
          <p14:tracePt t="25146" x="1036638" y="2001838"/>
          <p14:tracePt t="25148" x="1044575" y="2001838"/>
          <p14:tracePt t="25152" x="1052513" y="2009775"/>
          <p14:tracePt t="25154" x="1060450" y="2009775"/>
          <p14:tracePt t="25158" x="1068388" y="2009775"/>
          <p14:tracePt t="25160" x="1076325" y="2009775"/>
          <p14:tracePt t="25162" x="1084263" y="2009775"/>
          <p14:tracePt t="25166" x="1092200" y="2009775"/>
          <p14:tracePt t="25170" x="1100138" y="2009775"/>
          <p14:tracePt t="25172" x="1108075" y="2009775"/>
          <p14:tracePt t="25176" x="1116013" y="2009775"/>
          <p14:tracePt t="25180" x="1123950" y="2009775"/>
          <p14:tracePt t="25182" x="1131888" y="2009775"/>
          <p14:tracePt t="25186" x="1139825" y="2009775"/>
          <p14:tracePt t="25188" x="1139825" y="2017713"/>
          <p14:tracePt t="25191" x="1147763" y="2017713"/>
          <p14:tracePt t="25192" x="1155700" y="2017713"/>
          <p14:tracePt t="25196" x="1163638" y="2017713"/>
          <p14:tracePt t="25200" x="1171575" y="2017713"/>
          <p14:tracePt t="25202" x="1179513" y="2017713"/>
          <p14:tracePt t="25207" x="1187450" y="2017713"/>
          <p14:tracePt t="25226" x="1228725" y="2025650"/>
          <p14:tracePt t="25228" x="1236663" y="2025650"/>
          <p14:tracePt t="25229" x="1244600" y="2025650"/>
          <p14:tracePt t="25232" x="1252538" y="2025650"/>
          <p14:tracePt t="25234" x="1260475" y="2025650"/>
          <p14:tracePt t="25238" x="1268413" y="2025650"/>
          <p14:tracePt t="25241" x="1276350" y="2025650"/>
          <p14:tracePt t="25244" x="1284288" y="2025650"/>
          <p14:tracePt t="25246" x="1292225" y="2025650"/>
          <p14:tracePt t="25248" x="1300163" y="2033588"/>
          <p14:tracePt t="25252" x="1308100" y="2033588"/>
          <p14:tracePt t="25254" x="1316038" y="2033588"/>
          <p14:tracePt t="25259" x="1323975" y="2033588"/>
          <p14:tracePt t="25260" x="1331913" y="2033588"/>
          <p14:tracePt t="25264" x="1339850" y="2033588"/>
          <p14:tracePt t="25266" x="1347788" y="2033588"/>
          <p14:tracePt t="25270" x="1355725" y="2033588"/>
          <p14:tracePt t="25272" x="1363663" y="2033588"/>
          <p14:tracePt t="25276" x="1371600" y="2033588"/>
          <p14:tracePt t="25278" x="1379538" y="2033588"/>
          <p14:tracePt t="25280" x="1387475" y="2041525"/>
          <p14:tracePt t="25284" x="1395413" y="2041525"/>
          <p14:tracePt t="25286" x="1403350" y="2041525"/>
          <p14:tracePt t="25288" x="1411288" y="2041525"/>
          <p14:tracePt t="25291" x="1419225" y="2041525"/>
          <p14:tracePt t="25294" x="1427163" y="2041525"/>
          <p14:tracePt t="25296" x="1435100" y="2041525"/>
          <p14:tracePt t="25298" x="1443038" y="2041525"/>
          <p14:tracePt t="25300" x="1450975" y="2041525"/>
          <p14:tracePt t="25302" x="1458913" y="2041525"/>
          <p14:tracePt t="25308" x="1466850" y="2041525"/>
          <p14:tracePt t="25309" x="1474788" y="2049463"/>
          <p14:tracePt t="25310" x="1482725" y="2049463"/>
          <p14:tracePt t="25312" x="1490663" y="2049463"/>
          <p14:tracePt t="25314" x="1498600" y="2049463"/>
          <p14:tracePt t="25316" x="1506538" y="2049463"/>
          <p14:tracePt t="25318" x="1514475" y="2049463"/>
          <p14:tracePt t="25322" x="1522413" y="2049463"/>
          <p14:tracePt t="25325" x="1530350" y="2049463"/>
          <p14:tracePt t="25326" x="1538288" y="2049463"/>
          <p14:tracePt t="25328" x="1546225" y="2049463"/>
          <p14:tracePt t="25330" x="1554163" y="2049463"/>
          <p14:tracePt t="25333" x="1562100" y="2049463"/>
          <p14:tracePt t="25334" x="1571625" y="2049463"/>
          <p14:tracePt t="25338" x="1579563" y="2049463"/>
          <p14:tracePt t="25341" x="1587500" y="2049463"/>
          <p14:tracePt t="25342" x="1595438" y="2049463"/>
          <p14:tracePt t="25344" x="1603375" y="2049463"/>
          <p14:tracePt t="25346" x="1611313" y="2049463"/>
          <p14:tracePt t="25348" x="1619250" y="2049463"/>
          <p14:tracePt t="25352" x="1627188" y="2049463"/>
          <p14:tracePt t="25354" x="1635125" y="2049463"/>
          <p14:tracePt t="25357" x="1643063" y="2049463"/>
          <p14:tracePt t="25358" x="1651000" y="2049463"/>
          <p14:tracePt t="25360" x="1658938" y="2049463"/>
          <p14:tracePt t="25364" x="1666875" y="2049463"/>
          <p14:tracePt t="25366" x="1674813" y="2049463"/>
          <p14:tracePt t="25368" x="1682750" y="2049463"/>
          <p14:tracePt t="25370" x="1690688" y="2049463"/>
          <p14:tracePt t="25372" x="1698625" y="2049463"/>
          <p14:tracePt t="25374" x="1706563" y="2049463"/>
          <p14:tracePt t="25378" x="1714500" y="2049463"/>
          <p14:tracePt t="25380" x="1722438" y="2049463"/>
          <p14:tracePt t="25382" x="1730375" y="2049463"/>
          <p14:tracePt t="25384" x="1738313" y="2049463"/>
          <p14:tracePt t="25386" x="1746250" y="2049463"/>
          <p14:tracePt t="25391" x="1754188" y="2049463"/>
          <p14:tracePt t="25392" x="1762125" y="2049463"/>
          <p14:tracePt t="25394" x="1770063" y="2049463"/>
          <p14:tracePt t="25396" x="1778000" y="2049463"/>
          <p14:tracePt t="25398" x="1785938" y="2049463"/>
          <p14:tracePt t="25402" x="1793875" y="2049463"/>
          <p14:tracePt t="25404" x="1801813" y="2049463"/>
          <p14:tracePt t="25407" x="1809750" y="2049463"/>
          <p14:tracePt t="25408" x="1817688" y="2049463"/>
          <p14:tracePt t="25410" x="1825625" y="2049463"/>
          <p14:tracePt t="25414" x="1833563" y="2049463"/>
          <p14:tracePt t="25416" x="1841500" y="2049463"/>
          <p14:tracePt t="25418" x="1849438" y="2049463"/>
          <p14:tracePt t="25420" x="1857375" y="2049463"/>
          <p14:tracePt t="25422" x="1865313" y="2049463"/>
          <p14:tracePt t="25426" x="1873250" y="2049463"/>
          <p14:tracePt t="25428" x="1881188" y="2049463"/>
          <p14:tracePt t="25430" x="1889125" y="2049463"/>
          <p14:tracePt t="25432" x="1897063" y="2049463"/>
          <p14:tracePt t="25436" x="1905000" y="2049463"/>
          <p14:tracePt t="25438" x="1912938" y="2049463"/>
          <p14:tracePt t="25441" x="1922463" y="2049463"/>
          <p14:tracePt t="25444" x="1930400" y="2049463"/>
          <p14:tracePt t="25446" x="1938338" y="2049463"/>
          <p14:tracePt t="25450" x="1946275" y="2049463"/>
          <p14:tracePt t="25452" x="1954213" y="2049463"/>
          <p14:tracePt t="25454" x="1962150" y="2049463"/>
          <p14:tracePt t="25458" x="1970088" y="2049463"/>
          <p14:tracePt t="25460" x="1978025" y="2049463"/>
          <p14:tracePt t="25464" x="1985963" y="2049463"/>
          <p14:tracePt t="25466" x="1993900" y="2049463"/>
          <p14:tracePt t="25470" x="2001838" y="2049463"/>
          <p14:tracePt t="25474" x="2009775" y="2049463"/>
          <p14:tracePt t="25477" x="2017713" y="2049463"/>
          <p14:tracePt t="25478" x="2017713" y="2057400"/>
          <p14:tracePt t="25480" x="2025650" y="2057400"/>
          <p14:tracePt t="25484" x="2033588" y="2057400"/>
          <p14:tracePt t="25488" x="2041525" y="2057400"/>
          <p14:tracePt t="25493" x="2049463" y="2057400"/>
          <p14:tracePt t="25498" x="2057400" y="2057400"/>
          <p14:tracePt t="25502" x="2065338" y="2057400"/>
          <p14:tracePt t="25508" x="2073275" y="2057400"/>
          <p14:tracePt t="25514" x="2081213" y="2065338"/>
          <p14:tracePt t="25522" x="2089150" y="2065338"/>
          <p14:tracePt t="25530" x="2097088" y="2065338"/>
          <p14:tracePt t="25538" x="2105025" y="2065338"/>
          <p14:tracePt t="25544" x="2112963" y="2065338"/>
          <p14:tracePt t="25550" x="2120900" y="2065338"/>
          <p14:tracePt t="25554" x="2128838" y="2065338"/>
          <p14:tracePt t="25558" x="2136775" y="2065338"/>
          <p14:tracePt t="25562" x="2144713" y="2065338"/>
          <p14:tracePt t="25566" x="2152650" y="2065338"/>
          <p14:tracePt t="25570" x="2160588" y="2065338"/>
          <p14:tracePt t="25574" x="2168525" y="2065338"/>
          <p14:tracePt t="25576" x="2176463" y="2065338"/>
          <p14:tracePt t="25580" x="2184400" y="2065338"/>
          <p14:tracePt t="25582" x="2192338" y="2065338"/>
          <p14:tracePt t="25584" x="2200275" y="2065338"/>
          <p14:tracePt t="25588" x="2208213" y="2073275"/>
          <p14:tracePt t="25591" x="2216150" y="2073275"/>
          <p14:tracePt t="25593" x="2224088" y="2073275"/>
          <p14:tracePt t="25596" x="2232025" y="2073275"/>
          <p14:tracePt t="25598" x="2239963" y="2073275"/>
          <p14:tracePt t="25601" x="2247900" y="2073275"/>
          <p14:tracePt t="25604" x="2255838" y="2073275"/>
          <p14:tracePt t="25608" x="2265363" y="2073275"/>
          <p14:tracePt t="25609" x="2273300" y="2073275"/>
          <p14:tracePt t="25610" x="2281238" y="2073275"/>
          <p14:tracePt t="25614" x="2289175" y="2073275"/>
          <p14:tracePt t="25616" x="2297113" y="2073275"/>
          <p14:tracePt t="25618" x="2305050" y="2073275"/>
          <p14:tracePt t="25622" x="2312988" y="2073275"/>
          <p14:tracePt t="25625" x="2320925" y="2073275"/>
          <p14:tracePt t="25627" x="2328863" y="2073275"/>
          <p14:tracePt t="25630" x="2336800" y="2073275"/>
          <p14:tracePt t="25632" x="2344738" y="2073275"/>
          <p14:tracePt t="25634" x="2352675" y="2073275"/>
          <p14:tracePt t="25638" x="2360613" y="2073275"/>
          <p14:tracePt t="25641" x="2368550" y="2073275"/>
          <p14:tracePt t="25644" x="2376488" y="2073275"/>
          <p14:tracePt t="25646" x="2384425" y="2073275"/>
          <p14:tracePt t="25650" x="2392363" y="2073275"/>
          <p14:tracePt t="25654" x="2400300" y="2073275"/>
          <p14:tracePt t="25659" x="2408238" y="2073275"/>
          <p14:tracePt t="25660" x="2416175" y="2073275"/>
          <p14:tracePt t="25664" x="2424113" y="2073275"/>
          <p14:tracePt t="25668" x="2432050" y="2073275"/>
          <p14:tracePt t="25670" x="2439988" y="2073275"/>
          <p14:tracePt t="25675" x="2447925" y="2073275"/>
          <p14:tracePt t="25678" x="2455863" y="2073275"/>
          <p14:tracePt t="25682" x="2463800" y="2073275"/>
          <p14:tracePt t="25688" x="2471738" y="2073275"/>
          <p14:tracePt t="25694" x="2479675" y="2073275"/>
          <p14:tracePt t="25700" x="2487613" y="2073275"/>
          <p14:tracePt t="25704" x="2487613" y="2065338"/>
          <p14:tracePt t="25708" x="2495550" y="2065338"/>
          <p14:tracePt t="25712" x="2503488" y="2065338"/>
          <p14:tracePt t="25718" x="2511425" y="2065338"/>
          <p14:tracePt t="25725" x="2519363" y="2065338"/>
          <p14:tracePt t="25730" x="2527300" y="2065338"/>
          <p14:tracePt t="25732" x="2527300" y="2057400"/>
          <p14:tracePt t="25736" x="2535238" y="2057400"/>
          <p14:tracePt t="25744" x="2543175" y="2057400"/>
          <p14:tracePt t="25750" x="2543175" y="2049463"/>
          <p14:tracePt t="25752" x="2551113" y="2049463"/>
          <p14:tracePt t="25763" x="2559050" y="2049463"/>
          <p14:tracePt t="25770" x="2559050" y="2041525"/>
          <p14:tracePt t="25776" x="2566988" y="2041525"/>
          <p14:tracePt t="25784" x="2574925" y="2041525"/>
          <p14:tracePt t="25786" x="2574925" y="2033588"/>
          <p14:tracePt t="25793" x="2582863" y="2033588"/>
          <p14:tracePt t="25799" x="2582863" y="2025650"/>
          <p14:tracePt t="25800" x="2590800" y="2025650"/>
          <p14:tracePt t="25808" x="2598738" y="2025650"/>
          <p14:tracePt t="25810" x="2598738" y="2017713"/>
          <p14:tracePt t="25814" x="2606675" y="2017713"/>
          <p14:tracePt t="25822" x="2616200" y="2009775"/>
          <p14:tracePt t="25828" x="2624138" y="2009775"/>
          <p14:tracePt t="25836" x="2632075" y="2009775"/>
          <p14:tracePt t="25838" x="2632075" y="2001838"/>
          <p14:tracePt t="25842" x="2640013" y="2001838"/>
          <p14:tracePt t="25848" x="2647950" y="2001838"/>
          <p14:tracePt t="25852" x="2655888" y="1993900"/>
          <p14:tracePt t="25859" x="2663825" y="1993900"/>
          <p14:tracePt t="25862" x="2671763" y="1993900"/>
          <p14:tracePt t="25868" x="2679700" y="1985963"/>
          <p14:tracePt t="25872" x="2687638" y="1985963"/>
          <p14:tracePt t="25878" x="2695575" y="1985963"/>
          <p14:tracePt t="25884" x="2703513" y="1985963"/>
          <p14:tracePt t="25888" x="2711450" y="1978025"/>
          <p14:tracePt t="25892" x="2719388" y="1978025"/>
          <p14:tracePt t="25898" x="2727325" y="1978025"/>
          <p14:tracePt t="25902" x="2735263" y="1978025"/>
          <p14:tracePt t="25908" x="2743200" y="1978025"/>
          <p14:tracePt t="25912" x="2751138" y="1970088"/>
          <p14:tracePt t="25916" x="2759075" y="1970088"/>
          <p14:tracePt t="25922" x="2767013" y="1970088"/>
          <p14:tracePt t="25928" x="2774950" y="1970088"/>
          <p14:tracePt t="25943" x="2790825" y="1962150"/>
          <p14:tracePt t="25946" x="2798763" y="1962150"/>
          <p14:tracePt t="25948" x="2798763" y="1954213"/>
          <p14:tracePt t="25954" x="2806700" y="1954213"/>
          <p14:tracePt t="25960" x="2814638" y="1954213"/>
          <p14:tracePt t="25962" x="2814638" y="1946275"/>
          <p14:tracePt t="25970" x="2822575" y="1946275"/>
          <p14:tracePt t="25979" x="2830513" y="1938338"/>
          <p14:tracePt t="25989" x="2838450" y="1938338"/>
          <p14:tracePt t="25996" x="2838450" y="1930400"/>
          <p14:tracePt t="26003" x="2846388" y="1930400"/>
          <p14:tracePt t="26017" x="2846388" y="1922463"/>
          <p14:tracePt t="26018" x="2854325" y="1922463"/>
          <p14:tracePt t="26030" x="2862263" y="1922463"/>
          <p14:tracePt t="26032" x="2862263" y="1914525"/>
          <p14:tracePt t="26042" x="2870200" y="1914525"/>
          <p14:tracePt t="26044" x="2870200" y="1906588"/>
          <p14:tracePt t="26052" x="2878138" y="1906588"/>
          <p14:tracePt t="26058" x="2878138" y="1898650"/>
          <p14:tracePt t="26064" x="2886075" y="1898650"/>
          <p14:tracePt t="26070" x="2886075" y="1890713"/>
          <p14:tracePt t="26087" x="2894013" y="1890713"/>
          <p14:tracePt t="26101" x="2894013" y="1881188"/>
          <p14:tracePt t="26131" x="2894013" y="1873250"/>
          <p14:tracePt t="26155" x="2894013" y="1865313"/>
          <p14:tracePt t="26165" x="2886075" y="1865313"/>
          <p14:tracePt t="26169" x="2886075" y="1857375"/>
          <p14:tracePt t="26187" x="2886075" y="1849438"/>
          <p14:tracePt t="26201" x="2886075" y="1841500"/>
          <p14:tracePt t="26205" x="2878138" y="1841500"/>
          <p14:tracePt t="26215" x="2878138" y="1833563"/>
          <p14:tracePt t="26232" x="2870200" y="1825625"/>
          <p14:tracePt t="26253" x="2870200" y="1817688"/>
          <p14:tracePt t="26269" x="2862263" y="1817688"/>
          <p14:tracePt t="26276" x="2862263" y="1809750"/>
          <p14:tracePt t="26293" x="2862263" y="1801813"/>
          <p14:tracePt t="26297" x="2854325" y="1801813"/>
          <p14:tracePt t="26305" x="2854325" y="1793875"/>
          <p14:tracePt t="26313" x="2846388" y="1785938"/>
          <p14:tracePt t="26323" x="2846388" y="1778000"/>
          <p14:tracePt t="26326" x="2838450" y="1778000"/>
          <p14:tracePt t="26333" x="2838450" y="1770063"/>
          <p14:tracePt t="26339" x="2830513" y="1770063"/>
          <p14:tracePt t="26343" x="2830513" y="1762125"/>
          <p14:tracePt t="26353" x="2822575" y="1762125"/>
          <p14:tracePt t="26358" x="2822575" y="1754188"/>
          <p14:tracePt t="26457" x="2814638" y="1754188"/>
          <p14:tracePt t="26463" x="2814638" y="1746250"/>
          <p14:tracePt t="26469" x="2806700" y="1746250"/>
          <p14:tracePt t="26479" x="2798763" y="1738313"/>
          <p14:tracePt t="26492" x="2790825" y="1738313"/>
          <p14:tracePt t="26499" x="2790825" y="1730375"/>
          <p14:tracePt t="26503" x="2782888" y="1730375"/>
          <p14:tracePt t="26515" x="2774950" y="1730375"/>
          <p14:tracePt t="26521" x="2774950" y="1722438"/>
          <p14:tracePt t="26529" x="2767013" y="1722438"/>
          <p14:tracePt t="26539" x="2759075" y="1722438"/>
          <p14:tracePt t="26549" x="2751138" y="1722438"/>
          <p14:tracePt t="26558" x="2743200" y="1722438"/>
          <p14:tracePt t="26567" x="2735263" y="1722438"/>
          <p14:tracePt t="26573" x="2727325" y="1722438"/>
          <p14:tracePt t="26579" x="2719388" y="1722438"/>
          <p14:tracePt t="26585" x="2711450" y="1722438"/>
          <p14:tracePt t="26592" x="2703513" y="1722438"/>
          <p14:tracePt t="26595" x="2695575" y="1722438"/>
          <p14:tracePt t="26601" x="2687638" y="1722438"/>
          <p14:tracePt t="26605" x="2679700" y="1722438"/>
          <p14:tracePt t="26609" x="2671763" y="1722438"/>
          <p14:tracePt t="26611" x="2671763" y="1714500"/>
          <p14:tracePt t="26613" x="2663825" y="1714500"/>
          <p14:tracePt t="26615" x="2655888" y="1714500"/>
          <p14:tracePt t="26619" x="2647950" y="1714500"/>
          <p14:tracePt t="26623" x="2640013" y="1714500"/>
          <p14:tracePt t="26627" x="2632075" y="1714500"/>
          <p14:tracePt t="26629" x="2624138" y="1714500"/>
          <p14:tracePt t="26631" x="2624138" y="1706563"/>
          <p14:tracePt t="26634" x="2616200" y="1706563"/>
          <p14:tracePt t="26637" x="2606675" y="1706563"/>
          <p14:tracePt t="26641" x="2598738" y="1706563"/>
          <p14:tracePt t="26644" x="2590800" y="1706563"/>
          <p14:tracePt t="26645" x="2590800" y="1698625"/>
          <p14:tracePt t="26647" x="2582863" y="1698625"/>
          <p14:tracePt t="26651" x="2574925" y="1698625"/>
          <p14:tracePt t="26653" x="2566988" y="1698625"/>
          <p14:tracePt t="26659" x="2559050" y="1690688"/>
          <p14:tracePt t="26661" x="2551113" y="1690688"/>
          <p14:tracePt t="26665" x="2543175" y="1690688"/>
          <p14:tracePt t="26667" x="2535238" y="1690688"/>
          <p14:tracePt t="26671" x="2527300" y="1690688"/>
          <p14:tracePt t="26675" x="2519363" y="1682750"/>
          <p14:tracePt t="26679" x="2511425" y="1682750"/>
          <p14:tracePt t="26683" x="2503488" y="1682750"/>
          <p14:tracePt t="26687" x="2495550" y="1682750"/>
          <p14:tracePt t="26691" x="2487613" y="1682750"/>
          <p14:tracePt t="26695" x="2479675" y="1682750"/>
          <p14:tracePt t="26699" x="2471738" y="1682750"/>
          <p14:tracePt t="26701" x="2471738" y="1674813"/>
          <p14:tracePt t="26703" x="2463800" y="1674813"/>
          <p14:tracePt t="26708" x="2455863" y="1674813"/>
          <p14:tracePt t="26711" x="2447925" y="1674813"/>
          <p14:tracePt t="26715" x="2439988" y="1674813"/>
          <p14:tracePt t="26719" x="2432050" y="1674813"/>
          <p14:tracePt t="26723" x="2424113" y="1674813"/>
          <p14:tracePt t="26728" x="2416175" y="1674813"/>
          <p14:tracePt t="26729" x="2408238" y="1674813"/>
          <p14:tracePt t="26733" x="2400300" y="1674813"/>
          <p14:tracePt t="26735" x="2400300" y="1666875"/>
          <p14:tracePt t="26737" x="2392363" y="1666875"/>
          <p14:tracePt t="26741" x="2384425" y="1666875"/>
          <p14:tracePt t="26744" x="2376488" y="1666875"/>
          <p14:tracePt t="26747" x="2368550" y="1666875"/>
          <p14:tracePt t="26751" x="2360613" y="1666875"/>
          <p14:tracePt t="26753" x="2352675" y="1666875"/>
          <p14:tracePt t="26755" x="2352675" y="1658938"/>
          <p14:tracePt t="26759" x="2344738" y="1658938"/>
          <p14:tracePt t="26761" x="2336800" y="1658938"/>
          <p14:tracePt t="26763" x="2328863" y="1658938"/>
          <p14:tracePt t="26767" x="2320925" y="1658938"/>
          <p14:tracePt t="26769" x="2312988" y="1651000"/>
          <p14:tracePt t="26773" x="2305050" y="1651000"/>
          <p14:tracePt t="26776" x="2297113" y="1651000"/>
          <p14:tracePt t="26779" x="2289175" y="1651000"/>
          <p14:tracePt t="26783" x="2281238" y="1643063"/>
          <p14:tracePt t="26785" x="2273300" y="1643063"/>
          <p14:tracePt t="26789" x="2265363" y="1643063"/>
          <p14:tracePt t="26791" x="2255838" y="1643063"/>
          <p14:tracePt t="26795" x="2247900" y="1643063"/>
          <p14:tracePt t="26797" x="2239963" y="1635125"/>
          <p14:tracePt t="26801" x="2232025" y="1635125"/>
          <p14:tracePt t="26803" x="2224088" y="1635125"/>
          <p14:tracePt t="26808" x="2216150" y="1627188"/>
          <p14:tracePt t="26811" x="2208213" y="1627188"/>
          <p14:tracePt t="26813" x="2200275" y="1627188"/>
          <p14:tracePt t="26817" x="2192338" y="1627188"/>
          <p14:tracePt t="26819" x="2184400" y="1619250"/>
          <p14:tracePt t="26823" x="2176463" y="1619250"/>
          <p14:tracePt t="26827" x="2168525" y="1619250"/>
          <p14:tracePt t="26829" x="2160588" y="1619250"/>
          <p14:tracePt t="26831" x="2160588" y="1611313"/>
          <p14:tracePt t="26833" x="2152650" y="1611313"/>
          <p14:tracePt t="26835" x="2144713" y="1611313"/>
          <p14:tracePt t="26839" x="2136775" y="1611313"/>
          <p14:tracePt t="26841" x="2128838" y="1611313"/>
          <p14:tracePt t="26845" x="2120900" y="1603375"/>
          <p14:tracePt t="26849" x="2112963" y="1603375"/>
          <p14:tracePt t="26851" x="2105025" y="1603375"/>
          <p14:tracePt t="26855" x="2097088" y="1603375"/>
          <p14:tracePt t="26859" x="2089150" y="1603375"/>
          <p14:tracePt t="26861" x="2089150" y="1595438"/>
          <p14:tracePt t="26863" x="2081213" y="1595438"/>
          <p14:tracePt t="26865" x="2073275" y="1595438"/>
          <p14:tracePt t="26869" x="2065338" y="1595438"/>
          <p14:tracePt t="26873" x="2057400" y="1595438"/>
          <p14:tracePt t="26877" x="2049463" y="1595438"/>
          <p14:tracePt t="26879" x="2041525" y="1587500"/>
          <p14:tracePt t="26883" x="2033588" y="1587500"/>
          <p14:tracePt t="26887" x="2025650" y="1587500"/>
          <p14:tracePt t="26891" x="2017713" y="1587500"/>
          <p14:tracePt t="26893" x="2009775" y="1587500"/>
          <p14:tracePt t="26897" x="2001838" y="1587500"/>
          <p14:tracePt t="26901" x="1993900" y="1587500"/>
          <p14:tracePt t="26905" x="1985963" y="1587500"/>
          <p14:tracePt t="26908" x="1978025" y="1579563"/>
          <p14:tracePt t="26911" x="1970088" y="1579563"/>
          <p14:tracePt t="26917" x="1962150" y="1579563"/>
          <p14:tracePt t="26921" x="1954213" y="1579563"/>
          <p14:tracePt t="26925" x="1946275" y="1579563"/>
          <p14:tracePt t="26929" x="1938338" y="1579563"/>
          <p14:tracePt t="26933" x="1930400" y="1579563"/>
          <p14:tracePt t="26939" x="1922463" y="1579563"/>
          <p14:tracePt t="26943" x="1912938" y="1579563"/>
          <p14:tracePt t="26949" x="1905000" y="1579563"/>
          <p14:tracePt t="26953" x="1897063" y="1571625"/>
          <p14:tracePt t="26958" x="1889125" y="1571625"/>
          <p14:tracePt t="26963" x="1881188" y="1571625"/>
          <p14:tracePt t="26969" x="1873250" y="1571625"/>
          <p14:tracePt t="26973" x="1865313" y="1571625"/>
          <p14:tracePt t="26977" x="1857375" y="1571625"/>
          <p14:tracePt t="26983" x="1849438" y="1571625"/>
          <p14:tracePt t="26987" x="1841500" y="1571625"/>
          <p14:tracePt t="26992" x="1833563" y="1571625"/>
          <p14:tracePt t="26995" x="1825625" y="1571625"/>
          <p14:tracePt t="26997" x="1817688" y="1571625"/>
          <p14:tracePt t="27001" x="1809750" y="1571625"/>
          <p14:tracePt t="27005" x="1801813" y="1571625"/>
          <p14:tracePt t="27009" x="1793875" y="1563688"/>
          <p14:tracePt t="27011" x="1785938" y="1563688"/>
          <p14:tracePt t="27015" x="1778000" y="1563688"/>
          <p14:tracePt t="27017" x="1770063" y="1563688"/>
          <p14:tracePt t="27019" x="1762125" y="1563688"/>
          <p14:tracePt t="27021" x="1754188" y="1563688"/>
          <p14:tracePt t="27026" x="1746250" y="1563688"/>
          <p14:tracePt t="27028" x="1738313" y="1563688"/>
          <p14:tracePt t="27029" x="1730375" y="1563688"/>
          <p14:tracePt t="27031" x="1722438" y="1563688"/>
          <p14:tracePt t="27033" x="1714500" y="1563688"/>
          <p14:tracePt t="27035" x="1706563" y="1563688"/>
          <p14:tracePt t="27037" x="1698625" y="1563688"/>
          <p14:tracePt t="27039" x="1690688" y="1563688"/>
          <p14:tracePt t="27041" x="1682750" y="1563688"/>
          <p14:tracePt t="27043" x="1674813" y="1563688"/>
          <p14:tracePt t="27045" x="1666875" y="1563688"/>
          <p14:tracePt t="27047" x="1658938" y="1563688"/>
          <p14:tracePt t="27049" x="1651000" y="1563688"/>
          <p14:tracePt t="27051" x="1643063" y="1563688"/>
          <p14:tracePt t="27053" x="1635125" y="1563688"/>
          <p14:tracePt t="27055" x="1627188" y="1563688"/>
          <p14:tracePt t="27059" x="1611313" y="1563688"/>
          <p14:tracePt t="27060" x="1603375" y="1563688"/>
          <p14:tracePt t="27063" x="1595438" y="1563688"/>
          <p14:tracePt t="27065" x="1587500" y="1563688"/>
          <p14:tracePt t="27067" x="1579563" y="1555750"/>
          <p14:tracePt t="27069" x="1571625" y="1555750"/>
          <p14:tracePt t="27076" x="1546225" y="1555750"/>
          <p14:tracePt t="27080" x="1530350" y="1555750"/>
          <p14:tracePt t="27081" x="1522413" y="1555750"/>
          <p14:tracePt t="27083" x="1514475" y="1555750"/>
          <p14:tracePt t="27085" x="1506538" y="1555750"/>
          <p14:tracePt t="27087" x="1498600" y="1555750"/>
          <p14:tracePt t="27089" x="1490663" y="1555750"/>
          <p14:tracePt t="27091" x="1482725" y="1555750"/>
          <p14:tracePt t="27093" x="1474788" y="1555750"/>
          <p14:tracePt t="27097" x="1466850" y="1555750"/>
          <p14:tracePt t="27099" x="1458913" y="1555750"/>
          <p14:tracePt t="27101" x="1450975" y="1555750"/>
          <p14:tracePt t="27103" x="1443038" y="1555750"/>
          <p14:tracePt t="27105" x="1435100" y="1555750"/>
          <p14:tracePt t="27109" x="1419225" y="1563688"/>
          <p14:tracePt t="27111" x="1411288" y="1563688"/>
          <p14:tracePt t="27113" x="1403350" y="1563688"/>
          <p14:tracePt t="27115" x="1395413" y="1563688"/>
          <p14:tracePt t="27117" x="1387475" y="1563688"/>
          <p14:tracePt t="27119" x="1379538" y="1563688"/>
          <p14:tracePt t="27121" x="1371600" y="1563688"/>
          <p14:tracePt t="27125" x="1363663" y="1563688"/>
          <p14:tracePt t="27127" x="1355725" y="1563688"/>
          <p14:tracePt t="27129" x="1347788" y="1563688"/>
          <p14:tracePt t="27131" x="1339850" y="1563688"/>
          <p14:tracePt t="27133" x="1331913" y="1563688"/>
          <p14:tracePt t="27135" x="1323975" y="1563688"/>
          <p14:tracePt t="27139" x="1316038" y="1563688"/>
          <p14:tracePt t="27141" x="1308100" y="1563688"/>
          <p14:tracePt t="27143" x="1300163" y="1563688"/>
          <p14:tracePt t="27145" x="1292225" y="1563688"/>
          <p14:tracePt t="27150" x="1284288" y="1563688"/>
          <p14:tracePt t="27151" x="1276350" y="1563688"/>
          <p14:tracePt t="27153" x="1268413" y="1563688"/>
          <p14:tracePt t="27159" x="1252538" y="1571625"/>
          <p14:tracePt t="27161" x="1244600" y="1571625"/>
          <p14:tracePt t="27163" x="1236663" y="1571625"/>
          <p14:tracePt t="27165" x="1228725" y="1571625"/>
          <p14:tracePt t="27169" x="1220788" y="1563688"/>
          <p14:tracePt t="27171" x="1211263" y="1563688"/>
          <p14:tracePt t="27173" x="1203325" y="1563688"/>
          <p14:tracePt t="27175" x="1195388" y="1563688"/>
          <p14:tracePt t="27178" x="1187450" y="1563688"/>
          <p14:tracePt t="27181" x="1179513" y="1563688"/>
          <p14:tracePt t="27183" x="1171575" y="1563688"/>
          <p14:tracePt t="27185" x="1163638" y="1563688"/>
          <p14:tracePt t="27187" x="1155700" y="1563688"/>
          <p14:tracePt t="27189" x="1147763" y="1563688"/>
          <p14:tracePt t="27191" x="1139825" y="1563688"/>
          <p14:tracePt t="27193" x="1131888" y="1563688"/>
          <p14:tracePt t="27195" x="1123950" y="1563688"/>
          <p14:tracePt t="27197" x="1116013" y="1563688"/>
          <p14:tracePt t="27199" x="1108075" y="1563688"/>
          <p14:tracePt t="27213" x="1060450" y="1563688"/>
          <p14:tracePt t="27217" x="1052513" y="1563688"/>
          <p14:tracePt t="27219" x="1044575" y="1563688"/>
          <p14:tracePt t="27221" x="1036638" y="1563688"/>
          <p14:tracePt t="27223" x="1028700" y="1563688"/>
          <p14:tracePt t="27226" x="1020763" y="1563688"/>
          <p14:tracePt t="27229" x="1012825" y="1563688"/>
          <p14:tracePt t="27231" x="1004888" y="1563688"/>
          <p14:tracePt t="27233" x="996950" y="1563688"/>
          <p14:tracePt t="27237" x="989013" y="1563688"/>
          <p14:tracePt t="27239" x="981075" y="1563688"/>
          <p14:tracePt t="27244" x="965200" y="1563688"/>
          <p14:tracePt t="27247" x="957263" y="1563688"/>
          <p14:tracePt t="27251" x="949325" y="1563688"/>
          <p14:tracePt t="27255" x="941388" y="1563688"/>
          <p14:tracePt t="27259" x="933450" y="1563688"/>
          <p14:tracePt t="27261" x="925513" y="1571625"/>
          <p14:tracePt t="27263" x="917575" y="1571625"/>
          <p14:tracePt t="27267" x="909638" y="1571625"/>
          <p14:tracePt t="27271" x="901700" y="1571625"/>
          <p14:tracePt t="27273" x="893763" y="1579563"/>
          <p14:tracePt t="27278" x="885825" y="1579563"/>
          <p14:tracePt t="27281" x="877888" y="1579563"/>
          <p14:tracePt t="27283" x="868363" y="1587500"/>
          <p14:tracePt t="27287" x="860425" y="1587500"/>
          <p14:tracePt t="27289" x="852488" y="1595438"/>
          <p14:tracePt t="27294" x="844550" y="1595438"/>
          <p14:tracePt t="27295" x="836613" y="1603375"/>
          <p14:tracePt t="27299" x="828675" y="1603375"/>
          <p14:tracePt t="27301" x="820738" y="1603375"/>
          <p14:tracePt t="27303" x="820738" y="1611313"/>
          <p14:tracePt t="27305" x="812800" y="1611313"/>
          <p14:tracePt t="27308" x="804863" y="1611313"/>
          <p14:tracePt t="27311" x="796925" y="1619250"/>
          <p14:tracePt t="27313" x="788988" y="1619250"/>
          <p14:tracePt t="27315" x="781050" y="1619250"/>
          <p14:tracePt t="27319" x="773113" y="1627188"/>
          <p14:tracePt t="27321" x="765175" y="1627188"/>
          <p14:tracePt t="27323" x="757238" y="1627188"/>
          <p14:tracePt t="27328" x="749300" y="1627188"/>
          <p14:tracePt t="27329" x="741363" y="1635125"/>
          <p14:tracePt t="27331" x="733425" y="1635125"/>
          <p14:tracePt t="27335" x="725488" y="1635125"/>
          <p14:tracePt t="27339" x="717550" y="1635125"/>
          <p14:tracePt t="27341" x="709613" y="1643063"/>
          <p14:tracePt t="27345" x="701675" y="1643063"/>
          <p14:tracePt t="27347" x="693738" y="1643063"/>
          <p14:tracePt t="27351" x="685800" y="1643063"/>
          <p14:tracePt t="27355" x="677863" y="1643063"/>
          <p14:tracePt t="27359" x="669925" y="1643063"/>
          <p14:tracePt t="27361" x="669925" y="1651000"/>
          <p14:tracePt t="27365" x="661988" y="1651000"/>
          <p14:tracePt t="27371" x="654050" y="1651000"/>
          <p14:tracePt t="27379" x="646113" y="1651000"/>
          <p14:tracePt t="27395" x="638175" y="1651000"/>
          <p14:tracePt t="27447" x="630238" y="1651000"/>
          <p14:tracePt t="27450" x="630238" y="1658938"/>
          <p14:tracePt t="27465" x="622300" y="1658938"/>
          <p14:tracePt t="27477" x="622300" y="1666875"/>
          <p14:tracePt t="27487" x="614363" y="1666875"/>
          <p14:tracePt t="27517" x="614363" y="1674813"/>
          <p14:tracePt t="27525" x="606425" y="1674813"/>
          <p14:tracePt t="27543" x="606425" y="1682750"/>
          <p14:tracePt t="27547" x="598488" y="1682750"/>
          <p14:tracePt t="27561" x="590550" y="1690688"/>
          <p14:tracePt t="27571" x="582613" y="1690688"/>
          <p14:tracePt t="27573" x="582613" y="1698625"/>
          <p14:tracePt t="27583" x="574675" y="1706563"/>
          <p14:tracePt t="27594" x="574675" y="1714500"/>
          <p14:tracePt t="27595" x="566738" y="1714500"/>
          <p14:tracePt t="27601" x="566738" y="1722438"/>
          <p14:tracePt t="27608" x="558800" y="1722438"/>
          <p14:tracePt t="27611" x="558800" y="1730375"/>
          <p14:tracePt t="27619" x="550863" y="1738313"/>
          <p14:tracePt t="27627" x="550863" y="1746250"/>
          <p14:tracePt t="27633" x="542925" y="1746250"/>
          <p14:tracePt t="27635" x="542925" y="1754188"/>
          <p14:tracePt t="27644" x="542925" y="1762125"/>
          <p14:tracePt t="27647" x="534988" y="1762125"/>
          <p14:tracePt t="27651" x="534988" y="1770063"/>
          <p14:tracePt t="27666" x="534988" y="1778000"/>
          <p14:tracePt t="27691" x="534988" y="1785938"/>
          <p14:tracePt t="27787" x="527050" y="1785938"/>
          <p14:tracePt t="27799" x="527050" y="1793875"/>
          <p14:tracePt t="27853" x="534988" y="1793875"/>
          <p14:tracePt t="27859" x="534988" y="1801813"/>
          <p14:tracePt t="27869" x="534988" y="1809750"/>
          <p14:tracePt t="27873" x="542925" y="1809750"/>
          <p14:tracePt t="27877" x="542925" y="1817688"/>
          <p14:tracePt t="27883" x="550863" y="1825625"/>
          <p14:tracePt t="27892" x="558800" y="1833563"/>
          <p14:tracePt t="27895" x="558800" y="1841500"/>
          <p14:tracePt t="27899" x="566738" y="1841500"/>
          <p14:tracePt t="27901" x="566738" y="1849438"/>
          <p14:tracePt t="27905" x="574675" y="1849438"/>
          <p14:tracePt t="27909" x="582613" y="1857375"/>
          <p14:tracePt t="27911" x="582613" y="1865313"/>
          <p14:tracePt t="27915" x="590550" y="1873250"/>
          <p14:tracePt t="27919" x="598488" y="1873250"/>
          <p14:tracePt t="27921" x="598488" y="1881188"/>
          <p14:tracePt t="27923" x="606425" y="1881188"/>
          <p14:tracePt t="27925" x="606425" y="1890713"/>
          <p14:tracePt t="27929" x="614363" y="1898650"/>
          <p14:tracePt t="27933" x="622300" y="1898650"/>
          <p14:tracePt t="27935" x="622300" y="1906588"/>
          <p14:tracePt t="27937" x="630238" y="1906588"/>
          <p14:tracePt t="27939" x="630238" y="1914525"/>
          <p14:tracePt t="27944" x="638175" y="1914525"/>
          <p14:tracePt t="27947" x="646113" y="1922463"/>
          <p14:tracePt t="27951" x="646113" y="1930400"/>
          <p14:tracePt t="27953" x="654050" y="1930400"/>
          <p14:tracePt t="27958" x="661988" y="1930400"/>
          <p14:tracePt t="27963" x="661988" y="1938338"/>
          <p14:tracePt t="27967" x="669925" y="1938338"/>
          <p14:tracePt t="27983" x="677863" y="1938338"/>
          <p14:tracePt t="28053" x="685800" y="1938338"/>
          <p14:tracePt t="28061" x="693738" y="1938338"/>
          <p14:tracePt t="28065" x="701675" y="1938338"/>
          <p14:tracePt t="28069" x="709613" y="1938338"/>
          <p14:tracePt t="28073" x="717550" y="1938338"/>
          <p14:tracePt t="28075" x="725488" y="1938338"/>
          <p14:tracePt t="28079" x="733425" y="1938338"/>
          <p14:tracePt t="28081" x="733425" y="1946275"/>
          <p14:tracePt t="28083" x="741363" y="1946275"/>
          <p14:tracePt t="28085" x="749300" y="1946275"/>
          <p14:tracePt t="28089" x="757238" y="1946275"/>
          <p14:tracePt t="28091" x="765175" y="1946275"/>
          <p14:tracePt t="28095" x="773113" y="1946275"/>
          <p14:tracePt t="28099" x="781050" y="1946275"/>
          <p14:tracePt t="28101" x="788988" y="1946275"/>
          <p14:tracePt t="28105" x="796925" y="1946275"/>
          <p14:tracePt t="28108" x="804863" y="1946275"/>
          <p14:tracePt t="28111" x="812800" y="1946275"/>
          <p14:tracePt t="28113" x="820738" y="1946275"/>
          <p14:tracePt t="28117" x="828675" y="1946275"/>
          <p14:tracePt t="28119" x="836613" y="1946275"/>
          <p14:tracePt t="28123" x="844550" y="1946275"/>
          <p14:tracePt t="28125" x="852488" y="1946275"/>
          <p14:tracePt t="28127" x="852488" y="1954213"/>
          <p14:tracePt t="28129" x="860425" y="1954213"/>
          <p14:tracePt t="28133" x="868363" y="1954213"/>
          <p14:tracePt t="28137" x="877888" y="1954213"/>
          <p14:tracePt t="28142" x="885825" y="1954213"/>
          <p14:tracePt t="28145" x="893763" y="1954213"/>
          <p14:tracePt t="28151" x="901700" y="1954213"/>
          <p14:tracePt t="28159" x="909638" y="1954213"/>
          <p14:tracePt t="28167" x="917575" y="1954213"/>
          <p14:tracePt t="28177" x="925513" y="1954213"/>
          <p14:tracePt t="28191" x="933450" y="1954213"/>
          <p14:tracePt t="28203" x="941388" y="1954213"/>
          <p14:tracePt t="28215" x="949325" y="1954213"/>
          <p14:tracePt t="28223" x="957263" y="1954213"/>
          <p14:tracePt t="28233" x="965200" y="1954213"/>
          <p14:tracePt t="28241" x="973138" y="1954213"/>
          <p14:tracePt t="28249" x="981075" y="1954213"/>
          <p14:tracePt t="28260" x="989013" y="1954213"/>
          <p14:tracePt t="28263" x="996950" y="1946275"/>
          <p14:tracePt t="28271" x="1004888" y="1946275"/>
          <p14:tracePt t="28281" x="1012825" y="1946275"/>
          <p14:tracePt t="28293" x="1020763" y="1946275"/>
          <p14:tracePt t="28309" x="1028700" y="1946275"/>
          <p14:tracePt t="28327" x="1036638" y="1946275"/>
          <p14:tracePt t="28342" x="1044575" y="1946275"/>
          <p14:tracePt t="28353" x="1052513" y="1946275"/>
          <p14:tracePt t="28361" x="1060450" y="1946275"/>
          <p14:tracePt t="28369" x="1068388" y="1946275"/>
          <p14:tracePt t="28375" x="1076325" y="1946275"/>
          <p14:tracePt t="28383" x="1084263" y="1946275"/>
          <p14:tracePt t="28389" x="1092200" y="1946275"/>
          <p14:tracePt t="28395" x="1100138" y="1946275"/>
          <p14:tracePt t="28401" x="1108075" y="1946275"/>
          <p14:tracePt t="28408" x="1116013" y="1946275"/>
          <p14:tracePt t="28414" x="1123950" y="1946275"/>
          <p14:tracePt t="28419" x="1131888" y="1946275"/>
          <p14:tracePt t="28425" x="1139825" y="1946275"/>
          <p14:tracePt t="28431" x="1147763" y="1946275"/>
          <p14:tracePt t="28437" x="1155700" y="1946275"/>
          <p14:tracePt t="28443" x="1163638" y="1946275"/>
          <p14:tracePt t="28447" x="1171575" y="1946275"/>
          <p14:tracePt t="28453" x="1179513" y="1946275"/>
          <p14:tracePt t="28459" x="1187450" y="1946275"/>
          <p14:tracePt t="28463" x="1195388" y="1946275"/>
          <p14:tracePt t="28467" x="1203325" y="1946275"/>
          <p14:tracePt t="28471" x="1211263" y="1946275"/>
          <p14:tracePt t="28473" x="1220788" y="1946275"/>
          <p14:tracePt t="28476" x="1220788" y="1938338"/>
          <p14:tracePt t="28478" x="1228725" y="1938338"/>
          <p14:tracePt t="28481" x="1236663" y="1938338"/>
          <p14:tracePt t="28483" x="1244600" y="1938338"/>
          <p14:tracePt t="28485" x="1252538" y="1938338"/>
          <p14:tracePt t="28487" x="1260475" y="1938338"/>
          <p14:tracePt t="28489" x="1268413" y="1938338"/>
          <p14:tracePt t="28491" x="1276350" y="1938338"/>
          <p14:tracePt t="28495" x="1292225" y="1938338"/>
          <p14:tracePt t="28497" x="1300163" y="1938338"/>
          <p14:tracePt t="28499" x="1308100" y="1938338"/>
          <p14:tracePt t="28501" x="1316038" y="1938338"/>
          <p14:tracePt t="28503" x="1323975" y="1938338"/>
          <p14:tracePt t="28505" x="1331913" y="1938338"/>
          <p14:tracePt t="28509" x="1355725" y="1938338"/>
          <p14:tracePt t="28511" x="1363663" y="1946275"/>
          <p14:tracePt t="28513" x="1371600" y="1946275"/>
          <p14:tracePt t="28515" x="1387475" y="1946275"/>
          <p14:tracePt t="28517" x="1395413" y="1946275"/>
          <p14:tracePt t="28519" x="1403350" y="1946275"/>
          <p14:tracePt t="28521" x="1419225" y="1946275"/>
          <p14:tracePt t="28523" x="1427163" y="1946275"/>
          <p14:tracePt t="28527" x="1450975" y="1954213"/>
          <p14:tracePt t="28529" x="1458913" y="1954213"/>
          <p14:tracePt t="28531" x="1466850" y="1954213"/>
          <p14:tracePt t="28533" x="1482725" y="1954213"/>
          <p14:tracePt t="28535" x="1490663" y="1962150"/>
          <p14:tracePt t="28537" x="1498600" y="1962150"/>
          <p14:tracePt t="28539" x="1514475" y="1962150"/>
          <p14:tracePt t="28542" x="1522413" y="1962150"/>
          <p14:tracePt t="28545" x="1546225" y="1970088"/>
          <p14:tracePt t="28547" x="1562100" y="1970088"/>
          <p14:tracePt t="28549" x="1571625" y="1970088"/>
          <p14:tracePt t="28551" x="1579563" y="1978025"/>
          <p14:tracePt t="28553" x="1595438" y="1978025"/>
          <p14:tracePt t="28555" x="1603375" y="1978025"/>
          <p14:tracePt t="28557" x="1611313" y="1978025"/>
          <p14:tracePt t="28559" x="1627188" y="1985963"/>
          <p14:tracePt t="28561" x="1635125" y="1985963"/>
          <p14:tracePt t="28563" x="1643063" y="1985963"/>
          <p14:tracePt t="28565" x="1658938" y="1985963"/>
          <p14:tracePt t="28567" x="1666875" y="1993900"/>
          <p14:tracePt t="28569" x="1674813" y="1993900"/>
          <p14:tracePt t="28571" x="1682750" y="1993900"/>
          <p14:tracePt t="28573" x="1690688" y="1993900"/>
          <p14:tracePt t="28575" x="1698625" y="2001838"/>
          <p14:tracePt t="28577" x="1706563" y="2001838"/>
          <p14:tracePt t="28579" x="1714500" y="2001838"/>
          <p14:tracePt t="28581" x="1722438" y="2001838"/>
          <p14:tracePt t="28583" x="1730375" y="2001838"/>
          <p14:tracePt t="28585" x="1738313" y="2001838"/>
          <p14:tracePt t="28587" x="1746250" y="2001838"/>
          <p14:tracePt t="28589" x="1754188" y="2001838"/>
          <p14:tracePt t="28591" x="1754188" y="2009775"/>
          <p14:tracePt t="28594" x="1762125" y="2009775"/>
          <p14:tracePt t="28595" x="1770063" y="2009775"/>
          <p14:tracePt t="28597" x="1778000" y="2009775"/>
          <p14:tracePt t="28601" x="1785938" y="2009775"/>
          <p14:tracePt t="28605" x="1793875" y="2009775"/>
          <p14:tracePt t="28609" x="1801813" y="2009775"/>
          <p14:tracePt t="28613" x="1809750" y="2009775"/>
          <p14:tracePt t="28619" x="1817688" y="2009775"/>
          <p14:tracePt t="28623" x="1817688" y="2017713"/>
          <p14:tracePt t="28625" x="1825625" y="2017713"/>
          <p14:tracePt t="28631" x="1833563" y="2017713"/>
          <p14:tracePt t="28639" x="1841500" y="2017713"/>
          <p14:tracePt t="28647" x="1849438" y="2017713"/>
          <p14:tracePt t="28653" x="1857375" y="2017713"/>
          <p14:tracePt t="28659" x="1865313" y="2017713"/>
          <p14:tracePt t="28661" x="1865313" y="2025650"/>
          <p14:tracePt t="28665" x="1873250" y="2025650"/>
          <p14:tracePt t="28669" x="1881188" y="2025650"/>
          <p14:tracePt t="28675" x="1889125" y="2025650"/>
          <p14:tracePt t="28679" x="1897063" y="2025650"/>
          <p14:tracePt t="28683" x="1897063" y="2033588"/>
          <p14:tracePt t="28685" x="1905000" y="2033588"/>
          <p14:tracePt t="28689" x="1912938" y="2033588"/>
          <p14:tracePt t="28693" x="1922463" y="2033588"/>
          <p14:tracePt t="28697" x="1930400" y="2033588"/>
          <p14:tracePt t="28703" x="1938338" y="2033588"/>
          <p14:tracePt t="28709" x="1946275" y="2033588"/>
          <p14:tracePt t="28715" x="1954213" y="2033588"/>
          <p14:tracePt t="28721" x="1962150" y="2033588"/>
          <p14:tracePt t="28728" x="1970088" y="2033588"/>
          <p14:tracePt t="28733" x="1978025" y="2033588"/>
          <p14:tracePt t="28739" x="1985963" y="2033588"/>
          <p14:tracePt t="28745" x="1993900" y="2033588"/>
          <p14:tracePt t="28751" x="2001838" y="2033588"/>
          <p14:tracePt t="28753" x="2001838" y="2025650"/>
          <p14:tracePt t="28755" x="2009775" y="2025650"/>
          <p14:tracePt t="28761" x="2017713" y="2033588"/>
          <p14:tracePt t="28767" x="2025650" y="2033588"/>
          <p14:tracePt t="28771" x="2033588" y="2033588"/>
          <p14:tracePt t="28776" x="2041525" y="2033588"/>
          <p14:tracePt t="28779" x="2049463" y="2033588"/>
          <p14:tracePt t="28783" x="2057400" y="2033588"/>
          <p14:tracePt t="28785" x="2057400" y="2041525"/>
          <p14:tracePt t="28787" x="2065338" y="2041525"/>
          <p14:tracePt t="28789" x="2073275" y="2041525"/>
          <p14:tracePt t="28794" x="2081213" y="2041525"/>
          <p14:tracePt t="28797" x="2089150" y="2041525"/>
          <p14:tracePt t="28801" x="2097088" y="2041525"/>
          <p14:tracePt t="28803" x="2105025" y="2049463"/>
          <p14:tracePt t="28808" x="2112963" y="2049463"/>
          <p14:tracePt t="28811" x="2120900" y="2049463"/>
          <p14:tracePt t="28815" x="2128838" y="2049463"/>
          <p14:tracePt t="28819" x="2136775" y="2049463"/>
          <p14:tracePt t="28823" x="2144713" y="2049463"/>
          <p14:tracePt t="28829" x="2152650" y="2049463"/>
          <p14:tracePt t="28833" x="2160588" y="2049463"/>
          <p14:tracePt t="28839" x="2168525" y="2049463"/>
          <p14:tracePt t="28843" x="2176463" y="2049463"/>
          <p14:tracePt t="28849" x="2184400" y="2049463"/>
          <p14:tracePt t="28855" x="2192338" y="2049463"/>
          <p14:tracePt t="28861" x="2200275" y="2041525"/>
          <p14:tracePt t="28865" x="2208213" y="2041525"/>
          <p14:tracePt t="28871" x="2216150" y="2041525"/>
          <p14:tracePt t="28877" x="2224088" y="2041525"/>
          <p14:tracePt t="28881" x="2232025" y="2041525"/>
          <p14:tracePt t="28885" x="2232025" y="2033588"/>
          <p14:tracePt t="28887" x="2239963" y="2033588"/>
          <p14:tracePt t="28893" x="2247900" y="2033588"/>
          <p14:tracePt t="28899" x="2255838" y="2033588"/>
          <p14:tracePt t="28905" x="2265363" y="2033588"/>
          <p14:tracePt t="28911" x="2273300" y="2033588"/>
          <p14:tracePt t="28919" x="2281238" y="2033588"/>
          <p14:tracePt t="28925" x="2289175" y="2033588"/>
          <p14:tracePt t="28933" x="2297113" y="2033588"/>
          <p14:tracePt t="28939" x="2297113" y="2025650"/>
          <p14:tracePt t="28959" x="2305050" y="2025650"/>
          <p14:tracePt t="29059" x="2312988" y="2025650"/>
          <p14:tracePt t="29069" x="2320925" y="2025650"/>
          <p14:tracePt t="29075" x="2328863" y="2025650"/>
          <p14:tracePt t="29081" x="2336800" y="2025650"/>
          <p14:tracePt t="29086" x="2344738" y="2025650"/>
          <p14:tracePt t="29092" x="2352675" y="2025650"/>
          <p14:tracePt t="29095" x="2360613" y="2025650"/>
          <p14:tracePt t="29099" x="2368550" y="2025650"/>
          <p14:tracePt t="29103" x="2376488" y="2033588"/>
          <p14:tracePt t="29107" x="2384425" y="2033588"/>
          <p14:tracePt t="29111" x="2392363" y="2033588"/>
          <p14:tracePt t="29115" x="2400300" y="2033588"/>
          <p14:tracePt t="29117" x="2408238" y="2033588"/>
          <p14:tracePt t="29121" x="2416175" y="2033588"/>
          <p14:tracePt t="29125" x="2424113" y="2033588"/>
          <p14:tracePt t="29129" x="2432050" y="2033588"/>
          <p14:tracePt t="29133" x="2439988" y="2033588"/>
          <p14:tracePt t="29135" x="2447925" y="2033588"/>
          <p14:tracePt t="29139" x="2455863" y="2033588"/>
          <p14:tracePt t="29143" x="2463800" y="2033588"/>
          <p14:tracePt t="29147" x="2471738" y="2033588"/>
          <p14:tracePt t="29149" x="2479675" y="2033588"/>
          <p14:tracePt t="29153" x="2487613" y="2033588"/>
          <p14:tracePt t="29157" x="2495550" y="2033588"/>
          <p14:tracePt t="29161" x="2503488" y="2033588"/>
          <p14:tracePt t="29165" x="2511425" y="2033588"/>
          <p14:tracePt t="29169" x="2519363" y="2033588"/>
          <p14:tracePt t="29175" x="2527300" y="2033588"/>
          <p14:tracePt t="29179" x="2535238" y="2033588"/>
          <p14:tracePt t="29185" x="2543175" y="2033588"/>
          <p14:tracePt t="29189" x="2551113" y="2033588"/>
          <p14:tracePt t="29197" x="2559050" y="2033588"/>
          <p14:tracePt t="29205" x="2566988" y="2033588"/>
          <p14:tracePt t="29372" x="2574925" y="2033588"/>
          <p14:tracePt t="29389" x="2582863" y="2033588"/>
          <p14:tracePt t="29395" x="2582863" y="2025650"/>
          <p14:tracePt t="29397" x="2590800" y="2025650"/>
          <p14:tracePt t="29403" x="2598738" y="2025650"/>
          <p14:tracePt t="29409" x="2606675" y="2025650"/>
          <p14:tracePt t="29415" x="2616200" y="2025650"/>
          <p14:tracePt t="29419" x="2624138" y="2025650"/>
          <p14:tracePt t="29423" x="2632075" y="2017713"/>
          <p14:tracePt t="29427" x="2640013" y="2017713"/>
          <p14:tracePt t="29429" x="2647950" y="2017713"/>
          <p14:tracePt t="29433" x="2655888" y="2017713"/>
          <p14:tracePt t="29437" x="2663825" y="2017713"/>
          <p14:tracePt t="29443" x="2671763" y="2017713"/>
          <p14:tracePt t="29445" x="2679700" y="2017713"/>
          <p14:tracePt t="29449" x="2687638" y="2017713"/>
          <p14:tracePt t="29453" x="2695575" y="2017713"/>
          <p14:tracePt t="29457" x="2703513" y="2009775"/>
          <p14:tracePt t="29459" x="2711450" y="2009775"/>
          <p14:tracePt t="29462" x="2719388" y="2009775"/>
          <p14:tracePt t="29466" x="2727325" y="2009775"/>
          <p14:tracePt t="29470" x="2735263" y="2009775"/>
          <p14:tracePt t="29475" x="2743200" y="2009775"/>
          <p14:tracePt t="29478" x="2751138" y="2009775"/>
          <p14:tracePt t="29484" x="2759075" y="2001838"/>
          <p14:tracePt t="29499" x="2767013" y="2001838"/>
          <p14:tracePt t="29579" x="2767013" y="1993900"/>
          <p14:tracePt t="29585" x="2774950" y="1993900"/>
          <p14:tracePt t="29591" x="2774950" y="1985963"/>
          <p14:tracePt t="29599" x="2782888" y="1985963"/>
          <p14:tracePt t="29601" x="2782888" y="1978025"/>
          <p14:tracePt t="29611" x="2790825" y="1970088"/>
          <p14:tracePt t="29621" x="2790825" y="1962150"/>
          <p14:tracePt t="29625" x="2798763" y="1962150"/>
          <p14:tracePt t="29631" x="2798763" y="1954213"/>
          <p14:tracePt t="29637" x="2806700" y="1954213"/>
          <p14:tracePt t="29645" x="2806700" y="1946275"/>
          <p14:tracePt t="29659" x="2814638" y="1938338"/>
          <p14:tracePt t="29675" x="2814638" y="1930400"/>
          <p14:tracePt t="29683" x="2822575" y="1930400"/>
          <p14:tracePt t="29689" x="2822575" y="1922463"/>
          <p14:tracePt t="29703" x="2822575" y="1914525"/>
          <p14:tracePt t="29713" x="2830513" y="1914525"/>
          <p14:tracePt t="29715" x="2830513" y="1906588"/>
          <p14:tracePt t="29726" x="2830513" y="1898650"/>
          <p14:tracePt t="29735" x="2830513" y="1890713"/>
          <p14:tracePt t="29744" x="2830513" y="1881188"/>
          <p14:tracePt t="29751" x="2830513" y="1873250"/>
          <p14:tracePt t="29760" x="2830513" y="1865313"/>
          <p14:tracePt t="29763" x="2838450" y="1865313"/>
          <p14:tracePt t="29769" x="2838450" y="1857375"/>
          <p14:tracePt t="29777" x="2838450" y="1849438"/>
          <p14:tracePt t="29783" x="2838450" y="1841500"/>
          <p14:tracePt t="29789" x="2838450" y="1833563"/>
          <p14:tracePt t="29795" x="2838450" y="1825625"/>
          <p14:tracePt t="29801" x="2838450" y="1817688"/>
          <p14:tracePt t="29809" x="2838450" y="1809750"/>
          <p14:tracePt t="29813" x="2838450" y="1801813"/>
          <p14:tracePt t="29815" x="2846388" y="1801813"/>
          <p14:tracePt t="29819" x="2846388" y="1793875"/>
          <p14:tracePt t="29821" x="2838450" y="1793875"/>
          <p14:tracePt t="29823" x="2838450" y="1785938"/>
          <p14:tracePt t="29829" x="2838450" y="1778000"/>
          <p14:tracePt t="29833" x="2838450" y="1770063"/>
          <p14:tracePt t="29837" x="2838450" y="1762125"/>
          <p14:tracePt t="29841" x="2838450" y="1754188"/>
          <p14:tracePt t="29847" x="2838450" y="1746250"/>
          <p14:tracePt t="29851" x="2830513" y="1738313"/>
          <p14:tracePt t="29857" x="2830513" y="1730375"/>
          <p14:tracePt t="29861" x="2830513" y="1722438"/>
          <p14:tracePt t="29865" x="2822575" y="1722438"/>
          <p14:tracePt t="29867" x="2822575" y="1714500"/>
          <p14:tracePt t="29871" x="2822575" y="1706563"/>
          <p14:tracePt t="29873" x="2814638" y="1706563"/>
          <p14:tracePt t="29875" x="2814638" y="1698625"/>
          <p14:tracePt t="29881" x="2806700" y="1690688"/>
          <p14:tracePt t="29885" x="2806700" y="1682750"/>
          <p14:tracePt t="29887" x="2798763" y="1682750"/>
          <p14:tracePt t="29892" x="2798763" y="1674813"/>
          <p14:tracePt t="29895" x="2790825" y="1666875"/>
          <p14:tracePt t="29901" x="2782888" y="1658938"/>
          <p14:tracePt t="29907" x="2774950" y="1658938"/>
          <p14:tracePt t="29909" x="2774950" y="1651000"/>
          <p14:tracePt t="29914" x="2767013" y="1651000"/>
          <p14:tracePt t="29917" x="2767013" y="1643063"/>
          <p14:tracePt t="29919" x="2759075" y="1643063"/>
          <p14:tracePt t="29923" x="2759075" y="1635125"/>
          <p14:tracePt t="29925" x="2751138" y="1635125"/>
          <p14:tracePt t="29931" x="2743200" y="1627188"/>
          <p14:tracePt t="29937" x="2735263" y="1627188"/>
          <p14:tracePt t="29941" x="2727325" y="1619250"/>
          <p14:tracePt t="29947" x="2719388" y="1619250"/>
          <p14:tracePt t="29951" x="2719388" y="1611313"/>
          <p14:tracePt t="29953" x="2711450" y="1611313"/>
          <p14:tracePt t="29961" x="2703513" y="1611313"/>
          <p14:tracePt t="29963" x="2703513" y="1603375"/>
          <p14:tracePt t="29967" x="2695575" y="1603375"/>
          <p14:tracePt t="29974" x="2687638" y="1603375"/>
          <p14:tracePt t="29978" x="2687638" y="1595438"/>
          <p14:tracePt t="29982" x="2679700" y="1595438"/>
          <p14:tracePt t="29990" x="2671763" y="1595438"/>
          <p14:tracePt t="29994" x="2671763" y="1587500"/>
          <p14:tracePt t="30001" x="2663825" y="1587500"/>
          <p14:tracePt t="30010" x="2655888" y="1587500"/>
          <p14:tracePt t="30012" x="2655888" y="1579563"/>
          <p14:tracePt t="30017" x="2647950" y="1579563"/>
          <p14:tracePt t="30027" x="2640013" y="1579563"/>
          <p14:tracePt t="30032" x="2640013" y="1571625"/>
          <p14:tracePt t="30034" x="2632075" y="1571625"/>
          <p14:tracePt t="30042" x="2624138" y="1571625"/>
          <p14:tracePt t="30048" x="2616200" y="1571625"/>
          <p14:tracePt t="30052" x="2616200" y="1563688"/>
          <p14:tracePt t="30054" x="2606675" y="1563688"/>
          <p14:tracePt t="30060" x="2598738" y="1563688"/>
          <p14:tracePt t="30064" x="2590800" y="1563688"/>
          <p14:tracePt t="30070" x="2582863" y="1563688"/>
          <p14:tracePt t="30074" x="2574925" y="1563688"/>
          <p14:tracePt t="30078" x="2566988" y="1563688"/>
          <p14:tracePt t="30084" x="2559050" y="1563688"/>
          <p14:tracePt t="30088" x="2551113" y="1563688"/>
          <p14:tracePt t="30092" x="2543175" y="1563688"/>
          <p14:tracePt t="30096" x="2535238" y="1563688"/>
          <p14:tracePt t="30102" x="2527300" y="1563688"/>
          <p14:tracePt t="30106" x="2519363" y="1563688"/>
          <p14:tracePt t="30110" x="2511425" y="1563688"/>
          <p14:tracePt t="30114" x="2503488" y="1563688"/>
          <p14:tracePt t="30118" x="2495550" y="1563688"/>
          <p14:tracePt t="30122" x="2487613" y="1563688"/>
          <p14:tracePt t="30126" x="2479675" y="1563688"/>
          <p14:tracePt t="30130" x="2471738" y="1563688"/>
          <p14:tracePt t="30134" x="2463800" y="1563688"/>
          <p14:tracePt t="30138" x="2455863" y="1563688"/>
          <p14:tracePt t="30142" x="2447925" y="1563688"/>
          <p14:tracePt t="30146" x="2439988" y="1563688"/>
          <p14:tracePt t="30150" x="2432050" y="1563688"/>
          <p14:tracePt t="30155" x="2424113" y="1563688"/>
          <p14:tracePt t="30158" x="2416175" y="1563688"/>
          <p14:tracePt t="30161" x="2408238" y="1563688"/>
          <p14:tracePt t="30163" x="2400300" y="1571625"/>
          <p14:tracePt t="30167" x="2392363" y="1571625"/>
          <p14:tracePt t="30171" x="2384425" y="1571625"/>
          <p14:tracePt t="30173" x="2376488" y="1571625"/>
          <p14:tracePt t="30175" x="2368550" y="1571625"/>
          <p14:tracePt t="30179" x="2360613" y="1571625"/>
          <p14:tracePt t="30181" x="2352675" y="1571625"/>
          <p14:tracePt t="30183" x="2344738" y="1579563"/>
          <p14:tracePt t="30187" x="2336800" y="1579563"/>
          <p14:tracePt t="30189" x="2328863" y="1579563"/>
          <p14:tracePt t="30191" x="2320925" y="1579563"/>
          <p14:tracePt t="30193" x="2312988" y="1579563"/>
          <p14:tracePt t="30196" x="2305050" y="1579563"/>
          <p14:tracePt t="30197" x="2305050" y="1587500"/>
          <p14:tracePt t="30199" x="2297113" y="1587500"/>
          <p14:tracePt t="30201" x="2289175" y="1587500"/>
          <p14:tracePt t="30203" x="2281238" y="1587500"/>
          <p14:tracePt t="30205" x="2273300" y="1587500"/>
          <p14:tracePt t="30209" x="2255838" y="1595438"/>
          <p14:tracePt t="30212" x="2247900" y="1595438"/>
          <p14:tracePt t="30214" x="2239963" y="1595438"/>
          <p14:tracePt t="30227" x="2184400" y="1603375"/>
          <p14:tracePt t="30231" x="2176463" y="1603375"/>
          <p14:tracePt t="30233" x="2168525" y="1611313"/>
          <p14:tracePt t="30235" x="2160588" y="1611313"/>
          <p14:tracePt t="30237" x="2152650" y="1611313"/>
          <p14:tracePt t="30239" x="2144713" y="1611313"/>
          <p14:tracePt t="30242" x="2136775" y="1611313"/>
          <p14:tracePt t="30245" x="2128838" y="1611313"/>
          <p14:tracePt t="30247" x="2120900" y="1611313"/>
          <p14:tracePt t="30249" x="2112963" y="1611313"/>
          <p14:tracePt t="30251" x="2105025" y="1611313"/>
          <p14:tracePt t="30255" x="2097088" y="1611313"/>
          <p14:tracePt t="30260" x="2089150" y="1619250"/>
          <p14:tracePt t="30261" x="2081213" y="1619250"/>
          <p14:tracePt t="30263" x="2073275" y="1619250"/>
          <p14:tracePt t="30267" x="2065338" y="1619250"/>
          <p14:tracePt t="30269" x="2057400" y="1619250"/>
          <p14:tracePt t="30271" x="2057400" y="1611313"/>
          <p14:tracePt t="30273" x="2049463" y="1611313"/>
          <p14:tracePt t="30277" x="2041525" y="1611313"/>
          <p14:tracePt t="30279" x="2033588" y="1611313"/>
          <p14:tracePt t="30283" x="2025650" y="1611313"/>
          <p14:tracePt t="30287" x="2017713" y="1611313"/>
          <p14:tracePt t="30289" x="2009775" y="1611313"/>
          <p14:tracePt t="30293" x="2001838" y="1611313"/>
          <p14:tracePt t="30297" x="1993900" y="1611313"/>
          <p14:tracePt t="30301" x="1985963" y="1603375"/>
          <p14:tracePt t="30303" x="1978025" y="1603375"/>
          <p14:tracePt t="30308" x="1970088" y="1603375"/>
          <p14:tracePt t="30311" x="1962150" y="1603375"/>
          <p14:tracePt t="30315" x="1954213" y="1603375"/>
          <p14:tracePt t="30317" x="1946275" y="1603375"/>
          <p14:tracePt t="30319" x="1946275" y="1595438"/>
          <p14:tracePt t="30321" x="1938338" y="1595438"/>
          <p14:tracePt t="30325" x="1930400" y="1595438"/>
          <p14:tracePt t="30329" x="1922463" y="1595438"/>
          <p14:tracePt t="30331" x="1912938" y="1595438"/>
          <p14:tracePt t="30335" x="1905000" y="1595438"/>
          <p14:tracePt t="30339" x="1897063" y="1595438"/>
          <p14:tracePt t="30342" x="1889125" y="1595438"/>
          <p14:tracePt t="30345" x="1881188" y="1587500"/>
          <p14:tracePt t="30347" x="1873250" y="1587500"/>
          <p14:tracePt t="30351" x="1865313" y="1587500"/>
          <p14:tracePt t="30353" x="1857375" y="1587500"/>
          <p14:tracePt t="30355" x="1849438" y="1587500"/>
          <p14:tracePt t="30357" x="1841500" y="1587500"/>
          <p14:tracePt t="30359" x="1833563" y="1595438"/>
          <p14:tracePt t="30363" x="1825625" y="1595438"/>
          <p14:tracePt t="30365" x="1817688" y="1595438"/>
          <p14:tracePt t="30367" x="1809750" y="1595438"/>
          <p14:tracePt t="30369" x="1801813" y="1595438"/>
          <p14:tracePt t="30371" x="1793875" y="1595438"/>
          <p14:tracePt t="30373" x="1785938" y="1595438"/>
          <p14:tracePt t="30376" x="1778000" y="1595438"/>
          <p14:tracePt t="30377" x="1770063" y="1595438"/>
          <p14:tracePt t="30379" x="1762125" y="1595438"/>
          <p14:tracePt t="30381" x="1754188" y="1595438"/>
          <p14:tracePt t="30384" x="1746250" y="1595438"/>
          <p14:tracePt t="30385" x="1738313" y="1595438"/>
          <p14:tracePt t="30387" x="1730375" y="1595438"/>
          <p14:tracePt t="30389" x="1722438" y="1595438"/>
          <p14:tracePt t="30392" x="1706563" y="1595438"/>
          <p14:tracePt t="30393" x="1698625" y="1595438"/>
          <p14:tracePt t="30395" x="1690688" y="1595438"/>
          <p14:tracePt t="30397" x="1682750" y="1595438"/>
          <p14:tracePt t="30400" x="1674813" y="1595438"/>
          <p14:tracePt t="30401" x="1666875" y="1595438"/>
          <p14:tracePt t="30403" x="1658938" y="1595438"/>
          <p14:tracePt t="30405" x="1651000" y="1595438"/>
          <p14:tracePt t="30409" x="1627188" y="1595438"/>
          <p14:tracePt t="30411" x="1619250" y="1603375"/>
          <p14:tracePt t="30413" x="1611313" y="1603375"/>
          <p14:tracePt t="30415" x="1603375" y="1603375"/>
          <p14:tracePt t="30417" x="1595438" y="1603375"/>
          <p14:tracePt t="30419" x="1587500" y="1603375"/>
          <p14:tracePt t="30421" x="1571625" y="1603375"/>
          <p14:tracePt t="30423" x="1562100" y="1603375"/>
          <p14:tracePt t="30425" x="1554163" y="1595438"/>
          <p14:tracePt t="30427" x="1546225" y="1595438"/>
          <p14:tracePt t="30429" x="1538288" y="1595438"/>
          <p14:tracePt t="30431" x="1530350" y="1595438"/>
          <p14:tracePt t="30433" x="1522413" y="1595438"/>
          <p14:tracePt t="30435" x="1514475" y="1595438"/>
          <p14:tracePt t="30437" x="1506538" y="1603375"/>
          <p14:tracePt t="30439" x="1490663" y="1603375"/>
          <p14:tracePt t="30441" x="1482725" y="1603375"/>
          <p14:tracePt t="30444" x="1474788" y="1603375"/>
          <p14:tracePt t="30446" x="1466850" y="1603375"/>
          <p14:tracePt t="30447" x="1458913" y="1603375"/>
          <p14:tracePt t="30449" x="1450975" y="1603375"/>
          <p14:tracePt t="30451" x="1443038" y="1603375"/>
          <p14:tracePt t="30453" x="1435100" y="1603375"/>
          <p14:tracePt t="30455" x="1427163" y="1603375"/>
          <p14:tracePt t="30457" x="1419225" y="1603375"/>
          <p14:tracePt t="30460" x="1411288" y="1603375"/>
          <p14:tracePt t="30463" x="1395413" y="1603375"/>
          <p14:tracePt t="30465" x="1387475" y="1603375"/>
          <p14:tracePt t="30467" x="1379538" y="1603375"/>
          <p14:tracePt t="30469" x="1371600" y="1603375"/>
          <p14:tracePt t="30471" x="1363663" y="1603375"/>
          <p14:tracePt t="30473" x="1355725" y="1603375"/>
          <p14:tracePt t="30479" x="1339850" y="1603375"/>
          <p14:tracePt t="30480" x="1331913" y="1603375"/>
          <p14:tracePt t="30482" x="1323975" y="1603375"/>
          <p14:tracePt t="30484" x="1316038" y="1603375"/>
          <p14:tracePt t="30488" x="1308100" y="1603375"/>
          <p14:tracePt t="30491" x="1300163" y="1603375"/>
          <p14:tracePt t="30494" x="1292225" y="1603375"/>
          <p14:tracePt t="30496" x="1284288" y="1603375"/>
          <p14:tracePt t="30498" x="1276350" y="1603375"/>
          <p14:tracePt t="30502" x="1268413" y="1603375"/>
          <p14:tracePt t="30506" x="1260475" y="1603375"/>
          <p14:tracePt t="30509" x="1252538" y="1595438"/>
          <p14:tracePt t="30513" x="1244600" y="1595438"/>
          <p14:tracePt t="30517" x="1236663" y="1595438"/>
          <p14:tracePt t="30521" x="1228725" y="1595438"/>
          <p14:tracePt t="30525" x="1220788" y="1595438"/>
          <p14:tracePt t="30529" x="1211263" y="1595438"/>
          <p14:tracePt t="30535" x="1203325" y="1595438"/>
          <p14:tracePt t="30539" x="1195388" y="1595438"/>
          <p14:tracePt t="30545" x="1187450" y="1595438"/>
          <p14:tracePt t="30551" x="1179513" y="1595438"/>
          <p14:tracePt t="30558" x="1171575" y="1595438"/>
          <p14:tracePt t="30563" x="1163638" y="1595438"/>
          <p14:tracePt t="30571" x="1155700" y="1595438"/>
          <p14:tracePt t="30581" x="1147763" y="1595438"/>
          <p14:tracePt t="30602" x="1139825" y="1595438"/>
          <p14:tracePt t="30621" x="1131888" y="1595438"/>
          <p14:tracePt t="30633" x="1123950" y="1603375"/>
          <p14:tracePt t="30643" x="1116013" y="1603375"/>
          <p14:tracePt t="30651" x="1108075" y="1603375"/>
          <p14:tracePt t="30659" x="1100138" y="1603375"/>
          <p14:tracePt t="30663" x="1100138" y="1611313"/>
          <p14:tracePt t="30667" x="1092200" y="1611313"/>
          <p14:tracePt t="30675" x="1084263" y="1611313"/>
          <p14:tracePt t="30681" x="1076325" y="1611313"/>
          <p14:tracePt t="30689" x="1068388" y="1611313"/>
          <p14:tracePt t="30697" x="1060450" y="1619250"/>
          <p14:tracePt t="30705" x="1052513" y="1619250"/>
          <p14:tracePt t="30715" x="1044575" y="1619250"/>
          <p14:tracePt t="30733" x="1036638" y="1619250"/>
          <p14:tracePt t="30749" x="1036638" y="1627188"/>
          <p14:tracePt t="30760" x="1028700" y="1627188"/>
          <p14:tracePt t="30771" x="1020763" y="1627188"/>
          <p14:tracePt t="30779" x="1012825" y="1627188"/>
          <p14:tracePt t="30785" x="1004888" y="1627188"/>
          <p14:tracePt t="30793" x="996950" y="1635125"/>
          <p14:tracePt t="30799" x="989013" y="1635125"/>
          <p14:tracePt t="30809" x="981075" y="1635125"/>
          <p14:tracePt t="30817" x="973138" y="1635125"/>
          <p14:tracePt t="30829" x="965200" y="1635125"/>
          <p14:tracePt t="30873" x="957263" y="1635125"/>
          <p14:tracePt t="30905" x="949325" y="1635125"/>
          <p14:tracePt t="30919" x="941388" y="1635125"/>
          <p14:tracePt t="30927" x="941388" y="1627188"/>
          <p14:tracePt t="30931" x="933450" y="1627188"/>
          <p14:tracePt t="31169" x="925513" y="1627188"/>
          <p14:tracePt t="31172" x="925513" y="1635125"/>
          <p14:tracePt t="31181" x="917575" y="1635125"/>
          <p14:tracePt t="31183" x="917575" y="1643063"/>
          <p14:tracePt t="31185" x="909638" y="1643063"/>
          <p14:tracePt t="31192" x="901700" y="1643063"/>
          <p14:tracePt t="31193" x="901700" y="1651000"/>
          <p14:tracePt t="31197" x="893763" y="1651000"/>
          <p14:tracePt t="31211" x="885825" y="1658938"/>
          <p14:tracePt t="31213" x="877888" y="1658938"/>
          <p14:tracePt t="31217" x="877888" y="1666875"/>
          <p14:tracePt t="31221" x="868363" y="1666875"/>
          <p14:tracePt t="31228" x="868363" y="1674813"/>
          <p14:tracePt t="31231" x="860425" y="1674813"/>
          <p14:tracePt t="31237" x="860425" y="1682750"/>
          <p14:tracePt t="31243" x="852488" y="1682750"/>
          <p14:tracePt t="31245" x="852488" y="1690688"/>
          <p14:tracePt t="31249" x="844550" y="1690688"/>
          <p14:tracePt t="31251" x="844550" y="1698625"/>
          <p14:tracePt t="31259" x="836613" y="1706563"/>
          <p14:tracePt t="31262" x="836613" y="1714500"/>
          <p14:tracePt t="31267" x="828675" y="1722438"/>
          <p14:tracePt t="31271" x="828675" y="1730375"/>
          <p14:tracePt t="31275" x="820738" y="1730375"/>
          <p14:tracePt t="31278" x="820738" y="1738313"/>
          <p14:tracePt t="31281" x="820738" y="1746250"/>
          <p14:tracePt t="31283" x="812800" y="1746250"/>
          <p14:tracePt t="31285" x="812800" y="1754188"/>
          <p14:tracePt t="31293" x="804863" y="1762125"/>
          <p14:tracePt t="31295" x="804863" y="1770063"/>
          <p14:tracePt t="31301" x="804863" y="1778000"/>
          <p14:tracePt t="31303" x="796925" y="1778000"/>
          <p14:tracePt t="31307" x="796925" y="1785938"/>
          <p14:tracePt t="31313" x="796925" y="1793875"/>
          <p14:tracePt t="31321" x="796925" y="1801813"/>
          <p14:tracePt t="31331" x="796925" y="1809750"/>
          <p14:tracePt t="31343" x="796925" y="1817688"/>
          <p14:tracePt t="31349" x="796925" y="1825625"/>
          <p14:tracePt t="31358" x="796925" y="1833563"/>
          <p14:tracePt t="31363" x="796925" y="1841500"/>
          <p14:tracePt t="31367" x="796925" y="1849438"/>
          <p14:tracePt t="31373" x="796925" y="1857375"/>
          <p14:tracePt t="31377" x="804863" y="1857375"/>
          <p14:tracePt t="31379" x="804863" y="1865313"/>
          <p14:tracePt t="31383" x="804863" y="1873250"/>
          <p14:tracePt t="31387" x="804863" y="1881188"/>
          <p14:tracePt t="31389" x="812800" y="1881188"/>
          <p14:tracePt t="31391" x="812800" y="1890713"/>
          <p14:tracePt t="31395" x="812800" y="1898650"/>
          <p14:tracePt t="31397" x="820738" y="1898650"/>
          <p14:tracePt t="31399" x="820738" y="1906588"/>
          <p14:tracePt t="31403" x="820738" y="1914525"/>
          <p14:tracePt t="31405" x="828675" y="1922463"/>
          <p14:tracePt t="31409" x="836613" y="1930400"/>
          <p14:tracePt t="31413" x="836613" y="1938338"/>
          <p14:tracePt t="31415" x="844550" y="1946275"/>
          <p14:tracePt t="31419" x="852488" y="1954213"/>
          <p14:tracePt t="31421" x="852488" y="1962150"/>
          <p14:tracePt t="31423" x="860425" y="1962150"/>
          <p14:tracePt t="31425" x="860425" y="1970088"/>
          <p14:tracePt t="31428" x="868363" y="1978025"/>
          <p14:tracePt t="31431" x="877888" y="1985963"/>
          <p14:tracePt t="31433" x="877888" y="1993900"/>
          <p14:tracePt t="31435" x="885825" y="1993900"/>
          <p14:tracePt t="31437" x="893763" y="2001838"/>
          <p14:tracePt t="31439" x="893763" y="2009775"/>
          <p14:tracePt t="31442" x="901700" y="2009775"/>
          <p14:tracePt t="31443" x="901700" y="2017713"/>
          <p14:tracePt t="31449" x="917575" y="2033588"/>
          <p14:tracePt t="31451" x="925513" y="2033588"/>
          <p14:tracePt t="31453" x="925513" y="2041525"/>
          <p14:tracePt t="31455" x="933450" y="2041525"/>
          <p14:tracePt t="31457" x="941388" y="2049463"/>
          <p14:tracePt t="31463" x="957263" y="2057400"/>
          <p14:tracePt t="31467" x="965200" y="2065338"/>
          <p14:tracePt t="31469" x="973138" y="2065338"/>
          <p14:tracePt t="31473" x="981075" y="2073275"/>
          <p14:tracePt t="31475" x="989013" y="2073275"/>
          <p14:tracePt t="31479" x="996950" y="2073275"/>
          <p14:tracePt t="31481" x="996950" y="2081213"/>
          <p14:tracePt t="31483" x="1004888" y="2081213"/>
          <p14:tracePt t="31485" x="1012825" y="2081213"/>
          <p14:tracePt t="31487" x="1012825" y="2089150"/>
          <p14:tracePt t="31489" x="1020763" y="2089150"/>
          <p14:tracePt t="31495" x="1028700" y="2089150"/>
          <p14:tracePt t="31497" x="1036638" y="2089150"/>
          <p14:tracePt t="31499" x="1036638" y="2097088"/>
          <p14:tracePt t="31501" x="1044575" y="2097088"/>
          <p14:tracePt t="31505" x="1052513" y="2097088"/>
          <p14:tracePt t="31509" x="1060450" y="2097088"/>
          <p14:tracePt t="31513" x="1068388" y="2105025"/>
          <p14:tracePt t="31517" x="1076325" y="2105025"/>
          <p14:tracePt t="31521" x="1084263" y="2105025"/>
          <p14:tracePt t="31527" x="1100138" y="2105025"/>
          <p14:tracePt t="31529" x="1100138" y="2112963"/>
          <p14:tracePt t="31531" x="1108075" y="2112963"/>
          <p14:tracePt t="31535" x="1116013" y="2112963"/>
          <p14:tracePt t="31537" x="1123950" y="2112963"/>
          <p14:tracePt t="31541" x="1131888" y="2112963"/>
          <p14:tracePt t="31543" x="1139825" y="2112963"/>
          <p14:tracePt t="31547" x="1147763" y="2112963"/>
          <p14:tracePt t="31549" x="1155700" y="2112963"/>
          <p14:tracePt t="31551" x="1163638" y="2112963"/>
          <p14:tracePt t="31553" x="1171575" y="2112963"/>
          <p14:tracePt t="31555" x="1179513" y="2112963"/>
          <p14:tracePt t="31559" x="1187450" y="2112963"/>
          <p14:tracePt t="31561" x="1195388" y="2112963"/>
          <p14:tracePt t="31563" x="1203325" y="2112963"/>
          <p14:tracePt t="31565" x="1211263" y="2112963"/>
          <p14:tracePt t="31567" x="1220788" y="2112963"/>
          <p14:tracePt t="31569" x="1228725" y="2112963"/>
          <p14:tracePt t="31571" x="1236663" y="2112963"/>
          <p14:tracePt t="31573" x="1244600" y="2112963"/>
          <p14:tracePt t="31575" x="1252538" y="2112963"/>
          <p14:tracePt t="31577" x="1260475" y="2112963"/>
          <p14:tracePt t="31579" x="1268413" y="2112963"/>
          <p14:tracePt t="31581" x="1276350" y="2105025"/>
          <p14:tracePt t="31583" x="1284288" y="2105025"/>
          <p14:tracePt t="31585" x="1292225" y="2105025"/>
          <p14:tracePt t="31587" x="1308100" y="2105025"/>
          <p14:tracePt t="31589" x="1316038" y="2105025"/>
          <p14:tracePt t="31592" x="1323975" y="2097088"/>
          <p14:tracePt t="31594" x="1331913" y="2097088"/>
          <p14:tracePt t="31595" x="1339850" y="2097088"/>
          <p14:tracePt t="31597" x="1355725" y="2097088"/>
          <p14:tracePt t="31599" x="1363663" y="2097088"/>
          <p14:tracePt t="31601" x="1371600" y="2089150"/>
          <p14:tracePt t="31604" x="1379538" y="2089150"/>
          <p14:tracePt t="31605" x="1387475" y="2089150"/>
          <p14:tracePt t="31607" x="1395413" y="2081213"/>
          <p14:tracePt t="31610" x="1403350" y="2081213"/>
          <p14:tracePt t="31613" x="1419225" y="2081213"/>
          <p14:tracePt t="31615" x="1427163" y="2073275"/>
          <p14:tracePt t="31617" x="1435100" y="2073275"/>
          <p14:tracePt t="31619" x="1443038" y="2073275"/>
          <p14:tracePt t="31621" x="1450975" y="2073275"/>
          <p14:tracePt t="31623" x="1458913" y="2065338"/>
          <p14:tracePt t="31625" x="1466850" y="2065338"/>
          <p14:tracePt t="31628" x="1474788" y="2065338"/>
          <p14:tracePt t="31631" x="1482725" y="2065338"/>
          <p14:tracePt t="31633" x="1490663" y="2065338"/>
          <p14:tracePt t="31635" x="1498600" y="2057400"/>
          <p14:tracePt t="31639" x="1506538" y="2057400"/>
          <p14:tracePt t="31644" x="1514475" y="2057400"/>
          <p14:tracePt t="31647" x="1522413" y="2057400"/>
          <p14:tracePt t="31653" x="1530350" y="2057400"/>
          <p14:tracePt t="31665" x="1538288" y="2057400"/>
          <p14:tracePt t="31735" x="1538288" y="2049463"/>
          <p14:tracePt t="31747" x="1546225" y="2049463"/>
          <p14:tracePt t="31755" x="1554163" y="2041525"/>
          <p14:tracePt t="31761" x="1562100" y="2041525"/>
          <p14:tracePt t="31767" x="1571625" y="2033588"/>
          <p14:tracePt t="31773" x="1579563" y="2033588"/>
          <p14:tracePt t="31779" x="1587500" y="2033588"/>
          <p14:tracePt t="31783" x="1587500" y="2025650"/>
          <p14:tracePt t="31785" x="1595438" y="2025650"/>
          <p14:tracePt t="31793" x="1603375" y="2025650"/>
          <p14:tracePt t="31797" x="1611313" y="2025650"/>
          <p14:tracePt t="31803" x="1619250" y="2017713"/>
          <p14:tracePt t="31811" x="1627188" y="2017713"/>
          <p14:tracePt t="31823" x="1635125" y="2017713"/>
          <p14:tracePt t="32005" x="1635125" y="2009775"/>
          <p14:tracePt t="32491" x="1635125" y="2001838"/>
          <p14:tracePt t="32497" x="1635125" y="1993900"/>
          <p14:tracePt t="32499" x="1627188" y="1993900"/>
          <p14:tracePt t="32511" x="1627188" y="1985963"/>
          <p14:tracePt t="32529" x="1627188" y="1978025"/>
          <p14:tracePt t="32835" x="1635125" y="1978025"/>
          <p14:tracePt t="32841" x="1643063" y="1978025"/>
          <p14:tracePt t="32845" x="1651000" y="1978025"/>
          <p14:tracePt t="32847" x="1658938" y="1985963"/>
          <p14:tracePt t="32849" x="1666875" y="1985963"/>
          <p14:tracePt t="32851" x="1674813" y="1985963"/>
          <p14:tracePt t="32855" x="1682750" y="1985963"/>
          <p14:tracePt t="32857" x="1690688" y="1993900"/>
          <p14:tracePt t="32859" x="1698625" y="1993900"/>
          <p14:tracePt t="32861" x="1706563" y="1993900"/>
          <p14:tracePt t="32863" x="1714500" y="1993900"/>
          <p14:tracePt t="32865" x="1722438" y="1993900"/>
          <p14:tracePt t="32867" x="1730375" y="2001838"/>
          <p14:tracePt t="32869" x="1738313" y="2001838"/>
          <p14:tracePt t="32871" x="1746250" y="2001838"/>
          <p14:tracePt t="32873" x="1754188" y="2001838"/>
          <p14:tracePt t="32876" x="1762125" y="2001838"/>
          <p14:tracePt t="32878" x="1770063" y="2009775"/>
          <p14:tracePt t="32879" x="1778000" y="2009775"/>
          <p14:tracePt t="32881" x="1785938" y="2009775"/>
          <p14:tracePt t="32883" x="1793875" y="2009775"/>
          <p14:tracePt t="32885" x="1801813" y="2009775"/>
          <p14:tracePt t="32887" x="1809750" y="2009775"/>
          <p14:tracePt t="32889" x="1817688" y="2017713"/>
          <p14:tracePt t="32892" x="1825625" y="2017713"/>
          <p14:tracePt t="32894" x="1833563" y="2017713"/>
          <p14:tracePt t="32895" x="1841500" y="2017713"/>
          <p14:tracePt t="32897" x="1849438" y="2017713"/>
          <p14:tracePt t="32899" x="1857375" y="2017713"/>
          <p14:tracePt t="32901" x="1865313" y="2025650"/>
          <p14:tracePt t="32905" x="1873250" y="2025650"/>
          <p14:tracePt t="32907" x="1881188" y="2025650"/>
          <p14:tracePt t="32909" x="1889125" y="2025650"/>
          <p14:tracePt t="32913" x="1897063" y="2025650"/>
          <p14:tracePt t="32916" x="1905000" y="2025650"/>
          <p14:tracePt t="32919" x="1912938" y="2025650"/>
          <p14:tracePt t="32921" x="1922463" y="2025650"/>
          <p14:tracePt t="32926" x="1930400" y="2025650"/>
          <p14:tracePt t="32929" x="1938338" y="2025650"/>
          <p14:tracePt t="32933" x="1946275" y="2025650"/>
          <p14:tracePt t="32937" x="1954213" y="2025650"/>
          <p14:tracePt t="32942" x="1962150" y="2025650"/>
          <p14:tracePt t="32948" x="1970088" y="2025650"/>
          <p14:tracePt t="32954" x="1978025" y="2025650"/>
          <p14:tracePt t="32960" x="1985963" y="2025650"/>
          <p14:tracePt t="32964" x="1993900" y="2025650"/>
          <p14:tracePt t="32971" x="2001838" y="2025650"/>
          <p14:tracePt t="32978" x="2009775" y="2025650"/>
          <p14:tracePt t="32981" x="2017713" y="2025650"/>
          <p14:tracePt t="32987" x="2025650" y="2025650"/>
          <p14:tracePt t="32994" x="2033588" y="2033588"/>
          <p14:tracePt t="32997" x="2041525" y="2033588"/>
          <p14:tracePt t="33003" x="2049463" y="2033588"/>
          <p14:tracePt t="33008" x="2057400" y="2033588"/>
          <p14:tracePt t="33011" x="2065338" y="2033588"/>
          <p14:tracePt t="33015" x="2073275" y="2033588"/>
          <p14:tracePt t="33017" x="2073275" y="2041525"/>
          <p14:tracePt t="33021" x="2081213" y="2041525"/>
          <p14:tracePt t="33024" x="2089150" y="2041525"/>
          <p14:tracePt t="33029" x="2097088" y="2041525"/>
          <p14:tracePt t="33033" x="2105025" y="2041525"/>
          <p14:tracePt t="33037" x="2112963" y="2049463"/>
          <p14:tracePt t="33042" x="2120900" y="2049463"/>
          <p14:tracePt t="33045" x="2128838" y="2049463"/>
          <p14:tracePt t="33049" x="2136775" y="2049463"/>
          <p14:tracePt t="33053" x="2144713" y="2049463"/>
          <p14:tracePt t="33057" x="2144713" y="2057400"/>
          <p14:tracePt t="33059" x="2152650" y="2057400"/>
          <p14:tracePt t="33063" x="2160588" y="2057400"/>
          <p14:tracePt t="33069" x="2168525" y="2057400"/>
          <p14:tracePt t="33073" x="2176463" y="2057400"/>
          <p14:tracePt t="33079" x="2184400" y="2057400"/>
          <p14:tracePt t="33083" x="2192338" y="2057400"/>
          <p14:tracePt t="33089" x="2200275" y="2057400"/>
          <p14:tracePt t="33093" x="2208213" y="2057400"/>
          <p14:tracePt t="33099" x="2216150" y="2057400"/>
          <p14:tracePt t="33105" x="2224088" y="2057400"/>
          <p14:tracePt t="33109" x="2232025" y="2057400"/>
          <p14:tracePt t="33113" x="2239963" y="2057400"/>
          <p14:tracePt t="33119" x="2247900" y="2057400"/>
          <p14:tracePt t="33121" x="2247900" y="2049463"/>
          <p14:tracePt t="33123" x="2255838" y="2049463"/>
          <p14:tracePt t="33127" x="2265363" y="2049463"/>
          <p14:tracePt t="33131" x="2273300" y="2049463"/>
          <p14:tracePt t="33135" x="2281238" y="2049463"/>
          <p14:tracePt t="33139" x="2289175" y="2049463"/>
          <p14:tracePt t="33141" x="2289175" y="2041525"/>
          <p14:tracePt t="33143" x="2297113" y="2041525"/>
          <p14:tracePt t="33147" x="2305050" y="2041525"/>
          <p14:tracePt t="33151" x="2312988" y="2041525"/>
          <p14:tracePt t="33155" x="2320925" y="2041525"/>
          <p14:tracePt t="33159" x="2328863" y="2041525"/>
          <p14:tracePt t="33161" x="2328863" y="2033588"/>
          <p14:tracePt t="33163" x="2336800" y="2033588"/>
          <p14:tracePt t="33169" x="2344738" y="2033588"/>
          <p14:tracePt t="33173" x="2352675" y="2033588"/>
          <p14:tracePt t="33177" x="2360613" y="2033588"/>
          <p14:tracePt t="33183" x="2368550" y="2033588"/>
          <p14:tracePt t="33189" x="2376488" y="2033588"/>
          <p14:tracePt t="33197" x="2384425" y="2033588"/>
          <p14:tracePt t="33211" x="2392363" y="2033588"/>
          <p14:tracePt t="33221" x="2400300" y="2033588"/>
          <p14:tracePt t="33233" x="2408238" y="2033588"/>
          <p14:tracePt t="33244" x="2408238" y="2041525"/>
          <p14:tracePt t="33251" x="2416175" y="2041525"/>
          <p14:tracePt t="33271" x="2424113" y="2041525"/>
          <p14:tracePt t="33285" x="2432050" y="2041525"/>
          <p14:tracePt t="33299" x="2439988" y="2041525"/>
          <p14:tracePt t="33311" x="2447925" y="2041525"/>
          <p14:tracePt t="33331" x="2455863" y="2041525"/>
          <p14:tracePt t="33620" x="2463800" y="2041525"/>
          <p14:tracePt t="33633" x="2471738" y="2041525"/>
          <p14:tracePt t="33647" x="2479675" y="2041525"/>
          <p14:tracePt t="33667" x="2487613" y="2041525"/>
          <p14:tracePt t="34025" x="2487613" y="2049463"/>
          <p14:tracePt t="34043" x="2487613" y="2057400"/>
          <p14:tracePt t="34053" x="2487613" y="2065338"/>
          <p14:tracePt t="34061" x="2487613" y="2073275"/>
          <p14:tracePt t="34067" x="2487613" y="2081213"/>
          <p14:tracePt t="34071" x="2479675" y="2081213"/>
          <p14:tracePt t="34073" x="2479675" y="2089150"/>
          <p14:tracePt t="34079" x="2479675" y="2097088"/>
          <p14:tracePt t="34085" x="2479675" y="2105025"/>
          <p14:tracePt t="34089" x="2471738" y="2112963"/>
          <p14:tracePt t="34094" x="2471738" y="2120900"/>
          <p14:tracePt t="34098" x="2471738" y="2128838"/>
          <p14:tracePt t="34103" x="2471738" y="2136775"/>
          <p14:tracePt t="34107" x="2471738" y="2144713"/>
          <p14:tracePt t="34111" x="2463800" y="2152650"/>
          <p14:tracePt t="34117" x="2463800" y="2160588"/>
          <p14:tracePt t="34123" x="2463800" y="2168525"/>
          <p14:tracePt t="34129" x="2463800" y="2176463"/>
          <p14:tracePt t="34136" x="2463800" y="2184400"/>
          <p14:tracePt t="34142" x="2463800" y="2192338"/>
          <p14:tracePt t="34152" x="2463800" y="2200275"/>
          <p14:tracePt t="34162" x="2463800" y="2208213"/>
          <p14:tracePt t="34173" x="2463800" y="2216150"/>
          <p14:tracePt t="34183" x="2463800" y="2224088"/>
          <p14:tracePt t="34193" x="2463800" y="2233613"/>
          <p14:tracePt t="34201" x="2463800" y="2241550"/>
          <p14:tracePt t="34212" x="2463800" y="2249488"/>
          <p14:tracePt t="34223" x="2463800" y="2257425"/>
          <p14:tracePt t="34273" x="2463800" y="2265363"/>
          <p14:tracePt t="34317" x="2463800" y="2273300"/>
          <p14:tracePt t="34321" x="2471738" y="2273300"/>
          <p14:tracePt t="34329" x="2471738" y="2281238"/>
          <p14:tracePt t="34337" x="2479675" y="2281238"/>
          <p14:tracePt t="34339" x="2479675" y="2289175"/>
          <p14:tracePt t="34349" x="2487613" y="2289175"/>
          <p14:tracePt t="34353" x="2487613" y="2297113"/>
          <p14:tracePt t="34361" x="2495550" y="2297113"/>
          <p14:tracePt t="34371" x="2495550" y="2305050"/>
          <p14:tracePt t="34376" x="2503488" y="2305050"/>
          <p14:tracePt t="34389" x="2511425" y="2305050"/>
          <p14:tracePt t="34399" x="2511425" y="2312988"/>
          <p14:tracePt t="34407" x="2519363" y="2312988"/>
          <p14:tracePt t="34426" x="2527300" y="2312988"/>
          <p14:tracePt t="34445" x="2535238" y="2312988"/>
          <p14:tracePt t="34465" x="2543175" y="2312988"/>
          <p14:tracePt t="34493" x="2551113" y="2312988"/>
          <p14:tracePt t="34721" x="2551113" y="2305050"/>
          <p14:tracePt t="34724" x="2559050" y="2305050"/>
          <p14:tracePt t="35117" x="2559050" y="2297113"/>
          <p14:tracePt t="35125" x="2566988" y="2297113"/>
          <p14:tracePt t="35127" x="2566988" y="2289175"/>
          <p14:tracePt t="35135" x="2566988" y="2281238"/>
          <p14:tracePt t="35432" x="2574925" y="2281238"/>
          <p14:tracePt t="35437" x="2582863" y="2281238"/>
          <p14:tracePt t="35441" x="2590800" y="2281238"/>
          <p14:tracePt t="35445" x="2598738" y="2281238"/>
          <p14:tracePt t="35449" x="2606675" y="2281238"/>
          <p14:tracePt t="35453" x="2616200" y="2281238"/>
          <p14:tracePt t="35461" x="2624138" y="2281238"/>
          <p14:tracePt t="35467" x="2632075" y="2273300"/>
          <p14:tracePt t="35477" x="2640013" y="2273300"/>
          <p14:tracePt t="35493" x="2647950" y="2273300"/>
          <p14:tracePt t="35543" x="2655888" y="2273300"/>
          <p14:tracePt t="35546" x="2655888" y="2265363"/>
          <p14:tracePt t="35555" x="2663825" y="2257425"/>
          <p14:tracePt t="35565" x="2671763" y="2249488"/>
          <p14:tracePt t="35573" x="2671763" y="2241550"/>
          <p14:tracePt t="35579" x="2679700" y="2241550"/>
          <p14:tracePt t="35581" x="2679700" y="2233613"/>
          <p14:tracePt t="35585" x="2679700" y="2224088"/>
          <p14:tracePt t="35589" x="2679700" y="2216150"/>
          <p14:tracePt t="35595" x="2679700" y="2208213"/>
          <p14:tracePt t="35599" x="2679700" y="2200275"/>
          <p14:tracePt t="35602" x="2687638" y="2200275"/>
          <p14:tracePt t="35603" x="2687638" y="2192338"/>
          <p14:tracePt t="35608" x="2687638" y="2184400"/>
          <p14:tracePt t="35613" x="2687638" y="2176463"/>
          <p14:tracePt t="35617" x="2687638" y="2168525"/>
          <p14:tracePt t="35621" x="2687638" y="2160588"/>
          <p14:tracePt t="35627" x="2687638" y="2152650"/>
          <p14:tracePt t="35633" x="2687638" y="2144713"/>
          <p14:tracePt t="35639" x="2679700" y="2136775"/>
          <p14:tracePt t="35645" x="2679700" y="2128838"/>
          <p14:tracePt t="35651" x="2679700" y="2120900"/>
          <p14:tracePt t="35661" x="2679700" y="2112963"/>
          <p14:tracePt t="35669" x="2679700" y="2105025"/>
          <p14:tracePt t="35675" x="2671763" y="2097088"/>
          <p14:tracePt t="35683" x="2671763" y="2089150"/>
          <p14:tracePt t="35689" x="2671763" y="2081213"/>
          <p14:tracePt t="35694" x="2663825" y="2081213"/>
          <p14:tracePt t="35696" x="2663825" y="2073275"/>
          <p14:tracePt t="35699" x="2663825" y="2065338"/>
          <p14:tracePt t="35703" x="2663825" y="2057400"/>
          <p14:tracePt t="35707" x="2655888" y="2049463"/>
          <p14:tracePt t="35709" x="2655888" y="2041525"/>
          <p14:tracePt t="35713" x="2655888" y="2033588"/>
          <p14:tracePt t="35717" x="2655888" y="2025650"/>
          <p14:tracePt t="35719" x="2647950" y="2017713"/>
          <p14:tracePt t="35723" x="2647950" y="2009775"/>
          <p14:tracePt t="35728" x="2647950" y="2001838"/>
          <p14:tracePt t="35731" x="2647950" y="1993900"/>
          <p14:tracePt t="35733" x="2647950" y="1985963"/>
          <p14:tracePt t="35735" x="2640013" y="1985963"/>
          <p14:tracePt t="35737" x="2640013" y="1978025"/>
          <p14:tracePt t="35743" x="2640013" y="1962150"/>
          <p14:tracePt t="35747" x="2640013" y="1954213"/>
          <p14:tracePt t="35751" x="2640013" y="1946275"/>
          <p14:tracePt t="35753" x="2640013" y="1938338"/>
          <p14:tracePt t="35757" x="2640013" y="1930400"/>
          <p14:tracePt t="35761" x="2640013" y="1922463"/>
          <p14:tracePt t="35765" x="2640013" y="1914525"/>
          <p14:tracePt t="35769" x="2647950" y="1906588"/>
          <p14:tracePt t="35773" x="2647950" y="1898650"/>
          <p14:tracePt t="35777" x="2647950" y="1890713"/>
          <p14:tracePt t="35781" x="2647950" y="1881188"/>
          <p14:tracePt t="35785" x="2655888" y="1881188"/>
          <p14:tracePt t="35787" x="2655888" y="1873250"/>
          <p14:tracePt t="35792" x="2655888" y="1865313"/>
          <p14:tracePt t="35797" x="2655888" y="1857375"/>
          <p14:tracePt t="35801" x="2663825" y="1857375"/>
          <p14:tracePt t="35803" x="2663825" y="1849438"/>
          <p14:tracePt t="35809" x="2663825" y="1841500"/>
          <p14:tracePt t="35815" x="2663825" y="1833563"/>
          <p14:tracePt t="35817" x="2671763" y="1833563"/>
          <p14:tracePt t="35821" x="2671763" y="1825625"/>
          <p14:tracePt t="35827" x="2671763" y="1817688"/>
          <p14:tracePt t="35833" x="2671763" y="1809750"/>
          <p14:tracePt t="35835" x="2679700" y="1809750"/>
          <p14:tracePt t="35839" x="2679700" y="1801813"/>
          <p14:tracePt t="35844" x="2679700" y="1793875"/>
          <p14:tracePt t="35845" x="2687638" y="1793875"/>
          <p14:tracePt t="35849" x="2687638" y="1785938"/>
          <p14:tracePt t="35853" x="2687638" y="1778000"/>
          <p14:tracePt t="35857" x="2695575" y="1778000"/>
          <p14:tracePt t="35860" x="2695575" y="1770063"/>
          <p14:tracePt t="35863" x="2695575" y="1762125"/>
          <p14:tracePt t="35865" x="2703513" y="1762125"/>
          <p14:tracePt t="35869" x="2703513" y="1754188"/>
          <p14:tracePt t="35875" x="2711450" y="1754188"/>
          <p14:tracePt t="35878" x="2711450" y="1746250"/>
          <p14:tracePt t="35885" x="2711450" y="1738313"/>
          <p14:tracePt t="35887" x="2719388" y="1738313"/>
          <p14:tracePt t="35895" x="2719388" y="1730375"/>
          <p14:tracePt t="35903" x="2727325" y="1730375"/>
          <p14:tracePt t="35905" x="2727325" y="1722438"/>
          <p14:tracePt t="35912" x="2727325" y="1714500"/>
          <p14:tracePt t="35914" x="2735263" y="1714500"/>
          <p14:tracePt t="35920" x="2735263" y="1706563"/>
          <p14:tracePt t="35928" x="2743200" y="1698625"/>
          <p14:tracePt t="35936" x="2743200" y="1690688"/>
          <p14:tracePt t="35945" x="2751138" y="1682750"/>
          <p14:tracePt t="35951" x="2751138" y="1674813"/>
          <p14:tracePt t="35959" x="2751138" y="1666875"/>
          <p14:tracePt t="35965" x="2751138" y="1658938"/>
          <p14:tracePt t="35971" x="2751138" y="1651000"/>
          <p14:tracePt t="35977" x="2751138" y="1643063"/>
          <p14:tracePt t="35981" x="2751138" y="1635125"/>
          <p14:tracePt t="35989" x="2751138" y="1627188"/>
          <p14:tracePt t="35995" x="2751138" y="1619250"/>
          <p14:tracePt t="36001" x="2751138" y="1611313"/>
          <p14:tracePt t="36010" x="2751138" y="1603375"/>
          <p14:tracePt t="36011" x="2743200" y="1603375"/>
          <p14:tracePt t="36017" x="2743200" y="1595438"/>
          <p14:tracePt t="36028" x="2735263" y="1587500"/>
          <p14:tracePt t="36037" x="2727325" y="1587500"/>
          <p14:tracePt t="36039" x="2727325" y="1579563"/>
          <p14:tracePt t="36047" x="2719388" y="1579563"/>
          <p14:tracePt t="36057" x="2711450" y="1571625"/>
          <p14:tracePt t="36065" x="2703513" y="1571625"/>
          <p14:tracePt t="36073" x="2695575" y="1571625"/>
          <p14:tracePt t="36079" x="2687638" y="1571625"/>
          <p14:tracePt t="36085" x="2679700" y="1571625"/>
          <p14:tracePt t="36093" x="2671763" y="1571625"/>
          <p14:tracePt t="36099" x="2663825" y="1571625"/>
          <p14:tracePt t="36109" x="2655888" y="1571625"/>
          <p14:tracePt t="36117" x="2647950" y="1571625"/>
          <p14:tracePt t="36133" x="2640013" y="1571625"/>
          <p14:tracePt t="36151" x="2632075" y="1571625"/>
          <p14:tracePt t="36167" x="2624138" y="1571625"/>
          <p14:tracePt t="36175" x="2616200" y="1571625"/>
          <p14:tracePt t="36183" x="2606675" y="1571625"/>
          <p14:tracePt t="36187" x="2606675" y="1579563"/>
          <p14:tracePt t="36192" x="2598738" y="1579563"/>
          <p14:tracePt t="36197" x="2590800" y="1579563"/>
          <p14:tracePt t="36203" x="2582863" y="1587500"/>
          <p14:tracePt t="36213" x="2566988" y="1587500"/>
          <p14:tracePt t="36219" x="2566988" y="1595438"/>
          <p14:tracePt t="36221" x="2559050" y="1595438"/>
          <p14:tracePt t="36229" x="2551113" y="1595438"/>
          <p14:tracePt t="36237" x="2543175" y="1595438"/>
          <p14:tracePt t="36239" x="2543175" y="1603375"/>
          <p14:tracePt t="36249" x="2535238" y="1603375"/>
          <p14:tracePt t="36267" x="2527300" y="1603375"/>
          <p14:tracePt t="36269" x="2527300" y="1611313"/>
          <p14:tracePt t="36371" x="2527300" y="1619250"/>
          <p14:tracePt t="36375" x="2519363" y="1619250"/>
          <p14:tracePt t="36383" x="2519363" y="1627188"/>
          <p14:tracePt t="36515" x="2519363" y="1635125"/>
          <p14:tracePt t="36518" x="2511425" y="1635125"/>
          <p14:tracePt t="36521" x="2503488" y="1635125"/>
          <p14:tracePt t="36527" x="2487613" y="1643063"/>
          <p14:tracePt t="36529" x="2479675" y="1643063"/>
          <p14:tracePt t="36531" x="2471738" y="1643063"/>
          <p14:tracePt t="36535" x="2463800" y="1643063"/>
          <p14:tracePt t="36537" x="2455863" y="1643063"/>
          <p14:tracePt t="36539" x="2447925" y="1643063"/>
          <p14:tracePt t="36543" x="2439988" y="1651000"/>
          <p14:tracePt t="36544" x="2432050" y="1651000"/>
          <p14:tracePt t="36545" x="2424113" y="1651000"/>
          <p14:tracePt t="36547" x="2416175" y="1651000"/>
          <p14:tracePt t="36549" x="2408238" y="1651000"/>
          <p14:tracePt t="36551" x="2400300" y="1651000"/>
          <p14:tracePt t="36553" x="2392363" y="1651000"/>
          <p14:tracePt t="36555" x="2384425" y="1651000"/>
          <p14:tracePt t="36557" x="2376488" y="1651000"/>
          <p14:tracePt t="36559" x="2360613" y="1651000"/>
          <p14:tracePt t="36561" x="2352675" y="1651000"/>
          <p14:tracePt t="36563" x="2344738" y="1651000"/>
          <p14:tracePt t="36565" x="2336800" y="1651000"/>
          <p14:tracePt t="36567" x="2328863" y="1651000"/>
          <p14:tracePt t="36569" x="2320925" y="1651000"/>
          <p14:tracePt t="36570" x="2312988" y="1651000"/>
          <p14:tracePt t="36572" x="2305050" y="1651000"/>
          <p14:tracePt t="36574" x="2289175" y="1651000"/>
          <p14:tracePt t="36576" x="2281238" y="1651000"/>
          <p14:tracePt t="36578" x="2273300" y="1651000"/>
          <p14:tracePt t="36580" x="2265363" y="1651000"/>
          <p14:tracePt t="36582" x="2255838" y="1651000"/>
          <p14:tracePt t="36584" x="2247900" y="1651000"/>
          <p14:tracePt t="36586" x="2239963" y="1651000"/>
          <p14:tracePt t="36591" x="2232025" y="1651000"/>
          <p14:tracePt t="36592" x="2224088" y="1643063"/>
          <p14:tracePt t="36594" x="2216150" y="1643063"/>
          <p14:tracePt t="36596" x="2208213" y="1643063"/>
          <p14:tracePt t="36600" x="2200275" y="1643063"/>
          <p14:tracePt t="36604" x="2192338" y="1643063"/>
          <p14:tracePt t="36606" x="2184400" y="1643063"/>
          <p14:tracePt t="36612" x="2176463" y="1643063"/>
          <p14:tracePt t="36626" x="2168525" y="1643063"/>
          <p14:tracePt t="36853" x="2160588" y="1643063"/>
          <p14:tracePt t="36859" x="2152650" y="1643063"/>
          <p14:tracePt t="36861" x="2144713" y="1643063"/>
          <p14:tracePt t="36865" x="2136775" y="1635125"/>
          <p14:tracePt t="36867" x="2128838" y="1635125"/>
          <p14:tracePt t="36869" x="2120900" y="1627188"/>
          <p14:tracePt t="36873" x="2112963" y="1627188"/>
          <p14:tracePt t="36875" x="2105025" y="1619250"/>
          <p14:tracePt t="36878" x="2097088" y="1619250"/>
          <p14:tracePt t="36879" x="2089150" y="1619250"/>
          <p14:tracePt t="36881" x="2081213" y="1619250"/>
          <p14:tracePt t="36883" x="2073275" y="1611313"/>
          <p14:tracePt t="36885" x="2065338" y="1611313"/>
          <p14:tracePt t="36887" x="2057400" y="1603375"/>
          <p14:tracePt t="36889" x="2049463" y="1603375"/>
          <p14:tracePt t="36893" x="2033588" y="1595438"/>
          <p14:tracePt t="36897" x="2017713" y="1587500"/>
          <p14:tracePt t="36900" x="2001838" y="1587500"/>
          <p14:tracePt t="36903" x="1993900" y="1579563"/>
          <p14:tracePt t="36905" x="1985963" y="1579563"/>
          <p14:tracePt t="36907" x="1978025" y="1579563"/>
          <p14:tracePt t="36909" x="1970088" y="1571625"/>
          <p14:tracePt t="36912" x="1962150" y="1571625"/>
          <p14:tracePt t="36917" x="1938338" y="1563688"/>
          <p14:tracePt t="36919" x="1930400" y="1563688"/>
          <p14:tracePt t="36923" x="1922463" y="1563688"/>
          <p14:tracePt t="36927" x="1905000" y="1563688"/>
          <p14:tracePt t="36929" x="1897063" y="1555750"/>
          <p14:tracePt t="36932" x="1889125" y="1555750"/>
          <p14:tracePt t="36934" x="1881188" y="1555750"/>
          <p14:tracePt t="36936" x="1873250" y="1555750"/>
          <p14:tracePt t="36938" x="1873250" y="1547813"/>
          <p14:tracePt t="36940" x="1865313" y="1547813"/>
          <p14:tracePt t="36944" x="1857375" y="1547813"/>
          <p14:tracePt t="36946" x="1849438" y="1547813"/>
          <p14:tracePt t="36950" x="1841500" y="1538288"/>
          <p14:tracePt t="36954" x="1833563" y="1538288"/>
          <p14:tracePt t="36959" x="1825625" y="1538288"/>
          <p14:tracePt t="36962" x="1817688" y="1538288"/>
          <p14:tracePt t="36966" x="1809750" y="1538288"/>
          <p14:tracePt t="36968" x="1801813" y="1538288"/>
          <p14:tracePt t="36972" x="1793875" y="1530350"/>
          <p14:tracePt t="36975" x="1785938" y="1530350"/>
          <p14:tracePt t="36978" x="1778000" y="1530350"/>
          <p14:tracePt t="36980" x="1770063" y="1530350"/>
          <p14:tracePt t="36982" x="1762125" y="1530350"/>
          <p14:tracePt t="36984" x="1754188" y="1530350"/>
          <p14:tracePt t="36986" x="1746250" y="1530350"/>
          <p14:tracePt t="36988" x="1738313" y="1530350"/>
          <p14:tracePt t="36991" x="1730375" y="1530350"/>
          <p14:tracePt t="36995" x="1714500" y="1530350"/>
          <p14:tracePt t="36996" x="1706563" y="1538288"/>
          <p14:tracePt t="36999" x="1698625" y="1538288"/>
          <p14:tracePt t="37001" x="1682750" y="1538288"/>
          <p14:tracePt t="37005" x="1666875" y="1538288"/>
          <p14:tracePt t="37007" x="1658938" y="1538288"/>
          <p14:tracePt t="37011" x="1643063" y="1538288"/>
          <p14:tracePt t="37013" x="1627188" y="1538288"/>
          <p14:tracePt t="37015" x="1619250" y="1538288"/>
          <p14:tracePt t="37017" x="1611313" y="1547813"/>
          <p14:tracePt t="37019" x="1595438" y="1547813"/>
          <p14:tracePt t="37021" x="1587500" y="1547813"/>
          <p14:tracePt t="37025" x="1571625" y="1547813"/>
          <p14:tracePt t="37029" x="1546225" y="1547813"/>
          <p14:tracePt t="37031" x="1538288" y="1547813"/>
          <p14:tracePt t="37033" x="1530350" y="1547813"/>
          <p14:tracePt t="37035" x="1514475" y="1547813"/>
          <p14:tracePt t="37037" x="1506538" y="1547813"/>
          <p14:tracePt t="37039" x="1498600" y="1547813"/>
          <p14:tracePt t="37043" x="1482725" y="1547813"/>
          <p14:tracePt t="37045" x="1474788" y="1547813"/>
          <p14:tracePt t="37047" x="1458913" y="1555750"/>
          <p14:tracePt t="37049" x="1450975" y="1555750"/>
          <p14:tracePt t="37051" x="1443038" y="1555750"/>
          <p14:tracePt t="37053" x="1435100" y="1555750"/>
          <p14:tracePt t="37056" x="1427163" y="1555750"/>
          <p14:tracePt t="37057" x="1419225" y="1555750"/>
          <p14:tracePt t="37059" x="1411288" y="1555750"/>
          <p14:tracePt t="37061" x="1403350" y="1555750"/>
          <p14:tracePt t="37063" x="1395413" y="1555750"/>
          <p14:tracePt t="37065" x="1387475" y="1555750"/>
          <p14:tracePt t="37067" x="1379538" y="1555750"/>
          <p14:tracePt t="37069" x="1371600" y="1555750"/>
          <p14:tracePt t="37071" x="1363663" y="1555750"/>
          <p14:tracePt t="37073" x="1355725" y="1555750"/>
          <p14:tracePt t="37075" x="1347788" y="1563688"/>
          <p14:tracePt t="37077" x="1339850" y="1563688"/>
          <p14:tracePt t="37079" x="1331913" y="1563688"/>
          <p14:tracePt t="37081" x="1323975" y="1563688"/>
          <p14:tracePt t="37083" x="1316038" y="1563688"/>
          <p14:tracePt t="37087" x="1308100" y="1571625"/>
          <p14:tracePt t="37089" x="1300163" y="1571625"/>
          <p14:tracePt t="37093" x="1284288" y="1571625"/>
          <p14:tracePt t="37095" x="1276350" y="1571625"/>
          <p14:tracePt t="37097" x="1268413" y="1571625"/>
          <p14:tracePt t="37099" x="1260475" y="1579563"/>
          <p14:tracePt t="37103" x="1252538" y="1579563"/>
          <p14:tracePt t="37110" x="1228725" y="1579563"/>
          <p14:tracePt t="37113" x="1211263" y="1579563"/>
          <p14:tracePt t="37117" x="1203325" y="1587500"/>
          <p14:tracePt t="37119" x="1195388" y="1587500"/>
          <p14:tracePt t="37121" x="1187450" y="1587500"/>
          <p14:tracePt t="37123" x="1179513" y="1587500"/>
          <p14:tracePt t="37126" x="1171575" y="1587500"/>
          <p14:tracePt t="37128" x="1163638" y="1587500"/>
          <p14:tracePt t="37129" x="1155700" y="1587500"/>
          <p14:tracePt t="37131" x="1147763" y="1587500"/>
          <p14:tracePt t="37133" x="1139825" y="1587500"/>
          <p14:tracePt t="37135" x="1131888" y="1595438"/>
          <p14:tracePt t="37137" x="1123950" y="1595438"/>
          <p14:tracePt t="37139" x="1116013" y="1595438"/>
          <p14:tracePt t="37143" x="1100138" y="1595438"/>
          <p14:tracePt t="37145" x="1092200" y="1595438"/>
          <p14:tracePt t="37147" x="1084263" y="1595438"/>
          <p14:tracePt t="37151" x="1076325" y="1595438"/>
          <p14:tracePt t="37153" x="1068388" y="1603375"/>
          <p14:tracePt t="37155" x="1060450" y="1603375"/>
          <p14:tracePt t="37157" x="1052513" y="1603375"/>
          <p14:tracePt t="37160" x="1044575" y="1603375"/>
          <p14:tracePt t="37162" x="1036638" y="1603375"/>
          <p14:tracePt t="37165" x="1020763" y="1603375"/>
          <p14:tracePt t="37167" x="1012825" y="1611313"/>
          <p14:tracePt t="37169" x="1004888" y="1611313"/>
          <p14:tracePt t="37171" x="989013" y="1611313"/>
          <p14:tracePt t="37176" x="981075" y="1611313"/>
          <p14:tracePt t="37178" x="973138" y="1611313"/>
          <p14:tracePt t="37180" x="965200" y="1611313"/>
          <p14:tracePt t="37181" x="957263" y="1611313"/>
          <p14:tracePt t="37183" x="949325" y="1619250"/>
          <p14:tracePt t="37185" x="941388" y="1619250"/>
          <p14:tracePt t="37189" x="933450" y="1619250"/>
          <p14:tracePt t="37193" x="917575" y="1619250"/>
          <p14:tracePt t="37195" x="909638" y="1627188"/>
          <p14:tracePt t="37197" x="901700" y="1627188"/>
          <p14:tracePt t="37201" x="893763" y="1627188"/>
          <p14:tracePt t="37203" x="885825" y="1627188"/>
          <p14:tracePt t="37212" x="868363" y="1635125"/>
          <p14:tracePt t="37214" x="860425" y="1635125"/>
          <p14:tracePt t="37217" x="852488" y="1635125"/>
          <p14:tracePt t="37221" x="844550" y="1635125"/>
          <p14:tracePt t="37226" x="836613" y="1643063"/>
          <p14:tracePt t="37231" x="828675" y="1643063"/>
          <p14:tracePt t="37235" x="820738" y="1643063"/>
          <p14:tracePt t="37239" x="820738" y="1651000"/>
          <p14:tracePt t="37243" x="812800" y="1651000"/>
          <p14:tracePt t="37247" x="804863" y="1651000"/>
          <p14:tracePt t="37253" x="796925" y="1658938"/>
          <p14:tracePt t="37260" x="788988" y="1658938"/>
          <p14:tracePt t="37265" x="788988" y="1666875"/>
          <p14:tracePt t="37267" x="781050" y="1666875"/>
          <p14:tracePt t="37277" x="773113" y="1666875"/>
          <p14:tracePt t="37279" x="773113" y="1674813"/>
          <p14:tracePt t="37283" x="765175" y="1674813"/>
          <p14:tracePt t="37295" x="757238" y="1674813"/>
          <p14:tracePt t="37297" x="757238" y="1682750"/>
          <p14:tracePt t="37305" x="749300" y="1682750"/>
          <p14:tracePt t="37311" x="749300" y="1690688"/>
          <p14:tracePt t="37313" x="741363" y="1690688"/>
          <p14:tracePt t="37321" x="733425" y="1690688"/>
          <p14:tracePt t="37323" x="733425" y="1698625"/>
          <p14:tracePt t="37328" x="725488" y="1698625"/>
          <p14:tracePt t="37333" x="717550" y="1698625"/>
          <p14:tracePt t="37335" x="717550" y="1706563"/>
          <p14:tracePt t="37342" x="709613" y="1706563"/>
          <p14:tracePt t="37345" x="709613" y="1714500"/>
          <p14:tracePt t="37349" x="701675" y="1714500"/>
          <p14:tracePt t="37359" x="693738" y="1722438"/>
          <p14:tracePt t="37371" x="685800" y="1722438"/>
          <p14:tracePt t="37377" x="685800" y="1730375"/>
          <p14:tracePt t="37389" x="677863" y="1730375"/>
          <p14:tracePt t="37399" x="677863" y="1738313"/>
          <p14:tracePt t="37411" x="669925" y="1738313"/>
          <p14:tracePt t="37429" x="669925" y="1746250"/>
          <p14:tracePt t="37447" x="661988" y="1746250"/>
          <p14:tracePt t="37467" x="661988" y="1754188"/>
          <p14:tracePt t="37487" x="661988" y="1762125"/>
          <p14:tracePt t="37511" x="661988" y="1770063"/>
          <p14:tracePt t="37542" x="661988" y="1778000"/>
          <p14:tracePt t="37577" x="661988" y="1785938"/>
          <p14:tracePt t="37585" x="669925" y="1785938"/>
          <p14:tracePt t="37599" x="669925" y="1793875"/>
          <p14:tracePt t="37607" x="677863" y="1793875"/>
          <p14:tracePt t="37613" x="677863" y="1801813"/>
          <p14:tracePt t="37619" x="685800" y="1801813"/>
          <p14:tracePt t="37625" x="685800" y="1809750"/>
          <p14:tracePt t="37627" x="693738" y="1809750"/>
          <p14:tracePt t="37633" x="701675" y="1817688"/>
          <p14:tracePt t="37642" x="709613" y="1825625"/>
          <p14:tracePt t="37647" x="717550" y="1825625"/>
          <p14:tracePt t="37649" x="717550" y="1833563"/>
          <p14:tracePt t="37655" x="725488" y="1833563"/>
          <p14:tracePt t="37657" x="725488" y="1841500"/>
          <p14:tracePt t="37661" x="733425" y="1841500"/>
          <p14:tracePt t="37665" x="733425" y="1849438"/>
          <p14:tracePt t="37669" x="741363" y="1849438"/>
          <p14:tracePt t="37675" x="749300" y="1857375"/>
          <p14:tracePt t="37683" x="757238" y="1857375"/>
          <p14:tracePt t="37685" x="757238" y="1865313"/>
          <p14:tracePt t="37689" x="765175" y="1865313"/>
          <p14:tracePt t="37693" x="765175" y="1873250"/>
          <p14:tracePt t="37696" x="773113" y="1873250"/>
          <p14:tracePt t="37701" x="781050" y="1881188"/>
          <p14:tracePt t="37705" x="788988" y="1881188"/>
          <p14:tracePt t="37709" x="796925" y="1890713"/>
          <p14:tracePt t="37713" x="804863" y="1890713"/>
          <p14:tracePt t="37717" x="812800" y="1898650"/>
          <p14:tracePt t="37721" x="820738" y="1898650"/>
          <p14:tracePt t="37727" x="828675" y="1906588"/>
          <p14:tracePt t="37729" x="836613" y="1906588"/>
          <p14:tracePt t="37733" x="844550" y="1914525"/>
          <p14:tracePt t="37737" x="852488" y="1914525"/>
          <p14:tracePt t="37739" x="860425" y="1914525"/>
          <p14:tracePt t="37743" x="868363" y="1922463"/>
          <p14:tracePt t="37747" x="877888" y="1922463"/>
          <p14:tracePt t="37751" x="885825" y="1930400"/>
          <p14:tracePt t="37755" x="893763" y="1930400"/>
          <p14:tracePt t="37760" x="901700" y="1930400"/>
          <p14:tracePt t="37763" x="909638" y="1938338"/>
          <p14:tracePt t="37767" x="917575" y="1938338"/>
          <p14:tracePt t="37771" x="925513" y="1946275"/>
          <p14:tracePt t="37776" x="933450" y="1946275"/>
          <p14:tracePt t="37779" x="941388" y="1946275"/>
          <p14:tracePt t="37783" x="941388" y="1954213"/>
          <p14:tracePt t="37785" x="949325" y="1954213"/>
          <p14:tracePt t="37789" x="957263" y="1954213"/>
          <p14:tracePt t="37795" x="965200" y="1962150"/>
          <p14:tracePt t="37799" x="973138" y="1962150"/>
          <p14:tracePt t="37803" x="981075" y="1962150"/>
          <p14:tracePt t="37807" x="981075" y="1970088"/>
          <p14:tracePt t="37810" x="989013" y="1970088"/>
          <p14:tracePt t="37813" x="996950" y="1970088"/>
          <p14:tracePt t="37817" x="1004888" y="1970088"/>
          <p14:tracePt t="37821" x="1012825" y="1978025"/>
          <p14:tracePt t="37825" x="1020763" y="1978025"/>
          <p14:tracePt t="37831" x="1028700" y="1978025"/>
          <p14:tracePt t="37833" x="1028700" y="1985963"/>
          <p14:tracePt t="37835" x="1036638" y="1985963"/>
          <p14:tracePt t="37839" x="1044575" y="1985963"/>
          <p14:tracePt t="37843" x="1052513" y="1985963"/>
          <p14:tracePt t="37845" x="1052513" y="1993900"/>
          <p14:tracePt t="37847" x="1060450" y="1993900"/>
          <p14:tracePt t="37851" x="1068388" y="1993900"/>
          <p14:tracePt t="37855" x="1076325" y="2001838"/>
          <p14:tracePt t="37859" x="1084263" y="2001838"/>
          <p14:tracePt t="37863" x="1092200" y="2001838"/>
          <p14:tracePt t="37867" x="1100138" y="2001838"/>
          <p14:tracePt t="37869" x="1100138" y="2009775"/>
          <p14:tracePt t="37871" x="1108075" y="2009775"/>
          <p14:tracePt t="37875" x="1116013" y="2009775"/>
          <p14:tracePt t="37878" x="1123950" y="2009775"/>
          <p14:tracePt t="37881" x="1131888" y="2009775"/>
          <p14:tracePt t="37885" x="1139825" y="2009775"/>
          <p14:tracePt t="37887" x="1139825" y="2017713"/>
          <p14:tracePt t="37889" x="1147763" y="2017713"/>
          <p14:tracePt t="37892" x="1155700" y="2017713"/>
          <p14:tracePt t="37895" x="1163638" y="2017713"/>
          <p14:tracePt t="37899" x="1171575" y="2017713"/>
          <p14:tracePt t="37901" x="1179513" y="2017713"/>
          <p14:tracePt t="37905" x="1187450" y="2017713"/>
          <p14:tracePt t="37907" x="1195388" y="2017713"/>
          <p14:tracePt t="37911" x="1203325" y="2017713"/>
          <p14:tracePt t="37913" x="1211263" y="2017713"/>
          <p14:tracePt t="37916" x="1220788" y="2025650"/>
          <p14:tracePt t="37919" x="1228725" y="2025650"/>
          <p14:tracePt t="37921" x="1236663" y="2025650"/>
          <p14:tracePt t="37923" x="1244600" y="2025650"/>
          <p14:tracePt t="37925" x="1252538" y="2025650"/>
          <p14:tracePt t="37929" x="1260475" y="2025650"/>
          <p14:tracePt t="37931" x="1268413" y="2025650"/>
          <p14:tracePt t="37933" x="1276350" y="2025650"/>
          <p14:tracePt t="37935" x="1284288" y="2025650"/>
          <p14:tracePt t="37937" x="1292225" y="2025650"/>
          <p14:tracePt t="37939" x="1300163" y="2025650"/>
          <p14:tracePt t="37943" x="1308100" y="2025650"/>
          <p14:tracePt t="37945" x="1316038" y="2033588"/>
          <p14:tracePt t="37947" x="1323975" y="2033588"/>
          <p14:tracePt t="37949" x="1331913" y="2033588"/>
          <p14:tracePt t="37951" x="1339850" y="2033588"/>
          <p14:tracePt t="37953" x="1347788" y="2033588"/>
          <p14:tracePt t="37955" x="1355725" y="2033588"/>
          <p14:tracePt t="37957" x="1363663" y="2033588"/>
          <p14:tracePt t="37960" x="1371600" y="2033588"/>
          <p14:tracePt t="37963" x="1387475" y="2033588"/>
          <p14:tracePt t="37965" x="1395413" y="2041525"/>
          <p14:tracePt t="37967" x="1403350" y="2041525"/>
          <p14:tracePt t="37969" x="1411288" y="2041525"/>
          <p14:tracePt t="37971" x="1419225" y="2041525"/>
          <p14:tracePt t="37973" x="1427163" y="2041525"/>
          <p14:tracePt t="37975" x="1435100" y="2041525"/>
          <p14:tracePt t="37979" x="1450975" y="2041525"/>
          <p14:tracePt t="37980" x="1458913" y="2041525"/>
          <p14:tracePt t="37985" x="1466850" y="2041525"/>
          <p14:tracePt t="37987" x="1474788" y="2041525"/>
          <p14:tracePt t="37989" x="1482725" y="2041525"/>
          <p14:tracePt t="37993" x="1498600" y="2041525"/>
          <p14:tracePt t="37995" x="1506538" y="2041525"/>
          <p14:tracePt t="37999" x="1514475" y="2041525"/>
          <p14:tracePt t="38001" x="1522413" y="2041525"/>
          <p14:tracePt t="38003" x="1530350" y="2041525"/>
          <p14:tracePt t="38005" x="1538288" y="2041525"/>
          <p14:tracePt t="38007" x="1546225" y="2041525"/>
          <p14:tracePt t="38011" x="1554163" y="2041525"/>
          <p14:tracePt t="38013" x="1562100" y="2033588"/>
          <p14:tracePt t="38015" x="1571625" y="2033588"/>
          <p14:tracePt t="38019" x="1579563" y="2033588"/>
          <p14:tracePt t="38021" x="1587500" y="2033588"/>
          <p14:tracePt t="38023" x="1595438" y="2033588"/>
          <p14:tracePt t="38027" x="1603375" y="2033588"/>
          <p14:tracePt t="38029" x="1611313" y="2033588"/>
          <p14:tracePt t="38033" x="1619250" y="2033588"/>
          <p14:tracePt t="38035" x="1627188" y="2033588"/>
          <p14:tracePt t="38039" x="1635125" y="2033588"/>
          <p14:tracePt t="38043" x="1643063" y="2033588"/>
          <p14:tracePt t="38045" x="1651000" y="2033588"/>
          <p14:tracePt t="38049" x="1658938" y="2033588"/>
          <p14:tracePt t="38053" x="1666875" y="2033588"/>
          <p14:tracePt t="38055" x="1674813" y="2025650"/>
          <p14:tracePt t="38059" x="1682750" y="2025650"/>
          <p14:tracePt t="38061" x="1690688" y="2025650"/>
          <p14:tracePt t="38065" x="1698625" y="2025650"/>
          <p14:tracePt t="38067" x="1706563" y="2025650"/>
          <p14:tracePt t="38071" x="1714500" y="2025650"/>
          <p14:tracePt t="38074" x="1722438" y="2025650"/>
          <p14:tracePt t="38077" x="1730375" y="2025650"/>
          <p14:tracePt t="38079" x="1738313" y="2033588"/>
          <p14:tracePt t="38081" x="1746250" y="2033588"/>
          <p14:tracePt t="38085" x="1754188" y="2033588"/>
          <p14:tracePt t="38087" x="1762125" y="2033588"/>
          <p14:tracePt t="38089" x="1770063" y="2033588"/>
          <p14:tracePt t="38093" x="1785938" y="2033588"/>
          <p14:tracePt t="38097" x="1793875" y="2033588"/>
          <p14:tracePt t="38099" x="1801813" y="2033588"/>
          <p14:tracePt t="38101" x="1809750" y="2033588"/>
          <p14:tracePt t="38103" x="1817688" y="2033588"/>
          <p14:tracePt t="38105" x="1825625" y="2033588"/>
          <p14:tracePt t="38107" x="1833563" y="2033588"/>
          <p14:tracePt t="38109" x="1841500" y="2033588"/>
          <p14:tracePt t="38113" x="1849438" y="2033588"/>
          <p14:tracePt t="38115" x="1857375" y="2033588"/>
          <p14:tracePt t="38121" x="1881188" y="2033588"/>
          <p14:tracePt t="38122" x="1889125" y="2033588"/>
          <p14:tracePt t="38127" x="1897063" y="2033588"/>
          <p14:tracePt t="38129" x="1905000" y="2033588"/>
          <p14:tracePt t="38131" x="1912938" y="2033588"/>
          <p14:tracePt t="38133" x="1922463" y="2033588"/>
          <p14:tracePt t="38137" x="1930400" y="2033588"/>
          <p14:tracePt t="38139" x="1938338" y="2033588"/>
          <p14:tracePt t="38143" x="1954213" y="2033588"/>
          <p14:tracePt t="38147" x="1962150" y="2033588"/>
          <p14:tracePt t="38149" x="1970088" y="2033588"/>
          <p14:tracePt t="38151" x="1978025" y="2033588"/>
          <p14:tracePt t="38155" x="1985963" y="2033588"/>
          <p14:tracePt t="38157" x="1993900" y="2033588"/>
          <p14:tracePt t="38159" x="2001838" y="2033588"/>
          <p14:tracePt t="38163" x="2009775" y="2033588"/>
          <p14:tracePt t="38167" x="2017713" y="2033588"/>
          <p14:tracePt t="38169" x="2025650" y="2033588"/>
          <p14:tracePt t="38171" x="2025650" y="2025650"/>
          <p14:tracePt t="38173" x="2033588" y="2025650"/>
          <p14:tracePt t="38177" x="2041525" y="2025650"/>
          <p14:tracePt t="38181" x="2049463" y="2025650"/>
          <p14:tracePt t="38185" x="2057400" y="2025650"/>
          <p14:tracePt t="38189" x="2065338" y="2025650"/>
          <p14:tracePt t="38193" x="2073275" y="2025650"/>
          <p14:tracePt t="38211" x="2105025" y="2025650"/>
          <p14:tracePt t="38213" x="2112963" y="2025650"/>
          <p14:tracePt t="38217" x="2120900" y="2025650"/>
          <p14:tracePt t="38221" x="2128838" y="2025650"/>
          <p14:tracePt t="38226" x="2136775" y="2025650"/>
          <p14:tracePt t="38228" x="2144713" y="2025650"/>
          <p14:tracePt t="38231" x="2152650" y="2025650"/>
          <p14:tracePt t="38235" x="2160588" y="2025650"/>
          <p14:tracePt t="38239" x="2168525" y="2025650"/>
          <p14:tracePt t="38242" x="2176463" y="2025650"/>
          <p14:tracePt t="38246" x="2184400" y="2017713"/>
          <p14:tracePt t="38249" x="2192338" y="2017713"/>
          <p14:tracePt t="38253" x="2200275" y="2017713"/>
          <p14:tracePt t="38257" x="2208213" y="2017713"/>
          <p14:tracePt t="38261" x="2216150" y="2017713"/>
          <p14:tracePt t="38265" x="2224088" y="2009775"/>
          <p14:tracePt t="38269" x="2232025" y="2009775"/>
          <p14:tracePt t="38275" x="2239963" y="2009775"/>
          <p14:tracePt t="38279" x="2247900" y="2009775"/>
          <p14:tracePt t="38281" x="2247900" y="2001838"/>
          <p14:tracePt t="38285" x="2255838" y="2001838"/>
          <p14:tracePt t="38292" x="2265363" y="2001838"/>
          <p14:tracePt t="38295" x="2265363" y="1993900"/>
          <p14:tracePt t="38297" x="2273300" y="1993900"/>
          <p14:tracePt t="38305" x="2281238" y="1993900"/>
          <p14:tracePt t="38313" x="2289175" y="1985963"/>
          <p14:tracePt t="38321" x="2297113" y="1985963"/>
          <p14:tracePt t="38329" x="2305050" y="1985963"/>
          <p14:tracePt t="38333" x="2305050" y="1978025"/>
          <p14:tracePt t="38337" x="2312988" y="1978025"/>
          <p14:tracePt t="38345" x="2320925" y="1978025"/>
          <p14:tracePt t="38353" x="2328863" y="1978025"/>
          <p14:tracePt t="38361" x="2336800" y="1978025"/>
          <p14:tracePt t="38365" x="2336800" y="1970088"/>
          <p14:tracePt t="38371" x="2344738" y="1970088"/>
          <p14:tracePt t="38391" x="2352675" y="1970088"/>
          <p14:tracePt t="38421" x="2352675" y="1962150"/>
          <p14:tracePt t="38431" x="2360613" y="1962150"/>
          <p14:tracePt t="38451" x="2360613" y="1954213"/>
          <p14:tracePt t="38461" x="2368550" y="1954213"/>
          <p14:tracePt t="38465" x="2368550" y="1946275"/>
          <p14:tracePt t="38475" x="2368550" y="1938338"/>
          <p14:tracePt t="38479" x="2376488" y="1938338"/>
          <p14:tracePt t="38485" x="2376488" y="1930400"/>
          <p14:tracePt t="38493" x="2376488" y="1922463"/>
          <p14:tracePt t="38499" x="2376488" y="1914525"/>
          <p14:tracePt t="38505" x="2384425" y="1906588"/>
          <p14:tracePt t="38513" x="2384425" y="1898650"/>
          <p14:tracePt t="38519" x="2384425" y="1890713"/>
          <p14:tracePt t="38526" x="2384425" y="1881188"/>
          <p14:tracePt t="38531" x="2384425" y="1873250"/>
          <p14:tracePt t="38535" x="2384425" y="1865313"/>
          <p14:tracePt t="38542" x="2384425" y="1857375"/>
          <p14:tracePt t="38547" x="2384425" y="1849438"/>
          <p14:tracePt t="38553" x="2376488" y="1841500"/>
          <p14:tracePt t="38561" x="2376488" y="1833563"/>
          <p14:tracePt t="38567" x="2376488" y="1825625"/>
          <p14:tracePt t="38577" x="2376488" y="1817688"/>
          <p14:tracePt t="38755" x="2384425" y="1817688"/>
          <p14:tracePt t="38761" x="2392363" y="1817688"/>
          <p14:tracePt t="38765" x="2400300" y="1825625"/>
          <p14:tracePt t="38769" x="2408238" y="1825625"/>
          <p14:tracePt t="38773" x="2416175" y="1825625"/>
          <p14:tracePt t="38776" x="2424113" y="1825625"/>
          <p14:tracePt t="38777" x="2424113" y="1833563"/>
          <p14:tracePt t="38779" x="2432050" y="1833563"/>
          <p14:tracePt t="38783" x="2439988" y="1833563"/>
          <p14:tracePt t="38785" x="2447925" y="1833563"/>
          <p14:tracePt t="38787" x="2455863" y="1841500"/>
          <p14:tracePt t="38793" x="2471738" y="1841500"/>
          <p14:tracePt t="38795" x="2479675" y="1849438"/>
          <p14:tracePt t="38799" x="2487613" y="1849438"/>
          <p14:tracePt t="38801" x="2495550" y="1849438"/>
          <p14:tracePt t="38803" x="2503488" y="1857375"/>
          <p14:tracePt t="38805" x="2511425" y="1857375"/>
          <p14:tracePt t="38807" x="2519363" y="1857375"/>
          <p14:tracePt t="38809" x="2527300" y="1857375"/>
          <p14:tracePt t="38813" x="2535238" y="1865313"/>
          <p14:tracePt t="38815" x="2543175" y="1865313"/>
          <p14:tracePt t="38817" x="2551113" y="1865313"/>
          <p14:tracePt t="38819" x="2559050" y="1865313"/>
          <p14:tracePt t="38821" x="2559050" y="1873250"/>
          <p14:tracePt t="38823" x="2566988" y="1873250"/>
          <p14:tracePt t="38825" x="2574925" y="1873250"/>
          <p14:tracePt t="38828" x="2582863" y="1873250"/>
          <p14:tracePt t="38829" x="2590800" y="1873250"/>
          <p14:tracePt t="38831" x="2590800" y="1881188"/>
          <p14:tracePt t="38833" x="2598738" y="1881188"/>
          <p14:tracePt t="38835" x="2606675" y="1881188"/>
          <p14:tracePt t="38839" x="2616200" y="1881188"/>
          <p14:tracePt t="38842" x="2624138" y="1881188"/>
          <p14:tracePt t="38844" x="2624138" y="1890713"/>
          <p14:tracePt t="38845" x="2632075" y="1890713"/>
          <p14:tracePt t="38847" x="2640013" y="1890713"/>
          <p14:tracePt t="38851" x="2647950" y="1898650"/>
          <p14:tracePt t="38853" x="2655888" y="1898650"/>
          <p14:tracePt t="38855" x="2663825" y="1898650"/>
          <p14:tracePt t="38859" x="2671763" y="1906588"/>
          <p14:tracePt t="38861" x="2679700" y="1906588"/>
          <p14:tracePt t="38863" x="2687638" y="1906588"/>
          <p14:tracePt t="38867" x="2695575" y="1906588"/>
          <p14:tracePt t="38869" x="2703513" y="1914525"/>
          <p14:tracePt t="38871" x="2711450" y="1914525"/>
          <p14:tracePt t="38873" x="2719388" y="1914525"/>
          <p14:tracePt t="38875" x="2727325" y="1914525"/>
          <p14:tracePt t="38878" x="2735263" y="1922463"/>
          <p14:tracePt t="38879" x="2743200" y="1922463"/>
          <p14:tracePt t="38881" x="2751138" y="1922463"/>
          <p14:tracePt t="38883" x="2759075" y="1930400"/>
          <p14:tracePt t="38885" x="2767013" y="1930400"/>
          <p14:tracePt t="38887" x="2774950" y="1930400"/>
          <p14:tracePt t="38889" x="2782888" y="1930400"/>
          <p14:tracePt t="38892" x="2798763" y="1938338"/>
          <p14:tracePt t="38895" x="2814638" y="1946275"/>
          <p14:tracePt t="38897" x="2822575" y="1946275"/>
          <p14:tracePt t="38900" x="2830513" y="1946275"/>
          <p14:tracePt t="38901" x="2846388" y="1954213"/>
          <p14:tracePt t="38903" x="2854325" y="1954213"/>
          <p14:tracePt t="38905" x="2862263" y="1962150"/>
          <p14:tracePt t="38907" x="2878138" y="1962150"/>
          <p14:tracePt t="38910" x="2886075" y="1970088"/>
          <p14:tracePt t="38913" x="2909888" y="1970088"/>
          <p14:tracePt t="38915" x="2925763" y="1978025"/>
          <p14:tracePt t="38917" x="2933700" y="1978025"/>
          <p14:tracePt t="38919" x="2949575" y="1985963"/>
          <p14:tracePt t="38921" x="2957513" y="1985963"/>
          <p14:tracePt t="38923" x="2974975" y="1993900"/>
          <p14:tracePt t="38925" x="2982913" y="1993900"/>
          <p14:tracePt t="38927" x="2998788" y="2001838"/>
          <p14:tracePt t="38932" x="3022600" y="2009775"/>
          <p14:tracePt t="38933" x="3038475" y="2009775"/>
          <p14:tracePt t="38935" x="3046413" y="2009775"/>
          <p14:tracePt t="38937" x="3062288" y="2017713"/>
          <p14:tracePt t="38939" x="3070225" y="2017713"/>
          <p14:tracePt t="38943" x="3094038" y="2025650"/>
          <p14:tracePt t="38947" x="3117850" y="2033588"/>
          <p14:tracePt t="38949" x="3125788" y="2033588"/>
          <p14:tracePt t="38951" x="3141663" y="2033588"/>
          <p14:tracePt t="38953" x="3149600" y="2041525"/>
          <p14:tracePt t="38955" x="3157538" y="2041525"/>
          <p14:tracePt t="38957" x="3165475" y="2041525"/>
          <p14:tracePt t="38959" x="3181350" y="2041525"/>
          <p14:tracePt t="38964" x="3197225" y="2041525"/>
          <p14:tracePt t="38965" x="3205163" y="2041525"/>
          <p14:tracePt t="38967" x="3221038" y="2049463"/>
          <p14:tracePt t="38969" x="3228975" y="2049463"/>
          <p14:tracePt t="38971" x="3236913" y="2049463"/>
          <p14:tracePt t="38973" x="3244850" y="2049463"/>
          <p14:tracePt t="38975" x="3252788" y="2049463"/>
          <p14:tracePt t="38980" x="3268663" y="2057400"/>
          <p14:tracePt t="38981" x="3276600" y="2057400"/>
          <p14:tracePt t="38983" x="3284538" y="2057400"/>
          <p14:tracePt t="38985" x="3292475" y="2057400"/>
          <p14:tracePt t="38987" x="3300413" y="2057400"/>
          <p14:tracePt t="38989" x="3308350" y="2057400"/>
          <p14:tracePt t="38993" x="3325813" y="2057400"/>
          <p14:tracePt t="38995" x="3333750" y="2057400"/>
          <p14:tracePt t="38997" x="3341688" y="2057400"/>
          <p14:tracePt t="39001" x="3349625" y="2057400"/>
          <p14:tracePt t="39003" x="3357563" y="2057400"/>
          <p14:tracePt t="39005" x="3365500" y="2057400"/>
          <p14:tracePt t="39007" x="3373438" y="2057400"/>
          <p14:tracePt t="39011" x="3381375" y="2057400"/>
          <p14:tracePt t="39013" x="3389313" y="2057400"/>
          <p14:tracePt t="39015" x="3397250" y="2057400"/>
          <p14:tracePt t="39019" x="3405188" y="2049463"/>
          <p14:tracePt t="39021" x="3413125" y="2049463"/>
          <p14:tracePt t="39023" x="3421063" y="2049463"/>
          <p14:tracePt t="39026" x="3429000" y="2049463"/>
          <p14:tracePt t="39029" x="3436938" y="2049463"/>
          <p14:tracePt t="39031" x="3444875" y="2049463"/>
          <p14:tracePt t="39033" x="3452813" y="2049463"/>
          <p14:tracePt t="39035" x="3452813" y="2041525"/>
          <p14:tracePt t="39037" x="3460750" y="2041525"/>
          <p14:tracePt t="39039" x="3468688" y="2041525"/>
          <p14:tracePt t="39043" x="3476625" y="2041525"/>
          <p14:tracePt t="39047" x="3484563" y="2033588"/>
          <p14:tracePt t="39051" x="3492500" y="2033588"/>
          <p14:tracePt t="39057" x="3500438" y="2033588"/>
          <p14:tracePt t="39063" x="3508375" y="2025650"/>
          <p14:tracePt t="39073" x="3516313" y="2025650"/>
          <p14:tracePt t="39088" x="3516313" y="2017713"/>
          <p14:tracePt t="39135" x="3524250" y="2017713"/>
          <p14:tracePt t="39141" x="3524250" y="2009775"/>
          <p14:tracePt t="39143" x="3532188" y="2009775"/>
          <p14:tracePt t="39149" x="3540125" y="2009775"/>
          <p14:tracePt t="39153" x="3548063" y="2001838"/>
          <p14:tracePt t="39157" x="3556000" y="2001838"/>
          <p14:tracePt t="39161" x="3563938" y="2001838"/>
          <p14:tracePt t="39163" x="3563938" y="1993900"/>
          <p14:tracePt t="39165" x="3571875" y="1993900"/>
          <p14:tracePt t="39167" x="3579813" y="1993900"/>
          <p14:tracePt t="39171" x="3587750" y="1993900"/>
          <p14:tracePt t="39173" x="3587750" y="1985963"/>
          <p14:tracePt t="39175" x="3595688" y="1985963"/>
          <p14:tracePt t="39179" x="3603625" y="1985963"/>
          <p14:tracePt t="39183" x="3603625" y="1978025"/>
          <p14:tracePt t="39185" x="3611563" y="1978025"/>
          <p14:tracePt t="39189" x="3619500" y="1978025"/>
          <p14:tracePt t="39193" x="3627438" y="1970088"/>
          <p14:tracePt t="39199" x="3635375" y="1970088"/>
          <p14:tracePt t="39203" x="3643313" y="1970088"/>
          <p14:tracePt t="39211" x="3651250" y="1962150"/>
          <p14:tracePt t="39219" x="3660775" y="1962150"/>
          <p14:tracePt t="39353" x="3651250" y="1962150"/>
          <p14:tracePt t="39361" x="3643313" y="1962150"/>
          <p14:tracePt t="39367" x="3635375" y="1962150"/>
          <p14:tracePt t="39373" x="3627438" y="1962150"/>
          <p14:tracePt t="39377" x="3627438" y="1970088"/>
          <p14:tracePt t="39379" x="3619500" y="1970088"/>
          <p14:tracePt t="39383" x="3611563" y="1970088"/>
          <p14:tracePt t="39389" x="3603625" y="1970088"/>
          <p14:tracePt t="39393" x="3595688" y="1970088"/>
          <p14:tracePt t="39397" x="3587750" y="1970088"/>
          <p14:tracePt t="39403" x="3579813" y="1970088"/>
          <p14:tracePt t="39407" x="3571875" y="1970088"/>
          <p14:tracePt t="39409" x="3571875" y="1978025"/>
          <p14:tracePt t="39413" x="3563938" y="1978025"/>
          <p14:tracePt t="39419" x="3556000" y="1978025"/>
          <p14:tracePt t="39426" x="3548063" y="1978025"/>
          <p14:tracePt t="39435" x="3540125" y="1978025"/>
          <p14:tracePt t="39519" x="3540125" y="1985963"/>
          <p14:tracePt t="39535" x="3540125" y="1993900"/>
          <p14:tracePt t="39547" x="3540125" y="2001838"/>
          <p14:tracePt t="39563" x="3548063" y="2001838"/>
          <p14:tracePt t="39567" x="3548063" y="2009775"/>
          <p14:tracePt t="39599" x="3548063" y="2017713"/>
          <p14:tracePt t="39657" x="3548063" y="2025650"/>
          <p14:tracePt t="39671" x="3548063" y="2033588"/>
          <p14:tracePt t="39675" x="3540125" y="2033588"/>
          <p14:tracePt t="39683" x="3540125" y="2041525"/>
          <p14:tracePt t="39693" x="3540125" y="2049463"/>
          <p14:tracePt t="39703" x="3540125" y="2057400"/>
          <p14:tracePt t="39713" x="3532188" y="2065338"/>
          <p14:tracePt t="39723" x="3532188" y="2073275"/>
          <p14:tracePt t="39735" x="3532188" y="2081213"/>
          <p14:tracePt t="39745" x="3524250" y="2081213"/>
          <p14:tracePt t="39747" x="3524250" y="2089150"/>
          <p14:tracePt t="39761" x="3524250" y="2097088"/>
          <p14:tracePt t="39773" x="3524250" y="2105025"/>
          <p14:tracePt t="39788" x="3524250" y="2112963"/>
          <p14:tracePt t="39804" x="3524250" y="2120900"/>
          <p14:tracePt t="39816" x="3524250" y="2128838"/>
          <p14:tracePt t="39830" x="3524250" y="2136775"/>
          <p14:tracePt t="39842" x="3524250" y="2144713"/>
          <p14:tracePt t="39854" x="3524250" y="2152650"/>
          <p14:tracePt t="39873" x="3524250" y="2160588"/>
          <p14:tracePt t="39915" x="3524250" y="2168525"/>
          <p14:tracePt t="39963" x="3524250" y="2176463"/>
          <p14:tracePt t="39975" x="3532188" y="2176463"/>
          <p14:tracePt t="40013" x="3540125" y="2176463"/>
          <p14:tracePt t="40016" x="3540125" y="2184400"/>
          <p14:tracePt t="40031" x="3548063" y="2184400"/>
          <p14:tracePt t="40047" x="3556000" y="2184400"/>
          <p14:tracePt t="40059" x="3563938" y="2184400"/>
          <p14:tracePt t="40067" x="3571875" y="2184400"/>
          <p14:tracePt t="40077" x="3579813" y="2192338"/>
          <p14:tracePt t="40079" x="3587750" y="2192338"/>
          <p14:tracePt t="40083" x="3595688" y="2192338"/>
          <p14:tracePt t="40087" x="3603625" y="2192338"/>
          <p14:tracePt t="40092" x="3611563" y="2192338"/>
          <p14:tracePt t="40095" x="3619500" y="2192338"/>
          <p14:tracePt t="40099" x="3627438" y="2192338"/>
          <p14:tracePt t="40103" x="3635375" y="2192338"/>
          <p14:tracePt t="40105" x="3643313" y="2192338"/>
          <p14:tracePt t="40109" x="3651250" y="2192338"/>
          <p14:tracePt t="40111" x="3651250" y="2200275"/>
          <p14:tracePt t="40113" x="3660775" y="2200275"/>
          <p14:tracePt t="40115" x="3668713" y="2200275"/>
          <p14:tracePt t="40119" x="3676650" y="2200275"/>
          <p14:tracePt t="40124" x="3684588" y="2200275"/>
          <p14:tracePt t="40127" x="3692525" y="2200275"/>
          <p14:tracePt t="40129" x="3700463" y="2200275"/>
          <p14:tracePt t="40133" x="3708400" y="2200275"/>
          <p14:tracePt t="40135" x="3716338" y="2200275"/>
          <p14:tracePt t="40139" x="3724275" y="2200275"/>
          <p14:tracePt t="40143" x="3732213" y="2200275"/>
          <p14:tracePt t="40147" x="3740150" y="2200275"/>
          <p14:tracePt t="40149" x="3748088" y="2200275"/>
          <p14:tracePt t="40153" x="3756025" y="2200275"/>
          <p14:tracePt t="40155" x="3756025" y="2208213"/>
          <p14:tracePt t="40157" x="3763963" y="2208213"/>
          <p14:tracePt t="40164" x="3771900" y="2208213"/>
          <p14:tracePt t="40167" x="3779838" y="2208213"/>
          <p14:tracePt t="40173" x="3787775" y="2208213"/>
          <p14:tracePt t="40177" x="3795713" y="2208213"/>
          <p14:tracePt t="40184" x="3803650" y="2208213"/>
          <p14:tracePt t="40187" x="3803650" y="2216150"/>
          <p14:tracePt t="40189" x="3811588" y="2216150"/>
          <p14:tracePt t="40197" x="3819525" y="2216150"/>
          <p14:tracePt t="40211" x="3827463" y="2216150"/>
          <p14:tracePt t="40248" x="3835400" y="2216150"/>
          <p14:tracePt t="40256" x="3835400" y="2224088"/>
          <p14:tracePt t="40261" x="3843338" y="2224088"/>
          <p14:tracePt t="40269" x="3851275" y="2224088"/>
          <p14:tracePt t="40277" x="3859213" y="2224088"/>
          <p14:tracePt t="40279" x="3867150" y="2224088"/>
          <p14:tracePt t="40283" x="3875088" y="2233613"/>
          <p14:tracePt t="40287" x="3883025" y="2233613"/>
          <p14:tracePt t="40292" x="3890963" y="2233613"/>
          <p14:tracePt t="40295" x="3898900" y="2233613"/>
          <p14:tracePt t="40297" x="3906838" y="2233613"/>
          <p14:tracePt t="40299" x="3906838" y="2241550"/>
          <p14:tracePt t="40302" x="3914775" y="2241550"/>
          <p14:tracePt t="40305" x="3922713" y="2241550"/>
          <p14:tracePt t="40309" x="3930650" y="2241550"/>
          <p14:tracePt t="40313" x="3938588" y="2249488"/>
          <p14:tracePt t="40317" x="3946525" y="2249488"/>
          <p14:tracePt t="40319" x="3954463" y="2249488"/>
          <p14:tracePt t="40323" x="3962400" y="2249488"/>
          <p14:tracePt t="40327" x="3970338" y="2249488"/>
          <p14:tracePt t="40329" x="3970338" y="2257425"/>
          <p14:tracePt t="40331" x="3978275" y="2257425"/>
          <p14:tracePt t="40333" x="3986213" y="2257425"/>
          <p14:tracePt t="40337" x="3994150" y="2257425"/>
          <p14:tracePt t="40339" x="4002088" y="2257425"/>
          <p14:tracePt t="40343" x="4011613" y="2265363"/>
          <p14:tracePt t="40344" x="4019550" y="2265363"/>
          <p14:tracePt t="40347" x="4027488" y="2265363"/>
          <p14:tracePt t="40349" x="4035425" y="2265363"/>
          <p14:tracePt t="40351" x="4043363" y="2265363"/>
          <p14:tracePt t="40353" x="4051300" y="2265363"/>
          <p14:tracePt t="40357" x="4059238" y="2265363"/>
          <p14:tracePt t="40359" x="4067175" y="2265363"/>
          <p14:tracePt t="40361" x="4075113" y="2265363"/>
          <p14:tracePt t="40363" x="4083050" y="2265363"/>
          <p14:tracePt t="40365" x="4090988" y="2273300"/>
          <p14:tracePt t="40367" x="4098925" y="2273300"/>
          <p14:tracePt t="40369" x="4106863" y="2273300"/>
          <p14:tracePt t="40371" x="4122738" y="2273300"/>
          <p14:tracePt t="40373" x="4130675" y="2273300"/>
          <p14:tracePt t="40375" x="4138613" y="2273300"/>
          <p14:tracePt t="40377" x="4146550" y="2273300"/>
          <p14:tracePt t="40379" x="4154488" y="2273300"/>
          <p14:tracePt t="40381" x="4162425" y="2273300"/>
          <p14:tracePt t="40383" x="4170363" y="2273300"/>
          <p14:tracePt t="40385" x="4178300" y="2273300"/>
          <p14:tracePt t="40387" x="4186238" y="2273300"/>
          <p14:tracePt t="40389" x="4202113" y="2273300"/>
          <p14:tracePt t="40393" x="4217988" y="2273300"/>
          <p14:tracePt t="40395" x="4225925" y="2273300"/>
          <p14:tracePt t="40397" x="4241800" y="2273300"/>
          <p14:tracePt t="40399" x="4249738" y="2265363"/>
          <p14:tracePt t="40401" x="4257675" y="2265363"/>
          <p14:tracePt t="40403" x="4265613" y="2265363"/>
          <p14:tracePt t="40405" x="4273550" y="2265363"/>
          <p14:tracePt t="40407" x="4289425" y="2265363"/>
          <p14:tracePt t="40409" x="4297363" y="2265363"/>
          <p14:tracePt t="40411" x="4305300" y="2265363"/>
          <p14:tracePt t="40413" x="4313238" y="2265363"/>
          <p14:tracePt t="40415" x="4321175" y="2265363"/>
          <p14:tracePt t="40417" x="4329113" y="2265363"/>
          <p14:tracePt t="40419" x="4337050" y="2265363"/>
          <p14:tracePt t="40421" x="4344988" y="2257425"/>
          <p14:tracePt t="40423" x="4352925" y="2257425"/>
          <p14:tracePt t="40425" x="4362450" y="2257425"/>
          <p14:tracePt t="40429" x="4370388" y="2257425"/>
          <p14:tracePt t="40431" x="4378325" y="2257425"/>
          <p14:tracePt t="40433" x="4386263" y="2257425"/>
          <p14:tracePt t="40437" x="4394200" y="2257425"/>
          <p14:tracePt t="40439" x="4402138" y="2257425"/>
          <p14:tracePt t="40443" x="4410075" y="2249488"/>
          <p14:tracePt t="40449" x="4418013" y="2249488"/>
          <p14:tracePt t="40455" x="4425950" y="2249488"/>
          <p14:tracePt t="40521" x="4433888" y="2249488"/>
          <p14:tracePt t="40529" x="4425950" y="2249488"/>
          <p14:tracePt t="40533" x="4418013" y="2249488"/>
          <p14:tracePt t="40535" x="4410075" y="2249488"/>
          <p14:tracePt t="40537" x="4402138" y="2249488"/>
          <p14:tracePt t="40539" x="4394200" y="2249488"/>
          <p14:tracePt t="40543" x="4378325" y="2249488"/>
          <p14:tracePt t="40545" x="4370388" y="2249488"/>
          <p14:tracePt t="40547" x="4362450" y="2249488"/>
          <p14:tracePt t="40549" x="4352925" y="2249488"/>
          <p14:tracePt t="40551" x="4344988" y="2249488"/>
          <p14:tracePt t="40553" x="4337050" y="2257425"/>
          <p14:tracePt t="40555" x="4321175" y="2257425"/>
          <p14:tracePt t="40557" x="4313238" y="2257425"/>
          <p14:tracePt t="40560" x="4305300" y="2257425"/>
          <p14:tracePt t="40561" x="4297363" y="2257425"/>
          <p14:tracePt t="40563" x="4289425" y="2265363"/>
          <p14:tracePt t="40565" x="4273550" y="2265363"/>
          <p14:tracePt t="40567" x="4265613" y="2265363"/>
          <p14:tracePt t="40569" x="4257675" y="2265363"/>
          <p14:tracePt t="40572" x="4249738" y="2273300"/>
          <p14:tracePt t="40573" x="4241800" y="2273300"/>
          <p14:tracePt t="40575" x="4233863" y="2273300"/>
          <p14:tracePt t="40578" x="4217988" y="2273300"/>
          <p14:tracePt t="40579" x="4210050" y="2281238"/>
          <p14:tracePt t="40581" x="4202113" y="2281238"/>
          <p14:tracePt t="40583" x="4194175" y="2281238"/>
          <p14:tracePt t="40585" x="4186238" y="2281238"/>
          <p14:tracePt t="40587" x="4178300" y="2289175"/>
          <p14:tracePt t="40589" x="4170363" y="2289175"/>
          <p14:tracePt t="40593" x="4154488" y="2297113"/>
          <p14:tracePt t="40595" x="4146550" y="2297113"/>
          <p14:tracePt t="40597" x="4138613" y="2297113"/>
          <p14:tracePt t="40599" x="4130675" y="2305050"/>
          <p14:tracePt t="40601" x="4122738" y="2305050"/>
          <p14:tracePt t="40605" x="4114800" y="2305050"/>
          <p14:tracePt t="40607" x="4106863" y="2312988"/>
          <p14:tracePt t="40609" x="4098925" y="2312988"/>
          <p14:tracePt t="40613" x="4090988" y="2312988"/>
          <p14:tracePt t="40615" x="4083050" y="2320925"/>
          <p14:tracePt t="40619" x="4075113" y="2320925"/>
          <p14:tracePt t="40623" x="4067175" y="2320925"/>
          <p14:tracePt t="40625" x="4067175" y="2328863"/>
          <p14:tracePt t="40628" x="4059238" y="2328863"/>
          <p14:tracePt t="40631" x="4051300" y="2328863"/>
          <p14:tracePt t="40635" x="4043363" y="2328863"/>
          <p14:tracePt t="40639" x="4035425" y="2328863"/>
          <p14:tracePt t="40643" x="4027488" y="2336800"/>
          <p14:tracePt t="40647" x="4019550" y="2336800"/>
          <p14:tracePt t="40649" x="4011613" y="2336800"/>
          <p14:tracePt t="40653" x="4002088" y="2336800"/>
          <p14:tracePt t="40657" x="3994150" y="2336800"/>
          <p14:tracePt t="40660" x="3986213" y="2336800"/>
          <p14:tracePt t="40661" x="3978275" y="2336800"/>
          <p14:tracePt t="40665" x="3970338" y="2336800"/>
          <p14:tracePt t="40667" x="3962400" y="2336800"/>
          <p14:tracePt t="40669" x="3954463" y="2336800"/>
          <p14:tracePt t="40671" x="3946525" y="2336800"/>
          <p14:tracePt t="40673" x="3938588" y="2336800"/>
          <p14:tracePt t="40675" x="3930650" y="2336800"/>
          <p14:tracePt t="40680" x="3922713" y="2328863"/>
          <p14:tracePt t="40681" x="3914775" y="2328863"/>
          <p14:tracePt t="40683" x="3906838" y="2328863"/>
          <p14:tracePt t="40685" x="3898900" y="2328863"/>
          <p14:tracePt t="40689" x="3890963" y="2328863"/>
          <p14:tracePt t="40693" x="3875088" y="2328863"/>
          <p14:tracePt t="40697" x="3867150" y="2328863"/>
          <p14:tracePt t="40699" x="3859213" y="2328863"/>
          <p14:tracePt t="40703" x="3851275" y="2328863"/>
          <p14:tracePt t="40707" x="3843338" y="2328863"/>
          <p14:tracePt t="40710" x="3835400" y="2328863"/>
          <p14:tracePt t="40713" x="3827463" y="2328863"/>
          <p14:tracePt t="40717" x="3819525" y="2328863"/>
          <p14:tracePt t="40725" x="3811588" y="2328863"/>
          <p14:tracePt t="40797" x="3811588" y="2320925"/>
          <p14:tracePt t="40807" x="3803650" y="2320925"/>
          <p14:tracePt t="40813" x="3803650" y="2312988"/>
          <p14:tracePt t="40819" x="3795713" y="2312988"/>
          <p14:tracePt t="40827" x="3795713" y="2305050"/>
          <p14:tracePt t="40829" x="3787775" y="2305050"/>
          <p14:tracePt t="40837" x="3779838" y="2305050"/>
          <p14:tracePt t="40839" x="3779838" y="2297113"/>
          <p14:tracePt t="40847" x="3771900" y="2297113"/>
          <p14:tracePt t="40853" x="3771900" y="2289175"/>
          <p14:tracePt t="40855" x="3763963" y="2289175"/>
          <p14:tracePt t="40863" x="3756025" y="2281238"/>
          <p14:tracePt t="40871" x="3748088" y="2281238"/>
          <p14:tracePt t="40876" x="3748088" y="2273300"/>
          <p14:tracePt t="40879" x="3740150" y="2273300"/>
          <p14:tracePt t="40887" x="3732213" y="2265363"/>
          <p14:tracePt t="40895" x="3724275" y="2265363"/>
          <p14:tracePt t="40901" x="3724275" y="2257425"/>
          <p14:tracePt t="40905" x="3716338" y="2257425"/>
          <p14:tracePt t="40917" x="3708400" y="2257425"/>
          <p14:tracePt t="40919" x="3708400" y="2249488"/>
          <p14:tracePt t="40940" x="3700463" y="2249488"/>
          <p14:tracePt t="40955" x="3700463" y="2241550"/>
          <p14:tracePt t="44414" x="3700463" y="2233613"/>
          <p14:tracePt t="44577" x="3700463" y="2224088"/>
          <p14:tracePt t="44581" x="3708400" y="2224088"/>
          <p14:tracePt t="44585" x="3708400" y="2216150"/>
          <p14:tracePt t="44593" x="3708400" y="2208213"/>
          <p14:tracePt t="44599" x="3708400" y="2200275"/>
          <p14:tracePt t="44608" x="3700463" y="2192338"/>
          <p14:tracePt t="44615" x="3700463" y="2184400"/>
          <p14:tracePt t="44623" x="3700463" y="2176463"/>
          <p14:tracePt t="44628" x="3692525" y="2176463"/>
          <p14:tracePt t="44629" x="3692525" y="2168525"/>
          <p14:tracePt t="44635" x="3692525" y="2160588"/>
          <p14:tracePt t="44637" x="3684588" y="2160588"/>
          <p14:tracePt t="44643" x="3676650" y="2152650"/>
          <p14:tracePt t="44647" x="3668713" y="2144713"/>
          <p14:tracePt t="44653" x="3660775" y="2136775"/>
          <p14:tracePt t="44657" x="3651250" y="2136775"/>
          <p14:tracePt t="44662" x="3643313" y="2136775"/>
          <p14:tracePt t="44665" x="3635375" y="2128838"/>
          <p14:tracePt t="44669" x="3627438" y="2128838"/>
          <p14:tracePt t="44673" x="3619500" y="2128838"/>
          <p14:tracePt t="44675" x="3619500" y="2120900"/>
          <p14:tracePt t="44678" x="3611563" y="2120900"/>
          <p14:tracePt t="44681" x="3603625" y="2120900"/>
          <p14:tracePt t="44685" x="3595688" y="2120900"/>
          <p14:tracePt t="44692" x="3595688" y="2112963"/>
          <p14:tracePt t="44695" x="3587750" y="2112963"/>
          <p14:tracePt t="44751" x="3587750" y="2105025"/>
          <p14:tracePt t="44760" x="3587750" y="2097088"/>
          <p14:tracePt t="44767" x="3587750" y="2089150"/>
          <p14:tracePt t="44773" x="3587750" y="2081213"/>
          <p14:tracePt t="44781" x="3587750" y="2073275"/>
          <p14:tracePt t="44793" x="3587750" y="2065338"/>
          <p14:tracePt t="44799" x="3587750" y="2057400"/>
          <p14:tracePt t="44803" x="3579813" y="2057400"/>
          <p14:tracePt t="44807" x="3579813" y="2049463"/>
          <p14:tracePt t="44813" x="3579813" y="2041525"/>
          <p14:tracePt t="44821" x="3579813" y="2033588"/>
          <p14:tracePt t="44824" x="3571875" y="2033588"/>
          <p14:tracePt t="44827" x="3571875" y="2025650"/>
          <p14:tracePt t="44837" x="3563938" y="2017713"/>
          <p14:tracePt t="44847" x="3563938" y="2009775"/>
          <p14:tracePt t="44861" x="3556000" y="2009775"/>
          <p14:tracePt t="44953" x="3556000" y="2001838"/>
          <p14:tracePt t="44956" x="3563938" y="2001838"/>
          <p14:tracePt t="45001" x="3563938" y="1993900"/>
          <p14:tracePt t="45374" x="3563938" y="1985963"/>
          <p14:tracePt t="45383" x="3556000" y="1985963"/>
          <p14:tracePt t="45407" x="3556000" y="1978025"/>
          <p14:tracePt t="45425" x="3556000" y="1970088"/>
          <p14:tracePt t="45433" x="3548063" y="1970088"/>
          <p14:tracePt t="45443" x="3548063" y="1962150"/>
          <p14:tracePt t="45464" x="3540125" y="1962150"/>
          <p14:tracePt t="45467" x="3540125" y="1954213"/>
          <p14:tracePt t="45573" x="3540125" y="1962150"/>
          <p14:tracePt t="45585" x="3540125" y="1970088"/>
          <p14:tracePt t="45588" x="3532188" y="1970088"/>
          <p14:tracePt t="45595" x="3532188" y="1978025"/>
          <p14:tracePt t="45605" x="3532188" y="1985963"/>
          <p14:tracePt t="45609" x="3524250" y="1985963"/>
          <p14:tracePt t="45617" x="3524250" y="1993900"/>
          <p14:tracePt t="45629" x="3524250" y="2001838"/>
          <p14:tracePt t="45639" x="3524250" y="2009775"/>
          <p14:tracePt t="45647" x="3524250" y="2017713"/>
          <p14:tracePt t="45653" x="3524250" y="2025650"/>
          <p14:tracePt t="45659" x="3532188" y="2033588"/>
          <p14:tracePt t="45663" x="3532188" y="2041525"/>
          <p14:tracePt t="45667" x="3532188" y="2049463"/>
          <p14:tracePt t="45671" x="3532188" y="2057400"/>
          <p14:tracePt t="45673" x="3540125" y="2057400"/>
          <p14:tracePt t="45675" x="3540125" y="2065338"/>
          <p14:tracePt t="45679" x="3540125" y="2073275"/>
          <p14:tracePt t="45681" x="3548063" y="2073275"/>
          <p14:tracePt t="45683" x="3548063" y="2081213"/>
          <p14:tracePt t="45687" x="3548063" y="2089150"/>
          <p14:tracePt t="45689" x="3556000" y="2089150"/>
          <p14:tracePt t="45692" x="3556000" y="2097088"/>
          <p14:tracePt t="45695" x="3556000" y="2105025"/>
          <p14:tracePt t="45697" x="3563938" y="2112963"/>
          <p14:tracePt t="45703" x="3571875" y="2120900"/>
          <p14:tracePt t="45707" x="3571875" y="2128838"/>
          <p14:tracePt t="45712" x="3579813" y="2136775"/>
          <p14:tracePt t="45715" x="3579813" y="2144713"/>
          <p14:tracePt t="45717" x="3587750" y="2144713"/>
          <p14:tracePt t="45719" x="3587750" y="2152650"/>
          <p14:tracePt t="45723" x="3595688" y="2160588"/>
          <p14:tracePt t="45729" x="3595688" y="2168525"/>
          <p14:tracePt t="45733" x="3603625" y="2168525"/>
          <p14:tracePt t="45737" x="3603625" y="2176463"/>
          <p14:tracePt t="45745" x="3611563" y="2176463"/>
          <p14:tracePt t="45751" x="3611563" y="2184400"/>
          <p14:tracePt t="45813" x="3619500" y="2184400"/>
          <p14:tracePt t="45819" x="3619500" y="2192338"/>
          <p14:tracePt t="45829" x="3627438" y="2200275"/>
          <p14:tracePt t="45837" x="3627438" y="2208213"/>
          <p14:tracePt t="45842" x="3635375" y="2208213"/>
          <p14:tracePt t="45845" x="3635375" y="2216150"/>
          <p14:tracePt t="45849" x="3643313" y="2216150"/>
          <p14:tracePt t="45853" x="3643313" y="2224088"/>
          <p14:tracePt t="45857" x="3651250" y="2224088"/>
          <p14:tracePt t="45861" x="3651250" y="2233613"/>
          <p14:tracePt t="45863" x="3660775" y="2233613"/>
          <p14:tracePt t="45867" x="3668713" y="2241550"/>
          <p14:tracePt t="45871" x="3676650" y="2241550"/>
          <p14:tracePt t="45877" x="3684588" y="2249488"/>
          <p14:tracePt t="45880" x="3692525" y="2249488"/>
          <p14:tracePt t="45883" x="3700463" y="2257425"/>
          <p14:tracePt t="45887" x="3708400" y="2257425"/>
          <p14:tracePt t="45893" x="3716338" y="2265363"/>
          <p14:tracePt t="45895" x="3724275" y="2265363"/>
          <p14:tracePt t="45897" x="3732213" y="2265363"/>
          <p14:tracePt t="45900" x="3740150" y="2265363"/>
          <p14:tracePt t="45902" x="3740150" y="2273300"/>
          <p14:tracePt t="45904" x="3748088" y="2273300"/>
          <p14:tracePt t="45909" x="3756025" y="2273300"/>
          <p14:tracePt t="45912" x="3763963" y="2273300"/>
          <p14:tracePt t="45916" x="3771900" y="2273300"/>
          <p14:tracePt t="45918" x="3771900" y="2281238"/>
          <p14:tracePt t="45922" x="3779838" y="2281238"/>
          <p14:tracePt t="45929" x="3787775" y="2281238"/>
          <p14:tracePt t="45935" x="3795713" y="2281238"/>
          <p14:tracePt t="45943" x="3803650" y="2281238"/>
          <p14:tracePt t="45957" x="3811588" y="2281238"/>
          <p14:tracePt t="45981" x="3819525" y="2281238"/>
          <p14:tracePt t="45993" x="3819525" y="2273300"/>
          <p14:tracePt t="46005" x="3827463" y="2273300"/>
          <p14:tracePt t="46249" x="3827463" y="2265363"/>
          <p14:tracePt t="46263" x="3835400" y="2265363"/>
          <p14:tracePt t="46285" x="3835400" y="2257425"/>
          <p14:tracePt t="46287" x="3843338" y="2257425"/>
          <p14:tracePt t="46301" x="3851275" y="2257425"/>
          <p14:tracePt t="46313" x="3859213" y="2257425"/>
          <p14:tracePt t="46320" x="3867150" y="2257425"/>
          <p14:tracePt t="46328" x="3875088" y="2257425"/>
          <p14:tracePt t="46332" x="3875088" y="2249488"/>
          <p14:tracePt t="46334" x="3883025" y="2249488"/>
          <p14:tracePt t="46342" x="3890963" y="2249488"/>
          <p14:tracePt t="46351" x="3898900" y="2249488"/>
          <p14:tracePt t="46359" x="3906838" y="2249488"/>
          <p14:tracePt t="46367" x="3914775" y="2257425"/>
          <p14:tracePt t="46375" x="3922713" y="2257425"/>
          <p14:tracePt t="46383" x="3930650" y="2257425"/>
          <p14:tracePt t="46389" x="3938588" y="2257425"/>
          <p14:tracePt t="46395" x="3946525" y="2257425"/>
          <p14:tracePt t="46399" x="3954463" y="2257425"/>
          <p14:tracePt t="46403" x="3962400" y="2257425"/>
          <p14:tracePt t="46407" x="3970338" y="2257425"/>
          <p14:tracePt t="46411" x="3978275" y="2257425"/>
          <p14:tracePt t="46415" x="3986213" y="2257425"/>
          <p14:tracePt t="46419" x="3994150" y="2257425"/>
          <p14:tracePt t="46423" x="4002088" y="2257425"/>
          <p14:tracePt t="46427" x="4011613" y="2257425"/>
          <p14:tracePt t="46431" x="4019550" y="2257425"/>
          <p14:tracePt t="46433" x="4027488" y="2257425"/>
          <p14:tracePt t="46437" x="4035425" y="2257425"/>
          <p14:tracePt t="46442" x="4043363" y="2257425"/>
          <p14:tracePt t="46445" x="4051300" y="2257425"/>
          <p14:tracePt t="46449" x="4059238" y="2257425"/>
          <p14:tracePt t="46451" x="4059238" y="2249488"/>
          <p14:tracePt t="46453" x="4067175" y="2249488"/>
          <p14:tracePt t="46457" x="4075113" y="2249488"/>
          <p14:tracePt t="46463" x="4083050" y="2249488"/>
          <p14:tracePt t="46473" x="4090988" y="2249488"/>
          <p14:tracePt t="46659" x="4083050" y="2249488"/>
          <p14:tracePt t="46667" x="4083050" y="2241550"/>
          <p14:tracePt t="46669" x="4075113" y="2241550"/>
          <p14:tracePt t="46677" x="4067175" y="2241550"/>
          <p14:tracePt t="46687" x="4059238" y="2241550"/>
          <p14:tracePt t="46699" x="4051300" y="2241550"/>
          <p14:tracePt t="46927" x="4059238" y="2241550"/>
          <p14:tracePt t="46931" x="4067175" y="2241550"/>
          <p14:tracePt t="46934" x="4075113" y="2233613"/>
          <p14:tracePt t="46935" x="4083050" y="2233613"/>
          <p14:tracePt t="46937" x="4090988" y="2233613"/>
          <p14:tracePt t="46939" x="4098925" y="2233613"/>
          <p14:tracePt t="46944" x="4114800" y="2233613"/>
          <p14:tracePt t="46945" x="4122738" y="2224088"/>
          <p14:tracePt t="46947" x="4130675" y="2224088"/>
          <p14:tracePt t="46949" x="4138613" y="2224088"/>
          <p14:tracePt t="46951" x="4146550" y="2224088"/>
          <p14:tracePt t="46953" x="4154488" y="2224088"/>
          <p14:tracePt t="46955" x="4162425" y="2216150"/>
          <p14:tracePt t="46957" x="4170363" y="2216150"/>
          <p14:tracePt t="46959" x="4178300" y="2216150"/>
          <p14:tracePt t="46964" x="4202113" y="2216150"/>
          <p14:tracePt t="46965" x="4210050" y="2216150"/>
          <p14:tracePt t="46967" x="4225925" y="2216150"/>
          <p14:tracePt t="46969" x="4233863" y="2216150"/>
          <p14:tracePt t="46971" x="4241800" y="2216150"/>
          <p14:tracePt t="46973" x="4257675" y="2208213"/>
          <p14:tracePt t="46975" x="4265613" y="2208213"/>
          <p14:tracePt t="46979" x="4289425" y="2208213"/>
          <p14:tracePt t="46981" x="4297363" y="2208213"/>
          <p14:tracePt t="46983" x="4313238" y="2208213"/>
          <p14:tracePt t="46985" x="4321175" y="2208213"/>
          <p14:tracePt t="46987" x="4337050" y="2208213"/>
          <p14:tracePt t="46989" x="4344988" y="2208213"/>
          <p14:tracePt t="46993" x="4370388" y="2208213"/>
          <p14:tracePt t="46995" x="4386263" y="2208213"/>
          <p14:tracePt t="46997" x="4402138" y="2208213"/>
          <p14:tracePt t="46999" x="4410075" y="2200275"/>
          <p14:tracePt t="47001" x="4425950" y="2200275"/>
          <p14:tracePt t="47003" x="4433888" y="2200275"/>
          <p14:tracePt t="47005" x="4449763" y="2200275"/>
          <p14:tracePt t="47007" x="4465638" y="2192338"/>
          <p14:tracePt t="47010" x="4473575" y="2192338"/>
          <p14:tracePt t="47012" x="4489450" y="2192338"/>
          <p14:tracePt t="47013" x="4497388" y="2192338"/>
          <p14:tracePt t="47015" x="4513263" y="2192338"/>
          <p14:tracePt t="47017" x="4529138" y="2192338"/>
          <p14:tracePt t="47019" x="4537075" y="2192338"/>
          <p14:tracePt t="47021" x="4545013" y="2192338"/>
          <p14:tracePt t="47023" x="4560888" y="2184400"/>
          <p14:tracePt t="47029" x="4584700" y="2184400"/>
          <p14:tracePt t="47031" x="4600575" y="2184400"/>
          <p14:tracePt t="47033" x="4608513" y="2184400"/>
          <p14:tracePt t="47035" x="4616450" y="2184400"/>
          <p14:tracePt t="47037" x="4624388" y="2184400"/>
          <p14:tracePt t="47039" x="4632325" y="2184400"/>
          <p14:tracePt t="47043" x="4648200" y="2184400"/>
          <p14:tracePt t="47045" x="4656138" y="2184400"/>
          <p14:tracePt t="47047" x="4664075" y="2184400"/>
          <p14:tracePt t="47049" x="4672013" y="2184400"/>
          <p14:tracePt t="47052" x="4679950" y="2184400"/>
          <p14:tracePt t="47054" x="4687888" y="2184400"/>
          <p14:tracePt t="47057" x="4695825" y="2184400"/>
          <p14:tracePt t="47059" x="4705350" y="2184400"/>
          <p14:tracePt t="47061" x="4713288" y="2184400"/>
          <p14:tracePt t="47065" x="4721225" y="2184400"/>
          <p14:tracePt t="47067" x="4729163" y="2184400"/>
          <p14:tracePt t="47071" x="4737100" y="2184400"/>
          <p14:tracePt t="47073" x="4745038" y="2184400"/>
          <p14:tracePt t="47077" x="4752975" y="2184400"/>
          <p14:tracePt t="47081" x="4760913" y="2184400"/>
          <p14:tracePt t="47085" x="4768850" y="2184400"/>
          <p14:tracePt t="47087" x="4776788" y="2184400"/>
          <p14:tracePt t="47094" x="4784725" y="2184400"/>
          <p14:tracePt t="47097" x="4792663" y="2184400"/>
          <p14:tracePt t="47101" x="4792663" y="2192338"/>
          <p14:tracePt t="47103" x="4800600" y="2192338"/>
          <p14:tracePt t="47107" x="4808538" y="2192338"/>
          <p14:tracePt t="47115" x="4816475" y="2192338"/>
          <p14:tracePt t="47124" x="4824413" y="2192338"/>
          <p14:tracePt t="47131" x="4832350" y="2192338"/>
          <p14:tracePt t="47421" x="4840288" y="2192338"/>
          <p14:tracePt t="47429" x="4848225" y="2192338"/>
          <p14:tracePt t="47433" x="4856163" y="2192338"/>
          <p14:tracePt t="47437" x="4864100" y="2192338"/>
          <p14:tracePt t="47439" x="4872038" y="2192338"/>
          <p14:tracePt t="47443" x="4887913" y="2192338"/>
          <p14:tracePt t="47447" x="4903788" y="2184400"/>
          <p14:tracePt t="47451" x="4911725" y="2184400"/>
          <p14:tracePt t="47453" x="4927600" y="2184400"/>
          <p14:tracePt t="47455" x="4935538" y="2184400"/>
          <p14:tracePt t="47457" x="4943475" y="2184400"/>
          <p14:tracePt t="47459" x="4951413" y="2184400"/>
          <p14:tracePt t="47463" x="4967288" y="2192338"/>
          <p14:tracePt t="47465" x="4983163" y="2192338"/>
          <p14:tracePt t="47467" x="4991100" y="2192338"/>
          <p14:tracePt t="47469" x="5006975" y="2192338"/>
          <p14:tracePt t="47471" x="5014913" y="2192338"/>
          <p14:tracePt t="47473" x="5030788" y="2192338"/>
          <p14:tracePt t="47475" x="5038725" y="2192338"/>
          <p14:tracePt t="47479" x="5064125" y="2192338"/>
          <p14:tracePt t="47481" x="5080000" y="2192338"/>
          <p14:tracePt t="47483" x="5095875" y="2192338"/>
          <p14:tracePt t="47485" x="5103813" y="2192338"/>
          <p14:tracePt t="47487" x="5119688" y="2192338"/>
          <p14:tracePt t="47489" x="5135563" y="2192338"/>
          <p14:tracePt t="47493" x="5159375" y="2192338"/>
          <p14:tracePt t="47495" x="5175250" y="2192338"/>
          <p14:tracePt t="47497" x="5191125" y="2192338"/>
          <p14:tracePt t="47499" x="5207000" y="2192338"/>
          <p14:tracePt t="47501" x="5222875" y="2192338"/>
          <p14:tracePt t="47503" x="5230813" y="2192338"/>
          <p14:tracePt t="47505" x="5246688" y="2192338"/>
          <p14:tracePt t="47507" x="5262563" y="2192338"/>
          <p14:tracePt t="47511" x="5294313" y="2192338"/>
          <p14:tracePt t="47513" x="5310188" y="2192338"/>
          <p14:tracePt t="47515" x="5326063" y="2192338"/>
          <p14:tracePt t="47517" x="5341938" y="2192338"/>
          <p14:tracePt t="47519" x="5357813" y="2192338"/>
          <p14:tracePt t="47521" x="5373688" y="2192338"/>
          <p14:tracePt t="47523" x="5389563" y="2192338"/>
          <p14:tracePt t="47527" x="5422900" y="2192338"/>
          <p14:tracePt t="47529" x="5438775" y="2192338"/>
          <p14:tracePt t="47531" x="5454650" y="2192338"/>
          <p14:tracePt t="47533" x="5478463" y="2192338"/>
          <p14:tracePt t="47535" x="5494338" y="2192338"/>
          <p14:tracePt t="47537" x="5518150" y="2192338"/>
          <p14:tracePt t="47539" x="5534025" y="2184400"/>
          <p14:tracePt t="47543" x="5573713" y="2184400"/>
          <p14:tracePt t="47545" x="5597525" y="2184400"/>
          <p14:tracePt t="47547" x="5621338" y="2184400"/>
          <p14:tracePt t="47549" x="5637213" y="2184400"/>
          <p14:tracePt t="47551" x="5661025" y="2184400"/>
          <p14:tracePt t="47553" x="5684838" y="2184400"/>
          <p14:tracePt t="47555" x="5708650" y="2176463"/>
          <p14:tracePt t="47557" x="5732463" y="2176463"/>
          <p14:tracePt t="47560" x="5749925" y="2176463"/>
          <p14:tracePt t="47562" x="5773738" y="2176463"/>
          <p14:tracePt t="47563" x="5789613" y="2176463"/>
          <p14:tracePt t="47565" x="5813425" y="2168525"/>
          <p14:tracePt t="47567" x="5837238" y="2168525"/>
          <p14:tracePt t="47569" x="5853113" y="2168525"/>
          <p14:tracePt t="47571" x="5876925" y="2168525"/>
          <p14:tracePt t="47573" x="5900738" y="2168525"/>
          <p14:tracePt t="47575" x="5916613" y="2168525"/>
          <p14:tracePt t="47578" x="5940425" y="2168525"/>
          <p14:tracePt t="47579" x="5964238" y="2168525"/>
          <p14:tracePt t="47581" x="5980113" y="2160588"/>
          <p14:tracePt t="47583" x="6003925" y="2160588"/>
          <p14:tracePt t="47585" x="6019800" y="2160588"/>
          <p14:tracePt t="47587" x="6043613" y="2160588"/>
          <p14:tracePt t="47589" x="6059488" y="2160588"/>
          <p14:tracePt t="47593" x="6100763" y="2152650"/>
          <p14:tracePt t="47595" x="6116638" y="2152650"/>
          <p14:tracePt t="47597" x="6140450" y="2152650"/>
          <p14:tracePt t="47599" x="6148388" y="2152650"/>
          <p14:tracePt t="47601" x="6172200" y="2152650"/>
          <p14:tracePt t="47604" x="6188075" y="2152650"/>
          <p14:tracePt t="47605" x="6203950" y="2152650"/>
          <p14:tracePt t="47607" x="6219825" y="2144713"/>
          <p14:tracePt t="47609" x="6235700" y="2152650"/>
          <p14:tracePt t="47611" x="6251575" y="2152650"/>
          <p14:tracePt t="47613" x="6267450" y="2152650"/>
          <p14:tracePt t="47615" x="6275388" y="2152650"/>
          <p14:tracePt t="47618" x="6291263" y="2152650"/>
          <p14:tracePt t="47619" x="6307138" y="2152650"/>
          <p14:tracePt t="47621" x="6315075" y="2152650"/>
          <p14:tracePt t="47623" x="6330950" y="2152650"/>
          <p14:tracePt t="47625" x="6338888" y="2152650"/>
          <p14:tracePt t="47627" x="6354763" y="2152650"/>
          <p14:tracePt t="47629" x="6362700" y="2152650"/>
          <p14:tracePt t="47631" x="6370638" y="2152650"/>
          <p14:tracePt t="47633" x="6386513" y="2160588"/>
          <p14:tracePt t="47635" x="6394450" y="2160588"/>
          <p14:tracePt t="47637" x="6402388" y="2160588"/>
          <p14:tracePt t="47639" x="6410325" y="2152650"/>
          <p14:tracePt t="47641" x="6418263" y="2152650"/>
          <p14:tracePt t="47642" x="6426200" y="2152650"/>
          <p14:tracePt t="47644" x="6434138" y="2160588"/>
          <p14:tracePt t="47646" x="6442075" y="2160588"/>
          <p14:tracePt t="47648" x="6451600" y="2160588"/>
          <p14:tracePt t="47650" x="6459538" y="2160588"/>
          <p14:tracePt t="47654" x="6467475" y="2160588"/>
          <p14:tracePt t="47656" x="6475413" y="2160588"/>
          <p14:tracePt t="47658" x="6483350" y="2160588"/>
          <p14:tracePt t="47662" x="6491288" y="2160588"/>
          <p14:tracePt t="47666" x="6499225" y="2160588"/>
          <p14:tracePt t="47670" x="6507163" y="2160588"/>
          <p14:tracePt t="47674" x="6515100" y="2160588"/>
          <p14:tracePt t="47682" x="6523038" y="2160588"/>
          <p14:tracePt t="47692" x="6530975" y="2160588"/>
          <p14:tracePt t="48017" x="6538913" y="2160588"/>
          <p14:tracePt t="48023" x="6546850" y="2160588"/>
          <p14:tracePt t="48027" x="6554788" y="2160588"/>
          <p14:tracePt t="48029" x="6562725" y="2160588"/>
          <p14:tracePt t="48031" x="6570663" y="2160588"/>
          <p14:tracePt t="48033" x="6578600" y="2152650"/>
          <p14:tracePt t="48037" x="6594475" y="2152650"/>
          <p14:tracePt t="48043" x="6610350" y="2152650"/>
          <p14:tracePt t="48045" x="6618288" y="2152650"/>
          <p14:tracePt t="48047" x="6626225" y="2152650"/>
          <p14:tracePt t="48049" x="6634163" y="2152650"/>
          <p14:tracePt t="48051" x="6642100" y="2152650"/>
          <p14:tracePt t="48053" x="6650038" y="2152650"/>
          <p14:tracePt t="48055" x="6657975" y="2152650"/>
          <p14:tracePt t="48057" x="6665913" y="2152650"/>
          <p14:tracePt t="48059" x="6673850" y="2160588"/>
          <p14:tracePt t="48061" x="6681788" y="2160588"/>
          <p14:tracePt t="48063" x="6689725" y="2160588"/>
          <p14:tracePt t="48065" x="6697663" y="2160588"/>
          <p14:tracePt t="48067" x="6705600" y="2160588"/>
          <p14:tracePt t="48069" x="6713538" y="2160588"/>
          <p14:tracePt t="48071" x="6721475" y="2160588"/>
          <p14:tracePt t="48073" x="6729413" y="2160588"/>
          <p14:tracePt t="48075" x="6737350" y="2160588"/>
          <p14:tracePt t="48077" x="6753225" y="2160588"/>
          <p14:tracePt t="48081" x="6761163" y="2160588"/>
          <p14:tracePt t="48083" x="6769100" y="2160588"/>
          <p14:tracePt t="48085" x="6777038" y="2168525"/>
          <p14:tracePt t="48087" x="6794500" y="2168525"/>
          <p14:tracePt t="48093" x="6810375" y="2168525"/>
          <p14:tracePt t="48095" x="6818313" y="2168525"/>
          <p14:tracePt t="48097" x="6834188" y="2168525"/>
          <p14:tracePt t="48101" x="6850063" y="2168525"/>
          <p14:tracePt t="48103" x="6858000" y="2168525"/>
          <p14:tracePt t="48105" x="6865938" y="2168525"/>
          <p14:tracePt t="48107" x="6873875" y="2168525"/>
          <p14:tracePt t="48110" x="6881813" y="2168525"/>
          <p14:tracePt t="48113" x="6897688" y="2176463"/>
          <p14:tracePt t="48115" x="6905625" y="2176463"/>
          <p14:tracePt t="48117" x="6921500" y="2176463"/>
          <p14:tracePt t="48118" x="6929438" y="2176463"/>
          <p14:tracePt t="48120" x="6937375" y="2176463"/>
          <p14:tracePt t="48122" x="6945313" y="2176463"/>
          <p14:tracePt t="48125" x="6953250" y="2176463"/>
          <p14:tracePt t="48127" x="6961188" y="2176463"/>
          <p14:tracePt t="48128" x="6969125" y="2176463"/>
          <p14:tracePt t="48131" x="6977063" y="2176463"/>
          <p14:tracePt t="48132" x="6992938" y="2176463"/>
          <p14:tracePt t="48135" x="7000875" y="2176463"/>
          <p14:tracePt t="48136" x="7008813" y="2176463"/>
          <p14:tracePt t="48139" x="7016750" y="2176463"/>
          <p14:tracePt t="48142" x="7024688" y="2176463"/>
          <p14:tracePt t="48144" x="7032625" y="2176463"/>
          <p14:tracePt t="48144" x="7040563" y="2176463"/>
          <p14:tracePt t="48146" x="7056438" y="2176463"/>
          <p14:tracePt t="48150" x="7072313" y="2176463"/>
          <p14:tracePt t="48152" x="7080250" y="2176463"/>
          <p14:tracePt t="48154" x="7088188" y="2176463"/>
          <p14:tracePt t="48156" x="7096125" y="2176463"/>
          <p14:tracePt t="48158" x="7104063" y="2176463"/>
          <p14:tracePt t="48160" x="7112000" y="2176463"/>
          <p14:tracePt t="48164" x="7119938" y="2176463"/>
          <p14:tracePt t="48166" x="7127875" y="2176463"/>
          <p14:tracePt t="48168" x="7135813" y="2176463"/>
          <p14:tracePt t="48172" x="7145338" y="2176463"/>
          <p14:tracePt t="48174" x="7153275" y="2176463"/>
          <p14:tracePt t="48178" x="7161213" y="2176463"/>
          <p14:tracePt t="48184" x="7169150" y="2176463"/>
          <p14:tracePt t="48190" x="7177088" y="2176463"/>
          <p14:tracePt t="48354" x="7177088" y="2168525"/>
          <p14:tracePt t="48356" x="7169150" y="2168525"/>
          <p14:tracePt t="48362" x="7169150" y="2160588"/>
          <p14:tracePt t="48366" x="7161213" y="2160588"/>
          <p14:tracePt t="48368" x="7161213" y="2152650"/>
          <p14:tracePt t="48372" x="7153275" y="2144713"/>
          <p14:tracePt t="48378" x="7145338" y="2136775"/>
          <p14:tracePt t="48384" x="7135813" y="2128838"/>
          <p14:tracePt t="48388" x="7127875" y="2128838"/>
          <p14:tracePt t="48390" x="7127875" y="2120900"/>
          <p14:tracePt t="48394" x="7119938" y="2120900"/>
          <p14:tracePt t="48396" x="7119938" y="2112963"/>
          <p14:tracePt t="48398" x="7112000" y="2112963"/>
          <p14:tracePt t="48400" x="7112000" y="2105025"/>
          <p14:tracePt t="48402" x="7104063" y="2105025"/>
          <p14:tracePt t="48406" x="7096125" y="2097088"/>
          <p14:tracePt t="48408" x="7088188" y="2097088"/>
          <p14:tracePt t="48412" x="7080250" y="2089150"/>
          <p14:tracePt t="48416" x="7072313" y="2089150"/>
          <p14:tracePt t="48420" x="7064375" y="2081213"/>
          <p14:tracePt t="48424" x="7056438" y="2081213"/>
          <p14:tracePt t="48428" x="7048500" y="2073275"/>
          <p14:tracePt t="48432" x="7040563" y="2073275"/>
          <p14:tracePt t="48438" x="7032625" y="2073275"/>
          <p14:tracePt t="48441" x="7032625" y="2065338"/>
          <p14:tracePt t="48444" x="7024688" y="2065338"/>
          <p14:tracePt t="48450" x="7016750" y="2065338"/>
          <p14:tracePt t="48458" x="7008813" y="2065338"/>
          <p14:tracePt t="48466" x="7000875" y="2065338"/>
          <p14:tracePt t="48478" x="6992938" y="2065338"/>
          <p14:tracePt t="48748" x="6992938" y="2073275"/>
          <p14:tracePt t="48751" x="7000875" y="2081213"/>
          <p14:tracePt t="48755" x="7000875" y="2089150"/>
          <p14:tracePt t="48759" x="7008813" y="2097088"/>
          <p14:tracePt t="48761" x="7008813" y="2105025"/>
          <p14:tracePt t="48763" x="7008813" y="2112963"/>
          <p14:tracePt t="48765" x="7016750" y="2120900"/>
          <p14:tracePt t="48769" x="7024688" y="2128838"/>
          <p14:tracePt t="48771" x="7024688" y="2136775"/>
          <p14:tracePt t="48773" x="7032625" y="2144713"/>
          <p14:tracePt t="48776" x="7032625" y="2152650"/>
          <p14:tracePt t="48778" x="7040563" y="2160588"/>
          <p14:tracePt t="48781" x="7048500" y="2168525"/>
          <p14:tracePt t="48783" x="7048500" y="2176463"/>
          <p14:tracePt t="48785" x="7056438" y="2184400"/>
          <p14:tracePt t="48787" x="7064375" y="2192338"/>
          <p14:tracePt t="48789" x="7064375" y="2200275"/>
          <p14:tracePt t="48793" x="7080250" y="2216150"/>
          <p14:tracePt t="48797" x="7088188" y="2233613"/>
          <p14:tracePt t="48798" x="7096125" y="2241550"/>
          <p14:tracePt t="48801" x="7096125" y="2249488"/>
          <p14:tracePt t="48803" x="7104063" y="2257425"/>
          <p14:tracePt t="48805" x="7112000" y="2265363"/>
          <p14:tracePt t="48807" x="7112000" y="2273300"/>
          <p14:tracePt t="48809" x="7119938" y="2273300"/>
          <p14:tracePt t="48811" x="7127875" y="2281238"/>
          <p14:tracePt t="48812" x="7127875" y="2289175"/>
          <p14:tracePt t="48814" x="7135813" y="2297113"/>
          <p14:tracePt t="48816" x="7135813" y="2305050"/>
          <p14:tracePt t="48818" x="7145338" y="2305050"/>
          <p14:tracePt t="48820" x="7145338" y="2312988"/>
          <p14:tracePt t="48822" x="7153275" y="2320925"/>
          <p14:tracePt t="48827" x="7161213" y="2328863"/>
          <p14:tracePt t="48828" x="7161213" y="2336800"/>
          <p14:tracePt t="48832" x="7169150" y="2344738"/>
          <p14:tracePt t="48838" x="7169150" y="2352675"/>
          <p14:tracePt t="48841" x="7177088" y="2352675"/>
          <p14:tracePt t="48923" x="7169150" y="2352675"/>
          <p14:tracePt t="48930" x="7169150" y="2344738"/>
          <p14:tracePt t="48935" x="7161213" y="2344738"/>
          <p14:tracePt t="48939" x="7161213" y="2336800"/>
          <p14:tracePt t="48945" x="7153275" y="2328863"/>
          <p14:tracePt t="48951" x="7153275" y="2320925"/>
          <p14:tracePt t="48953" x="7145338" y="2320925"/>
          <p14:tracePt t="48955" x="7145338" y="2312988"/>
          <p14:tracePt t="48959" x="7145338" y="2305050"/>
          <p14:tracePt t="48961" x="7135813" y="2305050"/>
          <p14:tracePt t="48963" x="7135813" y="2297113"/>
          <p14:tracePt t="48967" x="7135813" y="2289175"/>
          <p14:tracePt t="48969" x="7127875" y="2289175"/>
          <p14:tracePt t="48971" x="7127875" y="2281238"/>
          <p14:tracePt t="48975" x="7127875" y="2273300"/>
          <p14:tracePt t="48980" x="7119938" y="2265363"/>
          <p14:tracePt t="48981" x="7119938" y="2257425"/>
          <p14:tracePt t="48985" x="7119938" y="2249488"/>
          <p14:tracePt t="48989" x="7119938" y="2241550"/>
          <p14:tracePt t="48994" x="7119938" y="2233613"/>
          <p14:tracePt t="48997" x="7112000" y="2224088"/>
          <p14:tracePt t="49001" x="7112000" y="2216150"/>
          <p14:tracePt t="49005" x="7112000" y="2208213"/>
          <p14:tracePt t="49010" x="7112000" y="2200275"/>
          <p14:tracePt t="49013" x="7112000" y="2192338"/>
          <p14:tracePt t="49015" x="7119938" y="2192338"/>
          <p14:tracePt t="49017" x="7119938" y="2184400"/>
          <p14:tracePt t="49021" x="7119938" y="2176463"/>
          <p14:tracePt t="49028" x="7119938" y="2168525"/>
          <p14:tracePt t="49029" x="7119938" y="2160588"/>
          <p14:tracePt t="49035" x="7119938" y="2152650"/>
          <p14:tracePt t="49037" x="7127875" y="2152650"/>
          <p14:tracePt t="49039" x="7127875" y="2144713"/>
          <p14:tracePt t="49045" x="7127875" y="2136775"/>
          <p14:tracePt t="49048" x="7135813" y="2136775"/>
          <p14:tracePt t="49052" x="7135813" y="2128838"/>
          <p14:tracePt t="49066" x="7145338" y="2128838"/>
          <p14:tracePt t="49070" x="7145338" y="2120900"/>
          <p14:tracePt t="49104" x="7145338" y="2128838"/>
          <p14:tracePt t="49108" x="7145338" y="2136775"/>
          <p14:tracePt t="49111" x="7153275" y="2136775"/>
          <p14:tracePt t="49115" x="7153275" y="2144713"/>
          <p14:tracePt t="49117" x="7161213" y="2152650"/>
          <p14:tracePt t="49121" x="7169150" y="2160588"/>
          <p14:tracePt t="49123" x="7169150" y="2168525"/>
          <p14:tracePt t="49125" x="7177088" y="2168525"/>
          <p14:tracePt t="49128" x="7177088" y="2176463"/>
          <p14:tracePt t="49129" x="7185025" y="2184400"/>
          <p14:tracePt t="49133" x="7192963" y="2192338"/>
          <p14:tracePt t="49137" x="7192963" y="2200275"/>
          <p14:tracePt t="49139" x="7200900" y="2208213"/>
          <p14:tracePt t="49144" x="7200900" y="2216150"/>
          <p14:tracePt t="49146" x="7208838" y="2216150"/>
          <p14:tracePt t="49148" x="7208838" y="2224088"/>
          <p14:tracePt t="49153" x="7216775" y="2233613"/>
          <p14:tracePt t="49157" x="7216775" y="2241550"/>
          <p14:tracePt t="49165" x="7224713" y="2249488"/>
          <p14:tracePt t="49213" x="7216775" y="2241550"/>
          <p14:tracePt t="49223" x="7216775" y="2233613"/>
          <p14:tracePt t="49229" x="7208838" y="2233613"/>
          <p14:tracePt t="49231" x="7208838" y="2224088"/>
          <p14:tracePt t="49239" x="7200900" y="2216150"/>
          <p14:tracePt t="49247" x="7192963" y="2208213"/>
          <p14:tracePt t="49258" x="7185025" y="2200275"/>
          <p14:tracePt t="49269" x="7177088" y="2200275"/>
          <p14:tracePt t="49271" x="7177088" y="2192338"/>
          <p14:tracePt t="49387" x="7177088" y="2184400"/>
          <p14:tracePt t="49399" x="7177088" y="2176463"/>
          <p14:tracePt t="49413" x="7177088" y="2168525"/>
          <p14:tracePt t="49427" x="7177088" y="2160588"/>
          <p14:tracePt t="49445" x="7177088" y="2152650"/>
          <p14:tracePt t="49495" x="7177088" y="2144713"/>
          <p14:tracePt t="49498" x="7185025" y="2144713"/>
          <p14:tracePt t="49507" x="7192963" y="2144713"/>
          <p14:tracePt t="49513" x="7192963" y="2136775"/>
          <p14:tracePt t="49515" x="7200900" y="2136775"/>
          <p14:tracePt t="49519" x="7208838" y="2136775"/>
          <p14:tracePt t="49523" x="7216775" y="2136775"/>
          <p14:tracePt t="49526" x="7224713" y="2136775"/>
          <p14:tracePt t="49529" x="7232650" y="2136775"/>
          <p14:tracePt t="49531" x="7240588" y="2128838"/>
          <p14:tracePt t="49535" x="7248525" y="2128838"/>
          <p14:tracePt t="49537" x="7256463" y="2128838"/>
          <p14:tracePt t="49539" x="7264400" y="2128838"/>
          <p14:tracePt t="49543" x="7272338" y="2128838"/>
          <p14:tracePt t="49545" x="7280275" y="2128838"/>
          <p14:tracePt t="49547" x="7288213" y="2128838"/>
          <p14:tracePt t="49549" x="7296150" y="2120900"/>
          <p14:tracePt t="49551" x="7304088" y="2120900"/>
          <p14:tracePt t="49553" x="7312025" y="2120900"/>
          <p14:tracePt t="49555" x="7319963" y="2120900"/>
          <p14:tracePt t="49557" x="7327900" y="2120900"/>
          <p14:tracePt t="49559" x="7335838" y="2120900"/>
          <p14:tracePt t="49561" x="7343775" y="2120900"/>
          <p14:tracePt t="49563" x="7351713" y="2120900"/>
          <p14:tracePt t="49565" x="7359650" y="2120900"/>
          <p14:tracePt t="49567" x="7367588" y="2112963"/>
          <p14:tracePt t="49569" x="7375525" y="2112963"/>
          <p14:tracePt t="49571" x="7391400" y="2112963"/>
          <p14:tracePt t="49573" x="7399338" y="2112963"/>
          <p14:tracePt t="49577" x="7415213" y="2112963"/>
          <p14:tracePt t="49579" x="7423150" y="2112963"/>
          <p14:tracePt t="49581" x="7431088" y="2112963"/>
          <p14:tracePt t="49583" x="7439025" y="2105025"/>
          <p14:tracePt t="49585" x="7454900" y="2105025"/>
          <p14:tracePt t="49587" x="7462838" y="2105025"/>
          <p14:tracePt t="49589" x="7470775" y="2105025"/>
          <p14:tracePt t="49593" x="7486650" y="2105025"/>
          <p14:tracePt t="49595" x="7504113" y="2105025"/>
          <p14:tracePt t="49597" x="7512050" y="2105025"/>
          <p14:tracePt t="49599" x="7519988" y="2105025"/>
          <p14:tracePt t="49601" x="7527925" y="2105025"/>
          <p14:tracePt t="49603" x="7535863" y="2105025"/>
          <p14:tracePt t="49605" x="7543800" y="2105025"/>
          <p14:tracePt t="49607" x="7551738" y="2105025"/>
          <p14:tracePt t="49609" x="7559675" y="2105025"/>
          <p14:tracePt t="49611" x="7567613" y="2105025"/>
          <p14:tracePt t="49613" x="7575550" y="2105025"/>
          <p14:tracePt t="49615" x="7583488" y="2105025"/>
          <p14:tracePt t="49619" x="7591425" y="2105025"/>
          <p14:tracePt t="49621" x="7599363" y="2105025"/>
          <p14:tracePt t="49625" x="7607300" y="2105025"/>
          <p14:tracePt t="49627" x="7615238" y="2105025"/>
          <p14:tracePt t="49629" x="7615238" y="2112963"/>
          <p14:tracePt t="49631" x="7623175" y="2112963"/>
          <p14:tracePt t="49635" x="7631113" y="2112963"/>
          <p14:tracePt t="49639" x="7639050" y="2112963"/>
          <p14:tracePt t="49643" x="7639050" y="2120900"/>
          <p14:tracePt t="49645" x="7646988" y="2120900"/>
          <p14:tracePt t="49651" x="7654925" y="2120900"/>
          <p14:tracePt t="49653" x="7654925" y="2128838"/>
          <p14:tracePt t="49661" x="7654925" y="2136775"/>
          <p14:tracePt t="49663" x="7662863" y="2136775"/>
          <p14:tracePt t="49669" x="7662863" y="2144713"/>
          <p14:tracePt t="49675" x="7662863" y="2152650"/>
          <p14:tracePt t="49679" x="7662863" y="2160588"/>
          <p14:tracePt t="49683" x="7662863" y="2168525"/>
          <p14:tracePt t="49685" x="7662863" y="2176463"/>
          <p14:tracePt t="49687" x="7662863" y="2184400"/>
          <p14:tracePt t="49693" x="7662863" y="2200275"/>
          <p14:tracePt t="49697" x="7662863" y="2208213"/>
          <p14:tracePt t="49699" x="7654925" y="2216150"/>
          <p14:tracePt t="49701" x="7654925" y="2224088"/>
          <p14:tracePt t="49705" x="7654925" y="2233613"/>
          <p14:tracePt t="49707" x="7654925" y="2241550"/>
          <p14:tracePt t="49711" x="7646988" y="2249488"/>
          <p14:tracePt t="49713" x="7646988" y="2257425"/>
          <p14:tracePt t="49717" x="7639050" y="2265363"/>
          <p14:tracePt t="49721" x="7639050" y="2273300"/>
          <p14:tracePt t="49723" x="7631113" y="2281238"/>
          <p14:tracePt t="49729" x="7623175" y="2289175"/>
          <p14:tracePt t="49731" x="7615238" y="2297113"/>
          <p14:tracePt t="49735" x="7607300" y="2305050"/>
          <p14:tracePt t="49737" x="7599363" y="2305050"/>
          <p14:tracePt t="49739" x="7591425" y="2312988"/>
          <p14:tracePt t="49743" x="7583488" y="2320925"/>
          <p14:tracePt t="49747" x="7559675" y="2328863"/>
          <p14:tracePt t="49749" x="7551738" y="2328863"/>
          <p14:tracePt t="49751" x="7543800" y="2328863"/>
          <p14:tracePt t="49753" x="7527925" y="2336800"/>
          <p14:tracePt t="49755" x="7519988" y="2336800"/>
          <p14:tracePt t="49757" x="7504113" y="2344738"/>
          <p14:tracePt t="49759" x="7496175" y="2344738"/>
          <p14:tracePt t="49761" x="7478713" y="2352675"/>
          <p14:tracePt t="49765" x="7446963" y="2360613"/>
          <p14:tracePt t="49767" x="7431088" y="2360613"/>
          <p14:tracePt t="49769" x="7415213" y="2368550"/>
          <p14:tracePt t="49771" x="7391400" y="2368550"/>
          <p14:tracePt t="49775" x="7351713" y="2376488"/>
          <p14:tracePt t="49777" x="7327900" y="2384425"/>
          <p14:tracePt t="49779" x="7312025" y="2392363"/>
          <p14:tracePt t="49782" x="7288213" y="2392363"/>
          <p14:tracePt t="49783" x="7264400" y="2400300"/>
          <p14:tracePt t="49785" x="7240588" y="2400300"/>
          <p14:tracePt t="49787" x="7216775" y="2408238"/>
          <p14:tracePt t="49789" x="7192963" y="2408238"/>
          <p14:tracePt t="49792" x="7145338" y="2416175"/>
          <p14:tracePt t="49797" x="7088188" y="2424113"/>
          <p14:tracePt t="49799" x="7072313" y="2424113"/>
          <p14:tracePt t="49800" x="7048500" y="2424113"/>
          <p14:tracePt t="49802" x="7024688" y="2432050"/>
          <p14:tracePt t="49804" x="6992938" y="2432050"/>
          <p14:tracePt t="49806" x="6961188" y="2432050"/>
          <p14:tracePt t="49808" x="6945313" y="2432050"/>
          <p14:tracePt t="49810" x="6921500" y="2439988"/>
          <p14:tracePt t="49812" x="6889750" y="2439988"/>
          <p14:tracePt t="49814" x="6865938" y="2439988"/>
          <p14:tracePt t="49816" x="6834188" y="2439988"/>
          <p14:tracePt t="49818" x="6810375" y="2447925"/>
          <p14:tracePt t="49820" x="6784975" y="2447925"/>
          <p14:tracePt t="49822" x="6761163" y="2447925"/>
          <p14:tracePt t="49825" x="6729413" y="2447925"/>
          <p14:tracePt t="49826" x="6697663" y="2447925"/>
          <p14:tracePt t="49828" x="6673850" y="2447925"/>
          <p14:tracePt t="49830" x="6650038" y="2447925"/>
          <p14:tracePt t="49832" x="6618288" y="2447925"/>
          <p14:tracePt t="49834" x="6594475" y="2447925"/>
          <p14:tracePt t="49836" x="6554788" y="2447925"/>
          <p14:tracePt t="49838" x="6530975" y="2447925"/>
          <p14:tracePt t="49841" x="6499225" y="2447925"/>
          <p14:tracePt t="49842" x="6475413" y="2447925"/>
          <p14:tracePt t="49844" x="6442075" y="2447925"/>
          <p14:tracePt t="49846" x="6402388" y="2447925"/>
          <p14:tracePt t="49848" x="6378575" y="2447925"/>
          <p14:tracePt t="49850" x="6338888" y="2447925"/>
          <p14:tracePt t="49852" x="6307138" y="2447925"/>
          <p14:tracePt t="49854" x="6275388" y="2447925"/>
          <p14:tracePt t="49856" x="6235700" y="2447925"/>
          <p14:tracePt t="49859" x="6203950" y="2447925"/>
          <p14:tracePt t="49860" x="6172200" y="2439988"/>
          <p14:tracePt t="49862" x="6132513" y="2439988"/>
          <p14:tracePt t="49864" x="6100763" y="2432050"/>
          <p14:tracePt t="49866" x="6051550" y="2432050"/>
          <p14:tracePt t="49868" x="6019800" y="2432050"/>
          <p14:tracePt t="49870" x="5980113" y="2432050"/>
          <p14:tracePt t="49872" x="5940425" y="2424113"/>
          <p14:tracePt t="49875" x="5900738" y="2424113"/>
          <p14:tracePt t="49876" x="5853113" y="2424113"/>
          <p14:tracePt t="49878" x="5821363" y="2416175"/>
          <p14:tracePt t="49880" x="5781675" y="2416175"/>
          <p14:tracePt t="49882" x="5740400" y="2416175"/>
          <p14:tracePt t="49884" x="5700713" y="2416175"/>
          <p14:tracePt t="49886" x="5653088" y="2416175"/>
          <p14:tracePt t="49888" x="5621338" y="2416175"/>
          <p14:tracePt t="49891" x="5581650" y="2424113"/>
          <p14:tracePt t="49893" x="5541963" y="2424113"/>
          <p14:tracePt t="49894" x="5502275" y="2424113"/>
          <p14:tracePt t="49896" x="5462588" y="2424113"/>
          <p14:tracePt t="49898" x="5430838" y="2424113"/>
          <p14:tracePt t="49900" x="5397500" y="2432050"/>
          <p14:tracePt t="49902" x="5365750" y="2432050"/>
          <p14:tracePt t="49904" x="5326063" y="2432050"/>
          <p14:tracePt t="49906" x="5294313" y="2432050"/>
          <p14:tracePt t="49909" x="5262563" y="2432050"/>
          <p14:tracePt t="49910" x="5230813" y="2439988"/>
          <p14:tracePt t="49912" x="5199063" y="2439988"/>
          <p14:tracePt t="49914" x="5175250" y="2439988"/>
          <p14:tracePt t="49916" x="5135563" y="2439988"/>
          <p14:tracePt t="49918" x="5111750" y="2439988"/>
          <p14:tracePt t="49920" x="5087938" y="2447925"/>
          <p14:tracePt t="49922" x="5064125" y="2447925"/>
          <p14:tracePt t="49925" x="5030788" y="2455863"/>
          <p14:tracePt t="49926" x="5006975" y="2455863"/>
          <p14:tracePt t="49928" x="4983163" y="2455863"/>
          <p14:tracePt t="49930" x="4959350" y="2455863"/>
          <p14:tracePt t="49932" x="4935538" y="2455863"/>
          <p14:tracePt t="49934" x="4911725" y="2455863"/>
          <p14:tracePt t="49936" x="4895850" y="2455863"/>
          <p14:tracePt t="49938" x="4872038" y="2463800"/>
          <p14:tracePt t="49941" x="4856163" y="2463800"/>
          <p14:tracePt t="49943" x="4840288" y="2463800"/>
          <p14:tracePt t="49944" x="4816475" y="2463800"/>
          <p14:tracePt t="49946" x="4800600" y="2463800"/>
          <p14:tracePt t="49948" x="4784725" y="2471738"/>
          <p14:tracePt t="49950" x="4760913" y="2471738"/>
          <p14:tracePt t="49952" x="4745038" y="2471738"/>
          <p14:tracePt t="49954" x="4729163" y="2471738"/>
          <p14:tracePt t="49956" x="4705350" y="2479675"/>
          <p14:tracePt t="49959" x="4687888" y="2479675"/>
          <p14:tracePt t="49960" x="4672013" y="2479675"/>
          <p14:tracePt t="49962" x="4648200" y="2479675"/>
          <p14:tracePt t="49964" x="4632325" y="2487613"/>
          <p14:tracePt t="49966" x="4616450" y="2487613"/>
          <p14:tracePt t="49968" x="4592638" y="2487613"/>
          <p14:tracePt t="49970" x="4576763" y="2487613"/>
          <p14:tracePt t="49972" x="4552950" y="2487613"/>
          <p14:tracePt t="49975" x="4537075" y="2495550"/>
          <p14:tracePt t="49977" x="4521200" y="2495550"/>
          <p14:tracePt t="49978" x="4497388" y="2495550"/>
          <p14:tracePt t="49980" x="4481513" y="2495550"/>
          <p14:tracePt t="49982" x="4457700" y="2495550"/>
          <p14:tracePt t="49984" x="4441825" y="2495550"/>
          <p14:tracePt t="49986" x="4425950" y="2503488"/>
          <p14:tracePt t="49988" x="4402138" y="2503488"/>
          <p14:tracePt t="49992" x="4386263" y="2503488"/>
          <p14:tracePt t="49993" x="4362450" y="2503488"/>
          <p14:tracePt t="49994" x="4344988" y="2511425"/>
          <p14:tracePt t="49996" x="4321175" y="2511425"/>
          <p14:tracePt t="49998" x="4305300" y="2511425"/>
          <p14:tracePt t="50000" x="4289425" y="2511425"/>
          <p14:tracePt t="50002" x="4265613" y="2511425"/>
          <p14:tracePt t="50004" x="4249738" y="2511425"/>
          <p14:tracePt t="50006" x="4225925" y="2511425"/>
          <p14:tracePt t="50010" x="4210050" y="2511425"/>
          <p14:tracePt t="50010" x="4194175" y="2511425"/>
          <p14:tracePt t="50012" x="4178300" y="2511425"/>
          <p14:tracePt t="50014" x="4154488" y="2511425"/>
          <p14:tracePt t="50016" x="4138613" y="2511425"/>
          <p14:tracePt t="50018" x="4114800" y="2511425"/>
          <p14:tracePt t="50020" x="4098925" y="2511425"/>
          <p14:tracePt t="50022" x="4083050" y="2511425"/>
          <p14:tracePt t="50025" x="4059238" y="2511425"/>
          <p14:tracePt t="50026" x="4043363" y="2511425"/>
          <p14:tracePt t="50028" x="4019550" y="2511425"/>
          <p14:tracePt t="50030" x="4002088" y="2511425"/>
          <p14:tracePt t="50032" x="3986213" y="2511425"/>
          <p14:tracePt t="50034" x="3970338" y="2511425"/>
          <p14:tracePt t="50036" x="3954463" y="2511425"/>
          <p14:tracePt t="50038" x="3938588" y="2511425"/>
          <p14:tracePt t="50041" x="3922713" y="2503488"/>
          <p14:tracePt t="50042" x="3906838" y="2503488"/>
          <p14:tracePt t="50044" x="3898900" y="2503488"/>
          <p14:tracePt t="50046" x="3883025" y="2503488"/>
          <p14:tracePt t="50048" x="3867150" y="2503488"/>
          <p14:tracePt t="50050" x="3859213" y="2503488"/>
          <p14:tracePt t="50052" x="3843338" y="2503488"/>
          <p14:tracePt t="50054" x="3835400" y="2503488"/>
          <p14:tracePt t="50056" x="3827463" y="2495550"/>
          <p14:tracePt t="50059" x="3811588" y="2495550"/>
          <p14:tracePt t="50060" x="3803650" y="2495550"/>
          <p14:tracePt t="50062" x="3795713" y="2495550"/>
          <p14:tracePt t="50064" x="3787775" y="2495550"/>
          <p14:tracePt t="50066" x="3779838" y="2495550"/>
          <p14:tracePt t="50068" x="3779838" y="2487613"/>
          <p14:tracePt t="50070" x="3771900" y="2487613"/>
          <p14:tracePt t="50072" x="3763963" y="2487613"/>
          <p14:tracePt t="50076" x="3756025" y="2487613"/>
          <p14:tracePt t="50082" x="3748088" y="2487613"/>
          <p14:tracePt t="50177" x="3748088" y="2479675"/>
          <p14:tracePt t="50275" x="3748088" y="2471738"/>
          <p14:tracePt t="50336" x="3748088" y="2463800"/>
          <p14:tracePt t="50388" x="3748088" y="2455863"/>
          <p14:tracePt t="50531" x="3748088" y="2463800"/>
          <p14:tracePt t="50537" x="3740150" y="2463800"/>
          <p14:tracePt t="50540" x="3740150" y="2471738"/>
          <p14:tracePt t="50543" x="3732213" y="2487613"/>
          <p14:tracePt t="50545" x="3724275" y="2495550"/>
          <p14:tracePt t="50547" x="3716338" y="2503488"/>
          <p14:tracePt t="50549" x="3708400" y="2511425"/>
          <p14:tracePt t="50551" x="3708400" y="2527300"/>
          <p14:tracePt t="50553" x="3700463" y="2535238"/>
          <p14:tracePt t="50555" x="3692525" y="2551113"/>
          <p14:tracePt t="50557" x="3684588" y="2566988"/>
          <p14:tracePt t="50559" x="3676650" y="2584450"/>
          <p14:tracePt t="50561" x="3668713" y="2600325"/>
          <p14:tracePt t="50564" x="3651250" y="2632075"/>
          <p14:tracePt t="50567" x="3643313" y="2647950"/>
          <p14:tracePt t="50569" x="3635375" y="2671763"/>
          <p14:tracePt t="50571" x="3627438" y="2695575"/>
          <p14:tracePt t="50573" x="3619500" y="2711450"/>
          <p14:tracePt t="50576" x="3619500" y="2735263"/>
          <p14:tracePt t="50577" x="3611563" y="2759075"/>
          <p14:tracePt t="50579" x="3611563" y="2790825"/>
          <p14:tracePt t="50583" x="3611563" y="2838450"/>
          <p14:tracePt t="50593" x="3611563" y="2846388"/>
          <p14:tracePt t="51026" x="3611563" y="2838450"/>
          <p14:tracePt t="51029" x="3595688" y="2822575"/>
          <p14:tracePt t="51031" x="3579813" y="2806700"/>
          <p14:tracePt t="51033" x="3571875" y="2798763"/>
          <p14:tracePt t="51035" x="3563938" y="2782888"/>
          <p14:tracePt t="51037" x="3548063" y="2774950"/>
          <p14:tracePt t="51039" x="3540125" y="2767013"/>
          <p14:tracePt t="51043" x="3524250" y="2743200"/>
          <p14:tracePt t="51045" x="3516313" y="2735263"/>
          <p14:tracePt t="51053" x="3524250" y="2735263"/>
          <p14:tracePt t="51076" x="3524250" y="2743200"/>
          <p14:tracePt t="51095" x="3516313" y="2743200"/>
          <p14:tracePt t="51103" x="3508375" y="2751138"/>
          <p14:tracePt t="51109" x="3500438" y="2751138"/>
          <p14:tracePt t="51115" x="3492500" y="2751138"/>
          <p14:tracePt t="51119" x="3484563" y="2751138"/>
          <p14:tracePt t="51123" x="3484563" y="2759075"/>
          <p14:tracePt t="51125" x="3476625" y="2759075"/>
          <p14:tracePt t="51129" x="3468688" y="2759075"/>
          <p14:tracePt t="51133" x="3460750" y="2759075"/>
          <p14:tracePt t="51139" x="3452813" y="2759075"/>
          <p14:tracePt t="51144" x="3444875" y="2759075"/>
          <p14:tracePt t="51147" x="3436938" y="2759075"/>
          <p14:tracePt t="51153" x="3429000" y="2759075"/>
          <p14:tracePt t="51157" x="3421063" y="2759075"/>
          <p14:tracePt t="51161" x="3413125" y="2759075"/>
          <p14:tracePt t="51167" x="3405188" y="2759075"/>
          <p14:tracePt t="51173" x="3397250" y="2759075"/>
          <p14:tracePt t="51179" x="3389313" y="2759075"/>
          <p14:tracePt t="51187" x="3381375" y="2759075"/>
          <p14:tracePt t="51197" x="3373438" y="2759075"/>
          <p14:tracePt t="51201" x="3373438" y="2751138"/>
          <p14:tracePt t="51207" x="3365500" y="2751138"/>
          <p14:tracePt t="51228" x="3349625" y="2751138"/>
          <p14:tracePt t="51231" x="3341688" y="2751138"/>
          <p14:tracePt t="51235" x="3341688" y="2743200"/>
          <p14:tracePt t="51237" x="3333750" y="2743200"/>
          <p14:tracePt t="51243" x="3325813" y="2743200"/>
          <p14:tracePt t="51247" x="3317875" y="2743200"/>
          <p14:tracePt t="51251" x="3308350" y="2743200"/>
          <p14:tracePt t="51255" x="3300413" y="2735263"/>
          <p14:tracePt t="51260" x="3292475" y="2735263"/>
          <p14:tracePt t="51265" x="3284538" y="2735263"/>
          <p14:tracePt t="51269" x="3276600" y="2735263"/>
          <p14:tracePt t="51271" x="3276600" y="2727325"/>
          <p14:tracePt t="51273" x="3268663" y="2727325"/>
          <p14:tracePt t="51277" x="3260725" y="2727325"/>
          <p14:tracePt t="51283" x="3252788" y="2727325"/>
          <p14:tracePt t="51287" x="3244850" y="2719388"/>
          <p14:tracePt t="51294" x="3236913" y="2719388"/>
          <p14:tracePt t="51299" x="3228975" y="2719388"/>
          <p14:tracePt t="51307" x="3221038" y="2719388"/>
          <p14:tracePt t="51327" x="3213100" y="2719388"/>
          <p14:tracePt t="51387" x="3205163" y="2719388"/>
          <p14:tracePt t="51395" x="3197225" y="2719388"/>
          <p14:tracePt t="51401" x="3189288" y="2719388"/>
          <p14:tracePt t="51405" x="3181350" y="2719388"/>
          <p14:tracePt t="51409" x="3173413" y="2719388"/>
          <p14:tracePt t="51413" x="3165475" y="2719388"/>
          <p14:tracePt t="51415" x="3157538" y="2719388"/>
          <p14:tracePt t="51419" x="3149600" y="2719388"/>
          <p14:tracePt t="51423" x="3141663" y="2719388"/>
          <p14:tracePt t="51425" x="3133725" y="2719388"/>
          <p14:tracePt t="51427" x="3125788" y="2719388"/>
          <p14:tracePt t="51431" x="3117850" y="2719388"/>
          <p14:tracePt t="51433" x="3109913" y="2719388"/>
          <p14:tracePt t="51435" x="3101975" y="2719388"/>
          <p14:tracePt t="51437" x="3094038" y="2719388"/>
          <p14:tracePt t="51439" x="3086100" y="2719388"/>
          <p14:tracePt t="51443" x="3070225" y="2719388"/>
          <p14:tracePt t="51445" x="3062288" y="2719388"/>
          <p14:tracePt t="51447" x="3054350" y="2719388"/>
          <p14:tracePt t="51449" x="3046413" y="2719388"/>
          <p14:tracePt t="51451" x="3038475" y="2719388"/>
          <p14:tracePt t="51453" x="3030538" y="2719388"/>
          <p14:tracePt t="51455" x="3022600" y="2719388"/>
          <p14:tracePt t="51457" x="3014663" y="2719388"/>
          <p14:tracePt t="51459" x="3006725" y="2719388"/>
          <p14:tracePt t="51463" x="2990850" y="2719388"/>
          <p14:tracePt t="51465" x="2974975" y="2727325"/>
          <p14:tracePt t="51467" x="2967038" y="2727325"/>
          <p14:tracePt t="51469" x="2957513" y="2727325"/>
          <p14:tracePt t="51471" x="2949575" y="2727325"/>
          <p14:tracePt t="51473" x="2933700" y="2727325"/>
          <p14:tracePt t="51476" x="2925763" y="2727325"/>
          <p14:tracePt t="51479" x="2909888" y="2727325"/>
          <p14:tracePt t="51481" x="2894013" y="2727325"/>
          <p14:tracePt t="51483" x="2886075" y="2735263"/>
          <p14:tracePt t="51485" x="2870200" y="2735263"/>
          <p14:tracePt t="51487" x="2862263" y="2735263"/>
          <p14:tracePt t="51489" x="2854325" y="2735263"/>
          <p14:tracePt t="51493" x="2830513" y="2743200"/>
          <p14:tracePt t="51495" x="2822575" y="2743200"/>
          <p14:tracePt t="51497" x="2814638" y="2743200"/>
          <p14:tracePt t="51499" x="2798763" y="2743200"/>
          <p14:tracePt t="51501" x="2790825" y="2743200"/>
          <p14:tracePt t="51503" x="2782888" y="2743200"/>
          <p14:tracePt t="51505" x="2774950" y="2751138"/>
          <p14:tracePt t="51507" x="2759075" y="2751138"/>
          <p14:tracePt t="51512" x="2743200" y="2751138"/>
          <p14:tracePt t="51513" x="2727325" y="2751138"/>
          <p14:tracePt t="51515" x="2719388" y="2751138"/>
          <p14:tracePt t="51517" x="2711450" y="2759075"/>
          <p14:tracePt t="51519" x="2703513" y="2759075"/>
          <p14:tracePt t="51521" x="2695575" y="2759075"/>
          <p14:tracePt t="51523" x="2687638" y="2759075"/>
          <p14:tracePt t="51525" x="2671763" y="2759075"/>
          <p14:tracePt t="51527" x="2663825" y="2759075"/>
          <p14:tracePt t="51529" x="2655888" y="2759075"/>
          <p14:tracePt t="51531" x="2647950" y="2767013"/>
          <p14:tracePt t="51533" x="2640013" y="2767013"/>
          <p14:tracePt t="51535" x="2632075" y="2767013"/>
          <p14:tracePt t="51537" x="2624138" y="2767013"/>
          <p14:tracePt t="51539" x="2616200" y="2767013"/>
          <p14:tracePt t="51543" x="2598738" y="2767013"/>
          <p14:tracePt t="51545" x="2590800" y="2767013"/>
          <p14:tracePt t="51549" x="2582863" y="2767013"/>
          <p14:tracePt t="51551" x="2574925" y="2767013"/>
          <p14:tracePt t="51553" x="2566988" y="2767013"/>
          <p14:tracePt t="51555" x="2559050" y="2767013"/>
          <p14:tracePt t="51559" x="2551113" y="2767013"/>
          <p14:tracePt t="51561" x="2543175" y="2767013"/>
          <p14:tracePt t="51565" x="2535238" y="2767013"/>
          <p14:tracePt t="51567" x="2527300" y="2767013"/>
          <p14:tracePt t="51571" x="2519363" y="2767013"/>
          <p14:tracePt t="51574" x="2511425" y="2767013"/>
          <p14:tracePt t="51577" x="2503488" y="2767013"/>
          <p14:tracePt t="51579" x="2495550" y="2767013"/>
          <p14:tracePt t="51581" x="2487613" y="2767013"/>
          <p14:tracePt t="51585" x="2479675" y="2767013"/>
          <p14:tracePt t="51589" x="2471738" y="2767013"/>
          <p14:tracePt t="51592" x="2463800" y="2767013"/>
          <p14:tracePt t="51595" x="2455863" y="2767013"/>
          <p14:tracePt t="51597" x="2447925" y="2767013"/>
          <p14:tracePt t="51601" x="2439988" y="2767013"/>
          <p14:tracePt t="51605" x="2432050" y="2767013"/>
          <p14:tracePt t="51609" x="2424113" y="2767013"/>
          <p14:tracePt t="51613" x="2416175" y="2767013"/>
          <p14:tracePt t="51617" x="2408238" y="2767013"/>
          <p14:tracePt t="51621" x="2400300" y="2767013"/>
          <p14:tracePt t="51626" x="2392363" y="2767013"/>
          <p14:tracePt t="51629" x="2384425" y="2767013"/>
          <p14:tracePt t="51633" x="2376488" y="2767013"/>
          <p14:tracePt t="51637" x="2368550" y="2767013"/>
          <p14:tracePt t="51642" x="2360613" y="2767013"/>
          <p14:tracePt t="51647" x="2352675" y="2767013"/>
          <p14:tracePt t="51651" x="2344738" y="2767013"/>
          <p14:tracePt t="51657" x="2336800" y="2774950"/>
          <p14:tracePt t="51661" x="2328863" y="2774950"/>
          <p14:tracePt t="51667" x="2320925" y="2774950"/>
          <p14:tracePt t="51669" x="2320925" y="2767013"/>
          <p14:tracePt t="51671" x="2312988" y="2767013"/>
          <p14:tracePt t="51675" x="2305050" y="2767013"/>
          <p14:tracePt t="51681" x="2297113" y="2767013"/>
          <p14:tracePt t="51685" x="2289175" y="2767013"/>
          <p14:tracePt t="51692" x="2281238" y="2767013"/>
          <p14:tracePt t="51695" x="2273300" y="2767013"/>
          <p14:tracePt t="51699" x="2265363" y="2759075"/>
          <p14:tracePt t="51703" x="2255838" y="2759075"/>
          <p14:tracePt t="51707" x="2247900" y="2759075"/>
          <p14:tracePt t="51713" x="2239963" y="2759075"/>
          <p14:tracePt t="51717" x="2232025" y="2759075"/>
          <p14:tracePt t="51721" x="2232025" y="2751138"/>
          <p14:tracePt t="51723" x="2224088" y="2751138"/>
          <p14:tracePt t="51729" x="2216150" y="2751138"/>
          <p14:tracePt t="51733" x="2208213" y="2751138"/>
          <p14:tracePt t="51739" x="2200275" y="2751138"/>
          <p14:tracePt t="51745" x="2192338" y="2751138"/>
          <p14:tracePt t="51749" x="2192338" y="2743200"/>
          <p14:tracePt t="51753" x="2184400" y="2743200"/>
          <p14:tracePt t="51763" x="2176463" y="2743200"/>
          <p14:tracePt t="51781" x="2168525" y="2743200"/>
          <p14:tracePt t="51945" x="2160588" y="2743200"/>
          <p14:tracePt t="51961" x="2152650" y="2735263"/>
          <p14:tracePt t="51969" x="2144713" y="2735263"/>
          <p14:tracePt t="51977" x="2136775" y="2735263"/>
          <p14:tracePt t="51983" x="2128838" y="2735263"/>
          <p14:tracePt t="51989" x="2120900" y="2735263"/>
          <p14:tracePt t="51995" x="2112963" y="2735263"/>
          <p14:tracePt t="51997" x="2112963" y="2727325"/>
          <p14:tracePt t="52001" x="2105025" y="2727325"/>
          <p14:tracePt t="52005" x="2097088" y="2727325"/>
          <p14:tracePt t="52010" x="2089150" y="2727325"/>
          <p14:tracePt t="52013" x="2081213" y="2727325"/>
          <p14:tracePt t="52017" x="2073275" y="2727325"/>
          <p14:tracePt t="52019" x="2065338" y="2735263"/>
          <p14:tracePt t="52023" x="2057400" y="2735263"/>
          <p14:tracePt t="52026" x="2049463" y="2735263"/>
          <p14:tracePt t="52029" x="2041525" y="2735263"/>
          <p14:tracePt t="52031" x="2033588" y="2735263"/>
          <p14:tracePt t="52035" x="2025650" y="2735263"/>
          <p14:tracePt t="52037" x="2017713" y="2735263"/>
          <p14:tracePt t="52039" x="2009775" y="2735263"/>
          <p14:tracePt t="52043" x="2001838" y="2743200"/>
          <p14:tracePt t="52045" x="1993900" y="2743200"/>
          <p14:tracePt t="52047" x="1985963" y="2743200"/>
          <p14:tracePt t="52049" x="1978025" y="2743200"/>
          <p14:tracePt t="52051" x="1970088" y="2743200"/>
          <p14:tracePt t="52053" x="1962150" y="2743200"/>
          <p14:tracePt t="52055" x="1954213" y="2751138"/>
          <p14:tracePt t="52057" x="1946275" y="2751138"/>
          <p14:tracePt t="52059" x="1938338" y="2751138"/>
          <p14:tracePt t="52061" x="1930400" y="2751138"/>
          <p14:tracePt t="52063" x="1922463" y="2751138"/>
          <p14:tracePt t="52065" x="1912938" y="2751138"/>
          <p14:tracePt t="52067" x="1905000" y="2759075"/>
          <p14:tracePt t="52069" x="1897063" y="2759075"/>
          <p14:tracePt t="52071" x="1889125" y="2759075"/>
          <p14:tracePt t="52073" x="1881188" y="2759075"/>
          <p14:tracePt t="52075" x="1873250" y="2767013"/>
          <p14:tracePt t="52078" x="1865313" y="2767013"/>
          <p14:tracePt t="52079" x="1857375" y="2767013"/>
          <p14:tracePt t="52080" x="1849438" y="2774950"/>
          <p14:tracePt t="52082" x="1841500" y="2774950"/>
          <p14:tracePt t="52084" x="1833563" y="2774950"/>
          <p14:tracePt t="52086" x="1825625" y="2774950"/>
          <p14:tracePt t="52088" x="1817688" y="2782888"/>
          <p14:tracePt t="52091" x="1809750" y="2782888"/>
          <p14:tracePt t="52092" x="1801813" y="2782888"/>
          <p14:tracePt t="52094" x="1793875" y="2782888"/>
          <p14:tracePt t="52096" x="1785938" y="2790825"/>
          <p14:tracePt t="52098" x="1778000" y="2790825"/>
          <p14:tracePt t="52100" x="1770063" y="2790825"/>
          <p14:tracePt t="52102" x="1762125" y="2798763"/>
          <p14:tracePt t="52104" x="1754188" y="2798763"/>
          <p14:tracePt t="52106" x="1738313" y="2798763"/>
          <p14:tracePt t="52108" x="1730375" y="2806700"/>
          <p14:tracePt t="52110" x="1722438" y="2806700"/>
          <p14:tracePt t="52112" x="1714500" y="2806700"/>
          <p14:tracePt t="52114" x="1706563" y="2814638"/>
          <p14:tracePt t="52116" x="1698625" y="2814638"/>
          <p14:tracePt t="52118" x="1690688" y="2822575"/>
          <p14:tracePt t="52120" x="1682750" y="2822575"/>
          <p14:tracePt t="52122" x="1666875" y="2830513"/>
          <p14:tracePt t="52124" x="1658938" y="2830513"/>
          <p14:tracePt t="52127" x="1651000" y="2830513"/>
          <p14:tracePt t="52128" x="1643063" y="2838450"/>
          <p14:tracePt t="52130" x="1635125" y="2838450"/>
          <p14:tracePt t="52132" x="1627188" y="2838450"/>
          <p14:tracePt t="52134" x="1619250" y="2846388"/>
          <p14:tracePt t="52136" x="1611313" y="2846388"/>
          <p14:tracePt t="52138" x="1603375" y="2846388"/>
          <p14:tracePt t="52141" x="1595438" y="2854325"/>
          <p14:tracePt t="52144" x="1587500" y="2854325"/>
          <p14:tracePt t="52146" x="1579563" y="2862263"/>
          <p14:tracePt t="52148" x="1571625" y="2862263"/>
          <p14:tracePt t="52150" x="1562100" y="2862263"/>
          <p14:tracePt t="52154" x="1554163" y="2870200"/>
          <p14:tracePt t="52156" x="1546225" y="2870200"/>
          <p14:tracePt t="52158" x="1538288" y="2870200"/>
          <p14:tracePt t="52162" x="1530350" y="2878138"/>
          <p14:tracePt t="52166" x="1522413" y="2878138"/>
          <p14:tracePt t="52170" x="1514475" y="2886075"/>
          <p14:tracePt t="52175" x="1506538" y="2886075"/>
          <p14:tracePt t="52178" x="1498600" y="2894013"/>
          <p14:tracePt t="52184" x="1490663" y="2894013"/>
          <p14:tracePt t="52188" x="1490663" y="2901950"/>
          <p14:tracePt t="52194" x="1482725" y="2901950"/>
          <p14:tracePt t="52196" x="1482725" y="2909888"/>
          <p14:tracePt t="52209" x="1482725" y="2919413"/>
          <p14:tracePt t="52220" x="1482725" y="2927350"/>
          <p14:tracePt t="52230" x="1482725" y="2935288"/>
          <p14:tracePt t="52236" x="1482725" y="2943225"/>
          <p14:tracePt t="52242" x="1482725" y="2951163"/>
          <p14:tracePt t="52248" x="1482725" y="2959100"/>
          <p14:tracePt t="52252" x="1482725" y="2967038"/>
          <p14:tracePt t="52259" x="1482725" y="2974975"/>
          <p14:tracePt t="52262" x="1482725" y="2982913"/>
          <p14:tracePt t="52266" x="1482725" y="2990850"/>
          <p14:tracePt t="52270" x="1482725" y="2998788"/>
          <p14:tracePt t="52272" x="1482725" y="3006725"/>
          <p14:tracePt t="52276" x="1482725" y="3014663"/>
          <p14:tracePt t="52280" x="1482725" y="3022600"/>
          <p14:tracePt t="52282" x="1482725" y="3030538"/>
          <p14:tracePt t="52284" x="1482725" y="3038475"/>
          <p14:tracePt t="52286" x="1482725" y="3046413"/>
          <p14:tracePt t="52291" x="1482725" y="3054350"/>
          <p14:tracePt t="52292" x="1482725" y="3062288"/>
          <p14:tracePt t="52294" x="1482725" y="3070225"/>
          <p14:tracePt t="52296" x="1474788" y="3078163"/>
          <p14:tracePt t="52298" x="1474788" y="3086100"/>
          <p14:tracePt t="52300" x="1474788" y="3101975"/>
          <p14:tracePt t="52302" x="1474788" y="3109913"/>
          <p14:tracePt t="52304" x="1474788" y="3117850"/>
          <p14:tracePt t="52306" x="1474788" y="3133725"/>
          <p14:tracePt t="52309" x="1466850" y="3141663"/>
          <p14:tracePt t="52310" x="1466850" y="3149600"/>
          <p14:tracePt t="52312" x="1466850" y="3165475"/>
          <p14:tracePt t="52314" x="1458913" y="3173413"/>
          <p14:tracePt t="52317" x="1458913" y="3189288"/>
          <p14:tracePt t="52318" x="1458913" y="3205163"/>
          <p14:tracePt t="52320" x="1450975" y="3213100"/>
          <p14:tracePt t="52322" x="1450975" y="3221038"/>
          <p14:tracePt t="52325" x="1443038" y="3236913"/>
          <p14:tracePt t="52326" x="1443038" y="3244850"/>
          <p14:tracePt t="52328" x="1435100" y="3252788"/>
          <p14:tracePt t="52330" x="1435100" y="3270250"/>
          <p14:tracePt t="52332" x="1427163" y="3278188"/>
          <p14:tracePt t="52334" x="1427163" y="3286125"/>
          <p14:tracePt t="52336" x="1419225" y="3302000"/>
          <p14:tracePt t="52338" x="1419225" y="3309938"/>
          <p14:tracePt t="52341" x="1411288" y="3317875"/>
          <p14:tracePt t="52343" x="1411288" y="3325813"/>
          <p14:tracePt t="52344" x="1403350" y="3333750"/>
          <p14:tracePt t="52346" x="1403350" y="3341688"/>
          <p14:tracePt t="52348" x="1395413" y="3349625"/>
          <p14:tracePt t="52350" x="1387475" y="3357563"/>
          <p14:tracePt t="52352" x="1387475" y="3365500"/>
          <p14:tracePt t="52354" x="1379538" y="3373438"/>
          <p14:tracePt t="52356" x="1379538" y="3381375"/>
          <p14:tracePt t="52358" x="1371600" y="3389313"/>
          <p14:tracePt t="52360" x="1371600" y="3397250"/>
          <p14:tracePt t="52362" x="1363663" y="3397250"/>
          <p14:tracePt t="52364" x="1363663" y="3405188"/>
          <p14:tracePt t="52366" x="1363663" y="3413125"/>
          <p14:tracePt t="52368" x="1355725" y="3413125"/>
          <p14:tracePt t="52370" x="1355725" y="3421063"/>
          <p14:tracePt t="52375" x="1347788" y="3429000"/>
          <p14:tracePt t="52378" x="1339850" y="3436938"/>
          <p14:tracePt t="52382" x="1339850" y="3444875"/>
          <p14:tracePt t="52386" x="1331913" y="3452813"/>
          <p14:tracePt t="52394" x="1323975" y="3452813"/>
          <p14:tracePt t="52396" x="1323975" y="3460750"/>
          <p14:tracePt t="52829" x="1331913" y="3460750"/>
          <p14:tracePt t="52833" x="1331913" y="3452813"/>
          <p14:tracePt t="52839" x="1339850" y="3452813"/>
          <p14:tracePt t="52845" x="1347788" y="3452813"/>
          <p14:tracePt t="52849" x="1347788" y="3444875"/>
          <p14:tracePt t="52852" x="1355725" y="3444875"/>
          <p14:tracePt t="52859" x="1363663" y="3444875"/>
          <p14:tracePt t="52865" x="1371600" y="3444875"/>
          <p14:tracePt t="52871" x="1379538" y="3436938"/>
          <p14:tracePt t="52877" x="1387475" y="3436938"/>
          <p14:tracePt t="52881" x="1395413" y="3436938"/>
          <p14:tracePt t="52887" x="1403350" y="3436938"/>
          <p14:tracePt t="52889" x="1403350" y="3429000"/>
          <p14:tracePt t="52894" x="1411288" y="3429000"/>
          <p14:tracePt t="52897" x="1419225" y="3429000"/>
          <p14:tracePt t="52903" x="1427163" y="3429000"/>
          <p14:tracePt t="52911" x="1435100" y="3429000"/>
          <p14:tracePt t="52915" x="1435100" y="3421063"/>
          <p14:tracePt t="52919" x="1443038" y="3421063"/>
          <p14:tracePt t="52927" x="1450975" y="3421063"/>
          <p14:tracePt t="52939" x="1458913" y="3421063"/>
          <p14:tracePt t="52957" x="1466850" y="3421063"/>
          <p14:tracePt t="52965" x="1466850" y="3413125"/>
          <p14:tracePt t="52976" x="1474788" y="3413125"/>
          <p14:tracePt t="52987" x="1482725" y="3413125"/>
          <p14:tracePt t="52999" x="1490663" y="3413125"/>
          <p14:tracePt t="53010" x="1498600" y="3413125"/>
          <p14:tracePt t="53021" x="1506538" y="3405188"/>
          <p14:tracePt t="53031" x="1514475" y="3405188"/>
          <p14:tracePt t="53039" x="1522413" y="3405188"/>
          <p14:tracePt t="53047" x="1530350" y="3405188"/>
          <p14:tracePt t="53049" x="1530350" y="3413125"/>
          <p14:tracePt t="53053" x="1538288" y="3413125"/>
          <p14:tracePt t="53061" x="1546225" y="3413125"/>
          <p14:tracePt t="53067" x="1554163" y="3413125"/>
          <p14:tracePt t="53077" x="1562100" y="3405188"/>
          <p14:tracePt t="53081" x="1571625" y="3405188"/>
          <p14:tracePt t="53087" x="1579563" y="3405188"/>
          <p14:tracePt t="53092" x="1587500" y="3405188"/>
          <p14:tracePt t="53097" x="1595438" y="3405188"/>
          <p14:tracePt t="53103" x="1603375" y="3405188"/>
          <p14:tracePt t="53107" x="1603375" y="3397250"/>
          <p14:tracePt t="53111" x="1611313" y="3397250"/>
          <p14:tracePt t="53117" x="1619250" y="3397250"/>
          <p14:tracePt t="53123" x="1627188" y="3397250"/>
          <p14:tracePt t="53127" x="1627188" y="3389313"/>
          <p14:tracePt t="53131" x="1635125" y="3389313"/>
          <p14:tracePt t="53137" x="1643063" y="3389313"/>
          <p14:tracePt t="53145" x="1643063" y="3381375"/>
          <p14:tracePt t="53148" x="1651000" y="3381375"/>
          <p14:tracePt t="53161" x="1658938" y="3381375"/>
          <p14:tracePt t="53257" x="1658938" y="3373438"/>
          <p14:tracePt t="53265" x="1666875" y="3373438"/>
          <p14:tracePt t="53273" x="1666875" y="3365500"/>
          <p14:tracePt t="53281" x="1674813" y="3365500"/>
          <p14:tracePt t="53287" x="1674813" y="3357563"/>
          <p14:tracePt t="53295" x="1682750" y="3357563"/>
          <p14:tracePt t="53299" x="1682750" y="3349625"/>
          <p14:tracePt t="53310" x="1690688" y="3349625"/>
          <p14:tracePt t="53312" x="1690688" y="3341688"/>
          <p14:tracePt t="53321" x="1698625" y="3333750"/>
          <p14:tracePt t="53329" x="1698625" y="3325813"/>
          <p14:tracePt t="53333" x="1706563" y="3325813"/>
          <p14:tracePt t="53340" x="1706563" y="3317875"/>
          <p14:tracePt t="53353" x="1714500" y="3317875"/>
          <p14:tracePt t="53473" x="1714500" y="3309938"/>
          <p14:tracePt t="53479" x="1722438" y="3309938"/>
          <p14:tracePt t="53487" x="1730375" y="3309938"/>
          <p14:tracePt t="53493" x="1738313" y="3302000"/>
          <p14:tracePt t="53499" x="1746250" y="3302000"/>
          <p14:tracePt t="53503" x="1754188" y="3294063"/>
          <p14:tracePt t="53509" x="1762125" y="3294063"/>
          <p14:tracePt t="53513" x="1770063" y="3294063"/>
          <p14:tracePt t="53515" x="1770063" y="3286125"/>
          <p14:tracePt t="53519" x="1778000" y="3286125"/>
          <p14:tracePt t="53523" x="1785938" y="3286125"/>
          <p14:tracePt t="53528" x="1785938" y="3278188"/>
          <p14:tracePt t="53529" x="1793875" y="3278188"/>
          <p14:tracePt t="53535" x="1801813" y="3278188"/>
          <p14:tracePt t="53539" x="1809750" y="3278188"/>
          <p14:tracePt t="53542" x="1809750" y="3270250"/>
          <p14:tracePt t="53545" x="1817688" y="3270250"/>
          <p14:tracePt t="53551" x="1825625" y="3270250"/>
          <p14:tracePt t="53560" x="1833563" y="3270250"/>
          <p14:tracePt t="53563" x="1833563" y="3262313"/>
          <p14:tracePt t="53567" x="1841500" y="3262313"/>
          <p14:tracePt t="53581" x="1849438" y="3262313"/>
          <p14:tracePt t="53609" x="1857375" y="3252788"/>
          <p14:tracePt t="53717" x="1865313" y="3252788"/>
          <p14:tracePt t="53725" x="1865313" y="3244850"/>
          <p14:tracePt t="53951" x="1873250" y="3244850"/>
          <p14:tracePt t="53963" x="1873250" y="3236913"/>
          <p14:tracePt t="53971" x="1881188" y="3236913"/>
          <p14:tracePt t="54081" x="1881188" y="3228975"/>
          <p14:tracePt t="54089" x="1889125" y="3228975"/>
          <p14:tracePt t="54092" x="1889125" y="3221038"/>
          <p14:tracePt t="54097" x="1889125" y="3213100"/>
          <p14:tracePt t="54110" x="1897063" y="3213100"/>
          <p14:tracePt t="54319" x="1905000" y="3213100"/>
          <p14:tracePt t="54322" x="1905000" y="3221038"/>
          <p14:tracePt t="54329" x="1912938" y="3221038"/>
          <p14:tracePt t="54331" x="1912938" y="3228975"/>
          <p14:tracePt t="54333" x="1922463" y="3228975"/>
          <p14:tracePt t="54337" x="1930400" y="3228975"/>
          <p14:tracePt t="54339" x="1930400" y="3236913"/>
          <p14:tracePt t="54343" x="1938338" y="3236913"/>
          <p14:tracePt t="54347" x="1946275" y="3244850"/>
          <p14:tracePt t="54353" x="1954213" y="3244850"/>
          <p14:tracePt t="54359" x="1962150" y="3252788"/>
          <p14:tracePt t="54367" x="1970088" y="3252788"/>
          <p14:tracePt t="54375" x="1978025" y="3252788"/>
          <p14:tracePt t="54378" x="1978025" y="3262313"/>
          <p14:tracePt t="54385" x="1985963" y="3262313"/>
          <p14:tracePt t="55290" x="1993900" y="3262313"/>
          <p14:tracePt t="55292" x="1993900" y="3252788"/>
          <p14:tracePt t="55295" x="1993900" y="3244850"/>
          <p14:tracePt t="55297" x="2001838" y="3244850"/>
          <p14:tracePt t="55301" x="2001838" y="3236913"/>
          <p14:tracePt t="55305" x="2009775" y="3228975"/>
          <p14:tracePt t="55309" x="2009775" y="3221038"/>
          <p14:tracePt t="55311" x="2017713" y="3221038"/>
          <p14:tracePt t="55313" x="2017713" y="3213100"/>
          <p14:tracePt t="55317" x="2025650" y="3205163"/>
          <p14:tracePt t="55321" x="2033588" y="3197225"/>
          <p14:tracePt t="55325" x="2041525" y="3189288"/>
          <p14:tracePt t="55328" x="2049463" y="3189288"/>
          <p14:tracePt t="55329" x="2049463" y="3181350"/>
          <p14:tracePt t="55331" x="2057400" y="3181350"/>
          <p14:tracePt t="55333" x="2057400" y="3173413"/>
          <p14:tracePt t="55335" x="2065338" y="3173413"/>
          <p14:tracePt t="55337" x="2073275" y="3165475"/>
          <p14:tracePt t="55343" x="2081213" y="3149600"/>
          <p14:tracePt t="55347" x="2097088" y="3141663"/>
          <p14:tracePt t="55349" x="2105025" y="3141663"/>
          <p14:tracePt t="55351" x="2105025" y="3133725"/>
          <p14:tracePt t="55353" x="2112963" y="3133725"/>
          <p14:tracePt t="55355" x="2112963" y="3125788"/>
          <p14:tracePt t="55357" x="2120900" y="3125788"/>
          <p14:tracePt t="55360" x="2128838" y="3117850"/>
          <p14:tracePt t="55365" x="2144713" y="3109913"/>
          <p14:tracePt t="55367" x="2152650" y="3101975"/>
          <p14:tracePt t="55371" x="2160588" y="3094038"/>
          <p14:tracePt t="55373" x="2168525" y="3094038"/>
          <p14:tracePt t="55376" x="2176463" y="3086100"/>
          <p14:tracePt t="55377" x="2184400" y="3086100"/>
          <p14:tracePt t="55380" x="2184400" y="3078163"/>
          <p14:tracePt t="55382" x="2192338" y="3070225"/>
          <p14:tracePt t="55384" x="2200275" y="3070225"/>
          <p14:tracePt t="55385" x="2208213" y="3062288"/>
          <p14:tracePt t="55387" x="2216150" y="3062288"/>
          <p14:tracePt t="55389" x="2216150" y="3054350"/>
          <p14:tracePt t="55393" x="2232025" y="3046413"/>
          <p14:tracePt t="55395" x="2239963" y="3038475"/>
          <p14:tracePt t="55398" x="2247900" y="3030538"/>
          <p14:tracePt t="55401" x="2255838" y="3022600"/>
          <p14:tracePt t="55403" x="2265363" y="3014663"/>
          <p14:tracePt t="55407" x="2273300" y="3006725"/>
          <p14:tracePt t="55409" x="2281238" y="2998788"/>
          <p14:tracePt t="55411" x="2289175" y="2990850"/>
          <p14:tracePt t="55415" x="2305050" y="2982913"/>
          <p14:tracePt t="55417" x="2312988" y="2974975"/>
          <p14:tracePt t="55419" x="2320925" y="2967038"/>
          <p14:tracePt t="55421" x="2328863" y="2967038"/>
          <p14:tracePt t="55423" x="2336800" y="2959100"/>
          <p14:tracePt t="55426" x="2336800" y="2951163"/>
          <p14:tracePt t="55427" x="2344738" y="2943225"/>
          <p14:tracePt t="55431" x="2360613" y="2935288"/>
          <p14:tracePt t="55435" x="2376488" y="2919413"/>
          <p14:tracePt t="55437" x="2384425" y="2909888"/>
          <p14:tracePt t="55439" x="2392363" y="2909888"/>
          <p14:tracePt t="55440" x="2400300" y="2901950"/>
          <p14:tracePt t="55442" x="2408238" y="2894013"/>
          <p14:tracePt t="55444" x="2408238" y="2886075"/>
          <p14:tracePt t="55446" x="2416175" y="2878138"/>
          <p14:tracePt t="55448" x="2424113" y="2878138"/>
          <p14:tracePt t="55450" x="2432050" y="2870200"/>
          <p14:tracePt t="55452" x="2439988" y="2862263"/>
          <p14:tracePt t="55454" x="2447925" y="2854325"/>
          <p14:tracePt t="55456" x="2455863" y="2846388"/>
          <p14:tracePt t="55461" x="2463800" y="2838450"/>
          <p14:tracePt t="55462" x="2471738" y="2838450"/>
          <p14:tracePt t="55464" x="2471738" y="2830513"/>
          <p14:tracePt t="55466" x="2479675" y="2822575"/>
          <p14:tracePt t="55468" x="2487613" y="2822575"/>
          <p14:tracePt t="55470" x="2487613" y="2814638"/>
          <p14:tracePt t="55472" x="2495550" y="2806700"/>
          <p14:tracePt t="55475" x="2503488" y="2806700"/>
          <p14:tracePt t="55477" x="2503488" y="2798763"/>
          <p14:tracePt t="55479" x="2511425" y="2790825"/>
          <p14:tracePt t="55482" x="2519363" y="2782888"/>
          <p14:tracePt t="55486" x="2527300" y="2782888"/>
          <p14:tracePt t="55488" x="2527300" y="2774950"/>
          <p14:tracePt t="55491" x="2535238" y="2774950"/>
          <p14:tracePt t="55493" x="2535238" y="2767013"/>
          <p14:tracePt t="55495" x="2543175" y="2767013"/>
          <p14:tracePt t="55496" x="2543175" y="2759075"/>
          <p14:tracePt t="55500" x="2551113" y="2759075"/>
          <p14:tracePt t="55502" x="2551113" y="2751138"/>
          <p14:tracePt t="55506" x="2559050" y="2751138"/>
          <p14:tracePt t="55512" x="2559050" y="2743200"/>
          <p14:tracePt t="55516" x="2566988" y="2743200"/>
          <p14:tracePt t="55522" x="2566988" y="2735263"/>
          <p14:tracePt t="55542" x="2574925" y="2735263"/>
          <p14:tracePt t="55548" x="2574925" y="2727325"/>
          <p14:tracePt t="55572" x="2574925" y="2719388"/>
          <p14:tracePt t="55586" x="2582863" y="2719388"/>
          <p14:tracePt t="55588" x="2582863" y="2711450"/>
          <p14:tracePt t="55596" x="2582863" y="2703513"/>
          <p14:tracePt t="55602" x="2582863" y="2695575"/>
          <p14:tracePt t="55606" x="2590800" y="2695575"/>
          <p14:tracePt t="55609" x="2590800" y="2687638"/>
          <p14:tracePt t="55612" x="2590800" y="2679700"/>
          <p14:tracePt t="55616" x="2590800" y="2671763"/>
          <p14:tracePt t="55618" x="2598738" y="2663825"/>
          <p14:tracePt t="55622" x="2598738" y="2655888"/>
          <p14:tracePt t="55628" x="2598738" y="2647950"/>
          <p14:tracePt t="55632" x="2598738" y="2640013"/>
          <p14:tracePt t="55640" x="2598738" y="2632075"/>
          <p14:tracePt t="55643" x="2606675" y="2632075"/>
          <p14:tracePt t="55650" x="2606675" y="2624138"/>
          <p14:tracePt t="55897" x="2606675" y="2616200"/>
          <p14:tracePt t="55901" x="2598738" y="2616200"/>
          <p14:tracePt t="55905" x="2598738" y="2608263"/>
          <p14:tracePt t="55909" x="2598738" y="2600325"/>
          <p14:tracePt t="55915" x="2598738" y="2592388"/>
          <p14:tracePt t="55917" x="2598738" y="2584450"/>
          <p14:tracePt t="55921" x="2590800" y="2576513"/>
          <p14:tracePt t="55926" x="2590800" y="2566988"/>
          <p14:tracePt t="55928" x="2590800" y="2559050"/>
          <p14:tracePt t="55931" x="2582863" y="2551113"/>
          <p14:tracePt t="55935" x="2582863" y="2543175"/>
          <p14:tracePt t="55937" x="2582863" y="2535238"/>
          <p14:tracePt t="55939" x="2582863" y="2527300"/>
          <p14:tracePt t="55941" x="2574925" y="2527300"/>
          <p14:tracePt t="55943" x="2574925" y="2519363"/>
          <p14:tracePt t="55947" x="2574925" y="2511425"/>
          <p14:tracePt t="55949" x="2566988" y="2503488"/>
          <p14:tracePt t="55953" x="2566988" y="2495550"/>
          <p14:tracePt t="55955" x="2566988" y="2487613"/>
          <p14:tracePt t="55960" x="2559050" y="2479675"/>
          <p14:tracePt t="55963" x="2559050" y="2471738"/>
          <p14:tracePt t="55967" x="2551113" y="2463800"/>
          <p14:tracePt t="55971" x="2551113" y="2455863"/>
          <p14:tracePt t="55978" x="2543175" y="2447925"/>
          <p14:tracePt t="55981" x="2543175" y="2439988"/>
          <p14:tracePt t="55985" x="2535238" y="2432050"/>
          <p14:tracePt t="55992" x="2527300" y="2424113"/>
          <p14:tracePt t="55997" x="2527300" y="2416175"/>
          <p14:tracePt t="55999" x="2519363" y="2416175"/>
          <p14:tracePt t="56005" x="2519363" y="2408238"/>
          <p14:tracePt t="56007" x="2511425" y="2408238"/>
          <p14:tracePt t="56013" x="2511425" y="2400300"/>
          <p14:tracePt t="56017" x="2503488" y="2400300"/>
          <p14:tracePt t="56149" x="2495550" y="2400300"/>
          <p14:tracePt t="56157" x="2487613" y="2392363"/>
          <p14:tracePt t="56161" x="2479675" y="2392363"/>
          <p14:tracePt t="56165" x="2471738" y="2392363"/>
          <p14:tracePt t="56167" x="2463800" y="2392363"/>
          <p14:tracePt t="56169" x="2463800" y="2384425"/>
          <p14:tracePt t="56171" x="2455863" y="2384425"/>
          <p14:tracePt t="56173" x="2447925" y="2384425"/>
          <p14:tracePt t="56175" x="2439988" y="2384425"/>
          <p14:tracePt t="56177" x="2432050" y="2376488"/>
          <p14:tracePt t="56179" x="2424113" y="2376488"/>
          <p14:tracePt t="56181" x="2416175" y="2376488"/>
          <p14:tracePt t="56183" x="2408238" y="2376488"/>
          <p14:tracePt t="56185" x="2400300" y="2376488"/>
          <p14:tracePt t="56187" x="2392363" y="2368550"/>
          <p14:tracePt t="56189" x="2384425" y="2368550"/>
          <p14:tracePt t="56191" x="2376488" y="2368550"/>
          <p14:tracePt t="56193" x="2368550" y="2368550"/>
          <p14:tracePt t="56196" x="2360613" y="2360613"/>
          <p14:tracePt t="56199" x="2344738" y="2352675"/>
          <p14:tracePt t="56213" x="2273300" y="2328863"/>
          <p14:tracePt t="56215" x="2255838" y="2328863"/>
          <p14:tracePt t="56217" x="2247900" y="2320925"/>
          <p14:tracePt t="56219" x="2239963" y="2320925"/>
          <p14:tracePt t="56221" x="2224088" y="2312988"/>
          <p14:tracePt t="56223" x="2208213" y="2312988"/>
          <p14:tracePt t="56226" x="2200275" y="2312988"/>
          <p14:tracePt t="56231" x="2160588" y="2297113"/>
          <p14:tracePt t="56233" x="2144713" y="2289175"/>
          <p14:tracePt t="56235" x="2136775" y="2289175"/>
          <p14:tracePt t="56237" x="2120900" y="2281238"/>
          <p14:tracePt t="56239" x="2105025" y="2281238"/>
          <p14:tracePt t="56243" x="2081213" y="2265363"/>
          <p14:tracePt t="56245" x="2073275" y="2265363"/>
          <p14:tracePt t="56247" x="2057400" y="2257425"/>
          <p14:tracePt t="56249" x="2049463" y="2257425"/>
          <p14:tracePt t="56251" x="2041525" y="2249488"/>
          <p14:tracePt t="56253" x="2025650" y="2249488"/>
          <p14:tracePt t="56255" x="2017713" y="2241550"/>
          <p14:tracePt t="56257" x="2009775" y="2233613"/>
          <p14:tracePt t="56260" x="1993900" y="2233613"/>
          <p14:tracePt t="56261" x="1985963" y="2224088"/>
          <p14:tracePt t="56265" x="1970088" y="2216150"/>
          <p14:tracePt t="56267" x="1962150" y="2216150"/>
          <p14:tracePt t="56269" x="1954213" y="2208213"/>
          <p14:tracePt t="56271" x="1946275" y="2208213"/>
          <p14:tracePt t="56273" x="1946275" y="2200275"/>
          <p14:tracePt t="56278" x="1930400" y="2192338"/>
          <p14:tracePt t="56279" x="1922463" y="2192338"/>
          <p14:tracePt t="56283" x="1912938" y="2184400"/>
          <p14:tracePt t="56287" x="1905000" y="2184400"/>
          <p14:tracePt t="56289" x="1905000" y="2176463"/>
          <p14:tracePt t="56291" x="1897063" y="2176463"/>
          <p14:tracePt t="56293" x="1897063" y="2168525"/>
          <p14:tracePt t="56296" x="1889125" y="2168525"/>
          <p14:tracePt t="56299" x="1881188" y="2160588"/>
          <p14:tracePt t="56305" x="1873250" y="2152650"/>
          <p14:tracePt t="56309" x="1865313" y="2152650"/>
          <p14:tracePt t="56311" x="1865313" y="2144713"/>
          <p14:tracePt t="56315" x="1857375" y="2136775"/>
          <p14:tracePt t="56319" x="1849438" y="2136775"/>
          <p14:tracePt t="56322" x="1849438" y="2128838"/>
          <p14:tracePt t="56323" x="1841500" y="2128838"/>
          <p14:tracePt t="56328" x="1833563" y="2120900"/>
          <p14:tracePt t="56333" x="1825625" y="2120900"/>
          <p14:tracePt t="56335" x="1825625" y="2112963"/>
          <p14:tracePt t="56337" x="1817688" y="2112963"/>
          <p14:tracePt t="56341" x="1809750" y="2112963"/>
          <p14:tracePt t="56343" x="1809750" y="2105025"/>
          <p14:tracePt t="56346" x="1801813" y="2105025"/>
          <p14:tracePt t="56349" x="1793875" y="2105025"/>
          <p14:tracePt t="56353" x="1785938" y="2097088"/>
          <p14:tracePt t="56357" x="1778000" y="2097088"/>
          <p14:tracePt t="56362" x="1770063" y="2097088"/>
          <p14:tracePt t="56363" x="1762125" y="2097088"/>
          <p14:tracePt t="56367" x="1754188" y="2097088"/>
          <p14:tracePt t="56371" x="1746250" y="2097088"/>
          <p14:tracePt t="56373" x="1738313" y="2097088"/>
          <p14:tracePt t="56377" x="1730375" y="2097088"/>
          <p14:tracePt t="56379" x="1722438" y="2097088"/>
          <p14:tracePt t="56383" x="1714500" y="2097088"/>
          <p14:tracePt t="56386" x="1706563" y="2097088"/>
          <p14:tracePt t="56389" x="1698625" y="2097088"/>
          <p14:tracePt t="56391" x="1690688" y="2097088"/>
          <p14:tracePt t="56394" x="1682750" y="2105025"/>
          <p14:tracePt t="56397" x="1674813" y="2105025"/>
          <p14:tracePt t="56399" x="1666875" y="2105025"/>
          <p14:tracePt t="56401" x="1658938" y="2112963"/>
          <p14:tracePt t="56403" x="1651000" y="2112963"/>
          <p14:tracePt t="56407" x="1643063" y="2120900"/>
          <p14:tracePt t="56409" x="1635125" y="2120900"/>
          <p14:tracePt t="56411" x="1627188" y="2120900"/>
          <p14:tracePt t="56414" x="1611313" y="2128838"/>
          <p14:tracePt t="56417" x="1603375" y="2136775"/>
          <p14:tracePt t="56421" x="1595438" y="2144713"/>
          <p14:tracePt t="56423" x="1587500" y="2144713"/>
          <p14:tracePt t="56427" x="1579563" y="2152650"/>
          <p14:tracePt t="56431" x="1562100" y="2160588"/>
          <p14:tracePt t="56435" x="1554163" y="2160588"/>
          <p14:tracePt t="56437" x="1546225" y="2168525"/>
          <p14:tracePt t="56441" x="1538288" y="2168525"/>
          <p14:tracePt t="56444" x="1538288" y="2176463"/>
          <p14:tracePt t="56448" x="1530350" y="2176463"/>
          <p14:tracePt t="56449" x="1522413" y="2184400"/>
          <p14:tracePt t="56453" x="1514475" y="2184400"/>
          <p14:tracePt t="56455" x="1514475" y="2192338"/>
          <p14:tracePt t="56457" x="1506538" y="2192338"/>
          <p14:tracePt t="56463" x="1498600" y="2200275"/>
          <p14:tracePt t="56469" x="1490663" y="2200275"/>
          <p14:tracePt t="56471" x="1490663" y="2208213"/>
          <p14:tracePt t="56476" x="1482725" y="2208213"/>
          <p14:tracePt t="56485" x="1474788" y="2216150"/>
          <p14:tracePt t="56497" x="1466850" y="2216150"/>
          <p14:tracePt t="56501" x="1466850" y="2224088"/>
          <p14:tracePt t="56509" x="1458913" y="2224088"/>
          <p14:tracePt t="56515" x="1458913" y="2233613"/>
          <p14:tracePt t="56517" x="1450975" y="2233613"/>
          <p14:tracePt t="56523" x="1443038" y="2241550"/>
          <p14:tracePt t="56527" x="1435100" y="2241550"/>
          <p14:tracePt t="56531" x="1427163" y="2249488"/>
          <p14:tracePt t="56535" x="1419225" y="2249488"/>
          <p14:tracePt t="56539" x="1411288" y="2257425"/>
          <p14:tracePt t="56541" x="1403350" y="2257425"/>
          <p14:tracePt t="56545" x="1395413" y="2257425"/>
          <p14:tracePt t="56547" x="1387475" y="2265363"/>
          <p14:tracePt t="56551" x="1379538" y="2265363"/>
          <p14:tracePt t="56553" x="1371600" y="2265363"/>
          <p14:tracePt t="56555" x="1363663" y="2265363"/>
          <p14:tracePt t="56557" x="1355725" y="2273300"/>
          <p14:tracePt t="56561" x="1347788" y="2273300"/>
          <p14:tracePt t="56563" x="1339850" y="2273300"/>
          <p14:tracePt t="56565" x="1331913" y="2273300"/>
          <p14:tracePt t="56569" x="1323975" y="2281238"/>
          <p14:tracePt t="56571" x="1316038" y="2281238"/>
          <p14:tracePt t="56573" x="1308100" y="2281238"/>
          <p14:tracePt t="56578" x="1300163" y="2281238"/>
          <p14:tracePt t="56579" x="1292225" y="2281238"/>
          <p14:tracePt t="56583" x="1284288" y="2281238"/>
          <p14:tracePt t="56585" x="1276350" y="2281238"/>
          <p14:tracePt t="56587" x="1268413" y="2281238"/>
          <p14:tracePt t="56591" x="1260475" y="2281238"/>
          <p14:tracePt t="56593" x="1252538" y="2281238"/>
          <p14:tracePt t="56597" x="1244600" y="2281238"/>
          <p14:tracePt t="56601" x="1236663" y="2281238"/>
          <p14:tracePt t="56605" x="1228725" y="2281238"/>
          <p14:tracePt t="56610" x="1220788" y="2281238"/>
          <p14:tracePt t="56615" x="1211263" y="2281238"/>
          <p14:tracePt t="56671" x="1220788" y="2281238"/>
          <p14:tracePt t="56675" x="1228725" y="2281238"/>
          <p14:tracePt t="56677" x="1236663" y="2281238"/>
          <p14:tracePt t="56680" x="1244600" y="2273300"/>
          <p14:tracePt t="56681" x="1252538" y="2273300"/>
          <p14:tracePt t="56683" x="1260475" y="2273300"/>
          <p14:tracePt t="56685" x="1276350" y="2273300"/>
          <p14:tracePt t="56687" x="1284288" y="2265363"/>
          <p14:tracePt t="56689" x="1292225" y="2265363"/>
          <p14:tracePt t="56691" x="1308100" y="2265363"/>
          <p14:tracePt t="56693" x="1316038" y="2265363"/>
          <p14:tracePt t="56697" x="1339850" y="2257425"/>
          <p14:tracePt t="56698" x="1347788" y="2257425"/>
          <p14:tracePt t="56701" x="1355725" y="2257425"/>
          <p14:tracePt t="56703" x="1371600" y="2257425"/>
          <p14:tracePt t="56705" x="1379538" y="2257425"/>
          <p14:tracePt t="56707" x="1395413" y="2249488"/>
          <p14:tracePt t="56709" x="1403350" y="2249488"/>
          <p14:tracePt t="56714" x="1427163" y="2249488"/>
          <p14:tracePt t="56715" x="1435100" y="2249488"/>
          <p14:tracePt t="56717" x="1458913" y="2249488"/>
          <p14:tracePt t="56719" x="1466850" y="2241550"/>
          <p14:tracePt t="56721" x="1474788" y="2241550"/>
          <p14:tracePt t="56723" x="1490663" y="2241550"/>
          <p14:tracePt t="56726" x="1506538" y="2241550"/>
          <p14:tracePt t="56730" x="1530350" y="2241550"/>
          <p14:tracePt t="56731" x="1546225" y="2233613"/>
          <p14:tracePt t="56733" x="1554163" y="2233613"/>
          <p14:tracePt t="56735" x="1571625" y="2233613"/>
          <p14:tracePt t="56737" x="1587500" y="2233613"/>
          <p14:tracePt t="56739" x="1603375" y="2233613"/>
          <p14:tracePt t="56742" x="1611313" y="2233613"/>
          <p14:tracePt t="56745" x="1635125" y="2224088"/>
          <p14:tracePt t="56747" x="1651000" y="2224088"/>
          <p14:tracePt t="56749" x="1658938" y="2224088"/>
          <p14:tracePt t="56751" x="1666875" y="2224088"/>
          <p14:tracePt t="56753" x="1682750" y="2224088"/>
          <p14:tracePt t="56755" x="1690688" y="2224088"/>
          <p14:tracePt t="56757" x="1698625" y="2224088"/>
          <p14:tracePt t="56761" x="1714500" y="2224088"/>
          <p14:tracePt t="56763" x="1722438" y="2224088"/>
          <p14:tracePt t="56765" x="1730375" y="2224088"/>
          <p14:tracePt t="56767" x="1738313" y="2216150"/>
          <p14:tracePt t="56769" x="1746250" y="2216150"/>
          <p14:tracePt t="56771" x="1754188" y="2216150"/>
          <p14:tracePt t="56773" x="1762125" y="2224088"/>
          <p14:tracePt t="56777" x="1778000" y="2224088"/>
          <p14:tracePt t="56779" x="1785938" y="2224088"/>
          <p14:tracePt t="56781" x="1793875" y="2224088"/>
          <p14:tracePt t="56783" x="1801813" y="2224088"/>
          <p14:tracePt t="56785" x="1809750" y="2224088"/>
          <p14:tracePt t="56787" x="1817688" y="2224088"/>
          <p14:tracePt t="56789" x="1825625" y="2224088"/>
          <p14:tracePt t="56791" x="1833563" y="2224088"/>
          <p14:tracePt t="56793" x="1841500" y="2224088"/>
          <p14:tracePt t="56795" x="1849438" y="2224088"/>
          <p14:tracePt t="56797" x="1857375" y="2224088"/>
          <p14:tracePt t="56799" x="1865313" y="2224088"/>
          <p14:tracePt t="56801" x="1873250" y="2224088"/>
          <p14:tracePt t="56803" x="1881188" y="2224088"/>
          <p14:tracePt t="56805" x="1889125" y="2224088"/>
          <p14:tracePt t="56807" x="1897063" y="2224088"/>
          <p14:tracePt t="56809" x="1905000" y="2224088"/>
          <p14:tracePt t="56811" x="1912938" y="2224088"/>
          <p14:tracePt t="56813" x="1922463" y="2224088"/>
          <p14:tracePt t="56815" x="1930400" y="2233613"/>
          <p14:tracePt t="56817" x="1938338" y="2233613"/>
          <p14:tracePt t="56819" x="1946275" y="2233613"/>
          <p14:tracePt t="56821" x="1954213" y="2233613"/>
          <p14:tracePt t="56823" x="1962150" y="2233613"/>
          <p14:tracePt t="56825" x="1970088" y="2233613"/>
          <p14:tracePt t="56827" x="1978025" y="2233613"/>
          <p14:tracePt t="56829" x="1985963" y="2233613"/>
          <p14:tracePt t="56831" x="2001838" y="2241550"/>
          <p14:tracePt t="56833" x="2009775" y="2241550"/>
          <p14:tracePt t="56835" x="2017713" y="2241550"/>
          <p14:tracePt t="56837" x="2025650" y="2241550"/>
          <p14:tracePt t="56839" x="2041525" y="2241550"/>
          <p14:tracePt t="56841" x="2049463" y="2241550"/>
          <p14:tracePt t="56844" x="2057400" y="2249488"/>
          <p14:tracePt t="56845" x="2065338" y="2249488"/>
          <p14:tracePt t="56847" x="2081213" y="2249488"/>
          <p14:tracePt t="56849" x="2089150" y="2249488"/>
          <p14:tracePt t="56851" x="2105025" y="2249488"/>
          <p14:tracePt t="56853" x="2112963" y="2249488"/>
          <p14:tracePt t="56855" x="2120900" y="2249488"/>
          <p14:tracePt t="56857" x="2136775" y="2249488"/>
          <p14:tracePt t="56859" x="2144713" y="2249488"/>
          <p14:tracePt t="56862" x="2152650" y="2249488"/>
          <p14:tracePt t="56863" x="2160588" y="2249488"/>
          <p14:tracePt t="56865" x="2176463" y="2257425"/>
          <p14:tracePt t="56867" x="2184400" y="2257425"/>
          <p14:tracePt t="56869" x="2192338" y="2257425"/>
          <p14:tracePt t="56871" x="2200275" y="2257425"/>
          <p14:tracePt t="56873" x="2216150" y="2257425"/>
          <p14:tracePt t="56876" x="2224088" y="2257425"/>
          <p14:tracePt t="56878" x="2232025" y="2257425"/>
          <p14:tracePt t="56879" x="2239963" y="2257425"/>
          <p14:tracePt t="56881" x="2247900" y="2257425"/>
          <p14:tracePt t="56884" x="2265363" y="2257425"/>
          <p14:tracePt t="56885" x="2273300" y="2257425"/>
          <p14:tracePt t="56887" x="2273300" y="2265363"/>
          <p14:tracePt t="56889" x="2281238" y="2265363"/>
          <p14:tracePt t="56891" x="2289175" y="2265363"/>
          <p14:tracePt t="56893" x="2297113" y="2265363"/>
          <p14:tracePt t="56896" x="2305050" y="2265363"/>
          <p14:tracePt t="56897" x="2312988" y="2265363"/>
          <p14:tracePt t="56901" x="2320925" y="2265363"/>
          <p14:tracePt t="56905" x="2328863" y="2265363"/>
          <p14:tracePt t="56909" x="2336800" y="2265363"/>
          <p14:tracePt t="56918" x="2344738" y="2265363"/>
          <p14:tracePt t="56993" x="2336800" y="2265363"/>
          <p14:tracePt t="56999" x="2336800" y="2273300"/>
          <p14:tracePt t="57001" x="2328863" y="2273300"/>
          <p14:tracePt t="57007" x="2320925" y="2273300"/>
          <p14:tracePt t="57011" x="2312988" y="2273300"/>
          <p14:tracePt t="57017" x="2305050" y="2281238"/>
          <p14:tracePt t="57021" x="2297113" y="2281238"/>
          <p14:tracePt t="57023" x="2289175" y="2281238"/>
          <p14:tracePt t="57027" x="2281238" y="2281238"/>
          <p14:tracePt t="57031" x="2273300" y="2289175"/>
          <p14:tracePt t="57033" x="2265363" y="2289175"/>
          <p14:tracePt t="57037" x="2255838" y="2289175"/>
          <p14:tracePt t="57039" x="2247900" y="2289175"/>
          <p14:tracePt t="57043" x="2239963" y="2289175"/>
          <p14:tracePt t="57045" x="2232025" y="2297113"/>
          <p14:tracePt t="57047" x="2224088" y="2297113"/>
          <p14:tracePt t="57051" x="2216150" y="2297113"/>
          <p14:tracePt t="57053" x="2208213" y="2297113"/>
          <p14:tracePt t="57055" x="2200275" y="2297113"/>
          <p14:tracePt t="57057" x="2192338" y="2297113"/>
          <p14:tracePt t="57059" x="2192338" y="2305050"/>
          <p14:tracePt t="57062" x="2184400" y="2305050"/>
          <p14:tracePt t="57063" x="2176463" y="2305050"/>
          <p14:tracePt t="57067" x="2168525" y="2305050"/>
          <p14:tracePt t="57069" x="2160588" y="2312988"/>
          <p14:tracePt t="57071" x="2152650" y="2312988"/>
          <p14:tracePt t="57073" x="2144713" y="2312988"/>
          <p14:tracePt t="57078" x="2136775" y="2312988"/>
          <p14:tracePt t="57079" x="2128838" y="2312988"/>
          <p14:tracePt t="57081" x="2128838" y="2320925"/>
          <p14:tracePt t="57083" x="2120900" y="2320925"/>
          <p14:tracePt t="57085" x="2112963" y="2320925"/>
          <p14:tracePt t="57089" x="2105025" y="2320925"/>
          <p14:tracePt t="57093" x="2097088" y="2320925"/>
          <p14:tracePt t="57095" x="2097088" y="2328863"/>
          <p14:tracePt t="57097" x="2089150" y="2328863"/>
          <p14:tracePt t="57101" x="2081213" y="2328863"/>
          <p14:tracePt t="57105" x="2073275" y="2328863"/>
          <p14:tracePt t="57111" x="2065338" y="2336800"/>
          <p14:tracePt t="57119" x="2057400" y="2336800"/>
          <p14:tracePt t="57249" x="2065338" y="2344738"/>
          <p14:tracePt t="57255" x="2073275" y="2344738"/>
          <p14:tracePt t="57259" x="2081213" y="2352675"/>
          <p14:tracePt t="57261" x="2089150" y="2352675"/>
          <p14:tracePt t="57263" x="2097088" y="2360613"/>
          <p14:tracePt t="57265" x="2105025" y="2360613"/>
          <p14:tracePt t="57267" x="2112963" y="2360613"/>
          <p14:tracePt t="57269" x="2120900" y="2368550"/>
          <p14:tracePt t="57271" x="2128838" y="2368550"/>
          <p14:tracePt t="57273" x="2136775" y="2368550"/>
          <p14:tracePt t="57277" x="2160588" y="2376488"/>
          <p14:tracePt t="57279" x="2168525" y="2384425"/>
          <p14:tracePt t="57281" x="2176463" y="2384425"/>
          <p14:tracePt t="57283" x="2184400" y="2392363"/>
          <p14:tracePt t="57285" x="2200275" y="2392363"/>
          <p14:tracePt t="57287" x="2208213" y="2392363"/>
          <p14:tracePt t="57289" x="2224088" y="2400300"/>
          <p14:tracePt t="57291" x="2239963" y="2400300"/>
          <p14:tracePt t="57294" x="2247900" y="2408238"/>
          <p14:tracePt t="57295" x="2265363" y="2408238"/>
          <p14:tracePt t="57298" x="2281238" y="2416175"/>
          <p14:tracePt t="57299" x="2297113" y="2416175"/>
          <p14:tracePt t="57301" x="2312988" y="2424113"/>
          <p14:tracePt t="57303" x="2328863" y="2424113"/>
          <p14:tracePt t="57305" x="2344738" y="2432050"/>
          <p14:tracePt t="57307" x="2360613" y="2432050"/>
          <p14:tracePt t="57310" x="2376488" y="2439988"/>
          <p14:tracePt t="57311" x="2392363" y="2439988"/>
          <p14:tracePt t="57315" x="2424113" y="2447925"/>
          <p14:tracePt t="57317" x="2447925" y="2455863"/>
          <p14:tracePt t="57319" x="2455863" y="2455863"/>
          <p14:tracePt t="57321" x="2471738" y="2463800"/>
          <p14:tracePt t="57323" x="2487613" y="2463800"/>
          <p14:tracePt t="57326" x="2503488" y="2471738"/>
          <p14:tracePt t="57327" x="2519363" y="2471738"/>
          <p14:tracePt t="57331" x="2551113" y="2479675"/>
          <p14:tracePt t="57333" x="2566988" y="2487613"/>
          <p14:tracePt t="57335" x="2582863" y="2487613"/>
          <p14:tracePt t="57337" x="2598738" y="2495550"/>
          <p14:tracePt t="57339" x="2606675" y="2495550"/>
          <p14:tracePt t="57341" x="2624138" y="2503488"/>
          <p14:tracePt t="57343" x="2640013" y="2503488"/>
          <p14:tracePt t="57345" x="2647950" y="2503488"/>
          <p14:tracePt t="57347" x="2663825" y="2503488"/>
          <p14:tracePt t="57349" x="2671763" y="2511425"/>
          <p14:tracePt t="57351" x="2687638" y="2511425"/>
          <p14:tracePt t="57353" x="2695575" y="2511425"/>
          <p14:tracePt t="57355" x="2703513" y="2511425"/>
          <p14:tracePt t="57356" x="2719388" y="2511425"/>
          <p14:tracePt t="57359" x="2727325" y="2511425"/>
          <p14:tracePt t="57361" x="2735263" y="2511425"/>
          <p14:tracePt t="57363" x="2743200" y="2511425"/>
          <p14:tracePt t="57365" x="2751138" y="2511425"/>
          <p14:tracePt t="57367" x="2759075" y="2511425"/>
          <p14:tracePt t="57369" x="2767013" y="2511425"/>
          <p14:tracePt t="57371" x="2774950" y="2511425"/>
          <p14:tracePt t="57373" x="2782888" y="2511425"/>
          <p14:tracePt t="57377" x="2790825" y="2511425"/>
          <p14:tracePt t="57385" x="2798763" y="2511425"/>
          <p14:tracePt t="57431" x="2790825" y="2511425"/>
          <p14:tracePt t="57439" x="2782888" y="2511425"/>
          <p14:tracePt t="57445" x="2774950" y="2519363"/>
          <p14:tracePt t="57448" x="2767013" y="2519363"/>
          <p14:tracePt t="57451" x="2759075" y="2519363"/>
          <p14:tracePt t="57453" x="2751138" y="2519363"/>
          <p14:tracePt t="57455" x="2743200" y="2519363"/>
          <p14:tracePt t="57457" x="2727325" y="2519363"/>
          <p14:tracePt t="57462" x="2711450" y="2519363"/>
          <p14:tracePt t="57463" x="2703513" y="2519363"/>
          <p14:tracePt t="57465" x="2695575" y="2519363"/>
          <p14:tracePt t="57467" x="2687638" y="2519363"/>
          <p14:tracePt t="57469" x="2671763" y="2519363"/>
          <p14:tracePt t="57471" x="2663825" y="2519363"/>
          <p14:tracePt t="57473" x="2647950" y="2519363"/>
          <p14:tracePt t="57476" x="2640013" y="2519363"/>
          <p14:tracePt t="57479" x="2606675" y="2511425"/>
          <p14:tracePt t="57481" x="2598738" y="2511425"/>
          <p14:tracePt t="57483" x="2582863" y="2511425"/>
          <p14:tracePt t="57485" x="2574925" y="2511425"/>
          <p14:tracePt t="57487" x="2559050" y="2503488"/>
          <p14:tracePt t="57489" x="2543175" y="2503488"/>
          <p14:tracePt t="57493" x="2519363" y="2495550"/>
          <p14:tracePt t="57495" x="2503488" y="2495550"/>
          <p14:tracePt t="57497" x="2487613" y="2495550"/>
          <p14:tracePt t="57499" x="2479675" y="2487613"/>
          <p14:tracePt t="57501" x="2471738" y="2487613"/>
          <p14:tracePt t="57503" x="2455863" y="2479675"/>
          <p14:tracePt t="57505" x="2447925" y="2479675"/>
          <p14:tracePt t="57507" x="2439988" y="2471738"/>
          <p14:tracePt t="57510" x="2432050" y="2471738"/>
          <p14:tracePt t="57512" x="2416175" y="2463800"/>
          <p14:tracePt t="57515" x="2400300" y="2455863"/>
          <p14:tracePt t="57517" x="2392363" y="2455863"/>
          <p14:tracePt t="57519" x="2392363" y="2447925"/>
          <p14:tracePt t="57521" x="2384425" y="2447925"/>
          <p14:tracePt t="57523" x="2384425" y="2439988"/>
          <p14:tracePt t="57527" x="2376488" y="2439988"/>
          <p14:tracePt t="57530" x="2368550" y="2432050"/>
          <p14:tracePt t="57533" x="2368550" y="2424113"/>
          <p14:tracePt t="57543" x="2368550" y="2416175"/>
          <p14:tracePt t="57549" x="2376488" y="2416175"/>
          <p14:tracePt t="57551" x="2376488" y="2408238"/>
          <p14:tracePt t="57553" x="2384425" y="2408238"/>
          <p14:tracePt t="57555" x="2384425" y="2400300"/>
          <p14:tracePt t="57557" x="2392363" y="2400300"/>
          <p14:tracePt t="57559" x="2400300" y="2400300"/>
          <p14:tracePt t="57561" x="2408238" y="2392363"/>
          <p14:tracePt t="57563" x="2416175" y="2392363"/>
          <p14:tracePt t="57565" x="2424113" y="2384425"/>
          <p14:tracePt t="57567" x="2439988" y="2384425"/>
          <p14:tracePt t="57569" x="2447925" y="2376488"/>
          <p14:tracePt t="57571" x="2455863" y="2376488"/>
          <p14:tracePt t="57573" x="2471738" y="2368550"/>
          <p14:tracePt t="57575" x="2487613" y="2368550"/>
          <p14:tracePt t="57577" x="2503488" y="2360613"/>
          <p14:tracePt t="57579" x="2511425" y="2360613"/>
          <p14:tracePt t="57581" x="2519363" y="2352675"/>
          <p14:tracePt t="57583" x="2535238" y="2352675"/>
          <p14:tracePt t="57585" x="2551113" y="2352675"/>
          <p14:tracePt t="57587" x="2559050" y="2352675"/>
          <p14:tracePt t="57589" x="2574925" y="2352675"/>
          <p14:tracePt t="57591" x="2582863" y="2344738"/>
          <p14:tracePt t="57593" x="2598738" y="2344738"/>
          <p14:tracePt t="57595" x="2606675" y="2344738"/>
          <p14:tracePt t="57598" x="2624138" y="2344738"/>
          <p14:tracePt t="57599" x="2632075" y="2344738"/>
          <p14:tracePt t="57601" x="2640013" y="2344738"/>
          <p14:tracePt t="57603" x="2655888" y="2344738"/>
          <p14:tracePt t="57605" x="2663825" y="2344738"/>
          <p14:tracePt t="57607" x="2671763" y="2344738"/>
          <p14:tracePt t="57609" x="2679700" y="2344738"/>
          <p14:tracePt t="57612" x="2687638" y="2336800"/>
          <p14:tracePt t="57613" x="2695575" y="2336800"/>
          <p14:tracePt t="57615" x="2703513" y="2336800"/>
          <p14:tracePt t="57617" x="2711450" y="2336800"/>
          <p14:tracePt t="57619" x="2719388" y="2336800"/>
          <p14:tracePt t="57621" x="2727325" y="2336800"/>
          <p14:tracePt t="57623" x="2735263" y="2336800"/>
          <p14:tracePt t="57625" x="2743200" y="2336800"/>
          <p14:tracePt t="57629" x="2751138" y="2336800"/>
          <p14:tracePt t="57633" x="2759075" y="2328863"/>
          <p14:tracePt t="57637" x="2767013" y="2328863"/>
          <p14:tracePt t="57645" x="2774950" y="2328863"/>
          <p14:tracePt t="57696" x="2767013" y="2328863"/>
          <p14:tracePt t="57709" x="2759075" y="2328863"/>
          <p14:tracePt t="57711" x="2759075" y="2320925"/>
          <p14:tracePt t="57716" x="2751138" y="2320925"/>
          <p14:tracePt t="57719" x="2743200" y="2320925"/>
          <p14:tracePt t="57723" x="2735263" y="2320925"/>
          <p14:tracePt t="57728" x="2727325" y="2320925"/>
          <p14:tracePt t="57731" x="2719388" y="2320925"/>
          <p14:tracePt t="57733" x="2719388" y="2312988"/>
          <p14:tracePt t="57735" x="2711450" y="2312988"/>
          <p14:tracePt t="57739" x="2703513" y="2312988"/>
          <p14:tracePt t="57743" x="2695575" y="2312988"/>
          <p14:tracePt t="57747" x="2687638" y="2312988"/>
          <p14:tracePt t="57751" x="2679700" y="2305050"/>
          <p14:tracePt t="57755" x="2671763" y="2305050"/>
          <p14:tracePt t="57760" x="2663825" y="2305050"/>
          <p14:tracePt t="57763" x="2663825" y="2297113"/>
          <p14:tracePt t="57765" x="2655888" y="2297113"/>
          <p14:tracePt t="57769" x="2647950" y="2297113"/>
          <p14:tracePt t="57773" x="2640013" y="2297113"/>
          <p14:tracePt t="57777" x="2632075" y="2289175"/>
          <p14:tracePt t="57783" x="2624138" y="2289175"/>
          <p14:tracePt t="57789" x="2616200" y="2281238"/>
          <p14:tracePt t="57795" x="2606675" y="2281238"/>
          <p14:tracePt t="57803" x="2598738" y="2273300"/>
          <p14:tracePt t="57811" x="2590800" y="2273300"/>
          <p14:tracePt t="57817" x="2590800" y="2265363"/>
          <p14:tracePt t="57821" x="2582863" y="2265363"/>
          <p14:tracePt t="57831" x="2574925" y="2265363"/>
          <p14:tracePt t="57833" x="2574925" y="2257425"/>
          <p14:tracePt t="57842" x="2566988" y="2257425"/>
          <p14:tracePt t="57844" x="2566988" y="2249488"/>
          <p14:tracePt t="57847" x="2559050" y="2249488"/>
          <p14:tracePt t="57849" x="2559050" y="2241550"/>
          <p14:tracePt t="57853" x="2551113" y="2241550"/>
          <p14:tracePt t="57855" x="2551113" y="2233613"/>
          <p14:tracePt t="57861" x="2543175" y="2224088"/>
          <p14:tracePt t="57867" x="2535238" y="2224088"/>
          <p14:tracePt t="57869" x="2535238" y="2216150"/>
          <p14:tracePt t="57875" x="2535238" y="2208213"/>
          <p14:tracePt t="57878" x="2527300" y="2208213"/>
          <p14:tracePt t="57883" x="2527300" y="2200275"/>
          <p14:tracePt t="57891" x="2519363" y="2192338"/>
          <p14:tracePt t="57899" x="2519363" y="2184400"/>
          <p14:tracePt t="57907" x="2519363" y="2176463"/>
          <p14:tracePt t="57921" x="2519363" y="2168525"/>
          <p14:tracePt t="57950" x="2527300" y="2168525"/>
          <p14:tracePt t="57952" x="2527300" y="2160588"/>
          <p14:tracePt t="57961" x="2535238" y="2160588"/>
          <p14:tracePt t="57965" x="2543175" y="2160588"/>
          <p14:tracePt t="57967" x="2543175" y="2152650"/>
          <p14:tracePt t="57969" x="2551113" y="2152650"/>
          <p14:tracePt t="57973" x="2559050" y="2152650"/>
          <p14:tracePt t="57976" x="2566988" y="2152650"/>
          <p14:tracePt t="57979" x="2582863" y="2152650"/>
          <p14:tracePt t="57983" x="2590800" y="2152650"/>
          <p14:tracePt t="57985" x="2598738" y="2152650"/>
          <p14:tracePt t="57987" x="2606675" y="2152650"/>
          <p14:tracePt t="57989" x="2616200" y="2152650"/>
          <p14:tracePt t="57992" x="2624138" y="2152650"/>
          <p14:tracePt t="57995" x="2647950" y="2152650"/>
          <p14:tracePt t="57997" x="2663825" y="2152650"/>
          <p14:tracePt t="57999" x="2671763" y="2152650"/>
          <p14:tracePt t="58001" x="2679700" y="2152650"/>
          <p14:tracePt t="58003" x="2687638" y="2144713"/>
          <p14:tracePt t="58005" x="2703513" y="2144713"/>
          <p14:tracePt t="58007" x="2711450" y="2144713"/>
          <p14:tracePt t="58010" x="2727325" y="2144713"/>
          <p14:tracePt t="58012" x="2735263" y="2144713"/>
          <p14:tracePt t="58013" x="2743200" y="2144713"/>
          <p14:tracePt t="58015" x="2759075" y="2144713"/>
          <p14:tracePt t="58017" x="2774950" y="2144713"/>
          <p14:tracePt t="58019" x="2782888" y="2144713"/>
          <p14:tracePt t="58021" x="2798763" y="2144713"/>
          <p14:tracePt t="58023" x="2806700" y="2144713"/>
          <p14:tracePt t="58027" x="2830513" y="2136775"/>
          <p14:tracePt t="58029" x="2838450" y="2136775"/>
          <p14:tracePt t="58031" x="2854325" y="2136775"/>
          <p14:tracePt t="58033" x="2862263" y="2136775"/>
          <p14:tracePt t="58035" x="2870200" y="2136775"/>
          <p14:tracePt t="58037" x="2878138" y="2136775"/>
          <p14:tracePt t="58039" x="2886075" y="2136775"/>
          <p14:tracePt t="58041" x="2894013" y="2136775"/>
          <p14:tracePt t="58043" x="2901950" y="2136775"/>
          <p14:tracePt t="58045" x="2909888" y="2128838"/>
          <p14:tracePt t="58047" x="2917825" y="2128838"/>
          <p14:tracePt t="58049" x="2925763" y="2128838"/>
          <p14:tracePt t="58051" x="2933700" y="2128838"/>
          <p14:tracePt t="58053" x="2941638" y="2128838"/>
          <p14:tracePt t="58057" x="2949575" y="2128838"/>
          <p14:tracePt t="58061" x="2957513" y="2128838"/>
          <p14:tracePt t="58065" x="2967038" y="2120900"/>
          <p14:tracePt t="58071" x="2974975" y="2120900"/>
          <p14:tracePt t="58135" x="2967038" y="2120900"/>
          <p14:tracePt t="58138" x="2967038" y="2128838"/>
          <p14:tracePt t="58147" x="2957513" y="2128838"/>
          <p14:tracePt t="58151" x="2957513" y="2136775"/>
          <p14:tracePt t="58155" x="2949575" y="2136775"/>
          <p14:tracePt t="58159" x="2941638" y="2144713"/>
          <p14:tracePt t="58163" x="2941638" y="2152650"/>
          <p14:tracePt t="58166" x="2933700" y="2152650"/>
          <p14:tracePt t="58170" x="2925763" y="2160588"/>
          <p14:tracePt t="58176" x="2917825" y="2168525"/>
          <p14:tracePt t="58182" x="2917825" y="2176463"/>
          <p14:tracePt t="58184" x="2909888" y="2176463"/>
          <p14:tracePt t="58188" x="2909888" y="2184400"/>
          <p14:tracePt t="58194" x="2909888" y="2192338"/>
          <p14:tracePt t="58198" x="2901950" y="2200275"/>
          <p14:tracePt t="58213" x="2909888" y="2216150"/>
          <p14:tracePt t="58217" x="2909888" y="2224088"/>
          <p14:tracePt t="58226" x="2909888" y="2233613"/>
          <p14:tracePt t="58229" x="2917825" y="2233613"/>
          <p14:tracePt t="58231" x="2917825" y="2241550"/>
          <p14:tracePt t="58237" x="2917825" y="2249488"/>
          <p14:tracePt t="58242" x="2925763" y="2249488"/>
          <p14:tracePt t="58247" x="2925763" y="2257425"/>
          <p14:tracePt t="58251" x="2933700" y="2257425"/>
          <p14:tracePt t="58257" x="2933700" y="2265363"/>
          <p14:tracePt t="58295" x="2933700" y="2273300"/>
          <p14:tracePt t="58303" x="2925763" y="2273300"/>
          <p14:tracePt t="58307" x="2925763" y="2281238"/>
          <p14:tracePt t="58313" x="2917825" y="2281238"/>
          <p14:tracePt t="58317" x="2917825" y="2289175"/>
          <p14:tracePt t="58319" x="2909888" y="2289175"/>
          <p14:tracePt t="58323" x="2901950" y="2289175"/>
          <p14:tracePt t="58328" x="2894013" y="2297113"/>
          <p14:tracePt t="58331" x="2886075" y="2297113"/>
          <p14:tracePt t="58333" x="2878138" y="2297113"/>
          <p14:tracePt t="58335" x="2878138" y="2305050"/>
          <p14:tracePt t="58337" x="2870200" y="2305050"/>
          <p14:tracePt t="58339" x="2862263" y="2305050"/>
          <p14:tracePt t="58341" x="2854325" y="2305050"/>
          <p14:tracePt t="58343" x="2846388" y="2312988"/>
          <p14:tracePt t="58347" x="2838450" y="2312988"/>
          <p14:tracePt t="58349" x="2830513" y="2312988"/>
          <p14:tracePt t="58351" x="2822575" y="2320925"/>
          <p14:tracePt t="58353" x="2814638" y="2320925"/>
          <p14:tracePt t="58355" x="2798763" y="2320925"/>
          <p14:tracePt t="58357" x="2790825" y="2320925"/>
          <p14:tracePt t="58360" x="2782888" y="2320925"/>
          <p14:tracePt t="58362" x="2774950" y="2328863"/>
          <p14:tracePt t="58363" x="2767013" y="2328863"/>
          <p14:tracePt t="58365" x="2759075" y="2328863"/>
          <p14:tracePt t="58367" x="2743200" y="2328863"/>
          <p14:tracePt t="58369" x="2735263" y="2328863"/>
          <p14:tracePt t="58371" x="2727325" y="2328863"/>
          <p14:tracePt t="58373" x="2711450" y="2328863"/>
          <p14:tracePt t="58376" x="2703513" y="2336800"/>
          <p14:tracePt t="58379" x="2679700" y="2336800"/>
          <p14:tracePt t="58381" x="2671763" y="2336800"/>
          <p14:tracePt t="58383" x="2663825" y="2336800"/>
          <p14:tracePt t="58385" x="2647950" y="2336800"/>
          <p14:tracePt t="58387" x="2640013" y="2336800"/>
          <p14:tracePt t="58389" x="2632075" y="2336800"/>
          <p14:tracePt t="58391" x="2616200" y="2336800"/>
          <p14:tracePt t="58393" x="2606675" y="2336800"/>
          <p14:tracePt t="58396" x="2598738" y="2336800"/>
          <p14:tracePt t="58397" x="2590800" y="2336800"/>
          <p14:tracePt t="58399" x="2582863" y="2328863"/>
          <p14:tracePt t="58401" x="2574925" y="2328863"/>
          <p14:tracePt t="58403" x="2566988" y="2328863"/>
          <p14:tracePt t="58405" x="2559050" y="2328863"/>
          <p14:tracePt t="58407" x="2551113" y="2328863"/>
          <p14:tracePt t="58410" x="2543175" y="2328863"/>
          <p14:tracePt t="58412" x="2535238" y="2328863"/>
          <p14:tracePt t="58416" x="2527300" y="2320925"/>
          <p14:tracePt t="58420" x="2519363" y="2320925"/>
          <p14:tracePt t="58428" x="2511425" y="2320925"/>
          <p14:tracePt t="58496" x="2503488" y="2320925"/>
          <p14:tracePt t="58501" x="2495550" y="2320925"/>
          <p14:tracePt t="58505" x="2487613" y="2328863"/>
          <p14:tracePt t="58507" x="2479675" y="2328863"/>
          <p14:tracePt t="58511" x="2471738" y="2328863"/>
          <p14:tracePt t="58513" x="2463800" y="2328863"/>
          <p14:tracePt t="58515" x="2455863" y="2328863"/>
          <p14:tracePt t="58517" x="2447925" y="2336800"/>
          <p14:tracePt t="58519" x="2439988" y="2336800"/>
          <p14:tracePt t="58521" x="2424113" y="2336800"/>
          <p14:tracePt t="58523" x="2416175" y="2336800"/>
          <p14:tracePt t="58527" x="2392363" y="2344738"/>
          <p14:tracePt t="58529" x="2384425" y="2344738"/>
          <p14:tracePt t="58531" x="2368550" y="2344738"/>
          <p14:tracePt t="58533" x="2360613" y="2344738"/>
          <p14:tracePt t="58535" x="2344738" y="2352675"/>
          <p14:tracePt t="58537" x="2328863" y="2352675"/>
          <p14:tracePt t="58539" x="2320925" y="2352675"/>
          <p14:tracePt t="58541" x="2312988" y="2352675"/>
          <p14:tracePt t="58544" x="2297113" y="2352675"/>
          <p14:tracePt t="58546" x="2281238" y="2352675"/>
          <p14:tracePt t="58547" x="2265363" y="2352675"/>
          <p14:tracePt t="58549" x="2247900" y="2352675"/>
          <p14:tracePt t="58551" x="2239963" y="2352675"/>
          <p14:tracePt t="58553" x="2224088" y="2352675"/>
          <p14:tracePt t="58556" x="2208213" y="2352675"/>
          <p14:tracePt t="58557" x="2184400" y="2352675"/>
          <p14:tracePt t="58559" x="2176463" y="2352675"/>
          <p14:tracePt t="58561" x="2160588" y="2352675"/>
          <p14:tracePt t="58563" x="2136775" y="2352675"/>
          <p14:tracePt t="58565" x="2120900" y="2352675"/>
          <p14:tracePt t="58567" x="2105025" y="2352675"/>
          <p14:tracePt t="58569" x="2089150" y="2352675"/>
          <p14:tracePt t="58571" x="2073275" y="2352675"/>
          <p14:tracePt t="58573" x="2057400" y="2352675"/>
          <p14:tracePt t="58576" x="2033588" y="2352675"/>
          <p14:tracePt t="58577" x="2009775" y="2352675"/>
          <p14:tracePt t="58579" x="1993900" y="2352675"/>
          <p14:tracePt t="58581" x="1978025" y="2352675"/>
          <p14:tracePt t="58583" x="1954213" y="2352675"/>
          <p14:tracePt t="58585" x="1938338" y="2352675"/>
          <p14:tracePt t="58587" x="1912938" y="2352675"/>
          <p14:tracePt t="58589" x="1897063" y="2352675"/>
          <p14:tracePt t="58591" x="1873250" y="2352675"/>
          <p14:tracePt t="58593" x="1849438" y="2352675"/>
          <p14:tracePt t="58595" x="1833563" y="2344738"/>
          <p14:tracePt t="58597" x="1801813" y="2344738"/>
          <p14:tracePt t="58599" x="1785938" y="2344738"/>
          <p14:tracePt t="58601" x="1762125" y="2344738"/>
          <p14:tracePt t="58603" x="1746250" y="2344738"/>
          <p14:tracePt t="58605" x="1722438" y="2344738"/>
          <p14:tracePt t="58607" x="1698625" y="2344738"/>
          <p14:tracePt t="58609" x="1682750" y="2344738"/>
          <p14:tracePt t="58611" x="1658938" y="2344738"/>
          <p14:tracePt t="58613" x="1635125" y="2344738"/>
          <p14:tracePt t="58615" x="1611313" y="2344738"/>
          <p14:tracePt t="58617" x="1587500" y="2344738"/>
          <p14:tracePt t="58619" x="1571625" y="2344738"/>
          <p14:tracePt t="58621" x="1546225" y="2344738"/>
          <p14:tracePt t="58623" x="1530350" y="2336800"/>
          <p14:tracePt t="58625" x="1506538" y="2336800"/>
          <p14:tracePt t="58628" x="1482725" y="2336800"/>
          <p14:tracePt t="58629" x="1466850" y="2336800"/>
          <p14:tracePt t="58631" x="1443038" y="2344738"/>
          <p14:tracePt t="58633" x="1427163" y="2344738"/>
          <p14:tracePt t="58635" x="1403350" y="2344738"/>
          <p14:tracePt t="58637" x="1379538" y="2344738"/>
          <p14:tracePt t="58639" x="1363663" y="2344738"/>
          <p14:tracePt t="58641" x="1347788" y="2344738"/>
          <p14:tracePt t="58643" x="1331913" y="2344738"/>
          <p14:tracePt t="58645" x="1308100" y="2344738"/>
          <p14:tracePt t="58647" x="1292225" y="2344738"/>
          <p14:tracePt t="58649" x="1276350" y="2344738"/>
          <p14:tracePt t="58651" x="1260475" y="2344738"/>
          <p14:tracePt t="58653" x="1252538" y="2344738"/>
          <p14:tracePt t="58655" x="1236663" y="2344738"/>
          <p14:tracePt t="58657" x="1220788" y="2344738"/>
          <p14:tracePt t="58660" x="1211263" y="2344738"/>
          <p14:tracePt t="58662" x="1195388" y="2344738"/>
          <p14:tracePt t="58665" x="1179513" y="2344738"/>
          <p14:tracePt t="58667" x="1163638" y="2344738"/>
          <p14:tracePt t="58669" x="1155700" y="2344738"/>
          <p14:tracePt t="58671" x="1147763" y="2344738"/>
          <p14:tracePt t="58673" x="1139825" y="2344738"/>
          <p14:tracePt t="58677" x="1131888" y="2344738"/>
          <p14:tracePt t="58679" x="1123950" y="2344738"/>
          <p14:tracePt t="58681" x="1116013" y="2336800"/>
          <p14:tracePt t="58685" x="1108075" y="2336800"/>
          <p14:tracePt t="58691" x="1100138" y="2336800"/>
          <p14:tracePt t="58721" x="1100138" y="2328863"/>
          <p14:tracePt t="58729" x="1100138" y="2320925"/>
          <p14:tracePt t="58731" x="1108075" y="2320925"/>
          <p14:tracePt t="58737" x="1108075" y="2312988"/>
          <p14:tracePt t="58743" x="1116013" y="2312988"/>
          <p14:tracePt t="58745" x="1116013" y="2305050"/>
          <p14:tracePt t="58753" x="1123950" y="2305050"/>
          <p14:tracePt t="58755" x="1123950" y="2297113"/>
          <p14:tracePt t="58761" x="1131888" y="2297113"/>
          <p14:tracePt t="58773" x="1139825" y="2297113"/>
          <p14:tracePt t="58776" x="1139825" y="2289175"/>
          <p14:tracePt t="58785" x="1147763" y="2289175"/>
          <p14:tracePt t="58795" x="1147763" y="2297113"/>
          <p14:tracePt t="58797" x="1155700" y="2297113"/>
          <p14:tracePt t="58805" x="1163638" y="2297113"/>
          <p14:tracePt t="58811" x="1171575" y="2305050"/>
          <p14:tracePt t="58815" x="1179513" y="2305050"/>
          <p14:tracePt t="58819" x="1187450" y="2312988"/>
          <p14:tracePt t="58823" x="1195388" y="2312988"/>
          <p14:tracePt t="58825" x="1203325" y="2320925"/>
          <p14:tracePt t="58829" x="1211263" y="2320925"/>
          <p14:tracePt t="58831" x="1220788" y="2320925"/>
          <p14:tracePt t="58833" x="1228725" y="2328863"/>
          <p14:tracePt t="58835" x="1236663" y="2328863"/>
          <p14:tracePt t="58837" x="1244600" y="2336800"/>
          <p14:tracePt t="58839" x="1252538" y="2336800"/>
          <p14:tracePt t="58841" x="1260475" y="2336800"/>
          <p14:tracePt t="58843" x="1260475" y="2344738"/>
          <p14:tracePt t="58847" x="1276350" y="2344738"/>
          <p14:tracePt t="58849" x="1284288" y="2352675"/>
          <p14:tracePt t="58851" x="1292225" y="2352675"/>
          <p14:tracePt t="58853" x="1300163" y="2360613"/>
          <p14:tracePt t="58855" x="1308100" y="2360613"/>
          <p14:tracePt t="58857" x="1323975" y="2360613"/>
          <p14:tracePt t="58863" x="1339850" y="2368550"/>
          <p14:tracePt t="58865" x="1347788" y="2368550"/>
          <p14:tracePt t="58867" x="1347788" y="2376488"/>
          <p14:tracePt t="58869" x="1355725" y="2376488"/>
          <p14:tracePt t="58871" x="1363663" y="2376488"/>
          <p14:tracePt t="58876" x="1371600" y="2384425"/>
          <p14:tracePt t="58879" x="1379538" y="2384425"/>
          <p14:tracePt t="58883" x="1387475" y="2384425"/>
          <p14:tracePt t="58885" x="1387475" y="2392363"/>
          <p14:tracePt t="58891" x="1395413" y="2392363"/>
          <p14:tracePt t="58901" x="1403350" y="2392363"/>
          <p14:tracePt t="58927" x="1395413" y="2392363"/>
          <p14:tracePt t="58931" x="1395413" y="2400300"/>
          <p14:tracePt t="58939" x="1387475" y="2400300"/>
          <p14:tracePt t="58941" x="1387475" y="2408238"/>
          <p14:tracePt t="58943" x="1379538" y="2408238"/>
          <p14:tracePt t="58947" x="1371600" y="2408238"/>
          <p14:tracePt t="58949" x="1371600" y="2416175"/>
          <p14:tracePt t="58951" x="1363663" y="2416175"/>
          <p14:tracePt t="58953" x="1355725" y="2416175"/>
          <p14:tracePt t="58955" x="1347788" y="2416175"/>
          <p14:tracePt t="58957" x="1339850" y="2416175"/>
          <p14:tracePt t="58960" x="1331913" y="2416175"/>
          <p14:tracePt t="58963" x="1316038" y="2416175"/>
          <p14:tracePt t="58965" x="1308100" y="2416175"/>
          <p14:tracePt t="58967" x="1300163" y="2416175"/>
          <p14:tracePt t="58969" x="1284288" y="2416175"/>
          <p14:tracePt t="58971" x="1276350" y="2408238"/>
          <p14:tracePt t="58973" x="1260475" y="2408238"/>
          <p14:tracePt t="58976" x="1252538" y="2408238"/>
          <p14:tracePt t="58979" x="1220788" y="2400300"/>
          <p14:tracePt t="58981" x="1211263" y="2400300"/>
          <p14:tracePt t="58983" x="1195388" y="2392363"/>
          <p14:tracePt t="58985" x="1179513" y="2384425"/>
          <p14:tracePt t="58987" x="1171575" y="2384425"/>
          <p14:tracePt t="58989" x="1155700" y="2376488"/>
          <p14:tracePt t="58993" x="1123950" y="2368550"/>
          <p14:tracePt t="58995" x="1116013" y="2360613"/>
          <p14:tracePt t="58998" x="1100138" y="2352675"/>
          <p14:tracePt t="59000" x="1084263" y="2344738"/>
          <p14:tracePt t="59001" x="1068388" y="2336800"/>
          <p14:tracePt t="59003" x="1052513" y="2328863"/>
          <p14:tracePt t="59005" x="1036638" y="2320925"/>
          <p14:tracePt t="59009" x="1012825" y="2312988"/>
          <p14:tracePt t="59011" x="996950" y="2305050"/>
          <p14:tracePt t="59013" x="981075" y="2297113"/>
          <p14:tracePt t="59017" x="957263" y="2281238"/>
          <p14:tracePt t="59019" x="949325" y="2273300"/>
          <p14:tracePt t="59021" x="933450" y="2265363"/>
          <p14:tracePt t="59023" x="925513" y="2265363"/>
          <p14:tracePt t="59027" x="909638" y="2249488"/>
          <p14:tracePt t="59030" x="901700" y="2241550"/>
          <p14:tracePt t="59033" x="885825" y="2233613"/>
          <p14:tracePt t="59035" x="877888" y="2224088"/>
          <p14:tracePt t="59037" x="868363" y="2216150"/>
          <p14:tracePt t="59043" x="860425" y="2208213"/>
          <p14:tracePt t="59046" x="860425" y="2200275"/>
          <p14:tracePt t="59051" x="860425" y="2192338"/>
          <p14:tracePt t="59062" x="860425" y="2184400"/>
          <p14:tracePt t="59065" x="868363" y="2184400"/>
          <p14:tracePt t="59071" x="877888" y="2176463"/>
          <p14:tracePt t="59075" x="885825" y="2176463"/>
          <p14:tracePt t="59078" x="893763" y="2176463"/>
          <p14:tracePt t="59079" x="901700" y="2176463"/>
          <p14:tracePt t="59081" x="909638" y="2176463"/>
          <p14:tracePt t="59083" x="917575" y="2176463"/>
          <p14:tracePt t="59085" x="925513" y="2176463"/>
          <p14:tracePt t="59087" x="941388" y="2176463"/>
          <p14:tracePt t="59089" x="949325" y="2176463"/>
          <p14:tracePt t="59091" x="957263" y="2176463"/>
          <p14:tracePt t="59093" x="973138" y="2176463"/>
          <p14:tracePt t="59095" x="981075" y="2176463"/>
          <p14:tracePt t="59097" x="1004888" y="2176463"/>
          <p14:tracePt t="59099" x="1012825" y="2184400"/>
          <p14:tracePt t="59101" x="1028700" y="2184400"/>
          <p14:tracePt t="59103" x="1036638" y="2184400"/>
          <p14:tracePt t="59105" x="1052513" y="2184400"/>
          <p14:tracePt t="59107" x="1060450" y="2192338"/>
          <p14:tracePt t="59110" x="1076325" y="2192338"/>
          <p14:tracePt t="59112" x="1108075" y="2200275"/>
          <p14:tracePt t="59115" x="1123950" y="2200275"/>
          <p14:tracePt t="59117" x="1139825" y="2208213"/>
          <p14:tracePt t="59119" x="1155700" y="2208213"/>
          <p14:tracePt t="59121" x="1171575" y="2216150"/>
          <p14:tracePt t="59123" x="1187450" y="2216150"/>
          <p14:tracePt t="59126" x="1203325" y="2216150"/>
          <p14:tracePt t="59128" x="1220788" y="2224088"/>
          <p14:tracePt t="59129" x="1236663" y="2224088"/>
          <p14:tracePt t="59130" x="1252538" y="2233613"/>
          <p14:tracePt t="59132" x="1268413" y="2241550"/>
          <p14:tracePt t="59134" x="1284288" y="2241550"/>
          <p14:tracePt t="59136" x="1308100" y="2249488"/>
          <p14:tracePt t="59138" x="1323975" y="2249488"/>
          <p14:tracePt t="59140" x="1339850" y="2257425"/>
          <p14:tracePt t="59142" x="1355725" y="2265363"/>
          <p14:tracePt t="59144" x="1371600" y="2273300"/>
          <p14:tracePt t="59146" x="1387475" y="2281238"/>
          <p14:tracePt t="59148" x="1403350" y="2289175"/>
          <p14:tracePt t="59150" x="1427163" y="2297113"/>
          <p14:tracePt t="59152" x="1443038" y="2305050"/>
          <p14:tracePt t="59154" x="1458913" y="2312988"/>
          <p14:tracePt t="59156" x="1474788" y="2328863"/>
          <p14:tracePt t="59158" x="1490663" y="2328863"/>
          <p14:tracePt t="59161" x="1506538" y="2344738"/>
          <p14:tracePt t="59163" x="1522413" y="2352675"/>
          <p14:tracePt t="59166" x="1538288" y="2368550"/>
          <p14:tracePt t="59167" x="1554163" y="2376488"/>
          <p14:tracePt t="59168" x="1571625" y="2392363"/>
          <p14:tracePt t="59170" x="1587500" y="2408238"/>
          <p14:tracePt t="59172" x="1595438" y="2416175"/>
          <p14:tracePt t="59175" x="1611313" y="2432050"/>
          <p14:tracePt t="59176" x="1627188" y="2447925"/>
          <p14:tracePt t="59178" x="1635125" y="2463800"/>
          <p14:tracePt t="59180" x="1651000" y="2479675"/>
          <p14:tracePt t="59182" x="1666875" y="2495550"/>
          <p14:tracePt t="59184" x="1674813" y="2519363"/>
          <p14:tracePt t="59186" x="1690688" y="2535238"/>
          <p14:tracePt t="59188" x="1706563" y="2559050"/>
          <p14:tracePt t="59190" x="1714500" y="2584450"/>
          <p14:tracePt t="59192" x="1730375" y="2600325"/>
          <p14:tracePt t="59195" x="1738313" y="2624138"/>
          <p14:tracePt t="59198" x="1746250" y="2647950"/>
          <p14:tracePt t="59199" x="1754188" y="2671763"/>
          <p14:tracePt t="59200" x="1762125" y="2695575"/>
          <p14:tracePt t="59209" x="1793875" y="2798763"/>
          <p14:tracePt t="59213" x="1809750" y="2846388"/>
          <p14:tracePt t="59214" x="1817688" y="2870200"/>
          <p14:tracePt t="59216" x="1817688" y="2909888"/>
          <p14:tracePt t="59218" x="1825625" y="2927350"/>
          <p14:tracePt t="59220" x="1825625" y="2959100"/>
          <p14:tracePt t="59222" x="1833563" y="2982913"/>
          <p14:tracePt t="59225" x="1833563" y="3014663"/>
          <p14:tracePt t="59226" x="1841500" y="3038475"/>
          <p14:tracePt t="59228" x="1841500" y="3070225"/>
          <p14:tracePt t="59230" x="1841500" y="3094038"/>
          <p14:tracePt t="59232" x="1849438" y="3125788"/>
          <p14:tracePt t="59234" x="1849438" y="3157538"/>
          <p14:tracePt t="59236" x="1849438" y="3181350"/>
          <p14:tracePt t="59238" x="1849438" y="3213100"/>
          <p14:tracePt t="59240" x="1849438" y="3244850"/>
          <p14:tracePt t="59242" x="1849438" y="3270250"/>
          <p14:tracePt t="59244" x="1841500" y="3302000"/>
          <p14:tracePt t="59246" x="1841500" y="3325813"/>
          <p14:tracePt t="59248" x="1841500" y="3357563"/>
          <p14:tracePt t="59250" x="1841500" y="3389313"/>
          <p14:tracePt t="59252" x="1841500" y="3413125"/>
          <p14:tracePt t="59254" x="1841500" y="3436938"/>
          <p14:tracePt t="59256" x="1833563" y="3468688"/>
          <p14:tracePt t="59259" x="1833563" y="3492500"/>
          <p14:tracePt t="59260" x="1833563" y="3516313"/>
          <p14:tracePt t="59262" x="1833563" y="3540125"/>
          <p14:tracePt t="59264" x="1825625" y="3571875"/>
          <p14:tracePt t="59266" x="1825625" y="3595688"/>
          <p14:tracePt t="59268" x="1825625" y="3621088"/>
          <p14:tracePt t="59270" x="1825625" y="3644900"/>
          <p14:tracePt t="59272" x="1817688" y="3668713"/>
          <p14:tracePt t="59274" x="1817688" y="3684588"/>
          <p14:tracePt t="59276" x="1817688" y="3716338"/>
          <p14:tracePt t="59278" x="1817688" y="3732213"/>
          <p14:tracePt t="59280" x="1809750" y="3748088"/>
          <p14:tracePt t="59282" x="1809750" y="3771900"/>
          <p14:tracePt t="59284" x="1809750" y="3787775"/>
          <p14:tracePt t="59286" x="1809750" y="3803650"/>
          <p14:tracePt t="59288" x="1801813" y="3827463"/>
          <p14:tracePt t="59290" x="1801813" y="3843338"/>
          <p14:tracePt t="59293" x="1801813" y="3859213"/>
          <p14:tracePt t="59294" x="1793875" y="3875088"/>
          <p14:tracePt t="59296" x="1793875" y="3890963"/>
          <p14:tracePt t="59298" x="1793875" y="3906838"/>
          <p14:tracePt t="59300" x="1785938" y="3922713"/>
          <p14:tracePt t="59302" x="1785938" y="3930650"/>
          <p14:tracePt t="59304" x="1778000" y="3948113"/>
          <p14:tracePt t="59306" x="1778000" y="3963988"/>
          <p14:tracePt t="59308" x="1778000" y="3971925"/>
          <p14:tracePt t="59310" x="1770063" y="3979863"/>
          <p14:tracePt t="59312" x="1770063" y="3995738"/>
          <p14:tracePt t="59314" x="1762125" y="4003675"/>
          <p14:tracePt t="59316" x="1762125" y="4011613"/>
          <p14:tracePt t="59318" x="1762125" y="4019550"/>
          <p14:tracePt t="59320" x="1754188" y="4027488"/>
          <p14:tracePt t="59322" x="1754188" y="4035425"/>
          <p14:tracePt t="59325" x="1746250" y="4043363"/>
          <p14:tracePt t="59328" x="1746250" y="4051300"/>
          <p14:tracePt t="59330" x="1738313" y="4059238"/>
          <p14:tracePt t="59334" x="1730375" y="4067175"/>
          <p14:tracePt t="59336" x="1730375" y="4075113"/>
          <p14:tracePt t="59340" x="1722438" y="4075113"/>
          <p14:tracePt t="59342" x="1722438" y="4083050"/>
          <p14:tracePt t="59346" x="1714500" y="4083050"/>
          <p14:tracePt t="59348" x="1714500" y="4090988"/>
          <p14:tracePt t="59354" x="1706563" y="4090988"/>
          <p14:tracePt t="59360" x="1698625" y="4090988"/>
          <p14:tracePt t="59362" x="1698625" y="4098925"/>
          <p14:tracePt t="59372" x="1690688" y="4098925"/>
          <p14:tracePt t="59443" x="1698625" y="4090988"/>
          <p14:tracePt t="59449" x="1706563" y="4090988"/>
          <p14:tracePt t="59453" x="1714500" y="4083050"/>
          <p14:tracePt t="59457" x="1722438" y="4083050"/>
          <p14:tracePt t="59459" x="1730375" y="4083050"/>
          <p14:tracePt t="59463" x="1746250" y="4075113"/>
          <p14:tracePt t="59465" x="1754188" y="4075113"/>
          <p14:tracePt t="59467" x="1762125" y="4075113"/>
          <p14:tracePt t="59469" x="1770063" y="4075113"/>
          <p14:tracePt t="59471" x="1778000" y="4075113"/>
          <p14:tracePt t="59473" x="1785938" y="4075113"/>
          <p14:tracePt t="59476" x="1793875" y="4067175"/>
          <p14:tracePt t="59480" x="1817688" y="4067175"/>
          <p14:tracePt t="59481" x="1825625" y="4067175"/>
          <p14:tracePt t="59483" x="1833563" y="4067175"/>
          <p14:tracePt t="59485" x="1841500" y="4067175"/>
          <p14:tracePt t="59487" x="1857375" y="4067175"/>
          <p14:tracePt t="59489" x="1865313" y="4059238"/>
          <p14:tracePt t="59491" x="1873250" y="4059238"/>
          <p14:tracePt t="59495" x="1897063" y="4059238"/>
          <p14:tracePt t="59497" x="1912938" y="4059238"/>
          <p14:tracePt t="59499" x="1922463" y="4059238"/>
          <p14:tracePt t="59501" x="1938338" y="4059238"/>
          <p14:tracePt t="59503" x="1946275" y="4059238"/>
          <p14:tracePt t="59505" x="1954213" y="4059238"/>
          <p14:tracePt t="59507" x="1970088" y="4059238"/>
          <p14:tracePt t="59510" x="1978025" y="4059238"/>
          <p14:tracePt t="59513" x="1993900" y="4059238"/>
          <p14:tracePt t="59515" x="2001838" y="4059238"/>
          <p14:tracePt t="59517" x="2009775" y="4059238"/>
          <p14:tracePt t="59519" x="2017713" y="4059238"/>
          <p14:tracePt t="59521" x="2025650" y="4059238"/>
          <p14:tracePt t="59528" x="2033588" y="4059238"/>
          <p14:tracePt t="59529" x="2041525" y="4059238"/>
          <p14:tracePt t="59533" x="2049463" y="4067175"/>
          <p14:tracePt t="59539" x="2057400" y="4067175"/>
          <p14:tracePt t="59569" x="2049463" y="4067175"/>
          <p14:tracePt t="59572" x="2057400" y="4067175"/>
          <p14:tracePt t="59579" x="2049463" y="4067175"/>
          <p14:tracePt t="59583" x="2041525" y="4075113"/>
          <p14:tracePt t="59587" x="2033588" y="4075113"/>
          <p14:tracePt t="59589" x="2025650" y="4075113"/>
          <p14:tracePt t="59591" x="2017713" y="4075113"/>
          <p14:tracePt t="59593" x="2009775" y="4075113"/>
          <p14:tracePt t="59595" x="2001838" y="4075113"/>
          <p14:tracePt t="59597" x="1993900" y="4075113"/>
          <p14:tracePt t="59599" x="1985963" y="4075113"/>
          <p14:tracePt t="59601" x="1970088" y="4075113"/>
          <p14:tracePt t="59604" x="1962150" y="4075113"/>
          <p14:tracePt t="59605" x="1954213" y="4075113"/>
          <p14:tracePt t="59607" x="1946275" y="4075113"/>
          <p14:tracePt t="59610" x="1938338" y="4067175"/>
          <p14:tracePt t="59612" x="1930400" y="4067175"/>
          <p14:tracePt t="59613" x="1912938" y="4067175"/>
          <p14:tracePt t="59615" x="1905000" y="4067175"/>
          <p14:tracePt t="59617" x="1897063" y="4067175"/>
          <p14:tracePt t="59619" x="1889125" y="4067175"/>
          <p14:tracePt t="59621" x="1881188" y="4059238"/>
          <p14:tracePt t="59623" x="1873250" y="4059238"/>
          <p14:tracePt t="59626" x="1865313" y="4059238"/>
          <p14:tracePt t="59628" x="1857375" y="4051300"/>
          <p14:tracePt t="59629" x="1849438" y="4051300"/>
          <p14:tracePt t="59631" x="1841500" y="4051300"/>
          <p14:tracePt t="59633" x="1833563" y="4043363"/>
          <p14:tracePt t="59637" x="1825625" y="4035425"/>
          <p14:tracePt t="59639" x="1817688" y="4035425"/>
          <p14:tracePt t="59646" x="1809750" y="4027488"/>
          <p14:tracePt t="59651" x="1801813" y="4027488"/>
          <p14:tracePt t="59653" x="1801813" y="4019550"/>
          <p14:tracePt t="59662" x="1793875" y="4019550"/>
          <p14:tracePt t="59693" x="1801813" y="4019550"/>
          <p14:tracePt t="59763" x="1793875" y="4019550"/>
          <p14:tracePt t="59773" x="1785938" y="4019550"/>
          <p14:tracePt t="59777" x="1778000" y="4019550"/>
          <p14:tracePt t="59781" x="1770063" y="4019550"/>
          <p14:tracePt t="59783" x="1762125" y="4019550"/>
          <p14:tracePt t="59785" x="1754188" y="4019550"/>
          <p14:tracePt t="59787" x="1746250" y="4019550"/>
          <p14:tracePt t="59789" x="1738313" y="4019550"/>
          <p14:tracePt t="59791" x="1730375" y="4019550"/>
          <p14:tracePt t="59793" x="1722438" y="4019550"/>
          <p14:tracePt t="59795" x="1714500" y="4019550"/>
          <p14:tracePt t="59797" x="1706563" y="4019550"/>
          <p14:tracePt t="59799" x="1698625" y="4019550"/>
          <p14:tracePt t="59801" x="1690688" y="4019550"/>
          <p14:tracePt t="59803" x="1682750" y="4019550"/>
          <p14:tracePt t="59805" x="1666875" y="4019550"/>
          <p14:tracePt t="59807" x="1658938" y="4019550"/>
          <p14:tracePt t="59809" x="1651000" y="4019550"/>
          <p14:tracePt t="59811" x="1643063" y="4019550"/>
          <p14:tracePt t="59813" x="1635125" y="4019550"/>
          <p14:tracePt t="59815" x="1627188" y="4019550"/>
          <p14:tracePt t="59817" x="1611313" y="4019550"/>
          <p14:tracePt t="59819" x="1603375" y="4019550"/>
          <p14:tracePt t="59821" x="1595438" y="4019550"/>
          <p14:tracePt t="59823" x="1587500" y="4019550"/>
          <p14:tracePt t="59826" x="1579563" y="4019550"/>
          <p14:tracePt t="59827" x="1571625" y="4019550"/>
          <p14:tracePt t="59829" x="1562100" y="4019550"/>
          <p14:tracePt t="59831" x="1554163" y="4019550"/>
          <p14:tracePt t="59833" x="1546225" y="4019550"/>
          <p14:tracePt t="59835" x="1538288" y="4019550"/>
          <p14:tracePt t="59837" x="1530350" y="4019550"/>
          <p14:tracePt t="59839" x="1530350" y="4011613"/>
          <p14:tracePt t="59841" x="1522413" y="4011613"/>
          <p14:tracePt t="59843" x="1514475" y="4011613"/>
          <p14:tracePt t="59847" x="1506538" y="4011613"/>
          <p14:tracePt t="59851" x="1498600" y="4011613"/>
          <p14:tracePt t="59855" x="1490663" y="4011613"/>
          <p14:tracePt t="59861" x="1482725" y="4011613"/>
          <p14:tracePt t="59953" x="1490663" y="4011613"/>
          <p14:tracePt t="59975" x="1498600" y="4011613"/>
          <p14:tracePt t="60029" x="1490663" y="4011613"/>
          <p14:tracePt t="60045" x="1498600" y="4011613"/>
          <p14:tracePt t="60073" x="1498600" y="4003675"/>
          <p14:tracePt t="60081" x="1506538" y="4003675"/>
          <p14:tracePt t="60083" x="1514475" y="3995738"/>
          <p14:tracePt t="60085" x="1522413" y="3995738"/>
          <p14:tracePt t="60089" x="1530350" y="3987800"/>
          <p14:tracePt t="60091" x="1538288" y="3987800"/>
          <p14:tracePt t="60094" x="1546225" y="3987800"/>
          <p14:tracePt t="60095" x="1554163" y="3987800"/>
          <p14:tracePt t="60097" x="1562100" y="3979863"/>
          <p14:tracePt t="60099" x="1579563" y="3979863"/>
          <p14:tracePt t="60101" x="1587500" y="3979863"/>
          <p14:tracePt t="60103" x="1595438" y="3979863"/>
          <p14:tracePt t="60105" x="1611313" y="3971925"/>
          <p14:tracePt t="60107" x="1619250" y="3971925"/>
          <p14:tracePt t="60109" x="1627188" y="3971925"/>
          <p14:tracePt t="60112" x="1643063" y="3963988"/>
          <p14:tracePt t="60113" x="1658938" y="3963988"/>
          <p14:tracePt t="60115" x="1666875" y="3956050"/>
          <p14:tracePt t="60117" x="1682750" y="3956050"/>
          <p14:tracePt t="60119" x="1698625" y="3948113"/>
          <p14:tracePt t="60121" x="1714500" y="3948113"/>
          <p14:tracePt t="60123" x="1722438" y="3948113"/>
          <p14:tracePt t="60126" x="1754188" y="3930650"/>
          <p14:tracePt t="60129" x="1778000" y="3922713"/>
          <p14:tracePt t="60131" x="1785938" y="3922713"/>
          <p14:tracePt t="60133" x="1809750" y="3914775"/>
          <p14:tracePt t="60135" x="1817688" y="3906838"/>
          <p14:tracePt t="60137" x="1841500" y="3898900"/>
          <p14:tracePt t="60139" x="1849438" y="3890963"/>
          <p14:tracePt t="60143" x="1881188" y="3875088"/>
          <p14:tracePt t="60145" x="1897063" y="3867150"/>
          <p14:tracePt t="60148" x="1912938" y="3851275"/>
          <p14:tracePt t="60149" x="1930400" y="3843338"/>
          <p14:tracePt t="60150" x="1946275" y="3827463"/>
          <p14:tracePt t="60152" x="1962150" y="3819525"/>
          <p14:tracePt t="60154" x="1978025" y="3811588"/>
          <p14:tracePt t="60156" x="1993900" y="3795713"/>
          <p14:tracePt t="60158" x="2009775" y="3779838"/>
          <p14:tracePt t="60161" x="2025650" y="3771900"/>
          <p14:tracePt t="60162" x="2041525" y="3756025"/>
          <p14:tracePt t="60164" x="2049463" y="3748088"/>
          <p14:tracePt t="60166" x="2065338" y="3732213"/>
          <p14:tracePt t="60168" x="2081213" y="3716338"/>
          <p14:tracePt t="60170" x="2097088" y="3708400"/>
          <p14:tracePt t="60172" x="2105025" y="3692525"/>
          <p14:tracePt t="60174" x="2120900" y="3676650"/>
          <p14:tracePt t="60176" x="2128838" y="3660775"/>
          <p14:tracePt t="60178" x="2144713" y="3652838"/>
          <p14:tracePt t="60180" x="2152650" y="3636963"/>
          <p14:tracePt t="60182" x="2168525" y="3621088"/>
          <p14:tracePt t="60184" x="2176463" y="3605213"/>
          <p14:tracePt t="60186" x="2192338" y="3587750"/>
          <p14:tracePt t="60188" x="2200275" y="3571875"/>
          <p14:tracePt t="60190" x="2208213" y="3556000"/>
          <p14:tracePt t="60192" x="2224088" y="3548063"/>
          <p14:tracePt t="60194" x="2232025" y="3532188"/>
          <p14:tracePt t="60196" x="2239963" y="3516313"/>
          <p14:tracePt t="60198" x="2255838" y="3500438"/>
          <p14:tracePt t="60200" x="2265363" y="3484563"/>
          <p14:tracePt t="60202" x="2281238" y="3468688"/>
          <p14:tracePt t="60209" x="2305050" y="3421063"/>
          <p14:tracePt t="60210" x="2320925" y="3405188"/>
          <p14:tracePt t="60212" x="2328863" y="3389313"/>
          <p14:tracePt t="60214" x="2336800" y="3373438"/>
          <p14:tracePt t="60216" x="2344738" y="3357563"/>
          <p14:tracePt t="60218" x="2352675" y="3341688"/>
          <p14:tracePt t="60220" x="2368550" y="3325813"/>
          <p14:tracePt t="60222" x="2376488" y="3317875"/>
          <p14:tracePt t="60225" x="2384425" y="3302000"/>
          <p14:tracePt t="60226" x="2392363" y="3286125"/>
          <p14:tracePt t="60228" x="2400300" y="3262313"/>
          <p14:tracePt t="60230" x="2408238" y="3244850"/>
          <p14:tracePt t="60232" x="2416175" y="3228975"/>
          <p14:tracePt t="60234" x="2424113" y="3213100"/>
          <p14:tracePt t="60236" x="2432050" y="3197225"/>
          <p14:tracePt t="60238" x="2439988" y="3189288"/>
          <p14:tracePt t="60240" x="2447925" y="3173413"/>
          <p14:tracePt t="60242" x="2455863" y="3157538"/>
          <p14:tracePt t="60245" x="2455863" y="3141663"/>
          <p14:tracePt t="60246" x="2463800" y="3125788"/>
          <p14:tracePt t="60248" x="2471738" y="3109913"/>
          <p14:tracePt t="60250" x="2471738" y="3094038"/>
          <p14:tracePt t="60252" x="2479675" y="3086100"/>
          <p14:tracePt t="60254" x="2479675" y="3070225"/>
          <p14:tracePt t="60256" x="2487613" y="3054350"/>
          <p14:tracePt t="60258" x="2487613" y="3038475"/>
          <p14:tracePt t="60261" x="2495550" y="3022600"/>
          <p14:tracePt t="60262" x="2495550" y="3006725"/>
          <p14:tracePt t="60264" x="2495550" y="2998788"/>
          <p14:tracePt t="60266" x="2503488" y="2982913"/>
          <p14:tracePt t="60268" x="2503488" y="2967038"/>
          <p14:tracePt t="60270" x="2503488" y="2951163"/>
          <p14:tracePt t="60272" x="2503488" y="2935288"/>
          <p14:tracePt t="60274" x="2511425" y="2927350"/>
          <p14:tracePt t="60276" x="2511425" y="2909888"/>
          <p14:tracePt t="60278" x="2511425" y="2894013"/>
          <p14:tracePt t="60280" x="2511425" y="2878138"/>
          <p14:tracePt t="60282" x="2511425" y="2862263"/>
          <p14:tracePt t="60284" x="2511425" y="2846388"/>
          <p14:tracePt t="60286" x="2511425" y="2830513"/>
          <p14:tracePt t="60288" x="2511425" y="2814638"/>
          <p14:tracePt t="60291" x="2511425" y="2798763"/>
          <p14:tracePt t="60293" x="2511425" y="2782888"/>
          <p14:tracePt t="60294" x="2511425" y="2767013"/>
          <p14:tracePt t="60296" x="2511425" y="2751138"/>
          <p14:tracePt t="60298" x="2503488" y="2735263"/>
          <p14:tracePt t="60301" x="2503488" y="2719388"/>
          <p14:tracePt t="60303" x="2503488" y="2703513"/>
          <p14:tracePt t="60305" x="2503488" y="2687638"/>
          <p14:tracePt t="60307" x="2495550" y="2671763"/>
          <p14:tracePt t="60310" x="2495550" y="2655888"/>
          <p14:tracePt t="60312" x="2495550" y="2640013"/>
          <p14:tracePt t="60313" x="2495550" y="2624138"/>
          <p14:tracePt t="60315" x="2487613" y="2608263"/>
          <p14:tracePt t="60317" x="2487613" y="2592388"/>
          <p14:tracePt t="60319" x="2487613" y="2576513"/>
          <p14:tracePt t="60321" x="2479675" y="2559050"/>
          <p14:tracePt t="60323" x="2479675" y="2543175"/>
          <p14:tracePt t="60326" x="2471738" y="2527300"/>
          <p14:tracePt t="60329" x="2463800" y="2495550"/>
          <p14:tracePt t="60331" x="2463800" y="2479675"/>
          <p14:tracePt t="60333" x="2455863" y="2471738"/>
          <p14:tracePt t="60335" x="2455863" y="2455863"/>
          <p14:tracePt t="60337" x="2455863" y="2439988"/>
          <p14:tracePt t="60339" x="2447925" y="2432050"/>
          <p14:tracePt t="60343" x="2439988" y="2408238"/>
          <p14:tracePt t="60347" x="2432050" y="2384425"/>
          <p14:tracePt t="60349" x="2432050" y="2368550"/>
          <p14:tracePt t="60351" x="2432050" y="2360613"/>
          <p14:tracePt t="60353" x="2424113" y="2352675"/>
          <p14:tracePt t="60355" x="2424113" y="2336800"/>
          <p14:tracePt t="60357" x="2424113" y="2328863"/>
          <p14:tracePt t="60359" x="2416175" y="2312988"/>
          <p14:tracePt t="60361" x="2416175" y="2305050"/>
          <p14:tracePt t="60363" x="2416175" y="2297113"/>
          <p14:tracePt t="60365" x="2408238" y="2289175"/>
          <p14:tracePt t="60367" x="2408238" y="2273300"/>
          <p14:tracePt t="60369" x="2408238" y="2265363"/>
          <p14:tracePt t="60371" x="2408238" y="2257425"/>
          <p14:tracePt t="60373" x="2400300" y="2249488"/>
          <p14:tracePt t="60376" x="2400300" y="2233613"/>
          <p14:tracePt t="60380" x="2400300" y="2216150"/>
          <p14:tracePt t="60383" x="2392363" y="2208213"/>
          <p14:tracePt t="60385" x="2392363" y="2200275"/>
          <p14:tracePt t="60387" x="2392363" y="2192338"/>
          <p14:tracePt t="60389" x="2392363" y="2184400"/>
          <p14:tracePt t="60393" x="2392363" y="2176463"/>
          <p14:tracePt t="60395" x="2384425" y="2168525"/>
          <p14:tracePt t="60399" x="2384425" y="2160588"/>
          <p14:tracePt t="60403" x="2384425" y="2152650"/>
          <p14:tracePt t="60411" x="2384425" y="2144713"/>
          <p14:tracePt t="60493" x="2392363" y="2144713"/>
          <p14:tracePt t="60511" x="2400300" y="2144713"/>
          <p14:tracePt t="60517" x="2408238" y="2144713"/>
          <p14:tracePt t="60519" x="2416175" y="2144713"/>
          <p14:tracePt t="60521" x="2424113" y="2144713"/>
          <p14:tracePt t="60523" x="2439988" y="2144713"/>
          <p14:tracePt t="60527" x="2463800" y="2152650"/>
          <p14:tracePt t="60529" x="2471738" y="2152650"/>
          <p14:tracePt t="60531" x="2487613" y="2152650"/>
          <p14:tracePt t="60533" x="2503488" y="2152650"/>
          <p14:tracePt t="60535" x="2519363" y="2152650"/>
          <p14:tracePt t="60537" x="2535238" y="2160588"/>
          <p14:tracePt t="60539" x="2551113" y="2160588"/>
          <p14:tracePt t="60541" x="2566988" y="2160588"/>
          <p14:tracePt t="60543" x="2582863" y="2168525"/>
          <p14:tracePt t="60546" x="2606675" y="2168525"/>
          <p14:tracePt t="60547" x="2624138" y="2168525"/>
          <p14:tracePt t="60549" x="2640013" y="2176463"/>
          <p14:tracePt t="60551" x="2655888" y="2176463"/>
          <p14:tracePt t="60553" x="2679700" y="2176463"/>
          <p14:tracePt t="60556" x="2695575" y="2184400"/>
          <p14:tracePt t="60557" x="2711450" y="2184400"/>
          <p14:tracePt t="60560" x="2735263" y="2192338"/>
          <p14:tracePt t="60561" x="2751138" y="2192338"/>
          <p14:tracePt t="60563" x="2774950" y="2192338"/>
          <p14:tracePt t="60565" x="2790825" y="2200275"/>
          <p14:tracePt t="60567" x="2814638" y="2200275"/>
          <p14:tracePt t="60569" x="2830513" y="2208213"/>
          <p14:tracePt t="60571" x="2846388" y="2208213"/>
          <p14:tracePt t="60573" x="2870200" y="2216150"/>
          <p14:tracePt t="60577" x="2901950" y="2224088"/>
          <p14:tracePt t="60581" x="2941638" y="2224088"/>
          <p14:tracePt t="60582" x="2957513" y="2233613"/>
          <p14:tracePt t="60585" x="2974975" y="2233613"/>
          <p14:tracePt t="60587" x="2982913" y="2233613"/>
          <p14:tracePt t="60589" x="2998788" y="2233613"/>
          <p14:tracePt t="60591" x="3014663" y="2233613"/>
          <p14:tracePt t="60593" x="3022600" y="2233613"/>
          <p14:tracePt t="60596" x="3038475" y="2241550"/>
          <p14:tracePt t="60597" x="3046413" y="2241550"/>
          <p14:tracePt t="60599" x="3054350" y="2241550"/>
          <p14:tracePt t="60601" x="3062288" y="2241550"/>
          <p14:tracePt t="60603" x="3070225" y="2241550"/>
          <p14:tracePt t="60605" x="3078163" y="2241550"/>
          <p14:tracePt t="60607" x="3086100" y="2249488"/>
          <p14:tracePt t="60612" x="3094038" y="2249488"/>
          <p14:tracePt t="60615" x="3101975" y="2249488"/>
          <p14:tracePt t="60623" x="3109913" y="2249488"/>
          <p14:tracePt t="60643" x="3109913" y="2257425"/>
          <p14:tracePt t="60657" x="3101975" y="2257425"/>
          <p14:tracePt t="60660" x="3101975" y="2265363"/>
          <p14:tracePt t="60663" x="3094038" y="2265363"/>
          <p14:tracePt t="60667" x="3086100" y="2273300"/>
          <p14:tracePt t="60673" x="3078163" y="2273300"/>
          <p14:tracePt t="60677" x="3078163" y="2281238"/>
          <p14:tracePt t="60680" x="3070225" y="2281238"/>
          <p14:tracePt t="60687" x="3062288" y="2289175"/>
          <p14:tracePt t="60695" x="3062288" y="2297113"/>
          <p14:tracePt t="60699" x="3054350" y="2297113"/>
          <p14:tracePt t="60701" x="3054350" y="2305050"/>
          <p14:tracePt t="60707" x="3054350" y="2312988"/>
          <p14:tracePt t="60709" x="3046413" y="2312988"/>
          <p14:tracePt t="60712" x="3046413" y="2320925"/>
          <p14:tracePt t="60715" x="3046413" y="2328863"/>
          <p14:tracePt t="60717" x="3038475" y="2328863"/>
          <p14:tracePt t="60719" x="3038475" y="2336800"/>
          <p14:tracePt t="60723" x="3038475" y="2344738"/>
          <p14:tracePt t="60728" x="3030538" y="2352675"/>
          <p14:tracePt t="60731" x="3030538" y="2360613"/>
          <p14:tracePt t="60733" x="3030538" y="2368550"/>
          <p14:tracePt t="60735" x="3022600" y="2368550"/>
          <p14:tracePt t="60737" x="3022600" y="2376488"/>
          <p14:tracePt t="60739" x="3022600" y="2384425"/>
          <p14:tracePt t="60743" x="3014663" y="2392363"/>
          <p14:tracePt t="60747" x="3014663" y="2400300"/>
          <p14:tracePt t="60751" x="3014663" y="2408238"/>
          <p14:tracePt t="60755" x="3014663" y="2416175"/>
          <p14:tracePt t="60760" x="3014663" y="2424113"/>
          <p14:tracePt t="60767" x="3014663" y="2432050"/>
          <p14:tracePt t="60779" x="3014663" y="2439988"/>
          <p14:tracePt t="60805" x="3022600" y="2439988"/>
          <p14:tracePt t="60815" x="3030538" y="2439988"/>
          <p14:tracePt t="60817" x="3038475" y="2432050"/>
          <p14:tracePt t="60819" x="3046413" y="2432050"/>
          <p14:tracePt t="60821" x="3054350" y="2432050"/>
          <p14:tracePt t="60823" x="3070225" y="2432050"/>
          <p14:tracePt t="60827" x="3094038" y="2424113"/>
          <p14:tracePt t="60829" x="3101975" y="2424113"/>
          <p14:tracePt t="60831" x="3117850" y="2416175"/>
          <p14:tracePt t="60833" x="3133725" y="2416175"/>
          <p14:tracePt t="60835" x="3149600" y="2408238"/>
          <p14:tracePt t="60837" x="3165475" y="2400300"/>
          <p14:tracePt t="60839" x="3189288" y="2400300"/>
          <p14:tracePt t="60841" x="3205163" y="2392363"/>
          <p14:tracePt t="60843" x="3221038" y="2392363"/>
          <p14:tracePt t="60846" x="3244850" y="2384425"/>
          <p14:tracePt t="60847" x="3260725" y="2384425"/>
          <p14:tracePt t="60849" x="3284538" y="2376488"/>
          <p14:tracePt t="60851" x="3308350" y="2368550"/>
          <p14:tracePt t="60853" x="3325813" y="2368550"/>
          <p14:tracePt t="60855" x="3349625" y="2360613"/>
          <p14:tracePt t="60857" x="3373438" y="2352675"/>
          <p14:tracePt t="60860" x="3397250" y="2352675"/>
          <p14:tracePt t="60861" x="3421063" y="2344738"/>
          <p14:tracePt t="60865" x="3460750" y="2336800"/>
          <p14:tracePt t="60868" x="3484563" y="2328863"/>
          <p14:tracePt t="60869" x="3508375" y="2320925"/>
          <p14:tracePt t="60871" x="3532188" y="2312988"/>
          <p14:tracePt t="60873" x="3556000" y="2305050"/>
          <p14:tracePt t="60877" x="3603625" y="2297113"/>
          <p14:tracePt t="60879" x="3619500" y="2289175"/>
          <p14:tracePt t="60883" x="3668713" y="2273300"/>
          <p14:tracePt t="60885" x="3684588" y="2265363"/>
          <p14:tracePt t="60887" x="3708400" y="2257425"/>
          <p14:tracePt t="60889" x="3724275" y="2249488"/>
          <p14:tracePt t="60891" x="3740150" y="2241550"/>
          <p14:tracePt t="60893" x="3756025" y="2233613"/>
          <p14:tracePt t="60895" x="3771900" y="2224088"/>
          <p14:tracePt t="60899" x="3795713" y="2208213"/>
          <p14:tracePt t="60901" x="3811588" y="2200275"/>
          <p14:tracePt t="60903" x="3819525" y="2192338"/>
          <p14:tracePt t="60905" x="3835400" y="2184400"/>
          <p14:tracePt t="60907" x="3843338" y="2176463"/>
          <p14:tracePt t="60910" x="3851275" y="2168525"/>
          <p14:tracePt t="60911" x="3859213" y="2160588"/>
          <p14:tracePt t="60914" x="3867150" y="2152650"/>
          <p14:tracePt t="60920" x="3890963" y="2128838"/>
          <p14:tracePt t="60921" x="3898900" y="2120900"/>
          <p14:tracePt t="60923" x="3898900" y="2112963"/>
          <p14:tracePt t="60927" x="3906838" y="2097088"/>
          <p14:tracePt t="60934" x="3922713" y="2065338"/>
          <p14:tracePt t="60935" x="3922713" y="2057400"/>
          <p14:tracePt t="60937" x="3922713" y="2049463"/>
          <p14:tracePt t="60939" x="3930650" y="2041525"/>
          <p14:tracePt t="60941" x="3930650" y="2033588"/>
          <p14:tracePt t="60943" x="3930650" y="2025650"/>
          <p14:tracePt t="60945" x="3930650" y="2017713"/>
          <p14:tracePt t="60949" x="3930650" y="2009775"/>
          <p14:tracePt t="60951" x="3930650" y="2001838"/>
          <p14:tracePt t="60953" x="3930650" y="1993900"/>
          <p14:tracePt t="60955" x="3930650" y="1985963"/>
          <p14:tracePt t="60957" x="3922713" y="1985963"/>
          <p14:tracePt t="60959" x="3922713" y="1978025"/>
          <p14:tracePt t="60964" x="3922713" y="1962150"/>
          <p14:tracePt t="60965" x="3914775" y="1962150"/>
          <p14:tracePt t="60967" x="3914775" y="1954213"/>
          <p14:tracePt t="60969" x="3914775" y="1946275"/>
          <p14:tracePt t="60971" x="3906838" y="1946275"/>
          <p14:tracePt t="60973" x="3906838" y="1938338"/>
          <p14:tracePt t="60976" x="3898900" y="1930400"/>
          <p14:tracePt t="60979" x="3890963" y="1922463"/>
          <p14:tracePt t="60981" x="3890963" y="1914525"/>
          <p14:tracePt t="60983" x="3883025" y="1914525"/>
          <p14:tracePt t="60985" x="3883025" y="1906588"/>
          <p14:tracePt t="60987" x="3875088" y="1906588"/>
          <p14:tracePt t="60989" x="3875088" y="1898650"/>
          <p14:tracePt t="60991" x="3867150" y="1898650"/>
          <p14:tracePt t="60994" x="3867150" y="1890713"/>
          <p14:tracePt t="60995" x="3859213" y="1890713"/>
          <p14:tracePt t="60999" x="3851275" y="1890713"/>
          <p14:tracePt t="61001" x="3851275" y="1881188"/>
          <p14:tracePt t="61003" x="3843338" y="1881188"/>
          <p14:tracePt t="61007" x="3835400" y="1881188"/>
          <p14:tracePt t="61011" x="3827463" y="1873250"/>
          <p14:tracePt t="61015" x="3819525" y="1873250"/>
          <p14:tracePt t="61021" x="3811588" y="1873250"/>
          <p14:tracePt t="61027" x="3803650" y="1865313"/>
          <p14:tracePt t="61031" x="3795713" y="1865313"/>
          <p14:tracePt t="61039" x="3787775" y="1865313"/>
          <p14:tracePt t="61049" x="3787775" y="1873250"/>
          <p14:tracePt t="61051" x="3779838" y="1873250"/>
          <p14:tracePt t="61061" x="3771900" y="1873250"/>
          <p14:tracePt t="61067" x="3771900" y="1881188"/>
          <p14:tracePt t="61077" x="3763963" y="1890713"/>
          <p14:tracePt t="61083" x="3763963" y="1898650"/>
          <p14:tracePt t="61095" x="3763963" y="1906588"/>
          <p14:tracePt t="61129" x="3763963" y="1914525"/>
          <p14:tracePt t="61143" x="3756025" y="1914525"/>
          <p14:tracePt t="61153" x="3756025" y="1922463"/>
          <p14:tracePt t="61183" x="3748088" y="1922463"/>
          <p14:tracePt t="61197" x="3740150" y="1922463"/>
          <p14:tracePt t="61205" x="3732213" y="1922463"/>
          <p14:tracePt t="61211" x="3724275" y="1922463"/>
          <p14:tracePt t="61213" x="3716338" y="1922463"/>
          <p14:tracePt t="61217" x="3708400" y="1922463"/>
          <p14:tracePt t="61221" x="3700463" y="1930400"/>
          <p14:tracePt t="61228" x="3692525" y="1930400"/>
          <p14:tracePt t="61231" x="3684588" y="1930400"/>
          <p14:tracePt t="61237" x="3676650" y="1930400"/>
          <p14:tracePt t="61245" x="3668713" y="1930400"/>
          <p14:tracePt t="61251" x="3668713" y="1938338"/>
          <p14:tracePt t="61253" x="3660775" y="1938338"/>
          <p14:tracePt t="61265" x="3651250" y="1938338"/>
          <p14:tracePt t="61269" x="3651250" y="1946275"/>
          <p14:tracePt t="61277" x="3643313" y="1954213"/>
          <p14:tracePt t="61279" x="3643313" y="1962150"/>
          <p14:tracePt t="61285" x="3643313" y="1970088"/>
          <p14:tracePt t="61287" x="3635375" y="1970088"/>
          <p14:tracePt t="61289" x="3635375" y="1978025"/>
          <p14:tracePt t="61291" x="3635375" y="1985963"/>
          <p14:tracePt t="61295" x="3635375" y="1993900"/>
          <p14:tracePt t="61299" x="3635375" y="2001838"/>
          <p14:tracePt t="61303" x="3635375" y="2009775"/>
          <p14:tracePt t="61305" x="3635375" y="2017713"/>
          <p14:tracePt t="61307" x="3643313" y="2017713"/>
          <p14:tracePt t="61310" x="3643313" y="2025650"/>
          <p14:tracePt t="61312" x="3643313" y="2033588"/>
          <p14:tracePt t="61315" x="3643313" y="2041525"/>
          <p14:tracePt t="61317" x="3651250" y="2049463"/>
          <p14:tracePt t="61319" x="3651250" y="2057400"/>
          <p14:tracePt t="61321" x="3651250" y="2065338"/>
          <p14:tracePt t="61323" x="3660775" y="2065338"/>
          <p14:tracePt t="61327" x="3668713" y="2081213"/>
          <p14:tracePt t="61329" x="3668713" y="2089150"/>
          <p14:tracePt t="61331" x="3676650" y="2097088"/>
          <p14:tracePt t="61333" x="3684588" y="2105025"/>
          <p14:tracePt t="61337" x="3692525" y="2112963"/>
          <p14:tracePt t="61339" x="3700463" y="2120900"/>
          <p14:tracePt t="61341" x="3708400" y="2128838"/>
          <p14:tracePt t="61343" x="3716338" y="2136775"/>
          <p14:tracePt t="61345" x="3724275" y="2136775"/>
          <p14:tracePt t="61349" x="3732213" y="2152650"/>
          <p14:tracePt t="61352" x="3740150" y="2152650"/>
          <p14:tracePt t="61353" x="3748088" y="2160588"/>
          <p14:tracePt t="61355" x="3756025" y="2160588"/>
          <p14:tracePt t="61357" x="3763963" y="2168525"/>
          <p14:tracePt t="61361" x="3771900" y="2168525"/>
          <p14:tracePt t="61364" x="3779838" y="2176463"/>
          <p14:tracePt t="61365" x="3787775" y="2176463"/>
          <p14:tracePt t="61369" x="3795713" y="2176463"/>
          <p14:tracePt t="61371" x="3803650" y="2184400"/>
          <p14:tracePt t="61377" x="3811588" y="2184400"/>
          <p14:tracePt t="61379" x="3819525" y="2184400"/>
          <p14:tracePt t="61383" x="3827463" y="2192338"/>
          <p14:tracePt t="61395" x="3835400" y="2192338"/>
          <p14:tracePt t="61433" x="3827463" y="2192338"/>
          <p14:tracePt t="61439" x="3827463" y="2200275"/>
          <p14:tracePt t="61445" x="3819525" y="2200275"/>
          <p14:tracePt t="61449" x="3819525" y="2208213"/>
          <p14:tracePt t="61451" x="3811588" y="2208213"/>
          <p14:tracePt t="61455" x="3803650" y="2208213"/>
          <p14:tracePt t="61460" x="3795713" y="2208213"/>
          <p14:tracePt t="61463" x="3787775" y="2216150"/>
          <p14:tracePt t="61465" x="3779838" y="2216150"/>
          <p14:tracePt t="61469" x="3771900" y="2216150"/>
          <p14:tracePt t="61471" x="3763963" y="2224088"/>
          <p14:tracePt t="61473" x="3756025" y="2224088"/>
          <p14:tracePt t="61477" x="3740150" y="2224088"/>
          <p14:tracePt t="61481" x="3716338" y="2224088"/>
          <p14:tracePt t="61483" x="3708400" y="2233613"/>
          <p14:tracePt t="61485" x="3700463" y="2233613"/>
          <p14:tracePt t="61487" x="3692525" y="2233613"/>
          <p14:tracePt t="61489" x="3684588" y="2233613"/>
          <p14:tracePt t="61491" x="3668713" y="2233613"/>
          <p14:tracePt t="61494" x="3660775" y="2233613"/>
          <p14:tracePt t="61496" x="3651250" y="2233613"/>
          <p14:tracePt t="61497" x="3643313" y="2233613"/>
          <p14:tracePt t="61499" x="3635375" y="2233613"/>
          <p14:tracePt t="61501" x="3627438" y="2241550"/>
          <p14:tracePt t="61505" x="3619500" y="2241550"/>
          <p14:tracePt t="61510" x="3611563" y="2241550"/>
          <p14:tracePt t="61513" x="3603625" y="2241550"/>
          <p14:tracePt t="61517" x="3595688" y="2241550"/>
          <p14:tracePt t="61589" x="3603625" y="2241550"/>
          <p14:tracePt t="61592" x="3603625" y="2249488"/>
          <p14:tracePt t="61596" x="3611563" y="2249488"/>
          <p14:tracePt t="61597" x="3619500" y="2249488"/>
          <p14:tracePt t="61601" x="3627438" y="2249488"/>
          <p14:tracePt t="61603" x="3635375" y="2249488"/>
          <p14:tracePt t="61605" x="3643313" y="2249488"/>
          <p14:tracePt t="61607" x="3651250" y="2249488"/>
          <p14:tracePt t="61610" x="3660775" y="2249488"/>
          <p14:tracePt t="61611" x="3668713" y="2249488"/>
          <p14:tracePt t="61613" x="3676650" y="2249488"/>
          <p14:tracePt t="61615" x="3684588" y="2249488"/>
          <p14:tracePt t="61617" x="3692525" y="2249488"/>
          <p14:tracePt t="61619" x="3708400" y="2249488"/>
          <p14:tracePt t="61621" x="3716338" y="2249488"/>
          <p14:tracePt t="61623" x="3724275" y="2249488"/>
          <p14:tracePt t="61626" x="3740150" y="2249488"/>
          <p14:tracePt t="61627" x="3748088" y="2249488"/>
          <p14:tracePt t="61629" x="3763963" y="2249488"/>
          <p14:tracePt t="61631" x="3771900" y="2249488"/>
          <p14:tracePt t="61633" x="3787775" y="2249488"/>
          <p14:tracePt t="61635" x="3795713" y="2249488"/>
          <p14:tracePt t="61637" x="3811588" y="2257425"/>
          <p14:tracePt t="61639" x="3827463" y="2257425"/>
          <p14:tracePt t="61641" x="3835400" y="2257425"/>
          <p14:tracePt t="61643" x="3851275" y="2257425"/>
          <p14:tracePt t="61645" x="3867150" y="2257425"/>
          <p14:tracePt t="61647" x="3875088" y="2257425"/>
          <p14:tracePt t="61649" x="3890963" y="2257425"/>
          <p14:tracePt t="61651" x="3906838" y="2257425"/>
          <p14:tracePt t="61653" x="3914775" y="2257425"/>
          <p14:tracePt t="61655" x="3930650" y="2257425"/>
          <p14:tracePt t="61657" x="3946525" y="2257425"/>
          <p14:tracePt t="61660" x="3962400" y="2265363"/>
          <p14:tracePt t="61662" x="3978275" y="2265363"/>
          <p14:tracePt t="61665" x="4011613" y="2265363"/>
          <p14:tracePt t="61667" x="4027488" y="2265363"/>
          <p14:tracePt t="61669" x="4035425" y="2265363"/>
          <p14:tracePt t="61671" x="4051300" y="2265363"/>
          <p14:tracePt t="61673" x="4067175" y="2265363"/>
          <p14:tracePt t="61677" x="4098925" y="2273300"/>
          <p14:tracePt t="61679" x="4114800" y="2273300"/>
          <p14:tracePt t="61681" x="4130675" y="2273300"/>
          <p14:tracePt t="61683" x="4138613" y="2273300"/>
          <p14:tracePt t="61685" x="4154488" y="2273300"/>
          <p14:tracePt t="61687" x="4170363" y="2273300"/>
          <p14:tracePt t="61689" x="4186238" y="2273300"/>
          <p14:tracePt t="61691" x="4202113" y="2273300"/>
          <p14:tracePt t="61693" x="4217988" y="2273300"/>
          <p14:tracePt t="61695" x="4233863" y="2281238"/>
          <p14:tracePt t="61698" x="4249738" y="2281238"/>
          <p14:tracePt t="61699" x="4265613" y="2281238"/>
          <p14:tracePt t="61701" x="4281488" y="2281238"/>
          <p14:tracePt t="61703" x="4297363" y="2281238"/>
          <p14:tracePt t="61705" x="4313238" y="2281238"/>
          <p14:tracePt t="61707" x="4329113" y="2281238"/>
          <p14:tracePt t="61709" x="4344988" y="2281238"/>
          <p14:tracePt t="61713" x="4386263" y="2281238"/>
          <p14:tracePt t="61714" x="4402138" y="2281238"/>
          <p14:tracePt t="61717" x="4418013" y="2281238"/>
          <p14:tracePt t="61719" x="4441825" y="2281238"/>
          <p14:tracePt t="61721" x="4457700" y="2281238"/>
          <p14:tracePt t="61723" x="4481513" y="2281238"/>
          <p14:tracePt t="61727" x="4521200" y="2289175"/>
          <p14:tracePt t="61730" x="4537075" y="2289175"/>
          <p14:tracePt t="61731" x="4560888" y="2289175"/>
          <p14:tracePt t="61733" x="4584700" y="2289175"/>
          <p14:tracePt t="61735" x="4608513" y="2289175"/>
          <p14:tracePt t="61737" x="4632325" y="2289175"/>
          <p14:tracePt t="61739" x="4656138" y="2289175"/>
          <p14:tracePt t="61741" x="4679950" y="2289175"/>
          <p14:tracePt t="61743" x="4705350" y="2289175"/>
          <p14:tracePt t="61745" x="4729163" y="2289175"/>
          <p14:tracePt t="61747" x="4752975" y="2289175"/>
          <p14:tracePt t="61749" x="4776788" y="2289175"/>
          <p14:tracePt t="61751" x="4808538" y="2289175"/>
          <p14:tracePt t="61753" x="4832350" y="2289175"/>
          <p14:tracePt t="61755" x="4856163" y="2289175"/>
          <p14:tracePt t="61757" x="4879975" y="2289175"/>
          <p14:tracePt t="61760" x="4903788" y="2289175"/>
          <p14:tracePt t="61761" x="4927600" y="2289175"/>
          <p14:tracePt t="61763" x="4959350" y="2289175"/>
          <p14:tracePt t="61765" x="4983163" y="2281238"/>
          <p14:tracePt t="61767" x="5006975" y="2281238"/>
          <p14:tracePt t="61769" x="5030788" y="2281238"/>
          <p14:tracePt t="61771" x="5056188" y="2281238"/>
          <p14:tracePt t="61773" x="5080000" y="2281238"/>
          <p14:tracePt t="61777" x="5127625" y="2281238"/>
          <p14:tracePt t="61779" x="5151438" y="2281238"/>
          <p14:tracePt t="61781" x="5175250" y="2281238"/>
          <p14:tracePt t="61783" x="5199063" y="2281238"/>
          <p14:tracePt t="61785" x="5222875" y="2281238"/>
          <p14:tracePt t="61787" x="5246688" y="2281238"/>
          <p14:tracePt t="61792" x="5286375" y="2281238"/>
          <p14:tracePt t="61795" x="5334000" y="2281238"/>
          <p14:tracePt t="61797" x="5357813" y="2281238"/>
          <p14:tracePt t="61799" x="5381625" y="2281238"/>
          <p14:tracePt t="61800" x="5397500" y="2281238"/>
          <p14:tracePt t="61802" x="5422900" y="2281238"/>
          <p14:tracePt t="61804" x="5446713" y="2281238"/>
          <p14:tracePt t="61806" x="5470525" y="2281238"/>
          <p14:tracePt t="61808" x="5486400" y="2281238"/>
          <p14:tracePt t="61810" x="5510213" y="2281238"/>
          <p14:tracePt t="61812" x="5534025" y="2281238"/>
          <p14:tracePt t="61814" x="5549900" y="2281238"/>
          <p14:tracePt t="61816" x="5573713" y="2281238"/>
          <p14:tracePt t="61818" x="5589588" y="2281238"/>
          <p14:tracePt t="61820" x="5613400" y="2281238"/>
          <p14:tracePt t="61822" x="5629275" y="2281238"/>
          <p14:tracePt t="61825" x="5653088" y="2273300"/>
          <p14:tracePt t="61826" x="5668963" y="2273300"/>
          <p14:tracePt t="61828" x="5684838" y="2273300"/>
          <p14:tracePt t="61830" x="5708650" y="2273300"/>
          <p14:tracePt t="61832" x="5724525" y="2273300"/>
          <p14:tracePt t="61834" x="5749925" y="2273300"/>
          <p14:tracePt t="61836" x="5765800" y="2273300"/>
          <p14:tracePt t="61838" x="5781675" y="2273300"/>
          <p14:tracePt t="61840" x="5805488" y="2273300"/>
          <p14:tracePt t="61842" x="5821363" y="2273300"/>
          <p14:tracePt t="61844" x="5837238" y="2273300"/>
          <p14:tracePt t="61846" x="5861050" y="2273300"/>
          <p14:tracePt t="61848" x="5876925" y="2273300"/>
          <p14:tracePt t="61850" x="5900738" y="2273300"/>
          <p14:tracePt t="61852" x="5916613" y="2273300"/>
          <p14:tracePt t="61854" x="5932488" y="2273300"/>
          <p14:tracePt t="61856" x="5956300" y="2273300"/>
          <p14:tracePt t="61858" x="5972175" y="2273300"/>
          <p14:tracePt t="61860" x="5995988" y="2273300"/>
          <p14:tracePt t="61862" x="6011863" y="2273300"/>
          <p14:tracePt t="61864" x="6035675" y="2265363"/>
          <p14:tracePt t="61866" x="6051550" y="2265363"/>
          <p14:tracePt t="61868" x="6067425" y="2265363"/>
          <p14:tracePt t="61870" x="6091238" y="2265363"/>
          <p14:tracePt t="61872" x="6108700" y="2265363"/>
          <p14:tracePt t="61874" x="6132513" y="2265363"/>
          <p14:tracePt t="61876" x="6148388" y="2265363"/>
          <p14:tracePt t="61878" x="6172200" y="2265363"/>
          <p14:tracePt t="61880" x="6188075" y="2265363"/>
          <p14:tracePt t="61882" x="6203950" y="2265363"/>
          <p14:tracePt t="61884" x="6227763" y="2265363"/>
          <p14:tracePt t="61886" x="6243638" y="2265363"/>
          <p14:tracePt t="61888" x="6267450" y="2257425"/>
          <p14:tracePt t="61890" x="6283325" y="2257425"/>
          <p14:tracePt t="61893" x="6307138" y="2257425"/>
          <p14:tracePt t="61895" x="6323013" y="2257425"/>
          <p14:tracePt t="61897" x="6338888" y="2257425"/>
          <p14:tracePt t="61899" x="6354763" y="2257425"/>
          <p14:tracePt t="61901" x="6370638" y="2257425"/>
          <p14:tracePt t="61903" x="6394450" y="2257425"/>
          <p14:tracePt t="61905" x="6410325" y="2249488"/>
          <p14:tracePt t="61907" x="6426200" y="2249488"/>
          <p14:tracePt t="61909" x="6442075" y="2249488"/>
          <p14:tracePt t="61912" x="6475413" y="2249488"/>
          <p14:tracePt t="61915" x="6491288" y="2249488"/>
          <p14:tracePt t="61917" x="6507163" y="2249488"/>
          <p14:tracePt t="61919" x="6523038" y="2249488"/>
          <p14:tracePt t="61921" x="6538913" y="2249488"/>
          <p14:tracePt t="61923" x="6554788" y="2249488"/>
          <p14:tracePt t="61927" x="6586538" y="2249488"/>
          <p14:tracePt t="61931" x="6618288" y="2249488"/>
          <p14:tracePt t="61933" x="6634163" y="2249488"/>
          <p14:tracePt t="61935" x="6642100" y="2249488"/>
          <p14:tracePt t="61937" x="6657975" y="2249488"/>
          <p14:tracePt t="61939" x="6673850" y="2249488"/>
          <p14:tracePt t="61941" x="6681788" y="2249488"/>
          <p14:tracePt t="61943" x="6697663" y="2249488"/>
          <p14:tracePt t="61945" x="6713538" y="2249488"/>
          <p14:tracePt t="61947" x="6721475" y="2249488"/>
          <p14:tracePt t="61949" x="6737350" y="2249488"/>
          <p14:tracePt t="61951" x="6753225" y="2249488"/>
          <p14:tracePt t="61953" x="6761163" y="2249488"/>
          <p14:tracePt t="61955" x="6777038" y="2249488"/>
          <p14:tracePt t="61957" x="6794500" y="2249488"/>
          <p14:tracePt t="61960" x="6802438" y="2249488"/>
          <p14:tracePt t="61962" x="6818313" y="2249488"/>
          <p14:tracePt t="61963" x="6826250" y="2249488"/>
          <p14:tracePt t="61965" x="6834188" y="2249488"/>
          <p14:tracePt t="61967" x="6850063" y="2249488"/>
          <p14:tracePt t="61969" x="6858000" y="2249488"/>
          <p14:tracePt t="61971" x="6873875" y="2249488"/>
          <p14:tracePt t="61973" x="6881813" y="2249488"/>
          <p14:tracePt t="61976" x="6889750" y="2249488"/>
          <p14:tracePt t="61979" x="6913563" y="2249488"/>
          <p14:tracePt t="61981" x="6921500" y="2249488"/>
          <p14:tracePt t="61983" x="6929438" y="2249488"/>
          <p14:tracePt t="61985" x="6945313" y="2249488"/>
          <p14:tracePt t="61987" x="6953250" y="2249488"/>
          <p14:tracePt t="61989" x="6961188" y="2249488"/>
          <p14:tracePt t="61991" x="6969125" y="2249488"/>
          <p14:tracePt t="61994" x="6977063" y="2249488"/>
          <p14:tracePt t="61995" x="6985000" y="2249488"/>
          <p14:tracePt t="61997" x="7000875" y="2249488"/>
          <p14:tracePt t="61999" x="7008813" y="2249488"/>
          <p14:tracePt t="62001" x="7016750" y="2249488"/>
          <p14:tracePt t="62003" x="7024688" y="2249488"/>
          <p14:tracePt t="62005" x="7032625" y="2249488"/>
          <p14:tracePt t="62007" x="7040563" y="2249488"/>
          <p14:tracePt t="62010" x="7048500" y="2249488"/>
          <p14:tracePt t="62011" x="7056438" y="2249488"/>
          <p14:tracePt t="62015" x="7064375" y="2249488"/>
          <p14:tracePt t="62017" x="7072313" y="2249488"/>
          <p14:tracePt t="62019" x="7080250" y="2249488"/>
          <p14:tracePt t="62023" x="7088188" y="2249488"/>
          <p14:tracePt t="62027" x="7096125" y="2249488"/>
          <p14:tracePt t="62029" x="7104063" y="2249488"/>
          <p14:tracePt t="62033" x="7112000" y="2249488"/>
          <p14:tracePt t="62035" x="7119938" y="2249488"/>
          <p14:tracePt t="62041" x="7127875" y="2249488"/>
          <p14:tracePt t="62045" x="7135813" y="2249488"/>
          <p14:tracePt t="62047" x="7135813" y="2241550"/>
          <p14:tracePt t="62051" x="7145338" y="2241550"/>
          <p14:tracePt t="62065" x="7153275" y="2241550"/>
          <p14:tracePt t="62225" x="7145338" y="2241550"/>
          <p14:tracePt t="62229" x="7127875" y="2249488"/>
          <p14:tracePt t="62232" x="7119938" y="2249488"/>
          <p14:tracePt t="62234" x="7112000" y="2257425"/>
          <p14:tracePt t="62235" x="7104063" y="2257425"/>
          <p14:tracePt t="62237" x="7096125" y="2265363"/>
          <p14:tracePt t="62239" x="7080250" y="2265363"/>
          <p14:tracePt t="62241" x="7072313" y="2273300"/>
          <p14:tracePt t="62244" x="7056438" y="2273300"/>
          <p14:tracePt t="62247" x="7024688" y="2289175"/>
          <p14:tracePt t="62249" x="7008813" y="2297113"/>
          <p14:tracePt t="62251" x="6992938" y="2297113"/>
          <p14:tracePt t="62253" x="6969125" y="2305050"/>
          <p14:tracePt t="62255" x="6945313" y="2312988"/>
          <p14:tracePt t="62257" x="6921500" y="2320925"/>
          <p14:tracePt t="62260" x="6897688" y="2328863"/>
          <p14:tracePt t="62261" x="6873875" y="2328863"/>
          <p14:tracePt t="62265" x="6818313" y="2344738"/>
          <p14:tracePt t="62267" x="6784975" y="2360613"/>
          <p14:tracePt t="62269" x="6753225" y="2368550"/>
          <p14:tracePt t="62271" x="6721475" y="2376488"/>
          <p14:tracePt t="62273" x="6689725" y="2384425"/>
          <p14:tracePt t="62277" x="6618288" y="2400300"/>
          <p14:tracePt t="62279" x="6586538" y="2408238"/>
          <p14:tracePt t="62283" x="6499225" y="2424113"/>
          <p14:tracePt t="62285" x="6459538" y="2432050"/>
          <p14:tracePt t="62287" x="6418263" y="2439988"/>
          <p14:tracePt t="62289" x="6370638" y="2447925"/>
          <p14:tracePt t="62291" x="6323013" y="2455863"/>
          <p14:tracePt t="62293" x="6283325" y="2463800"/>
          <p14:tracePt t="62295" x="6235700" y="2479675"/>
          <p14:tracePt t="62299" x="6140450" y="2495550"/>
          <p14:tracePt t="62301" x="6091238" y="2503488"/>
          <p14:tracePt t="62303" x="6043613" y="2511425"/>
          <p14:tracePt t="62305" x="5995988" y="2519363"/>
          <p14:tracePt t="62307" x="5948363" y="2519363"/>
          <p14:tracePt t="62310" x="5900738" y="2527300"/>
          <p14:tracePt t="62311" x="5853113" y="2535238"/>
          <p14:tracePt t="62313" x="5805488" y="2543175"/>
          <p14:tracePt t="62317" x="5708650" y="2559050"/>
          <p14:tracePt t="62318" x="5661025" y="2566988"/>
          <p14:tracePt t="62321" x="5613400" y="2576513"/>
          <p14:tracePt t="62323" x="5565775" y="2584450"/>
          <p14:tracePt t="62327" x="5478463" y="2592388"/>
          <p14:tracePt t="62330" x="5438775" y="2600325"/>
          <p14:tracePt t="62333" x="5357813" y="2616200"/>
          <p14:tracePt t="62335" x="5318125" y="2624138"/>
          <p14:tracePt t="62337" x="5278438" y="2632075"/>
          <p14:tracePt t="62339" x="5238750" y="2640013"/>
          <p14:tracePt t="62341" x="5207000" y="2647950"/>
          <p14:tracePt t="62343" x="5175250" y="2647950"/>
          <p14:tracePt t="62345" x="5135563" y="2655888"/>
          <p14:tracePt t="62349" x="5080000" y="2671763"/>
          <p14:tracePt t="62351" x="5056188" y="2679700"/>
          <p14:tracePt t="62355" x="5006975" y="2703513"/>
          <p14:tracePt t="62357" x="4983163" y="2711450"/>
          <p14:tracePt t="62359" x="4967288" y="2719388"/>
          <p14:tracePt t="62361" x="4943475" y="2727325"/>
          <p14:tracePt t="62365" x="4919663" y="2751138"/>
          <p14:tracePt t="62369" x="4887913" y="2774950"/>
          <p14:tracePt t="62370" x="4872038" y="2782888"/>
          <p14:tracePt t="62372" x="4864100" y="2798763"/>
          <p14:tracePt t="62375" x="4856163" y="2806700"/>
          <p14:tracePt t="62377" x="4848225" y="2822575"/>
          <p14:tracePt t="62378" x="4832350" y="2830513"/>
          <p14:tracePt t="62380" x="4824413" y="2838450"/>
          <p14:tracePt t="62382" x="4816475" y="2854325"/>
          <p14:tracePt t="62384" x="4808538" y="2862263"/>
          <p14:tracePt t="62386" x="4800600" y="2870200"/>
          <p14:tracePt t="62388" x="4792663" y="2886075"/>
          <p14:tracePt t="62390" x="4784725" y="2894013"/>
          <p14:tracePt t="62392" x="4776788" y="2901950"/>
          <p14:tracePt t="62394" x="4768850" y="2909888"/>
          <p14:tracePt t="62396" x="4760913" y="2919413"/>
          <p14:tracePt t="62398" x="4752975" y="2927350"/>
          <p14:tracePt t="62400" x="4752975" y="2935288"/>
          <p14:tracePt t="62402" x="4745038" y="2943225"/>
          <p14:tracePt t="62404" x="4737100" y="2951163"/>
          <p14:tracePt t="62406" x="4729163" y="2959100"/>
          <p14:tracePt t="62408" x="4729163" y="2967038"/>
          <p14:tracePt t="62411" x="4721225" y="2974975"/>
          <p14:tracePt t="62413" x="4713288" y="2982913"/>
          <p14:tracePt t="62416" x="4705350" y="2990850"/>
          <p14:tracePt t="62418" x="4705350" y="2998788"/>
          <p14:tracePt t="62420" x="4705350" y="3006725"/>
          <p14:tracePt t="62422" x="4705350" y="3014663"/>
          <p14:tracePt t="62425" x="4695825" y="3022600"/>
          <p14:tracePt t="62427" x="4695825" y="3030538"/>
          <p14:tracePt t="62430" x="4695825" y="3038475"/>
          <p14:tracePt t="62431" x="4695825" y="3046413"/>
          <p14:tracePt t="62432" x="4705350" y="3054350"/>
          <p14:tracePt t="62434" x="4705350" y="3062288"/>
          <p14:tracePt t="62436" x="4713288" y="3070225"/>
          <p14:tracePt t="62438" x="4713288" y="3086100"/>
          <p14:tracePt t="62440" x="4721225" y="3094038"/>
          <p14:tracePt t="62442" x="4729163" y="3101975"/>
          <p14:tracePt t="62444" x="4729163" y="3117850"/>
          <p14:tracePt t="62446" x="4737100" y="3125788"/>
          <p14:tracePt t="62749" x="4721225" y="3125788"/>
          <p14:tracePt t="62751" x="4705350" y="3117850"/>
          <p14:tracePt t="62753" x="4687888" y="3101975"/>
          <p14:tracePt t="62755" x="4672013" y="3094038"/>
          <p14:tracePt t="62759" x="4632325" y="3078163"/>
          <p14:tracePt t="62761" x="4616450" y="3070225"/>
          <p14:tracePt t="62764" x="4600575" y="3062288"/>
          <p14:tracePt t="62765" x="4576763" y="3054350"/>
          <p14:tracePt t="62767" x="4560888" y="3046413"/>
          <p14:tracePt t="62769" x="4545013" y="3038475"/>
          <p14:tracePt t="62771" x="4529138" y="3030538"/>
          <p14:tracePt t="62773" x="4513263" y="3022600"/>
          <p14:tracePt t="62776" x="4497388" y="3014663"/>
          <p14:tracePt t="62777" x="4481513" y="3006725"/>
          <p14:tracePt t="62780" x="4465638" y="2998788"/>
          <p14:tracePt t="62783" x="4441825" y="2998788"/>
          <p14:tracePt t="62785" x="4433888" y="2990850"/>
          <p14:tracePt t="62789" x="4425950" y="2990850"/>
          <p14:tracePt t="62791" x="4425950" y="2982913"/>
          <p14:tracePt t="62793" x="4418013" y="2982913"/>
          <p14:tracePt t="62799" x="4410075" y="2974975"/>
          <p14:tracePt t="62803" x="4402138" y="2967038"/>
          <p14:tracePt t="62810" x="4394200" y="2967038"/>
          <p14:tracePt t="62812" x="4394200" y="2959100"/>
          <p14:tracePt t="62814" x="4386263" y="2959100"/>
          <p14:tracePt t="62817" x="4378325" y="2951163"/>
          <p14:tracePt t="62821" x="4370388" y="2951163"/>
          <p14:tracePt t="62823" x="4370388" y="2943225"/>
          <p14:tracePt t="62826" x="4362450" y="2943225"/>
          <p14:tracePt t="62829" x="4352925" y="2935288"/>
          <p14:tracePt t="62833" x="4344988" y="2935288"/>
          <p14:tracePt t="62835" x="4344988" y="2927350"/>
          <p14:tracePt t="62839" x="4337050" y="2927350"/>
          <p14:tracePt t="62845" x="4337050" y="2919413"/>
          <p14:tracePt t="62847" x="4329113" y="2919413"/>
          <p14:tracePt t="62977" x="4329113" y="2909888"/>
          <p14:tracePt t="64097" x="4329113" y="2901950"/>
          <p14:tracePt t="64117" x="4329113" y="2894013"/>
          <p14:tracePt t="64141" x="4329113" y="2886075"/>
          <p14:tracePt t="64145" x="4321175" y="2886075"/>
          <p14:tracePt t="64589" x="4321175" y="2894013"/>
          <p14:tracePt t="64593" x="4321175" y="2901950"/>
          <p14:tracePt t="64597" x="4321175" y="2909888"/>
          <p14:tracePt t="64599" x="4321175" y="2919413"/>
          <p14:tracePt t="64602" x="4321175" y="2927350"/>
          <p14:tracePt t="64603" x="4321175" y="2935288"/>
          <p14:tracePt t="64605" x="4313238" y="2943225"/>
          <p14:tracePt t="64607" x="4313238" y="2951163"/>
          <p14:tracePt t="64610" x="4313238" y="2959100"/>
          <p14:tracePt t="64611" x="4313238" y="2967038"/>
          <p14:tracePt t="64613" x="4313238" y="2974975"/>
          <p14:tracePt t="64615" x="4305300" y="2982913"/>
          <p14:tracePt t="64617" x="4305300" y="2990850"/>
          <p14:tracePt t="64619" x="4305300" y="2998788"/>
          <p14:tracePt t="64620" x="4305300" y="3014663"/>
          <p14:tracePt t="64622" x="4297363" y="3022600"/>
          <p14:tracePt t="64625" x="4297363" y="3030538"/>
          <p14:tracePt t="64626" x="4297363" y="3038475"/>
          <p14:tracePt t="64628" x="4297363" y="3046413"/>
          <p14:tracePt t="64630" x="4289425" y="3054350"/>
          <p14:tracePt t="64632" x="4289425" y="3062288"/>
          <p14:tracePt t="64634" x="4289425" y="3070225"/>
          <p14:tracePt t="64636" x="4281488" y="3078163"/>
          <p14:tracePt t="64638" x="4281488" y="3086100"/>
          <p14:tracePt t="64640" x="4281488" y="3094038"/>
          <p14:tracePt t="64643" x="4273550" y="3101975"/>
          <p14:tracePt t="64644" x="4273550" y="3117850"/>
          <p14:tracePt t="64646" x="4265613" y="3125788"/>
          <p14:tracePt t="64648" x="4265613" y="3133725"/>
          <p14:tracePt t="64650" x="4265613" y="3141663"/>
          <p14:tracePt t="64652" x="4257675" y="3149600"/>
          <p14:tracePt t="64654" x="4257675" y="3157538"/>
          <p14:tracePt t="64656" x="4257675" y="3165475"/>
          <p14:tracePt t="64658" x="4249738" y="3173413"/>
          <p14:tracePt t="64660" x="4249738" y="3181350"/>
          <p14:tracePt t="64662" x="4241800" y="3189288"/>
          <p14:tracePt t="64664" x="4241800" y="3197225"/>
          <p14:tracePt t="64666" x="4233863" y="3205163"/>
          <p14:tracePt t="64668" x="4225925" y="3221038"/>
          <p14:tracePt t="64670" x="4225925" y="3228975"/>
          <p14:tracePt t="64672" x="4217988" y="3236913"/>
          <p14:tracePt t="64675" x="4210050" y="3244850"/>
          <p14:tracePt t="64677" x="4210050" y="3262313"/>
          <p14:tracePt t="64678" x="4202113" y="3270250"/>
          <p14:tracePt t="64680" x="4194175" y="3278188"/>
          <p14:tracePt t="64682" x="4186238" y="3294063"/>
          <p14:tracePt t="64684" x="4178300" y="3302000"/>
          <p14:tracePt t="64686" x="4170363" y="3309938"/>
          <p14:tracePt t="64688" x="4162425" y="3325813"/>
          <p14:tracePt t="64690" x="4162425" y="3341688"/>
          <p14:tracePt t="64692" x="4154488" y="3349625"/>
          <p14:tracePt t="64694" x="4146550" y="3365500"/>
          <p14:tracePt t="64696" x="4138613" y="3381375"/>
          <p14:tracePt t="64698" x="4130675" y="3389313"/>
          <p14:tracePt t="64700" x="4122738" y="3405188"/>
          <p14:tracePt t="64702" x="4114800" y="3421063"/>
          <p14:tracePt t="64704" x="4106863" y="3429000"/>
          <p14:tracePt t="64706" x="4098925" y="3444875"/>
          <p14:tracePt t="64708" x="4083050" y="3460750"/>
          <p14:tracePt t="64711" x="4075113" y="3468688"/>
          <p14:tracePt t="64713" x="4067175" y="3484563"/>
          <p14:tracePt t="64714" x="4059238" y="3492500"/>
          <p14:tracePt t="64716" x="4051300" y="3508375"/>
          <p14:tracePt t="64718" x="4043363" y="3516313"/>
          <p14:tracePt t="64720" x="4035425" y="3532188"/>
          <p14:tracePt t="64722" x="4027488" y="3540125"/>
          <p14:tracePt t="64725" x="4019550" y="3556000"/>
          <p14:tracePt t="64727" x="4011613" y="3563938"/>
          <p14:tracePt t="64729" x="4002088" y="3571875"/>
          <p14:tracePt t="64730" x="3994150" y="3579813"/>
          <p14:tracePt t="64732" x="3986213" y="3587750"/>
          <p14:tracePt t="64734" x="3978275" y="3595688"/>
          <p14:tracePt t="64736" x="3970338" y="3613150"/>
          <p14:tracePt t="64738" x="3962400" y="3621088"/>
          <p14:tracePt t="64740" x="3962400" y="3629025"/>
          <p14:tracePt t="64743" x="3954463" y="3636963"/>
          <p14:tracePt t="64745" x="3946525" y="3644900"/>
          <p14:tracePt t="64747" x="3938588" y="3652838"/>
          <p14:tracePt t="64748" x="3938588" y="3660775"/>
          <p14:tracePt t="64750" x="3930650" y="3668713"/>
          <p14:tracePt t="64752" x="3922713" y="3676650"/>
          <p14:tracePt t="64754" x="3922713" y="3684588"/>
          <p14:tracePt t="64756" x="3914775" y="3684588"/>
          <p14:tracePt t="64758" x="3906838" y="3692525"/>
          <p14:tracePt t="64761" x="3906838" y="3700463"/>
          <p14:tracePt t="64762" x="3898900" y="3700463"/>
          <p14:tracePt t="64764" x="3898900" y="3708400"/>
          <p14:tracePt t="64766" x="3890963" y="3708400"/>
          <p14:tracePt t="64768" x="3890963" y="3716338"/>
          <p14:tracePt t="64770" x="3890963" y="3724275"/>
          <p14:tracePt t="64772" x="3883025" y="3724275"/>
          <p14:tracePt t="64775" x="3883025" y="3732213"/>
          <p14:tracePt t="64777" x="3875088" y="3732213"/>
          <p14:tracePt t="64780" x="3875088" y="3740150"/>
          <p14:tracePt t="64784" x="3867150" y="3740150"/>
          <p14:tracePt t="64786" x="3867150" y="3748088"/>
          <p14:tracePt t="64793" x="3859213" y="3748088"/>
          <p14:tracePt t="64796" x="3859213" y="3756025"/>
          <p14:tracePt t="64802" x="3851275" y="3756025"/>
          <p14:tracePt t="64808" x="3851275" y="3763963"/>
          <p14:tracePt t="64820" x="3843338" y="3763963"/>
          <p14:tracePt t="64828" x="3843338" y="3771900"/>
          <p14:tracePt t="64929" x="3835400" y="3771900"/>
          <p14:tracePt t="64933" x="3835400" y="3779838"/>
          <p14:tracePt t="64941" x="3827463" y="3779838"/>
          <p14:tracePt t="64943" x="3827463" y="3787775"/>
          <p14:tracePt t="64951" x="3819525" y="3787775"/>
          <p14:tracePt t="64953" x="3819525" y="3795713"/>
          <p14:tracePt t="64959" x="3811588" y="3795713"/>
          <p14:tracePt t="64963" x="3811588" y="3803650"/>
          <p14:tracePt t="64969" x="3803650" y="3803650"/>
          <p14:tracePt t="64979" x="3803650" y="3811588"/>
          <p14:tracePt t="64983" x="3795713" y="3811588"/>
          <p14:tracePt t="65329" x="3787775" y="3811588"/>
          <p14:tracePt t="65335" x="3779838" y="3811588"/>
          <p14:tracePt t="65341" x="3771900" y="3811588"/>
          <p14:tracePt t="65347" x="3763963" y="3811588"/>
          <p14:tracePt t="65353" x="3756025" y="3811588"/>
          <p14:tracePt t="65355" x="3756025" y="3819525"/>
          <p14:tracePt t="65360" x="3748088" y="3819525"/>
          <p14:tracePt t="65363" x="3740150" y="3819525"/>
          <p14:tracePt t="65369" x="3732213" y="3819525"/>
          <p14:tracePt t="65373" x="3724275" y="3819525"/>
          <p14:tracePt t="65379" x="3716338" y="3819525"/>
          <p14:tracePt t="65383" x="3708400" y="3819525"/>
          <p14:tracePt t="65861" x="3700463" y="3819525"/>
          <p14:tracePt t="65865" x="3700463" y="3811588"/>
          <p14:tracePt t="65877" x="3700463" y="3803650"/>
          <p14:tracePt t="65879" x="3692525" y="3803650"/>
          <p14:tracePt t="66982" x="3684588" y="3803650"/>
          <p14:tracePt t="66993" x="3676650" y="3803650"/>
          <p14:tracePt t="67001" x="3668713" y="3803650"/>
          <p14:tracePt t="67005" x="3660775" y="3803650"/>
          <p14:tracePt t="67011" x="3651250" y="3803650"/>
          <p14:tracePt t="67017" x="3643313" y="3795713"/>
          <p14:tracePt t="67021" x="3635375" y="3795713"/>
          <p14:tracePt t="67027" x="3627438" y="3795713"/>
          <p14:tracePt t="67033" x="3619500" y="3795713"/>
          <p14:tracePt t="67039" x="3611563" y="3795713"/>
          <p14:tracePt t="67049" x="3603625" y="3795713"/>
          <p14:tracePt t="68828" x="3611563" y="3795713"/>
          <p14:tracePt t="68833" x="3619500" y="3787775"/>
          <p14:tracePt t="68837" x="3627438" y="3787775"/>
          <p14:tracePt t="68839" x="3635375" y="3787775"/>
          <p14:tracePt t="68841" x="3635375" y="3779838"/>
          <p14:tracePt t="68844" x="3643313" y="3779838"/>
          <p14:tracePt t="68846" x="3651250" y="3779838"/>
          <p14:tracePt t="68849" x="3660775" y="3779838"/>
          <p14:tracePt t="68853" x="3668713" y="3779838"/>
          <p14:tracePt t="68857" x="3676650" y="3771900"/>
          <p14:tracePt t="68862" x="3684588" y="3771900"/>
          <p14:tracePt t="68867" x="3692525" y="3771900"/>
          <p14:tracePt t="68873" x="3700463" y="3771900"/>
          <p14:tracePt t="68883" x="3708400" y="3771900"/>
          <p14:tracePt t="69021" x="3700463" y="3771900"/>
          <p14:tracePt t="69026" x="3700463" y="3779838"/>
          <p14:tracePt t="69029" x="3692525" y="3779838"/>
          <p14:tracePt t="69035" x="3684588" y="3779838"/>
          <p14:tracePt t="69037" x="3684588" y="3787775"/>
          <p14:tracePt t="69039" x="3676650" y="3787775"/>
          <p14:tracePt t="69043" x="3668713" y="3787775"/>
          <p14:tracePt t="69049" x="3660775" y="3787775"/>
          <p14:tracePt t="69051" x="3660775" y="3795713"/>
          <p14:tracePt t="69053" x="3651250" y="3795713"/>
          <p14:tracePt t="69057" x="3643313" y="3795713"/>
          <p14:tracePt t="69061" x="3635375" y="3795713"/>
          <p14:tracePt t="69065" x="3627438" y="3795713"/>
          <p14:tracePt t="69071" x="3619500" y="3803650"/>
          <p14:tracePt t="69076" x="3611563" y="3803650"/>
          <p14:tracePt t="69079" x="3603625" y="3803650"/>
          <p14:tracePt t="69083" x="3595688" y="3803650"/>
          <p14:tracePt t="69087" x="3587750" y="3803650"/>
          <p14:tracePt t="69093" x="3579813" y="3803650"/>
          <p14:tracePt t="69099" x="3571875" y="3803650"/>
          <p14:tracePt t="69101" x="3571875" y="3811588"/>
          <p14:tracePt t="69105" x="3563938" y="3811588"/>
          <p14:tracePt t="69115" x="3556000" y="3811588"/>
          <p14:tracePt t="69459" x="3548063" y="3811588"/>
          <p14:tracePt t="69469" x="3540125" y="3811588"/>
          <p14:tracePt t="69473" x="3540125" y="3819525"/>
          <p14:tracePt t="69477" x="3532188" y="3819525"/>
          <p14:tracePt t="69485" x="3524250" y="3819525"/>
          <p14:tracePt t="69493" x="3516313" y="3819525"/>
          <p14:tracePt t="69501" x="3508375" y="3819525"/>
          <p14:tracePt t="69517" x="3500438" y="3819525"/>
          <p14:tracePt t="70621" x="3500438" y="3827463"/>
          <p14:tracePt t="70631" x="3500438" y="3835400"/>
          <p14:tracePt t="70641" x="3500438" y="3843338"/>
          <p14:tracePt t="70645" x="3492500" y="3843338"/>
          <p14:tracePt t="70654" x="3492500" y="3851275"/>
          <p14:tracePt t="70665" x="3492500" y="3859213"/>
          <p14:tracePt t="70676" x="3484563" y="3859213"/>
          <p14:tracePt t="70681" x="3484563" y="3867150"/>
          <p14:tracePt t="70709" x="3484563" y="3875088"/>
          <p14:tracePt t="70715" x="3476625" y="3875088"/>
          <p14:tracePt t="71893" x="3468688" y="3875088"/>
          <p14:tracePt t="71899" x="3460750" y="3875088"/>
          <p14:tracePt t="71901" x="3460750" y="3867150"/>
          <p14:tracePt t="71903" x="3452813" y="3867150"/>
          <p14:tracePt t="71907" x="3444875" y="3867150"/>
          <p14:tracePt t="71911" x="3436938" y="3867150"/>
          <p14:tracePt t="71917" x="3429000" y="3867150"/>
          <p14:tracePt t="71921" x="3421063" y="3867150"/>
          <p14:tracePt t="71927" x="3413125" y="3859213"/>
          <p14:tracePt t="71931" x="3405188" y="3859213"/>
          <p14:tracePt t="71937" x="3397250" y="3859213"/>
          <p14:tracePt t="71943" x="3389313" y="3859213"/>
          <p14:tracePt t="71949" x="3381375" y="3859213"/>
          <p14:tracePt t="71955" x="3373438" y="3851275"/>
          <p14:tracePt t="71965" x="3365500" y="3851275"/>
          <p14:tracePt t="71979" x="3357563" y="3851275"/>
          <p14:tracePt t="71985" x="3357563" y="3843338"/>
          <p14:tracePt t="72003" x="3349625" y="3843338"/>
          <p14:tracePt t="72011" x="3349625" y="3835400"/>
          <p14:tracePt t="72019" x="3341688" y="3835400"/>
          <p14:tracePt t="72023" x="3341688" y="3827463"/>
          <p14:tracePt t="72033" x="3333750" y="3827463"/>
          <p14:tracePt t="72037" x="3333750" y="3819525"/>
          <p14:tracePt t="72049" x="3325813" y="3819525"/>
          <p14:tracePt t="72053" x="3325813" y="3811588"/>
          <p14:tracePt t="72077" x="3317875" y="3811588"/>
          <p14:tracePt t="72083" x="3317875" y="3803650"/>
          <p14:tracePt t="72125" x="3308350" y="3795713"/>
          <p14:tracePt t="72149" x="3308350" y="3787775"/>
          <p14:tracePt t="72152" x="3300413" y="3787775"/>
          <p14:tracePt t="72179" x="3300413" y="3779838"/>
          <p14:tracePt t="72197" x="3292475" y="3779838"/>
          <p14:tracePt t="72657" x="3284538" y="3779838"/>
          <p14:tracePt t="72661" x="3276600" y="3779838"/>
          <p14:tracePt t="72666" x="3268663" y="3787775"/>
          <p14:tracePt t="72667" x="3260725" y="3787775"/>
          <p14:tracePt t="72669" x="3252788" y="3787775"/>
          <p14:tracePt t="72671" x="3244850" y="3787775"/>
          <p14:tracePt t="72673" x="3236913" y="3787775"/>
          <p14:tracePt t="72677" x="3221038" y="3787775"/>
          <p14:tracePt t="72680" x="3205163" y="3795713"/>
          <p14:tracePt t="72681" x="3197225" y="3795713"/>
          <p14:tracePt t="72683" x="3189288" y="3795713"/>
          <p14:tracePt t="72685" x="3173413" y="3795713"/>
          <p14:tracePt t="72687" x="3165475" y="3795713"/>
          <p14:tracePt t="72689" x="3149600" y="3803650"/>
          <p14:tracePt t="72691" x="3133725" y="3803650"/>
          <p14:tracePt t="72693" x="3117850" y="3803650"/>
          <p14:tracePt t="72695" x="3101975" y="3803650"/>
          <p14:tracePt t="72698" x="3086100" y="3811588"/>
          <p14:tracePt t="72699" x="3070225" y="3811588"/>
          <p14:tracePt t="72701" x="3054350" y="3811588"/>
          <p14:tracePt t="72703" x="3030538" y="3819525"/>
          <p14:tracePt t="72705" x="3014663" y="3819525"/>
          <p14:tracePt t="72707" x="2990850" y="3819525"/>
          <p14:tracePt t="72709" x="2974975" y="3819525"/>
          <p14:tracePt t="72714" x="2925763" y="3827463"/>
          <p14:tracePt t="72715" x="2901950" y="3827463"/>
          <p14:tracePt t="72717" x="2878138" y="3827463"/>
          <p14:tracePt t="72719" x="2854325" y="3827463"/>
          <p14:tracePt t="72721" x="2830513" y="3827463"/>
          <p14:tracePt t="72723" x="2806700" y="3835400"/>
          <p14:tracePt t="72727" x="2751138" y="3835400"/>
          <p14:tracePt t="72731" x="2703513" y="3843338"/>
          <p14:tracePt t="72733" x="2671763" y="3851275"/>
          <p14:tracePt t="72735" x="2647950" y="3851275"/>
          <p14:tracePt t="72737" x="2606675" y="3859213"/>
          <p14:tracePt t="72739" x="2582863" y="3859213"/>
          <p14:tracePt t="72741" x="2551113" y="3867150"/>
          <p14:tracePt t="72744" x="2527300" y="3875088"/>
          <p14:tracePt t="72745" x="2495550" y="3883025"/>
          <p14:tracePt t="72747" x="2463800" y="3883025"/>
          <p14:tracePt t="72749" x="2432050" y="3890963"/>
          <p14:tracePt t="72751" x="2400300" y="3898900"/>
          <p14:tracePt t="72753" x="2360613" y="3906838"/>
          <p14:tracePt t="72755" x="2328863" y="3914775"/>
          <p14:tracePt t="72757" x="2297113" y="3914775"/>
          <p14:tracePt t="72761" x="2232025" y="3930650"/>
          <p14:tracePt t="72765" x="2160588" y="3956050"/>
          <p14:tracePt t="72767" x="2120900" y="3963988"/>
          <p14:tracePt t="72769" x="2089150" y="3971925"/>
          <p14:tracePt t="72771" x="2041525" y="3987800"/>
          <p14:tracePt t="72773" x="2009775" y="3995738"/>
          <p14:tracePt t="72777" x="1938338" y="4019550"/>
          <p14:tracePt t="72778" x="1905000" y="4027488"/>
          <p14:tracePt t="72780" x="1865313" y="4035425"/>
          <p14:tracePt t="72782" x="1833563" y="4043363"/>
          <p14:tracePt t="72784" x="1801813" y="4051300"/>
          <p14:tracePt t="72786" x="1770063" y="4067175"/>
          <p14:tracePt t="72788" x="1738313" y="4075113"/>
          <p14:tracePt t="72790" x="1698625" y="4083050"/>
          <p14:tracePt t="72792" x="1674813" y="4090988"/>
          <p14:tracePt t="72795" x="1643063" y="4106863"/>
          <p14:tracePt t="72796" x="1611313" y="4114800"/>
          <p14:tracePt t="72798" x="1579563" y="4122738"/>
          <p14:tracePt t="72800" x="1554163" y="4130675"/>
          <p14:tracePt t="72802" x="1522413" y="4146550"/>
          <p14:tracePt t="72804" x="1490663" y="4162425"/>
          <p14:tracePt t="72806" x="1474788" y="4170363"/>
          <p14:tracePt t="72808" x="1443038" y="4178300"/>
          <p14:tracePt t="72810" x="1419225" y="4194175"/>
          <p14:tracePt t="72812" x="1395413" y="4202113"/>
          <p14:tracePt t="72814" x="1371600" y="4217988"/>
          <p14:tracePt t="72816" x="1347788" y="4225925"/>
          <p14:tracePt t="72818" x="1323975" y="4241800"/>
          <p14:tracePt t="72820" x="1300163" y="4249738"/>
          <p14:tracePt t="72822" x="1284288" y="4257675"/>
          <p14:tracePt t="72825" x="1260475" y="4273550"/>
          <p14:tracePt t="72826" x="1236663" y="4291013"/>
          <p14:tracePt t="72829" x="1220788" y="4298950"/>
          <p14:tracePt t="72830" x="1195388" y="4314825"/>
          <p14:tracePt t="72832" x="1179513" y="4322763"/>
          <p14:tracePt t="72834" x="1155700" y="4338638"/>
          <p14:tracePt t="72836" x="1139825" y="4354513"/>
          <p14:tracePt t="72838" x="1108075" y="4370388"/>
          <p14:tracePt t="72840" x="1092200" y="4386263"/>
          <p14:tracePt t="72842" x="1076325" y="4402138"/>
          <p14:tracePt t="72844" x="1052513" y="4418013"/>
          <p14:tracePt t="72847" x="1036638" y="4433888"/>
          <p14:tracePt t="72848" x="1012825" y="4449763"/>
          <p14:tracePt t="72850" x="996950" y="4473575"/>
          <p14:tracePt t="72852" x="973138" y="4489450"/>
          <p14:tracePt t="72854" x="957263" y="4505325"/>
          <p14:tracePt t="72856" x="941388" y="4513263"/>
          <p14:tracePt t="72858" x="917575" y="4529138"/>
          <p14:tracePt t="72860" x="901700" y="4545013"/>
          <p14:tracePt t="72862" x="885825" y="4560888"/>
          <p14:tracePt t="72864" x="868363" y="4576763"/>
          <p14:tracePt t="72866" x="852488" y="4584700"/>
          <p14:tracePt t="72868" x="828675" y="4600575"/>
          <p14:tracePt t="72870" x="812800" y="4608513"/>
          <p14:tracePt t="72872" x="796925" y="4624388"/>
          <p14:tracePt t="72875" x="781050" y="4633913"/>
          <p14:tracePt t="72876" x="765175" y="4641850"/>
          <p14:tracePt t="72878" x="749300" y="4649788"/>
          <p14:tracePt t="72880" x="733425" y="4657725"/>
          <p14:tracePt t="72882" x="717550" y="4665663"/>
          <p14:tracePt t="72884" x="701675" y="4673600"/>
          <p14:tracePt t="72886" x="685800" y="4673600"/>
          <p14:tracePt t="72888" x="669925" y="4681538"/>
          <p14:tracePt t="72890" x="654050" y="4681538"/>
          <p14:tracePt t="72892" x="638175" y="4681538"/>
          <p14:tracePt t="72895" x="622300" y="4681538"/>
          <p14:tracePt t="72896" x="606425" y="4681538"/>
          <p14:tracePt t="72898" x="590550" y="4681538"/>
          <p14:tracePt t="72900" x="574675" y="4681538"/>
          <p14:tracePt t="72902" x="558800" y="4673600"/>
          <p14:tracePt t="72904" x="542925" y="4665663"/>
          <p14:tracePt t="72906" x="527050" y="4665663"/>
          <p14:tracePt t="72909" x="509588" y="4657725"/>
          <p14:tracePt t="72911" x="493713" y="4649788"/>
          <p14:tracePt t="72912" x="477838" y="4641850"/>
          <p14:tracePt t="72914" x="461963" y="4633913"/>
          <p14:tracePt t="72916" x="438150" y="4624388"/>
          <p14:tracePt t="72918" x="422275" y="4608513"/>
          <p14:tracePt t="72920" x="406400" y="4592638"/>
          <p14:tracePt t="72922" x="382588" y="4584700"/>
          <p14:tracePt t="72925" x="366713" y="4568825"/>
          <p14:tracePt t="72927" x="350838" y="4552950"/>
          <p14:tracePt t="72928" x="327025" y="4537075"/>
          <p14:tracePt t="72930" x="311150" y="4521200"/>
          <p14:tracePt t="72932" x="287338" y="4505325"/>
          <p14:tracePt t="72934" x="263525" y="4481513"/>
          <p14:tracePt t="72936" x="239713" y="4465638"/>
          <p14:tracePt t="72938" x="215900" y="4449763"/>
          <p14:tracePt t="72940" x="192088" y="4425950"/>
          <p14:tracePt t="72942" x="166688" y="4410075"/>
          <p14:tracePt t="72945" x="142875" y="4394200"/>
          <p14:tracePt t="72948" x="95250" y="4346575"/>
          <p14:tracePt t="72950" x="63500" y="4330700"/>
          <p14:tracePt t="72952" x="31750" y="4306888"/>
          <p14:tracePt t="72954" x="7938" y="4281488"/>
          <p14:tracePt t="75239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8842D-1E7F-45BB-8C76-667C9095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Add to a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8B799B-79F6-4652-90B9-5826C56D2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you open a file in write mode (w), the file is emptied, if it already </a:t>
            </a:r>
            <a:r>
              <a:rPr lang="nl-BE" dirty="0" err="1"/>
              <a:t>exists</a:t>
            </a:r>
            <a:r>
              <a:rPr lang="nl-BE" dirty="0"/>
              <a:t>. </a:t>
            </a:r>
            <a:r>
              <a:rPr lang="nl-BE" dirty="0" err="1"/>
              <a:t>What</a:t>
            </a:r>
            <a:r>
              <a:rPr lang="nl-BE" dirty="0"/>
              <a:t> if </a:t>
            </a:r>
            <a:r>
              <a:rPr lang="nl-BE" dirty="0" err="1"/>
              <a:t>you</a:t>
            </a:r>
            <a:r>
              <a:rPr lang="nl-BE" dirty="0"/>
              <a:t> want </a:t>
            </a:r>
            <a:r>
              <a:rPr lang="nl-BE" i="1" dirty="0"/>
              <a:t>to keep the existing </a:t>
            </a:r>
            <a:r>
              <a:rPr lang="nl-BE" dirty="0"/>
              <a:t>content?</a:t>
            </a:r>
          </a:p>
          <a:p>
            <a:r>
              <a:rPr lang="nl-BE" dirty="0"/>
              <a:t>Solution is to open the file in add mode (a). The second argument of the open()-function is the letter a (of append).</a:t>
            </a:r>
          </a:p>
          <a:p>
            <a:r>
              <a:rPr lang="nl-BE" dirty="0"/>
              <a:t>The pointer is then placed at the back of the file.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B7371D-8CA5-40E2-B722-0550E56B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0CCA7E7-7C94-4C3F-BC09-ED1CE309F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1"/>
          <a:stretch/>
        </p:blipFill>
        <p:spPr>
          <a:xfrm>
            <a:off x="9492503" y="4706819"/>
            <a:ext cx="2381250" cy="12005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8598C5D-4E15-41DD-BC10-B7D0C5C4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239" y="4133685"/>
            <a:ext cx="808426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list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with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writelines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'13/12;Anne Davis,08:30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'13/12;Connor Leeds;10:00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file.writelines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BABE96C-8050-45A8-B926-FEF7EB12F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2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40"/>
    </mc:Choice>
    <mc:Fallback>
      <p:transition spd="slow" advTm="92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747" x="1738313" y="4083050"/>
          <p14:tracePt t="22843" x="1746250" y="4083050"/>
          <p14:tracePt t="22848" x="1754188" y="4083050"/>
          <p14:tracePt t="22851" x="1754188" y="4090988"/>
          <p14:tracePt t="22852" x="1762125" y="4090988"/>
          <p14:tracePt t="22855" x="1770063" y="4090988"/>
          <p14:tracePt t="22858" x="1778000" y="4090988"/>
          <p14:tracePt t="22860" x="1785938" y="4090988"/>
          <p14:tracePt t="22863" x="1793875" y="4090988"/>
          <p14:tracePt t="22864" x="1809750" y="4090988"/>
          <p14:tracePt t="22866" x="1817688" y="4090988"/>
          <p14:tracePt t="22868" x="1825625" y="4098925"/>
          <p14:tracePt t="22873" x="1849438" y="4098925"/>
          <p14:tracePt t="22874" x="1865313" y="4098925"/>
          <p14:tracePt t="22876" x="1873250" y="4098925"/>
          <p14:tracePt t="22879" x="1889125" y="4098925"/>
          <p14:tracePt t="22880" x="1897063" y="4098925"/>
          <p14:tracePt t="22882" x="1912938" y="4098925"/>
          <p14:tracePt t="22884" x="1930400" y="4098925"/>
          <p14:tracePt t="22886" x="1938338" y="4106863"/>
          <p14:tracePt t="22889" x="1954213" y="4106863"/>
          <p14:tracePt t="22891" x="1962150" y="4106863"/>
          <p14:tracePt t="22895" x="1993900" y="4106863"/>
          <p14:tracePt t="22896" x="2009775" y="4106863"/>
          <p14:tracePt t="22898" x="2025650" y="4106863"/>
          <p14:tracePt t="22900" x="2033588" y="4106863"/>
          <p14:tracePt t="22902" x="2049463" y="4106863"/>
          <p14:tracePt t="22905" x="2073275" y="4114800"/>
          <p14:tracePt t="22907" x="2081213" y="4114800"/>
          <p14:tracePt t="22911" x="2112963" y="4114800"/>
          <p14:tracePt t="22912" x="2136775" y="4114800"/>
          <p14:tracePt t="22914" x="2152650" y="4114800"/>
          <p14:tracePt t="22916" x="2168525" y="4114800"/>
          <p14:tracePt t="22918" x="2184400" y="4114800"/>
          <p14:tracePt t="22923" x="2208213" y="4114800"/>
          <p14:tracePt t="22927" x="2239963" y="4122738"/>
          <p14:tracePt t="22928" x="2255838" y="4122738"/>
          <p14:tracePt t="22943" x="2384425" y="4178300"/>
          <p14:tracePt t="23255" x="2368550" y="4162425"/>
          <p14:tracePt t="23257" x="2360613" y="4154488"/>
          <p14:tracePt t="23259" x="2344738" y="4146550"/>
          <p14:tracePt t="23262" x="2320925" y="4122738"/>
          <p14:tracePt t="23264" x="2312988" y="4122738"/>
          <p14:tracePt t="23267" x="2305050" y="4114800"/>
          <p14:tracePt t="23269" x="2297113" y="4114800"/>
          <p14:tracePt t="23274" x="2289175" y="4114800"/>
          <p14:tracePt t="23288" x="2297113" y="4114800"/>
          <p14:tracePt t="23296" x="2305050" y="4122738"/>
          <p14:tracePt t="23300" x="2312988" y="4122738"/>
          <p14:tracePt t="23305" x="2320925" y="4122738"/>
          <p14:tracePt t="23311" x="2328863" y="4122738"/>
          <p14:tracePt t="23314" x="2336800" y="4122738"/>
          <p14:tracePt t="23323" x="2344738" y="4130675"/>
          <p14:tracePt t="23332" x="2352675" y="4130675"/>
          <p14:tracePt t="23873" x="2360613" y="4130675"/>
          <p14:tracePt t="23875" x="2360613" y="4138613"/>
          <p14:tracePt t="23886" x="2368550" y="4138613"/>
          <p14:tracePt t="23890" x="2368550" y="4146550"/>
          <p14:tracePt t="23892" x="2376488" y="4146550"/>
          <p14:tracePt t="23896" x="2384425" y="4154488"/>
          <p14:tracePt t="23898" x="2392363" y="4154488"/>
          <p14:tracePt t="23902" x="2400300" y="4154488"/>
          <p14:tracePt t="23905" x="2408238" y="4154488"/>
          <p14:tracePt t="23908" x="2416175" y="4162425"/>
          <p14:tracePt t="23911" x="2424113" y="4162425"/>
          <p14:tracePt t="23912" x="2432050" y="4162425"/>
          <p14:tracePt t="23914" x="2439988" y="4162425"/>
          <p14:tracePt t="23918" x="2447925" y="4162425"/>
          <p14:tracePt t="23922" x="2463800" y="4162425"/>
          <p14:tracePt t="23926" x="2471738" y="4162425"/>
          <p14:tracePt t="23928" x="2479675" y="4162425"/>
          <p14:tracePt t="23930" x="2487613" y="4162425"/>
          <p14:tracePt t="23934" x="2495550" y="4162425"/>
          <p14:tracePt t="23937" x="2503488" y="4162425"/>
          <p14:tracePt t="23956" x="2551113" y="4162425"/>
          <p14:tracePt t="23960" x="2559050" y="4162425"/>
          <p14:tracePt t="23964" x="2566988" y="4162425"/>
          <p14:tracePt t="23972" x="2574925" y="4162425"/>
          <p14:tracePt t="23978" x="2582863" y="4162425"/>
          <p14:tracePt t="24065" x="2590800" y="4162425"/>
          <p14:tracePt t="24072" x="2598738" y="4170363"/>
          <p14:tracePt t="24078" x="2606675" y="4170363"/>
          <p14:tracePt t="24082" x="2616200" y="4170363"/>
          <p14:tracePt t="24091" x="2624138" y="4170363"/>
          <p14:tracePt t="24096" x="2632075" y="4170363"/>
          <p14:tracePt t="24102" x="2640013" y="4170363"/>
          <p14:tracePt t="24107" x="2647950" y="4170363"/>
          <p14:tracePt t="24112" x="2655888" y="4170363"/>
          <p14:tracePt t="24118" x="2663825" y="4170363"/>
          <p14:tracePt t="24124" x="2671763" y="4178300"/>
          <p14:tracePt t="24130" x="2679700" y="4178300"/>
          <p14:tracePt t="24136" x="2687638" y="4178300"/>
          <p14:tracePt t="24142" x="2695575" y="4178300"/>
          <p14:tracePt t="24148" x="2703513" y="4178300"/>
          <p14:tracePt t="24152" x="2711450" y="4178300"/>
          <p14:tracePt t="24159" x="2719388" y="4178300"/>
          <p14:tracePt t="24164" x="2727325" y="4178300"/>
          <p14:tracePt t="24168" x="2735263" y="4178300"/>
          <p14:tracePt t="24174" x="2743200" y="4178300"/>
          <p14:tracePt t="24180" x="2751138" y="4186238"/>
          <p14:tracePt t="24186" x="2759075" y="4186238"/>
          <p14:tracePt t="24192" x="2767013" y="4186238"/>
          <p14:tracePt t="24208" x="2774950" y="4186238"/>
          <p14:tracePt t="24283" x="2782888" y="4186238"/>
          <p14:tracePt t="24287" x="2782888" y="4194175"/>
          <p14:tracePt t="24289" x="2790825" y="4194175"/>
          <p14:tracePt t="24293" x="2798763" y="4202113"/>
          <p14:tracePt t="24294" x="2806700" y="4202113"/>
          <p14:tracePt t="24296" x="2806700" y="4210050"/>
          <p14:tracePt t="24298" x="2814638" y="4210050"/>
          <p14:tracePt t="24300" x="2822575" y="4217988"/>
          <p14:tracePt t="24305" x="2830513" y="4217988"/>
          <p14:tracePt t="24307" x="2838450" y="4225925"/>
          <p14:tracePt t="24309" x="2846388" y="4225925"/>
          <p14:tracePt t="24310" x="2854325" y="4233863"/>
          <p14:tracePt t="24314" x="2862263" y="4241800"/>
          <p14:tracePt t="24316" x="2870200" y="4241800"/>
          <p14:tracePt t="24318" x="2878138" y="4241800"/>
          <p14:tracePt t="24321" x="2886075" y="4249738"/>
          <p14:tracePt t="24323" x="2894013" y="4249738"/>
          <p14:tracePt t="24324" x="2901950" y="4249738"/>
          <p14:tracePt t="24326" x="2909888" y="4257675"/>
          <p14:tracePt t="24328" x="2917825" y="4257675"/>
          <p14:tracePt t="24330" x="2925763" y="4257675"/>
          <p14:tracePt t="24332" x="2933700" y="4265613"/>
          <p14:tracePt t="24334" x="2941638" y="4265613"/>
          <p14:tracePt t="24336" x="2949575" y="4265613"/>
          <p14:tracePt t="24338" x="2957513" y="4273550"/>
          <p14:tracePt t="24340" x="2967038" y="4273550"/>
          <p14:tracePt t="24342" x="2974975" y="4273550"/>
          <p14:tracePt t="24344" x="2982913" y="4281488"/>
          <p14:tracePt t="24346" x="2990850" y="4281488"/>
          <p14:tracePt t="24348" x="3006725" y="4281488"/>
          <p14:tracePt t="24350" x="3014663" y="4291013"/>
          <p14:tracePt t="24352" x="3022600" y="4291013"/>
          <p14:tracePt t="24354" x="3030538" y="4298950"/>
          <p14:tracePt t="24356" x="3038475" y="4298950"/>
          <p14:tracePt t="24358" x="3046413" y="4298950"/>
          <p14:tracePt t="24360" x="3062288" y="4298950"/>
          <p14:tracePt t="24362" x="3070225" y="4298950"/>
          <p14:tracePt t="24364" x="3078163" y="4306888"/>
          <p14:tracePt t="24366" x="3086100" y="4306888"/>
          <p14:tracePt t="24368" x="3094038" y="4306888"/>
          <p14:tracePt t="24371" x="3101975" y="4306888"/>
          <p14:tracePt t="24372" x="3117850" y="4306888"/>
          <p14:tracePt t="24374" x="3125788" y="4306888"/>
          <p14:tracePt t="24376" x="3133725" y="4314825"/>
          <p14:tracePt t="24378" x="3141663" y="4314825"/>
          <p14:tracePt t="24380" x="3149600" y="4314825"/>
          <p14:tracePt t="24382" x="3157538" y="4314825"/>
          <p14:tracePt t="24384" x="3165475" y="4314825"/>
          <p14:tracePt t="24386" x="3173413" y="4314825"/>
          <p14:tracePt t="24388" x="3181350" y="4314825"/>
          <p14:tracePt t="24390" x="3189288" y="4314825"/>
          <p14:tracePt t="24392" x="3197225" y="4314825"/>
          <p14:tracePt t="24394" x="3205163" y="4314825"/>
          <p14:tracePt t="24396" x="3213100" y="4322763"/>
          <p14:tracePt t="24400" x="3221038" y="4322763"/>
          <p14:tracePt t="24402" x="3228975" y="4322763"/>
          <p14:tracePt t="24404" x="3236913" y="4322763"/>
          <p14:tracePt t="24406" x="3244850" y="4322763"/>
          <p14:tracePt t="24408" x="3252788" y="4322763"/>
          <p14:tracePt t="24410" x="3260725" y="4322763"/>
          <p14:tracePt t="24412" x="3268663" y="4322763"/>
          <p14:tracePt t="24414" x="3276600" y="4322763"/>
          <p14:tracePt t="24416" x="3284538" y="4322763"/>
          <p14:tracePt t="24418" x="3292475" y="4330700"/>
          <p14:tracePt t="24421" x="3300413" y="4330700"/>
          <p14:tracePt t="24424" x="3308350" y="4330700"/>
          <p14:tracePt t="24426" x="3317875" y="4330700"/>
          <p14:tracePt t="24428" x="3325813" y="4330700"/>
          <p14:tracePt t="24432" x="3333750" y="4338638"/>
          <p14:tracePt t="24434" x="3341688" y="4338638"/>
          <p14:tracePt t="24438" x="3349625" y="4338638"/>
          <p14:tracePt t="24442" x="3357563" y="4338638"/>
          <p14:tracePt t="24446" x="3365500" y="4338638"/>
          <p14:tracePt t="24452" x="3373438" y="4346575"/>
          <p14:tracePt t="24460" x="3381375" y="4346575"/>
          <p14:tracePt t="24549" x="3373438" y="4346575"/>
          <p14:tracePt t="24554" x="3373438" y="4354513"/>
          <p14:tracePt t="24562" x="3365500" y="4354513"/>
          <p14:tracePt t="24571" x="3357563" y="4354513"/>
          <p14:tracePt t="24574" x="3357563" y="4362450"/>
          <p14:tracePt t="24576" x="3349625" y="4362450"/>
          <p14:tracePt t="24580" x="3341688" y="4362450"/>
          <p14:tracePt t="24583" x="3341688" y="4370388"/>
          <p14:tracePt t="24586" x="3333750" y="4370388"/>
          <p14:tracePt t="24591" x="3325813" y="4370388"/>
          <p14:tracePt t="24594" x="3317875" y="4378325"/>
          <p14:tracePt t="24598" x="3308350" y="4378325"/>
          <p14:tracePt t="24605" x="3300413" y="4378325"/>
          <p14:tracePt t="24608" x="3292475" y="4378325"/>
          <p14:tracePt t="24612" x="3284538" y="4378325"/>
          <p14:tracePt t="24615" x="3276600" y="4378325"/>
          <p14:tracePt t="24618" x="3268663" y="4378325"/>
          <p14:tracePt t="24623" x="3260725" y="4386263"/>
          <p14:tracePt t="24624" x="3252788" y="4386263"/>
          <p14:tracePt t="24626" x="3244850" y="4386263"/>
          <p14:tracePt t="24629" x="3236913" y="4386263"/>
          <p14:tracePt t="24632" x="3228975" y="4386263"/>
          <p14:tracePt t="24634" x="3221038" y="4386263"/>
          <p14:tracePt t="24639" x="3213100" y="4386263"/>
          <p14:tracePt t="24640" x="3205163" y="4386263"/>
          <p14:tracePt t="24643" x="3197225" y="4386263"/>
          <p14:tracePt t="24646" x="3189288" y="4386263"/>
          <p14:tracePt t="24648" x="3181350" y="4386263"/>
          <p14:tracePt t="24650" x="3173413" y="4378325"/>
          <p14:tracePt t="24652" x="3165475" y="4378325"/>
          <p14:tracePt t="24657" x="3157538" y="4378325"/>
          <p14:tracePt t="24659" x="3149600" y="4378325"/>
          <p14:tracePt t="24660" x="3141663" y="4378325"/>
          <p14:tracePt t="24662" x="3125788" y="4378325"/>
          <p14:tracePt t="24664" x="3117850" y="4378325"/>
          <p14:tracePt t="24666" x="3109913" y="4378325"/>
          <p14:tracePt t="24668" x="3101975" y="4378325"/>
          <p14:tracePt t="24673" x="3086100" y="4378325"/>
          <p14:tracePt t="24675" x="3078163" y="4378325"/>
          <p14:tracePt t="24677" x="3070225" y="4378325"/>
          <p14:tracePt t="24679" x="3054350" y="4378325"/>
          <p14:tracePt t="24680" x="3046413" y="4378325"/>
          <p14:tracePt t="24682" x="3038475" y="4378325"/>
          <p14:tracePt t="24684" x="3030538" y="4378325"/>
          <p14:tracePt t="24686" x="3022600" y="4378325"/>
          <p14:tracePt t="24689" x="3014663" y="4378325"/>
          <p14:tracePt t="24692" x="2990850" y="4378325"/>
          <p14:tracePt t="24694" x="2982913" y="4378325"/>
          <p14:tracePt t="24696" x="2974975" y="4378325"/>
          <p14:tracePt t="24698" x="2967038" y="4378325"/>
          <p14:tracePt t="24700" x="2957513" y="4378325"/>
          <p14:tracePt t="24702" x="2941638" y="4378325"/>
          <p14:tracePt t="24705" x="2933700" y="4378325"/>
          <p14:tracePt t="24708" x="2917825" y="4378325"/>
          <p14:tracePt t="24710" x="2909888" y="4378325"/>
          <p14:tracePt t="24712" x="2901950" y="4378325"/>
          <p14:tracePt t="24714" x="2894013" y="4378325"/>
          <p14:tracePt t="24716" x="2886075" y="4378325"/>
          <p14:tracePt t="24718" x="2878138" y="4378325"/>
          <p14:tracePt t="24723" x="2870200" y="4386263"/>
          <p14:tracePt t="24724" x="2862263" y="4386263"/>
          <p14:tracePt t="24726" x="2854325" y="4386263"/>
          <p14:tracePt t="24728" x="2846388" y="4386263"/>
          <p14:tracePt t="24732" x="2838450" y="4386263"/>
          <p14:tracePt t="24734" x="2830513" y="4386263"/>
          <p14:tracePt t="24739" x="2822575" y="4386263"/>
          <p14:tracePt t="24742" x="2814638" y="4386263"/>
          <p14:tracePt t="24750" x="2806700" y="4386263"/>
          <p14:tracePt t="24758" x="2798763" y="4386263"/>
          <p14:tracePt t="24837" x="2790825" y="4386263"/>
          <p14:tracePt t="24848" x="2782888" y="4378325"/>
          <p14:tracePt t="24858" x="2774950" y="4378325"/>
          <p14:tracePt t="24888" x="2774950" y="4370388"/>
          <p14:tracePt t="24892" x="2767013" y="4370388"/>
          <p14:tracePt t="24927" x="2767013" y="4362450"/>
          <p14:tracePt t="24946" x="2759075" y="4362450"/>
          <p14:tracePt t="24964" x="2759075" y="4354513"/>
          <p14:tracePt t="24974" x="2759075" y="4346575"/>
          <p14:tracePt t="24978" x="2751138" y="4346575"/>
          <p14:tracePt t="24982" x="2751138" y="4338638"/>
          <p14:tracePt t="24991" x="2751138" y="4330700"/>
          <p14:tracePt t="24994" x="2743200" y="4330700"/>
          <p14:tracePt t="24996" x="2743200" y="4322763"/>
          <p14:tracePt t="25000" x="2743200" y="4314825"/>
          <p14:tracePt t="25005" x="2743200" y="4306888"/>
          <p14:tracePt t="25007" x="2735263" y="4306888"/>
          <p14:tracePt t="25008" x="2735263" y="4298950"/>
          <p14:tracePt t="25012" x="2735263" y="4291013"/>
          <p14:tracePt t="25016" x="2727325" y="4281488"/>
          <p14:tracePt t="25022" x="2727325" y="4273550"/>
          <p14:tracePt t="25024" x="2719388" y="4265613"/>
          <p14:tracePt t="25030" x="2719388" y="4257675"/>
          <p14:tracePt t="25032" x="2711450" y="4257675"/>
          <p14:tracePt t="25034" x="2711450" y="4249738"/>
          <p14:tracePt t="25041" x="2703513" y="4241800"/>
          <p14:tracePt t="25048" x="2695575" y="4233863"/>
          <p14:tracePt t="25057" x="2687638" y="4233863"/>
          <p14:tracePt t="25059" x="2687638" y="4225925"/>
          <p14:tracePt t="25068" x="2679700" y="4217988"/>
          <p14:tracePt t="25081" x="2679700" y="4210050"/>
          <p14:tracePt t="25094" x="2671763" y="4210050"/>
          <p14:tracePt t="25205" x="2663825" y="4210050"/>
          <p14:tracePt t="25212" x="2655888" y="4210050"/>
          <p14:tracePt t="25218" x="2647950" y="4210050"/>
          <p14:tracePt t="25224" x="2640013" y="4210050"/>
          <p14:tracePt t="25228" x="2632075" y="4210050"/>
          <p14:tracePt t="25234" x="2624138" y="4210050"/>
          <p14:tracePt t="25240" x="2616200" y="4210050"/>
          <p14:tracePt t="25244" x="2606675" y="4210050"/>
          <p14:tracePt t="25250" x="2598738" y="4210050"/>
          <p14:tracePt t="25258" x="2590800" y="4210050"/>
          <p14:tracePt t="25260" x="2590800" y="4202113"/>
          <p14:tracePt t="25266" x="2582863" y="4202113"/>
          <p14:tracePt t="25286" x="2574925" y="4202113"/>
          <p14:tracePt t="25581" x="2582863" y="4202113"/>
          <p14:tracePt t="25643" x="2574925" y="4202113"/>
          <p14:tracePt t="25666" x="2566988" y="4202113"/>
          <p14:tracePt t="25672" x="2559050" y="4202113"/>
          <p14:tracePt t="25676" x="2551113" y="4202113"/>
          <p14:tracePt t="25680" x="2543175" y="4202113"/>
          <p14:tracePt t="25682" x="2535238" y="4202113"/>
          <p14:tracePt t="25686" x="2527300" y="4202113"/>
          <p14:tracePt t="25689" x="2519363" y="4202113"/>
          <p14:tracePt t="25692" x="2511425" y="4202113"/>
          <p14:tracePt t="25694" x="2503488" y="4202113"/>
          <p14:tracePt t="25698" x="2495550" y="4202113"/>
          <p14:tracePt t="25700" x="2487613" y="4202113"/>
          <p14:tracePt t="25702" x="2479675" y="4202113"/>
          <p14:tracePt t="25705" x="2471738" y="4202113"/>
          <p14:tracePt t="25706" x="2463800" y="4202113"/>
          <p14:tracePt t="25708" x="2455863" y="4202113"/>
          <p14:tracePt t="25712" x="2447925" y="4202113"/>
          <p14:tracePt t="25714" x="2439988" y="4202113"/>
          <p14:tracePt t="25716" x="2432050" y="4202113"/>
          <p14:tracePt t="25718" x="2424113" y="4202113"/>
          <p14:tracePt t="25721" x="2416175" y="4202113"/>
          <p14:tracePt t="25722" x="2408238" y="4202113"/>
          <p14:tracePt t="25724" x="2400300" y="4202113"/>
          <p14:tracePt t="25726" x="2384425" y="4202113"/>
          <p14:tracePt t="25728" x="2376488" y="4202113"/>
          <p14:tracePt t="25730" x="2368550" y="4202113"/>
          <p14:tracePt t="25733" x="2360613" y="4202113"/>
          <p14:tracePt t="25735" x="2352675" y="4202113"/>
          <p14:tracePt t="25741" x="2328863" y="4202113"/>
          <p14:tracePt t="25745" x="2312988" y="4194175"/>
          <p14:tracePt t="25746" x="2297113" y="4194175"/>
          <p14:tracePt t="25748" x="2289175" y="4194175"/>
          <p14:tracePt t="25750" x="2281238" y="4194175"/>
          <p14:tracePt t="25752" x="2273300" y="4194175"/>
          <p14:tracePt t="25755" x="2265363" y="4194175"/>
          <p14:tracePt t="25757" x="2255838" y="4186238"/>
          <p14:tracePt t="25758" x="2247900" y="4186238"/>
          <p14:tracePt t="25760" x="2239963" y="4186238"/>
          <p14:tracePt t="25762" x="2224088" y="4186238"/>
          <p14:tracePt t="25764" x="2216150" y="4186238"/>
          <p14:tracePt t="25766" x="2208213" y="4186238"/>
          <p14:tracePt t="25768" x="2200275" y="4186238"/>
          <p14:tracePt t="25770" x="2192338" y="4186238"/>
          <p14:tracePt t="25773" x="2184400" y="4186238"/>
          <p14:tracePt t="25775" x="2176463" y="4178300"/>
          <p14:tracePt t="25776" x="2168525" y="4178300"/>
          <p14:tracePt t="25778" x="2160588" y="4178300"/>
          <p14:tracePt t="25780" x="2144713" y="4178300"/>
          <p14:tracePt t="25782" x="2136775" y="4178300"/>
          <p14:tracePt t="25785" x="2128838" y="4170363"/>
          <p14:tracePt t="25786" x="2120900" y="4170363"/>
          <p14:tracePt t="25789" x="2112963" y="4170363"/>
          <p14:tracePt t="25791" x="2105025" y="4170363"/>
          <p14:tracePt t="25792" x="2097088" y="4170363"/>
          <p14:tracePt t="25794" x="2089150" y="4170363"/>
          <p14:tracePt t="25797" x="2081213" y="4170363"/>
          <p14:tracePt t="25798" x="2073275" y="4162425"/>
          <p14:tracePt t="25801" x="2065338" y="4162425"/>
          <p14:tracePt t="25805" x="2057400" y="4162425"/>
          <p14:tracePt t="25807" x="2049463" y="4162425"/>
          <p14:tracePt t="25809" x="2041525" y="4162425"/>
          <p14:tracePt t="25810" x="2033588" y="4162425"/>
          <p14:tracePt t="25812" x="2025650" y="4162425"/>
          <p14:tracePt t="25814" x="2017713" y="4162425"/>
          <p14:tracePt t="25816" x="2009775" y="4162425"/>
          <p14:tracePt t="25818" x="2001838" y="4162425"/>
          <p14:tracePt t="25822" x="1993900" y="4154488"/>
          <p14:tracePt t="25824" x="1985963" y="4154488"/>
          <p14:tracePt t="25826" x="1978025" y="4154488"/>
          <p14:tracePt t="25828" x="1970088" y="4154488"/>
          <p14:tracePt t="25831" x="1962150" y="4154488"/>
          <p14:tracePt t="25832" x="1954213" y="4154488"/>
          <p14:tracePt t="25834" x="1946275" y="4154488"/>
          <p14:tracePt t="25839" x="1938338" y="4154488"/>
          <p14:tracePt t="25841" x="1930400" y="4154488"/>
          <p14:tracePt t="25842" x="1922463" y="4154488"/>
          <p14:tracePt t="25844" x="1912938" y="4154488"/>
          <p14:tracePt t="25848" x="1905000" y="4154488"/>
          <p14:tracePt t="25850" x="1897063" y="4154488"/>
          <p14:tracePt t="25852" x="1889125" y="4154488"/>
          <p14:tracePt t="25856" x="1881188" y="4154488"/>
          <p14:tracePt t="25861" x="1873250" y="4154488"/>
          <p14:tracePt t="25863" x="1865313" y="4154488"/>
          <p14:tracePt t="25864" x="1865313" y="4146550"/>
          <p14:tracePt t="25866" x="1857375" y="4146550"/>
          <p14:tracePt t="25871" x="1849438" y="4146550"/>
          <p14:tracePt t="25874" x="1849438" y="4154488"/>
          <p14:tracePt t="25876" x="1841500" y="4154488"/>
          <p14:tracePt t="25882" x="1833563" y="4154488"/>
          <p14:tracePt t="25892" x="1825625" y="4154488"/>
          <p14:tracePt t="25933" x="1817688" y="4154488"/>
          <p14:tracePt t="25944" x="1809750" y="4154488"/>
          <p14:tracePt t="25950" x="1801813" y="4162425"/>
          <p14:tracePt t="25956" x="1793875" y="4162425"/>
          <p14:tracePt t="25960" x="1785938" y="4162425"/>
          <p14:tracePt t="25964" x="1778000" y="4162425"/>
          <p14:tracePt t="25968" x="1770063" y="4162425"/>
          <p14:tracePt t="25973" x="1762125" y="4170363"/>
          <p14:tracePt t="25975" x="1754188" y="4170363"/>
          <p14:tracePt t="25978" x="1746250" y="4170363"/>
          <p14:tracePt t="25980" x="1738313" y="4170363"/>
          <p14:tracePt t="25984" x="1730375" y="4170363"/>
          <p14:tracePt t="25989" x="1722438" y="4178300"/>
          <p14:tracePt t="25991" x="1714500" y="4178300"/>
          <p14:tracePt t="25994" x="1706563" y="4178300"/>
          <p14:tracePt t="25998" x="1698625" y="4178300"/>
          <p14:tracePt t="26000" x="1690688" y="4186238"/>
          <p14:tracePt t="26005" x="1682750" y="4186238"/>
          <p14:tracePt t="26008" x="1674813" y="4186238"/>
          <p14:tracePt t="26010" x="1674813" y="4194175"/>
          <p14:tracePt t="26012" x="1666875" y="4194175"/>
          <p14:tracePt t="26016" x="1658938" y="4194175"/>
          <p14:tracePt t="26018" x="1651000" y="4202113"/>
          <p14:tracePt t="26022" x="1643063" y="4202113"/>
          <p14:tracePt t="26026" x="1635125" y="4202113"/>
          <p14:tracePt t="26028" x="1635125" y="4210050"/>
          <p14:tracePt t="26030" x="1627188" y="4210050"/>
          <p14:tracePt t="26034" x="1619250" y="4210050"/>
          <p14:tracePt t="26037" x="1611313" y="4217988"/>
          <p14:tracePt t="26042" x="1603375" y="4217988"/>
          <p14:tracePt t="26044" x="1595438" y="4225925"/>
          <p14:tracePt t="26048" x="1587500" y="4225925"/>
          <p14:tracePt t="26052" x="1579563" y="4225925"/>
          <p14:tracePt t="26055" x="1579563" y="4233863"/>
          <p14:tracePt t="26058" x="1571625" y="4233863"/>
          <p14:tracePt t="26062" x="1562100" y="4233863"/>
          <p14:tracePt t="26066" x="1562100" y="4241800"/>
          <p14:tracePt t="26068" x="1554163" y="4241800"/>
          <p14:tracePt t="26072" x="1546225" y="4241800"/>
          <p14:tracePt t="26078" x="1538288" y="4241800"/>
          <p14:tracePt t="26084" x="1538288" y="4249738"/>
          <p14:tracePt t="26086" x="1530350" y="4249738"/>
          <p14:tracePt t="26094" x="1522413" y="4249738"/>
          <p14:tracePt t="26118" x="1514475" y="4249738"/>
          <p14:tracePt t="26150" x="1506538" y="4249738"/>
          <p14:tracePt t="26168" x="1498600" y="4249738"/>
          <p14:tracePt t="26262" x="1498600" y="4241800"/>
          <p14:tracePt t="26274" x="1498600" y="4233863"/>
          <p14:tracePt t="26282" x="1498600" y="4225925"/>
          <p14:tracePt t="26290" x="1498600" y="4217988"/>
          <p14:tracePt t="26299" x="1498600" y="4210050"/>
          <p14:tracePt t="26307" x="1498600" y="4202113"/>
          <p14:tracePt t="26308" x="1490663" y="4202113"/>
          <p14:tracePt t="26312" x="1490663" y="4194175"/>
          <p14:tracePt t="26321" x="1490663" y="4186238"/>
          <p14:tracePt t="26326" x="1482725" y="4178300"/>
          <p14:tracePt t="26334" x="1482725" y="4170363"/>
          <p14:tracePt t="26336" x="1474788" y="4170363"/>
          <p14:tracePt t="26341" x="1474788" y="4162425"/>
          <p14:tracePt t="26342" x="1466850" y="4162425"/>
          <p14:tracePt t="26346" x="1466850" y="4154488"/>
          <p14:tracePt t="26348" x="1458913" y="4154488"/>
          <p14:tracePt t="26352" x="1450975" y="4154488"/>
          <p14:tracePt t="26355" x="1450975" y="4146550"/>
          <p14:tracePt t="26357" x="1443038" y="4146550"/>
          <p14:tracePt t="26360" x="1435100" y="4146550"/>
          <p14:tracePt t="26363" x="1435100" y="4138613"/>
          <p14:tracePt t="26364" x="1427163" y="4138613"/>
          <p14:tracePt t="26368" x="1419225" y="4138613"/>
          <p14:tracePt t="26372" x="1411288" y="4130675"/>
          <p14:tracePt t="26374" x="1403350" y="4130675"/>
          <p14:tracePt t="26377" x="1395413" y="4130675"/>
          <p14:tracePt t="26379" x="1387475" y="4130675"/>
          <p14:tracePt t="26382" x="1379538" y="4130675"/>
          <p14:tracePt t="26384" x="1371600" y="4130675"/>
          <p14:tracePt t="26389" x="1363663" y="4130675"/>
          <p14:tracePt t="26392" x="1355725" y="4130675"/>
          <p14:tracePt t="26395" x="1347788" y="4130675"/>
          <p14:tracePt t="26396" x="1347788" y="4138613"/>
          <p14:tracePt t="26398" x="1339850" y="4138613"/>
          <p14:tracePt t="26402" x="1331913" y="4138613"/>
          <p14:tracePt t="26408" x="1323975" y="4138613"/>
          <p14:tracePt t="26412" x="1316038" y="4138613"/>
          <p14:tracePt t="26414" x="1316038" y="4146550"/>
          <p14:tracePt t="26421" x="1308100" y="4146550"/>
          <p14:tracePt t="26426" x="1308100" y="4154488"/>
          <p14:tracePt t="26436" x="1308100" y="4162425"/>
          <p14:tracePt t="26444" x="1308100" y="4170363"/>
          <p14:tracePt t="26450" x="1308100" y="4178300"/>
          <p14:tracePt t="26455" x="1316038" y="4178300"/>
          <p14:tracePt t="26458" x="1316038" y="4186238"/>
          <p14:tracePt t="26460" x="1323975" y="4186238"/>
          <p14:tracePt t="26464" x="1331913" y="4194175"/>
          <p14:tracePt t="26468" x="1339850" y="4194175"/>
          <p14:tracePt t="26473" x="1347788" y="4202113"/>
          <p14:tracePt t="26475" x="1355725" y="4202113"/>
          <p14:tracePt t="26477" x="1363663" y="4210050"/>
          <p14:tracePt t="26480" x="1371600" y="4210050"/>
          <p14:tracePt t="26482" x="1379538" y="4217988"/>
          <p14:tracePt t="26484" x="1395413" y="4217988"/>
          <p14:tracePt t="26487" x="1403350" y="4217988"/>
          <p14:tracePt t="26489" x="1411288" y="4217988"/>
          <p14:tracePt t="26492" x="1419225" y="4217988"/>
          <p14:tracePt t="26493" x="1435100" y="4225925"/>
          <p14:tracePt t="26494" x="1443038" y="4225925"/>
          <p14:tracePt t="26496" x="1458913" y="4225925"/>
          <p14:tracePt t="26498" x="1466850" y="4225925"/>
          <p14:tracePt t="26500" x="1482725" y="4225925"/>
          <p14:tracePt t="26503" x="1490663" y="4233863"/>
          <p14:tracePt t="26506" x="1506538" y="4233863"/>
          <p14:tracePt t="26507" x="1522413" y="4233863"/>
          <p14:tracePt t="26509" x="1530350" y="4233863"/>
          <p14:tracePt t="26511" x="1546225" y="4241800"/>
          <p14:tracePt t="26512" x="1562100" y="4241800"/>
          <p14:tracePt t="26514" x="1571625" y="4241800"/>
          <p14:tracePt t="26516" x="1587500" y="4241800"/>
          <p14:tracePt t="26519" x="1595438" y="4241800"/>
          <p14:tracePt t="26522" x="1619250" y="4249738"/>
          <p14:tracePt t="26524" x="1635125" y="4249738"/>
          <p14:tracePt t="26526" x="1643063" y="4249738"/>
          <p14:tracePt t="26528" x="1658938" y="4249738"/>
          <p14:tracePt t="26530" x="1666875" y="4249738"/>
          <p14:tracePt t="26532" x="1674813" y="4249738"/>
          <p14:tracePt t="26535" x="1690688" y="4249738"/>
          <p14:tracePt t="26536" x="1698625" y="4249738"/>
          <p14:tracePt t="26539" x="1706563" y="4249738"/>
          <p14:tracePt t="26541" x="1714500" y="4249738"/>
          <p14:tracePt t="26542" x="1730375" y="4257675"/>
          <p14:tracePt t="26544" x="1738313" y="4257675"/>
          <p14:tracePt t="26546" x="1746250" y="4257675"/>
          <p14:tracePt t="26548" x="1754188" y="4257675"/>
          <p14:tracePt t="26551" x="1770063" y="4257675"/>
          <p14:tracePt t="26552" x="1778000" y="4257675"/>
          <p14:tracePt t="26555" x="1785938" y="4257675"/>
          <p14:tracePt t="26557" x="1793875" y="4265613"/>
          <p14:tracePt t="26558" x="1801813" y="4265613"/>
          <p14:tracePt t="26562" x="1809750" y="4265613"/>
          <p14:tracePt t="26564" x="1817688" y="4265613"/>
          <p14:tracePt t="26568" x="1825625" y="4265613"/>
          <p14:tracePt t="26572" x="1833563" y="4265613"/>
          <p14:tracePt t="26576" x="1841500" y="4265613"/>
          <p14:tracePt t="26585" x="1849438" y="4265613"/>
          <p14:tracePt t="26709" x="1849438" y="4273550"/>
          <p14:tracePt t="26713" x="1857375" y="4273550"/>
          <p14:tracePt t="26722" x="1865313" y="4273550"/>
          <p14:tracePt t="26724" x="1865313" y="4281488"/>
          <p14:tracePt t="26728" x="1873250" y="4281488"/>
          <p14:tracePt t="26732" x="1881188" y="4281488"/>
          <p14:tracePt t="26736" x="1889125" y="4291013"/>
          <p14:tracePt t="26741" x="1897063" y="4291013"/>
          <p14:tracePt t="26742" x="1905000" y="4291013"/>
          <p14:tracePt t="26746" x="1912938" y="4298950"/>
          <p14:tracePt t="26748" x="1922463" y="4298950"/>
          <p14:tracePt t="26752" x="1930400" y="4298950"/>
          <p14:tracePt t="26756" x="1946275" y="4306888"/>
          <p14:tracePt t="26758" x="1954213" y="4306888"/>
          <p14:tracePt t="26760" x="1962150" y="4314825"/>
          <p14:tracePt t="26764" x="1970088" y="4314825"/>
          <p14:tracePt t="26766" x="1978025" y="4322763"/>
          <p14:tracePt t="26768" x="1985963" y="4322763"/>
          <p14:tracePt t="26770" x="1993900" y="4330700"/>
          <p14:tracePt t="26773" x="2001838" y="4330700"/>
          <p14:tracePt t="26775" x="2017713" y="4338638"/>
          <p14:tracePt t="26777" x="2025650" y="4338638"/>
          <p14:tracePt t="26778" x="2033588" y="4346575"/>
          <p14:tracePt t="26780" x="2041525" y="4346575"/>
          <p14:tracePt t="26782" x="2049463" y="4354513"/>
          <p14:tracePt t="26785" x="2065338" y="4354513"/>
          <p14:tracePt t="26786" x="2073275" y="4362450"/>
          <p14:tracePt t="26789" x="2081213" y="4362450"/>
          <p14:tracePt t="26790" x="2097088" y="4362450"/>
          <p14:tracePt t="26794" x="2112963" y="4378325"/>
          <p14:tracePt t="26796" x="2128838" y="4378325"/>
          <p14:tracePt t="26798" x="2136775" y="4386263"/>
          <p14:tracePt t="26801" x="2144713" y="4386263"/>
          <p14:tracePt t="26802" x="2160588" y="4394200"/>
          <p14:tracePt t="26805" x="2168525" y="4394200"/>
          <p14:tracePt t="26806" x="2176463" y="4394200"/>
          <p14:tracePt t="26809" x="2192338" y="4402138"/>
          <p14:tracePt t="26810" x="2200275" y="4402138"/>
          <p14:tracePt t="26812" x="2216150" y="4410075"/>
          <p14:tracePt t="26814" x="2224088" y="4410075"/>
          <p14:tracePt t="26816" x="2232025" y="4410075"/>
          <p14:tracePt t="26818" x="2247900" y="4418013"/>
          <p14:tracePt t="26822" x="2265363" y="4418013"/>
          <p14:tracePt t="26827" x="2281238" y="4425950"/>
          <p14:tracePt t="26828" x="2297113" y="4425950"/>
          <p14:tracePt t="26831" x="2305050" y="4425950"/>
          <p14:tracePt t="26832" x="2312988" y="4425950"/>
          <p14:tracePt t="26834" x="2320925" y="4433888"/>
          <p14:tracePt t="26836" x="2328863" y="4433888"/>
          <p14:tracePt t="26839" x="2336800" y="4433888"/>
          <p14:tracePt t="26842" x="2344738" y="4433888"/>
          <p14:tracePt t="26843" x="2352675" y="4433888"/>
          <p14:tracePt t="26844" x="2368550" y="4433888"/>
          <p14:tracePt t="26847" x="2376488" y="4433888"/>
          <p14:tracePt t="26848" x="2384425" y="4441825"/>
          <p14:tracePt t="26850" x="2392363" y="4441825"/>
          <p14:tracePt t="26852" x="2400300" y="4441825"/>
          <p14:tracePt t="26855" x="2408238" y="4441825"/>
          <p14:tracePt t="26858" x="2416175" y="4441825"/>
          <p14:tracePt t="26859" x="2424113" y="4441825"/>
          <p14:tracePt t="26860" x="2432050" y="4441825"/>
          <p14:tracePt t="26863" x="2439988" y="4441825"/>
          <p14:tracePt t="26864" x="2447925" y="4441825"/>
          <p14:tracePt t="26866" x="2455863" y="4441825"/>
          <p14:tracePt t="26868" x="2463800" y="4441825"/>
          <p14:tracePt t="26870" x="2471738" y="4433888"/>
          <p14:tracePt t="26873" x="2479675" y="4433888"/>
          <p14:tracePt t="26875" x="2487613" y="4433888"/>
          <p14:tracePt t="26877" x="2495550" y="4433888"/>
          <p14:tracePt t="26879" x="2503488" y="4433888"/>
          <p14:tracePt t="26880" x="2511425" y="4433888"/>
          <p14:tracePt t="26884" x="2519363" y="4433888"/>
          <p14:tracePt t="26886" x="2527300" y="4433888"/>
          <p14:tracePt t="26890" x="2535238" y="4433888"/>
          <p14:tracePt t="26893" x="2543175" y="4433888"/>
          <p14:tracePt t="26894" x="2551113" y="4433888"/>
          <p14:tracePt t="26898" x="2559050" y="4433888"/>
          <p14:tracePt t="26900" x="2566988" y="4433888"/>
          <p14:tracePt t="26902" x="2574925" y="4433888"/>
          <p14:tracePt t="26905" x="2582863" y="4433888"/>
          <p14:tracePt t="26908" x="2590800" y="4433888"/>
          <p14:tracePt t="26911" x="2598738" y="4433888"/>
          <p14:tracePt t="26912" x="2606675" y="4433888"/>
          <p14:tracePt t="26916" x="2616200" y="4433888"/>
          <p14:tracePt t="26918" x="2624138" y="4433888"/>
          <p14:tracePt t="26922" x="2632075" y="4433888"/>
          <p14:tracePt t="26924" x="2640013" y="4433888"/>
          <p14:tracePt t="26927" x="2647950" y="4433888"/>
          <p14:tracePt t="26930" x="2655888" y="4433888"/>
          <p14:tracePt t="26934" x="2663825" y="4433888"/>
          <p14:tracePt t="26942" x="2671763" y="4433888"/>
          <p14:tracePt t="26944" x="2679700" y="4433888"/>
          <p14:tracePt t="26952" x="2687638" y="4433888"/>
          <p14:tracePt t="27089" x="2679700" y="4433888"/>
          <p14:tracePt t="27100" x="2671763" y="4433888"/>
          <p14:tracePt t="27108" x="2663825" y="4433888"/>
          <p14:tracePt t="27116" x="2655888" y="4433888"/>
          <p14:tracePt t="27124" x="2647950" y="4433888"/>
          <p14:tracePt t="27132" x="2640013" y="4433888"/>
          <p14:tracePt t="27139" x="2632075" y="4433888"/>
          <p14:tracePt t="27149" x="2624138" y="4433888"/>
          <p14:tracePt t="27168" x="2624138" y="4441825"/>
          <p14:tracePt t="27218" x="2624138" y="4449763"/>
          <p14:tracePt t="27223" x="2632075" y="4449763"/>
          <p14:tracePt t="27227" x="2632075" y="4457700"/>
          <p14:tracePt t="27228" x="2640013" y="4457700"/>
          <p14:tracePt t="27232" x="2647950" y="4465638"/>
          <p14:tracePt t="27236" x="2655888" y="4473575"/>
          <p14:tracePt t="27240" x="2663825" y="4473575"/>
          <p14:tracePt t="27242" x="2671763" y="4481513"/>
          <p14:tracePt t="27244" x="2679700" y="4481513"/>
          <p14:tracePt t="27246" x="2687638" y="4489450"/>
          <p14:tracePt t="27248" x="2695575" y="4489450"/>
          <p14:tracePt t="27250" x="2703513" y="4489450"/>
          <p14:tracePt t="27253" x="2711450" y="4497388"/>
          <p14:tracePt t="27255" x="2719388" y="4497388"/>
          <p14:tracePt t="27256" x="2727325" y="4505325"/>
          <p14:tracePt t="27259" x="2735263" y="4505325"/>
          <p14:tracePt t="27260" x="2751138" y="4513263"/>
          <p14:tracePt t="27262" x="2759075" y="4513263"/>
          <p14:tracePt t="27264" x="2767013" y="4521200"/>
          <p14:tracePt t="27266" x="2782888" y="4521200"/>
          <p14:tracePt t="27268" x="2790825" y="4529138"/>
          <p14:tracePt t="27272" x="2814638" y="4529138"/>
          <p14:tracePt t="27274" x="2822575" y="4537075"/>
          <p14:tracePt t="27277" x="2838450" y="4537075"/>
          <p14:tracePt t="27278" x="2854325" y="4545013"/>
          <p14:tracePt t="27280" x="2862263" y="4545013"/>
          <p14:tracePt t="27282" x="2878138" y="4552950"/>
          <p14:tracePt t="27285" x="2886075" y="4552950"/>
          <p14:tracePt t="27286" x="2901950" y="4552950"/>
          <p14:tracePt t="27289" x="2917825" y="4560888"/>
          <p14:tracePt t="27290" x="2925763" y="4560888"/>
          <p14:tracePt t="27293" x="2941638" y="4568825"/>
          <p14:tracePt t="27294" x="2949575" y="4568825"/>
          <p14:tracePt t="27296" x="2967038" y="4568825"/>
          <p14:tracePt t="27298" x="2974975" y="4576763"/>
          <p14:tracePt t="27301" x="2990850" y="4576763"/>
          <p14:tracePt t="27303" x="3006725" y="4576763"/>
          <p14:tracePt t="27305" x="3014663" y="4584700"/>
          <p14:tracePt t="27306" x="3030538" y="4584700"/>
          <p14:tracePt t="27309" x="3038475" y="4584700"/>
          <p14:tracePt t="27310" x="3054350" y="4584700"/>
          <p14:tracePt t="27312" x="3062288" y="4592638"/>
          <p14:tracePt t="27314" x="3078163" y="4592638"/>
          <p14:tracePt t="27316" x="3086100" y="4592638"/>
          <p14:tracePt t="27318" x="3094038" y="4592638"/>
          <p14:tracePt t="27320" x="3109913" y="4592638"/>
          <p14:tracePt t="27323" x="3117850" y="4592638"/>
          <p14:tracePt t="27324" x="3133725" y="4600575"/>
          <p14:tracePt t="27326" x="3141663" y="4600575"/>
          <p14:tracePt t="27328" x="3157538" y="4600575"/>
          <p14:tracePt t="27331" x="3165475" y="4600575"/>
          <p14:tracePt t="27332" x="3173413" y="4600575"/>
          <p14:tracePt t="27334" x="3189288" y="4600575"/>
          <p14:tracePt t="27336" x="3197225" y="4600575"/>
          <p14:tracePt t="27339" x="3205163" y="4600575"/>
          <p14:tracePt t="27341" x="3221038" y="4600575"/>
          <p14:tracePt t="27343" x="3228975" y="4600575"/>
          <p14:tracePt t="27344" x="3244850" y="4600575"/>
          <p14:tracePt t="27347" x="3252788" y="4600575"/>
          <p14:tracePt t="27348" x="3260725" y="4600575"/>
          <p14:tracePt t="27350" x="3268663" y="4600575"/>
          <p14:tracePt t="27352" x="3276600" y="4600575"/>
          <p14:tracePt t="27355" x="3292475" y="4592638"/>
          <p14:tracePt t="27357" x="3300413" y="4592638"/>
          <p14:tracePt t="27358" x="3317875" y="4592638"/>
          <p14:tracePt t="27360" x="3325813" y="4592638"/>
          <p14:tracePt t="27363" x="3341688" y="4592638"/>
          <p14:tracePt t="27364" x="3349625" y="4592638"/>
          <p14:tracePt t="27366" x="3357563" y="4592638"/>
          <p14:tracePt t="27368" x="3373438" y="4584700"/>
          <p14:tracePt t="27372" x="3397250" y="4584700"/>
          <p14:tracePt t="27374" x="3405188" y="4584700"/>
          <p14:tracePt t="27376" x="3421063" y="4576763"/>
          <p14:tracePt t="27379" x="3429000" y="4576763"/>
          <p14:tracePt t="27380" x="3436938" y="4576763"/>
          <p14:tracePt t="27382" x="3452813" y="4568825"/>
          <p14:tracePt t="27384" x="3460750" y="4568825"/>
          <p14:tracePt t="27386" x="3476625" y="4568825"/>
          <p14:tracePt t="27389" x="3484563" y="4560888"/>
          <p14:tracePt t="27391" x="3500438" y="4560888"/>
          <p14:tracePt t="27394" x="3524250" y="4552950"/>
          <p14:tracePt t="27396" x="3532188" y="4552950"/>
          <p14:tracePt t="27398" x="3548063" y="4552950"/>
          <p14:tracePt t="27400" x="3556000" y="4545013"/>
          <p14:tracePt t="27402" x="3571875" y="4545013"/>
          <p14:tracePt t="27405" x="3579813" y="4537075"/>
          <p14:tracePt t="27406" x="3595688" y="4537075"/>
          <p14:tracePt t="27409" x="3611563" y="4537075"/>
          <p14:tracePt t="27411" x="3619500" y="4529138"/>
          <p14:tracePt t="27412" x="3635375" y="4529138"/>
          <p14:tracePt t="27414" x="3643313" y="4529138"/>
          <p14:tracePt t="27416" x="3660775" y="4521200"/>
          <p14:tracePt t="27418" x="3668713" y="4521200"/>
          <p14:tracePt t="27420" x="3676650" y="4513263"/>
          <p14:tracePt t="27423" x="3692525" y="4513263"/>
          <p14:tracePt t="27426" x="3700463" y="4513263"/>
          <p14:tracePt t="27429" x="3716338" y="4505325"/>
          <p14:tracePt t="27430" x="3732213" y="4497388"/>
          <p14:tracePt t="27432" x="3740150" y="4497388"/>
          <p14:tracePt t="27434" x="3748088" y="4497388"/>
          <p14:tracePt t="27436" x="3756025" y="4489450"/>
          <p14:tracePt t="27439" x="3763963" y="4489450"/>
          <p14:tracePt t="27445" x="3795713" y="4473575"/>
          <p14:tracePt t="27446" x="3803650" y="4473575"/>
          <p14:tracePt t="27448" x="3811588" y="4465638"/>
          <p14:tracePt t="27450" x="3819525" y="4465638"/>
          <p14:tracePt t="27452" x="3827463" y="4457700"/>
          <p14:tracePt t="27456" x="3843338" y="4449763"/>
          <p14:tracePt t="27460" x="3851275" y="4441825"/>
          <p14:tracePt t="27462" x="3859213" y="4441825"/>
          <p14:tracePt t="27464" x="3867150" y="4433888"/>
          <p14:tracePt t="27466" x="3875088" y="4433888"/>
          <p14:tracePt t="27472" x="3890963" y="4425950"/>
          <p14:tracePt t="27475" x="3890963" y="4418013"/>
          <p14:tracePt t="27476" x="3898900" y="4418013"/>
          <p14:tracePt t="27480" x="3906838" y="4410075"/>
          <p14:tracePt t="27484" x="3914775" y="4410075"/>
          <p14:tracePt t="27486" x="3914775" y="4402138"/>
          <p14:tracePt t="27489" x="3922713" y="4402138"/>
          <p14:tracePt t="27492" x="3922713" y="4394200"/>
          <p14:tracePt t="27494" x="3930650" y="4394200"/>
          <p14:tracePt t="27498" x="3930650" y="4386263"/>
          <p14:tracePt t="27500" x="3938588" y="4386263"/>
          <p14:tracePt t="27505" x="3946525" y="4386263"/>
          <p14:tracePt t="27506" x="3946525" y="4378325"/>
          <p14:tracePt t="27512" x="3954463" y="4378325"/>
          <p14:tracePt t="27514" x="3954463" y="4370388"/>
          <p14:tracePt t="27522" x="3962400" y="4370388"/>
          <p14:tracePt t="27524" x="3962400" y="4362450"/>
          <p14:tracePt t="27530" x="3970338" y="4354513"/>
          <p14:tracePt t="27542" x="3970338" y="4346575"/>
          <p14:tracePt t="27546" x="3978275" y="4346575"/>
          <p14:tracePt t="27550" x="3978275" y="4338638"/>
          <p14:tracePt t="27557" x="3978275" y="4330700"/>
          <p14:tracePt t="27562" x="3978275" y="4322763"/>
          <p14:tracePt t="27566" x="3978275" y="4314825"/>
          <p14:tracePt t="27570" x="3970338" y="4306888"/>
          <p14:tracePt t="27574" x="3970338" y="4298950"/>
          <p14:tracePt t="27578" x="3962400" y="4291013"/>
          <p14:tracePt t="27580" x="3962400" y="4281488"/>
          <p14:tracePt t="27582" x="3954463" y="4281488"/>
          <p14:tracePt t="27584" x="3954463" y="4273550"/>
          <p14:tracePt t="27586" x="3946525" y="4273550"/>
          <p14:tracePt t="27589" x="3946525" y="4265613"/>
          <p14:tracePt t="27591" x="3938588" y="4257675"/>
          <p14:tracePt t="27592" x="3930650" y="4257675"/>
          <p14:tracePt t="27594" x="3930650" y="4249738"/>
          <p14:tracePt t="27597" x="3922713" y="4241800"/>
          <p14:tracePt t="27598" x="3914775" y="4241800"/>
          <p14:tracePt t="27600" x="3906838" y="4233863"/>
          <p14:tracePt t="27602" x="3898900" y="4225925"/>
          <p14:tracePt t="27605" x="3890963" y="4225925"/>
          <p14:tracePt t="27606" x="3875088" y="4217988"/>
          <p14:tracePt t="27610" x="3867150" y="4217988"/>
          <p14:tracePt t="27613" x="3851275" y="4210050"/>
          <p14:tracePt t="27615" x="3835400" y="4202113"/>
          <p14:tracePt t="27616" x="3827463" y="4202113"/>
          <p14:tracePt t="27618" x="3811588" y="4194175"/>
          <p14:tracePt t="27622" x="3779838" y="4186238"/>
          <p14:tracePt t="27626" x="3756025" y="4178300"/>
          <p14:tracePt t="27629" x="3740150" y="4170363"/>
          <p14:tracePt t="27631" x="3724275" y="4170363"/>
          <p14:tracePt t="27632" x="3708400" y="4170363"/>
          <p14:tracePt t="27634" x="3692525" y="4162425"/>
          <p14:tracePt t="27636" x="3676650" y="4162425"/>
          <p14:tracePt t="27639" x="3660775" y="4154488"/>
          <p14:tracePt t="27640" x="3635375" y="4154488"/>
          <p14:tracePt t="27645" x="3603625" y="4154488"/>
          <p14:tracePt t="27647" x="3579813" y="4154488"/>
          <p14:tracePt t="27648" x="3563938" y="4146550"/>
          <p14:tracePt t="27650" x="3548063" y="4146550"/>
          <p14:tracePt t="27652" x="3524250" y="4146550"/>
          <p14:tracePt t="27655" x="3508375" y="4146550"/>
          <p14:tracePt t="27656" x="3492500" y="4146550"/>
          <p14:tracePt t="27659" x="3468688" y="4146550"/>
          <p14:tracePt t="27661" x="3452813" y="4146550"/>
          <p14:tracePt t="27662" x="3436938" y="4146550"/>
          <p14:tracePt t="27664" x="3413125" y="4154488"/>
          <p14:tracePt t="27666" x="3397250" y="4154488"/>
          <p14:tracePt t="27668" x="3381375" y="4154488"/>
          <p14:tracePt t="27670" x="3357563" y="4154488"/>
          <p14:tracePt t="27673" x="3341688" y="4162425"/>
          <p14:tracePt t="27677" x="3308350" y="4162425"/>
          <p14:tracePt t="27679" x="3292475" y="4170363"/>
          <p14:tracePt t="27680" x="3276600" y="4170363"/>
          <p14:tracePt t="27682" x="3268663" y="4170363"/>
          <p14:tracePt t="27684" x="3252788" y="4178300"/>
          <p14:tracePt t="27686" x="3244850" y="4178300"/>
          <p14:tracePt t="27689" x="3228975" y="4186238"/>
          <p14:tracePt t="27693" x="3213100" y="4186238"/>
          <p14:tracePt t="27695" x="3205163" y="4194175"/>
          <p14:tracePt t="27696" x="3197225" y="4194175"/>
          <p14:tracePt t="27698" x="3189288" y="4202113"/>
          <p14:tracePt t="27700" x="3181350" y="4202113"/>
          <p14:tracePt t="27702" x="3181350" y="4210050"/>
          <p14:tracePt t="27705" x="3173413" y="4210050"/>
          <p14:tracePt t="27709" x="3165475" y="4217988"/>
          <p14:tracePt t="27712" x="3157538" y="4217988"/>
          <p14:tracePt t="27718" x="3157538" y="4225925"/>
          <p14:tracePt t="27815" x="3165475" y="4233863"/>
          <p14:tracePt t="27819" x="3173413" y="4233863"/>
          <p14:tracePt t="27823" x="3189288" y="4241800"/>
          <p14:tracePt t="27824" x="3197225" y="4241800"/>
          <p14:tracePt t="27827" x="3205163" y="4249738"/>
          <p14:tracePt t="27828" x="3213100" y="4249738"/>
          <p14:tracePt t="27830" x="3221038" y="4249738"/>
          <p14:tracePt t="27832" x="3228975" y="4257675"/>
          <p14:tracePt t="27834" x="3236913" y="4257675"/>
          <p14:tracePt t="27836" x="3244850" y="4257675"/>
          <p14:tracePt t="27839" x="3252788" y="4265613"/>
          <p14:tracePt t="27842" x="3276600" y="4265613"/>
          <p14:tracePt t="27844" x="3284538" y="4273550"/>
          <p14:tracePt t="27847" x="3292475" y="4273550"/>
          <p14:tracePt t="27848" x="3308350" y="4273550"/>
          <p14:tracePt t="27850" x="3317875" y="4281488"/>
          <p14:tracePt t="27852" x="3333750" y="4281488"/>
          <p14:tracePt t="27855" x="3341688" y="4281488"/>
          <p14:tracePt t="27856" x="3357563" y="4291013"/>
          <p14:tracePt t="27858" x="3373438" y="4291013"/>
          <p14:tracePt t="27860" x="3381375" y="4291013"/>
          <p14:tracePt t="27863" x="3397250" y="4298950"/>
          <p14:tracePt t="27864" x="3413125" y="4298950"/>
          <p14:tracePt t="27866" x="3421063" y="4306888"/>
          <p14:tracePt t="27868" x="3436938" y="4306888"/>
          <p14:tracePt t="27872" x="3460750" y="4314825"/>
          <p14:tracePt t="27875" x="3476625" y="4322763"/>
          <p14:tracePt t="27879" x="3500438" y="4330700"/>
          <p14:tracePt t="27881" x="3516313" y="4338638"/>
          <p14:tracePt t="27882" x="3532188" y="4338638"/>
          <p14:tracePt t="27884" x="3540125" y="4346575"/>
          <p14:tracePt t="27886" x="3556000" y="4346575"/>
          <p14:tracePt t="27889" x="3571875" y="4354513"/>
          <p14:tracePt t="27890" x="3579813" y="4354513"/>
          <p14:tracePt t="27894" x="3595688" y="4354513"/>
          <p14:tracePt t="27897" x="3619500" y="4362450"/>
          <p14:tracePt t="27898" x="3635375" y="4370388"/>
          <p14:tracePt t="27900" x="3651250" y="4370388"/>
          <p14:tracePt t="27902" x="3660775" y="4378325"/>
          <p14:tracePt t="27905" x="3676650" y="4378325"/>
          <p14:tracePt t="27906" x="3684588" y="4378325"/>
          <p14:tracePt t="27911" x="3708400" y="4386263"/>
          <p14:tracePt t="27912" x="3724275" y="4394200"/>
          <p14:tracePt t="27914" x="3732213" y="4394200"/>
          <p14:tracePt t="27916" x="3748088" y="4402138"/>
          <p14:tracePt t="27918" x="3756025" y="4402138"/>
          <p14:tracePt t="27920" x="3763963" y="4402138"/>
          <p14:tracePt t="27922" x="3779838" y="4402138"/>
          <p14:tracePt t="27924" x="3787775" y="4410075"/>
          <p14:tracePt t="27926" x="3803650" y="4410075"/>
          <p14:tracePt t="27939" x="3859213" y="4425950"/>
          <p14:tracePt t="27941" x="3867150" y="4425950"/>
          <p14:tracePt t="27942" x="3875088" y="4425950"/>
          <p14:tracePt t="27944" x="3890963" y="4425950"/>
          <p14:tracePt t="27946" x="3898900" y="4433888"/>
          <p14:tracePt t="27948" x="3906838" y="4433888"/>
          <p14:tracePt t="27950" x="3914775" y="4433888"/>
          <p14:tracePt t="27952" x="3930650" y="4433888"/>
          <p14:tracePt t="27954" x="3938588" y="4433888"/>
          <p14:tracePt t="27956" x="3946525" y="4433888"/>
          <p14:tracePt t="27958" x="3954463" y="4441825"/>
          <p14:tracePt t="27960" x="3962400" y="4441825"/>
          <p14:tracePt t="27962" x="3970338" y="4441825"/>
          <p14:tracePt t="27964" x="3978275" y="4441825"/>
          <p14:tracePt t="27966" x="3986213" y="4441825"/>
          <p14:tracePt t="27968" x="3994150" y="4441825"/>
          <p14:tracePt t="27970" x="4002088" y="4441825"/>
          <p14:tracePt t="27973" x="4011613" y="4441825"/>
          <p14:tracePt t="27974" x="4019550" y="4441825"/>
          <p14:tracePt t="27976" x="4027488" y="4449763"/>
          <p14:tracePt t="27978" x="4035425" y="4449763"/>
          <p14:tracePt t="27980" x="4043363" y="4449763"/>
          <p14:tracePt t="27982" x="4051300" y="4449763"/>
          <p14:tracePt t="27984" x="4059238" y="4449763"/>
          <p14:tracePt t="27986" x="4067175" y="4449763"/>
          <p14:tracePt t="27988" x="4075113" y="4449763"/>
          <p14:tracePt t="27990" x="4083050" y="4449763"/>
          <p14:tracePt t="27994" x="4090988" y="4441825"/>
          <p14:tracePt t="27996" x="4098925" y="4441825"/>
          <p14:tracePt t="27998" x="4106863" y="4441825"/>
          <p14:tracePt t="28000" x="4114800" y="4441825"/>
          <p14:tracePt t="28002" x="4122738" y="4441825"/>
          <p14:tracePt t="28004" x="4130675" y="4441825"/>
          <p14:tracePt t="28008" x="4138613" y="4441825"/>
          <p14:tracePt t="28010" x="4146550" y="4441825"/>
          <p14:tracePt t="28012" x="4154488" y="4441825"/>
          <p14:tracePt t="28014" x="4162425" y="4441825"/>
          <p14:tracePt t="28018" x="4170363" y="4441825"/>
          <p14:tracePt t="28020" x="4178300" y="4433888"/>
          <p14:tracePt t="28024" x="4186238" y="4433888"/>
          <p14:tracePt t="28026" x="4194175" y="4433888"/>
          <p14:tracePt t="28030" x="4202113" y="4433888"/>
          <p14:tracePt t="28032" x="4202113" y="4425950"/>
          <p14:tracePt t="28034" x="4210050" y="4425950"/>
          <p14:tracePt t="28038" x="4217988" y="4425950"/>
          <p14:tracePt t="28044" x="4225925" y="4425950"/>
          <p14:tracePt t="28046" x="4225925" y="4418013"/>
          <p14:tracePt t="28048" x="4233863" y="4418013"/>
          <p14:tracePt t="28054" x="4241800" y="4418013"/>
          <p14:tracePt t="28060" x="4249738" y="4410075"/>
          <p14:tracePt t="28066" x="4257675" y="4410075"/>
          <p14:tracePt t="28072" x="4265613" y="4410075"/>
          <p14:tracePt t="28078" x="4273550" y="4410075"/>
          <p14:tracePt t="28080" x="4273550" y="4402138"/>
          <p14:tracePt t="28086" x="4281488" y="4402138"/>
          <p14:tracePt t="28092" x="4289425" y="4402138"/>
          <p14:tracePt t="28098" x="4297363" y="4402138"/>
          <p14:tracePt t="28102" x="4305300" y="4402138"/>
          <p14:tracePt t="28108" x="4313238" y="4402138"/>
          <p14:tracePt t="28112" x="4321175" y="4402138"/>
          <p14:tracePt t="28114" x="4329113" y="4402138"/>
          <p14:tracePt t="28118" x="4337050" y="4402138"/>
          <p14:tracePt t="28123" x="4344988" y="4402138"/>
          <p14:tracePt t="28126" x="4352925" y="4402138"/>
          <p14:tracePt t="28130" x="4362450" y="4402138"/>
          <p14:tracePt t="28134" x="4370388" y="4402138"/>
          <p14:tracePt t="28140" x="4378325" y="4402138"/>
          <p14:tracePt t="28146" x="4378325" y="4394200"/>
          <p14:tracePt t="28148" x="4386263" y="4394200"/>
          <p14:tracePt t="28155" x="4394200" y="4394200"/>
          <p14:tracePt t="28166" x="4402138" y="4394200"/>
          <p14:tracePt t="28194" x="4402138" y="4386263"/>
          <p14:tracePt t="28212" x="4410075" y="4386263"/>
          <p14:tracePt t="28216" x="4410075" y="4378325"/>
          <p14:tracePt t="28239" x="4418013" y="4378325"/>
          <p14:tracePt t="28242" x="4418013" y="4370388"/>
          <p14:tracePt t="28439" x="4418013" y="4362450"/>
          <p14:tracePt t="28452" x="4410075" y="4362450"/>
          <p14:tracePt t="28458" x="4410075" y="4354513"/>
          <p14:tracePt t="28472" x="4410075" y="4346575"/>
          <p14:tracePt t="28475" x="4402138" y="4346575"/>
          <p14:tracePt t="28478" x="4402138" y="4338638"/>
          <p14:tracePt t="28487" x="4394200" y="4330700"/>
          <p14:tracePt t="28494" x="4386263" y="4330700"/>
          <p14:tracePt t="28496" x="4386263" y="4322763"/>
          <p14:tracePt t="28507" x="4378325" y="4314825"/>
          <p14:tracePt t="28512" x="4370388" y="4314825"/>
          <p14:tracePt t="28523" x="4362450" y="4314825"/>
          <p14:tracePt t="28524" x="4362450" y="4306888"/>
          <p14:tracePt t="28530" x="4352925" y="4306888"/>
          <p14:tracePt t="28539" x="4344988" y="4306888"/>
          <p14:tracePt t="28550" x="4337050" y="4298950"/>
          <p14:tracePt t="28558" x="4329113" y="4298950"/>
          <p14:tracePt t="28733" x="4321175" y="4298950"/>
          <p14:tracePt t="28739" x="4321175" y="4306888"/>
          <p14:tracePt t="28752" x="4321175" y="4314825"/>
          <p14:tracePt t="28768" x="4321175" y="4322763"/>
          <p14:tracePt t="28786" x="4321175" y="4330700"/>
          <p14:tracePt t="28806" x="4321175" y="4338638"/>
          <p14:tracePt t="28815" x="4329113" y="4338638"/>
          <p14:tracePt t="28826" x="4329113" y="4346575"/>
          <p14:tracePt t="28845" x="4329113" y="4354513"/>
          <p14:tracePt t="28852" x="4337050" y="4354513"/>
          <p14:tracePt t="28857" x="4337050" y="4362450"/>
          <p14:tracePt t="28866" x="4344988" y="4370388"/>
          <p14:tracePt t="28872" x="4344988" y="4378325"/>
          <p14:tracePt t="28877" x="4352925" y="4378325"/>
          <p14:tracePt t="28880" x="4352925" y="4386263"/>
          <p14:tracePt t="28882" x="4362450" y="4386263"/>
          <p14:tracePt t="28884" x="4362450" y="4394200"/>
          <p14:tracePt t="28889" x="4370388" y="4394200"/>
          <p14:tracePt t="28891" x="4370388" y="4402138"/>
          <p14:tracePt t="28894" x="4370388" y="4410075"/>
          <p14:tracePt t="28896" x="4378325" y="4410075"/>
          <p14:tracePt t="28900" x="4378325" y="4418013"/>
          <p14:tracePt t="28905" x="4386263" y="4418013"/>
          <p14:tracePt t="28907" x="4386263" y="4425950"/>
          <p14:tracePt t="28912" x="4386263" y="4433888"/>
          <p14:tracePt t="28914" x="4394200" y="4433888"/>
          <p14:tracePt t="28920" x="4394200" y="4441825"/>
          <p14:tracePt t="28942" x="4402138" y="4449763"/>
          <p14:tracePt t="28991" x="4410075" y="4449763"/>
          <p14:tracePt t="29005" x="4418013" y="4449763"/>
          <p14:tracePt t="29018" x="4425950" y="4449763"/>
          <p14:tracePt t="29030" x="4433888" y="4449763"/>
          <p14:tracePt t="29040" x="4441825" y="4449763"/>
          <p14:tracePt t="29044" x="4441825" y="4441825"/>
          <p14:tracePt t="29048" x="4449763" y="4441825"/>
          <p14:tracePt t="29059" x="4457700" y="4441825"/>
          <p14:tracePt t="29066" x="4465638" y="4433888"/>
          <p14:tracePt t="29076" x="4473575" y="4433888"/>
          <p14:tracePt t="29078" x="4473575" y="4425950"/>
          <p14:tracePt t="29086" x="4481513" y="4425950"/>
          <p14:tracePt t="29089" x="4481513" y="4418013"/>
          <p14:tracePt t="29098" x="4481513" y="4410075"/>
          <p14:tracePt t="29101" x="4489450" y="4410075"/>
          <p14:tracePt t="29107" x="4489450" y="4402138"/>
          <p14:tracePt t="29112" x="4489450" y="4394200"/>
          <p14:tracePt t="29118" x="4497388" y="4394200"/>
          <p14:tracePt t="29121" x="4497388" y="4386263"/>
          <p14:tracePt t="29128" x="4497388" y="4378325"/>
          <p14:tracePt t="29139" x="4497388" y="4370388"/>
          <p14:tracePt t="29305" x="4497388" y="4378325"/>
          <p14:tracePt t="29311" x="4489450" y="4378325"/>
          <p14:tracePt t="29314" x="4489450" y="4386263"/>
          <p14:tracePt t="29323" x="4489450" y="4394200"/>
          <p14:tracePt t="29330" x="4489450" y="4402138"/>
          <p14:tracePt t="29339" x="4489450" y="4410075"/>
          <p14:tracePt t="29346" x="4489450" y="4418013"/>
          <p14:tracePt t="29352" x="4489450" y="4425950"/>
          <p14:tracePt t="29360" x="4489450" y="4433888"/>
          <p14:tracePt t="29364" x="4497388" y="4433888"/>
          <p14:tracePt t="29366" x="4497388" y="4441825"/>
          <p14:tracePt t="29374" x="4497388" y="4449763"/>
          <p14:tracePt t="29384" x="4497388" y="4457700"/>
          <p14:tracePt t="29394" x="4497388" y="4465638"/>
          <p14:tracePt t="29422" x="4497388" y="4473575"/>
          <p14:tracePt t="29428" x="4505325" y="4473575"/>
          <p14:tracePt t="29602" x="4513263" y="4473575"/>
          <p14:tracePt t="29612" x="4513263" y="4481513"/>
          <p14:tracePt t="29615" x="4521200" y="4481513"/>
          <p14:tracePt t="29630" x="4529138" y="4481513"/>
          <p14:tracePt t="29682" x="4537075" y="4481513"/>
          <p14:tracePt t="29868" x="4537075" y="4489450"/>
          <p14:tracePt t="29878" x="4545013" y="4489450"/>
          <p14:tracePt t="29888" x="4552950" y="4489450"/>
          <p14:tracePt t="29894" x="4552950" y="4497388"/>
          <p14:tracePt t="29897" x="4560888" y="4497388"/>
          <p14:tracePt t="29910" x="4568825" y="4497388"/>
          <p14:tracePt t="29916" x="4568825" y="4489450"/>
          <p14:tracePt t="30141" x="4560888" y="4489450"/>
          <p14:tracePt t="30152" x="4552950" y="4489450"/>
          <p14:tracePt t="30162" x="4545013" y="4489450"/>
          <p14:tracePt t="30172" x="4537075" y="4489450"/>
          <p14:tracePt t="30176" x="4537075" y="4481513"/>
          <p14:tracePt t="30180" x="4529138" y="4481513"/>
          <p14:tracePt t="30191" x="4521200" y="4481513"/>
          <p14:tracePt t="30320" x="4521200" y="4489450"/>
          <p14:tracePt t="30324" x="4529138" y="4489450"/>
          <p14:tracePt t="30330" x="4529138" y="4497388"/>
          <p14:tracePt t="30336" x="4537075" y="4497388"/>
          <p14:tracePt t="30348" x="4537075" y="4505325"/>
          <p14:tracePt t="30358" x="4545013" y="4505325"/>
          <p14:tracePt t="30374" x="4545013" y="4513263"/>
          <p14:tracePt t="30389" x="4552950" y="4513263"/>
          <p14:tracePt t="30447" x="4560888" y="4513263"/>
          <p14:tracePt t="30458" x="4560888" y="4505325"/>
          <p14:tracePt t="30462" x="4568825" y="4505325"/>
          <p14:tracePt t="30610" x="4560888" y="4505325"/>
          <p14:tracePt t="30618" x="4560888" y="4497388"/>
          <p14:tracePt t="30622" x="4552950" y="4497388"/>
          <p14:tracePt t="30633" x="4545013" y="4497388"/>
          <p14:tracePt t="30800" x="4552950" y="4497388"/>
          <p14:tracePt t="30810" x="4560888" y="4497388"/>
          <p14:tracePt t="30822" x="4568825" y="4497388"/>
          <p14:tracePt t="30838" x="4576763" y="4497388"/>
          <p14:tracePt t="30850" x="4584700" y="4497388"/>
          <p14:tracePt t="30862" x="4592638" y="4497388"/>
          <p14:tracePt t="30864" x="4592638" y="4505325"/>
          <p14:tracePt t="30868" x="4600575" y="4505325"/>
          <p14:tracePt t="30878" x="4608513" y="4505325"/>
          <p14:tracePt t="30886" x="4616450" y="4505325"/>
          <p14:tracePt t="30894" x="4624388" y="4505325"/>
          <p14:tracePt t="30902" x="4632325" y="4505325"/>
          <p14:tracePt t="30907" x="4632325" y="4513263"/>
          <p14:tracePt t="30909" x="4640263" y="4513263"/>
          <p14:tracePt t="30914" x="4648200" y="4513263"/>
          <p14:tracePt t="30921" x="4656138" y="4513263"/>
          <p14:tracePt t="30942" x="4672013" y="4505325"/>
          <p14:tracePt t="30958" x="4679950" y="4505325"/>
          <p14:tracePt t="30972" x="4679950" y="4497388"/>
          <p14:tracePt t="30998" x="4687888" y="4497388"/>
          <p14:tracePt t="31000" x="4687888" y="4489450"/>
          <p14:tracePt t="31018" x="4687888" y="4481513"/>
          <p14:tracePt t="31032" x="4687888" y="4473575"/>
          <p14:tracePt t="31042" x="4695825" y="4473575"/>
          <p14:tracePt t="31046" x="4695825" y="4465638"/>
          <p14:tracePt t="31062" x="4695825" y="4457700"/>
          <p14:tracePt t="31108" x="4695825" y="4449763"/>
          <p14:tracePt t="31134" x="4695825" y="4441825"/>
          <p14:tracePt t="31148" x="4695825" y="4433888"/>
          <p14:tracePt t="31151" x="4705350" y="4433888"/>
          <p14:tracePt t="31163" x="4705350" y="4425950"/>
          <p14:tracePt t="31170" x="4705350" y="4418013"/>
          <p14:tracePt t="31178" x="4705350" y="4410075"/>
          <p14:tracePt t="31186" x="4705350" y="4402138"/>
          <p14:tracePt t="31194" x="4705350" y="4394200"/>
          <p14:tracePt t="31206" x="4705350" y="4386263"/>
          <p14:tracePt t="31214" x="4705350" y="4378325"/>
          <p14:tracePt t="31223" x="4713288" y="4378325"/>
          <p14:tracePt t="31230" x="4713288" y="4370388"/>
          <p14:tracePt t="31334" x="4713288" y="4362450"/>
          <p14:tracePt t="31366" x="4713288" y="4354513"/>
          <p14:tracePt t="31514" x="4721225" y="4354513"/>
          <p14:tracePt t="31555" x="4729163" y="4354513"/>
          <p14:tracePt t="31562" x="4729163" y="4346575"/>
          <p14:tracePt t="31572" x="4737100" y="4346575"/>
          <p14:tracePt t="31592" x="4737100" y="4338638"/>
          <p14:tracePt t="31595" x="4745038" y="4338638"/>
          <p14:tracePt t="31612" x="4745038" y="4330700"/>
          <p14:tracePt t="31616" x="4752975" y="4330700"/>
          <p14:tracePt t="31640" x="4752975" y="4322763"/>
          <p14:tracePt t="31645" x="4760913" y="4322763"/>
          <p14:tracePt t="31652" x="4760913" y="4314825"/>
          <p14:tracePt t="31661" x="4760913" y="4306888"/>
          <p14:tracePt t="31668" x="4768850" y="4306888"/>
          <p14:tracePt t="31672" x="4768850" y="4298950"/>
          <p14:tracePt t="31678" x="4768850" y="4291013"/>
          <p14:tracePt t="31684" x="4768850" y="4281488"/>
          <p14:tracePt t="31686" x="4760913" y="4281488"/>
          <p14:tracePt t="31691" x="4760913" y="4273550"/>
          <p14:tracePt t="31696" x="4760913" y="4265613"/>
          <p14:tracePt t="31700" x="4760913" y="4257675"/>
          <p14:tracePt t="31706" x="4752975" y="4249738"/>
          <p14:tracePt t="31710" x="4752975" y="4241800"/>
          <p14:tracePt t="31718" x="4752975" y="4233863"/>
          <p14:tracePt t="31723" x="4745038" y="4233863"/>
          <p14:tracePt t="31726" x="4745038" y="4225925"/>
          <p14:tracePt t="31734" x="4745038" y="4217988"/>
          <p14:tracePt t="31737" x="4737100" y="4217988"/>
          <p14:tracePt t="31742" x="4737100" y="4210050"/>
          <p14:tracePt t="31746" x="4729163" y="4210050"/>
          <p14:tracePt t="31748" x="4729163" y="4202113"/>
          <p14:tracePt t="31752" x="4721225" y="4202113"/>
          <p14:tracePt t="31756" x="4721225" y="4194175"/>
          <p14:tracePt t="31758" x="4713288" y="4186238"/>
          <p14:tracePt t="31762" x="4705350" y="4178300"/>
          <p14:tracePt t="31766" x="4695825" y="4170363"/>
          <p14:tracePt t="31771" x="4687888" y="4162425"/>
          <p14:tracePt t="31775" x="4679950" y="4154488"/>
          <p14:tracePt t="31777" x="4672013" y="4154488"/>
          <p14:tracePt t="31779" x="4672013" y="4146550"/>
          <p14:tracePt t="31780" x="4664075" y="4146550"/>
          <p14:tracePt t="31784" x="4656138" y="4138613"/>
          <p14:tracePt t="31788" x="4648200" y="4130675"/>
          <p14:tracePt t="31790" x="4640263" y="4130675"/>
          <p14:tracePt t="31794" x="4632325" y="4122738"/>
          <p14:tracePt t="31798" x="4624388" y="4122738"/>
          <p14:tracePt t="31800" x="4616450" y="4114800"/>
          <p14:tracePt t="31804" x="4608513" y="4114800"/>
          <p14:tracePt t="31806" x="4600575" y="4106863"/>
          <p14:tracePt t="31810" x="4592638" y="4106863"/>
          <p14:tracePt t="31812" x="4584700" y="4098925"/>
          <p14:tracePt t="31816" x="4576763" y="4098925"/>
          <p14:tracePt t="31818" x="4576763" y="4090988"/>
          <p14:tracePt t="31822" x="4560888" y="4090988"/>
          <p14:tracePt t="31826" x="4552950" y="4083050"/>
          <p14:tracePt t="31830" x="4545013" y="4083050"/>
          <p14:tracePt t="31834" x="4537075" y="4083050"/>
          <p14:tracePt t="31836" x="4537075" y="4075113"/>
          <p14:tracePt t="31839" x="4529138" y="4075113"/>
          <p14:tracePt t="31842" x="4521200" y="4075113"/>
          <p14:tracePt t="31847" x="4513263" y="4075113"/>
          <p14:tracePt t="31850" x="4505325" y="4075113"/>
          <p14:tracePt t="31857" x="4497388" y="4075113"/>
          <p14:tracePt t="31862" x="4489450" y="4075113"/>
          <p14:tracePt t="31865" x="4489450" y="4067175"/>
          <p14:tracePt t="31866" x="4481513" y="4067175"/>
          <p14:tracePt t="31872" x="4473575" y="4067175"/>
          <p14:tracePt t="31878" x="4465638" y="4067175"/>
          <p14:tracePt t="31886" x="4457700" y="4067175"/>
          <p14:tracePt t="31893" x="4449763" y="4067175"/>
          <p14:tracePt t="31898" x="4441825" y="4067175"/>
          <p14:tracePt t="31907" x="4433888" y="4067175"/>
          <p14:tracePt t="31914" x="4425950" y="4067175"/>
          <p14:tracePt t="31924" x="4418013" y="4067175"/>
          <p14:tracePt t="31943" x="4410075" y="4067175"/>
          <p14:tracePt t="31958" x="4410075" y="4075113"/>
          <p14:tracePt t="31973" x="4402138" y="4075113"/>
          <p14:tracePt t="31980" x="4402138" y="4083050"/>
          <p14:tracePt t="31992" x="4394200" y="4090988"/>
          <p14:tracePt t="32002" x="4394200" y="4098925"/>
          <p14:tracePt t="32014" x="4394200" y="4106863"/>
          <p14:tracePt t="32023" x="4386263" y="4106863"/>
          <p14:tracePt t="32025" x="4386263" y="4114800"/>
          <p14:tracePt t="32034" x="4386263" y="4122738"/>
          <p14:tracePt t="32042" x="4386263" y="4130675"/>
          <p14:tracePt t="32052" x="4386263" y="4138613"/>
          <p14:tracePt t="32062" x="4386263" y="4146550"/>
          <p14:tracePt t="32072" x="4386263" y="4154488"/>
          <p14:tracePt t="32086" x="4386263" y="4162425"/>
          <p14:tracePt t="32095" x="4378325" y="4162425"/>
          <p14:tracePt t="32098" x="4378325" y="4170363"/>
          <p14:tracePt t="32108" x="4378325" y="4178300"/>
          <p14:tracePt t="32118" x="4378325" y="4186238"/>
          <p14:tracePt t="32132" x="4378325" y="4194175"/>
          <p14:tracePt t="32150" x="4378325" y="4202113"/>
          <p14:tracePt t="32175" x="4378325" y="4210050"/>
          <p14:tracePt t="32194" x="4378325" y="4217988"/>
          <p14:tracePt t="32208" x="4378325" y="4225925"/>
          <p14:tracePt t="32222" x="4378325" y="4233863"/>
          <p14:tracePt t="32228" x="4378325" y="4241800"/>
          <p14:tracePt t="32239" x="4378325" y="4249738"/>
          <p14:tracePt t="32248" x="4378325" y="4257675"/>
          <p14:tracePt t="32252" x="4370388" y="4257675"/>
          <p14:tracePt t="32256" x="4370388" y="4265613"/>
          <p14:tracePt t="32266" x="4370388" y="4273550"/>
          <p14:tracePt t="32276" x="4370388" y="4281488"/>
          <p14:tracePt t="32286" x="4378325" y="4291013"/>
          <p14:tracePt t="32298" x="4378325" y="4298950"/>
          <p14:tracePt t="32339" x="4378325" y="4306888"/>
          <p14:tracePt t="32355" x="4378325" y="4314825"/>
          <p14:tracePt t="32364" x="4378325" y="4322763"/>
          <p14:tracePt t="32371" x="4386263" y="4322763"/>
          <p14:tracePt t="32373" x="4386263" y="4330700"/>
          <p14:tracePt t="32384" x="4386263" y="4338638"/>
          <p14:tracePt t="32398" x="4386263" y="4346575"/>
          <p14:tracePt t="32406" x="4394200" y="4346575"/>
          <p14:tracePt t="32408" x="4394200" y="4354513"/>
          <p14:tracePt t="32424" x="4394200" y="4362450"/>
          <p14:tracePt t="32441" x="4402138" y="4362450"/>
          <p14:tracePt t="32450" x="4402138" y="4370388"/>
          <p14:tracePt t="32468" x="4402138" y="4378325"/>
          <p14:tracePt t="32477" x="4410075" y="4378325"/>
          <p14:tracePt t="32486" x="4410075" y="4386263"/>
          <p14:tracePt t="32498" x="4410075" y="4394200"/>
          <p14:tracePt t="32500" x="4418013" y="4394200"/>
          <p14:tracePt t="32512" x="4418013" y="4402138"/>
          <p14:tracePt t="32539" x="4418013" y="4410075"/>
          <p14:tracePt t="32558" x="4425950" y="4410075"/>
          <p14:tracePt t="32578" x="4425950" y="4418013"/>
          <p14:tracePt t="32592" x="4425950" y="4425950"/>
          <p14:tracePt t="32602" x="4433888" y="4425950"/>
          <p14:tracePt t="32605" x="4433888" y="4433888"/>
          <p14:tracePt t="32614" x="4433888" y="4441825"/>
          <p14:tracePt t="32627" x="4441825" y="4441825"/>
          <p14:tracePt t="32628" x="4441825" y="4449763"/>
          <p14:tracePt t="32650" x="4441825" y="4457700"/>
          <p14:tracePt t="32835" x="4449763" y="4457700"/>
          <p14:tracePt t="32838" x="4449763" y="4465638"/>
          <p14:tracePt t="32872" x="4449763" y="4473575"/>
          <p14:tracePt t="33005" x="4449763" y="4481513"/>
          <p14:tracePt t="33040" x="4457700" y="4481513"/>
          <p14:tracePt t="33080" x="4457700" y="4489450"/>
          <p14:tracePt t="33116" x="4465638" y="4489450"/>
          <p14:tracePt t="33119" x="4465638" y="4497388"/>
          <p14:tracePt t="33138" x="4465638" y="4505325"/>
          <p14:tracePt t="33148" x="4473575" y="4505325"/>
          <p14:tracePt t="33152" x="4473575" y="4513263"/>
          <p14:tracePt t="33377" x="4481513" y="4513263"/>
          <p14:tracePt t="33508" x="4489450" y="4513263"/>
          <p14:tracePt t="33528" x="4497388" y="4513263"/>
          <p14:tracePt t="33538" x="4505325" y="4513263"/>
          <p14:tracePt t="34805" x="4505325" y="4521200"/>
          <p14:tracePt t="34810" x="4513263" y="4521200"/>
          <p14:tracePt t="34821" x="4513263" y="4529138"/>
          <p14:tracePt t="34825" x="4521200" y="4529138"/>
          <p14:tracePt t="34836" x="4529138" y="4537075"/>
          <p14:tracePt t="34844" x="4537075" y="4537075"/>
          <p14:tracePt t="34847" x="4537075" y="4545013"/>
          <p14:tracePt t="34850" x="4545013" y="4545013"/>
          <p14:tracePt t="34857" x="4552950" y="4545013"/>
          <p14:tracePt t="34858" x="4552950" y="4552950"/>
          <p14:tracePt t="34860" x="4560888" y="4552950"/>
          <p14:tracePt t="34866" x="4568825" y="4552950"/>
          <p14:tracePt t="34870" x="4576763" y="4552950"/>
          <p14:tracePt t="34874" x="4584700" y="4552950"/>
          <p14:tracePt t="34877" x="4584700" y="4560888"/>
          <p14:tracePt t="34879" x="4592638" y="4560888"/>
          <p14:tracePt t="34882" x="4600575" y="4560888"/>
          <p14:tracePt t="34884" x="4608513" y="4560888"/>
          <p14:tracePt t="34889" x="4616450" y="4560888"/>
          <p14:tracePt t="34892" x="4624388" y="4560888"/>
          <p14:tracePt t="34896" x="4632325" y="4568825"/>
          <p14:tracePt t="34900" x="4640263" y="4568825"/>
          <p14:tracePt t="34905" x="4648200" y="4568825"/>
          <p14:tracePt t="34908" x="4656138" y="4568825"/>
          <p14:tracePt t="34912" x="4664075" y="4568825"/>
          <p14:tracePt t="34916" x="4672013" y="4568825"/>
          <p14:tracePt t="34923" x="4679950" y="4568825"/>
          <p14:tracePt t="34928" x="4687888" y="4576763"/>
          <p14:tracePt t="34943" x="4705350" y="4576763"/>
          <p14:tracePt t="34948" x="4713288" y="4576763"/>
          <p14:tracePt t="34957" x="4721225" y="4576763"/>
          <p14:tracePt t="34964" x="4729163" y="4576763"/>
          <p14:tracePt t="34973" x="4737100" y="4576763"/>
          <p14:tracePt t="34974" x="4737100" y="4568825"/>
          <p14:tracePt t="34980" x="4745038" y="4568825"/>
          <p14:tracePt t="34990" x="4752975" y="4568825"/>
          <p14:tracePt t="34996" x="4760913" y="4560888"/>
          <p14:tracePt t="35006" x="4768850" y="4560888"/>
          <p14:tracePt t="35008" x="4768850" y="4552950"/>
          <p14:tracePt t="35014" x="4776788" y="4552950"/>
          <p14:tracePt t="35016" x="4776788" y="4545013"/>
          <p14:tracePt t="35022" x="4784725" y="4537075"/>
          <p14:tracePt t="35026" x="4784725" y="4529138"/>
          <p14:tracePt t="35028" x="4792663" y="4529138"/>
          <p14:tracePt t="35032" x="4792663" y="4521200"/>
          <p14:tracePt t="35036" x="4800600" y="4513263"/>
          <p14:tracePt t="35042" x="4800600" y="4505325"/>
          <p14:tracePt t="35046" x="4808538" y="4505325"/>
          <p14:tracePt t="35048" x="4808538" y="4497388"/>
          <p14:tracePt t="35052" x="4808538" y="4489450"/>
          <p14:tracePt t="35057" x="4816475" y="4489450"/>
          <p14:tracePt t="35059" x="4816475" y="4481513"/>
          <p14:tracePt t="35066" x="4816475" y="4473575"/>
          <p14:tracePt t="35072" x="4816475" y="4465638"/>
          <p14:tracePt t="35074" x="4824413" y="4465638"/>
          <p14:tracePt t="35082" x="4824413" y="4457700"/>
          <p14:tracePt t="35094" x="4824413" y="4449763"/>
          <p14:tracePt t="35108" x="4824413" y="4441825"/>
          <p14:tracePt t="35110" x="4832350" y="4441825"/>
          <p14:tracePt t="35122" x="4832350" y="4433888"/>
          <p14:tracePt t="35130" x="4832350" y="4425950"/>
          <p14:tracePt t="35136" x="4832350" y="4418013"/>
          <p14:tracePt t="35142" x="4832350" y="4410075"/>
          <p14:tracePt t="35146" x="4832350" y="4402138"/>
          <p14:tracePt t="35150" x="4832350" y="4394200"/>
          <p14:tracePt t="35152" x="4824413" y="4394200"/>
          <p14:tracePt t="35157" x="4824413" y="4378325"/>
          <p14:tracePt t="35160" x="4824413" y="4370388"/>
          <p14:tracePt t="35164" x="4824413" y="4362450"/>
          <p14:tracePt t="35168" x="4816475" y="4354513"/>
          <p14:tracePt t="35173" x="4816475" y="4346575"/>
          <p14:tracePt t="35176" x="4816475" y="4338638"/>
          <p14:tracePt t="35178" x="4808538" y="4338638"/>
          <p14:tracePt t="35180" x="4808538" y="4330700"/>
          <p14:tracePt t="35184" x="4808538" y="4322763"/>
          <p14:tracePt t="35186" x="4800600" y="4322763"/>
          <p14:tracePt t="35189" x="4800600" y="4314825"/>
          <p14:tracePt t="35194" x="4800600" y="4306888"/>
          <p14:tracePt t="35196" x="4792663" y="4306888"/>
          <p14:tracePt t="35200" x="4792663" y="4298950"/>
          <p14:tracePt t="35208" x="4792663" y="4291013"/>
          <p14:tracePt t="35210" x="4784725" y="4291013"/>
          <p14:tracePt t="35216" x="4784725" y="4281488"/>
          <p14:tracePt t="35226" x="4776788" y="4281488"/>
          <p14:tracePt t="35230" x="4776788" y="4273550"/>
          <p14:tracePt t="35252" x="4776788" y="4265613"/>
          <p14:tracePt t="35256" x="4768850" y="4265613"/>
          <p14:tracePt t="35264" x="4768850" y="4257675"/>
          <p14:tracePt t="35268" x="4760913" y="4257675"/>
          <p14:tracePt t="35273" x="4760913" y="4249738"/>
          <p14:tracePt t="35279" x="4752975" y="4249738"/>
          <p14:tracePt t="35280" x="4752975" y="4241800"/>
          <p14:tracePt t="35286" x="4752975" y="4233863"/>
          <p14:tracePt t="35290" x="4745038" y="4233863"/>
          <p14:tracePt t="35294" x="4745038" y="4225925"/>
          <p14:tracePt t="35296" x="4737100" y="4225925"/>
          <p14:tracePt t="35302" x="4737100" y="4217988"/>
          <p14:tracePt t="35307" x="4729163" y="4217988"/>
          <p14:tracePt t="35312" x="4729163" y="4210050"/>
          <p14:tracePt t="35316" x="4721225" y="4210050"/>
          <p14:tracePt t="35324" x="4721225" y="4202113"/>
          <p14:tracePt t="35326" x="4713288" y="4202113"/>
          <p14:tracePt t="35336" x="4705350" y="4202113"/>
          <p14:tracePt t="35339" x="4705350" y="4194175"/>
          <p14:tracePt t="35346" x="4695825" y="4194175"/>
          <p14:tracePt t="35352" x="4687888" y="4186238"/>
          <p14:tracePt t="35358" x="4679950" y="4186238"/>
          <p14:tracePt t="35362" x="4672013" y="4186238"/>
          <p14:tracePt t="35365" x="4672013" y="4178300"/>
          <p14:tracePt t="35366" x="4664075" y="4178300"/>
          <p14:tracePt t="35373" x="4656138" y="4178300"/>
          <p14:tracePt t="35376" x="4648200" y="4178300"/>
          <p14:tracePt t="35380" x="4640263" y="4170363"/>
          <p14:tracePt t="35384" x="4632325" y="4170363"/>
          <p14:tracePt t="35389" x="4624388" y="4170363"/>
          <p14:tracePt t="35392" x="4616450" y="4170363"/>
          <p14:tracePt t="35396" x="4608513" y="4170363"/>
          <p14:tracePt t="35400" x="4600575" y="4170363"/>
          <p14:tracePt t="35406" x="4592638" y="4162425"/>
          <p14:tracePt t="35410" x="4584700" y="4162425"/>
          <p14:tracePt t="35414" x="4576763" y="4162425"/>
          <p14:tracePt t="35418" x="4568825" y="4162425"/>
          <p14:tracePt t="35425" x="4560888" y="4162425"/>
          <p14:tracePt t="35432" x="4552950" y="4162425"/>
          <p14:tracePt t="35442" x="4545013" y="4162425"/>
          <p14:tracePt t="35468" x="4537075" y="4154488"/>
          <p14:tracePt t="35486" x="4529138" y="4154488"/>
          <p14:tracePt t="35496" x="4521200" y="4154488"/>
          <p14:tracePt t="35507" x="4513263" y="4154488"/>
          <p14:tracePt t="35508" x="4513263" y="4162425"/>
          <p14:tracePt t="35510" x="4505325" y="4162425"/>
          <p14:tracePt t="35516" x="4497388" y="4162425"/>
          <p14:tracePt t="35523" x="4489450" y="4162425"/>
          <p14:tracePt t="35528" x="4481513" y="4162425"/>
          <p14:tracePt t="35534" x="4473575" y="4162425"/>
          <p14:tracePt t="35540" x="4465638" y="4162425"/>
          <p14:tracePt t="35546" x="4457700" y="4162425"/>
          <p14:tracePt t="35552" x="4449763" y="4162425"/>
          <p14:tracePt t="35558" x="4441825" y="4162425"/>
          <p14:tracePt t="35564" x="4433888" y="4162425"/>
          <p14:tracePt t="35571" x="4425950" y="4162425"/>
          <p14:tracePt t="35576" x="4418013" y="4162425"/>
          <p14:tracePt t="35580" x="4410075" y="4162425"/>
          <p14:tracePt t="35589" x="4402138" y="4162425"/>
          <p14:tracePt t="35592" x="4402138" y="4170363"/>
          <p14:tracePt t="35594" x="4394200" y="4170363"/>
          <p14:tracePt t="35606" x="4386263" y="4170363"/>
          <p14:tracePt t="35614" x="4386263" y="4178300"/>
          <p14:tracePt t="35623" x="4378325" y="4178300"/>
          <p14:tracePt t="35632" x="4378325" y="4186238"/>
          <p14:tracePt t="35642" x="4370388" y="4186238"/>
          <p14:tracePt t="35650" x="4370388" y="4194175"/>
          <p14:tracePt t="35665" x="4370388" y="4202113"/>
          <p14:tracePt t="35666" x="4362450" y="4202113"/>
          <p14:tracePt t="35676" x="4362450" y="4210050"/>
          <p14:tracePt t="35694" x="4352925" y="4210050"/>
          <p14:tracePt t="35696" x="4352925" y="4217988"/>
          <p14:tracePt t="35722" x="4352925" y="4225925"/>
          <p14:tracePt t="35737" x="4352925" y="4233863"/>
          <p14:tracePt t="35740" x="4344988" y="4233863"/>
          <p14:tracePt t="35744" x="4344988" y="4241800"/>
          <p14:tracePt t="35752" x="4344988" y="4249738"/>
          <p14:tracePt t="35758" x="4344988" y="4257675"/>
          <p14:tracePt t="35766" x="4344988" y="4265613"/>
          <p14:tracePt t="35770" x="4344988" y="4273550"/>
          <p14:tracePt t="35776" x="4337050" y="4281488"/>
          <p14:tracePt t="35782" x="4337050" y="4291013"/>
          <p14:tracePt t="35789" x="4337050" y="4298950"/>
          <p14:tracePt t="35794" x="4337050" y="4306888"/>
          <p14:tracePt t="35800" x="4337050" y="4314825"/>
          <p14:tracePt t="35808" x="4337050" y="4322763"/>
          <p14:tracePt t="35816" x="4337050" y="4330700"/>
          <p14:tracePt t="35828" x="4337050" y="4338638"/>
          <p14:tracePt t="35850" x="4337050" y="4346575"/>
          <p14:tracePt t="35862" x="4337050" y="4354513"/>
          <p14:tracePt t="35874" x="4337050" y="4362450"/>
          <p14:tracePt t="35886" x="4337050" y="4370388"/>
          <p14:tracePt t="35902" x="4337050" y="4378325"/>
          <p14:tracePt t="36010" x="4337050" y="4386263"/>
          <p14:tracePt t="36037" x="4337050" y="4394200"/>
          <p14:tracePt t="36070" x="4337050" y="4402138"/>
          <p14:tracePt t="36116" x="4337050" y="4410075"/>
          <p14:tracePt t="36156" x="4337050" y="4418013"/>
          <p14:tracePt t="36386" x="4344988" y="4418013"/>
          <p14:tracePt t="36422" x="4344988" y="4425950"/>
          <p14:tracePt t="36488" x="4344988" y="4433888"/>
          <p14:tracePt t="36492" x="4352925" y="4433888"/>
          <p14:tracePt t="36512" x="4352925" y="4441825"/>
          <p14:tracePt t="36518" x="4362450" y="4441825"/>
          <p14:tracePt t="36530" x="4362450" y="4449763"/>
          <p14:tracePt t="36534" x="4370388" y="4449763"/>
          <p14:tracePt t="36556" x="4378325" y="4449763"/>
          <p14:tracePt t="36562" x="4378325" y="4457700"/>
          <p14:tracePt t="36616" x="4386263" y="4457700"/>
          <p14:tracePt t="36694" x="4394200" y="4457700"/>
          <p14:tracePt t="36697" x="4394200" y="4465638"/>
          <p14:tracePt t="36822" x="4402138" y="4465638"/>
          <p14:tracePt t="36830" x="4402138" y="4473575"/>
          <p14:tracePt t="36838" x="4410075" y="4473575"/>
          <p14:tracePt t="36854" x="4418013" y="4473575"/>
          <p14:tracePt t="36864" x="4425950" y="4473575"/>
          <p14:tracePt t="36874" x="4433888" y="4473575"/>
          <p14:tracePt t="36889" x="4441825" y="4473575"/>
          <p14:tracePt t="36891" x="4441825" y="4481513"/>
          <p14:tracePt t="36906" x="4449763" y="4481513"/>
          <p14:tracePt t="36918" x="4457700" y="4481513"/>
          <p14:tracePt t="36935" x="4465638" y="4481513"/>
          <p14:tracePt t="36941" x="4465638" y="4489450"/>
          <p14:tracePt t="36957" x="4473575" y="4489450"/>
          <p14:tracePt t="36974" x="4481513" y="4489450"/>
          <p14:tracePt t="37002" x="4489450" y="4489450"/>
          <p14:tracePt t="37016" x="4497388" y="4489450"/>
          <p14:tracePt t="37026" x="4505325" y="4489450"/>
          <p14:tracePt t="37034" x="4513263" y="4489450"/>
          <p14:tracePt t="37042" x="4521200" y="4489450"/>
          <p14:tracePt t="37050" x="4529138" y="4489450"/>
          <p14:tracePt t="37057" x="4537075" y="4489450"/>
          <p14:tracePt t="37062" x="4545013" y="4489450"/>
          <p14:tracePt t="37070" x="4552950" y="4489450"/>
          <p14:tracePt t="37073" x="4552950" y="4497388"/>
          <p14:tracePt t="37076" x="4560888" y="4497388"/>
          <p14:tracePt t="37086" x="4568825" y="4497388"/>
          <p14:tracePt t="37098" x="4576763" y="4497388"/>
          <p14:tracePt t="37147" x="4584700" y="4497388"/>
          <p14:tracePt t="37160" x="4592638" y="4497388"/>
          <p14:tracePt t="37168" x="4600575" y="4497388"/>
          <p14:tracePt t="37171" x="4600575" y="4505325"/>
          <p14:tracePt t="37176" x="4608513" y="4505325"/>
          <p14:tracePt t="37182" x="4616450" y="4505325"/>
          <p14:tracePt t="37190" x="4624388" y="4505325"/>
          <p14:tracePt t="37194" x="4632325" y="4505325"/>
          <p14:tracePt t="37202" x="4640263" y="4505325"/>
          <p14:tracePt t="37324" x="4648200" y="4505325"/>
          <p14:tracePt t="37372" x="4648200" y="4497388"/>
          <p14:tracePt t="37402" x="4656138" y="4497388"/>
          <p14:tracePt t="37755" x="4664075" y="4489450"/>
          <p14:tracePt t="37907" x="4672013" y="4489450"/>
          <p14:tracePt t="37914" x="4672013" y="4481513"/>
          <p14:tracePt t="37950" x="4679950" y="4481513"/>
          <p14:tracePt t="37962" x="4679950" y="4473575"/>
          <p14:tracePt t="38063" x="4687888" y="4473575"/>
          <p14:tracePt t="38065" x="4687888" y="4465638"/>
          <p14:tracePt t="38092" x="4687888" y="4457700"/>
          <p14:tracePt t="38122" x="4695825" y="4457700"/>
          <p14:tracePt t="38180" x="4695825" y="4449763"/>
          <p14:tracePt t="38189" x="4705350" y="4449763"/>
          <p14:tracePt t="38207" x="4713288" y="4449763"/>
          <p14:tracePt t="38216" x="4713288" y="4441825"/>
          <p14:tracePt t="38219" x="4721225" y="4441825"/>
          <p14:tracePt t="38228" x="4729163" y="4441825"/>
          <p14:tracePt t="38240" x="4737100" y="4441825"/>
          <p14:tracePt t="38250" x="4745038" y="4441825"/>
          <p14:tracePt t="38262" x="4752975" y="4441825"/>
          <p14:tracePt t="38292" x="4760913" y="4441825"/>
          <p14:tracePt t="38308" x="4760913" y="4433888"/>
          <p14:tracePt t="38322" x="4768850" y="4433888"/>
          <p14:tracePt t="38414" x="4768850" y="4425950"/>
          <p14:tracePt t="38423" x="4776788" y="4425950"/>
          <p14:tracePt t="38434" x="4776788" y="4418013"/>
          <p14:tracePt t="38450" x="4784725" y="4418013"/>
          <p14:tracePt t="38468" x="4784725" y="4410075"/>
          <p14:tracePt t="38494" x="4792663" y="4410075"/>
          <p14:tracePt t="38502" x="4792663" y="4402138"/>
          <p14:tracePt t="38520" x="4792663" y="4394200"/>
          <p14:tracePt t="38524" x="4800600" y="4394200"/>
          <p14:tracePt t="38574" x="4800600" y="4386263"/>
          <p14:tracePt t="38590" x="4800600" y="4378325"/>
          <p14:tracePt t="38620" x="4800600" y="4370388"/>
          <p14:tracePt t="38652" x="4800600" y="4362450"/>
          <p14:tracePt t="38732" x="4800600" y="4354513"/>
          <p14:tracePt t="39029" x="4800600" y="4346575"/>
          <p14:tracePt t="39146" x="4800600" y="4338638"/>
          <p14:tracePt t="39367" x="4800600" y="4330700"/>
          <p14:tracePt t="39490" x="4800600" y="4322763"/>
          <p14:tracePt t="39510" x="4808538" y="4322763"/>
          <p14:tracePt t="39579" x="4808538" y="4314825"/>
          <p14:tracePt t="39608" x="4808538" y="4306888"/>
          <p14:tracePt t="39630" x="4808538" y="4298950"/>
          <p14:tracePt t="39976" x="4808538" y="4291013"/>
          <p14:tracePt t="40657" x="4808538" y="4281488"/>
          <p14:tracePt t="41978" x="4808538" y="4273550"/>
          <p14:tracePt t="42006" x="4808538" y="4265613"/>
          <p14:tracePt t="42189" x="4800600" y="4257675"/>
          <p14:tracePt t="42252" x="4800600" y="4249738"/>
          <p14:tracePt t="42276" x="4792663" y="4249738"/>
          <p14:tracePt t="42282" x="4792663" y="4241800"/>
          <p14:tracePt t="42296" x="4784725" y="4233863"/>
          <p14:tracePt t="42306" x="4784725" y="4225925"/>
          <p14:tracePt t="42310" x="4776788" y="4225925"/>
          <p14:tracePt t="42316" x="4776788" y="4217988"/>
          <p14:tracePt t="42326" x="4776788" y="4210050"/>
          <p14:tracePt t="42330" x="4768850" y="4210050"/>
          <p14:tracePt t="42341" x="4768850" y="4202113"/>
          <p14:tracePt t="42360" x="4768850" y="4194175"/>
          <p14:tracePt t="42368" x="4760913" y="4194175"/>
          <p14:tracePt t="42378" x="4760913" y="4186238"/>
          <p14:tracePt t="42390" x="4760913" y="4178300"/>
          <p14:tracePt t="42398" x="4760913" y="4170363"/>
          <p14:tracePt t="42407" x="4760913" y="4162425"/>
          <p14:tracePt t="42414" x="4760913" y="4154488"/>
          <p14:tracePt t="42418" x="4752975" y="4154488"/>
          <p14:tracePt t="42420" x="4752975" y="4146550"/>
          <p14:tracePt t="42429" x="4752975" y="4138613"/>
          <p14:tracePt t="42441" x="4752975" y="4130675"/>
          <p14:tracePt t="42450" x="4752975" y="4122738"/>
          <p14:tracePt t="42573" x="4752975" y="4114800"/>
          <p14:tracePt t="42632" x="4752975" y="4106863"/>
          <p14:tracePt t="42678" x="4760913" y="4106863"/>
          <p14:tracePt t="42694" x="4760913" y="4098925"/>
          <p14:tracePt t="42778" x="4768850" y="4098925"/>
          <p14:tracePt t="42796" x="4776788" y="4098925"/>
          <p14:tracePt t="42800" x="4784725" y="4098925"/>
          <p14:tracePt t="42805" x="4792663" y="4098925"/>
          <p14:tracePt t="42808" x="4800600" y="4098925"/>
          <p14:tracePt t="42812" x="4808538" y="4098925"/>
          <p14:tracePt t="42814" x="4816475" y="4098925"/>
          <p14:tracePt t="42818" x="4824413" y="4098925"/>
          <p14:tracePt t="42823" x="4832350" y="4098925"/>
          <p14:tracePt t="42824" x="4840288" y="4098925"/>
          <p14:tracePt t="42830" x="4848225" y="4098925"/>
          <p14:tracePt t="42831" x="4856163" y="4090988"/>
          <p14:tracePt t="42834" x="4864100" y="4090988"/>
          <p14:tracePt t="42839" x="4872038" y="4090988"/>
          <p14:tracePt t="42841" x="4879975" y="4090988"/>
          <p14:tracePt t="42844" x="4887913" y="4090988"/>
          <p14:tracePt t="42848" x="4895850" y="4090988"/>
          <p14:tracePt t="42852" x="4903788" y="4090988"/>
          <p14:tracePt t="42857" x="4911725" y="4090988"/>
          <p14:tracePt t="42858" x="4911725" y="4098925"/>
          <p14:tracePt t="42860" x="4919663" y="4098925"/>
          <p14:tracePt t="42867" x="4927600" y="4098925"/>
          <p14:tracePt t="42870" x="4935538" y="4098925"/>
          <p14:tracePt t="42876" x="4943475" y="4098925"/>
          <p14:tracePt t="42881" x="4951413" y="4098925"/>
          <p14:tracePt t="42884" x="4959350" y="4098925"/>
          <p14:tracePt t="42891" x="4967288" y="4098925"/>
          <p14:tracePt t="42892" x="4967288" y="4106863"/>
          <p14:tracePt t="42895" x="4975225" y="4106863"/>
          <p14:tracePt t="42898" x="4983163" y="4106863"/>
          <p14:tracePt t="42902" x="4991100" y="4106863"/>
          <p14:tracePt t="42906" x="4999038" y="4114800"/>
          <p14:tracePt t="42910" x="5006975" y="4114800"/>
          <p14:tracePt t="42914" x="5014913" y="4122738"/>
          <p14:tracePt t="42918" x="5022850" y="4122738"/>
          <p14:tracePt t="42920" x="5022850" y="4130675"/>
          <p14:tracePt t="42923" x="5030788" y="4130675"/>
          <p14:tracePt t="42926" x="5038725" y="4130675"/>
          <p14:tracePt t="42928" x="5038725" y="4138613"/>
          <p14:tracePt t="42930" x="5046663" y="4138613"/>
          <p14:tracePt t="42932" x="5056188" y="4138613"/>
          <p14:tracePt t="42934" x="5056188" y="4146550"/>
          <p14:tracePt t="42942" x="5072063" y="4154488"/>
          <p14:tracePt t="42945" x="5080000" y="4162425"/>
          <p14:tracePt t="42948" x="5087938" y="4170363"/>
          <p14:tracePt t="42956" x="5095875" y="4178300"/>
          <p14:tracePt t="42959" x="5103813" y="4186238"/>
          <p14:tracePt t="42962" x="5103813" y="4194175"/>
          <p14:tracePt t="42964" x="5111750" y="4194175"/>
          <p14:tracePt t="42966" x="5111750" y="4202113"/>
          <p14:tracePt t="42970" x="5119688" y="4202113"/>
          <p14:tracePt t="42974" x="5119688" y="4210050"/>
          <p14:tracePt t="42976" x="5119688" y="4217988"/>
          <p14:tracePt t="42978" x="5127625" y="4217988"/>
          <p14:tracePt t="42980" x="5127625" y="4225925"/>
          <p14:tracePt t="42986" x="5127625" y="4233863"/>
          <p14:tracePt t="42989" x="5135563" y="4233863"/>
          <p14:tracePt t="42992" x="5135563" y="4241800"/>
          <p14:tracePt t="42998" x="5143500" y="4249738"/>
          <p14:tracePt t="43007" x="5143500" y="4257675"/>
          <p14:tracePt t="43014" x="5143500" y="4265613"/>
          <p14:tracePt t="43016" x="5151438" y="4265613"/>
          <p14:tracePt t="43025" x="5151438" y="4273550"/>
          <p14:tracePt t="43034" x="5151438" y="4281488"/>
          <p14:tracePt t="43042" x="5151438" y="4291013"/>
          <p14:tracePt t="43050" x="5151438" y="4298950"/>
          <p14:tracePt t="43056" x="5151438" y="4306888"/>
          <p14:tracePt t="43060" x="5151438" y="4314825"/>
          <p14:tracePt t="43064" x="5151438" y="4322763"/>
          <p14:tracePt t="43068" x="5143500" y="4330700"/>
          <p14:tracePt t="43070" x="5143500" y="4338638"/>
          <p14:tracePt t="43074" x="5143500" y="4346575"/>
          <p14:tracePt t="43076" x="5135563" y="4346575"/>
          <p14:tracePt t="43078" x="5135563" y="4354513"/>
          <p14:tracePt t="43081" x="5135563" y="4362450"/>
          <p14:tracePt t="43082" x="5127625" y="4370388"/>
          <p14:tracePt t="43086" x="5119688" y="4378325"/>
          <p14:tracePt t="43089" x="5119688" y="4386263"/>
          <p14:tracePt t="43091" x="5111750" y="4394200"/>
          <p14:tracePt t="43094" x="5103813" y="4402138"/>
          <p14:tracePt t="43097" x="5103813" y="4410075"/>
          <p14:tracePt t="43098" x="5095875" y="4418013"/>
          <p14:tracePt t="43102" x="5087938" y="4425950"/>
          <p14:tracePt t="43106" x="5080000" y="4433888"/>
          <p14:tracePt t="43109" x="5072063" y="4441825"/>
          <p14:tracePt t="43112" x="5064125" y="4449763"/>
          <p14:tracePt t="43116" x="5056188" y="4457700"/>
          <p14:tracePt t="43120" x="5046663" y="4465638"/>
          <p14:tracePt t="43124" x="5038725" y="4473575"/>
          <p14:tracePt t="43128" x="5030788" y="4473575"/>
          <p14:tracePt t="43131" x="5030788" y="4481513"/>
          <p14:tracePt t="43134" x="5022850" y="4481513"/>
          <p14:tracePt t="43139" x="5022850" y="4489450"/>
          <p14:tracePt t="43143" x="5014913" y="4489450"/>
          <p14:tracePt t="43212" x="5006975" y="4489450"/>
          <p14:tracePt t="43215" x="5006975" y="4497388"/>
          <p14:tracePt t="43224" x="4999038" y="4497388"/>
          <p14:tracePt t="43232" x="4991100" y="4497388"/>
          <p14:tracePt t="43242" x="4983163" y="4497388"/>
          <p14:tracePt t="43244" x="4983163" y="4505325"/>
          <p14:tracePt t="43252" x="4975225" y="4505325"/>
          <p14:tracePt t="43264" x="4967288" y="4505325"/>
          <p14:tracePt t="43332" x="4959350" y="4505325"/>
          <p14:tracePt t="44161" x="4959350" y="4497388"/>
          <p14:tracePt t="45062" x="4959350" y="4505325"/>
          <p14:tracePt t="45067" x="4951413" y="4513263"/>
          <p14:tracePt t="45071" x="4951413" y="4521200"/>
          <p14:tracePt t="45073" x="4943475" y="4521200"/>
          <p14:tracePt t="45075" x="4943475" y="4529138"/>
          <p14:tracePt t="45078" x="4935538" y="4529138"/>
          <p14:tracePt t="45082" x="4927600" y="4529138"/>
          <p14:tracePt t="45086" x="4927600" y="4537075"/>
          <p14:tracePt t="52809" x="4935538" y="4537075"/>
          <p14:tracePt t="52811" x="4935538" y="4545013"/>
          <p14:tracePt t="52826" x="4943475" y="4552950"/>
          <p14:tracePt t="52840" x="4951413" y="4560888"/>
          <p14:tracePt t="52856" x="4951413" y="4568825"/>
          <p14:tracePt t="52859" x="4959350" y="4568825"/>
          <p14:tracePt t="52889" x="4951413" y="4568825"/>
          <p14:tracePt t="52894" x="4951413" y="4560888"/>
          <p14:tracePt t="53041" x="4951413" y="4552950"/>
          <p14:tracePt t="53045" x="4959350" y="4545013"/>
          <p14:tracePt t="53047" x="4959350" y="4529138"/>
          <p14:tracePt t="53049" x="4967288" y="4521200"/>
          <p14:tracePt t="53051" x="4967288" y="4497388"/>
          <p14:tracePt t="53053" x="4975225" y="4481513"/>
          <p14:tracePt t="53056" x="4983163" y="4425950"/>
          <p14:tracePt t="53059" x="4983163" y="4394200"/>
          <p14:tracePt t="53060" x="4991100" y="4362450"/>
          <p14:tracePt t="53062" x="4999038" y="4322763"/>
          <p14:tracePt t="53064" x="4999038" y="4281488"/>
          <p14:tracePt t="53066" x="5006975" y="4241800"/>
          <p14:tracePt t="53068" x="5006975" y="4202113"/>
          <p14:tracePt t="53070" x="5014913" y="4138613"/>
          <p14:tracePt t="53073" x="5014913" y="4106863"/>
          <p14:tracePt t="53074" x="5014913" y="4059238"/>
          <p14:tracePt t="53077" x="5014913" y="4011613"/>
          <p14:tracePt t="53078" x="5014913" y="3963988"/>
          <p14:tracePt t="53081" x="5022850" y="3898900"/>
          <p14:tracePt t="53082" x="5022850" y="3859213"/>
          <p14:tracePt t="53084" x="5022850" y="3803650"/>
          <p14:tracePt t="53086" x="5022850" y="3748088"/>
          <p14:tracePt t="53090" x="5030788" y="3636963"/>
          <p14:tracePt t="53092" x="5030788" y="3579813"/>
          <p14:tracePt t="53094" x="5030788" y="3532188"/>
          <p14:tracePt t="53097" x="5030788" y="3476625"/>
          <p14:tracePt t="53098" x="5030788" y="3429000"/>
          <p14:tracePt t="53100" x="5030788" y="3357563"/>
          <p14:tracePt t="53102" x="5030788" y="3325813"/>
          <p14:tracePt t="53104" x="5022850" y="3278188"/>
          <p14:tracePt t="53107" x="5022850" y="3228975"/>
          <p14:tracePt t="53110" x="5022850" y="3181350"/>
          <p14:tracePt t="53113" x="5014913" y="3094038"/>
          <p14:tracePt t="53114" x="5006975" y="3054350"/>
          <p14:tracePt t="53116" x="4999038" y="3014663"/>
          <p14:tracePt t="53118" x="4999038" y="2974975"/>
          <p14:tracePt t="53120" x="4991100" y="2927350"/>
          <p14:tracePt t="53123" x="4983163" y="2901950"/>
          <p14:tracePt t="53127" x="4967288" y="2838450"/>
          <p14:tracePt t="53129" x="4959350" y="2806700"/>
          <p14:tracePt t="53131" x="4951413" y="2767013"/>
          <p14:tracePt t="53132" x="4943475" y="2743200"/>
          <p14:tracePt t="53134" x="4935538" y="2719388"/>
          <p14:tracePt t="53136" x="4927600" y="2695575"/>
          <p14:tracePt t="53139" x="4919663" y="2671763"/>
          <p14:tracePt t="53140" x="4919663" y="2647950"/>
          <p14:tracePt t="53145" x="4903788" y="2608263"/>
          <p14:tracePt t="53147" x="4895850" y="2584450"/>
          <p14:tracePt t="53148" x="4887913" y="2566988"/>
          <p14:tracePt t="53150" x="4879975" y="2543175"/>
          <p14:tracePt t="53152" x="4872038" y="2535238"/>
          <p14:tracePt t="53157" x="4856163" y="2511425"/>
          <p14:tracePt t="53161" x="4848225" y="2487613"/>
          <p14:tracePt t="53164" x="4840288" y="2479675"/>
          <p14:tracePt t="53165" x="4840288" y="2471738"/>
          <p14:tracePt t="53166" x="4832350" y="2471738"/>
          <p14:tracePt t="53168" x="4832350" y="2463800"/>
          <p14:tracePt t="53170" x="4824413" y="2463800"/>
          <p14:tracePt t="53176" x="4816475" y="2455863"/>
          <p14:tracePt t="53184" x="4808538" y="2455863"/>
          <p14:tracePt t="53220" x="4808538" y="2463800"/>
          <p14:tracePt t="53224" x="4808538" y="2479675"/>
          <p14:tracePt t="53226" x="4808538" y="2487613"/>
          <p14:tracePt t="53228" x="4808538" y="2495550"/>
          <p14:tracePt t="53230" x="4808538" y="2511425"/>
          <p14:tracePt t="53232" x="4816475" y="2527300"/>
          <p14:tracePt t="53234" x="4816475" y="2551113"/>
          <p14:tracePt t="53237" x="4816475" y="2566988"/>
          <p14:tracePt t="53239" x="4816475" y="2584450"/>
          <p14:tracePt t="53241" x="4816475" y="2608263"/>
          <p14:tracePt t="53242" x="4824413" y="2624138"/>
          <p14:tracePt t="53244" x="4824413" y="2647950"/>
          <p14:tracePt t="53246" x="4824413" y="2663825"/>
          <p14:tracePt t="53248" x="4824413" y="2687638"/>
          <p14:tracePt t="53250" x="4824413" y="2711450"/>
          <p14:tracePt t="53253" x="4824413" y="2727325"/>
          <p14:tracePt t="53254" x="4824413" y="2743200"/>
          <p14:tracePt t="53257" x="4824413" y="2759075"/>
          <p14:tracePt t="53259" x="4824413" y="2782888"/>
          <p14:tracePt t="53260" x="4824413" y="2806700"/>
          <p14:tracePt t="53262" x="4824413" y="2822575"/>
          <p14:tracePt t="53264" x="4824413" y="2838450"/>
          <p14:tracePt t="53266" x="4824413" y="2862263"/>
          <p14:tracePt t="53269" x="4824413" y="2878138"/>
          <p14:tracePt t="53270" x="4816475" y="2909888"/>
          <p14:tracePt t="53274" x="4816475" y="2919413"/>
          <p14:tracePt t="53276" x="4808538" y="2959100"/>
          <p14:tracePt t="53279" x="4800600" y="2982913"/>
          <p14:tracePt t="53280" x="4792663" y="3006725"/>
          <p14:tracePt t="53282" x="4784725" y="3022600"/>
          <p14:tracePt t="53285" x="4776788" y="3038475"/>
          <p14:tracePt t="53286" x="4768850" y="3062288"/>
          <p14:tracePt t="53289" x="4760913" y="3078163"/>
          <p14:tracePt t="53291" x="4752975" y="3101975"/>
          <p14:tracePt t="53295" x="4729163" y="3141663"/>
          <p14:tracePt t="53296" x="4721225" y="3165475"/>
          <p14:tracePt t="53298" x="4705350" y="3181350"/>
          <p14:tracePt t="53300" x="4687888" y="3205163"/>
          <p14:tracePt t="53302" x="4672013" y="3221038"/>
          <p14:tracePt t="53304" x="4664075" y="3236913"/>
          <p14:tracePt t="53307" x="4648200" y="3252788"/>
          <p14:tracePt t="53308" x="4632325" y="3278188"/>
          <p14:tracePt t="53310" x="4608513" y="3302000"/>
          <p14:tracePt t="53316" x="4584700" y="3325813"/>
          <p14:tracePt t="53317" x="4568825" y="3341688"/>
          <p14:tracePt t="53319" x="4552950" y="3357563"/>
          <p14:tracePt t="53320" x="4529138" y="3381375"/>
          <p14:tracePt t="53323" x="4513263" y="3397250"/>
          <p14:tracePt t="53324" x="4497388" y="3413125"/>
          <p14:tracePt t="53329" x="4465638" y="3452813"/>
          <p14:tracePt t="53333" x="4425950" y="3484563"/>
          <p14:tracePt t="53335" x="4410075" y="3500438"/>
          <p14:tracePt t="53336" x="4394200" y="3516313"/>
          <p14:tracePt t="53339" x="4370388" y="3532188"/>
          <p14:tracePt t="53340" x="4352925" y="3556000"/>
          <p14:tracePt t="53342" x="4337050" y="3563938"/>
          <p14:tracePt t="53347" x="4305300" y="3605213"/>
          <p14:tracePt t="53349" x="4289425" y="3621088"/>
          <p14:tracePt t="53351" x="4265613" y="3636963"/>
          <p14:tracePt t="53352" x="4257675" y="3652838"/>
          <p14:tracePt t="53354" x="4241800" y="3668713"/>
          <p14:tracePt t="53357" x="4225925" y="3684588"/>
          <p14:tracePt t="53358" x="4210050" y="3700463"/>
          <p14:tracePt t="53363" x="4178300" y="3732213"/>
          <p14:tracePt t="53366" x="4162425" y="3748088"/>
          <p14:tracePt t="53367" x="4146550" y="3771900"/>
          <p14:tracePt t="53368" x="4130675" y="3787775"/>
          <p14:tracePt t="53370" x="4114800" y="3803650"/>
          <p14:tracePt t="53373" x="4098925" y="3819525"/>
          <p14:tracePt t="53375" x="4083050" y="3835400"/>
          <p14:tracePt t="53377" x="4067175" y="3851275"/>
          <p14:tracePt t="53383" x="4019550" y="3898900"/>
          <p14:tracePt t="53384" x="4011613" y="3914775"/>
          <p14:tracePt t="53386" x="3994150" y="3930650"/>
          <p14:tracePt t="53388" x="3978275" y="3948113"/>
          <p14:tracePt t="53391" x="3954463" y="3963988"/>
          <p14:tracePt t="53394" x="3930650" y="3987800"/>
          <p14:tracePt t="53396" x="3914775" y="4003675"/>
          <p14:tracePt t="53398" x="3898900" y="4011613"/>
          <p14:tracePt t="53400" x="3890963" y="4027488"/>
          <p14:tracePt t="53402" x="3875088" y="4035425"/>
          <p14:tracePt t="53404" x="3859213" y="4051300"/>
          <p14:tracePt t="53406" x="3843338" y="4059238"/>
          <p14:tracePt t="53408" x="3827463" y="4075113"/>
          <p14:tracePt t="53410" x="3811588" y="4083050"/>
          <p14:tracePt t="53412" x="3795713" y="4090988"/>
          <p14:tracePt t="53414" x="3779838" y="4098925"/>
          <p14:tracePt t="53416" x="3771900" y="4106863"/>
          <p14:tracePt t="53418" x="3756025" y="4114800"/>
          <p14:tracePt t="53420" x="3740150" y="4122738"/>
          <p14:tracePt t="53422" x="3724275" y="4130675"/>
          <p14:tracePt t="53425" x="3708400" y="4138613"/>
          <p14:tracePt t="53427" x="3692525" y="4146550"/>
          <p14:tracePt t="53428" x="3676650" y="4162425"/>
          <p14:tracePt t="53430" x="3660775" y="4178300"/>
          <p14:tracePt t="53432" x="3651250" y="4178300"/>
          <p14:tracePt t="53434" x="3635375" y="4194175"/>
          <p14:tracePt t="53436" x="3619500" y="4202113"/>
          <p14:tracePt t="53438" x="3603625" y="4210050"/>
          <p14:tracePt t="53441" x="3579813" y="4225925"/>
          <p14:tracePt t="53443" x="3571875" y="4233863"/>
          <p14:tracePt t="53444" x="3556000" y="4249738"/>
          <p14:tracePt t="53446" x="3548063" y="4257675"/>
          <p14:tracePt t="53448" x="3532188" y="4265613"/>
          <p14:tracePt t="53450" x="3516313" y="4273550"/>
          <p14:tracePt t="53452" x="3508375" y="4281488"/>
          <p14:tracePt t="53456" x="3484563" y="4298950"/>
          <p14:tracePt t="53459" x="3476625" y="4306888"/>
          <p14:tracePt t="53460" x="3460750" y="4322763"/>
          <p14:tracePt t="53462" x="3452813" y="4322763"/>
          <p14:tracePt t="53464" x="3444875" y="4338638"/>
          <p14:tracePt t="53466" x="3436938" y="4346575"/>
          <p14:tracePt t="53468" x="3429000" y="4354513"/>
          <p14:tracePt t="53470" x="3421063" y="4362450"/>
          <p14:tracePt t="53472" x="3413125" y="4370388"/>
          <p14:tracePt t="53474" x="3405188" y="4378325"/>
          <p14:tracePt t="53479" x="3389313" y="4386263"/>
          <p14:tracePt t="53481" x="3381375" y="4394200"/>
          <p14:tracePt t="53482" x="3373438" y="4402138"/>
          <p14:tracePt t="53487" x="3365500" y="4410075"/>
          <p14:tracePt t="53489" x="3357563" y="4410075"/>
          <p14:tracePt t="53491" x="3357563" y="4418013"/>
          <p14:tracePt t="53494" x="3349625" y="4418013"/>
          <p14:tracePt t="53498" x="3341688" y="4425950"/>
          <p14:tracePt t="53507" x="3333750" y="4433888"/>
          <p14:tracePt t="53510" x="3325813" y="4433888"/>
          <p14:tracePt t="53520" x="3325813" y="4441825"/>
          <p14:tracePt t="53525" x="3317875" y="4441825"/>
          <p14:tracePt t="53570" x="3317875" y="4433888"/>
          <p14:tracePt t="53573" x="3325813" y="4433888"/>
          <p14:tracePt t="53577" x="3333750" y="4425950"/>
          <p14:tracePt t="53580" x="3349625" y="4418013"/>
          <p14:tracePt t="53582" x="3357563" y="4418013"/>
          <p14:tracePt t="53584" x="3365500" y="4418013"/>
          <p14:tracePt t="53586" x="3381375" y="4418013"/>
          <p14:tracePt t="53853" x="3373438" y="4418013"/>
          <p14:tracePt t="53855" x="3349625" y="4418013"/>
          <p14:tracePt t="53858" x="3325813" y="4410075"/>
          <p14:tracePt t="53861" x="3260725" y="4410075"/>
          <p14:tracePt t="53862" x="3244850" y="4410075"/>
          <p14:tracePt t="53865" x="3221038" y="4418013"/>
          <p14:tracePt t="53866" x="3205163" y="4418013"/>
          <p14:tracePt t="53868" x="3181350" y="4425950"/>
          <p14:tracePt t="53870" x="3165475" y="4433888"/>
          <p14:tracePt t="53873" x="3149600" y="4441825"/>
          <p14:tracePt t="53876" x="3133725" y="4449763"/>
          <p14:tracePt t="53877" x="3109913" y="4457700"/>
          <p14:tracePt t="53879" x="3094038" y="4457700"/>
          <p14:tracePt t="53880" x="3070225" y="4473575"/>
          <p14:tracePt t="53882" x="3062288" y="4481513"/>
          <p14:tracePt t="53884" x="3046413" y="4489450"/>
          <p14:tracePt t="53886" x="3030538" y="4497388"/>
          <p14:tracePt t="53889" x="3014663" y="4505325"/>
          <p14:tracePt t="53892" x="2990850" y="4513263"/>
          <p14:tracePt t="53897" x="2933700" y="4545013"/>
          <p14:tracePt t="53899" x="2917825" y="4552950"/>
          <p14:tracePt t="53900" x="2901950" y="4568825"/>
          <p14:tracePt t="53902" x="2878138" y="4576763"/>
          <p14:tracePt t="53905" x="2862263" y="4592638"/>
          <p14:tracePt t="53907" x="2838450" y="4600575"/>
          <p14:tracePt t="53910" x="2822575" y="4616450"/>
          <p14:tracePt t="53915" x="2759075" y="4657725"/>
          <p14:tracePt t="53917" x="2743200" y="4665663"/>
          <p14:tracePt t="53918" x="2719388" y="4681538"/>
          <p14:tracePt t="53920" x="2703513" y="4697413"/>
          <p14:tracePt t="53923" x="2679700" y="4713288"/>
          <p14:tracePt t="53925" x="2655888" y="4721225"/>
          <p14:tracePt t="53927" x="2640013" y="4737100"/>
          <p14:tracePt t="53928" x="2616200" y="4752975"/>
          <p14:tracePt t="53930" x="2590800" y="4768850"/>
          <p14:tracePt t="53940" x="2487613" y="4832350"/>
          <p14:tracePt t="53943" x="2471738" y="4840288"/>
          <p14:tracePt t="53944" x="2455863" y="4856163"/>
          <p14:tracePt t="53946" x="2439988" y="4872038"/>
          <p14:tracePt t="53948" x="2416175" y="4879975"/>
          <p14:tracePt t="53950" x="2400300" y="4895850"/>
          <p14:tracePt t="53952" x="2384425" y="4895850"/>
          <p14:tracePt t="53954" x="2368550" y="4903788"/>
          <p14:tracePt t="53956" x="2352675" y="4911725"/>
          <p14:tracePt t="53959" x="2336800" y="4919663"/>
          <p14:tracePt t="53960" x="2320925" y="4935538"/>
          <p14:tracePt t="53962" x="2312988" y="4935538"/>
          <p14:tracePt t="53964" x="2297113" y="4943475"/>
          <p14:tracePt t="53966" x="2289175" y="4951413"/>
          <p14:tracePt t="53968" x="2281238" y="4951413"/>
          <p14:tracePt t="53970" x="2265363" y="4959350"/>
          <p14:tracePt t="53972" x="2255838" y="4967288"/>
          <p14:tracePt t="53974" x="2247900" y="4967288"/>
          <p14:tracePt t="53976" x="2239963" y="4976813"/>
          <p14:tracePt t="53978" x="2232025" y="4976813"/>
          <p14:tracePt t="53980" x="2216150" y="4984750"/>
          <p14:tracePt t="53984" x="2208213" y="4992688"/>
          <p14:tracePt t="53986" x="2200275" y="4992688"/>
          <p14:tracePt t="53988" x="2192338" y="5000625"/>
          <p14:tracePt t="53990" x="2184400" y="5000625"/>
          <p14:tracePt t="53992" x="2176463" y="5008563"/>
          <p14:tracePt t="53994" x="2168525" y="5008563"/>
          <p14:tracePt t="53996" x="2160588" y="5016500"/>
          <p14:tracePt t="53998" x="2152650" y="5016500"/>
          <p14:tracePt t="54000" x="2144713" y="5024438"/>
          <p14:tracePt t="54004" x="2136775" y="5032375"/>
          <p14:tracePt t="54006" x="2128838" y="5040313"/>
          <p14:tracePt t="54008" x="2120900" y="5040313"/>
          <p14:tracePt t="54010" x="2112963" y="5048250"/>
          <p14:tracePt t="54012" x="2105025" y="5048250"/>
          <p14:tracePt t="54014" x="2097088" y="5056188"/>
          <p14:tracePt t="54016" x="2089150" y="5056188"/>
          <p14:tracePt t="54018" x="2081213" y="5064125"/>
          <p14:tracePt t="54020" x="2065338" y="5072063"/>
          <p14:tracePt t="54025" x="2057400" y="5080000"/>
          <p14:tracePt t="54026" x="2049463" y="5080000"/>
          <p14:tracePt t="54028" x="2041525" y="5087938"/>
          <p14:tracePt t="54030" x="2025650" y="5095875"/>
          <p14:tracePt t="54032" x="2017713" y="5095875"/>
          <p14:tracePt t="54034" x="2009775" y="5103813"/>
          <p14:tracePt t="54036" x="2001838" y="5103813"/>
          <p14:tracePt t="54038" x="1993900" y="5111750"/>
          <p14:tracePt t="54041" x="1985963" y="5119688"/>
          <p14:tracePt t="54042" x="1978025" y="5119688"/>
          <p14:tracePt t="54044" x="1970088" y="5127625"/>
          <p14:tracePt t="54048" x="1962150" y="5127625"/>
          <p14:tracePt t="54050" x="1954213" y="5135563"/>
          <p14:tracePt t="54052" x="1946275" y="5135563"/>
          <p14:tracePt t="54055" x="1938338" y="5143500"/>
          <p14:tracePt t="54056" x="1930400" y="5143500"/>
          <p14:tracePt t="54058" x="1922463" y="5143500"/>
          <p14:tracePt t="54062" x="1912938" y="5151438"/>
          <p14:tracePt t="54064" x="1905000" y="5151438"/>
          <p14:tracePt t="54066" x="1897063" y="5151438"/>
          <p14:tracePt t="54070" x="1889125" y="5159375"/>
          <p14:tracePt t="54074" x="1881188" y="5159375"/>
          <p14:tracePt t="54076" x="1873250" y="5159375"/>
          <p14:tracePt t="54080" x="1865313" y="5167313"/>
          <p14:tracePt t="54084" x="1857375" y="5167313"/>
          <p14:tracePt t="54090" x="1849438" y="5167313"/>
          <p14:tracePt t="54096" x="1849438" y="5175250"/>
          <p14:tracePt t="54098" x="1841500" y="5175250"/>
          <p14:tracePt t="54274" x="1841500" y="5167313"/>
          <p14:tracePt t="54280" x="1849438" y="5159375"/>
          <p14:tracePt t="54284" x="1849438" y="5151438"/>
          <p14:tracePt t="54289" x="1857375" y="5143500"/>
          <p14:tracePt t="54292" x="1857375" y="5135563"/>
          <p14:tracePt t="54294" x="1865313" y="5135563"/>
          <p14:tracePt t="54296" x="1865313" y="5127625"/>
          <p14:tracePt t="54300" x="1873250" y="5119688"/>
          <p14:tracePt t="54306" x="1881188" y="5103813"/>
          <p14:tracePt t="54310" x="1889125" y="5095875"/>
          <p14:tracePt t="54315" x="1889125" y="5087938"/>
          <p14:tracePt t="54317" x="1897063" y="5087938"/>
          <p14:tracePt t="54318" x="1897063" y="5080000"/>
          <p14:tracePt t="54320" x="1905000" y="5072063"/>
          <p14:tracePt t="54325" x="1905000" y="5064125"/>
          <p14:tracePt t="54327" x="1912938" y="5056188"/>
          <p14:tracePt t="54330" x="1912938" y="5048250"/>
          <p14:tracePt t="54332" x="1922463" y="5040313"/>
          <p14:tracePt t="54336" x="1922463" y="5032375"/>
          <p14:tracePt t="54341" x="1930400" y="5024438"/>
          <p14:tracePt t="54344" x="1930400" y="5016500"/>
          <p14:tracePt t="54350" x="1938338" y="5008563"/>
          <p14:tracePt t="54357" x="1938338" y="5000625"/>
          <p14:tracePt t="54361" x="1938338" y="4992688"/>
          <p14:tracePt t="54368" x="1938338" y="4984750"/>
          <p14:tracePt t="54370" x="1946275" y="4984750"/>
          <p14:tracePt t="54376" x="1946275" y="4976813"/>
          <p14:tracePt t="54382" x="1946275" y="4967288"/>
          <p14:tracePt t="54389" x="1946275" y="4959350"/>
          <p14:tracePt t="54391" x="1938338" y="4959350"/>
          <p14:tracePt t="54393" x="1938338" y="4951413"/>
          <p14:tracePt t="54396" x="1938338" y="4943475"/>
          <p14:tracePt t="54400" x="1938338" y="4935538"/>
          <p14:tracePt t="54405" x="1938338" y="4927600"/>
          <p14:tracePt t="54409" x="1938338" y="4919663"/>
          <p14:tracePt t="54411" x="1938338" y="4911725"/>
          <p14:tracePt t="54416" x="1938338" y="4903788"/>
          <p14:tracePt t="54420" x="1930400" y="4895850"/>
          <p14:tracePt t="54425" x="1930400" y="4887913"/>
          <p14:tracePt t="54428" x="1930400" y="4879975"/>
          <p14:tracePt t="54432" x="1930400" y="4872038"/>
          <p14:tracePt t="54436" x="1930400" y="4864100"/>
          <p14:tracePt t="54441" x="1922463" y="4856163"/>
          <p14:tracePt t="54444" x="1922463" y="4848225"/>
          <p14:tracePt t="54452" x="1922463" y="4840288"/>
          <p14:tracePt t="54460" x="1922463" y="4832350"/>
          <p14:tracePt t="54464" x="1912938" y="4832350"/>
          <p14:tracePt t="54570" x="1912938" y="4824413"/>
          <p14:tracePt t="54744" x="1905000" y="4824413"/>
          <p14:tracePt t="54751" x="1897063" y="4824413"/>
          <p14:tracePt t="54755" x="1889125" y="4824413"/>
          <p14:tracePt t="54759" x="1881188" y="4824413"/>
          <p14:tracePt t="54760" x="1881188" y="4816475"/>
          <p14:tracePt t="54762" x="1873250" y="4816475"/>
          <p14:tracePt t="54766" x="1865313" y="4816475"/>
          <p14:tracePt t="54770" x="1857375" y="4816475"/>
          <p14:tracePt t="54774" x="1849438" y="4816475"/>
          <p14:tracePt t="54778" x="1841500" y="4816475"/>
          <p14:tracePt t="54782" x="1833563" y="4816475"/>
          <p14:tracePt t="54791" x="1825625" y="4816475"/>
          <p14:tracePt t="54796" x="1817688" y="4816475"/>
          <p14:tracePt t="54802" x="1809750" y="4816475"/>
          <p14:tracePt t="54808" x="1801813" y="4816475"/>
          <p14:tracePt t="54812" x="1793875" y="4816475"/>
          <p14:tracePt t="54818" x="1785938" y="4816475"/>
          <p14:tracePt t="54820" x="1785938" y="4808538"/>
          <p14:tracePt t="54825" x="1778000" y="4808538"/>
          <p14:tracePt t="54834" x="1770063" y="4808538"/>
          <p14:tracePt t="54985" x="1762125" y="4808538"/>
          <p14:tracePt t="54990" x="1754188" y="4808538"/>
          <p14:tracePt t="54998" x="1746250" y="4808538"/>
          <p14:tracePt t="55176" x="1746250" y="4816475"/>
          <p14:tracePt t="55191" x="1738313" y="4816475"/>
          <p14:tracePt t="55210" x="1738313" y="4824413"/>
          <p14:tracePt t="55322" x="1730375" y="4824413"/>
          <p14:tracePt t="55330" x="1722438" y="4824413"/>
          <p14:tracePt t="55333" x="1722438" y="4832350"/>
          <p14:tracePt t="55340" x="1714500" y="4832350"/>
          <p14:tracePt t="55344" x="1706563" y="4832350"/>
          <p14:tracePt t="55355" x="1698625" y="4832350"/>
          <p14:tracePt t="55556" x="1690688" y="4832350"/>
          <p14:tracePt t="55642" x="1682750" y="4832350"/>
          <p14:tracePt t="55670" x="1682750" y="4840288"/>
          <p14:tracePt t="55686" x="1674813" y="4840288"/>
          <p14:tracePt t="55721" x="1674813" y="4848225"/>
          <p14:tracePt t="55732" x="1666875" y="4848225"/>
          <p14:tracePt t="55741" x="1666875" y="4856163"/>
          <p14:tracePt t="55746" x="1658938" y="4856163"/>
          <p14:tracePt t="55752" x="1658938" y="4864100"/>
          <p14:tracePt t="55758" x="1651000" y="4864100"/>
          <p14:tracePt t="55762" x="1651000" y="4872038"/>
          <p14:tracePt t="55766" x="1643063" y="4872038"/>
          <p14:tracePt t="55770" x="1643063" y="4879975"/>
          <p14:tracePt t="55775" x="1635125" y="4879975"/>
          <p14:tracePt t="55776" x="1635125" y="4887913"/>
          <p14:tracePt t="55780" x="1635125" y="4895850"/>
          <p14:tracePt t="55782" x="1627188" y="4895850"/>
          <p14:tracePt t="55785" x="1627188" y="4903788"/>
          <p14:tracePt t="55789" x="1627188" y="4911725"/>
          <p14:tracePt t="55793" x="1619250" y="4919663"/>
          <p14:tracePt t="55796" x="1619250" y="4927600"/>
          <p14:tracePt t="55798" x="1611313" y="4935538"/>
          <p14:tracePt t="55800" x="1611313" y="4943475"/>
          <p14:tracePt t="55804" x="1611313" y="4951413"/>
          <p14:tracePt t="55807" x="1603375" y="4959350"/>
          <p14:tracePt t="55810" x="1603375" y="4976813"/>
          <p14:tracePt t="55814" x="1603375" y="4984750"/>
          <p14:tracePt t="55817" x="1595438" y="4992688"/>
          <p14:tracePt t="55818" x="1595438" y="5000625"/>
          <p14:tracePt t="55820" x="1595438" y="5008563"/>
          <p14:tracePt t="55826" x="1587500" y="5024438"/>
          <p14:tracePt t="55828" x="1587500" y="5032375"/>
          <p14:tracePt t="55832" x="1587500" y="5040313"/>
          <p14:tracePt t="55834" x="1587500" y="5048250"/>
          <p14:tracePt t="55836" x="1587500" y="5056188"/>
          <p14:tracePt t="55841" x="1587500" y="5064125"/>
          <p14:tracePt t="55842" x="1587500" y="5072063"/>
          <p14:tracePt t="55844" x="1587500" y="5080000"/>
          <p14:tracePt t="55847" x="1579563" y="5080000"/>
          <p14:tracePt t="55848" x="1579563" y="5087938"/>
          <p14:tracePt t="55850" x="1579563" y="5095875"/>
          <p14:tracePt t="55854" x="1579563" y="5103813"/>
          <p14:tracePt t="55857" x="1579563" y="5111750"/>
          <p14:tracePt t="55860" x="1579563" y="5119688"/>
          <p14:tracePt t="55863" x="1579563" y="5127625"/>
          <p14:tracePt t="55866" x="1579563" y="5135563"/>
          <p14:tracePt t="55870" x="1579563" y="5143500"/>
          <p14:tracePt t="55873" x="1579563" y="5151438"/>
          <p14:tracePt t="55876" x="1579563" y="5159375"/>
          <p14:tracePt t="55879" x="1571625" y="5167313"/>
          <p14:tracePt t="55882" x="1571625" y="5175250"/>
          <p14:tracePt t="55884" x="1571625" y="5183188"/>
          <p14:tracePt t="55889" x="1571625" y="5191125"/>
          <p14:tracePt t="55891" x="1571625" y="5199063"/>
          <p14:tracePt t="55894" x="1571625" y="5207000"/>
          <p14:tracePt t="55896" x="1571625" y="5214938"/>
          <p14:tracePt t="55900" x="1571625" y="5222875"/>
          <p14:tracePt t="55905" x="1571625" y="5230813"/>
          <p14:tracePt t="55907" x="1571625" y="5238750"/>
          <p14:tracePt t="55910" x="1562100" y="5246688"/>
          <p14:tracePt t="55912" x="1562100" y="5254625"/>
          <p14:tracePt t="55916" x="1562100" y="5262563"/>
          <p14:tracePt t="55918" x="1562100" y="5270500"/>
          <p14:tracePt t="55923" x="1562100" y="5278438"/>
          <p14:tracePt t="55926" x="1562100" y="5286375"/>
          <p14:tracePt t="55943" x="1562100" y="5319713"/>
          <p14:tracePt t="55946" x="1562100" y="5327650"/>
          <p14:tracePt t="55950" x="1554163" y="5335588"/>
          <p14:tracePt t="55958" x="1554163" y="5343525"/>
          <p14:tracePt t="55964" x="1554163" y="5351463"/>
          <p14:tracePt t="55974" x="1554163" y="5359400"/>
          <p14:tracePt t="55978" x="1554163" y="5367338"/>
          <p14:tracePt t="55984" x="1554163" y="5375275"/>
          <p14:tracePt t="55991" x="1554163" y="5383213"/>
          <p14:tracePt t="55992" x="1554163" y="5391150"/>
          <p14:tracePt t="55994" x="1562100" y="5391150"/>
          <p14:tracePt t="55996" x="1562100" y="5399088"/>
          <p14:tracePt t="56000" x="1562100" y="5407025"/>
          <p14:tracePt t="56004" x="1562100" y="5414963"/>
          <p14:tracePt t="56007" x="1562100" y="5422900"/>
          <p14:tracePt t="56010" x="1562100" y="5430838"/>
          <p14:tracePt t="56012" x="1562100" y="5438775"/>
          <p14:tracePt t="56014" x="1571625" y="5438775"/>
          <p14:tracePt t="56016" x="1571625" y="5446713"/>
          <p14:tracePt t="56019" x="1571625" y="5454650"/>
          <p14:tracePt t="56020" x="1571625" y="5462588"/>
          <p14:tracePt t="56025" x="1571625" y="5470525"/>
          <p14:tracePt t="56026" x="1571625" y="5478463"/>
          <p14:tracePt t="56028" x="1571625" y="5486400"/>
          <p14:tracePt t="56030" x="1571625" y="5494338"/>
          <p14:tracePt t="56034" x="1571625" y="5502275"/>
          <p14:tracePt t="56036" x="1579563" y="5510213"/>
          <p14:tracePt t="56039" x="1579563" y="5518150"/>
          <p14:tracePt t="56041" x="1579563" y="5526088"/>
          <p14:tracePt t="56044" x="1579563" y="5534025"/>
          <p14:tracePt t="56046" x="1579563" y="5541963"/>
          <p14:tracePt t="56048" x="1579563" y="5549900"/>
          <p14:tracePt t="56051" x="1579563" y="5557838"/>
          <p14:tracePt t="56054" x="1587500" y="5565775"/>
          <p14:tracePt t="56057" x="1587500" y="5573713"/>
          <p14:tracePt t="56059" x="1587500" y="5581650"/>
          <p14:tracePt t="56060" x="1587500" y="5589588"/>
          <p14:tracePt t="56065" x="1587500" y="5597525"/>
          <p14:tracePt t="56068" x="1587500" y="5605463"/>
          <p14:tracePt t="56069" x="1587500" y="5613400"/>
          <p14:tracePt t="56073" x="1587500" y="5621338"/>
          <p14:tracePt t="56075" x="1595438" y="5629275"/>
          <p14:tracePt t="56078" x="1595438" y="5637213"/>
          <p14:tracePt t="56080" x="1595438" y="5645150"/>
          <p14:tracePt t="56084" x="1595438" y="5653088"/>
          <p14:tracePt t="56086" x="1595438" y="5662613"/>
          <p14:tracePt t="56092" x="1595438" y="5670550"/>
          <p14:tracePt t="56093" x="1595438" y="5678488"/>
          <p14:tracePt t="56096" x="1595438" y="5686425"/>
          <p14:tracePt t="56099" x="1603375" y="5686425"/>
          <p14:tracePt t="56100" x="1603375" y="5694363"/>
          <p14:tracePt t="56102" x="1603375" y="5702300"/>
          <p14:tracePt t="56107" x="1603375" y="5710238"/>
          <p14:tracePt t="56110" x="1603375" y="5718175"/>
          <p14:tracePt t="56114" x="1603375" y="5726113"/>
          <p14:tracePt t="56120" x="1603375" y="5734050"/>
          <p14:tracePt t="56124" x="1603375" y="5741988"/>
          <p14:tracePt t="56130" x="1603375" y="5749925"/>
          <p14:tracePt t="56132" x="1595438" y="5749925"/>
          <p14:tracePt t="56136" x="1595438" y="5757863"/>
          <p14:tracePt t="56144" x="1595438" y="5765800"/>
          <p14:tracePt t="56150" x="1595438" y="5773738"/>
          <p14:tracePt t="56157" x="1595438" y="5781675"/>
          <p14:tracePt t="56164" x="1595438" y="5789613"/>
          <p14:tracePt t="56168" x="1595438" y="5797550"/>
          <p14:tracePt t="56176" x="1595438" y="5805488"/>
          <p14:tracePt t="56184" x="1595438" y="5813425"/>
          <p14:tracePt t="56194" x="1595438" y="5821363"/>
          <p14:tracePt t="56220" x="1595438" y="5829300"/>
          <p14:tracePt t="56388" x="1595438" y="5821363"/>
          <p14:tracePt t="56429" x="1595438" y="5813425"/>
          <p14:tracePt t="56445" x="1603375" y="5805488"/>
          <p14:tracePt t="56460" x="1603375" y="5797550"/>
          <p14:tracePt t="56473" x="1611313" y="5797550"/>
          <p14:tracePt t="56475" x="1611313" y="5789613"/>
          <p14:tracePt t="56488" x="1611313" y="5781675"/>
          <p14:tracePt t="56496" x="1619250" y="5781675"/>
          <p14:tracePt t="56516" x="1619250" y="5773738"/>
          <p14:tracePt t="56660" x="1619250" y="5765800"/>
          <p14:tracePt t="56662" x="1627188" y="5765800"/>
          <p14:tracePt t="57316" x="1627188" y="5757863"/>
          <p14:tracePt t="57649" x="1635125" y="5757863"/>
          <p14:tracePt t="57758" x="1635125" y="5749925"/>
          <p14:tracePt t="57821" x="1635125" y="5741988"/>
          <p14:tracePt t="57826" x="1643063" y="5741988"/>
          <p14:tracePt t="57844" x="1643063" y="5734050"/>
          <p14:tracePt t="57882" x="1643063" y="5726113"/>
          <p14:tracePt t="57888" x="1651000" y="5726113"/>
          <p14:tracePt t="57916" x="1651000" y="5718175"/>
          <p14:tracePt t="57940" x="1658938" y="5718175"/>
          <p14:tracePt t="57945" x="1658938" y="5710238"/>
          <p14:tracePt t="58083" x="1666875" y="5702300"/>
          <p14:tracePt t="58090" x="1674813" y="5702300"/>
          <p14:tracePt t="58095" x="1682750" y="5702300"/>
          <p14:tracePt t="58097" x="1682750" y="5694363"/>
          <p14:tracePt t="58098" x="1690688" y="5694363"/>
          <p14:tracePt t="58102" x="1698625" y="5694363"/>
          <p14:tracePt t="58106" x="1706563" y="5694363"/>
          <p14:tracePt t="58108" x="1714500" y="5694363"/>
          <p14:tracePt t="58110" x="1722438" y="5694363"/>
          <p14:tracePt t="58113" x="1730375" y="5686425"/>
          <p14:tracePt t="58114" x="1738313" y="5686425"/>
          <p14:tracePt t="58116" x="1746250" y="5686425"/>
          <p14:tracePt t="58118" x="1754188" y="5686425"/>
          <p14:tracePt t="58120" x="1762125" y="5686425"/>
          <p14:tracePt t="58123" x="1778000" y="5686425"/>
          <p14:tracePt t="58125" x="1785938" y="5686425"/>
          <p14:tracePt t="58126" x="1793875" y="5686425"/>
          <p14:tracePt t="58128" x="1809750" y="5686425"/>
          <p14:tracePt t="58130" x="1817688" y="5686425"/>
          <p14:tracePt t="58132" x="1825625" y="5678488"/>
          <p14:tracePt t="58134" x="1841500" y="5678488"/>
          <p14:tracePt t="58136" x="1849438" y="5678488"/>
          <p14:tracePt t="58141" x="1881188" y="5678488"/>
          <p14:tracePt t="58143" x="1889125" y="5670550"/>
          <p14:tracePt t="58145" x="1905000" y="5670550"/>
          <p14:tracePt t="58146" x="1922463" y="5670550"/>
          <p14:tracePt t="58148" x="1930400" y="5670550"/>
          <p14:tracePt t="58150" x="1946275" y="5670550"/>
          <p14:tracePt t="58152" x="1962150" y="5662613"/>
          <p14:tracePt t="58155" x="1978025" y="5662613"/>
          <p14:tracePt t="58157" x="1993900" y="5662613"/>
          <p14:tracePt t="58162" x="2025650" y="5653088"/>
          <p14:tracePt t="58163" x="2033588" y="5653088"/>
          <p14:tracePt t="58164" x="2049463" y="5653088"/>
          <p14:tracePt t="58166" x="2065338" y="5653088"/>
          <p14:tracePt t="58168" x="2081213" y="5653088"/>
          <p14:tracePt t="58170" x="2097088" y="5653088"/>
          <p14:tracePt t="58173" x="2112963" y="5653088"/>
          <p14:tracePt t="58177" x="2144713" y="5653088"/>
          <p14:tracePt t="58179" x="2160588" y="5653088"/>
          <p14:tracePt t="58180" x="2176463" y="5645150"/>
          <p14:tracePt t="58182" x="2184400" y="5645150"/>
          <p14:tracePt t="58184" x="2200275" y="5645150"/>
          <p14:tracePt t="58186" x="2216150" y="5645150"/>
          <p14:tracePt t="58193" x="2247900" y="5645150"/>
          <p14:tracePt t="58194" x="2265363" y="5645150"/>
          <p14:tracePt t="58196" x="2273300" y="5645150"/>
          <p14:tracePt t="58198" x="2289175" y="5645150"/>
          <p14:tracePt t="58200" x="2297113" y="5653088"/>
          <p14:tracePt t="58202" x="2312988" y="5653088"/>
          <p14:tracePt t="58204" x="2320925" y="5653088"/>
          <p14:tracePt t="58208" x="2336800" y="5653088"/>
          <p14:tracePt t="58210" x="2352675" y="5653088"/>
          <p14:tracePt t="58212" x="2360613" y="5653088"/>
          <p14:tracePt t="58214" x="2368550" y="5653088"/>
          <p14:tracePt t="58216" x="2384425" y="5653088"/>
          <p14:tracePt t="58218" x="2392363" y="5653088"/>
          <p14:tracePt t="58220" x="2400300" y="5653088"/>
          <p14:tracePt t="58223" x="2408238" y="5653088"/>
          <p14:tracePt t="58225" x="2416175" y="5653088"/>
          <p14:tracePt t="58226" x="2432050" y="5653088"/>
          <p14:tracePt t="58228" x="2439988" y="5653088"/>
          <p14:tracePt t="58230" x="2447925" y="5653088"/>
          <p14:tracePt t="58232" x="2455863" y="5653088"/>
          <p14:tracePt t="58234" x="2471738" y="5653088"/>
          <p14:tracePt t="58237" x="2479675" y="5645150"/>
          <p14:tracePt t="58239" x="2487613" y="5645150"/>
          <p14:tracePt t="58241" x="2495550" y="5645150"/>
          <p14:tracePt t="58243" x="2511425" y="5645150"/>
          <p14:tracePt t="58244" x="2519363" y="5645150"/>
          <p14:tracePt t="58246" x="2527300" y="5645150"/>
          <p14:tracePt t="58248" x="2535238" y="5645150"/>
          <p14:tracePt t="58250" x="2551113" y="5645150"/>
          <p14:tracePt t="58253" x="2559050" y="5645150"/>
          <p14:tracePt t="58256" x="2582863" y="5637213"/>
          <p14:tracePt t="58259" x="2590800" y="5637213"/>
          <p14:tracePt t="58260" x="2606675" y="5637213"/>
          <p14:tracePt t="58262" x="2616200" y="5637213"/>
          <p14:tracePt t="58264" x="2624138" y="5637213"/>
          <p14:tracePt t="58266" x="2640013" y="5629275"/>
          <p14:tracePt t="58269" x="2647950" y="5629275"/>
          <p14:tracePt t="58270" x="2663825" y="5629275"/>
          <p14:tracePt t="58273" x="2671763" y="5629275"/>
          <p14:tracePt t="58275" x="2687638" y="5621338"/>
          <p14:tracePt t="58276" x="2695575" y="5621338"/>
          <p14:tracePt t="58278" x="2711450" y="5621338"/>
          <p14:tracePt t="58280" x="2727325" y="5621338"/>
          <p14:tracePt t="58282" x="2743200" y="5621338"/>
          <p14:tracePt t="58284" x="2751138" y="5621338"/>
          <p14:tracePt t="58286" x="2767013" y="5621338"/>
          <p14:tracePt t="58290" x="2790825" y="5613400"/>
          <p14:tracePt t="58292" x="2806700" y="5613400"/>
          <p14:tracePt t="58294" x="2822575" y="5605463"/>
          <p14:tracePt t="58296" x="2838450" y="5605463"/>
          <p14:tracePt t="58298" x="2846388" y="5605463"/>
          <p14:tracePt t="58301" x="2862263" y="5597525"/>
          <p14:tracePt t="58302" x="2878138" y="5597525"/>
          <p14:tracePt t="58304" x="2886075" y="5597525"/>
          <p14:tracePt t="58307" x="2901950" y="5597525"/>
          <p14:tracePt t="58310" x="2917825" y="5597525"/>
          <p14:tracePt t="58311" x="2933700" y="5597525"/>
          <p14:tracePt t="58312" x="2941638" y="5589588"/>
          <p14:tracePt t="58314" x="2957513" y="5589588"/>
          <p14:tracePt t="58316" x="2974975" y="5589588"/>
          <p14:tracePt t="58318" x="2982913" y="5581650"/>
          <p14:tracePt t="58320" x="2998788" y="5581650"/>
          <p14:tracePt t="58323" x="3014663" y="5581650"/>
          <p14:tracePt t="58325" x="3022600" y="5581650"/>
          <p14:tracePt t="58327" x="3038475" y="5573713"/>
          <p14:tracePt t="58328" x="3046413" y="5573713"/>
          <p14:tracePt t="58331" x="3062288" y="5573713"/>
          <p14:tracePt t="58332" x="3070225" y="5573713"/>
          <p14:tracePt t="58334" x="3078163" y="5573713"/>
          <p14:tracePt t="58336" x="3086100" y="5573713"/>
          <p14:tracePt t="58340" x="3109913" y="5573713"/>
          <p14:tracePt t="58343" x="3117850" y="5573713"/>
          <p14:tracePt t="58344" x="3125788" y="5573713"/>
          <p14:tracePt t="58347" x="3133725" y="5573713"/>
          <p14:tracePt t="58348" x="3141663" y="5573713"/>
          <p14:tracePt t="58350" x="3157538" y="5573713"/>
          <p14:tracePt t="58352" x="3165475" y="5573713"/>
          <p14:tracePt t="58354" x="3173413" y="5573713"/>
          <p14:tracePt t="58357" x="3181350" y="5573713"/>
          <p14:tracePt t="58360" x="3189288" y="5573713"/>
          <p14:tracePt t="58363" x="3197225" y="5573713"/>
          <p14:tracePt t="58364" x="3205163" y="5573713"/>
          <p14:tracePt t="58366" x="3213100" y="5573713"/>
          <p14:tracePt t="58370" x="3221038" y="5573713"/>
          <p14:tracePt t="58373" x="3228975" y="5573713"/>
          <p14:tracePt t="58376" x="3236913" y="5573713"/>
          <p14:tracePt t="58379" x="3244850" y="5573713"/>
          <p14:tracePt t="58380" x="3252788" y="5573713"/>
          <p14:tracePt t="58382" x="3252788" y="5565775"/>
          <p14:tracePt t="58384" x="3260725" y="5565775"/>
          <p14:tracePt t="58386" x="3268663" y="5565775"/>
          <p14:tracePt t="58391" x="3276600" y="5565775"/>
          <p14:tracePt t="58393" x="3284538" y="5565775"/>
          <p14:tracePt t="58396" x="3292475" y="5565775"/>
          <p14:tracePt t="58398" x="3300413" y="5565775"/>
          <p14:tracePt t="58402" x="3308350" y="5565775"/>
          <p14:tracePt t="58405" x="3317875" y="5565775"/>
          <p14:tracePt t="58409" x="3325813" y="5565775"/>
          <p14:tracePt t="58411" x="3333750" y="5565775"/>
          <p14:tracePt t="58412" x="3341688" y="5557838"/>
          <p14:tracePt t="58414" x="3349625" y="5557838"/>
          <p14:tracePt t="58418" x="3357563" y="5557838"/>
          <p14:tracePt t="58420" x="3365500" y="5557838"/>
          <p14:tracePt t="58423" x="3373438" y="5557838"/>
          <p14:tracePt t="58426" x="3381375" y="5549900"/>
          <p14:tracePt t="58428" x="3389313" y="5549900"/>
          <p14:tracePt t="58430" x="3397250" y="5549900"/>
          <p14:tracePt t="58434" x="3405188" y="5549900"/>
          <p14:tracePt t="58436" x="3413125" y="5541963"/>
          <p14:tracePt t="58439" x="3421063" y="5541963"/>
          <p14:tracePt t="58443" x="3429000" y="5541963"/>
          <p14:tracePt t="58444" x="3436938" y="5534025"/>
          <p14:tracePt t="58446" x="3444875" y="5534025"/>
          <p14:tracePt t="58448" x="3452813" y="5534025"/>
          <p14:tracePt t="58450" x="3460750" y="5534025"/>
          <p14:tracePt t="58454" x="3468688" y="5534025"/>
          <p14:tracePt t="58457" x="3476625" y="5534025"/>
          <p14:tracePt t="58459" x="3484563" y="5526088"/>
          <p14:tracePt t="58462" x="3492500" y="5526088"/>
          <p14:tracePt t="58464" x="3500438" y="5518150"/>
          <p14:tracePt t="58466" x="3508375" y="5518150"/>
          <p14:tracePt t="58470" x="3516313" y="5518150"/>
          <p14:tracePt t="58474" x="3524250" y="5510213"/>
          <p14:tracePt t="58476" x="3532188" y="5510213"/>
          <p14:tracePt t="58478" x="3540125" y="5502275"/>
          <p14:tracePt t="58481" x="3548063" y="5502275"/>
          <p14:tracePt t="58482" x="3556000" y="5502275"/>
          <p14:tracePt t="58484" x="3556000" y="5494338"/>
          <p14:tracePt t="58487" x="3563938" y="5494338"/>
          <p14:tracePt t="58490" x="3579813" y="5486400"/>
          <p14:tracePt t="58492" x="3587750" y="5486400"/>
          <p14:tracePt t="58496" x="3595688" y="5478463"/>
          <p14:tracePt t="58498" x="3603625" y="5478463"/>
          <p14:tracePt t="58500" x="3611563" y="5478463"/>
          <p14:tracePt t="58503" x="3619500" y="5470525"/>
          <p14:tracePt t="58506" x="3627438" y="5470525"/>
          <p14:tracePt t="58511" x="3643313" y="5462588"/>
          <p14:tracePt t="58514" x="3651250" y="5454650"/>
          <p14:tracePt t="58516" x="3660775" y="5454650"/>
          <p14:tracePt t="58520" x="3668713" y="5446713"/>
          <p14:tracePt t="58523" x="3676650" y="5446713"/>
          <p14:tracePt t="58527" x="3684588" y="5438775"/>
          <p14:tracePt t="58528" x="3692525" y="5438775"/>
          <p14:tracePt t="58532" x="3700463" y="5438775"/>
          <p14:tracePt t="58535" x="3700463" y="5430838"/>
          <p14:tracePt t="58536" x="3708400" y="5430838"/>
          <p14:tracePt t="58540" x="3716338" y="5422900"/>
          <p14:tracePt t="58544" x="3724275" y="5422900"/>
          <p14:tracePt t="58548" x="3732213" y="5422900"/>
          <p14:tracePt t="58550" x="3732213" y="5414963"/>
          <p14:tracePt t="58555" x="3740150" y="5414963"/>
          <p14:tracePt t="58562" x="3748088" y="5407025"/>
          <p14:tracePt t="58573" x="3756025" y="5407025"/>
          <p14:tracePt t="58582" x="3756025" y="5399088"/>
          <p14:tracePt t="58596" x="3763963" y="5399088"/>
          <p14:tracePt t="58616" x="3763963" y="5391150"/>
          <p14:tracePt t="58624" x="3771900" y="5391150"/>
          <p14:tracePt t="58632" x="3779838" y="5383213"/>
          <p14:tracePt t="58642" x="3787775" y="5383213"/>
          <p14:tracePt t="58646" x="3787775" y="5375275"/>
          <p14:tracePt t="58654" x="3795713" y="5375275"/>
          <p14:tracePt t="58662" x="3795713" y="5367338"/>
          <p14:tracePt t="58676" x="3803650" y="5367338"/>
          <p14:tracePt t="58692" x="3803650" y="5359400"/>
          <p14:tracePt t="58788" x="3803650" y="5351463"/>
          <p14:tracePt t="58945" x="3803650" y="5359400"/>
          <p14:tracePt t="58957" x="3803650" y="5367338"/>
          <p14:tracePt t="58964" x="3803650" y="5375275"/>
          <p14:tracePt t="58975" x="3803650" y="5383213"/>
          <p14:tracePt t="58986" x="3803650" y="5391150"/>
          <p14:tracePt t="58997" x="3803650" y="5399088"/>
          <p14:tracePt t="59004" x="3803650" y="5407025"/>
          <p14:tracePt t="59012" x="3803650" y="5414963"/>
          <p14:tracePt t="59026" x="3803650" y="5422900"/>
          <p14:tracePt t="59028" x="3795713" y="5422900"/>
          <p14:tracePt t="59041" x="3795713" y="5430838"/>
          <p14:tracePt t="59052" x="3795713" y="5438775"/>
          <p14:tracePt t="59064" x="3795713" y="5446713"/>
          <p14:tracePt t="59075" x="3795713" y="5454650"/>
          <p14:tracePt t="59084" x="3787775" y="5462588"/>
          <p14:tracePt t="59093" x="3787775" y="5470525"/>
          <p14:tracePt t="59104" x="3787775" y="5478463"/>
          <p14:tracePt t="59123" x="3787775" y="5486400"/>
          <p14:tracePt t="59188" x="3787775" y="5494338"/>
          <p14:tracePt t="59214" x="3787775" y="5502275"/>
          <p14:tracePt t="59218" x="3779838" y="5502275"/>
          <p14:tracePt t="59228" x="3779838" y="5510213"/>
          <p14:tracePt t="59393" x="3787775" y="5510213"/>
          <p14:tracePt t="59404" x="3795713" y="5510213"/>
          <p14:tracePt t="59409" x="3795713" y="5502275"/>
          <p14:tracePt t="59411" x="3803650" y="5502275"/>
          <p14:tracePt t="59414" x="3811588" y="5502275"/>
          <p14:tracePt t="59418" x="3819525" y="5502275"/>
          <p14:tracePt t="59420" x="3827463" y="5502275"/>
          <p14:tracePt t="59423" x="3827463" y="5494338"/>
          <p14:tracePt t="59426" x="3843338" y="5494338"/>
          <p14:tracePt t="59428" x="3851275" y="5494338"/>
          <p14:tracePt t="59430" x="3859213" y="5494338"/>
          <p14:tracePt t="59432" x="3867150" y="5494338"/>
          <p14:tracePt t="59435" x="3875088" y="5486400"/>
          <p14:tracePt t="59436" x="3883025" y="5486400"/>
          <p14:tracePt t="59441" x="3898900" y="5486400"/>
          <p14:tracePt t="59443" x="3906838" y="5486400"/>
          <p14:tracePt t="59444" x="3914775" y="5486400"/>
          <p14:tracePt t="59446" x="3922713" y="5486400"/>
          <p14:tracePt t="59448" x="3930650" y="5478463"/>
          <p14:tracePt t="59450" x="3946525" y="5478463"/>
          <p14:tracePt t="59452" x="3954463" y="5478463"/>
          <p14:tracePt t="59457" x="3970338" y="5478463"/>
          <p14:tracePt t="59459" x="3986213" y="5478463"/>
          <p14:tracePt t="59462" x="3994150" y="5478463"/>
          <p14:tracePt t="59463" x="4002088" y="5478463"/>
          <p14:tracePt t="59464" x="4019550" y="5478463"/>
          <p14:tracePt t="59466" x="4027488" y="5478463"/>
          <p14:tracePt t="59468" x="4043363" y="5478463"/>
          <p14:tracePt t="59470" x="4051300" y="5478463"/>
          <p14:tracePt t="59474" x="4059238" y="5478463"/>
          <p14:tracePt t="59475" x="4075113" y="5478463"/>
          <p14:tracePt t="59477" x="4083050" y="5470525"/>
          <p14:tracePt t="59478" x="4098925" y="5470525"/>
          <p14:tracePt t="59480" x="4114800" y="5470525"/>
          <p14:tracePt t="59482" x="4122738" y="5470525"/>
          <p14:tracePt t="59484" x="4138613" y="5470525"/>
          <p14:tracePt t="59487" x="4146550" y="5470525"/>
          <p14:tracePt t="59490" x="4178300" y="5470525"/>
          <p14:tracePt t="59492" x="4194175" y="5470525"/>
          <p14:tracePt t="59494" x="4202113" y="5470525"/>
          <p14:tracePt t="59496" x="4217988" y="5470525"/>
          <p14:tracePt t="59498" x="4225925" y="5470525"/>
          <p14:tracePt t="59500" x="4241800" y="5470525"/>
          <p14:tracePt t="59502" x="4257675" y="5470525"/>
          <p14:tracePt t="59505" x="4265613" y="5470525"/>
          <p14:tracePt t="59507" x="4281488" y="5470525"/>
          <p14:tracePt t="59508" x="4297363" y="5470525"/>
          <p14:tracePt t="59510" x="4305300" y="5470525"/>
          <p14:tracePt t="59512" x="4321175" y="5470525"/>
          <p14:tracePt t="59514" x="4329113" y="5478463"/>
          <p14:tracePt t="59516" x="4344988" y="5470525"/>
          <p14:tracePt t="59519" x="4352925" y="5470525"/>
          <p14:tracePt t="59520" x="4370388" y="5470525"/>
          <p14:tracePt t="59523" x="4378325" y="5470525"/>
          <p14:tracePt t="59525" x="4394200" y="5470525"/>
          <p14:tracePt t="59526" x="4402138" y="5470525"/>
          <p14:tracePt t="59528" x="4410075" y="5470525"/>
          <p14:tracePt t="59530" x="4425950" y="5470525"/>
          <p14:tracePt t="59532" x="4433888" y="5470525"/>
          <p14:tracePt t="59535" x="4441825" y="5470525"/>
          <p14:tracePt t="59536" x="4449763" y="5470525"/>
          <p14:tracePt t="59541" x="4473575" y="5470525"/>
          <p14:tracePt t="59542" x="4481513" y="5470525"/>
          <p14:tracePt t="59544" x="4489450" y="5470525"/>
          <p14:tracePt t="59546" x="4505325" y="5470525"/>
          <p14:tracePt t="59548" x="4513263" y="5470525"/>
          <p14:tracePt t="59550" x="4521200" y="5470525"/>
          <p14:tracePt t="59552" x="4529138" y="5470525"/>
          <p14:tracePt t="59554" x="4537075" y="5470525"/>
          <p14:tracePt t="59557" x="4545013" y="5470525"/>
          <p14:tracePt t="59558" x="4552950" y="5470525"/>
          <p14:tracePt t="59560" x="4560888" y="5470525"/>
          <p14:tracePt t="59562" x="4568825" y="5470525"/>
          <p14:tracePt t="59564" x="4576763" y="5470525"/>
          <p14:tracePt t="59568" x="4584700" y="5470525"/>
          <p14:tracePt t="59570" x="4592638" y="5470525"/>
          <p14:tracePt t="59573" x="4600575" y="5470525"/>
          <p14:tracePt t="59575" x="4608513" y="5470525"/>
          <p14:tracePt t="59578" x="4616450" y="5470525"/>
          <p14:tracePt t="59582" x="4624388" y="5462588"/>
          <p14:tracePt t="59584" x="4632325" y="5462588"/>
          <p14:tracePt t="59590" x="4640263" y="5462588"/>
          <p14:tracePt t="59592" x="4648200" y="5462588"/>
          <p14:tracePt t="59598" x="4656138" y="5462588"/>
          <p14:tracePt t="59602" x="4664075" y="5462588"/>
          <p14:tracePt t="59607" x="4672013" y="5462588"/>
          <p14:tracePt t="59612" x="4679950" y="5462588"/>
          <p14:tracePt t="59618" x="4687888" y="5462588"/>
          <p14:tracePt t="59624" x="4695825" y="5462588"/>
          <p14:tracePt t="59634" x="4705350" y="5462588"/>
          <p14:tracePt t="59652" x="4713288" y="5462588"/>
          <p14:tracePt t="59825" x="4721225" y="5462588"/>
          <p14:tracePt t="59835" x="4721225" y="5454650"/>
          <p14:tracePt t="59842" x="4729163" y="5454650"/>
          <p14:tracePt t="59852" x="4737100" y="5454650"/>
          <p14:tracePt t="59857" x="4737100" y="5446713"/>
          <p14:tracePt t="59862" x="4745038" y="5446713"/>
          <p14:tracePt t="59870" x="4752975" y="5446713"/>
          <p14:tracePt t="59878" x="4760913" y="5446713"/>
          <p14:tracePt t="59891" x="4768850" y="5438775"/>
          <p14:tracePt t="59902" x="4776788" y="5438775"/>
          <p14:tracePt t="59993" x="4784725" y="5438775"/>
          <p14:tracePt t="60000" x="4784725" y="5430838"/>
          <p14:tracePt t="60017" x="4792663" y="5430838"/>
          <p14:tracePt t="60032" x="4792663" y="5422900"/>
          <p14:tracePt t="60050" x="4800600" y="5422900"/>
          <p14:tracePt t="60078" x="4808538" y="5422900"/>
          <p14:tracePt t="60086" x="4816475" y="5422900"/>
          <p14:tracePt t="60092" x="4824413" y="5422900"/>
          <p14:tracePt t="60098" x="4832350" y="5422900"/>
          <p14:tracePt t="60102" x="4840288" y="5422900"/>
          <p14:tracePt t="60107" x="4848225" y="5422900"/>
          <p14:tracePt t="60110" x="4856163" y="5414963"/>
          <p14:tracePt t="60113" x="4864100" y="5414963"/>
          <p14:tracePt t="60116" x="4872038" y="5422900"/>
          <p14:tracePt t="60120" x="4879975" y="5422900"/>
          <p14:tracePt t="60124" x="4887913" y="5422900"/>
          <p14:tracePt t="60126" x="4895850" y="5422900"/>
          <p14:tracePt t="60130" x="4903788" y="5422900"/>
          <p14:tracePt t="60131" x="4911725" y="5422900"/>
          <p14:tracePt t="60135" x="4919663" y="5422900"/>
          <p14:tracePt t="60136" x="4927600" y="5422900"/>
          <p14:tracePt t="60141" x="4943475" y="5422900"/>
          <p14:tracePt t="60143" x="4951413" y="5422900"/>
          <p14:tracePt t="60145" x="4959350" y="5422900"/>
          <p14:tracePt t="60148" x="4967288" y="5422900"/>
          <p14:tracePt t="60150" x="4975225" y="5422900"/>
          <p14:tracePt t="60152" x="4983163" y="5422900"/>
          <p14:tracePt t="60154" x="4991100" y="5430838"/>
          <p14:tracePt t="60157" x="4999038" y="5430838"/>
          <p14:tracePt t="60161" x="5022850" y="5430838"/>
          <p14:tracePt t="60163" x="5030788" y="5430838"/>
          <p14:tracePt t="60164" x="5038725" y="5430838"/>
          <p14:tracePt t="60166" x="5046663" y="5430838"/>
          <p14:tracePt t="60168" x="5056188" y="5430838"/>
          <p14:tracePt t="60170" x="5064125" y="5430838"/>
          <p14:tracePt t="60172" x="5072063" y="5430838"/>
          <p14:tracePt t="60174" x="5087938" y="5430838"/>
          <p14:tracePt t="60176" x="5095875" y="5430838"/>
          <p14:tracePt t="60178" x="5103813" y="5438775"/>
          <p14:tracePt t="60180" x="5111750" y="5438775"/>
          <p14:tracePt t="60182" x="5119688" y="5438775"/>
          <p14:tracePt t="60184" x="5127625" y="5438775"/>
          <p14:tracePt t="60186" x="5135563" y="5438775"/>
          <p14:tracePt t="60188" x="5143500" y="5438775"/>
          <p14:tracePt t="60191" x="5159375" y="5438775"/>
          <p14:tracePt t="60192" x="5167313" y="5438775"/>
          <p14:tracePt t="60194" x="5175250" y="5438775"/>
          <p14:tracePt t="60196" x="5183188" y="5438775"/>
          <p14:tracePt t="60198" x="5191125" y="5446713"/>
          <p14:tracePt t="60200" x="5207000" y="5446713"/>
          <p14:tracePt t="60202" x="5214938" y="5446713"/>
          <p14:tracePt t="60204" x="5222875" y="5446713"/>
          <p14:tracePt t="60209" x="5246688" y="5446713"/>
          <p14:tracePt t="60210" x="5254625" y="5446713"/>
          <p14:tracePt t="60212" x="5262563" y="5446713"/>
          <p14:tracePt t="60214" x="5278438" y="5446713"/>
          <p14:tracePt t="60216" x="5286375" y="5446713"/>
          <p14:tracePt t="60218" x="5294313" y="5446713"/>
          <p14:tracePt t="60220" x="5302250" y="5446713"/>
          <p14:tracePt t="60224" x="5326063" y="5446713"/>
          <p14:tracePt t="60226" x="5334000" y="5446713"/>
          <p14:tracePt t="60228" x="5349875" y="5446713"/>
          <p14:tracePt t="60230" x="5357813" y="5446713"/>
          <p14:tracePt t="60232" x="5373688" y="5454650"/>
          <p14:tracePt t="60234" x="5381625" y="5454650"/>
          <p14:tracePt t="60236" x="5389563" y="5454650"/>
          <p14:tracePt t="60241" x="5414963" y="5454650"/>
          <p14:tracePt t="60242" x="5430838" y="5454650"/>
          <p14:tracePt t="60244" x="5446713" y="5454650"/>
          <p14:tracePt t="60246" x="5454650" y="5454650"/>
          <p14:tracePt t="60248" x="5470525" y="5454650"/>
          <p14:tracePt t="60250" x="5486400" y="5454650"/>
          <p14:tracePt t="60253" x="5494338" y="5454650"/>
          <p14:tracePt t="60255" x="5510213" y="5454650"/>
          <p14:tracePt t="60257" x="5526088" y="5454650"/>
          <p14:tracePt t="60259" x="5534025" y="5454650"/>
          <p14:tracePt t="60260" x="5549900" y="5454650"/>
          <p14:tracePt t="60262" x="5565775" y="5454650"/>
          <p14:tracePt t="60264" x="5573713" y="5454650"/>
          <p14:tracePt t="60266" x="5589588" y="5454650"/>
          <p14:tracePt t="60269" x="5605463" y="5454650"/>
          <p14:tracePt t="60270" x="5613400" y="5454650"/>
          <p14:tracePt t="60273" x="5629275" y="5454650"/>
          <p14:tracePt t="60274" x="5637213" y="5454650"/>
          <p14:tracePt t="60276" x="5653088" y="5454650"/>
          <p14:tracePt t="60278" x="5661025" y="5454650"/>
          <p14:tracePt t="60280" x="5676900" y="5454650"/>
          <p14:tracePt t="60282" x="5684838" y="5454650"/>
          <p14:tracePt t="60285" x="5700713" y="5454650"/>
          <p14:tracePt t="60286" x="5708650" y="5454650"/>
          <p14:tracePt t="60291" x="5732463" y="5446713"/>
          <p14:tracePt t="60292" x="5749925" y="5446713"/>
          <p14:tracePt t="60294" x="5757863" y="5446713"/>
          <p14:tracePt t="60296" x="5773738" y="5446713"/>
          <p14:tracePt t="60298" x="5781675" y="5446713"/>
          <p14:tracePt t="60301" x="5789613" y="5446713"/>
          <p14:tracePt t="60302" x="5797550" y="5446713"/>
          <p14:tracePt t="60304" x="5805488" y="5446713"/>
          <p14:tracePt t="60307" x="5813425" y="5446713"/>
          <p14:tracePt t="60309" x="5821363" y="5446713"/>
          <p14:tracePt t="60310" x="5829300" y="5446713"/>
          <p14:tracePt t="60312" x="5837238" y="5446713"/>
          <p14:tracePt t="60314" x="5845175" y="5446713"/>
          <p14:tracePt t="60316" x="5853113" y="5446713"/>
          <p14:tracePt t="60318" x="5861050" y="5454650"/>
          <p14:tracePt t="60320" x="5868988" y="5454650"/>
          <p14:tracePt t="60325" x="5876925" y="5454650"/>
          <p14:tracePt t="60326" x="5884863" y="5454650"/>
          <p14:tracePt t="60330" x="5892800" y="5454650"/>
          <p14:tracePt t="60334" x="5900738" y="5454650"/>
          <p14:tracePt t="60341" x="5908675" y="5454650"/>
          <p14:tracePt t="60348" x="5916613" y="5454650"/>
          <p14:tracePt t="60441" x="5908675" y="5454650"/>
          <p14:tracePt t="60462" x="5900738" y="5454650"/>
          <p14:tracePt t="60474" x="5892800" y="5454650"/>
          <p14:tracePt t="60484" x="5884863" y="5454650"/>
          <p14:tracePt t="60492" x="5876925" y="5454650"/>
          <p14:tracePt t="60500" x="5868988" y="5454650"/>
          <p14:tracePt t="60507" x="5861050" y="5454650"/>
          <p14:tracePt t="60510" x="5861050" y="5446713"/>
          <p14:tracePt t="60512" x="5853113" y="5446713"/>
          <p14:tracePt t="60518" x="5845175" y="5446713"/>
          <p14:tracePt t="60524" x="5837238" y="5446713"/>
          <p14:tracePt t="60530" x="5829300" y="5446713"/>
          <p14:tracePt t="60536" x="5821363" y="5446713"/>
          <p14:tracePt t="60542" x="5813425" y="5446713"/>
          <p14:tracePt t="60549" x="5805488" y="5446713"/>
          <p14:tracePt t="60554" x="5797550" y="5446713"/>
          <p14:tracePt t="60560" x="5789613" y="5446713"/>
          <p14:tracePt t="60566" x="5781675" y="5446713"/>
          <p14:tracePt t="60573" x="5773738" y="5446713"/>
          <p14:tracePt t="60578" x="5765800" y="5446713"/>
          <p14:tracePt t="60582" x="5757863" y="5446713"/>
          <p14:tracePt t="60586" x="5749925" y="5446713"/>
          <p14:tracePt t="60590" x="5740400" y="5446713"/>
          <p14:tracePt t="60592" x="5732463" y="5438775"/>
          <p14:tracePt t="60596" x="5724525" y="5438775"/>
          <p14:tracePt t="60600" x="5716588" y="5438775"/>
          <p14:tracePt t="60607" x="5708650" y="5438775"/>
          <p14:tracePt t="60610" x="5700713" y="5438775"/>
          <p14:tracePt t="60614" x="5692775" y="5438775"/>
          <p14:tracePt t="60618" x="5684838" y="5430838"/>
          <p14:tracePt t="60623" x="5676900" y="5430838"/>
          <p14:tracePt t="60626" x="5668963" y="5430838"/>
          <p14:tracePt t="60632" x="5661025" y="5430838"/>
          <p14:tracePt t="60639" x="5653088" y="5430838"/>
          <p14:tracePt t="60646" x="5645150" y="5430838"/>
          <p14:tracePt t="60652" x="5637213" y="5422900"/>
          <p14:tracePt t="60660" x="5629275" y="5422900"/>
          <p14:tracePt t="60666" x="5621338" y="5422900"/>
          <p14:tracePt t="60676" x="5613400" y="5422900"/>
          <p14:tracePt t="60774" x="5621338" y="5422900"/>
          <p14:tracePt t="60780" x="5629275" y="5422900"/>
          <p14:tracePt t="60784" x="5637213" y="5422900"/>
          <p14:tracePt t="60786" x="5645150" y="5422900"/>
          <p14:tracePt t="60790" x="5653088" y="5422900"/>
          <p14:tracePt t="60792" x="5661025" y="5422900"/>
          <p14:tracePt t="60794" x="5668963" y="5422900"/>
          <p14:tracePt t="60796" x="5676900" y="5422900"/>
          <p14:tracePt t="60798" x="5684838" y="5422900"/>
          <p14:tracePt t="60802" x="5708650" y="5430838"/>
          <p14:tracePt t="60807" x="5724525" y="5430838"/>
          <p14:tracePt t="60809" x="5740400" y="5430838"/>
          <p14:tracePt t="60810" x="5749925" y="5430838"/>
          <p14:tracePt t="60812" x="5765800" y="5430838"/>
          <p14:tracePt t="60814" x="5773738" y="5430838"/>
          <p14:tracePt t="60816" x="5789613" y="5430838"/>
          <p14:tracePt t="60818" x="5797550" y="5430838"/>
          <p14:tracePt t="60820" x="5813425" y="5430838"/>
          <p14:tracePt t="60823" x="5821363" y="5430838"/>
          <p14:tracePt t="60825" x="5837238" y="5430838"/>
          <p14:tracePt t="60826" x="5853113" y="5430838"/>
          <p14:tracePt t="60828" x="5861050" y="5438775"/>
          <p14:tracePt t="60830" x="5876925" y="5438775"/>
          <p14:tracePt t="60832" x="5892800" y="5438775"/>
          <p14:tracePt t="60834" x="5900738" y="5438775"/>
          <p14:tracePt t="60836" x="5916613" y="5438775"/>
          <p14:tracePt t="60838" x="5932488" y="5438775"/>
          <p14:tracePt t="60840" x="5948363" y="5438775"/>
          <p14:tracePt t="60842" x="5964238" y="5438775"/>
          <p14:tracePt t="60844" x="5980113" y="5438775"/>
          <p14:tracePt t="60846" x="5995988" y="5438775"/>
          <p14:tracePt t="60848" x="6011863" y="5438775"/>
          <p14:tracePt t="60850" x="6027738" y="5446713"/>
          <p14:tracePt t="60852" x="6043613" y="5446713"/>
          <p14:tracePt t="60854" x="6059488" y="5446713"/>
          <p14:tracePt t="60856" x="6067425" y="5446713"/>
          <p14:tracePt t="60858" x="6083300" y="5446713"/>
          <p14:tracePt t="60860" x="6100763" y="5446713"/>
          <p14:tracePt t="60862" x="6116638" y="5446713"/>
          <p14:tracePt t="60864" x="6132513" y="5454650"/>
          <p14:tracePt t="60866" x="6140450" y="5454650"/>
          <p14:tracePt t="60868" x="6156325" y="5454650"/>
          <p14:tracePt t="60870" x="6172200" y="5454650"/>
          <p14:tracePt t="60872" x="6180138" y="5454650"/>
          <p14:tracePt t="60874" x="6196013" y="5454650"/>
          <p14:tracePt t="60876" x="6203950" y="5454650"/>
          <p14:tracePt t="60878" x="6219825" y="5454650"/>
          <p14:tracePt t="60880" x="6227763" y="5454650"/>
          <p14:tracePt t="60882" x="6235700" y="5454650"/>
          <p14:tracePt t="60884" x="6251575" y="5454650"/>
          <p14:tracePt t="60886" x="6259513" y="5454650"/>
          <p14:tracePt t="60888" x="6267450" y="5454650"/>
          <p14:tracePt t="60890" x="6275388" y="5454650"/>
          <p14:tracePt t="60892" x="6291263" y="5454650"/>
          <p14:tracePt t="60894" x="6299200" y="5454650"/>
          <p14:tracePt t="60896" x="6307138" y="5454650"/>
          <p14:tracePt t="60898" x="6315075" y="5462588"/>
          <p14:tracePt t="60900" x="6330950" y="5462588"/>
          <p14:tracePt t="60902" x="6338888" y="5462588"/>
          <p14:tracePt t="60904" x="6346825" y="5462588"/>
          <p14:tracePt t="60906" x="6354763" y="5462588"/>
          <p14:tracePt t="60908" x="6362700" y="5462588"/>
          <p14:tracePt t="60910" x="6370638" y="5462588"/>
          <p14:tracePt t="60914" x="6378575" y="5462588"/>
          <p14:tracePt t="60916" x="6386513" y="5462588"/>
          <p14:tracePt t="60918" x="6394450" y="5462588"/>
          <p14:tracePt t="60922" x="6402388" y="5462588"/>
          <p14:tracePt t="60926" x="6410325" y="5462588"/>
          <p14:tracePt t="60928" x="6418263" y="5462588"/>
          <p14:tracePt t="60932" x="6426200" y="5462588"/>
          <p14:tracePt t="60941" x="6434138" y="5462588"/>
          <p14:tracePt t="60973" x="6426200" y="5462588"/>
          <p14:tracePt t="60975" x="6426200" y="5470525"/>
          <p14:tracePt t="60980" x="6418263" y="5470525"/>
          <p14:tracePt t="60984" x="6410325" y="5478463"/>
          <p14:tracePt t="60993" x="6394450" y="5486400"/>
          <p14:tracePt t="60994" x="6386513" y="5486400"/>
          <p14:tracePt t="60996" x="6378575" y="5486400"/>
          <p14:tracePt t="60998" x="6378575" y="5494338"/>
          <p14:tracePt t="61000" x="6370638" y="5494338"/>
          <p14:tracePt t="61002" x="6362700" y="5494338"/>
          <p14:tracePt t="61004" x="6354763" y="5502275"/>
          <p14:tracePt t="61009" x="6346825" y="5502275"/>
          <p14:tracePt t="61010" x="6338888" y="5502275"/>
          <p14:tracePt t="61012" x="6330950" y="5510213"/>
          <p14:tracePt t="61014" x="6323013" y="5510213"/>
          <p14:tracePt t="61018" x="6307138" y="5518150"/>
          <p14:tracePt t="61023" x="6299200" y="5518150"/>
          <p14:tracePt t="61024" x="6291263" y="5526088"/>
          <p14:tracePt t="61027" x="6283325" y="5526088"/>
          <p14:tracePt t="61028" x="6275388" y="5526088"/>
          <p14:tracePt t="61030" x="6267450" y="5534025"/>
          <p14:tracePt t="61034" x="6259513" y="5534025"/>
          <p14:tracePt t="61037" x="6251575" y="5541963"/>
          <p14:tracePt t="61040" x="6235700" y="5541963"/>
          <p14:tracePt t="61043" x="6235700" y="5549900"/>
          <p14:tracePt t="61045" x="6227763" y="5549900"/>
          <p14:tracePt t="61046" x="6219825" y="5549900"/>
          <p14:tracePt t="61048" x="6211888" y="5557838"/>
          <p14:tracePt t="61051" x="6203950" y="5557838"/>
          <p14:tracePt t="61052" x="6196013" y="5557838"/>
          <p14:tracePt t="61054" x="6188075" y="5565775"/>
          <p14:tracePt t="61057" x="6180138" y="5565775"/>
          <p14:tracePt t="61059" x="6172200" y="5565775"/>
          <p14:tracePt t="61061" x="6164263" y="5573713"/>
          <p14:tracePt t="61062" x="6156325" y="5573713"/>
          <p14:tracePt t="61064" x="6148388" y="5581650"/>
          <p14:tracePt t="61066" x="6132513" y="5581650"/>
          <p14:tracePt t="61068" x="6124575" y="5581650"/>
          <p14:tracePt t="61070" x="6116638" y="5589588"/>
          <p14:tracePt t="61073" x="6108700" y="5589588"/>
          <p14:tracePt t="61074" x="6100763" y="5589588"/>
          <p14:tracePt t="61077" x="6091238" y="5597525"/>
          <p14:tracePt t="61079" x="6083300" y="5597525"/>
          <p14:tracePt t="61080" x="6075363" y="5597525"/>
          <p14:tracePt t="61082" x="6067425" y="5605463"/>
          <p14:tracePt t="61084" x="6051550" y="5605463"/>
          <p14:tracePt t="61086" x="6043613" y="5613400"/>
          <p14:tracePt t="61090" x="6027738" y="5613400"/>
          <p14:tracePt t="61093" x="6019800" y="5621338"/>
          <p14:tracePt t="61094" x="6011863" y="5621338"/>
          <p14:tracePt t="61096" x="6003925" y="5621338"/>
          <p14:tracePt t="61098" x="5995988" y="5621338"/>
          <p14:tracePt t="61100" x="5988050" y="5629275"/>
          <p14:tracePt t="61102" x="5980113" y="5629275"/>
          <p14:tracePt t="61106" x="5972175" y="5629275"/>
          <p14:tracePt t="61108" x="5964238" y="5629275"/>
          <p14:tracePt t="61110" x="5956300" y="5637213"/>
          <p14:tracePt t="61114" x="5948363" y="5637213"/>
          <p14:tracePt t="61116" x="5940425" y="5637213"/>
          <p14:tracePt t="61118" x="5940425" y="5645150"/>
          <p14:tracePt t="61120" x="5932488" y="5645150"/>
          <p14:tracePt t="61123" x="5924550" y="5645150"/>
          <p14:tracePt t="61126" x="5916613" y="5645150"/>
          <p14:tracePt t="61129" x="5908675" y="5653088"/>
          <p14:tracePt t="61132" x="5900738" y="5653088"/>
          <p14:tracePt t="61136" x="5892800" y="5662613"/>
          <p14:tracePt t="61140" x="5884863" y="5662613"/>
          <p14:tracePt t="61144" x="5876925" y="5670550"/>
          <p14:tracePt t="61148" x="5868988" y="5670550"/>
          <p14:tracePt t="61154" x="5861050" y="5678488"/>
          <p14:tracePt t="61163" x="5853113" y="5678488"/>
          <p14:tracePt t="61175" x="5845175" y="5686425"/>
          <p14:tracePt t="61253" x="5837238" y="5686425"/>
          <p14:tracePt t="61262" x="5837238" y="5694363"/>
          <p14:tracePt t="61266" x="5829300" y="5694363"/>
          <p14:tracePt t="61274" x="5821363" y="5694363"/>
          <p14:tracePt t="61276" x="5821363" y="5702300"/>
          <p14:tracePt t="61284" x="5813425" y="5702300"/>
          <p14:tracePt t="61291" x="5813425" y="5710238"/>
          <p14:tracePt t="61292" x="5805488" y="5710238"/>
          <p14:tracePt t="61299" x="5797550" y="5710238"/>
          <p14:tracePt t="61304" x="5789613" y="5718175"/>
          <p14:tracePt t="61310" x="5781675" y="5718175"/>
          <p14:tracePt t="61318" x="5773738" y="5718175"/>
          <p14:tracePt t="61324" x="5773738" y="5726113"/>
          <p14:tracePt t="61328" x="5765800" y="5726113"/>
          <p14:tracePt t="61400" x="5765800" y="5734050"/>
          <p14:tracePt t="61416" x="5773738" y="5734050"/>
          <p14:tracePt t="61423" x="5773738" y="5741988"/>
          <p14:tracePt t="61425" x="5781675" y="5741988"/>
          <p14:tracePt t="61429" x="5789613" y="5741988"/>
          <p14:tracePt t="61432" x="5797550" y="5741988"/>
          <p14:tracePt t="61436" x="5805488" y="5749925"/>
          <p14:tracePt t="61441" x="5813425" y="5749925"/>
          <p14:tracePt t="61442" x="5821363" y="5749925"/>
          <p14:tracePt t="61446" x="5829300" y="5749925"/>
          <p14:tracePt t="61448" x="5837238" y="5749925"/>
          <p14:tracePt t="61450" x="5845175" y="5749925"/>
          <p14:tracePt t="61452" x="5853113" y="5757863"/>
          <p14:tracePt t="61457" x="5861050" y="5757863"/>
          <p14:tracePt t="61459" x="5868988" y="5757863"/>
          <p14:tracePt t="61460" x="5876925" y="5757863"/>
          <p14:tracePt t="61462" x="5884863" y="5757863"/>
          <p14:tracePt t="61464" x="5892800" y="5757863"/>
          <p14:tracePt t="61466" x="5900738" y="5757863"/>
          <p14:tracePt t="61468" x="5916613" y="5757863"/>
          <p14:tracePt t="61470" x="5924550" y="5757863"/>
          <p14:tracePt t="61473" x="5932488" y="5757863"/>
          <p14:tracePt t="61475" x="5940425" y="5757863"/>
          <p14:tracePt t="61477" x="5948363" y="5757863"/>
          <p14:tracePt t="61478" x="5956300" y="5757863"/>
          <p14:tracePt t="61480" x="5972175" y="5757863"/>
          <p14:tracePt t="61482" x="5980113" y="5757863"/>
          <p14:tracePt t="61484" x="5988050" y="5757863"/>
          <p14:tracePt t="61487" x="5995988" y="5757863"/>
          <p14:tracePt t="61490" x="6019800" y="5757863"/>
          <p14:tracePt t="61492" x="6027738" y="5757863"/>
          <p14:tracePt t="61494" x="6035675" y="5749925"/>
          <p14:tracePt t="61496" x="6051550" y="5749925"/>
          <p14:tracePt t="61498" x="6059488" y="5749925"/>
          <p14:tracePt t="61500" x="6075363" y="5749925"/>
          <p14:tracePt t="61503" x="6083300" y="5749925"/>
          <p14:tracePt t="61504" x="6100763" y="5749925"/>
          <p14:tracePt t="61507" x="6108700" y="5749925"/>
          <p14:tracePt t="61509" x="6116638" y="5749925"/>
          <p14:tracePt t="61510" x="6132513" y="5749925"/>
          <p14:tracePt t="61512" x="6148388" y="5749925"/>
          <p14:tracePt t="61514" x="6156325" y="5749925"/>
          <p14:tracePt t="61516" x="6172200" y="5749925"/>
          <p14:tracePt t="61519" x="6180138" y="5749925"/>
          <p14:tracePt t="61520" x="6196013" y="5749925"/>
          <p14:tracePt t="61523" x="6211888" y="5749925"/>
          <p14:tracePt t="61525" x="6219825" y="5749925"/>
          <p14:tracePt t="61526" x="6235700" y="5749925"/>
          <p14:tracePt t="61528" x="6251575" y="5757863"/>
          <p14:tracePt t="61530" x="6259513" y="5757863"/>
          <p14:tracePt t="61533" x="6275388" y="5757863"/>
          <p14:tracePt t="61535" x="6283325" y="5757863"/>
          <p14:tracePt t="61536" x="6299200" y="5757863"/>
          <p14:tracePt t="61541" x="6323013" y="5757863"/>
          <p14:tracePt t="61542" x="6338888" y="5757863"/>
          <p14:tracePt t="61544" x="6346825" y="5757863"/>
          <p14:tracePt t="61546" x="6362700" y="5757863"/>
          <p14:tracePt t="61548" x="6370638" y="5757863"/>
          <p14:tracePt t="61550" x="6386513" y="5749925"/>
          <p14:tracePt t="61552" x="6394450" y="5749925"/>
          <p14:tracePt t="61555" x="6410325" y="5749925"/>
          <p14:tracePt t="61557" x="6418263" y="5757863"/>
          <p14:tracePt t="61559" x="6434138" y="5757863"/>
          <p14:tracePt t="61560" x="6442075" y="5757863"/>
          <p14:tracePt t="61562" x="6459538" y="5757863"/>
          <p14:tracePt t="61564" x="6467475" y="5757863"/>
          <p14:tracePt t="61566" x="6475413" y="5757863"/>
          <p14:tracePt t="61568" x="6483350" y="5757863"/>
          <p14:tracePt t="61570" x="6499225" y="5757863"/>
          <p14:tracePt t="61573" x="6507163" y="5757863"/>
          <p14:tracePt t="61575" x="6515100" y="5757863"/>
          <p14:tracePt t="61576" x="6523038" y="5757863"/>
          <p14:tracePt t="61578" x="6538913" y="5757863"/>
          <p14:tracePt t="61581" x="6546850" y="5757863"/>
          <p14:tracePt t="61582" x="6554788" y="5757863"/>
          <p14:tracePt t="61584" x="6562725" y="5757863"/>
          <p14:tracePt t="61586" x="6570663" y="5757863"/>
          <p14:tracePt t="61591" x="6586538" y="5757863"/>
          <p14:tracePt t="61592" x="6594475" y="5757863"/>
          <p14:tracePt t="61594" x="6602413" y="5757863"/>
          <p14:tracePt t="61597" x="6610350" y="5757863"/>
          <p14:tracePt t="61598" x="6618288" y="5757863"/>
          <p14:tracePt t="61600" x="6626225" y="5757863"/>
          <p14:tracePt t="61602" x="6634163" y="5757863"/>
          <p14:tracePt t="61604" x="6642100" y="5757863"/>
          <p14:tracePt t="61607" x="6650038" y="5757863"/>
          <p14:tracePt t="61608" x="6657975" y="5757863"/>
          <p14:tracePt t="61610" x="6665913" y="5757863"/>
          <p14:tracePt t="61613" x="6673850" y="5757863"/>
          <p14:tracePt t="61614" x="6681788" y="5757863"/>
          <p14:tracePt t="61616" x="6689725" y="5757863"/>
          <p14:tracePt t="61618" x="6697663" y="5757863"/>
          <p14:tracePt t="61620" x="6705600" y="5757863"/>
          <p14:tracePt t="61624" x="6713538" y="5757863"/>
          <p14:tracePt t="61626" x="6721475" y="5757863"/>
          <p14:tracePt t="61629" x="6729413" y="5757863"/>
          <p14:tracePt t="61630" x="6737350" y="5757863"/>
          <p14:tracePt t="61634" x="6745288" y="5757863"/>
          <p14:tracePt t="61636" x="6753225" y="5765800"/>
          <p14:tracePt t="61640" x="6761163" y="5765800"/>
          <p14:tracePt t="61642" x="6769100" y="5765800"/>
          <p14:tracePt t="61645" x="6777038" y="5765800"/>
          <p14:tracePt t="61646" x="6784975" y="5765800"/>
          <p14:tracePt t="61650" x="6794500" y="5765800"/>
          <p14:tracePt t="61652" x="6802438" y="5765800"/>
          <p14:tracePt t="61657" x="6810375" y="5765800"/>
          <p14:tracePt t="61659" x="6818313" y="5765800"/>
          <p14:tracePt t="61662" x="6826250" y="5765800"/>
          <p14:tracePt t="61664" x="6834188" y="5765800"/>
          <p14:tracePt t="61668" x="6842125" y="5765800"/>
          <p14:tracePt t="61673" x="6850063" y="5765800"/>
          <p14:tracePt t="61676" x="6850063" y="5773738"/>
          <p14:tracePt t="61677" x="6858000" y="5773738"/>
          <p14:tracePt t="61682" x="6865938" y="5773738"/>
          <p14:tracePt t="61690" x="6873875" y="5773738"/>
          <p14:tracePt t="62056" x="6873875" y="5765800"/>
          <p14:tracePt t="62058" x="6865938" y="5765800"/>
          <p14:tracePt t="62068" x="6858000" y="5765800"/>
          <p14:tracePt t="62070" x="6850063" y="5757863"/>
          <p14:tracePt t="62074" x="6842125" y="5757863"/>
          <p14:tracePt t="62076" x="6834188" y="5757863"/>
          <p14:tracePt t="62078" x="6826250" y="5757863"/>
          <p14:tracePt t="62080" x="6818313" y="5749925"/>
          <p14:tracePt t="62082" x="6810375" y="5749925"/>
          <p14:tracePt t="62084" x="6802438" y="5749925"/>
          <p14:tracePt t="62086" x="6794500" y="5749925"/>
          <p14:tracePt t="62091" x="6769100" y="5741988"/>
          <p14:tracePt t="62092" x="6753225" y="5741988"/>
          <p14:tracePt t="62094" x="6737350" y="5741988"/>
          <p14:tracePt t="62097" x="6721475" y="5741988"/>
          <p14:tracePt t="62098" x="6705600" y="5734050"/>
          <p14:tracePt t="62100" x="6689725" y="5734050"/>
          <p14:tracePt t="62102" x="6665913" y="5734050"/>
          <p14:tracePt t="62104" x="6650038" y="5734050"/>
          <p14:tracePt t="62107" x="6626225" y="5734050"/>
          <p14:tracePt t="62109" x="6610350" y="5726113"/>
          <p14:tracePt t="62112" x="6562725" y="5726113"/>
          <p14:tracePt t="62114" x="6538913" y="5726113"/>
          <p14:tracePt t="62116" x="6515100" y="5726113"/>
          <p14:tracePt t="62118" x="6483350" y="5726113"/>
          <p14:tracePt t="62120" x="6459538" y="5718175"/>
          <p14:tracePt t="62123" x="6434138" y="5718175"/>
          <p14:tracePt t="62125" x="6410325" y="5718175"/>
          <p14:tracePt t="62127" x="6386513" y="5718175"/>
          <p14:tracePt t="62129" x="6362700" y="5718175"/>
          <p14:tracePt t="62131" x="6330950" y="5718175"/>
          <p14:tracePt t="62132" x="6307138" y="5718175"/>
          <p14:tracePt t="62134" x="6283325" y="5718175"/>
          <p14:tracePt t="62136" x="6259513" y="5718175"/>
          <p14:tracePt t="62140" x="6211888" y="5718175"/>
          <p14:tracePt t="62142" x="6188075" y="5726113"/>
          <p14:tracePt t="62145" x="6164263" y="5726113"/>
          <p14:tracePt t="62146" x="6148388" y="5726113"/>
          <p14:tracePt t="62148" x="6124575" y="5726113"/>
          <p14:tracePt t="62150" x="6100763" y="5726113"/>
          <p14:tracePt t="62152" x="6083300" y="5726113"/>
          <p14:tracePt t="62155" x="6067425" y="5726113"/>
          <p14:tracePt t="62157" x="6043613" y="5726113"/>
          <p14:tracePt t="62160" x="6011863" y="5734050"/>
          <p14:tracePt t="62162" x="5995988" y="5734050"/>
          <p14:tracePt t="62164" x="5980113" y="5734050"/>
          <p14:tracePt t="62166" x="5964238" y="5734050"/>
          <p14:tracePt t="62168" x="5948363" y="5734050"/>
          <p14:tracePt t="62170" x="5932488" y="5734050"/>
          <p14:tracePt t="62173" x="5924550" y="5741988"/>
          <p14:tracePt t="62177" x="5892800" y="5741988"/>
          <p14:tracePt t="62179" x="5884863" y="5749925"/>
          <p14:tracePt t="62180" x="5868988" y="5749925"/>
          <p14:tracePt t="62182" x="5861050" y="5749925"/>
          <p14:tracePt t="62184" x="5845175" y="5749925"/>
          <p14:tracePt t="62186" x="5837238" y="5749925"/>
          <p14:tracePt t="62190" x="5813425" y="5757863"/>
          <p14:tracePt t="62193" x="5805488" y="5757863"/>
          <p14:tracePt t="62195" x="5797550" y="5757863"/>
          <p14:tracePt t="62196" x="5789613" y="5765800"/>
          <p14:tracePt t="62198" x="5773738" y="5765800"/>
          <p14:tracePt t="62200" x="5765800" y="5765800"/>
          <p14:tracePt t="62202" x="5757863" y="5765800"/>
          <p14:tracePt t="62205" x="5749925" y="5773738"/>
          <p14:tracePt t="62209" x="5732463" y="5773738"/>
          <p14:tracePt t="62211" x="5724525" y="5781675"/>
          <p14:tracePt t="62213" x="5716588" y="5781675"/>
          <p14:tracePt t="62214" x="5708650" y="5781675"/>
          <p14:tracePt t="62216" x="5700713" y="5789613"/>
          <p14:tracePt t="62218" x="5692775" y="5789613"/>
          <p14:tracePt t="62220" x="5684838" y="5789613"/>
          <p14:tracePt t="62224" x="5668963" y="5797550"/>
          <p14:tracePt t="62228" x="5661025" y="5797550"/>
          <p14:tracePt t="62230" x="5653088" y="5805488"/>
          <p14:tracePt t="62232" x="5645150" y="5805488"/>
          <p14:tracePt t="62234" x="5637213" y="5805488"/>
          <p14:tracePt t="62236" x="5629275" y="5813425"/>
          <p14:tracePt t="62238" x="5621338" y="5813425"/>
          <p14:tracePt t="62240" x="5613400" y="5813425"/>
          <p14:tracePt t="62242" x="5605463" y="5821363"/>
          <p14:tracePt t="62244" x="5597525" y="5821363"/>
          <p14:tracePt t="62248" x="5589588" y="5821363"/>
          <p14:tracePt t="62250" x="5581650" y="5829300"/>
          <p14:tracePt t="62252" x="5573713" y="5829300"/>
          <p14:tracePt t="62256" x="5565775" y="5829300"/>
          <p14:tracePt t="62258" x="5557838" y="5837238"/>
          <p14:tracePt t="62262" x="5549900" y="5837238"/>
          <p14:tracePt t="62266" x="5541963" y="5837238"/>
          <p14:tracePt t="62270" x="5541963" y="5845175"/>
          <p14:tracePt t="62272" x="5534025" y="5845175"/>
          <p14:tracePt t="62280" x="5526088" y="5845175"/>
          <p14:tracePt t="62337" x="5518150" y="5845175"/>
          <p14:tracePt t="62339" x="5518150" y="5853113"/>
          <p14:tracePt t="62343" x="5510213" y="5853113"/>
          <p14:tracePt t="62347" x="5502275" y="5861050"/>
          <p14:tracePt t="62350" x="5494338" y="5868988"/>
          <p14:tracePt t="62352" x="5486400" y="5868988"/>
          <p14:tracePt t="62354" x="5478463" y="5876925"/>
          <p14:tracePt t="62358" x="5470525" y="5884863"/>
          <p14:tracePt t="62360" x="5462588" y="5884863"/>
          <p14:tracePt t="62362" x="5454650" y="5892800"/>
          <p14:tracePt t="62364" x="5446713" y="5892800"/>
          <p14:tracePt t="62366" x="5438775" y="5900738"/>
          <p14:tracePt t="62368" x="5430838" y="5908675"/>
          <p14:tracePt t="62370" x="5422900" y="5908675"/>
          <p14:tracePt t="62372" x="5407025" y="5916613"/>
          <p14:tracePt t="62374" x="5397500" y="5924550"/>
          <p14:tracePt t="62376" x="5389563" y="5932488"/>
          <p14:tracePt t="62378" x="5373688" y="5932488"/>
          <p14:tracePt t="62380" x="5365750" y="5940425"/>
          <p14:tracePt t="62382" x="5357813" y="5948363"/>
          <p14:tracePt t="62384" x="5341938" y="5956300"/>
          <p14:tracePt t="62386" x="5334000" y="5964238"/>
          <p14:tracePt t="62388" x="5318125" y="5972175"/>
          <p14:tracePt t="62390" x="5310188" y="5980113"/>
          <p14:tracePt t="62392" x="5294313" y="5988050"/>
          <p14:tracePt t="62394" x="5286375" y="5988050"/>
          <p14:tracePt t="62396" x="5270500" y="5995988"/>
          <p14:tracePt t="62398" x="5262563" y="6005513"/>
          <p14:tracePt t="62400" x="5246688" y="6013450"/>
          <p14:tracePt t="62402" x="5238750" y="6013450"/>
          <p14:tracePt t="62404" x="5222875" y="6021388"/>
          <p14:tracePt t="62406" x="5207000" y="6029325"/>
          <p14:tracePt t="62408" x="5199063" y="6029325"/>
          <p14:tracePt t="62410" x="5183188" y="6037263"/>
          <p14:tracePt t="62412" x="5175250" y="6045200"/>
          <p14:tracePt t="62414" x="5159375" y="6053138"/>
          <p14:tracePt t="62415" x="5143500" y="6061075"/>
          <p14:tracePt t="62417" x="5135563" y="6061075"/>
          <p14:tracePt t="62419" x="5119688" y="6069013"/>
          <p14:tracePt t="62421" x="5103813" y="6076950"/>
          <p14:tracePt t="62423" x="5095875" y="6076950"/>
          <p14:tracePt t="62425" x="5080000" y="6084888"/>
          <p14:tracePt t="62427" x="5064125" y="6092825"/>
          <p14:tracePt t="62429" x="5056188" y="6092825"/>
          <p14:tracePt t="62431" x="5038725" y="6100763"/>
          <p14:tracePt t="62433" x="5030788" y="6100763"/>
          <p14:tracePt t="62435" x="5014913" y="6100763"/>
          <p14:tracePt t="62438" x="5006975" y="6108700"/>
          <p14:tracePt t="62439" x="4991100" y="6108700"/>
          <p14:tracePt t="62441" x="4975225" y="6116638"/>
          <p14:tracePt t="62443" x="4967288" y="6116638"/>
          <p14:tracePt t="62445" x="4951413" y="6124575"/>
          <p14:tracePt t="62447" x="4943475" y="6124575"/>
          <p14:tracePt t="62449" x="4927600" y="6132513"/>
          <p14:tracePt t="62451" x="4911725" y="6132513"/>
          <p14:tracePt t="62453" x="4903788" y="6132513"/>
          <p14:tracePt t="62455" x="4887913" y="6140450"/>
          <p14:tracePt t="62457" x="4872038" y="6140450"/>
          <p14:tracePt t="62459" x="4864100" y="6148388"/>
          <p14:tracePt t="62461" x="4848225" y="6148388"/>
          <p14:tracePt t="62463" x="4832350" y="6148388"/>
          <p14:tracePt t="62465" x="4824413" y="6148388"/>
          <p14:tracePt t="62467" x="4808538" y="6156325"/>
          <p14:tracePt t="62469" x="4792663" y="6156325"/>
          <p14:tracePt t="62471" x="4776788" y="6156325"/>
          <p14:tracePt t="62473" x="4760913" y="6156325"/>
          <p14:tracePt t="62475" x="4745038" y="6156325"/>
          <p14:tracePt t="62477" x="4729163" y="6156325"/>
          <p14:tracePt t="62479" x="4713288" y="6164263"/>
          <p14:tracePt t="62481" x="4695825" y="6164263"/>
          <p14:tracePt t="62483" x="4679950" y="6164263"/>
          <p14:tracePt t="62485" x="4664075" y="6164263"/>
          <p14:tracePt t="62488" x="4648200" y="6164263"/>
          <p14:tracePt t="62489" x="4632325" y="6172200"/>
          <p14:tracePt t="62491" x="4616450" y="6172200"/>
          <p14:tracePt t="62493" x="4600575" y="6172200"/>
          <p14:tracePt t="62495" x="4584700" y="6172200"/>
          <p14:tracePt t="62497" x="4560888" y="6172200"/>
          <p14:tracePt t="62499" x="4545013" y="6172200"/>
          <p14:tracePt t="62501" x="4529138" y="6172200"/>
          <p14:tracePt t="62503" x="4513263" y="6180138"/>
          <p14:tracePt t="62506" x="4497388" y="6180138"/>
          <p14:tracePt t="62508" x="4481513" y="6180138"/>
          <p14:tracePt t="62510" x="4465638" y="6180138"/>
          <p14:tracePt t="62512" x="4449763" y="6180138"/>
          <p14:tracePt t="62514" x="4433888" y="6180138"/>
          <p14:tracePt t="62516" x="4418013" y="6180138"/>
          <p14:tracePt t="62518" x="4402138" y="6180138"/>
          <p14:tracePt t="62520" x="4386263" y="6180138"/>
          <p14:tracePt t="62522" x="4370388" y="6180138"/>
          <p14:tracePt t="62524" x="4352925" y="6180138"/>
          <p14:tracePt t="62526" x="4337050" y="6180138"/>
          <p14:tracePt t="62528" x="4313238" y="6180138"/>
          <p14:tracePt t="62530" x="4297363" y="6188075"/>
          <p14:tracePt t="62532" x="4281488" y="6188075"/>
          <p14:tracePt t="62534" x="4265613" y="6188075"/>
          <p14:tracePt t="62536" x="4249738" y="6188075"/>
          <p14:tracePt t="62539" x="4233863" y="6188075"/>
          <p14:tracePt t="62540" x="4225925" y="6188075"/>
          <p14:tracePt t="62542" x="4210050" y="6188075"/>
          <p14:tracePt t="62544" x="4194175" y="6188075"/>
          <p14:tracePt t="62546" x="4178300" y="6188075"/>
          <p14:tracePt t="62548" x="4162425" y="6188075"/>
          <p14:tracePt t="62550" x="4146550" y="6188075"/>
          <p14:tracePt t="62552" x="4138613" y="6188075"/>
          <p14:tracePt t="62554" x="4122738" y="6188075"/>
          <p14:tracePt t="62556" x="4106863" y="6188075"/>
          <p14:tracePt t="62558" x="4090988" y="6188075"/>
          <p14:tracePt t="62560" x="4083050" y="6188075"/>
          <p14:tracePt t="62562" x="4067175" y="6188075"/>
          <p14:tracePt t="62564" x="4051300" y="6188075"/>
          <p14:tracePt t="62566" x="4043363" y="6188075"/>
          <p14:tracePt t="62568" x="4027488" y="6188075"/>
          <p14:tracePt t="62570" x="4011613" y="6188075"/>
          <p14:tracePt t="62572" x="4002088" y="6188075"/>
          <p14:tracePt t="62574" x="3986213" y="6188075"/>
          <p14:tracePt t="62576" x="3970338" y="6188075"/>
          <p14:tracePt t="62578" x="3962400" y="6188075"/>
          <p14:tracePt t="62580" x="3946525" y="6188075"/>
          <p14:tracePt t="62582" x="3930650" y="6188075"/>
          <p14:tracePt t="62584" x="3922713" y="6188075"/>
          <p14:tracePt t="62586" x="3906838" y="6188075"/>
          <p14:tracePt t="62589" x="3890963" y="6188075"/>
          <p14:tracePt t="62590" x="3883025" y="6188075"/>
          <p14:tracePt t="62592" x="3867150" y="6188075"/>
          <p14:tracePt t="62594" x="3859213" y="6188075"/>
          <p14:tracePt t="62596" x="3843338" y="6188075"/>
          <p14:tracePt t="62598" x="3835400" y="6188075"/>
          <p14:tracePt t="62600" x="3819525" y="6188075"/>
          <p14:tracePt t="62602" x="3811588" y="6188075"/>
          <p14:tracePt t="62604" x="3795713" y="6188075"/>
          <p14:tracePt t="62606" x="3787775" y="6180138"/>
          <p14:tracePt t="62608" x="3771900" y="6180138"/>
          <p14:tracePt t="62610" x="3763963" y="6180138"/>
          <p14:tracePt t="62612" x="3748088" y="6180138"/>
          <p14:tracePt t="62614" x="3740150" y="6180138"/>
          <p14:tracePt t="62616" x="3724275" y="6180138"/>
          <p14:tracePt t="62618" x="3716338" y="6180138"/>
          <p14:tracePt t="62620" x="3700463" y="6172200"/>
          <p14:tracePt t="62622" x="3692525" y="6172200"/>
          <p14:tracePt t="62624" x="3676650" y="6172200"/>
          <p14:tracePt t="62626" x="3660775" y="6172200"/>
          <p14:tracePt t="62628" x="3651250" y="6172200"/>
          <p14:tracePt t="62630" x="3635375" y="6164263"/>
          <p14:tracePt t="62632" x="3619500" y="6164263"/>
          <p14:tracePt t="62634" x="3611563" y="6164263"/>
          <p14:tracePt t="62636" x="3595688" y="6156325"/>
          <p14:tracePt t="62639" x="3579813" y="6156325"/>
          <p14:tracePt t="62640" x="3571875" y="6156325"/>
          <p14:tracePt t="62642" x="3556000" y="6156325"/>
          <p14:tracePt t="62644" x="3540125" y="6148388"/>
          <p14:tracePt t="62646" x="3532188" y="6148388"/>
          <p14:tracePt t="62648" x="3516313" y="6148388"/>
          <p14:tracePt t="62650" x="3500438" y="6140450"/>
          <p14:tracePt t="62652" x="3492500" y="6140450"/>
          <p14:tracePt t="62654" x="3476625" y="6140450"/>
          <p14:tracePt t="62656" x="3460750" y="6140450"/>
          <p14:tracePt t="62659" x="3452813" y="6132513"/>
          <p14:tracePt t="62660" x="3436938" y="6132513"/>
          <p14:tracePt t="62662" x="3421063" y="6132513"/>
          <p14:tracePt t="62664" x="3405188" y="6124575"/>
          <p14:tracePt t="62666" x="3397250" y="6124575"/>
          <p14:tracePt t="62668" x="3381375" y="6124575"/>
          <p14:tracePt t="62670" x="3365500" y="6124575"/>
          <p14:tracePt t="62672" x="3349625" y="6116638"/>
          <p14:tracePt t="62675" x="3341688" y="6116638"/>
          <p14:tracePt t="62676" x="3325813" y="6116638"/>
          <p14:tracePt t="62678" x="3308350" y="6116638"/>
          <p14:tracePt t="62680" x="3292475" y="6108700"/>
          <p14:tracePt t="62682" x="3276600" y="6108700"/>
          <p14:tracePt t="62684" x="3268663" y="6108700"/>
          <p14:tracePt t="62686" x="3252788" y="6100763"/>
          <p14:tracePt t="62689" x="3236913" y="6100763"/>
          <p14:tracePt t="62692" x="3213100" y="6092825"/>
          <p14:tracePt t="62694" x="3197225" y="6092825"/>
          <p14:tracePt t="62696" x="3189288" y="6092825"/>
          <p14:tracePt t="62698" x="3173413" y="6092825"/>
          <p14:tracePt t="62700" x="3165475" y="6084888"/>
          <p14:tracePt t="62702" x="3149600" y="6084888"/>
          <p14:tracePt t="62704" x="3141663" y="6084888"/>
          <p14:tracePt t="62707" x="3125788" y="6084888"/>
          <p14:tracePt t="62708" x="3117850" y="6076950"/>
          <p14:tracePt t="62710" x="3101975" y="6076950"/>
          <p14:tracePt t="62712" x="3094038" y="6076950"/>
          <p14:tracePt t="62714" x="3086100" y="6076950"/>
          <p14:tracePt t="62716" x="3078163" y="6069013"/>
          <p14:tracePt t="62718" x="3062288" y="6069013"/>
          <p14:tracePt t="62720" x="3054350" y="6069013"/>
          <p14:tracePt t="62723" x="3046413" y="6069013"/>
          <p14:tracePt t="62725" x="3030538" y="6069013"/>
          <p14:tracePt t="62726" x="3022600" y="6069013"/>
          <p14:tracePt t="62728" x="3014663" y="6061075"/>
          <p14:tracePt t="62730" x="3006725" y="6061075"/>
          <p14:tracePt t="62732" x="2998788" y="6061075"/>
          <p14:tracePt t="62734" x="2990850" y="6061075"/>
          <p14:tracePt t="62736" x="2982913" y="6061075"/>
          <p14:tracePt t="62739" x="2967038" y="6061075"/>
          <p14:tracePt t="62741" x="2957513" y="6061075"/>
          <p14:tracePt t="62742" x="2949575" y="6061075"/>
          <p14:tracePt t="62744" x="2941638" y="6061075"/>
          <p14:tracePt t="62747" x="2933700" y="6061075"/>
          <p14:tracePt t="62749" x="2925763" y="6061075"/>
          <p14:tracePt t="62751" x="2917825" y="6061075"/>
          <p14:tracePt t="62753" x="2909888" y="6061075"/>
          <p14:tracePt t="62755" x="2901950" y="6061075"/>
          <p14:tracePt t="62757" x="2894013" y="6061075"/>
          <p14:tracePt t="62761" x="2886075" y="6061075"/>
          <p14:tracePt t="62763" x="2878138" y="6061075"/>
          <p14:tracePt t="62765" x="2870200" y="6053138"/>
          <p14:tracePt t="62769" x="2862263" y="6053138"/>
          <p14:tracePt t="62772" x="2854325" y="6061075"/>
          <p14:tracePt t="62776" x="2846388" y="6061075"/>
          <p14:tracePt t="62778" x="2838450" y="6061075"/>
          <p14:tracePt t="62782" x="2830513" y="6061075"/>
          <p14:tracePt t="62784" x="2822575" y="6061075"/>
          <p14:tracePt t="62789" x="2814638" y="6061075"/>
          <p14:tracePt t="62790" x="2806700" y="6061075"/>
          <p14:tracePt t="62794" x="2798763" y="6061075"/>
          <p14:tracePt t="62796" x="2790825" y="6061075"/>
          <p14:tracePt t="62800" x="2782888" y="6061075"/>
          <p14:tracePt t="62802" x="2774950" y="6061075"/>
          <p14:tracePt t="62806" x="2767013" y="6061075"/>
          <p14:tracePt t="62808" x="2759075" y="6061075"/>
          <p14:tracePt t="62812" x="2751138" y="6061075"/>
          <p14:tracePt t="62814" x="2743200" y="6061075"/>
          <p14:tracePt t="62818" x="2735263" y="6061075"/>
          <p14:tracePt t="62820" x="2727325" y="6061075"/>
          <p14:tracePt t="62824" x="2719388" y="6061075"/>
          <p14:tracePt t="62826" x="2711450" y="6069013"/>
          <p14:tracePt t="62828" x="2703513" y="6069013"/>
          <p14:tracePt t="62832" x="2695575" y="6069013"/>
          <p14:tracePt t="62834" x="2687638" y="6069013"/>
          <p14:tracePt t="62839" x="2679700" y="6069013"/>
          <p14:tracePt t="62840" x="2671763" y="6069013"/>
          <p14:tracePt t="62844" x="2663825" y="6069013"/>
          <p14:tracePt t="62846" x="2655888" y="6069013"/>
          <p14:tracePt t="62850" x="2647950" y="6069013"/>
          <p14:tracePt t="62854" x="2640013" y="6069013"/>
          <p14:tracePt t="62856" x="2632075" y="6069013"/>
          <p14:tracePt t="62860" x="2624138" y="6069013"/>
          <p14:tracePt t="62862" x="2616200" y="6069013"/>
          <p14:tracePt t="62866" x="2606675" y="6069013"/>
          <p14:tracePt t="62870" x="2598738" y="6069013"/>
          <p14:tracePt t="62872" x="2590800" y="6069013"/>
          <p14:tracePt t="62876" x="2582863" y="6069013"/>
          <p14:tracePt t="62880" x="2574925" y="6069013"/>
          <p14:tracePt t="62884" x="2566988" y="6069013"/>
          <p14:tracePt t="62889" x="2559050" y="6069013"/>
          <p14:tracePt t="62892" x="2551113" y="6069013"/>
          <p14:tracePt t="62898" x="2543175" y="6069013"/>
          <p14:tracePt t="62904" x="2535238" y="6069013"/>
          <p14:tracePt t="62908" x="2527300" y="6069013"/>
          <p14:tracePt t="62916" x="2519363" y="6076950"/>
          <p14:tracePt t="62926" x="2511425" y="6076950"/>
          <p14:tracePt t="62964" x="2503488" y="6076950"/>
          <p14:tracePt t="62967" x="2503488" y="6084888"/>
          <p14:tracePt t="63082" x="2495550" y="6084888"/>
          <p14:tracePt t="63096" x="2487613" y="6084888"/>
          <p14:tracePt t="63108" x="2479675" y="6084888"/>
          <p14:tracePt t="63212" x="2479675" y="6076950"/>
          <p14:tracePt t="63224" x="2487613" y="6076950"/>
          <p14:tracePt t="63228" x="2487613" y="6069013"/>
          <p14:tracePt t="63246" x="2487613" y="6061075"/>
          <p14:tracePt t="63254" x="2495550" y="6061075"/>
          <p14:tracePt t="63485" x="2503488" y="6061075"/>
          <p14:tracePt t="63500" x="2511425" y="6053138"/>
          <p14:tracePt t="63508" x="2519363" y="6053138"/>
          <p14:tracePt t="63516" x="2527300" y="6053138"/>
          <p14:tracePt t="63526" x="2535238" y="6053138"/>
          <p14:tracePt t="63536" x="2543175" y="6053138"/>
          <p14:tracePt t="63541" x="2543175" y="6045200"/>
          <p14:tracePt t="63549" x="2551113" y="6045200"/>
          <p14:tracePt t="63565" x="2559050" y="6045200"/>
          <p14:tracePt t="63575" x="2559050" y="6053138"/>
          <p14:tracePt t="63590" x="2566988" y="6053138"/>
          <p14:tracePt t="63600" x="2574925" y="6053138"/>
          <p14:tracePt t="63602" x="2574925" y="6061075"/>
          <p14:tracePt t="63609" x="2582863" y="6061075"/>
          <p14:tracePt t="63614" x="2590800" y="6061075"/>
          <p14:tracePt t="63620" x="2598738" y="6061075"/>
          <p14:tracePt t="63623" x="2598738" y="6069013"/>
          <p14:tracePt t="63625" x="2606675" y="6069013"/>
          <p14:tracePt t="63628" x="2616200" y="6069013"/>
          <p14:tracePt t="63632" x="2624138" y="6069013"/>
          <p14:tracePt t="63636" x="2632075" y="6069013"/>
          <p14:tracePt t="63640" x="2640013" y="6069013"/>
          <p14:tracePt t="63644" x="2647950" y="6069013"/>
          <p14:tracePt t="63647" x="2655888" y="6069013"/>
          <p14:tracePt t="63650" x="2663825" y="6069013"/>
          <p14:tracePt t="63652" x="2671763" y="6069013"/>
          <p14:tracePt t="63654" x="2679700" y="6069013"/>
          <p14:tracePt t="63659" x="2687638" y="6076950"/>
          <p14:tracePt t="63661" x="2695575" y="6076950"/>
          <p14:tracePt t="63662" x="2703513" y="6076950"/>
          <p14:tracePt t="63664" x="2711450" y="6076950"/>
          <p14:tracePt t="63666" x="2719388" y="6076950"/>
          <p14:tracePt t="63668" x="2727325" y="6076950"/>
          <p14:tracePt t="63670" x="2735263" y="6076950"/>
          <p14:tracePt t="63673" x="2743200" y="6076950"/>
          <p14:tracePt t="63676" x="2759075" y="6076950"/>
          <p14:tracePt t="63678" x="2767013" y="6084888"/>
          <p14:tracePt t="63680" x="2774950" y="6084888"/>
          <p14:tracePt t="63682" x="2782888" y="6084888"/>
          <p14:tracePt t="63684" x="2790825" y="6084888"/>
          <p14:tracePt t="63686" x="2806700" y="6084888"/>
          <p14:tracePt t="63691" x="2822575" y="6092825"/>
          <p14:tracePt t="63693" x="2830513" y="6092825"/>
          <p14:tracePt t="63694" x="2846388" y="6092825"/>
          <p14:tracePt t="63696" x="2854325" y="6092825"/>
          <p14:tracePt t="63698" x="2870200" y="6092825"/>
          <p14:tracePt t="63701" x="2878138" y="6100763"/>
          <p14:tracePt t="63702" x="2886075" y="6100763"/>
          <p14:tracePt t="63704" x="2901950" y="6100763"/>
          <p14:tracePt t="63707" x="2909888" y="6100763"/>
          <p14:tracePt t="63710" x="2933700" y="6108700"/>
          <p14:tracePt t="63712" x="2941638" y="6108700"/>
          <p14:tracePt t="63714" x="2957513" y="6108700"/>
          <p14:tracePt t="63716" x="2967038" y="6108700"/>
          <p14:tracePt t="63718" x="2982913" y="6116638"/>
          <p14:tracePt t="63720" x="2990850" y="6116638"/>
          <p14:tracePt t="63723" x="3006725" y="6116638"/>
          <p14:tracePt t="63725" x="3014663" y="6116638"/>
          <p14:tracePt t="63727" x="3030538" y="6116638"/>
          <p14:tracePt t="63728" x="3038475" y="6116638"/>
          <p14:tracePt t="63730" x="3054350" y="6116638"/>
          <p14:tracePt t="63732" x="3062288" y="6116638"/>
          <p14:tracePt t="63734" x="3078163" y="6116638"/>
          <p14:tracePt t="63737" x="3086100" y="6116638"/>
          <p14:tracePt t="63741" x="3117850" y="6124575"/>
          <p14:tracePt t="63742" x="3125788" y="6124575"/>
          <p14:tracePt t="63744" x="3141663" y="6124575"/>
          <p14:tracePt t="63746" x="3149600" y="6124575"/>
          <p14:tracePt t="63748" x="3165475" y="6124575"/>
          <p14:tracePt t="63750" x="3173413" y="6132513"/>
          <p14:tracePt t="63752" x="3189288" y="6132513"/>
          <p14:tracePt t="63754" x="3205163" y="6132513"/>
          <p14:tracePt t="63757" x="3213100" y="6132513"/>
          <p14:tracePt t="63758" x="3228975" y="6132513"/>
          <p14:tracePt t="63760" x="3236913" y="6132513"/>
          <p14:tracePt t="63762" x="3244850" y="6132513"/>
          <p14:tracePt t="63764" x="3260725" y="6132513"/>
          <p14:tracePt t="63766" x="3268663" y="6132513"/>
          <p14:tracePt t="63769" x="3284538" y="6132513"/>
          <p14:tracePt t="63771" x="3292475" y="6132513"/>
          <p14:tracePt t="63773" x="3308350" y="6132513"/>
          <p14:tracePt t="63775" x="3317875" y="6132513"/>
          <p14:tracePt t="63776" x="3333750" y="6132513"/>
          <p14:tracePt t="63778" x="3341688" y="6132513"/>
          <p14:tracePt t="63780" x="3357563" y="6140450"/>
          <p14:tracePt t="63782" x="3365500" y="6140450"/>
          <p14:tracePt t="63785" x="3381375" y="6140450"/>
          <p14:tracePt t="63786" x="3389313" y="6140450"/>
          <p14:tracePt t="63791" x="3413125" y="6140450"/>
          <p14:tracePt t="63792" x="3421063" y="6140450"/>
          <p14:tracePt t="63794" x="3436938" y="6140450"/>
          <p14:tracePt t="63796" x="3444875" y="6140450"/>
          <p14:tracePt t="63798" x="3452813" y="6140450"/>
          <p14:tracePt t="63801" x="3468688" y="6140450"/>
          <p14:tracePt t="63802" x="3476625" y="6140450"/>
          <p14:tracePt t="63804" x="3484563" y="6140450"/>
          <p14:tracePt t="63807" x="3492500" y="6140450"/>
          <p14:tracePt t="63809" x="3508375" y="6140450"/>
          <p14:tracePt t="63811" x="3516313" y="6148388"/>
          <p14:tracePt t="63813" x="3524250" y="6148388"/>
          <p14:tracePt t="63819" x="3548063" y="6148388"/>
          <p14:tracePt t="63820" x="3556000" y="6148388"/>
          <p14:tracePt t="63823" x="3563938" y="6148388"/>
          <p14:tracePt t="63825" x="3571875" y="6148388"/>
          <p14:tracePt t="63826" x="3579813" y="6148388"/>
          <p14:tracePt t="63828" x="3587750" y="6148388"/>
          <p14:tracePt t="63830" x="3595688" y="6148388"/>
          <p14:tracePt t="63832" x="3603625" y="6148388"/>
          <p14:tracePt t="63834" x="3611563" y="6148388"/>
          <p14:tracePt t="63836" x="3619500" y="6148388"/>
          <p14:tracePt t="63841" x="3635375" y="6148388"/>
          <p14:tracePt t="63843" x="3643313" y="6148388"/>
          <p14:tracePt t="63844" x="3651250" y="6148388"/>
          <p14:tracePt t="63848" x="3660775" y="6148388"/>
          <p14:tracePt t="63850" x="3668713" y="6148388"/>
          <p14:tracePt t="63852" x="3676650" y="6148388"/>
          <p14:tracePt t="63854" x="3684588" y="6148388"/>
          <p14:tracePt t="63858" x="3692525" y="6148388"/>
          <p14:tracePt t="63860" x="3700463" y="6148388"/>
          <p14:tracePt t="63864" x="3708400" y="6148388"/>
          <p14:tracePt t="63868" x="3716338" y="6148388"/>
          <p14:tracePt t="63873" x="3724275" y="6148388"/>
          <p14:tracePt t="63874" x="3732213" y="6148388"/>
          <p14:tracePt t="63880" x="3740150" y="6148388"/>
          <p14:tracePt t="63884" x="3748088" y="6148388"/>
          <p14:tracePt t="63890" x="3756025" y="6148388"/>
          <p14:tracePt t="63892" x="3763963" y="6156325"/>
          <p14:tracePt t="63898" x="3771900" y="6156325"/>
          <p14:tracePt t="63902" x="3779838" y="6156325"/>
          <p14:tracePt t="63907" x="3787775" y="6156325"/>
          <p14:tracePt t="63912" x="3795713" y="6156325"/>
          <p14:tracePt t="63916" x="3803650" y="6156325"/>
          <p14:tracePt t="63923" x="3811588" y="6156325"/>
          <p14:tracePt t="63926" x="3819525" y="6156325"/>
          <p14:tracePt t="63943" x="3851275" y="6156325"/>
          <p14:tracePt t="63946" x="3859213" y="6156325"/>
          <p14:tracePt t="63948" x="3867150" y="6156325"/>
          <p14:tracePt t="63952" x="3875088" y="6156325"/>
          <p14:tracePt t="63955" x="3883025" y="6156325"/>
          <p14:tracePt t="63958" x="3890963" y="6156325"/>
          <p14:tracePt t="63960" x="3898900" y="6148388"/>
          <p14:tracePt t="63962" x="3906838" y="6148388"/>
          <p14:tracePt t="63966" x="3914775" y="6148388"/>
          <p14:tracePt t="63968" x="3922713" y="6148388"/>
          <p14:tracePt t="63970" x="3930650" y="6148388"/>
          <p14:tracePt t="63975" x="3938588" y="6148388"/>
          <p14:tracePt t="63976" x="3946525" y="6148388"/>
          <p14:tracePt t="63980" x="3954463" y="6148388"/>
          <p14:tracePt t="63982" x="3962400" y="6148388"/>
          <p14:tracePt t="63986" x="3970338" y="6148388"/>
          <p14:tracePt t="63990" x="3978275" y="6148388"/>
          <p14:tracePt t="63992" x="3986213" y="6148388"/>
          <p14:tracePt t="63996" x="3994150" y="6148388"/>
          <p14:tracePt t="64000" x="4002088" y="6148388"/>
          <p14:tracePt t="64007" x="4011613" y="6148388"/>
          <p14:tracePt t="64008" x="4011613" y="6140450"/>
          <p14:tracePt t="64010" x="4019550" y="6140450"/>
          <p14:tracePt t="64016" x="4027488" y="6140450"/>
          <p14:tracePt t="64023" x="4035425" y="6140450"/>
          <p14:tracePt t="64028" x="4043363" y="6140450"/>
          <p14:tracePt t="64287" x="4035425" y="6140450"/>
          <p14:tracePt t="64294" x="4035425" y="6132513"/>
          <p14:tracePt t="64297" x="4027488" y="6132513"/>
          <p14:tracePt t="64304" x="4019550" y="6132513"/>
          <p14:tracePt t="64312" x="4011613" y="6132513"/>
          <p14:tracePt t="64323" x="4002088" y="6132513"/>
          <p14:tracePt t="64325" x="4002088" y="6124575"/>
          <p14:tracePt t="64332" x="3994150" y="6124575"/>
          <p14:tracePt t="64412" x="3986213" y="6124575"/>
          <p14:tracePt t="64426" x="3986213" y="6116638"/>
          <p14:tracePt t="64432" x="3978275" y="6116638"/>
          <p14:tracePt t="64440" x="3978275" y="6108700"/>
          <p14:tracePt t="64444" x="3970338" y="6108700"/>
          <p14:tracePt t="64452" x="3962400" y="6100763"/>
          <p14:tracePt t="64459" x="3954463" y="6100763"/>
          <p14:tracePt t="64464" x="3946525" y="6100763"/>
          <p14:tracePt t="64466" x="3946525" y="6092825"/>
          <p14:tracePt t="64470" x="3938588" y="6092825"/>
          <p14:tracePt t="64475" x="3930650" y="6092825"/>
          <p14:tracePt t="64478" x="3930650" y="6084888"/>
          <p14:tracePt t="64482" x="3922713" y="6084888"/>
          <p14:tracePt t="64490" x="3914775" y="6084888"/>
          <p14:tracePt t="64496" x="3906838" y="6076950"/>
          <p14:tracePt t="64504" x="3898900" y="6076950"/>
          <p14:tracePt t="64520" x="3890963" y="6076950"/>
          <p14:tracePt t="64755" x="3890963" y="6069013"/>
          <p14:tracePt t="65183" x="3898900" y="6069013"/>
          <p14:tracePt t="65189" x="3898900" y="6061075"/>
          <p14:tracePt t="65194" x="3906838" y="6061075"/>
          <p14:tracePt t="65202" x="3914775" y="6061075"/>
          <p14:tracePt t="65210" x="3922713" y="6061075"/>
          <p14:tracePt t="65216" x="3930650" y="6061075"/>
          <p14:tracePt t="65225" x="3938588" y="6061075"/>
          <p14:tracePt t="65229" x="3946525" y="6061075"/>
          <p14:tracePt t="65234" x="3954463" y="6061075"/>
          <p14:tracePt t="65240" x="3962400" y="6061075"/>
          <p14:tracePt t="65242" x="3970338" y="6061075"/>
          <p14:tracePt t="65248" x="3978275" y="6061075"/>
          <p14:tracePt t="65255" x="3986213" y="6061075"/>
          <p14:tracePt t="65259" x="3994150" y="6061075"/>
          <p14:tracePt t="65264" x="4002088" y="6061075"/>
          <p14:tracePt t="65268" x="4011613" y="6061075"/>
          <p14:tracePt t="65274" x="4019550" y="6061075"/>
          <p14:tracePt t="65279" x="4027488" y="6061075"/>
          <p14:tracePt t="65284" x="4035425" y="6061075"/>
          <p14:tracePt t="65291" x="4043363" y="6061075"/>
          <p14:tracePt t="65296" x="4051300" y="6061075"/>
          <p14:tracePt t="65304" x="4059238" y="6061075"/>
          <p14:tracePt t="65316" x="4067175" y="6061075"/>
          <p14:tracePt t="65514" x="4075113" y="6061075"/>
          <p14:tracePt t="65530" x="4083050" y="6061075"/>
          <p14:tracePt t="65540" x="4090988" y="6061075"/>
          <p14:tracePt t="65546" x="4098925" y="6061075"/>
          <p14:tracePt t="65552" x="4106863" y="6061075"/>
          <p14:tracePt t="65557" x="4114800" y="6061075"/>
          <p14:tracePt t="65560" x="4122738" y="6061075"/>
          <p14:tracePt t="65563" x="4122738" y="6069013"/>
          <p14:tracePt t="65565" x="4130675" y="6069013"/>
          <p14:tracePt t="65568" x="4138613" y="6069013"/>
          <p14:tracePt t="65573" x="4146550" y="6069013"/>
          <p14:tracePt t="65575" x="4154488" y="6069013"/>
          <p14:tracePt t="65576" x="4154488" y="6076950"/>
          <p14:tracePt t="65578" x="4162425" y="6076950"/>
          <p14:tracePt t="65581" x="4170363" y="6076950"/>
          <p14:tracePt t="65582" x="4178300" y="6076950"/>
          <p14:tracePt t="65586" x="4186238" y="6076950"/>
          <p14:tracePt t="65591" x="4202113" y="6084888"/>
          <p14:tracePt t="65592" x="4210050" y="6084888"/>
          <p14:tracePt t="65596" x="4217988" y="6092825"/>
          <p14:tracePt t="65599" x="4225925" y="6092825"/>
          <p14:tracePt t="65600" x="4233863" y="6092825"/>
          <p14:tracePt t="65602" x="4241800" y="6092825"/>
          <p14:tracePt t="65604" x="4249738" y="6092825"/>
          <p14:tracePt t="65607" x="4257675" y="6100763"/>
          <p14:tracePt t="65609" x="4265613" y="6100763"/>
          <p14:tracePt t="65612" x="4273550" y="6100763"/>
          <p14:tracePt t="65614" x="4281488" y="6100763"/>
          <p14:tracePt t="65616" x="4289425" y="6108700"/>
          <p14:tracePt t="65618" x="4297363" y="6108700"/>
          <p14:tracePt t="65620" x="4305300" y="6108700"/>
          <p14:tracePt t="65625" x="4321175" y="6108700"/>
          <p14:tracePt t="65627" x="4329113" y="6116638"/>
          <p14:tracePt t="65628" x="4337050" y="6116638"/>
          <p14:tracePt t="65631" x="4344988" y="6116638"/>
          <p14:tracePt t="65632" x="4352925" y="6116638"/>
          <p14:tracePt t="65634" x="4362450" y="6116638"/>
          <p14:tracePt t="65636" x="4370388" y="6116638"/>
          <p14:tracePt t="65641" x="4386263" y="6116638"/>
          <p14:tracePt t="65644" x="4402138" y="6124575"/>
          <p14:tracePt t="65646" x="4410075" y="6124575"/>
          <p14:tracePt t="65648" x="4418013" y="6124575"/>
          <p14:tracePt t="65650" x="4425950" y="6124575"/>
          <p14:tracePt t="65652" x="4433888" y="6124575"/>
          <p14:tracePt t="65654" x="4441825" y="6124575"/>
          <p14:tracePt t="65657" x="4449763" y="6124575"/>
          <p14:tracePt t="65661" x="4465638" y="6124575"/>
          <p14:tracePt t="65663" x="4473575" y="6124575"/>
          <p14:tracePt t="65664" x="4481513" y="6132513"/>
          <p14:tracePt t="65666" x="4489450" y="6132513"/>
          <p14:tracePt t="65668" x="4497388" y="6132513"/>
          <p14:tracePt t="65670" x="4505325" y="6132513"/>
          <p14:tracePt t="65673" x="4513263" y="6132513"/>
          <p14:tracePt t="65676" x="4521200" y="6132513"/>
          <p14:tracePt t="65678" x="4529138" y="6132513"/>
          <p14:tracePt t="65680" x="4537075" y="6132513"/>
          <p14:tracePt t="65682" x="4545013" y="6140450"/>
          <p14:tracePt t="65684" x="4552950" y="6140450"/>
          <p14:tracePt t="65686" x="4560888" y="6140450"/>
          <p14:tracePt t="65691" x="4576763" y="6140450"/>
          <p14:tracePt t="65693" x="4584700" y="6148388"/>
          <p14:tracePt t="65696" x="4592638" y="6148388"/>
          <p14:tracePt t="65698" x="4600575" y="6148388"/>
          <p14:tracePt t="65700" x="4608513" y="6148388"/>
          <p14:tracePt t="65702" x="4616450" y="6148388"/>
          <p14:tracePt t="65704" x="4624388" y="6156325"/>
          <p14:tracePt t="65707" x="4632325" y="6156325"/>
          <p14:tracePt t="65710" x="4640263" y="6156325"/>
          <p14:tracePt t="65711" x="4648200" y="6156325"/>
          <p14:tracePt t="65712" x="4656138" y="6164263"/>
          <p14:tracePt t="65716" x="4664075" y="6164263"/>
          <p14:tracePt t="65718" x="4672013" y="6164263"/>
          <p14:tracePt t="65721" x="4679950" y="6172200"/>
          <p14:tracePt t="65724" x="4687888" y="6172200"/>
          <p14:tracePt t="65725" x="4695825" y="6172200"/>
          <p14:tracePt t="65728" x="4705350" y="6180138"/>
          <p14:tracePt t="65730" x="4713288" y="6180138"/>
          <p14:tracePt t="65732" x="4721225" y="6180138"/>
          <p14:tracePt t="65734" x="4729163" y="6180138"/>
          <p14:tracePt t="65737" x="4737100" y="6188075"/>
          <p14:tracePt t="65740" x="4752975" y="6188075"/>
          <p14:tracePt t="65743" x="4760913" y="6188075"/>
          <p14:tracePt t="65744" x="4768850" y="6188075"/>
          <p14:tracePt t="65746" x="4776788" y="6196013"/>
          <p14:tracePt t="65748" x="4784725" y="6196013"/>
          <p14:tracePt t="65750" x="4792663" y="6196013"/>
          <p14:tracePt t="65752" x="4800600" y="6196013"/>
          <p14:tracePt t="65754" x="4808538" y="6196013"/>
          <p14:tracePt t="65757" x="4816475" y="6203950"/>
          <p14:tracePt t="65759" x="4824413" y="6203950"/>
          <p14:tracePt t="65761" x="4832350" y="6203950"/>
          <p14:tracePt t="65762" x="4840288" y="6203950"/>
          <p14:tracePt t="65764" x="4856163" y="6203950"/>
          <p14:tracePt t="65766" x="4864100" y="6203950"/>
          <p14:tracePt t="65768" x="4872038" y="6203950"/>
          <p14:tracePt t="65770" x="4879975" y="6203950"/>
          <p14:tracePt t="65773" x="4887913" y="6211888"/>
          <p14:tracePt t="65775" x="4895850" y="6211888"/>
          <p14:tracePt t="65776" x="4903788" y="6211888"/>
          <p14:tracePt t="65778" x="4911725" y="6211888"/>
          <p14:tracePt t="65780" x="4927600" y="6211888"/>
          <p14:tracePt t="65782" x="4935538" y="6211888"/>
          <p14:tracePt t="65784" x="4943475" y="6211888"/>
          <p14:tracePt t="65786" x="4951413" y="6211888"/>
          <p14:tracePt t="65791" x="4975225" y="6211888"/>
          <p14:tracePt t="65792" x="4983163" y="6211888"/>
          <p14:tracePt t="65794" x="4991100" y="6211888"/>
          <p14:tracePt t="65796" x="4999038" y="6211888"/>
          <p14:tracePt t="65798" x="5014913" y="6211888"/>
          <p14:tracePt t="65801" x="5022850" y="6211888"/>
          <p14:tracePt t="65802" x="5030788" y="6219825"/>
          <p14:tracePt t="65804" x="5038725" y="6219825"/>
          <p14:tracePt t="65807" x="5056188" y="6219825"/>
          <p14:tracePt t="65809" x="5064125" y="6219825"/>
          <p14:tracePt t="65810" x="5072063" y="6219825"/>
          <p14:tracePt t="65812" x="5087938" y="6219825"/>
          <p14:tracePt t="65814" x="5095875" y="6219825"/>
          <p14:tracePt t="65816" x="5103813" y="6219825"/>
          <p14:tracePt t="65818" x="5119688" y="6219825"/>
          <p14:tracePt t="65820" x="5127625" y="6219825"/>
          <p14:tracePt t="65825" x="5151438" y="6219825"/>
          <p14:tracePt t="65827" x="5159375" y="6227763"/>
          <p14:tracePt t="65828" x="5167313" y="6227763"/>
          <p14:tracePt t="65831" x="5175250" y="6227763"/>
          <p14:tracePt t="65832" x="5191125" y="6227763"/>
          <p14:tracePt t="65834" x="5199063" y="6227763"/>
          <p14:tracePt t="65836" x="5207000" y="6227763"/>
          <p14:tracePt t="65840" x="5230813" y="6219825"/>
          <p14:tracePt t="65842" x="5238750" y="6219825"/>
          <p14:tracePt t="65844" x="5254625" y="6219825"/>
          <p14:tracePt t="65847" x="5262563" y="6219825"/>
          <p14:tracePt t="65848" x="5270500" y="6219825"/>
          <p14:tracePt t="65850" x="5278438" y="6219825"/>
          <p14:tracePt t="65852" x="5294313" y="6219825"/>
          <p14:tracePt t="65854" x="5302250" y="6219825"/>
          <p14:tracePt t="65857" x="5310188" y="6219825"/>
          <p14:tracePt t="65859" x="5318125" y="6219825"/>
          <p14:tracePt t="65862" x="5341938" y="6219825"/>
          <p14:tracePt t="65864" x="5349875" y="6219825"/>
          <p14:tracePt t="65866" x="5357813" y="6219825"/>
          <p14:tracePt t="65868" x="5365750" y="6219825"/>
          <p14:tracePt t="65870" x="5373688" y="6211888"/>
          <p14:tracePt t="65873" x="5381625" y="6211888"/>
          <p14:tracePt t="65875" x="5389563" y="6211888"/>
          <p14:tracePt t="65878" x="5397500" y="6211888"/>
          <p14:tracePt t="65879" x="5414963" y="6211888"/>
          <p14:tracePt t="65880" x="5422900" y="6211888"/>
          <p14:tracePt t="65882" x="5430838" y="6211888"/>
          <p14:tracePt t="65884" x="5430838" y="6203950"/>
          <p14:tracePt t="65886" x="5438775" y="6203950"/>
          <p14:tracePt t="65891" x="5454650" y="6203950"/>
          <p14:tracePt t="65894" x="5462588" y="6203950"/>
          <p14:tracePt t="65895" x="5470525" y="6203950"/>
          <p14:tracePt t="65896" x="5478463" y="6203950"/>
          <p14:tracePt t="65898" x="5486400" y="6196013"/>
          <p14:tracePt t="65900" x="5494338" y="6196013"/>
          <p14:tracePt t="65904" x="5502275" y="6196013"/>
          <p14:tracePt t="65907" x="5510213" y="6196013"/>
          <p14:tracePt t="65910" x="5518150" y="6188075"/>
          <p14:tracePt t="65912" x="5526088" y="6188075"/>
          <p14:tracePt t="65916" x="5534025" y="6188075"/>
          <p14:tracePt t="65918" x="5541963" y="6188075"/>
          <p14:tracePt t="65923" x="5549900" y="6180138"/>
          <p14:tracePt t="65944" x="5589588" y="6164263"/>
          <p14:tracePt t="65946" x="5597525" y="6164263"/>
          <p14:tracePt t="65950" x="5597525" y="6156325"/>
          <p14:tracePt t="65952" x="5605463" y="6156325"/>
          <p14:tracePt t="65958" x="5613400" y="6148388"/>
          <p14:tracePt t="65964" x="5621338" y="6140450"/>
          <p14:tracePt t="65974" x="5629275" y="6132513"/>
          <p14:tracePt t="65978" x="5637213" y="6132513"/>
          <p14:tracePt t="65980" x="5637213" y="6124575"/>
          <p14:tracePt t="65991" x="5645150" y="6116638"/>
          <p14:tracePt t="65993" x="5645150" y="6108700"/>
          <p14:tracePt t="65998" x="5645150" y="6100763"/>
          <p14:tracePt t="66000" x="5653088" y="6100763"/>
          <p14:tracePt t="66005" x="5653088" y="6092825"/>
          <p14:tracePt t="66009" x="5653088" y="6084888"/>
          <p14:tracePt t="66010" x="5661025" y="6084888"/>
          <p14:tracePt t="66014" x="5661025" y="6076950"/>
          <p14:tracePt t="66018" x="5668963" y="6069013"/>
          <p14:tracePt t="66021" x="5668963" y="6061075"/>
          <p14:tracePt t="66025" x="5676900" y="6053138"/>
          <p14:tracePt t="66028" x="5676900" y="6045200"/>
          <p14:tracePt t="66032" x="5684838" y="6037263"/>
          <p14:tracePt t="66036" x="5684838" y="6029325"/>
          <p14:tracePt t="66040" x="5692775" y="6021388"/>
          <p14:tracePt t="66042" x="5692775" y="6013450"/>
          <p14:tracePt t="66044" x="5700713" y="6013450"/>
          <p14:tracePt t="66048" x="5700713" y="6005513"/>
          <p14:tracePt t="66051" x="5708650" y="6005513"/>
          <p14:tracePt t="66052" x="5708650" y="5995988"/>
          <p14:tracePt t="66054" x="5716588" y="5988050"/>
          <p14:tracePt t="66058" x="5716588" y="5980113"/>
          <p14:tracePt t="66061" x="5724525" y="5980113"/>
          <p14:tracePt t="66062" x="5724525" y="5972175"/>
          <p14:tracePt t="66064" x="5732463" y="5972175"/>
          <p14:tracePt t="66066" x="5732463" y="5964238"/>
          <p14:tracePt t="66070" x="5732463" y="5956300"/>
          <p14:tracePt t="66073" x="5740400" y="5956300"/>
          <p14:tracePt t="66078" x="5740400" y="5948363"/>
          <p14:tracePt t="66082" x="5749925" y="5948363"/>
          <p14:tracePt t="66086" x="5749925" y="5940425"/>
          <p14:tracePt t="66096" x="5749925" y="5932488"/>
          <p14:tracePt t="66100" x="5757863" y="5932488"/>
          <p14:tracePt t="66104" x="5757863" y="5924550"/>
          <p14:tracePt t="66116" x="5757863" y="5916613"/>
          <p14:tracePt t="66119" x="5749925" y="5916613"/>
          <p14:tracePt t="66126" x="5749925" y="5908675"/>
          <p14:tracePt t="66136" x="5749925" y="5900738"/>
          <p14:tracePt t="66140" x="5740400" y="5900738"/>
          <p14:tracePt t="66144" x="5740400" y="5892800"/>
          <p14:tracePt t="66147" x="5732463" y="5892800"/>
          <p14:tracePt t="66152" x="5724525" y="5884863"/>
          <p14:tracePt t="66158" x="5716588" y="5884863"/>
          <p14:tracePt t="66161" x="5716588" y="5876925"/>
          <p14:tracePt t="66164" x="5708650" y="5876925"/>
          <p14:tracePt t="66168" x="5700713" y="5868988"/>
          <p14:tracePt t="66173" x="5692775" y="5868988"/>
          <p14:tracePt t="66177" x="5684838" y="5861050"/>
          <p14:tracePt t="66180" x="5676900" y="5853113"/>
          <p14:tracePt t="66184" x="5668963" y="5853113"/>
          <p14:tracePt t="66190" x="5661025" y="5845175"/>
          <p14:tracePt t="66192" x="5653088" y="5845175"/>
          <p14:tracePt t="66194" x="5645150" y="5845175"/>
          <p14:tracePt t="66198" x="5637213" y="5845175"/>
          <p14:tracePt t="66200" x="5637213" y="5837238"/>
          <p14:tracePt t="66202" x="5629275" y="5837238"/>
          <p14:tracePt t="66207" x="5621338" y="5837238"/>
          <p14:tracePt t="66210" x="5613400" y="5829300"/>
          <p14:tracePt t="66213" x="5605463" y="5829300"/>
          <p14:tracePt t="66216" x="5597525" y="5829300"/>
          <p14:tracePt t="66218" x="5589588" y="5829300"/>
          <p14:tracePt t="66220" x="5581650" y="5829300"/>
          <p14:tracePt t="66223" x="5581650" y="5821363"/>
          <p14:tracePt t="66226" x="5565775" y="5821363"/>
          <p14:tracePt t="66228" x="5557838" y="5821363"/>
          <p14:tracePt t="66232" x="5549900" y="5821363"/>
          <p14:tracePt t="66234" x="5541963" y="5821363"/>
          <p14:tracePt t="66236" x="5534025" y="5813425"/>
          <p14:tracePt t="66242" x="5526088" y="5813425"/>
          <p14:tracePt t="66243" x="5518150" y="5813425"/>
          <p14:tracePt t="66246" x="5510213" y="5813425"/>
          <p14:tracePt t="66248" x="5502275" y="5805488"/>
          <p14:tracePt t="66252" x="5494338" y="5805488"/>
          <p14:tracePt t="66255" x="5486400" y="5805488"/>
          <p14:tracePt t="66259" x="5478463" y="5805488"/>
          <p14:tracePt t="66261" x="5470525" y="5805488"/>
          <p14:tracePt t="66262" x="5462588" y="5797550"/>
          <p14:tracePt t="66264" x="5454650" y="5797550"/>
          <p14:tracePt t="66266" x="5446713" y="5797550"/>
          <p14:tracePt t="66268" x="5438775" y="5797550"/>
          <p14:tracePt t="66270" x="5430838" y="5789613"/>
          <p14:tracePt t="66273" x="5422900" y="5789613"/>
          <p14:tracePt t="66275" x="5414963" y="5789613"/>
          <p14:tracePt t="66276" x="5407025" y="5781675"/>
          <p14:tracePt t="66278" x="5397500" y="5781675"/>
          <p14:tracePt t="66280" x="5389563" y="5781675"/>
          <p14:tracePt t="66282" x="5381625" y="5781675"/>
          <p14:tracePt t="66285" x="5373688" y="5781675"/>
          <p14:tracePt t="66286" x="5365750" y="5781675"/>
          <p14:tracePt t="66291" x="5349875" y="5773738"/>
          <p14:tracePt t="66292" x="5341938" y="5773738"/>
          <p14:tracePt t="66294" x="5334000" y="5773738"/>
          <p14:tracePt t="66296" x="5326063" y="5765800"/>
          <p14:tracePt t="66298" x="5310188" y="5765800"/>
          <p14:tracePt t="66300" x="5302250" y="5765800"/>
          <p14:tracePt t="66302" x="5294313" y="5765800"/>
          <p14:tracePt t="66304" x="5286375" y="5757863"/>
          <p14:tracePt t="66307" x="5278438" y="5757863"/>
          <p14:tracePt t="66309" x="5270500" y="5757863"/>
          <p14:tracePt t="66311" x="5262563" y="5749925"/>
          <p14:tracePt t="66312" x="5254625" y="5749925"/>
          <p14:tracePt t="66314" x="5246688" y="5749925"/>
          <p14:tracePt t="66316" x="5238750" y="5749925"/>
          <p14:tracePt t="66318" x="5230813" y="5741988"/>
          <p14:tracePt t="66320" x="5222875" y="5741988"/>
          <p14:tracePt t="66323" x="5214938" y="5741988"/>
          <p14:tracePt t="66325" x="5207000" y="5734050"/>
          <p14:tracePt t="66327" x="5199063" y="5734050"/>
          <p14:tracePt t="66328" x="5191125" y="5734050"/>
          <p14:tracePt t="66331" x="5175250" y="5734050"/>
          <p14:tracePt t="66332" x="5167313" y="5726113"/>
          <p14:tracePt t="66334" x="5159375" y="5726113"/>
          <p14:tracePt t="66336" x="5151438" y="5726113"/>
          <p14:tracePt t="66340" x="5127625" y="5726113"/>
          <p14:tracePt t="66343" x="5119688" y="5726113"/>
          <p14:tracePt t="66344" x="5111750" y="5718175"/>
          <p14:tracePt t="66347" x="5095875" y="5718175"/>
          <p14:tracePt t="66348" x="5087938" y="5718175"/>
          <p14:tracePt t="66350" x="5080000" y="5718175"/>
          <p14:tracePt t="66352" x="5072063" y="5718175"/>
          <p14:tracePt t="66354" x="5064125" y="5718175"/>
          <p14:tracePt t="66357" x="5056188" y="5710238"/>
          <p14:tracePt t="66359" x="5046663" y="5710238"/>
          <p14:tracePt t="66361" x="5038725" y="5710238"/>
          <p14:tracePt t="66363" x="5030788" y="5710238"/>
          <p14:tracePt t="66364" x="5022850" y="5710238"/>
          <p14:tracePt t="66366" x="5014913" y="5710238"/>
          <p14:tracePt t="66368" x="5006975" y="5710238"/>
          <p14:tracePt t="66370" x="4999038" y="5710238"/>
          <p14:tracePt t="66373" x="4991100" y="5710238"/>
          <p14:tracePt t="66376" x="4983163" y="5710238"/>
          <p14:tracePt t="66378" x="4975225" y="5710238"/>
          <p14:tracePt t="66380" x="4967288" y="5710238"/>
          <p14:tracePt t="66382" x="4959350" y="5710238"/>
          <p14:tracePt t="66384" x="4951413" y="5710238"/>
          <p14:tracePt t="66386" x="4943475" y="5702300"/>
          <p14:tracePt t="66390" x="4927600" y="5702300"/>
          <p14:tracePt t="66392" x="4919663" y="5702300"/>
          <p14:tracePt t="66396" x="4911725" y="5702300"/>
          <p14:tracePt t="66398" x="4903788" y="5702300"/>
          <p14:tracePt t="66400" x="4895850" y="5702300"/>
          <p14:tracePt t="66402" x="4887913" y="5702300"/>
          <p14:tracePt t="66404" x="4879975" y="5702300"/>
          <p14:tracePt t="66407" x="4872038" y="5702300"/>
          <p14:tracePt t="66410" x="4864100" y="5702300"/>
          <p14:tracePt t="66412" x="4856163" y="5702300"/>
          <p14:tracePt t="66414" x="4848225" y="5702300"/>
          <p14:tracePt t="66416" x="4840288" y="5702300"/>
          <p14:tracePt t="66418" x="4832350" y="5702300"/>
          <p14:tracePt t="66423" x="4824413" y="5702300"/>
          <p14:tracePt t="66426" x="4816475" y="5702300"/>
          <p14:tracePt t="66428" x="4808538" y="5702300"/>
          <p14:tracePt t="66430" x="4800600" y="5694363"/>
          <p14:tracePt t="66432" x="4792663" y="5694363"/>
          <p14:tracePt t="66436" x="4784725" y="5694363"/>
          <p14:tracePt t="66441" x="4768850" y="5694363"/>
          <p14:tracePt t="66444" x="4760913" y="5694363"/>
          <p14:tracePt t="66446" x="4752975" y="5694363"/>
          <p14:tracePt t="66448" x="4745038" y="5694363"/>
          <p14:tracePt t="66452" x="4737100" y="5694363"/>
          <p14:tracePt t="66454" x="4729163" y="5694363"/>
          <p14:tracePt t="66458" x="4721225" y="5694363"/>
          <p14:tracePt t="66460" x="4713288" y="5694363"/>
          <p14:tracePt t="66464" x="4705350" y="5694363"/>
          <p14:tracePt t="66466" x="4695825" y="5694363"/>
          <p14:tracePt t="66470" x="4687888" y="5694363"/>
          <p14:tracePt t="66474" x="4679950" y="5694363"/>
          <p14:tracePt t="66478" x="4672013" y="5694363"/>
          <p14:tracePt t="66482" x="4664075" y="5694363"/>
          <p14:tracePt t="66486" x="4656138" y="5694363"/>
          <p14:tracePt t="66490" x="4648200" y="5694363"/>
          <p14:tracePt t="66494" x="4640263" y="5694363"/>
          <p14:tracePt t="66498" x="4632325" y="5694363"/>
          <p14:tracePt t="66504" x="4624388" y="5694363"/>
          <p14:tracePt t="66507" x="4624388" y="5702300"/>
          <p14:tracePt t="66509" x="4616450" y="5702300"/>
          <p14:tracePt t="66512" x="4608513" y="5702300"/>
          <p14:tracePt t="66518" x="4600575" y="5702300"/>
          <p14:tracePt t="66523" x="4592638" y="5702300"/>
          <p14:tracePt t="66526" x="4584700" y="5702300"/>
          <p14:tracePt t="66530" x="4576763" y="5702300"/>
          <p14:tracePt t="66534" x="4568825" y="5702300"/>
          <p14:tracePt t="66540" x="4560888" y="5702300"/>
          <p14:tracePt t="66542" x="4552950" y="5702300"/>
          <p14:tracePt t="66546" x="4545013" y="5702300"/>
          <p14:tracePt t="66550" x="4537075" y="5702300"/>
          <p14:tracePt t="66554" x="4529138" y="5702300"/>
          <p14:tracePt t="66558" x="4521200" y="5702300"/>
          <p14:tracePt t="66562" x="4513263" y="5710238"/>
          <p14:tracePt t="66566" x="4505325" y="5710238"/>
          <p14:tracePt t="66570" x="4497388" y="5710238"/>
          <p14:tracePt t="66575" x="4489450" y="5710238"/>
          <p14:tracePt t="66578" x="4481513" y="5710238"/>
          <p14:tracePt t="66582" x="4473575" y="5710238"/>
          <p14:tracePt t="66590" x="4465638" y="5710238"/>
          <p14:tracePt t="66594" x="4457700" y="5710238"/>
          <p14:tracePt t="66602" x="4449763" y="5710238"/>
          <p14:tracePt t="66610" x="4441825" y="5710238"/>
          <p14:tracePt t="66613" x="4441825" y="5718175"/>
          <p14:tracePt t="66620" x="4433888" y="5718175"/>
          <p14:tracePt t="66626" x="4425950" y="5718175"/>
          <p14:tracePt t="66632" x="4418013" y="5718175"/>
          <p14:tracePt t="66640" x="4410075" y="5726113"/>
          <p14:tracePt t="66644" x="4402138" y="5726113"/>
          <p14:tracePt t="66648" x="4394200" y="5726113"/>
          <p14:tracePt t="66652" x="4386263" y="5726113"/>
          <p14:tracePt t="66657" x="4378325" y="5726113"/>
          <p14:tracePt t="66660" x="4370388" y="5726113"/>
          <p14:tracePt t="66662" x="4362450" y="5726113"/>
          <p14:tracePt t="66666" x="4352925" y="5726113"/>
          <p14:tracePt t="66670" x="4344988" y="5726113"/>
          <p14:tracePt t="66673" x="4337050" y="5726113"/>
          <p14:tracePt t="66676" x="4329113" y="5726113"/>
          <p14:tracePt t="66678" x="4321175" y="5726113"/>
          <p14:tracePt t="66682" x="4313238" y="5726113"/>
          <p14:tracePt t="66684" x="4313238" y="5718175"/>
          <p14:tracePt t="66686" x="4305300" y="5718175"/>
          <p14:tracePt t="66691" x="4297363" y="5718175"/>
          <p14:tracePt t="66692" x="4289425" y="5718175"/>
          <p14:tracePt t="66696" x="4281488" y="5718175"/>
          <p14:tracePt t="66700" x="4273550" y="5718175"/>
          <p14:tracePt t="66704" x="4265613" y="5718175"/>
          <p14:tracePt t="66708" x="4257675" y="5718175"/>
          <p14:tracePt t="66712" x="4249738" y="5718175"/>
          <p14:tracePt t="66718" x="4241800" y="5718175"/>
          <p14:tracePt t="66724" x="4233863" y="5718175"/>
          <p14:tracePt t="66728" x="4225925" y="5718175"/>
          <p14:tracePt t="66736" x="4217988" y="5718175"/>
          <p14:tracePt t="66748" x="4210050" y="5718175"/>
          <p14:tracePt t="66757" x="4202113" y="5718175"/>
          <p14:tracePt t="66765" x="4194175" y="5718175"/>
          <p14:tracePt t="66770" x="4186238" y="5718175"/>
          <p14:tracePt t="66778" x="4178300" y="5718175"/>
          <p14:tracePt t="66784" x="4170363" y="5718175"/>
          <p14:tracePt t="66791" x="4162425" y="5718175"/>
          <p14:tracePt t="66796" x="4154488" y="5718175"/>
          <p14:tracePt t="66802" x="4146550" y="5718175"/>
          <p14:tracePt t="66807" x="4138613" y="5718175"/>
          <p14:tracePt t="66812" x="4130675" y="5718175"/>
          <p14:tracePt t="66818" x="4122738" y="5718175"/>
          <p14:tracePt t="66824" x="4114800" y="5718175"/>
          <p14:tracePt t="66830" x="4106863" y="5718175"/>
          <p14:tracePt t="66840" x="4098925" y="5718175"/>
          <p14:tracePt t="66846" x="4090988" y="5718175"/>
          <p14:tracePt t="66860" x="4083050" y="5718175"/>
          <p14:tracePt t="66886" x="4075113" y="5718175"/>
          <p14:tracePt t="66898" x="4067175" y="5718175"/>
          <p14:tracePt t="66904" x="4059238" y="5718175"/>
          <p14:tracePt t="66910" x="4059238" y="5726113"/>
          <p14:tracePt t="66912" x="4051300" y="5726113"/>
          <p14:tracePt t="66916" x="4043363" y="5726113"/>
          <p14:tracePt t="66923" x="4035425" y="5726113"/>
          <p14:tracePt t="66927" x="4027488" y="5726113"/>
          <p14:tracePt t="66943" x="4002088" y="5734050"/>
          <p14:tracePt t="66948" x="3994150" y="5734050"/>
          <p14:tracePt t="66954" x="3986213" y="5734050"/>
          <p14:tracePt t="66960" x="3978275" y="5734050"/>
          <p14:tracePt t="66962" x="3978275" y="5741988"/>
          <p14:tracePt t="66966" x="3970338" y="5741988"/>
          <p14:tracePt t="66975" x="3962400" y="5741988"/>
          <p14:tracePt t="66984" x="3954463" y="5741988"/>
          <p14:tracePt t="66992" x="3946525" y="5741988"/>
          <p14:tracePt t="66994" x="3946525" y="5749925"/>
          <p14:tracePt t="67002" x="3938588" y="5749925"/>
          <p14:tracePt t="67012" x="3930650" y="5749925"/>
          <p14:tracePt t="67024" x="3922713" y="5749925"/>
          <p14:tracePt t="67030" x="3922713" y="5757863"/>
          <p14:tracePt t="67040" x="3914775" y="5757863"/>
          <p14:tracePt t="67120" x="3906838" y="5757863"/>
          <p14:tracePt t="67128" x="3906838" y="5765800"/>
          <p14:tracePt t="67140" x="3898900" y="5765800"/>
          <p14:tracePt t="67147" x="3898900" y="5773738"/>
          <p14:tracePt t="67166" x="3890963" y="5773738"/>
          <p14:tracePt t="67184" x="3890963" y="5781675"/>
          <p14:tracePt t="67419" x="3890963" y="5789613"/>
          <p14:tracePt t="67444" x="3890963" y="5797550"/>
          <p14:tracePt t="67480" x="3890963" y="5805488"/>
          <p14:tracePt t="67530" x="3890963" y="5813425"/>
          <p14:tracePt t="67552" x="3890963" y="5821363"/>
          <p14:tracePt t="67568" x="3890963" y="5829300"/>
          <p14:tracePt t="67624" x="3890963" y="5837238"/>
          <p14:tracePt t="67677" x="3890963" y="5845175"/>
          <p14:tracePt t="67780" x="3890963" y="5853113"/>
          <p14:tracePt t="67786" x="3898900" y="5853113"/>
          <p14:tracePt t="67804" x="3898900" y="5861050"/>
          <p14:tracePt t="67818" x="3906838" y="5861050"/>
          <p14:tracePt t="67829" x="3906838" y="5868988"/>
          <p14:tracePt t="67878" x="3914775" y="5868988"/>
          <p14:tracePt t="67889" x="3914775" y="5876925"/>
          <p14:tracePt t="67894" x="3922713" y="5876925"/>
          <p14:tracePt t="67900" x="3930650" y="5876925"/>
          <p14:tracePt t="67902" x="3930650" y="5884863"/>
          <p14:tracePt t="67904" x="3938588" y="5884863"/>
          <p14:tracePt t="67908" x="3946525" y="5884863"/>
          <p14:tracePt t="67911" x="3954463" y="5884863"/>
          <p14:tracePt t="67912" x="3954463" y="5892800"/>
          <p14:tracePt t="67914" x="3962400" y="5892800"/>
          <p14:tracePt t="67916" x="3970338" y="5892800"/>
          <p14:tracePt t="67920" x="3978275" y="5900738"/>
          <p14:tracePt t="67923" x="3986213" y="5900738"/>
          <p14:tracePt t="67926" x="3994150" y="5900738"/>
          <p14:tracePt t="67928" x="4002088" y="5908675"/>
          <p14:tracePt t="67944" x="4043363" y="5924550"/>
          <p14:tracePt t="67945" x="4051300" y="5924550"/>
          <p14:tracePt t="67946" x="4059238" y="5924550"/>
          <p14:tracePt t="67948" x="4067175" y="5932488"/>
          <p14:tracePt t="67952" x="4075113" y="5932488"/>
          <p14:tracePt t="67954" x="4083050" y="5932488"/>
          <p14:tracePt t="67959" x="4090988" y="5932488"/>
          <p14:tracePt t="67960" x="4098925" y="5940425"/>
          <p14:tracePt t="67964" x="4106863" y="5940425"/>
          <p14:tracePt t="67966" x="4114800" y="5940425"/>
          <p14:tracePt t="67971" x="4122738" y="5940425"/>
          <p14:tracePt t="67975" x="4130675" y="5940425"/>
          <p14:tracePt t="67977" x="4138613" y="5940425"/>
          <p14:tracePt t="67980" x="4146550" y="5940425"/>
          <p14:tracePt t="67982" x="4146550" y="5948363"/>
          <p14:tracePt t="67984" x="4154488" y="5948363"/>
          <p14:tracePt t="67990" x="4162425" y="5948363"/>
          <p14:tracePt t="67992" x="4170363" y="5948363"/>
          <p14:tracePt t="67996" x="4178300" y="5948363"/>
          <p14:tracePt t="68002" x="4186238" y="5948363"/>
          <p14:tracePt t="68007" x="4194175" y="5948363"/>
          <p14:tracePt t="68012" x="4202113" y="5948363"/>
          <p14:tracePt t="68016" x="4210050" y="5948363"/>
          <p14:tracePt t="68023" x="4217988" y="5948363"/>
          <p14:tracePt t="68026" x="4225925" y="5948363"/>
          <p14:tracePt t="68028" x="4225925" y="5956300"/>
          <p14:tracePt t="68030" x="4233863" y="5956300"/>
          <p14:tracePt t="68034" x="4241800" y="5956300"/>
          <p14:tracePt t="68040" x="4249738" y="5956300"/>
          <p14:tracePt t="68044" x="4257675" y="5956300"/>
          <p14:tracePt t="68048" x="4265613" y="5956300"/>
          <p14:tracePt t="68052" x="4273550" y="5956300"/>
          <p14:tracePt t="68058" x="4281488" y="5956300"/>
          <p14:tracePt t="68062" x="4289425" y="5956300"/>
          <p14:tracePt t="68068" x="4297363" y="5964238"/>
          <p14:tracePt t="68074" x="4305300" y="5964238"/>
          <p14:tracePt t="68082" x="4313238" y="5964238"/>
          <p14:tracePt t="68092" x="4321175" y="5964238"/>
          <p14:tracePt t="68141" x="4329113" y="5964238"/>
          <p14:tracePt t="68156" x="4337050" y="5964238"/>
          <p14:tracePt t="68166" x="4337050" y="5972175"/>
          <p14:tracePt t="68169" x="4344988" y="5972175"/>
          <p14:tracePt t="68176" x="4352925" y="5972175"/>
          <p14:tracePt t="68184" x="4362450" y="5972175"/>
          <p14:tracePt t="68191" x="4370388" y="5980113"/>
          <p14:tracePt t="68198" x="4378325" y="5980113"/>
          <p14:tracePt t="68209" x="4386263" y="5988050"/>
          <p14:tracePt t="68216" x="4394200" y="5988050"/>
          <p14:tracePt t="68226" x="4402138" y="5988050"/>
          <p14:tracePt t="68236" x="4410075" y="5995988"/>
          <p14:tracePt t="68244" x="4418013" y="5995988"/>
          <p14:tracePt t="68252" x="4425950" y="5995988"/>
          <p14:tracePt t="68260" x="4433888" y="5995988"/>
          <p14:tracePt t="68266" x="4441825" y="5995988"/>
          <p14:tracePt t="68275" x="4449763" y="5995988"/>
          <p14:tracePt t="68280" x="4457700" y="5995988"/>
          <p14:tracePt t="68286" x="4465638" y="5995988"/>
          <p14:tracePt t="68292" x="4473575" y="5995988"/>
          <p14:tracePt t="68299" x="4481513" y="5995988"/>
          <p14:tracePt t="68304" x="4489450" y="5995988"/>
          <p14:tracePt t="68309" x="4497388" y="5995988"/>
          <p14:tracePt t="68314" x="4505325" y="5995988"/>
          <p14:tracePt t="68318" x="4513263" y="5995988"/>
          <p14:tracePt t="68323" x="4521200" y="5995988"/>
          <p14:tracePt t="68328" x="4529138" y="6005513"/>
          <p14:tracePt t="68332" x="4537075" y="6005513"/>
          <p14:tracePt t="68340" x="4545013" y="6005513"/>
          <p14:tracePt t="68344" x="4552950" y="6005513"/>
          <p14:tracePt t="68352" x="4560888" y="6005513"/>
          <p14:tracePt t="68360" x="4568825" y="6005513"/>
          <p14:tracePt t="68368" x="4576763" y="6005513"/>
          <p14:tracePt t="68378" x="4584700" y="6013450"/>
          <p14:tracePt t="68386" x="4592638" y="6013450"/>
          <p14:tracePt t="68392" x="4600575" y="6013450"/>
          <p14:tracePt t="68398" x="4608513" y="6013450"/>
          <p14:tracePt t="68404" x="4616450" y="6013450"/>
          <p14:tracePt t="68410" x="4624388" y="6013450"/>
          <p14:tracePt t="68414" x="4632325" y="6013450"/>
          <p14:tracePt t="68418" x="4640263" y="6013450"/>
          <p14:tracePt t="68423" x="4648200" y="6013450"/>
          <p14:tracePt t="68426" x="4656138" y="6013450"/>
          <p14:tracePt t="68430" x="4664075" y="6013450"/>
          <p14:tracePt t="68434" x="4672013" y="6013450"/>
          <p14:tracePt t="68436" x="4679950" y="6013450"/>
          <p14:tracePt t="68441" x="4687888" y="6013450"/>
          <p14:tracePt t="68444" x="4695825" y="6021388"/>
          <p14:tracePt t="68446" x="4705350" y="6021388"/>
          <p14:tracePt t="68450" x="4713288" y="6021388"/>
          <p14:tracePt t="68452" x="4721225" y="6021388"/>
          <p14:tracePt t="68457" x="4729163" y="6021388"/>
          <p14:tracePt t="68459" x="4737100" y="6021388"/>
          <p14:tracePt t="68462" x="4745038" y="6021388"/>
          <p14:tracePt t="68464" x="4752975" y="6021388"/>
          <p14:tracePt t="68466" x="4760913" y="6021388"/>
          <p14:tracePt t="68468" x="4768850" y="6021388"/>
          <p14:tracePt t="68471" x="4776788" y="6021388"/>
          <p14:tracePt t="68475" x="4784725" y="6021388"/>
          <p14:tracePt t="68476" x="4792663" y="6021388"/>
          <p14:tracePt t="68478" x="4800600" y="6021388"/>
          <p14:tracePt t="68480" x="4808538" y="6021388"/>
          <p14:tracePt t="68482" x="4816475" y="6021388"/>
          <p14:tracePt t="68484" x="4824413" y="6021388"/>
          <p14:tracePt t="68487" x="4832350" y="6021388"/>
          <p14:tracePt t="68490" x="4848225" y="6021388"/>
          <p14:tracePt t="68492" x="4856163" y="6021388"/>
          <p14:tracePt t="68494" x="4864100" y="6021388"/>
          <p14:tracePt t="68496" x="4872038" y="6021388"/>
          <p14:tracePt t="68498" x="4879975" y="6021388"/>
          <p14:tracePt t="68500" x="4887913" y="6021388"/>
          <p14:tracePt t="68503" x="4895850" y="6021388"/>
          <p14:tracePt t="68504" x="4903788" y="6021388"/>
          <p14:tracePt t="68507" x="4919663" y="6021388"/>
          <p14:tracePt t="68508" x="4927600" y="6021388"/>
          <p14:tracePt t="68510" x="4935538" y="6021388"/>
          <p14:tracePt t="68512" x="4943475" y="6021388"/>
          <p14:tracePt t="68514" x="4959350" y="6021388"/>
          <p14:tracePt t="68516" x="4967288" y="6021388"/>
          <p14:tracePt t="68519" x="4975225" y="6021388"/>
          <p14:tracePt t="68520" x="4983163" y="6021388"/>
          <p14:tracePt t="68523" x="4991100" y="6021388"/>
          <p14:tracePt t="68524" x="5006975" y="6021388"/>
          <p14:tracePt t="68526" x="5014913" y="6021388"/>
          <p14:tracePt t="68528" x="5022850" y="6021388"/>
          <p14:tracePt t="68530" x="5030788" y="6021388"/>
          <p14:tracePt t="68532" x="5038725" y="6021388"/>
          <p14:tracePt t="68535" x="5046663" y="6021388"/>
          <p14:tracePt t="68540" x="5064125" y="6029325"/>
          <p14:tracePt t="68542" x="5072063" y="6029325"/>
          <p14:tracePt t="68546" x="5080000" y="6029325"/>
          <p14:tracePt t="68548" x="5087938" y="6029325"/>
          <p14:tracePt t="68552" x="5095875" y="6029325"/>
          <p14:tracePt t="68554" x="5103813" y="6029325"/>
          <p14:tracePt t="68559" x="5111750" y="6029325"/>
          <p14:tracePt t="68562" x="5119688" y="6029325"/>
          <p14:tracePt t="68568" x="5127625" y="6037263"/>
          <p14:tracePt t="68575" x="5135563" y="6037263"/>
          <p14:tracePt t="68580" x="5143500" y="6037263"/>
          <p14:tracePt t="68586" x="5151438" y="6037263"/>
          <p14:tracePt t="68594" x="5159375" y="6037263"/>
          <p14:tracePt t="68600" x="5167313" y="6037263"/>
          <p14:tracePt t="68607" x="5175250" y="6037263"/>
          <p14:tracePt t="68612" x="5183188" y="6037263"/>
          <p14:tracePt t="68618" x="5191125" y="6037263"/>
          <p14:tracePt t="68623" x="5199063" y="6037263"/>
          <p14:tracePt t="68626" x="5207000" y="6037263"/>
          <p14:tracePt t="68632" x="5214938" y="6037263"/>
          <p14:tracePt t="68636" x="5222875" y="6037263"/>
          <p14:tracePt t="68640" x="5230813" y="6037263"/>
          <p14:tracePt t="68647" x="5238750" y="6037263"/>
          <p14:tracePt t="68650" x="5238750" y="6029325"/>
          <p14:tracePt t="68652" x="5246688" y="6029325"/>
          <p14:tracePt t="68660" x="5254625" y="6029325"/>
          <p14:tracePt t="68666" x="5262563" y="6029325"/>
          <p14:tracePt t="68675" x="5270500" y="6029325"/>
          <p14:tracePt t="68684" x="5278438" y="6029325"/>
          <p14:tracePt t="68694" x="5286375" y="6029325"/>
          <p14:tracePt t="68704" x="5294313" y="6021388"/>
          <p14:tracePt t="68710" x="5302250" y="6021388"/>
          <p14:tracePt t="68716" x="5310188" y="6021388"/>
          <p14:tracePt t="68720" x="5318125" y="6021388"/>
          <p14:tracePt t="68724" x="5326063" y="6021388"/>
          <p14:tracePt t="68728" x="5334000" y="6021388"/>
          <p14:tracePt t="68732" x="5341938" y="6021388"/>
          <p14:tracePt t="68736" x="5349875" y="6021388"/>
          <p14:tracePt t="68740" x="5357813" y="6021388"/>
          <p14:tracePt t="68744" x="5365750" y="6021388"/>
          <p14:tracePt t="68748" x="5373688" y="6021388"/>
          <p14:tracePt t="68752" x="5381625" y="6021388"/>
          <p14:tracePt t="68757" x="5389563" y="6021388"/>
          <p14:tracePt t="68760" x="5389563" y="6029325"/>
          <p14:tracePt t="68762" x="5397500" y="6029325"/>
          <p14:tracePt t="68766" x="5407025" y="6029325"/>
          <p14:tracePt t="68773" x="5414963" y="6029325"/>
          <p14:tracePt t="68780" x="5422900" y="6029325"/>
          <p14:tracePt t="68791" x="5430838" y="6029325"/>
          <p14:tracePt t="68808" x="5438775" y="6029325"/>
          <p14:tracePt t="68831" x="5446713" y="6029325"/>
          <p14:tracePt t="68844" x="5454650" y="6021388"/>
          <p14:tracePt t="68857" x="5462588" y="6021388"/>
          <p14:tracePt t="68866" x="5470525" y="6021388"/>
          <p14:tracePt t="68878" x="5478463" y="6021388"/>
          <p14:tracePt t="68890" x="5486400" y="6021388"/>
          <p14:tracePt t="68901" x="5494338" y="6021388"/>
          <p14:tracePt t="68910" x="5502275" y="6021388"/>
          <p14:tracePt t="68914" x="5502275" y="6013450"/>
          <p14:tracePt t="68923" x="5510213" y="6013450"/>
          <p14:tracePt t="68932" x="5518150" y="6013450"/>
          <p14:tracePt t="68946" x="5526088" y="6013450"/>
          <p14:tracePt t="69065" x="5534025" y="6013450"/>
          <p14:tracePt t="69108" x="5541963" y="6013450"/>
          <p14:tracePt t="69134" x="5549900" y="6013450"/>
          <p14:tracePt t="69148" x="5557838" y="6005513"/>
          <p14:tracePt t="69160" x="5565775" y="6005513"/>
          <p14:tracePt t="69242" x="5573713" y="6005513"/>
          <p14:tracePt t="69252" x="5573713" y="5995988"/>
          <p14:tracePt t="69280" x="5573713" y="5988050"/>
          <p14:tracePt t="69512" x="5573713" y="5995988"/>
          <p14:tracePt t="69535" x="5565775" y="5995988"/>
          <p14:tracePt t="69544" x="5557838" y="5995988"/>
          <p14:tracePt t="69552" x="5549900" y="6005513"/>
          <p14:tracePt t="69560" x="5541963" y="6005513"/>
          <p14:tracePt t="69566" x="5534025" y="6005513"/>
          <p14:tracePt t="69570" x="5526088" y="6005513"/>
          <p14:tracePt t="69575" x="5518150" y="6005513"/>
          <p14:tracePt t="69578" x="5510213" y="6013450"/>
          <p14:tracePt t="69582" x="5502275" y="6013450"/>
          <p14:tracePt t="69584" x="5494338" y="6013450"/>
          <p14:tracePt t="69590" x="5478463" y="6013450"/>
          <p14:tracePt t="69594" x="5470525" y="6013450"/>
          <p14:tracePt t="69597" x="5462588" y="6013450"/>
          <p14:tracePt t="69600" x="5454650" y="6013450"/>
          <p14:tracePt t="69602" x="5446713" y="6013450"/>
          <p14:tracePt t="69606" x="5438775" y="6013450"/>
          <p14:tracePt t="69609" x="5430838" y="6013450"/>
          <p14:tracePt t="69610" x="5422900" y="6013450"/>
          <p14:tracePt t="69614" x="5414963" y="6013450"/>
          <p14:tracePt t="69616" x="5407025" y="6013450"/>
          <p14:tracePt t="69620" x="5397500" y="6013450"/>
          <p14:tracePt t="69623" x="5389563" y="6013450"/>
          <p14:tracePt t="69625" x="5381625" y="6013450"/>
          <p14:tracePt t="69626" x="5373688" y="6013450"/>
          <p14:tracePt t="69630" x="5365750" y="6013450"/>
          <p14:tracePt t="69632" x="5357813" y="6013450"/>
          <p14:tracePt t="69634" x="5349875" y="6013450"/>
          <p14:tracePt t="69636" x="5341938" y="6013450"/>
          <p14:tracePt t="69641" x="5334000" y="6013450"/>
          <p14:tracePt t="69643" x="5326063" y="6013450"/>
          <p14:tracePt t="69645" x="5318125" y="6013450"/>
          <p14:tracePt t="69646" x="5310188" y="6013450"/>
          <p14:tracePt t="69650" x="5302250" y="6013450"/>
          <p14:tracePt t="69652" x="5294313" y="6013450"/>
          <p14:tracePt t="69654" x="5286375" y="6013450"/>
          <p14:tracePt t="69659" x="5278438" y="6013450"/>
          <p14:tracePt t="69660" x="5270500" y="6013450"/>
          <p14:tracePt t="69662" x="5262563" y="6013450"/>
          <p14:tracePt t="69666" x="5254625" y="6013450"/>
          <p14:tracePt t="69668" x="5246688" y="6013450"/>
          <p14:tracePt t="69673" x="5238750" y="6013450"/>
          <p14:tracePt t="69676" x="5222875" y="6013450"/>
          <p14:tracePt t="69680" x="5214938" y="6013450"/>
          <p14:tracePt t="69682" x="5207000" y="6013450"/>
          <p14:tracePt t="69684" x="5199063" y="6013450"/>
          <p14:tracePt t="69691" x="5183188" y="6021388"/>
          <p14:tracePt t="69694" x="5175250" y="6021388"/>
          <p14:tracePt t="69696" x="5167313" y="6021388"/>
          <p14:tracePt t="69700" x="5159375" y="6021388"/>
          <p14:tracePt t="69702" x="5151438" y="6021388"/>
          <p14:tracePt t="69704" x="5143500" y="6021388"/>
          <p14:tracePt t="69708" x="5135563" y="6021388"/>
          <p14:tracePt t="69710" x="5127625" y="6021388"/>
          <p14:tracePt t="69714" x="5119688" y="6021388"/>
          <p14:tracePt t="69716" x="5111750" y="6021388"/>
          <p14:tracePt t="69720" x="5103813" y="6021388"/>
          <p14:tracePt t="69724" x="5095875" y="6021388"/>
          <p14:tracePt t="69726" x="5087938" y="6021388"/>
          <p14:tracePt t="69728" x="5080000" y="6021388"/>
          <p14:tracePt t="69730" x="5072063" y="6021388"/>
          <p14:tracePt t="69734" x="5064125" y="6021388"/>
          <p14:tracePt t="69737" x="5056188" y="6021388"/>
          <p14:tracePt t="69740" x="5038725" y="6021388"/>
          <p14:tracePt t="69742" x="5030788" y="6021388"/>
          <p14:tracePt t="69744" x="5022850" y="6021388"/>
          <p14:tracePt t="69748" x="5014913" y="6021388"/>
          <p14:tracePt t="69750" x="5006975" y="6021388"/>
          <p14:tracePt t="69753" x="4999038" y="6021388"/>
          <p14:tracePt t="69754" x="4991100" y="6021388"/>
          <p14:tracePt t="69757" x="4983163" y="6021388"/>
          <p14:tracePt t="69758" x="4975225" y="6021388"/>
          <p14:tracePt t="69760" x="4959350" y="6021388"/>
          <p14:tracePt t="69762" x="4951413" y="6021388"/>
          <p14:tracePt t="69764" x="4943475" y="6021388"/>
          <p14:tracePt t="69766" x="4927600" y="6021388"/>
          <p14:tracePt t="69768" x="4919663" y="6021388"/>
          <p14:tracePt t="69770" x="4911725" y="6021388"/>
          <p14:tracePt t="69773" x="4895850" y="6021388"/>
          <p14:tracePt t="69775" x="4887913" y="6021388"/>
          <p14:tracePt t="69776" x="4872038" y="6021388"/>
          <p14:tracePt t="69778" x="4864100" y="6021388"/>
          <p14:tracePt t="69780" x="4848225" y="6021388"/>
          <p14:tracePt t="69782" x="4832350" y="6021388"/>
          <p14:tracePt t="69785" x="4824413" y="6021388"/>
          <p14:tracePt t="69786" x="4808538" y="6021388"/>
          <p14:tracePt t="69790" x="4792663" y="6021388"/>
          <p14:tracePt t="69792" x="4784725" y="6021388"/>
          <p14:tracePt t="69794" x="4776788" y="6029325"/>
          <p14:tracePt t="69796" x="4760913" y="6029325"/>
          <p14:tracePt t="69798" x="4752975" y="6029325"/>
          <p14:tracePt t="69800" x="4745038" y="6029325"/>
          <p14:tracePt t="69802" x="4737100" y="6029325"/>
          <p14:tracePt t="69804" x="4729163" y="6029325"/>
          <p14:tracePt t="69807" x="4713288" y="6029325"/>
          <p14:tracePt t="69809" x="4705350" y="6029325"/>
          <p14:tracePt t="69810" x="4695825" y="6029325"/>
          <p14:tracePt t="69812" x="4679950" y="6029325"/>
          <p14:tracePt t="69814" x="4672013" y="6037263"/>
          <p14:tracePt t="69816" x="4656138" y="6037263"/>
          <p14:tracePt t="69818" x="4648200" y="6037263"/>
          <p14:tracePt t="69820" x="4640263" y="6037263"/>
          <p14:tracePt t="69823" x="4624388" y="6037263"/>
          <p14:tracePt t="69825" x="4616450" y="6037263"/>
          <p14:tracePt t="69826" x="4600575" y="6037263"/>
          <p14:tracePt t="69828" x="4592638" y="6037263"/>
          <p14:tracePt t="69831" x="4576763" y="6037263"/>
          <p14:tracePt t="69832" x="4568825" y="6037263"/>
          <p14:tracePt t="69834" x="4560888" y="6037263"/>
          <p14:tracePt t="69837" x="4545013" y="6037263"/>
          <p14:tracePt t="69841" x="4529138" y="6037263"/>
          <p14:tracePt t="69844" x="4513263" y="6037263"/>
          <p14:tracePt t="69845" x="4505325" y="6045200"/>
          <p14:tracePt t="69847" x="4497388" y="6045200"/>
          <p14:tracePt t="69848" x="4489450" y="6045200"/>
          <p14:tracePt t="69850" x="4481513" y="6045200"/>
          <p14:tracePt t="69852" x="4473575" y="6045200"/>
          <p14:tracePt t="69854" x="4465638" y="6053138"/>
          <p14:tracePt t="69857" x="4457700" y="6053138"/>
          <p14:tracePt t="69859" x="4449763" y="6053138"/>
          <p14:tracePt t="69860" x="4441825" y="6053138"/>
          <p14:tracePt t="69864" x="4433888" y="6053138"/>
          <p14:tracePt t="69866" x="4425950" y="6053138"/>
          <p14:tracePt t="69868" x="4418013" y="6053138"/>
          <p14:tracePt t="69870" x="4410075" y="6053138"/>
          <p14:tracePt t="69873" x="4402138" y="6053138"/>
          <p14:tracePt t="69875" x="4394200" y="6053138"/>
          <p14:tracePt t="69876" x="4386263" y="6053138"/>
          <p14:tracePt t="69878" x="4378325" y="6053138"/>
          <p14:tracePt t="69880" x="4370388" y="6053138"/>
          <p14:tracePt t="69882" x="4362450" y="6053138"/>
          <p14:tracePt t="69884" x="4352925" y="6053138"/>
          <p14:tracePt t="69886" x="4344988" y="6053138"/>
          <p14:tracePt t="69891" x="4337050" y="6053138"/>
          <p14:tracePt t="69893" x="4329113" y="6053138"/>
          <p14:tracePt t="69895" x="4321175" y="6053138"/>
          <p14:tracePt t="69896" x="4313238" y="6053138"/>
          <p14:tracePt t="69898" x="4305300" y="6053138"/>
          <p14:tracePt t="69900" x="4297363" y="6053138"/>
          <p14:tracePt t="69904" x="4289425" y="6053138"/>
          <p14:tracePt t="69907" x="4281488" y="6053138"/>
          <p14:tracePt t="69909" x="4273550" y="6053138"/>
          <p14:tracePt t="69912" x="4265613" y="6053138"/>
          <p14:tracePt t="69914" x="4257675" y="6053138"/>
          <p14:tracePt t="69918" x="4249738" y="6053138"/>
          <p14:tracePt t="69923" x="4241800" y="6053138"/>
          <p14:tracePt t="69927" x="4233863" y="6045200"/>
          <p14:tracePt t="69930" x="4225925" y="6045200"/>
          <p14:tracePt t="69934" x="4217988" y="6045200"/>
          <p14:tracePt t="69943" x="4210050" y="6045200"/>
          <p14:tracePt t="69944" x="4202113" y="6045200"/>
          <p14:tracePt t="69950" x="4194175" y="6045200"/>
          <p14:tracePt t="69954" x="4194175" y="6037263"/>
          <p14:tracePt t="69958" x="4186238" y="6037263"/>
          <p14:tracePt t="69964" x="4178300" y="6037263"/>
          <p14:tracePt t="69970" x="4170363" y="6037263"/>
          <p14:tracePt t="69975" x="4170363" y="6029325"/>
          <p14:tracePt t="69979" x="4162425" y="6029325"/>
          <p14:tracePt t="69991" x="4154488" y="6029325"/>
          <p14:tracePt t="69998" x="4154488" y="6021388"/>
          <p14:tracePt t="70007" x="4146550" y="6021388"/>
          <p14:tracePt t="70018" x="4138613" y="6013450"/>
          <p14:tracePt t="70025" x="4130675" y="6013450"/>
          <p14:tracePt t="70028" x="4130675" y="6005513"/>
          <p14:tracePt t="70032" x="4122738" y="6005513"/>
          <p14:tracePt t="70040" x="4114800" y="5995988"/>
          <p14:tracePt t="70044" x="4106863" y="5995988"/>
          <p14:tracePt t="70048" x="4098925" y="5995988"/>
          <p14:tracePt t="70050" x="4098925" y="5988050"/>
          <p14:tracePt t="70054" x="4090988" y="5988050"/>
          <p14:tracePt t="70060" x="4083050" y="5980113"/>
          <p14:tracePt t="70064" x="4075113" y="5980113"/>
          <p14:tracePt t="70070" x="4067175" y="5972175"/>
          <p14:tracePt t="70075" x="4059238" y="5972175"/>
          <p14:tracePt t="70077" x="4059238" y="5964238"/>
          <p14:tracePt t="70078" x="4051300" y="5964238"/>
          <p14:tracePt t="70082" x="4043363" y="5964238"/>
          <p14:tracePt t="70084" x="4043363" y="5956300"/>
          <p14:tracePt t="70086" x="4035425" y="5956300"/>
          <p14:tracePt t="70090" x="4027488" y="5956300"/>
          <p14:tracePt t="70094" x="4019550" y="5948363"/>
          <p14:tracePt t="70100" x="4011613" y="5948363"/>
          <p14:tracePt t="70102" x="4011613" y="5940425"/>
          <p14:tracePt t="70104" x="4002088" y="5940425"/>
          <p14:tracePt t="70110" x="3994150" y="5940425"/>
          <p14:tracePt t="70113" x="3994150" y="5932488"/>
          <p14:tracePt t="70116" x="3986213" y="5932488"/>
          <p14:tracePt t="70123" x="3978275" y="5924550"/>
          <p14:tracePt t="70130" x="3970338" y="5924550"/>
          <p14:tracePt t="70134" x="3970338" y="5916613"/>
          <p14:tracePt t="70141" x="3962400" y="5916613"/>
          <p14:tracePt t="70146" x="3962400" y="5908675"/>
          <p14:tracePt t="70152" x="3954463" y="5908675"/>
          <p14:tracePt t="70160" x="3954463" y="5900738"/>
          <p14:tracePt t="70170" x="3946525" y="5900738"/>
          <p14:tracePt t="70178" x="3946525" y="5892800"/>
          <p14:tracePt t="70192" x="3946525" y="5884863"/>
          <p14:tracePt t="70194" x="3938588" y="5884863"/>
          <p14:tracePt t="70204" x="3938588" y="5876925"/>
          <p14:tracePt t="70216" x="3938588" y="5868988"/>
          <p14:tracePt t="70226" x="3938588" y="5861050"/>
          <p14:tracePt t="70236" x="3938588" y="5853113"/>
          <p14:tracePt t="70245" x="3938588" y="5845175"/>
          <p14:tracePt t="70252" x="3938588" y="5837238"/>
          <p14:tracePt t="70260" x="3938588" y="5829300"/>
          <p14:tracePt t="70266" x="3938588" y="5821363"/>
          <p14:tracePt t="70274" x="3938588" y="5813425"/>
          <p14:tracePt t="70276" x="3946525" y="5813425"/>
          <p14:tracePt t="70280" x="3946525" y="5805488"/>
          <p14:tracePt t="70286" x="3946525" y="5797550"/>
          <p14:tracePt t="70292" x="3954463" y="5789613"/>
          <p14:tracePt t="70299" x="3954463" y="5781675"/>
          <p14:tracePt t="70302" x="3954463" y="5773738"/>
          <p14:tracePt t="70306" x="3962400" y="5773738"/>
          <p14:tracePt t="70309" x="3962400" y="5765800"/>
          <p14:tracePt t="70312" x="3962400" y="5757863"/>
          <p14:tracePt t="70316" x="3970338" y="5757863"/>
          <p14:tracePt t="70318" x="3970338" y="5749925"/>
          <p14:tracePt t="70323" x="3970338" y="5741988"/>
          <p14:tracePt t="70326" x="3978275" y="5734050"/>
          <p14:tracePt t="70330" x="3978275" y="5726113"/>
          <p14:tracePt t="70334" x="3986213" y="5718175"/>
          <p14:tracePt t="70341" x="3986213" y="5710238"/>
          <p14:tracePt t="70344" x="3986213" y="5702300"/>
          <p14:tracePt t="70346" x="3994150" y="5702300"/>
          <p14:tracePt t="70348" x="3994150" y="5694363"/>
          <p14:tracePt t="70350" x="3994150" y="5686425"/>
          <p14:tracePt t="70354" x="3994150" y="5678488"/>
          <p14:tracePt t="70357" x="4002088" y="5678488"/>
          <p14:tracePt t="70360" x="4002088" y="5670550"/>
          <p14:tracePt t="70362" x="4002088" y="5662613"/>
          <p14:tracePt t="70364" x="4002088" y="5653088"/>
          <p14:tracePt t="70366" x="4002088" y="5645150"/>
          <p14:tracePt t="70368" x="4002088" y="5637213"/>
          <p14:tracePt t="70370" x="4011613" y="5629275"/>
          <p14:tracePt t="70373" x="4011613" y="5621338"/>
          <p14:tracePt t="70376" x="4011613" y="5613400"/>
          <p14:tracePt t="70379" x="4011613" y="5605463"/>
          <p14:tracePt t="70380" x="4011613" y="5597525"/>
          <p14:tracePt t="70382" x="4011613" y="5589588"/>
          <p14:tracePt t="70386" x="4011613" y="5581650"/>
          <p14:tracePt t="70391" x="4011613" y="5565775"/>
          <p14:tracePt t="70393" x="4011613" y="5557838"/>
          <p14:tracePt t="70396" x="4011613" y="5549900"/>
          <p14:tracePt t="70398" x="4011613" y="5541963"/>
          <p14:tracePt t="70400" x="4011613" y="5534025"/>
          <p14:tracePt t="70402" x="4011613" y="5526088"/>
          <p14:tracePt t="70407" x="4011613" y="5518150"/>
          <p14:tracePt t="70409" x="4011613" y="5510213"/>
          <p14:tracePt t="70411" x="4011613" y="5502275"/>
          <p14:tracePt t="70414" x="4011613" y="5494338"/>
          <p14:tracePt t="70416" x="4011613" y="5486400"/>
          <p14:tracePt t="70420" x="4011613" y="5478463"/>
          <p14:tracePt t="70423" x="4011613" y="5470525"/>
          <p14:tracePt t="70426" x="4011613" y="5462588"/>
          <p14:tracePt t="70428" x="4011613" y="5454650"/>
          <p14:tracePt t="70432" x="4002088" y="5446713"/>
          <p14:tracePt t="70436" x="4002088" y="5438775"/>
          <p14:tracePt t="70442" x="4002088" y="5430838"/>
          <p14:tracePt t="70444" x="4002088" y="5422900"/>
          <p14:tracePt t="70450" x="4002088" y="5414963"/>
          <p14:tracePt t="70458" x="4002088" y="5407025"/>
          <p14:tracePt t="70475" x="4002088" y="5399088"/>
          <p14:tracePt t="70735" x="4002088" y="5407025"/>
          <p14:tracePt t="70745" x="4002088" y="5414963"/>
          <p14:tracePt t="70750" x="4002088" y="5422900"/>
          <p14:tracePt t="70754" x="4002088" y="5430838"/>
          <p14:tracePt t="70757" x="4011613" y="5430838"/>
          <p14:tracePt t="70758" x="4011613" y="5438775"/>
          <p14:tracePt t="70760" x="4011613" y="5446713"/>
          <p14:tracePt t="70764" x="4011613" y="5454650"/>
          <p14:tracePt t="70768" x="4011613" y="5462588"/>
          <p14:tracePt t="70773" x="4011613" y="5470525"/>
          <p14:tracePt t="70775" x="4011613" y="5478463"/>
          <p14:tracePt t="70778" x="4011613" y="5486400"/>
          <p14:tracePt t="70780" x="4011613" y="5494338"/>
          <p14:tracePt t="70784" x="4011613" y="5502275"/>
          <p14:tracePt t="70787" x="4019550" y="5510213"/>
          <p14:tracePt t="70790" x="4019550" y="5518150"/>
          <p14:tracePt t="70792" x="4019550" y="5526088"/>
          <p14:tracePt t="70796" x="4019550" y="5534025"/>
          <p14:tracePt t="70798" x="4019550" y="5541963"/>
          <p14:tracePt t="70802" x="4019550" y="5549900"/>
          <p14:tracePt t="70806" x="4019550" y="5557838"/>
          <p14:tracePt t="70810" x="4019550" y="5565775"/>
          <p14:tracePt t="70814" x="4019550" y="5573713"/>
          <p14:tracePt t="70818" x="4019550" y="5581650"/>
          <p14:tracePt t="70823" x="4019550" y="5589588"/>
          <p14:tracePt t="70824" x="4027488" y="5589588"/>
          <p14:tracePt t="70826" x="4027488" y="5597525"/>
          <p14:tracePt t="70830" x="4027488" y="5605463"/>
          <p14:tracePt t="70836" x="4027488" y="5613400"/>
          <p14:tracePt t="70841" x="4027488" y="5621338"/>
          <p14:tracePt t="70844" x="4027488" y="5629275"/>
          <p14:tracePt t="70850" x="4027488" y="5637213"/>
          <p14:tracePt t="70857" x="4027488" y="5645150"/>
          <p14:tracePt t="70862" x="4027488" y="5653088"/>
          <p14:tracePt t="70868" x="4027488" y="5662613"/>
          <p14:tracePt t="70876" x="4027488" y="5670550"/>
          <p14:tracePt t="70886" x="4027488" y="5678488"/>
          <p14:tracePt t="71102" x="4035425" y="5678488"/>
          <p14:tracePt t="71105" x="4035425" y="5670550"/>
          <p14:tracePt t="71124" x="4043363" y="5662613"/>
          <p14:tracePt t="71142" x="4043363" y="5653088"/>
          <p14:tracePt t="71145" x="4051300" y="5653088"/>
          <p14:tracePt t="71160" x="4051300" y="5645150"/>
          <p14:tracePt t="71168" x="4059238" y="5645150"/>
          <p14:tracePt t="71182" x="4059238" y="5637213"/>
          <p14:tracePt t="71192" x="4067175" y="5637213"/>
          <p14:tracePt t="71194" x="4067175" y="5629275"/>
          <p14:tracePt t="71204" x="4067175" y="5621338"/>
          <p14:tracePt t="71207" x="4075113" y="5621338"/>
          <p14:tracePt t="71212" x="4075113" y="5613400"/>
          <p14:tracePt t="71218" x="4083050" y="5605463"/>
          <p14:tracePt t="71225" x="4083050" y="5597525"/>
          <p14:tracePt t="71228" x="4083050" y="5589588"/>
          <p14:tracePt t="71235" x="4090988" y="5581650"/>
          <p14:tracePt t="71240" x="4090988" y="5573713"/>
          <p14:tracePt t="71242" x="4090988" y="5565775"/>
          <p14:tracePt t="71246" x="4090988" y="5557838"/>
          <p14:tracePt t="71248" x="4098925" y="5557838"/>
          <p14:tracePt t="71252" x="4098925" y="5549900"/>
          <p14:tracePt t="71256" x="4098925" y="5541963"/>
          <p14:tracePt t="71260" x="4098925" y="5534025"/>
          <p14:tracePt t="71266" x="4098925" y="5526088"/>
          <p14:tracePt t="71270" x="4098925" y="5518150"/>
          <p14:tracePt t="71273" x="4106863" y="5518150"/>
          <p14:tracePt t="71276" x="4106863" y="5510213"/>
          <p14:tracePt t="71282" x="4106863" y="5502275"/>
          <p14:tracePt t="71290" x="4106863" y="5494338"/>
          <p14:tracePt t="71294" x="4106863" y="5486400"/>
          <p14:tracePt t="71302" x="4106863" y="5478463"/>
          <p14:tracePt t="71310" x="4114800" y="5470525"/>
          <p14:tracePt t="71323" x="4114800" y="5462588"/>
          <p14:tracePt t="71413" x="4106863" y="5470525"/>
          <p14:tracePt t="71793" x="4106863" y="5462588"/>
          <p14:tracePt t="71804" x="4106863" y="5454650"/>
          <p14:tracePt t="71816" x="4106863" y="5446713"/>
          <p14:tracePt t="71826" x="4098925" y="5446713"/>
          <p14:tracePt t="71880" x="4106863" y="5446713"/>
          <p14:tracePt t="72205" x="4098925" y="5446713"/>
          <p14:tracePt t="72210" x="4098925" y="5438775"/>
          <p14:tracePt t="72983" x="4106863" y="5438775"/>
          <p14:tracePt t="72987" x="4114800" y="5438775"/>
          <p14:tracePt t="72993" x="4138613" y="5446713"/>
          <p14:tracePt t="72995" x="4146550" y="5446713"/>
          <p14:tracePt t="72997" x="4154488" y="5454650"/>
          <p14:tracePt t="72999" x="4162425" y="5454650"/>
          <p14:tracePt t="73000" x="4170363" y="5454650"/>
          <p14:tracePt t="73003" x="4186238" y="5454650"/>
          <p14:tracePt t="73004" x="4194175" y="5462588"/>
          <p14:tracePt t="73007" x="4202113" y="5462588"/>
          <p14:tracePt t="73009" x="4210050" y="5470525"/>
          <p14:tracePt t="73011" x="4225925" y="5470525"/>
          <p14:tracePt t="73012" x="4233863" y="5478463"/>
          <p14:tracePt t="73014" x="4249738" y="5478463"/>
          <p14:tracePt t="73016" x="4265613" y="5478463"/>
          <p14:tracePt t="73018" x="4273550" y="5486400"/>
          <p14:tracePt t="73020" x="4289425" y="5494338"/>
          <p14:tracePt t="73023" x="4305300" y="5494338"/>
          <p14:tracePt t="73024" x="4321175" y="5502275"/>
          <p14:tracePt t="73027" x="4337050" y="5502275"/>
          <p14:tracePt t="73028" x="4352925" y="5510213"/>
          <p14:tracePt t="73030" x="4378325" y="5518150"/>
          <p14:tracePt t="73032" x="4394200" y="5526088"/>
          <p14:tracePt t="73035" x="4418013" y="5534025"/>
          <p14:tracePt t="73036" x="4433888" y="5534025"/>
          <p14:tracePt t="73040" x="4481513" y="5549900"/>
          <p14:tracePt t="73043" x="4505325" y="5557838"/>
          <p14:tracePt t="73046" x="4552950" y="5565775"/>
          <p14:tracePt t="73048" x="4576763" y="5573713"/>
          <p14:tracePt t="73051" x="4608513" y="5581650"/>
          <p14:tracePt t="73052" x="4632325" y="5581650"/>
          <p14:tracePt t="73054" x="4664075" y="5589588"/>
          <p14:tracePt t="73057" x="4695825" y="5589588"/>
          <p14:tracePt t="73059" x="4729163" y="5597525"/>
          <p14:tracePt t="73063" x="4792663" y="5605463"/>
          <p14:tracePt t="73065" x="4824413" y="5613400"/>
          <p14:tracePt t="73067" x="4856163" y="5613400"/>
          <p14:tracePt t="73068" x="4887913" y="5621338"/>
          <p14:tracePt t="73070" x="4927600" y="5629275"/>
          <p14:tracePt t="73073" x="4967288" y="5629275"/>
          <p14:tracePt t="73074" x="4999038" y="5637213"/>
          <p14:tracePt t="73079" x="5080000" y="5645150"/>
          <p14:tracePt t="73082" x="5159375" y="5645150"/>
          <p14:tracePt t="73085" x="5199063" y="5653088"/>
          <p14:tracePt t="73086" x="5238750" y="5653088"/>
          <p14:tracePt t="73090" x="5318125" y="5662613"/>
          <p14:tracePt t="73093" x="5357813" y="5662613"/>
          <p14:tracePt t="73097" x="5446713" y="5670550"/>
          <p14:tracePt t="73099" x="5486400" y="5678488"/>
          <p14:tracePt t="73100" x="5526088" y="5686425"/>
          <p14:tracePt t="73102" x="5565775" y="5686425"/>
          <p14:tracePt t="73104" x="5613400" y="5694363"/>
          <p14:tracePt t="73107" x="5653088" y="5694363"/>
          <p14:tracePt t="73109" x="5692775" y="5702300"/>
          <p14:tracePt t="73112" x="5732463" y="5702300"/>
          <p14:tracePt t="73114" x="5813425" y="5710238"/>
          <p14:tracePt t="73116" x="5853113" y="5718175"/>
          <p14:tracePt t="73118" x="5892800" y="5718175"/>
          <p14:tracePt t="73120" x="5924550" y="5726113"/>
          <p14:tracePt t="73123" x="5964238" y="5734050"/>
          <p14:tracePt t="73125" x="6003925" y="5734050"/>
          <p14:tracePt t="73129" x="6083300" y="5741988"/>
          <p14:tracePt t="73130" x="6124575" y="5749925"/>
          <p14:tracePt t="73132" x="6164263" y="5757863"/>
          <p14:tracePt t="73134" x="6203950" y="5757863"/>
          <p14:tracePt t="73136" x="6235700" y="5765800"/>
          <p14:tracePt t="73140" x="6315075" y="5773738"/>
          <p14:tracePt t="73143" x="6346825" y="5781675"/>
          <p14:tracePt t="73145" x="6386513" y="5781675"/>
          <p14:tracePt t="73148" x="6418263" y="5789613"/>
          <p14:tracePt t="73149" x="6459538" y="5797550"/>
          <p14:tracePt t="73150" x="6491288" y="5797550"/>
          <p14:tracePt t="73152" x="6523038" y="5805488"/>
          <p14:tracePt t="73154" x="6554788" y="5805488"/>
          <p14:tracePt t="73157" x="6594475" y="5813425"/>
          <p14:tracePt t="73163" x="6681788" y="5821363"/>
          <p14:tracePt t="73165" x="6713538" y="5829300"/>
          <p14:tracePt t="73166" x="6745288" y="5829300"/>
          <p14:tracePt t="73168" x="6777038" y="5829300"/>
          <p14:tracePt t="73170" x="6802438" y="5837238"/>
          <p14:tracePt t="73173" x="6834188" y="5845175"/>
          <p14:tracePt t="73179" x="6921500" y="5853113"/>
          <p14:tracePt t="73180" x="6945313" y="5861050"/>
          <p14:tracePt t="73182" x="6977063" y="5861050"/>
          <p14:tracePt t="73184" x="7008813" y="5861050"/>
          <p14:tracePt t="73186" x="7032625" y="5861050"/>
          <p14:tracePt t="73191" x="7096125" y="5868988"/>
          <p14:tracePt t="73195" x="7153275" y="5876925"/>
          <p14:tracePt t="73196" x="7185025" y="5876925"/>
          <p14:tracePt t="73198" x="7208838" y="5876925"/>
          <p14:tracePt t="73200" x="7240588" y="5876925"/>
          <p14:tracePt t="73202" x="7272338" y="5884863"/>
          <p14:tracePt t="73204" x="7304088" y="5884863"/>
          <p14:tracePt t="73208" x="7327900" y="5884863"/>
          <p14:tracePt t="73211" x="7391400" y="5884863"/>
          <p14:tracePt t="73212" x="7423150" y="5884863"/>
          <p14:tracePt t="73214" x="7446963" y="5892800"/>
          <p14:tracePt t="73216" x="7478713" y="5892800"/>
          <p14:tracePt t="73218" x="7512050" y="5892800"/>
          <p14:tracePt t="73220" x="7543800" y="5900738"/>
          <p14:tracePt t="73225" x="7599363" y="5900738"/>
          <p14:tracePt t="73227" x="7631113" y="5900738"/>
          <p14:tracePt t="73228" x="7662863" y="5908675"/>
          <p14:tracePt t="73230" x="7686675" y="5908675"/>
          <p14:tracePt t="73232" x="7718425" y="5908675"/>
          <p14:tracePt t="73234" x="7750175" y="5908675"/>
          <p14:tracePt t="73236" x="7773988" y="5916613"/>
          <p14:tracePt t="73241" x="7829550" y="5916613"/>
          <p14:tracePt t="73244" x="7894638" y="5924550"/>
          <p14:tracePt t="73246" x="7918450" y="5924550"/>
          <p14:tracePt t="73248" x="7950200" y="5924550"/>
          <p14:tracePt t="73250" x="7974013" y="5932488"/>
          <p14:tracePt t="73252" x="8005763" y="5932488"/>
          <p14:tracePt t="73254" x="8029575" y="5940425"/>
          <p14:tracePt t="73257" x="8061325" y="5940425"/>
          <p14:tracePt t="73260" x="8085138" y="5940425"/>
          <p14:tracePt t="73261" x="8116888" y="5948363"/>
          <p14:tracePt t="73262" x="8140700" y="5948363"/>
          <p14:tracePt t="73264" x="8172450" y="5956300"/>
          <p14:tracePt t="73266" x="8197850" y="5956300"/>
          <p14:tracePt t="73268" x="8229600" y="5956300"/>
          <p14:tracePt t="73270" x="8253413" y="5964238"/>
          <p14:tracePt t="73273" x="8285163" y="5964238"/>
          <p14:tracePt t="73274" x="8308975" y="5964238"/>
          <p14:tracePt t="73277" x="8332788" y="5972175"/>
          <p14:tracePt t="73279" x="8364538" y="5972175"/>
          <p14:tracePt t="73280" x="8388350" y="5972175"/>
          <p14:tracePt t="73282" x="8420100" y="5980113"/>
          <p14:tracePt t="73284" x="8443913" y="5980113"/>
          <p14:tracePt t="73286" x="8467725" y="5980113"/>
          <p14:tracePt t="73290" x="8523288" y="5988050"/>
          <p14:tracePt t="73293" x="8548688" y="5988050"/>
          <p14:tracePt t="73294" x="8580438" y="5995988"/>
          <p14:tracePt t="73296" x="8604250" y="5995988"/>
          <p14:tracePt t="73298" x="8628063" y="5995988"/>
          <p14:tracePt t="73300" x="8651875" y="6005513"/>
          <p14:tracePt t="73302" x="8675688" y="6005513"/>
          <p14:tracePt t="73304" x="8707438" y="6005513"/>
          <p14:tracePt t="73307" x="8731250" y="6005513"/>
          <p14:tracePt t="73310" x="8755063" y="6005513"/>
          <p14:tracePt t="73311" x="8786813" y="6005513"/>
          <p14:tracePt t="73312" x="8810625" y="6005513"/>
          <p14:tracePt t="73314" x="8842375" y="6005513"/>
          <p14:tracePt t="73316" x="8874125" y="6005513"/>
          <p14:tracePt t="73318" x="8907463" y="6005513"/>
          <p14:tracePt t="73320" x="8931275" y="6005513"/>
          <p14:tracePt t="73323" x="8963025" y="5995988"/>
          <p14:tracePt t="73325" x="8994775" y="5995988"/>
          <p14:tracePt t="73327" x="9018588" y="5995988"/>
          <p14:tracePt t="73328" x="9050338" y="5995988"/>
          <p14:tracePt t="73331" x="9074150" y="5988050"/>
          <p14:tracePt t="73332" x="9105900" y="5988050"/>
          <p14:tracePt t="73334" x="9129713" y="5988050"/>
          <p14:tracePt t="73336" x="9161463" y="5980113"/>
          <p14:tracePt t="73340" x="9217025" y="5972175"/>
          <p14:tracePt t="73343" x="9242425" y="5972175"/>
          <p14:tracePt t="73344" x="9274175" y="5964238"/>
          <p14:tracePt t="73347" x="9297988" y="5964238"/>
          <p14:tracePt t="73348" x="9321800" y="5956300"/>
          <p14:tracePt t="73350" x="9345613" y="5956300"/>
          <p14:tracePt t="73352" x="9369425" y="5948363"/>
          <p14:tracePt t="73354" x="9401175" y="5948363"/>
          <p14:tracePt t="73357" x="9424988" y="5940425"/>
          <p14:tracePt t="73359" x="9448800" y="5940425"/>
          <p14:tracePt t="73361" x="9472613" y="5932488"/>
          <p14:tracePt t="73363" x="9488488" y="5932488"/>
          <p14:tracePt t="73365" x="9512300" y="5924550"/>
          <p14:tracePt t="73366" x="9536113" y="5924550"/>
          <p14:tracePt t="73368" x="9551988" y="5916613"/>
          <p14:tracePt t="73370" x="9567863" y="5916613"/>
          <p14:tracePt t="73373" x="9593263" y="5908675"/>
          <p14:tracePt t="73376" x="9609138" y="5908675"/>
          <p14:tracePt t="73379" x="9648825" y="5900738"/>
          <p14:tracePt t="73380" x="9664700" y="5892800"/>
          <p14:tracePt t="73382" x="9680575" y="5892800"/>
          <p14:tracePt t="73384" x="9696450" y="5884863"/>
          <p14:tracePt t="73386" x="9712325" y="5876925"/>
          <p14:tracePt t="73390" x="9736138" y="5868988"/>
          <p14:tracePt t="73392" x="9752013" y="5868988"/>
          <p14:tracePt t="73395" x="9759950" y="5861050"/>
          <p14:tracePt t="73397" x="9775825" y="5861050"/>
          <p14:tracePt t="73398" x="9783763" y="5861050"/>
          <p14:tracePt t="73400" x="9791700" y="5853113"/>
          <p14:tracePt t="73402" x="9807575" y="5853113"/>
          <p14:tracePt t="73404" x="9815513" y="5845175"/>
          <p14:tracePt t="73407" x="9823450" y="5845175"/>
          <p14:tracePt t="73413" x="9847263" y="5829300"/>
          <p14:tracePt t="73415" x="9855200" y="5821363"/>
          <p14:tracePt t="73416" x="9863138" y="5821363"/>
          <p14:tracePt t="73418" x="9871075" y="5813425"/>
          <p14:tracePt t="73420" x="9879013" y="5813425"/>
          <p14:tracePt t="73423" x="9886950" y="5805488"/>
          <p14:tracePt t="73426" x="9894888" y="5797550"/>
          <p14:tracePt t="73429" x="9902825" y="5789613"/>
          <p14:tracePt t="73430" x="9910763" y="5781675"/>
          <p14:tracePt t="73434" x="9918700" y="5773738"/>
          <p14:tracePt t="73436" x="9918700" y="5765800"/>
          <p14:tracePt t="73441" x="9926638" y="5757863"/>
          <p14:tracePt t="73445" x="9936163" y="5741988"/>
          <p14:tracePt t="73446" x="9936163" y="5734050"/>
          <p14:tracePt t="73448" x="9944100" y="5726113"/>
          <p14:tracePt t="73450" x="9944100" y="5718175"/>
          <p14:tracePt t="73452" x="9944100" y="5710238"/>
          <p14:tracePt t="73454" x="9944100" y="5702300"/>
          <p14:tracePt t="73458" x="9944100" y="5694363"/>
          <p14:tracePt t="73461" x="9944100" y="5686425"/>
          <p14:tracePt t="73463" x="9944100" y="5678488"/>
          <p14:tracePt t="73464" x="9944100" y="5670550"/>
          <p14:tracePt t="73466" x="9944100" y="5662613"/>
          <p14:tracePt t="73468" x="9944100" y="5653088"/>
          <p14:tracePt t="73470" x="9936163" y="5645150"/>
          <p14:tracePt t="73473" x="9936163" y="5637213"/>
          <p14:tracePt t="73475" x="9936163" y="5629275"/>
          <p14:tracePt t="73476" x="9936163" y="5621338"/>
          <p14:tracePt t="73478" x="9926638" y="5613400"/>
          <p14:tracePt t="73480" x="9926638" y="5605463"/>
          <p14:tracePt t="73482" x="9918700" y="5597525"/>
          <p14:tracePt t="73484" x="9918700" y="5589588"/>
          <p14:tracePt t="73486" x="9918700" y="5581650"/>
          <p14:tracePt t="73490" x="9910763" y="5565775"/>
          <p14:tracePt t="73493" x="9910763" y="5557838"/>
          <p14:tracePt t="73494" x="9902825" y="5549900"/>
          <p14:tracePt t="73496" x="9902825" y="5534025"/>
          <p14:tracePt t="73498" x="9894888" y="5526088"/>
          <p14:tracePt t="73500" x="9894888" y="5518150"/>
          <p14:tracePt t="73502" x="9886950" y="5510213"/>
          <p14:tracePt t="73504" x="9879013" y="5502275"/>
          <p14:tracePt t="73507" x="9879013" y="5494338"/>
          <p14:tracePt t="73509" x="9871075" y="5486400"/>
          <p14:tracePt t="73511" x="9871075" y="5478463"/>
          <p14:tracePt t="73512" x="9863138" y="5470525"/>
          <p14:tracePt t="73514" x="9855200" y="5454650"/>
          <p14:tracePt t="73516" x="9855200" y="5446713"/>
          <p14:tracePt t="73518" x="9847263" y="5438775"/>
          <p14:tracePt t="73523" x="9839325" y="5430838"/>
          <p14:tracePt t="73524" x="9831388" y="5422900"/>
          <p14:tracePt t="73528" x="9823450" y="5407025"/>
          <p14:tracePt t="73530" x="9823450" y="5399088"/>
          <p14:tracePt t="73532" x="9815513" y="5391150"/>
          <p14:tracePt t="73534" x="9815513" y="5383213"/>
          <p14:tracePt t="73536" x="9807575" y="5375275"/>
          <p14:tracePt t="73540" x="9799638" y="5359400"/>
          <p14:tracePt t="73545" x="9791700" y="5343525"/>
          <p14:tracePt t="73546" x="9791700" y="5335588"/>
          <p14:tracePt t="73548" x="9791700" y="5327650"/>
          <p14:tracePt t="73551" x="9783763" y="5319713"/>
          <p14:tracePt t="73552" x="9783763" y="5310188"/>
          <p14:tracePt t="73554" x="9783763" y="5302250"/>
          <p14:tracePt t="73557" x="9783763" y="5294313"/>
          <p14:tracePt t="73559" x="9783763" y="5286375"/>
          <p14:tracePt t="73562" x="9775825" y="5270500"/>
          <p14:tracePt t="73566" x="9775825" y="5262563"/>
          <p14:tracePt t="73568" x="9775825" y="5254625"/>
          <p14:tracePt t="73570" x="9775825" y="5246688"/>
          <p14:tracePt t="73573" x="9775825" y="5238750"/>
          <p14:tracePt t="73575" x="9775825" y="5230813"/>
          <p14:tracePt t="73577" x="9775825" y="5222875"/>
          <p14:tracePt t="73578" x="9767888" y="5214938"/>
          <p14:tracePt t="73580" x="9767888" y="5207000"/>
          <p14:tracePt t="73582" x="9767888" y="5199063"/>
          <p14:tracePt t="73584" x="9767888" y="5191125"/>
          <p14:tracePt t="73586" x="9767888" y="5183188"/>
          <p14:tracePt t="73590" x="9767888" y="5159375"/>
          <p14:tracePt t="73592" x="9767888" y="5151438"/>
          <p14:tracePt t="73594" x="9759950" y="5143500"/>
          <p14:tracePt t="73597" x="9759950" y="5135563"/>
          <p14:tracePt t="73598" x="9759950" y="5127625"/>
          <p14:tracePt t="73600" x="9759950" y="5119688"/>
          <p14:tracePt t="73602" x="9759950" y="5111750"/>
          <p14:tracePt t="73604" x="9752013" y="5103813"/>
          <p14:tracePt t="73606" x="9752013" y="5095875"/>
          <p14:tracePt t="73608" x="9752013" y="5087938"/>
          <p14:tracePt t="73610" x="9752013" y="5080000"/>
          <p14:tracePt t="73612" x="9744075" y="5064125"/>
          <p14:tracePt t="73614" x="9744075" y="5056188"/>
          <p14:tracePt t="73616" x="9744075" y="5048250"/>
          <p14:tracePt t="73618" x="9744075" y="5040313"/>
          <p14:tracePt t="73620" x="9744075" y="5032375"/>
          <p14:tracePt t="73622" x="9744075" y="5024438"/>
          <p14:tracePt t="73624" x="9736138" y="5016500"/>
          <p14:tracePt t="73626" x="9736138" y="5008563"/>
          <p14:tracePt t="73628" x="9736138" y="5000625"/>
          <p14:tracePt t="73630" x="9736138" y="4992688"/>
          <p14:tracePt t="73632" x="9736138" y="4976813"/>
          <p14:tracePt t="73634" x="9736138" y="4967288"/>
          <p14:tracePt t="73636" x="9728200" y="4967288"/>
          <p14:tracePt t="73638" x="9728200" y="4959350"/>
          <p14:tracePt t="73640" x="9728200" y="4951413"/>
          <p14:tracePt t="73642" x="9728200" y="4943475"/>
          <p14:tracePt t="73644" x="9720263" y="4935538"/>
          <p14:tracePt t="73646" x="9720263" y="4927600"/>
          <p14:tracePt t="73648" x="9720263" y="4919663"/>
          <p14:tracePt t="73650" x="9712325" y="4911725"/>
          <p14:tracePt t="73654" x="9712325" y="4903788"/>
          <p14:tracePt t="73656" x="9712325" y="4895850"/>
          <p14:tracePt t="73658" x="9704388" y="4887913"/>
          <p14:tracePt t="73662" x="9704388" y="4879975"/>
          <p14:tracePt t="73664" x="9696450" y="4872038"/>
          <p14:tracePt t="73668" x="9688513" y="4864100"/>
          <p14:tracePt t="73670" x="9688513" y="4856163"/>
          <p14:tracePt t="73672" x="9680575" y="4856163"/>
          <p14:tracePt t="73675" x="9680575" y="4848225"/>
          <p14:tracePt t="73676" x="9672638" y="4848225"/>
          <p14:tracePt t="73678" x="9672638" y="4840288"/>
          <p14:tracePt t="73680" x="9664700" y="4840288"/>
          <p14:tracePt t="73682" x="9664700" y="4832350"/>
          <p14:tracePt t="73684" x="9656763" y="4832350"/>
          <p14:tracePt t="73686" x="9656763" y="4824413"/>
          <p14:tracePt t="73690" x="9648825" y="4824413"/>
          <p14:tracePt t="73692" x="9648825" y="4816475"/>
          <p14:tracePt t="73694" x="9640888" y="4816475"/>
          <p14:tracePt t="73698" x="9632950" y="4808538"/>
          <p14:tracePt t="73704" x="9625013" y="4808538"/>
          <p14:tracePt t="73708" x="9625013" y="4800600"/>
          <p14:tracePt t="73710" x="9617075" y="4800600"/>
          <p14:tracePt t="73716" x="9609138" y="4800600"/>
          <p14:tracePt t="73723" x="9609138" y="4792663"/>
          <p14:tracePt t="73724" x="9601200" y="4792663"/>
          <p14:tracePt t="73770" x="9601200" y="4784725"/>
          <p14:tracePt t="73773" x="9593263" y="4784725"/>
          <p14:tracePt t="73792" x="9593263" y="4776788"/>
          <p14:tracePt t="73808" x="9593263" y="4768850"/>
          <p14:tracePt t="73819" x="9593263" y="4760913"/>
          <p14:tracePt t="73821" x="9585325" y="4760913"/>
          <p14:tracePt t="73826" x="9585325" y="4752975"/>
          <p14:tracePt t="73834" x="9585325" y="4745038"/>
          <p14:tracePt t="73842" x="9585325" y="4737100"/>
          <p14:tracePt t="73851" x="9585325" y="4729163"/>
          <p14:tracePt t="73858" x="9585325" y="4721225"/>
          <p14:tracePt t="73866" x="9585325" y="4713288"/>
          <p14:tracePt t="73874" x="9585325" y="4705350"/>
          <p14:tracePt t="73886" x="9585325" y="4697413"/>
          <p14:tracePt t="73898" x="9585325" y="4689475"/>
          <p14:tracePt t="73910" x="9585325" y="4681538"/>
          <p14:tracePt t="73923" x="9585325" y="4673600"/>
          <p14:tracePt t="73943" x="9585325" y="4665663"/>
          <p14:tracePt t="73948" x="9585325" y="4657725"/>
          <p14:tracePt t="73968" x="9593263" y="4649788"/>
          <p14:tracePt t="74070" x="9593263" y="4641850"/>
          <p14:tracePt t="74102" x="9593263" y="4633913"/>
          <p14:tracePt t="74125" x="9585325" y="4633913"/>
          <p14:tracePt t="74128" x="9585325" y="4624388"/>
          <p14:tracePt t="74139" x="9575800" y="4624388"/>
          <p14:tracePt t="74140" x="9575800" y="4616450"/>
          <p14:tracePt t="74146" x="9567863" y="4616450"/>
          <p14:tracePt t="74150" x="9559925" y="4616450"/>
          <p14:tracePt t="74154" x="9559925" y="4608513"/>
          <p14:tracePt t="74157" x="9551988" y="4608513"/>
          <p14:tracePt t="74160" x="9544050" y="4608513"/>
          <p14:tracePt t="74162" x="9536113" y="4608513"/>
          <p14:tracePt t="74166" x="9528175" y="4600575"/>
          <p14:tracePt t="74168" x="9520238" y="4600575"/>
          <p14:tracePt t="74173" x="9512300" y="4600575"/>
          <p14:tracePt t="74177" x="9504363" y="4600575"/>
          <p14:tracePt t="74178" x="9496425" y="4600575"/>
          <p14:tracePt t="74182" x="9488488" y="4600575"/>
          <p14:tracePt t="74184" x="9480550" y="4600575"/>
          <p14:tracePt t="74191" x="9472613" y="4600575"/>
          <p14:tracePt t="74193" x="9464675" y="4600575"/>
          <p14:tracePt t="74196" x="9456738" y="4600575"/>
          <p14:tracePt t="74200" x="9448800" y="4600575"/>
          <p14:tracePt t="74207" x="9440863" y="4600575"/>
          <p14:tracePt t="74212" x="9432925" y="4600575"/>
          <p14:tracePt t="74218" x="9424988" y="4600575"/>
          <p14:tracePt t="74226" x="9417050" y="4608513"/>
          <p14:tracePt t="74241" x="9409113" y="4608513"/>
          <p14:tracePt t="74244" x="9409113" y="4616450"/>
          <p14:tracePt t="74246" x="9401175" y="4616450"/>
          <p14:tracePt t="74257" x="9393238" y="4616450"/>
          <p14:tracePt t="74259" x="9393238" y="4624388"/>
          <p14:tracePt t="74268" x="9385300" y="4624388"/>
          <p14:tracePt t="74271" x="9385300" y="4633913"/>
          <p14:tracePt t="74282" x="9377363" y="4641850"/>
          <p14:tracePt t="74292" x="9377363" y="4649788"/>
          <p14:tracePt t="74296" x="9369425" y="4649788"/>
          <p14:tracePt t="74302" x="9369425" y="4657725"/>
          <p14:tracePt t="74308" x="9361488" y="4657725"/>
          <p14:tracePt t="74310" x="9361488" y="4665663"/>
          <p14:tracePt t="74316" x="9361488" y="4673600"/>
          <p14:tracePt t="74323" x="9361488" y="4681538"/>
          <p14:tracePt t="74325" x="9353550" y="4681538"/>
          <p14:tracePt t="74328" x="9353550" y="4689475"/>
          <p14:tracePt t="74334" x="9353550" y="4697413"/>
          <p14:tracePt t="74341" x="9345613" y="4705350"/>
          <p14:tracePt t="74346" x="9345613" y="4713288"/>
          <p14:tracePt t="74352" x="9345613" y="4721225"/>
          <p14:tracePt t="74357" x="9337675" y="4729163"/>
          <p14:tracePt t="74361" x="9337675" y="4737100"/>
          <p14:tracePt t="74364" x="9337675" y="4745038"/>
          <p14:tracePt t="74368" x="9337675" y="4752975"/>
          <p14:tracePt t="74373" x="9337675" y="4760913"/>
          <p14:tracePt t="74375" x="9337675" y="4768850"/>
          <p14:tracePt t="74378" x="9337675" y="4776788"/>
          <p14:tracePt t="74380" x="9337675" y="4784725"/>
          <p14:tracePt t="74384" x="9337675" y="4792663"/>
          <p14:tracePt t="74386" x="9329738" y="4800600"/>
          <p14:tracePt t="74390" x="9329738" y="4808538"/>
          <p14:tracePt t="74394" x="9329738" y="4824413"/>
          <p14:tracePt t="74398" x="9329738" y="4832350"/>
          <p14:tracePt t="74400" x="9329738" y="4840288"/>
          <p14:tracePt t="74402" x="9329738" y="4848225"/>
          <p14:tracePt t="74404" x="9329738" y="4856163"/>
          <p14:tracePt t="74409" x="9329738" y="4864100"/>
          <p14:tracePt t="74410" x="9329738" y="4872038"/>
          <p14:tracePt t="74412" x="9329738" y="4879975"/>
          <p14:tracePt t="74414" x="9329738" y="4887913"/>
          <p14:tracePt t="74418" x="9329738" y="4895850"/>
          <p14:tracePt t="74420" x="9329738" y="4903788"/>
          <p14:tracePt t="74425" x="9337675" y="4911725"/>
          <p14:tracePt t="74426" x="9337675" y="4919663"/>
          <p14:tracePt t="74430" x="9337675" y="4927600"/>
          <p14:tracePt t="74432" x="9337675" y="4935538"/>
          <p14:tracePt t="74434" x="9337675" y="4943475"/>
          <p14:tracePt t="74436" x="9345613" y="4943475"/>
          <p14:tracePt t="74442" x="9345613" y="4959350"/>
          <p14:tracePt t="74444" x="9345613" y="4967288"/>
          <p14:tracePt t="74446" x="9353550" y="4976813"/>
          <p14:tracePt t="74450" x="9353550" y="4984750"/>
          <p14:tracePt t="74452" x="9353550" y="4992688"/>
          <p14:tracePt t="74458" x="9361488" y="5000625"/>
          <p14:tracePt t="74461" x="9361488" y="5008563"/>
          <p14:tracePt t="74462" x="9361488" y="5016500"/>
          <p14:tracePt t="74464" x="9369425" y="5016500"/>
          <p14:tracePt t="74466" x="9369425" y="5024438"/>
          <p14:tracePt t="74468" x="9369425" y="5032375"/>
          <p14:tracePt t="74473" x="9377363" y="5040313"/>
          <p14:tracePt t="74474" x="9377363" y="5048250"/>
          <p14:tracePt t="74476" x="9377363" y="5056188"/>
          <p14:tracePt t="74480" x="9385300" y="5064125"/>
          <p14:tracePt t="74482" x="9385300" y="5072063"/>
          <p14:tracePt t="74486" x="9385300" y="5080000"/>
          <p14:tracePt t="74489" x="9385300" y="5087938"/>
          <p14:tracePt t="74490" x="9393238" y="5087938"/>
          <p14:tracePt t="74492" x="9393238" y="5095875"/>
          <p14:tracePt t="74496" x="9393238" y="5103813"/>
          <p14:tracePt t="74498" x="9401175" y="5103813"/>
          <p14:tracePt t="74500" x="9401175" y="5111750"/>
          <p14:tracePt t="74502" x="9401175" y="5119688"/>
          <p14:tracePt t="74507" x="9401175" y="5127625"/>
          <p14:tracePt t="74509" x="9409113" y="5127625"/>
          <p14:tracePt t="74511" x="9409113" y="5135563"/>
          <p14:tracePt t="74515" x="9409113" y="5143500"/>
          <p14:tracePt t="74519" x="9409113" y="5151438"/>
          <p14:tracePt t="74523" x="9417050" y="5159375"/>
          <p14:tracePt t="74527" x="9417050" y="5167313"/>
          <p14:tracePt t="74531" x="9417050" y="5175250"/>
          <p14:tracePt t="74534" x="9417050" y="5183188"/>
          <p14:tracePt t="74538" x="9424988" y="5191125"/>
          <p14:tracePt t="74542" x="9424988" y="5199063"/>
          <p14:tracePt t="74544" x="9424988" y="5207000"/>
          <p14:tracePt t="74546" x="9424988" y="5214938"/>
          <p14:tracePt t="74550" x="9432925" y="5222875"/>
          <p14:tracePt t="74552" x="9432925" y="5230813"/>
          <p14:tracePt t="74554" x="9432925" y="5238750"/>
          <p14:tracePt t="74556" x="9432925" y="5246688"/>
          <p14:tracePt t="74558" x="9432925" y="5254625"/>
          <p14:tracePt t="74560" x="9432925" y="5262563"/>
          <p14:tracePt t="74562" x="9440863" y="5262563"/>
          <p14:tracePt t="74564" x="9440863" y="5270500"/>
          <p14:tracePt t="74566" x="9440863" y="5278438"/>
          <p14:tracePt t="74568" x="9440863" y="5286375"/>
          <p14:tracePt t="74570" x="9440863" y="5294313"/>
          <p14:tracePt t="74572" x="9448800" y="5302250"/>
          <p14:tracePt t="74574" x="9448800" y="5310188"/>
          <p14:tracePt t="74576" x="9448800" y="5319713"/>
          <p14:tracePt t="74578" x="9448800" y="5327650"/>
          <p14:tracePt t="74580" x="9456738" y="5335588"/>
          <p14:tracePt t="74582" x="9456738" y="5343525"/>
          <p14:tracePt t="74584" x="9456738" y="5351463"/>
          <p14:tracePt t="74586" x="9456738" y="5359400"/>
          <p14:tracePt t="74589" x="9464675" y="5367338"/>
          <p14:tracePt t="74590" x="9464675" y="5375275"/>
          <p14:tracePt t="74592" x="9464675" y="5383213"/>
          <p14:tracePt t="74594" x="9464675" y="5391150"/>
          <p14:tracePt t="74596" x="9472613" y="5399088"/>
          <p14:tracePt t="74598" x="9472613" y="5407025"/>
          <p14:tracePt t="74600" x="9472613" y="5414963"/>
          <p14:tracePt t="74602" x="9472613" y="5422900"/>
          <p14:tracePt t="74604" x="9480550" y="5430838"/>
          <p14:tracePt t="74606" x="9480550" y="5438775"/>
          <p14:tracePt t="74608" x="9480550" y="5446713"/>
          <p14:tracePt t="74610" x="9488488" y="5454650"/>
          <p14:tracePt t="74612" x="9488488" y="5462588"/>
          <p14:tracePt t="74614" x="9488488" y="5470525"/>
          <p14:tracePt t="74616" x="9488488" y="5478463"/>
          <p14:tracePt t="74618" x="9496425" y="5486400"/>
          <p14:tracePt t="74620" x="9496425" y="5494338"/>
          <p14:tracePt t="74622" x="9496425" y="5502275"/>
          <p14:tracePt t="74624" x="9504363" y="5510213"/>
          <p14:tracePt t="74628" x="9512300" y="5518150"/>
          <p14:tracePt t="74630" x="9512300" y="5526088"/>
          <p14:tracePt t="74632" x="9512300" y="5534025"/>
          <p14:tracePt t="74634" x="9512300" y="5541963"/>
          <p14:tracePt t="74636" x="9520238" y="5549900"/>
          <p14:tracePt t="74640" x="9520238" y="5557838"/>
          <p14:tracePt t="74642" x="9528175" y="5565775"/>
          <p14:tracePt t="74644" x="9528175" y="5573713"/>
          <p14:tracePt t="74646" x="9528175" y="5581650"/>
          <p14:tracePt t="74650" x="9536113" y="5589588"/>
          <p14:tracePt t="74652" x="9536113" y="5597525"/>
          <p14:tracePt t="74654" x="9536113" y="5605463"/>
          <p14:tracePt t="74659" x="9544050" y="5613400"/>
          <p14:tracePt t="74661" x="9544050" y="5621338"/>
          <p14:tracePt t="74662" x="9544050" y="5629275"/>
          <p14:tracePt t="74664" x="9544050" y="5637213"/>
          <p14:tracePt t="74668" x="9544050" y="5645150"/>
          <p14:tracePt t="74670" x="9551988" y="5653088"/>
          <p14:tracePt t="74673" x="9551988" y="5662613"/>
          <p14:tracePt t="74677" x="9551988" y="5670550"/>
          <p14:tracePt t="74678" x="9551988" y="5678488"/>
          <p14:tracePt t="74680" x="9551988" y="5686425"/>
          <p14:tracePt t="74682" x="9551988" y="5694363"/>
          <p14:tracePt t="74686" x="9551988" y="5702300"/>
          <p14:tracePt t="74691" x="9551988" y="5718175"/>
          <p14:tracePt t="74693" x="9551988" y="5726113"/>
          <p14:tracePt t="74694" x="9551988" y="5734050"/>
          <p14:tracePt t="74698" x="9551988" y="5741988"/>
          <p14:tracePt t="74700" x="9551988" y="5749925"/>
          <p14:tracePt t="74702" x="9551988" y="5757863"/>
          <p14:tracePt t="74707" x="9551988" y="5765800"/>
          <p14:tracePt t="74708" x="9551988" y="5773738"/>
          <p14:tracePt t="74712" x="9551988" y="5781675"/>
          <p14:tracePt t="74714" x="9544050" y="5781675"/>
          <p14:tracePt t="74716" x="9544050" y="5789613"/>
          <p14:tracePt t="74724" x="9544050" y="5797550"/>
          <p14:tracePt t="74728" x="9544050" y="5805488"/>
          <p14:tracePt t="74887" x="9544050" y="5797550"/>
          <p14:tracePt t="74892" x="9544050" y="5789613"/>
          <p14:tracePt t="74895" x="9551988" y="5789613"/>
          <p14:tracePt t="74897" x="9551988" y="5781675"/>
          <p14:tracePt t="74900" x="9551988" y="5773738"/>
          <p14:tracePt t="74904" x="9551988" y="5765800"/>
          <p14:tracePt t="74909" x="9551988" y="5757863"/>
          <p14:tracePt t="74910" x="9551988" y="5749925"/>
          <p14:tracePt t="74914" x="9544050" y="5741988"/>
          <p14:tracePt t="74916" x="9544050" y="5734050"/>
          <p14:tracePt t="74920" x="9544050" y="5726113"/>
          <p14:tracePt t="74923" x="9544050" y="5718175"/>
          <p14:tracePt t="74926" x="9544050" y="5710238"/>
          <p14:tracePt t="74943" x="9544050" y="5670550"/>
          <p14:tracePt t="74944" x="9544050" y="5662613"/>
          <p14:tracePt t="74946" x="9544050" y="5653088"/>
          <p14:tracePt t="74950" x="9544050" y="5645150"/>
          <p14:tracePt t="74952" x="9544050" y="5637213"/>
          <p14:tracePt t="74958" x="9544050" y="5629275"/>
          <p14:tracePt t="74959" x="9544050" y="5621338"/>
          <p14:tracePt t="74962" x="9544050" y="5613400"/>
          <p14:tracePt t="74964" x="9544050" y="5605463"/>
          <p14:tracePt t="74966" x="9544050" y="5597525"/>
          <p14:tracePt t="74968" x="9551988" y="5597525"/>
          <p14:tracePt t="74970" x="9551988" y="5589588"/>
          <p14:tracePt t="74975" x="9551988" y="5573713"/>
          <p14:tracePt t="74976" x="9551988" y="5565775"/>
          <p14:tracePt t="74980" x="9551988" y="5557838"/>
          <p14:tracePt t="74982" x="9551988" y="5549900"/>
          <p14:tracePt t="74984" x="9551988" y="5541963"/>
          <p14:tracePt t="74990" x="9551988" y="5526088"/>
          <p14:tracePt t="74992" x="9551988" y="5518150"/>
          <p14:tracePt t="74996" x="9551988" y="5510213"/>
          <p14:tracePt t="74998" x="9551988" y="5502275"/>
          <p14:tracePt t="75002" x="9551988" y="5494338"/>
          <p14:tracePt t="75004" x="9559925" y="5486400"/>
          <p14:tracePt t="75009" x="9559925" y="5478463"/>
          <p14:tracePt t="75012" x="9559925" y="5470525"/>
          <p14:tracePt t="75016" x="9559925" y="5462588"/>
          <p14:tracePt t="75020" x="9567863" y="5454650"/>
          <p14:tracePt t="75026" x="9567863" y="5446713"/>
          <p14:tracePt t="75030" x="9567863" y="5438775"/>
          <p14:tracePt t="75034" x="9567863" y="5430838"/>
          <p14:tracePt t="75041" x="9575800" y="5430838"/>
          <p14:tracePt t="75042" x="9575800" y="5422900"/>
          <p14:tracePt t="75052" x="9585325" y="5422900"/>
          <p14:tracePt t="75058" x="9593263" y="5430838"/>
          <p14:tracePt t="75060" x="9601200" y="5438775"/>
          <p14:tracePt t="75062" x="9609138" y="5446713"/>
          <p14:tracePt t="75439" x="9585325" y="5438775"/>
          <p14:tracePt t="75442" x="9536113" y="5422900"/>
          <p14:tracePt t="75445" x="9512300" y="5414963"/>
          <p14:tracePt t="75447" x="9488488" y="5407025"/>
          <p14:tracePt t="75449" x="9464675" y="5399088"/>
          <p14:tracePt t="75451" x="9440863" y="5391150"/>
          <p14:tracePt t="75452" x="9417050" y="5383213"/>
          <p14:tracePt t="75454" x="9393238" y="5375275"/>
          <p14:tracePt t="75458" x="9377363" y="5367338"/>
          <p14:tracePt t="75461" x="9329738" y="5359400"/>
          <p14:tracePt t="75463" x="9305925" y="5351463"/>
          <p14:tracePt t="75464" x="9290050" y="5343525"/>
          <p14:tracePt t="75466" x="9266238" y="5343525"/>
          <p14:tracePt t="75468" x="9250363" y="5343525"/>
          <p14:tracePt t="75471" x="9234488" y="5335588"/>
          <p14:tracePt t="75474" x="9217025" y="5335588"/>
          <p14:tracePt t="75475" x="9201150" y="5335588"/>
          <p14:tracePt t="75479" x="9185275" y="5335588"/>
          <p14:tracePt t="75481" x="9185275" y="5327650"/>
          <p14:tracePt t="75482" x="9177338" y="5327650"/>
          <p14:tracePt t="75484" x="9169400" y="5327650"/>
          <p14:tracePt t="75486" x="9161463" y="5327650"/>
          <p14:tracePt t="75490" x="9153525" y="5319713"/>
          <p14:tracePt t="75493" x="9145588" y="5319713"/>
          <p14:tracePt t="75498" x="9137650" y="5319713"/>
          <p14:tracePt t="75502" x="9137650" y="5310188"/>
          <p14:tracePt t="75505" x="9129713" y="5310188"/>
          <p14:tracePt t="75513" x="9121775" y="5310188"/>
          <p14:tracePt t="75525" x="9113838" y="5302250"/>
          <p14:tracePt t="75534" x="9105900" y="5302250"/>
          <p14:tracePt t="75647" x="9105900" y="5294313"/>
          <p14:tracePt t="75666" x="9097963" y="5294313"/>
          <p14:tracePt t="75669" x="9090025" y="5294313"/>
          <p14:tracePt t="75675" x="9097963" y="5286375"/>
          <p14:tracePt t="75680" x="9105900" y="5278438"/>
          <p14:tracePt t="75684" x="9113838" y="5278438"/>
          <p14:tracePt t="75686" x="9113838" y="5270500"/>
          <p14:tracePt t="75691" x="9129713" y="5270500"/>
          <p14:tracePt t="75693" x="9129713" y="5262563"/>
          <p14:tracePt t="75694" x="9137650" y="5262563"/>
          <p14:tracePt t="75698" x="9145588" y="5254625"/>
          <p14:tracePt t="75700" x="9153525" y="5254625"/>
          <p14:tracePt t="75702" x="9161463" y="5246688"/>
          <p14:tracePt t="75709" x="9177338" y="5238750"/>
          <p14:tracePt t="75711" x="9185275" y="5238750"/>
          <p14:tracePt t="75712" x="9193213" y="5238750"/>
          <p14:tracePt t="75714" x="9193213" y="5230813"/>
          <p14:tracePt t="75716" x="9201150" y="5230813"/>
          <p14:tracePt t="75718" x="9209088" y="5222875"/>
          <p14:tracePt t="75720" x="9217025" y="5222875"/>
          <p14:tracePt t="75723" x="9224963" y="5222875"/>
          <p14:tracePt t="75724" x="9234488" y="5214938"/>
          <p14:tracePt t="75726" x="9242425" y="5214938"/>
          <p14:tracePt t="75728" x="9250363" y="5207000"/>
          <p14:tracePt t="75730" x="9258300" y="5207000"/>
          <p14:tracePt t="75734" x="9266238" y="5199063"/>
          <p14:tracePt t="75737" x="9274175" y="5199063"/>
          <p14:tracePt t="75740" x="9290050" y="5191125"/>
          <p14:tracePt t="75743" x="9297988" y="5191125"/>
          <p14:tracePt t="75746" x="9305925" y="5183188"/>
          <p14:tracePt t="75748" x="9313863" y="5183188"/>
          <p14:tracePt t="75752" x="9321800" y="5175250"/>
          <p14:tracePt t="75755" x="9329738" y="5175250"/>
          <p14:tracePt t="75760" x="9337675" y="5167313"/>
          <p14:tracePt t="75764" x="9345613" y="5167313"/>
          <p14:tracePt t="75768" x="9345613" y="5159375"/>
          <p14:tracePt t="75771" x="9353550" y="5159375"/>
          <p14:tracePt t="75776" x="9361488" y="5151438"/>
          <p14:tracePt t="75786" x="9369425" y="5151438"/>
          <p14:tracePt t="75791" x="9369425" y="5143500"/>
          <p14:tracePt t="75796" x="9377363" y="5143500"/>
          <p14:tracePt t="75799" x="9377363" y="5135563"/>
          <p14:tracePt t="75807" x="9385300" y="5135563"/>
          <p14:tracePt t="75810" x="9385300" y="5127625"/>
          <p14:tracePt t="75819" x="9393238" y="5127625"/>
          <p14:tracePt t="75820" x="9393238" y="5119688"/>
          <p14:tracePt t="75826" x="9393238" y="5111750"/>
          <p14:tracePt t="75828" x="9401175" y="5111750"/>
          <p14:tracePt t="75830" x="9401175" y="5103813"/>
          <p14:tracePt t="75834" x="9401175" y="5095875"/>
          <p14:tracePt t="75836" x="9409113" y="5095875"/>
          <p14:tracePt t="75840" x="9409113" y="5080000"/>
          <p14:tracePt t="75844" x="9417050" y="5072063"/>
          <p14:tracePt t="75848" x="9417050" y="5064125"/>
          <p14:tracePt t="75850" x="9417050" y="5056188"/>
          <p14:tracePt t="75853" x="9424988" y="5048250"/>
          <p14:tracePt t="75857" x="9424988" y="5040313"/>
          <p14:tracePt t="75859" x="9424988" y="5032375"/>
          <p14:tracePt t="75860" x="9424988" y="5024438"/>
          <p14:tracePt t="75863" x="9432925" y="5024438"/>
          <p14:tracePt t="75864" x="9432925" y="5016500"/>
          <p14:tracePt t="75866" x="9432925" y="5008563"/>
          <p14:tracePt t="75868" x="9432925" y="5000625"/>
          <p14:tracePt t="75870" x="9432925" y="4992688"/>
          <p14:tracePt t="75873" x="9440863" y="4992688"/>
          <p14:tracePt t="75875" x="9440863" y="4984750"/>
          <p14:tracePt t="75878" x="9440863" y="4976813"/>
          <p14:tracePt t="75879" x="9440863" y="4967288"/>
          <p14:tracePt t="75880" x="9440863" y="4959350"/>
          <p14:tracePt t="75882" x="9440863" y="4951413"/>
          <p14:tracePt t="75884" x="9448800" y="4951413"/>
          <p14:tracePt t="75886" x="9448800" y="4943475"/>
          <p14:tracePt t="75889" x="9448800" y="4935538"/>
          <p14:tracePt t="75891" x="9448800" y="4927600"/>
          <p14:tracePt t="75895" x="9456738" y="4919663"/>
          <p14:tracePt t="75897" x="9456738" y="4911725"/>
          <p14:tracePt t="75901" x="9456738" y="4903788"/>
          <p14:tracePt t="75902" x="9464675" y="4895850"/>
          <p14:tracePt t="75907" x="9464675" y="4887913"/>
          <p14:tracePt t="75910" x="9464675" y="4879975"/>
          <p14:tracePt t="75913" x="9472613" y="4872038"/>
          <p14:tracePt t="75916" x="9472613" y="4864100"/>
          <p14:tracePt t="75918" x="9472613" y="4856163"/>
          <p14:tracePt t="75922" x="9480550" y="4848225"/>
          <p14:tracePt t="75926" x="9480550" y="4840288"/>
          <p14:tracePt t="75928" x="9480550" y="4832350"/>
          <p14:tracePt t="75932" x="9488488" y="4824413"/>
          <p14:tracePt t="75940" x="9496425" y="4800600"/>
          <p14:tracePt t="75944" x="9496425" y="4792663"/>
          <p14:tracePt t="75946" x="9496425" y="4784725"/>
          <p14:tracePt t="75948" x="9504363" y="4784725"/>
          <p14:tracePt t="75950" x="9504363" y="4776788"/>
          <p14:tracePt t="75952" x="9504363" y="4768850"/>
          <p14:tracePt t="75954" x="9512300" y="4768850"/>
          <p14:tracePt t="75956" x="9512300" y="4760913"/>
          <p14:tracePt t="75960" x="9512300" y="4752975"/>
          <p14:tracePt t="75962" x="9520238" y="4745038"/>
          <p14:tracePt t="75966" x="9520238" y="4737100"/>
          <p14:tracePt t="75970" x="9528175" y="4729163"/>
          <p14:tracePt t="75974" x="9528175" y="4721225"/>
          <p14:tracePt t="75976" x="9528175" y="4713288"/>
          <p14:tracePt t="75978" x="9536113" y="4713288"/>
          <p14:tracePt t="75982" x="9536113" y="4705350"/>
          <p14:tracePt t="75986" x="9536113" y="4697413"/>
          <p14:tracePt t="75988" x="9544050" y="4697413"/>
          <p14:tracePt t="75990" x="9544050" y="4689475"/>
          <p14:tracePt t="75996" x="9544050" y="4681538"/>
          <p14:tracePt t="75998" x="9551988" y="4681538"/>
          <p14:tracePt t="76000" x="9551988" y="4673600"/>
          <p14:tracePt t="76007" x="9551988" y="4665663"/>
          <p14:tracePt t="76009" x="9559925" y="4665663"/>
          <p14:tracePt t="76011" x="9559925" y="4657725"/>
          <p14:tracePt t="76016" x="9567863" y="4649788"/>
          <p14:tracePt t="76020" x="9567863" y="4641850"/>
          <p14:tracePt t="76023" x="9575800" y="4641850"/>
          <p14:tracePt t="76025" x="9575800" y="4633913"/>
          <p14:tracePt t="76026" x="9585325" y="4633913"/>
          <p14:tracePt t="76030" x="9593263" y="4624388"/>
          <p14:tracePt t="76034" x="9601200" y="4616450"/>
          <p14:tracePt t="76040" x="9609138" y="4608513"/>
          <p14:tracePt t="76043" x="9617075" y="4608513"/>
          <p14:tracePt t="76044" x="9617075" y="4600575"/>
          <p14:tracePt t="76046" x="9625013" y="4600575"/>
          <p14:tracePt t="76050" x="9632950" y="4592638"/>
          <p14:tracePt t="76054" x="9640888" y="4592638"/>
          <p14:tracePt t="76057" x="9640888" y="4584700"/>
          <p14:tracePt t="76058" x="9648825" y="4584700"/>
          <p14:tracePt t="76060" x="9656763" y="4576763"/>
          <p14:tracePt t="76062" x="9664700" y="4576763"/>
          <p14:tracePt t="76066" x="9672638" y="4568825"/>
          <p14:tracePt t="76068" x="9680575" y="4568825"/>
          <p14:tracePt t="76070" x="9688513" y="4568825"/>
          <p14:tracePt t="76073" x="9696450" y="4560888"/>
          <p14:tracePt t="76076" x="9704388" y="4560888"/>
          <p14:tracePt t="76078" x="9712325" y="4560888"/>
          <p14:tracePt t="76081" x="9720263" y="4552950"/>
          <p14:tracePt t="76082" x="9728200" y="4552950"/>
          <p14:tracePt t="76086" x="9736138" y="4545013"/>
          <p14:tracePt t="76090" x="9752013" y="4545013"/>
          <p14:tracePt t="76093" x="9759950" y="4545013"/>
          <p14:tracePt t="76094" x="9759950" y="4537075"/>
          <p14:tracePt t="76097" x="9767888" y="4537075"/>
          <p14:tracePt t="76098" x="9775825" y="4537075"/>
          <p14:tracePt t="76100" x="9783763" y="4537075"/>
          <p14:tracePt t="76102" x="9783763" y="4529138"/>
          <p14:tracePt t="76104" x="9791700" y="4529138"/>
          <p14:tracePt t="76107" x="9799638" y="4529138"/>
          <p14:tracePt t="76110" x="9807575" y="4529138"/>
          <p14:tracePt t="76113" x="9815513" y="4521200"/>
          <p14:tracePt t="76116" x="9823450" y="4521200"/>
          <p14:tracePt t="76120" x="9831388" y="4513263"/>
          <p14:tracePt t="76125" x="9839325" y="4513263"/>
          <p14:tracePt t="76128" x="9847263" y="4513263"/>
          <p14:tracePt t="76132" x="9855200" y="4513263"/>
          <p14:tracePt t="76134" x="9855200" y="4505325"/>
          <p14:tracePt t="76140" x="9863138" y="4505325"/>
          <p14:tracePt t="76157" x="9871075" y="4505325"/>
          <p14:tracePt t="76160" x="9871075" y="4497388"/>
          <p14:tracePt t="76202" x="9863138" y="4497388"/>
          <p14:tracePt t="76237" x="9855200" y="4497388"/>
          <p14:tracePt t="76241" x="9847263" y="4497388"/>
          <p14:tracePt t="76243" x="9839325" y="4497388"/>
          <p14:tracePt t="76245" x="9831388" y="4497388"/>
          <p14:tracePt t="76246" x="9823450" y="4497388"/>
          <p14:tracePt t="76250" x="9815513" y="4497388"/>
          <p14:tracePt t="76253" x="9807575" y="4497388"/>
          <p14:tracePt t="76254" x="9799638" y="4497388"/>
          <p14:tracePt t="76257" x="9783763" y="4497388"/>
          <p14:tracePt t="76259" x="9775825" y="4497388"/>
          <p14:tracePt t="76260" x="9767888" y="4497388"/>
          <p14:tracePt t="76262" x="9759950" y="4497388"/>
          <p14:tracePt t="76264" x="9752013" y="4497388"/>
          <p14:tracePt t="76266" x="9744075" y="4497388"/>
          <p14:tracePt t="76268" x="9728200" y="4497388"/>
          <p14:tracePt t="76270" x="9720263" y="4497388"/>
          <p14:tracePt t="76273" x="9712325" y="4497388"/>
          <p14:tracePt t="76274" x="9704388" y="4497388"/>
          <p14:tracePt t="76276" x="9696450" y="4497388"/>
          <p14:tracePt t="76278" x="9688513" y="4497388"/>
          <p14:tracePt t="76280" x="9680575" y="4497388"/>
          <p14:tracePt t="76282" x="9672638" y="4497388"/>
          <p14:tracePt t="76285" x="9664700" y="4497388"/>
          <p14:tracePt t="76286" x="9656763" y="4497388"/>
          <p14:tracePt t="76291" x="9632950" y="4497388"/>
          <p14:tracePt t="76292" x="9625013" y="4505325"/>
          <p14:tracePt t="76294" x="9617075" y="4505325"/>
          <p14:tracePt t="76296" x="9609138" y="4497388"/>
          <p14:tracePt t="76300" x="9601200" y="4497388"/>
          <p14:tracePt t="76303" x="9593263" y="4497388"/>
          <p14:tracePt t="76304" x="9585325" y="4497388"/>
          <p14:tracePt t="76307" x="9575800" y="4497388"/>
          <p14:tracePt t="76309" x="9567863" y="4497388"/>
          <p14:tracePt t="76312" x="9559925" y="4505325"/>
          <p14:tracePt t="76314" x="9551988" y="4505325"/>
          <p14:tracePt t="76318" x="9544050" y="4505325"/>
          <p14:tracePt t="76320" x="9536113" y="4505325"/>
          <p14:tracePt t="76325" x="9528175" y="4505325"/>
          <p14:tracePt t="76330" x="9520238" y="4505325"/>
          <p14:tracePt t="76336" x="9512300" y="4505325"/>
          <p14:tracePt t="76344" x="9504363" y="4505325"/>
          <p14:tracePt t="76350" x="9504363" y="4497388"/>
          <p14:tracePt t="76357" x="9496425" y="4497388"/>
          <p14:tracePt t="76368" x="9488488" y="4497388"/>
          <p14:tracePt t="76376" x="9480550" y="4497388"/>
          <p14:tracePt t="76382" x="9472613" y="4489450"/>
          <p14:tracePt t="76392" x="9464675" y="4489450"/>
          <p14:tracePt t="76396" x="9456738" y="4489450"/>
          <p14:tracePt t="76400" x="9448800" y="4489450"/>
          <p14:tracePt t="76402" x="9448800" y="4481513"/>
          <p14:tracePt t="76407" x="9440863" y="4481513"/>
          <p14:tracePt t="76412" x="9432925" y="4481513"/>
          <p14:tracePt t="76418" x="9424988" y="4481513"/>
          <p14:tracePt t="76423" x="9417050" y="4481513"/>
          <p14:tracePt t="76426" x="9417050" y="4473575"/>
          <p14:tracePt t="76430" x="9409113" y="4473575"/>
          <p14:tracePt t="76436" x="9401175" y="4473575"/>
          <p14:tracePt t="76446" x="9393238" y="4473575"/>
          <p14:tracePt t="76462" x="9385300" y="4473575"/>
          <p14:tracePt t="76517" x="9385300" y="4481513"/>
          <p14:tracePt t="76524" x="9385300" y="4489450"/>
          <p14:tracePt t="76530" x="9385300" y="4497388"/>
          <p14:tracePt t="76536" x="9385300" y="4505325"/>
          <p14:tracePt t="76544" x="9385300" y="4513263"/>
          <p14:tracePt t="76553" x="9385300" y="4521200"/>
          <p14:tracePt t="76560" x="9385300" y="4529138"/>
          <p14:tracePt t="76566" x="9385300" y="4537075"/>
          <p14:tracePt t="76573" x="9393238" y="4537075"/>
          <p14:tracePt t="76575" x="9393238" y="4545013"/>
          <p14:tracePt t="76582" x="9393238" y="4552950"/>
          <p14:tracePt t="76590" x="9393238" y="4560888"/>
          <p14:tracePt t="76600" x="9393238" y="4568825"/>
          <p14:tracePt t="76608" x="9393238" y="4576763"/>
          <p14:tracePt t="76614" x="9401175" y="4584700"/>
          <p14:tracePt t="76620" x="9401175" y="4592638"/>
          <p14:tracePt t="76624" x="9401175" y="4600575"/>
          <p14:tracePt t="76628" x="9401175" y="4608513"/>
          <p14:tracePt t="76632" x="9401175" y="4616450"/>
          <p14:tracePt t="76636" x="9401175" y="4624388"/>
          <p14:tracePt t="76640" x="9401175" y="4633913"/>
          <p14:tracePt t="76642" x="9401175" y="4641850"/>
          <p14:tracePt t="76645" x="9409113" y="4641850"/>
          <p14:tracePt t="76646" x="9409113" y="4649788"/>
          <p14:tracePt t="76648" x="9409113" y="4657725"/>
          <p14:tracePt t="76652" x="9409113" y="4665663"/>
          <p14:tracePt t="76654" x="9409113" y="4673600"/>
          <p14:tracePt t="76657" x="9417050" y="4673600"/>
          <p14:tracePt t="76661" x="9417050" y="4689475"/>
          <p14:tracePt t="76663" x="9417050" y="4697413"/>
          <p14:tracePt t="76666" x="9424988" y="4705350"/>
          <p14:tracePt t="76668" x="9424988" y="4713288"/>
          <p14:tracePt t="76670" x="9424988" y="4721225"/>
          <p14:tracePt t="76673" x="9424988" y="4729163"/>
          <p14:tracePt t="76678" x="9432925" y="4752975"/>
          <p14:tracePt t="76680" x="9440863" y="4760913"/>
          <p14:tracePt t="76682" x="9440863" y="4768850"/>
          <p14:tracePt t="76684" x="9440863" y="4776788"/>
          <p14:tracePt t="76686" x="9448800" y="4784725"/>
          <p14:tracePt t="76691" x="9448800" y="4800600"/>
          <p14:tracePt t="76693" x="9456738" y="4808538"/>
          <p14:tracePt t="76694" x="9456738" y="4816475"/>
          <p14:tracePt t="76696" x="9456738" y="4824413"/>
          <p14:tracePt t="76698" x="9464675" y="4832350"/>
          <p14:tracePt t="76700" x="9464675" y="4840288"/>
          <p14:tracePt t="76702" x="9464675" y="4848225"/>
          <p14:tracePt t="76704" x="9472613" y="4856163"/>
          <p14:tracePt t="76707" x="9472613" y="4864100"/>
          <p14:tracePt t="76711" x="9480550" y="4879975"/>
          <p14:tracePt t="76713" x="9480550" y="4887913"/>
          <p14:tracePt t="76714" x="9480550" y="4895850"/>
          <p14:tracePt t="76718" x="9488488" y="4903788"/>
          <p14:tracePt t="76721" x="9488488" y="4911725"/>
          <p14:tracePt t="76723" x="9488488" y="4919663"/>
          <p14:tracePt t="76724" x="9496425" y="4927600"/>
          <p14:tracePt t="76726" x="9496425" y="4935538"/>
          <p14:tracePt t="76728" x="9496425" y="4943475"/>
          <p14:tracePt t="76730" x="9504363" y="4951413"/>
          <p14:tracePt t="76732" x="9504363" y="4959350"/>
          <p14:tracePt t="76734" x="9504363" y="4967288"/>
          <p14:tracePt t="76736" x="9504363" y="4976813"/>
          <p14:tracePt t="76738" x="9512300" y="4984750"/>
          <p14:tracePt t="76740" x="9512300" y="4992688"/>
          <p14:tracePt t="76742" x="9512300" y="5000625"/>
          <p14:tracePt t="76744" x="9512300" y="5008563"/>
          <p14:tracePt t="76746" x="9512300" y="5016500"/>
          <p14:tracePt t="76748" x="9512300" y="5024438"/>
          <p14:tracePt t="76750" x="9520238" y="5024438"/>
          <p14:tracePt t="76752" x="9520238" y="5032375"/>
          <p14:tracePt t="76754" x="9520238" y="5040313"/>
          <p14:tracePt t="76758" x="9520238" y="5048250"/>
          <p14:tracePt t="76760" x="9520238" y="5056188"/>
          <p14:tracePt t="76762" x="9520238" y="5064125"/>
          <p14:tracePt t="76766" x="9520238" y="5072063"/>
          <p14:tracePt t="76768" x="9520238" y="5080000"/>
          <p14:tracePt t="76770" x="9520238" y="5087938"/>
          <p14:tracePt t="76774" x="9512300" y="5095875"/>
          <p14:tracePt t="76776" x="9512300" y="5103813"/>
          <p14:tracePt t="76778" x="9512300" y="5111750"/>
          <p14:tracePt t="76782" x="9512300" y="5119688"/>
          <p14:tracePt t="76784" x="9512300" y="5127625"/>
          <p14:tracePt t="76789" x="9512300" y="5135563"/>
          <p14:tracePt t="76792" x="9512300" y="5143500"/>
          <p14:tracePt t="76794" x="9512300" y="5151438"/>
          <p14:tracePt t="76798" x="9512300" y="5159375"/>
          <p14:tracePt t="76802" x="9512300" y="5167313"/>
          <p14:tracePt t="76804" x="9512300" y="5175250"/>
          <p14:tracePt t="76808" x="9512300" y="5183188"/>
          <p14:tracePt t="76812" x="9512300" y="5191125"/>
          <p14:tracePt t="76816" x="9512300" y="5199063"/>
          <p14:tracePt t="76820" x="9512300" y="5207000"/>
          <p14:tracePt t="76824" x="9512300" y="5214938"/>
          <p14:tracePt t="76828" x="9512300" y="5222875"/>
          <p14:tracePt t="76832" x="9512300" y="5230813"/>
          <p14:tracePt t="76836" x="9512300" y="5238750"/>
          <p14:tracePt t="76838" x="9512300" y="5246688"/>
          <p14:tracePt t="76842" x="9512300" y="5254625"/>
          <p14:tracePt t="76846" x="9512300" y="5262563"/>
          <p14:tracePt t="76848" x="9512300" y="5270500"/>
          <p14:tracePt t="76852" x="9512300" y="5278438"/>
          <p14:tracePt t="76855" x="9512300" y="5286375"/>
          <p14:tracePt t="76858" x="9512300" y="5294313"/>
          <p14:tracePt t="76860" x="9512300" y="5302250"/>
          <p14:tracePt t="76862" x="9512300" y="5310188"/>
          <p14:tracePt t="76866" x="9512300" y="5319713"/>
          <p14:tracePt t="76868" x="9512300" y="5327650"/>
          <p14:tracePt t="76872" x="9512300" y="5335588"/>
          <p14:tracePt t="76874" x="9512300" y="5343525"/>
          <p14:tracePt t="76878" x="9512300" y="5351463"/>
          <p14:tracePt t="76880" x="9504363" y="5359400"/>
          <p14:tracePt t="76882" x="9504363" y="5367338"/>
          <p14:tracePt t="76886" x="9504363" y="5375275"/>
          <p14:tracePt t="76889" x="9504363" y="5383213"/>
          <p14:tracePt t="76892" x="9504363" y="5391150"/>
          <p14:tracePt t="76894" x="9504363" y="5399088"/>
          <p14:tracePt t="76896" x="9496425" y="5407025"/>
          <p14:tracePt t="76898" x="9496425" y="5414963"/>
          <p14:tracePt t="76902" x="9496425" y="5422900"/>
          <p14:tracePt t="76904" x="9496425" y="5430838"/>
          <p14:tracePt t="76906" x="9496425" y="5438775"/>
          <p14:tracePt t="76908" x="9496425" y="5446713"/>
          <p14:tracePt t="76910" x="9488488" y="5446713"/>
          <p14:tracePt t="76912" x="9488488" y="5454650"/>
          <p14:tracePt t="76914" x="9488488" y="5462588"/>
          <p14:tracePt t="76918" x="9488488" y="5470525"/>
          <p14:tracePt t="76922" x="9488488" y="5478463"/>
          <p14:tracePt t="76926" x="9488488" y="5486400"/>
          <p14:tracePt t="76928" x="9480550" y="5486400"/>
          <p14:tracePt t="76930" x="9480550" y="5494338"/>
          <p14:tracePt t="76942" x="9480550" y="5510213"/>
          <p14:tracePt t="76946" x="9480550" y="5518150"/>
          <p14:tracePt t="76952" x="9480550" y="5526088"/>
          <p14:tracePt t="76954" x="9472613" y="5526088"/>
          <p14:tracePt t="76958" x="9472613" y="5534025"/>
          <p14:tracePt t="76964" x="9472613" y="5541963"/>
          <p14:tracePt t="76968" x="9472613" y="5549900"/>
          <p14:tracePt t="76974" x="9464675" y="5557838"/>
          <p14:tracePt t="76978" x="9464675" y="5565775"/>
          <p14:tracePt t="76984" x="9464675" y="5573713"/>
          <p14:tracePt t="76989" x="9464675" y="5581650"/>
          <p14:tracePt t="76992" x="9464675" y="5589588"/>
          <p14:tracePt t="76996" x="9464675" y="5597525"/>
          <p14:tracePt t="77000" x="9464675" y="5605463"/>
          <p14:tracePt t="77002" x="9456738" y="5605463"/>
          <p14:tracePt t="77004" x="9456738" y="5613400"/>
          <p14:tracePt t="77008" x="9456738" y="5621338"/>
          <p14:tracePt t="77012" x="9456738" y="5629275"/>
          <p14:tracePt t="77016" x="9456738" y="5637213"/>
          <p14:tracePt t="77018" x="9464675" y="5637213"/>
          <p14:tracePt t="77020" x="9464675" y="5645150"/>
          <p14:tracePt t="77024" x="9464675" y="5653088"/>
          <p14:tracePt t="77028" x="9464675" y="5662613"/>
          <p14:tracePt t="77033" x="9464675" y="5670550"/>
          <p14:tracePt t="77036" x="9464675" y="5678488"/>
          <p14:tracePt t="77040" x="9464675" y="5686425"/>
          <p14:tracePt t="77046" x="9464675" y="5694363"/>
          <p14:tracePt t="77050" x="9464675" y="5702300"/>
          <p14:tracePt t="77052" x="9472613" y="5702300"/>
          <p14:tracePt t="77056" x="9472613" y="5710238"/>
          <p14:tracePt t="77064" x="9472613" y="5718175"/>
          <p14:tracePt t="77070" x="9472613" y="5726113"/>
          <p14:tracePt t="77078" x="9472613" y="5734050"/>
          <p14:tracePt t="77084" x="9472613" y="5741988"/>
          <p14:tracePt t="77092" x="9472613" y="5749925"/>
          <p14:tracePt t="77098" x="9472613" y="5757863"/>
          <p14:tracePt t="77104" x="9472613" y="5765800"/>
          <p14:tracePt t="77110" x="9472613" y="5773738"/>
          <p14:tracePt t="77116" x="9472613" y="5781675"/>
          <p14:tracePt t="77120" x="9472613" y="5789613"/>
          <p14:tracePt t="77126" x="9472613" y="5797550"/>
          <p14:tracePt t="77132" x="9472613" y="5805488"/>
          <p14:tracePt t="77136" x="9472613" y="5813425"/>
          <p14:tracePt t="77140" x="9472613" y="5821363"/>
          <p14:tracePt t="77144" x="9472613" y="5829300"/>
          <p14:tracePt t="77150" x="9472613" y="5837238"/>
          <p14:tracePt t="77154" x="9472613" y="5845175"/>
          <p14:tracePt t="77160" x="9472613" y="5853113"/>
          <p14:tracePt t="77168" x="9472613" y="5861050"/>
          <p14:tracePt t="77176" x="9472613" y="5868988"/>
          <p14:tracePt t="77184" x="9472613" y="5876925"/>
          <p14:tracePt t="77192" x="9472613" y="5884863"/>
          <p14:tracePt t="77202" x="9472613" y="5892800"/>
          <p14:tracePt t="77212" x="9472613" y="5900738"/>
          <p14:tracePt t="77225" x="9480550" y="5908675"/>
          <p14:tracePt t="77234" x="9480550" y="5916613"/>
          <p14:tracePt t="77248" x="9480550" y="5924550"/>
          <p14:tracePt t="77252" x="9488488" y="5924550"/>
          <p14:tracePt t="77260" x="9488488" y="5932488"/>
          <p14:tracePt t="77275" x="9496425" y="5932488"/>
          <p14:tracePt t="77279" x="9496425" y="5940425"/>
          <p14:tracePt t="77330" x="9496425" y="5948363"/>
          <p14:tracePt t="77361" x="9496425" y="5956300"/>
          <p14:tracePt t="77801" x="9504363" y="5956300"/>
          <p14:tracePt t="77822" x="9512300" y="5956300"/>
          <p14:tracePt t="77933" x="9512300" y="5964238"/>
          <p14:tracePt t="78101" x="9520238" y="5964238"/>
          <p14:tracePt t="78209" x="9520238" y="5972175"/>
          <p14:tracePt t="78218" x="9520238" y="5964238"/>
          <p14:tracePt t="78223" x="9512300" y="5956300"/>
          <p14:tracePt t="78225" x="9512300" y="5948363"/>
          <p14:tracePt t="78226" x="9512300" y="5940425"/>
          <p14:tracePt t="78228" x="9504363" y="5932488"/>
          <p14:tracePt t="78230" x="9504363" y="5924550"/>
          <p14:tracePt t="78232" x="9496425" y="5916613"/>
          <p14:tracePt t="78234" x="9496425" y="5908675"/>
          <p14:tracePt t="78238" x="9488488" y="5900738"/>
          <p14:tracePt t="78241" x="9488488" y="5892800"/>
          <p14:tracePt t="78243" x="9488488" y="5884863"/>
          <p14:tracePt t="78244" x="9488488" y="5876925"/>
          <p14:tracePt t="78248" x="9480550" y="5868988"/>
          <p14:tracePt t="78250" x="9480550" y="5861050"/>
          <p14:tracePt t="78253" x="9480550" y="5853113"/>
          <p14:tracePt t="78257" x="9480550" y="5845175"/>
          <p14:tracePt t="78260" x="9480550" y="5829300"/>
          <p14:tracePt t="78262" x="9472613" y="5821363"/>
          <p14:tracePt t="78266" x="9472613" y="5813425"/>
          <p14:tracePt t="78269" x="9472613" y="5805488"/>
          <p14:tracePt t="78270" x="9472613" y="5797550"/>
          <p14:tracePt t="78273" x="9472613" y="5789613"/>
          <p14:tracePt t="78275" x="9472613" y="5781675"/>
          <p14:tracePt t="78277" x="9472613" y="5773738"/>
          <p14:tracePt t="78278" x="9472613" y="5765800"/>
          <p14:tracePt t="78280" x="9472613" y="5757863"/>
          <p14:tracePt t="78282" x="9472613" y="5749925"/>
          <p14:tracePt t="78285" x="9472613" y="5741988"/>
          <p14:tracePt t="78286" x="9472613" y="5734050"/>
          <p14:tracePt t="78288" x="9472613" y="5726113"/>
          <p14:tracePt t="78291" x="9472613" y="5718175"/>
          <p14:tracePt t="78293" x="9472613" y="5710238"/>
          <p14:tracePt t="78294" x="9472613" y="5702300"/>
          <p14:tracePt t="78296" x="9472613" y="5694363"/>
          <p14:tracePt t="78299" x="9472613" y="5686425"/>
          <p14:tracePt t="78300" x="9472613" y="5678488"/>
          <p14:tracePt t="78302" x="9480550" y="5670550"/>
          <p14:tracePt t="78304" x="9480550" y="5653088"/>
          <p14:tracePt t="78307" x="9480550" y="5645150"/>
          <p14:tracePt t="78309" x="9480550" y="5637213"/>
          <p14:tracePt t="78310" x="9480550" y="5629275"/>
          <p14:tracePt t="78312" x="9488488" y="5621338"/>
          <p14:tracePt t="78315" x="9488488" y="5605463"/>
          <p14:tracePt t="78316" x="9488488" y="5597525"/>
          <p14:tracePt t="78318" x="9496425" y="5589588"/>
          <p14:tracePt t="78320" x="9496425" y="5581650"/>
          <p14:tracePt t="78323" x="9496425" y="5565775"/>
          <p14:tracePt t="78325" x="9504363" y="5557838"/>
          <p14:tracePt t="78327" x="9504363" y="5549900"/>
          <p14:tracePt t="78328" x="9512300" y="5541963"/>
          <p14:tracePt t="78331" x="9512300" y="5534025"/>
          <p14:tracePt t="78332" x="9520238" y="5526088"/>
          <p14:tracePt t="78334" x="9520238" y="5518150"/>
          <p14:tracePt t="78336" x="9520238" y="5510213"/>
          <p14:tracePt t="78340" x="9528175" y="5494338"/>
          <p14:tracePt t="78342" x="9536113" y="5486400"/>
          <p14:tracePt t="78344" x="9536113" y="5478463"/>
          <p14:tracePt t="78347" x="9544050" y="5470525"/>
          <p14:tracePt t="78348" x="9544050" y="5462588"/>
          <p14:tracePt t="78350" x="9544050" y="5454650"/>
          <p14:tracePt t="78352" x="9551988" y="5446713"/>
          <p14:tracePt t="78354" x="9551988" y="5438775"/>
          <p14:tracePt t="78358" x="9559925" y="5438775"/>
          <p14:tracePt t="78359" x="9559925" y="5430838"/>
          <p14:tracePt t="78364" x="9567863" y="5414963"/>
          <p14:tracePt t="78366" x="9567863" y="5407025"/>
          <p14:tracePt t="78368" x="9567863" y="5399088"/>
          <p14:tracePt t="78370" x="9575800" y="5391150"/>
          <p14:tracePt t="78374" x="9575800" y="5383213"/>
          <p14:tracePt t="78377" x="9585325" y="5375275"/>
          <p14:tracePt t="78379" x="9585325" y="5367338"/>
          <p14:tracePt t="78380" x="9585325" y="5359400"/>
          <p14:tracePt t="78382" x="9593263" y="5359400"/>
          <p14:tracePt t="78384" x="9593263" y="5351463"/>
          <p14:tracePt t="78386" x="9593263" y="5343525"/>
          <p14:tracePt t="78388" x="9593263" y="5335588"/>
          <p14:tracePt t="78395" x="9601200" y="5310188"/>
          <p14:tracePt t="78398" x="9609138" y="5302250"/>
          <p14:tracePt t="78400" x="9609138" y="5294313"/>
          <p14:tracePt t="78402" x="9609138" y="5286375"/>
          <p14:tracePt t="78407" x="9609138" y="5278438"/>
          <p14:tracePt t="78411" x="9609138" y="5270500"/>
          <p14:tracePt t="78412" x="9609138" y="5262563"/>
          <p14:tracePt t="78414" x="9617075" y="5254625"/>
          <p14:tracePt t="78418" x="9617075" y="5246688"/>
          <p14:tracePt t="78420" x="9617075" y="5238750"/>
          <p14:tracePt t="78426" x="9617075" y="5230813"/>
          <p14:tracePt t="78428" x="9617075" y="5222875"/>
          <p14:tracePt t="78430" x="9617075" y="5214938"/>
          <p14:tracePt t="78434" x="9617075" y="5207000"/>
          <p14:tracePt t="78436" x="9617075" y="5199063"/>
          <p14:tracePt t="78440" x="9625013" y="5191125"/>
          <p14:tracePt t="78443" x="9625013" y="5175250"/>
          <p14:tracePt t="78446" x="9625013" y="5167313"/>
          <p14:tracePt t="78448" x="9625013" y="5159375"/>
          <p14:tracePt t="78450" x="9625013" y="5151438"/>
          <p14:tracePt t="78452" x="9625013" y="5143500"/>
          <p14:tracePt t="78454" x="9625013" y="5135563"/>
          <p14:tracePt t="78458" x="9625013" y="5127625"/>
          <p14:tracePt t="78460" x="9625013" y="5119688"/>
          <p14:tracePt t="78462" x="9625013" y="5111750"/>
          <p14:tracePt t="78464" x="9625013" y="5103813"/>
          <p14:tracePt t="78468" x="9625013" y="5095875"/>
          <p14:tracePt t="78471" x="9625013" y="5087938"/>
          <p14:tracePt t="78474" x="9632950" y="5080000"/>
          <p14:tracePt t="78478" x="9632950" y="5072063"/>
          <p14:tracePt t="78482" x="9632950" y="5064125"/>
          <p14:tracePt t="78486" x="9632950" y="5056188"/>
          <p14:tracePt t="78491" x="9632950" y="5048250"/>
          <p14:tracePt t="78494" x="9632950" y="5040313"/>
          <p14:tracePt t="78498" x="9632950" y="5032375"/>
          <p14:tracePt t="78502" x="9632950" y="5024438"/>
          <p14:tracePt t="78508" x="9632950" y="5016500"/>
          <p14:tracePt t="78514" x="9632950" y="5008563"/>
          <p14:tracePt t="78520" x="9632950" y="5000625"/>
          <p14:tracePt t="78526" x="9625013" y="5000625"/>
          <p14:tracePt t="78528" x="9625013" y="4992688"/>
          <p14:tracePt t="78850" x="9625013" y="4984750"/>
          <p14:tracePt t="78854" x="9617075" y="4984750"/>
          <p14:tracePt t="78857" x="9617075" y="4976813"/>
          <p14:tracePt t="78861" x="9617075" y="4967288"/>
          <p14:tracePt t="78864" x="9617075" y="4959350"/>
          <p14:tracePt t="78868" x="9609138" y="4951413"/>
          <p14:tracePt t="78874" x="9609138" y="4943475"/>
          <p14:tracePt t="78880" x="9609138" y="4935538"/>
          <p14:tracePt t="78883" x="9601200" y="4935538"/>
          <p14:tracePt t="78890" x="9601200" y="4927600"/>
          <p14:tracePt t="78896" x="9601200" y="4919663"/>
          <p14:tracePt t="78900" x="9593263" y="4919663"/>
          <p14:tracePt t="78904" x="9593263" y="4911725"/>
          <p14:tracePt t="78912" x="9593263" y="4903788"/>
          <p14:tracePt t="78918" x="9585325" y="4895850"/>
          <p14:tracePt t="78926" x="9585325" y="4887913"/>
          <p14:tracePt t="78943" x="9585325" y="4879975"/>
          <p14:tracePt t="78946" x="9575800" y="4879975"/>
          <p14:tracePt t="78952" x="9575800" y="4872038"/>
          <p14:tracePt t="79423" x="9575800" y="4864100"/>
          <p14:tracePt t="79444" x="9567863" y="4864100"/>
          <p14:tracePt t="79450" x="9567863" y="4856163"/>
          <p14:tracePt t="79470" x="9567863" y="4848225"/>
          <p14:tracePt t="79482" x="9567863" y="4840288"/>
          <p14:tracePt t="79494" x="9567863" y="4832350"/>
          <p14:tracePt t="79502" x="9559925" y="4832350"/>
          <p14:tracePt t="79507" x="9559925" y="4824413"/>
          <p14:tracePt t="79516" x="9559925" y="4816475"/>
          <p14:tracePt t="79527" x="9559925" y="4808538"/>
          <p14:tracePt t="79536" x="9559925" y="4800600"/>
          <p14:tracePt t="79545" x="9559925" y="4792663"/>
          <p14:tracePt t="79554" x="9559925" y="4784725"/>
          <p14:tracePt t="79570" x="9559925" y="4776788"/>
          <p14:tracePt t="79691" x="9559925" y="4768850"/>
          <p14:tracePt t="79770" x="9551988" y="4768850"/>
          <p14:tracePt t="79780" x="9544050" y="4768850"/>
          <p14:tracePt t="79784" x="9544050" y="4776788"/>
          <p14:tracePt t="79792" x="9536113" y="4776788"/>
          <p14:tracePt t="79806" x="9528175" y="4776788"/>
          <p14:tracePt t="79809" x="9528175" y="4784725"/>
          <p14:tracePt t="79815" x="9520238" y="4784725"/>
          <p14:tracePt t="79820" x="9520238" y="4792663"/>
          <p14:tracePt t="79823" x="9512300" y="4792663"/>
          <p14:tracePt t="79830" x="9512300" y="4800600"/>
          <p14:tracePt t="79834" x="9504363" y="4800600"/>
          <p14:tracePt t="79840" x="9504363" y="4808538"/>
          <p14:tracePt t="79848" x="9496425" y="4816475"/>
          <p14:tracePt t="79857" x="9496425" y="4824413"/>
          <p14:tracePt t="79864" x="9496425" y="4832350"/>
          <p14:tracePt t="79874" x="9496425" y="4840288"/>
          <p14:tracePt t="79880" x="9488488" y="4840288"/>
          <p14:tracePt t="79882" x="9488488" y="4848225"/>
          <p14:tracePt t="79890" x="9488488" y="4856163"/>
          <p14:tracePt t="79898" x="9488488" y="4864100"/>
          <p14:tracePt t="79904" x="9488488" y="4872038"/>
          <p14:tracePt t="79910" x="9488488" y="4879975"/>
          <p14:tracePt t="79916" x="9488488" y="4887913"/>
          <p14:tracePt t="79920" x="9488488" y="4895850"/>
          <p14:tracePt t="79925" x="9488488" y="4903788"/>
          <p14:tracePt t="79943" x="9488488" y="4927600"/>
          <p14:tracePt t="79944" x="9488488" y="4935538"/>
          <p14:tracePt t="79948" x="9488488" y="4943475"/>
          <p14:tracePt t="79952" x="9488488" y="4951413"/>
          <p14:tracePt t="79959" x="9488488" y="4959350"/>
          <p14:tracePt t="79960" x="9488488" y="4967288"/>
          <p14:tracePt t="79964" x="9488488" y="4976813"/>
          <p14:tracePt t="79970" x="9488488" y="4984750"/>
          <p14:tracePt t="79975" x="9488488" y="4992688"/>
          <p14:tracePt t="79980" x="9488488" y="5000625"/>
          <p14:tracePt t="79986" x="9488488" y="5008563"/>
          <p14:tracePt t="79992" x="9488488" y="5016500"/>
          <p14:tracePt t="79998" x="9488488" y="5024438"/>
          <p14:tracePt t="80004" x="9488488" y="5032375"/>
          <p14:tracePt t="80012" x="9488488" y="5040313"/>
          <p14:tracePt t="80020" x="9488488" y="5048250"/>
          <p14:tracePt t="80028" x="9488488" y="5056188"/>
          <p14:tracePt t="80036" x="9488488" y="5064125"/>
          <p14:tracePt t="80040" x="9496425" y="5064125"/>
          <p14:tracePt t="80042" x="9496425" y="5072063"/>
          <p14:tracePt t="80046" x="9496425" y="5080000"/>
          <p14:tracePt t="80052" x="9496425" y="5087938"/>
          <p14:tracePt t="80057" x="9496425" y="5095875"/>
          <p14:tracePt t="80060" x="9496425" y="5103813"/>
          <p14:tracePt t="80065" x="9504363" y="5103813"/>
          <p14:tracePt t="80067" x="9504363" y="5111750"/>
          <p14:tracePt t="80073" x="9504363" y="5119688"/>
          <p14:tracePt t="80078" x="9504363" y="5127625"/>
          <p14:tracePt t="80086" x="9512300" y="5135563"/>
          <p14:tracePt t="80092" x="9512300" y="5143500"/>
          <p14:tracePt t="80098" x="9512300" y="5151438"/>
          <p14:tracePt t="80102" x="9512300" y="5159375"/>
          <p14:tracePt t="80107" x="9520238" y="5159375"/>
          <p14:tracePt t="80109" x="9520238" y="5167313"/>
          <p14:tracePt t="80112" x="9520238" y="5175250"/>
          <p14:tracePt t="80118" x="9520238" y="5183188"/>
          <p14:tracePt t="80123" x="9520238" y="5191125"/>
          <p14:tracePt t="80126" x="9528175" y="5191125"/>
          <p14:tracePt t="80129" x="9528175" y="5199063"/>
          <p14:tracePt t="80134" x="9528175" y="5207000"/>
          <p14:tracePt t="80140" x="9528175" y="5214938"/>
          <p14:tracePt t="80148" x="9528175" y="5222875"/>
          <p14:tracePt t="80157" x="9528175" y="5230813"/>
          <p14:tracePt t="80168" x="9528175" y="5238750"/>
          <p14:tracePt t="80180" x="9528175" y="5246688"/>
          <p14:tracePt t="80194" x="9528175" y="5254625"/>
          <p14:tracePt t="80208" x="9528175" y="5262563"/>
          <p14:tracePt t="80224" x="9528175" y="5270500"/>
          <p14:tracePt t="80236" x="9528175" y="5278438"/>
          <p14:tracePt t="80246" x="9528175" y="5286375"/>
          <p14:tracePt t="80254" x="9528175" y="5294313"/>
          <p14:tracePt t="80262" x="9536113" y="5302250"/>
          <p14:tracePt t="80270" x="9528175" y="5310188"/>
          <p14:tracePt t="80281" x="9528175" y="5319713"/>
          <p14:tracePt t="80291" x="9528175" y="5327650"/>
          <p14:tracePt t="80302" x="9528175" y="5335588"/>
          <p14:tracePt t="80316" x="9528175" y="5343525"/>
          <p14:tracePt t="80334" x="9528175" y="5351463"/>
          <p14:tracePt t="80360" x="9528175" y="5359400"/>
          <p14:tracePt t="80398" x="9528175" y="5367338"/>
          <p14:tracePt t="80877" x="9528175" y="5375275"/>
          <p14:tracePt t="81445" x="9528175" y="5367338"/>
          <p14:tracePt t="81458" x="9536113" y="5367338"/>
          <p14:tracePt t="81493" x="9536113" y="5359400"/>
          <p14:tracePt t="82879" x="9544050" y="5359400"/>
          <p14:tracePt t="82888" x="9544050" y="5367338"/>
          <p14:tracePt t="82896" x="9544050" y="5375275"/>
          <p14:tracePt t="82906" x="9551988" y="5383213"/>
          <p14:tracePt t="82918" x="9551988" y="5391150"/>
          <p14:tracePt t="82930" x="9551988" y="5399088"/>
          <p14:tracePt t="82943" x="9551988" y="5407025"/>
          <p14:tracePt t="82948" x="9551988" y="5414963"/>
          <p14:tracePt t="82958" x="9551988" y="5422900"/>
          <p14:tracePt t="82975" x="9551988" y="5430838"/>
          <p14:tracePt t="83423" x="9559925" y="5430838"/>
          <p14:tracePt t="83600" x="9559925" y="5422900"/>
          <p14:tracePt t="83707" x="9567863" y="5422900"/>
          <p14:tracePt t="84304" x="9559925" y="5430838"/>
          <p14:tracePt t="84312" x="9551988" y="5430838"/>
          <p14:tracePt t="84326" x="9544050" y="5430838"/>
          <p14:tracePt t="84332" x="9544050" y="5438775"/>
          <p14:tracePt t="84346" x="9536113" y="5438775"/>
          <p14:tracePt t="84428" x="9536113" y="5446713"/>
          <p14:tracePt t="84442" x="9536113" y="5454650"/>
          <p14:tracePt t="84458" x="9536113" y="5462588"/>
          <p14:tracePt t="84478" x="9536113" y="5470525"/>
          <p14:tracePt t="84506" x="9536113" y="5478463"/>
          <p14:tracePt t="84526" x="9536113" y="5486400"/>
          <p14:tracePt t="84534" x="9536113" y="5494338"/>
          <p14:tracePt t="84542" x="9536113" y="5502275"/>
          <p14:tracePt t="84550" x="9536113" y="5510213"/>
          <p14:tracePt t="84558" x="9536113" y="5518150"/>
          <p14:tracePt t="84566" x="9544050" y="5526088"/>
          <p14:tracePt t="84574" x="9544050" y="5534025"/>
          <p14:tracePt t="84576" x="9544050" y="5541963"/>
          <p14:tracePt t="84582" x="9544050" y="5549900"/>
          <p14:tracePt t="84586" x="9544050" y="5557838"/>
          <p14:tracePt t="84592" x="9544050" y="5565775"/>
          <p14:tracePt t="84596" x="9544050" y="5573713"/>
          <p14:tracePt t="84600" x="9544050" y="5581650"/>
          <p14:tracePt t="84604" x="9544050" y="5589588"/>
          <p14:tracePt t="84607" x="9536113" y="5589588"/>
          <p14:tracePt t="84609" x="9536113" y="5597525"/>
          <p14:tracePt t="84614" x="9536113" y="5605463"/>
          <p14:tracePt t="84618" x="9536113" y="5613400"/>
          <p14:tracePt t="84624" x="9536113" y="5621338"/>
          <p14:tracePt t="84628" x="9536113" y="5629275"/>
          <p14:tracePt t="84634" x="9536113" y="5637213"/>
          <p14:tracePt t="84638" x="9536113" y="5645150"/>
          <p14:tracePt t="84644" x="9536113" y="5653088"/>
          <p14:tracePt t="84648" x="9536113" y="5662613"/>
          <p14:tracePt t="84654" x="9536113" y="5670550"/>
          <p14:tracePt t="84660" x="9536113" y="5678488"/>
          <p14:tracePt t="84666" x="9536113" y="5686425"/>
          <p14:tracePt t="84675" x="9536113" y="5694363"/>
          <p14:tracePt t="84678" x="9536113" y="5702300"/>
          <p14:tracePt t="84684" x="9536113" y="5710238"/>
          <p14:tracePt t="84692" x="9536113" y="5718175"/>
          <p14:tracePt t="84700" x="9536113" y="5726113"/>
          <p14:tracePt t="84708" x="9536113" y="5734050"/>
          <p14:tracePt t="84716" x="9536113" y="5741988"/>
          <p14:tracePt t="84726" x="9536113" y="5749925"/>
          <p14:tracePt t="84728" x="9544050" y="5749925"/>
          <p14:tracePt t="84738" x="9544050" y="5757863"/>
          <p14:tracePt t="84748" x="9544050" y="5765800"/>
          <p14:tracePt t="84759" x="9544050" y="5773738"/>
          <p14:tracePt t="84770" x="9551988" y="5781675"/>
          <p14:tracePt t="84782" x="9551988" y="5789613"/>
          <p14:tracePt t="84791" x="9551988" y="5797550"/>
          <p14:tracePt t="84796" x="9559925" y="5797550"/>
          <p14:tracePt t="84800" x="9559925" y="5805488"/>
          <p14:tracePt t="84812" x="9559925" y="5813425"/>
          <p14:tracePt t="84825" x="9567863" y="5821363"/>
          <p14:tracePt t="84835" x="9567863" y="5829300"/>
          <p14:tracePt t="84842" x="9575800" y="5829300"/>
          <p14:tracePt t="84845" x="9575800" y="5837238"/>
          <p14:tracePt t="84854" x="9575800" y="5845175"/>
          <p14:tracePt t="84862" x="9585325" y="5845175"/>
          <p14:tracePt t="84866" x="9585325" y="5853113"/>
          <p14:tracePt t="84880" x="9585325" y="5861050"/>
          <p14:tracePt t="84883" x="9593263" y="5861050"/>
          <p14:tracePt t="84892" x="9593263" y="5868988"/>
          <p14:tracePt t="84900" x="9601200" y="5868988"/>
          <p14:tracePt t="84907" x="9601200" y="5876925"/>
          <p14:tracePt t="84918" x="9609138" y="5876925"/>
          <p14:tracePt t="84924" x="9609138" y="5884863"/>
          <p14:tracePt t="85216" x="9617075" y="5884863"/>
          <p14:tracePt t="85224" x="9625013" y="5884863"/>
          <p14:tracePt t="85230" x="9632950" y="5884863"/>
          <p14:tracePt t="85234" x="9640888" y="5884863"/>
          <p14:tracePt t="85241" x="9648825" y="5884863"/>
          <p14:tracePt t="85244" x="9656763" y="5884863"/>
          <p14:tracePt t="85250" x="9664700" y="5884863"/>
          <p14:tracePt t="85252" x="9664700" y="5876925"/>
          <p14:tracePt t="85258" x="9672638" y="5876925"/>
          <p14:tracePt t="85262" x="9680575" y="5876925"/>
          <p14:tracePt t="85274" x="9688513" y="5876925"/>
          <p14:tracePt t="85589" x="9680575" y="5876925"/>
          <p14:tracePt t="85598" x="9672638" y="5876925"/>
          <p14:tracePt t="85608" x="9664700" y="5876925"/>
          <p14:tracePt t="85620" x="9656763" y="5876925"/>
          <p14:tracePt t="85634" x="9648825" y="5876925"/>
          <p14:tracePt t="85648" x="9640888" y="5876925"/>
          <p14:tracePt t="85662" x="9632950" y="5876925"/>
          <p14:tracePt t="85678" x="9625013" y="5876925"/>
          <p14:tracePt t="85680" x="9625013" y="5868988"/>
          <p14:tracePt t="85698" x="9617075" y="5868988"/>
          <p14:tracePt t="85710" x="9617075" y="5861050"/>
          <p14:tracePt t="85718" x="9609138" y="5861050"/>
          <p14:tracePt t="85728" x="9609138" y="5853113"/>
          <p14:tracePt t="85734" x="9601200" y="5853113"/>
          <p14:tracePt t="85746" x="9601200" y="5845175"/>
          <p14:tracePt t="85764" x="9593263" y="5845175"/>
          <p14:tracePt t="85780" x="9593263" y="5837238"/>
          <p14:tracePt t="85806" x="9593263" y="5829300"/>
          <p14:tracePt t="85823" x="9593263" y="5821363"/>
          <p14:tracePt t="85831" x="9585325" y="5821363"/>
          <p14:tracePt t="85839" x="9585325" y="5813425"/>
          <p14:tracePt t="85851" x="9585325" y="5805488"/>
          <p14:tracePt t="85861" x="9585325" y="5797550"/>
          <p14:tracePt t="85875" x="9585325" y="5789613"/>
          <p14:tracePt t="85882" x="9585325" y="5781675"/>
          <p14:tracePt t="85892" x="9585325" y="5773738"/>
          <p14:tracePt t="85900" x="9585325" y="5765800"/>
          <p14:tracePt t="85909" x="9585325" y="5757863"/>
          <p14:tracePt t="85914" x="9585325" y="5749925"/>
          <p14:tracePt t="85920" x="9585325" y="5741988"/>
          <p14:tracePt t="85926" x="9585325" y="5734050"/>
          <p14:tracePt t="85930" x="9585325" y="5726113"/>
          <p14:tracePt t="85934" x="9585325" y="5718175"/>
          <p14:tracePt t="85944" x="9585325" y="5702300"/>
          <p14:tracePt t="85950" x="9585325" y="5694363"/>
          <p14:tracePt t="85954" x="9585325" y="5686425"/>
          <p14:tracePt t="85960" x="9585325" y="5678488"/>
          <p14:tracePt t="85962" x="9593263" y="5678488"/>
          <p14:tracePt t="85966" x="9593263" y="5670550"/>
          <p14:tracePt t="85974" x="9593263" y="5662613"/>
          <p14:tracePt t="85978" x="9593263" y="5653088"/>
          <p14:tracePt t="85984" x="9593263" y="5645150"/>
          <p14:tracePt t="85991" x="9593263" y="5637213"/>
          <p14:tracePt t="85998" x="9593263" y="5629275"/>
          <p14:tracePt t="86004" x="9593263" y="5621338"/>
          <p14:tracePt t="86014" x="9593263" y="5613400"/>
          <p14:tracePt t="86024" x="9593263" y="5605463"/>
          <p14:tracePt t="86033" x="9593263" y="5597525"/>
          <p14:tracePt t="86042" x="9593263" y="5589588"/>
          <p14:tracePt t="86057" x="9593263" y="5581650"/>
          <p14:tracePt t="86070" x="9593263" y="5573713"/>
          <p14:tracePt t="86082" x="9585325" y="5565775"/>
          <p14:tracePt t="86092" x="9585325" y="5557838"/>
          <p14:tracePt t="86101" x="9585325" y="5549900"/>
          <p14:tracePt t="86107" x="9585325" y="5541963"/>
          <p14:tracePt t="86109" x="9575800" y="5541963"/>
          <p14:tracePt t="86114" x="9575800" y="5534025"/>
          <p14:tracePt t="86120" x="9575800" y="5526088"/>
          <p14:tracePt t="86124" x="9567863" y="5526088"/>
          <p14:tracePt t="86126" x="9567863" y="5518150"/>
          <p14:tracePt t="86134" x="9567863" y="5510213"/>
          <p14:tracePt t="86144" x="9559925" y="5502275"/>
          <p14:tracePt t="86164" x="9559925" y="5494338"/>
          <p14:tracePt t="86178" x="9559925" y="5486400"/>
          <p14:tracePt t="86188" x="9559925" y="5478463"/>
          <p14:tracePt t="86196" x="9559925" y="5470525"/>
          <p14:tracePt t="86204" x="9559925" y="5462588"/>
          <p14:tracePt t="86208" x="9567863" y="5462588"/>
          <p14:tracePt t="86212" x="9567863" y="5454650"/>
          <p14:tracePt t="86224" x="9567863" y="5446713"/>
          <p14:tracePt t="86244" x="9567863" y="5438775"/>
          <p14:tracePt t="86428" x="9575800" y="5438775"/>
          <p14:tracePt t="86464" x="9585325" y="5438775"/>
          <p14:tracePt t="87061" x="9593263" y="5438775"/>
          <p14:tracePt t="87617" x="9593263" y="5430838"/>
          <p14:tracePt t="87619" x="9601200" y="5430838"/>
          <p14:tracePt t="87665" x="9609138" y="5430838"/>
          <p14:tracePt t="87746" x="9617075" y="5430838"/>
          <p14:tracePt t="88187" x="9609138" y="5430838"/>
          <p14:tracePt t="88211" x="9601200" y="5430838"/>
          <p14:tracePt t="88236" x="9593263" y="5430838"/>
          <p14:tracePt t="88248" x="9593263" y="5438775"/>
          <p14:tracePt t="88260" x="9585325" y="5438775"/>
          <p14:tracePt t="88274" x="9575800" y="5438775"/>
          <p14:tracePt t="88286" x="9567863" y="5438775"/>
          <p14:tracePt t="88300" x="9559925" y="5438775"/>
          <p14:tracePt t="88314" x="9559925" y="5446713"/>
          <p14:tracePt t="88324" x="9551988" y="5446713"/>
          <p14:tracePt t="89079" x="9551988" y="5454650"/>
          <p14:tracePt t="89096" x="9559925" y="5454650"/>
          <p14:tracePt t="89260" x="9551988" y="5454650"/>
          <p14:tracePt t="89276" x="9544050" y="5454650"/>
          <p14:tracePt t="89279" x="9536113" y="5454650"/>
          <p14:tracePt t="89283" x="9520238" y="5446713"/>
          <p14:tracePt t="89285" x="9512300" y="5446713"/>
          <p14:tracePt t="89287" x="9496425" y="5438775"/>
          <p14:tracePt t="89289" x="9488488" y="5438775"/>
          <p14:tracePt t="89291" x="9472613" y="5438775"/>
          <p14:tracePt t="89293" x="9456738" y="5430838"/>
          <p14:tracePt t="89295" x="9440863" y="5422900"/>
          <p14:tracePt t="89296" x="9424988" y="5422900"/>
          <p14:tracePt t="89298" x="9409113" y="5414963"/>
          <p14:tracePt t="89300" x="9393238" y="5407025"/>
          <p14:tracePt t="89302" x="9369425" y="5399088"/>
          <p14:tracePt t="89304" x="9345613" y="5391150"/>
          <p14:tracePt t="89307" x="9321800" y="5383213"/>
          <p14:tracePt t="89309" x="9297988" y="5375275"/>
          <p14:tracePt t="89311" x="9274175" y="5367338"/>
          <p14:tracePt t="89313" x="9242425" y="5359400"/>
          <p14:tracePt t="89315" x="9217025" y="5351463"/>
          <p14:tracePt t="89317" x="9185275" y="5335588"/>
          <p14:tracePt t="89318" x="9153525" y="5327650"/>
          <p14:tracePt t="89320" x="9113838" y="5310188"/>
          <p14:tracePt t="89324" x="9042400" y="5286375"/>
          <p14:tracePt t="89326" x="9002713" y="5262563"/>
          <p14:tracePt t="89331" x="8907463" y="5230813"/>
          <p14:tracePt t="89333" x="8858250" y="5214938"/>
          <p14:tracePt t="89335" x="8818563" y="5199063"/>
          <p14:tracePt t="89336" x="8763000" y="5175250"/>
          <p14:tracePt t="89338" x="8715375" y="5159375"/>
          <p14:tracePt t="89341" x="8667750" y="5143500"/>
          <p14:tracePt t="89342" x="8604250" y="5119688"/>
          <p14:tracePt t="89347" x="8507413" y="5087938"/>
          <p14:tracePt t="89351" x="8388350" y="5048250"/>
          <p14:tracePt t="89353" x="8324850" y="5024438"/>
          <p14:tracePt t="89354" x="8277225" y="5008563"/>
          <p14:tracePt t="89357" x="8221663" y="4984750"/>
          <p14:tracePt t="89358" x="8164513" y="4959350"/>
          <p14:tracePt t="89363" x="8037513" y="4911725"/>
          <p14:tracePt t="89367" x="7918450" y="4872038"/>
          <p14:tracePt t="89368" x="7854950" y="4848225"/>
          <p14:tracePt t="89370" x="7789863" y="4824413"/>
          <p14:tracePt t="89374" x="7662863" y="4784725"/>
          <p14:tracePt t="89377" x="7599363" y="4760913"/>
          <p14:tracePt t="89381" x="7470775" y="4721225"/>
          <p14:tracePt t="89383" x="7391400" y="4697413"/>
          <p14:tracePt t="89384" x="7335838" y="4681538"/>
          <p14:tracePt t="89386" x="7272338" y="4657725"/>
          <p14:tracePt t="89388" x="7200900" y="4633913"/>
          <p14:tracePt t="89391" x="7135813" y="4616450"/>
          <p14:tracePt t="89393" x="7056438" y="4592638"/>
          <p14:tracePt t="89395" x="6992938" y="4568825"/>
          <p14:tracePt t="89398" x="6858000" y="4529138"/>
          <p14:tracePt t="89400" x="6784975" y="4513263"/>
          <p14:tracePt t="89402" x="6705600" y="4489450"/>
          <p14:tracePt t="89404" x="6650038" y="4465638"/>
          <p14:tracePt t="89407" x="6578600" y="4449763"/>
          <p14:tracePt t="89409" x="6507163" y="4425950"/>
          <p14:tracePt t="89411" x="6442075" y="4402138"/>
          <p14:tracePt t="89414" x="6299200" y="4362450"/>
          <p14:tracePt t="89416" x="6235700" y="4338638"/>
          <p14:tracePt t="89418" x="6164263" y="4314825"/>
          <p14:tracePt t="89420" x="6100763" y="4298950"/>
          <p14:tracePt t="89423" x="6027738" y="4273550"/>
          <p14:tracePt t="89425" x="5972175" y="4249738"/>
          <p14:tracePt t="89427" x="5908675" y="4225925"/>
          <p14:tracePt t="89428" x="5845175" y="4210050"/>
          <p14:tracePt t="89430" x="5781675" y="4186238"/>
          <p14:tracePt t="89432" x="5708650" y="4154488"/>
          <p14:tracePt t="89434" x="5653088" y="4138613"/>
          <p14:tracePt t="89436" x="5589588" y="4114800"/>
          <p14:tracePt t="89438" x="5534025" y="4090988"/>
          <p14:tracePt t="89440" x="5470525" y="4067175"/>
          <p14:tracePt t="89442" x="5397500" y="4035425"/>
          <p14:tracePt t="89444" x="5349875" y="4019550"/>
          <p14:tracePt t="89446" x="5286375" y="3995738"/>
          <p14:tracePt t="89448" x="5230813" y="3971925"/>
          <p14:tracePt t="89450" x="5175250" y="3948113"/>
          <p14:tracePt t="89452" x="5103813" y="3922713"/>
          <p14:tracePt t="89454" x="5056188" y="3898900"/>
          <p14:tracePt t="89456" x="4999038" y="3875088"/>
          <p14:tracePt t="89458" x="4943475" y="3859213"/>
          <p14:tracePt t="89460" x="4887913" y="3835400"/>
          <p14:tracePt t="89462" x="4824413" y="3811588"/>
          <p14:tracePt t="89464" x="4784725" y="3787775"/>
          <p14:tracePt t="89466" x="4729163" y="3771900"/>
          <p14:tracePt t="89468" x="4679950" y="3748088"/>
          <p14:tracePt t="89470" x="4632325" y="3724275"/>
          <p14:tracePt t="89473" x="4576763" y="3700463"/>
          <p14:tracePt t="89474" x="4537075" y="3684588"/>
          <p14:tracePt t="89477" x="4481513" y="3660775"/>
          <p14:tracePt t="89478" x="4433888" y="3636963"/>
          <p14:tracePt t="89480" x="4386263" y="3613150"/>
          <p14:tracePt t="89482" x="4337050" y="3587750"/>
          <p14:tracePt t="89484" x="4297363" y="3571875"/>
          <p14:tracePt t="89486" x="4249738" y="3548063"/>
          <p14:tracePt t="89488" x="4202113" y="3524250"/>
          <p14:tracePt t="89490" x="4154488" y="3500438"/>
          <p14:tracePt t="89493" x="4106863" y="3476625"/>
          <p14:tracePt t="89494" x="4067175" y="3460750"/>
          <p14:tracePt t="89496" x="4019550" y="3436938"/>
          <p14:tracePt t="89498" x="3970338" y="3413125"/>
          <p14:tracePt t="89500" x="3930650" y="3389313"/>
          <p14:tracePt t="89502" x="3875088" y="3365500"/>
          <p14:tracePt t="89504" x="3843338" y="3341688"/>
          <p14:tracePt t="89506" x="3795713" y="3325813"/>
          <p14:tracePt t="89509" x="3748088" y="3302000"/>
          <p14:tracePt t="89511" x="3700463" y="3286125"/>
          <p14:tracePt t="89512" x="3651250" y="3262313"/>
          <p14:tracePt t="89514" x="3611563" y="3236913"/>
          <p14:tracePt t="89516" x="3563938" y="3221038"/>
          <p14:tracePt t="89518" x="3516313" y="3197225"/>
          <p14:tracePt t="89520" x="3468688" y="3181350"/>
          <p14:tracePt t="89523" x="3413125" y="3157538"/>
          <p14:tracePt t="89524" x="3365500" y="3133725"/>
          <p14:tracePt t="89526" x="3317875" y="3117850"/>
          <p14:tracePt t="89528" x="3268663" y="3101975"/>
          <p14:tracePt t="89530" x="3221038" y="3078163"/>
          <p14:tracePt t="89532" x="3157538" y="3054350"/>
          <p14:tracePt t="89534" x="3117850" y="3038475"/>
          <p14:tracePt t="89536" x="3070225" y="3022600"/>
          <p14:tracePt t="89538" x="3014663" y="3006725"/>
          <p14:tracePt t="89540" x="2967038" y="2982913"/>
          <p14:tracePt t="89543" x="2901950" y="2967038"/>
          <p14:tracePt t="89544" x="2862263" y="2951163"/>
          <p14:tracePt t="89546" x="2806700" y="2935288"/>
          <p14:tracePt t="89548" x="2759075" y="2909888"/>
          <p14:tracePt t="89550" x="2703513" y="2894013"/>
          <p14:tracePt t="89552" x="2640013" y="2870200"/>
          <p14:tracePt t="89554" x="2598738" y="2854325"/>
          <p14:tracePt t="89556" x="2543175" y="2830513"/>
          <p14:tracePt t="89559" x="2495550" y="2814638"/>
          <p14:tracePt t="89560" x="2439988" y="2798763"/>
          <p14:tracePt t="89562" x="2384425" y="2774950"/>
          <p14:tracePt t="89564" x="2336800" y="2759075"/>
          <p14:tracePt t="89566" x="2289175" y="2743200"/>
          <p14:tracePt t="89568" x="2239963" y="2727325"/>
          <p14:tracePt t="89570" x="2192338" y="2711450"/>
          <p14:tracePt t="89573" x="2136775" y="2695575"/>
          <p14:tracePt t="89574" x="2105025" y="2679700"/>
          <p14:tracePt t="89577" x="2065338" y="2663825"/>
          <p14:tracePt t="89578" x="2025650" y="2655888"/>
          <p14:tracePt t="89580" x="1993900" y="2640013"/>
          <p14:tracePt t="89582" x="1954213" y="2624138"/>
          <p14:tracePt t="89584" x="1922463" y="2616200"/>
          <p14:tracePt t="89586" x="1889125" y="2608263"/>
          <p14:tracePt t="89588" x="1857375" y="2592388"/>
          <p14:tracePt t="89590" x="1833563" y="2584450"/>
          <p14:tracePt t="89593" x="1801813" y="2566988"/>
          <p14:tracePt t="89594" x="1785938" y="2566988"/>
          <p14:tracePt t="89596" x="1762125" y="2551113"/>
          <p14:tracePt t="89598" x="1746250" y="2543175"/>
          <p14:tracePt t="89600" x="1730375" y="2535238"/>
          <p14:tracePt t="89602" x="1706563" y="2527300"/>
          <p14:tracePt t="89604" x="1698625" y="2519363"/>
          <p14:tracePt t="89606" x="1682750" y="2511425"/>
          <p14:tracePt t="89609" x="1666875" y="2503488"/>
          <p14:tracePt t="89611" x="1651000" y="2487613"/>
          <p14:tracePt t="89612" x="1635125" y="2479675"/>
          <p14:tracePt t="89614" x="1627188" y="2471738"/>
          <p14:tracePt t="89616" x="1619250" y="2463800"/>
          <p14:tracePt t="89618" x="1603375" y="2447925"/>
          <p14:tracePt t="89620" x="1595438" y="2432050"/>
          <p14:tracePt t="89623" x="1579563" y="2416175"/>
          <p14:tracePt t="89624" x="1571625" y="2408238"/>
          <p14:tracePt t="89626" x="1554163" y="2392363"/>
          <p14:tracePt t="89628" x="1546225" y="2376488"/>
          <p14:tracePt t="89630" x="1530350" y="2352675"/>
          <p14:tracePt t="89632" x="1522413" y="2328863"/>
          <p14:tracePt t="89634" x="1506538" y="2312988"/>
          <p14:tracePt t="89636" x="1498600" y="2297113"/>
          <p14:tracePt t="89638" x="1482725" y="2273300"/>
          <p14:tracePt t="89640" x="1474788" y="2249488"/>
          <p14:tracePt t="89643" x="1458913" y="2216150"/>
          <p14:tracePt t="89645" x="1443038" y="2200275"/>
          <p14:tracePt t="89646" x="1427163" y="2168525"/>
          <p14:tracePt t="89648" x="1411288" y="2144713"/>
          <p14:tracePt t="89650" x="1395413" y="2112963"/>
          <p14:tracePt t="89652" x="1379538" y="2081213"/>
          <p14:tracePt t="89654" x="1363663" y="2057400"/>
          <p14:tracePt t="89656" x="1347788" y="2025650"/>
          <p14:tracePt t="89658" x="1331913" y="2001838"/>
          <p14:tracePt t="89662" x="1292225" y="1930400"/>
          <p14:tracePt t="89664" x="1276350" y="1906588"/>
          <p14:tracePt t="89666" x="1260475" y="1873250"/>
          <p14:tracePt t="89668" x="1236663" y="1833563"/>
          <p14:tracePt t="89670" x="1220788" y="1801813"/>
          <p14:tracePt t="89673" x="1195388" y="1762125"/>
          <p14:tracePt t="89674" x="1179513" y="1738313"/>
          <p14:tracePt t="89677" x="1155700" y="1698625"/>
          <p14:tracePt t="89678" x="1139825" y="1666875"/>
          <p14:tracePt t="89680" x="1116013" y="1635125"/>
          <p14:tracePt t="89682" x="1092200" y="1587500"/>
          <p14:tracePt t="89684" x="1076325" y="1563688"/>
          <p14:tracePt t="89686" x="1052513" y="1522413"/>
          <p14:tracePt t="89688" x="1028700" y="1490663"/>
          <p14:tracePt t="89690" x="1004888" y="1458913"/>
          <p14:tracePt t="89693" x="981075" y="1411288"/>
          <p14:tracePt t="89694" x="957263" y="1379538"/>
          <p14:tracePt t="89696" x="933450" y="1347788"/>
          <p14:tracePt t="89698" x="909638" y="1308100"/>
          <p14:tracePt t="89700" x="885825" y="1268413"/>
          <p14:tracePt t="89702" x="860425" y="1228725"/>
          <p14:tracePt t="89704" x="836613" y="1195388"/>
          <p14:tracePt t="89706" x="812800" y="1163638"/>
          <p14:tracePt t="89709" x="788988" y="1131888"/>
          <p14:tracePt t="89711" x="765175" y="1092200"/>
          <p14:tracePt t="89712" x="733425" y="1052513"/>
          <p14:tracePt t="89714" x="709613" y="1028700"/>
          <p14:tracePt t="89716" x="685800" y="996950"/>
          <p14:tracePt t="89718" x="654050" y="957263"/>
          <p14:tracePt t="89720" x="630238" y="925513"/>
          <p14:tracePt t="89723" x="598488" y="885825"/>
          <p14:tracePt t="89724" x="574675" y="862013"/>
          <p14:tracePt t="89727" x="542925" y="828675"/>
          <p14:tracePt t="89728" x="509588" y="796925"/>
          <p14:tracePt t="89730" x="485775" y="765175"/>
          <p14:tracePt t="89732" x="446088" y="733425"/>
          <p14:tracePt t="89734" x="422275" y="701675"/>
          <p14:tracePt t="89736" x="398463" y="677863"/>
          <p14:tracePt t="89738" x="366713" y="646113"/>
          <p14:tracePt t="89740" x="334963" y="614363"/>
          <p14:tracePt t="89743" x="303213" y="582613"/>
          <p14:tracePt t="89744" x="279400" y="558800"/>
          <p14:tracePt t="89746" x="247650" y="527050"/>
          <p14:tracePt t="89748" x="223838" y="501650"/>
          <p14:tracePt t="89750" x="192088" y="469900"/>
          <p14:tracePt t="89752" x="158750" y="438150"/>
          <p14:tracePt t="89754" x="134938" y="414338"/>
          <p14:tracePt t="89756" x="111125" y="382588"/>
          <p14:tracePt t="89759" x="79375" y="358775"/>
          <p14:tracePt t="89761" x="55563" y="327025"/>
          <p14:tracePt t="89762" x="23813" y="303213"/>
          <p14:tracePt t="89764" x="7938" y="28733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184D3-D526-4230-A725-6F786331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exists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845478-17D1-434E-BC4C-494F5F1F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a file already </a:t>
            </a:r>
            <a:r>
              <a:rPr lang="nl-BE" dirty="0" err="1"/>
              <a:t>exists</a:t>
            </a:r>
            <a:r>
              <a:rPr lang="nl-BE" dirty="0"/>
              <a:t> we </a:t>
            </a:r>
            <a:r>
              <a:rPr lang="nl-BE" dirty="0" err="1"/>
              <a:t>often</a:t>
            </a:r>
            <a:r>
              <a:rPr lang="nl-BE" dirty="0"/>
              <a:t> </a:t>
            </a:r>
            <a:r>
              <a:rPr lang="nl-BE" dirty="0" err="1"/>
              <a:t>choose</a:t>
            </a:r>
            <a:r>
              <a:rPr lang="nl-BE" dirty="0"/>
              <a:t> to open the file in append mode (a) instead of write mode (w).</a:t>
            </a:r>
          </a:p>
          <a:p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program first has </a:t>
            </a:r>
            <a:r>
              <a:rPr lang="nl-BE" dirty="0" err="1"/>
              <a:t>to</a:t>
            </a:r>
            <a:r>
              <a:rPr lang="nl-BE" dirty="0"/>
              <a:t> check whether a file exists before opening it for writing.</a:t>
            </a:r>
          </a:p>
          <a:p>
            <a:r>
              <a:rPr lang="nl-BE" dirty="0"/>
              <a:t>This check is performed with the function </a:t>
            </a:r>
            <a:r>
              <a:rPr lang="nl-BE" dirty="0" err="1">
                <a:solidFill>
                  <a:srgbClr val="FF0000"/>
                </a:solidFill>
              </a:rPr>
              <a:t>exists</a:t>
            </a:r>
            <a:r>
              <a:rPr lang="nl-BE" dirty="0"/>
              <a:t>(). </a:t>
            </a:r>
          </a:p>
          <a:p>
            <a:pPr lvl="1"/>
            <a:r>
              <a:rPr lang="nl-BE" dirty="0"/>
              <a:t>As an argument you give the path to the file. </a:t>
            </a:r>
          </a:p>
          <a:p>
            <a:pPr lvl="1"/>
            <a:r>
              <a:rPr lang="nl-BE" dirty="0"/>
              <a:t>The function returns</a:t>
            </a:r>
            <a:r>
              <a:rPr lang="nl-BE" i="1" dirty="0">
                <a:solidFill>
                  <a:srgbClr val="FF0000"/>
                </a:solidFill>
              </a:rPr>
              <a:t> True</a:t>
            </a:r>
            <a:r>
              <a:rPr lang="nl-BE" dirty="0"/>
              <a:t> when the file is found.</a:t>
            </a:r>
          </a:p>
          <a:p>
            <a:pPr lvl="1"/>
            <a:r>
              <a:rPr lang="nl-BE" dirty="0"/>
              <a:t>The function </a:t>
            </a:r>
            <a:r>
              <a:rPr lang="nl-BE" dirty="0" err="1"/>
              <a:t>exists</a:t>
            </a:r>
            <a:r>
              <a:rPr lang="nl-BE" dirty="0"/>
              <a:t>() is part of the </a:t>
            </a:r>
            <a:r>
              <a:rPr lang="nl-BE" dirty="0" err="1"/>
              <a:t>library</a:t>
            </a:r>
            <a:r>
              <a:rPr lang="nl-BE" dirty="0" err="1">
                <a:solidFill>
                  <a:srgbClr val="FF0000"/>
                </a:solidFill>
              </a:rPr>
              <a:t> os.path</a:t>
            </a:r>
            <a:r>
              <a:rPr lang="nl-BE" dirty="0"/>
              <a:t> and must be imported before you can use it.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767B79-AEE8-41CF-9BFA-FEE9B5BD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9D650F-B108-4EDD-92A9-34D6A5AE11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87"/>
    </mc:Choice>
    <mc:Fallback>
      <p:transition spd="slow" advTm="59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969" x="31750" y="2192338"/>
          <p14:tracePt t="28972" x="111125" y="2216150"/>
          <p14:tracePt t="28974" x="142875" y="2233613"/>
          <p14:tracePt t="28977" x="184150" y="2249488"/>
          <p14:tracePt t="28979" x="215900" y="2265363"/>
          <p14:tracePt t="28982" x="287338" y="2297113"/>
          <p14:tracePt t="28985" x="319088" y="2312988"/>
          <p14:tracePt t="28987" x="358775" y="2328863"/>
          <p14:tracePt t="28989" x="390525" y="2344738"/>
          <p14:tracePt t="28991" x="430213" y="2360613"/>
          <p14:tracePt t="28994" x="454025" y="2376488"/>
          <p14:tracePt t="28996" x="527050" y="2400300"/>
          <p14:tracePt t="28998" x="550863" y="2416175"/>
          <p14:tracePt t="29000" x="582613" y="2424113"/>
          <p14:tracePt t="29003" x="614363" y="2439988"/>
          <p14:tracePt t="29004" x="638175" y="2447925"/>
          <p14:tracePt t="29008" x="669925" y="2463800"/>
          <p14:tracePt t="29009" x="693738" y="2471738"/>
          <p14:tracePt t="29010" x="717550" y="2479675"/>
          <p14:tracePt t="29012" x="741363" y="2495550"/>
          <p14:tracePt t="29014" x="765175" y="2503488"/>
          <p14:tracePt t="29017" x="788988" y="2511425"/>
          <p14:tracePt t="29019" x="812800" y="2519363"/>
          <p14:tracePt t="29020" x="836613" y="2535238"/>
          <p14:tracePt t="29023" x="852488" y="2543175"/>
          <p14:tracePt t="29027" x="893763" y="2566988"/>
          <p14:tracePt t="29028" x="909638" y="2576513"/>
          <p14:tracePt t="29030" x="925513" y="2584450"/>
          <p14:tracePt t="29032" x="941388" y="2592388"/>
          <p14:tracePt t="29035" x="949325" y="2600325"/>
          <p14:tracePt t="29036" x="965200" y="2608263"/>
          <p14:tracePt t="29038" x="981075" y="2616200"/>
          <p14:tracePt t="29042" x="996950" y="2640013"/>
          <p14:tracePt t="29044" x="1012825" y="2647950"/>
          <p14:tracePt t="29047" x="1020763" y="2655888"/>
          <p14:tracePt t="29048" x="1028700" y="2663825"/>
          <p14:tracePt t="29050" x="1036638" y="2671763"/>
          <p14:tracePt t="29053" x="1036638" y="2679700"/>
          <p14:tracePt t="29054" x="1044575" y="2687638"/>
          <p14:tracePt t="29060" x="1052513" y="2703513"/>
          <p14:tracePt t="29063" x="1052513" y="2711450"/>
          <p14:tracePt t="29066" x="1060450" y="2719388"/>
          <p14:tracePt t="29070" x="1060450" y="2727325"/>
          <p14:tracePt t="29074" x="1060450" y="2735263"/>
          <p14:tracePt t="29078" x="1060450" y="2743200"/>
          <p14:tracePt t="29084" x="1060450" y="2751138"/>
          <p14:tracePt t="29088" x="1060450" y="2759075"/>
          <p14:tracePt t="29094" x="1060450" y="2767013"/>
          <p14:tracePt t="29098" x="1060450" y="2774950"/>
          <p14:tracePt t="29104" x="1060450" y="2782888"/>
          <p14:tracePt t="29108" x="1060450" y="2790825"/>
          <p14:tracePt t="29112" x="1060450" y="2798763"/>
          <p14:tracePt t="29118" x="1068388" y="2806700"/>
          <p14:tracePt t="29122" x="1068388" y="2814638"/>
          <p14:tracePt t="29126" x="1068388" y="2822575"/>
          <p14:tracePt t="29128" x="1076325" y="2822575"/>
          <p14:tracePt t="29130" x="1076325" y="2830513"/>
          <p14:tracePt t="29132" x="1076325" y="2838450"/>
          <p14:tracePt t="29137" x="1084263" y="2846388"/>
          <p14:tracePt t="29138" x="1084263" y="2854325"/>
          <p14:tracePt t="29142" x="1092200" y="2862263"/>
          <p14:tracePt t="29144" x="1092200" y="2870200"/>
          <p14:tracePt t="29148" x="1100138" y="2878138"/>
          <p14:tracePt t="29150" x="1100138" y="2886075"/>
          <p14:tracePt t="29153" x="1100138" y="2894013"/>
          <p14:tracePt t="29156" x="1108075" y="2901950"/>
          <p14:tracePt t="29159" x="1108075" y="2909888"/>
          <p14:tracePt t="29160" x="1108075" y="2919413"/>
          <p14:tracePt t="29162" x="1116013" y="2919413"/>
          <p14:tracePt t="29164" x="1116013" y="2927350"/>
          <p14:tracePt t="29169" x="1116013" y="2935288"/>
          <p14:tracePt t="29172" x="1116013" y="2943225"/>
          <p14:tracePt t="29176" x="1123950" y="2951163"/>
          <p14:tracePt t="29180" x="1123950" y="2959100"/>
          <p14:tracePt t="29187" x="1123950" y="2967038"/>
          <p14:tracePt t="29190" x="1123950" y="2974975"/>
          <p14:tracePt t="29196" x="1123950" y="2982913"/>
          <p14:tracePt t="29200" x="1123950" y="2990850"/>
          <p14:tracePt t="29203" x="1116013" y="2990850"/>
          <p14:tracePt t="29206" x="1116013" y="2998788"/>
          <p14:tracePt t="29210" x="1116013" y="3006725"/>
          <p14:tracePt t="29214" x="1108075" y="3014663"/>
          <p14:tracePt t="29220" x="1108075" y="3030538"/>
          <p14:tracePt t="29222" x="1100138" y="3030538"/>
          <p14:tracePt t="29224" x="1100138" y="3038475"/>
          <p14:tracePt t="29228" x="1092200" y="3046413"/>
          <p14:tracePt t="29232" x="1084263" y="3054350"/>
          <p14:tracePt t="29237" x="1076325" y="3062288"/>
          <p14:tracePt t="29240" x="1068388" y="3070225"/>
          <p14:tracePt t="29244" x="1060450" y="3078163"/>
          <p14:tracePt t="29248" x="1060450" y="3086100"/>
          <p14:tracePt t="29252" x="1052513" y="3094038"/>
          <p14:tracePt t="29255" x="1044575" y="3094038"/>
          <p14:tracePt t="29256" x="1044575" y="3101975"/>
          <p14:tracePt t="29260" x="1036638" y="3101975"/>
          <p14:tracePt t="29262" x="1036638" y="3109913"/>
          <p14:tracePt t="29266" x="1036638" y="3117850"/>
          <p14:tracePt t="29269" x="1028700" y="3117850"/>
          <p14:tracePt t="29272" x="1028700" y="3125788"/>
          <p14:tracePt t="29276" x="1028700" y="3133725"/>
          <p14:tracePt t="29282" x="1028700" y="3141663"/>
          <p14:tracePt t="29288" x="1028700" y="3149600"/>
          <p14:tracePt t="29294" x="1028700" y="3157538"/>
          <p14:tracePt t="29298" x="1036638" y="3165475"/>
          <p14:tracePt t="29302" x="1036638" y="3173413"/>
          <p14:tracePt t="29304" x="1044575" y="3181350"/>
          <p14:tracePt t="29308" x="1044575" y="3189288"/>
          <p14:tracePt t="29310" x="1052513" y="3189288"/>
          <p14:tracePt t="29312" x="1060450" y="3197225"/>
          <p14:tracePt t="29314" x="1060450" y="3205163"/>
          <p14:tracePt t="29316" x="1068388" y="3213100"/>
          <p14:tracePt t="29319" x="1068388" y="3221038"/>
          <p14:tracePt t="29321" x="1076325" y="3228975"/>
          <p14:tracePt t="29322" x="1084263" y="3236913"/>
          <p14:tracePt t="29324" x="1084263" y="3244850"/>
          <p14:tracePt t="29326" x="1092200" y="3244850"/>
          <p14:tracePt t="29328" x="1100138" y="3252788"/>
          <p14:tracePt t="29330" x="1100138" y="3262313"/>
          <p14:tracePt t="29332" x="1108075" y="3270250"/>
          <p14:tracePt t="29335" x="1108075" y="3278188"/>
          <p14:tracePt t="29336" x="1116013" y="3286125"/>
          <p14:tracePt t="29339" x="1116013" y="3294063"/>
          <p14:tracePt t="29340" x="1123950" y="3302000"/>
          <p14:tracePt t="29344" x="1131888" y="3309938"/>
          <p14:tracePt t="29346" x="1131888" y="3317875"/>
          <p14:tracePt t="29348" x="1139825" y="3325813"/>
          <p14:tracePt t="29352" x="1139825" y="3333750"/>
          <p14:tracePt t="29356" x="1147763" y="3341688"/>
          <p14:tracePt t="29359" x="1147763" y="3349625"/>
          <p14:tracePt t="29360" x="1147763" y="3357563"/>
          <p14:tracePt t="29364" x="1155700" y="3365500"/>
          <p14:tracePt t="29369" x="1155700" y="3373438"/>
          <p14:tracePt t="29372" x="1155700" y="3381375"/>
          <p14:tracePt t="29374" x="1155700" y="3389313"/>
          <p14:tracePt t="29377" x="1163638" y="3389313"/>
          <p14:tracePt t="29378" x="1163638" y="3397250"/>
          <p14:tracePt t="29385" x="1163638" y="3405188"/>
          <p14:tracePt t="29390" x="1163638" y="3413125"/>
          <p14:tracePt t="29400" x="1163638" y="3421063"/>
          <p14:tracePt t="29408" x="1163638" y="3429000"/>
          <p14:tracePt t="29410" x="1155700" y="3429000"/>
          <p14:tracePt t="29416" x="1155700" y="3436938"/>
          <p14:tracePt t="29426" x="1155700" y="3444875"/>
          <p14:tracePt t="29478" x="1163638" y="3444875"/>
          <p14:tracePt t="29483" x="1171575" y="3444875"/>
          <p14:tracePt t="29486" x="1195388" y="3452813"/>
          <p14:tracePt t="29489" x="1211263" y="3460750"/>
          <p14:tracePt t="29490" x="1228725" y="3468688"/>
          <p14:tracePt t="29492" x="1244600" y="3476625"/>
          <p14:tracePt t="29494" x="1260475" y="3484563"/>
          <p14:tracePt t="29505" x="1268413" y="3484563"/>
          <p14:tracePt t="29514" x="1276350" y="3484563"/>
          <p14:tracePt t="29858" x="1276350" y="3476625"/>
          <p14:tracePt t="29862" x="1252538" y="3468688"/>
          <p14:tracePt t="29865" x="1244600" y="3460750"/>
          <p14:tracePt t="29867" x="1236663" y="3452813"/>
          <p14:tracePt t="29870" x="1228725" y="3444875"/>
          <p14:tracePt t="29872" x="1220788" y="3444875"/>
          <p14:tracePt t="29876" x="1211263" y="3436938"/>
          <p14:tracePt t="29877" x="1203325" y="3436938"/>
          <p14:tracePt t="29878" x="1195388" y="3429000"/>
          <p14:tracePt t="29880" x="1187450" y="3429000"/>
          <p14:tracePt t="29882" x="1179513" y="3429000"/>
          <p14:tracePt t="29885" x="1171575" y="3421063"/>
          <p14:tracePt t="29888" x="1163638" y="3421063"/>
          <p14:tracePt t="29889" x="1155700" y="3413125"/>
          <p14:tracePt t="29892" x="1147763" y="3413125"/>
          <p14:tracePt t="29893" x="1139825" y="3413125"/>
          <p14:tracePt t="29894" x="1131888" y="3413125"/>
          <p14:tracePt t="29896" x="1123950" y="3413125"/>
          <p14:tracePt t="29898" x="1116013" y="3405188"/>
          <p14:tracePt t="29900" x="1108075" y="3405188"/>
          <p14:tracePt t="29903" x="1100138" y="3405188"/>
          <p14:tracePt t="29905" x="1092200" y="3405188"/>
          <p14:tracePt t="29908" x="1084263" y="3405188"/>
          <p14:tracePt t="29910" x="1084263" y="3413125"/>
          <p14:tracePt t="29912" x="1076325" y="3413125"/>
          <p14:tracePt t="29920" x="1068388" y="3413125"/>
          <p14:tracePt t="29924" x="1060450" y="3421063"/>
          <p14:tracePt t="29926" x="1052513" y="3421063"/>
          <p14:tracePt t="29928" x="1052513" y="3429000"/>
          <p14:tracePt t="29932" x="1044575" y="3429000"/>
          <p14:tracePt t="29935" x="1044575" y="3436938"/>
          <p14:tracePt t="29938" x="1036638" y="3436938"/>
          <p14:tracePt t="29940" x="1028700" y="3436938"/>
          <p14:tracePt t="29942" x="1020763" y="3444875"/>
          <p14:tracePt t="29955" x="996950" y="3452813"/>
          <p14:tracePt t="29957" x="996950" y="3460750"/>
          <p14:tracePt t="29960" x="989013" y="3460750"/>
          <p14:tracePt t="29966" x="981075" y="3468688"/>
          <p14:tracePt t="29971" x="973138" y="3468688"/>
          <p14:tracePt t="29980" x="965200" y="3468688"/>
          <p14:tracePt t="30086" x="973138" y="3468688"/>
          <p14:tracePt t="30090" x="973138" y="3476625"/>
          <p14:tracePt t="30102" x="973138" y="3484563"/>
          <p14:tracePt t="30108" x="981075" y="3484563"/>
          <p14:tracePt t="30110" x="981075" y="3492500"/>
          <p14:tracePt t="30118" x="981075" y="3500438"/>
          <p14:tracePt t="30124" x="989013" y="3500438"/>
          <p14:tracePt t="30127" x="989013" y="3508375"/>
          <p14:tracePt t="30135" x="989013" y="3516313"/>
          <p14:tracePt t="30140" x="989013" y="3524250"/>
          <p14:tracePt t="30143" x="996950" y="3524250"/>
          <p14:tracePt t="30150" x="996950" y="3532188"/>
          <p14:tracePt t="30158" x="996950" y="3540125"/>
          <p14:tracePt t="30162" x="1004888" y="3540125"/>
          <p14:tracePt t="30169" x="1004888" y="3548063"/>
          <p14:tracePt t="30178" x="1004888" y="3556000"/>
          <p14:tracePt t="30188" x="1004888" y="3563938"/>
          <p14:tracePt t="30192" x="1012825" y="3563938"/>
          <p14:tracePt t="30204" x="1012825" y="3571875"/>
          <p14:tracePt t="30212" x="1012825" y="3579813"/>
          <p14:tracePt t="30220" x="1020763" y="3587750"/>
          <p14:tracePt t="30228" x="1020763" y="3595688"/>
          <p14:tracePt t="30237" x="1020763" y="3605213"/>
          <p14:tracePt t="30242" x="1028700" y="3605213"/>
          <p14:tracePt t="30248" x="1028700" y="3613150"/>
          <p14:tracePt t="30272" x="1028700" y="3621088"/>
          <p14:tracePt t="30424" x="1036638" y="3621088"/>
          <p14:tracePt t="30450" x="1044575" y="3621088"/>
          <p14:tracePt t="30454" x="1044575" y="3629025"/>
          <p14:tracePt t="30460" x="1052513" y="3629025"/>
          <p14:tracePt t="30472" x="1060450" y="3629025"/>
          <p14:tracePt t="30506" x="1068388" y="3629025"/>
          <p14:tracePt t="32036" x="1068388" y="3621088"/>
          <p14:tracePt t="32452" x="1068388" y="3629025"/>
          <p14:tracePt t="32455" x="1076325" y="3629025"/>
          <p14:tracePt t="32489" x="1076325" y="3636963"/>
          <p14:tracePt t="32524" x="1076325" y="3644900"/>
          <p14:tracePt t="32988" x="1076325" y="3636963"/>
          <p14:tracePt t="33006" x="1076325" y="3629025"/>
          <p14:tracePt t="33336" x="1076325" y="3621088"/>
          <p14:tracePt t="33346" x="1076325" y="3613150"/>
          <p14:tracePt t="33350" x="1068388" y="3613150"/>
          <p14:tracePt t="33358" x="1068388" y="3605213"/>
          <p14:tracePt t="33378" x="1068388" y="3595688"/>
          <p14:tracePt t="33730" x="1068388" y="3605213"/>
          <p14:tracePt t="33742" x="1060450" y="3605213"/>
          <p14:tracePt t="33750" x="1060450" y="3613150"/>
          <p14:tracePt t="33755" x="1052513" y="3613150"/>
          <p14:tracePt t="33896" x="1052513" y="3621088"/>
          <p14:tracePt t="33916" x="1052513" y="3629025"/>
          <p14:tracePt t="33956" x="1052513" y="3636963"/>
          <p14:tracePt t="34611" x="1052513" y="3629025"/>
          <p14:tracePt t="34656" x="1052513" y="3621088"/>
          <p14:tracePt t="34684" x="1052513" y="3613150"/>
          <p14:tracePt t="34712" x="1052513" y="3605213"/>
          <p14:tracePt t="34718" x="1060450" y="3605213"/>
          <p14:tracePt t="34750" x="1060450" y="3595688"/>
          <p14:tracePt t="34838" x="1068388" y="3595688"/>
          <p14:tracePt t="34841" x="1068388" y="3587750"/>
          <p14:tracePt t="34870" x="1068388" y="3579813"/>
          <p14:tracePt t="35304" x="1068388" y="3587750"/>
          <p14:tracePt t="35332" x="1076325" y="3587750"/>
          <p14:tracePt t="35352" x="1076325" y="3595688"/>
          <p14:tracePt t="35390" x="1076325" y="3605213"/>
          <p14:tracePt t="35406" x="1076325" y="3613150"/>
          <p14:tracePt t="35416" x="1076325" y="3621088"/>
          <p14:tracePt t="35424" x="1076325" y="3629025"/>
          <p14:tracePt t="35430" x="1076325" y="3636963"/>
          <p14:tracePt t="35436" x="1076325" y="3644900"/>
          <p14:tracePt t="35438" x="1076325" y="3652838"/>
          <p14:tracePt t="35440" x="1084263" y="3652838"/>
          <p14:tracePt t="35442" x="1084263" y="3660775"/>
          <p14:tracePt t="35444" x="1084263" y="3668713"/>
          <p14:tracePt t="35448" x="1084263" y="3676650"/>
          <p14:tracePt t="35452" x="1084263" y="3684588"/>
          <p14:tracePt t="35456" x="1084263" y="3692525"/>
          <p14:tracePt t="35460" x="1084263" y="3700463"/>
          <p14:tracePt t="35466" x="1092200" y="3700463"/>
          <p14:tracePt t="35472" x="1092200" y="3708400"/>
          <p14:tracePt t="35480" x="1092200" y="3716338"/>
          <p14:tracePt t="35488" x="1092200" y="3724275"/>
          <p14:tracePt t="35494" x="1100138" y="3724275"/>
          <p14:tracePt t="35498" x="1100138" y="3732213"/>
          <p14:tracePt t="35504" x="1108075" y="3732213"/>
          <p14:tracePt t="35506" x="1108075" y="3740150"/>
          <p14:tracePt t="35512" x="1116013" y="3740150"/>
          <p14:tracePt t="35516" x="1116013" y="3748088"/>
          <p14:tracePt t="35520" x="1123950" y="3748088"/>
          <p14:tracePt t="35524" x="1131888" y="3748088"/>
          <p14:tracePt t="35528" x="1131888" y="3756025"/>
          <p14:tracePt t="35530" x="1139825" y="3756025"/>
          <p14:tracePt t="35535" x="1147763" y="3756025"/>
          <p14:tracePt t="35540" x="1155700" y="3756025"/>
          <p14:tracePt t="35542" x="1155700" y="3763963"/>
          <p14:tracePt t="35544" x="1163638" y="3763963"/>
          <p14:tracePt t="35550" x="1171575" y="3763963"/>
          <p14:tracePt t="35554" x="1179513" y="3763963"/>
          <p14:tracePt t="35560" x="1187450" y="3771900"/>
          <p14:tracePt t="35566" x="1195388" y="3771900"/>
          <p14:tracePt t="35574" x="1203325" y="3771900"/>
          <p14:tracePt t="35585" x="1203325" y="3779838"/>
          <p14:tracePt t="35588" x="1211263" y="3779838"/>
          <p14:tracePt t="35698" x="1211263" y="3787775"/>
          <p14:tracePt t="35701" x="1220788" y="3787775"/>
          <p14:tracePt t="35722" x="1228725" y="3787775"/>
          <p14:tracePt t="35728" x="1228725" y="3795713"/>
          <p14:tracePt t="35730" x="1236663" y="3795713"/>
          <p14:tracePt t="35737" x="1244600" y="3795713"/>
          <p14:tracePt t="35740" x="1244600" y="3803650"/>
          <p14:tracePt t="35742" x="1252538" y="3803650"/>
          <p14:tracePt t="35746" x="1260475" y="3803650"/>
          <p14:tracePt t="35750" x="1268413" y="3811588"/>
          <p14:tracePt t="35754" x="1276350" y="3811588"/>
          <p14:tracePt t="35756" x="1276350" y="3819525"/>
          <p14:tracePt t="35758" x="1284288" y="3819525"/>
          <p14:tracePt t="35762" x="1292225" y="3819525"/>
          <p14:tracePt t="35764" x="1292225" y="3827463"/>
          <p14:tracePt t="35767" x="1300163" y="3827463"/>
          <p14:tracePt t="35769" x="1308100" y="3827463"/>
          <p14:tracePt t="35772" x="1316038" y="3835400"/>
          <p14:tracePt t="35776" x="1323975" y="3835400"/>
          <p14:tracePt t="35778" x="1323975" y="3843338"/>
          <p14:tracePt t="35780" x="1331913" y="3843338"/>
          <p14:tracePt t="35782" x="1339850" y="3843338"/>
          <p14:tracePt t="35787" x="1347788" y="3851275"/>
          <p14:tracePt t="35790" x="1355725" y="3851275"/>
          <p14:tracePt t="35794" x="1363663" y="3859213"/>
          <p14:tracePt t="35796" x="1371600" y="3859213"/>
          <p14:tracePt t="35800" x="1379538" y="3859213"/>
          <p14:tracePt t="35803" x="1379538" y="3867150"/>
          <p14:tracePt t="35805" x="1387475" y="3867150"/>
          <p14:tracePt t="35808" x="1395413" y="3867150"/>
          <p14:tracePt t="35813" x="1403350" y="3867150"/>
          <p14:tracePt t="35816" x="1411288" y="3875088"/>
          <p14:tracePt t="35821" x="1419225" y="3875088"/>
          <p14:tracePt t="35824" x="1427163" y="3875088"/>
          <p14:tracePt t="35828" x="1435100" y="3875088"/>
          <p14:tracePt t="35835" x="1443038" y="3875088"/>
          <p14:tracePt t="35842" x="1450975" y="3875088"/>
          <p14:tracePt t="35852" x="1458913" y="3875088"/>
          <p14:tracePt t="35900" x="1466850" y="3875088"/>
          <p14:tracePt t="35976" x="1474788" y="3875088"/>
          <p14:tracePt t="35986" x="1474788" y="3867150"/>
          <p14:tracePt t="36000" x="1482725" y="3867150"/>
          <p14:tracePt t="36242" x="1490663" y="3867150"/>
          <p14:tracePt t="36245" x="1490663" y="3859213"/>
          <p14:tracePt t="36264" x="1490663" y="3851275"/>
          <p14:tracePt t="36897" x="1498600" y="3851275"/>
          <p14:tracePt t="36952" x="1506538" y="3851275"/>
          <p14:tracePt t="37014" x="1514475" y="3851275"/>
          <p14:tracePt t="37037" x="1522413" y="3851275"/>
          <p14:tracePt t="37058" x="1530350" y="3851275"/>
          <p14:tracePt t="37108" x="1530350" y="3843338"/>
          <p14:tracePt t="37126" x="1538288" y="3843338"/>
          <p14:tracePt t="37158" x="1546225" y="3843338"/>
          <p14:tracePt t="37442" x="1546225" y="3835400"/>
          <p14:tracePt t="37454" x="1554163" y="3835400"/>
          <p14:tracePt t="37474" x="1562100" y="3835400"/>
          <p14:tracePt t="37482" x="1562100" y="3827463"/>
          <p14:tracePt t="37494" x="1571625" y="3827463"/>
          <p14:tracePt t="37498" x="1571625" y="3819525"/>
          <p14:tracePt t="37506" x="1579563" y="3819525"/>
          <p14:tracePt t="37510" x="1579563" y="3811588"/>
          <p14:tracePt t="37520" x="1587500" y="3811588"/>
          <p14:tracePt t="37522" x="1587500" y="3803650"/>
          <p14:tracePt t="37530" x="1595438" y="3803650"/>
          <p14:tracePt t="37532" x="1595438" y="3795713"/>
          <p14:tracePt t="37546" x="1595438" y="3787775"/>
          <p14:tracePt t="37552" x="1603375" y="3787775"/>
          <p14:tracePt t="37640" x="1595438" y="3787775"/>
          <p14:tracePt t="37779" x="1587500" y="3787775"/>
          <p14:tracePt t="37807" x="1579563" y="3787775"/>
          <p14:tracePt t="37863" x="1571625" y="3787775"/>
          <p14:tracePt t="37883" x="1562100" y="3787775"/>
          <p14:tracePt t="37897" x="1554163" y="3787775"/>
          <p14:tracePt t="37907" x="1546225" y="3787775"/>
          <p14:tracePt t="37915" x="1538288" y="3787775"/>
          <p14:tracePt t="37923" x="1530350" y="3787775"/>
          <p14:tracePt t="37934" x="1522413" y="3787775"/>
          <p14:tracePt t="37943" x="1514475" y="3787775"/>
          <p14:tracePt t="37959" x="1506538" y="3787775"/>
          <p14:tracePt t="37965" x="1506538" y="3779838"/>
          <p14:tracePt t="37988" x="1498600" y="3779838"/>
          <p14:tracePt t="38157" x="1490663" y="3779838"/>
          <p14:tracePt t="38173" x="1482725" y="3779838"/>
          <p14:tracePt t="38183" x="1474788" y="3779838"/>
          <p14:tracePt t="38191" x="1466850" y="3779838"/>
          <p14:tracePt t="38202" x="1458913" y="3779838"/>
          <p14:tracePt t="38216" x="1450975" y="3779838"/>
          <p14:tracePt t="38236" x="1443038" y="3779838"/>
          <p14:tracePt t="41800" x="1443038" y="3771900"/>
          <p14:tracePt t="41808" x="1443038" y="3763963"/>
          <p14:tracePt t="41812" x="1435100" y="3763963"/>
          <p14:tracePt t="41815" x="1435100" y="3756025"/>
          <p14:tracePt t="41846" x="1435100" y="3763963"/>
          <p14:tracePt t="41854" x="1443038" y="3771900"/>
          <p14:tracePt t="41857" x="1443038" y="3779838"/>
          <p14:tracePt t="41859" x="1450975" y="3787775"/>
          <p14:tracePt t="41860" x="1458913" y="3795713"/>
          <p14:tracePt t="42361" x="1450975" y="3795713"/>
          <p14:tracePt t="42365" x="1435100" y="3787775"/>
          <p14:tracePt t="42369" x="1419225" y="3779838"/>
          <p14:tracePt t="42371" x="1419225" y="3771900"/>
          <p14:tracePt t="42373" x="1411288" y="3771900"/>
          <p14:tracePt t="42376" x="1395413" y="3763963"/>
          <p14:tracePt t="42378" x="1387475" y="3763963"/>
          <p14:tracePt t="42383" x="1379538" y="3763963"/>
          <p14:tracePt t="42386" x="1371600" y="3763963"/>
          <p14:tracePt t="42388" x="1363663" y="3763963"/>
          <p14:tracePt t="42392" x="1355725" y="3771900"/>
          <p14:tracePt t="42396" x="1347788" y="3771900"/>
          <p14:tracePt t="42400" x="1339850" y="3779838"/>
          <p14:tracePt t="42403" x="1331913" y="3779838"/>
          <p14:tracePt t="42405" x="1331913" y="3787775"/>
          <p14:tracePt t="42407" x="1323975" y="3795713"/>
          <p14:tracePt t="42410" x="1323975" y="3803650"/>
          <p14:tracePt t="42412" x="1331913" y="3811588"/>
          <p14:tracePt t="42414" x="1331913" y="3819525"/>
          <p14:tracePt t="42416" x="1331913" y="3827463"/>
          <p14:tracePt t="42419" x="1331913" y="3835400"/>
          <p14:tracePt t="42421" x="1331913" y="3843338"/>
          <p14:tracePt t="42423" x="1339850" y="3851275"/>
          <p14:tracePt t="42425" x="1339850" y="3859213"/>
          <p14:tracePt t="42426" x="1339850" y="3867150"/>
          <p14:tracePt t="42428" x="1339850" y="3875088"/>
          <p14:tracePt t="42430" x="1339850" y="3883025"/>
          <p14:tracePt t="42432" x="1347788" y="3890963"/>
          <p14:tracePt t="42435" x="1347788" y="3898900"/>
          <p14:tracePt t="42440" x="1347788" y="3930650"/>
          <p14:tracePt t="42442" x="1355725" y="3938588"/>
          <p14:tracePt t="42444" x="1355725" y="3948113"/>
          <p14:tracePt t="42446" x="1355725" y="3963988"/>
          <p14:tracePt t="42448" x="1355725" y="3971925"/>
          <p14:tracePt t="42450" x="1355725" y="3979863"/>
          <p14:tracePt t="42453" x="1355725" y="3987800"/>
          <p14:tracePt t="42456" x="1363663" y="4003675"/>
          <p14:tracePt t="42458" x="1363663" y="4019550"/>
          <p14:tracePt t="42460" x="1363663" y="4027488"/>
          <p14:tracePt t="42462" x="1363663" y="4035425"/>
          <p14:tracePt t="42464" x="1363663" y="4051300"/>
          <p14:tracePt t="42466" x="1363663" y="4059238"/>
          <p14:tracePt t="42470" x="1363663" y="4075113"/>
          <p14:tracePt t="42472" x="1363663" y="4098925"/>
          <p14:tracePt t="42474" x="1363663" y="4106863"/>
          <p14:tracePt t="42476" x="1363663" y="4114800"/>
          <p14:tracePt t="42478" x="1363663" y="4130675"/>
          <p14:tracePt t="42480" x="1363663" y="4138613"/>
          <p14:tracePt t="42482" x="1363663" y="4154488"/>
          <p14:tracePt t="42487" x="1363663" y="4170363"/>
          <p14:tracePt t="42488" x="1363663" y="4186238"/>
          <p14:tracePt t="42490" x="1363663" y="4194175"/>
          <p14:tracePt t="42492" x="1363663" y="4202113"/>
          <p14:tracePt t="42494" x="1363663" y="4210050"/>
          <p14:tracePt t="42496" x="1363663" y="4217988"/>
          <p14:tracePt t="42498" x="1363663" y="4225925"/>
          <p14:tracePt t="42502" x="1363663" y="4241800"/>
          <p14:tracePt t="42504" x="1363663" y="4249738"/>
          <p14:tracePt t="42506" x="1363663" y="4257675"/>
          <p14:tracePt t="42508" x="1363663" y="4265613"/>
          <p14:tracePt t="42510" x="1363663" y="4273550"/>
          <p14:tracePt t="42512" x="1363663" y="4281488"/>
          <p14:tracePt t="42516" x="1363663" y="4291013"/>
          <p14:tracePt t="42519" x="1363663" y="4298950"/>
          <p14:tracePt t="42522" x="1363663" y="4306888"/>
          <p14:tracePt t="42524" x="1363663" y="4314825"/>
          <p14:tracePt t="42528" x="1363663" y="4322763"/>
          <p14:tracePt t="42530" x="1363663" y="4330700"/>
          <p14:tracePt t="42535" x="1363663" y="4338638"/>
          <p14:tracePt t="42538" x="1363663" y="4346575"/>
          <p14:tracePt t="42544" x="1363663" y="4354513"/>
          <p14:tracePt t="42550" x="1363663" y="4362450"/>
          <p14:tracePt t="42560" x="1363663" y="4370388"/>
          <p14:tracePt t="42818" x="1363663" y="4362450"/>
          <p14:tracePt t="42824" x="1371600" y="4362450"/>
          <p14:tracePt t="42835" x="1371600" y="4354513"/>
          <p14:tracePt t="42850" x="1371600" y="4346575"/>
          <p14:tracePt t="42896" x="1371600" y="4338638"/>
          <p14:tracePt t="42906" x="1363663" y="4338638"/>
          <p14:tracePt t="43388" x="1363663" y="4346575"/>
          <p14:tracePt t="43392" x="1363663" y="4354513"/>
          <p14:tracePt t="43396" x="1363663" y="4362450"/>
          <p14:tracePt t="43400" x="1363663" y="4370388"/>
          <p14:tracePt t="43402" x="1363663" y="4378325"/>
          <p14:tracePt t="43407" x="1363663" y="4386263"/>
          <p14:tracePt t="43412" x="1363663" y="4394200"/>
          <p14:tracePt t="43416" x="1363663" y="4402138"/>
          <p14:tracePt t="43422" x="1363663" y="4410075"/>
          <p14:tracePt t="43428" x="1363663" y="4418013"/>
          <p14:tracePt t="43437" x="1363663" y="4425950"/>
          <p14:tracePt t="43444" x="1363663" y="4433888"/>
          <p14:tracePt t="43452" x="1363663" y="4441825"/>
          <p14:tracePt t="43470" x="1363663" y="4449763"/>
          <p14:tracePt t="43520" x="1363663" y="4457700"/>
          <p14:tracePt t="43531" x="1363663" y="4465638"/>
          <p14:tracePt t="43536" x="1363663" y="4473575"/>
          <p14:tracePt t="43544" x="1363663" y="4481513"/>
          <p14:tracePt t="43547" x="1355725" y="4481513"/>
          <p14:tracePt t="43550" x="1355725" y="4489450"/>
          <p14:tracePt t="43556" x="1355725" y="4497388"/>
          <p14:tracePt t="43564" x="1355725" y="4505325"/>
          <p14:tracePt t="43574" x="1355725" y="4513263"/>
          <p14:tracePt t="43582" x="1355725" y="4521200"/>
          <p14:tracePt t="43588" x="1355725" y="4529138"/>
          <p14:tracePt t="43594" x="1347788" y="4529138"/>
          <p14:tracePt t="43596" x="1347788" y="4537075"/>
          <p14:tracePt t="43604" x="1347788" y="4545013"/>
          <p14:tracePt t="43612" x="1347788" y="4552950"/>
          <p14:tracePt t="43624" x="1347788" y="4560888"/>
          <p14:tracePt t="43680" x="1339850" y="4560888"/>
          <p14:tracePt t="43686" x="1339850" y="4568825"/>
          <p14:tracePt t="43934" x="1339850" y="4576763"/>
          <p14:tracePt t="43940" x="1339850" y="4584700"/>
          <p14:tracePt t="43942" x="1347788" y="4584700"/>
          <p14:tracePt t="43946" x="1347788" y="4592638"/>
          <p14:tracePt t="43956" x="1347788" y="4600575"/>
          <p14:tracePt t="43962" x="1355725" y="4600575"/>
          <p14:tracePt t="43966" x="1355725" y="4608513"/>
          <p14:tracePt t="44090" x="1363663" y="4608513"/>
          <p14:tracePt t="44102" x="1363663" y="4616450"/>
          <p14:tracePt t="44104" x="1371600" y="4616450"/>
          <p14:tracePt t="44114" x="1379538" y="4616450"/>
          <p14:tracePt t="44124" x="1387475" y="4616450"/>
          <p14:tracePt t="44136" x="1395413" y="4616450"/>
          <p14:tracePt t="44144" x="1395413" y="4624388"/>
          <p14:tracePt t="44154" x="1403350" y="4624388"/>
          <p14:tracePt t="44781" x="1403350" y="4633913"/>
          <p14:tracePt t="45786" x="1411288" y="4633913"/>
          <p14:tracePt t="45796" x="1419225" y="4633913"/>
          <p14:tracePt t="45800" x="1419225" y="4624388"/>
          <p14:tracePt t="45801" x="1427163" y="4624388"/>
          <p14:tracePt t="45802" x="1435100" y="4624388"/>
          <p14:tracePt t="45805" x="1443038" y="4624388"/>
          <p14:tracePt t="45807" x="1443038" y="4616450"/>
          <p14:tracePt t="45808" x="1450975" y="4616450"/>
          <p14:tracePt t="45810" x="1466850" y="4616450"/>
          <p14:tracePt t="45812" x="1474788" y="4616450"/>
          <p14:tracePt t="45814" x="1482725" y="4608513"/>
          <p14:tracePt t="45816" x="1490663" y="4608513"/>
          <p14:tracePt t="45819" x="1498600" y="4608513"/>
          <p14:tracePt t="45822" x="1522413" y="4608513"/>
          <p14:tracePt t="45824" x="1538288" y="4608513"/>
          <p14:tracePt t="45826" x="1554163" y="4608513"/>
          <p14:tracePt t="45829" x="1562100" y="4600575"/>
          <p14:tracePt t="45830" x="1579563" y="4600575"/>
          <p14:tracePt t="45832" x="1595438" y="4600575"/>
          <p14:tracePt t="45836" x="1627188" y="4600575"/>
          <p14:tracePt t="45838" x="1643063" y="4600575"/>
          <p14:tracePt t="45840" x="1658938" y="4592638"/>
          <p14:tracePt t="45842" x="1674813" y="4592638"/>
          <p14:tracePt t="45844" x="1698625" y="4592638"/>
          <p14:tracePt t="45846" x="1714500" y="4592638"/>
          <p14:tracePt t="45848" x="1730375" y="4592638"/>
          <p14:tracePt t="45850" x="1754188" y="4592638"/>
          <p14:tracePt t="45852" x="1770063" y="4592638"/>
          <p14:tracePt t="45855" x="1793875" y="4592638"/>
          <p14:tracePt t="45856" x="1809750" y="4592638"/>
          <p14:tracePt t="45858" x="1833563" y="4592638"/>
          <p14:tracePt t="45860" x="1849438" y="4600575"/>
          <p14:tracePt t="45862" x="1873250" y="4600575"/>
          <p14:tracePt t="45864" x="1889125" y="4600575"/>
          <p14:tracePt t="45866" x="1912938" y="4600575"/>
          <p14:tracePt t="45869" x="1938338" y="4608513"/>
          <p14:tracePt t="45871" x="1954213" y="4608513"/>
          <p14:tracePt t="45872" x="1978025" y="4608513"/>
          <p14:tracePt t="45874" x="2001838" y="4608513"/>
          <p14:tracePt t="45876" x="2025650" y="4608513"/>
          <p14:tracePt t="45878" x="2041525" y="4616450"/>
          <p14:tracePt t="45880" x="2065338" y="4616450"/>
          <p14:tracePt t="45882" x="2089150" y="4616450"/>
          <p14:tracePt t="45886" x="2128838" y="4624388"/>
          <p14:tracePt t="45888" x="2152650" y="4624388"/>
          <p14:tracePt t="45891" x="2176463" y="4633913"/>
          <p14:tracePt t="45892" x="2192338" y="4633913"/>
          <p14:tracePt t="45894" x="2216150" y="4633913"/>
          <p14:tracePt t="45896" x="2232025" y="4641850"/>
          <p14:tracePt t="45898" x="2255838" y="4641850"/>
          <p14:tracePt t="45900" x="2273300" y="4649788"/>
          <p14:tracePt t="45902" x="2297113" y="4649788"/>
          <p14:tracePt t="45906" x="2336800" y="4657725"/>
          <p14:tracePt t="45909" x="2352675" y="4657725"/>
          <p14:tracePt t="45910" x="2376488" y="4657725"/>
          <p14:tracePt t="45912" x="2392363" y="4665663"/>
          <p14:tracePt t="45914" x="2416175" y="4665663"/>
          <p14:tracePt t="45916" x="2432050" y="4665663"/>
          <p14:tracePt t="45919" x="2447925" y="4665663"/>
          <p14:tracePt t="45924" x="2495550" y="4681538"/>
          <p14:tracePt t="45926" x="2519363" y="4681538"/>
          <p14:tracePt t="45928" x="2535238" y="4681538"/>
          <p14:tracePt t="45930" x="2551113" y="4681538"/>
          <p14:tracePt t="45932" x="2566988" y="4689475"/>
          <p14:tracePt t="45936" x="2598738" y="4689475"/>
          <p14:tracePt t="45940" x="2624138" y="4697413"/>
          <p14:tracePt t="45942" x="2640013" y="4697413"/>
          <p14:tracePt t="45944" x="2655888" y="4697413"/>
          <p14:tracePt t="45955" x="2719388" y="4705350"/>
          <p14:tracePt t="45957" x="2735263" y="4705350"/>
          <p14:tracePt t="45958" x="2743200" y="4705350"/>
          <p14:tracePt t="45960" x="2759075" y="4705350"/>
          <p14:tracePt t="45962" x="2767013" y="4713288"/>
          <p14:tracePt t="45964" x="2774950" y="4713288"/>
          <p14:tracePt t="45966" x="2782888" y="4713288"/>
          <p14:tracePt t="45970" x="2806700" y="4713288"/>
          <p14:tracePt t="45973" x="2814638" y="4713288"/>
          <p14:tracePt t="45974" x="2814638" y="4721225"/>
          <p14:tracePt t="45976" x="2822575" y="4721225"/>
          <p14:tracePt t="45978" x="2830513" y="4721225"/>
          <p14:tracePt t="45980" x="2838450" y="4721225"/>
          <p14:tracePt t="45982" x="2846388" y="4721225"/>
          <p14:tracePt t="45986" x="2854325" y="4721225"/>
          <p14:tracePt t="45990" x="2862263" y="4721225"/>
          <p14:tracePt t="45994" x="2862263" y="4729163"/>
          <p14:tracePt t="45996" x="2870200" y="4729163"/>
          <p14:tracePt t="46134" x="2862263" y="4729163"/>
          <p14:tracePt t="46143" x="2862263" y="4737100"/>
          <p14:tracePt t="46146" x="2854325" y="4737100"/>
          <p14:tracePt t="46162" x="2846388" y="4737100"/>
          <p14:tracePt t="46308" x="2838450" y="4737100"/>
          <p14:tracePt t="46316" x="2838450" y="4745038"/>
          <p14:tracePt t="47216" x="2846388" y="4745038"/>
          <p14:tracePt t="47220" x="2854325" y="4752975"/>
          <p14:tracePt t="47224" x="2862263" y="4752975"/>
          <p14:tracePt t="47226" x="2878138" y="4760913"/>
          <p14:tracePt t="47228" x="2886075" y="4760913"/>
          <p14:tracePt t="47230" x="2901950" y="4768850"/>
          <p14:tracePt t="47232" x="2917825" y="4768850"/>
          <p14:tracePt t="47236" x="2949575" y="4776788"/>
          <p14:tracePt t="47238" x="2967038" y="4784725"/>
          <p14:tracePt t="47240" x="2982913" y="4784725"/>
          <p14:tracePt t="47242" x="3006725" y="4792663"/>
          <p14:tracePt t="47244" x="3030538" y="4800600"/>
          <p14:tracePt t="47246" x="3054350" y="4800600"/>
          <p14:tracePt t="47248" x="3078163" y="4808538"/>
          <p14:tracePt t="47252" x="3125788" y="4824413"/>
          <p14:tracePt t="47254" x="3157538" y="4824413"/>
          <p14:tracePt t="47257" x="3181350" y="4832350"/>
          <p14:tracePt t="47260" x="3236913" y="4848225"/>
          <p14:tracePt t="47262" x="3268663" y="4856163"/>
          <p14:tracePt t="47264" x="3300413" y="4864100"/>
          <p14:tracePt t="47266" x="3333750" y="4864100"/>
          <p14:tracePt t="47269" x="3365500" y="4872038"/>
          <p14:tracePt t="47270" x="3397250" y="4879975"/>
          <p14:tracePt t="47274" x="3460750" y="4887913"/>
          <p14:tracePt t="47276" x="3492500" y="4895850"/>
          <p14:tracePt t="47278" x="3524250" y="4903788"/>
          <p14:tracePt t="47280" x="3556000" y="4911725"/>
          <p14:tracePt t="47283" x="3579813" y="4911725"/>
          <p14:tracePt t="47286" x="3643313" y="4927600"/>
          <p14:tracePt t="47291" x="3708400" y="4935538"/>
          <p14:tracePt t="47292" x="3740150" y="4943475"/>
          <p14:tracePt t="47294" x="3771900" y="4951413"/>
          <p14:tracePt t="47296" x="3803650" y="4959350"/>
          <p14:tracePt t="47298" x="3827463" y="4967288"/>
          <p14:tracePt t="47300" x="3859213" y="4967288"/>
          <p14:tracePt t="47302" x="3890963" y="4976813"/>
          <p14:tracePt t="47304" x="3922713" y="4984750"/>
          <p14:tracePt t="47309" x="3986213" y="5000625"/>
          <p14:tracePt t="47311" x="4019550" y="5008563"/>
          <p14:tracePt t="47313" x="4051300" y="5016500"/>
          <p14:tracePt t="47314" x="4083050" y="5024438"/>
          <p14:tracePt t="47316" x="4114800" y="5032375"/>
          <p14:tracePt t="47319" x="4146550" y="5032375"/>
          <p14:tracePt t="47320" x="4178300" y="5040313"/>
          <p14:tracePt t="47323" x="4210050" y="5048250"/>
          <p14:tracePt t="47327" x="4273550" y="5056188"/>
          <p14:tracePt t="47330" x="4305300" y="5056188"/>
          <p14:tracePt t="47331" x="4337050" y="5064125"/>
          <p14:tracePt t="47332" x="4370388" y="5072063"/>
          <p14:tracePt t="47335" x="4402138" y="5080000"/>
          <p14:tracePt t="47336" x="4433888" y="5087938"/>
          <p14:tracePt t="47339" x="4457700" y="5087938"/>
          <p14:tracePt t="47340" x="4489450" y="5095875"/>
          <p14:tracePt t="47342" x="4521200" y="5103813"/>
          <p14:tracePt t="47344" x="4552950" y="5103813"/>
          <p14:tracePt t="47346" x="4584700" y="5111750"/>
          <p14:tracePt t="47348" x="4616450" y="5119688"/>
          <p14:tracePt t="47350" x="4648200" y="5127625"/>
          <p14:tracePt t="47352" x="4672013" y="5127625"/>
          <p14:tracePt t="47355" x="4705350" y="5135563"/>
          <p14:tracePt t="47356" x="4737100" y="5143500"/>
          <p14:tracePt t="47358" x="4768850" y="5143500"/>
          <p14:tracePt t="47360" x="4792663" y="5151438"/>
          <p14:tracePt t="47362" x="4824413" y="5151438"/>
          <p14:tracePt t="47364" x="4848225" y="5159375"/>
          <p14:tracePt t="47366" x="4879975" y="5159375"/>
          <p14:tracePt t="47368" x="4911725" y="5167313"/>
          <p14:tracePt t="47370" x="4935538" y="5175250"/>
          <p14:tracePt t="47372" x="4967288" y="5175250"/>
          <p14:tracePt t="47374" x="4991100" y="5183188"/>
          <p14:tracePt t="47376" x="5022850" y="5183188"/>
          <p14:tracePt t="47378" x="5046663" y="5191125"/>
          <p14:tracePt t="47380" x="5072063" y="5191125"/>
          <p14:tracePt t="47382" x="5103813" y="5191125"/>
          <p14:tracePt t="47385" x="5127625" y="5199063"/>
          <p14:tracePt t="47386" x="5151438" y="5199063"/>
          <p14:tracePt t="47388" x="5183188" y="5199063"/>
          <p14:tracePt t="47390" x="5207000" y="5207000"/>
          <p14:tracePt t="47392" x="5230813" y="5207000"/>
          <p14:tracePt t="47394" x="5254625" y="5207000"/>
          <p14:tracePt t="47396" x="5278438" y="5214938"/>
          <p14:tracePt t="47398" x="5302250" y="5214938"/>
          <p14:tracePt t="47400" x="5318125" y="5222875"/>
          <p14:tracePt t="47402" x="5341938" y="5222875"/>
          <p14:tracePt t="47405" x="5365750" y="5230813"/>
          <p14:tracePt t="47406" x="5389563" y="5230813"/>
          <p14:tracePt t="47408" x="5414963" y="5230813"/>
          <p14:tracePt t="47410" x="5430838" y="5238750"/>
          <p14:tracePt t="47412" x="5454650" y="5238750"/>
          <p14:tracePt t="47414" x="5470525" y="5238750"/>
          <p14:tracePt t="47416" x="5494338" y="5238750"/>
          <p14:tracePt t="47418" x="5510213" y="5246688"/>
          <p14:tracePt t="47421" x="5526088" y="5246688"/>
          <p14:tracePt t="47422" x="5549900" y="5246688"/>
          <p14:tracePt t="47424" x="5565775" y="5246688"/>
          <p14:tracePt t="47426" x="5581650" y="5254625"/>
          <p14:tracePt t="47428" x="5597525" y="5254625"/>
          <p14:tracePt t="47430" x="5613400" y="5254625"/>
          <p14:tracePt t="47432" x="5629275" y="5254625"/>
          <p14:tracePt t="47435" x="5645150" y="5262563"/>
          <p14:tracePt t="47436" x="5661025" y="5262563"/>
          <p14:tracePt t="47438" x="5676900" y="5262563"/>
          <p14:tracePt t="47440" x="5692775" y="5270500"/>
          <p14:tracePt t="47442" x="5700713" y="5270500"/>
          <p14:tracePt t="47444" x="5716588" y="5270500"/>
          <p14:tracePt t="47446" x="5724525" y="5270500"/>
          <p14:tracePt t="47448" x="5732463" y="5278438"/>
          <p14:tracePt t="47450" x="5749925" y="5278438"/>
          <p14:tracePt t="47452" x="5757863" y="5278438"/>
          <p14:tracePt t="47454" x="5765800" y="5278438"/>
          <p14:tracePt t="47456" x="5773738" y="5278438"/>
          <p14:tracePt t="47458" x="5781675" y="5286375"/>
          <p14:tracePt t="47460" x="5789613" y="5286375"/>
          <p14:tracePt t="47462" x="5797550" y="5286375"/>
          <p14:tracePt t="47464" x="5805488" y="5286375"/>
          <p14:tracePt t="47466" x="5813425" y="5286375"/>
          <p14:tracePt t="47469" x="5821363" y="5286375"/>
          <p14:tracePt t="47471" x="5829300" y="5286375"/>
          <p14:tracePt t="47474" x="5837238" y="5286375"/>
          <p14:tracePt t="47476" x="5845175" y="5286375"/>
          <p14:tracePt t="47478" x="5853113" y="5286375"/>
          <p14:tracePt t="47482" x="5861050" y="5286375"/>
          <p14:tracePt t="47486" x="5868988" y="5286375"/>
          <p14:tracePt t="47490" x="5876925" y="5286375"/>
          <p14:tracePt t="47494" x="5884863" y="5286375"/>
          <p14:tracePt t="47498" x="5892800" y="5286375"/>
          <p14:tracePt t="47500" x="5892800" y="5278438"/>
          <p14:tracePt t="47502" x="5900738" y="5278438"/>
          <p14:tracePt t="47504" x="5908675" y="5278438"/>
          <p14:tracePt t="47508" x="5916613" y="5278438"/>
          <p14:tracePt t="47510" x="5924550" y="5278438"/>
          <p14:tracePt t="47512" x="5932488" y="5270500"/>
          <p14:tracePt t="47516" x="5940425" y="5270500"/>
          <p14:tracePt t="47518" x="5948363" y="5270500"/>
          <p14:tracePt t="47520" x="5956300" y="5262563"/>
          <p14:tracePt t="47522" x="5964238" y="5262563"/>
          <p14:tracePt t="47524" x="5972175" y="5262563"/>
          <p14:tracePt t="47526" x="5980113" y="5262563"/>
          <p14:tracePt t="47528" x="5988050" y="5254625"/>
          <p14:tracePt t="47530" x="5995988" y="5254625"/>
          <p14:tracePt t="47532" x="6003925" y="5254625"/>
          <p14:tracePt t="47535" x="6011863" y="5246688"/>
          <p14:tracePt t="47536" x="6019800" y="5246688"/>
          <p14:tracePt t="47538" x="6027738" y="5246688"/>
          <p14:tracePt t="47540" x="6043613" y="5238750"/>
          <p14:tracePt t="47542" x="6051550" y="5238750"/>
          <p14:tracePt t="47544" x="6059488" y="5230813"/>
          <p14:tracePt t="47546" x="6075363" y="5230813"/>
          <p14:tracePt t="47548" x="6083300" y="5230813"/>
          <p14:tracePt t="47550" x="6091238" y="5222875"/>
          <p14:tracePt t="47552" x="6108700" y="5222875"/>
          <p14:tracePt t="47554" x="6116638" y="5222875"/>
          <p14:tracePt t="47556" x="6132513" y="5214938"/>
          <p14:tracePt t="47558" x="6140450" y="5214938"/>
          <p14:tracePt t="47560" x="6156325" y="5214938"/>
          <p14:tracePt t="47562" x="6164263" y="5214938"/>
          <p14:tracePt t="47564" x="6180138" y="5207000"/>
          <p14:tracePt t="47566" x="6196013" y="5207000"/>
          <p14:tracePt t="47568" x="6203950" y="5207000"/>
          <p14:tracePt t="47570" x="6219825" y="5207000"/>
          <p14:tracePt t="47572" x="6235700" y="5207000"/>
          <p14:tracePt t="47574" x="6243638" y="5199063"/>
          <p14:tracePt t="47576" x="6259513" y="5199063"/>
          <p14:tracePt t="47578" x="6275388" y="5199063"/>
          <p14:tracePt t="47580" x="6291263" y="5199063"/>
          <p14:tracePt t="47582" x="6307138" y="5191125"/>
          <p14:tracePt t="47584" x="6315075" y="5191125"/>
          <p14:tracePt t="47586" x="6330950" y="5191125"/>
          <p14:tracePt t="47588" x="6346825" y="5191125"/>
          <p14:tracePt t="47590" x="6362700" y="5183188"/>
          <p14:tracePt t="47592" x="6370638" y="5183188"/>
          <p14:tracePt t="47594" x="6386513" y="5183188"/>
          <p14:tracePt t="47596" x="6402388" y="5183188"/>
          <p14:tracePt t="47598" x="6418263" y="5183188"/>
          <p14:tracePt t="47600" x="6426200" y="5175250"/>
          <p14:tracePt t="47601" x="6442075" y="5175250"/>
          <p14:tracePt t="47604" x="6459538" y="5175250"/>
          <p14:tracePt t="47606" x="6467475" y="5175250"/>
          <p14:tracePt t="47608" x="6483350" y="5167313"/>
          <p14:tracePt t="47610" x="6499225" y="5167313"/>
          <p14:tracePt t="47612" x="6507163" y="5167313"/>
          <p14:tracePt t="47614" x="6523038" y="5167313"/>
          <p14:tracePt t="47616" x="6538913" y="5167313"/>
          <p14:tracePt t="47618" x="6546850" y="5167313"/>
          <p14:tracePt t="47620" x="6562725" y="5167313"/>
          <p14:tracePt t="47622" x="6570663" y="5167313"/>
          <p14:tracePt t="47624" x="6586538" y="5167313"/>
          <p14:tracePt t="47626" x="6594475" y="5167313"/>
          <p14:tracePt t="47628" x="6610350" y="5167313"/>
          <p14:tracePt t="47630" x="6618288" y="5167313"/>
          <p14:tracePt t="47632" x="6634163" y="5159375"/>
          <p14:tracePt t="47635" x="6642100" y="5159375"/>
          <p14:tracePt t="47636" x="6657975" y="5159375"/>
          <p14:tracePt t="47638" x="6665913" y="5159375"/>
          <p14:tracePt t="47640" x="6673850" y="5159375"/>
          <p14:tracePt t="47642" x="6689725" y="5159375"/>
          <p14:tracePt t="47644" x="6697663" y="5159375"/>
          <p14:tracePt t="47646" x="6705600" y="5159375"/>
          <p14:tracePt t="47648" x="6713538" y="5159375"/>
          <p14:tracePt t="47650" x="6721475" y="5159375"/>
          <p14:tracePt t="47652" x="6729413" y="5151438"/>
          <p14:tracePt t="47654" x="6737350" y="5151438"/>
          <p14:tracePt t="47656" x="6745288" y="5151438"/>
          <p14:tracePt t="47658" x="6753225" y="5151438"/>
          <p14:tracePt t="47660" x="6761163" y="5151438"/>
          <p14:tracePt t="47662" x="6769100" y="5151438"/>
          <p14:tracePt t="47664" x="6777038" y="5151438"/>
          <p14:tracePt t="47666" x="6784975" y="5151438"/>
          <p14:tracePt t="47668" x="6794500" y="5151438"/>
          <p14:tracePt t="47670" x="6794500" y="5143500"/>
          <p14:tracePt t="47672" x="6802438" y="5143500"/>
          <p14:tracePt t="47674" x="6810375" y="5143500"/>
          <p14:tracePt t="47676" x="6818313" y="5143500"/>
          <p14:tracePt t="47680" x="6826250" y="5143500"/>
          <p14:tracePt t="47685" x="6834188" y="5143500"/>
          <p14:tracePt t="47686" x="6834188" y="5135563"/>
          <p14:tracePt t="47688" x="6842125" y="5135563"/>
          <p14:tracePt t="47694" x="6850063" y="5135563"/>
          <p14:tracePt t="47700" x="6858000" y="5127625"/>
          <p14:tracePt t="47708" x="6865938" y="5127625"/>
          <p14:tracePt t="47714" x="6865938" y="5119688"/>
          <p14:tracePt t="47719" x="6873875" y="5119688"/>
          <p14:tracePt t="47726" x="6873875" y="5111750"/>
          <p14:tracePt t="47730" x="6881813" y="5111750"/>
          <p14:tracePt t="47742" x="6889750" y="5103813"/>
          <p14:tracePt t="47754" x="6897688" y="5103813"/>
          <p14:tracePt t="47756" x="6897688" y="5095875"/>
          <p14:tracePt t="47764" x="6905625" y="5095875"/>
          <p14:tracePt t="47766" x="6905625" y="5087938"/>
          <p14:tracePt t="47770" x="6913563" y="5087938"/>
          <p14:tracePt t="47774" x="6921500" y="5087938"/>
          <p14:tracePt t="47776" x="6921500" y="5080000"/>
          <p14:tracePt t="47780" x="6929438" y="5080000"/>
          <p14:tracePt t="47782" x="6937375" y="5080000"/>
          <p14:tracePt t="47785" x="6937375" y="5072063"/>
          <p14:tracePt t="47786" x="6945313" y="5072063"/>
          <p14:tracePt t="47790" x="6953250" y="5072063"/>
          <p14:tracePt t="47792" x="6953250" y="5064125"/>
          <p14:tracePt t="47794" x="6961188" y="5064125"/>
          <p14:tracePt t="47796" x="6969125" y="5064125"/>
          <p14:tracePt t="47800" x="6977063" y="5064125"/>
          <p14:tracePt t="47802" x="6977063" y="5056188"/>
          <p14:tracePt t="47804" x="6985000" y="5056188"/>
          <p14:tracePt t="47808" x="6992938" y="5056188"/>
          <p14:tracePt t="47810" x="7000875" y="5056188"/>
          <p14:tracePt t="47814" x="7008813" y="5048250"/>
          <p14:tracePt t="47818" x="7016750" y="5048250"/>
          <p14:tracePt t="47824" x="7024688" y="5048250"/>
          <p14:tracePt t="47830" x="7032625" y="5048250"/>
          <p14:tracePt t="47835" x="7032625" y="5040313"/>
          <p14:tracePt t="47938" x="7024688" y="5040313"/>
          <p14:tracePt t="47952" x="7016750" y="5040313"/>
          <p14:tracePt t="47958" x="7016750" y="5032375"/>
          <p14:tracePt t="47961" x="7008813" y="5032375"/>
          <p14:tracePt t="47971" x="7000875" y="5032375"/>
          <p14:tracePt t="47976" x="6992938" y="5032375"/>
          <p14:tracePt t="47982" x="6985000" y="5032375"/>
          <p14:tracePt t="47988" x="6977063" y="5032375"/>
          <p14:tracePt t="47998" x="6969125" y="5032375"/>
          <p14:tracePt t="48001" x="6969125" y="5024438"/>
          <p14:tracePt t="48009" x="6961188" y="5024438"/>
          <p14:tracePt t="48518" x="6969125" y="5024438"/>
          <p14:tracePt t="48524" x="6977063" y="5024438"/>
          <p14:tracePt t="48528" x="6985000" y="5024438"/>
          <p14:tracePt t="48532" x="6992938" y="5024438"/>
          <p14:tracePt t="48535" x="7000875" y="5024438"/>
          <p14:tracePt t="48536" x="7008813" y="5016500"/>
          <p14:tracePt t="48540" x="7016750" y="5016500"/>
          <p14:tracePt t="48542" x="7024688" y="5016500"/>
          <p14:tracePt t="48543" x="7032625" y="5016500"/>
          <p14:tracePt t="48546" x="7040563" y="5016500"/>
          <p14:tracePt t="48547" x="7048500" y="5016500"/>
          <p14:tracePt t="48550" x="7056438" y="5016500"/>
          <p14:tracePt t="48552" x="7064375" y="5016500"/>
          <p14:tracePt t="48553" x="7072313" y="5016500"/>
          <p14:tracePt t="48555" x="7080250" y="5016500"/>
          <p14:tracePt t="48557" x="7088188" y="5024438"/>
          <p14:tracePt t="48559" x="7096125" y="5024438"/>
          <p14:tracePt t="48561" x="7104063" y="5024438"/>
          <p14:tracePt t="48563" x="7112000" y="5024438"/>
          <p14:tracePt t="48565" x="7119938" y="5024438"/>
          <p14:tracePt t="48568" x="7127875" y="5024438"/>
          <p14:tracePt t="48570" x="7135813" y="5024438"/>
          <p14:tracePt t="48572" x="7145338" y="5024438"/>
          <p14:tracePt t="48573" x="7153275" y="5024438"/>
          <p14:tracePt t="48575" x="7161213" y="5024438"/>
          <p14:tracePt t="48577" x="7169150" y="5024438"/>
          <p14:tracePt t="48579" x="7177088" y="5024438"/>
          <p14:tracePt t="48581" x="7185025" y="5024438"/>
          <p14:tracePt t="48584" x="7192963" y="5024438"/>
          <p14:tracePt t="48586" x="7200900" y="5032375"/>
          <p14:tracePt t="48588" x="7208838" y="5032375"/>
          <p14:tracePt t="48589" x="7216775" y="5032375"/>
          <p14:tracePt t="48591" x="7224713" y="5032375"/>
          <p14:tracePt t="48593" x="7232650" y="5032375"/>
          <p14:tracePt t="48595" x="7240588" y="5032375"/>
          <p14:tracePt t="48597" x="7248525" y="5032375"/>
          <p14:tracePt t="48599" x="7256463" y="5032375"/>
          <p14:tracePt t="48604" x="7264400" y="5032375"/>
          <p14:tracePt t="48605" x="7272338" y="5032375"/>
          <p14:tracePt t="48608" x="7280275" y="5032375"/>
          <p14:tracePt t="48612" x="7288213" y="5040313"/>
          <p14:tracePt t="48613" x="7296150" y="5040313"/>
          <p14:tracePt t="48618" x="7304088" y="5040313"/>
          <p14:tracePt t="48622" x="7312025" y="5040313"/>
          <p14:tracePt t="48623" x="7319963" y="5040313"/>
          <p14:tracePt t="48628" x="7327900" y="5040313"/>
          <p14:tracePt t="48634" x="7335838" y="5040313"/>
          <p14:tracePt t="48638" x="7343775" y="5040313"/>
          <p14:tracePt t="48642" x="7351713" y="5048250"/>
          <p14:tracePt t="48648" x="7359650" y="5048250"/>
          <p14:tracePt t="48654" x="7367588" y="5048250"/>
          <p14:tracePt t="48662" x="7375525" y="5048250"/>
          <p14:tracePt t="48669" x="7383463" y="5048250"/>
          <p14:tracePt t="48674" x="7391400" y="5048250"/>
          <p14:tracePt t="48680" x="7399338" y="5048250"/>
          <p14:tracePt t="48687" x="7407275" y="5048250"/>
          <p14:tracePt t="48688" x="7415213" y="5048250"/>
          <p14:tracePt t="48692" x="7423150" y="5048250"/>
          <p14:tracePt t="48696" x="7431088" y="5048250"/>
          <p14:tracePt t="48698" x="7431088" y="5056188"/>
          <p14:tracePt t="48700" x="7439025" y="5056188"/>
          <p14:tracePt t="48704" x="7446963" y="5056188"/>
          <p14:tracePt t="48706" x="7454900" y="5056188"/>
          <p14:tracePt t="48708" x="7462838" y="5056188"/>
          <p14:tracePt t="48710" x="7470775" y="5056188"/>
          <p14:tracePt t="48714" x="7478713" y="5056188"/>
          <p14:tracePt t="48716" x="7486650" y="5056188"/>
          <p14:tracePt t="48719" x="7496175" y="5056188"/>
          <p14:tracePt t="48721" x="7504113" y="5056188"/>
          <p14:tracePt t="48724" x="7512050" y="5056188"/>
          <p14:tracePt t="48726" x="7519988" y="5064125"/>
          <p14:tracePt t="48728" x="7527925" y="5064125"/>
          <p14:tracePt t="48730" x="7535863" y="5064125"/>
          <p14:tracePt t="48732" x="7543800" y="5064125"/>
          <p14:tracePt t="48737" x="7559675" y="5064125"/>
          <p14:tracePt t="48738" x="7567613" y="5064125"/>
          <p14:tracePt t="48742" x="7575550" y="5064125"/>
          <p14:tracePt t="48744" x="7583488" y="5064125"/>
          <p14:tracePt t="48746" x="7591425" y="5064125"/>
          <p14:tracePt t="48748" x="7599363" y="5064125"/>
          <p14:tracePt t="48751" x="7607300" y="5064125"/>
          <p14:tracePt t="48754" x="7623175" y="5064125"/>
          <p14:tracePt t="48756" x="7631113" y="5064125"/>
          <p14:tracePt t="48758" x="7639050" y="5072063"/>
          <p14:tracePt t="48760" x="7646988" y="5072063"/>
          <p14:tracePt t="48762" x="7654925" y="5072063"/>
          <p14:tracePt t="48764" x="7662863" y="5072063"/>
          <p14:tracePt t="48766" x="7670800" y="5072063"/>
          <p14:tracePt t="48770" x="7678738" y="5072063"/>
          <p14:tracePt t="48772" x="7686675" y="5072063"/>
          <p14:tracePt t="48774" x="7694613" y="5072063"/>
          <p14:tracePt t="48776" x="7702550" y="5072063"/>
          <p14:tracePt t="48778" x="7710488" y="5072063"/>
          <p14:tracePt t="48780" x="7718425" y="5072063"/>
          <p14:tracePt t="48782" x="7726363" y="5072063"/>
          <p14:tracePt t="48786" x="7742238" y="5072063"/>
          <p14:tracePt t="48788" x="7750175" y="5072063"/>
          <p14:tracePt t="48790" x="7758113" y="5072063"/>
          <p14:tracePt t="48792" x="7766050" y="5072063"/>
          <p14:tracePt t="48794" x="7773988" y="5072063"/>
          <p14:tracePt t="48798" x="7781925" y="5072063"/>
          <p14:tracePt t="48800" x="7789863" y="5072063"/>
          <p14:tracePt t="48802" x="7797800" y="5072063"/>
          <p14:tracePt t="48804" x="7797800" y="5064125"/>
          <p14:tracePt t="48806" x="7805738" y="5064125"/>
          <p14:tracePt t="48808" x="7813675" y="5064125"/>
          <p14:tracePt t="48810" x="7821613" y="5064125"/>
          <p14:tracePt t="48814" x="7829550" y="5064125"/>
          <p14:tracePt t="48816" x="7839075" y="5064125"/>
          <p14:tracePt t="48820" x="7847013" y="5064125"/>
          <p14:tracePt t="48824" x="7854950" y="5064125"/>
          <p14:tracePt t="48826" x="7862888" y="5064125"/>
          <p14:tracePt t="48830" x="7870825" y="5064125"/>
          <p14:tracePt t="48835" x="7878763" y="5064125"/>
          <p14:tracePt t="48838" x="7886700" y="5064125"/>
          <p14:tracePt t="48842" x="7894638" y="5064125"/>
          <p14:tracePt t="48848" x="7902575" y="5064125"/>
          <p14:tracePt t="48854" x="7910513" y="5056188"/>
          <p14:tracePt t="48862" x="7918450" y="5056188"/>
          <p14:tracePt t="49082" x="7910513" y="5056188"/>
          <p14:tracePt t="49092" x="7902575" y="5056188"/>
          <p14:tracePt t="49100" x="7894638" y="5056188"/>
          <p14:tracePt t="49106" x="7886700" y="5056188"/>
          <p14:tracePt t="49112" x="7878763" y="5056188"/>
          <p14:tracePt t="49119" x="7870825" y="5056188"/>
          <p14:tracePt t="49126" x="7862888" y="5056188"/>
          <p14:tracePt t="49136" x="7854950" y="5056188"/>
          <p14:tracePt t="49272" x="7847013" y="5056188"/>
          <p14:tracePt t="49287" x="7839075" y="5056188"/>
          <p14:tracePt t="49302" x="7829550" y="5056188"/>
          <p14:tracePt t="49306" x="7829550" y="5064125"/>
          <p14:tracePt t="49316" x="7821613" y="5064125"/>
          <p14:tracePt t="49328" x="7813675" y="5064125"/>
          <p14:tracePt t="49353" x="7805738" y="5064125"/>
          <p14:tracePt t="49358" x="7805738" y="5056188"/>
          <p14:tracePt t="49364" x="7797800" y="5056188"/>
          <p14:tracePt t="49372" x="7789863" y="5056188"/>
          <p14:tracePt t="49380" x="7781925" y="5056188"/>
          <p14:tracePt t="49388" x="7773988" y="5056188"/>
          <p14:tracePt t="49396" x="7766050" y="5056188"/>
          <p14:tracePt t="49402" x="7758113" y="5056188"/>
          <p14:tracePt t="49408" x="7750175" y="5056188"/>
          <p14:tracePt t="49414" x="7742238" y="5056188"/>
          <p14:tracePt t="49419" x="7734300" y="5056188"/>
          <p14:tracePt t="49422" x="7726363" y="5056188"/>
          <p14:tracePt t="49426" x="7718425" y="5056188"/>
          <p14:tracePt t="49430" x="7710488" y="5064125"/>
          <p14:tracePt t="49437" x="7694613" y="5064125"/>
          <p14:tracePt t="49440" x="7686675" y="5064125"/>
          <p14:tracePt t="49444" x="7678738" y="5064125"/>
          <p14:tracePt t="49446" x="7670800" y="5064125"/>
          <p14:tracePt t="49448" x="7662863" y="5064125"/>
          <p14:tracePt t="49452" x="7654925" y="5064125"/>
          <p14:tracePt t="49455" x="7646988" y="5064125"/>
          <p14:tracePt t="49457" x="7639050" y="5064125"/>
          <p14:tracePt t="49460" x="7631113" y="5064125"/>
          <p14:tracePt t="49462" x="7623175" y="5064125"/>
          <p14:tracePt t="49464" x="7615238" y="5064125"/>
          <p14:tracePt t="49466" x="7607300" y="5064125"/>
          <p14:tracePt t="49470" x="7599363" y="5064125"/>
          <p14:tracePt t="49472" x="7591425" y="5064125"/>
          <p14:tracePt t="49474" x="7583488" y="5064125"/>
          <p14:tracePt t="49476" x="7575550" y="5064125"/>
          <p14:tracePt t="49480" x="7567613" y="5064125"/>
          <p14:tracePt t="49482" x="7559675" y="5064125"/>
          <p14:tracePt t="49486" x="7543800" y="5064125"/>
          <p14:tracePt t="49490" x="7535863" y="5064125"/>
          <p14:tracePt t="49492" x="7527925" y="5064125"/>
          <p14:tracePt t="49496" x="7519988" y="5072063"/>
          <p14:tracePt t="49498" x="7512050" y="5072063"/>
          <p14:tracePt t="49502" x="7504113" y="5072063"/>
          <p14:tracePt t="49506" x="7496175" y="5072063"/>
          <p14:tracePt t="49510" x="7486650" y="5072063"/>
          <p14:tracePt t="49514" x="7478713" y="5072063"/>
          <p14:tracePt t="49519" x="7470775" y="5072063"/>
          <p14:tracePt t="49522" x="7462838" y="5072063"/>
          <p14:tracePt t="49526" x="7454900" y="5072063"/>
          <p14:tracePt t="49530" x="7446963" y="5072063"/>
          <p14:tracePt t="49536" x="7439025" y="5072063"/>
          <p14:tracePt t="49540" x="7431088" y="5072063"/>
          <p14:tracePt t="49544" x="7423150" y="5072063"/>
          <p14:tracePt t="49546" x="7423150" y="5080000"/>
          <p14:tracePt t="49548" x="7415213" y="5080000"/>
          <p14:tracePt t="49553" x="7407275" y="5080000"/>
          <p14:tracePt t="49556" x="7399338" y="5080000"/>
          <p14:tracePt t="49562" x="7391400" y="5080000"/>
          <p14:tracePt t="49566" x="7383463" y="5080000"/>
          <p14:tracePt t="49569" x="7375525" y="5080000"/>
          <p14:tracePt t="49572" x="7367588" y="5080000"/>
          <p14:tracePt t="49576" x="7359650" y="5080000"/>
          <p14:tracePt t="49578" x="7351713" y="5087938"/>
          <p14:tracePt t="49582" x="7343775" y="5087938"/>
          <p14:tracePt t="49586" x="7335838" y="5087938"/>
          <p14:tracePt t="49588" x="7327900" y="5087938"/>
          <p14:tracePt t="49590" x="7319963" y="5087938"/>
          <p14:tracePt t="49595" x="7312025" y="5087938"/>
          <p14:tracePt t="49596" x="7304088" y="5087938"/>
          <p14:tracePt t="49600" x="7296150" y="5087938"/>
          <p14:tracePt t="49604" x="7288213" y="5087938"/>
          <p14:tracePt t="49608" x="7280275" y="5095875"/>
          <p14:tracePt t="49610" x="7272338" y="5095875"/>
          <p14:tracePt t="49616" x="7264400" y="5095875"/>
          <p14:tracePt t="49620" x="7256463" y="5095875"/>
          <p14:tracePt t="49626" x="7248525" y="5095875"/>
          <p14:tracePt t="49630" x="7240588" y="5095875"/>
          <p14:tracePt t="49637" x="7232650" y="5095875"/>
          <p14:tracePt t="49640" x="7232650" y="5103813"/>
          <p14:tracePt t="49643" x="7224713" y="5103813"/>
          <p14:tracePt t="49648" x="7216775" y="5103813"/>
          <p14:tracePt t="49654" x="7208838" y="5103813"/>
          <p14:tracePt t="49658" x="7200900" y="5103813"/>
          <p14:tracePt t="49664" x="7192963" y="5103813"/>
          <p14:tracePt t="49670" x="7185025" y="5111750"/>
          <p14:tracePt t="49674" x="7177088" y="5111750"/>
          <p14:tracePt t="49678" x="7169150" y="5111750"/>
          <p14:tracePt t="49682" x="7161213" y="5111750"/>
          <p14:tracePt t="49686" x="7153275" y="5111750"/>
          <p14:tracePt t="49688" x="7145338" y="5111750"/>
          <p14:tracePt t="49692" x="7135813" y="5111750"/>
          <p14:tracePt t="49694" x="7127875" y="5111750"/>
          <p14:tracePt t="49698" x="7119938" y="5111750"/>
          <p14:tracePt t="49700" x="7112000" y="5111750"/>
          <p14:tracePt t="49705" x="7104063" y="5111750"/>
          <p14:tracePt t="49706" x="7096125" y="5111750"/>
          <p14:tracePt t="49708" x="7088188" y="5111750"/>
          <p14:tracePt t="49710" x="7080250" y="5111750"/>
          <p14:tracePt t="49714" x="7072313" y="5111750"/>
          <p14:tracePt t="49716" x="7064375" y="5111750"/>
          <p14:tracePt t="49720" x="7048500" y="5111750"/>
          <p14:tracePt t="49722" x="7040563" y="5111750"/>
          <p14:tracePt t="49724" x="7032625" y="5111750"/>
          <p14:tracePt t="49726" x="7016750" y="5111750"/>
          <p14:tracePt t="49728" x="7008813" y="5111750"/>
          <p14:tracePt t="49730" x="7000875" y="5111750"/>
          <p14:tracePt t="49732" x="6992938" y="5111750"/>
          <p14:tracePt t="49735" x="6985000" y="5111750"/>
          <p14:tracePt t="49736" x="6977063" y="5111750"/>
          <p14:tracePt t="49738" x="6969125" y="5111750"/>
          <p14:tracePt t="49740" x="6961188" y="5111750"/>
          <p14:tracePt t="49742" x="6953250" y="5111750"/>
          <p14:tracePt t="49744" x="6945313" y="5111750"/>
          <p14:tracePt t="49746" x="6929438" y="5111750"/>
          <p14:tracePt t="49748" x="6921500" y="5111750"/>
          <p14:tracePt t="49749" x="6913563" y="5111750"/>
          <p14:tracePt t="49752" x="6905625" y="5111750"/>
          <p14:tracePt t="49753" x="6897688" y="5111750"/>
          <p14:tracePt t="49755" x="6889750" y="5111750"/>
          <p14:tracePt t="49758" x="6881813" y="5111750"/>
          <p14:tracePt t="49759" x="6873875" y="5111750"/>
          <p14:tracePt t="49761" x="6865938" y="5103813"/>
          <p14:tracePt t="49766" x="6858000" y="5103813"/>
          <p14:tracePt t="49768" x="6850063" y="5103813"/>
          <p14:tracePt t="49770" x="6842125" y="5103813"/>
          <p14:tracePt t="49771" x="6834188" y="5103813"/>
          <p14:tracePt t="49774" x="6826250" y="5103813"/>
          <p14:tracePt t="49775" x="6818313" y="5103813"/>
          <p14:tracePt t="49777" x="6810375" y="5103813"/>
          <p14:tracePt t="49782" x="6802438" y="5103813"/>
          <p14:tracePt t="49784" x="6794500" y="5103813"/>
          <p14:tracePt t="49786" x="6784975" y="5103813"/>
          <p14:tracePt t="49788" x="6777038" y="5103813"/>
          <p14:tracePt t="49791" x="6769100" y="5103813"/>
          <p14:tracePt t="49793" x="6761163" y="5095875"/>
          <p14:tracePt t="49796" x="6753225" y="5095875"/>
          <p14:tracePt t="49800" x="6745288" y="5095875"/>
          <p14:tracePt t="49804" x="6737350" y="5095875"/>
          <p14:tracePt t="49806" x="6729413" y="5095875"/>
          <p14:tracePt t="49810" x="6721475" y="5095875"/>
          <p14:tracePt t="49814" x="6713538" y="5095875"/>
          <p14:tracePt t="49816" x="6705600" y="5103813"/>
          <p14:tracePt t="49820" x="6697663" y="5103813"/>
          <p14:tracePt t="49824" x="6689725" y="5103813"/>
          <p14:tracePt t="49828" x="6681788" y="5103813"/>
          <p14:tracePt t="49832" x="6673850" y="5103813"/>
          <p14:tracePt t="49836" x="6665913" y="5103813"/>
          <p14:tracePt t="49840" x="6657975" y="5103813"/>
          <p14:tracePt t="49842" x="6650038" y="5103813"/>
          <p14:tracePt t="49846" x="6642100" y="5103813"/>
          <p14:tracePt t="49850" x="6634163" y="5103813"/>
          <p14:tracePt t="49853" x="6626225" y="5103813"/>
          <p14:tracePt t="49856" x="6618288" y="5103813"/>
          <p14:tracePt t="49858" x="6610350" y="5103813"/>
          <p14:tracePt t="49862" x="6602413" y="5103813"/>
          <p14:tracePt t="49864" x="6594475" y="5103813"/>
          <p14:tracePt t="49866" x="6586538" y="5103813"/>
          <p14:tracePt t="49869" x="6578600" y="5103813"/>
          <p14:tracePt t="49872" x="6570663" y="5095875"/>
          <p14:tracePt t="49874" x="6562725" y="5095875"/>
          <p14:tracePt t="49876" x="6554788" y="5095875"/>
          <p14:tracePt t="49878" x="6546850" y="5095875"/>
          <p14:tracePt t="49880" x="6538913" y="5095875"/>
          <p14:tracePt t="49882" x="6530975" y="5095875"/>
          <p14:tracePt t="49886" x="6515100" y="5095875"/>
          <p14:tracePt t="49888" x="6507163" y="5095875"/>
          <p14:tracePt t="49891" x="6499225" y="5095875"/>
          <p14:tracePt t="49892" x="6491288" y="5095875"/>
          <p14:tracePt t="49894" x="6483350" y="5095875"/>
          <p14:tracePt t="49896" x="6475413" y="5095875"/>
          <p14:tracePt t="49898" x="6467475" y="5095875"/>
          <p14:tracePt t="49900" x="6459538" y="5095875"/>
          <p14:tracePt t="49902" x="6451600" y="5095875"/>
          <p14:tracePt t="49904" x="6442075" y="5095875"/>
          <p14:tracePt t="49906" x="6434138" y="5095875"/>
          <p14:tracePt t="49908" x="6426200" y="5095875"/>
          <p14:tracePt t="49910" x="6418263" y="5095875"/>
          <p14:tracePt t="49912" x="6410325" y="5095875"/>
          <p14:tracePt t="49914" x="6402388" y="5095875"/>
          <p14:tracePt t="49916" x="6386513" y="5095875"/>
          <p14:tracePt t="49919" x="6378575" y="5095875"/>
          <p14:tracePt t="49920" x="6370638" y="5095875"/>
          <p14:tracePt t="49923" x="6362700" y="5095875"/>
          <p14:tracePt t="49924" x="6354763" y="5087938"/>
          <p14:tracePt t="49926" x="6346825" y="5087938"/>
          <p14:tracePt t="49928" x="6338888" y="5087938"/>
          <p14:tracePt t="49930" x="6330950" y="5087938"/>
          <p14:tracePt t="49932" x="6315075" y="5087938"/>
          <p14:tracePt t="49936" x="6299200" y="5087938"/>
          <p14:tracePt t="49939" x="6291263" y="5095875"/>
          <p14:tracePt t="49940" x="6283325" y="5095875"/>
          <p14:tracePt t="49942" x="6275388" y="5095875"/>
          <p14:tracePt t="49944" x="6267450" y="5095875"/>
          <p14:tracePt t="49946" x="6259513" y="5095875"/>
          <p14:tracePt t="49954" x="6219825" y="5095875"/>
          <p14:tracePt t="49956" x="6211888" y="5095875"/>
          <p14:tracePt t="49958" x="6203950" y="5095875"/>
          <p14:tracePt t="49960" x="6196013" y="5095875"/>
          <p14:tracePt t="49962" x="6180138" y="5095875"/>
          <p14:tracePt t="49964" x="6172200" y="5103813"/>
          <p14:tracePt t="49966" x="6164263" y="5103813"/>
          <p14:tracePt t="49970" x="6156325" y="5103813"/>
          <p14:tracePt t="49970" x="6148388" y="5103813"/>
          <p14:tracePt t="49972" x="6140450" y="5103813"/>
          <p14:tracePt t="49974" x="6132513" y="5103813"/>
          <p14:tracePt t="49976" x="6116638" y="5103813"/>
          <p14:tracePt t="49978" x="6108700" y="5103813"/>
          <p14:tracePt t="49980" x="6100763" y="5103813"/>
          <p14:tracePt t="49982" x="6091238" y="5111750"/>
          <p14:tracePt t="49986" x="6075363" y="5111750"/>
          <p14:tracePt t="49988" x="6067425" y="5111750"/>
          <p14:tracePt t="49990" x="6059488" y="5111750"/>
          <p14:tracePt t="49992" x="6051550" y="5111750"/>
          <p14:tracePt t="49994" x="6043613" y="5111750"/>
          <p14:tracePt t="49996" x="6035675" y="5119688"/>
          <p14:tracePt t="49998" x="6027738" y="5119688"/>
          <p14:tracePt t="50002" x="6019800" y="5119688"/>
          <p14:tracePt t="50004" x="6011863" y="5119688"/>
          <p14:tracePt t="50006" x="6003925" y="5119688"/>
          <p14:tracePt t="50010" x="5995988" y="5119688"/>
          <p14:tracePt t="50012" x="5988050" y="5119688"/>
          <p14:tracePt t="50016" x="5980113" y="5119688"/>
          <p14:tracePt t="50018" x="5972175" y="5119688"/>
          <p14:tracePt t="50024" x="5964238" y="5119688"/>
          <p14:tracePt t="50028" x="5956300" y="5119688"/>
          <p14:tracePt t="50035" x="5948363" y="5119688"/>
          <p14:tracePt t="51960" x="5956300" y="5119688"/>
          <p14:tracePt t="51962" x="5956300" y="5111750"/>
          <p14:tracePt t="51965" x="5964238" y="5111750"/>
          <p14:tracePt t="51971" x="5980113" y="5103813"/>
          <p14:tracePt t="51974" x="5988050" y="5103813"/>
          <p14:tracePt t="51976" x="5995988" y="5103813"/>
          <p14:tracePt t="51978" x="6003925" y="5095875"/>
          <p14:tracePt t="51980" x="6011863" y="5095875"/>
          <p14:tracePt t="51982" x="6019800" y="5095875"/>
          <p14:tracePt t="51987" x="6043613" y="5095875"/>
          <p14:tracePt t="51988" x="6051550" y="5095875"/>
          <p14:tracePt t="51990" x="6059488" y="5095875"/>
          <p14:tracePt t="51992" x="6067425" y="5095875"/>
          <p14:tracePt t="51994" x="6075363" y="5095875"/>
          <p14:tracePt t="51996" x="6083300" y="5095875"/>
          <p14:tracePt t="51998" x="6091238" y="5087938"/>
          <p14:tracePt t="52002" x="6100763" y="5087938"/>
          <p14:tracePt t="52004" x="6108700" y="5087938"/>
          <p14:tracePt t="52006" x="6116638" y="5087938"/>
          <p14:tracePt t="52008" x="6124575" y="5087938"/>
          <p14:tracePt t="52010" x="6132513" y="5087938"/>
          <p14:tracePt t="52012" x="6140450" y="5087938"/>
          <p14:tracePt t="52016" x="6148388" y="5087938"/>
          <p14:tracePt t="52020" x="6164263" y="5087938"/>
          <p14:tracePt t="52022" x="6172200" y="5087938"/>
          <p14:tracePt t="52026" x="6180138" y="5087938"/>
          <p14:tracePt t="52028" x="6188075" y="5087938"/>
          <p14:tracePt t="52032" x="6196013" y="5087938"/>
          <p14:tracePt t="52036" x="6203950" y="5087938"/>
          <p14:tracePt t="52040" x="6211888" y="5087938"/>
          <p14:tracePt t="52052" x="6219825" y="5087938"/>
          <p14:tracePt t="52292" x="6227763" y="5087938"/>
          <p14:tracePt t="52298" x="6235700" y="5087938"/>
          <p14:tracePt t="52300" x="6235700" y="5080000"/>
          <p14:tracePt t="52303" x="6243638" y="5080000"/>
          <p14:tracePt t="52305" x="6251575" y="5080000"/>
          <p14:tracePt t="52308" x="6259513" y="5080000"/>
          <p14:tracePt t="52310" x="6267450" y="5080000"/>
          <p14:tracePt t="52313" x="6275388" y="5080000"/>
          <p14:tracePt t="52314" x="6283325" y="5080000"/>
          <p14:tracePt t="52316" x="6291263" y="5080000"/>
          <p14:tracePt t="52319" x="6299200" y="5080000"/>
          <p14:tracePt t="52321" x="6315075" y="5080000"/>
          <p14:tracePt t="52322" x="6323013" y="5080000"/>
          <p14:tracePt t="52324" x="6338888" y="5080000"/>
          <p14:tracePt t="52326" x="6346825" y="5080000"/>
          <p14:tracePt t="52328" x="6362700" y="5080000"/>
          <p14:tracePt t="52330" x="6370638" y="5080000"/>
          <p14:tracePt t="52332" x="6386513" y="5072063"/>
          <p14:tracePt t="52334" x="6402388" y="5072063"/>
          <p14:tracePt t="52336" x="6418263" y="5072063"/>
          <p14:tracePt t="52338" x="6434138" y="5072063"/>
          <p14:tracePt t="52340" x="6442075" y="5072063"/>
          <p14:tracePt t="52342" x="6459538" y="5072063"/>
          <p14:tracePt t="52345" x="6475413" y="5072063"/>
          <p14:tracePt t="52346" x="6499225" y="5072063"/>
          <p14:tracePt t="52348" x="6515100" y="5072063"/>
          <p14:tracePt t="52350" x="6530975" y="5072063"/>
          <p14:tracePt t="52353" x="6546850" y="5072063"/>
          <p14:tracePt t="52354" x="6570663" y="5072063"/>
          <p14:tracePt t="52356" x="6586538" y="5072063"/>
          <p14:tracePt t="52358" x="6602413" y="5072063"/>
          <p14:tracePt t="52361" x="6626225" y="5080000"/>
          <p14:tracePt t="52362" x="6642100" y="5080000"/>
          <p14:tracePt t="52364" x="6665913" y="5080000"/>
          <p14:tracePt t="52366" x="6681788" y="5080000"/>
          <p14:tracePt t="52369" x="6705600" y="5080000"/>
          <p14:tracePt t="52371" x="6721475" y="5080000"/>
          <p14:tracePt t="52372" x="6745288" y="5080000"/>
          <p14:tracePt t="52374" x="6761163" y="5080000"/>
          <p14:tracePt t="52376" x="6784975" y="5080000"/>
          <p14:tracePt t="52378" x="6802438" y="5080000"/>
          <p14:tracePt t="52380" x="6826250" y="5080000"/>
          <p14:tracePt t="52382" x="6842125" y="5080000"/>
          <p14:tracePt t="52384" x="6865938" y="5080000"/>
          <p14:tracePt t="52387" x="6889750" y="5080000"/>
          <p14:tracePt t="52390" x="6905625" y="5080000"/>
          <p14:tracePt t="52392" x="6945313" y="5080000"/>
          <p14:tracePt t="52394" x="6961188" y="5080000"/>
          <p14:tracePt t="52396" x="6977063" y="5080000"/>
          <p14:tracePt t="52399" x="6992938" y="5080000"/>
          <p14:tracePt t="52402" x="7008813" y="5080000"/>
          <p14:tracePt t="52404" x="7040563" y="5080000"/>
          <p14:tracePt t="52405" x="7056438" y="5080000"/>
          <p14:tracePt t="52407" x="7072313" y="5080000"/>
          <p14:tracePt t="52409" x="7080250" y="5080000"/>
          <p14:tracePt t="52411" x="7088188" y="5080000"/>
          <p14:tracePt t="52413" x="7104063" y="5080000"/>
          <p14:tracePt t="52415" x="7112000" y="5080000"/>
          <p14:tracePt t="52418" x="7119938" y="5080000"/>
          <p14:tracePt t="52419" x="7135813" y="5080000"/>
          <p14:tracePt t="52421" x="7145338" y="5080000"/>
          <p14:tracePt t="52423" x="7153275" y="5080000"/>
          <p14:tracePt t="52425" x="7161213" y="5080000"/>
          <p14:tracePt t="52427" x="7169150" y="5080000"/>
          <p14:tracePt t="52429" x="7177088" y="5080000"/>
          <p14:tracePt t="52431" x="7185025" y="5080000"/>
          <p14:tracePt t="52433" x="7192963" y="5072063"/>
          <p14:tracePt t="52435" x="7200900" y="5072063"/>
          <p14:tracePt t="52439" x="7208838" y="5072063"/>
          <p14:tracePt t="52441" x="7216775" y="5072063"/>
          <p14:tracePt t="52445" x="7224713" y="5072063"/>
          <p14:tracePt t="52449" x="7232650" y="5072063"/>
          <p14:tracePt t="52453" x="7240588" y="5072063"/>
          <p14:tracePt t="52455" x="7240588" y="5064125"/>
          <p14:tracePt t="52461" x="7248525" y="5064125"/>
          <p14:tracePt t="52595" x="7240588" y="5064125"/>
          <p14:tracePt t="52600" x="7232650" y="5056188"/>
          <p14:tracePt t="52605" x="7224713" y="5056188"/>
          <p14:tracePt t="52607" x="7216775" y="5056188"/>
          <p14:tracePt t="52610" x="7208838" y="5056188"/>
          <p14:tracePt t="52614" x="7200900" y="5048250"/>
          <p14:tracePt t="52615" x="7192963" y="5048250"/>
          <p14:tracePt t="52620" x="7185025" y="5048250"/>
          <p14:tracePt t="52621" x="7177088" y="5048250"/>
          <p14:tracePt t="52625" x="7169150" y="5048250"/>
          <p14:tracePt t="52627" x="7161213" y="5048250"/>
          <p14:tracePt t="52631" x="7153275" y="5048250"/>
          <p14:tracePt t="52633" x="7145338" y="5048250"/>
          <p14:tracePt t="52637" x="7135813" y="5040313"/>
          <p14:tracePt t="52641" x="7127875" y="5040313"/>
          <p14:tracePt t="52643" x="7119938" y="5040313"/>
          <p14:tracePt t="52647" x="7112000" y="5040313"/>
          <p14:tracePt t="52649" x="7104063" y="5040313"/>
          <p14:tracePt t="52653" x="7096125" y="5040313"/>
          <p14:tracePt t="52655" x="7088188" y="5040313"/>
          <p14:tracePt t="52659" x="7080250" y="5040313"/>
          <p14:tracePt t="52663" x="7072313" y="5040313"/>
          <p14:tracePt t="52665" x="7072313" y="5032375"/>
          <p14:tracePt t="52667" x="7064375" y="5032375"/>
          <p14:tracePt t="52673" x="7056438" y="5032375"/>
          <p14:tracePt t="52681" x="7048500" y="5032375"/>
          <p14:tracePt t="53040" x="7056438" y="5032375"/>
          <p14:tracePt t="53044" x="7064375" y="5032375"/>
          <p14:tracePt t="53048" x="7072313" y="5032375"/>
          <p14:tracePt t="53050" x="7080250" y="5032375"/>
          <p14:tracePt t="53052" x="7088188" y="5024438"/>
          <p14:tracePt t="53056" x="7096125" y="5024438"/>
          <p14:tracePt t="53058" x="7104063" y="5024438"/>
          <p14:tracePt t="53060" x="7112000" y="5024438"/>
          <p14:tracePt t="53063" x="7119938" y="5024438"/>
          <p14:tracePt t="53064" x="7127875" y="5024438"/>
          <p14:tracePt t="53066" x="7135813" y="5024438"/>
          <p14:tracePt t="53069" x="7153275" y="5024438"/>
          <p14:tracePt t="53071" x="7161213" y="5024438"/>
          <p14:tracePt t="53072" x="7169150" y="5024438"/>
          <p14:tracePt t="53074" x="7177088" y="5024438"/>
          <p14:tracePt t="53076" x="7185025" y="5024438"/>
          <p14:tracePt t="53079" x="7192963" y="5024438"/>
          <p14:tracePt t="53080" x="7200900" y="5024438"/>
          <p14:tracePt t="53082" x="7216775" y="5024438"/>
          <p14:tracePt t="53084" x="7224713" y="5024438"/>
          <p14:tracePt t="53087" x="7232650" y="5024438"/>
          <p14:tracePt t="53088" x="7240588" y="5024438"/>
          <p14:tracePt t="53090" x="7248525" y="5024438"/>
          <p14:tracePt t="53092" x="7264400" y="5024438"/>
          <p14:tracePt t="53094" x="7272338" y="5024438"/>
          <p14:tracePt t="53096" x="7280275" y="5024438"/>
          <p14:tracePt t="53098" x="7288213" y="5024438"/>
          <p14:tracePt t="53100" x="7304088" y="5032375"/>
          <p14:tracePt t="53103" x="7312025" y="5032375"/>
          <p14:tracePt t="53104" x="7319963" y="5032375"/>
          <p14:tracePt t="53106" x="7327900" y="5032375"/>
          <p14:tracePt t="53110" x="7343775" y="5032375"/>
          <p14:tracePt t="53111" x="7351713" y="5032375"/>
          <p14:tracePt t="53112" x="7359650" y="5032375"/>
          <p14:tracePt t="53114" x="7367588" y="5032375"/>
          <p14:tracePt t="53116" x="7383463" y="5032375"/>
          <p14:tracePt t="53119" x="7391400" y="5032375"/>
          <p14:tracePt t="53121" x="7399338" y="5032375"/>
          <p14:tracePt t="53122" x="7407275" y="5040313"/>
          <p14:tracePt t="53124" x="7415213" y="5040313"/>
          <p14:tracePt t="53126" x="7423150" y="5040313"/>
          <p14:tracePt t="53128" x="7439025" y="5040313"/>
          <p14:tracePt t="53130" x="7446963" y="5040313"/>
          <p14:tracePt t="53132" x="7454900" y="5040313"/>
          <p14:tracePt t="53134" x="7462838" y="5040313"/>
          <p14:tracePt t="53136" x="7470775" y="5040313"/>
          <p14:tracePt t="53138" x="7478713" y="5048250"/>
          <p14:tracePt t="53140" x="7486650" y="5048250"/>
          <p14:tracePt t="53142" x="7496175" y="5048250"/>
          <p14:tracePt t="53144" x="7504113" y="5048250"/>
          <p14:tracePt t="53146" x="7512050" y="5048250"/>
          <p14:tracePt t="53148" x="7527925" y="5048250"/>
          <p14:tracePt t="53150" x="7535863" y="5048250"/>
          <p14:tracePt t="53153" x="7543800" y="5048250"/>
          <p14:tracePt t="53155" x="7551738" y="5048250"/>
          <p14:tracePt t="53157" x="7559675" y="5048250"/>
          <p14:tracePt t="53159" x="7567613" y="5048250"/>
          <p14:tracePt t="53161" x="7575550" y="5056188"/>
          <p14:tracePt t="53162" x="7583488" y="5056188"/>
          <p14:tracePt t="53164" x="7591425" y="5056188"/>
          <p14:tracePt t="53166" x="7599363" y="5056188"/>
          <p14:tracePt t="53169" x="7607300" y="5056188"/>
          <p14:tracePt t="53172" x="7615238" y="5056188"/>
          <p14:tracePt t="53174" x="7623175" y="5056188"/>
          <p14:tracePt t="53176" x="7631113" y="5056188"/>
          <p14:tracePt t="53178" x="7639050" y="5056188"/>
          <p14:tracePt t="53182" x="7646988" y="5056188"/>
          <p14:tracePt t="53184" x="7654925" y="5056188"/>
          <p14:tracePt t="53187" x="7662863" y="5056188"/>
          <p14:tracePt t="53190" x="7670800" y="5056188"/>
          <p14:tracePt t="53194" x="7678738" y="5048250"/>
          <p14:tracePt t="53196" x="7686675" y="5048250"/>
          <p14:tracePt t="53200" x="7694613" y="5048250"/>
          <p14:tracePt t="53206" x="7702550" y="5048250"/>
          <p14:tracePt t="53212" x="7710488" y="5048250"/>
          <p14:tracePt t="53221" x="7718425" y="5040313"/>
          <p14:tracePt t="53540" x="7710488" y="5040313"/>
          <p14:tracePt t="53549" x="7702550" y="5040313"/>
          <p14:tracePt t="53556" x="7694613" y="5040313"/>
          <p14:tracePt t="53562" x="7686675" y="5040313"/>
          <p14:tracePt t="53569" x="7678738" y="5040313"/>
          <p14:tracePt t="53574" x="7670800" y="5040313"/>
          <p14:tracePt t="53578" x="7662863" y="5040313"/>
          <p14:tracePt t="53582" x="7654925" y="5040313"/>
          <p14:tracePt t="53586" x="7646988" y="5040313"/>
          <p14:tracePt t="53588" x="7639050" y="5040313"/>
          <p14:tracePt t="53592" x="7631113" y="5040313"/>
          <p14:tracePt t="53596" x="7623175" y="5040313"/>
          <p14:tracePt t="53598" x="7615238" y="5040313"/>
          <p14:tracePt t="53602" x="7607300" y="5040313"/>
          <p14:tracePt t="53604" x="7599363" y="5040313"/>
          <p14:tracePt t="53606" x="7591425" y="5040313"/>
          <p14:tracePt t="53610" x="7583488" y="5040313"/>
          <p14:tracePt t="53612" x="7575550" y="5040313"/>
          <p14:tracePt t="53614" x="7567613" y="5040313"/>
          <p14:tracePt t="53616" x="7559675" y="5040313"/>
          <p14:tracePt t="53619" x="7551738" y="5040313"/>
          <p14:tracePt t="53622" x="7543800" y="5040313"/>
          <p14:tracePt t="53624" x="7535863" y="5040313"/>
          <p14:tracePt t="53626" x="7527925" y="5040313"/>
          <p14:tracePt t="53628" x="7519988" y="5040313"/>
          <p14:tracePt t="53630" x="7504113" y="5040313"/>
          <p14:tracePt t="53632" x="7496175" y="5040313"/>
          <p14:tracePt t="53636" x="7478713" y="5048250"/>
          <p14:tracePt t="53638" x="7470775" y="5048250"/>
          <p14:tracePt t="53640" x="7462838" y="5048250"/>
          <p14:tracePt t="53642" x="7454900" y="5048250"/>
          <p14:tracePt t="53644" x="7439025" y="5048250"/>
          <p14:tracePt t="53646" x="7431088" y="5048250"/>
          <p14:tracePt t="53648" x="7415213" y="5048250"/>
          <p14:tracePt t="53650" x="7407275" y="5048250"/>
          <p14:tracePt t="53653" x="7399338" y="5048250"/>
          <p14:tracePt t="53656" x="7375525" y="5056188"/>
          <p14:tracePt t="53658" x="7367588" y="5056188"/>
          <p14:tracePt t="53660" x="7351713" y="5056188"/>
          <p14:tracePt t="53662" x="7343775" y="5056188"/>
          <p14:tracePt t="53664" x="7327900" y="5056188"/>
          <p14:tracePt t="53666" x="7319963" y="5056188"/>
          <p14:tracePt t="53669" x="7312025" y="5056188"/>
          <p14:tracePt t="53673" x="7288213" y="5048250"/>
          <p14:tracePt t="53674" x="7280275" y="5048250"/>
          <p14:tracePt t="53676" x="7264400" y="5056188"/>
          <p14:tracePt t="53678" x="7256463" y="5056188"/>
          <p14:tracePt t="53680" x="7248525" y="5048250"/>
          <p14:tracePt t="53682" x="7240588" y="5048250"/>
          <p14:tracePt t="53684" x="7232650" y="5048250"/>
          <p14:tracePt t="53687" x="7224713" y="5048250"/>
          <p14:tracePt t="53691" x="7208838" y="5048250"/>
          <p14:tracePt t="53693" x="7200900" y="5048250"/>
          <p14:tracePt t="53696" x="7192963" y="5048250"/>
          <p14:tracePt t="53698" x="7185025" y="5048250"/>
          <p14:tracePt t="53703" x="7177088" y="5040313"/>
          <p14:tracePt t="53706" x="7169150" y="5040313"/>
          <p14:tracePt t="53710" x="7161213" y="5040313"/>
          <p14:tracePt t="53716" x="7153275" y="5040313"/>
          <p14:tracePt t="53720" x="7153275" y="5032375"/>
          <p14:tracePt t="53724" x="7145338" y="5032375"/>
          <p14:tracePt t="53737" x="7135813" y="5032375"/>
          <p14:tracePt t="53802" x="7127875" y="5032375"/>
          <p14:tracePt t="53806" x="7119938" y="5032375"/>
          <p14:tracePt t="53810" x="7112000" y="5032375"/>
          <p14:tracePt t="53813" x="7112000" y="5040313"/>
          <p14:tracePt t="53814" x="7104063" y="5040313"/>
          <p14:tracePt t="53819" x="7096125" y="5040313"/>
          <p14:tracePt t="53822" x="7088188" y="5040313"/>
          <p14:tracePt t="53828" x="7080250" y="5040313"/>
          <p14:tracePt t="53832" x="7072313" y="5040313"/>
          <p14:tracePt t="53838" x="7064375" y="5040313"/>
          <p14:tracePt t="53840" x="7064375" y="5048250"/>
          <p14:tracePt t="53844" x="7056438" y="5048250"/>
          <p14:tracePt t="53853" x="7048500" y="5048250"/>
          <p14:tracePt t="53860" x="7040563" y="5048250"/>
          <p14:tracePt t="53870" x="7032625" y="5048250"/>
          <p14:tracePt t="53880" x="7024688" y="5048250"/>
          <p14:tracePt t="53888" x="7016750" y="5056188"/>
          <p14:tracePt t="53896" x="7008813" y="5056188"/>
          <p14:tracePt t="53904" x="7000875" y="5056188"/>
          <p14:tracePt t="53912" x="6992938" y="5056188"/>
          <p14:tracePt t="53919" x="6985000" y="5056188"/>
          <p14:tracePt t="53922" x="6977063" y="5056188"/>
          <p14:tracePt t="53926" x="6969125" y="5056188"/>
          <p14:tracePt t="53930" x="6961188" y="5064125"/>
          <p14:tracePt t="53934" x="6953250" y="5064125"/>
          <p14:tracePt t="53936" x="6945313" y="5064125"/>
          <p14:tracePt t="53940" x="6937375" y="5064125"/>
          <p14:tracePt t="53944" x="6929438" y="5064125"/>
          <p14:tracePt t="53946" x="6921500" y="5064125"/>
          <p14:tracePt t="53950" x="6913563" y="5064125"/>
          <p14:tracePt t="53953" x="6905625" y="5064125"/>
          <p14:tracePt t="53973" x="6858000" y="5072063"/>
          <p14:tracePt t="53976" x="6850063" y="5072063"/>
          <p14:tracePt t="53982" x="6842125" y="5072063"/>
          <p14:tracePt t="53990" x="6834188" y="5072063"/>
          <p14:tracePt t="53998" x="6834188" y="5064125"/>
          <p14:tracePt t="54060" x="6826250" y="5064125"/>
          <p14:tracePt t="54070" x="6826250" y="5056188"/>
          <p14:tracePt t="54074" x="6818313" y="5056188"/>
          <p14:tracePt t="54082" x="6818313" y="5048250"/>
          <p14:tracePt t="54085" x="6810375" y="5048250"/>
          <p14:tracePt t="54098" x="6810375" y="5040313"/>
          <p14:tracePt t="54099" x="6802438" y="5040313"/>
          <p14:tracePt t="54191" x="6810375" y="5040313"/>
          <p14:tracePt t="54196" x="6810375" y="5032375"/>
          <p14:tracePt t="54210" x="6818313" y="5032375"/>
          <p14:tracePt t="54214" x="6818313" y="5024438"/>
          <p14:tracePt t="54221" x="6826250" y="5024438"/>
          <p14:tracePt t="54230" x="6834188" y="5016500"/>
          <p14:tracePt t="54238" x="6842125" y="5016500"/>
          <p14:tracePt t="54246" x="6850063" y="5016500"/>
          <p14:tracePt t="54250" x="6850063" y="5008563"/>
          <p14:tracePt t="54255" x="6858000" y="5008563"/>
          <p14:tracePt t="54260" x="6865938" y="5008563"/>
          <p14:tracePt t="54266" x="6873875" y="5008563"/>
          <p14:tracePt t="54272" x="6881813" y="5000625"/>
          <p14:tracePt t="54280" x="6889750" y="5000625"/>
          <p14:tracePt t="54287" x="6897688" y="5000625"/>
          <p14:tracePt t="54298" x="6905625" y="5000625"/>
          <p14:tracePt t="54672" x="6913563" y="5000625"/>
          <p14:tracePt t="54684" x="6913563" y="5008563"/>
          <p14:tracePt t="54689" x="6921500" y="5008563"/>
          <p14:tracePt t="54694" x="6921500" y="5016500"/>
          <p14:tracePt t="54696" x="6929438" y="5016500"/>
          <p14:tracePt t="54706" x="6937375" y="5024438"/>
          <p14:tracePt t="54716" x="6945313" y="5032375"/>
          <p14:tracePt t="54722" x="6953250" y="5032375"/>
          <p14:tracePt t="54724" x="6953250" y="5040313"/>
          <p14:tracePt t="54726" x="6961188" y="5040313"/>
          <p14:tracePt t="54728" x="6969125" y="5040313"/>
          <p14:tracePt t="54732" x="6977063" y="5040313"/>
          <p14:tracePt t="54736" x="6985000" y="5048250"/>
          <p14:tracePt t="54740" x="6992938" y="5048250"/>
          <p14:tracePt t="54742" x="7000875" y="5056188"/>
          <p14:tracePt t="54746" x="7008813" y="5056188"/>
          <p14:tracePt t="54748" x="7016750" y="5056188"/>
          <p14:tracePt t="54751" x="7016750" y="5064125"/>
          <p14:tracePt t="54754" x="7032625" y="5064125"/>
          <p14:tracePt t="54756" x="7040563" y="5064125"/>
          <p14:tracePt t="54760" x="7048500" y="5072063"/>
          <p14:tracePt t="54762" x="7056438" y="5072063"/>
          <p14:tracePt t="54764" x="7064375" y="5072063"/>
          <p14:tracePt t="54769" x="7072313" y="5072063"/>
          <p14:tracePt t="54772" x="7088188" y="5080000"/>
          <p14:tracePt t="54774" x="7096125" y="5080000"/>
          <p14:tracePt t="54776" x="7104063" y="5080000"/>
          <p14:tracePt t="54778" x="7104063" y="5087938"/>
          <p14:tracePt t="54780" x="7112000" y="5087938"/>
          <p14:tracePt t="54782" x="7119938" y="5087938"/>
          <p14:tracePt t="54785" x="7127875" y="5087938"/>
          <p14:tracePt t="54787" x="7135813" y="5087938"/>
          <p14:tracePt t="54789" x="7145338" y="5095875"/>
          <p14:tracePt t="54792" x="7153275" y="5095875"/>
          <p14:tracePt t="54794" x="7161213" y="5095875"/>
          <p14:tracePt t="54796" x="7169150" y="5095875"/>
          <p14:tracePt t="54798" x="7177088" y="5103813"/>
          <p14:tracePt t="54800" x="7185025" y="5103813"/>
          <p14:tracePt t="54803" x="7192963" y="5103813"/>
          <p14:tracePt t="54806" x="7200900" y="5103813"/>
          <p14:tracePt t="54808" x="7208838" y="5111750"/>
          <p14:tracePt t="54810" x="7216775" y="5111750"/>
          <p14:tracePt t="54812" x="7224713" y="5111750"/>
          <p14:tracePt t="54814" x="7232650" y="5111750"/>
          <p14:tracePt t="54816" x="7240588" y="5111750"/>
          <p14:tracePt t="54821" x="7248525" y="5111750"/>
          <p14:tracePt t="54822" x="7256463" y="5119688"/>
          <p14:tracePt t="54824" x="7264400" y="5119688"/>
          <p14:tracePt t="54826" x="7272338" y="5119688"/>
          <p14:tracePt t="54830" x="7280275" y="5119688"/>
          <p14:tracePt t="54832" x="7288213" y="5119688"/>
          <p14:tracePt t="54834" x="7296150" y="5127625"/>
          <p14:tracePt t="54839" x="7304088" y="5127625"/>
          <p14:tracePt t="54840" x="7312025" y="5127625"/>
          <p14:tracePt t="54842" x="7319963" y="5127625"/>
          <p14:tracePt t="54845" x="7327900" y="5127625"/>
          <p14:tracePt t="54848" x="7335838" y="5127625"/>
          <p14:tracePt t="54850" x="7343775" y="5127625"/>
          <p14:tracePt t="54853" x="7351713" y="5127625"/>
          <p14:tracePt t="54854" x="7359650" y="5127625"/>
          <p14:tracePt t="54856" x="7367588" y="5135563"/>
          <p14:tracePt t="54858" x="7375525" y="5135563"/>
          <p14:tracePt t="54862" x="7383463" y="5135563"/>
          <p14:tracePt t="54864" x="7391400" y="5135563"/>
          <p14:tracePt t="54866" x="7399338" y="5135563"/>
          <p14:tracePt t="54869" x="7407275" y="5135563"/>
          <p14:tracePt t="54871" x="7415213" y="5135563"/>
          <p14:tracePt t="54872" x="7423150" y="5135563"/>
          <p14:tracePt t="54875" x="7431088" y="5135563"/>
          <p14:tracePt t="54878" x="7439025" y="5135563"/>
          <p14:tracePt t="54880" x="7446963" y="5135563"/>
          <p14:tracePt t="54882" x="7454900" y="5135563"/>
          <p14:tracePt t="54884" x="7462838" y="5135563"/>
          <p14:tracePt t="54887" x="7470775" y="5135563"/>
          <p14:tracePt t="54889" x="7478713" y="5135563"/>
          <p14:tracePt t="54892" x="7486650" y="5135563"/>
          <p14:tracePt t="54894" x="7496175" y="5135563"/>
          <p14:tracePt t="54896" x="7504113" y="5135563"/>
          <p14:tracePt t="54898" x="7512050" y="5135563"/>
          <p14:tracePt t="54902" x="7519988" y="5135563"/>
          <p14:tracePt t="54904" x="7527925" y="5135563"/>
          <p14:tracePt t="54906" x="7535863" y="5135563"/>
          <p14:tracePt t="54908" x="7543800" y="5135563"/>
          <p14:tracePt t="54910" x="7543800" y="5127625"/>
          <p14:tracePt t="54912" x="7551738" y="5127625"/>
          <p14:tracePt t="54914" x="7559675" y="5127625"/>
          <p14:tracePt t="54916" x="7567613" y="5127625"/>
          <p14:tracePt t="54919" x="7575550" y="5127625"/>
          <p14:tracePt t="54922" x="7583488" y="5127625"/>
          <p14:tracePt t="54924" x="7591425" y="5127625"/>
          <p14:tracePt t="54926" x="7599363" y="5127625"/>
          <p14:tracePt t="54930" x="7607300" y="5119688"/>
          <p14:tracePt t="54932" x="7615238" y="5119688"/>
          <p14:tracePt t="54935" x="7623175" y="5119688"/>
          <p14:tracePt t="54940" x="7639050" y="5119688"/>
          <p14:tracePt t="54957" x="7678738" y="5111750"/>
          <p14:tracePt t="54960" x="7686675" y="5103813"/>
          <p14:tracePt t="54964" x="7694613" y="5103813"/>
          <p14:tracePt t="54966" x="7702550" y="5103813"/>
          <p14:tracePt t="54971" x="7710488" y="5095875"/>
          <p14:tracePt t="54972" x="7718425" y="5095875"/>
          <p14:tracePt t="54976" x="7726363" y="5095875"/>
          <p14:tracePt t="54978" x="7734300" y="5087938"/>
          <p14:tracePt t="54982" x="7742238" y="5087938"/>
          <p14:tracePt t="54986" x="7750175" y="5080000"/>
          <p14:tracePt t="54989" x="7758113" y="5080000"/>
          <p14:tracePt t="54990" x="7766050" y="5080000"/>
          <p14:tracePt t="54994" x="7773988" y="5072063"/>
          <p14:tracePt t="54996" x="7781925" y="5072063"/>
          <p14:tracePt t="55000" x="7789863" y="5064125"/>
          <p14:tracePt t="55006" x="7805738" y="5064125"/>
          <p14:tracePt t="55008" x="7805738" y="5056188"/>
          <p14:tracePt t="55010" x="7813675" y="5056188"/>
          <p14:tracePt t="55014" x="7821613" y="5056188"/>
          <p14:tracePt t="55016" x="7821613" y="5048250"/>
          <p14:tracePt t="55019" x="7829550" y="5048250"/>
          <p14:tracePt t="55022" x="7839075" y="5048250"/>
          <p14:tracePt t="55024" x="7847013" y="5040313"/>
          <p14:tracePt t="55028" x="7854950" y="5040313"/>
          <p14:tracePt t="55032" x="7862888" y="5040313"/>
          <p14:tracePt t="55036" x="7870825" y="5032375"/>
          <p14:tracePt t="55040" x="7878763" y="5032375"/>
          <p14:tracePt t="55044" x="7886700" y="5032375"/>
          <p14:tracePt t="55046" x="7886700" y="5024438"/>
          <p14:tracePt t="55048" x="7894638" y="5024438"/>
          <p14:tracePt t="55052" x="7902575" y="5024438"/>
          <p14:tracePt t="55056" x="7910513" y="5016500"/>
          <p14:tracePt t="55060" x="7918450" y="5016500"/>
          <p14:tracePt t="55062" x="7926388" y="5016500"/>
          <p14:tracePt t="55064" x="7926388" y="5008563"/>
          <p14:tracePt t="55066" x="7934325" y="5008563"/>
          <p14:tracePt t="55071" x="7942263" y="5000625"/>
          <p14:tracePt t="55074" x="7950200" y="5000625"/>
          <p14:tracePt t="55076" x="7958138" y="5000625"/>
          <p14:tracePt t="55078" x="7958138" y="4992688"/>
          <p14:tracePt t="55080" x="7966075" y="4992688"/>
          <p14:tracePt t="55082" x="7974013" y="4992688"/>
          <p14:tracePt t="55084" x="7974013" y="4984750"/>
          <p14:tracePt t="55087" x="7981950" y="4984750"/>
          <p14:tracePt t="55090" x="7989888" y="4976813"/>
          <p14:tracePt t="55094" x="7997825" y="4976813"/>
          <p14:tracePt t="55096" x="7997825" y="4967288"/>
          <p14:tracePt t="55098" x="8005763" y="4967288"/>
          <p14:tracePt t="55105" x="8013700" y="4959350"/>
          <p14:tracePt t="55108" x="8021638" y="4959350"/>
          <p14:tracePt t="55110" x="8021638" y="4951413"/>
          <p14:tracePt t="55116" x="8029575" y="4943475"/>
          <p14:tracePt t="55122" x="8029575" y="4935538"/>
          <p14:tracePt t="55126" x="8029575" y="4927600"/>
          <p14:tracePt t="55130" x="8037513" y="4927600"/>
          <p14:tracePt t="55135" x="8037513" y="4919663"/>
          <p14:tracePt t="55140" x="8037513" y="4911725"/>
          <p14:tracePt t="55146" x="8037513" y="4903788"/>
          <p14:tracePt t="55154" x="8037513" y="4895850"/>
          <p14:tracePt t="55160" x="8037513" y="4887913"/>
          <p14:tracePt t="55162" x="8029575" y="4887913"/>
          <p14:tracePt t="55171" x="8029575" y="4879975"/>
          <p14:tracePt t="55174" x="8029575" y="4872038"/>
          <p14:tracePt t="55180" x="8029575" y="4864100"/>
          <p14:tracePt t="55182" x="8021638" y="4864100"/>
          <p14:tracePt t="55187" x="8021638" y="4856163"/>
          <p14:tracePt t="55192" x="8013700" y="4848225"/>
          <p14:tracePt t="55196" x="8013700" y="4840288"/>
          <p14:tracePt t="55198" x="8005763" y="4840288"/>
          <p14:tracePt t="55202" x="8005763" y="4832350"/>
          <p14:tracePt t="55204" x="7997825" y="4832350"/>
          <p14:tracePt t="55206" x="7997825" y="4824413"/>
          <p14:tracePt t="55208" x="7989888" y="4824413"/>
          <p14:tracePt t="55210" x="7989888" y="4816475"/>
          <p14:tracePt t="55214" x="7981950" y="4816475"/>
          <p14:tracePt t="55216" x="7981950" y="4808538"/>
          <p14:tracePt t="55219" x="7974013" y="4808538"/>
          <p14:tracePt t="55221" x="7966075" y="4800600"/>
          <p14:tracePt t="55224" x="7958138" y="4800600"/>
          <p14:tracePt t="55226" x="7958138" y="4792663"/>
          <p14:tracePt t="55228" x="7950200" y="4792663"/>
          <p14:tracePt t="55230" x="7942263" y="4784725"/>
          <p14:tracePt t="55234" x="7934325" y="4776788"/>
          <p14:tracePt t="55239" x="7926388" y="4776788"/>
          <p14:tracePt t="55241" x="7918450" y="4768850"/>
          <p14:tracePt t="55244" x="7910513" y="4760913"/>
          <p14:tracePt t="55246" x="7902575" y="4760913"/>
          <p14:tracePt t="55250" x="7894638" y="4752975"/>
          <p14:tracePt t="55253" x="7886700" y="4752975"/>
          <p14:tracePt t="55255" x="7878763" y="4745038"/>
          <p14:tracePt t="55258" x="7870825" y="4745038"/>
          <p14:tracePt t="55260" x="7862888" y="4737100"/>
          <p14:tracePt t="55262" x="7854950" y="4737100"/>
          <p14:tracePt t="55264" x="7854950" y="4729163"/>
          <p14:tracePt t="55266" x="7847013" y="4729163"/>
          <p14:tracePt t="55269" x="7839075" y="4721225"/>
          <p14:tracePt t="55272" x="7829550" y="4713288"/>
          <p14:tracePt t="55274" x="7821613" y="4705350"/>
          <p14:tracePt t="55278" x="7813675" y="4697413"/>
          <p14:tracePt t="55280" x="7805738" y="4697413"/>
          <p14:tracePt t="55282" x="7805738" y="4689475"/>
          <p14:tracePt t="55284" x="7797800" y="4681538"/>
          <p14:tracePt t="55290" x="7789863" y="4673600"/>
          <p14:tracePt t="55292" x="7781925" y="4665663"/>
          <p14:tracePt t="55296" x="7773988" y="4657725"/>
          <p14:tracePt t="55302" x="7766050" y="4649788"/>
          <p14:tracePt t="55306" x="7758113" y="4641850"/>
          <p14:tracePt t="55312" x="7750175" y="4633913"/>
          <p14:tracePt t="55316" x="7742238" y="4624388"/>
          <p14:tracePt t="55322" x="7734300" y="4616450"/>
          <p14:tracePt t="55326" x="7734300" y="4608513"/>
          <p14:tracePt t="55328" x="7726363" y="4608513"/>
          <p14:tracePt t="55332" x="7718425" y="4600575"/>
          <p14:tracePt t="55338" x="7710488" y="4600575"/>
          <p14:tracePt t="55340" x="7710488" y="4592638"/>
          <p14:tracePt t="55342" x="7702550" y="4592638"/>
          <p14:tracePt t="55346" x="7702550" y="4584700"/>
          <p14:tracePt t="55348" x="7694613" y="4584700"/>
          <p14:tracePt t="55350" x="7686675" y="4584700"/>
          <p14:tracePt t="55354" x="7678738" y="4576763"/>
          <p14:tracePt t="55358" x="7670800" y="4576763"/>
          <p14:tracePt t="55361" x="7662863" y="4568825"/>
          <p14:tracePt t="55362" x="7654925" y="4568825"/>
          <p14:tracePt t="55364" x="7646988" y="4568825"/>
          <p14:tracePt t="55369" x="7639050" y="4560888"/>
          <p14:tracePt t="55371" x="7631113" y="4560888"/>
          <p14:tracePt t="55372" x="7623175" y="4560888"/>
          <p14:tracePt t="55374" x="7615238" y="4560888"/>
          <p14:tracePt t="55376" x="7615238" y="4552950"/>
          <p14:tracePt t="55378" x="7607300" y="4552950"/>
          <p14:tracePt t="55380" x="7599363" y="4552950"/>
          <p14:tracePt t="55382" x="7591425" y="4545013"/>
          <p14:tracePt t="55384" x="7583488" y="4545013"/>
          <p14:tracePt t="55387" x="7575550" y="4545013"/>
          <p14:tracePt t="55388" x="7559675" y="4545013"/>
          <p14:tracePt t="55393" x="7543800" y="4545013"/>
          <p14:tracePt t="55394" x="7535863" y="4537075"/>
          <p14:tracePt t="55396" x="7527925" y="4537075"/>
          <p14:tracePt t="55398" x="7519988" y="4537075"/>
          <p14:tracePt t="55400" x="7512050" y="4537075"/>
          <p14:tracePt t="55403" x="7504113" y="4537075"/>
          <p14:tracePt t="55405" x="7496175" y="4537075"/>
          <p14:tracePt t="55410" x="7470775" y="4537075"/>
          <p14:tracePt t="55413" x="7462838" y="4537075"/>
          <p14:tracePt t="55415" x="7454900" y="4537075"/>
          <p14:tracePt t="55416" x="7446963" y="4529138"/>
          <p14:tracePt t="55419" x="7439025" y="4529138"/>
          <p14:tracePt t="55422" x="7431088" y="4529138"/>
          <p14:tracePt t="55424" x="7423150" y="4529138"/>
          <p14:tracePt t="55426" x="7415213" y="4529138"/>
          <p14:tracePt t="55428" x="7407275" y="4529138"/>
          <p14:tracePt t="55430" x="7399338" y="4537075"/>
          <p14:tracePt t="55432" x="7391400" y="4537075"/>
          <p14:tracePt t="55434" x="7383463" y="4537075"/>
          <p14:tracePt t="55439" x="7375525" y="4537075"/>
          <p14:tracePt t="55440" x="7367588" y="4537075"/>
          <p14:tracePt t="55442" x="7359650" y="4537075"/>
          <p14:tracePt t="55446" x="7351713" y="4537075"/>
          <p14:tracePt t="55450" x="7343775" y="4537075"/>
          <p14:tracePt t="55453" x="7335838" y="4537075"/>
          <p14:tracePt t="55456" x="7327900" y="4537075"/>
          <p14:tracePt t="55460" x="7319963" y="4537075"/>
          <p14:tracePt t="55464" x="7312025" y="4537075"/>
          <p14:tracePt t="55470" x="7304088" y="4537075"/>
          <p14:tracePt t="55472" x="7296150" y="4537075"/>
          <p14:tracePt t="55476" x="7288213" y="4537075"/>
          <p14:tracePt t="55478" x="7288213" y="4529138"/>
          <p14:tracePt t="55480" x="7280275" y="4529138"/>
          <p14:tracePt t="55484" x="7272338" y="4529138"/>
          <p14:tracePt t="55488" x="7264400" y="4529138"/>
          <p14:tracePt t="55492" x="7256463" y="4529138"/>
          <p14:tracePt t="55496" x="7248525" y="4529138"/>
          <p14:tracePt t="55500" x="7240588" y="4529138"/>
          <p14:tracePt t="55504" x="7232650" y="4529138"/>
          <p14:tracePt t="55508" x="7224713" y="4529138"/>
          <p14:tracePt t="55510" x="7216775" y="4529138"/>
          <p14:tracePt t="55514" x="7208838" y="4529138"/>
          <p14:tracePt t="55520" x="7192963" y="4529138"/>
          <p14:tracePt t="55524" x="7185025" y="4529138"/>
          <p14:tracePt t="55528" x="7177088" y="4529138"/>
          <p14:tracePt t="55530" x="7169150" y="4529138"/>
          <p14:tracePt t="55534" x="7161213" y="4529138"/>
          <p14:tracePt t="55537" x="7153275" y="4529138"/>
          <p14:tracePt t="55538" x="7153275" y="4537075"/>
          <p14:tracePt t="55540" x="7145338" y="4537075"/>
          <p14:tracePt t="55542" x="7135813" y="4537075"/>
          <p14:tracePt t="55544" x="7127875" y="4537075"/>
          <p14:tracePt t="55548" x="7119938" y="4537075"/>
          <p14:tracePt t="55550" x="7112000" y="4537075"/>
          <p14:tracePt t="55553" x="7104063" y="4545013"/>
          <p14:tracePt t="55556" x="7096125" y="4545013"/>
          <p14:tracePt t="55558" x="7088188" y="4545013"/>
          <p14:tracePt t="55560" x="7080250" y="4545013"/>
          <p14:tracePt t="55562" x="7080250" y="4552950"/>
          <p14:tracePt t="55564" x="7072313" y="4552950"/>
          <p14:tracePt t="55566" x="7064375" y="4552950"/>
          <p14:tracePt t="55569" x="7056438" y="4552950"/>
          <p14:tracePt t="55571" x="7056438" y="4560888"/>
          <p14:tracePt t="55573" x="7048500" y="4560888"/>
          <p14:tracePt t="55574" x="7040563" y="4560888"/>
          <p14:tracePt t="55576" x="7032625" y="4560888"/>
          <p14:tracePt t="55578" x="7032625" y="4568825"/>
          <p14:tracePt t="55580" x="7024688" y="4568825"/>
          <p14:tracePt t="55582" x="7016750" y="4568825"/>
          <p14:tracePt t="55586" x="7008813" y="4568825"/>
          <p14:tracePt t="55589" x="7000875" y="4576763"/>
          <p14:tracePt t="55590" x="6992938" y="4576763"/>
          <p14:tracePt t="55594" x="6985000" y="4576763"/>
          <p14:tracePt t="55596" x="6977063" y="4576763"/>
          <p14:tracePt t="55598" x="6977063" y="4584700"/>
          <p14:tracePt t="55600" x="6969125" y="4584700"/>
          <p14:tracePt t="55603" x="6961188" y="4584700"/>
          <p14:tracePt t="55606" x="6953250" y="4584700"/>
          <p14:tracePt t="55610" x="6945313" y="4592638"/>
          <p14:tracePt t="55614" x="6937375" y="4592638"/>
          <p14:tracePt t="55619" x="6929438" y="4592638"/>
          <p14:tracePt t="55622" x="6921500" y="4592638"/>
          <p14:tracePt t="55626" x="6913563" y="4600575"/>
          <p14:tracePt t="55630" x="6905625" y="4600575"/>
          <p14:tracePt t="55634" x="6897688" y="4600575"/>
          <p14:tracePt t="55640" x="6889750" y="4600575"/>
          <p14:tracePt t="55646" x="6881813" y="4608513"/>
          <p14:tracePt t="55652" x="6873875" y="4608513"/>
          <p14:tracePt t="55660" x="6865938" y="4608513"/>
          <p14:tracePt t="55664" x="6865938" y="4616450"/>
          <p14:tracePt t="55666" x="6858000" y="4616450"/>
          <p14:tracePt t="55672" x="6850063" y="4616450"/>
          <p14:tracePt t="55676" x="6850063" y="4624388"/>
          <p14:tracePt t="55678" x="6842125" y="4624388"/>
          <p14:tracePt t="55685" x="6834188" y="4633913"/>
          <p14:tracePt t="55690" x="6826250" y="4633913"/>
          <p14:tracePt t="55692" x="6826250" y="4641850"/>
          <p14:tracePt t="55694" x="6818313" y="4641850"/>
          <p14:tracePt t="55698" x="6818313" y="4649788"/>
          <p14:tracePt t="55700" x="6810375" y="4649788"/>
          <p14:tracePt t="55705" x="6802438" y="4657725"/>
          <p14:tracePt t="55710" x="6794500" y="4657725"/>
          <p14:tracePt t="55712" x="6794500" y="4665663"/>
          <p14:tracePt t="55722" x="6784975" y="4673600"/>
          <p14:tracePt t="55726" x="6777038" y="4673600"/>
          <p14:tracePt t="55728" x="6777038" y="4681538"/>
          <p14:tracePt t="55736" x="6769100" y="4689475"/>
          <p14:tracePt t="55742" x="6769100" y="4697413"/>
          <p14:tracePt t="55746" x="6761163" y="4697413"/>
          <p14:tracePt t="55753" x="6761163" y="4705350"/>
          <p14:tracePt t="55762" x="6753225" y="4713288"/>
          <p14:tracePt t="55772" x="6753225" y="4721225"/>
          <p14:tracePt t="55785" x="6745288" y="4729163"/>
          <p14:tracePt t="55792" x="6745288" y="4737100"/>
          <p14:tracePt t="55800" x="6745288" y="4745038"/>
          <p14:tracePt t="55806" x="6737350" y="4752975"/>
          <p14:tracePt t="55814" x="6737350" y="4760913"/>
          <p14:tracePt t="55822" x="6737350" y="4768850"/>
          <p14:tracePt t="55830" x="6737350" y="4776788"/>
          <p14:tracePt t="55837" x="6737350" y="4784725"/>
          <p14:tracePt t="55842" x="6737350" y="4792663"/>
          <p14:tracePt t="55850" x="6737350" y="4800600"/>
          <p14:tracePt t="55858" x="6737350" y="4808538"/>
          <p14:tracePt t="55866" x="6737350" y="4816475"/>
          <p14:tracePt t="55874" x="6737350" y="4824413"/>
          <p14:tracePt t="55882" x="6737350" y="4832350"/>
          <p14:tracePt t="55884" x="6745288" y="4832350"/>
          <p14:tracePt t="55892" x="6745288" y="4840288"/>
          <p14:tracePt t="55903" x="6745288" y="4848225"/>
          <p14:tracePt t="55915" x="6753225" y="4848225"/>
          <p14:tracePt t="55919" x="6753225" y="4856163"/>
          <p14:tracePt t="56066" x="6761163" y="4856163"/>
          <p14:tracePt t="56072" x="6769100" y="4856163"/>
          <p14:tracePt t="56078" x="6777038" y="4856163"/>
          <p14:tracePt t="56088" x="6784975" y="4856163"/>
          <p14:tracePt t="56103" x="6794500" y="4856163"/>
          <p14:tracePt t="56134" x="6784975" y="4856163"/>
          <p14:tracePt t="56142" x="6777038" y="4856163"/>
          <p14:tracePt t="56146" x="6769100" y="4856163"/>
          <p14:tracePt t="56150" x="6761163" y="4856163"/>
          <p14:tracePt t="56154" x="6753225" y="4848225"/>
          <p14:tracePt t="56157" x="6737350" y="4848225"/>
          <p14:tracePt t="56158" x="6729413" y="4848225"/>
          <p14:tracePt t="56160" x="6721475" y="4848225"/>
          <p14:tracePt t="56162" x="6705600" y="4848225"/>
          <p14:tracePt t="56164" x="6697663" y="4848225"/>
          <p14:tracePt t="56166" x="6681788" y="4848225"/>
          <p14:tracePt t="56169" x="6665913" y="4848225"/>
          <p14:tracePt t="56173" x="6626225" y="4856163"/>
          <p14:tracePt t="56175" x="6610350" y="4856163"/>
          <p14:tracePt t="56176" x="6586538" y="4856163"/>
          <p14:tracePt t="56178" x="6570663" y="4856163"/>
          <p14:tracePt t="56180" x="6538913" y="4848225"/>
          <p14:tracePt t="56182" x="6523038" y="4848225"/>
          <p14:tracePt t="56186" x="6475413" y="4848225"/>
          <p14:tracePt t="56188" x="6442075" y="4848225"/>
          <p14:tracePt t="56190" x="6418263" y="4840288"/>
          <p14:tracePt t="56192" x="6386513" y="4840288"/>
          <p14:tracePt t="56194" x="6354763" y="4840288"/>
          <p14:tracePt t="56196" x="6315075" y="4840288"/>
          <p14:tracePt t="56198" x="6283325" y="4832350"/>
          <p14:tracePt t="56200" x="6251575" y="4832350"/>
          <p14:tracePt t="56203" x="6211888" y="4824413"/>
          <p14:tracePt t="56207" x="6140450" y="4816475"/>
          <p14:tracePt t="56208" x="6100763" y="4816475"/>
          <p14:tracePt t="56210" x="6051550" y="4808538"/>
          <p14:tracePt t="56212" x="6011863" y="4808538"/>
          <p14:tracePt t="56214" x="5956300" y="4800600"/>
          <p14:tracePt t="56216" x="5932488" y="4792663"/>
          <p14:tracePt t="56220" x="5845175" y="4784725"/>
          <p14:tracePt t="56224" x="5797550" y="4784725"/>
          <p14:tracePt t="56225" x="5757863" y="4776788"/>
          <p14:tracePt t="56226" x="5716588" y="4776788"/>
          <p14:tracePt t="56228" x="5668963" y="4768850"/>
          <p14:tracePt t="56230" x="5629275" y="4760913"/>
          <p14:tracePt t="56232" x="5589588" y="4760913"/>
          <p14:tracePt t="56236" x="5502275" y="4760913"/>
          <p14:tracePt t="56239" x="5470525" y="4760913"/>
          <p14:tracePt t="56242" x="5389563" y="4752975"/>
          <p14:tracePt t="56244" x="5349875" y="4752975"/>
          <p14:tracePt t="56246" x="5318125" y="4752975"/>
          <p14:tracePt t="56249" x="5270500" y="4745038"/>
          <p14:tracePt t="56252" x="5214938" y="4745038"/>
          <p14:tracePt t="56254" x="5175250" y="4745038"/>
          <p14:tracePt t="56258" x="5119688" y="4745038"/>
          <p14:tracePt t="56260" x="5087938" y="4745038"/>
          <p14:tracePt t="56262" x="5064125" y="4745038"/>
          <p14:tracePt t="56264" x="5038725" y="4737100"/>
          <p14:tracePt t="56269" x="4991100" y="4737100"/>
          <p14:tracePt t="56271" x="4967288" y="4737100"/>
          <p14:tracePt t="56273" x="4943475" y="4737100"/>
          <p14:tracePt t="56274" x="4927600" y="4737100"/>
          <p14:tracePt t="56275" x="4903788" y="4737100"/>
          <p14:tracePt t="56277" x="4887913" y="4737100"/>
          <p14:tracePt t="56279" x="4872038" y="4737100"/>
          <p14:tracePt t="56281" x="4856163" y="4737100"/>
          <p14:tracePt t="56284" x="4848225" y="4737100"/>
          <p14:tracePt t="56286" x="4832350" y="4737100"/>
          <p14:tracePt t="56287" x="4824413" y="4737100"/>
          <p14:tracePt t="56289" x="4808538" y="4737100"/>
          <p14:tracePt t="56292" x="4800600" y="4737100"/>
          <p14:tracePt t="56294" x="4792663" y="4737100"/>
          <p14:tracePt t="56295" x="4784725" y="4737100"/>
          <p14:tracePt t="56298" x="4776788" y="4745038"/>
          <p14:tracePt t="56300" x="4768850" y="4745038"/>
          <p14:tracePt t="56302" x="4760913" y="4745038"/>
          <p14:tracePt t="56304" x="4752975" y="4745038"/>
          <p14:tracePt t="56306" x="4745038" y="4752975"/>
          <p14:tracePt t="56309" x="4737100" y="4752975"/>
          <p14:tracePt t="56314" x="4729163" y="4752975"/>
          <p14:tracePt t="56318" x="4729163" y="4760913"/>
          <p14:tracePt t="56320" x="4721225" y="4760913"/>
          <p14:tracePt t="56325" x="4713288" y="4760913"/>
          <p14:tracePt t="56332" x="4713288" y="4768850"/>
          <p14:tracePt t="56337" x="4705350" y="4768850"/>
          <p14:tracePt t="56344" x="4705350" y="4776788"/>
          <p14:tracePt t="56348" x="4695825" y="4776788"/>
          <p14:tracePt t="56354" x="4687888" y="4784725"/>
          <p14:tracePt t="56360" x="4679950" y="4792663"/>
          <p14:tracePt t="56366" x="4672013" y="4792663"/>
          <p14:tracePt t="56369" x="4672013" y="4800600"/>
          <p14:tracePt t="56370" x="4664075" y="4800600"/>
          <p14:tracePt t="56374" x="4656138" y="4808538"/>
          <p14:tracePt t="56378" x="4648200" y="4808538"/>
          <p14:tracePt t="56380" x="4648200" y="4816475"/>
          <p14:tracePt t="56382" x="4640263" y="4816475"/>
          <p14:tracePt t="56386" x="4632325" y="4824413"/>
          <p14:tracePt t="56389" x="4624388" y="4824413"/>
          <p14:tracePt t="56392" x="4616450" y="4824413"/>
          <p14:tracePt t="56393" x="4616450" y="4832350"/>
          <p14:tracePt t="56394" x="4608513" y="4832350"/>
          <p14:tracePt t="56396" x="4600575" y="4832350"/>
          <p14:tracePt t="56400" x="4592638" y="4840288"/>
          <p14:tracePt t="56403" x="4584700" y="4840288"/>
          <p14:tracePt t="56406" x="4576763" y="4840288"/>
          <p14:tracePt t="56408" x="4568825" y="4848225"/>
          <p14:tracePt t="56410" x="4560888" y="4848225"/>
          <p14:tracePt t="56414" x="4552950" y="4848225"/>
          <p14:tracePt t="56416" x="4545013" y="4856163"/>
          <p14:tracePt t="56421" x="4537075" y="4856163"/>
          <p14:tracePt t="56425" x="4521200" y="4864100"/>
          <p14:tracePt t="56428" x="4513263" y="4864100"/>
          <p14:tracePt t="56432" x="4505325" y="4872038"/>
          <p14:tracePt t="56436" x="4497388" y="4872038"/>
          <p14:tracePt t="56440" x="4489450" y="4879975"/>
          <p14:tracePt t="56444" x="4481513" y="4879975"/>
          <p14:tracePt t="56448" x="4473575" y="4879975"/>
          <p14:tracePt t="56450" x="4473575" y="4887913"/>
          <p14:tracePt t="56455" x="4465638" y="4887913"/>
          <p14:tracePt t="56458" x="4457700" y="4895850"/>
          <p14:tracePt t="56462" x="4449763" y="4895850"/>
          <p14:tracePt t="56466" x="4449763" y="4903788"/>
          <p14:tracePt t="56469" x="4441825" y="4903788"/>
          <p14:tracePt t="56472" x="4433888" y="4911725"/>
          <p14:tracePt t="56478" x="4425950" y="4911725"/>
          <p14:tracePt t="56480" x="4425950" y="4919663"/>
          <p14:tracePt t="56482" x="4418013" y="4919663"/>
          <p14:tracePt t="56488" x="4410075" y="4927600"/>
          <p14:tracePt t="56494" x="4402138" y="4927600"/>
          <p14:tracePt t="56498" x="4394200" y="4935538"/>
          <p14:tracePt t="56503" x="4386263" y="4935538"/>
          <p14:tracePt t="56506" x="4386263" y="4943475"/>
          <p14:tracePt t="56508" x="4378325" y="4943475"/>
          <p14:tracePt t="56512" x="4370388" y="4943475"/>
          <p14:tracePt t="56514" x="4362450" y="4951413"/>
          <p14:tracePt t="56519" x="4352925" y="4951413"/>
          <p14:tracePt t="56521" x="4344988" y="4959350"/>
          <p14:tracePt t="56524" x="4337050" y="4959350"/>
          <p14:tracePt t="56526" x="4329113" y="4959350"/>
          <p14:tracePt t="56528" x="4329113" y="4967288"/>
          <p14:tracePt t="56531" x="4321175" y="4967288"/>
          <p14:tracePt t="56532" x="4313238" y="4967288"/>
          <p14:tracePt t="56534" x="4305300" y="4976813"/>
          <p14:tracePt t="56537" x="4297363" y="4976813"/>
          <p14:tracePt t="56539" x="4289425" y="4976813"/>
          <p14:tracePt t="56542" x="4281488" y="4984750"/>
          <p14:tracePt t="56544" x="4273550" y="4984750"/>
          <p14:tracePt t="56546" x="4265613" y="4984750"/>
          <p14:tracePt t="56548" x="4257675" y="4992688"/>
          <p14:tracePt t="56550" x="4249738" y="4992688"/>
          <p14:tracePt t="56553" x="4241800" y="4992688"/>
          <p14:tracePt t="56554" x="4233863" y="5000625"/>
          <p14:tracePt t="56556" x="4225925" y="5000625"/>
          <p14:tracePt t="56558" x="4217988" y="5000625"/>
          <p14:tracePt t="56560" x="4210050" y="5000625"/>
          <p14:tracePt t="56562" x="4202113" y="5008563"/>
          <p14:tracePt t="56564" x="4194175" y="5008563"/>
          <p14:tracePt t="56566" x="4186238" y="5008563"/>
          <p14:tracePt t="56569" x="4178300" y="5016500"/>
          <p14:tracePt t="56572" x="4162425" y="5016500"/>
          <p14:tracePt t="56574" x="4154488" y="5016500"/>
          <p14:tracePt t="56576" x="4146550" y="5016500"/>
          <p14:tracePt t="56578" x="4138613" y="5024438"/>
          <p14:tracePt t="56580" x="4130675" y="5024438"/>
          <p14:tracePt t="56582" x="4122738" y="5024438"/>
          <p14:tracePt t="56584" x="4114800" y="5024438"/>
          <p14:tracePt t="56587" x="4106863" y="5024438"/>
          <p14:tracePt t="56588" x="4098925" y="5032375"/>
          <p14:tracePt t="56592" x="4090988" y="5032375"/>
          <p14:tracePt t="56596" x="4083050" y="5032375"/>
          <p14:tracePt t="56598" x="4075113" y="5032375"/>
          <p14:tracePt t="56602" x="4067175" y="5032375"/>
          <p14:tracePt t="56605" x="4067175" y="5040313"/>
          <p14:tracePt t="56607" x="4059238" y="5040313"/>
          <p14:tracePt t="56610" x="4051300" y="5040313"/>
          <p14:tracePt t="56614" x="4043363" y="5040313"/>
          <p14:tracePt t="56619" x="4035425" y="5040313"/>
          <p14:tracePt t="56622" x="4027488" y="5048250"/>
          <p14:tracePt t="56626" x="4019550" y="5048250"/>
          <p14:tracePt t="56630" x="4011613" y="5048250"/>
          <p14:tracePt t="56636" x="4002088" y="5048250"/>
          <p14:tracePt t="56640" x="4002088" y="5056188"/>
          <p14:tracePt t="56643" x="3994150" y="5056188"/>
          <p14:tracePt t="56650" x="3986213" y="5056188"/>
          <p14:tracePt t="56662" x="3978275" y="5056188"/>
          <p14:tracePt t="56738" x="3970338" y="5056188"/>
          <p14:tracePt t="56741" x="3970338" y="5064125"/>
          <p14:tracePt t="56754" x="3962400" y="5064125"/>
          <p14:tracePt t="56762" x="3954463" y="5064125"/>
          <p14:tracePt t="56770" x="3946525" y="5064125"/>
          <p14:tracePt t="56776" x="3938588" y="5064125"/>
          <p14:tracePt t="56786" x="3930650" y="5064125"/>
          <p14:tracePt t="56792" x="3922713" y="5064125"/>
          <p14:tracePt t="56800" x="3914775" y="5064125"/>
          <p14:tracePt t="56808" x="3906838" y="5064125"/>
          <p14:tracePt t="56814" x="3898900" y="5064125"/>
          <p14:tracePt t="56819" x="3890963" y="5064125"/>
          <p14:tracePt t="56822" x="3883025" y="5064125"/>
          <p14:tracePt t="56824" x="3875088" y="5064125"/>
          <p14:tracePt t="56828" x="3867150" y="5064125"/>
          <p14:tracePt t="56832" x="3859213" y="5064125"/>
          <p14:tracePt t="56834" x="3851275" y="5064125"/>
          <p14:tracePt t="56837" x="3843338" y="5064125"/>
          <p14:tracePt t="56840" x="3835400" y="5064125"/>
          <p14:tracePt t="56842" x="3827463" y="5064125"/>
          <p14:tracePt t="56844" x="3819525" y="5064125"/>
          <p14:tracePt t="56846" x="3811588" y="5064125"/>
          <p14:tracePt t="56848" x="3803650" y="5064125"/>
          <p14:tracePt t="56850" x="3795713" y="5064125"/>
          <p14:tracePt t="56852" x="3787775" y="5064125"/>
          <p14:tracePt t="56854" x="3779838" y="5064125"/>
          <p14:tracePt t="56856" x="3763963" y="5064125"/>
          <p14:tracePt t="56858" x="3756025" y="5064125"/>
          <p14:tracePt t="56860" x="3748088" y="5064125"/>
          <p14:tracePt t="56862" x="3732213" y="5064125"/>
          <p14:tracePt t="56864" x="3724275" y="5064125"/>
          <p14:tracePt t="56866" x="3716338" y="5064125"/>
          <p14:tracePt t="56869" x="3700463" y="5064125"/>
          <p14:tracePt t="56871" x="3692525" y="5064125"/>
          <p14:tracePt t="56872" x="3684588" y="5064125"/>
          <p14:tracePt t="56874" x="3668713" y="5064125"/>
          <p14:tracePt t="56876" x="3660775" y="5064125"/>
          <p14:tracePt t="56878" x="3643313" y="5064125"/>
          <p14:tracePt t="56880" x="3635375" y="5064125"/>
          <p14:tracePt t="56882" x="3619500" y="5072063"/>
          <p14:tracePt t="56884" x="3611563" y="5072063"/>
          <p14:tracePt t="56887" x="3603625" y="5072063"/>
          <p14:tracePt t="56888" x="3587750" y="5072063"/>
          <p14:tracePt t="56890" x="3579813" y="5072063"/>
          <p14:tracePt t="56892" x="3563938" y="5072063"/>
          <p14:tracePt t="56894" x="3548063" y="5072063"/>
          <p14:tracePt t="56896" x="3540125" y="5072063"/>
          <p14:tracePt t="56898" x="3532188" y="5072063"/>
          <p14:tracePt t="56900" x="3524250" y="5072063"/>
          <p14:tracePt t="56903" x="3508375" y="5072063"/>
          <p14:tracePt t="56907" x="3492500" y="5080000"/>
          <p14:tracePt t="56908" x="3476625" y="5080000"/>
          <p14:tracePt t="56910" x="3468688" y="5080000"/>
          <p14:tracePt t="56912" x="3460750" y="5080000"/>
          <p14:tracePt t="56914" x="3452813" y="5080000"/>
          <p14:tracePt t="56916" x="3444875" y="5080000"/>
          <p14:tracePt t="56919" x="3436938" y="5080000"/>
          <p14:tracePt t="56922" x="3421063" y="5080000"/>
          <p14:tracePt t="56926" x="3413125" y="5080000"/>
          <p14:tracePt t="56928" x="3405188" y="5087938"/>
          <p14:tracePt t="56930" x="3397250" y="5087938"/>
          <p14:tracePt t="56934" x="3389313" y="5087938"/>
          <p14:tracePt t="56939" x="3381375" y="5087938"/>
          <p14:tracePt t="56946" x="3373438" y="5087938"/>
          <p14:tracePt t="56978" x="3373438" y="5095875"/>
          <p14:tracePt t="57001" x="3373438" y="5087938"/>
          <p14:tracePt t="57014" x="3381375" y="5087938"/>
          <p14:tracePt t="57026" x="3389313" y="5087938"/>
          <p14:tracePt t="57032" x="3397250" y="5080000"/>
          <p14:tracePt t="57036" x="3405188" y="5080000"/>
          <p14:tracePt t="57040" x="3413125" y="5080000"/>
          <p14:tracePt t="57044" x="3421063" y="5080000"/>
          <p14:tracePt t="57048" x="3429000" y="5080000"/>
          <p14:tracePt t="57050" x="3436938" y="5080000"/>
          <p14:tracePt t="57054" x="3444875" y="5080000"/>
          <p14:tracePt t="57056" x="3452813" y="5080000"/>
          <p14:tracePt t="57058" x="3460750" y="5080000"/>
          <p14:tracePt t="57060" x="3468688" y="5080000"/>
          <p14:tracePt t="57063" x="3476625" y="5080000"/>
          <p14:tracePt t="57064" x="3484563" y="5080000"/>
          <p14:tracePt t="57070" x="3500438" y="5080000"/>
          <p14:tracePt t="57072" x="3508375" y="5080000"/>
          <p14:tracePt t="57074" x="3516313" y="5080000"/>
          <p14:tracePt t="57076" x="3524250" y="5080000"/>
          <p14:tracePt t="57078" x="3532188" y="5080000"/>
          <p14:tracePt t="57080" x="3540125" y="5080000"/>
          <p14:tracePt t="57082" x="3548063" y="5080000"/>
          <p14:tracePt t="57085" x="3556000" y="5080000"/>
          <p14:tracePt t="57087" x="3563938" y="5080000"/>
          <p14:tracePt t="57088" x="3571875" y="5080000"/>
          <p14:tracePt t="57090" x="3579813" y="5080000"/>
          <p14:tracePt t="57092" x="3587750" y="5080000"/>
          <p14:tracePt t="57096" x="3595688" y="5080000"/>
          <p14:tracePt t="57098" x="3603625" y="5080000"/>
          <p14:tracePt t="57100" x="3611563" y="5080000"/>
          <p14:tracePt t="57103" x="3619500" y="5080000"/>
          <p14:tracePt t="57106" x="3627438" y="5080000"/>
          <p14:tracePt t="57110" x="3635375" y="5080000"/>
          <p14:tracePt t="57112" x="3643313" y="5080000"/>
          <p14:tracePt t="57116" x="3651250" y="5080000"/>
          <p14:tracePt t="57120" x="3660775" y="5080000"/>
          <p14:tracePt t="57126" x="3668713" y="5080000"/>
          <p14:tracePt t="57132" x="3676650" y="5080000"/>
          <p14:tracePt t="57136" x="3676650" y="5072063"/>
          <p14:tracePt t="57174" x="3676650" y="5080000"/>
          <p14:tracePt t="57186" x="3668713" y="5080000"/>
          <p14:tracePt t="57198" x="3660775" y="5080000"/>
          <p14:tracePt t="57206" x="3651250" y="5080000"/>
          <p14:tracePt t="57212" x="3643313" y="5080000"/>
          <p14:tracePt t="57216" x="3635375" y="5080000"/>
          <p14:tracePt t="57220" x="3627438" y="5080000"/>
          <p14:tracePt t="57224" x="3619500" y="5080000"/>
          <p14:tracePt t="57228" x="3611563" y="5080000"/>
          <p14:tracePt t="57232" x="3603625" y="5080000"/>
          <p14:tracePt t="57235" x="3595688" y="5080000"/>
          <p14:tracePt t="57238" x="3587750" y="5080000"/>
          <p14:tracePt t="57240" x="3579813" y="5080000"/>
          <p14:tracePt t="57244" x="3571875" y="5080000"/>
          <p14:tracePt t="57246" x="3563938" y="5080000"/>
          <p14:tracePt t="57248" x="3556000" y="5080000"/>
          <p14:tracePt t="57253" x="3548063" y="5080000"/>
          <p14:tracePt t="57254" x="3540125" y="5080000"/>
          <p14:tracePt t="57258" x="3532188" y="5080000"/>
          <p14:tracePt t="57262" x="3524250" y="5080000"/>
          <p14:tracePt t="57264" x="3516313" y="5080000"/>
          <p14:tracePt t="57270" x="3508375" y="5080000"/>
          <p14:tracePt t="57272" x="3500438" y="5080000"/>
          <p14:tracePt t="57278" x="3492500" y="5080000"/>
          <p14:tracePt t="57286" x="3484563" y="5080000"/>
          <p14:tracePt t="57292" x="3476625" y="5080000"/>
          <p14:tracePt t="57303" x="3468688" y="5080000"/>
          <p14:tracePt t="57316" x="3468688" y="5072063"/>
          <p14:tracePt t="57689" x="3460750" y="5072063"/>
          <p14:tracePt t="57840" x="3452813" y="5072063"/>
          <p14:tracePt t="57854" x="3444875" y="5072063"/>
          <p14:tracePt t="57860" x="3436938" y="5072063"/>
          <p14:tracePt t="57864" x="3429000" y="5072063"/>
          <p14:tracePt t="57870" x="3421063" y="5072063"/>
          <p14:tracePt t="57872" x="3413125" y="5072063"/>
          <p14:tracePt t="57876" x="3405188" y="5072063"/>
          <p14:tracePt t="57878" x="3397250" y="5072063"/>
          <p14:tracePt t="57882" x="3389313" y="5072063"/>
          <p14:tracePt t="57884" x="3381375" y="5072063"/>
          <p14:tracePt t="57887" x="3381375" y="5064125"/>
          <p14:tracePt t="57889" x="3373438" y="5064125"/>
          <p14:tracePt t="57891" x="3365500" y="5064125"/>
          <p14:tracePt t="57894" x="3357563" y="5064125"/>
          <p14:tracePt t="57898" x="3349625" y="5064125"/>
          <p14:tracePt t="57903" x="3341688" y="5064125"/>
          <p14:tracePt t="57904" x="3333750" y="5064125"/>
          <p14:tracePt t="57908" x="3325813" y="5064125"/>
          <p14:tracePt t="57912" x="3317875" y="5064125"/>
          <p14:tracePt t="57916" x="3308350" y="5064125"/>
          <p14:tracePt t="57923" x="3300413" y="5064125"/>
          <p14:tracePt t="57926" x="3292475" y="5064125"/>
          <p14:tracePt t="57932" x="3284538" y="5064125"/>
          <p14:tracePt t="57936" x="3276600" y="5064125"/>
          <p14:tracePt t="57942" x="3268663" y="5064125"/>
          <p14:tracePt t="57955" x="3252788" y="5064125"/>
          <p14:tracePt t="57956" x="3244850" y="5064125"/>
          <p14:tracePt t="57960" x="3236913" y="5064125"/>
          <p14:tracePt t="57964" x="3228975" y="5064125"/>
          <p14:tracePt t="57966" x="3228975" y="5056188"/>
          <p14:tracePt t="57969" x="3221038" y="5056188"/>
          <p14:tracePt t="57972" x="3213100" y="5056188"/>
          <p14:tracePt t="57974" x="3205163" y="5056188"/>
          <p14:tracePt t="57978" x="3197225" y="5056188"/>
          <p14:tracePt t="57980" x="3189288" y="5056188"/>
          <p14:tracePt t="57982" x="3181350" y="5056188"/>
          <p14:tracePt t="57986" x="3173413" y="5056188"/>
          <p14:tracePt t="57988" x="3165475" y="5048250"/>
          <p14:tracePt t="57992" x="3157538" y="5048250"/>
          <p14:tracePt t="57994" x="3149600" y="5048250"/>
          <p14:tracePt t="57996" x="3141663" y="5048250"/>
          <p14:tracePt t="57998" x="3133725" y="5048250"/>
          <p14:tracePt t="58001" x="3125788" y="5048250"/>
          <p14:tracePt t="58005" x="3117850" y="5040313"/>
          <p14:tracePt t="58006" x="3109913" y="5040313"/>
          <p14:tracePt t="58008" x="3101975" y="5040313"/>
          <p14:tracePt t="58010" x="3094038" y="5040313"/>
          <p14:tracePt t="58012" x="3086100" y="5040313"/>
          <p14:tracePt t="58014" x="3078163" y="5040313"/>
          <p14:tracePt t="58016" x="3070225" y="5040313"/>
          <p14:tracePt t="58019" x="3062288" y="5032375"/>
          <p14:tracePt t="58021" x="3054350" y="5032375"/>
          <p14:tracePt t="58023" x="3046413" y="5032375"/>
          <p14:tracePt t="58024" x="3030538" y="5032375"/>
          <p14:tracePt t="58026" x="3022600" y="5032375"/>
          <p14:tracePt t="58028" x="3014663" y="5024438"/>
          <p14:tracePt t="58030" x="3006725" y="5024438"/>
          <p14:tracePt t="58032" x="2990850" y="5024438"/>
          <p14:tracePt t="58035" x="2982913" y="5016500"/>
          <p14:tracePt t="58037" x="2967038" y="5016500"/>
          <p14:tracePt t="58040" x="2941638" y="5000625"/>
          <p14:tracePt t="58042" x="2933700" y="5000625"/>
          <p14:tracePt t="58044" x="2917825" y="4992688"/>
          <p14:tracePt t="58046" x="2909888" y="4984750"/>
          <p14:tracePt t="58048" x="2894013" y="4976813"/>
          <p14:tracePt t="58050" x="2878138" y="4959350"/>
          <p14:tracePt t="58053" x="2870200" y="4951413"/>
          <p14:tracePt t="58054" x="2854325" y="4943475"/>
          <p14:tracePt t="58058" x="2830513" y="4919663"/>
          <p14:tracePt t="58060" x="2814638" y="4903788"/>
          <p14:tracePt t="58062" x="2798763" y="4887913"/>
          <p14:tracePt t="58064" x="2782888" y="4872038"/>
          <p14:tracePt t="58066" x="2759075" y="4856163"/>
          <p14:tracePt t="58069" x="2743200" y="4840288"/>
          <p14:tracePt t="58070" x="2719388" y="4824413"/>
          <p14:tracePt t="58073" x="2703513" y="4808538"/>
          <p14:tracePt t="58076" x="2655888" y="4760913"/>
          <p14:tracePt t="58079" x="2632075" y="4737100"/>
          <p14:tracePt t="58080" x="2606675" y="4713288"/>
          <p14:tracePt t="58082" x="2574925" y="4689475"/>
          <p14:tracePt t="58084" x="2551113" y="4665663"/>
          <p14:tracePt t="58087" x="2519363" y="4641850"/>
          <p14:tracePt t="58088" x="2495550" y="4608513"/>
          <p14:tracePt t="58092" x="2432050" y="4545013"/>
          <p14:tracePt t="58097" x="2368550" y="4473575"/>
          <p14:tracePt t="58098" x="2328863" y="4425950"/>
          <p14:tracePt t="58100" x="2297113" y="4386263"/>
          <p14:tracePt t="58103" x="2255838" y="4338638"/>
          <p14:tracePt t="58104" x="2224088" y="4298950"/>
          <p14:tracePt t="58108" x="2144713" y="4202113"/>
          <p14:tracePt t="58112" x="2065338" y="4098925"/>
          <p14:tracePt t="58114" x="2025650" y="4051300"/>
          <p14:tracePt t="58116" x="1985963" y="3995738"/>
          <p14:tracePt t="58119" x="1930400" y="3922713"/>
          <p14:tracePt t="58120" x="1905000" y="3883025"/>
          <p14:tracePt t="58124" x="1857375" y="3827463"/>
          <p14:tracePt t="58127" x="1770063" y="3716338"/>
          <p14:tracePt t="58128" x="1722438" y="3652838"/>
          <p14:tracePt t="58130" x="1682750" y="3595688"/>
          <p14:tracePt t="58132" x="1635125" y="3548063"/>
          <p14:tracePt t="58134" x="1595438" y="3492500"/>
          <p14:tracePt t="58137" x="1546225" y="3436938"/>
          <p14:tracePt t="58138" x="1498600" y="3381375"/>
          <p14:tracePt t="58140" x="1458913" y="3325813"/>
          <p14:tracePt t="58143" x="1411288" y="3270250"/>
          <p14:tracePt t="58146" x="1331913" y="3165475"/>
          <p14:tracePt t="58148" x="1284288" y="3117850"/>
          <p14:tracePt t="58150" x="1244600" y="3062288"/>
          <p14:tracePt t="58153" x="1187450" y="2998788"/>
          <p14:tracePt t="58155" x="1163638" y="2967038"/>
          <p14:tracePt t="58161" x="1044575" y="2830513"/>
          <p14:tracePt t="58164" x="965200" y="2743200"/>
          <p14:tracePt t="58165" x="933450" y="2703513"/>
          <p14:tracePt t="58168" x="893763" y="2663825"/>
          <p14:tracePt t="58170" x="852488" y="2624138"/>
          <p14:tracePt t="58171" x="820738" y="2584450"/>
          <p14:tracePt t="58173" x="781050" y="2543175"/>
          <p14:tracePt t="58175" x="749300" y="2503488"/>
          <p14:tracePt t="58177" x="717550" y="2471738"/>
          <p14:tracePt t="58179" x="685800" y="2432050"/>
          <p14:tracePt t="58181" x="654050" y="2400300"/>
          <p14:tracePt t="58183" x="630238" y="2368550"/>
          <p14:tracePt t="58185" x="590550" y="2328863"/>
          <p14:tracePt t="58188" x="566738" y="2305050"/>
          <p14:tracePt t="58189" x="542925" y="2273300"/>
          <p14:tracePt t="58191" x="509588" y="2241550"/>
          <p14:tracePt t="58193" x="485775" y="2208213"/>
          <p14:tracePt t="58195" x="461963" y="2184400"/>
          <p14:tracePt t="58197" x="438150" y="2160588"/>
          <p14:tracePt t="58199" x="414338" y="2136775"/>
          <p14:tracePt t="58202" x="390525" y="2105025"/>
          <p14:tracePt t="58204" x="374650" y="2081213"/>
          <p14:tracePt t="58205" x="350838" y="2057400"/>
          <p14:tracePt t="58207" x="327025" y="2033588"/>
          <p14:tracePt t="58209" x="311150" y="2009775"/>
          <p14:tracePt t="58211" x="287338" y="1985963"/>
          <p14:tracePt t="58213" x="271463" y="1962150"/>
          <p14:tracePt t="58215" x="255588" y="1938338"/>
          <p14:tracePt t="58219" x="239713" y="1922463"/>
          <p14:tracePt t="58220" x="215900" y="1890713"/>
          <p14:tracePt t="58222" x="207963" y="1881188"/>
          <p14:tracePt t="58223" x="200025" y="1865313"/>
          <p14:tracePt t="58225" x="184150" y="1841500"/>
          <p14:tracePt t="58227" x="166688" y="1825625"/>
          <p14:tracePt t="58229" x="158750" y="1809750"/>
          <p14:tracePt t="58231" x="150813" y="1793875"/>
          <p14:tracePt t="58233" x="134938" y="1778000"/>
          <p14:tracePt t="58235" x="127000" y="1762125"/>
          <p14:tracePt t="58238" x="119063" y="1754188"/>
          <p14:tracePt t="58240" x="111125" y="1738313"/>
          <p14:tracePt t="58241" x="103188" y="1722438"/>
          <p14:tracePt t="58243" x="95250" y="1714500"/>
          <p14:tracePt t="58245" x="87313" y="1698625"/>
          <p14:tracePt t="58247" x="79375" y="1690688"/>
          <p14:tracePt t="58249" x="71438" y="1682750"/>
          <p14:tracePt t="58251" x="63500" y="1666875"/>
          <p14:tracePt t="58254" x="55563" y="1658938"/>
          <p14:tracePt t="58256" x="55563" y="1651000"/>
          <p14:tracePt t="58258" x="47625" y="1643063"/>
          <p14:tracePt t="58260" x="39688" y="1635125"/>
          <p14:tracePt t="58262" x="39688" y="1627188"/>
          <p14:tracePt t="58264" x="31750" y="1619250"/>
          <p14:tracePt t="58266" x="23813" y="1611313"/>
          <p14:tracePt t="58268" x="23813" y="1603375"/>
          <p14:tracePt t="58270" x="15875" y="1595438"/>
          <p14:tracePt t="58272" x="15875" y="1587500"/>
          <p14:tracePt t="58274" x="7938" y="1579563"/>
          <p14:tracePt t="58276" x="7938" y="1571625"/>
          <p14:tracePt t="58278" x="0" y="1563688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D3999-8CAF-4D22-90D8-54FB6245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exists</a:t>
            </a:r>
            <a:r>
              <a:rPr lang="nl-BE" dirty="0"/>
              <a:t>(): </a:t>
            </a:r>
            <a:r>
              <a:rPr lang="nl-BE" dirty="0" err="1"/>
              <a:t>example</a:t>
            </a:r>
            <a:r>
              <a:rPr lang="nl-BE" dirty="0"/>
              <a:t> 1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60DAC9-1241-4B8F-860A-FB957B2B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C7C9D5C4-D93A-4A37-BF71-FE4C2DD2CA7A}"/>
              </a:ext>
            </a:extLst>
          </p:cNvPr>
          <p:cNvSpPr/>
          <p:nvPr/>
        </p:nvSpPr>
        <p:spPr>
          <a:xfrm>
            <a:off x="1194474" y="4797531"/>
            <a:ext cx="7936079" cy="100130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run the program for the first time, schedule.txt is created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that, the file can no longer be emptied and overwritten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80EF7A4-B871-4F43-B867-59A23FE00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49" y="1685475"/>
            <a:ext cx="893065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file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already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cannot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overwritten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'14/12;Mia Thans;12:30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'15/12;Lian Sanchez;10:00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51511B2-DBE1-4120-ACC9-141E238A0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5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04"/>
    </mc:Choice>
    <mc:Fallback>
      <p:transition spd="slow" advTm="73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3625" x="15875" y="1930400"/>
          <p14:tracePt t="3626" x="23813" y="1922463"/>
          <p14:tracePt t="3632" x="47625" y="1914525"/>
          <p14:tracePt t="3634" x="55563" y="1906588"/>
          <p14:tracePt t="3636" x="79375" y="1898650"/>
          <p14:tracePt t="3638" x="87313" y="1890713"/>
          <p14:tracePt t="3642" x="111125" y="1881188"/>
          <p14:tracePt t="3644" x="127000" y="1881188"/>
          <p14:tracePt t="3647" x="134938" y="1873250"/>
          <p14:tracePt t="3648" x="150813" y="1865313"/>
          <p14:tracePt t="3650" x="166688" y="1865313"/>
          <p14:tracePt t="3652" x="184150" y="1857375"/>
          <p14:tracePt t="3654" x="192088" y="1849438"/>
          <p14:tracePt t="3656" x="207963" y="1849438"/>
          <p14:tracePt t="3658" x="223838" y="1841500"/>
          <p14:tracePt t="3660" x="247650" y="1833563"/>
          <p14:tracePt t="3662" x="255588" y="1833563"/>
          <p14:tracePt t="3665" x="271463" y="1825625"/>
          <p14:tracePt t="3666" x="295275" y="1825625"/>
          <p14:tracePt t="3668" x="311150" y="1817688"/>
          <p14:tracePt t="3670" x="327025" y="1817688"/>
          <p14:tracePt t="3672" x="342900" y="1809750"/>
          <p14:tracePt t="3674" x="358775" y="1809750"/>
          <p14:tracePt t="3676" x="374650" y="1801813"/>
          <p14:tracePt t="3679" x="398463" y="1801813"/>
          <p14:tracePt t="3680" x="414338" y="1793875"/>
          <p14:tracePt t="3683" x="430213" y="1793875"/>
          <p14:tracePt t="3684" x="446088" y="1793875"/>
          <p14:tracePt t="3686" x="461963" y="1785938"/>
          <p14:tracePt t="3688" x="485775" y="1785938"/>
          <p14:tracePt t="3690" x="501650" y="1785938"/>
          <p14:tracePt t="3692" x="517525" y="1785938"/>
          <p14:tracePt t="3694" x="542925" y="1778000"/>
          <p14:tracePt t="3696" x="550863" y="1778000"/>
          <p14:tracePt t="3698" x="574675" y="1778000"/>
          <p14:tracePt t="3700" x="590550" y="1778000"/>
          <p14:tracePt t="3702" x="606425" y="1778000"/>
          <p14:tracePt t="3704" x="622300" y="1778000"/>
          <p14:tracePt t="3706" x="638175" y="1778000"/>
          <p14:tracePt t="3708" x="654050" y="1778000"/>
          <p14:tracePt t="3710" x="661988" y="1778000"/>
          <p14:tracePt t="3712" x="677863" y="1778000"/>
          <p14:tracePt t="3714" x="693738" y="1778000"/>
          <p14:tracePt t="3716" x="709613" y="1778000"/>
          <p14:tracePt t="3718" x="717550" y="1778000"/>
          <p14:tracePt t="3720" x="733425" y="1785938"/>
          <p14:tracePt t="3722" x="741363" y="1785938"/>
          <p14:tracePt t="3724" x="757238" y="1785938"/>
          <p14:tracePt t="3726" x="765175" y="1793875"/>
          <p14:tracePt t="3730" x="781050" y="1793875"/>
          <p14:tracePt t="3731" x="788988" y="1793875"/>
          <p14:tracePt t="3732" x="796925" y="1793875"/>
          <p14:tracePt t="3734" x="804863" y="1793875"/>
          <p14:tracePt t="3736" x="820738" y="1801813"/>
          <p14:tracePt t="3738" x="828675" y="1801813"/>
          <p14:tracePt t="3740" x="836613" y="1801813"/>
          <p14:tracePt t="3742" x="844550" y="1801813"/>
          <p14:tracePt t="3744" x="852488" y="1809750"/>
          <p14:tracePt t="3746" x="860425" y="1809750"/>
          <p14:tracePt t="3748" x="868363" y="1809750"/>
          <p14:tracePt t="3752" x="877888" y="1809750"/>
          <p14:tracePt t="3754" x="885825" y="1809750"/>
          <p14:tracePt t="3756" x="893763" y="1817688"/>
          <p14:tracePt t="3760" x="901700" y="1817688"/>
          <p14:tracePt t="3762" x="909638" y="1817688"/>
          <p14:tracePt t="3766" x="917575" y="1817688"/>
          <p14:tracePt t="3770" x="925513" y="1825625"/>
          <p14:tracePt t="3776" x="933450" y="1825625"/>
          <p14:tracePt t="3780" x="941388" y="1825625"/>
          <p14:tracePt t="3786" x="949325" y="1825625"/>
          <p14:tracePt t="3792" x="957263" y="1833563"/>
          <p14:tracePt t="3800" x="965200" y="1833563"/>
          <p14:tracePt t="4073" x="965200" y="1825625"/>
          <p14:tracePt t="4109" x="965200" y="1817688"/>
          <p14:tracePt t="4120" x="965200" y="1809750"/>
          <p14:tracePt t="4124" x="957263" y="1809750"/>
          <p14:tracePt t="4130" x="957263" y="1801813"/>
          <p14:tracePt t="4136" x="957263" y="1793875"/>
          <p14:tracePt t="4144" x="957263" y="1785938"/>
          <p14:tracePt t="4152" x="957263" y="1778000"/>
          <p14:tracePt t="4165" x="949325" y="1770063"/>
          <p14:tracePt t="4188" x="949325" y="1762125"/>
          <p14:tracePt t="4279" x="941388" y="1754188"/>
          <p14:tracePt t="4292" x="941388" y="1746250"/>
          <p14:tracePt t="4296" x="933450" y="1746250"/>
          <p14:tracePt t="4310" x="933450" y="1738313"/>
          <p14:tracePt t="4326" x="925513" y="1738313"/>
          <p14:tracePt t="4331" x="925513" y="1730375"/>
          <p14:tracePt t="4469" x="917575" y="1730375"/>
          <p14:tracePt t="4541" x="917575" y="1722438"/>
          <p14:tracePt t="4551" x="909638" y="1722438"/>
          <p14:tracePt t="4556" x="901700" y="1722438"/>
          <p14:tracePt t="4560" x="893763" y="1722438"/>
          <p14:tracePt t="4565" x="885825" y="1722438"/>
          <p14:tracePt t="4570" x="877888" y="1722438"/>
          <p14:tracePt t="4574" x="868363" y="1722438"/>
          <p14:tracePt t="4581" x="860425" y="1714500"/>
          <p14:tracePt t="4582" x="852488" y="1714500"/>
          <p14:tracePt t="4588" x="844550" y="1714500"/>
          <p14:tracePt t="4592" x="836613" y="1714500"/>
          <p14:tracePt t="4597" x="828675" y="1714500"/>
          <p14:tracePt t="4599" x="820738" y="1714500"/>
          <p14:tracePt t="4602" x="812800" y="1706563"/>
          <p14:tracePt t="4606" x="804863" y="1706563"/>
          <p14:tracePt t="4610" x="796925" y="1706563"/>
          <p14:tracePt t="4615" x="788988" y="1706563"/>
          <p14:tracePt t="4616" x="781050" y="1706563"/>
          <p14:tracePt t="4620" x="773113" y="1706563"/>
          <p14:tracePt t="4622" x="773113" y="1698625"/>
          <p14:tracePt t="4624" x="765175" y="1698625"/>
          <p14:tracePt t="4630" x="757238" y="1698625"/>
          <p14:tracePt t="4632" x="749300" y="1698625"/>
          <p14:tracePt t="4638" x="741363" y="1698625"/>
          <p14:tracePt t="4647" x="733425" y="1690688"/>
          <p14:tracePt t="4652" x="725488" y="1690688"/>
          <p14:tracePt t="4666" x="717550" y="1690688"/>
          <p14:tracePt t="4690" x="709613" y="1690688"/>
          <p14:tracePt t="4955" x="709613" y="1698625"/>
          <p14:tracePt t="4966" x="709613" y="1706563"/>
          <p14:tracePt t="4974" x="709613" y="1714500"/>
          <p14:tracePt t="4985" x="709613" y="1722438"/>
          <p14:tracePt t="4992" x="709613" y="1730375"/>
          <p14:tracePt t="4998" x="709613" y="1738313"/>
          <p14:tracePt t="5006" x="709613" y="1746250"/>
          <p14:tracePt t="5014" x="709613" y="1754188"/>
          <p14:tracePt t="5030" x="709613" y="1762125"/>
          <p14:tracePt t="5109" x="709613" y="1770063"/>
          <p14:tracePt t="5118" x="709613" y="1778000"/>
          <p14:tracePt t="5131" x="709613" y="1785938"/>
          <p14:tracePt t="5138" x="717550" y="1785938"/>
          <p14:tracePt t="5144" x="717550" y="1793875"/>
          <p14:tracePt t="5849" x="709613" y="1793875"/>
          <p14:tracePt t="5858" x="709613" y="1801813"/>
          <p14:tracePt t="5899" x="701675" y="1801813"/>
          <p14:tracePt t="5956" x="701675" y="1809750"/>
          <p14:tracePt t="5964" x="693738" y="1809750"/>
          <p14:tracePt t="5980" x="685800" y="1809750"/>
          <p14:tracePt t="5994" x="677863" y="1809750"/>
          <p14:tracePt t="6000" x="677863" y="1817688"/>
          <p14:tracePt t="6004" x="669925" y="1817688"/>
          <p14:tracePt t="6014" x="661988" y="1817688"/>
          <p14:tracePt t="6040" x="654050" y="1817688"/>
          <p14:tracePt t="6717" x="661988" y="1817688"/>
          <p14:tracePt t="6721" x="661988" y="1809750"/>
          <p14:tracePt t="6730" x="669925" y="1801813"/>
          <p14:tracePt t="6738" x="677863" y="1793875"/>
          <p14:tracePt t="6742" x="685800" y="1793875"/>
          <p14:tracePt t="6744" x="685800" y="1785938"/>
          <p14:tracePt t="6749" x="693738" y="1778000"/>
          <p14:tracePt t="6754" x="701675" y="1770063"/>
          <p14:tracePt t="6760" x="709613" y="1762125"/>
          <p14:tracePt t="6767" x="717550" y="1754188"/>
          <p14:tracePt t="6772" x="725488" y="1754188"/>
          <p14:tracePt t="6774" x="725488" y="1746250"/>
          <p14:tracePt t="6781" x="733425" y="1738313"/>
          <p14:tracePt t="6786" x="741363" y="1738313"/>
          <p14:tracePt t="6788" x="741363" y="1730375"/>
          <p14:tracePt t="7149" x="741363" y="1738313"/>
          <p14:tracePt t="7180" x="733425" y="1738313"/>
          <p14:tracePt t="7210" x="733425" y="1746250"/>
          <p14:tracePt t="7214" x="725488" y="1746250"/>
          <p14:tracePt t="7229" x="717550" y="1746250"/>
          <p14:tracePt t="7329" x="709613" y="1746250"/>
          <p14:tracePt t="7869" x="717550" y="1746250"/>
          <p14:tracePt t="7900" x="725488" y="1746250"/>
          <p14:tracePt t="7918" x="733425" y="1746250"/>
          <p14:tracePt t="7932" x="741363" y="1746250"/>
          <p14:tracePt t="7945" x="749300" y="1746250"/>
          <p14:tracePt t="7958" x="757238" y="1746250"/>
          <p14:tracePt t="7979" x="765175" y="1746250"/>
          <p14:tracePt t="7982" x="765175" y="1738313"/>
          <p14:tracePt t="8023" x="765175" y="1746250"/>
          <p14:tracePt t="8027" x="773113" y="1746250"/>
          <p14:tracePt t="8042" x="781050" y="1746250"/>
          <p14:tracePt t="8910" x="781050" y="1754188"/>
          <p14:tracePt t="8914" x="773113" y="1754188"/>
          <p14:tracePt t="8917" x="773113" y="1762125"/>
          <p14:tracePt t="8922" x="773113" y="1770063"/>
          <p14:tracePt t="8926" x="773113" y="1778000"/>
          <p14:tracePt t="8930" x="765175" y="1778000"/>
          <p14:tracePt t="8932" x="765175" y="1785938"/>
          <p14:tracePt t="8936" x="765175" y="1793875"/>
          <p14:tracePt t="8939" x="765175" y="1801813"/>
          <p14:tracePt t="8944" x="765175" y="1809750"/>
          <p14:tracePt t="8947" x="765175" y="1817688"/>
          <p14:tracePt t="8950" x="765175" y="1825625"/>
          <p14:tracePt t="8953" x="765175" y="1833563"/>
          <p14:tracePt t="8955" x="757238" y="1833563"/>
          <p14:tracePt t="8956" x="757238" y="1841500"/>
          <p14:tracePt t="8958" x="757238" y="1849438"/>
          <p14:tracePt t="8963" x="757238" y="1857375"/>
          <p14:tracePt t="8965" x="757238" y="1865313"/>
          <p14:tracePt t="8968" x="757238" y="1873250"/>
          <p14:tracePt t="8972" x="757238" y="1881188"/>
          <p14:tracePt t="8976" x="757238" y="1890713"/>
          <p14:tracePt t="8980" x="757238" y="1898650"/>
          <p14:tracePt t="8982" x="757238" y="1906588"/>
          <p14:tracePt t="8986" x="765175" y="1914525"/>
          <p14:tracePt t="8990" x="765175" y="1922463"/>
          <p14:tracePt t="8992" x="765175" y="1930400"/>
          <p14:tracePt t="8998" x="765175" y="1938338"/>
          <p14:tracePt t="8999" x="773113" y="1946275"/>
          <p14:tracePt t="9002" x="773113" y="1954213"/>
          <p14:tracePt t="9006" x="773113" y="1962150"/>
          <p14:tracePt t="9008" x="781050" y="1970088"/>
          <p14:tracePt t="9015" x="788988" y="1978025"/>
          <p14:tracePt t="9018" x="788988" y="1985963"/>
          <p14:tracePt t="9020" x="796925" y="1985963"/>
          <p14:tracePt t="9024" x="796925" y="1993900"/>
          <p14:tracePt t="9032" x="804863" y="2001838"/>
          <p14:tracePt t="9036" x="812800" y="2001838"/>
          <p14:tracePt t="9038" x="812800" y="2009775"/>
          <p14:tracePt t="9047" x="820738" y="2009775"/>
          <p14:tracePt t="9054" x="820738" y="2017713"/>
          <p14:tracePt t="9056" x="828675" y="2017713"/>
          <p14:tracePt t="9068" x="836613" y="2017713"/>
          <p14:tracePt t="9080" x="844550" y="2017713"/>
          <p14:tracePt t="9088" x="852488" y="2017713"/>
          <p14:tracePt t="9097" x="860425" y="2017713"/>
          <p14:tracePt t="9099" x="860425" y="2025650"/>
          <p14:tracePt t="9104" x="868363" y="2025650"/>
          <p14:tracePt t="9115" x="877888" y="2025650"/>
          <p14:tracePt t="9120" x="885825" y="2025650"/>
          <p14:tracePt t="9131" x="893763" y="2025650"/>
          <p14:tracePt t="9133" x="901700" y="2025650"/>
          <p14:tracePt t="9138" x="909638" y="2033588"/>
          <p14:tracePt t="9140" x="917575" y="2033588"/>
          <p14:tracePt t="9144" x="925513" y="2033588"/>
          <p14:tracePt t="9148" x="933450" y="2033588"/>
          <p14:tracePt t="9152" x="941388" y="2041525"/>
          <p14:tracePt t="9154" x="949325" y="2041525"/>
          <p14:tracePt t="9158" x="957263" y="2041525"/>
          <p14:tracePt t="9161" x="965200" y="2041525"/>
          <p14:tracePt t="9163" x="973138" y="2041525"/>
          <p14:tracePt t="9166" x="981075" y="2049463"/>
          <p14:tracePt t="9168" x="989013" y="2049463"/>
          <p14:tracePt t="9170" x="996950" y="2049463"/>
          <p14:tracePt t="9172" x="1004888" y="2049463"/>
          <p14:tracePt t="9174" x="1012825" y="2049463"/>
          <p14:tracePt t="9176" x="1020763" y="2049463"/>
          <p14:tracePt t="9180" x="1044575" y="2057400"/>
          <p14:tracePt t="9182" x="1052513" y="2057400"/>
          <p14:tracePt t="9184" x="1060450" y="2057400"/>
          <p14:tracePt t="9186" x="1068388" y="2065338"/>
          <p14:tracePt t="9189" x="1084263" y="2065338"/>
          <p14:tracePt t="9190" x="1092200" y="2065338"/>
          <p14:tracePt t="9192" x="1108075" y="2065338"/>
          <p14:tracePt t="9194" x="1123950" y="2073275"/>
          <p14:tracePt t="9212" x="1244600" y="2097088"/>
          <p14:tracePt t="9214" x="1260475" y="2097088"/>
          <p14:tracePt t="9216" x="1276350" y="2097088"/>
          <p14:tracePt t="9218" x="1284288" y="2105025"/>
          <p14:tracePt t="9220" x="1300163" y="2105025"/>
          <p14:tracePt t="9222" x="1316038" y="2105025"/>
          <p14:tracePt t="9224" x="1331913" y="2105025"/>
          <p14:tracePt t="9226" x="1347788" y="2105025"/>
          <p14:tracePt t="9229" x="1371600" y="2105025"/>
          <p14:tracePt t="9230" x="1379538" y="2105025"/>
          <p14:tracePt t="9232" x="1395413" y="2105025"/>
          <p14:tracePt t="9234" x="1411288" y="2112963"/>
          <p14:tracePt t="9236" x="1427163" y="2112963"/>
          <p14:tracePt t="9238" x="1443038" y="2112963"/>
          <p14:tracePt t="9240" x="1450975" y="2112963"/>
          <p14:tracePt t="9242" x="1466850" y="2112963"/>
          <p14:tracePt t="9244" x="1482725" y="2112963"/>
          <p14:tracePt t="9246" x="1498600" y="2112963"/>
          <p14:tracePt t="9248" x="1506538" y="2112963"/>
          <p14:tracePt t="9250" x="1522413" y="2120900"/>
          <p14:tracePt t="9252" x="1538288" y="2120900"/>
          <p14:tracePt t="9254" x="1554163" y="2120900"/>
          <p14:tracePt t="9256" x="1562100" y="2120900"/>
          <p14:tracePt t="9258" x="1587500" y="2120900"/>
          <p14:tracePt t="9260" x="1595438" y="2120900"/>
          <p14:tracePt t="9262" x="1611313" y="2120900"/>
          <p14:tracePt t="9264" x="1619250" y="2120900"/>
          <p14:tracePt t="9266" x="1635125" y="2120900"/>
          <p14:tracePt t="9268" x="1643063" y="2120900"/>
          <p14:tracePt t="9270" x="1658938" y="2120900"/>
          <p14:tracePt t="9272" x="1666875" y="2120900"/>
          <p14:tracePt t="9274" x="1674813" y="2120900"/>
          <p14:tracePt t="9276" x="1690688" y="2120900"/>
          <p14:tracePt t="9279" x="1698625" y="2120900"/>
          <p14:tracePt t="9280" x="1706563" y="2112963"/>
          <p14:tracePt t="9282" x="1722438" y="2112963"/>
          <p14:tracePt t="9284" x="1730375" y="2112963"/>
          <p14:tracePt t="9286" x="1738313" y="2112963"/>
          <p14:tracePt t="9288" x="1754188" y="2112963"/>
          <p14:tracePt t="9292" x="1770063" y="2112963"/>
          <p14:tracePt t="9294" x="1778000" y="2112963"/>
          <p14:tracePt t="9296" x="1785938" y="2105025"/>
          <p14:tracePt t="9298" x="1793875" y="2105025"/>
          <p14:tracePt t="9300" x="1801813" y="2105025"/>
          <p14:tracePt t="9302" x="1809750" y="2105025"/>
          <p14:tracePt t="9306" x="1817688" y="2105025"/>
          <p14:tracePt t="9308" x="1825625" y="2097088"/>
          <p14:tracePt t="9310" x="1833563" y="2097088"/>
          <p14:tracePt t="9312" x="1841500" y="2097088"/>
          <p14:tracePt t="9316" x="1849438" y="2097088"/>
          <p14:tracePt t="9318" x="1857375" y="2089150"/>
          <p14:tracePt t="9324" x="1865313" y="2089150"/>
          <p14:tracePt t="9329" x="1873250" y="2089150"/>
          <p14:tracePt t="9331" x="1873250" y="2081213"/>
          <p14:tracePt t="9336" x="1881188" y="2081213"/>
          <p14:tracePt t="9937" x="1889125" y="2081213"/>
          <p14:tracePt t="9948" x="1897063" y="2081213"/>
          <p14:tracePt t="9952" x="1905000" y="2081213"/>
          <p14:tracePt t="9956" x="1912938" y="2081213"/>
          <p14:tracePt t="9958" x="1922463" y="2081213"/>
          <p14:tracePt t="9963" x="1930400" y="2081213"/>
          <p14:tracePt t="9965" x="1938338" y="2081213"/>
          <p14:tracePt t="9966" x="1946275" y="2081213"/>
          <p14:tracePt t="9968" x="1954213" y="2081213"/>
          <p14:tracePt t="9971" x="1962150" y="2081213"/>
          <p14:tracePt t="9972" x="1970088" y="2081213"/>
          <p14:tracePt t="9974" x="1978025" y="2081213"/>
          <p14:tracePt t="9976" x="1985963" y="2081213"/>
          <p14:tracePt t="9981" x="2009775" y="2081213"/>
          <p14:tracePt t="9982" x="2017713" y="2081213"/>
          <p14:tracePt t="9984" x="2025650" y="2081213"/>
          <p14:tracePt t="9987" x="2033588" y="2081213"/>
          <p14:tracePt t="9988" x="2041525" y="2081213"/>
          <p14:tracePt t="9990" x="2057400" y="2081213"/>
          <p14:tracePt t="9992" x="2065338" y="2081213"/>
          <p14:tracePt t="9994" x="2073275" y="2081213"/>
          <p14:tracePt t="9997" x="2089150" y="2081213"/>
          <p14:tracePt t="9999" x="2105025" y="2081213"/>
          <p14:tracePt t="10001" x="2112963" y="2081213"/>
          <p14:tracePt t="10003" x="2120900" y="2081213"/>
          <p14:tracePt t="10004" x="2136775" y="2081213"/>
          <p14:tracePt t="10006" x="2144713" y="2081213"/>
          <p14:tracePt t="10008" x="2160588" y="2089150"/>
          <p14:tracePt t="10010" x="2176463" y="2089150"/>
          <p14:tracePt t="10013" x="2184400" y="2089150"/>
          <p14:tracePt t="10015" x="2200275" y="2089150"/>
          <p14:tracePt t="10016" x="2208213" y="2089150"/>
          <p14:tracePt t="10019" x="2232025" y="2089150"/>
          <p14:tracePt t="10020" x="2239963" y="2089150"/>
          <p14:tracePt t="10022" x="2247900" y="2089150"/>
          <p14:tracePt t="10024" x="2265363" y="2089150"/>
          <p14:tracePt t="10026" x="2273300" y="2089150"/>
          <p14:tracePt t="10031" x="2297113" y="2089150"/>
          <p14:tracePt t="10035" x="2320925" y="2089150"/>
          <p14:tracePt t="10037" x="2336800" y="2089150"/>
          <p14:tracePt t="10039" x="2344738" y="2089150"/>
          <p14:tracePt t="10041" x="2352675" y="2089150"/>
          <p14:tracePt t="10043" x="2360613" y="2089150"/>
          <p14:tracePt t="10045" x="2376488" y="2089150"/>
          <p14:tracePt t="10048" x="2384425" y="2089150"/>
          <p14:tracePt t="10051" x="2400300" y="2089150"/>
          <p14:tracePt t="10052" x="2408238" y="2089150"/>
          <p14:tracePt t="10054" x="2416175" y="2089150"/>
          <p14:tracePt t="10056" x="2424113" y="2089150"/>
          <p14:tracePt t="10058" x="2432050" y="2089150"/>
          <p14:tracePt t="10060" x="2439988" y="2089150"/>
          <p14:tracePt t="10065" x="2447925" y="2089150"/>
          <p14:tracePt t="10067" x="2455863" y="2089150"/>
          <p14:tracePt t="10070" x="2463800" y="2089150"/>
          <p14:tracePt t="10074" x="2471738" y="2089150"/>
          <p14:tracePt t="10082" x="2479675" y="2089150"/>
          <p14:tracePt t="10259" x="2487613" y="2089150"/>
          <p14:tracePt t="10273" x="2495550" y="2089150"/>
          <p14:tracePt t="10280" x="2503488" y="2089150"/>
          <p14:tracePt t="10286" x="2503488" y="2081213"/>
          <p14:tracePt t="10288" x="2511425" y="2081213"/>
          <p14:tracePt t="10294" x="2519363" y="2081213"/>
          <p14:tracePt t="10304" x="2527300" y="2081213"/>
          <p14:tracePt t="10316" x="2535238" y="2081213"/>
          <p14:tracePt t="10324" x="2535238" y="2073275"/>
          <p14:tracePt t="10331" x="2543175" y="2073275"/>
          <p14:tracePt t="10340" x="2551113" y="2073275"/>
          <p14:tracePt t="10352" x="2559050" y="2073275"/>
          <p14:tracePt t="10360" x="2559050" y="2065338"/>
          <p14:tracePt t="10364" x="2566988" y="2065338"/>
          <p14:tracePt t="10381" x="2574925" y="2065338"/>
          <p14:tracePt t="10394" x="2582863" y="2065338"/>
          <p14:tracePt t="10398" x="2582863" y="2057400"/>
          <p14:tracePt t="10413" x="2590800" y="2057400"/>
          <p14:tracePt t="10427" x="2598738" y="2057400"/>
          <p14:tracePt t="10439" x="2606675" y="2049463"/>
          <p14:tracePt t="10447" x="2616200" y="2049463"/>
          <p14:tracePt t="10460" x="2624138" y="2049463"/>
          <p14:tracePt t="10482" x="2624138" y="2041525"/>
          <p14:tracePt t="10492" x="2632075" y="2041525"/>
          <p14:tracePt t="11171" x="2632075" y="2049463"/>
          <p14:tracePt t="11176" x="2640013" y="2049463"/>
          <p14:tracePt t="11181" x="2647950" y="2049463"/>
          <p14:tracePt t="11184" x="2655888" y="2057400"/>
          <p14:tracePt t="11188" x="2663825" y="2057400"/>
          <p14:tracePt t="11191" x="2671763" y="2057400"/>
          <p14:tracePt t="11192" x="2679700" y="2065338"/>
          <p14:tracePt t="11201" x="2703513" y="2065338"/>
          <p14:tracePt t="11202" x="2711450" y="2065338"/>
          <p14:tracePt t="11205" x="2711450" y="2073275"/>
          <p14:tracePt t="11206" x="2719388" y="2073275"/>
          <p14:tracePt t="11208" x="2735263" y="2073275"/>
          <p14:tracePt t="11213" x="2743200" y="2073275"/>
          <p14:tracePt t="11216" x="2751138" y="2073275"/>
          <p14:tracePt t="11217" x="2767013" y="2081213"/>
          <p14:tracePt t="11218" x="2774950" y="2081213"/>
          <p14:tracePt t="11221" x="2782888" y="2081213"/>
          <p14:tracePt t="11222" x="2790825" y="2081213"/>
          <p14:tracePt t="11224" x="2806700" y="2081213"/>
          <p14:tracePt t="11226" x="2814638" y="2081213"/>
          <p14:tracePt t="11231" x="2838450" y="2089150"/>
          <p14:tracePt t="11232" x="2846388" y="2089150"/>
          <p14:tracePt t="11234" x="2862263" y="2089150"/>
          <p14:tracePt t="11236" x="2870200" y="2089150"/>
          <p14:tracePt t="11238" x="2886075" y="2089150"/>
          <p14:tracePt t="11240" x="2894013" y="2089150"/>
          <p14:tracePt t="11242" x="2909888" y="2097088"/>
          <p14:tracePt t="11244" x="2925763" y="2097088"/>
          <p14:tracePt t="11247" x="2933700" y="2097088"/>
          <p14:tracePt t="11250" x="2957513" y="2097088"/>
          <p14:tracePt t="11252" x="2982913" y="2097088"/>
          <p14:tracePt t="11254" x="2990850" y="2097088"/>
          <p14:tracePt t="11256" x="3006725" y="2097088"/>
          <p14:tracePt t="11258" x="3022600" y="2105025"/>
          <p14:tracePt t="11260" x="3030538" y="2105025"/>
          <p14:tracePt t="11263" x="3046413" y="2105025"/>
          <p14:tracePt t="11265" x="3062288" y="2105025"/>
          <p14:tracePt t="11268" x="3094038" y="2105025"/>
          <p14:tracePt t="11270" x="3109913" y="2105025"/>
          <p14:tracePt t="11272" x="3125788" y="2105025"/>
          <p14:tracePt t="11274" x="3141663" y="2105025"/>
          <p14:tracePt t="11276" x="3157538" y="2105025"/>
          <p14:tracePt t="11280" x="3181350" y="2105025"/>
          <p14:tracePt t="11283" x="3197225" y="2112963"/>
          <p14:tracePt t="11285" x="3213100" y="2112963"/>
          <p14:tracePt t="11286" x="3228975" y="2112963"/>
          <p14:tracePt t="11288" x="3252788" y="2112963"/>
          <p14:tracePt t="11290" x="3260725" y="2112963"/>
          <p14:tracePt t="11292" x="3276600" y="2112963"/>
          <p14:tracePt t="11294" x="3292475" y="2112963"/>
          <p14:tracePt t="11297" x="3308350" y="2112963"/>
          <p14:tracePt t="11301" x="3341688" y="2112963"/>
          <p14:tracePt t="11302" x="3357563" y="2112963"/>
          <p14:tracePt t="11304" x="3365500" y="2112963"/>
          <p14:tracePt t="11306" x="3381375" y="2112963"/>
          <p14:tracePt t="11308" x="3397250" y="2112963"/>
          <p14:tracePt t="11310" x="3413125" y="2112963"/>
          <p14:tracePt t="11313" x="3421063" y="2112963"/>
          <p14:tracePt t="11317" x="3452813" y="2112963"/>
          <p14:tracePt t="11318" x="3468688" y="2112963"/>
          <p14:tracePt t="11320" x="3476625" y="2112963"/>
          <p14:tracePt t="11322" x="3492500" y="2112963"/>
          <p14:tracePt t="11324" x="3500438" y="2112963"/>
          <p14:tracePt t="11326" x="3516313" y="2112963"/>
          <p14:tracePt t="11331" x="3540125" y="2112963"/>
          <p14:tracePt t="11332" x="3548063" y="2112963"/>
          <p14:tracePt t="11334" x="3556000" y="2112963"/>
          <p14:tracePt t="11336" x="3571875" y="2112963"/>
          <p14:tracePt t="11338" x="3579813" y="2112963"/>
          <p14:tracePt t="11340" x="3587750" y="2112963"/>
          <p14:tracePt t="11342" x="3603625" y="2112963"/>
          <p14:tracePt t="11344" x="3611563" y="2112963"/>
          <p14:tracePt t="11349" x="3627438" y="2112963"/>
          <p14:tracePt t="11350" x="3635375" y="2112963"/>
          <p14:tracePt t="11352" x="3643313" y="2112963"/>
          <p14:tracePt t="11356" x="3651250" y="2112963"/>
          <p14:tracePt t="11358" x="3660775" y="2112963"/>
          <p14:tracePt t="11363" x="3668713" y="2112963"/>
          <p14:tracePt t="11365" x="3676650" y="2112963"/>
          <p14:tracePt t="11368" x="3684588" y="2112963"/>
          <p14:tracePt t="11380" x="3692525" y="2112963"/>
          <p14:tracePt t="11673" x="3684588" y="2112963"/>
          <p14:tracePt t="11682" x="3676650" y="2112963"/>
          <p14:tracePt t="11686" x="3668713" y="2112963"/>
          <p14:tracePt t="11690" x="3668713" y="2105025"/>
          <p14:tracePt t="11692" x="3660775" y="2105025"/>
          <p14:tracePt t="11697" x="3651250" y="2105025"/>
          <p14:tracePt t="11700" x="3643313" y="2105025"/>
          <p14:tracePt t="11704" x="3635375" y="2105025"/>
          <p14:tracePt t="11708" x="3627438" y="2105025"/>
          <p14:tracePt t="11713" x="3627438" y="2097088"/>
          <p14:tracePt t="11715" x="3619500" y="2097088"/>
          <p14:tracePt t="11718" x="3611563" y="2097088"/>
          <p14:tracePt t="11722" x="3603625" y="2097088"/>
          <p14:tracePt t="11726" x="3595688" y="2097088"/>
          <p14:tracePt t="11731" x="3587750" y="2097088"/>
          <p14:tracePt t="11732" x="3587750" y="2089150"/>
          <p14:tracePt t="11736" x="3579813" y="2089150"/>
          <p14:tracePt t="11747" x="3571875" y="2089150"/>
          <p14:tracePt t="11915" x="3571875" y="2081213"/>
          <p14:tracePt t="11918" x="3579813" y="2081213"/>
          <p14:tracePt t="11929" x="3587750" y="2081213"/>
          <p14:tracePt t="11932" x="3595688" y="2073275"/>
          <p14:tracePt t="11936" x="3603625" y="2073275"/>
          <p14:tracePt t="11940" x="3611563" y="2073275"/>
          <p14:tracePt t="11944" x="3619500" y="2073275"/>
          <p14:tracePt t="11949" x="3627438" y="2073275"/>
          <p14:tracePt t="11953" x="3635375" y="2065338"/>
          <p14:tracePt t="11955" x="3643313" y="2065338"/>
          <p14:tracePt t="11958" x="3651250" y="2065338"/>
          <p14:tracePt t="11963" x="3660775" y="2065338"/>
          <p14:tracePt t="11965" x="3668713" y="2065338"/>
          <p14:tracePt t="11968" x="3676650" y="2065338"/>
          <p14:tracePt t="11972" x="3684588" y="2065338"/>
          <p14:tracePt t="11974" x="3692525" y="2065338"/>
          <p14:tracePt t="11980" x="3700463" y="2065338"/>
          <p14:tracePt t="11982" x="3708400" y="2065338"/>
          <p14:tracePt t="11984" x="3716338" y="2065338"/>
          <p14:tracePt t="11988" x="3724275" y="2065338"/>
          <p14:tracePt t="11992" x="3732213" y="2065338"/>
          <p14:tracePt t="11994" x="3740150" y="2065338"/>
          <p14:tracePt t="11999" x="3748088" y="2065338"/>
          <p14:tracePt t="12004" x="3756025" y="2065338"/>
          <p14:tracePt t="12008" x="3763963" y="2065338"/>
          <p14:tracePt t="12014" x="3771900" y="2065338"/>
          <p14:tracePt t="12022" x="3779838" y="2065338"/>
          <p14:tracePt t="12031" x="3787775" y="2065338"/>
          <p14:tracePt t="12040" x="3795713" y="2065338"/>
          <p14:tracePt t="12049" x="3803650" y="2073275"/>
          <p14:tracePt t="12054" x="3811588" y="2073275"/>
          <p14:tracePt t="12058" x="3819525" y="2073275"/>
          <p14:tracePt t="12063" x="3827463" y="2073275"/>
          <p14:tracePt t="12066" x="3827463" y="2081213"/>
          <p14:tracePt t="12068" x="3835400" y="2081213"/>
          <p14:tracePt t="12072" x="3843338" y="2081213"/>
          <p14:tracePt t="12076" x="3851275" y="2081213"/>
          <p14:tracePt t="12081" x="3859213" y="2089150"/>
          <p14:tracePt t="12084" x="3867150" y="2089150"/>
          <p14:tracePt t="12088" x="3875088" y="2089150"/>
          <p14:tracePt t="12095" x="3883025" y="2097088"/>
          <p14:tracePt t="12099" x="3890963" y="2097088"/>
          <p14:tracePt t="12104" x="3898900" y="2097088"/>
          <p14:tracePt t="12110" x="3906838" y="2097088"/>
          <p14:tracePt t="12120" x="3914775" y="2097088"/>
          <p14:tracePt t="12122" x="3914775" y="2105025"/>
          <p14:tracePt t="12267" x="3914775" y="2097088"/>
          <p14:tracePt t="12270" x="3906838" y="2097088"/>
          <p14:tracePt t="12276" x="3898900" y="2097088"/>
          <p14:tracePt t="12281" x="3890963" y="2097088"/>
          <p14:tracePt t="12284" x="3883025" y="2089150"/>
          <p14:tracePt t="12288" x="3875088" y="2089150"/>
          <p14:tracePt t="12290" x="3867150" y="2089150"/>
          <p14:tracePt t="12294" x="3859213" y="2081213"/>
          <p14:tracePt t="12297" x="3851275" y="2081213"/>
          <p14:tracePt t="12300" x="3843338" y="2081213"/>
          <p14:tracePt t="12302" x="3835400" y="2073275"/>
          <p14:tracePt t="12304" x="3827463" y="2073275"/>
          <p14:tracePt t="12306" x="3819525" y="2073275"/>
          <p14:tracePt t="12308" x="3811588" y="2073275"/>
          <p14:tracePt t="12310" x="3803650" y="2065338"/>
          <p14:tracePt t="12313" x="3795713" y="2065338"/>
          <p14:tracePt t="12317" x="3779838" y="2057400"/>
          <p14:tracePt t="12319" x="3771900" y="2057400"/>
          <p14:tracePt t="12321" x="3763963" y="2057400"/>
          <p14:tracePt t="12322" x="3756025" y="2049463"/>
          <p14:tracePt t="12324" x="3748088" y="2049463"/>
          <p14:tracePt t="12326" x="3732213" y="2049463"/>
          <p14:tracePt t="12331" x="3716338" y="2041525"/>
          <p14:tracePt t="12333" x="3708400" y="2041525"/>
          <p14:tracePt t="12335" x="3700463" y="2041525"/>
          <p14:tracePt t="12336" x="3692525" y="2033588"/>
          <p14:tracePt t="12338" x="3684588" y="2033588"/>
          <p14:tracePt t="12340" x="3676650" y="2025650"/>
          <p14:tracePt t="12342" x="3668713" y="2025650"/>
          <p14:tracePt t="12344" x="3651250" y="2025650"/>
          <p14:tracePt t="12349" x="3635375" y="2017713"/>
          <p14:tracePt t="12351" x="3627438" y="2017713"/>
          <p14:tracePt t="12352" x="3619500" y="2017713"/>
          <p14:tracePt t="12354" x="3611563" y="2009775"/>
          <p14:tracePt t="12356" x="3603625" y="2009775"/>
          <p14:tracePt t="12358" x="3587750" y="2001838"/>
          <p14:tracePt t="12363" x="3579813" y="2001838"/>
          <p14:tracePt t="12364" x="3571875" y="2001838"/>
          <p14:tracePt t="12367" x="3563938" y="1993900"/>
          <p14:tracePt t="12368" x="3556000" y="1993900"/>
          <p14:tracePt t="12370" x="3548063" y="1993900"/>
          <p14:tracePt t="12372" x="3540125" y="1993900"/>
          <p14:tracePt t="12376" x="3532188" y="1993900"/>
          <p14:tracePt t="12380" x="3516313" y="1985963"/>
          <p14:tracePt t="12384" x="3508375" y="1985963"/>
          <p14:tracePt t="12388" x="3500438" y="1985963"/>
          <p14:tracePt t="12390" x="3492500" y="1985963"/>
          <p14:tracePt t="12394" x="3484563" y="1985963"/>
          <p14:tracePt t="12399" x="3476625" y="1985963"/>
          <p14:tracePt t="12404" x="3468688" y="1985963"/>
          <p14:tracePt t="12410" x="3460750" y="1985963"/>
          <p14:tracePt t="12418" x="3452813" y="1985963"/>
          <p14:tracePt t="12431" x="3444875" y="1985963"/>
          <p14:tracePt t="12442" x="3436938" y="1985963"/>
          <p14:tracePt t="12457" x="3436938" y="1993900"/>
          <p14:tracePt t="12459" x="3429000" y="1993900"/>
          <p14:tracePt t="12471" x="3421063" y="1993900"/>
          <p14:tracePt t="12482" x="3413125" y="1993900"/>
          <p14:tracePt t="12493" x="3405188" y="1993900"/>
          <p14:tracePt t="12495" x="3405188" y="2001838"/>
          <p14:tracePt t="12498" x="3397250" y="2001838"/>
          <p14:tracePt t="12506" x="3389313" y="2001838"/>
          <p14:tracePt t="12513" x="3381375" y="2001838"/>
          <p14:tracePt t="12515" x="3381375" y="2009775"/>
          <p14:tracePt t="12518" x="3373438" y="2009775"/>
          <p14:tracePt t="12524" x="3365500" y="2009775"/>
          <p14:tracePt t="12531" x="3357563" y="2017713"/>
          <p14:tracePt t="12536" x="3349625" y="2017713"/>
          <p14:tracePt t="12542" x="3341688" y="2017713"/>
          <p14:tracePt t="12552" x="3333750" y="2025650"/>
          <p14:tracePt t="12617" x="3333750" y="2017713"/>
          <p14:tracePt t="12717" x="3341688" y="2017713"/>
          <p14:tracePt t="12787" x="3341688" y="2025650"/>
          <p14:tracePt t="12853" x="3349625" y="2025650"/>
          <p14:tracePt t="12872" x="3357563" y="2025650"/>
          <p14:tracePt t="12880" x="3357563" y="2033588"/>
          <p14:tracePt t="12884" x="3365500" y="2033588"/>
          <p14:tracePt t="12892" x="3373438" y="2033588"/>
          <p14:tracePt t="12900" x="3381375" y="2033588"/>
          <p14:tracePt t="12904" x="3389313" y="2033588"/>
          <p14:tracePt t="12908" x="3397250" y="2033588"/>
          <p14:tracePt t="12911" x="3397250" y="2025650"/>
          <p14:tracePt t="12913" x="3405188" y="2025650"/>
          <p14:tracePt t="12916" x="3413125" y="2025650"/>
          <p14:tracePt t="12920" x="3421063" y="2025650"/>
          <p14:tracePt t="12922" x="3429000" y="2025650"/>
          <p14:tracePt t="12926" x="3436938" y="2025650"/>
          <p14:tracePt t="12931" x="3452813" y="2025650"/>
          <p14:tracePt t="12934" x="3460750" y="2033588"/>
          <p14:tracePt t="12936" x="3468688" y="2033588"/>
          <p14:tracePt t="12940" x="3476625" y="2033588"/>
          <p14:tracePt t="12944" x="3484563" y="2033588"/>
          <p14:tracePt t="12948" x="3492500" y="2033588"/>
          <p14:tracePt t="12953" x="3500438" y="2033588"/>
          <p14:tracePt t="12958" x="3500438" y="2041525"/>
          <p14:tracePt t="12960" x="3508375" y="2041525"/>
          <p14:tracePt t="12982" x="3500438" y="2041525"/>
          <p14:tracePt t="12990" x="3492500" y="2041525"/>
          <p14:tracePt t="12994" x="3484563" y="2041525"/>
          <p14:tracePt t="12997" x="3476625" y="2041525"/>
          <p14:tracePt t="12999" x="3468688" y="2049463"/>
          <p14:tracePt t="13000" x="3460750" y="2049463"/>
          <p14:tracePt t="13003" x="3452813" y="2049463"/>
          <p14:tracePt t="13004" x="3444875" y="2049463"/>
          <p14:tracePt t="13006" x="3436938" y="2049463"/>
          <p14:tracePt t="13008" x="3421063" y="2049463"/>
          <p14:tracePt t="13010" x="3413125" y="2049463"/>
          <p14:tracePt t="13013" x="3405188" y="2049463"/>
          <p14:tracePt t="13015" x="3389313" y="2049463"/>
          <p14:tracePt t="13016" x="3381375" y="2049463"/>
          <p14:tracePt t="13018" x="3365500" y="2049463"/>
          <p14:tracePt t="13020" x="3357563" y="2049463"/>
          <p14:tracePt t="13022" x="3341688" y="2049463"/>
          <p14:tracePt t="13024" x="3325813" y="2049463"/>
          <p14:tracePt t="13026" x="3308350" y="2057400"/>
          <p14:tracePt t="13030" x="3268663" y="2057400"/>
          <p14:tracePt t="13032" x="3252788" y="2057400"/>
          <p14:tracePt t="13035" x="3236913" y="2057400"/>
          <p14:tracePt t="13037" x="3221038" y="2057400"/>
          <p14:tracePt t="13038" x="3197225" y="2065338"/>
          <p14:tracePt t="13040" x="3181350" y="2065338"/>
          <p14:tracePt t="13042" x="3157538" y="2065338"/>
          <p14:tracePt t="13044" x="3133725" y="2065338"/>
          <p14:tracePt t="13048" x="3117850" y="2065338"/>
          <p14:tracePt t="13054" x="3046413" y="2073275"/>
          <p14:tracePt t="13055" x="3022600" y="2073275"/>
          <p14:tracePt t="13056" x="2998788" y="2073275"/>
          <p14:tracePt t="13058" x="2957513" y="2073275"/>
          <p14:tracePt t="13060" x="2941638" y="2073275"/>
          <p14:tracePt t="13064" x="2917825" y="2073275"/>
          <p14:tracePt t="13067" x="2862263" y="2081213"/>
          <p14:tracePt t="13069" x="2838450" y="2081213"/>
          <p14:tracePt t="13070" x="2806700" y="2081213"/>
          <p14:tracePt t="13073" x="2782888" y="2081213"/>
          <p14:tracePt t="13074" x="2759075" y="2089150"/>
          <p14:tracePt t="13076" x="2727325" y="2089150"/>
          <p14:tracePt t="13081" x="2679700" y="2089150"/>
          <p14:tracePt t="13084" x="2655888" y="2089150"/>
          <p14:tracePt t="13085" x="2632075" y="2089150"/>
          <p14:tracePt t="13086" x="2606675" y="2089150"/>
          <p14:tracePt t="13088" x="2582863" y="2089150"/>
          <p14:tracePt t="13090" x="2559050" y="2089150"/>
          <p14:tracePt t="13092" x="2543175" y="2089150"/>
          <p14:tracePt t="13095" x="2519363" y="2089150"/>
          <p14:tracePt t="13097" x="2495550" y="2089150"/>
          <p14:tracePt t="13100" x="2479675" y="2089150"/>
          <p14:tracePt t="13101" x="2455863" y="2089150"/>
          <p14:tracePt t="13102" x="2439988" y="2089150"/>
          <p14:tracePt t="13104" x="2424113" y="2089150"/>
          <p14:tracePt t="13106" x="2400300" y="2089150"/>
          <p14:tracePt t="13108" x="2384425" y="2089150"/>
          <p14:tracePt t="13110" x="2368550" y="2089150"/>
          <p14:tracePt t="13113" x="2352675" y="2089150"/>
          <p14:tracePt t="13115" x="2336800" y="2089150"/>
          <p14:tracePt t="13116" x="2320925" y="2089150"/>
          <p14:tracePt t="13118" x="2305050" y="2089150"/>
          <p14:tracePt t="13120" x="2297113" y="2089150"/>
          <p14:tracePt t="13122" x="2281238" y="2089150"/>
          <p14:tracePt t="13124" x="2273300" y="2089150"/>
          <p14:tracePt t="13127" x="2255838" y="2089150"/>
          <p14:tracePt t="13131" x="2232025" y="2089150"/>
          <p14:tracePt t="13132" x="2224088" y="2089150"/>
          <p14:tracePt t="13134" x="2216150" y="2089150"/>
          <p14:tracePt t="13136" x="2200275" y="2089150"/>
          <p14:tracePt t="13138" x="2192338" y="2089150"/>
          <p14:tracePt t="13140" x="2184400" y="2081213"/>
          <p14:tracePt t="13143" x="2176463" y="2081213"/>
          <p14:tracePt t="13144" x="2168525" y="2081213"/>
          <p14:tracePt t="13147" x="2160588" y="2081213"/>
          <p14:tracePt t="13149" x="2152650" y="2081213"/>
          <p14:tracePt t="13150" x="2144713" y="2081213"/>
          <p14:tracePt t="13152" x="2136775" y="2073275"/>
          <p14:tracePt t="13154" x="2128838" y="2073275"/>
          <p14:tracePt t="13156" x="2120900" y="2073275"/>
          <p14:tracePt t="13159" x="2112963" y="2073275"/>
          <p14:tracePt t="13160" x="2105025" y="2073275"/>
          <p14:tracePt t="13163" x="2097088" y="2065338"/>
          <p14:tracePt t="13165" x="2089150" y="2065338"/>
          <p14:tracePt t="13166" x="2081213" y="2065338"/>
          <p14:tracePt t="13168" x="2073275" y="2065338"/>
          <p14:tracePt t="13170" x="2065338" y="2057400"/>
          <p14:tracePt t="13172" x="2057400" y="2057400"/>
          <p14:tracePt t="13175" x="2049463" y="2057400"/>
          <p14:tracePt t="13181" x="2033588" y="2057400"/>
          <p14:tracePt t="13183" x="2025650" y="2057400"/>
          <p14:tracePt t="13184" x="2017713" y="2049463"/>
          <p14:tracePt t="13186" x="2009775" y="2049463"/>
          <p14:tracePt t="13189" x="2001838" y="2049463"/>
          <p14:tracePt t="13190" x="1993900" y="2049463"/>
          <p14:tracePt t="13192" x="1985963" y="2049463"/>
          <p14:tracePt t="13194" x="1978025" y="2049463"/>
          <p14:tracePt t="13197" x="1970088" y="2049463"/>
          <p14:tracePt t="13199" x="1962150" y="2041525"/>
          <p14:tracePt t="13216" x="1889125" y="2033588"/>
          <p14:tracePt t="13218" x="1873250" y="2025650"/>
          <p14:tracePt t="13220" x="1865313" y="2025650"/>
          <p14:tracePt t="13222" x="1857375" y="2025650"/>
          <p14:tracePt t="13224" x="1849438" y="2025650"/>
          <p14:tracePt t="13226" x="1841500" y="2025650"/>
          <p14:tracePt t="13230" x="1817688" y="2017713"/>
          <p14:tracePt t="13233" x="1809750" y="2017713"/>
          <p14:tracePt t="13234" x="1801813" y="2017713"/>
          <p14:tracePt t="13237" x="1793875" y="2017713"/>
          <p14:tracePt t="13238" x="1785938" y="2017713"/>
          <p14:tracePt t="13240" x="1770063" y="2009775"/>
          <p14:tracePt t="13242" x="1762125" y="2009775"/>
          <p14:tracePt t="13244" x="1754188" y="2009775"/>
          <p14:tracePt t="13246" x="1738313" y="2009775"/>
          <p14:tracePt t="13248" x="1730375" y="2009775"/>
          <p14:tracePt t="13250" x="1722438" y="2009775"/>
          <p14:tracePt t="13252" x="1706563" y="2001838"/>
          <p14:tracePt t="13254" x="1698625" y="2001838"/>
          <p14:tracePt t="13256" x="1682750" y="2001838"/>
          <p14:tracePt t="13258" x="1674813" y="2001838"/>
          <p14:tracePt t="13260" x="1658938" y="2001838"/>
          <p14:tracePt t="13262" x="1643063" y="2001838"/>
          <p14:tracePt t="13264" x="1635125" y="2001838"/>
          <p14:tracePt t="13266" x="1619250" y="1993900"/>
          <p14:tracePt t="13268" x="1603375" y="1993900"/>
          <p14:tracePt t="13270" x="1587500" y="1993900"/>
          <p14:tracePt t="13272" x="1571625" y="1993900"/>
          <p14:tracePt t="13274" x="1554163" y="1993900"/>
          <p14:tracePt t="13276" x="1546225" y="1993900"/>
          <p14:tracePt t="13279" x="1522413" y="1993900"/>
          <p14:tracePt t="13280" x="1506538" y="1985963"/>
          <p14:tracePt t="13282" x="1490663" y="1985963"/>
          <p14:tracePt t="13284" x="1474788" y="1985963"/>
          <p14:tracePt t="13286" x="1466850" y="1985963"/>
          <p14:tracePt t="13288" x="1450975" y="1978025"/>
          <p14:tracePt t="13290" x="1435100" y="1978025"/>
          <p14:tracePt t="13292" x="1419225" y="1978025"/>
          <p14:tracePt t="13294" x="1403350" y="1978025"/>
          <p14:tracePt t="13296" x="1387475" y="1970088"/>
          <p14:tracePt t="13298" x="1371600" y="1970088"/>
          <p14:tracePt t="13300" x="1355725" y="1970088"/>
          <p14:tracePt t="13302" x="1347788" y="1970088"/>
          <p14:tracePt t="13304" x="1331913" y="1962150"/>
          <p14:tracePt t="13306" x="1316038" y="1962150"/>
          <p14:tracePt t="13308" x="1300163" y="1962150"/>
          <p14:tracePt t="13310" x="1292225" y="1962150"/>
          <p14:tracePt t="13312" x="1276350" y="1962150"/>
          <p14:tracePt t="13315" x="1260475" y="1954213"/>
          <p14:tracePt t="13316" x="1252538" y="1954213"/>
          <p14:tracePt t="13318" x="1236663" y="1954213"/>
          <p14:tracePt t="13320" x="1228725" y="1954213"/>
          <p14:tracePt t="13322" x="1211263" y="1954213"/>
          <p14:tracePt t="13324" x="1203325" y="1946275"/>
          <p14:tracePt t="13326" x="1195388" y="1946275"/>
          <p14:tracePt t="13329" x="1179513" y="1946275"/>
          <p14:tracePt t="13330" x="1171575" y="1946275"/>
          <p14:tracePt t="13332" x="1163638" y="1946275"/>
          <p14:tracePt t="13334" x="1155700" y="1946275"/>
          <p14:tracePt t="13336" x="1139825" y="1938338"/>
          <p14:tracePt t="13338" x="1131888" y="1938338"/>
          <p14:tracePt t="13340" x="1123950" y="1938338"/>
          <p14:tracePt t="13342" x="1116013" y="1938338"/>
          <p14:tracePt t="13344" x="1108075" y="1938338"/>
          <p14:tracePt t="13346" x="1100138" y="1930400"/>
          <p14:tracePt t="13348" x="1092200" y="1930400"/>
          <p14:tracePt t="13350" x="1076325" y="1930400"/>
          <p14:tracePt t="13352" x="1068388" y="1930400"/>
          <p14:tracePt t="13354" x="1060450" y="1922463"/>
          <p14:tracePt t="13356" x="1052513" y="1922463"/>
          <p14:tracePt t="13358" x="1044575" y="1922463"/>
          <p14:tracePt t="13360" x="1036638" y="1922463"/>
          <p14:tracePt t="13362" x="1028700" y="1922463"/>
          <p14:tracePt t="13364" x="1020763" y="1922463"/>
          <p14:tracePt t="13366" x="1012825" y="1914525"/>
          <p14:tracePt t="13368" x="1004888" y="1914525"/>
          <p14:tracePt t="13370" x="996950" y="1914525"/>
          <p14:tracePt t="13372" x="989013" y="1914525"/>
          <p14:tracePt t="13374" x="973138" y="1914525"/>
          <p14:tracePt t="13376" x="965200" y="1914525"/>
          <p14:tracePt t="13379" x="957263" y="1914525"/>
          <p14:tracePt t="13380" x="949325" y="1906588"/>
          <p14:tracePt t="13382" x="941388" y="1906588"/>
          <p14:tracePt t="13384" x="925513" y="1906588"/>
          <p14:tracePt t="13386" x="917575" y="1906588"/>
          <p14:tracePt t="13388" x="909638" y="1906588"/>
          <p14:tracePt t="13390" x="901700" y="1906588"/>
          <p14:tracePt t="13392" x="885825" y="1906588"/>
          <p14:tracePt t="13394" x="877888" y="1898650"/>
          <p14:tracePt t="13396" x="868363" y="1898650"/>
          <p14:tracePt t="13398" x="852488" y="1898650"/>
          <p14:tracePt t="13400" x="844550" y="1898650"/>
          <p14:tracePt t="13402" x="836613" y="1898650"/>
          <p14:tracePt t="13404" x="820738" y="1890713"/>
          <p14:tracePt t="13406" x="812800" y="1890713"/>
          <p14:tracePt t="13408" x="804863" y="1890713"/>
          <p14:tracePt t="13410" x="796925" y="1890713"/>
          <p14:tracePt t="13412" x="781050" y="1890713"/>
          <p14:tracePt t="13414" x="773113" y="1890713"/>
          <p14:tracePt t="13416" x="765175" y="1890713"/>
          <p14:tracePt t="13418" x="757238" y="1881188"/>
          <p14:tracePt t="13420" x="749300" y="1881188"/>
          <p14:tracePt t="13422" x="741363" y="1881188"/>
          <p14:tracePt t="13424" x="733425" y="1881188"/>
          <p14:tracePt t="13426" x="725488" y="1881188"/>
          <p14:tracePt t="13429" x="717550" y="1873250"/>
          <p14:tracePt t="13430" x="709613" y="1873250"/>
          <p14:tracePt t="13432" x="701675" y="1873250"/>
          <p14:tracePt t="13434" x="693738" y="1873250"/>
          <p14:tracePt t="13436" x="685800" y="1873250"/>
          <p14:tracePt t="13438" x="685800" y="1865313"/>
          <p14:tracePt t="13440" x="677863" y="1865313"/>
          <p14:tracePt t="13442" x="669925" y="1865313"/>
          <p14:tracePt t="13444" x="661988" y="1865313"/>
          <p14:tracePt t="13446" x="661988" y="1857375"/>
          <p14:tracePt t="13448" x="654050" y="1857375"/>
          <p14:tracePt t="13450" x="646113" y="1857375"/>
          <p14:tracePt t="13452" x="646113" y="1849438"/>
          <p14:tracePt t="13454" x="638175" y="1849438"/>
          <p14:tracePt t="13458" x="630238" y="1849438"/>
          <p14:tracePt t="13460" x="630238" y="1841500"/>
          <p14:tracePt t="13462" x="622300" y="1841500"/>
          <p14:tracePt t="13466" x="614363" y="1841500"/>
          <p14:tracePt t="13468" x="614363" y="1833563"/>
          <p14:tracePt t="13470" x="606425" y="1833563"/>
          <p14:tracePt t="13474" x="606425" y="1825625"/>
          <p14:tracePt t="13476" x="598488" y="1825625"/>
          <p14:tracePt t="13479" x="598488" y="1817688"/>
          <p14:tracePt t="13480" x="590550" y="1817688"/>
          <p14:tracePt t="13484" x="590550" y="1809750"/>
          <p14:tracePt t="13488" x="582613" y="1809750"/>
          <p14:tracePt t="13490" x="582613" y="1801813"/>
          <p14:tracePt t="13494" x="582613" y="1793875"/>
          <p14:tracePt t="13500" x="574675" y="1785938"/>
          <p14:tracePt t="13506" x="574675" y="1778000"/>
          <p14:tracePt t="13513" x="574675" y="1770063"/>
          <p14:tracePt t="13520" x="574675" y="1762125"/>
          <p14:tracePt t="13526" x="574675" y="1754188"/>
          <p14:tracePt t="13538" x="574675" y="1746250"/>
          <p14:tracePt t="13554" x="574675" y="1738313"/>
          <p14:tracePt t="13573" x="582613" y="1738313"/>
          <p14:tracePt t="13582" x="582613" y="1730375"/>
          <p14:tracePt t="13586" x="590550" y="1730375"/>
          <p14:tracePt t="13598" x="598488" y="1730375"/>
          <p14:tracePt t="13600" x="598488" y="1722438"/>
          <p14:tracePt t="13602" x="606425" y="1722438"/>
          <p14:tracePt t="13608" x="614363" y="1722438"/>
          <p14:tracePt t="13613" x="622300" y="1722438"/>
          <p14:tracePt t="13616" x="622300" y="1714500"/>
          <p14:tracePt t="13618" x="630238" y="1714500"/>
          <p14:tracePt t="13622" x="638175" y="1714500"/>
          <p14:tracePt t="13631" x="646113" y="1714500"/>
          <p14:tracePt t="13642" x="654050" y="1714500"/>
          <p14:tracePt t="13729" x="661988" y="1714500"/>
          <p14:tracePt t="13740" x="661988" y="1706563"/>
          <p14:tracePt t="13743" x="669925" y="1706563"/>
          <p14:tracePt t="13753" x="677863" y="1706563"/>
          <p14:tracePt t="13763" x="685800" y="1706563"/>
          <p14:tracePt t="13776" x="693738" y="1706563"/>
          <p14:tracePt t="13798" x="701675" y="1706563"/>
          <p14:tracePt t="13893" x="709613" y="1706563"/>
          <p14:tracePt t="13897" x="709613" y="1714500"/>
          <p14:tracePt t="13914" x="717550" y="1714500"/>
          <p14:tracePt t="13924" x="725488" y="1714500"/>
          <p14:tracePt t="13932" x="725488" y="1722438"/>
          <p14:tracePt t="13934" x="733425" y="1722438"/>
          <p14:tracePt t="14011" x="725488" y="1722438"/>
          <p14:tracePt t="14014" x="717550" y="1722438"/>
          <p14:tracePt t="14018" x="709613" y="1722438"/>
          <p14:tracePt t="14020" x="709613" y="1730375"/>
          <p14:tracePt t="14022" x="701675" y="1730375"/>
          <p14:tracePt t="14024" x="693738" y="1730375"/>
          <p14:tracePt t="14031" x="677863" y="1730375"/>
          <p14:tracePt t="14034" x="669925" y="1730375"/>
          <p14:tracePt t="14036" x="661988" y="1730375"/>
          <p14:tracePt t="14038" x="654050" y="1730375"/>
          <p14:tracePt t="14040" x="646113" y="1738313"/>
          <p14:tracePt t="14044" x="638175" y="1738313"/>
          <p14:tracePt t="14047" x="630238" y="1738313"/>
          <p14:tracePt t="14051" x="614363" y="1738313"/>
          <p14:tracePt t="14053" x="606425" y="1746250"/>
          <p14:tracePt t="14054" x="598488" y="1746250"/>
          <p14:tracePt t="14058" x="590550" y="1746250"/>
          <p14:tracePt t="14060" x="582613" y="1746250"/>
          <p14:tracePt t="14063" x="574675" y="1754188"/>
          <p14:tracePt t="14067" x="566738" y="1754188"/>
          <p14:tracePt t="14068" x="558800" y="1754188"/>
          <p14:tracePt t="14071" x="550863" y="1762125"/>
          <p14:tracePt t="14072" x="542925" y="1762125"/>
          <p14:tracePt t="14076" x="534988" y="1762125"/>
          <p14:tracePt t="14080" x="527050" y="1770063"/>
          <p14:tracePt t="14084" x="517525" y="1770063"/>
          <p14:tracePt t="14088" x="517525" y="1778000"/>
          <p14:tracePt t="14090" x="509588" y="1778000"/>
          <p14:tracePt t="14102" x="501650" y="1778000"/>
          <p14:tracePt t="14104" x="501650" y="1785938"/>
          <p14:tracePt t="14130" x="501650" y="1793875"/>
          <p14:tracePt t="14138" x="501650" y="1801813"/>
          <p14:tracePt t="14140" x="509588" y="1801813"/>
          <p14:tracePt t="14147" x="509588" y="1809750"/>
          <p14:tracePt t="14152" x="509588" y="1817688"/>
          <p14:tracePt t="14158" x="509588" y="1825625"/>
          <p14:tracePt t="14163" x="517525" y="1833563"/>
          <p14:tracePt t="14166" x="517525" y="1841500"/>
          <p14:tracePt t="14170" x="517525" y="1849438"/>
          <p14:tracePt t="14174" x="517525" y="1857375"/>
          <p14:tracePt t="14180" x="517525" y="1865313"/>
          <p14:tracePt t="14182" x="527050" y="1873250"/>
          <p14:tracePt t="14186" x="527050" y="1881188"/>
          <p14:tracePt t="14190" x="527050" y="1890713"/>
          <p14:tracePt t="14199" x="534988" y="1906588"/>
          <p14:tracePt t="14202" x="534988" y="1914525"/>
          <p14:tracePt t="14206" x="534988" y="1922463"/>
          <p14:tracePt t="14208" x="534988" y="1930400"/>
          <p14:tracePt t="14213" x="542925" y="1938338"/>
          <p14:tracePt t="14216" x="542925" y="1946275"/>
          <p14:tracePt t="14220" x="542925" y="1954213"/>
          <p14:tracePt t="14224" x="550863" y="1962150"/>
          <p14:tracePt t="14230" x="550863" y="1970088"/>
          <p14:tracePt t="14233" x="550863" y="1978025"/>
          <p14:tracePt t="14238" x="558800" y="1985963"/>
          <p14:tracePt t="14244" x="558800" y="1993900"/>
          <p14:tracePt t="14250" x="558800" y="2001838"/>
          <p14:tracePt t="14252" x="566738" y="2001838"/>
          <p14:tracePt t="14256" x="566738" y="2009775"/>
          <p14:tracePt t="14263" x="566738" y="2017713"/>
          <p14:tracePt t="14265" x="574675" y="2017713"/>
          <p14:tracePt t="14268" x="574675" y="2025650"/>
          <p14:tracePt t="14272" x="582613" y="2033588"/>
          <p14:tracePt t="14281" x="590550" y="2041525"/>
          <p14:tracePt t="14286" x="598488" y="2049463"/>
          <p14:tracePt t="14292" x="606425" y="2049463"/>
          <p14:tracePt t="14294" x="606425" y="2057400"/>
          <p14:tracePt t="14299" x="614363" y="2057400"/>
          <p14:tracePt t="14302" x="614363" y="2065338"/>
          <p14:tracePt t="14304" x="622300" y="2065338"/>
          <p14:tracePt t="14310" x="630238" y="2065338"/>
          <p14:tracePt t="14314" x="630238" y="2073275"/>
          <p14:tracePt t="14318" x="638175" y="2073275"/>
          <p14:tracePt t="14322" x="646113" y="2081213"/>
          <p14:tracePt t="14330" x="654050" y="2081213"/>
          <p14:tracePt t="14336" x="654050" y="2089150"/>
          <p14:tracePt t="14340" x="661988" y="2089150"/>
          <p14:tracePt t="14405" x="669925" y="2089150"/>
          <p14:tracePt t="14425" x="677863" y="2089150"/>
          <p14:tracePt t="14436" x="685800" y="2089150"/>
          <p14:tracePt t="14446" x="693738" y="2089150"/>
          <p14:tracePt t="14454" x="701675" y="2089150"/>
          <p14:tracePt t="14460" x="709613" y="2089150"/>
          <p14:tracePt t="14466" x="717550" y="2089150"/>
          <p14:tracePt t="14470" x="725488" y="2089150"/>
          <p14:tracePt t="14476" x="733425" y="2089150"/>
          <p14:tracePt t="14479" x="733425" y="2097088"/>
          <p14:tracePt t="14482" x="741363" y="2097088"/>
          <p14:tracePt t="14492" x="749300" y="2097088"/>
          <p14:tracePt t="14625" x="749300" y="2089150"/>
          <p14:tracePt t="14638" x="741363" y="2089150"/>
          <p14:tracePt t="14648" x="741363" y="2081213"/>
          <p14:tracePt t="14674" x="741363" y="2073275"/>
          <p14:tracePt t="14677" x="733425" y="2073275"/>
          <p14:tracePt t="14823" x="733425" y="2065338"/>
          <p14:tracePt t="14836" x="725488" y="2065338"/>
          <p14:tracePt t="15309" x="733425" y="2065338"/>
          <p14:tracePt t="15320" x="741363" y="2065338"/>
          <p14:tracePt t="15326" x="749300" y="2065338"/>
          <p14:tracePt t="15331" x="757238" y="2065338"/>
          <p14:tracePt t="15332" x="757238" y="2073275"/>
          <p14:tracePt t="15334" x="765175" y="2073275"/>
          <p14:tracePt t="15338" x="773113" y="2073275"/>
          <p14:tracePt t="15342" x="781050" y="2073275"/>
          <p14:tracePt t="15348" x="788988" y="2073275"/>
          <p14:tracePt t="15350" x="796925" y="2073275"/>
          <p14:tracePt t="15352" x="804863" y="2073275"/>
          <p14:tracePt t="15356" x="812800" y="2073275"/>
          <p14:tracePt t="15358" x="820738" y="2073275"/>
          <p14:tracePt t="15363" x="828675" y="2073275"/>
          <p14:tracePt t="15365" x="836613" y="2073275"/>
          <p14:tracePt t="15368" x="844550" y="2073275"/>
          <p14:tracePt t="15370" x="852488" y="2073275"/>
          <p14:tracePt t="15372" x="860425" y="2073275"/>
          <p14:tracePt t="15374" x="868363" y="2073275"/>
          <p14:tracePt t="15377" x="877888" y="2073275"/>
          <p14:tracePt t="15381" x="893763" y="2073275"/>
          <p14:tracePt t="15382" x="901700" y="2073275"/>
          <p14:tracePt t="15384" x="917575" y="2073275"/>
          <p14:tracePt t="15386" x="925513" y="2073275"/>
          <p14:tracePt t="15388" x="933450" y="2073275"/>
          <p14:tracePt t="15390" x="949325" y="2081213"/>
          <p14:tracePt t="15393" x="957263" y="2081213"/>
          <p14:tracePt t="15394" x="973138" y="2081213"/>
          <p14:tracePt t="15397" x="981075" y="2081213"/>
          <p14:tracePt t="15399" x="996950" y="2081213"/>
          <p14:tracePt t="15401" x="1012825" y="2089150"/>
          <p14:tracePt t="15402" x="1020763" y="2089150"/>
          <p14:tracePt t="15404" x="1036638" y="2089150"/>
          <p14:tracePt t="15406" x="1052513" y="2089150"/>
          <p14:tracePt t="15409" x="1076325" y="2089150"/>
          <p14:tracePt t="15410" x="1092200" y="2089150"/>
          <p14:tracePt t="15414" x="1108075" y="2097088"/>
          <p14:tracePt t="15416" x="1147763" y="2097088"/>
          <p14:tracePt t="15418" x="1171575" y="2097088"/>
          <p14:tracePt t="15420" x="1195388" y="2105025"/>
          <p14:tracePt t="15422" x="1220788" y="2105025"/>
          <p14:tracePt t="15425" x="1244600" y="2105025"/>
          <p14:tracePt t="15426" x="1268413" y="2105025"/>
          <p14:tracePt t="15430" x="1316038" y="2112963"/>
          <p14:tracePt t="15432" x="1347788" y="2120900"/>
          <p14:tracePt t="15434" x="1371600" y="2120900"/>
          <p14:tracePt t="15436" x="1403350" y="2120900"/>
          <p14:tracePt t="15439" x="1427163" y="2120900"/>
          <p14:tracePt t="15440" x="1458913" y="2128838"/>
          <p14:tracePt t="15442" x="1482725" y="2128838"/>
          <p14:tracePt t="15444" x="1514475" y="2128838"/>
          <p14:tracePt t="15447" x="1546225" y="2128838"/>
          <p14:tracePt t="15449" x="1579563" y="2136775"/>
          <p14:tracePt t="15451" x="1611313" y="2136775"/>
          <p14:tracePt t="15452" x="1643063" y="2136775"/>
          <p14:tracePt t="15455" x="1674813" y="2136775"/>
          <p14:tracePt t="15456" x="1714500" y="2136775"/>
          <p14:tracePt t="15458" x="1746250" y="2136775"/>
          <p14:tracePt t="15460" x="1778000" y="2136775"/>
          <p14:tracePt t="15463" x="1809750" y="2144713"/>
          <p14:tracePt t="15465" x="1849438" y="2144713"/>
          <p14:tracePt t="15467" x="1881188" y="2144713"/>
          <p14:tracePt t="15468" x="1912938" y="2152650"/>
          <p14:tracePt t="15470" x="1946275" y="2152650"/>
          <p14:tracePt t="15472" x="1978025" y="2152650"/>
          <p14:tracePt t="15474" x="2009775" y="2152650"/>
          <p14:tracePt t="15476" x="2049463" y="2160588"/>
          <p14:tracePt t="15481" x="2112963" y="2160588"/>
          <p14:tracePt t="15483" x="2144713" y="2160588"/>
          <p14:tracePt t="15485" x="2176463" y="2160588"/>
          <p14:tracePt t="15487" x="2200275" y="2168525"/>
          <p14:tracePt t="15488" x="2232025" y="2168525"/>
          <p14:tracePt t="15490" x="2265363" y="2168525"/>
          <p14:tracePt t="15492" x="2297113" y="2168525"/>
          <p14:tracePt t="15494" x="2328863" y="2168525"/>
          <p14:tracePt t="15497" x="2352675" y="2168525"/>
          <p14:tracePt t="15500" x="2384425" y="2168525"/>
          <p14:tracePt t="15503" x="2439988" y="2168525"/>
          <p14:tracePt t="15504" x="2471738" y="2168525"/>
          <p14:tracePt t="15506" x="2495550" y="2168525"/>
          <p14:tracePt t="15508" x="2527300" y="2168525"/>
          <p14:tracePt t="15510" x="2551113" y="2168525"/>
          <p14:tracePt t="15513" x="2574925" y="2168525"/>
          <p14:tracePt t="15515" x="2606675" y="2168525"/>
          <p14:tracePt t="15516" x="2632075" y="2176463"/>
          <p14:tracePt t="15519" x="2655888" y="2176463"/>
          <p14:tracePt t="15520" x="2679700" y="2168525"/>
          <p14:tracePt t="15522" x="2703513" y="2168525"/>
          <p14:tracePt t="15524" x="2727325" y="2168525"/>
          <p14:tracePt t="15526" x="2743200" y="2176463"/>
          <p14:tracePt t="15531" x="2790825" y="2176463"/>
          <p14:tracePt t="15533" x="2806700" y="2176463"/>
          <p14:tracePt t="15535" x="2830513" y="2176463"/>
          <p14:tracePt t="15536" x="2846388" y="2176463"/>
          <p14:tracePt t="15538" x="2862263" y="2176463"/>
          <p14:tracePt t="15540" x="2886075" y="2184400"/>
          <p14:tracePt t="15542" x="2901950" y="2184400"/>
          <p14:tracePt t="15544" x="2917825" y="2184400"/>
          <p14:tracePt t="15547" x="2933700" y="2184400"/>
          <p14:tracePt t="15551" x="2957513" y="2184400"/>
          <p14:tracePt t="15552" x="2974975" y="2192338"/>
          <p14:tracePt t="15554" x="2982913" y="2192338"/>
          <p14:tracePt t="15556" x="2998788" y="2192338"/>
          <p14:tracePt t="15558" x="3006725" y="2192338"/>
          <p14:tracePt t="15560" x="3022600" y="2192338"/>
          <p14:tracePt t="15562" x="3030538" y="2200275"/>
          <p14:tracePt t="15564" x="3038475" y="2200275"/>
          <p14:tracePt t="15566" x="3054350" y="2200275"/>
          <p14:tracePt t="15568" x="3062288" y="2200275"/>
          <p14:tracePt t="15570" x="3070225" y="2208213"/>
          <p14:tracePt t="15572" x="3078163" y="2208213"/>
          <p14:tracePt t="15574" x="3086100" y="2208213"/>
          <p14:tracePt t="15579" x="3094038" y="2208213"/>
          <p14:tracePt t="15580" x="3101975" y="2216150"/>
          <p14:tracePt t="15582" x="3109913" y="2216150"/>
          <p14:tracePt t="15586" x="3117850" y="2216150"/>
          <p14:tracePt t="15590" x="3125788" y="2216150"/>
          <p14:tracePt t="15594" x="3125788" y="2224088"/>
          <p14:tracePt t="15596" x="3133725" y="2224088"/>
          <p14:tracePt t="15624" x="3141663" y="2224088"/>
          <p14:tracePt t="15627" x="3141663" y="2233613"/>
          <p14:tracePt t="15683" x="3141663" y="2224088"/>
          <p14:tracePt t="15699" x="3149600" y="2224088"/>
          <p14:tracePt t="15701" x="3149600" y="2216150"/>
          <p14:tracePt t="15706" x="3157538" y="2216150"/>
          <p14:tracePt t="15708" x="3165475" y="2216150"/>
          <p14:tracePt t="15713" x="3173413" y="2216150"/>
          <p14:tracePt t="15716" x="3181350" y="2208213"/>
          <p14:tracePt t="15720" x="3189288" y="2208213"/>
          <p14:tracePt t="15722" x="3197225" y="2208213"/>
          <p14:tracePt t="15724" x="3205163" y="2208213"/>
          <p14:tracePt t="15726" x="3213100" y="2208213"/>
          <p14:tracePt t="15730" x="3221038" y="2200275"/>
          <p14:tracePt t="15732" x="3228975" y="2200275"/>
          <p14:tracePt t="15734" x="3236913" y="2200275"/>
          <p14:tracePt t="15736" x="3244850" y="2200275"/>
          <p14:tracePt t="15738" x="3252788" y="2200275"/>
          <p14:tracePt t="15740" x="3268663" y="2200275"/>
          <p14:tracePt t="15742" x="3276600" y="2192338"/>
          <p14:tracePt t="15744" x="3284538" y="2192338"/>
          <p14:tracePt t="15747" x="3300413" y="2192338"/>
          <p14:tracePt t="15749" x="3308350" y="2192338"/>
          <p14:tracePt t="15752" x="3333750" y="2192338"/>
          <p14:tracePt t="15754" x="3341688" y="2192338"/>
          <p14:tracePt t="15756" x="3357563" y="2184400"/>
          <p14:tracePt t="15758" x="3365500" y="2184400"/>
          <p14:tracePt t="15760" x="3381375" y="2184400"/>
          <p14:tracePt t="15763" x="3389313" y="2184400"/>
          <p14:tracePt t="15765" x="3405188" y="2184400"/>
          <p14:tracePt t="15767" x="3413125" y="2176463"/>
          <p14:tracePt t="15769" x="3429000" y="2176463"/>
          <p14:tracePt t="15770" x="3436938" y="2176463"/>
          <p14:tracePt t="15772" x="3444875" y="2176463"/>
          <p14:tracePt t="15774" x="3460750" y="2176463"/>
          <p14:tracePt t="15776" x="3468688" y="2176463"/>
          <p14:tracePt t="15781" x="3492500" y="2176463"/>
          <p14:tracePt t="15784" x="3500438" y="2176463"/>
          <p14:tracePt t="15785" x="3508375" y="2168525"/>
          <p14:tracePt t="15786" x="3516313" y="2168525"/>
          <p14:tracePt t="15788" x="3524250" y="2168525"/>
          <p14:tracePt t="15790" x="3540125" y="2168525"/>
          <p14:tracePt t="15792" x="3548063" y="2168525"/>
          <p14:tracePt t="15794" x="3556000" y="2168525"/>
          <p14:tracePt t="15797" x="3563938" y="2168525"/>
          <p14:tracePt t="15801" x="3571875" y="2160588"/>
          <p14:tracePt t="15802" x="3579813" y="2160588"/>
          <p14:tracePt t="15804" x="3587750" y="2160588"/>
          <p14:tracePt t="15808" x="3595688" y="2160588"/>
          <p14:tracePt t="15810" x="3603625" y="2160588"/>
          <p14:tracePt t="15817" x="3611563" y="2152650"/>
          <p14:tracePt t="15822" x="3619500" y="2152650"/>
          <p14:tracePt t="15875" x="3619500" y="2144713"/>
          <p14:tracePt t="15886" x="3611563" y="2136775"/>
          <p14:tracePt t="15897" x="3611563" y="2128838"/>
          <p14:tracePt t="15907" x="3603625" y="2120900"/>
          <p14:tracePt t="15915" x="3595688" y="2120900"/>
          <p14:tracePt t="15916" x="3595688" y="2112963"/>
          <p14:tracePt t="15922" x="3587750" y="2105025"/>
          <p14:tracePt t="15926" x="3579813" y="2105025"/>
          <p14:tracePt t="15931" x="3571875" y="2097088"/>
          <p14:tracePt t="15934" x="3563938" y="2097088"/>
          <p14:tracePt t="15936" x="3556000" y="2089150"/>
          <p14:tracePt t="15940" x="3548063" y="2089150"/>
          <p14:tracePt t="15942" x="3540125" y="2089150"/>
          <p14:tracePt t="15944" x="3540125" y="2081213"/>
          <p14:tracePt t="15947" x="3532188" y="2081213"/>
          <p14:tracePt t="15949" x="3524250" y="2081213"/>
          <p14:tracePt t="15951" x="3516313" y="2081213"/>
          <p14:tracePt t="15952" x="3516313" y="2073275"/>
          <p14:tracePt t="15955" x="3508375" y="2073275"/>
          <p14:tracePt t="15956" x="3500438" y="2073275"/>
          <p14:tracePt t="15958" x="3492500" y="2073275"/>
          <p14:tracePt t="15963" x="3484563" y="2065338"/>
          <p14:tracePt t="15966" x="3476625" y="2065338"/>
          <p14:tracePt t="15967" x="3468688" y="2065338"/>
          <p14:tracePt t="15970" x="3460750" y="2065338"/>
          <p14:tracePt t="15973" x="3452813" y="2065338"/>
          <p14:tracePt t="15974" x="3452813" y="2057400"/>
          <p14:tracePt t="15976" x="3444875" y="2057400"/>
          <p14:tracePt t="15980" x="3436938" y="2057400"/>
          <p14:tracePt t="15982" x="3429000" y="2057400"/>
          <p14:tracePt t="15984" x="3429000" y="2049463"/>
          <p14:tracePt t="15987" x="3421063" y="2049463"/>
          <p14:tracePt t="15990" x="3413125" y="2049463"/>
          <p14:tracePt t="15997" x="3405188" y="2041525"/>
          <p14:tracePt t="16007" x="3397250" y="2041525"/>
          <p14:tracePt t="16427" x="3405188" y="2041525"/>
          <p14:tracePt t="16441" x="3413125" y="2041525"/>
          <p14:tracePt t="16444" x="3413125" y="2049463"/>
          <p14:tracePt t="16448" x="3421063" y="2049463"/>
          <p14:tracePt t="16454" x="3429000" y="2049463"/>
          <p14:tracePt t="16460" x="3436938" y="2049463"/>
          <p14:tracePt t="16466" x="3444875" y="2049463"/>
          <p14:tracePt t="16470" x="3452813" y="2049463"/>
          <p14:tracePt t="16474" x="3460750" y="2049463"/>
          <p14:tracePt t="16480" x="3468688" y="2049463"/>
          <p14:tracePt t="16484" x="3476625" y="2049463"/>
          <p14:tracePt t="16488" x="3484563" y="2049463"/>
          <p14:tracePt t="16492" x="3492500" y="2049463"/>
          <p14:tracePt t="16497" x="3500438" y="2049463"/>
          <p14:tracePt t="16500" x="3508375" y="2049463"/>
          <p14:tracePt t="16504" x="3516313" y="2049463"/>
          <p14:tracePt t="16510" x="3524250" y="2049463"/>
          <p14:tracePt t="16517" x="3532188" y="2049463"/>
          <p14:tracePt t="16524" x="3540125" y="2041525"/>
          <p14:tracePt t="16537" x="3548063" y="2041525"/>
          <p14:tracePt t="16779" x="3548063" y="2049463"/>
          <p14:tracePt t="16790" x="3556000" y="2049463"/>
          <p14:tracePt t="16798" x="3563938" y="2049463"/>
          <p14:tracePt t="16804" x="3571875" y="2049463"/>
          <p14:tracePt t="16806" x="3571875" y="2057400"/>
          <p14:tracePt t="16808" x="3579813" y="2057400"/>
          <p14:tracePt t="16816" x="3587750" y="2057400"/>
          <p14:tracePt t="16818" x="3595688" y="2057400"/>
          <p14:tracePt t="16822" x="3603625" y="2057400"/>
          <p14:tracePt t="16824" x="3611563" y="2065338"/>
          <p14:tracePt t="16828" x="3619500" y="2065338"/>
          <p14:tracePt t="16834" x="3627438" y="2065338"/>
          <p14:tracePt t="16835" x="3635375" y="2065338"/>
          <p14:tracePt t="16838" x="3643313" y="2065338"/>
          <p14:tracePt t="16840" x="3651250" y="2065338"/>
          <p14:tracePt t="16844" x="3660775" y="2073275"/>
          <p14:tracePt t="16847" x="3668713" y="2073275"/>
          <p14:tracePt t="16849" x="3676650" y="2073275"/>
          <p14:tracePt t="16852" x="3684588" y="2073275"/>
          <p14:tracePt t="16854" x="3692525" y="2073275"/>
          <p14:tracePt t="16856" x="3700463" y="2073275"/>
          <p14:tracePt t="16860" x="3708400" y="2073275"/>
          <p14:tracePt t="16863" x="3716338" y="2081213"/>
          <p14:tracePt t="16865" x="3724275" y="2081213"/>
          <p14:tracePt t="16866" x="3732213" y="2081213"/>
          <p14:tracePt t="16870" x="3740150" y="2081213"/>
          <p14:tracePt t="16872" x="3748088" y="2081213"/>
          <p14:tracePt t="16874" x="3756025" y="2081213"/>
          <p14:tracePt t="16876" x="3763963" y="2081213"/>
          <p14:tracePt t="16881" x="3779838" y="2081213"/>
          <p14:tracePt t="16882" x="3787775" y="2089150"/>
          <p14:tracePt t="16884" x="3795713" y="2089150"/>
          <p14:tracePt t="16888" x="3803650" y="2089150"/>
          <p14:tracePt t="16890" x="3811588" y="2089150"/>
          <p14:tracePt t="16893" x="3819525" y="2089150"/>
          <p14:tracePt t="16894" x="3827463" y="2089150"/>
          <p14:tracePt t="16897" x="3835400" y="2089150"/>
          <p14:tracePt t="16899" x="3843338" y="2097088"/>
          <p14:tracePt t="16901" x="3851275" y="2097088"/>
          <p14:tracePt t="16902" x="3859213" y="2097088"/>
          <p14:tracePt t="16904" x="3867150" y="2097088"/>
          <p14:tracePt t="16906" x="3875088" y="2097088"/>
          <p14:tracePt t="16908" x="3883025" y="2097088"/>
          <p14:tracePt t="16910" x="3890963" y="2097088"/>
          <p14:tracePt t="16913" x="3898900" y="2097088"/>
          <p14:tracePt t="16915" x="3906838" y="2097088"/>
          <p14:tracePt t="16916" x="3914775" y="2097088"/>
          <p14:tracePt t="16918" x="3922713" y="2097088"/>
          <p14:tracePt t="16920" x="3930650" y="2105025"/>
          <p14:tracePt t="16922" x="3938588" y="2105025"/>
          <p14:tracePt t="16925" x="3946525" y="2105025"/>
          <p14:tracePt t="16926" x="3954463" y="2105025"/>
          <p14:tracePt t="16928" x="3962400" y="2105025"/>
          <p14:tracePt t="16931" x="3970338" y="2105025"/>
          <p14:tracePt t="16933" x="3978275" y="2105025"/>
          <p14:tracePt t="16934" x="3986213" y="2105025"/>
          <p14:tracePt t="16937" x="3994150" y="2105025"/>
          <p14:tracePt t="16939" x="4002088" y="2105025"/>
          <p14:tracePt t="16940" x="4011613" y="2105025"/>
          <p14:tracePt t="16942" x="4019550" y="2105025"/>
          <p14:tracePt t="16944" x="4027488" y="2105025"/>
          <p14:tracePt t="16947" x="4035425" y="2105025"/>
          <p14:tracePt t="16949" x="4043363" y="2105025"/>
          <p14:tracePt t="16950" x="4051300" y="2112963"/>
          <p14:tracePt t="16952" x="4059238" y="2112963"/>
          <p14:tracePt t="16955" x="4067175" y="2112963"/>
          <p14:tracePt t="16956" x="4075113" y="2112963"/>
          <p14:tracePt t="16958" x="4083050" y="2112963"/>
          <p14:tracePt t="16960" x="4090988" y="2112963"/>
          <p14:tracePt t="16963" x="4098925" y="2112963"/>
          <p14:tracePt t="16965" x="4106863" y="2112963"/>
          <p14:tracePt t="16966" x="4114800" y="2112963"/>
          <p14:tracePt t="16968" x="4122738" y="2112963"/>
          <p14:tracePt t="16971" x="4130675" y="2112963"/>
          <p14:tracePt t="16972" x="4138613" y="2112963"/>
          <p14:tracePt t="16974" x="4146550" y="2112963"/>
          <p14:tracePt t="16976" x="4154488" y="2112963"/>
          <p14:tracePt t="16981" x="4170363" y="2120900"/>
          <p14:tracePt t="16982" x="4178300" y="2120900"/>
          <p14:tracePt t="16984" x="4186238" y="2120900"/>
          <p14:tracePt t="16988" x="4194175" y="2120900"/>
          <p14:tracePt t="16990" x="4202113" y="2120900"/>
          <p14:tracePt t="16992" x="4210050" y="2120900"/>
          <p14:tracePt t="16994" x="4217988" y="2120900"/>
          <p14:tracePt t="16999" x="4225925" y="2120900"/>
          <p14:tracePt t="17000" x="4233863" y="2120900"/>
          <p14:tracePt t="17004" x="4241800" y="2120900"/>
          <p14:tracePt t="17006" x="4249738" y="2120900"/>
          <p14:tracePt t="17010" x="4257675" y="2120900"/>
          <p14:tracePt t="17015" x="4265613" y="2120900"/>
          <p14:tracePt t="17018" x="4273550" y="2120900"/>
          <p14:tracePt t="17022" x="4281488" y="2120900"/>
          <p14:tracePt t="17026" x="4289425" y="2120900"/>
          <p14:tracePt t="17034" x="4297363" y="2120900"/>
          <p14:tracePt t="17096" x="4297363" y="2112963"/>
          <p14:tracePt t="17104" x="4305300" y="2112963"/>
          <p14:tracePt t="17116" x="4313238" y="2112963"/>
          <p14:tracePt t="17124" x="4321175" y="2112963"/>
          <p14:tracePt t="17130" x="4329113" y="2112963"/>
          <p14:tracePt t="17136" x="4337050" y="2112963"/>
          <p14:tracePt t="17140" x="4337050" y="2105025"/>
          <p14:tracePt t="17144" x="4344988" y="2105025"/>
          <p14:tracePt t="17152" x="4352925" y="2105025"/>
          <p14:tracePt t="17219" x="4362450" y="2105025"/>
          <p14:tracePt t="17237" x="4362450" y="2097088"/>
          <p14:tracePt t="17269" x="4362450" y="2089150"/>
          <p14:tracePt t="17345" x="4370388" y="2089150"/>
          <p14:tracePt t="17364" x="4370388" y="2081213"/>
          <p14:tracePt t="17386" x="4378325" y="2081213"/>
          <p14:tracePt t="17395" x="4378325" y="2073275"/>
          <p14:tracePt t="17406" x="4386263" y="2073275"/>
          <p14:tracePt t="17416" x="4386263" y="2065338"/>
          <p14:tracePt t="17420" x="4394200" y="2065338"/>
          <p14:tracePt t="17426" x="4394200" y="2057400"/>
          <p14:tracePt t="17430" x="4402138" y="2057400"/>
          <p14:tracePt t="17434" x="4402138" y="2049463"/>
          <p14:tracePt t="17436" x="4410075" y="2049463"/>
          <p14:tracePt t="17440" x="4410075" y="2041525"/>
          <p14:tracePt t="17442" x="4418013" y="2041525"/>
          <p14:tracePt t="17447" x="4418013" y="2033588"/>
          <p14:tracePt t="17450" x="4425950" y="2033588"/>
          <p14:tracePt t="17453" x="4425950" y="2025650"/>
          <p14:tracePt t="17455" x="4433888" y="2025650"/>
          <p14:tracePt t="17456" x="4433888" y="2017713"/>
          <p14:tracePt t="17460" x="4441825" y="2017713"/>
          <p14:tracePt t="17463" x="4441825" y="2009775"/>
          <p14:tracePt t="17466" x="4449763" y="2001838"/>
          <p14:tracePt t="17470" x="4449763" y="1993900"/>
          <p14:tracePt t="17474" x="4457700" y="1993900"/>
          <p14:tracePt t="17475" x="4457700" y="1985963"/>
          <p14:tracePt t="17478" x="4465638" y="1978025"/>
          <p14:tracePt t="17484" x="4473575" y="1970088"/>
          <p14:tracePt t="17486" x="4473575" y="1962150"/>
          <p14:tracePt t="17488" x="4481513" y="1962150"/>
          <p14:tracePt t="17490" x="4481513" y="1954213"/>
          <p14:tracePt t="17492" x="4489450" y="1954213"/>
          <p14:tracePt t="17494" x="4489450" y="1946275"/>
          <p14:tracePt t="17500" x="4497388" y="1938338"/>
          <p14:tracePt t="17502" x="4505325" y="1930400"/>
          <p14:tracePt t="17506" x="4513263" y="1922463"/>
          <p14:tracePt t="17508" x="4513263" y="1914525"/>
          <p14:tracePt t="17514" x="4521200" y="1906588"/>
          <p14:tracePt t="17517" x="4529138" y="1906588"/>
          <p14:tracePt t="17518" x="4529138" y="1898650"/>
          <p14:tracePt t="17522" x="4537075" y="1898650"/>
          <p14:tracePt t="17524" x="4537075" y="1890713"/>
          <p14:tracePt t="17526" x="4545013" y="1890713"/>
          <p14:tracePt t="17528" x="4545013" y="1881188"/>
          <p14:tracePt t="17534" x="4552950" y="1881188"/>
          <p14:tracePt t="17536" x="4552950" y="1873250"/>
          <p14:tracePt t="17538" x="4560888" y="1873250"/>
          <p14:tracePt t="17542" x="4560888" y="1865313"/>
          <p14:tracePt t="17547" x="4568825" y="1865313"/>
          <p14:tracePt t="17550" x="4568825" y="1857375"/>
          <p14:tracePt t="17556" x="4576763" y="1857375"/>
          <p14:tracePt t="17560" x="4576763" y="1849438"/>
          <p14:tracePt t="17590" x="4576763" y="1841500"/>
          <p14:tracePt t="17606" x="4576763" y="1833563"/>
          <p14:tracePt t="17615" x="4576763" y="1825625"/>
          <p14:tracePt t="17618" x="4568825" y="1825625"/>
          <p14:tracePt t="17622" x="4560888" y="1817688"/>
          <p14:tracePt t="17628" x="4552950" y="1809750"/>
          <p14:tracePt t="17631" x="4545013" y="1809750"/>
          <p14:tracePt t="17634" x="4537075" y="1801813"/>
          <p14:tracePt t="17636" x="4529138" y="1801813"/>
          <p14:tracePt t="17638" x="4521200" y="1801813"/>
          <p14:tracePt t="17640" x="4513263" y="1793875"/>
          <p14:tracePt t="17642" x="4505325" y="1793875"/>
          <p14:tracePt t="17647" x="4489450" y="1785938"/>
          <p14:tracePt t="17649" x="4481513" y="1785938"/>
          <p14:tracePt t="17650" x="4473575" y="1785938"/>
          <p14:tracePt t="17652" x="4465638" y="1778000"/>
          <p14:tracePt t="17654" x="4457700" y="1778000"/>
          <p14:tracePt t="17656" x="4449763" y="1778000"/>
          <p14:tracePt t="17659" x="4433888" y="1770063"/>
          <p14:tracePt t="17660" x="4425950" y="1770063"/>
          <p14:tracePt t="17663" x="4410075" y="1770063"/>
          <p14:tracePt t="17665" x="4402138" y="1762125"/>
          <p14:tracePt t="17667" x="4386263" y="1762125"/>
          <p14:tracePt t="17668" x="4378325" y="1762125"/>
          <p14:tracePt t="17670" x="4362450" y="1754188"/>
          <p14:tracePt t="17672" x="4352925" y="1754188"/>
          <p14:tracePt t="17674" x="4337050" y="1746250"/>
          <p14:tracePt t="17676" x="4321175" y="1746250"/>
          <p14:tracePt t="17678" x="4305300" y="1746250"/>
          <p14:tracePt t="17681" x="4289425" y="1738313"/>
          <p14:tracePt t="17683" x="4281488" y="1738313"/>
          <p14:tracePt t="17685" x="4265613" y="1730375"/>
          <p14:tracePt t="17687" x="4249738" y="1730375"/>
          <p14:tracePt t="17689" x="4241800" y="1722438"/>
          <p14:tracePt t="17690" x="4225925" y="1722438"/>
          <p14:tracePt t="17692" x="4210050" y="1722438"/>
          <p14:tracePt t="17694" x="4202113" y="1714500"/>
          <p14:tracePt t="17697" x="4186238" y="1714500"/>
          <p14:tracePt t="17698" x="4178300" y="1714500"/>
          <p14:tracePt t="17701" x="4162425" y="1706563"/>
          <p14:tracePt t="17702" x="4154488" y="1706563"/>
          <p14:tracePt t="17705" x="4138613" y="1706563"/>
          <p14:tracePt t="17706" x="4130675" y="1698625"/>
          <p14:tracePt t="17708" x="4114800" y="1698625"/>
          <p14:tracePt t="17710" x="4106863" y="1698625"/>
          <p14:tracePt t="17713" x="4090988" y="1698625"/>
          <p14:tracePt t="17714" x="4083050" y="1690688"/>
          <p14:tracePt t="17717" x="4075113" y="1690688"/>
          <p14:tracePt t="17718" x="4067175" y="1690688"/>
          <p14:tracePt t="17720" x="4051300" y="1690688"/>
          <p14:tracePt t="17722" x="4043363" y="1690688"/>
          <p14:tracePt t="17724" x="4035425" y="1690688"/>
          <p14:tracePt t="17726" x="4027488" y="1690688"/>
          <p14:tracePt t="17729" x="4027488" y="1682750"/>
          <p14:tracePt t="17731" x="4019550" y="1682750"/>
          <p14:tracePt t="17733" x="4011613" y="1682750"/>
          <p14:tracePt t="17736" x="4002088" y="1682750"/>
          <p14:tracePt t="17737" x="3994150" y="1682750"/>
          <p14:tracePt t="17740" x="3986213" y="1682750"/>
          <p14:tracePt t="17742" x="3978275" y="1682750"/>
          <p14:tracePt t="17744" x="3970338" y="1682750"/>
          <p14:tracePt t="17748" x="3962400" y="1682750"/>
          <p14:tracePt t="17752" x="3954463" y="1682750"/>
          <p14:tracePt t="17755" x="3946525" y="1682750"/>
          <p14:tracePt t="17758" x="3938588" y="1682750"/>
          <p14:tracePt t="17763" x="3930650" y="1682750"/>
          <p14:tracePt t="17766" x="3930650" y="1690688"/>
          <p14:tracePt t="17769" x="3922713" y="1690688"/>
          <p14:tracePt t="17772" x="3914775" y="1690688"/>
          <p14:tracePt t="17776" x="3906838" y="1690688"/>
          <p14:tracePt t="17781" x="3898900" y="1690688"/>
          <p14:tracePt t="17784" x="3890963" y="1690688"/>
          <p14:tracePt t="17786" x="3890963" y="1698625"/>
          <p14:tracePt t="17788" x="3883025" y="1698625"/>
          <p14:tracePt t="17790" x="3875088" y="1698625"/>
          <p14:tracePt t="17794" x="3867150" y="1698625"/>
          <p14:tracePt t="17798" x="3859213" y="1698625"/>
          <p14:tracePt t="17802" x="3851275" y="1698625"/>
          <p14:tracePt t="17804" x="3843338" y="1706563"/>
          <p14:tracePt t="17808" x="3835400" y="1706563"/>
          <p14:tracePt t="17813" x="3827463" y="1706563"/>
          <p14:tracePt t="17817" x="3819525" y="1706563"/>
          <p14:tracePt t="17818" x="3811588" y="1706563"/>
          <p14:tracePt t="17820" x="3811588" y="1714500"/>
          <p14:tracePt t="17822" x="3803650" y="1714500"/>
          <p14:tracePt t="17824" x="3795713" y="1714500"/>
          <p14:tracePt t="17830" x="3787775" y="1714500"/>
          <p14:tracePt t="17833" x="3779838" y="1722438"/>
          <p14:tracePt t="17839" x="3771900" y="1722438"/>
          <p14:tracePt t="17842" x="3763963" y="1722438"/>
          <p14:tracePt t="17847" x="3763963" y="1730375"/>
          <p14:tracePt t="17849" x="3756025" y="1730375"/>
          <p14:tracePt t="17856" x="3748088" y="1730375"/>
          <p14:tracePt t="17858" x="3748088" y="1738313"/>
          <p14:tracePt t="17865" x="3740150" y="1738313"/>
          <p14:tracePt t="17872" x="3732213" y="1738313"/>
          <p14:tracePt t="17874" x="3732213" y="1746250"/>
          <p14:tracePt t="17882" x="3724275" y="1746250"/>
          <p14:tracePt t="17886" x="3724275" y="1754188"/>
          <p14:tracePt t="17890" x="3716338" y="1754188"/>
          <p14:tracePt t="17897" x="3708400" y="1762125"/>
          <p14:tracePt t="17903" x="3700463" y="1762125"/>
          <p14:tracePt t="17906" x="3692525" y="1770063"/>
          <p14:tracePt t="17914" x="3684588" y="1770063"/>
          <p14:tracePt t="17915" x="3684588" y="1778000"/>
          <p14:tracePt t="17917" x="3676650" y="1778000"/>
          <p14:tracePt t="17920" x="3668713" y="1778000"/>
          <p14:tracePt t="17924" x="3668713" y="1785938"/>
          <p14:tracePt t="17927" x="3660775" y="1785938"/>
          <p14:tracePt t="17930" x="3651250" y="1785938"/>
          <p14:tracePt t="17934" x="3643313" y="1793875"/>
          <p14:tracePt t="17938" x="3635375" y="1793875"/>
          <p14:tracePt t="17944" x="3627438" y="1801813"/>
          <p14:tracePt t="17950" x="3619500" y="1801813"/>
          <p14:tracePt t="17952" x="3611563" y="1801813"/>
          <p14:tracePt t="17958" x="3603625" y="1809750"/>
          <p14:tracePt t="17964" x="3595688" y="1809750"/>
          <p14:tracePt t="17971" x="3587750" y="1809750"/>
          <p14:tracePt t="17976" x="3587750" y="1817688"/>
          <p14:tracePt t="17979" x="3579813" y="1817688"/>
          <p14:tracePt t="17988" x="3571875" y="1817688"/>
          <p14:tracePt t="18010" x="3563938" y="1817688"/>
          <p14:tracePt t="18016" x="3563938" y="1825625"/>
          <p14:tracePt t="18073" x="3556000" y="1825625"/>
          <p14:tracePt t="18107" x="3556000" y="1833563"/>
          <p14:tracePt t="18122" x="3548063" y="1833563"/>
          <p14:tracePt t="19029" x="3548063" y="1841500"/>
          <p14:tracePt t="19035" x="3532188" y="1849438"/>
          <p14:tracePt t="19036" x="3532188" y="1857375"/>
          <p14:tracePt t="19039" x="3524250" y="1857375"/>
          <p14:tracePt t="19041" x="3516313" y="1865313"/>
          <p14:tracePt t="19042" x="3516313" y="1873250"/>
          <p14:tracePt t="19044" x="3508375" y="1881188"/>
          <p14:tracePt t="19047" x="3500438" y="1881188"/>
          <p14:tracePt t="19051" x="3484563" y="1898650"/>
          <p14:tracePt t="19053" x="3468688" y="1906588"/>
          <p14:tracePt t="19054" x="3460750" y="1922463"/>
          <p14:tracePt t="19056" x="3444875" y="1930400"/>
          <p14:tracePt t="19058" x="3436938" y="1938338"/>
          <p14:tracePt t="19060" x="3421063" y="1946275"/>
          <p14:tracePt t="19065" x="3381375" y="1970088"/>
          <p14:tracePt t="19071" x="3325813" y="2009775"/>
          <p14:tracePt t="19072" x="3300413" y="2025650"/>
          <p14:tracePt t="19074" x="3284538" y="2041525"/>
          <p14:tracePt t="19076" x="3260725" y="2049463"/>
          <p14:tracePt t="19080" x="3236913" y="2065338"/>
          <p14:tracePt t="19083" x="3181350" y="2097088"/>
          <p14:tracePt t="19084" x="3149600" y="2112963"/>
          <p14:tracePt t="19088" x="3094038" y="2136775"/>
          <p14:tracePt t="19090" x="3062288" y="2152650"/>
          <p14:tracePt t="19092" x="3022600" y="2168525"/>
          <p14:tracePt t="19094" x="2990850" y="2184400"/>
          <p14:tracePt t="19096" x="2957513" y="2200275"/>
          <p14:tracePt t="19099" x="2917825" y="2216150"/>
          <p14:tracePt t="19100" x="2878138" y="2233613"/>
          <p14:tracePt t="19102" x="2838450" y="2249488"/>
          <p14:tracePt t="19104" x="2798763" y="2257425"/>
          <p14:tracePt t="19106" x="2759075" y="2273300"/>
          <p14:tracePt t="19108" x="2719388" y="2281238"/>
          <p14:tracePt t="19110" x="2679700" y="2297113"/>
          <p14:tracePt t="19112" x="2640013" y="2305050"/>
          <p14:tracePt t="19114" x="2590800" y="2312988"/>
          <p14:tracePt t="19116" x="2551113" y="2320925"/>
          <p14:tracePt t="19118" x="2503488" y="2328863"/>
          <p14:tracePt t="19120" x="2463800" y="2336800"/>
          <p14:tracePt t="19122" x="2424113" y="2344738"/>
          <p14:tracePt t="19124" x="2376488" y="2352675"/>
          <p14:tracePt t="19126" x="2336800" y="2360613"/>
          <p14:tracePt t="19128" x="2289175" y="2368550"/>
          <p14:tracePt t="19130" x="2247900" y="2376488"/>
          <p14:tracePt t="19133" x="2200275" y="2384425"/>
          <p14:tracePt t="19134" x="2160588" y="2392363"/>
          <p14:tracePt t="19136" x="2112963" y="2392363"/>
          <p14:tracePt t="19138" x="2073275" y="2392363"/>
          <p14:tracePt t="19140" x="2025650" y="2400300"/>
          <p14:tracePt t="19142" x="1985963" y="2400300"/>
          <p14:tracePt t="19144" x="1946275" y="2400300"/>
          <p14:tracePt t="19146" x="1897063" y="2400300"/>
          <p14:tracePt t="19149" x="1857375" y="2400300"/>
          <p14:tracePt t="19150" x="1817688" y="2400300"/>
          <p14:tracePt t="19152" x="1778000" y="2400300"/>
          <p14:tracePt t="19154" x="1738313" y="2400300"/>
          <p14:tracePt t="19156" x="1706563" y="2400300"/>
          <p14:tracePt t="19158" x="1666875" y="2408238"/>
          <p14:tracePt t="19160" x="1627188" y="2408238"/>
          <p14:tracePt t="19162" x="1595438" y="2408238"/>
          <p14:tracePt t="19164" x="1562100" y="2408238"/>
          <p14:tracePt t="19166" x="1530350" y="2408238"/>
          <p14:tracePt t="19168" x="1498600" y="2408238"/>
          <p14:tracePt t="19170" x="1474788" y="2408238"/>
          <p14:tracePt t="19172" x="1443038" y="2408238"/>
          <p14:tracePt t="19174" x="1419225" y="2408238"/>
          <p14:tracePt t="19176" x="1395413" y="2408238"/>
          <p14:tracePt t="19178" x="1371600" y="2408238"/>
          <p14:tracePt t="19180" x="1347788" y="2408238"/>
          <p14:tracePt t="19182" x="1323975" y="2416175"/>
          <p14:tracePt t="19184" x="1308100" y="2416175"/>
          <p14:tracePt t="19186" x="1292225" y="2416175"/>
          <p14:tracePt t="19188" x="1276350" y="2416175"/>
          <p14:tracePt t="19190" x="1260475" y="2416175"/>
          <p14:tracePt t="19192" x="1244600" y="2416175"/>
          <p14:tracePt t="19194" x="1228725" y="2416175"/>
          <p14:tracePt t="19196" x="1211263" y="2416175"/>
          <p14:tracePt t="19214" x="1108075" y="2424113"/>
          <p14:tracePt t="19216" x="1100138" y="2424113"/>
          <p14:tracePt t="19218" x="1092200" y="2424113"/>
          <p14:tracePt t="19221" x="1084263" y="2424113"/>
          <p14:tracePt t="19222" x="1076325" y="2424113"/>
          <p14:tracePt t="19224" x="1068388" y="2432050"/>
          <p14:tracePt t="19228" x="1060450" y="2432050"/>
          <p14:tracePt t="19232" x="1052513" y="2432050"/>
          <p14:tracePt t="19236" x="1044575" y="2432050"/>
          <p14:tracePt t="19240" x="1036638" y="2439988"/>
          <p14:tracePt t="19247" x="1028700" y="2439988"/>
          <p14:tracePt t="19256" x="1020763" y="2439988"/>
          <p14:tracePt t="19365" x="1020763" y="2432050"/>
          <p14:tracePt t="19369" x="1028700" y="2432050"/>
          <p14:tracePt t="19374" x="1028700" y="2424113"/>
          <p14:tracePt t="19376" x="1036638" y="2424113"/>
          <p14:tracePt t="19381" x="1036638" y="2416175"/>
          <p14:tracePt t="19382" x="1044575" y="2416175"/>
          <p14:tracePt t="19386" x="1052513" y="2408238"/>
          <p14:tracePt t="19390" x="1060450" y="2408238"/>
          <p14:tracePt t="19393" x="1060450" y="2400300"/>
          <p14:tracePt t="19394" x="1068388" y="2400300"/>
          <p14:tracePt t="19399" x="1076325" y="2392363"/>
          <p14:tracePt t="19400" x="1084263" y="2392363"/>
          <p14:tracePt t="19402" x="1084263" y="2384425"/>
          <p14:tracePt t="19404" x="1092200" y="2384425"/>
          <p14:tracePt t="19408" x="1100138" y="2384425"/>
          <p14:tracePt t="19412" x="1108075" y="2376488"/>
          <p14:tracePt t="19415" x="1116013" y="2376488"/>
          <p14:tracePt t="19418" x="1116013" y="2368550"/>
          <p14:tracePt t="19420" x="1123950" y="2368550"/>
          <p14:tracePt t="19430" x="1131888" y="2368550"/>
          <p14:tracePt t="19434" x="1131888" y="2360613"/>
          <p14:tracePt t="19528" x="1131888" y="2352675"/>
          <p14:tracePt t="19536" x="1131888" y="2344738"/>
          <p14:tracePt t="19540" x="1123950" y="2344738"/>
          <p14:tracePt t="19547" x="1123950" y="2336800"/>
          <p14:tracePt t="19550" x="1116013" y="2336800"/>
          <p14:tracePt t="19554" x="1108075" y="2336800"/>
          <p14:tracePt t="19556" x="1108075" y="2328863"/>
          <p14:tracePt t="19558" x="1100138" y="2328863"/>
          <p14:tracePt t="19564" x="1092200" y="2328863"/>
          <p14:tracePt t="19566" x="1084263" y="2328863"/>
          <p14:tracePt t="19568" x="1076325" y="2328863"/>
          <p14:tracePt t="19570" x="1076325" y="2320925"/>
          <p14:tracePt t="19572" x="1068388" y="2320925"/>
          <p14:tracePt t="19574" x="1060450" y="2320925"/>
          <p14:tracePt t="19576" x="1052513" y="2320925"/>
          <p14:tracePt t="19581" x="1036638" y="2320925"/>
          <p14:tracePt t="19583" x="1028700" y="2320925"/>
          <p14:tracePt t="19586" x="1020763" y="2320925"/>
          <p14:tracePt t="19587" x="1012825" y="2312988"/>
          <p14:tracePt t="19588" x="1004888" y="2312988"/>
          <p14:tracePt t="19590" x="996950" y="2312988"/>
          <p14:tracePt t="19592" x="989013" y="2312988"/>
          <p14:tracePt t="19597" x="981075" y="2312988"/>
          <p14:tracePt t="19599" x="973138" y="2312988"/>
          <p14:tracePt t="19601" x="965200" y="2312988"/>
          <p14:tracePt t="19602" x="957263" y="2312988"/>
          <p14:tracePt t="19604" x="949325" y="2312988"/>
          <p14:tracePt t="19606" x="941388" y="2312988"/>
          <p14:tracePt t="19608" x="933450" y="2312988"/>
          <p14:tracePt t="19611" x="925513" y="2312988"/>
          <p14:tracePt t="19614" x="917575" y="2312988"/>
          <p14:tracePt t="19616" x="909638" y="2312988"/>
          <p14:tracePt t="19618" x="901700" y="2312988"/>
          <p14:tracePt t="19622" x="893763" y="2312988"/>
          <p14:tracePt t="19624" x="885825" y="2312988"/>
          <p14:tracePt t="19627" x="877888" y="2312988"/>
          <p14:tracePt t="19631" x="868363" y="2320925"/>
          <p14:tracePt t="19632" x="860425" y="2320925"/>
          <p14:tracePt t="19636" x="852488" y="2320925"/>
          <p14:tracePt t="19640" x="844550" y="2320925"/>
          <p14:tracePt t="19644" x="836613" y="2320925"/>
          <p14:tracePt t="19649" x="828675" y="2320925"/>
          <p14:tracePt t="19656" x="820738" y="2320925"/>
          <p14:tracePt t="19664" x="812800" y="2320925"/>
          <p14:tracePt t="19670" x="804863" y="2320925"/>
          <p14:tracePt t="19681" x="796925" y="2328863"/>
          <p14:tracePt t="19689" x="788988" y="2320925"/>
          <p14:tracePt t="19698" x="781050" y="2320925"/>
          <p14:tracePt t="19702" x="773113" y="2320925"/>
          <p14:tracePt t="19710" x="765175" y="2320925"/>
          <p14:tracePt t="19718" x="757238" y="2320925"/>
          <p14:tracePt t="19729" x="749300" y="2320925"/>
          <p14:tracePt t="20181" x="757238" y="2320925"/>
          <p14:tracePt t="20186" x="765175" y="2320925"/>
          <p14:tracePt t="20194" x="773113" y="2320925"/>
          <p14:tracePt t="20214" x="788988" y="2320925"/>
          <p14:tracePt t="20217" x="796925" y="2312988"/>
          <p14:tracePt t="20224" x="804863" y="2312988"/>
          <p14:tracePt t="20231" x="812800" y="2312988"/>
          <p14:tracePt t="20238" x="820738" y="2312988"/>
          <p14:tracePt t="20248" x="828675" y="2312988"/>
          <p14:tracePt t="20265" x="836613" y="2312988"/>
          <p14:tracePt t="20272" x="836613" y="2305050"/>
          <p14:tracePt t="20282" x="844550" y="2305050"/>
          <p14:tracePt t="20294" x="852488" y="2305050"/>
          <p14:tracePt t="20300" x="852488" y="2297113"/>
          <p14:tracePt t="20304" x="860425" y="2297113"/>
          <p14:tracePt t="20310" x="868363" y="2297113"/>
          <p14:tracePt t="20316" x="877888" y="2289175"/>
          <p14:tracePt t="20320" x="885825" y="2289175"/>
          <p14:tracePt t="20326" x="893763" y="2289175"/>
          <p14:tracePt t="20331" x="901700" y="2281238"/>
          <p14:tracePt t="20334" x="909638" y="2281238"/>
          <p14:tracePt t="20338" x="917575" y="2281238"/>
          <p14:tracePt t="20340" x="925513" y="2281238"/>
          <p14:tracePt t="20342" x="925513" y="2273300"/>
          <p14:tracePt t="20344" x="933450" y="2273300"/>
          <p14:tracePt t="20349" x="941388" y="2273300"/>
          <p14:tracePt t="20351" x="949325" y="2273300"/>
          <p14:tracePt t="20354" x="957263" y="2265363"/>
          <p14:tracePt t="20358" x="965200" y="2265363"/>
          <p14:tracePt t="20361" x="973138" y="2265363"/>
          <p14:tracePt t="20366" x="981075" y="2265363"/>
          <p14:tracePt t="20368" x="989013" y="2257425"/>
          <p14:tracePt t="20370" x="996950" y="2257425"/>
          <p14:tracePt t="20374" x="1004888" y="2257425"/>
          <p14:tracePt t="20379" x="1012825" y="2257425"/>
          <p14:tracePt t="20382" x="1020763" y="2257425"/>
          <p14:tracePt t="20389" x="1028700" y="2257425"/>
          <p14:tracePt t="20392" x="1036638" y="2249488"/>
          <p14:tracePt t="20399" x="1044575" y="2249488"/>
          <p14:tracePt t="20407" x="1052513" y="2249488"/>
          <p14:tracePt t="20419" x="1060450" y="2249488"/>
          <p14:tracePt t="20527" x="1060450" y="2257425"/>
          <p14:tracePt t="20537" x="1060450" y="2265363"/>
          <p14:tracePt t="20554" x="1060450" y="2273300"/>
          <p14:tracePt t="21749" x="1052513" y="2273300"/>
          <p14:tracePt t="21758" x="1044575" y="2265363"/>
          <p14:tracePt t="21765" x="1036638" y="2265363"/>
          <p14:tracePt t="21770" x="1028700" y="2265363"/>
          <p14:tracePt t="21774" x="1020763" y="2265363"/>
          <p14:tracePt t="21779" x="1012825" y="2265363"/>
          <p14:tracePt t="21784" x="1004888" y="2265363"/>
          <p14:tracePt t="21788" x="996950" y="2265363"/>
          <p14:tracePt t="21794" x="989013" y="2265363"/>
          <p14:tracePt t="21799" x="981075" y="2265363"/>
          <p14:tracePt t="21802" x="973138" y="2265363"/>
          <p14:tracePt t="21804" x="973138" y="2273300"/>
          <p14:tracePt t="21806" x="965200" y="2273300"/>
          <p14:tracePt t="21810" x="957263" y="2273300"/>
          <p14:tracePt t="21815" x="949325" y="2273300"/>
          <p14:tracePt t="21818" x="941388" y="2273300"/>
          <p14:tracePt t="21822" x="933450" y="2273300"/>
          <p14:tracePt t="21826" x="933450" y="2281238"/>
          <p14:tracePt t="21830" x="925513" y="2281238"/>
          <p14:tracePt t="21834" x="917575" y="2281238"/>
          <p14:tracePt t="21842" x="909638" y="2281238"/>
          <p14:tracePt t="21849" x="909638" y="2289175"/>
          <p14:tracePt t="21854" x="901700" y="2289175"/>
          <p14:tracePt t="21870" x="893763" y="2289175"/>
          <p14:tracePt t="21886" x="885825" y="2289175"/>
          <p14:tracePt t="21892" x="885825" y="2297113"/>
          <p14:tracePt t="21898" x="877888" y="2297113"/>
          <p14:tracePt t="21910" x="868363" y="2297113"/>
          <p14:tracePt t="21922" x="860425" y="2297113"/>
          <p14:tracePt t="21934" x="852488" y="2297113"/>
          <p14:tracePt t="21950" x="844550" y="2297113"/>
          <p14:tracePt t="21964" x="844550" y="2305050"/>
          <p14:tracePt t="21972" x="836613" y="2305050"/>
          <p14:tracePt t="21992" x="828675" y="2305050"/>
          <p14:tracePt t="21998" x="828675" y="2312988"/>
          <p14:tracePt t="22002" x="820738" y="2312988"/>
          <p14:tracePt t="22008" x="820738" y="2320925"/>
          <p14:tracePt t="22010" x="812800" y="2320925"/>
          <p14:tracePt t="22017" x="804863" y="2320925"/>
          <p14:tracePt t="22019" x="804863" y="2328863"/>
          <p14:tracePt t="22022" x="796925" y="2328863"/>
          <p14:tracePt t="22029" x="796925" y="2336800"/>
          <p14:tracePt t="22031" x="788988" y="2336800"/>
          <p14:tracePt t="22038" x="781050" y="2336800"/>
          <p14:tracePt t="22044" x="781050" y="2344738"/>
          <p14:tracePt t="22143" x="773113" y="2336800"/>
          <p14:tracePt t="22150" x="765175" y="2336800"/>
          <p14:tracePt t="22158" x="757238" y="2328863"/>
          <p14:tracePt t="22166" x="749300" y="2328863"/>
          <p14:tracePt t="22181" x="741363" y="2328863"/>
          <p14:tracePt t="22190" x="733425" y="2320925"/>
          <p14:tracePt t="22202" x="725488" y="2320925"/>
          <p14:tracePt t="22221" x="717550" y="2320925"/>
          <p14:tracePt t="22232" x="717550" y="2312988"/>
          <p14:tracePt t="22928" x="725488" y="2312988"/>
          <p14:tracePt t="22937" x="733425" y="2312988"/>
          <p14:tracePt t="22944" x="741363" y="2312988"/>
          <p14:tracePt t="22948" x="749300" y="2312988"/>
          <p14:tracePt t="22952" x="757238" y="2305050"/>
          <p14:tracePt t="22958" x="765175" y="2305050"/>
          <p14:tracePt t="22964" x="773113" y="2305050"/>
          <p14:tracePt t="22966" x="781050" y="2305050"/>
          <p14:tracePt t="22975" x="788988" y="2305050"/>
          <p14:tracePt t="22976" x="796925" y="2305050"/>
          <p14:tracePt t="22982" x="804863" y="2305050"/>
          <p14:tracePt t="22988" x="812800" y="2305050"/>
          <p14:tracePt t="22992" x="820738" y="2305050"/>
          <p14:tracePt t="23001" x="828675" y="2305050"/>
          <p14:tracePt t="23008" x="836613" y="2305050"/>
          <p14:tracePt t="23075" x="844550" y="2305050"/>
          <p14:tracePt t="23099" x="844550" y="2312988"/>
          <p14:tracePt t="23108" x="852488" y="2312988"/>
          <p14:tracePt t="23325" x="860425" y="2312988"/>
          <p14:tracePt t="23337" x="868363" y="2312988"/>
          <p14:tracePt t="23342" x="877888" y="2312988"/>
          <p14:tracePt t="23350" x="885825" y="2312988"/>
          <p14:tracePt t="23354" x="893763" y="2312988"/>
          <p14:tracePt t="23358" x="901700" y="2312988"/>
          <p14:tracePt t="23364" x="909638" y="2312988"/>
          <p14:tracePt t="23366" x="917575" y="2320925"/>
          <p14:tracePt t="23368" x="925513" y="2320925"/>
          <p14:tracePt t="23372" x="933450" y="2320925"/>
          <p14:tracePt t="23376" x="941388" y="2320925"/>
          <p14:tracePt t="23381" x="949325" y="2320925"/>
          <p14:tracePt t="23383" x="957263" y="2328863"/>
          <p14:tracePt t="23386" x="965200" y="2328863"/>
          <p14:tracePt t="23390" x="973138" y="2336800"/>
          <p14:tracePt t="23393" x="981075" y="2336800"/>
          <p14:tracePt t="23397" x="989013" y="2336800"/>
          <p14:tracePt t="23399" x="989013" y="2344738"/>
          <p14:tracePt t="23400" x="996950" y="2344738"/>
          <p14:tracePt t="23404" x="1004888" y="2344738"/>
          <p14:tracePt t="23406" x="1004888" y="2352675"/>
          <p14:tracePt t="23410" x="1012825" y="2352675"/>
          <p14:tracePt t="23415" x="1020763" y="2352675"/>
          <p14:tracePt t="23418" x="1020763" y="2360613"/>
          <p14:tracePt t="23421" x="1028700" y="2360613"/>
          <p14:tracePt t="23431" x="1036638" y="2360613"/>
          <p14:tracePt t="23440" x="1044575" y="2360613"/>
          <p14:tracePt t="23452" x="1052513" y="2360613"/>
          <p14:tracePt t="23485" x="1060450" y="2360613"/>
          <p14:tracePt t="23489" x="1060450" y="2368550"/>
          <p14:tracePt t="23510" x="1068388" y="2368550"/>
          <p14:tracePt t="23530" x="1076325" y="2368550"/>
          <p14:tracePt t="23543" x="1076325" y="2376488"/>
          <p14:tracePt t="23554" x="1084263" y="2376488"/>
          <p14:tracePt t="23560" x="1084263" y="2384425"/>
          <p14:tracePt t="23574" x="1084263" y="2392363"/>
          <p14:tracePt t="23581" x="1092200" y="2392363"/>
          <p14:tracePt t="23583" x="1092200" y="2400300"/>
          <p14:tracePt t="23590" x="1092200" y="2408238"/>
          <p14:tracePt t="23599" x="1092200" y="2416175"/>
          <p14:tracePt t="23604" x="1092200" y="2424113"/>
          <p14:tracePt t="23610" x="1092200" y="2432050"/>
          <p14:tracePt t="23614" x="1100138" y="2432050"/>
          <p14:tracePt t="23616" x="1100138" y="2439988"/>
          <p14:tracePt t="23620" x="1100138" y="2447925"/>
          <p14:tracePt t="23626" x="1100138" y="2455863"/>
          <p14:tracePt t="23632" x="1100138" y="2463800"/>
          <p14:tracePt t="23638" x="1100138" y="2471738"/>
          <p14:tracePt t="23648" x="1100138" y="2479675"/>
          <p14:tracePt t="23660" x="1100138" y="2487613"/>
          <p14:tracePt t="23707" x="1100138" y="2495550"/>
          <p14:tracePt t="23730" x="1100138" y="2503488"/>
          <p14:tracePt t="23742" x="1100138" y="2511425"/>
          <p14:tracePt t="23753" x="1100138" y="2519363"/>
          <p14:tracePt t="23763" x="1100138" y="2527300"/>
          <p14:tracePt t="23765" x="1092200" y="2527300"/>
          <p14:tracePt t="23772" x="1092200" y="2535238"/>
          <p14:tracePt t="23787" x="1092200" y="2543175"/>
          <p14:tracePt t="23792" x="1084263" y="2543175"/>
          <p14:tracePt t="23799" x="1084263" y="2551113"/>
          <p14:tracePt t="23855" x="1084263" y="2559050"/>
          <p14:tracePt t="23864" x="1092200" y="2559050"/>
          <p14:tracePt t="23868" x="1092200" y="2566988"/>
          <p14:tracePt t="23876" x="1100138" y="2566988"/>
          <p14:tracePt t="23880" x="1100138" y="2576513"/>
          <p14:tracePt t="23882" x="1108075" y="2576513"/>
          <p14:tracePt t="23884" x="1108075" y="2584450"/>
          <p14:tracePt t="23886" x="1116013" y="2584450"/>
          <p14:tracePt t="23888" x="1123950" y="2584450"/>
          <p14:tracePt t="23890" x="1123950" y="2592388"/>
          <p14:tracePt t="23893" x="1131888" y="2592388"/>
          <p14:tracePt t="23894" x="1139825" y="2592388"/>
          <p14:tracePt t="23897" x="1147763" y="2600325"/>
          <p14:tracePt t="23900" x="1155700" y="2600325"/>
          <p14:tracePt t="23902" x="1163638" y="2608263"/>
          <p14:tracePt t="23904" x="1171575" y="2608263"/>
          <p14:tracePt t="23906" x="1179513" y="2608263"/>
          <p14:tracePt t="23909" x="1187450" y="2616200"/>
          <p14:tracePt t="23910" x="1195388" y="2616200"/>
          <p14:tracePt t="23914" x="1220788" y="2624138"/>
          <p14:tracePt t="23917" x="1228725" y="2624138"/>
          <p14:tracePt t="23918" x="1236663" y="2632075"/>
          <p14:tracePt t="23920" x="1252538" y="2632075"/>
          <p14:tracePt t="23922" x="1260475" y="2632075"/>
          <p14:tracePt t="23925" x="1268413" y="2632075"/>
          <p14:tracePt t="23926" x="1284288" y="2640013"/>
          <p14:tracePt t="23928" x="1292225" y="2640013"/>
          <p14:tracePt t="23931" x="1308100" y="2640013"/>
          <p14:tracePt t="23935" x="1331913" y="2640013"/>
          <p14:tracePt t="23936" x="1347788" y="2640013"/>
          <p14:tracePt t="23939" x="1355725" y="2640013"/>
          <p14:tracePt t="23940" x="1371600" y="2647950"/>
          <p14:tracePt t="23942" x="1387475" y="2647950"/>
          <p14:tracePt t="23944" x="1403350" y="2647950"/>
          <p14:tracePt t="23947" x="1411288" y="2647950"/>
          <p14:tracePt t="23950" x="1427163" y="2647950"/>
          <p14:tracePt t="23951" x="1443038" y="2647950"/>
          <p14:tracePt t="23952" x="1458913" y="2647950"/>
          <p14:tracePt t="23954" x="1474788" y="2647950"/>
          <p14:tracePt t="23956" x="1490663" y="2647950"/>
          <p14:tracePt t="23958" x="1498600" y="2647950"/>
          <p14:tracePt t="23960" x="1514475" y="2647950"/>
          <p14:tracePt t="23965" x="1546225" y="2647950"/>
          <p14:tracePt t="23966" x="1562100" y="2647950"/>
          <p14:tracePt t="23968" x="1579563" y="2647950"/>
          <p14:tracePt t="23970" x="1595438" y="2647950"/>
          <p14:tracePt t="23972" x="1611313" y="2647950"/>
          <p14:tracePt t="23974" x="1627188" y="2647950"/>
          <p14:tracePt t="23976" x="1643063" y="2647950"/>
          <p14:tracePt t="23978" x="1658938" y="2647950"/>
          <p14:tracePt t="23981" x="1674813" y="2647950"/>
          <p14:tracePt t="23983" x="1690688" y="2647950"/>
          <p14:tracePt t="23984" x="1706563" y="2647950"/>
          <p14:tracePt t="23986" x="1722438" y="2647950"/>
          <p14:tracePt t="23988" x="1738313" y="2647950"/>
          <p14:tracePt t="23990" x="1754188" y="2640013"/>
          <p14:tracePt t="23992" x="1770063" y="2640013"/>
          <p14:tracePt t="23994" x="1785938" y="2640013"/>
          <p14:tracePt t="23997" x="1793875" y="2640013"/>
          <p14:tracePt t="23999" x="1809750" y="2640013"/>
          <p14:tracePt t="24002" x="1825625" y="2640013"/>
          <p14:tracePt t="24003" x="1841500" y="2640013"/>
          <p14:tracePt t="24004" x="1849438" y="2640013"/>
          <p14:tracePt t="24006" x="1865313" y="2640013"/>
          <p14:tracePt t="24008" x="1873250" y="2632075"/>
          <p14:tracePt t="24010" x="1889125" y="2632075"/>
          <p14:tracePt t="24015" x="1905000" y="2632075"/>
          <p14:tracePt t="24016" x="1922463" y="2632075"/>
          <p14:tracePt t="24019" x="1930400" y="2632075"/>
          <p14:tracePt t="24021" x="1938338" y="2632075"/>
          <p14:tracePt t="24022" x="1946275" y="2624138"/>
          <p14:tracePt t="24024" x="1954213" y="2624138"/>
          <p14:tracePt t="24026" x="1970088" y="2624138"/>
          <p14:tracePt t="24028" x="1978025" y="2624138"/>
          <p14:tracePt t="24031" x="1985963" y="2624138"/>
          <p14:tracePt t="24034" x="1993900" y="2624138"/>
          <p14:tracePt t="24036" x="2001838" y="2624138"/>
          <p14:tracePt t="24038" x="2001838" y="2616200"/>
          <p14:tracePt t="24040" x="2009775" y="2616200"/>
          <p14:tracePt t="24044" x="2017713" y="2616200"/>
          <p14:tracePt t="24048" x="2025650" y="2616200"/>
          <p14:tracePt t="24056" x="2033588" y="2616200"/>
          <p14:tracePt t="24068" x="2033588" y="2608263"/>
          <p14:tracePt t="24117" x="2033588" y="2616200"/>
          <p14:tracePt t="24301" x="2033588" y="2624138"/>
          <p14:tracePt t="24306" x="2025650" y="2624138"/>
          <p14:tracePt t="24313" x="2025650" y="2632075"/>
          <p14:tracePt t="24332" x="2025650" y="2640013"/>
          <p14:tracePt t="24336" x="2017713" y="2640013"/>
          <p14:tracePt t="24455" x="2025650" y="2640013"/>
          <p14:tracePt t="24511" x="2033588" y="2640013"/>
          <p14:tracePt t="24514" x="2033588" y="2632075"/>
          <p14:tracePt t="24518" x="2041525" y="2632075"/>
          <p14:tracePt t="24520" x="2049463" y="2632075"/>
          <p14:tracePt t="24522" x="2057400" y="2632075"/>
          <p14:tracePt t="24526" x="2065338" y="2632075"/>
          <p14:tracePt t="24528" x="2073275" y="2632075"/>
          <p14:tracePt t="24531" x="2073275" y="2640013"/>
          <p14:tracePt t="24534" x="2089150" y="2640013"/>
          <p14:tracePt t="24536" x="2097088" y="2640013"/>
          <p14:tracePt t="24540" x="2105025" y="2640013"/>
          <p14:tracePt t="24542" x="2112963" y="2640013"/>
          <p14:tracePt t="24544" x="2120900" y="2640013"/>
          <p14:tracePt t="24547" x="2128838" y="2640013"/>
          <p14:tracePt t="24550" x="2136775" y="2640013"/>
          <p14:tracePt t="24552" x="2144713" y="2640013"/>
          <p14:tracePt t="24554" x="2152650" y="2640013"/>
          <p14:tracePt t="24556" x="2160588" y="2640013"/>
          <p14:tracePt t="24558" x="2168525" y="2640013"/>
          <p14:tracePt t="24560" x="2176463" y="2640013"/>
          <p14:tracePt t="24565" x="2192338" y="2640013"/>
          <p14:tracePt t="24566" x="2200275" y="2640013"/>
          <p14:tracePt t="24570" x="2208213" y="2647950"/>
          <p14:tracePt t="24572" x="2216150" y="2647950"/>
          <p14:tracePt t="24574" x="2224088" y="2647950"/>
          <p14:tracePt t="24576" x="2232025" y="2647950"/>
          <p14:tracePt t="24578" x="2239963" y="2647950"/>
          <p14:tracePt t="24581" x="2247900" y="2647950"/>
          <p14:tracePt t="24583" x="2255838" y="2647950"/>
          <p14:tracePt t="24584" x="2255838" y="2655888"/>
          <p14:tracePt t="24586" x="2265363" y="2655888"/>
          <p14:tracePt t="24588" x="2273300" y="2655888"/>
          <p14:tracePt t="24590" x="2281238" y="2655888"/>
          <p14:tracePt t="24594" x="2289175" y="2655888"/>
          <p14:tracePt t="24599" x="2297113" y="2655888"/>
          <p14:tracePt t="24600" x="2305050" y="2655888"/>
          <p14:tracePt t="24605" x="2312988" y="2655888"/>
          <p14:tracePt t="24610" x="2320925" y="2655888"/>
          <p14:tracePt t="24616" x="2328863" y="2655888"/>
          <p14:tracePt t="24628" x="2328863" y="2663825"/>
          <p14:tracePt t="24632" x="2336800" y="2663825"/>
          <p14:tracePt t="24638" x="2336800" y="2655888"/>
          <p14:tracePt t="24649" x="2344738" y="2655888"/>
          <p14:tracePt t="24658" x="2352675" y="2655888"/>
          <p14:tracePt t="24668" x="2360613" y="2655888"/>
          <p14:tracePt t="24681" x="2368550" y="2655888"/>
          <p14:tracePt t="24832" x="2376488" y="2655888"/>
          <p14:tracePt t="24838" x="2384425" y="2655888"/>
          <p14:tracePt t="24844" x="2392363" y="2655888"/>
          <p14:tracePt t="24850" x="2400300" y="2655888"/>
          <p14:tracePt t="24852" x="2400300" y="2647950"/>
          <p14:tracePt t="24854" x="2408238" y="2647950"/>
          <p14:tracePt t="24858" x="2416175" y="2647950"/>
          <p14:tracePt t="24861" x="2424113" y="2647950"/>
          <p14:tracePt t="24865" x="2432050" y="2647950"/>
          <p14:tracePt t="24866" x="2439988" y="2647950"/>
          <p14:tracePt t="24868" x="2447925" y="2647950"/>
          <p14:tracePt t="24870" x="2455863" y="2647950"/>
          <p14:tracePt t="24872" x="2463800" y="2655888"/>
          <p14:tracePt t="24874" x="2471738" y="2655888"/>
          <p14:tracePt t="24877" x="2479675" y="2655888"/>
          <p14:tracePt t="24879" x="2487613" y="2655888"/>
          <p14:tracePt t="24881" x="2495550" y="2655888"/>
          <p14:tracePt t="24883" x="2503488" y="2655888"/>
          <p14:tracePt t="24884" x="2511425" y="2647950"/>
          <p14:tracePt t="24886" x="2527300" y="2647950"/>
          <p14:tracePt t="24888" x="2535238" y="2647950"/>
          <p14:tracePt t="24890" x="2551113" y="2647950"/>
          <p14:tracePt t="24893" x="2559050" y="2647950"/>
          <p14:tracePt t="24894" x="2574925" y="2647950"/>
          <p14:tracePt t="24897" x="2590800" y="2647950"/>
          <p14:tracePt t="24899" x="2598738" y="2647950"/>
          <p14:tracePt t="24900" x="2616200" y="2647950"/>
          <p14:tracePt t="24902" x="2624138" y="2647950"/>
          <p14:tracePt t="24904" x="2640013" y="2647950"/>
          <p14:tracePt t="24906" x="2655888" y="2647950"/>
          <p14:tracePt t="24909" x="2671763" y="2647950"/>
          <p14:tracePt t="24910" x="2679700" y="2647950"/>
          <p14:tracePt t="24915" x="2711450" y="2655888"/>
          <p14:tracePt t="24917" x="2727325" y="2655888"/>
          <p14:tracePt t="24918" x="2735263" y="2655888"/>
          <p14:tracePt t="24920" x="2751138" y="2655888"/>
          <p14:tracePt t="24922" x="2767013" y="2647950"/>
          <p14:tracePt t="24924" x="2782888" y="2647950"/>
          <p14:tracePt t="24926" x="2790825" y="2647950"/>
          <p14:tracePt t="24929" x="2806700" y="2647950"/>
          <p14:tracePt t="24931" x="2822575" y="2647950"/>
          <p14:tracePt t="24933" x="2838450" y="2647950"/>
          <p14:tracePt t="24934" x="2854325" y="2647950"/>
          <p14:tracePt t="24936" x="2870200" y="2647950"/>
          <p14:tracePt t="24939" x="2886075" y="2640013"/>
          <p14:tracePt t="24940" x="2901950" y="2640013"/>
          <p14:tracePt t="24942" x="2917825" y="2640013"/>
          <p14:tracePt t="24944" x="2925763" y="2640013"/>
          <p14:tracePt t="24947" x="2941638" y="2640013"/>
          <p14:tracePt t="24949" x="2957513" y="2640013"/>
          <p14:tracePt t="24950" x="2974975" y="2640013"/>
          <p14:tracePt t="24952" x="2990850" y="2640013"/>
          <p14:tracePt t="24954" x="3006725" y="2640013"/>
          <p14:tracePt t="24956" x="3022600" y="2632075"/>
          <p14:tracePt t="24958" x="3030538" y="2632075"/>
          <p14:tracePt t="24960" x="3046413" y="2632075"/>
          <p14:tracePt t="24965" x="3078163" y="2632075"/>
          <p14:tracePt t="24966" x="3086100" y="2632075"/>
          <p14:tracePt t="24968" x="3101975" y="2624138"/>
          <p14:tracePt t="24971" x="3117850" y="2624138"/>
          <p14:tracePt t="24972" x="3125788" y="2624138"/>
          <p14:tracePt t="24974" x="3141663" y="2624138"/>
          <p14:tracePt t="24976" x="3157538" y="2624138"/>
          <p14:tracePt t="24981" x="3181350" y="2616200"/>
          <p14:tracePt t="24983" x="3197225" y="2616200"/>
          <p14:tracePt t="24984" x="3213100" y="2616200"/>
          <p14:tracePt t="24987" x="3228975" y="2616200"/>
          <p14:tracePt t="24988" x="3236913" y="2616200"/>
          <p14:tracePt t="24990" x="3252788" y="2616200"/>
          <p14:tracePt t="24992" x="3260725" y="2616200"/>
          <p14:tracePt t="24994" x="3276600" y="2608263"/>
          <p14:tracePt t="24999" x="3300413" y="2608263"/>
          <p14:tracePt t="25000" x="3317875" y="2608263"/>
          <p14:tracePt t="25003" x="3325813" y="2608263"/>
          <p14:tracePt t="25004" x="3333750" y="2608263"/>
          <p14:tracePt t="25006" x="3349625" y="2608263"/>
          <p14:tracePt t="25008" x="3357563" y="2608263"/>
          <p14:tracePt t="25010" x="3365500" y="2608263"/>
          <p14:tracePt t="25015" x="3389313" y="2600325"/>
          <p14:tracePt t="25017" x="3397250" y="2600325"/>
          <p14:tracePt t="25019" x="3405188" y="2600325"/>
          <p14:tracePt t="25021" x="3421063" y="2600325"/>
          <p14:tracePt t="25022" x="3429000" y="2600325"/>
          <p14:tracePt t="25024" x="3436938" y="2600325"/>
          <p14:tracePt t="25026" x="3444875" y="2600325"/>
          <p14:tracePt t="25028" x="3452813" y="2600325"/>
          <p14:tracePt t="25031" x="3460750" y="2600325"/>
          <p14:tracePt t="25033" x="3468688" y="2592388"/>
          <p14:tracePt t="25034" x="3476625" y="2592388"/>
          <p14:tracePt t="25036" x="3484563" y="2592388"/>
          <p14:tracePt t="25038" x="3492500" y="2592388"/>
          <p14:tracePt t="25042" x="3500438" y="2592388"/>
          <p14:tracePt t="25044" x="3508375" y="2592388"/>
          <p14:tracePt t="25046" x="3516313" y="2592388"/>
          <p14:tracePt t="25050" x="3524250" y="2592388"/>
          <p14:tracePt t="25052" x="3532188" y="2584450"/>
          <p14:tracePt t="25056" x="3540125" y="2584450"/>
          <p14:tracePt t="25060" x="3548063" y="2584450"/>
          <p14:tracePt t="25064" x="3556000" y="2584450"/>
          <p14:tracePt t="25068" x="3563938" y="2584450"/>
          <p14:tracePt t="25072" x="3571875" y="2584450"/>
          <p14:tracePt t="25080" x="3579813" y="2584450"/>
          <p14:tracePt t="25251" x="3571875" y="2592388"/>
          <p14:tracePt t="25255" x="3563938" y="2592388"/>
          <p14:tracePt t="25257" x="3556000" y="2592388"/>
          <p14:tracePt t="25259" x="3548063" y="2600325"/>
          <p14:tracePt t="25260" x="3540125" y="2600325"/>
          <p14:tracePt t="25264" x="3532188" y="2600325"/>
          <p14:tracePt t="25265" x="3516313" y="2608263"/>
          <p14:tracePt t="25269" x="3500438" y="2608263"/>
          <p14:tracePt t="25271" x="3492500" y="2608263"/>
          <p14:tracePt t="25272" x="3476625" y="2616200"/>
          <p14:tracePt t="25274" x="3468688" y="2616200"/>
          <p14:tracePt t="25276" x="3460750" y="2616200"/>
          <p14:tracePt t="25278" x="3444875" y="2616200"/>
          <p14:tracePt t="25281" x="3436938" y="2616200"/>
          <p14:tracePt t="25285" x="3413125" y="2624138"/>
          <p14:tracePt t="25286" x="3397250" y="2624138"/>
          <p14:tracePt t="25288" x="3389313" y="2624138"/>
          <p14:tracePt t="25290" x="3373438" y="2624138"/>
          <p14:tracePt t="25292" x="3357563" y="2632075"/>
          <p14:tracePt t="25294" x="3349625" y="2632075"/>
          <p14:tracePt t="25297" x="3333750" y="2632075"/>
          <p14:tracePt t="25301" x="3300413" y="2640013"/>
          <p14:tracePt t="25303" x="3292475" y="2640013"/>
          <p14:tracePt t="25304" x="3276600" y="2640013"/>
          <p14:tracePt t="25306" x="3260725" y="2640013"/>
          <p14:tracePt t="25308" x="3252788" y="2640013"/>
          <p14:tracePt t="25310" x="3236913" y="2640013"/>
          <p14:tracePt t="25314" x="3213100" y="2647950"/>
          <p14:tracePt t="25316" x="3197225" y="2647950"/>
          <p14:tracePt t="25318" x="3181350" y="2647950"/>
          <p14:tracePt t="25320" x="3173413" y="2647950"/>
          <p14:tracePt t="25322" x="3157538" y="2647950"/>
          <p14:tracePt t="25324" x="3149600" y="2647950"/>
          <p14:tracePt t="25326" x="3133725" y="2647950"/>
          <p14:tracePt t="25328" x="3125788" y="2647950"/>
          <p14:tracePt t="25331" x="3109913" y="2647950"/>
          <p14:tracePt t="25333" x="3101975" y="2647950"/>
          <p14:tracePt t="25334" x="3094038" y="2647950"/>
          <p14:tracePt t="25336" x="3086100" y="2647950"/>
          <p14:tracePt t="25338" x="3070225" y="2647950"/>
          <p14:tracePt t="25340" x="3062288" y="2647950"/>
          <p14:tracePt t="25342" x="3054350" y="2647950"/>
          <p14:tracePt t="25344" x="3046413" y="2655888"/>
          <p14:tracePt t="25347" x="3038475" y="2655888"/>
          <p14:tracePt t="25349" x="3030538" y="2655888"/>
          <p14:tracePt t="25350" x="3022600" y="2655888"/>
          <p14:tracePt t="25352" x="3014663" y="2655888"/>
          <p14:tracePt t="25354" x="3006725" y="2655888"/>
          <p14:tracePt t="25356" x="2998788" y="2655888"/>
          <p14:tracePt t="25358" x="2990850" y="2655888"/>
          <p14:tracePt t="25361" x="2982913" y="2655888"/>
          <p14:tracePt t="25364" x="2967038" y="2655888"/>
          <p14:tracePt t="25367" x="2957513" y="2655888"/>
          <p14:tracePt t="25370" x="2949575" y="2655888"/>
          <p14:tracePt t="25372" x="2941638" y="2655888"/>
          <p14:tracePt t="25374" x="2933700" y="2655888"/>
          <p14:tracePt t="25377" x="2925763" y="2655888"/>
          <p14:tracePt t="25378" x="2917825" y="2655888"/>
          <p14:tracePt t="25382" x="2909888" y="2655888"/>
          <p14:tracePt t="25384" x="2901950" y="2655888"/>
          <p14:tracePt t="25386" x="2894013" y="2663825"/>
          <p14:tracePt t="25388" x="2886075" y="2663825"/>
          <p14:tracePt t="25390" x="2878138" y="2663825"/>
          <p14:tracePt t="25394" x="2870200" y="2663825"/>
          <p14:tracePt t="25397" x="2862263" y="2663825"/>
          <p14:tracePt t="25398" x="2854325" y="2663825"/>
          <p14:tracePt t="25400" x="2846388" y="2663825"/>
          <p14:tracePt t="25402" x="2838450" y="2663825"/>
          <p14:tracePt t="25404" x="2830513" y="2663825"/>
          <p14:tracePt t="25406" x="2822575" y="2663825"/>
          <p14:tracePt t="25408" x="2814638" y="2663825"/>
          <p14:tracePt t="25414" x="2798763" y="2663825"/>
          <p14:tracePt t="25417" x="2790825" y="2663825"/>
          <p14:tracePt t="25418" x="2782888" y="2663825"/>
          <p14:tracePt t="25420" x="2774950" y="2663825"/>
          <p14:tracePt t="25422" x="2767013" y="2663825"/>
          <p14:tracePt t="25424" x="2759075" y="2663825"/>
          <p14:tracePt t="25426" x="2751138" y="2663825"/>
          <p14:tracePt t="25428" x="2743200" y="2663825"/>
          <p14:tracePt t="25431" x="2735263" y="2663825"/>
          <p14:tracePt t="25432" x="2727325" y="2663825"/>
          <p14:tracePt t="25434" x="2719388" y="2663825"/>
          <p14:tracePt t="25436" x="2711450" y="2655888"/>
          <p14:tracePt t="25438" x="2703513" y="2655888"/>
          <p14:tracePt t="25440" x="2695575" y="2655888"/>
          <p14:tracePt t="25442" x="2687638" y="2655888"/>
          <p14:tracePt t="25444" x="2679700" y="2655888"/>
          <p14:tracePt t="25447" x="2671763" y="2655888"/>
          <p14:tracePt t="25449" x="2663825" y="2655888"/>
          <p14:tracePt t="25450" x="2655888" y="2655888"/>
          <p14:tracePt t="25452" x="2647950" y="2655888"/>
          <p14:tracePt t="25455" x="2640013" y="2647950"/>
          <p14:tracePt t="25456" x="2632075" y="2647950"/>
          <p14:tracePt t="25458" x="2624138" y="2647950"/>
          <p14:tracePt t="25460" x="2616200" y="2647950"/>
          <p14:tracePt t="25464" x="2598738" y="2647950"/>
          <p14:tracePt t="25466" x="2582863" y="2647950"/>
          <p14:tracePt t="25468" x="2574925" y="2640013"/>
          <p14:tracePt t="25471" x="2566988" y="2640013"/>
          <p14:tracePt t="25472" x="2559050" y="2640013"/>
          <p14:tracePt t="25474" x="2551113" y="2640013"/>
          <p14:tracePt t="25476" x="2551113" y="2632075"/>
          <p14:tracePt t="25478" x="2543175" y="2632075"/>
          <p14:tracePt t="25481" x="2535238" y="2632075"/>
          <p14:tracePt t="25483" x="2527300" y="2632075"/>
          <p14:tracePt t="25484" x="2519363" y="2632075"/>
          <p14:tracePt t="25486" x="2511425" y="2624138"/>
          <p14:tracePt t="25488" x="2503488" y="2624138"/>
          <p14:tracePt t="25490" x="2495550" y="2624138"/>
          <p14:tracePt t="25494" x="2487613" y="2624138"/>
          <p14:tracePt t="25497" x="2479675" y="2616200"/>
          <p14:tracePt t="25499" x="2471738" y="2616200"/>
          <p14:tracePt t="25502" x="2463800" y="2616200"/>
          <p14:tracePt t="25504" x="2455863" y="2616200"/>
          <p14:tracePt t="25506" x="2447925" y="2616200"/>
          <p14:tracePt t="25510" x="2439988" y="2608263"/>
          <p14:tracePt t="25514" x="2432050" y="2608263"/>
          <p14:tracePt t="25516" x="2424113" y="2608263"/>
          <p14:tracePt t="25519" x="2416175" y="2608263"/>
          <p14:tracePt t="25522" x="2408238" y="2600325"/>
          <p14:tracePt t="25526" x="2400300" y="2600325"/>
          <p14:tracePt t="25531" x="2392363" y="2600325"/>
          <p14:tracePt t="25534" x="2384425" y="2600325"/>
          <p14:tracePt t="25540" x="2376488" y="2600325"/>
          <p14:tracePt t="25544" x="2368550" y="2592388"/>
          <p14:tracePt t="25550" x="2360613" y="2592388"/>
          <p14:tracePt t="25554" x="2352675" y="2592388"/>
          <p14:tracePt t="25560" x="2344738" y="2592388"/>
          <p14:tracePt t="25565" x="2336800" y="2592388"/>
          <p14:tracePt t="25570" x="2328863" y="2584450"/>
          <p14:tracePt t="25574" x="2320925" y="2584450"/>
          <p14:tracePt t="25582" x="2312988" y="2584450"/>
          <p14:tracePt t="25584" x="2305050" y="2584450"/>
          <p14:tracePt t="25590" x="2297113" y="2584450"/>
          <p14:tracePt t="25597" x="2289175" y="2584450"/>
          <p14:tracePt t="25600" x="2281238" y="2584450"/>
          <p14:tracePt t="25606" x="2273300" y="2584450"/>
          <p14:tracePt t="25614" x="2265363" y="2584450"/>
          <p14:tracePt t="25618" x="2265363" y="2576513"/>
          <p14:tracePt t="25620" x="2255838" y="2576513"/>
          <p14:tracePt t="25631" x="2247900" y="2576513"/>
          <p14:tracePt t="25728" x="2247900" y="2584450"/>
          <p14:tracePt t="25757" x="2255838" y="2584450"/>
          <p14:tracePt t="25760" x="2255838" y="2592388"/>
          <p14:tracePt t="25772" x="2265363" y="2592388"/>
          <p14:tracePt t="25775" x="2265363" y="2600325"/>
          <p14:tracePt t="25785" x="2273300" y="2600325"/>
          <p14:tracePt t="25797" x="2281238" y="2600325"/>
          <p14:tracePt t="25800" x="2281238" y="2608263"/>
          <p14:tracePt t="26101" x="2289175" y="2608263"/>
          <p14:tracePt t="26108" x="2281238" y="2608263"/>
          <p14:tracePt t="26113" x="2281238" y="2600325"/>
          <p14:tracePt t="26115" x="2289175" y="2600325"/>
          <p14:tracePt t="26120" x="2297113" y="2600325"/>
          <p14:tracePt t="26124" x="2305050" y="2600325"/>
          <p14:tracePt t="26127" x="2312988" y="2600325"/>
          <p14:tracePt t="26129" x="2312988" y="2592388"/>
          <p14:tracePt t="26131" x="2320925" y="2592388"/>
          <p14:tracePt t="26133" x="2328863" y="2592388"/>
          <p14:tracePt t="26134" x="2336800" y="2592388"/>
          <p14:tracePt t="26136" x="2344738" y="2592388"/>
          <p14:tracePt t="26140" x="2352675" y="2592388"/>
          <p14:tracePt t="26143" x="2368550" y="2592388"/>
          <p14:tracePt t="26144" x="2376488" y="2592388"/>
          <p14:tracePt t="26147" x="2384425" y="2600325"/>
          <p14:tracePt t="26149" x="2392363" y="2600325"/>
          <p14:tracePt t="26150" x="2400300" y="2600325"/>
          <p14:tracePt t="26152" x="2416175" y="2600325"/>
          <p14:tracePt t="26154" x="2424113" y="2600325"/>
          <p14:tracePt t="26156" x="2432050" y="2600325"/>
          <p14:tracePt t="26159" x="2447925" y="2600325"/>
          <p14:tracePt t="26160" x="2455863" y="2600325"/>
          <p14:tracePt t="26164" x="2463800" y="2600325"/>
          <p14:tracePt t="26165" x="2479675" y="2608263"/>
          <p14:tracePt t="26166" x="2487613" y="2608263"/>
          <p14:tracePt t="26168" x="2503488" y="2608263"/>
          <p14:tracePt t="26170" x="2511425" y="2608263"/>
          <p14:tracePt t="26172" x="2527300" y="2608263"/>
          <p14:tracePt t="26175" x="2535238" y="2608263"/>
          <p14:tracePt t="26176" x="2551113" y="2608263"/>
          <p14:tracePt t="26178" x="2559050" y="2608263"/>
          <p14:tracePt t="26181" x="2574925" y="2608263"/>
          <p14:tracePt t="26183" x="2590800" y="2608263"/>
          <p14:tracePt t="26184" x="2598738" y="2608263"/>
          <p14:tracePt t="26186" x="2616200" y="2608263"/>
          <p14:tracePt t="26189" x="2632075" y="2616200"/>
          <p14:tracePt t="26190" x="2640013" y="2616200"/>
          <p14:tracePt t="26192" x="2655888" y="2616200"/>
          <p14:tracePt t="26194" x="2671763" y="2616200"/>
          <p14:tracePt t="26197" x="2687638" y="2616200"/>
          <p14:tracePt t="26217" x="2814638" y="2616200"/>
          <p14:tracePt t="26219" x="2830513" y="2616200"/>
          <p14:tracePt t="26221" x="2846388" y="2616200"/>
          <p14:tracePt t="26222" x="2854325" y="2616200"/>
          <p14:tracePt t="26224" x="2870200" y="2624138"/>
          <p14:tracePt t="26226" x="2886075" y="2624138"/>
          <p14:tracePt t="26229" x="2894013" y="2624138"/>
          <p14:tracePt t="26231" x="2909888" y="2624138"/>
          <p14:tracePt t="26233" x="2917825" y="2624138"/>
          <p14:tracePt t="26237" x="2949575" y="2624138"/>
          <p14:tracePt t="26238" x="2957513" y="2624138"/>
          <p14:tracePt t="26240" x="2974975" y="2624138"/>
          <p14:tracePt t="26242" x="2982913" y="2624138"/>
          <p14:tracePt t="26244" x="2998788" y="2624138"/>
          <p14:tracePt t="26247" x="3014663" y="2624138"/>
          <p14:tracePt t="26249" x="3022600" y="2624138"/>
          <p14:tracePt t="26250" x="3038475" y="2624138"/>
          <p14:tracePt t="26253" x="3046413" y="2624138"/>
          <p14:tracePt t="26254" x="3062288" y="2624138"/>
          <p14:tracePt t="26256" x="3070225" y="2624138"/>
          <p14:tracePt t="26258" x="3086100" y="2624138"/>
          <p14:tracePt t="26260" x="3094038" y="2624138"/>
          <p14:tracePt t="26265" x="3117850" y="2624138"/>
          <p14:tracePt t="26268" x="3133725" y="2624138"/>
          <p14:tracePt t="26270" x="3149600" y="2624138"/>
          <p14:tracePt t="26272" x="3157538" y="2632075"/>
          <p14:tracePt t="26274" x="3165475" y="2632075"/>
          <p14:tracePt t="26276" x="3173413" y="2632075"/>
          <p14:tracePt t="26279" x="3181350" y="2632075"/>
          <p14:tracePt t="26281" x="3189288" y="2632075"/>
          <p14:tracePt t="26285" x="3213100" y="2632075"/>
          <p14:tracePt t="26286" x="3221038" y="2632075"/>
          <p14:tracePt t="26288" x="3228975" y="2632075"/>
          <p14:tracePt t="26290" x="3236913" y="2632075"/>
          <p14:tracePt t="26292" x="3244850" y="2632075"/>
          <p14:tracePt t="26297" x="3252788" y="2632075"/>
          <p14:tracePt t="26301" x="3268663" y="2632075"/>
          <p14:tracePt t="26303" x="3276600" y="2632075"/>
          <p14:tracePt t="26306" x="3284538" y="2632075"/>
          <p14:tracePt t="26308" x="3292475" y="2632075"/>
          <p14:tracePt t="26315" x="3300413" y="2640013"/>
          <p14:tracePt t="26324" x="3308350" y="2640013"/>
          <p14:tracePt t="26497" x="3317875" y="2640013"/>
          <p14:tracePt t="26502" x="3317875" y="2632075"/>
          <p14:tracePt t="26505" x="3325813" y="2632075"/>
          <p14:tracePt t="26510" x="3333750" y="2632075"/>
          <p14:tracePt t="26515" x="3341688" y="2632075"/>
          <p14:tracePt t="26518" x="3349625" y="2632075"/>
          <p14:tracePt t="26521" x="3349625" y="2624138"/>
          <p14:tracePt t="26522" x="3357563" y="2624138"/>
          <p14:tracePt t="26526" x="3365500" y="2624138"/>
          <p14:tracePt t="26528" x="3373438" y="2624138"/>
          <p14:tracePt t="26531" x="3381375" y="2624138"/>
          <p14:tracePt t="26534" x="3389313" y="2624138"/>
          <p14:tracePt t="26536" x="3397250" y="2624138"/>
          <p14:tracePt t="26538" x="3405188" y="2624138"/>
          <p14:tracePt t="26540" x="3413125" y="2624138"/>
          <p14:tracePt t="26542" x="3421063" y="2624138"/>
          <p14:tracePt t="26544" x="3429000" y="2624138"/>
          <p14:tracePt t="26547" x="3436938" y="2624138"/>
          <p14:tracePt t="26551" x="3452813" y="2624138"/>
          <p14:tracePt t="26552" x="3460750" y="2624138"/>
          <p14:tracePt t="26554" x="3468688" y="2624138"/>
          <p14:tracePt t="26556" x="3476625" y="2624138"/>
          <p14:tracePt t="26558" x="3484563" y="2624138"/>
          <p14:tracePt t="26560" x="3492500" y="2624138"/>
          <p14:tracePt t="26565" x="3516313" y="2624138"/>
          <p14:tracePt t="26567" x="3524250" y="2624138"/>
          <p14:tracePt t="26568" x="3532188" y="2624138"/>
          <p14:tracePt t="26570" x="3540125" y="2624138"/>
          <p14:tracePt t="26572" x="3548063" y="2624138"/>
          <p14:tracePt t="26574" x="3556000" y="2624138"/>
          <p14:tracePt t="26576" x="3571875" y="2632075"/>
          <p14:tracePt t="26578" x="3579813" y="2632075"/>
          <p14:tracePt t="26582" x="3587750" y="2632075"/>
          <p14:tracePt t="26583" x="3595688" y="2632075"/>
          <p14:tracePt t="26584" x="3603625" y="2632075"/>
          <p14:tracePt t="26586" x="3611563" y="2632075"/>
          <p14:tracePt t="26588" x="3619500" y="2632075"/>
          <p14:tracePt t="26590" x="3627438" y="2632075"/>
          <p14:tracePt t="26592" x="3635375" y="2632075"/>
          <p14:tracePt t="26594" x="3643313" y="2632075"/>
          <p14:tracePt t="26597" x="3651250" y="2624138"/>
          <p14:tracePt t="26599" x="3660775" y="2624138"/>
          <p14:tracePt t="26601" x="3668713" y="2624138"/>
          <p14:tracePt t="26602" x="3676650" y="2624138"/>
          <p14:tracePt t="26604" x="3684588" y="2624138"/>
          <p14:tracePt t="26606" x="3692525" y="2624138"/>
          <p14:tracePt t="26608" x="3700463" y="2624138"/>
          <p14:tracePt t="26611" x="3708400" y="2624138"/>
          <p14:tracePt t="26614" x="3716338" y="2624138"/>
          <p14:tracePt t="26616" x="3724275" y="2624138"/>
          <p14:tracePt t="26618" x="3732213" y="2624138"/>
          <p14:tracePt t="26620" x="3740150" y="2624138"/>
          <p14:tracePt t="26624" x="3748088" y="2624138"/>
          <p14:tracePt t="26627" x="3756025" y="2624138"/>
          <p14:tracePt t="26631" x="3763963" y="2624138"/>
          <p14:tracePt t="26634" x="3771900" y="2624138"/>
          <p14:tracePt t="26636" x="3779838" y="2624138"/>
          <p14:tracePt t="26642" x="3787775" y="2624138"/>
          <p14:tracePt t="26648" x="3795713" y="2624138"/>
          <p14:tracePt t="26656" x="3803650" y="2624138"/>
          <p14:tracePt t="26665" x="3811588" y="2624138"/>
          <p14:tracePt t="26674" x="3819525" y="2624138"/>
          <p14:tracePt t="26684" x="3827463" y="2624138"/>
          <p14:tracePt t="26699" x="3835400" y="2624138"/>
          <p14:tracePt t="26807" x="3835400" y="2616200"/>
          <p14:tracePt t="26809" x="3843338" y="2616200"/>
          <p14:tracePt t="27555" x="3835400" y="2616200"/>
          <p14:tracePt t="27568" x="3827463" y="2616200"/>
          <p14:tracePt t="27574" x="3819525" y="2624138"/>
          <p14:tracePt t="27579" x="3811588" y="2624138"/>
          <p14:tracePt t="27581" x="3803650" y="2624138"/>
          <p14:tracePt t="27583" x="3795713" y="2624138"/>
          <p14:tracePt t="27585" x="3787775" y="2624138"/>
          <p14:tracePt t="27587" x="3779838" y="2624138"/>
          <p14:tracePt t="27588" x="3771900" y="2624138"/>
          <p14:tracePt t="27590" x="3763963" y="2624138"/>
          <p14:tracePt t="27592" x="3756025" y="2632075"/>
          <p14:tracePt t="27594" x="3748088" y="2632075"/>
          <p14:tracePt t="27597" x="3732213" y="2632075"/>
          <p14:tracePt t="27599" x="3724275" y="2632075"/>
          <p14:tracePt t="27601" x="3708400" y="2632075"/>
          <p14:tracePt t="27602" x="3700463" y="2640013"/>
          <p14:tracePt t="27604" x="3684588" y="2640013"/>
          <p14:tracePt t="27606" x="3668713" y="2640013"/>
          <p14:tracePt t="27608" x="3660775" y="2640013"/>
          <p14:tracePt t="27611" x="3643313" y="2640013"/>
          <p14:tracePt t="27615" x="3611563" y="2647950"/>
          <p14:tracePt t="27617" x="3595688" y="2647950"/>
          <p14:tracePt t="27618" x="3579813" y="2647950"/>
          <p14:tracePt t="27620" x="3563938" y="2647950"/>
          <p14:tracePt t="27622" x="3540125" y="2647950"/>
          <p14:tracePt t="27624" x="3524250" y="2655888"/>
          <p14:tracePt t="27627" x="3508375" y="2655888"/>
          <p14:tracePt t="27628" x="3484563" y="2655888"/>
          <p14:tracePt t="27631" x="3460750" y="2655888"/>
          <p14:tracePt t="27633" x="3444875" y="2655888"/>
          <p14:tracePt t="27634" x="3421063" y="2655888"/>
          <p14:tracePt t="27636" x="3397250" y="2655888"/>
          <p14:tracePt t="27638" x="3373438" y="2655888"/>
          <p14:tracePt t="27640" x="3349625" y="2663825"/>
          <p14:tracePt t="27643" x="3325813" y="2663825"/>
          <p14:tracePt t="27644" x="3300413" y="2663825"/>
          <p14:tracePt t="27647" x="3276600" y="2663825"/>
          <p14:tracePt t="27650" x="3252788" y="2663825"/>
          <p14:tracePt t="27651" x="3228975" y="2671763"/>
          <p14:tracePt t="27652" x="3197225" y="2671763"/>
          <p14:tracePt t="27654" x="3173413" y="2671763"/>
          <p14:tracePt t="27656" x="3149600" y="2671763"/>
          <p14:tracePt t="27659" x="3117850" y="2671763"/>
          <p14:tracePt t="27660" x="3094038" y="2671763"/>
          <p14:tracePt t="27665" x="3038475" y="2671763"/>
          <p14:tracePt t="27666" x="3014663" y="2671763"/>
          <p14:tracePt t="27668" x="2990850" y="2671763"/>
          <p14:tracePt t="27670" x="2957513" y="2671763"/>
          <p14:tracePt t="27672" x="2933700" y="2671763"/>
          <p14:tracePt t="27675" x="2901950" y="2671763"/>
          <p14:tracePt t="27676" x="2878138" y="2671763"/>
          <p14:tracePt t="27678" x="2854325" y="2671763"/>
          <p14:tracePt t="27681" x="2822575" y="2671763"/>
          <p14:tracePt t="27683" x="2798763" y="2671763"/>
          <p14:tracePt t="27684" x="2774950" y="2671763"/>
          <p14:tracePt t="27686" x="2743200" y="2663825"/>
          <p14:tracePt t="27689" x="2719388" y="2663825"/>
          <p14:tracePt t="27690" x="2695575" y="2663825"/>
          <p14:tracePt t="27692" x="2671763" y="2663825"/>
          <p14:tracePt t="27694" x="2647950" y="2663825"/>
          <p14:tracePt t="27697" x="2624138" y="2663825"/>
          <p14:tracePt t="27699" x="2598738" y="2663825"/>
          <p14:tracePt t="27700" x="2574925" y="2663825"/>
          <p14:tracePt t="27702" x="2551113" y="2663825"/>
          <p14:tracePt t="27705" x="2527300" y="2663825"/>
          <p14:tracePt t="27706" x="2503488" y="2663825"/>
          <p14:tracePt t="27708" x="2479675" y="2663825"/>
          <p14:tracePt t="27710" x="2463800" y="2663825"/>
          <p14:tracePt t="27715" x="2424113" y="2663825"/>
          <p14:tracePt t="27716" x="2400300" y="2663825"/>
          <p14:tracePt t="27718" x="2376488" y="2663825"/>
          <p14:tracePt t="27721" x="2360613" y="2663825"/>
          <p14:tracePt t="27722" x="2336800" y="2663825"/>
          <p14:tracePt t="27724" x="2320925" y="2663825"/>
          <p14:tracePt t="27726" x="2305050" y="2663825"/>
          <p14:tracePt t="27728" x="2289175" y="2663825"/>
          <p14:tracePt t="27731" x="2265363" y="2671763"/>
          <p14:tracePt t="27732" x="2247900" y="2671763"/>
          <p14:tracePt t="27734" x="2232025" y="2671763"/>
          <p14:tracePt t="27736" x="2216150" y="2671763"/>
          <p14:tracePt t="27738" x="2200275" y="2671763"/>
          <p14:tracePt t="27740" x="2184400" y="2671763"/>
          <p14:tracePt t="27742" x="2176463" y="2671763"/>
          <p14:tracePt t="27744" x="2160588" y="2671763"/>
          <p14:tracePt t="27747" x="2144713" y="2679700"/>
          <p14:tracePt t="27749" x="2128838" y="2679700"/>
          <p14:tracePt t="27750" x="2120900" y="2679700"/>
          <p14:tracePt t="27752" x="2105025" y="2679700"/>
          <p14:tracePt t="27754" x="2089150" y="2679700"/>
          <p14:tracePt t="27756" x="2081213" y="2679700"/>
          <p14:tracePt t="27758" x="2065338" y="2679700"/>
          <p14:tracePt t="27760" x="2057400" y="2679700"/>
          <p14:tracePt t="27765" x="2033588" y="2679700"/>
          <p14:tracePt t="27768" x="2017713" y="2679700"/>
          <p14:tracePt t="27769" x="2009775" y="2687638"/>
          <p14:tracePt t="27770" x="1993900" y="2687638"/>
          <p14:tracePt t="27772" x="1985963" y="2687638"/>
          <p14:tracePt t="27774" x="1970088" y="2687638"/>
          <p14:tracePt t="27776" x="1962150" y="2687638"/>
          <p14:tracePt t="27779" x="1946275" y="2687638"/>
          <p14:tracePt t="27781" x="1938338" y="2687638"/>
          <p14:tracePt t="27785" x="1912938" y="2687638"/>
          <p14:tracePt t="27786" x="1905000" y="2687638"/>
          <p14:tracePt t="27788" x="1897063" y="2687638"/>
          <p14:tracePt t="27790" x="1881188" y="2687638"/>
          <p14:tracePt t="27792" x="1873250" y="2687638"/>
          <p14:tracePt t="27794" x="1857375" y="2687638"/>
          <p14:tracePt t="27797" x="1849438" y="2687638"/>
          <p14:tracePt t="27800" x="1825625" y="2687638"/>
          <p14:tracePt t="27802" x="1817688" y="2687638"/>
          <p14:tracePt t="27804" x="1809750" y="2687638"/>
          <p14:tracePt t="27806" x="1793875" y="2687638"/>
          <p14:tracePt t="27808" x="1785938" y="2687638"/>
          <p14:tracePt t="27810" x="1778000" y="2687638"/>
          <p14:tracePt t="27815" x="1754188" y="2687638"/>
          <p14:tracePt t="27817" x="1746250" y="2695575"/>
          <p14:tracePt t="27819" x="1738313" y="2695575"/>
          <p14:tracePt t="27820" x="1730375" y="2687638"/>
          <p14:tracePt t="27822" x="1722438" y="2687638"/>
          <p14:tracePt t="27824" x="1714500" y="2687638"/>
          <p14:tracePt t="27826" x="1706563" y="2687638"/>
          <p14:tracePt t="27828" x="1690688" y="2687638"/>
          <p14:tracePt t="27833" x="1674813" y="2687638"/>
          <p14:tracePt t="27834" x="1666875" y="2687638"/>
          <p14:tracePt t="27836" x="1658938" y="2687638"/>
          <p14:tracePt t="27838" x="1651000" y="2687638"/>
          <p14:tracePt t="27840" x="1643063" y="2687638"/>
          <p14:tracePt t="27844" x="1635125" y="2687638"/>
          <p14:tracePt t="27848" x="1627188" y="2687638"/>
          <p14:tracePt t="27850" x="1611313" y="2687638"/>
          <p14:tracePt t="27852" x="1603375" y="2687638"/>
          <p14:tracePt t="27854" x="1595438" y="2687638"/>
          <p14:tracePt t="27856" x="1587500" y="2687638"/>
          <p14:tracePt t="27858" x="1579563" y="2687638"/>
          <p14:tracePt t="27861" x="1571625" y="2687638"/>
          <p14:tracePt t="27865" x="1554163" y="2687638"/>
          <p14:tracePt t="27866" x="1546225" y="2687638"/>
          <p14:tracePt t="27868" x="1538288" y="2687638"/>
          <p14:tracePt t="27870" x="1530350" y="2687638"/>
          <p14:tracePt t="27872" x="1522413" y="2687638"/>
          <p14:tracePt t="27876" x="1514475" y="2687638"/>
          <p14:tracePt t="27880" x="1506538" y="2687638"/>
          <p14:tracePt t="27883" x="1490663" y="2687638"/>
          <p14:tracePt t="27884" x="1482725" y="2687638"/>
          <p14:tracePt t="27886" x="1474788" y="2687638"/>
          <p14:tracePt t="27888" x="1458913" y="2687638"/>
          <p14:tracePt t="27890" x="1450975" y="2687638"/>
          <p14:tracePt t="27893" x="1443038" y="2687638"/>
          <p14:tracePt t="27894" x="1435100" y="2687638"/>
          <p14:tracePt t="27897" x="1427163" y="2687638"/>
          <p14:tracePt t="27899" x="1419225" y="2687638"/>
          <p14:tracePt t="27900" x="1411288" y="2687638"/>
          <p14:tracePt t="27902" x="1403350" y="2687638"/>
          <p14:tracePt t="27904" x="1395413" y="2687638"/>
          <p14:tracePt t="27906" x="1387475" y="2687638"/>
          <p14:tracePt t="27910" x="1379538" y="2687638"/>
          <p14:tracePt t="27914" x="1363663" y="2695575"/>
          <p14:tracePt t="27916" x="1347788" y="2695575"/>
          <p14:tracePt t="27918" x="1339850" y="2695575"/>
          <p14:tracePt t="27920" x="1331913" y="2695575"/>
          <p14:tracePt t="27922" x="1323975" y="2695575"/>
          <p14:tracePt t="27925" x="1316038" y="2695575"/>
          <p14:tracePt t="27926" x="1308100" y="2695575"/>
          <p14:tracePt t="27929" x="1300163" y="2695575"/>
          <p14:tracePt t="27931" x="1292225" y="2695575"/>
          <p14:tracePt t="27933" x="1284288" y="2695575"/>
          <p14:tracePt t="27934" x="1276350" y="2695575"/>
          <p14:tracePt t="27936" x="1268413" y="2695575"/>
          <p14:tracePt t="27939" x="1260475" y="2695575"/>
          <p14:tracePt t="27940" x="1252538" y="2695575"/>
          <p14:tracePt t="27942" x="1244600" y="2695575"/>
          <p14:tracePt t="27944" x="1236663" y="2695575"/>
          <p14:tracePt t="27947" x="1228725" y="2695575"/>
          <p14:tracePt t="27949" x="1220788" y="2695575"/>
          <p14:tracePt t="27950" x="1211263" y="2695575"/>
          <p14:tracePt t="27952" x="1203325" y="2695575"/>
          <p14:tracePt t="27955" x="1195388" y="2703513"/>
          <p14:tracePt t="27956" x="1187450" y="2703513"/>
          <p14:tracePt t="27958" x="1179513" y="2703513"/>
          <p14:tracePt t="27960" x="1171575" y="2703513"/>
          <p14:tracePt t="27964" x="1155700" y="2695575"/>
          <p14:tracePt t="27966" x="1147763" y="2703513"/>
          <p14:tracePt t="27968" x="1139825" y="2703513"/>
          <p14:tracePt t="27972" x="1131888" y="2703513"/>
          <p14:tracePt t="27974" x="1123950" y="2703513"/>
          <p14:tracePt t="27976" x="1116013" y="2703513"/>
          <p14:tracePt t="27979" x="1108075" y="2703513"/>
          <p14:tracePt t="27981" x="1100138" y="2703513"/>
          <p14:tracePt t="27983" x="1092200" y="2703513"/>
          <p14:tracePt t="27984" x="1084263" y="2703513"/>
          <p14:tracePt t="27986" x="1076325" y="2703513"/>
          <p14:tracePt t="27990" x="1068388" y="2703513"/>
          <p14:tracePt t="27992" x="1060450" y="2703513"/>
          <p14:tracePt t="27994" x="1052513" y="2703513"/>
          <p14:tracePt t="27998" x="1044575" y="2703513"/>
          <p14:tracePt t="28000" x="1036638" y="2703513"/>
          <p14:tracePt t="28003" x="1028700" y="2703513"/>
          <p14:tracePt t="28004" x="1020763" y="2703513"/>
          <p14:tracePt t="28006" x="1012825" y="2703513"/>
          <p14:tracePt t="28010" x="1004888" y="2703513"/>
          <p14:tracePt t="28015" x="996950" y="2703513"/>
          <p14:tracePt t="28016" x="989013" y="2703513"/>
          <p14:tracePt t="28022" x="981075" y="2703513"/>
          <p14:tracePt t="28028" x="973138" y="2703513"/>
          <p14:tracePt t="28063" x="981075" y="2703513"/>
          <p14:tracePt t="28068" x="981075" y="2695575"/>
          <p14:tracePt t="28074" x="989013" y="2695575"/>
          <p14:tracePt t="28084" x="996950" y="2695575"/>
          <p14:tracePt t="28088" x="1004888" y="2687638"/>
          <p14:tracePt t="28092" x="1012825" y="2687638"/>
          <p14:tracePt t="28094" x="1012825" y="2679700"/>
          <p14:tracePt t="28097" x="1020763" y="2679700"/>
          <p14:tracePt t="28100" x="1028700" y="2679700"/>
          <p14:tracePt t="28102" x="1028700" y="2671763"/>
          <p14:tracePt t="28106" x="1036638" y="2671763"/>
          <p14:tracePt t="28110" x="1044575" y="2671763"/>
          <p14:tracePt t="28115" x="1052513" y="2663825"/>
          <p14:tracePt t="28117" x="1060450" y="2663825"/>
          <p14:tracePt t="28118" x="1068388" y="2663825"/>
          <p14:tracePt t="28122" x="1076325" y="2663825"/>
          <p14:tracePt t="28124" x="1084263" y="2663825"/>
          <p14:tracePt t="28128" x="1092200" y="2663825"/>
          <p14:tracePt t="28131" x="1100138" y="2663825"/>
          <p14:tracePt t="28134" x="1108075" y="2663825"/>
          <p14:tracePt t="28136" x="1116013" y="2663825"/>
          <p14:tracePt t="28138" x="1123950" y="2663825"/>
          <p14:tracePt t="28142" x="1131888" y="2655888"/>
          <p14:tracePt t="28145" x="1139825" y="2655888"/>
          <p14:tracePt t="28148" x="1147763" y="2655888"/>
          <p14:tracePt t="28150" x="1155700" y="2655888"/>
          <p14:tracePt t="28152" x="1163638" y="2655888"/>
          <p14:tracePt t="28154" x="1171575" y="2655888"/>
          <p14:tracePt t="28156" x="1179513" y="2655888"/>
          <p14:tracePt t="28160" x="1187450" y="2655888"/>
          <p14:tracePt t="28164" x="1203325" y="2655888"/>
          <p14:tracePt t="28166" x="1211263" y="2647950"/>
          <p14:tracePt t="28170" x="1220788" y="2647950"/>
          <p14:tracePt t="28172" x="1228725" y="2647950"/>
          <p14:tracePt t="28175" x="1236663" y="2647950"/>
          <p14:tracePt t="28176" x="1244600" y="2647950"/>
          <p14:tracePt t="28178" x="1252538" y="2647950"/>
          <p14:tracePt t="28181" x="1260475" y="2647950"/>
          <p14:tracePt t="28183" x="1268413" y="2647950"/>
          <p14:tracePt t="28184" x="1276350" y="2647950"/>
          <p14:tracePt t="28186" x="1284288" y="2647950"/>
          <p14:tracePt t="28189" x="1292225" y="2647950"/>
          <p14:tracePt t="28190" x="1300163" y="2647950"/>
          <p14:tracePt t="28192" x="1308100" y="2647950"/>
          <p14:tracePt t="28194" x="1316038" y="2647950"/>
          <p14:tracePt t="28197" x="1331913" y="2640013"/>
          <p14:tracePt t="28199" x="1339850" y="2640013"/>
          <p14:tracePt t="28200" x="1347788" y="2640013"/>
          <p14:tracePt t="28217" x="1443038" y="2640013"/>
          <p14:tracePt t="28218" x="1450975" y="2640013"/>
          <p14:tracePt t="28221" x="1466850" y="2640013"/>
          <p14:tracePt t="28222" x="1474788" y="2640013"/>
          <p14:tracePt t="28224" x="1490663" y="2640013"/>
          <p14:tracePt t="28226" x="1506538" y="2640013"/>
          <p14:tracePt t="28228" x="1514475" y="2640013"/>
          <p14:tracePt t="28231" x="1530350" y="2640013"/>
          <p14:tracePt t="28233" x="1538288" y="2640013"/>
          <p14:tracePt t="28234" x="1554163" y="2640013"/>
          <p14:tracePt t="28237" x="1571625" y="2640013"/>
          <p14:tracePt t="28238" x="1579563" y="2632075"/>
          <p14:tracePt t="28240" x="1595438" y="2632075"/>
          <p14:tracePt t="28242" x="1611313" y="2640013"/>
          <p14:tracePt t="28244" x="1627188" y="2640013"/>
          <p14:tracePt t="28247" x="1643063" y="2640013"/>
          <p14:tracePt t="28249" x="1658938" y="2640013"/>
          <p14:tracePt t="28250" x="1674813" y="2640013"/>
          <p14:tracePt t="28253" x="1690688" y="2640013"/>
          <p14:tracePt t="28254" x="1706563" y="2640013"/>
          <p14:tracePt t="28256" x="1722438" y="2640013"/>
          <p14:tracePt t="28258" x="1738313" y="2640013"/>
          <p14:tracePt t="28260" x="1754188" y="2640013"/>
          <p14:tracePt t="28265" x="1785938" y="2640013"/>
          <p14:tracePt t="28266" x="1809750" y="2640013"/>
          <p14:tracePt t="28269" x="1825625" y="2640013"/>
          <p14:tracePt t="28270" x="1841500" y="2640013"/>
          <p14:tracePt t="28272" x="1865313" y="2640013"/>
          <p14:tracePt t="28274" x="1881188" y="2640013"/>
          <p14:tracePt t="28276" x="1897063" y="2632075"/>
          <p14:tracePt t="28279" x="1922463" y="2632075"/>
          <p14:tracePt t="28281" x="1938338" y="2632075"/>
          <p14:tracePt t="28285" x="1978025" y="2632075"/>
          <p14:tracePt t="28286" x="1993900" y="2632075"/>
          <p14:tracePt t="28288" x="2009775" y="2632075"/>
          <p14:tracePt t="28290" x="2033588" y="2632075"/>
          <p14:tracePt t="28292" x="2049463" y="2632075"/>
          <p14:tracePt t="28294" x="2073275" y="2632075"/>
          <p14:tracePt t="28297" x="2089150" y="2632075"/>
          <p14:tracePt t="28301" x="2128838" y="2632075"/>
          <p14:tracePt t="28302" x="2144713" y="2632075"/>
          <p14:tracePt t="28304" x="2168525" y="2632075"/>
          <p14:tracePt t="28306" x="2184400" y="2632075"/>
          <p14:tracePt t="28308" x="2200275" y="2632075"/>
          <p14:tracePt t="28310" x="2216150" y="2632075"/>
          <p14:tracePt t="28315" x="2255838" y="2632075"/>
          <p14:tracePt t="28316" x="2273300" y="2632075"/>
          <p14:tracePt t="28318" x="2297113" y="2632075"/>
          <p14:tracePt t="28320" x="2312988" y="2632075"/>
          <p14:tracePt t="28322" x="2328863" y="2632075"/>
          <p14:tracePt t="28324" x="2352675" y="2632075"/>
          <p14:tracePt t="28326" x="2368550" y="2632075"/>
          <p14:tracePt t="28328" x="2384425" y="2632075"/>
          <p14:tracePt t="28332" x="2424113" y="2632075"/>
          <p14:tracePt t="28334" x="2439988" y="2632075"/>
          <p14:tracePt t="28336" x="2455863" y="2632075"/>
          <p14:tracePt t="28338" x="2479675" y="2632075"/>
          <p14:tracePt t="28340" x="2495550" y="2632075"/>
          <p14:tracePt t="28342" x="2511425" y="2632075"/>
          <p14:tracePt t="28344" x="2527300" y="2632075"/>
          <p14:tracePt t="28347" x="2543175" y="2632075"/>
          <p14:tracePt t="28349" x="2559050" y="2632075"/>
          <p14:tracePt t="28350" x="2574925" y="2632075"/>
          <p14:tracePt t="28352" x="2598738" y="2632075"/>
          <p14:tracePt t="28354" x="2616200" y="2632075"/>
          <p14:tracePt t="28356" x="2632075" y="2632075"/>
          <p14:tracePt t="28358" x="2647950" y="2640013"/>
          <p14:tracePt t="28361" x="2663825" y="2640013"/>
          <p14:tracePt t="28364" x="2695575" y="2640013"/>
          <p14:tracePt t="28366" x="2711450" y="2640013"/>
          <p14:tracePt t="28368" x="2727325" y="2640013"/>
          <p14:tracePt t="28370" x="2743200" y="2640013"/>
          <p14:tracePt t="28372" x="2759075" y="2640013"/>
          <p14:tracePt t="28374" x="2774950" y="2640013"/>
          <p14:tracePt t="28377" x="2798763" y="2640013"/>
          <p14:tracePt t="28378" x="2806700" y="2640013"/>
          <p14:tracePt t="28381" x="2822575" y="2647950"/>
          <p14:tracePt t="28383" x="2838450" y="2647950"/>
          <p14:tracePt t="28384" x="2854325" y="2647950"/>
          <p14:tracePt t="28386" x="2870200" y="2647950"/>
          <p14:tracePt t="28388" x="2886075" y="2647950"/>
          <p14:tracePt t="28390" x="2901950" y="2647950"/>
          <p14:tracePt t="28393" x="2917825" y="2647950"/>
          <p14:tracePt t="28394" x="2933700" y="2647950"/>
          <p14:tracePt t="28397" x="2941638" y="2647950"/>
          <p14:tracePt t="28399" x="2957513" y="2647950"/>
          <p14:tracePt t="28400" x="2974975" y="2647950"/>
          <p14:tracePt t="28402" x="2990850" y="2647950"/>
          <p14:tracePt t="28404" x="3006725" y="2647950"/>
          <p14:tracePt t="28406" x="3022600" y="2647950"/>
          <p14:tracePt t="28409" x="3038475" y="2655888"/>
          <p14:tracePt t="28410" x="3046413" y="2655888"/>
          <p14:tracePt t="28415" x="3078163" y="2655888"/>
          <p14:tracePt t="28417" x="3094038" y="2655888"/>
          <p14:tracePt t="28418" x="3109913" y="2655888"/>
          <p14:tracePt t="28420" x="3117850" y="2655888"/>
          <p14:tracePt t="28422" x="3133725" y="2655888"/>
          <p14:tracePt t="28425" x="3149600" y="2655888"/>
          <p14:tracePt t="28426" x="3157538" y="2655888"/>
          <p14:tracePt t="28429" x="3173413" y="2655888"/>
          <p14:tracePt t="28432" x="3197225" y="2655888"/>
          <p14:tracePt t="28434" x="3213100" y="2663825"/>
          <p14:tracePt t="28436" x="3221038" y="2663825"/>
          <p14:tracePt t="28438" x="3236913" y="2663825"/>
          <p14:tracePt t="28441" x="3252788" y="2663825"/>
          <p14:tracePt t="28442" x="3260725" y="2663825"/>
          <p14:tracePt t="28444" x="3276600" y="2663825"/>
          <p14:tracePt t="28447" x="3284538" y="2663825"/>
          <p14:tracePt t="28449" x="3292475" y="2671763"/>
          <p14:tracePt t="28450" x="3308350" y="2671763"/>
          <p14:tracePt t="28452" x="3317875" y="2671763"/>
          <p14:tracePt t="28454" x="3333750" y="2671763"/>
          <p14:tracePt t="28456" x="3341688" y="2671763"/>
          <p14:tracePt t="28458" x="3349625" y="2671763"/>
          <p14:tracePt t="28460" x="3357563" y="2671763"/>
          <p14:tracePt t="28463" x="3365500" y="2671763"/>
          <p14:tracePt t="28464" x="3381375" y="2671763"/>
          <p14:tracePt t="28466" x="3389313" y="2671763"/>
          <p14:tracePt t="28470" x="3397250" y="2671763"/>
          <p14:tracePt t="28472" x="3405188" y="2671763"/>
          <p14:tracePt t="28474" x="3413125" y="2671763"/>
          <p14:tracePt t="28476" x="3421063" y="2663825"/>
          <p14:tracePt t="28478" x="3429000" y="2663825"/>
          <p14:tracePt t="28480" x="3436938" y="2663825"/>
          <p14:tracePt t="28484" x="3444875" y="2663825"/>
          <p14:tracePt t="28486" x="3452813" y="2663825"/>
          <p14:tracePt t="28490" x="3460750" y="2663825"/>
          <p14:tracePt t="28494" x="3468688" y="2655888"/>
          <p14:tracePt t="28498" x="3476625" y="2655888"/>
          <p14:tracePt t="28506" x="3484563" y="2655888"/>
          <p14:tracePt t="28517" x="3484563" y="2647950"/>
          <p14:tracePt t="28853" x="3484563" y="2655888"/>
          <p14:tracePt t="28861" x="3476625" y="2655888"/>
          <p14:tracePt t="28866" x="3468688" y="2663825"/>
          <p14:tracePt t="28869" x="3452813" y="2663825"/>
          <p14:tracePt t="28870" x="3444875" y="2671763"/>
          <p14:tracePt t="28872" x="3436938" y="2671763"/>
          <p14:tracePt t="28874" x="3421063" y="2679700"/>
          <p14:tracePt t="28877" x="3413125" y="2679700"/>
          <p14:tracePt t="28879" x="3397250" y="2687638"/>
          <p14:tracePt t="28881" x="3381375" y="2695575"/>
          <p14:tracePt t="28885" x="3357563" y="2703513"/>
          <p14:tracePt t="28886" x="3341688" y="2711450"/>
          <p14:tracePt t="28888" x="3325813" y="2711450"/>
          <p14:tracePt t="28890" x="3308350" y="2719388"/>
          <p14:tracePt t="28893" x="3292475" y="2727325"/>
          <p14:tracePt t="28894" x="3276600" y="2727325"/>
          <p14:tracePt t="28897" x="3252788" y="2735263"/>
          <p14:tracePt t="28899" x="3236913" y="2743200"/>
          <p14:tracePt t="28902" x="3189288" y="2759075"/>
          <p14:tracePt t="28904" x="3165475" y="2767013"/>
          <p14:tracePt t="28906" x="3141663" y="2774950"/>
          <p14:tracePt t="28909" x="3117850" y="2790825"/>
          <p14:tracePt t="28910" x="3094038" y="2798763"/>
          <p14:tracePt t="28914" x="3030538" y="2814638"/>
          <p14:tracePt t="28917" x="3006725" y="2822575"/>
          <p14:tracePt t="28921" x="2941638" y="2838450"/>
          <p14:tracePt t="28922" x="2909888" y="2846388"/>
          <p14:tracePt t="28925" x="2878138" y="2854325"/>
          <p14:tracePt t="28926" x="2846388" y="2854325"/>
          <p14:tracePt t="28928" x="2814638" y="2862263"/>
          <p14:tracePt t="28931" x="2782888" y="2870200"/>
          <p14:tracePt t="28932" x="2751138" y="2878138"/>
          <p14:tracePt t="28935" x="2719388" y="2878138"/>
          <p14:tracePt t="28936" x="2687638" y="2886075"/>
          <p14:tracePt t="28938" x="2655888" y="2886075"/>
          <p14:tracePt t="28940" x="2624138" y="2894013"/>
          <p14:tracePt t="28942" x="2590800" y="2894013"/>
          <p14:tracePt t="28944" x="2566988" y="2894013"/>
          <p14:tracePt t="28946" x="2535238" y="2901950"/>
          <p14:tracePt t="28949" x="2511425" y="2901950"/>
          <p14:tracePt t="28950" x="2487613" y="2901950"/>
          <p14:tracePt t="28952" x="2455863" y="2909888"/>
          <p14:tracePt t="28954" x="2432050" y="2909888"/>
          <p14:tracePt t="28956" x="2408238" y="2909888"/>
          <p14:tracePt t="28958" x="2384425" y="2919413"/>
          <p14:tracePt t="28960" x="2360613" y="2919413"/>
          <p14:tracePt t="28963" x="2344738" y="2919413"/>
          <p14:tracePt t="28964" x="2320925" y="2919413"/>
          <p14:tracePt t="28966" x="2305050" y="2919413"/>
          <p14:tracePt t="28968" x="2289175" y="2919413"/>
          <p14:tracePt t="28970" x="2281238" y="2919413"/>
          <p14:tracePt t="28972" x="2265363" y="2927350"/>
          <p14:tracePt t="28974" x="2255838" y="2927350"/>
          <p14:tracePt t="28976" x="2247900" y="2927350"/>
          <p14:tracePt t="28978" x="2239963" y="2927350"/>
          <p14:tracePt t="28980" x="2232025" y="2927350"/>
          <p14:tracePt t="28982" x="2224088" y="2927350"/>
          <p14:tracePt t="28984" x="2216150" y="2927350"/>
          <p14:tracePt t="28986" x="2208213" y="2935288"/>
          <p14:tracePt t="28988" x="2200275" y="2935288"/>
          <p14:tracePt t="28994" x="2192338" y="2935288"/>
          <p14:tracePt t="29010" x="2200275" y="2943225"/>
          <p14:tracePt t="29018" x="2208213" y="2943225"/>
          <p14:tracePt t="29020" x="2208213" y="2951163"/>
          <p14:tracePt t="29028" x="2216150" y="2951163"/>
          <p14:tracePt t="29036" x="2216150" y="2959100"/>
          <p14:tracePt t="29049" x="2216150" y="2951163"/>
          <p14:tracePt t="29056" x="2208213" y="2951163"/>
          <p14:tracePt t="29064" x="2208213" y="2943225"/>
          <p14:tracePt t="29072" x="2200275" y="2943225"/>
          <p14:tracePt t="29076" x="2200275" y="2935288"/>
          <p14:tracePt t="29090" x="2200275" y="2927350"/>
          <p14:tracePt t="29102" x="2200275" y="2919413"/>
          <p14:tracePt t="29116" x="2200275" y="2909888"/>
          <p14:tracePt t="29124" x="2200275" y="2901950"/>
          <p14:tracePt t="29132" x="2200275" y="2894013"/>
          <p14:tracePt t="29140" x="2200275" y="2886075"/>
          <p14:tracePt t="29147" x="2200275" y="2878138"/>
          <p14:tracePt t="29149" x="2192338" y="2878138"/>
          <p14:tracePt t="29150" x="2192338" y="2870200"/>
          <p14:tracePt t="29156" x="2192338" y="2862263"/>
          <p14:tracePt t="29160" x="2192338" y="2854325"/>
          <p14:tracePt t="29166" x="2192338" y="2846388"/>
          <p14:tracePt t="29172" x="2192338" y="2838450"/>
          <p14:tracePt t="29175" x="2184400" y="2838450"/>
          <p14:tracePt t="29178" x="2184400" y="2830513"/>
          <p14:tracePt t="29183" x="2184400" y="2822575"/>
          <p14:tracePt t="29188" x="2184400" y="2814638"/>
          <p14:tracePt t="29192" x="2184400" y="2806700"/>
          <p14:tracePt t="29198" x="2176463" y="2798763"/>
          <p14:tracePt t="29202" x="2176463" y="2790825"/>
          <p14:tracePt t="29217" x="2160588" y="2767013"/>
          <p14:tracePt t="29218" x="2160588" y="2759075"/>
          <p14:tracePt t="29221" x="2152650" y="2759075"/>
          <p14:tracePt t="29222" x="2152650" y="2751138"/>
          <p14:tracePt t="29224" x="2144713" y="2751138"/>
          <p14:tracePt t="29226" x="2144713" y="2743200"/>
          <p14:tracePt t="29228" x="2136775" y="2743200"/>
          <p14:tracePt t="29231" x="2136775" y="2735263"/>
          <p14:tracePt t="29233" x="2128838" y="2735263"/>
          <p14:tracePt t="29235" x="2128838" y="2727325"/>
          <p14:tracePt t="29237" x="2120900" y="2727325"/>
          <p14:tracePt t="29238" x="2120900" y="2719388"/>
          <p14:tracePt t="29240" x="2112963" y="2719388"/>
          <p14:tracePt t="29242" x="2112963" y="2711450"/>
          <p14:tracePt t="29244" x="2105025" y="2711450"/>
          <p14:tracePt t="29248" x="2097088" y="2703513"/>
          <p14:tracePt t="29252" x="2089150" y="2695575"/>
          <p14:tracePt t="29256" x="2081213" y="2687638"/>
          <p14:tracePt t="29258" x="2073275" y="2687638"/>
          <p14:tracePt t="29260" x="2073275" y="2679700"/>
          <p14:tracePt t="29264" x="2065338" y="2679700"/>
          <p14:tracePt t="29268" x="2057400" y="2671763"/>
          <p14:tracePt t="29270" x="2049463" y="2663825"/>
          <p14:tracePt t="29274" x="2041525" y="2663825"/>
          <p14:tracePt t="29276" x="2041525" y="2655888"/>
          <p14:tracePt t="29280" x="2033588" y="2655888"/>
          <p14:tracePt t="29286" x="2025650" y="2647950"/>
          <p14:tracePt t="29290" x="2017713" y="2647950"/>
          <p14:tracePt t="29297" x="2009775" y="2640013"/>
          <p14:tracePt t="29304" x="2001838" y="2640013"/>
          <p14:tracePt t="29308" x="2001838" y="2632075"/>
          <p14:tracePt t="29314" x="1993900" y="2632075"/>
          <p14:tracePt t="29318" x="1985963" y="2632075"/>
          <p14:tracePt t="29324" x="1978025" y="2624138"/>
          <p14:tracePt t="29331" x="1970088" y="2624138"/>
          <p14:tracePt t="29334" x="1962150" y="2624138"/>
          <p14:tracePt t="29340" x="1954213" y="2624138"/>
          <p14:tracePt t="29344" x="1946275" y="2616200"/>
          <p14:tracePt t="29350" x="1938338" y="2616200"/>
          <p14:tracePt t="29354" x="1930400" y="2616200"/>
          <p14:tracePt t="29358" x="1922463" y="2616200"/>
          <p14:tracePt t="29364" x="1912938" y="2616200"/>
          <p14:tracePt t="29366" x="1905000" y="2608263"/>
          <p14:tracePt t="29370" x="1897063" y="2608263"/>
          <p14:tracePt t="29374" x="1889125" y="2608263"/>
          <p14:tracePt t="29378" x="1881188" y="2608263"/>
          <p14:tracePt t="29382" x="1873250" y="2608263"/>
          <p14:tracePt t="29386" x="1865313" y="2608263"/>
          <p14:tracePt t="29390" x="1857375" y="2600325"/>
          <p14:tracePt t="29397" x="1849438" y="2600325"/>
          <p14:tracePt t="29402" x="1841500" y="2600325"/>
          <p14:tracePt t="29408" x="1833563" y="2600325"/>
          <p14:tracePt t="29416" x="1825625" y="2600325"/>
          <p14:tracePt t="29422" x="1825625" y="2592388"/>
          <p14:tracePt t="29426" x="1817688" y="2592388"/>
          <p14:tracePt t="29436" x="1809750" y="2592388"/>
          <p14:tracePt t="29444" x="1801813" y="2592388"/>
          <p14:tracePt t="29450" x="1793875" y="2592388"/>
          <p14:tracePt t="29455" x="1793875" y="2600325"/>
          <p14:tracePt t="29457" x="1785938" y="2600325"/>
          <p14:tracePt t="29460" x="1778000" y="2600325"/>
          <p14:tracePt t="29464" x="1770063" y="2600325"/>
          <p14:tracePt t="29466" x="1762125" y="2600325"/>
          <p14:tracePt t="29470" x="1754188" y="2600325"/>
          <p14:tracePt t="29473" x="1746250" y="2600325"/>
          <p14:tracePt t="29476" x="1738313" y="2600325"/>
          <p14:tracePt t="29479" x="1730375" y="2608263"/>
          <p14:tracePt t="29483" x="1722438" y="2608263"/>
          <p14:tracePt t="29484" x="1714500" y="2608263"/>
          <p14:tracePt t="29488" x="1706563" y="2608263"/>
          <p14:tracePt t="29490" x="1698625" y="2608263"/>
          <p14:tracePt t="29492" x="1690688" y="2608263"/>
          <p14:tracePt t="29497" x="1682750" y="2608263"/>
          <p14:tracePt t="29499" x="1674813" y="2616200"/>
          <p14:tracePt t="29500" x="1666875" y="2616200"/>
          <p14:tracePt t="29504" x="1658938" y="2616200"/>
          <p14:tracePt t="29506" x="1651000" y="2616200"/>
          <p14:tracePt t="29508" x="1643063" y="2616200"/>
          <p14:tracePt t="29510" x="1635125" y="2616200"/>
          <p14:tracePt t="29515" x="1627188" y="2616200"/>
          <p14:tracePt t="29516" x="1619250" y="2616200"/>
          <p14:tracePt t="29519" x="1611313" y="2616200"/>
          <p14:tracePt t="29520" x="1603375" y="2616200"/>
          <p14:tracePt t="29524" x="1595438" y="2616200"/>
          <p14:tracePt t="29526" x="1587500" y="2616200"/>
          <p14:tracePt t="29528" x="1579563" y="2616200"/>
          <p14:tracePt t="29531" x="1571625" y="2616200"/>
          <p14:tracePt t="29534" x="1562100" y="2616200"/>
          <p14:tracePt t="29536" x="1554163" y="2616200"/>
          <p14:tracePt t="29540" x="1546225" y="2616200"/>
          <p14:tracePt t="29542" x="1538288" y="2616200"/>
          <p14:tracePt t="29547" x="1530350" y="2616200"/>
          <p14:tracePt t="29550" x="1522413" y="2616200"/>
          <p14:tracePt t="29552" x="1514475" y="2616200"/>
          <p14:tracePt t="29554" x="1506538" y="2616200"/>
          <p14:tracePt t="29558" x="1498600" y="2616200"/>
          <p14:tracePt t="29560" x="1490663" y="2616200"/>
          <p14:tracePt t="29567" x="1474788" y="2616200"/>
          <p14:tracePt t="29570" x="1466850" y="2616200"/>
          <p14:tracePt t="29574" x="1458913" y="2616200"/>
          <p14:tracePt t="29576" x="1450975" y="2616200"/>
          <p14:tracePt t="29581" x="1443038" y="2616200"/>
          <p14:tracePt t="29584" x="1435100" y="2616200"/>
          <p14:tracePt t="29588" x="1427163" y="2616200"/>
          <p14:tracePt t="29592" x="1419225" y="2616200"/>
          <p14:tracePt t="29598" x="1411288" y="2616200"/>
          <p14:tracePt t="29600" x="1403350" y="2616200"/>
          <p14:tracePt t="29604" x="1395413" y="2616200"/>
          <p14:tracePt t="29610" x="1387475" y="2616200"/>
          <p14:tracePt t="29620" x="1379538" y="2616200"/>
          <p14:tracePt t="29626" x="1379538" y="2624138"/>
          <p14:tracePt t="29691" x="1371600" y="2624138"/>
          <p14:tracePt t="29705" x="1363663" y="2624138"/>
          <p14:tracePt t="29713" x="1355725" y="2632075"/>
          <p14:tracePt t="29718" x="1347788" y="2632075"/>
          <p14:tracePt t="29726" x="1339850" y="2632075"/>
          <p14:tracePt t="29729" x="1339850" y="2640013"/>
          <p14:tracePt t="29731" x="1331913" y="2640013"/>
          <p14:tracePt t="29738" x="1323975" y="2640013"/>
          <p14:tracePt t="29744" x="1316038" y="2640013"/>
          <p14:tracePt t="29747" x="1316038" y="2647950"/>
          <p14:tracePt t="29751" x="1308100" y="2647950"/>
          <p14:tracePt t="29758" x="1300163" y="2647950"/>
          <p14:tracePt t="29764" x="1300163" y="2655888"/>
          <p14:tracePt t="29768" x="1292225" y="2655888"/>
          <p14:tracePt t="29875" x="1300163" y="2663825"/>
          <p14:tracePt t="29888" x="1308100" y="2663825"/>
          <p14:tracePt t="29900" x="1316038" y="2663825"/>
          <p14:tracePt t="29903" x="1316038" y="2671763"/>
          <p14:tracePt t="29918" x="1323975" y="2671763"/>
          <p14:tracePt t="29938" x="1316038" y="2671763"/>
          <p14:tracePt t="30077" x="1308100" y="2671763"/>
          <p14:tracePt t="30081" x="1308100" y="2679700"/>
          <p14:tracePt t="30085" x="1300163" y="2679700"/>
          <p14:tracePt t="30090" x="1292225" y="2687638"/>
          <p14:tracePt t="30098" x="1284288" y="2695575"/>
          <p14:tracePt t="30100" x="1276350" y="2695575"/>
          <p14:tracePt t="30102" x="1276350" y="2703513"/>
          <p14:tracePt t="30106" x="1268413" y="2711450"/>
          <p14:tracePt t="30110" x="1260475" y="2711450"/>
          <p14:tracePt t="30115" x="1252538" y="2719388"/>
          <p14:tracePt t="30117" x="1252538" y="2727325"/>
          <p14:tracePt t="30118" x="1244600" y="2727325"/>
          <p14:tracePt t="30120" x="1244600" y="2735263"/>
          <p14:tracePt t="30122" x="1236663" y="2735263"/>
          <p14:tracePt t="30124" x="1236663" y="2743200"/>
          <p14:tracePt t="30129" x="1228725" y="2751138"/>
          <p14:tracePt t="30133" x="1220788" y="2759075"/>
          <p14:tracePt t="30136" x="1211263" y="2759075"/>
          <p14:tracePt t="30138" x="1211263" y="2767013"/>
          <p14:tracePt t="30146" x="1203325" y="2774950"/>
          <p14:tracePt t="30154" x="1203325" y="2782888"/>
          <p14:tracePt t="30189" x="1203325" y="2790825"/>
          <p14:tracePt t="30200" x="1211263" y="2798763"/>
          <p14:tracePt t="30211" x="1211263" y="2806700"/>
          <p14:tracePt t="30215" x="1220788" y="2806700"/>
          <p14:tracePt t="30218" x="1220788" y="2814638"/>
          <p14:tracePt t="30222" x="1228725" y="2814638"/>
          <p14:tracePt t="30226" x="1228725" y="2822575"/>
          <p14:tracePt t="30228" x="1236663" y="2822575"/>
          <p14:tracePt t="30231" x="1244600" y="2822575"/>
          <p14:tracePt t="30234" x="1252538" y="2830513"/>
          <p14:tracePt t="30237" x="1260475" y="2830513"/>
          <p14:tracePt t="30238" x="1268413" y="2838450"/>
          <p14:tracePt t="30242" x="1276350" y="2838450"/>
          <p14:tracePt t="30244" x="1284288" y="2846388"/>
          <p14:tracePt t="30247" x="1300163" y="2846388"/>
          <p14:tracePt t="30250" x="1308100" y="2846388"/>
          <p14:tracePt t="30253" x="1323975" y="2854325"/>
          <p14:tracePt t="30254" x="1331913" y="2854325"/>
          <p14:tracePt t="30256" x="1339850" y="2854325"/>
          <p14:tracePt t="30258" x="1355725" y="2862263"/>
          <p14:tracePt t="30260" x="1363663" y="2862263"/>
          <p14:tracePt t="30264" x="1387475" y="2870200"/>
          <p14:tracePt t="30267" x="1395413" y="2870200"/>
          <p14:tracePt t="30270" x="1411288" y="2870200"/>
          <p14:tracePt t="30271" x="1419225" y="2870200"/>
          <p14:tracePt t="30272" x="1435100" y="2878138"/>
          <p14:tracePt t="30274" x="1443038" y="2878138"/>
          <p14:tracePt t="30276" x="1450975" y="2878138"/>
          <p14:tracePt t="30278" x="1466850" y="2878138"/>
          <p14:tracePt t="30281" x="1482725" y="2878138"/>
          <p14:tracePt t="30285" x="1506538" y="2886075"/>
          <p14:tracePt t="30286" x="1522413" y="2886075"/>
          <p14:tracePt t="30288" x="1530350" y="2886075"/>
          <p14:tracePt t="30290" x="1546225" y="2886075"/>
          <p14:tracePt t="30292" x="1562100" y="2886075"/>
          <p14:tracePt t="30294" x="1579563" y="2894013"/>
          <p14:tracePt t="30297" x="1595438" y="2894013"/>
          <p14:tracePt t="30301" x="1619250" y="2894013"/>
          <p14:tracePt t="30302" x="1635125" y="2894013"/>
          <p14:tracePt t="30304" x="1651000" y="2894013"/>
          <p14:tracePt t="30306" x="1666875" y="2894013"/>
          <p14:tracePt t="30308" x="1682750" y="2886075"/>
          <p14:tracePt t="30310" x="1690688" y="2886075"/>
          <p14:tracePt t="30315" x="1722438" y="2886075"/>
          <p14:tracePt t="30317" x="1730375" y="2886075"/>
          <p14:tracePt t="30318" x="1746250" y="2886075"/>
          <p14:tracePt t="30320" x="1762125" y="2886075"/>
          <p14:tracePt t="30322" x="1770063" y="2886075"/>
          <p14:tracePt t="30324" x="1785938" y="2886075"/>
          <p14:tracePt t="30326" x="1801813" y="2886075"/>
          <p14:tracePt t="30328" x="1809750" y="2886075"/>
          <p14:tracePt t="30331" x="1825625" y="2886075"/>
          <p14:tracePt t="30333" x="1833563" y="2886075"/>
          <p14:tracePt t="30334" x="1841500" y="2886075"/>
          <p14:tracePt t="30336" x="1857375" y="2886075"/>
          <p14:tracePt t="30338" x="1865313" y="2886075"/>
          <p14:tracePt t="30340" x="1873250" y="2886075"/>
          <p14:tracePt t="30342" x="1889125" y="2886075"/>
          <p14:tracePt t="30344" x="1897063" y="2886075"/>
          <p14:tracePt t="30347" x="1905000" y="2886075"/>
          <p14:tracePt t="30349" x="1912938" y="2886075"/>
          <p14:tracePt t="30350" x="1922463" y="2878138"/>
          <p14:tracePt t="30352" x="1930400" y="2878138"/>
          <p14:tracePt t="30354" x="1938338" y="2878138"/>
          <p14:tracePt t="30356" x="1946275" y="2878138"/>
          <p14:tracePt t="30360" x="1954213" y="2878138"/>
          <p14:tracePt t="30364" x="1962150" y="2878138"/>
          <p14:tracePt t="30366" x="1970088" y="2878138"/>
          <p14:tracePt t="30368" x="1978025" y="2878138"/>
          <p14:tracePt t="30372" x="1985963" y="2878138"/>
          <p14:tracePt t="30376" x="1993900" y="2878138"/>
          <p14:tracePt t="30382" x="2001838" y="2878138"/>
          <p14:tracePt t="30388" x="2009775" y="2878138"/>
          <p14:tracePt t="30398" x="2017713" y="2878138"/>
          <p14:tracePt t="30406" x="2025650" y="2870200"/>
          <p14:tracePt t="30420" x="2033588" y="2870200"/>
          <p14:tracePt t="30431" x="2041525" y="2870200"/>
          <p14:tracePt t="30440" x="2049463" y="2870200"/>
          <p14:tracePt t="30453" x="2057400" y="2870200"/>
          <p14:tracePt t="30492" x="2065338" y="2870200"/>
          <p14:tracePt t="30522" x="2073275" y="2870200"/>
          <p14:tracePt t="30528" x="2081213" y="2870200"/>
          <p14:tracePt t="30533" x="2089150" y="2870200"/>
          <p14:tracePt t="30536" x="2097088" y="2870200"/>
          <p14:tracePt t="30540" x="2105025" y="2870200"/>
          <p14:tracePt t="30544" x="2112963" y="2870200"/>
          <p14:tracePt t="30546" x="2120900" y="2870200"/>
          <p14:tracePt t="30550" x="2128838" y="2870200"/>
          <p14:tracePt t="30552" x="2136775" y="2870200"/>
          <p14:tracePt t="30554" x="2144713" y="2870200"/>
          <p14:tracePt t="30556" x="2152650" y="2870200"/>
          <p14:tracePt t="30558" x="2152650" y="2878138"/>
          <p14:tracePt t="30560" x="2160588" y="2878138"/>
          <p14:tracePt t="30565" x="2176463" y="2878138"/>
          <p14:tracePt t="30567" x="2184400" y="2878138"/>
          <p14:tracePt t="30568" x="2192338" y="2878138"/>
          <p14:tracePt t="30570" x="2200275" y="2878138"/>
          <p14:tracePt t="30572" x="2208213" y="2878138"/>
          <p14:tracePt t="30574" x="2216150" y="2878138"/>
          <p14:tracePt t="30576" x="2224088" y="2878138"/>
          <p14:tracePt t="30579" x="2239963" y="2878138"/>
          <p14:tracePt t="30582" x="2247900" y="2878138"/>
          <p14:tracePt t="30583" x="2255838" y="2878138"/>
          <p14:tracePt t="30584" x="2273300" y="2878138"/>
          <p14:tracePt t="30586" x="2281238" y="2878138"/>
          <p14:tracePt t="30588" x="2289175" y="2886075"/>
          <p14:tracePt t="30590" x="2297113" y="2886075"/>
          <p14:tracePt t="30592" x="2312988" y="2886075"/>
          <p14:tracePt t="30594" x="2320925" y="2886075"/>
          <p14:tracePt t="30599" x="2336800" y="2886075"/>
          <p14:tracePt t="30600" x="2352675" y="2886075"/>
          <p14:tracePt t="30602" x="2360613" y="2886075"/>
          <p14:tracePt t="30604" x="2368550" y="2886075"/>
          <p14:tracePt t="30606" x="2376488" y="2894013"/>
          <p14:tracePt t="30608" x="2384425" y="2894013"/>
          <p14:tracePt t="30611" x="2392363" y="2894013"/>
          <p14:tracePt t="30613" x="2400300" y="2894013"/>
          <p14:tracePt t="30614" x="2408238" y="2901950"/>
          <p14:tracePt t="30616" x="2416175" y="2901950"/>
          <p14:tracePt t="30618" x="2424113" y="2901950"/>
          <p14:tracePt t="30620" x="2432050" y="2901950"/>
          <p14:tracePt t="30624" x="2439988" y="2909888"/>
          <p14:tracePt t="30626" x="2447925" y="2909888"/>
          <p14:tracePt t="30628" x="2455863" y="2909888"/>
          <p14:tracePt t="30630" x="2463800" y="2909888"/>
          <p14:tracePt t="30632" x="2471738" y="2919413"/>
          <p14:tracePt t="30634" x="2479675" y="2919413"/>
          <p14:tracePt t="30636" x="2487613" y="2919413"/>
          <p14:tracePt t="30640" x="2495550" y="2919413"/>
          <p14:tracePt t="30642" x="2503488" y="2919413"/>
          <p14:tracePt t="30646" x="2511425" y="2927350"/>
          <p14:tracePt t="30648" x="2519363" y="2927350"/>
          <p14:tracePt t="30652" x="2527300" y="2927350"/>
          <p14:tracePt t="30656" x="2535238" y="2927350"/>
          <p14:tracePt t="30660" x="2543175" y="2927350"/>
          <p14:tracePt t="30666" x="2551113" y="2935288"/>
          <p14:tracePt t="30676" x="2559050" y="2935288"/>
          <p14:tracePt t="30763" x="2566988" y="2927350"/>
          <p14:tracePt t="30768" x="2574925" y="2927350"/>
          <p14:tracePt t="30772" x="2582863" y="2927350"/>
          <p14:tracePt t="30776" x="2590800" y="2927350"/>
          <p14:tracePt t="30779" x="2598738" y="2927350"/>
          <p14:tracePt t="30783" x="2606675" y="2927350"/>
          <p14:tracePt t="30784" x="2616200" y="2927350"/>
          <p14:tracePt t="30786" x="2624138" y="2919413"/>
          <p14:tracePt t="30788" x="2632075" y="2919413"/>
          <p14:tracePt t="30790" x="2640013" y="2927350"/>
          <p14:tracePt t="30792" x="2647950" y="2927350"/>
          <p14:tracePt t="30794" x="2663825" y="2927350"/>
          <p14:tracePt t="30797" x="2671763" y="2927350"/>
          <p14:tracePt t="30801" x="2687638" y="2927350"/>
          <p14:tracePt t="30803" x="2695575" y="2927350"/>
          <p14:tracePt t="30804" x="2711450" y="2927350"/>
          <p14:tracePt t="30806" x="2727325" y="2927350"/>
          <p14:tracePt t="30808" x="2735263" y="2919413"/>
          <p14:tracePt t="30810" x="2751138" y="2919413"/>
          <p14:tracePt t="30814" x="2782888" y="2919413"/>
          <p14:tracePt t="30817" x="2790825" y="2919413"/>
          <p14:tracePt t="30818" x="2806700" y="2919413"/>
          <p14:tracePt t="30820" x="2822575" y="2919413"/>
          <p14:tracePt t="30822" x="2838450" y="2919413"/>
          <p14:tracePt t="30824" x="2854325" y="2919413"/>
          <p14:tracePt t="30826" x="2878138" y="2909888"/>
          <p14:tracePt t="30830" x="2909888" y="2909888"/>
          <p14:tracePt t="30833" x="2925763" y="2909888"/>
          <p14:tracePt t="30835" x="2949575" y="2909888"/>
          <p14:tracePt t="30836" x="2967038" y="2909888"/>
          <p14:tracePt t="30838" x="2990850" y="2909888"/>
          <p14:tracePt t="30840" x="3006725" y="2909888"/>
          <p14:tracePt t="30842" x="3030538" y="2909888"/>
          <p14:tracePt t="30844" x="3046413" y="2909888"/>
          <p14:tracePt t="30847" x="3070225" y="2909888"/>
          <p14:tracePt t="30849" x="3094038" y="2909888"/>
          <p14:tracePt t="30850" x="3117850" y="2909888"/>
          <p14:tracePt t="30852" x="3141663" y="2909888"/>
          <p14:tracePt t="30854" x="3165475" y="2909888"/>
          <p14:tracePt t="30856" x="3189288" y="2909888"/>
          <p14:tracePt t="30858" x="3213100" y="2909888"/>
          <p14:tracePt t="30861" x="3228975" y="2909888"/>
          <p14:tracePt t="30864" x="3276600" y="2909888"/>
          <p14:tracePt t="30866" x="3308350" y="2909888"/>
          <p14:tracePt t="30868" x="3333750" y="2909888"/>
          <p14:tracePt t="30870" x="3357563" y="2909888"/>
          <p14:tracePt t="30872" x="3381375" y="2909888"/>
          <p14:tracePt t="30874" x="3405188" y="2901950"/>
          <p14:tracePt t="30877" x="3429000" y="2901950"/>
          <p14:tracePt t="30878" x="3452813" y="2901950"/>
          <p14:tracePt t="30881" x="3476625" y="2901950"/>
          <p14:tracePt t="30883" x="3500438" y="2901950"/>
          <p14:tracePt t="30884" x="3532188" y="2901950"/>
          <p14:tracePt t="30886" x="3556000" y="2901950"/>
          <p14:tracePt t="30888" x="3579813" y="2901950"/>
          <p14:tracePt t="30890" x="3603625" y="2901950"/>
          <p14:tracePt t="30893" x="3635375" y="2901950"/>
          <p14:tracePt t="30894" x="3660775" y="2901950"/>
          <p14:tracePt t="30897" x="3684588" y="2901950"/>
          <p14:tracePt t="30899" x="3716338" y="2901950"/>
          <p14:tracePt t="30900" x="3740150" y="2901950"/>
          <p14:tracePt t="30902" x="3771900" y="2901950"/>
          <p14:tracePt t="30904" x="3795713" y="2894013"/>
          <p14:tracePt t="30907" x="3819525" y="2894013"/>
          <p14:tracePt t="30909" x="3851275" y="2894013"/>
          <p14:tracePt t="30910" x="3875088" y="2894013"/>
          <p14:tracePt t="30915" x="3930650" y="2894013"/>
          <p14:tracePt t="30917" x="3954463" y="2894013"/>
          <p14:tracePt t="30918" x="3986213" y="2894013"/>
          <p14:tracePt t="30920" x="4011613" y="2894013"/>
          <p14:tracePt t="30922" x="4035425" y="2894013"/>
          <p14:tracePt t="30925" x="4067175" y="2894013"/>
          <p14:tracePt t="30926" x="4090988" y="2894013"/>
          <p14:tracePt t="30928" x="4114800" y="2894013"/>
          <p14:tracePt t="30931" x="4146550" y="2894013"/>
          <p14:tracePt t="30933" x="4170363" y="2894013"/>
          <p14:tracePt t="30934" x="4194175" y="2894013"/>
          <p14:tracePt t="30936" x="4217988" y="2894013"/>
          <p14:tracePt t="30938" x="4241800" y="2894013"/>
          <p14:tracePt t="30940" x="4273550" y="2894013"/>
          <p14:tracePt t="30942" x="4297363" y="2894013"/>
          <p14:tracePt t="30944" x="4321175" y="2894013"/>
          <p14:tracePt t="30947" x="4344988" y="2894013"/>
          <p14:tracePt t="30949" x="4370388" y="2894013"/>
          <p14:tracePt t="30950" x="4394200" y="2894013"/>
          <p14:tracePt t="30952" x="4418013" y="2894013"/>
          <p14:tracePt t="30954" x="4441825" y="2894013"/>
          <p14:tracePt t="30956" x="4465638" y="2894013"/>
          <p14:tracePt t="30958" x="4497388" y="2894013"/>
          <p14:tracePt t="30960" x="4521200" y="2894013"/>
          <p14:tracePt t="30965" x="4568825" y="2901950"/>
          <p14:tracePt t="30966" x="4592638" y="2901950"/>
          <p14:tracePt t="30968" x="4616450" y="2901950"/>
          <p14:tracePt t="30971" x="4640263" y="2901950"/>
          <p14:tracePt t="30972" x="4664075" y="2901950"/>
          <p14:tracePt t="30974" x="4687888" y="2901950"/>
          <p14:tracePt t="30976" x="4713288" y="2901950"/>
          <p14:tracePt t="30978" x="4729163" y="2901950"/>
          <p14:tracePt t="30981" x="4752975" y="2909888"/>
          <p14:tracePt t="30983" x="4776788" y="2909888"/>
          <p14:tracePt t="30984" x="4800600" y="2909888"/>
          <p14:tracePt t="30986" x="4824413" y="2909888"/>
          <p14:tracePt t="30988" x="4848225" y="2909888"/>
          <p14:tracePt t="30990" x="4864100" y="2909888"/>
          <p14:tracePt t="30992" x="4887913" y="2909888"/>
          <p14:tracePt t="30994" x="4911725" y="2901950"/>
          <p14:tracePt t="30997" x="4935538" y="2901950"/>
          <p14:tracePt t="31000" x="4951413" y="2909888"/>
          <p14:tracePt t="31002" x="4999038" y="2909888"/>
          <p14:tracePt t="31004" x="5014913" y="2909888"/>
          <p14:tracePt t="31006" x="5038725" y="2909888"/>
          <p14:tracePt t="31008" x="5056188" y="2909888"/>
          <p14:tracePt t="31010" x="5072063" y="2909888"/>
          <p14:tracePt t="31015" x="5111750" y="2909888"/>
          <p14:tracePt t="31016" x="5127625" y="2909888"/>
          <p14:tracePt t="31019" x="5151438" y="2909888"/>
          <p14:tracePt t="31020" x="5167313" y="2909888"/>
          <p14:tracePt t="31022" x="5183188" y="2909888"/>
          <p14:tracePt t="31024" x="5199063" y="2909888"/>
          <p14:tracePt t="31026" x="5214938" y="2909888"/>
          <p14:tracePt t="31029" x="5238750" y="2919413"/>
          <p14:tracePt t="31031" x="5254625" y="2919413"/>
          <p14:tracePt t="31035" x="5286375" y="2919413"/>
          <p14:tracePt t="31037" x="5302250" y="2919413"/>
          <p14:tracePt t="31038" x="5318125" y="2919413"/>
          <p14:tracePt t="31040" x="5334000" y="2919413"/>
          <p14:tracePt t="31042" x="5349875" y="2919413"/>
          <p14:tracePt t="31044" x="5365750" y="2919413"/>
          <p14:tracePt t="31047" x="5381625" y="2919413"/>
          <p14:tracePt t="31051" x="5407025" y="2919413"/>
          <p14:tracePt t="31052" x="5422900" y="2919413"/>
          <p14:tracePt t="31054" x="5438775" y="2919413"/>
          <p14:tracePt t="31056" x="5454650" y="2919413"/>
          <p14:tracePt t="31058" x="5470525" y="2919413"/>
          <p14:tracePt t="31060" x="5478463" y="2919413"/>
          <p14:tracePt t="31064" x="5510213" y="2919413"/>
          <p14:tracePt t="31067" x="5526088" y="2919413"/>
          <p14:tracePt t="31068" x="5534025" y="2919413"/>
          <p14:tracePt t="31070" x="5549900" y="2919413"/>
          <p14:tracePt t="31072" x="5565775" y="2909888"/>
          <p14:tracePt t="31074" x="5581650" y="2909888"/>
          <p14:tracePt t="31076" x="5597525" y="2909888"/>
          <p14:tracePt t="31078" x="5605463" y="2909888"/>
          <p14:tracePt t="31081" x="5621338" y="2909888"/>
          <p14:tracePt t="31083" x="5637213" y="2909888"/>
          <p14:tracePt t="31084" x="5653088" y="2909888"/>
          <p14:tracePt t="31086" x="5668963" y="2909888"/>
          <p14:tracePt t="31088" x="5684838" y="2909888"/>
          <p14:tracePt t="31091" x="5700713" y="2909888"/>
          <p14:tracePt t="31093" x="5716588" y="2909888"/>
          <p14:tracePt t="31094" x="5732463" y="2901950"/>
          <p14:tracePt t="31096" x="5749925" y="2901950"/>
          <p14:tracePt t="31098" x="5765800" y="2901950"/>
          <p14:tracePt t="31100" x="5781675" y="2901950"/>
          <p14:tracePt t="31102" x="5797550" y="2901950"/>
          <p14:tracePt t="31104" x="5813425" y="2894013"/>
          <p14:tracePt t="31106" x="5837238" y="2894013"/>
          <p14:tracePt t="31108" x="5853113" y="2894013"/>
          <p14:tracePt t="31110" x="5868988" y="2894013"/>
          <p14:tracePt t="31113" x="5884863" y="2894013"/>
          <p14:tracePt t="31114" x="5908675" y="2894013"/>
          <p14:tracePt t="31116" x="5924550" y="2894013"/>
          <p14:tracePt t="31118" x="5940425" y="2886075"/>
          <p14:tracePt t="31120" x="5956300" y="2886075"/>
          <p14:tracePt t="31122" x="5972175" y="2886075"/>
          <p14:tracePt t="31124" x="5988050" y="2886075"/>
          <p14:tracePt t="31126" x="6011863" y="2886075"/>
          <p14:tracePt t="31128" x="6027738" y="2886075"/>
          <p14:tracePt t="31130" x="6043613" y="2886075"/>
          <p14:tracePt t="31132" x="6059488" y="2886075"/>
          <p14:tracePt t="31134" x="6075363" y="2886075"/>
          <p14:tracePt t="31136" x="6100763" y="2886075"/>
          <p14:tracePt t="31138" x="6116638" y="2886075"/>
          <p14:tracePt t="31140" x="6132513" y="2878138"/>
          <p14:tracePt t="31142" x="6148388" y="2878138"/>
          <p14:tracePt t="31144" x="6172200" y="2878138"/>
          <p14:tracePt t="31146" x="6188075" y="2878138"/>
          <p14:tracePt t="31148" x="6203950" y="2878138"/>
          <p14:tracePt t="31150" x="6219825" y="2878138"/>
          <p14:tracePt t="31152" x="6235700" y="2878138"/>
          <p14:tracePt t="31154" x="6251575" y="2878138"/>
          <p14:tracePt t="31156" x="6267450" y="2878138"/>
          <p14:tracePt t="31158" x="6291263" y="2878138"/>
          <p14:tracePt t="31160" x="6307138" y="2878138"/>
          <p14:tracePt t="31163" x="6323013" y="2878138"/>
          <p14:tracePt t="31164" x="6338888" y="2878138"/>
          <p14:tracePt t="31166" x="6354763" y="2878138"/>
          <p14:tracePt t="31168" x="6370638" y="2878138"/>
          <p14:tracePt t="31170" x="6386513" y="2878138"/>
          <p14:tracePt t="31172" x="6402388" y="2878138"/>
          <p14:tracePt t="31174" x="6418263" y="2878138"/>
          <p14:tracePt t="31176" x="6434138" y="2878138"/>
          <p14:tracePt t="31178" x="6451600" y="2878138"/>
          <p14:tracePt t="31180" x="6467475" y="2878138"/>
          <p14:tracePt t="31182" x="6475413" y="2878138"/>
          <p14:tracePt t="31184" x="6491288" y="2886075"/>
          <p14:tracePt t="31186" x="6507163" y="2886075"/>
          <p14:tracePt t="31188" x="6523038" y="2878138"/>
          <p14:tracePt t="31190" x="6538913" y="2878138"/>
          <p14:tracePt t="31192" x="6546850" y="2878138"/>
          <p14:tracePt t="31194" x="6562725" y="2878138"/>
          <p14:tracePt t="31196" x="6578600" y="2878138"/>
          <p14:tracePt t="31215" x="6681788" y="2878138"/>
          <p14:tracePt t="31217" x="6689725" y="2878138"/>
          <p14:tracePt t="31219" x="6697663" y="2878138"/>
          <p14:tracePt t="31223" x="6721475" y="2878138"/>
          <p14:tracePt t="31224" x="6729413" y="2878138"/>
          <p14:tracePt t="31226" x="6737350" y="2878138"/>
          <p14:tracePt t="31228" x="6745288" y="2878138"/>
          <p14:tracePt t="31231" x="6753225" y="2878138"/>
          <p14:tracePt t="31233" x="6761163" y="2878138"/>
          <p14:tracePt t="31234" x="6769100" y="2878138"/>
          <p14:tracePt t="31237" x="6777038" y="2878138"/>
          <p14:tracePt t="31238" x="6784975" y="2878138"/>
          <p14:tracePt t="31240" x="6794500" y="2878138"/>
          <p14:tracePt t="31242" x="6802438" y="2870200"/>
          <p14:tracePt t="31244" x="6810375" y="2870200"/>
          <p14:tracePt t="31247" x="6818313" y="2870200"/>
          <p14:tracePt t="31249" x="6826250" y="2870200"/>
          <p14:tracePt t="31250" x="6834188" y="2870200"/>
          <p14:tracePt t="31253" x="6842125" y="2870200"/>
          <p14:tracePt t="31254" x="6850063" y="2870200"/>
          <p14:tracePt t="31256" x="6858000" y="2870200"/>
          <p14:tracePt t="31258" x="6865938" y="2870200"/>
          <p14:tracePt t="31260" x="6865938" y="2862263"/>
          <p14:tracePt t="31265" x="6881813" y="2862263"/>
          <p14:tracePt t="31267" x="6889750" y="2862263"/>
          <p14:tracePt t="31270" x="6897688" y="2862263"/>
          <p14:tracePt t="31272" x="6905625" y="2862263"/>
          <p14:tracePt t="31276" x="6913563" y="2862263"/>
          <p14:tracePt t="31281" x="6921500" y="2862263"/>
          <p14:tracePt t="31284" x="6929438" y="2862263"/>
          <p14:tracePt t="31286" x="6929438" y="2854325"/>
          <p14:tracePt t="31292" x="6937375" y="2854325"/>
          <p14:tracePt t="31715" x="6937375" y="2862263"/>
          <p14:tracePt t="31717" x="6929438" y="2862263"/>
          <p14:tracePt t="31724" x="6921500" y="2862263"/>
          <p14:tracePt t="31731" x="6913563" y="2862263"/>
          <p14:tracePt t="31734" x="6905625" y="2870200"/>
          <p14:tracePt t="31738" x="6897688" y="2870200"/>
          <p14:tracePt t="31742" x="6889750" y="2870200"/>
          <p14:tracePt t="31747" x="6881813" y="2870200"/>
          <p14:tracePt t="31750" x="6873875" y="2870200"/>
          <p14:tracePt t="31753" x="6865938" y="2878138"/>
          <p14:tracePt t="31756" x="6858000" y="2878138"/>
          <p14:tracePt t="31758" x="6850063" y="2878138"/>
          <p14:tracePt t="31760" x="6842125" y="2878138"/>
          <p14:tracePt t="31765" x="6834188" y="2878138"/>
          <p14:tracePt t="31768" x="6818313" y="2878138"/>
          <p14:tracePt t="31772" x="6810375" y="2886075"/>
          <p14:tracePt t="31774" x="6802438" y="2886075"/>
          <p14:tracePt t="31778" x="6794500" y="2886075"/>
          <p14:tracePt t="31781" x="6784975" y="2886075"/>
          <p14:tracePt t="31785" x="6777038" y="2886075"/>
          <p14:tracePt t="31786" x="6769100" y="2886075"/>
          <p14:tracePt t="31790" x="6761163" y="2886075"/>
          <p14:tracePt t="31792" x="6753225" y="2894013"/>
          <p14:tracePt t="31797" x="6745288" y="2894013"/>
          <p14:tracePt t="31801" x="6737350" y="2894013"/>
          <p14:tracePt t="31804" x="6729413" y="2894013"/>
          <p14:tracePt t="31806" x="6721475" y="2894013"/>
          <p14:tracePt t="31810" x="6713538" y="2894013"/>
          <p14:tracePt t="31817" x="6705600" y="2901950"/>
          <p14:tracePt t="31820" x="6697663" y="2901950"/>
          <p14:tracePt t="31824" x="6689725" y="2901950"/>
          <p14:tracePt t="31828" x="6681788" y="2901950"/>
          <p14:tracePt t="31832" x="6673850" y="2901950"/>
          <p14:tracePt t="31834" x="6673850" y="2909888"/>
          <p14:tracePt t="31836" x="6665913" y="2909888"/>
          <p14:tracePt t="31840" x="6657975" y="2909888"/>
          <p14:tracePt t="31844" x="6650038" y="2909888"/>
          <p14:tracePt t="31850" x="6642100" y="2909888"/>
          <p14:tracePt t="31854" x="6634163" y="2909888"/>
          <p14:tracePt t="31856" x="6634163" y="2919413"/>
          <p14:tracePt t="31858" x="6626225" y="2919413"/>
          <p14:tracePt t="31864" x="6618288" y="2919413"/>
          <p14:tracePt t="31868" x="6610350" y="2919413"/>
          <p14:tracePt t="31872" x="6602413" y="2919413"/>
          <p14:tracePt t="31876" x="6594475" y="2919413"/>
          <p14:tracePt t="31881" x="6586538" y="2919413"/>
          <p14:tracePt t="31882" x="6586538" y="2927350"/>
          <p14:tracePt t="31884" x="6578600" y="2927350"/>
          <p14:tracePt t="31888" x="6570663" y="2927350"/>
          <p14:tracePt t="31890" x="6562725" y="2927350"/>
          <p14:tracePt t="31894" x="6554788" y="2927350"/>
          <p14:tracePt t="31899" x="6546850" y="2927350"/>
          <p14:tracePt t="31902" x="6538913" y="2935288"/>
          <p14:tracePt t="31904" x="6530975" y="2935288"/>
          <p14:tracePt t="31908" x="6523038" y="2935288"/>
          <p14:tracePt t="31911" x="6515100" y="2935288"/>
          <p14:tracePt t="31915" x="6507163" y="2935288"/>
          <p14:tracePt t="31918" x="6499225" y="2943225"/>
          <p14:tracePt t="31920" x="6491288" y="2943225"/>
          <p14:tracePt t="31922" x="6483350" y="2943225"/>
          <p14:tracePt t="31926" x="6475413" y="2943225"/>
          <p14:tracePt t="31928" x="6467475" y="2943225"/>
          <p14:tracePt t="31933" x="6459538" y="2951163"/>
          <p14:tracePt t="31934" x="6451600" y="2951163"/>
          <p14:tracePt t="31938" x="6442075" y="2951163"/>
          <p14:tracePt t="31941" x="6434138" y="2951163"/>
          <p14:tracePt t="31944" x="6426200" y="2951163"/>
          <p14:tracePt t="31949" x="6418263" y="2951163"/>
          <p14:tracePt t="31950" x="6410325" y="2959100"/>
          <p14:tracePt t="31954" x="6402388" y="2959100"/>
          <p14:tracePt t="31957" x="6394450" y="2959100"/>
          <p14:tracePt t="31958" x="6386513" y="2959100"/>
          <p14:tracePt t="31965" x="6370638" y="2959100"/>
          <p14:tracePt t="31966" x="6362700" y="2959100"/>
          <p14:tracePt t="31970" x="6354763" y="2967038"/>
          <p14:tracePt t="31973" x="6346825" y="2967038"/>
          <p14:tracePt t="31976" x="6338888" y="2967038"/>
          <p14:tracePt t="31979" x="6330950" y="2967038"/>
          <p14:tracePt t="31981" x="6323013" y="2967038"/>
          <p14:tracePt t="31983" x="6323013" y="2974975"/>
          <p14:tracePt t="31984" x="6315075" y="2974975"/>
          <p14:tracePt t="31986" x="6307138" y="2974975"/>
          <p14:tracePt t="31988" x="6299200" y="2974975"/>
          <p14:tracePt t="31992" x="6291263" y="2974975"/>
          <p14:tracePt t="31994" x="6283325" y="2974975"/>
          <p14:tracePt t="31997" x="6275388" y="2974975"/>
          <p14:tracePt t="31999" x="6275388" y="2982913"/>
          <p14:tracePt t="32002" x="6259513" y="2982913"/>
          <p14:tracePt t="32006" x="6251575" y="2982913"/>
          <p14:tracePt t="32008" x="6243638" y="2982913"/>
          <p14:tracePt t="32014" x="6235700" y="2982913"/>
          <p14:tracePt t="32016" x="6227763" y="2990850"/>
          <p14:tracePt t="32018" x="6219825" y="2990850"/>
          <p14:tracePt t="32020" x="6211888" y="2990850"/>
          <p14:tracePt t="32022" x="6203950" y="2990850"/>
          <p14:tracePt t="32026" x="6196013" y="2990850"/>
          <p14:tracePt t="32028" x="6188075" y="2990850"/>
          <p14:tracePt t="32035" x="6172200" y="2998788"/>
          <p14:tracePt t="32038" x="6164263" y="2998788"/>
          <p14:tracePt t="32040" x="6156325" y="2998788"/>
          <p14:tracePt t="32044" x="6148388" y="2998788"/>
          <p14:tracePt t="32047" x="6140450" y="2998788"/>
          <p14:tracePt t="32051" x="6132513" y="2998788"/>
          <p14:tracePt t="32054" x="6124575" y="3006725"/>
          <p14:tracePt t="32056" x="6116638" y="3006725"/>
          <p14:tracePt t="32060" x="6108700" y="3006725"/>
          <p14:tracePt t="32067" x="6091238" y="3006725"/>
          <p14:tracePt t="32070" x="6083300" y="3006725"/>
          <p14:tracePt t="32072" x="6075363" y="3006725"/>
          <p14:tracePt t="32076" x="6067425" y="3006725"/>
          <p14:tracePt t="32081" x="6059488" y="3006725"/>
          <p14:tracePt t="32083" x="6051550" y="3014663"/>
          <p14:tracePt t="32086" x="6043613" y="3014663"/>
          <p14:tracePt t="32088" x="6035675" y="3014663"/>
          <p14:tracePt t="32092" x="6027738" y="3014663"/>
          <p14:tracePt t="32099" x="6011863" y="3014663"/>
          <p14:tracePt t="32102" x="6003925" y="3014663"/>
          <p14:tracePt t="32104" x="5995988" y="3014663"/>
          <p14:tracePt t="32108" x="5988050" y="3014663"/>
          <p14:tracePt t="32110" x="5980113" y="3014663"/>
          <p14:tracePt t="32114" x="5972175" y="3014663"/>
          <p14:tracePt t="32116" x="5964238" y="3014663"/>
          <p14:tracePt t="32118" x="5956300" y="3014663"/>
          <p14:tracePt t="32120" x="5948363" y="3014663"/>
          <p14:tracePt t="32122" x="5948363" y="3022600"/>
          <p14:tracePt t="32125" x="5940425" y="3022600"/>
          <p14:tracePt t="32127" x="5932488" y="3014663"/>
          <p14:tracePt t="32129" x="5924550" y="3014663"/>
          <p14:tracePt t="32131" x="5916613" y="3014663"/>
          <p14:tracePt t="32133" x="5908675" y="3014663"/>
          <p14:tracePt t="32134" x="5900738" y="3014663"/>
          <p14:tracePt t="32136" x="5892800" y="3014663"/>
          <p14:tracePt t="32138" x="5884863" y="3014663"/>
          <p14:tracePt t="32140" x="5876925" y="3014663"/>
          <p14:tracePt t="32143" x="5868988" y="3014663"/>
          <p14:tracePt t="32144" x="5861050" y="3014663"/>
          <p14:tracePt t="32147" x="5853113" y="3014663"/>
          <p14:tracePt t="32150" x="5845175" y="3014663"/>
          <p14:tracePt t="32151" x="5837238" y="3014663"/>
          <p14:tracePt t="32152" x="5829300" y="3014663"/>
          <p14:tracePt t="32154" x="5821363" y="3014663"/>
          <p14:tracePt t="32156" x="5805488" y="3014663"/>
          <p14:tracePt t="32159" x="5797550" y="3014663"/>
          <p14:tracePt t="32160" x="5789613" y="3014663"/>
          <p14:tracePt t="32165" x="5765800" y="3014663"/>
          <p14:tracePt t="32166" x="5749925" y="3014663"/>
          <p14:tracePt t="32168" x="5740400" y="3014663"/>
          <p14:tracePt t="32170" x="5724525" y="3006725"/>
          <p14:tracePt t="32172" x="5716588" y="3006725"/>
          <p14:tracePt t="32175" x="5700713" y="3006725"/>
          <p14:tracePt t="32176" x="5692775" y="3006725"/>
          <p14:tracePt t="32179" x="5676900" y="3006725"/>
          <p14:tracePt t="32181" x="5661025" y="3006725"/>
          <p14:tracePt t="32183" x="5653088" y="3006725"/>
          <p14:tracePt t="32184" x="5637213" y="3006725"/>
          <p14:tracePt t="32186" x="5621338" y="2998788"/>
          <p14:tracePt t="32189" x="5605463" y="2998788"/>
          <p14:tracePt t="32190" x="5589588" y="2998788"/>
          <p14:tracePt t="32192" x="5573713" y="2990850"/>
          <p14:tracePt t="32194" x="5557838" y="2990850"/>
          <p14:tracePt t="32197" x="5541963" y="2990850"/>
          <p14:tracePt t="32199" x="5526088" y="2990850"/>
          <p14:tracePt t="32200" x="5502275" y="2990850"/>
          <p14:tracePt t="32203" x="5486400" y="2990850"/>
          <p14:tracePt t="32217" x="5326063" y="2974975"/>
          <p14:tracePt t="32218" x="5302250" y="2967038"/>
          <p14:tracePt t="32221" x="5270500" y="2967038"/>
          <p14:tracePt t="32222" x="5246688" y="2967038"/>
          <p14:tracePt t="32224" x="5222875" y="2967038"/>
          <p14:tracePt t="32226" x="5191125" y="2967038"/>
          <p14:tracePt t="32228" x="5167313" y="2959100"/>
          <p14:tracePt t="32231" x="5135563" y="2959100"/>
          <p14:tracePt t="32234" x="5111750" y="2959100"/>
          <p14:tracePt t="32237" x="5046663" y="2951163"/>
          <p14:tracePt t="32238" x="5014913" y="2951163"/>
          <p14:tracePt t="32240" x="4991100" y="2943225"/>
          <p14:tracePt t="32242" x="4959350" y="2943225"/>
          <p14:tracePt t="32244" x="4927600" y="2943225"/>
          <p14:tracePt t="32248" x="4895850" y="2935288"/>
          <p14:tracePt t="32251" x="4832350" y="2927350"/>
          <p14:tracePt t="32253" x="4800600" y="2919413"/>
          <p14:tracePt t="32254" x="4768850" y="2919413"/>
          <p14:tracePt t="32256" x="4737100" y="2909888"/>
          <p14:tracePt t="32258" x="4705350" y="2909888"/>
          <p14:tracePt t="32260" x="4664075" y="2901950"/>
          <p14:tracePt t="32264" x="4600575" y="2894013"/>
          <p14:tracePt t="32268" x="4529138" y="2894013"/>
          <p14:tracePt t="32271" x="4497388" y="2894013"/>
          <p14:tracePt t="32273" x="4457700" y="2886075"/>
          <p14:tracePt t="32274" x="4425950" y="2886075"/>
          <p14:tracePt t="32276" x="4386263" y="2878138"/>
          <p14:tracePt t="32278" x="4352925" y="2878138"/>
          <p14:tracePt t="32281" x="4321175" y="2870200"/>
          <p14:tracePt t="32287" x="4210050" y="2862263"/>
          <p14:tracePt t="32288" x="4178300" y="2854325"/>
          <p14:tracePt t="32290" x="4138613" y="2854325"/>
          <p14:tracePt t="32292" x="4106863" y="2846388"/>
          <p14:tracePt t="32294" x="4067175" y="2846388"/>
          <p14:tracePt t="32297" x="4035425" y="2846388"/>
          <p14:tracePt t="32303" x="3922713" y="2838450"/>
          <p14:tracePt t="32305" x="3890963" y="2838450"/>
          <p14:tracePt t="32306" x="3851275" y="2830513"/>
          <p14:tracePt t="32308" x="3819525" y="2830513"/>
          <p14:tracePt t="32310" x="3779838" y="2830513"/>
          <p14:tracePt t="32315" x="3716338" y="2822575"/>
          <p14:tracePt t="32317" x="3684588" y="2822575"/>
          <p14:tracePt t="32319" x="3643313" y="2822575"/>
          <p14:tracePt t="32320" x="3611563" y="2814638"/>
          <p14:tracePt t="32322" x="3579813" y="2814638"/>
          <p14:tracePt t="32324" x="3556000" y="2814638"/>
          <p14:tracePt t="32326" x="3524250" y="2814638"/>
          <p14:tracePt t="32328" x="3492500" y="2806700"/>
          <p14:tracePt t="32331" x="3460750" y="2806700"/>
          <p14:tracePt t="32333" x="3436938" y="2806700"/>
          <p14:tracePt t="32335" x="3405188" y="2806700"/>
          <p14:tracePt t="32336" x="3373438" y="2798763"/>
          <p14:tracePt t="32338" x="3349625" y="2798763"/>
          <p14:tracePt t="32340" x="3317875" y="2798763"/>
          <p14:tracePt t="32342" x="3292475" y="2798763"/>
          <p14:tracePt t="32344" x="3260725" y="2790825"/>
          <p14:tracePt t="32349" x="3205163" y="2790825"/>
          <p14:tracePt t="32351" x="3181350" y="2790825"/>
          <p14:tracePt t="32352" x="3157538" y="2782888"/>
          <p14:tracePt t="32354" x="3133725" y="2782888"/>
          <p14:tracePt t="32356" x="3109913" y="2782888"/>
          <p14:tracePt t="32358" x="3078163" y="2782888"/>
          <p14:tracePt t="32360" x="3054350" y="2782888"/>
          <p14:tracePt t="32363" x="3030538" y="2782888"/>
          <p14:tracePt t="32364" x="3006725" y="2774950"/>
          <p14:tracePt t="32366" x="2982913" y="2774950"/>
          <p14:tracePt t="32368" x="2957513" y="2774950"/>
          <p14:tracePt t="32370" x="2941638" y="2774950"/>
          <p14:tracePt t="32372" x="2917825" y="2774950"/>
          <p14:tracePt t="32374" x="2894013" y="2774950"/>
          <p14:tracePt t="32376" x="2878138" y="2774950"/>
          <p14:tracePt t="32378" x="2854325" y="2774950"/>
          <p14:tracePt t="32380" x="2838450" y="2774950"/>
          <p14:tracePt t="32382" x="2814638" y="2774950"/>
          <p14:tracePt t="32384" x="2798763" y="2774950"/>
          <p14:tracePt t="32386" x="2774950" y="2774950"/>
          <p14:tracePt t="32388" x="2759075" y="2767013"/>
          <p14:tracePt t="32390" x="2743200" y="2767013"/>
          <p14:tracePt t="32392" x="2727325" y="2767013"/>
          <p14:tracePt t="32394" x="2703513" y="2767013"/>
          <p14:tracePt t="32396" x="2687638" y="2767013"/>
          <p14:tracePt t="32398" x="2671763" y="2767013"/>
          <p14:tracePt t="32400" x="2655888" y="2767013"/>
          <p14:tracePt t="32402" x="2640013" y="2767013"/>
          <p14:tracePt t="32404" x="2624138" y="2767013"/>
          <p14:tracePt t="32406" x="2606675" y="2767013"/>
          <p14:tracePt t="32408" x="2590800" y="2767013"/>
          <p14:tracePt t="32410" x="2574925" y="2767013"/>
          <p14:tracePt t="32413" x="2559050" y="2767013"/>
          <p14:tracePt t="32414" x="2551113" y="2767013"/>
          <p14:tracePt t="32416" x="2535238" y="2767013"/>
          <p14:tracePt t="32418" x="2519363" y="2767013"/>
          <p14:tracePt t="32420" x="2503488" y="2767013"/>
          <p14:tracePt t="32422" x="2495550" y="2767013"/>
          <p14:tracePt t="32424" x="2479675" y="2767013"/>
          <p14:tracePt t="32426" x="2463800" y="2767013"/>
          <p14:tracePt t="32428" x="2447925" y="2767013"/>
          <p14:tracePt t="32430" x="2439988" y="2767013"/>
          <p14:tracePt t="32432" x="2424113" y="2767013"/>
          <p14:tracePt t="32434" x="2408238" y="2767013"/>
          <p14:tracePt t="32436" x="2392363" y="2767013"/>
          <p14:tracePt t="32438" x="2384425" y="2767013"/>
          <p14:tracePt t="32440" x="2368550" y="2767013"/>
          <p14:tracePt t="32442" x="2352675" y="2767013"/>
          <p14:tracePt t="32444" x="2344738" y="2767013"/>
          <p14:tracePt t="32447" x="2328863" y="2774950"/>
          <p14:tracePt t="32448" x="2320925" y="2774950"/>
          <p14:tracePt t="32450" x="2305050" y="2774950"/>
          <p14:tracePt t="32452" x="2297113" y="2774950"/>
          <p14:tracePt t="32454" x="2281238" y="2774950"/>
          <p14:tracePt t="32456" x="2273300" y="2774950"/>
          <p14:tracePt t="32458" x="2255838" y="2782888"/>
          <p14:tracePt t="32460" x="2247900" y="2782888"/>
          <p14:tracePt t="32463" x="2232025" y="2782888"/>
          <p14:tracePt t="32464" x="2216150" y="2782888"/>
          <p14:tracePt t="32466" x="2208213" y="2782888"/>
          <p14:tracePt t="32468" x="2192338" y="2790825"/>
          <p14:tracePt t="32470" x="2184400" y="2790825"/>
          <p14:tracePt t="32472" x="2176463" y="2790825"/>
          <p14:tracePt t="32474" x="2160588" y="2790825"/>
          <p14:tracePt t="32476" x="2152650" y="2790825"/>
          <p14:tracePt t="32478" x="2144713" y="2790825"/>
          <p14:tracePt t="32480" x="2128838" y="2798763"/>
          <p14:tracePt t="32482" x="2120900" y="2798763"/>
          <p14:tracePt t="32484" x="2112963" y="2798763"/>
          <p14:tracePt t="32486" x="2105025" y="2798763"/>
          <p14:tracePt t="32488" x="2089150" y="2798763"/>
          <p14:tracePt t="32490" x="2081213" y="2806700"/>
          <p14:tracePt t="32492" x="2073275" y="2806700"/>
          <p14:tracePt t="32494" x="2065338" y="2806700"/>
          <p14:tracePt t="32496" x="2049463" y="2806700"/>
          <p14:tracePt t="32498" x="2041525" y="2814638"/>
          <p14:tracePt t="32500" x="2033588" y="2814638"/>
          <p14:tracePt t="32502" x="2025650" y="2814638"/>
          <p14:tracePt t="32504" x="2009775" y="2814638"/>
          <p14:tracePt t="32506" x="2001838" y="2822575"/>
          <p14:tracePt t="32508" x="1993900" y="2822575"/>
          <p14:tracePt t="32510" x="1978025" y="2822575"/>
          <p14:tracePt t="32513" x="1970088" y="2830513"/>
          <p14:tracePt t="32515" x="1962150" y="2830513"/>
          <p14:tracePt t="32516" x="1954213" y="2830513"/>
          <p14:tracePt t="32518" x="1938338" y="2838450"/>
          <p14:tracePt t="32520" x="1930400" y="2838450"/>
          <p14:tracePt t="32522" x="1922463" y="2838450"/>
          <p14:tracePt t="32524" x="1912938" y="2846388"/>
          <p14:tracePt t="32526" x="1905000" y="2846388"/>
          <p14:tracePt t="32528" x="1897063" y="2846388"/>
          <p14:tracePt t="32530" x="1889125" y="2854325"/>
          <p14:tracePt t="32533" x="1881188" y="2854325"/>
          <p14:tracePt t="32534" x="1873250" y="2854325"/>
          <p14:tracePt t="32536" x="1865313" y="2862263"/>
          <p14:tracePt t="32538" x="1857375" y="2862263"/>
          <p14:tracePt t="32540" x="1849438" y="2862263"/>
          <p14:tracePt t="32542" x="1841500" y="2862263"/>
          <p14:tracePt t="32544" x="1833563" y="2870200"/>
          <p14:tracePt t="32548" x="1825625" y="2870200"/>
          <p14:tracePt t="32550" x="1817688" y="2878138"/>
          <p14:tracePt t="32552" x="1809750" y="2878138"/>
          <p14:tracePt t="32556" x="1801813" y="2886075"/>
          <p14:tracePt t="32560" x="1793875" y="2886075"/>
          <p14:tracePt t="32565" x="1785938" y="2894013"/>
          <p14:tracePt t="32566" x="1778000" y="2894013"/>
          <p14:tracePt t="32570" x="1770063" y="2894013"/>
          <p14:tracePt t="32572" x="1770063" y="2901950"/>
          <p14:tracePt t="32576" x="1762125" y="2901950"/>
          <p14:tracePt t="32578" x="1762125" y="2909888"/>
          <p14:tracePt t="32580" x="1754188" y="2909888"/>
          <p14:tracePt t="32584" x="1746250" y="2919413"/>
          <p14:tracePt t="32588" x="1738313" y="2919413"/>
          <p14:tracePt t="32592" x="1738313" y="2927350"/>
          <p14:tracePt t="32594" x="1730375" y="2927350"/>
          <p14:tracePt t="32598" x="1722438" y="2927350"/>
          <p14:tracePt t="32600" x="1722438" y="2935288"/>
          <p14:tracePt t="32604" x="1714500" y="2935288"/>
          <p14:tracePt t="32606" x="1714500" y="2943225"/>
          <p14:tracePt t="32610" x="1706563" y="2943225"/>
          <p14:tracePt t="32614" x="1698625" y="2951163"/>
          <p14:tracePt t="32620" x="1690688" y="2951163"/>
          <p14:tracePt t="32622" x="1690688" y="2959100"/>
          <p14:tracePt t="32626" x="1682750" y="2959100"/>
          <p14:tracePt t="32630" x="1682750" y="2967038"/>
          <p14:tracePt t="32632" x="1674813" y="2967038"/>
          <p14:tracePt t="32640" x="1666875" y="2967038"/>
          <p14:tracePt t="32642" x="1666875" y="2974975"/>
          <p14:tracePt t="32648" x="1658938" y="2974975"/>
          <p14:tracePt t="32660" x="1651000" y="2974975"/>
          <p14:tracePt t="32663" x="1651000" y="2982913"/>
          <p14:tracePt t="32704" x="1643063" y="2982913"/>
          <p14:tracePt t="32728" x="1643063" y="2990850"/>
          <p14:tracePt t="32732" x="1635125" y="2990850"/>
          <p14:tracePt t="32740" x="1627188" y="2990850"/>
          <p14:tracePt t="32744" x="1627188" y="2998788"/>
          <p14:tracePt t="32749" x="1619250" y="2998788"/>
          <p14:tracePt t="32755" x="1611313" y="2998788"/>
          <p14:tracePt t="32757" x="1611313" y="3006725"/>
          <p14:tracePt t="32760" x="1603375" y="3006725"/>
          <p14:tracePt t="32765" x="1595438" y="3006725"/>
          <p14:tracePt t="32767" x="1595438" y="3014663"/>
          <p14:tracePt t="32770" x="1587500" y="3014663"/>
          <p14:tracePt t="32774" x="1579563" y="3022600"/>
          <p14:tracePt t="32778" x="1571625" y="3022600"/>
          <p14:tracePt t="32781" x="1571625" y="3030538"/>
          <p14:tracePt t="32785" x="1562100" y="3030538"/>
          <p14:tracePt t="32786" x="1554163" y="3030538"/>
          <p14:tracePt t="32788" x="1554163" y="3038475"/>
          <p14:tracePt t="32790" x="1546225" y="3038475"/>
          <p14:tracePt t="32794" x="1538288" y="3046413"/>
          <p14:tracePt t="32801" x="1530350" y="3054350"/>
          <p14:tracePt t="32802" x="1522413" y="3054350"/>
          <p14:tracePt t="32806" x="1514475" y="3062288"/>
          <p14:tracePt t="32810" x="1506538" y="3070225"/>
          <p14:tracePt t="32817" x="1498600" y="3078163"/>
          <p14:tracePt t="32820" x="1490663" y="3086100"/>
          <p14:tracePt t="32826" x="1482725" y="3094038"/>
          <p14:tracePt t="32831" x="1474788" y="3101975"/>
          <p14:tracePt t="32834" x="1474788" y="3109913"/>
          <p14:tracePt t="32836" x="1466850" y="3109913"/>
          <p14:tracePt t="32840" x="1466850" y="3117850"/>
          <p14:tracePt t="32844" x="1458913" y="3117850"/>
          <p14:tracePt t="32847" x="1458913" y="3125788"/>
          <p14:tracePt t="32852" x="1450975" y="3133725"/>
          <p14:tracePt t="32860" x="1450975" y="3141663"/>
          <p14:tracePt t="32874" x="1450975" y="3149600"/>
          <p14:tracePt t="32913" x="1458913" y="3149600"/>
          <p14:tracePt t="32920" x="1466850" y="3149600"/>
          <p14:tracePt t="32924" x="1474788" y="3149600"/>
          <p14:tracePt t="32928" x="1482725" y="3149600"/>
          <p14:tracePt t="32931" x="1490663" y="3149600"/>
          <p14:tracePt t="32934" x="1498600" y="3149600"/>
          <p14:tracePt t="32936" x="1506538" y="3149600"/>
          <p14:tracePt t="32939" x="1514475" y="3149600"/>
          <p14:tracePt t="32942" x="1522413" y="3149600"/>
          <p14:tracePt t="32944" x="1530350" y="3149600"/>
          <p14:tracePt t="32947" x="1538288" y="3141663"/>
          <p14:tracePt t="32949" x="1546225" y="3141663"/>
          <p14:tracePt t="32950" x="1554163" y="3141663"/>
          <p14:tracePt t="32952" x="1562100" y="3141663"/>
          <p14:tracePt t="32955" x="1571625" y="3141663"/>
          <p14:tracePt t="32956" x="1579563" y="3133725"/>
          <p14:tracePt t="32958" x="1587500" y="3133725"/>
          <p14:tracePt t="32960" x="1595438" y="3133725"/>
          <p14:tracePt t="32965" x="1619250" y="3125788"/>
          <p14:tracePt t="32966" x="1627188" y="3125788"/>
          <p14:tracePt t="32968" x="1635125" y="3125788"/>
          <p14:tracePt t="32971" x="1643063" y="3117850"/>
          <p14:tracePt t="32972" x="1651000" y="3117850"/>
          <p14:tracePt t="32974" x="1658938" y="3117850"/>
          <p14:tracePt t="32976" x="1666875" y="3109913"/>
          <p14:tracePt t="32978" x="1674813" y="3109913"/>
          <p14:tracePt t="32981" x="1682750" y="3109913"/>
          <p14:tracePt t="32983" x="1690688" y="3101975"/>
          <p14:tracePt t="32985" x="1698625" y="3101975"/>
          <p14:tracePt t="32988" x="1706563" y="3094038"/>
          <p14:tracePt t="32990" x="1714500" y="3094038"/>
          <p14:tracePt t="32992" x="1722438" y="3086100"/>
          <p14:tracePt t="32997" x="1730375" y="3078163"/>
          <p14:tracePt t="33001" x="1738313" y="3078163"/>
          <p14:tracePt t="33003" x="1738313" y="3070225"/>
          <p14:tracePt t="33004" x="1746250" y="3070225"/>
          <p14:tracePt t="33006" x="1746250" y="3062288"/>
          <p14:tracePt t="33010" x="1754188" y="3054350"/>
          <p14:tracePt t="33017" x="1754188" y="3046413"/>
          <p14:tracePt t="33020" x="1754188" y="3038475"/>
          <p14:tracePt t="33024" x="1754188" y="3030538"/>
          <p14:tracePt t="33030" x="1754188" y="3022600"/>
          <p14:tracePt t="33032" x="1754188" y="3014663"/>
          <p14:tracePt t="33036" x="1746250" y="3006725"/>
          <p14:tracePt t="33040" x="1746250" y="2998788"/>
          <p14:tracePt t="33042" x="1746250" y="2990850"/>
          <p14:tracePt t="33044" x="1738313" y="2990850"/>
          <p14:tracePt t="33047" x="1738313" y="2982913"/>
          <p14:tracePt t="33051" x="1730375" y="2974975"/>
          <p14:tracePt t="33052" x="1722438" y="2974975"/>
          <p14:tracePt t="33054" x="1714500" y="2967038"/>
          <p14:tracePt t="33058" x="1706563" y="2959100"/>
          <p14:tracePt t="33060" x="1698625" y="2959100"/>
          <p14:tracePt t="33064" x="1690688" y="2951163"/>
          <p14:tracePt t="33068" x="1674813" y="2943225"/>
          <p14:tracePt t="33070" x="1666875" y="2943225"/>
          <p14:tracePt t="33072" x="1658938" y="2935288"/>
          <p14:tracePt t="33074" x="1651000" y="2935288"/>
          <p14:tracePt t="33076" x="1635125" y="2935288"/>
          <p14:tracePt t="33078" x="1627188" y="2927350"/>
          <p14:tracePt t="33081" x="1619250" y="2927350"/>
          <p14:tracePt t="33083" x="1611313" y="2919413"/>
          <p14:tracePt t="33086" x="1587500" y="2919413"/>
          <p14:tracePt t="33088" x="1579563" y="2919413"/>
          <p14:tracePt t="33090" x="1562100" y="2919413"/>
          <p14:tracePt t="33092" x="1554163" y="2919413"/>
          <p14:tracePt t="33094" x="1538288" y="2909888"/>
          <p14:tracePt t="33099" x="1514475" y="2909888"/>
          <p14:tracePt t="33102" x="1498600" y="2909888"/>
          <p14:tracePt t="33104" x="1474788" y="2909888"/>
          <p14:tracePt t="33106" x="1458913" y="2909888"/>
          <p14:tracePt t="33108" x="1450975" y="2901950"/>
          <p14:tracePt t="33111" x="1435100" y="2901950"/>
          <p14:tracePt t="33114" x="1411288" y="2901950"/>
          <p14:tracePt t="33117" x="1395413" y="2901950"/>
          <p14:tracePt t="33118" x="1379538" y="2901950"/>
          <p14:tracePt t="33120" x="1363663" y="2901950"/>
          <p14:tracePt t="33122" x="1355725" y="2894013"/>
          <p14:tracePt t="33125" x="1339850" y="2894013"/>
          <p14:tracePt t="33127" x="1323975" y="2894013"/>
          <p14:tracePt t="33129" x="1308100" y="2894013"/>
          <p14:tracePt t="33131" x="1292225" y="2894013"/>
          <p14:tracePt t="33132" x="1276350" y="2894013"/>
          <p14:tracePt t="33134" x="1268413" y="2894013"/>
          <p14:tracePt t="33136" x="1252538" y="2894013"/>
          <p14:tracePt t="33138" x="1236663" y="2894013"/>
          <p14:tracePt t="33140" x="1220788" y="2894013"/>
          <p14:tracePt t="33142" x="1211263" y="2886075"/>
          <p14:tracePt t="33144" x="1195388" y="2886075"/>
          <p14:tracePt t="33146" x="1179513" y="2886075"/>
          <p14:tracePt t="33148" x="1163638" y="2886075"/>
          <p14:tracePt t="33150" x="1155700" y="2894013"/>
          <p14:tracePt t="33152" x="1139825" y="2894013"/>
          <p14:tracePt t="33154" x="1123950" y="2894013"/>
          <p14:tracePt t="33156" x="1116013" y="2894013"/>
          <p14:tracePt t="33158" x="1100138" y="2894013"/>
          <p14:tracePt t="33160" x="1092200" y="2894013"/>
          <p14:tracePt t="33163" x="1076325" y="2894013"/>
          <p14:tracePt t="33164" x="1068388" y="2894013"/>
          <p14:tracePt t="33166" x="1052513" y="2901950"/>
          <p14:tracePt t="33168" x="1044575" y="2901950"/>
          <p14:tracePt t="33170" x="1028700" y="2901950"/>
          <p14:tracePt t="33172" x="1020763" y="2909888"/>
          <p14:tracePt t="33174" x="1004888" y="2909888"/>
          <p14:tracePt t="33176" x="996950" y="2909888"/>
          <p14:tracePt t="33178" x="989013" y="2919413"/>
          <p14:tracePt t="33180" x="973138" y="2919413"/>
          <p14:tracePt t="33182" x="965200" y="2927350"/>
          <p14:tracePt t="33184" x="957263" y="2927350"/>
          <p14:tracePt t="33186" x="941388" y="2927350"/>
          <p14:tracePt t="33189" x="933450" y="2935288"/>
          <p14:tracePt t="33198" x="877888" y="2959100"/>
          <p14:tracePt t="33200" x="868363" y="2959100"/>
          <p14:tracePt t="33202" x="852488" y="2967038"/>
          <p14:tracePt t="33204" x="844550" y="2974975"/>
          <p14:tracePt t="33206" x="836613" y="2974975"/>
          <p14:tracePt t="33208" x="828675" y="2982913"/>
          <p14:tracePt t="33210" x="820738" y="2990850"/>
          <p14:tracePt t="33213" x="804863" y="2990850"/>
          <p14:tracePt t="33215" x="796925" y="2998788"/>
          <p14:tracePt t="33216" x="788988" y="3006725"/>
          <p14:tracePt t="33218" x="781050" y="3006725"/>
          <p14:tracePt t="33220" x="773113" y="3014663"/>
          <p14:tracePt t="33222" x="757238" y="3022600"/>
          <p14:tracePt t="33224" x="749300" y="3030538"/>
          <p14:tracePt t="33226" x="741363" y="3030538"/>
          <p14:tracePt t="33228" x="733425" y="3038475"/>
          <p14:tracePt t="33230" x="725488" y="3046413"/>
          <p14:tracePt t="33232" x="717550" y="3054350"/>
          <p14:tracePt t="33236" x="709613" y="3062288"/>
          <p14:tracePt t="33238" x="701675" y="3070225"/>
          <p14:tracePt t="33240" x="693738" y="3070225"/>
          <p14:tracePt t="33242" x="685800" y="3078163"/>
          <p14:tracePt t="33244" x="677863" y="3086100"/>
          <p14:tracePt t="33249" x="669925" y="3094038"/>
          <p14:tracePt t="33251" x="661988" y="3094038"/>
          <p14:tracePt t="33252" x="654050" y="3101975"/>
          <p14:tracePt t="33254" x="646113" y="3101975"/>
          <p14:tracePt t="33256" x="646113" y="3109913"/>
          <p14:tracePt t="33258" x="638175" y="3109913"/>
          <p14:tracePt t="33260" x="638175" y="3117850"/>
          <p14:tracePt t="33263" x="630238" y="3117850"/>
          <p14:tracePt t="33264" x="622300" y="3125788"/>
          <p14:tracePt t="33268" x="614363" y="3125788"/>
          <p14:tracePt t="33270" x="614363" y="3133725"/>
          <p14:tracePt t="33274" x="606425" y="3141663"/>
          <p14:tracePt t="33278" x="598488" y="3149600"/>
          <p14:tracePt t="33282" x="590550" y="3157538"/>
          <p14:tracePt t="33288" x="582613" y="3165475"/>
          <p14:tracePt t="33292" x="574675" y="3173413"/>
          <p14:tracePt t="33296" x="574675" y="3181350"/>
          <p14:tracePt t="33300" x="566738" y="3181350"/>
          <p14:tracePt t="33302" x="566738" y="3189288"/>
          <p14:tracePt t="33306" x="558800" y="3189288"/>
          <p14:tracePt t="33308" x="558800" y="3197225"/>
          <p14:tracePt t="33314" x="550863" y="3205163"/>
          <p14:tracePt t="33320" x="550863" y="3213100"/>
          <p14:tracePt t="33324" x="542925" y="3213100"/>
          <p14:tracePt t="33326" x="542925" y="3221038"/>
          <p14:tracePt t="33332" x="534988" y="3228975"/>
          <p14:tracePt t="33338" x="534988" y="3236913"/>
          <p14:tracePt t="33342" x="527050" y="3244850"/>
          <p14:tracePt t="33349" x="517525" y="3252788"/>
          <p14:tracePt t="33352" x="517525" y="3262313"/>
          <p14:tracePt t="33354" x="509588" y="3262313"/>
          <p14:tracePt t="33358" x="509588" y="3270250"/>
          <p14:tracePt t="33364" x="501650" y="3278188"/>
          <p14:tracePt t="33368" x="493713" y="3286125"/>
          <p14:tracePt t="33374" x="485775" y="3294063"/>
          <p14:tracePt t="33381" x="485775" y="3302000"/>
          <p14:tracePt t="33384" x="477838" y="3302000"/>
          <p14:tracePt t="33386" x="477838" y="3309938"/>
          <p14:tracePt t="33394" x="477838" y="3317875"/>
          <p14:tracePt t="33398" x="469900" y="3317875"/>
          <p14:tracePt t="33401" x="469900" y="3325813"/>
          <p14:tracePt t="33410" x="469900" y="3333750"/>
          <p14:tracePt t="33523" x="469900" y="3341688"/>
          <p14:tracePt t="33525" x="477838" y="3341688"/>
          <p14:tracePt t="33530" x="485775" y="3341688"/>
          <p14:tracePt t="33533" x="493713" y="3341688"/>
          <p14:tracePt t="33534" x="501650" y="3349625"/>
          <p14:tracePt t="33538" x="509588" y="3349625"/>
          <p14:tracePt t="33540" x="517525" y="3349625"/>
          <p14:tracePt t="33542" x="527050" y="3357563"/>
          <p14:tracePt t="33544" x="534988" y="3357563"/>
          <p14:tracePt t="33547" x="542925" y="3357563"/>
          <p14:tracePt t="33551" x="558800" y="3365500"/>
          <p14:tracePt t="33552" x="566738" y="3365500"/>
          <p14:tracePt t="33554" x="574675" y="3365500"/>
          <p14:tracePt t="33556" x="582613" y="3365500"/>
          <p14:tracePt t="33558" x="590550" y="3373438"/>
          <p14:tracePt t="33560" x="598488" y="3373438"/>
          <p14:tracePt t="33565" x="622300" y="3381375"/>
          <p14:tracePt t="33567" x="630238" y="3381375"/>
          <p14:tracePt t="33568" x="646113" y="3389313"/>
          <p14:tracePt t="33570" x="654050" y="3389313"/>
          <p14:tracePt t="33572" x="669925" y="3397250"/>
          <p14:tracePt t="33574" x="677863" y="3397250"/>
          <p14:tracePt t="33576" x="693738" y="3397250"/>
          <p14:tracePt t="33578" x="701675" y="3405188"/>
          <p14:tracePt t="33581" x="717550" y="3413125"/>
          <p14:tracePt t="33583" x="733425" y="3413125"/>
          <p14:tracePt t="33585" x="741363" y="3413125"/>
          <p14:tracePt t="33587" x="757238" y="3421063"/>
          <p14:tracePt t="33588" x="765175" y="3421063"/>
          <p14:tracePt t="33590" x="781050" y="3421063"/>
          <p14:tracePt t="33592" x="796925" y="3421063"/>
          <p14:tracePt t="33594" x="804863" y="3429000"/>
          <p14:tracePt t="33597" x="820738" y="3429000"/>
          <p14:tracePt t="33600" x="836613" y="3429000"/>
          <p14:tracePt t="33602" x="860425" y="3436938"/>
          <p14:tracePt t="33604" x="877888" y="3436938"/>
          <p14:tracePt t="33606" x="893763" y="3436938"/>
          <p14:tracePt t="33608" x="909638" y="3436938"/>
          <p14:tracePt t="33611" x="917575" y="3436938"/>
          <p14:tracePt t="33614" x="949325" y="3436938"/>
          <p14:tracePt t="33617" x="965200" y="3436938"/>
          <p14:tracePt t="33618" x="973138" y="3436938"/>
          <p14:tracePt t="33620" x="989013" y="3436938"/>
          <p14:tracePt t="33622" x="1004888" y="3436938"/>
          <p14:tracePt t="33624" x="1012825" y="3436938"/>
          <p14:tracePt t="33627" x="1028700" y="3436938"/>
          <p14:tracePt t="33629" x="1036638" y="3436938"/>
          <p14:tracePt t="33631" x="1052513" y="3436938"/>
          <p14:tracePt t="33633" x="1060450" y="3436938"/>
          <p14:tracePt t="33634" x="1076325" y="3436938"/>
          <p14:tracePt t="33636" x="1084263" y="3436938"/>
          <p14:tracePt t="33638" x="1092200" y="3436938"/>
          <p14:tracePt t="33640" x="1100138" y="3429000"/>
          <p14:tracePt t="33642" x="1116013" y="3429000"/>
          <p14:tracePt t="33644" x="1123950" y="3429000"/>
          <p14:tracePt t="33646" x="1131888" y="3429000"/>
          <p14:tracePt t="33648" x="1139825" y="3429000"/>
          <p14:tracePt t="33650" x="1147763" y="3429000"/>
          <p14:tracePt t="33652" x="1155700" y="3421063"/>
          <p14:tracePt t="33654" x="1163638" y="3421063"/>
          <p14:tracePt t="33656" x="1171575" y="3421063"/>
          <p14:tracePt t="33658" x="1179513" y="3421063"/>
          <p14:tracePt t="33660" x="1187450" y="3413125"/>
          <p14:tracePt t="33664" x="1195388" y="3413125"/>
          <p14:tracePt t="33666" x="1203325" y="3413125"/>
          <p14:tracePt t="33668" x="1211263" y="3405188"/>
          <p14:tracePt t="33670" x="1220788" y="3405188"/>
          <p14:tracePt t="33672" x="1228725" y="3405188"/>
          <p14:tracePt t="33676" x="1236663" y="3405188"/>
          <p14:tracePt t="33678" x="1244600" y="3397250"/>
          <p14:tracePt t="33682" x="1252538" y="3397250"/>
          <p14:tracePt t="33686" x="1260475" y="3397250"/>
          <p14:tracePt t="33688" x="1268413" y="3397250"/>
          <p14:tracePt t="33690" x="1268413" y="3389313"/>
          <p14:tracePt t="33692" x="1276350" y="3389313"/>
          <p14:tracePt t="33696" x="1284288" y="3389313"/>
          <p14:tracePt t="33700" x="1292225" y="3389313"/>
          <p14:tracePt t="33704" x="1300163" y="3381375"/>
          <p14:tracePt t="33710" x="1308100" y="3381375"/>
          <p14:tracePt t="33715" x="1316038" y="3381375"/>
          <p14:tracePt t="33722" x="1323975" y="3381375"/>
          <p14:tracePt t="33728" x="1331913" y="3373438"/>
          <p14:tracePt t="33734" x="1339850" y="3373438"/>
          <p14:tracePt t="33740" x="1347788" y="3373438"/>
          <p14:tracePt t="33749" x="1355725" y="3373438"/>
          <p14:tracePt t="33756" x="1363663" y="3373438"/>
          <p14:tracePt t="33758" x="1363663" y="3365500"/>
          <p14:tracePt t="33764" x="1371600" y="3365500"/>
          <p14:tracePt t="33770" x="1379538" y="3365500"/>
          <p14:tracePt t="33774" x="1387475" y="3365500"/>
          <p14:tracePt t="33778" x="1387475" y="3357563"/>
          <p14:tracePt t="33781" x="1395413" y="3357563"/>
          <p14:tracePt t="33784" x="1403350" y="3357563"/>
          <p14:tracePt t="33790" x="1411288" y="3357563"/>
          <p14:tracePt t="33794" x="1419225" y="3349625"/>
          <p14:tracePt t="33800" x="1427163" y="3349625"/>
          <p14:tracePt t="33802" x="1435100" y="3349625"/>
          <p14:tracePt t="33806" x="1443038" y="3341688"/>
          <p14:tracePt t="33810" x="1450975" y="3341688"/>
          <p14:tracePt t="33814" x="1458913" y="3341688"/>
          <p14:tracePt t="33817" x="1466850" y="3341688"/>
          <p14:tracePt t="33818" x="1474788" y="3341688"/>
          <p14:tracePt t="33820" x="1474788" y="3333750"/>
          <p14:tracePt t="33822" x="1482725" y="3333750"/>
          <p14:tracePt t="33824" x="1490663" y="3333750"/>
          <p14:tracePt t="33828" x="1498600" y="3333750"/>
          <p14:tracePt t="33831" x="1506538" y="3333750"/>
          <p14:tracePt t="33834" x="1514475" y="3325813"/>
          <p14:tracePt t="33836" x="1522413" y="3325813"/>
          <p14:tracePt t="33840" x="1530350" y="3325813"/>
          <p14:tracePt t="33842" x="1538288" y="3325813"/>
          <p14:tracePt t="33849" x="1554163" y="3325813"/>
          <p14:tracePt t="33850" x="1554163" y="3317875"/>
          <p14:tracePt t="33852" x="1562100" y="3317875"/>
          <p14:tracePt t="33854" x="1571625" y="3317875"/>
          <p14:tracePt t="33858" x="1579563" y="3317875"/>
          <p14:tracePt t="33864" x="1587500" y="3317875"/>
          <p14:tracePt t="33866" x="1595438" y="3309938"/>
          <p14:tracePt t="33872" x="1603375" y="3309938"/>
          <p14:tracePt t="33878" x="1611313" y="3309938"/>
          <p14:tracePt t="33888" x="1619250" y="3309938"/>
          <p14:tracePt t="33890" x="1619250" y="3302000"/>
          <p14:tracePt t="34199" x="1611313" y="3302000"/>
          <p14:tracePt t="34204" x="1611313" y="3294063"/>
          <p14:tracePt t="34210" x="1603375" y="3294063"/>
          <p14:tracePt t="34223" x="1595438" y="3286125"/>
          <p14:tracePt t="34232" x="1587500" y="3286125"/>
          <p14:tracePt t="34242" x="1579563" y="3286125"/>
          <p14:tracePt t="34252" x="1571625" y="3278188"/>
          <p14:tracePt t="34264" x="1562100" y="3278188"/>
          <p14:tracePt t="34275" x="1554163" y="3278188"/>
          <p14:tracePt t="34286" x="1546225" y="3278188"/>
          <p14:tracePt t="34302" x="1538288" y="3278188"/>
          <p14:tracePt t="34324" x="1530350" y="3278188"/>
          <p14:tracePt t="34340" x="1522413" y="3278188"/>
          <p14:tracePt t="34350" x="1514475" y="3278188"/>
          <p14:tracePt t="34356" x="1514475" y="3286125"/>
          <p14:tracePt t="34360" x="1506538" y="3286125"/>
          <p14:tracePt t="34370" x="1498600" y="3286125"/>
          <p14:tracePt t="34384" x="1490663" y="3286125"/>
          <p14:tracePt t="34423" x="1482725" y="3286125"/>
          <p14:tracePt t="34647" x="1490663" y="3286125"/>
          <p14:tracePt t="34712" x="1482725" y="3286125"/>
          <p14:tracePt t="34741" x="1474788" y="3286125"/>
          <p14:tracePt t="34744" x="1466850" y="3286125"/>
          <p14:tracePt t="34748" x="1458913" y="3286125"/>
          <p14:tracePt t="34752" x="1450975" y="3286125"/>
          <p14:tracePt t="34756" x="1443038" y="3286125"/>
          <p14:tracePt t="34758" x="1435100" y="3286125"/>
          <p14:tracePt t="34764" x="1419225" y="3286125"/>
          <p14:tracePt t="34768" x="1411288" y="3286125"/>
          <p14:tracePt t="34770" x="1403350" y="3286125"/>
          <p14:tracePt t="34772" x="1395413" y="3286125"/>
          <p14:tracePt t="34774" x="1387475" y="3286125"/>
          <p14:tracePt t="34776" x="1379538" y="3286125"/>
          <p14:tracePt t="34781" x="1371600" y="3286125"/>
          <p14:tracePt t="34784" x="1363663" y="3286125"/>
          <p14:tracePt t="34785" x="1355725" y="3286125"/>
          <p14:tracePt t="34787" x="1347788" y="3286125"/>
          <p14:tracePt t="34788" x="1339850" y="3286125"/>
          <p14:tracePt t="34790" x="1331913" y="3286125"/>
          <p14:tracePt t="34792" x="1323975" y="3286125"/>
          <p14:tracePt t="34797" x="1316038" y="3286125"/>
          <p14:tracePt t="34800" x="1308100" y="3286125"/>
          <p14:tracePt t="34802" x="1300163" y="3286125"/>
          <p14:tracePt t="34804" x="1292225" y="3286125"/>
          <p14:tracePt t="34808" x="1284288" y="3286125"/>
          <p14:tracePt t="34810" x="1276350" y="3286125"/>
          <p14:tracePt t="34814" x="1268413" y="3286125"/>
          <p14:tracePt t="34820" x="1260475" y="3286125"/>
          <p14:tracePt t="34826" x="1252538" y="3286125"/>
          <p14:tracePt t="34832" x="1244600" y="3286125"/>
          <p14:tracePt t="35149" x="1244600" y="3294063"/>
          <p14:tracePt t="35163" x="1244600" y="3302000"/>
          <p14:tracePt t="35166" x="1252538" y="3302000"/>
          <p14:tracePt t="35173" x="1252538" y="3309938"/>
          <p14:tracePt t="35184" x="1260475" y="3309938"/>
          <p14:tracePt t="35196" x="1260475" y="3317875"/>
          <p14:tracePt t="35217" x="1268413" y="3317875"/>
          <p14:tracePt t="35451" x="1276350" y="3317875"/>
          <p14:tracePt t="35463" x="1284288" y="3317875"/>
          <p14:tracePt t="35470" x="1292225" y="3317875"/>
          <p14:tracePt t="35478" x="1300163" y="3309938"/>
          <p14:tracePt t="35488" x="1308100" y="3309938"/>
          <p14:tracePt t="35494" x="1308100" y="3302000"/>
          <p14:tracePt t="35497" x="1316038" y="3302000"/>
          <p14:tracePt t="35506" x="1323975" y="3302000"/>
          <p14:tracePt t="35509" x="1323975" y="3294063"/>
          <p14:tracePt t="35517" x="1331913" y="3294063"/>
          <p14:tracePt t="35520" x="1331913" y="3286125"/>
          <p14:tracePt t="35526" x="1339850" y="3286125"/>
          <p14:tracePt t="35533" x="1339850" y="3278188"/>
          <p14:tracePt t="35536" x="1347788" y="3278188"/>
          <p14:tracePt t="35544" x="1347788" y="3270250"/>
          <p14:tracePt t="35550" x="1355725" y="3270250"/>
          <p14:tracePt t="35558" x="1355725" y="3262313"/>
          <p14:tracePt t="35564" x="1363663" y="3262313"/>
          <p14:tracePt t="35575" x="1371600" y="3262313"/>
          <p14:tracePt t="35577" x="1371600" y="3252788"/>
          <p14:tracePt t="35584" x="1379538" y="3252788"/>
          <p14:tracePt t="35592" x="1387475" y="3252788"/>
          <p14:tracePt t="35594" x="1387475" y="3244850"/>
          <p14:tracePt t="35600" x="1395413" y="3244850"/>
          <p14:tracePt t="35606" x="1403350" y="3244850"/>
          <p14:tracePt t="35615" x="1411288" y="3244850"/>
          <p14:tracePt t="35618" x="1419225" y="3236913"/>
          <p14:tracePt t="35624" x="1427163" y="3236913"/>
          <p14:tracePt t="35628" x="1435100" y="3236913"/>
          <p14:tracePt t="35634" x="1443038" y="3236913"/>
          <p14:tracePt t="35638" x="1450975" y="3236913"/>
          <p14:tracePt t="35640" x="1450975" y="3228975"/>
          <p14:tracePt t="35643" x="1458913" y="3228975"/>
          <p14:tracePt t="35644" x="1466850" y="3228975"/>
          <p14:tracePt t="35649" x="1474788" y="3228975"/>
          <p14:tracePt t="35652" x="1482725" y="3228975"/>
          <p14:tracePt t="35654" x="1490663" y="3228975"/>
          <p14:tracePt t="35658" x="1498600" y="3228975"/>
          <p14:tracePt t="35666" x="1514475" y="3228975"/>
          <p14:tracePt t="35667" x="1522413" y="3228975"/>
          <p14:tracePt t="35670" x="1530350" y="3228975"/>
          <p14:tracePt t="35672" x="1538288" y="3228975"/>
          <p14:tracePt t="35676" x="1546225" y="3228975"/>
          <p14:tracePt t="35678" x="1554163" y="3228975"/>
          <p14:tracePt t="35681" x="1562100" y="3228975"/>
          <p14:tracePt t="35684" x="1571625" y="3228975"/>
          <p14:tracePt t="35686" x="1579563" y="3228975"/>
          <p14:tracePt t="35688" x="1587500" y="3228975"/>
          <p14:tracePt t="35692" x="1595438" y="3228975"/>
          <p14:tracePt t="35694" x="1603375" y="3228975"/>
          <p14:tracePt t="35697" x="1611313" y="3228975"/>
          <p14:tracePt t="35700" x="1619250" y="3228975"/>
          <p14:tracePt t="35702" x="1627188" y="3221038"/>
          <p14:tracePt t="35705" x="1635125" y="3221038"/>
          <p14:tracePt t="35706" x="1643063" y="3221038"/>
          <p14:tracePt t="35710" x="1651000" y="3221038"/>
          <p14:tracePt t="35715" x="1666875" y="3221038"/>
          <p14:tracePt t="35717" x="1674813" y="3221038"/>
          <p14:tracePt t="35720" x="1682750" y="3221038"/>
          <p14:tracePt t="35723" x="1690688" y="3221038"/>
          <p14:tracePt t="35724" x="1698625" y="3221038"/>
          <p14:tracePt t="35726" x="1706563" y="3221038"/>
          <p14:tracePt t="35728" x="1714500" y="3221038"/>
          <p14:tracePt t="35731" x="1722438" y="3221038"/>
          <p14:tracePt t="35733" x="1730375" y="3221038"/>
          <p14:tracePt t="35734" x="1738313" y="3221038"/>
          <p14:tracePt t="35737" x="1746250" y="3221038"/>
          <p14:tracePt t="35740" x="1754188" y="3221038"/>
          <p14:tracePt t="35742" x="1770063" y="3221038"/>
          <p14:tracePt t="35744" x="1778000" y="3213100"/>
          <p14:tracePt t="35748" x="1785938" y="3213100"/>
          <p14:tracePt t="35750" x="1793875" y="3213100"/>
          <p14:tracePt t="35752" x="1809750" y="3213100"/>
          <p14:tracePt t="35754" x="1817688" y="3213100"/>
          <p14:tracePt t="35756" x="1825625" y="3213100"/>
          <p14:tracePt t="35758" x="1833563" y="3213100"/>
          <p14:tracePt t="35760" x="1841500" y="3213100"/>
          <p14:tracePt t="35765" x="1857375" y="3213100"/>
          <p14:tracePt t="35767" x="1865313" y="3213100"/>
          <p14:tracePt t="35769" x="1873250" y="3213100"/>
          <p14:tracePt t="35770" x="1881188" y="3213100"/>
          <p14:tracePt t="35772" x="1897063" y="3213100"/>
          <p14:tracePt t="35774" x="1905000" y="3213100"/>
          <p14:tracePt t="35776" x="1912938" y="3213100"/>
          <p14:tracePt t="35778" x="1922463" y="3213100"/>
          <p14:tracePt t="35781" x="1930400" y="3213100"/>
          <p14:tracePt t="35784" x="1938338" y="3213100"/>
          <p14:tracePt t="35786" x="1946275" y="3213100"/>
          <p14:tracePt t="35788" x="1954213" y="3213100"/>
          <p14:tracePt t="35790" x="1962150" y="3213100"/>
          <p14:tracePt t="35792" x="1970088" y="3213100"/>
          <p14:tracePt t="35794" x="1978025" y="3213100"/>
          <p14:tracePt t="35798" x="1985963" y="3213100"/>
          <p14:tracePt t="35800" x="1993900" y="3213100"/>
          <p14:tracePt t="35802" x="2001838" y="3213100"/>
          <p14:tracePt t="35806" x="2009775" y="3213100"/>
          <p14:tracePt t="35808" x="2017713" y="3213100"/>
          <p14:tracePt t="35815" x="2025650" y="3213100"/>
          <p14:tracePt t="35820" x="2033588" y="3213100"/>
          <p14:tracePt t="35967" x="2041525" y="3213100"/>
          <p14:tracePt t="35978" x="2049463" y="3213100"/>
          <p14:tracePt t="35986" x="2057400" y="3213100"/>
          <p14:tracePt t="35992" x="2065338" y="3213100"/>
          <p14:tracePt t="35999" x="2073275" y="3213100"/>
          <p14:tracePt t="36004" x="2081213" y="3213100"/>
          <p14:tracePt t="36008" x="2089150" y="3213100"/>
          <p14:tracePt t="36014" x="2097088" y="3213100"/>
          <p14:tracePt t="36018" x="2105025" y="3213100"/>
          <p14:tracePt t="36024" x="2112963" y="3221038"/>
          <p14:tracePt t="36032" x="2120900" y="3221038"/>
          <p14:tracePt t="36039" x="2128838" y="3221038"/>
          <p14:tracePt t="36049" x="2136775" y="3221038"/>
          <p14:tracePt t="36052" x="2136775" y="3228975"/>
          <p14:tracePt t="36054" x="2144713" y="3228975"/>
          <p14:tracePt t="36064" x="2152650" y="3228975"/>
          <p14:tracePt t="36071" x="2160588" y="3228975"/>
          <p14:tracePt t="36080" x="2168525" y="3228975"/>
          <p14:tracePt t="36090" x="2176463" y="3228975"/>
          <p14:tracePt t="36100" x="2184400" y="3228975"/>
          <p14:tracePt t="36104" x="2184400" y="3236913"/>
          <p14:tracePt t="36108" x="2192338" y="3236913"/>
          <p14:tracePt t="36118" x="2200275" y="3236913"/>
          <p14:tracePt t="36134" x="2208213" y="3236913"/>
          <p14:tracePt t="36305" x="2208213" y="3244850"/>
          <p14:tracePt t="36406" x="2208213" y="3252788"/>
          <p14:tracePt t="36420" x="2216150" y="3252788"/>
          <p14:tracePt t="36431" x="2216150" y="3262313"/>
          <p14:tracePt t="36446" x="2224088" y="3262313"/>
          <p14:tracePt t="36456" x="2232025" y="3270250"/>
          <p14:tracePt t="36464" x="2239963" y="3270250"/>
          <p14:tracePt t="36472" x="2247900" y="3270250"/>
          <p14:tracePt t="36474" x="2247900" y="3278188"/>
          <p14:tracePt t="36478" x="2255838" y="3278188"/>
          <p14:tracePt t="36486" x="2265363" y="3278188"/>
          <p14:tracePt t="36492" x="2273300" y="3278188"/>
          <p14:tracePt t="36498" x="2281238" y="3278188"/>
          <p14:tracePt t="36504" x="2289175" y="3278188"/>
          <p14:tracePt t="36512" x="2297113" y="3286125"/>
          <p14:tracePt t="36518" x="2305050" y="3286125"/>
          <p14:tracePt t="36526" x="2312988" y="3286125"/>
          <p14:tracePt t="36536" x="2320925" y="3286125"/>
          <p14:tracePt t="36552" x="2328863" y="3286125"/>
          <p14:tracePt t="36689" x="2328863" y="3278188"/>
          <p14:tracePt t="36718" x="2336800" y="3278188"/>
          <p14:tracePt t="36723" x="2336800" y="3270250"/>
          <p14:tracePt t="36741" x="2336800" y="3262313"/>
          <p14:tracePt t="36776" x="2328863" y="3262313"/>
          <p14:tracePt t="36780" x="2328863" y="3252788"/>
          <p14:tracePt t="36792" x="2320925" y="3252788"/>
          <p14:tracePt t="36800" x="2312988" y="3252788"/>
          <p14:tracePt t="36804" x="2305050" y="3252788"/>
          <p14:tracePt t="36806" x="2305050" y="3244850"/>
          <p14:tracePt t="36810" x="2297113" y="3244850"/>
          <p14:tracePt t="36814" x="2289175" y="3244850"/>
          <p14:tracePt t="36817" x="2281238" y="3244850"/>
          <p14:tracePt t="36818" x="2273300" y="3244850"/>
          <p14:tracePt t="36822" x="2265363" y="3244850"/>
          <p14:tracePt t="36824" x="2255838" y="3244850"/>
          <p14:tracePt t="36826" x="2247900" y="3244850"/>
          <p14:tracePt t="36828" x="2239963" y="3244850"/>
          <p14:tracePt t="36831" x="2232025" y="3244850"/>
          <p14:tracePt t="36833" x="2224088" y="3244850"/>
          <p14:tracePt t="36834" x="2216150" y="3244850"/>
          <p14:tracePt t="36836" x="2208213" y="3244850"/>
          <p14:tracePt t="36838" x="2200275" y="3244850"/>
          <p14:tracePt t="36840" x="2192338" y="3244850"/>
          <p14:tracePt t="36842" x="2184400" y="3244850"/>
          <p14:tracePt t="36844" x="2176463" y="3244850"/>
          <p14:tracePt t="36849" x="2160588" y="3244850"/>
          <p14:tracePt t="36850" x="2152650" y="3244850"/>
          <p14:tracePt t="36852" x="2144713" y="3244850"/>
          <p14:tracePt t="36854" x="2136775" y="3244850"/>
          <p14:tracePt t="36856" x="2128838" y="3244850"/>
          <p14:tracePt t="36858" x="2120900" y="3244850"/>
          <p14:tracePt t="36865" x="2105025" y="3244850"/>
          <p14:tracePt t="36868" x="2097088" y="3244850"/>
          <p14:tracePt t="36872" x="2089150" y="3244850"/>
          <p14:tracePt t="36876" x="2081213" y="3244850"/>
          <p14:tracePt t="36883" x="2073275" y="3244850"/>
          <p14:tracePt t="36890" x="2065338" y="3244850"/>
          <p14:tracePt t="36936" x="2073275" y="3244850"/>
          <p14:tracePt t="36944" x="2073275" y="3252788"/>
          <p14:tracePt t="36956" x="2081213" y="3252788"/>
          <p14:tracePt t="36960" x="2081213" y="3262313"/>
          <p14:tracePt t="36964" x="2089150" y="3262313"/>
          <p14:tracePt t="36970" x="2097088" y="3270250"/>
          <p14:tracePt t="36976" x="2105025" y="3270250"/>
          <p14:tracePt t="36981" x="2112963" y="3278188"/>
          <p14:tracePt t="36985" x="2120900" y="3278188"/>
          <p14:tracePt t="36987" x="2128838" y="3278188"/>
          <p14:tracePt t="36990" x="2136775" y="3286125"/>
          <p14:tracePt t="36992" x="2144713" y="3286125"/>
          <p14:tracePt t="36994" x="2152650" y="3286125"/>
          <p14:tracePt t="37000" x="2160588" y="3286125"/>
          <p14:tracePt t="37003" x="2176463" y="3294063"/>
          <p14:tracePt t="37005" x="2184400" y="3294063"/>
          <p14:tracePt t="37006" x="2192338" y="3294063"/>
          <p14:tracePt t="37008" x="2200275" y="3294063"/>
          <p14:tracePt t="37010" x="2208213" y="3294063"/>
          <p14:tracePt t="37014" x="2232025" y="3302000"/>
          <p14:tracePt t="37017" x="2247900" y="3302000"/>
          <p14:tracePt t="37018" x="2255838" y="3302000"/>
          <p14:tracePt t="37021" x="2273300" y="3309938"/>
          <p14:tracePt t="37022" x="2289175" y="3309938"/>
          <p14:tracePt t="37024" x="2305050" y="3309938"/>
          <p14:tracePt t="37026" x="2312988" y="3317875"/>
          <p14:tracePt t="37028" x="2328863" y="3317875"/>
          <p14:tracePt t="37031" x="2344738" y="3325813"/>
          <p14:tracePt t="37034" x="2360613" y="3325813"/>
          <p14:tracePt t="37035" x="2376488" y="3333750"/>
          <p14:tracePt t="37036" x="2400300" y="3333750"/>
          <p14:tracePt t="37038" x="2416175" y="3341688"/>
          <p14:tracePt t="37040" x="2424113" y="3341688"/>
          <p14:tracePt t="37042" x="2439988" y="3349625"/>
          <p14:tracePt t="37044" x="2455863" y="3349625"/>
          <p14:tracePt t="37047" x="2471738" y="3357563"/>
          <p14:tracePt t="37052" x="2519363" y="3365500"/>
          <p14:tracePt t="37054" x="2535238" y="3373438"/>
          <p14:tracePt t="37056" x="2543175" y="3373438"/>
          <p14:tracePt t="37058" x="2559050" y="3381375"/>
          <p14:tracePt t="37060" x="2574925" y="3389313"/>
          <p14:tracePt t="37064" x="2606675" y="3397250"/>
          <p14:tracePt t="37069" x="2632075" y="3405188"/>
          <p14:tracePt t="37070" x="2647950" y="3405188"/>
          <p14:tracePt t="37072" x="2663825" y="3413125"/>
          <p14:tracePt t="37075" x="2679700" y="3413125"/>
          <p14:tracePt t="37077" x="2695575" y="3421063"/>
          <p14:tracePt t="37079" x="2711450" y="3421063"/>
          <p14:tracePt t="37083" x="2735263" y="3429000"/>
          <p14:tracePt t="37087" x="2767013" y="3436938"/>
          <p14:tracePt t="37089" x="2782888" y="3436938"/>
          <p14:tracePt t="37090" x="2798763" y="3436938"/>
          <p14:tracePt t="37092" x="2806700" y="3444875"/>
          <p14:tracePt t="37094" x="2822575" y="3444875"/>
          <p14:tracePt t="37098" x="2838450" y="3444875"/>
          <p14:tracePt t="37099" x="2846388" y="3452813"/>
          <p14:tracePt t="37103" x="2878138" y="3452813"/>
          <p14:tracePt t="37104" x="2886075" y="3452813"/>
          <p14:tracePt t="37106" x="2901950" y="3452813"/>
          <p14:tracePt t="37109" x="2909888" y="3452813"/>
          <p14:tracePt t="37115" x="2949575" y="3460750"/>
          <p14:tracePt t="37118" x="2957513" y="3460750"/>
          <p14:tracePt t="37121" x="2974975" y="3460750"/>
          <p14:tracePt t="37123" x="2982913" y="3460750"/>
          <p14:tracePt t="37124" x="2990850" y="3460750"/>
          <p14:tracePt t="37126" x="2998788" y="3460750"/>
          <p14:tracePt t="37128" x="3006725" y="3460750"/>
          <p14:tracePt t="37131" x="3014663" y="3460750"/>
          <p14:tracePt t="37133" x="3022600" y="3452813"/>
          <p14:tracePt t="37134" x="3030538" y="3452813"/>
          <p14:tracePt t="37136" x="3038475" y="3452813"/>
          <p14:tracePt t="37138" x="3046413" y="3452813"/>
          <p14:tracePt t="37140" x="3054350" y="3452813"/>
          <p14:tracePt t="37143" x="3062288" y="3452813"/>
          <p14:tracePt t="37144" x="3070225" y="3452813"/>
          <p14:tracePt t="37147" x="3078163" y="3452813"/>
          <p14:tracePt t="37149" x="3086100" y="3452813"/>
          <p14:tracePt t="37150" x="3094038" y="3452813"/>
          <p14:tracePt t="37154" x="3101975" y="3444875"/>
          <p14:tracePt t="37156" x="3109913" y="3444875"/>
          <p14:tracePt t="37159" x="3117850" y="3444875"/>
          <p14:tracePt t="37165" x="3133725" y="3444875"/>
          <p14:tracePt t="37168" x="3141663" y="3444875"/>
          <p14:tracePt t="37172" x="3149600" y="3444875"/>
          <p14:tracePt t="37178" x="3157538" y="3444875"/>
          <p14:tracePt t="37184" x="3165475" y="3444875"/>
          <p14:tracePt t="37200" x="3173413" y="3444875"/>
          <p14:tracePt t="37307" x="3165475" y="3444875"/>
          <p14:tracePt t="37313" x="3165475" y="3452813"/>
          <p14:tracePt t="37316" x="3157538" y="3452813"/>
          <p14:tracePt t="37324" x="3149600" y="3452813"/>
          <p14:tracePt t="37329" x="3149600" y="3460750"/>
          <p14:tracePt t="37333" x="3141663" y="3460750"/>
          <p14:tracePt t="37342" x="3133725" y="3460750"/>
          <p14:tracePt t="37354" x="3133725" y="3468688"/>
          <p14:tracePt t="37358" x="3125788" y="3468688"/>
          <p14:tracePt t="37374" x="3117850" y="3468688"/>
          <p14:tracePt t="37381" x="3117850" y="3476625"/>
          <p14:tracePt t="37388" x="3109913" y="3476625"/>
          <p14:tracePt t="37400" x="3101975" y="3484563"/>
          <p14:tracePt t="37414" x="3094038" y="3484563"/>
          <p14:tracePt t="37416" x="3094038" y="3492500"/>
          <p14:tracePt t="37422" x="3086100" y="3492500"/>
          <p14:tracePt t="37434" x="3078163" y="3500438"/>
          <p14:tracePt t="37445" x="3070225" y="3500438"/>
          <p14:tracePt t="37450" x="3070225" y="3508375"/>
          <p14:tracePt t="37454" x="3062288" y="3508375"/>
          <p14:tracePt t="37460" x="3054350" y="3508375"/>
          <p14:tracePt t="37464" x="3054350" y="3516313"/>
          <p14:tracePt t="37466" x="3046413" y="3516313"/>
          <p14:tracePt t="37470" x="3038475" y="3516313"/>
          <p14:tracePt t="37473" x="3038475" y="3524250"/>
          <p14:tracePt t="37476" x="3030538" y="3524250"/>
          <p14:tracePt t="37480" x="3022600" y="3524250"/>
          <p14:tracePt t="37484" x="3022600" y="3532188"/>
          <p14:tracePt t="37487" x="3014663" y="3532188"/>
          <p14:tracePt t="37490" x="3006725" y="3532188"/>
          <p14:tracePt t="37497" x="2998788" y="3532188"/>
          <p14:tracePt t="37499" x="2998788" y="3540125"/>
          <p14:tracePt t="37501" x="2990850" y="3540125"/>
          <p14:tracePt t="37506" x="2982913" y="3540125"/>
          <p14:tracePt t="37514" x="2974975" y="3540125"/>
          <p14:tracePt t="37518" x="2967038" y="3540125"/>
          <p14:tracePt t="37524" x="2957513" y="3540125"/>
          <p14:tracePt t="37526" x="2957513" y="3548063"/>
          <p14:tracePt t="37717" x="2949575" y="3548063"/>
          <p14:tracePt t="37733" x="2941638" y="3556000"/>
          <p14:tracePt t="37764" x="2933700" y="3556000"/>
          <p14:tracePt t="37841" x="2941638" y="3556000"/>
          <p14:tracePt t="37927" x="2949575" y="3556000"/>
          <p14:tracePt t="37932" x="2957513" y="3556000"/>
          <p14:tracePt t="37938" x="2967038" y="3556000"/>
          <p14:tracePt t="37942" x="2974975" y="3556000"/>
          <p14:tracePt t="37947" x="2982913" y="3556000"/>
          <p14:tracePt t="37950" x="2990850" y="3556000"/>
          <p14:tracePt t="37952" x="2998788" y="3548063"/>
          <p14:tracePt t="37956" x="3006725" y="3548063"/>
          <p14:tracePt t="37958" x="3014663" y="3548063"/>
          <p14:tracePt t="37960" x="3022600" y="3548063"/>
          <p14:tracePt t="37964" x="3030538" y="3548063"/>
          <p14:tracePt t="37966" x="3038475" y="3548063"/>
          <p14:tracePt t="37970" x="3046413" y="3548063"/>
          <p14:tracePt t="37973" x="3054350" y="3548063"/>
          <p14:tracePt t="37974" x="3062288" y="3540125"/>
          <p14:tracePt t="37976" x="3070225" y="3540125"/>
          <p14:tracePt t="37981" x="3078163" y="3540125"/>
          <p14:tracePt t="37983" x="3086100" y="3540125"/>
          <p14:tracePt t="37984" x="3094038" y="3540125"/>
          <p14:tracePt t="37988" x="3101975" y="3540125"/>
          <p14:tracePt t="37990" x="3109913" y="3540125"/>
          <p14:tracePt t="37992" x="3117850" y="3540125"/>
          <p14:tracePt t="37994" x="3117850" y="3532188"/>
          <p14:tracePt t="37997" x="3125788" y="3532188"/>
          <p14:tracePt t="37999" x="3133725" y="3532188"/>
          <p14:tracePt t="38002" x="3141663" y="3532188"/>
          <p14:tracePt t="38004" x="3149600" y="3532188"/>
          <p14:tracePt t="38008" x="3157538" y="3532188"/>
          <p14:tracePt t="38014" x="3165475" y="3532188"/>
          <p14:tracePt t="38017" x="3173413" y="3532188"/>
          <p14:tracePt t="38020" x="3181350" y="3532188"/>
          <p14:tracePt t="38026" x="3189288" y="3532188"/>
          <p14:tracePt t="38037" x="3197225" y="3532188"/>
          <p14:tracePt t="38044" x="3197225" y="3540125"/>
          <p14:tracePt t="38293" x="3205163" y="3540125"/>
          <p14:tracePt t="38303" x="3213100" y="3540125"/>
          <p14:tracePt t="38306" x="3221038" y="3540125"/>
          <p14:tracePt t="38308" x="3228975" y="3540125"/>
          <p14:tracePt t="38310" x="3236913" y="3540125"/>
          <p14:tracePt t="38315" x="3252788" y="3540125"/>
          <p14:tracePt t="38317" x="3268663" y="3540125"/>
          <p14:tracePt t="38318" x="3276600" y="3540125"/>
          <p14:tracePt t="38320" x="3292475" y="3540125"/>
          <p14:tracePt t="38322" x="3300413" y="3540125"/>
          <p14:tracePt t="38324" x="3317875" y="3548063"/>
          <p14:tracePt t="38326" x="3325813" y="3548063"/>
          <p14:tracePt t="38329" x="3341688" y="3548063"/>
          <p14:tracePt t="38332" x="3357563" y="3548063"/>
          <p14:tracePt t="38334" x="3373438" y="3548063"/>
          <p14:tracePt t="38335" x="3389313" y="3548063"/>
          <p14:tracePt t="38336" x="3405188" y="3548063"/>
          <p14:tracePt t="38338" x="3421063" y="3548063"/>
          <p14:tracePt t="38340" x="3436938" y="3548063"/>
          <p14:tracePt t="38342" x="3460750" y="3548063"/>
          <p14:tracePt t="38344" x="3476625" y="3556000"/>
          <p14:tracePt t="38349" x="3516313" y="3556000"/>
          <p14:tracePt t="38350" x="3532188" y="3556000"/>
          <p14:tracePt t="38352" x="3556000" y="3556000"/>
          <p14:tracePt t="38354" x="3579813" y="3556000"/>
          <p14:tracePt t="38356" x="3595688" y="3556000"/>
          <p14:tracePt t="38358" x="3619500" y="3556000"/>
          <p14:tracePt t="38360" x="3643313" y="3556000"/>
          <p14:tracePt t="38365" x="3700463" y="3556000"/>
          <p14:tracePt t="38366" x="3724275" y="3556000"/>
          <p14:tracePt t="38368" x="3748088" y="3556000"/>
          <p14:tracePt t="38370" x="3779838" y="3556000"/>
          <p14:tracePt t="38372" x="3803650" y="3548063"/>
          <p14:tracePt t="38374" x="3827463" y="3548063"/>
          <p14:tracePt t="38376" x="3859213" y="3548063"/>
          <p14:tracePt t="38378" x="3883025" y="3548063"/>
          <p14:tracePt t="38381" x="3906838" y="3548063"/>
          <p14:tracePt t="38383" x="3938588" y="3548063"/>
          <p14:tracePt t="38384" x="3962400" y="3548063"/>
          <p14:tracePt t="38386" x="3994150" y="3548063"/>
          <p14:tracePt t="38388" x="4019550" y="3548063"/>
          <p14:tracePt t="38390" x="4043363" y="3540125"/>
          <p14:tracePt t="38393" x="4075113" y="3540125"/>
          <p14:tracePt t="38394" x="4098925" y="3540125"/>
          <p14:tracePt t="38397" x="4122738" y="3540125"/>
          <p14:tracePt t="38399" x="4154488" y="3540125"/>
          <p14:tracePt t="38401" x="4178300" y="3532188"/>
          <p14:tracePt t="38402" x="4202113" y="3532188"/>
          <p14:tracePt t="38404" x="4225925" y="3532188"/>
          <p14:tracePt t="38406" x="4249738" y="3532188"/>
          <p14:tracePt t="38409" x="4273550" y="3524250"/>
          <p14:tracePt t="38410" x="4297363" y="3524250"/>
          <p14:tracePt t="38415" x="4344988" y="3524250"/>
          <p14:tracePt t="38417" x="4362450" y="3524250"/>
          <p14:tracePt t="38418" x="4386263" y="3524250"/>
          <p14:tracePt t="38420" x="4402138" y="3524250"/>
          <p14:tracePt t="38423" x="4418013" y="3524250"/>
          <p14:tracePt t="38425" x="4441825" y="3524250"/>
          <p14:tracePt t="38426" x="4457700" y="3524250"/>
          <p14:tracePt t="38428" x="4473575" y="3524250"/>
          <p14:tracePt t="38432" x="4481513" y="3516313"/>
          <p14:tracePt t="38434" x="4513263" y="3516313"/>
          <p14:tracePt t="38436" x="4521200" y="3516313"/>
          <p14:tracePt t="38439" x="4529138" y="3516313"/>
          <p14:tracePt t="38440" x="4545013" y="3516313"/>
          <p14:tracePt t="38442" x="4552950" y="3516313"/>
          <p14:tracePt t="38444" x="4560888" y="3516313"/>
          <p14:tracePt t="38447" x="4568825" y="3516313"/>
          <p14:tracePt t="38449" x="4576763" y="3516313"/>
          <p14:tracePt t="38452" x="4584700" y="3516313"/>
          <p14:tracePt t="38455" x="4592638" y="3516313"/>
          <p14:tracePt t="38458" x="4600575" y="3516313"/>
          <p14:tracePt t="38464" x="4608513" y="3524250"/>
          <p14:tracePt t="38468" x="4616450" y="3524250"/>
          <p14:tracePt t="38612" x="4624388" y="3524250"/>
          <p14:tracePt t="38629" x="4632325" y="3516313"/>
          <p14:tracePt t="38638" x="4640263" y="3516313"/>
          <p14:tracePt t="38658" x="4648200" y="3516313"/>
          <p14:tracePt t="38697" x="4656138" y="3508375"/>
          <p14:tracePt t="38704" x="4664075" y="3508375"/>
          <p14:tracePt t="38710" x="4672013" y="3508375"/>
          <p14:tracePt t="38716" x="4679950" y="3508375"/>
          <p14:tracePt t="38722" x="4687888" y="3508375"/>
          <p14:tracePt t="38728" x="4695825" y="3508375"/>
          <p14:tracePt t="38735" x="4705350" y="3508375"/>
          <p14:tracePt t="38740" x="4713288" y="3508375"/>
          <p14:tracePt t="38748" x="4721225" y="3508375"/>
          <p14:tracePt t="38879" x="4729163" y="3508375"/>
          <p14:tracePt t="38887" x="4737100" y="3508375"/>
          <p14:tracePt t="38891" x="4745038" y="3508375"/>
          <p14:tracePt t="38894" x="4752975" y="3508375"/>
          <p14:tracePt t="38897" x="4760913" y="3508375"/>
          <p14:tracePt t="38899" x="4760913" y="3516313"/>
          <p14:tracePt t="38900" x="4768850" y="3516313"/>
          <p14:tracePt t="38902" x="4776788" y="3516313"/>
          <p14:tracePt t="38904" x="4784725" y="3516313"/>
          <p14:tracePt t="38906" x="4792663" y="3516313"/>
          <p14:tracePt t="38909" x="4800600" y="3516313"/>
          <p14:tracePt t="38910" x="4808538" y="3524250"/>
          <p14:tracePt t="38915" x="4824413" y="3524250"/>
          <p14:tracePt t="38917" x="4832350" y="3524250"/>
          <p14:tracePt t="38919" x="4840288" y="3524250"/>
          <p14:tracePt t="38920" x="4840288" y="3532188"/>
          <p14:tracePt t="38922" x="4848225" y="3532188"/>
          <p14:tracePt t="38924" x="4856163" y="3532188"/>
          <p14:tracePt t="38926" x="4864100" y="3532188"/>
          <p14:tracePt t="38928" x="4872038" y="3532188"/>
          <p14:tracePt t="38930" x="4879975" y="3532188"/>
          <p14:tracePt t="38932" x="4887913" y="3540125"/>
          <p14:tracePt t="38934" x="4895850" y="3540125"/>
          <p14:tracePt t="38936" x="4903788" y="3540125"/>
          <p14:tracePt t="38938" x="4911725" y="3540125"/>
          <p14:tracePt t="38942" x="4919663" y="3540125"/>
          <p14:tracePt t="38946" x="4927600" y="3548063"/>
          <p14:tracePt t="38950" x="4935538" y="3548063"/>
          <p14:tracePt t="38954" x="4943475" y="3548063"/>
          <p14:tracePt t="39095" x="4951413" y="3548063"/>
          <p14:tracePt t="39382" x="4943475" y="3548063"/>
          <p14:tracePt t="39396" x="4935538" y="3540125"/>
          <p14:tracePt t="39401" x="4927600" y="3540125"/>
          <p14:tracePt t="39404" x="4919663" y="3540125"/>
          <p14:tracePt t="39406" x="4911725" y="3540125"/>
          <p14:tracePt t="39410" x="4903788" y="3540125"/>
          <p14:tracePt t="39415" x="4887913" y="3532188"/>
          <p14:tracePt t="39416" x="4879975" y="3532188"/>
          <p14:tracePt t="39420" x="4872038" y="3532188"/>
          <p14:tracePt t="39422" x="4864100" y="3532188"/>
          <p14:tracePt t="39425" x="4856163" y="3524250"/>
          <p14:tracePt t="39426" x="4848225" y="3524250"/>
          <p14:tracePt t="39428" x="4840288" y="3524250"/>
          <p14:tracePt t="39431" x="4832350" y="3524250"/>
          <p14:tracePt t="39434" x="4824413" y="3516313"/>
          <p14:tracePt t="39436" x="4816475" y="3516313"/>
          <p14:tracePt t="39439" x="4808538" y="3516313"/>
          <p14:tracePt t="39442" x="4800600" y="3516313"/>
          <p14:tracePt t="39444" x="4792663" y="3516313"/>
          <p14:tracePt t="39449" x="4784725" y="3508375"/>
          <p14:tracePt t="39452" x="4776788" y="3508375"/>
          <p14:tracePt t="39456" x="4768850" y="3508375"/>
          <p14:tracePt t="39460" x="4760913" y="3508375"/>
          <p14:tracePt t="39468" x="4752975" y="3508375"/>
          <p14:tracePt t="39557" x="4760913" y="3508375"/>
          <p14:tracePt t="39927" x="4760913" y="3500438"/>
          <p14:tracePt t="39939" x="4760913" y="3492500"/>
          <p14:tracePt t="39941" x="4768850" y="3492500"/>
          <p14:tracePt t="39950" x="4768850" y="3484563"/>
          <p14:tracePt t="40662" x="4768850" y="3492500"/>
          <p14:tracePt t="40709" x="4768850" y="3500438"/>
          <p14:tracePt t="40853" x="4768850" y="3508375"/>
          <p14:tracePt t="40928" x="4776788" y="3508375"/>
          <p14:tracePt t="41285" x="4776788" y="3516313"/>
          <p14:tracePt t="41753" x="4776788" y="3524250"/>
          <p14:tracePt t="41764" x="4784725" y="3524250"/>
          <p14:tracePt t="41778" x="4784725" y="3532188"/>
          <p14:tracePt t="41781" x="4792663" y="3532188"/>
          <p14:tracePt t="41797" x="4800600" y="3532188"/>
          <p14:tracePt t="41810" x="4808538" y="3532188"/>
          <p14:tracePt t="41820" x="4808538" y="3540125"/>
          <p14:tracePt t="41822" x="4816475" y="3540125"/>
          <p14:tracePt t="41828" x="4824413" y="3540125"/>
          <p14:tracePt t="41834" x="4832350" y="3540125"/>
          <p14:tracePt t="41838" x="4840288" y="3540125"/>
          <p14:tracePt t="41840" x="4848225" y="3540125"/>
          <p14:tracePt t="41842" x="4848225" y="3548063"/>
          <p14:tracePt t="41844" x="4856163" y="3548063"/>
          <p14:tracePt t="41849" x="4872038" y="3548063"/>
          <p14:tracePt t="41850" x="4879975" y="3548063"/>
          <p14:tracePt t="41852" x="4887913" y="3548063"/>
          <p14:tracePt t="41854" x="4895850" y="3548063"/>
          <p14:tracePt t="41856" x="4903788" y="3548063"/>
          <p14:tracePt t="41858" x="4911725" y="3556000"/>
          <p14:tracePt t="41861" x="4919663" y="3556000"/>
          <p14:tracePt t="41865" x="4935538" y="3556000"/>
          <p14:tracePt t="41866" x="4943475" y="3556000"/>
          <p14:tracePt t="41868" x="4951413" y="3563938"/>
          <p14:tracePt t="41870" x="4959350" y="3563938"/>
          <p14:tracePt t="41872" x="4967288" y="3563938"/>
          <p14:tracePt t="41874" x="4983163" y="3563938"/>
          <p14:tracePt t="41877" x="4991100" y="3563938"/>
          <p14:tracePt t="41878" x="4999038" y="3571875"/>
          <p14:tracePt t="41881" x="5006975" y="3571875"/>
          <p14:tracePt t="41884" x="5014913" y="3579813"/>
          <p14:tracePt t="41885" x="5030788" y="3579813"/>
          <p14:tracePt t="41886" x="5038725" y="3587750"/>
          <p14:tracePt t="41888" x="5046663" y="3587750"/>
          <p14:tracePt t="41890" x="5056188" y="3587750"/>
          <p14:tracePt t="41892" x="5072063" y="3595688"/>
          <p14:tracePt t="41894" x="5080000" y="3595688"/>
          <p14:tracePt t="41896" x="5087938" y="3595688"/>
          <p14:tracePt t="41898" x="5095875" y="3605213"/>
          <p14:tracePt t="41900" x="5111750" y="3605213"/>
          <p14:tracePt t="41902" x="5119688" y="3613150"/>
          <p14:tracePt t="41904" x="5127625" y="3613150"/>
          <p14:tracePt t="41906" x="5135563" y="3613150"/>
          <p14:tracePt t="41908" x="5143500" y="3613150"/>
          <p14:tracePt t="41910" x="5159375" y="3621088"/>
          <p14:tracePt t="41912" x="5167313" y="3621088"/>
          <p14:tracePt t="41914" x="5175250" y="3621088"/>
          <p14:tracePt t="41916" x="5183188" y="3621088"/>
          <p14:tracePt t="41918" x="5191125" y="3621088"/>
          <p14:tracePt t="41920" x="5199063" y="3621088"/>
          <p14:tracePt t="41922" x="5207000" y="3621088"/>
          <p14:tracePt t="41924" x="5214938" y="3629025"/>
          <p14:tracePt t="41926" x="5222875" y="3629025"/>
          <p14:tracePt t="41928" x="5230813" y="3629025"/>
          <p14:tracePt t="41930" x="5238750" y="3629025"/>
          <p14:tracePt t="41932" x="5246688" y="3629025"/>
          <p14:tracePt t="41934" x="5254625" y="3629025"/>
          <p14:tracePt t="41936" x="5262563" y="3629025"/>
          <p14:tracePt t="41938" x="5270500" y="3629025"/>
          <p14:tracePt t="41940" x="5278438" y="3636963"/>
          <p14:tracePt t="41942" x="5286375" y="3636963"/>
          <p14:tracePt t="41944" x="5294313" y="3636963"/>
          <p14:tracePt t="41946" x="5302250" y="3636963"/>
          <p14:tracePt t="41950" x="5310188" y="3636963"/>
          <p14:tracePt t="41952" x="5318125" y="3636963"/>
          <p14:tracePt t="41954" x="5326063" y="3636963"/>
          <p14:tracePt t="41956" x="5334000" y="3636963"/>
          <p14:tracePt t="41958" x="5341938" y="3644900"/>
          <p14:tracePt t="41962" x="5349875" y="3644900"/>
          <p14:tracePt t="41964" x="5357813" y="3644900"/>
          <p14:tracePt t="41966" x="5365750" y="3644900"/>
          <p14:tracePt t="41968" x="5373688" y="3644900"/>
          <p14:tracePt t="41972" x="5381625" y="3644900"/>
          <p14:tracePt t="41974" x="5389563" y="3644900"/>
          <p14:tracePt t="41976" x="5397500" y="3644900"/>
          <p14:tracePt t="41980" x="5407025" y="3644900"/>
          <p14:tracePt t="41982" x="5414963" y="3644900"/>
          <p14:tracePt t="41986" x="5422900" y="3644900"/>
          <p14:tracePt t="41988" x="5430838" y="3644900"/>
          <p14:tracePt t="41992" x="5438775" y="3644900"/>
          <p14:tracePt t="41996" x="5446713" y="3644900"/>
          <p14:tracePt t="42000" x="5454650" y="3644900"/>
          <p14:tracePt t="42004" x="5462588" y="3644900"/>
          <p14:tracePt t="42008" x="5470525" y="3644900"/>
          <p14:tracePt t="42014" x="5478463" y="3644900"/>
          <p14:tracePt t="42020" x="5486400" y="3636963"/>
          <p14:tracePt t="42028" x="5494338" y="3636963"/>
          <p14:tracePt t="42054" x="5502275" y="3636963"/>
          <p14:tracePt t="42076" x="5502275" y="3629025"/>
          <p14:tracePt t="42082" x="5510213" y="3629025"/>
          <p14:tracePt t="42094" x="5518150" y="3629025"/>
          <p14:tracePt t="42104" x="5526088" y="3629025"/>
          <p14:tracePt t="42108" x="5526088" y="3621088"/>
          <p14:tracePt t="42110" x="5534025" y="3621088"/>
          <p14:tracePt t="42116" x="5541963" y="3621088"/>
          <p14:tracePt t="42124" x="5549900" y="3621088"/>
          <p14:tracePt t="42131" x="5557838" y="3621088"/>
          <p14:tracePt t="42138" x="5557838" y="3613150"/>
          <p14:tracePt t="42140" x="5565775" y="3613150"/>
          <p14:tracePt t="42239" x="5565775" y="3605213"/>
          <p14:tracePt t="42281" x="5565775" y="3595688"/>
          <p14:tracePt t="42334" x="5565775" y="3587750"/>
          <p14:tracePt t="42361" x="5565775" y="3579813"/>
          <p14:tracePt t="42390" x="5565775" y="3571875"/>
          <p14:tracePt t="42425" x="5565775" y="3563938"/>
          <p14:tracePt t="42430" x="5557838" y="3563938"/>
          <p14:tracePt t="42447" x="5549900" y="3556000"/>
          <p14:tracePt t="42454" x="5541963" y="3556000"/>
          <p14:tracePt t="42460" x="5534025" y="3556000"/>
          <p14:tracePt t="42466" x="5526088" y="3548063"/>
          <p14:tracePt t="42470" x="5518150" y="3548063"/>
          <p14:tracePt t="42474" x="5510213" y="3548063"/>
          <p14:tracePt t="42481" x="5502275" y="3548063"/>
          <p14:tracePt t="42484" x="5494338" y="3540125"/>
          <p14:tracePt t="42488" x="5486400" y="3540125"/>
          <p14:tracePt t="42492" x="5478463" y="3540125"/>
          <p14:tracePt t="42497" x="5470525" y="3540125"/>
          <p14:tracePt t="42502" x="5462588" y="3540125"/>
          <p14:tracePt t="42506" x="5454650" y="3540125"/>
          <p14:tracePt t="42513" x="5446713" y="3540125"/>
          <p14:tracePt t="42518" x="5438775" y="3540125"/>
          <p14:tracePt t="42521" x="5438775" y="3532188"/>
          <p14:tracePt t="42526" x="5430838" y="3532188"/>
          <p14:tracePt t="42536" x="5422900" y="3532188"/>
          <p14:tracePt t="42554" x="5414963" y="3532188"/>
          <p14:tracePt t="42581" x="5407025" y="3532188"/>
          <p14:tracePt t="42598" x="5397500" y="3532188"/>
          <p14:tracePt t="42606" x="5389563" y="3532188"/>
          <p14:tracePt t="42617" x="5381625" y="3532188"/>
          <p14:tracePt t="42622" x="5373688" y="3532188"/>
          <p14:tracePt t="42624" x="5373688" y="3540125"/>
          <p14:tracePt t="42631" x="5365750" y="3540125"/>
          <p14:tracePt t="42636" x="5357813" y="3540125"/>
          <p14:tracePt t="42642" x="5349875" y="3540125"/>
          <p14:tracePt t="42650" x="5341938" y="3540125"/>
          <p14:tracePt t="42658" x="5334000" y="3540125"/>
          <p14:tracePt t="42668" x="5326063" y="3540125"/>
          <p14:tracePt t="42674" x="5326063" y="3548063"/>
          <p14:tracePt t="42944" x="5334000" y="3548063"/>
          <p14:tracePt t="42945" x="5334000" y="3540125"/>
          <p14:tracePt t="42950" x="5341938" y="3540125"/>
          <p14:tracePt t="42954" x="5349875" y="3540125"/>
          <p14:tracePt t="42958" x="5357813" y="3548063"/>
          <p14:tracePt t="42964" x="5373688" y="3548063"/>
          <p14:tracePt t="42968" x="5381625" y="3548063"/>
          <p14:tracePt t="42971" x="5389563" y="3548063"/>
          <p14:tracePt t="42972" x="5397500" y="3548063"/>
          <p14:tracePt t="42976" x="5407025" y="3548063"/>
          <p14:tracePt t="42979" x="5414963" y="3548063"/>
          <p14:tracePt t="42982" x="5422900" y="3548063"/>
          <p14:tracePt t="42984" x="5422900" y="3556000"/>
          <p14:tracePt t="42986" x="5438775" y="3556000"/>
          <p14:tracePt t="42988" x="5446713" y="3556000"/>
          <p14:tracePt t="42990" x="5454650" y="3556000"/>
          <p14:tracePt t="42992" x="5462588" y="3556000"/>
          <p14:tracePt t="42994" x="5470525" y="3556000"/>
          <p14:tracePt t="42998" x="5478463" y="3556000"/>
          <p14:tracePt t="42999" x="5486400" y="3556000"/>
          <p14:tracePt t="43000" x="5502275" y="3563938"/>
          <p14:tracePt t="43003" x="5510213" y="3563938"/>
          <p14:tracePt t="43004" x="5518150" y="3563938"/>
          <p14:tracePt t="43006" x="5526088" y="3563938"/>
          <p14:tracePt t="43008" x="5534025" y="3563938"/>
          <p14:tracePt t="43010" x="5541963" y="3571875"/>
          <p14:tracePt t="43014" x="5557838" y="3571875"/>
          <p14:tracePt t="43016" x="5573713" y="3571875"/>
          <p14:tracePt t="43019" x="5581650" y="3571875"/>
          <p14:tracePt t="43020" x="5589588" y="3571875"/>
          <p14:tracePt t="43022" x="5597525" y="3571875"/>
          <p14:tracePt t="43024" x="5613400" y="3571875"/>
          <p14:tracePt t="43026" x="5621338" y="3571875"/>
          <p14:tracePt t="43028" x="5629275" y="3579813"/>
          <p14:tracePt t="43031" x="5645150" y="3579813"/>
          <p14:tracePt t="43036" x="5661025" y="3579813"/>
          <p14:tracePt t="43037" x="5676900" y="3579813"/>
          <p14:tracePt t="43038" x="5684838" y="3587750"/>
          <p14:tracePt t="43040" x="5700713" y="3587750"/>
          <p14:tracePt t="43042" x="5716588" y="3587750"/>
          <p14:tracePt t="43044" x="5724525" y="3587750"/>
          <p14:tracePt t="43047" x="5740400" y="3587750"/>
          <p14:tracePt t="43051" x="5773738" y="3587750"/>
          <p14:tracePt t="43053" x="5781675" y="3587750"/>
          <p14:tracePt t="43055" x="5797550" y="3587750"/>
          <p14:tracePt t="43056" x="5813425" y="3595688"/>
          <p14:tracePt t="43058" x="5829300" y="3595688"/>
          <p14:tracePt t="43060" x="5845175" y="3595688"/>
          <p14:tracePt t="43064" x="5876925" y="3595688"/>
          <p14:tracePt t="43067" x="5892800" y="3595688"/>
          <p14:tracePt t="43069" x="5908675" y="3595688"/>
          <p14:tracePt t="43070" x="5924550" y="3595688"/>
          <p14:tracePt t="43072" x="5940425" y="3595688"/>
          <p14:tracePt t="43074" x="5964238" y="3595688"/>
          <p14:tracePt t="43076" x="5980113" y="3595688"/>
          <p14:tracePt t="43078" x="5995988" y="3595688"/>
          <p14:tracePt t="43081" x="6011863" y="3595688"/>
          <p14:tracePt t="43083" x="6035675" y="3605213"/>
          <p14:tracePt t="43084" x="6051550" y="3605213"/>
          <p14:tracePt t="43086" x="6067425" y="3605213"/>
          <p14:tracePt t="43088" x="6091238" y="3605213"/>
          <p14:tracePt t="43090" x="6108700" y="3595688"/>
          <p14:tracePt t="43092" x="6132513" y="3595688"/>
          <p14:tracePt t="43094" x="6148388" y="3595688"/>
          <p14:tracePt t="43097" x="6172200" y="3595688"/>
          <p14:tracePt t="43100" x="6188075" y="3595688"/>
          <p14:tracePt t="43101" x="6211888" y="3595688"/>
          <p14:tracePt t="43103" x="6227763" y="3605213"/>
          <p14:tracePt t="43104" x="6243638" y="3605213"/>
          <p14:tracePt t="43106" x="6267450" y="3605213"/>
          <p14:tracePt t="43108" x="6283325" y="3605213"/>
          <p14:tracePt t="43110" x="6299200" y="3605213"/>
          <p14:tracePt t="43113" x="6323013" y="3605213"/>
          <p14:tracePt t="43115" x="6338888" y="3605213"/>
          <p14:tracePt t="43117" x="6354763" y="3605213"/>
          <p14:tracePt t="43118" x="6370638" y="3605213"/>
          <p14:tracePt t="43120" x="6386513" y="3605213"/>
          <p14:tracePt t="43122" x="6410325" y="3605213"/>
          <p14:tracePt t="43125" x="6426200" y="3605213"/>
          <p14:tracePt t="43131" x="6475413" y="3613150"/>
          <p14:tracePt t="43136" x="6523038" y="3621088"/>
          <p14:tracePt t="43138" x="6538913" y="3621088"/>
          <p14:tracePt t="43140" x="6554788" y="3621088"/>
          <p14:tracePt t="43143" x="6570663" y="3621088"/>
          <p14:tracePt t="43144" x="6586538" y="3621088"/>
          <p14:tracePt t="43148" x="6594475" y="3621088"/>
          <p14:tracePt t="43149" x="6610350" y="3621088"/>
          <p14:tracePt t="43151" x="6626225" y="3621088"/>
          <p14:tracePt t="43152" x="6642100" y="3621088"/>
          <p14:tracePt t="43154" x="6650038" y="3629025"/>
          <p14:tracePt t="43156" x="6657975" y="3629025"/>
          <p14:tracePt t="43159" x="6673850" y="3629025"/>
          <p14:tracePt t="43160" x="6681788" y="3629025"/>
          <p14:tracePt t="43164" x="6705600" y="3629025"/>
          <p14:tracePt t="43166" x="6713538" y="3629025"/>
          <p14:tracePt t="43168" x="6721475" y="3636963"/>
          <p14:tracePt t="43170" x="6729413" y="3636963"/>
          <p14:tracePt t="43172" x="6737350" y="3636963"/>
          <p14:tracePt t="43175" x="6745288" y="3636963"/>
          <p14:tracePt t="43176" x="6753225" y="3636963"/>
          <p14:tracePt t="43178" x="6761163" y="3636963"/>
          <p14:tracePt t="43181" x="6769100" y="3636963"/>
          <p14:tracePt t="43184" x="6777038" y="3644900"/>
          <p14:tracePt t="43185" x="6784975" y="3644900"/>
          <p14:tracePt t="43186" x="6794500" y="3644900"/>
          <p14:tracePt t="43190" x="6810375" y="3644900"/>
          <p14:tracePt t="43201" x="6842125" y="3644900"/>
          <p14:tracePt t="43202" x="6850063" y="3644900"/>
          <p14:tracePt t="43205" x="6858000" y="3644900"/>
          <p14:tracePt t="43206" x="6865938" y="3652838"/>
          <p14:tracePt t="43210" x="6873875" y="3652838"/>
          <p14:tracePt t="43213" x="6881813" y="3652838"/>
          <p14:tracePt t="43215" x="6889750" y="3652838"/>
          <p14:tracePt t="43217" x="6897688" y="3652838"/>
          <p14:tracePt t="43220" x="6905625" y="3652838"/>
          <p14:tracePt t="43223" x="6913563" y="3652838"/>
          <p14:tracePt t="43224" x="6921500" y="3652838"/>
          <p14:tracePt t="43226" x="6929438" y="3652838"/>
          <p14:tracePt t="43231" x="6937375" y="3652838"/>
          <p14:tracePt t="43233" x="6945313" y="3652838"/>
          <p14:tracePt t="43234" x="6953250" y="3652838"/>
          <p14:tracePt t="43238" x="6961188" y="3644900"/>
          <p14:tracePt t="43240" x="6969125" y="3644900"/>
          <p14:tracePt t="43242" x="6977063" y="3644900"/>
          <p14:tracePt t="43244" x="6985000" y="3644900"/>
          <p14:tracePt t="43247" x="6992938" y="3644900"/>
          <p14:tracePt t="43249" x="7000875" y="3644900"/>
          <p14:tracePt t="43250" x="7008813" y="3644900"/>
          <p14:tracePt t="43253" x="7008813" y="3636963"/>
          <p14:tracePt t="43254" x="7016750" y="3636963"/>
          <p14:tracePt t="43256" x="7024688" y="3636963"/>
          <p14:tracePt t="43258" x="7032625" y="3636963"/>
          <p14:tracePt t="43260" x="7040563" y="3636963"/>
          <p14:tracePt t="43264" x="7048500" y="3636963"/>
          <p14:tracePt t="43266" x="7056438" y="3629025"/>
          <p14:tracePt t="43269" x="7064375" y="3629025"/>
          <p14:tracePt t="43270" x="7072313" y="3629025"/>
          <p14:tracePt t="43274" x="7080250" y="3629025"/>
          <p14:tracePt t="43276" x="7088188" y="3629025"/>
          <p14:tracePt t="43281" x="7096125" y="3629025"/>
          <p14:tracePt t="43284" x="7104063" y="3629025"/>
          <p14:tracePt t="43286" x="7112000" y="3621088"/>
          <p14:tracePt t="43290" x="7119938" y="3621088"/>
          <p14:tracePt t="43297" x="7127875" y="3621088"/>
          <p14:tracePt t="43302" x="7135813" y="3621088"/>
          <p14:tracePt t="43310" x="7145338" y="3621088"/>
          <p14:tracePt t="43373" x="7153275" y="3621088"/>
          <p14:tracePt t="43380" x="7161213" y="3621088"/>
          <p14:tracePt t="43386" x="7169150" y="3621088"/>
          <p14:tracePt t="43389" x="7169150" y="3613150"/>
          <p14:tracePt t="43390" x="7177088" y="3613150"/>
          <p14:tracePt t="43397" x="7185025" y="3613150"/>
          <p14:tracePt t="43402" x="7192963" y="3613150"/>
          <p14:tracePt t="43408" x="7200900" y="3613150"/>
          <p14:tracePt t="43415" x="7208838" y="3613150"/>
          <p14:tracePt t="43420" x="7216775" y="3613150"/>
          <p14:tracePt t="43428" x="7224713" y="3613150"/>
          <p14:tracePt t="43499" x="7232650" y="3613150"/>
          <p14:tracePt t="43506" x="7232650" y="3605213"/>
          <p14:tracePt t="43605" x="7240588" y="3605213"/>
          <p14:tracePt t="43616" x="7248525" y="3605213"/>
          <p14:tracePt t="43624" x="7256463" y="3605213"/>
          <p14:tracePt t="43630" x="7256463" y="3595688"/>
          <p14:tracePt t="43634" x="7264400" y="3595688"/>
          <p14:tracePt t="43640" x="7272338" y="3595688"/>
          <p14:tracePt t="43647" x="7280275" y="3595688"/>
          <p14:tracePt t="43656" x="7288213" y="3595688"/>
          <p14:tracePt t="43667" x="7296150" y="3595688"/>
          <p14:tracePt t="43683" x="7304088" y="3595688"/>
          <p14:tracePt t="43702" x="7312025" y="3595688"/>
          <p14:tracePt t="43716" x="7319963" y="3595688"/>
          <p14:tracePt t="43720" x="7319963" y="3587750"/>
          <p14:tracePt t="43728" x="7327900" y="3587750"/>
          <p14:tracePt t="43742" x="7335838" y="3587750"/>
          <p14:tracePt t="43754" x="7343775" y="3587750"/>
          <p14:tracePt t="43774" x="7351713" y="3587750"/>
          <p14:tracePt t="43794" x="7359650" y="3587750"/>
          <p14:tracePt t="43804" x="7367588" y="3587750"/>
          <p14:tracePt t="43812" x="7375525" y="3587750"/>
          <p14:tracePt t="43820" x="7383463" y="3587750"/>
          <p14:tracePt t="43826" x="7391400" y="3587750"/>
          <p14:tracePt t="43832" x="7399338" y="3587750"/>
          <p14:tracePt t="43836" x="7407275" y="3587750"/>
          <p14:tracePt t="43842" x="7415213" y="3587750"/>
          <p14:tracePt t="43849" x="7423150" y="3587750"/>
          <p14:tracePt t="43852" x="7431088" y="3587750"/>
          <p14:tracePt t="43858" x="7439025" y="3579813"/>
          <p14:tracePt t="43866" x="7446963" y="3579813"/>
          <p14:tracePt t="43876" x="7454900" y="3579813"/>
          <p14:tracePt t="43938" x="7462838" y="3579813"/>
          <p14:tracePt t="44010" x="7470775" y="3579813"/>
          <p14:tracePt t="44047" x="7478713" y="3579813"/>
          <p14:tracePt t="44056" x="7486650" y="3579813"/>
          <p14:tracePt t="44065" x="7496175" y="3579813"/>
          <p14:tracePt t="44070" x="7504113" y="3579813"/>
          <p14:tracePt t="44076" x="7512050" y="3579813"/>
          <p14:tracePt t="44084" x="7519988" y="3579813"/>
          <p14:tracePt t="44090" x="7527925" y="3579813"/>
          <p14:tracePt t="44099" x="7535863" y="3579813"/>
          <p14:tracePt t="44106" x="7543800" y="3579813"/>
          <p14:tracePt t="44118" x="7551738" y="3579813"/>
          <p14:tracePt t="44135" x="7559675" y="3579813"/>
          <p14:tracePt t="44150" x="7567613" y="3579813"/>
          <p14:tracePt t="44164" x="7575550" y="3579813"/>
          <p14:tracePt t="44172" x="7583488" y="3579813"/>
          <p14:tracePt t="44184" x="7591425" y="3579813"/>
          <p14:tracePt t="44194" x="7599363" y="3579813"/>
          <p14:tracePt t="44215" x="7615238" y="3579813"/>
          <p14:tracePt t="44220" x="7623175" y="3579813"/>
          <p14:tracePt t="44231" x="7631113" y="3579813"/>
          <p14:tracePt t="44238" x="7639050" y="3579813"/>
          <p14:tracePt t="44250" x="7639050" y="3587750"/>
          <p14:tracePt t="44256" x="7646988" y="3587750"/>
          <p14:tracePt t="44323" x="7646988" y="3579813"/>
          <p14:tracePt t="44327" x="7654925" y="3579813"/>
          <p14:tracePt t="44336" x="7662863" y="3579813"/>
          <p14:tracePt t="44348" x="7670800" y="3579813"/>
          <p14:tracePt t="44358" x="7678738" y="3579813"/>
          <p14:tracePt t="44469" x="7678738" y="3587750"/>
          <p14:tracePt t="44473" x="7670800" y="3587750"/>
          <p14:tracePt t="44475" x="7670800" y="3595688"/>
          <p14:tracePt t="44478" x="7662863" y="3605213"/>
          <p14:tracePt t="44483" x="7662863" y="3613150"/>
          <p14:tracePt t="44484" x="7654925" y="3613150"/>
          <p14:tracePt t="44487" x="7654925" y="3621088"/>
          <p14:tracePt t="44488" x="7646988" y="3621088"/>
          <p14:tracePt t="44492" x="7639050" y="3629025"/>
          <p14:tracePt t="44497" x="7631113" y="3636963"/>
          <p14:tracePt t="44500" x="7623175" y="3644900"/>
          <p14:tracePt t="44503" x="7615238" y="3644900"/>
          <p14:tracePt t="44504" x="7615238" y="3652838"/>
          <p14:tracePt t="44506" x="7607300" y="3652838"/>
          <p14:tracePt t="44508" x="7599363" y="3660775"/>
          <p14:tracePt t="44510" x="7591425" y="3660775"/>
          <p14:tracePt t="44513" x="7591425" y="3668713"/>
          <p14:tracePt t="44515" x="7583488" y="3676650"/>
          <p14:tracePt t="44521" x="7559675" y="3684588"/>
          <p14:tracePt t="44522" x="7559675" y="3692525"/>
          <p14:tracePt t="44524" x="7551738" y="3700463"/>
          <p14:tracePt t="44526" x="7543800" y="3700463"/>
          <p14:tracePt t="44528" x="7535863" y="3708400"/>
          <p14:tracePt t="44532" x="7527925" y="3716338"/>
          <p14:tracePt t="44536" x="7512050" y="3724275"/>
          <p14:tracePt t="44538" x="7512050" y="3732213"/>
          <p14:tracePt t="44540" x="7504113" y="3732213"/>
          <p14:tracePt t="44542" x="7496175" y="3740150"/>
          <p14:tracePt t="44544" x="7486650" y="3740150"/>
          <p14:tracePt t="44547" x="7486650" y="3748088"/>
          <p14:tracePt t="44553" x="7470775" y="3763963"/>
          <p14:tracePt t="44554" x="7462838" y="3763963"/>
          <p14:tracePt t="44556" x="7454900" y="3771900"/>
          <p14:tracePt t="44558" x="7454900" y="3779838"/>
          <p14:tracePt t="44560" x="7446963" y="3779838"/>
          <p14:tracePt t="44563" x="7439025" y="3787775"/>
          <p14:tracePt t="44566" x="7431088" y="3795713"/>
          <p14:tracePt t="44569" x="7431088" y="3803650"/>
          <p14:tracePt t="44571" x="7423150" y="3811588"/>
          <p14:tracePt t="44572" x="7415213" y="3811588"/>
          <p14:tracePt t="44574" x="7415213" y="3819525"/>
          <p14:tracePt t="44576" x="7407275" y="3827463"/>
          <p14:tracePt t="44582" x="7399338" y="3827463"/>
          <p14:tracePt t="44585" x="7399338" y="3835400"/>
          <p14:tracePt t="44586" x="7391400" y="3843338"/>
          <p14:tracePt t="44592" x="7383463" y="3851275"/>
          <p14:tracePt t="44598" x="7375525" y="3851275"/>
          <p14:tracePt t="44601" x="7375525" y="3859213"/>
          <p14:tracePt t="44604" x="7367588" y="3859213"/>
          <p14:tracePt t="44606" x="7367588" y="3867150"/>
          <p14:tracePt t="44608" x="7359650" y="3867150"/>
          <p14:tracePt t="44613" x="7359650" y="3875088"/>
          <p14:tracePt t="44615" x="7351713" y="3875088"/>
          <p14:tracePt t="44618" x="7343775" y="3883025"/>
          <p14:tracePt t="44620" x="7335838" y="3883025"/>
          <p14:tracePt t="44622" x="7335838" y="3890963"/>
          <p14:tracePt t="44624" x="7327900" y="3890963"/>
          <p14:tracePt t="44628" x="7327900" y="3898900"/>
          <p14:tracePt t="44629" x="7319963" y="3898900"/>
          <p14:tracePt t="44631" x="7312025" y="3906838"/>
          <p14:tracePt t="44634" x="7304088" y="3906838"/>
          <p14:tracePt t="44636" x="7296150" y="3914775"/>
          <p14:tracePt t="44640" x="7288213" y="3922713"/>
          <p14:tracePt t="44643" x="7280275" y="3922713"/>
          <p14:tracePt t="44644" x="7272338" y="3930650"/>
          <p14:tracePt t="44649" x="7264400" y="3930650"/>
          <p14:tracePt t="44652" x="7248525" y="3938588"/>
          <p14:tracePt t="44654" x="7240588" y="3948113"/>
          <p14:tracePt t="44656" x="7232650" y="3948113"/>
          <p14:tracePt t="44659" x="7224713" y="3956050"/>
          <p14:tracePt t="44660" x="7216775" y="3956050"/>
          <p14:tracePt t="44663" x="7208838" y="3956050"/>
          <p14:tracePt t="44665" x="7200900" y="3963988"/>
          <p14:tracePt t="44667" x="7192963" y="3963988"/>
          <p14:tracePt t="44669" x="7185025" y="3971925"/>
          <p14:tracePt t="44671" x="7177088" y="3971925"/>
          <p14:tracePt t="44672" x="7169150" y="3971925"/>
          <p14:tracePt t="44675" x="7161213" y="3971925"/>
          <p14:tracePt t="44676" x="7153275" y="3979863"/>
          <p14:tracePt t="44678" x="7145338" y="3979863"/>
          <p14:tracePt t="44681" x="7127875" y="3979863"/>
          <p14:tracePt t="44684" x="7119938" y="3987800"/>
          <p14:tracePt t="44685" x="7112000" y="3987800"/>
          <p14:tracePt t="44686" x="7104063" y="3987800"/>
          <p14:tracePt t="44689" x="7096125" y="3995738"/>
          <p14:tracePt t="44690" x="7080250" y="3995738"/>
          <p14:tracePt t="44692" x="7072313" y="3995738"/>
          <p14:tracePt t="44694" x="7064375" y="3995738"/>
          <p14:tracePt t="44698" x="7056438" y="3995738"/>
          <p14:tracePt t="44699" x="7040563" y="3995738"/>
          <p14:tracePt t="44701" x="7032625" y="3995738"/>
          <p14:tracePt t="44703" x="7024688" y="4003675"/>
          <p14:tracePt t="44705" x="7008813" y="4003675"/>
          <p14:tracePt t="44706" x="7000875" y="4003675"/>
          <p14:tracePt t="44708" x="6985000" y="4003675"/>
          <p14:tracePt t="44710" x="6977063" y="4003675"/>
          <p14:tracePt t="44713" x="6961188" y="4003675"/>
          <p14:tracePt t="44715" x="6953250" y="4003675"/>
          <p14:tracePt t="44717" x="6937375" y="4003675"/>
          <p14:tracePt t="44718" x="6921500" y="4003675"/>
          <p14:tracePt t="44721" x="6905625" y="4003675"/>
          <p14:tracePt t="44722" x="6889750" y="3995738"/>
          <p14:tracePt t="44724" x="6873875" y="3995738"/>
          <p14:tracePt t="44726" x="6865938" y="3995738"/>
          <p14:tracePt t="44728" x="6850063" y="3995738"/>
          <p14:tracePt t="44731" x="6826250" y="3987800"/>
          <p14:tracePt t="44734" x="6810375" y="3987800"/>
          <p14:tracePt t="44737" x="6769100" y="3979863"/>
          <p14:tracePt t="44738" x="6753225" y="3979863"/>
          <p14:tracePt t="44740" x="6729413" y="3971925"/>
          <p14:tracePt t="44742" x="6713538" y="3971925"/>
          <p14:tracePt t="44744" x="6689725" y="3963988"/>
          <p14:tracePt t="44747" x="6665913" y="3963988"/>
          <p14:tracePt t="44750" x="6610350" y="3956050"/>
          <p14:tracePt t="44753" x="6594475" y="3948113"/>
          <p14:tracePt t="44754" x="6562725" y="3948113"/>
          <p14:tracePt t="44756" x="6538913" y="3938588"/>
          <p14:tracePt t="44758" x="6507163" y="3938588"/>
          <p14:tracePt t="44760" x="6483350" y="3938588"/>
          <p14:tracePt t="44763" x="6451600" y="3930650"/>
          <p14:tracePt t="44765" x="6418263" y="3922713"/>
          <p14:tracePt t="44771" x="6323013" y="3906838"/>
          <p14:tracePt t="44772" x="6291263" y="3898900"/>
          <p14:tracePt t="44774" x="6259513" y="3898900"/>
          <p14:tracePt t="44776" x="6227763" y="3890963"/>
          <p14:tracePt t="44778" x="6196013" y="3883025"/>
          <p14:tracePt t="44781" x="6156325" y="3875088"/>
          <p14:tracePt t="44787" x="6051550" y="3859213"/>
          <p14:tracePt t="44789" x="6011863" y="3851275"/>
          <p14:tracePt t="44790" x="5980113" y="3851275"/>
          <p14:tracePt t="44792" x="5940425" y="3843338"/>
          <p14:tracePt t="44794" x="5908675" y="3835400"/>
          <p14:tracePt t="44797" x="5868988" y="3827463"/>
          <p14:tracePt t="44801" x="5797550" y="3819525"/>
          <p14:tracePt t="44804" x="5716588" y="3803650"/>
          <p14:tracePt t="44806" x="5684838" y="3795713"/>
          <p14:tracePt t="44808" x="5645150" y="3795713"/>
          <p14:tracePt t="44810" x="5597525" y="3787775"/>
          <p14:tracePt t="44814" x="5526088" y="3779838"/>
          <p14:tracePt t="44817" x="5494338" y="3771900"/>
          <p14:tracePt t="44818" x="5454650" y="3771900"/>
          <p14:tracePt t="44823" x="5373688" y="3763963"/>
          <p14:tracePt t="44824" x="5334000" y="3756025"/>
          <p14:tracePt t="44826" x="5294313" y="3756025"/>
          <p14:tracePt t="44828" x="5254625" y="3748088"/>
          <p14:tracePt t="44831" x="5214938" y="3748088"/>
          <p14:tracePt t="44832" x="5175250" y="3740150"/>
          <p14:tracePt t="44835" x="5135563" y="3732213"/>
          <p14:tracePt t="44836" x="5087938" y="3724275"/>
          <p14:tracePt t="44838" x="5046663" y="3716338"/>
          <p14:tracePt t="44840" x="4999038" y="3716338"/>
          <p14:tracePt t="44842" x="4967288" y="3708400"/>
          <p14:tracePt t="44844" x="4919663" y="3700463"/>
          <p14:tracePt t="44847" x="4879975" y="3700463"/>
          <p14:tracePt t="44849" x="4848225" y="3692525"/>
          <p14:tracePt t="44850" x="4808538" y="3692525"/>
          <p14:tracePt t="44852" x="4768850" y="3684588"/>
          <p14:tracePt t="44854" x="4729163" y="3684588"/>
          <p14:tracePt t="44856" x="4687888" y="3676650"/>
          <p14:tracePt t="44858" x="4648200" y="3668713"/>
          <p14:tracePt t="44860" x="4616450" y="3668713"/>
          <p14:tracePt t="44862" x="4576763" y="3660775"/>
          <p14:tracePt t="44864" x="4537075" y="3660775"/>
          <p14:tracePt t="44867" x="4505325" y="3652838"/>
          <p14:tracePt t="44868" x="4465638" y="3652838"/>
          <p14:tracePt t="44870" x="4425950" y="3644900"/>
          <p14:tracePt t="44872" x="4394200" y="3644900"/>
          <p14:tracePt t="44874" x="4362450" y="3636963"/>
          <p14:tracePt t="44876" x="4329113" y="3636963"/>
          <p14:tracePt t="44878" x="4297363" y="3636963"/>
          <p14:tracePt t="44880" x="4257675" y="3629025"/>
          <p14:tracePt t="44882" x="4225925" y="3629025"/>
          <p14:tracePt t="44884" x="4194175" y="3629025"/>
          <p14:tracePt t="44886" x="4162425" y="3621088"/>
          <p14:tracePt t="44888" x="4122738" y="3621088"/>
          <p14:tracePt t="44890" x="4090988" y="3613150"/>
          <p14:tracePt t="44892" x="4059238" y="3613150"/>
          <p14:tracePt t="44894" x="4027488" y="3613150"/>
          <p14:tracePt t="44896" x="3986213" y="3605213"/>
          <p14:tracePt t="44898" x="3954463" y="3605213"/>
          <p14:tracePt t="44900" x="3922713" y="3605213"/>
          <p14:tracePt t="44902" x="3890963" y="3605213"/>
          <p14:tracePt t="44904" x="3859213" y="3595688"/>
          <p14:tracePt t="44906" x="3827463" y="3595688"/>
          <p14:tracePt t="44908" x="3787775" y="3595688"/>
          <p14:tracePt t="44910" x="3756025" y="3587750"/>
          <p14:tracePt t="44912" x="3724275" y="3587750"/>
          <p14:tracePt t="44914" x="3692525" y="3587750"/>
          <p14:tracePt t="44916" x="3660775" y="3587750"/>
          <p14:tracePt t="44918" x="3627438" y="3587750"/>
          <p14:tracePt t="44920" x="3595688" y="3579813"/>
          <p14:tracePt t="44922" x="3563938" y="3579813"/>
          <p14:tracePt t="44924" x="3532188" y="3579813"/>
          <p14:tracePt t="44926" x="3500438" y="3579813"/>
          <p14:tracePt t="44928" x="3468688" y="3571875"/>
          <p14:tracePt t="44930" x="3436938" y="3571875"/>
          <p14:tracePt t="44932" x="3413125" y="3571875"/>
          <p14:tracePt t="44934" x="3381375" y="3571875"/>
          <p14:tracePt t="44936" x="3357563" y="3571875"/>
          <p14:tracePt t="44938" x="3325813" y="3571875"/>
          <p14:tracePt t="44940" x="3300413" y="3571875"/>
          <p14:tracePt t="44942" x="3268663" y="3571875"/>
          <p14:tracePt t="44944" x="3244850" y="3563938"/>
          <p14:tracePt t="44946" x="3221038" y="3563938"/>
          <p14:tracePt t="44948" x="3197225" y="3563938"/>
          <p14:tracePt t="44950" x="3165475" y="3563938"/>
          <p14:tracePt t="44952" x="3141663" y="3563938"/>
          <p14:tracePt t="44954" x="3125788" y="3563938"/>
          <p14:tracePt t="44956" x="3101975" y="3563938"/>
          <p14:tracePt t="44958" x="3078163" y="3563938"/>
          <p14:tracePt t="44960" x="3054350" y="3556000"/>
          <p14:tracePt t="44962" x="3030538" y="3556000"/>
          <p14:tracePt t="44965" x="3014663" y="3556000"/>
          <p14:tracePt t="44966" x="2990850" y="3556000"/>
          <p14:tracePt t="44968" x="2974975" y="3556000"/>
          <p14:tracePt t="44970" x="2949575" y="3556000"/>
          <p14:tracePt t="44972" x="2933700" y="3556000"/>
          <p14:tracePt t="44974" x="2917825" y="3548063"/>
          <p14:tracePt t="44976" x="2894013" y="3548063"/>
          <p14:tracePt t="44978" x="2878138" y="3548063"/>
          <p14:tracePt t="44980" x="2862263" y="3548063"/>
          <p14:tracePt t="44982" x="2846388" y="3548063"/>
          <p14:tracePt t="44984" x="2830513" y="3548063"/>
          <p14:tracePt t="44986" x="2814638" y="3548063"/>
          <p14:tracePt t="44988" x="2798763" y="3548063"/>
          <p14:tracePt t="44990" x="2782888" y="3548063"/>
          <p14:tracePt t="44992" x="2774950" y="3548063"/>
          <p14:tracePt t="44994" x="2759075" y="3548063"/>
          <p14:tracePt t="44997" x="2743200" y="3548063"/>
          <p14:tracePt t="44998" x="2727325" y="3548063"/>
          <p14:tracePt t="45000" x="2719388" y="3548063"/>
          <p14:tracePt t="45002" x="2703513" y="3548063"/>
          <p14:tracePt t="45004" x="2695575" y="3548063"/>
          <p14:tracePt t="45006" x="2679700" y="3548063"/>
          <p14:tracePt t="45008" x="2671763" y="3548063"/>
          <p14:tracePt t="45010" x="2663825" y="3548063"/>
          <p14:tracePt t="45012" x="2655888" y="3548063"/>
          <p14:tracePt t="45014" x="2640013" y="3548063"/>
          <p14:tracePt t="45016" x="2632075" y="3548063"/>
          <p14:tracePt t="45018" x="2624138" y="3548063"/>
          <p14:tracePt t="45020" x="2616200" y="3548063"/>
          <p14:tracePt t="45022" x="2606675" y="3548063"/>
          <p14:tracePt t="45024" x="2598738" y="3548063"/>
          <p14:tracePt t="45026" x="2590800" y="3548063"/>
          <p14:tracePt t="45028" x="2582863" y="3548063"/>
          <p14:tracePt t="45030" x="2574925" y="3556000"/>
          <p14:tracePt t="45032" x="2566988" y="3556000"/>
          <p14:tracePt t="45034" x="2559050" y="3556000"/>
          <p14:tracePt t="45036" x="2551113" y="3556000"/>
          <p14:tracePt t="45038" x="2543175" y="3556000"/>
          <p14:tracePt t="45040" x="2535238" y="3556000"/>
          <p14:tracePt t="45042" x="2527300" y="3556000"/>
          <p14:tracePt t="45044" x="2519363" y="3556000"/>
          <p14:tracePt t="45047" x="2511425" y="3556000"/>
          <p14:tracePt t="45049" x="2503488" y="3556000"/>
          <p14:tracePt t="45050" x="2495550" y="3556000"/>
          <p14:tracePt t="45052" x="2487613" y="3563938"/>
          <p14:tracePt t="45054" x="2479675" y="3563938"/>
          <p14:tracePt t="45056" x="2463800" y="3563938"/>
          <p14:tracePt t="45058" x="2455863" y="3563938"/>
          <p14:tracePt t="45060" x="2447925" y="3563938"/>
          <p14:tracePt t="45062" x="2439988" y="3563938"/>
          <p14:tracePt t="45064" x="2432050" y="3563938"/>
          <p14:tracePt t="45066" x="2424113" y="3571875"/>
          <p14:tracePt t="45068" x="2408238" y="3571875"/>
          <p14:tracePt t="45070" x="2400300" y="3571875"/>
          <p14:tracePt t="45072" x="2392363" y="3571875"/>
          <p14:tracePt t="45074" x="2384425" y="3579813"/>
          <p14:tracePt t="45076" x="2368550" y="3579813"/>
          <p14:tracePt t="45078" x="2360613" y="3579813"/>
          <p14:tracePt t="45080" x="2352675" y="3579813"/>
          <p14:tracePt t="45082" x="2344738" y="3587750"/>
          <p14:tracePt t="45084" x="2336800" y="3587750"/>
          <p14:tracePt t="45086" x="2328863" y="3587750"/>
          <p14:tracePt t="45088" x="2312988" y="3587750"/>
          <p14:tracePt t="45090" x="2305050" y="3595688"/>
          <p14:tracePt t="45092" x="2297113" y="3595688"/>
          <p14:tracePt t="45094" x="2289175" y="3595688"/>
          <p14:tracePt t="45097" x="2281238" y="3595688"/>
          <p14:tracePt t="45098" x="2273300" y="3605213"/>
          <p14:tracePt t="45100" x="2265363" y="3605213"/>
          <p14:tracePt t="45102" x="2255838" y="3605213"/>
          <p14:tracePt t="45104" x="2247900" y="3605213"/>
          <p14:tracePt t="45106" x="2239963" y="3605213"/>
          <p14:tracePt t="45108" x="2232025" y="3613150"/>
          <p14:tracePt t="45110" x="2216150" y="3613150"/>
          <p14:tracePt t="45115" x="2208213" y="3621088"/>
          <p14:tracePt t="45116" x="2200275" y="3621088"/>
          <p14:tracePt t="45118" x="2192338" y="3621088"/>
          <p14:tracePt t="45120" x="2184400" y="3629025"/>
          <p14:tracePt t="45122" x="2176463" y="3629025"/>
          <p14:tracePt t="45124" x="2168525" y="3629025"/>
          <p14:tracePt t="45126" x="2160588" y="3629025"/>
          <p14:tracePt t="45128" x="2152650" y="3636963"/>
          <p14:tracePt t="45132" x="2144713" y="3636963"/>
          <p14:tracePt t="45134" x="2136775" y="3644900"/>
          <p14:tracePt t="45136" x="2128838" y="3644900"/>
          <p14:tracePt t="45138" x="2120900" y="3644900"/>
          <p14:tracePt t="45142" x="2112963" y="3644900"/>
          <p14:tracePt t="45144" x="2105025" y="3652838"/>
          <p14:tracePt t="45146" x="2097088" y="3652838"/>
          <p14:tracePt t="45150" x="2089150" y="3652838"/>
          <p14:tracePt t="45152" x="2081213" y="3652838"/>
          <p14:tracePt t="45154" x="2073275" y="3660775"/>
          <p14:tracePt t="45158" x="2065338" y="3660775"/>
          <p14:tracePt t="45160" x="2057400" y="3660775"/>
          <p14:tracePt t="45165" x="2049463" y="3668713"/>
          <p14:tracePt t="45166" x="2041525" y="3668713"/>
          <p14:tracePt t="45170" x="2033588" y="3668713"/>
          <p14:tracePt t="45172" x="2025650" y="3668713"/>
          <p14:tracePt t="45174" x="2025650" y="3676650"/>
          <p14:tracePt t="45176" x="2017713" y="3676650"/>
          <p14:tracePt t="45180" x="2009775" y="3676650"/>
          <p14:tracePt t="45184" x="2001838" y="3676650"/>
          <p14:tracePt t="45188" x="2001838" y="3684588"/>
          <p14:tracePt t="45190" x="1993900" y="3684588"/>
          <p14:tracePt t="45202" x="1985963" y="3684588"/>
          <p14:tracePt t="45216" x="1985963" y="3692525"/>
          <p14:tracePt t="45317" x="1985963" y="3684588"/>
          <p14:tracePt t="45319" x="1993900" y="3684588"/>
          <p14:tracePt t="45328" x="2001838" y="3684588"/>
          <p14:tracePt t="45333" x="2009775" y="3684588"/>
          <p14:tracePt t="45336" x="2017713" y="3684588"/>
          <p14:tracePt t="45338" x="2017713" y="3676650"/>
          <p14:tracePt t="45340" x="2025650" y="3676650"/>
          <p14:tracePt t="45344" x="2033588" y="3676650"/>
          <p14:tracePt t="45348" x="2041525" y="3676650"/>
          <p14:tracePt t="45350" x="2049463" y="3676650"/>
          <p14:tracePt t="45352" x="2057400" y="3668713"/>
          <p14:tracePt t="45356" x="2065338" y="3668713"/>
          <p14:tracePt t="45358" x="2073275" y="3668713"/>
          <p14:tracePt t="45361" x="2081213" y="3668713"/>
          <p14:tracePt t="45363" x="2089150" y="3668713"/>
          <p14:tracePt t="45365" x="2097088" y="3660775"/>
          <p14:tracePt t="45368" x="2105025" y="3660775"/>
          <p14:tracePt t="45370" x="2112963" y="3660775"/>
          <p14:tracePt t="45372" x="2120900" y="3660775"/>
          <p14:tracePt t="45374" x="2128838" y="3660775"/>
          <p14:tracePt t="45377" x="2136775" y="3652838"/>
          <p14:tracePt t="45378" x="2144713" y="3652838"/>
          <p14:tracePt t="45381" x="2152650" y="3652838"/>
          <p14:tracePt t="45383" x="2160588" y="3644900"/>
          <p14:tracePt t="45385" x="2168525" y="3644900"/>
          <p14:tracePt t="45388" x="2176463" y="3636963"/>
          <p14:tracePt t="45390" x="2184400" y="3636963"/>
          <p14:tracePt t="45393" x="2192338" y="3636963"/>
          <p14:tracePt t="45394" x="2200275" y="3636963"/>
          <p14:tracePt t="45399" x="2208213" y="3629025"/>
          <p14:tracePt t="45401" x="2216150" y="3629025"/>
          <p14:tracePt t="45404" x="2224088" y="3629025"/>
          <p14:tracePt t="45408" x="2232025" y="3629025"/>
          <p14:tracePt t="45411" x="2239963" y="3629025"/>
          <p14:tracePt t="45414" x="2239963" y="3621088"/>
          <p14:tracePt t="45418" x="2247900" y="3621088"/>
          <p14:tracePt t="45424" x="2255838" y="3621088"/>
          <p14:tracePt t="45483" x="2255838" y="3613150"/>
          <p14:tracePt t="45494" x="2247900" y="3613150"/>
          <p14:tracePt t="45500" x="2247900" y="3605213"/>
          <p14:tracePt t="45508" x="2239963" y="3605213"/>
          <p14:tracePt t="45520" x="2232025" y="3605213"/>
          <p14:tracePt t="45524" x="2232025" y="3595688"/>
          <p14:tracePt t="45534" x="2224088" y="3595688"/>
          <p14:tracePt t="45550" x="2216150" y="3595688"/>
          <p14:tracePt t="45646" x="2208213" y="3595688"/>
          <p14:tracePt t="45656" x="2200275" y="3595688"/>
          <p14:tracePt t="45662" x="2192338" y="3595688"/>
          <p14:tracePt t="45670" x="2184400" y="3595688"/>
          <p14:tracePt t="45676" x="2176463" y="3595688"/>
          <p14:tracePt t="45686" x="2168525" y="3595688"/>
          <p14:tracePt t="45694" x="2160588" y="3587750"/>
          <p14:tracePt t="45702" x="2152650" y="3587750"/>
          <p14:tracePt t="45707" x="2144713" y="3587750"/>
          <p14:tracePt t="45714" x="2136775" y="3587750"/>
          <p14:tracePt t="45718" x="2128838" y="3587750"/>
          <p14:tracePt t="45721" x="2120900" y="3587750"/>
          <p14:tracePt t="45727" x="2112963" y="3587750"/>
          <p14:tracePt t="45732" x="2105025" y="3587750"/>
          <p14:tracePt t="45736" x="2097088" y="3587750"/>
          <p14:tracePt t="45740" x="2089150" y="3587750"/>
          <p14:tracePt t="45746" x="2081213" y="3587750"/>
          <p14:tracePt t="45750" x="2073275" y="3587750"/>
          <p14:tracePt t="45754" x="2065338" y="3587750"/>
          <p14:tracePt t="45758" x="2057400" y="3579813"/>
          <p14:tracePt t="45760" x="2049463" y="3579813"/>
          <p14:tracePt t="45762" x="2041525" y="3579813"/>
          <p14:tracePt t="45766" x="2033588" y="3579813"/>
          <p14:tracePt t="45769" x="2025650" y="3579813"/>
          <p14:tracePt t="45770" x="2017713" y="3579813"/>
          <p14:tracePt t="45772" x="2009775" y="3579813"/>
          <p14:tracePt t="45776" x="2001838" y="3579813"/>
          <p14:tracePt t="45778" x="1993900" y="3579813"/>
          <p14:tracePt t="45781" x="1985963" y="3579813"/>
          <p14:tracePt t="45785" x="1978025" y="3579813"/>
          <p14:tracePt t="45786" x="1970088" y="3579813"/>
          <p14:tracePt t="45790" x="1962150" y="3579813"/>
          <p14:tracePt t="45794" x="1954213" y="3579813"/>
          <p14:tracePt t="45799" x="1946275" y="3571875"/>
          <p14:tracePt t="45802" x="1938338" y="3571875"/>
          <p14:tracePt t="45806" x="1930400" y="3571875"/>
          <p14:tracePt t="45810" x="1922463" y="3571875"/>
          <p14:tracePt t="45818" x="1912938" y="3571875"/>
          <p14:tracePt t="45824" x="1905000" y="3571875"/>
          <p14:tracePt t="45833" x="1897063" y="3571875"/>
          <p14:tracePt t="45840" x="1889125" y="3571875"/>
          <p14:tracePt t="45849" x="1881188" y="3571875"/>
          <p14:tracePt t="45858" x="1873250" y="3571875"/>
          <p14:tracePt t="45872" x="1865313" y="3571875"/>
          <p14:tracePt t="45884" x="1857375" y="3571875"/>
          <p14:tracePt t="45892" x="1849438" y="3571875"/>
          <p14:tracePt t="45900" x="1841500" y="3571875"/>
          <p14:tracePt t="45908" x="1833563" y="3579813"/>
          <p14:tracePt t="45915" x="1825625" y="3579813"/>
          <p14:tracePt t="45926" x="1817688" y="3579813"/>
          <p14:tracePt t="45938" x="1817688" y="3587750"/>
          <p14:tracePt t="45969" x="1817688" y="3595688"/>
          <p14:tracePt t="45972" x="1809750" y="3595688"/>
          <p14:tracePt t="45976" x="1809750" y="3605213"/>
          <p14:tracePt t="45982" x="1809750" y="3613150"/>
          <p14:tracePt t="45986" x="1809750" y="3621088"/>
          <p14:tracePt t="45990" x="1809750" y="3629025"/>
          <p14:tracePt t="45998" x="1809750" y="3644900"/>
          <p14:tracePt t="46002" x="1809750" y="3652838"/>
          <p14:tracePt t="46006" x="1809750" y="3660775"/>
          <p14:tracePt t="46010" x="1809750" y="3668713"/>
          <p14:tracePt t="46015" x="1809750" y="3676650"/>
          <p14:tracePt t="46018" x="1809750" y="3684588"/>
          <p14:tracePt t="46022" x="1809750" y="3692525"/>
          <p14:tracePt t="46026" x="1809750" y="3700463"/>
          <p14:tracePt t="46031" x="1809750" y="3708400"/>
          <p14:tracePt t="46034" x="1817688" y="3716338"/>
          <p14:tracePt t="46036" x="1817688" y="3724275"/>
          <p14:tracePt t="46040" x="1817688" y="3732213"/>
          <p14:tracePt t="46044" x="1817688" y="3740150"/>
          <p14:tracePt t="46047" x="1825625" y="3748088"/>
          <p14:tracePt t="46051" x="1825625" y="3756025"/>
          <p14:tracePt t="46052" x="1825625" y="3763963"/>
          <p14:tracePt t="46054" x="1833563" y="3763963"/>
          <p14:tracePt t="46056" x="1833563" y="3771900"/>
          <p14:tracePt t="46058" x="1841500" y="3771900"/>
          <p14:tracePt t="46060" x="1841500" y="3779838"/>
          <p14:tracePt t="46065" x="1849438" y="3787775"/>
          <p14:tracePt t="46067" x="1857375" y="3787775"/>
          <p14:tracePt t="46069" x="1857375" y="3795713"/>
          <p14:tracePt t="46071" x="1865313" y="3795713"/>
          <p14:tracePt t="46072" x="1873250" y="3795713"/>
          <p14:tracePt t="46074" x="1881188" y="3803650"/>
          <p14:tracePt t="46078" x="1889125" y="3811588"/>
          <p14:tracePt t="46081" x="1897063" y="3811588"/>
          <p14:tracePt t="46082" x="1905000" y="3811588"/>
          <p14:tracePt t="46085" x="1912938" y="3819525"/>
          <p14:tracePt t="46086" x="1922463" y="3819525"/>
          <p14:tracePt t="46088" x="1938338" y="3819525"/>
          <p14:tracePt t="46090" x="1946275" y="3827463"/>
          <p14:tracePt t="46092" x="1954213" y="3827463"/>
          <p14:tracePt t="46094" x="1970088" y="3827463"/>
          <p14:tracePt t="46097" x="1978025" y="3835400"/>
          <p14:tracePt t="46100" x="2001838" y="3835400"/>
          <p14:tracePt t="46102" x="2017713" y="3835400"/>
          <p14:tracePt t="46104" x="2025650" y="3835400"/>
          <p14:tracePt t="46106" x="2041525" y="3843338"/>
          <p14:tracePt t="46108" x="2057400" y="3843338"/>
          <p14:tracePt t="46111" x="2073275" y="3843338"/>
          <p14:tracePt t="46113" x="2089150" y="3843338"/>
          <p14:tracePt t="46115" x="2105025" y="3843338"/>
          <p14:tracePt t="46118" x="2120900" y="3843338"/>
          <p14:tracePt t="46119" x="2136775" y="3843338"/>
          <p14:tracePt t="46120" x="2160588" y="3843338"/>
          <p14:tracePt t="46122" x="2176463" y="3851275"/>
          <p14:tracePt t="46124" x="2192338" y="3851275"/>
          <p14:tracePt t="46127" x="2216150" y="3851275"/>
          <p14:tracePt t="46128" x="2232025" y="3859213"/>
          <p14:tracePt t="46131" x="2255838" y="3859213"/>
          <p14:tracePt t="46133" x="2273300" y="3859213"/>
          <p14:tracePt t="46134" x="2297113" y="3859213"/>
          <p14:tracePt t="46136" x="2320925" y="3859213"/>
          <p14:tracePt t="46139" x="2336800" y="3859213"/>
          <p14:tracePt t="46141" x="2360613" y="3859213"/>
          <p14:tracePt t="46147" x="2424113" y="3859213"/>
          <p14:tracePt t="46151" x="2471738" y="3859213"/>
          <p14:tracePt t="46152" x="2487613" y="3851275"/>
          <p14:tracePt t="46154" x="2511425" y="3851275"/>
          <p14:tracePt t="46156" x="2535238" y="3851275"/>
          <p14:tracePt t="46159" x="2559050" y="3851275"/>
          <p14:tracePt t="46160" x="2582863" y="3851275"/>
          <p14:tracePt t="46163" x="2598738" y="3851275"/>
          <p14:tracePt t="46165" x="2624138" y="3851275"/>
          <p14:tracePt t="46167" x="2647950" y="3851275"/>
          <p14:tracePt t="46168" x="2671763" y="3843338"/>
          <p14:tracePt t="46170" x="2703513" y="3843338"/>
          <p14:tracePt t="46172" x="2719388" y="3843338"/>
          <p14:tracePt t="46175" x="2743200" y="3843338"/>
          <p14:tracePt t="46176" x="2767013" y="3843338"/>
          <p14:tracePt t="46178" x="2790825" y="3843338"/>
          <p14:tracePt t="46181" x="2814638" y="3843338"/>
          <p14:tracePt t="46183" x="2838450" y="3843338"/>
          <p14:tracePt t="46184" x="2862263" y="3835400"/>
          <p14:tracePt t="46186" x="2886075" y="3835400"/>
          <p14:tracePt t="46188" x="2909888" y="3835400"/>
          <p14:tracePt t="46190" x="2933700" y="3835400"/>
          <p14:tracePt t="46192" x="2957513" y="3835400"/>
          <p14:tracePt t="46194" x="2982913" y="3835400"/>
          <p14:tracePt t="46197" x="3006725" y="3835400"/>
          <p14:tracePt t="46215" x="3197225" y="3827463"/>
          <p14:tracePt t="46217" x="3213100" y="3827463"/>
          <p14:tracePt t="46221" x="3260725" y="3827463"/>
          <p14:tracePt t="46222" x="3276600" y="3827463"/>
          <p14:tracePt t="46224" x="3292475" y="3827463"/>
          <p14:tracePt t="46226" x="3308350" y="3827463"/>
          <p14:tracePt t="46228" x="3333750" y="3827463"/>
          <p14:tracePt t="46231" x="3349625" y="3827463"/>
          <p14:tracePt t="46233" x="3365500" y="3827463"/>
          <p14:tracePt t="46234" x="3381375" y="3827463"/>
          <p14:tracePt t="46237" x="3397250" y="3827463"/>
          <p14:tracePt t="46238" x="3413125" y="3827463"/>
          <p14:tracePt t="46240" x="3436938" y="3827463"/>
          <p14:tracePt t="46242" x="3444875" y="3827463"/>
          <p14:tracePt t="46244" x="3460750" y="3827463"/>
          <p14:tracePt t="46247" x="3476625" y="3819525"/>
          <p14:tracePt t="46249" x="3492500" y="3819525"/>
          <p14:tracePt t="46251" x="3516313" y="3827463"/>
          <p14:tracePt t="46252" x="3524250" y="3827463"/>
          <p14:tracePt t="46254" x="3540125" y="3819525"/>
          <p14:tracePt t="46256" x="3556000" y="3819525"/>
          <p14:tracePt t="46258" x="3571875" y="3819525"/>
          <p14:tracePt t="46260" x="3595688" y="3819525"/>
          <p14:tracePt t="46263" x="3603625" y="3819525"/>
          <p14:tracePt t="46265" x="3619500" y="3819525"/>
          <p14:tracePt t="46269" x="3651250" y="3819525"/>
          <p14:tracePt t="46270" x="3676650" y="3819525"/>
          <p14:tracePt t="46272" x="3684588" y="3819525"/>
          <p14:tracePt t="46274" x="3700463" y="3827463"/>
          <p14:tracePt t="46276" x="3716338" y="3827463"/>
          <p14:tracePt t="46278" x="3732213" y="3827463"/>
          <p14:tracePt t="46281" x="3748088" y="3827463"/>
          <p14:tracePt t="46285" x="3771900" y="3827463"/>
          <p14:tracePt t="46287" x="3787775" y="3827463"/>
          <p14:tracePt t="46288" x="3803650" y="3827463"/>
          <p14:tracePt t="46290" x="3819525" y="3827463"/>
          <p14:tracePt t="46292" x="3827463" y="3827463"/>
          <p14:tracePt t="46294" x="3843338" y="3827463"/>
          <p14:tracePt t="46297" x="3859213" y="3827463"/>
          <p14:tracePt t="46301" x="3883025" y="3827463"/>
          <p14:tracePt t="46302" x="3890963" y="3827463"/>
          <p14:tracePt t="46304" x="3898900" y="3827463"/>
          <p14:tracePt t="46306" x="3914775" y="3827463"/>
          <p14:tracePt t="46308" x="3922713" y="3827463"/>
          <p14:tracePt t="46310" x="3938588" y="3827463"/>
          <p14:tracePt t="46314" x="3946525" y="3827463"/>
          <p14:tracePt t="46317" x="3962400" y="3827463"/>
          <p14:tracePt t="46318" x="3970338" y="3827463"/>
          <p14:tracePt t="46320" x="3978275" y="3827463"/>
          <p14:tracePt t="46322" x="3986213" y="3827463"/>
          <p14:tracePt t="46324" x="3994150" y="3827463"/>
          <p14:tracePt t="46326" x="4002088" y="3827463"/>
          <p14:tracePt t="46328" x="4011613" y="3827463"/>
          <p14:tracePt t="46331" x="4019550" y="3827463"/>
          <p14:tracePt t="46333" x="4027488" y="3827463"/>
          <p14:tracePt t="46334" x="4035425" y="3827463"/>
          <p14:tracePt t="46336" x="4043363" y="3827463"/>
          <p14:tracePt t="46340" x="4051300" y="3827463"/>
          <p14:tracePt t="46342" x="4059238" y="3827463"/>
          <p14:tracePt t="46348" x="4067175" y="3827463"/>
          <p14:tracePt t="46350" x="4075113" y="3827463"/>
          <p14:tracePt t="46358" x="4083050" y="3827463"/>
          <p14:tracePt t="46461" x="4083050" y="3835400"/>
          <p14:tracePt t="46472" x="4075113" y="3835400"/>
          <p14:tracePt t="46478" x="4067175" y="3835400"/>
          <p14:tracePt t="46482" x="4059238" y="3835400"/>
          <p14:tracePt t="46486" x="4051300" y="3843338"/>
          <p14:tracePt t="46490" x="4043363" y="3843338"/>
          <p14:tracePt t="46494" x="4035425" y="3843338"/>
          <p14:tracePt t="46497" x="4027488" y="3843338"/>
          <p14:tracePt t="46500" x="4019550" y="3843338"/>
          <p14:tracePt t="46503" x="4011613" y="3843338"/>
          <p14:tracePt t="46504" x="4011613" y="3851275"/>
          <p14:tracePt t="46506" x="4002088" y="3851275"/>
          <p14:tracePt t="46510" x="3994150" y="3851275"/>
          <p14:tracePt t="46512" x="3986213" y="3851275"/>
          <p14:tracePt t="46517" x="3978275" y="3851275"/>
          <p14:tracePt t="46520" x="3970338" y="3851275"/>
          <p14:tracePt t="46522" x="3962400" y="3851275"/>
          <p14:tracePt t="46526" x="3954463" y="3851275"/>
          <p14:tracePt t="46531" x="3946525" y="3851275"/>
          <p14:tracePt t="46534" x="3938588" y="3851275"/>
          <p14:tracePt t="46536" x="3930650" y="3851275"/>
          <p14:tracePt t="46540" x="3922713" y="3859213"/>
          <p14:tracePt t="46542" x="3914775" y="3859213"/>
          <p14:tracePt t="46547" x="3906838" y="3859213"/>
          <p14:tracePt t="46551" x="3898900" y="3859213"/>
          <p14:tracePt t="46554" x="3890963" y="3859213"/>
          <p14:tracePt t="46560" x="3883025" y="3859213"/>
          <p14:tracePt t="46568" x="3875088" y="3859213"/>
          <p14:tracePt t="46694" x="3883025" y="3859213"/>
          <p14:tracePt t="46698" x="3890963" y="3859213"/>
          <p14:tracePt t="46701" x="3890963" y="3867150"/>
          <p14:tracePt t="46704" x="3898900" y="3867150"/>
          <p14:tracePt t="46708" x="3906838" y="3867150"/>
          <p14:tracePt t="46710" x="3914775" y="3867150"/>
          <p14:tracePt t="46714" x="3922713" y="3867150"/>
          <p14:tracePt t="46718" x="3930650" y="3867150"/>
          <p14:tracePt t="46721" x="3938588" y="3867150"/>
          <p14:tracePt t="46724" x="3946525" y="3867150"/>
          <p14:tracePt t="46726" x="3954463" y="3867150"/>
          <p14:tracePt t="46731" x="3962400" y="3867150"/>
          <p14:tracePt t="46733" x="3970338" y="3867150"/>
          <p14:tracePt t="46734" x="3978275" y="3867150"/>
          <p14:tracePt t="46738" x="3986213" y="3867150"/>
          <p14:tracePt t="46740" x="3994150" y="3867150"/>
          <p14:tracePt t="46742" x="4002088" y="3867150"/>
          <p14:tracePt t="46747" x="4011613" y="3867150"/>
          <p14:tracePt t="46749" x="4019550" y="3867150"/>
          <p14:tracePt t="46750" x="4027488" y="3867150"/>
          <p14:tracePt t="46754" x="4035425" y="3867150"/>
          <p14:tracePt t="46756" x="4043363" y="3867150"/>
          <p14:tracePt t="46760" x="4051300" y="3867150"/>
          <p14:tracePt t="46762" x="4059238" y="3867150"/>
          <p14:tracePt t="46767" x="4067175" y="3867150"/>
          <p14:tracePt t="46769" x="4075113" y="3859213"/>
          <p14:tracePt t="46772" x="4083050" y="3859213"/>
          <p14:tracePt t="46774" x="4090988" y="3859213"/>
          <p14:tracePt t="46778" x="4098925" y="3859213"/>
          <p14:tracePt t="46785" x="4114800" y="3859213"/>
          <p14:tracePt t="46788" x="4122738" y="3859213"/>
          <p14:tracePt t="46792" x="4130675" y="3859213"/>
          <p14:tracePt t="46797" x="4138613" y="3859213"/>
          <p14:tracePt t="46800" x="4146550" y="3859213"/>
          <p14:tracePt t="46802" x="4154488" y="3859213"/>
          <p14:tracePt t="46806" x="4162425" y="3859213"/>
          <p14:tracePt t="46810" x="4170363" y="3859213"/>
          <p14:tracePt t="46815" x="4178300" y="3859213"/>
          <p14:tracePt t="46818" x="4186238" y="3867150"/>
          <p14:tracePt t="46822" x="4194175" y="3867150"/>
          <p14:tracePt t="46828" x="4202113" y="3867150"/>
          <p14:tracePt t="46833" x="4210050" y="3867150"/>
          <p14:tracePt t="46836" x="4217988" y="3867150"/>
          <p14:tracePt t="46842" x="4225925" y="3867150"/>
          <p14:tracePt t="46849" x="4233863" y="3867150"/>
          <p14:tracePt t="46856" x="4241800" y="3867150"/>
          <p14:tracePt t="46921" x="4241800" y="3875088"/>
          <p14:tracePt t="46951" x="4233863" y="3875088"/>
          <p14:tracePt t="46958" x="4233863" y="3883025"/>
          <p14:tracePt t="46978" x="4225925" y="3883025"/>
          <p14:tracePt t="47209" x="4225925" y="3890963"/>
          <p14:tracePt t="47833" x="4225925" y="3883025"/>
          <p14:tracePt t="47986" x="4225925" y="3890963"/>
          <p14:tracePt t="47989" x="4217988" y="3890963"/>
          <p14:tracePt t="47998" x="4210050" y="3890963"/>
          <p14:tracePt t="48002" x="4202113" y="3890963"/>
          <p14:tracePt t="48004" x="4194175" y="3890963"/>
          <p14:tracePt t="48008" x="4186238" y="3890963"/>
          <p14:tracePt t="48010" x="4178300" y="3890963"/>
          <p14:tracePt t="48012" x="4170363" y="3890963"/>
          <p14:tracePt t="48015" x="4162425" y="3890963"/>
          <p14:tracePt t="48016" x="4154488" y="3890963"/>
          <p14:tracePt t="48019" x="4146550" y="3890963"/>
          <p14:tracePt t="48020" x="4130675" y="3890963"/>
          <p14:tracePt t="48022" x="4122738" y="3883025"/>
          <p14:tracePt t="48024" x="4114800" y="3883025"/>
          <p14:tracePt t="48026" x="4098925" y="3883025"/>
          <p14:tracePt t="48028" x="4090988" y="3883025"/>
          <p14:tracePt t="48031" x="4067175" y="3883025"/>
          <p14:tracePt t="48035" x="4043363" y="3883025"/>
          <p14:tracePt t="48036" x="4027488" y="3883025"/>
          <p14:tracePt t="48038" x="4002088" y="3883025"/>
          <p14:tracePt t="48040" x="3986213" y="3883025"/>
          <p14:tracePt t="48042" x="3970338" y="3875088"/>
          <p14:tracePt t="48044" x="3946525" y="3875088"/>
          <p14:tracePt t="48049" x="3906838" y="3875088"/>
          <p14:tracePt t="48051" x="3883025" y="3875088"/>
          <p14:tracePt t="48053" x="3875088" y="3875088"/>
          <p14:tracePt t="48054" x="3851275" y="3875088"/>
          <p14:tracePt t="48056" x="3835400" y="3875088"/>
          <p14:tracePt t="48058" x="3811588" y="3875088"/>
          <p14:tracePt t="48060" x="3795713" y="3875088"/>
          <p14:tracePt t="48062" x="3779838" y="3875088"/>
          <p14:tracePt t="48065" x="3756025" y="3875088"/>
          <p14:tracePt t="48067" x="3740150" y="3875088"/>
          <p14:tracePt t="48068" x="3724275" y="3875088"/>
          <p14:tracePt t="48070" x="3700463" y="3875088"/>
          <p14:tracePt t="48072" x="3692525" y="3875088"/>
          <p14:tracePt t="48074" x="3676650" y="3875088"/>
          <p14:tracePt t="48076" x="3660775" y="3875088"/>
          <p14:tracePt t="48078" x="3635375" y="3875088"/>
          <p14:tracePt t="48080" x="3619500" y="3875088"/>
          <p14:tracePt t="48082" x="3603625" y="3875088"/>
          <p14:tracePt t="48084" x="3587750" y="3875088"/>
          <p14:tracePt t="48086" x="3571875" y="3875088"/>
          <p14:tracePt t="48088" x="3556000" y="3883025"/>
          <p14:tracePt t="48090" x="3540125" y="3883025"/>
          <p14:tracePt t="48092" x="3524250" y="3883025"/>
          <p14:tracePt t="48094" x="3508375" y="3883025"/>
          <p14:tracePt t="48096" x="3492500" y="3890963"/>
          <p14:tracePt t="48098" x="3476625" y="3890963"/>
          <p14:tracePt t="48100" x="3460750" y="3890963"/>
          <p14:tracePt t="48102" x="3444875" y="3890963"/>
          <p14:tracePt t="48104" x="3436938" y="3898900"/>
          <p14:tracePt t="48106" x="3421063" y="3898900"/>
          <p14:tracePt t="48108" x="3405188" y="3898900"/>
          <p14:tracePt t="48110" x="3389313" y="3898900"/>
          <p14:tracePt t="48112" x="3373438" y="3906838"/>
          <p14:tracePt t="48114" x="3365500" y="3906838"/>
          <p14:tracePt t="48116" x="3349625" y="3906838"/>
          <p14:tracePt t="48118" x="3333750" y="3906838"/>
          <p14:tracePt t="48120" x="3317875" y="3906838"/>
          <p14:tracePt t="48122" x="3308350" y="3906838"/>
          <p14:tracePt t="48124" x="3292475" y="3914775"/>
          <p14:tracePt t="48126" x="3284538" y="3914775"/>
          <p14:tracePt t="48128" x="3268663" y="3914775"/>
          <p14:tracePt t="48130" x="3252788" y="3922713"/>
          <p14:tracePt t="48132" x="3244850" y="3922713"/>
          <p14:tracePt t="48134" x="3228975" y="3922713"/>
          <p14:tracePt t="48136" x="3213100" y="3922713"/>
          <p14:tracePt t="48138" x="3197225" y="3930650"/>
          <p14:tracePt t="48140" x="3181350" y="3930650"/>
          <p14:tracePt t="48142" x="3173413" y="3930650"/>
          <p14:tracePt t="48144" x="3157538" y="3938588"/>
          <p14:tracePt t="48146" x="3141663" y="3938588"/>
          <p14:tracePt t="48148" x="3125788" y="3938588"/>
          <p14:tracePt t="48150" x="3109913" y="3948113"/>
          <p14:tracePt t="48152" x="3094038" y="3948113"/>
          <p14:tracePt t="48154" x="3078163" y="3948113"/>
          <p14:tracePt t="48156" x="3062288" y="3948113"/>
          <p14:tracePt t="48158" x="3046413" y="3948113"/>
          <p14:tracePt t="48160" x="3030538" y="3956050"/>
          <p14:tracePt t="48163" x="3014663" y="3956050"/>
          <p14:tracePt t="48164" x="2998788" y="3956050"/>
          <p14:tracePt t="48166" x="2982913" y="3956050"/>
          <p14:tracePt t="48168" x="2974975" y="3956050"/>
          <p14:tracePt t="48170" x="2949575" y="3956050"/>
          <p14:tracePt t="48172" x="2941638" y="3956050"/>
          <p14:tracePt t="48174" x="2925763" y="3956050"/>
          <p14:tracePt t="48176" x="2917825" y="3956050"/>
          <p14:tracePt t="48178" x="2901950" y="3956050"/>
          <p14:tracePt t="48180" x="2886075" y="3956050"/>
          <p14:tracePt t="48182" x="2878138" y="3956050"/>
          <p14:tracePt t="48184" x="2862263" y="3956050"/>
          <p14:tracePt t="48186" x="2854325" y="3956050"/>
          <p14:tracePt t="48188" x="2838450" y="3956050"/>
          <p14:tracePt t="48190" x="2830513" y="3956050"/>
          <p14:tracePt t="48192" x="2822575" y="3956050"/>
          <p14:tracePt t="48193" x="2814638" y="3956050"/>
          <p14:tracePt t="48196" x="2806700" y="3956050"/>
          <p14:tracePt t="48213" x="2751138" y="3956050"/>
          <p14:tracePt t="48214" x="2743200" y="3956050"/>
          <p14:tracePt t="48217" x="2735263" y="3956050"/>
          <p14:tracePt t="48219" x="2727325" y="3956050"/>
          <p14:tracePt t="48223" x="2719388" y="3956050"/>
          <p14:tracePt t="48229" x="2711450" y="3956050"/>
          <p14:tracePt t="48260" x="2719388" y="3956050"/>
          <p14:tracePt t="48270" x="2727325" y="3956050"/>
          <p14:tracePt t="48284" x="2735263" y="3956050"/>
          <p14:tracePt t="48290" x="2735263" y="3948113"/>
          <p14:tracePt t="48302" x="2743200" y="3938588"/>
          <p14:tracePt t="48315" x="2743200" y="3930650"/>
          <p14:tracePt t="48320" x="2751138" y="3930650"/>
          <p14:tracePt t="48324" x="2751138" y="3922713"/>
          <p14:tracePt t="48333" x="2759075" y="3914775"/>
          <p14:tracePt t="48338" x="2759075" y="3906838"/>
          <p14:tracePt t="48346" x="2767013" y="3898900"/>
          <p14:tracePt t="48350" x="2767013" y="3890963"/>
          <p14:tracePt t="48354" x="2774950" y="3890963"/>
          <p14:tracePt t="48356" x="2774950" y="3883025"/>
          <p14:tracePt t="48360" x="2774950" y="3875088"/>
          <p14:tracePt t="48363" x="2782888" y="3875088"/>
          <p14:tracePt t="48367" x="2782888" y="3867150"/>
          <p14:tracePt t="48369" x="2790825" y="3867150"/>
          <p14:tracePt t="48370" x="2790825" y="3859213"/>
          <p14:tracePt t="48374" x="2798763" y="3859213"/>
          <p14:tracePt t="48376" x="2798763" y="3851275"/>
          <p14:tracePt t="48381" x="2806700" y="3843338"/>
          <p14:tracePt t="48386" x="2814638" y="3835400"/>
          <p14:tracePt t="48390" x="2814638" y="3827463"/>
          <p14:tracePt t="48393" x="2822575" y="3827463"/>
          <p14:tracePt t="48394" x="2822575" y="3819525"/>
          <p14:tracePt t="48398" x="2830513" y="3819525"/>
          <p14:tracePt t="48399" x="2830513" y="3811588"/>
          <p14:tracePt t="48401" x="2838450" y="3811588"/>
          <p14:tracePt t="48402" x="2838450" y="3803650"/>
          <p14:tracePt t="48406" x="2846388" y="3795713"/>
          <p14:tracePt t="48410" x="2854325" y="3787775"/>
          <p14:tracePt t="48414" x="2862263" y="3779838"/>
          <p14:tracePt t="48418" x="2870200" y="3771900"/>
          <p14:tracePt t="48420" x="2870200" y="3763963"/>
          <p14:tracePt t="48422" x="2878138" y="3756025"/>
          <p14:tracePt t="48426" x="2886075" y="3748088"/>
          <p14:tracePt t="48428" x="2886075" y="3740150"/>
          <p14:tracePt t="48431" x="2894013" y="3740150"/>
          <p14:tracePt t="48433" x="2894013" y="3732213"/>
          <p14:tracePt t="48435" x="2901950" y="3724275"/>
          <p14:tracePt t="48436" x="2909888" y="3724275"/>
          <p14:tracePt t="48439" x="2909888" y="3716338"/>
          <p14:tracePt t="48440" x="2917825" y="3708400"/>
          <p14:tracePt t="48444" x="2925763" y="3700463"/>
          <p14:tracePt t="48448" x="2933700" y="3692525"/>
          <p14:tracePt t="48452" x="2941638" y="3684588"/>
          <p14:tracePt t="48456" x="2949575" y="3684588"/>
          <p14:tracePt t="48458" x="2949575" y="3676650"/>
          <p14:tracePt t="48460" x="2957513" y="3676650"/>
          <p14:tracePt t="48465" x="2967038" y="3668713"/>
          <p14:tracePt t="48468" x="2974975" y="3668713"/>
          <p14:tracePt t="48471" x="2974975" y="3660775"/>
          <p14:tracePt t="48472" x="2982913" y="3660775"/>
          <p14:tracePt t="48478" x="2990850" y="3652838"/>
          <p14:tracePt t="48484" x="2990850" y="3644900"/>
          <p14:tracePt t="48487" x="2998788" y="3644900"/>
          <p14:tracePt t="48494" x="3006725" y="3636963"/>
          <p14:tracePt t="48504" x="3006725" y="3629025"/>
          <p14:tracePt t="48508" x="3014663" y="3629025"/>
          <p14:tracePt t="48522" x="3014663" y="3621088"/>
          <p14:tracePt t="48531" x="3022600" y="3621088"/>
          <p14:tracePt t="48540" x="3022600" y="3613150"/>
          <p14:tracePt t="48550" x="3030538" y="3613150"/>
          <p14:tracePt t="48560" x="3030538" y="3605213"/>
          <p14:tracePt t="48565" x="3038475" y="3605213"/>
          <p14:tracePt t="48578" x="3046413" y="3595688"/>
          <p14:tracePt t="48599" x="3054350" y="3587750"/>
          <p14:tracePt t="48681" x="3062288" y="3587750"/>
          <p14:tracePt t="48827" x="3062288" y="3579813"/>
          <p14:tracePt t="48849" x="3070225" y="3579813"/>
          <p14:tracePt t="48872" x="3078163" y="3579813"/>
          <p14:tracePt t="48888" x="3078163" y="3571875"/>
          <p14:tracePt t="48897" x="3086100" y="3571875"/>
          <p14:tracePt t="49147" x="3094038" y="3571875"/>
          <p14:tracePt t="49160" x="3101975" y="3571875"/>
          <p14:tracePt t="49166" x="3101975" y="3563938"/>
          <p14:tracePt t="49170" x="3109913" y="3563938"/>
          <p14:tracePt t="49181" x="3117850" y="3563938"/>
          <p14:tracePt t="49190" x="3125788" y="3556000"/>
          <p14:tracePt t="49205" x="3133725" y="3556000"/>
          <p14:tracePt t="49216" x="3133725" y="3548063"/>
          <p14:tracePt t="49218" x="3141663" y="3548063"/>
          <p14:tracePt t="49232" x="3149600" y="3548063"/>
          <p14:tracePt t="49234" x="3149600" y="3540125"/>
          <p14:tracePt t="49242" x="3157538" y="3540125"/>
          <p14:tracePt t="49250" x="3157538" y="3532188"/>
          <p14:tracePt t="49254" x="3165475" y="3532188"/>
          <p14:tracePt t="49260" x="3165475" y="3524250"/>
          <p14:tracePt t="49264" x="3173413" y="3524250"/>
          <p14:tracePt t="49270" x="3181350" y="3516313"/>
          <p14:tracePt t="49274" x="3181350" y="3508375"/>
          <p14:tracePt t="49278" x="3189288" y="3508375"/>
          <p14:tracePt t="49281" x="3189288" y="3500438"/>
          <p14:tracePt t="49285" x="3197225" y="3500438"/>
          <p14:tracePt t="49286" x="3197225" y="3492500"/>
          <p14:tracePt t="49288" x="3205163" y="3492500"/>
          <p14:tracePt t="49290" x="3205163" y="3484563"/>
          <p14:tracePt t="49294" x="3213100" y="3484563"/>
          <p14:tracePt t="49299" x="3221038" y="3476625"/>
          <p14:tracePt t="49302" x="3221038" y="3468688"/>
          <p14:tracePt t="49303" x="3228975" y="3468688"/>
          <p14:tracePt t="49304" x="3228975" y="3460750"/>
          <p14:tracePt t="49308" x="3236913" y="3452813"/>
          <p14:tracePt t="49312" x="3244850" y="3452813"/>
          <p14:tracePt t="49315" x="3244850" y="3444875"/>
          <p14:tracePt t="49317" x="3252788" y="3444875"/>
          <p14:tracePt t="49319" x="3252788" y="3436938"/>
          <p14:tracePt t="49320" x="3260725" y="3436938"/>
          <p14:tracePt t="49322" x="3260725" y="3429000"/>
          <p14:tracePt t="49324" x="3268663" y="3429000"/>
          <p14:tracePt t="49326" x="3268663" y="3421063"/>
          <p14:tracePt t="49328" x="3276600" y="3413125"/>
          <p14:tracePt t="49332" x="3284538" y="3405188"/>
          <p14:tracePt t="49335" x="3292475" y="3405188"/>
          <p14:tracePt t="49336" x="3292475" y="3397250"/>
          <p14:tracePt t="49338" x="3300413" y="3389313"/>
          <p14:tracePt t="49340" x="3308350" y="3381375"/>
          <p14:tracePt t="49344" x="3317875" y="3373438"/>
          <p14:tracePt t="49348" x="3325813" y="3365500"/>
          <p14:tracePt t="49352" x="3333750" y="3349625"/>
          <p14:tracePt t="49354" x="3341688" y="3341688"/>
          <p14:tracePt t="49356" x="3349625" y="3333750"/>
          <p14:tracePt t="49360" x="3357563" y="3325813"/>
          <p14:tracePt t="49363" x="3357563" y="3317875"/>
          <p14:tracePt t="49365" x="3365500" y="3309938"/>
          <p14:tracePt t="49366" x="3373438" y="3309938"/>
          <p14:tracePt t="49370" x="3381375" y="3294063"/>
          <p14:tracePt t="49374" x="3389313" y="3286125"/>
          <p14:tracePt t="49377" x="3389313" y="3278188"/>
          <p14:tracePt t="49378" x="3397250" y="3278188"/>
          <p14:tracePt t="49381" x="3397250" y="3270250"/>
          <p14:tracePt t="49383" x="3397250" y="3262313"/>
          <p14:tracePt t="49387" x="3405188" y="3252788"/>
          <p14:tracePt t="49390" x="3413125" y="3244850"/>
          <p14:tracePt t="49393" x="3413125" y="3236913"/>
          <p14:tracePt t="49394" x="3413125" y="3228975"/>
          <p14:tracePt t="49398" x="3421063" y="3221038"/>
          <p14:tracePt t="49401" x="3421063" y="3213100"/>
          <p14:tracePt t="49402" x="3421063" y="3205163"/>
          <p14:tracePt t="49404" x="3421063" y="3197225"/>
          <p14:tracePt t="49406" x="3429000" y="3189288"/>
          <p14:tracePt t="49410" x="3429000" y="3173413"/>
          <p14:tracePt t="49414" x="3429000" y="3165475"/>
          <p14:tracePt t="49417" x="3429000" y="3157538"/>
          <p14:tracePt t="49418" x="3429000" y="3149600"/>
          <p14:tracePt t="49420" x="3429000" y="3141663"/>
          <p14:tracePt t="49424" x="3429000" y="3133725"/>
          <p14:tracePt t="49427" x="3429000" y="3125788"/>
          <p14:tracePt t="49428" x="3429000" y="3117850"/>
          <p14:tracePt t="49431" x="3429000" y="3109913"/>
          <p14:tracePt t="49434" x="3421063" y="3101975"/>
          <p14:tracePt t="49436" x="3421063" y="3094038"/>
          <p14:tracePt t="49438" x="3421063" y="3086100"/>
          <p14:tracePt t="49440" x="3421063" y="3078163"/>
          <p14:tracePt t="49444" x="3421063" y="3070225"/>
          <p14:tracePt t="49447" x="3413125" y="3062288"/>
          <p14:tracePt t="49450" x="3413125" y="3054350"/>
          <p14:tracePt t="49452" x="3413125" y="3046413"/>
          <p14:tracePt t="49455" x="3405188" y="3038475"/>
          <p14:tracePt t="49458" x="3397250" y="3030538"/>
          <p14:tracePt t="49460" x="3397250" y="3022600"/>
          <p14:tracePt t="49462" x="3389313" y="3014663"/>
          <p14:tracePt t="49465" x="3389313" y="3006725"/>
          <p14:tracePt t="49469" x="3381375" y="2998788"/>
          <p14:tracePt t="49471" x="3373438" y="2990850"/>
          <p14:tracePt t="49472" x="3373438" y="2982913"/>
          <p14:tracePt t="49474" x="3365500" y="2982913"/>
          <p14:tracePt t="49476" x="3365500" y="2974975"/>
          <p14:tracePt t="49478" x="3357563" y="2967038"/>
          <p14:tracePt t="49481" x="3357563" y="2959100"/>
          <p14:tracePt t="49482" x="3349625" y="2951163"/>
          <p14:tracePt t="49486" x="3341688" y="2943225"/>
          <p14:tracePt t="49488" x="3341688" y="2935288"/>
          <p14:tracePt t="49490" x="3333750" y="2927350"/>
          <p14:tracePt t="49492" x="3325813" y="2927350"/>
          <p14:tracePt t="49494" x="3325813" y="2919413"/>
          <p14:tracePt t="49497" x="3317875" y="2909888"/>
          <p14:tracePt t="49498" x="3308350" y="2909888"/>
          <p14:tracePt t="49502" x="3300413" y="2894013"/>
          <p14:tracePt t="49505" x="3292475" y="2886075"/>
          <p14:tracePt t="49508" x="3284538" y="2878138"/>
          <p14:tracePt t="49510" x="3276600" y="2870200"/>
          <p14:tracePt t="49514" x="3268663" y="2862263"/>
          <p14:tracePt t="49517" x="3268663" y="2854325"/>
          <p14:tracePt t="49521" x="3252788" y="2846388"/>
          <p14:tracePt t="49523" x="3252788" y="2838450"/>
          <p14:tracePt t="49526" x="3244850" y="2830513"/>
          <p14:tracePt t="49531" x="3236913" y="2822575"/>
          <p14:tracePt t="49537" x="3228975" y="2814638"/>
          <p14:tracePt t="49538" x="3228975" y="2806700"/>
          <p14:tracePt t="49542" x="3221038" y="2798763"/>
          <p14:tracePt t="49552" x="3213100" y="2782888"/>
          <p14:tracePt t="49556" x="3205163" y="2774950"/>
          <p14:tracePt t="49560" x="3205163" y="2767013"/>
          <p14:tracePt t="49562" x="3197225" y="2767013"/>
          <p14:tracePt t="49565" x="3197225" y="2759075"/>
          <p14:tracePt t="49569" x="3189288" y="2751138"/>
          <p14:tracePt t="49570" x="3189288" y="2743200"/>
          <p14:tracePt t="49574" x="3181350" y="2743200"/>
          <p14:tracePt t="49576" x="3181350" y="2735263"/>
          <p14:tracePt t="49583" x="3173413" y="2727325"/>
          <p14:tracePt t="49588" x="3173413" y="2719388"/>
          <p14:tracePt t="49590" x="3165475" y="2719388"/>
          <p14:tracePt t="49594" x="3165475" y="2711450"/>
          <p14:tracePt t="49600" x="3157538" y="2703513"/>
          <p14:tracePt t="49609" x="3157538" y="2695575"/>
          <p14:tracePt t="49611" x="3149600" y="2695575"/>
          <p14:tracePt t="49619" x="3149600" y="2687638"/>
          <p14:tracePt t="49625" x="3141663" y="2687638"/>
          <p14:tracePt t="49632" x="3141663" y="2679700"/>
          <p14:tracePt t="49701" x="3141663" y="2671763"/>
          <p14:tracePt t="49705" x="3133725" y="2671763"/>
          <p14:tracePt t="49745" x="3125788" y="2671763"/>
          <p14:tracePt t="49758" x="3125788" y="2663825"/>
          <p14:tracePt t="51019" x="3125788" y="2671763"/>
          <p14:tracePt t="51719" x="3133725" y="2671763"/>
          <p14:tracePt t="51724" x="3141663" y="2679700"/>
          <p14:tracePt t="51727" x="3149600" y="2679700"/>
          <p14:tracePt t="51731" x="3157538" y="2687638"/>
          <p14:tracePt t="51733" x="3165475" y="2687638"/>
          <p14:tracePt t="51734" x="3173413" y="2695575"/>
          <p14:tracePt t="51736" x="3181350" y="2695575"/>
          <p14:tracePt t="51738" x="3189288" y="2703513"/>
          <p14:tracePt t="51740" x="3197225" y="2711450"/>
          <p14:tracePt t="51744" x="3205163" y="2719388"/>
          <p14:tracePt t="51748" x="3221038" y="2727325"/>
          <p14:tracePt t="51752" x="3236913" y="2743200"/>
          <p14:tracePt t="51755" x="3252788" y="2743200"/>
          <p14:tracePt t="51756" x="3260725" y="2751138"/>
          <p14:tracePt t="51758" x="3268663" y="2759075"/>
          <p14:tracePt t="51760" x="3284538" y="2767013"/>
          <p14:tracePt t="51763" x="3292475" y="2774950"/>
          <p14:tracePt t="51765" x="3308350" y="2782888"/>
          <p14:tracePt t="51766" x="3317875" y="2790825"/>
          <p14:tracePt t="51773" x="3357563" y="2814638"/>
          <p14:tracePt t="51774" x="3373438" y="2822575"/>
          <p14:tracePt t="51776" x="3389313" y="2830513"/>
          <p14:tracePt t="51778" x="3405188" y="2838450"/>
          <p14:tracePt t="51781" x="3421063" y="2846388"/>
          <p14:tracePt t="51783" x="3429000" y="2854325"/>
          <p14:tracePt t="51788" x="3460750" y="2870200"/>
          <p14:tracePt t="51789" x="3476625" y="2878138"/>
          <p14:tracePt t="51791" x="3492500" y="2894013"/>
          <p14:tracePt t="51792" x="3508375" y="2901950"/>
          <p14:tracePt t="51794" x="3516313" y="2909888"/>
          <p14:tracePt t="51798" x="3548063" y="2927350"/>
          <p14:tracePt t="51800" x="3563938" y="2935288"/>
          <p14:tracePt t="51805" x="3579813" y="2951163"/>
          <p14:tracePt t="51807" x="3595688" y="2959100"/>
          <p14:tracePt t="51808" x="3603625" y="2967038"/>
          <p14:tracePt t="51810" x="3619500" y="2974975"/>
          <p14:tracePt t="51812" x="3627438" y="2982913"/>
          <p14:tracePt t="51815" x="3635375" y="2990850"/>
          <p14:tracePt t="51816" x="3643313" y="2998788"/>
          <p14:tracePt t="51821" x="3668713" y="3006725"/>
          <p14:tracePt t="51823" x="3676650" y="3014663"/>
          <p14:tracePt t="51825" x="3684588" y="3014663"/>
          <p14:tracePt t="51826" x="3692525" y="3022600"/>
          <p14:tracePt t="51832" x="3708400" y="3030538"/>
          <p14:tracePt t="51836" x="3716338" y="3038475"/>
          <p14:tracePt t="51838" x="3724275" y="3038475"/>
          <p14:tracePt t="51840" x="3732213" y="3046413"/>
          <p14:tracePt t="51844" x="3740150" y="3046413"/>
          <p14:tracePt t="51848" x="3740150" y="3054350"/>
          <p14:tracePt t="51852" x="3748088" y="3054350"/>
          <p14:tracePt t="51973" x="3740150" y="3046413"/>
          <p14:tracePt t="51977" x="3740150" y="3038475"/>
          <p14:tracePt t="51979" x="3732213" y="3038475"/>
          <p14:tracePt t="51981" x="3732213" y="3030538"/>
          <p14:tracePt t="51984" x="3724275" y="3022600"/>
          <p14:tracePt t="51988" x="3724275" y="3014663"/>
          <p14:tracePt t="51990" x="3716338" y="3014663"/>
          <p14:tracePt t="51993" x="3716338" y="3006725"/>
          <p14:tracePt t="51994" x="3708400" y="3006725"/>
          <p14:tracePt t="51999" x="3700463" y="2998788"/>
          <p14:tracePt t="52001" x="3700463" y="2990850"/>
          <p14:tracePt t="52004" x="3692525" y="2982913"/>
          <p14:tracePt t="52008" x="3684588" y="2974975"/>
          <p14:tracePt t="52010" x="3684588" y="2967038"/>
          <p14:tracePt t="52012" x="3676650" y="2967038"/>
          <p14:tracePt t="52014" x="3676650" y="2959100"/>
          <p14:tracePt t="52016" x="3668713" y="2959100"/>
          <p14:tracePt t="52018" x="3668713" y="2951163"/>
          <p14:tracePt t="52020" x="3660775" y="2943225"/>
          <p14:tracePt t="52024" x="3651250" y="2935288"/>
          <p14:tracePt t="52028" x="3643313" y="2927350"/>
          <p14:tracePt t="52030" x="3635375" y="2919413"/>
          <p14:tracePt t="52034" x="3627438" y="2909888"/>
          <p14:tracePt t="52038" x="3619500" y="2901950"/>
          <p14:tracePt t="52040" x="3611563" y="2894013"/>
          <p14:tracePt t="52044" x="3603625" y="2894013"/>
          <p14:tracePt t="52046" x="3603625" y="2886075"/>
          <p14:tracePt t="52049" x="3595688" y="2878138"/>
          <p14:tracePt t="52050" x="3587750" y="2878138"/>
          <p14:tracePt t="52052" x="3587750" y="2870200"/>
          <p14:tracePt t="52056" x="3579813" y="2862263"/>
          <p14:tracePt t="52060" x="3571875" y="2854325"/>
          <p14:tracePt t="52064" x="3563938" y="2846388"/>
          <p14:tracePt t="52068" x="3556000" y="2846388"/>
          <p14:tracePt t="52070" x="3556000" y="2838450"/>
          <p14:tracePt t="52072" x="3548063" y="2838450"/>
          <p14:tracePt t="52074" x="3548063" y="2830513"/>
          <p14:tracePt t="52078" x="3540125" y="2822575"/>
          <p14:tracePt t="52084" x="3532188" y="2814638"/>
          <p14:tracePt t="52090" x="3524250" y="2806700"/>
          <p14:tracePt t="52097" x="3524250" y="2798763"/>
          <p14:tracePt t="52099" x="3516313" y="2798763"/>
          <p14:tracePt t="52104" x="3516313" y="2790825"/>
          <p14:tracePt t="52108" x="3508375" y="2790825"/>
          <p14:tracePt t="52110" x="3508375" y="2782888"/>
          <p14:tracePt t="52118" x="3500438" y="2782888"/>
          <p14:tracePt t="52122" x="3500438" y="2774950"/>
          <p14:tracePt t="52150" x="3492500" y="2774950"/>
          <p14:tracePt t="52160" x="3492500" y="2767013"/>
          <p14:tracePt t="52198" x="3492500" y="2759075"/>
          <p14:tracePt t="52202" x="3484563" y="2759075"/>
          <p14:tracePt t="52215" x="3484563" y="2751138"/>
          <p14:tracePt t="52231" x="3484563" y="2743200"/>
          <p14:tracePt t="52247" x="3476625" y="2743200"/>
          <p14:tracePt t="52254" x="3476625" y="2735263"/>
          <p14:tracePt t="52276" x="3484563" y="2735263"/>
          <p14:tracePt t="52325" x="3476625" y="2735263"/>
          <p14:tracePt t="52346" x="3476625" y="2727325"/>
          <p14:tracePt t="52363" x="3476625" y="2719388"/>
          <p14:tracePt t="52376" x="3476625" y="2711450"/>
          <p14:tracePt t="52380" x="3468688" y="2711450"/>
          <p14:tracePt t="52662" x="3460750" y="2711450"/>
          <p14:tracePt t="52666" x="3452813" y="2711450"/>
          <p14:tracePt t="52670" x="3444875" y="2711450"/>
          <p14:tracePt t="52674" x="3436938" y="2711450"/>
          <p14:tracePt t="52676" x="3429000" y="2711450"/>
          <p14:tracePt t="52678" x="3421063" y="2719388"/>
          <p14:tracePt t="52681" x="3405188" y="2719388"/>
          <p14:tracePt t="52684" x="3389313" y="2719388"/>
          <p14:tracePt t="52686" x="3381375" y="2727325"/>
          <p14:tracePt t="52689" x="3373438" y="2727325"/>
          <p14:tracePt t="52690" x="3357563" y="2727325"/>
          <p14:tracePt t="52692" x="3349625" y="2735263"/>
          <p14:tracePt t="52694" x="3333750" y="2735263"/>
          <p14:tracePt t="52698" x="3308350" y="2743200"/>
          <p14:tracePt t="52700" x="3292475" y="2743200"/>
          <p14:tracePt t="52702" x="3276600" y="2743200"/>
          <p14:tracePt t="52705" x="3268663" y="2751138"/>
          <p14:tracePt t="52706" x="3252788" y="2751138"/>
          <p14:tracePt t="52708" x="3236913" y="2759075"/>
          <p14:tracePt t="52710" x="3213100" y="2759075"/>
          <p14:tracePt t="52712" x="3205163" y="2767013"/>
          <p14:tracePt t="52715" x="3189288" y="2767013"/>
          <p14:tracePt t="52717" x="3173413" y="2774950"/>
          <p14:tracePt t="52719" x="3157538" y="2774950"/>
          <p14:tracePt t="52722" x="3133725" y="2782888"/>
          <p14:tracePt t="52723" x="3117850" y="2782888"/>
          <p14:tracePt t="52724" x="3101975" y="2790825"/>
          <p14:tracePt t="52726" x="3078163" y="2790825"/>
          <p14:tracePt t="52728" x="3062288" y="2798763"/>
          <p14:tracePt t="52732" x="3046413" y="2798763"/>
          <p14:tracePt t="52733" x="3030538" y="2806700"/>
          <p14:tracePt t="52739" x="2974975" y="2814638"/>
          <p14:tracePt t="52740" x="2957513" y="2822575"/>
          <p14:tracePt t="52742" x="2941638" y="2822575"/>
          <p14:tracePt t="52744" x="2925763" y="2822575"/>
          <p14:tracePt t="52748" x="2894013" y="2830513"/>
          <p14:tracePt t="52753" x="2870200" y="2830513"/>
          <p14:tracePt t="52754" x="2854325" y="2838450"/>
          <p14:tracePt t="52756" x="2838450" y="2838450"/>
          <p14:tracePt t="52758" x="2830513" y="2838450"/>
          <p14:tracePt t="52760" x="2814638" y="2846388"/>
          <p14:tracePt t="52762" x="2806700" y="2846388"/>
          <p14:tracePt t="52764" x="2790825" y="2846388"/>
          <p14:tracePt t="52766" x="2782888" y="2854325"/>
          <p14:tracePt t="52768" x="2767013" y="2854325"/>
          <p14:tracePt t="52770" x="2751138" y="2854325"/>
          <p14:tracePt t="52772" x="2743200" y="2854325"/>
          <p14:tracePt t="52774" x="2735263" y="2854325"/>
          <p14:tracePt t="52776" x="2719388" y="2862263"/>
          <p14:tracePt t="52778" x="2711450" y="2862263"/>
          <p14:tracePt t="52780" x="2695575" y="2862263"/>
          <p14:tracePt t="52783" x="2687638" y="2862263"/>
          <p14:tracePt t="52784" x="2671763" y="2862263"/>
          <p14:tracePt t="52786" x="2663825" y="2870200"/>
          <p14:tracePt t="52788" x="2647950" y="2870200"/>
          <p14:tracePt t="52790" x="2632075" y="2870200"/>
          <p14:tracePt t="52792" x="2624138" y="2870200"/>
          <p14:tracePt t="52794" x="2616200" y="2878138"/>
          <p14:tracePt t="52796" x="2606675" y="2878138"/>
          <p14:tracePt t="52799" x="2590800" y="2878138"/>
          <p14:tracePt t="52800" x="2582863" y="2878138"/>
          <p14:tracePt t="52802" x="2566988" y="2878138"/>
          <p14:tracePt t="52804" x="2559050" y="2878138"/>
          <p14:tracePt t="52806" x="2551113" y="2886075"/>
          <p14:tracePt t="52808" x="2535238" y="2886075"/>
          <p14:tracePt t="52810" x="2519363" y="2886075"/>
          <p14:tracePt t="52812" x="2511425" y="2886075"/>
          <p14:tracePt t="52814" x="2503488" y="2886075"/>
          <p14:tracePt t="52816" x="2487613" y="2886075"/>
          <p14:tracePt t="52818" x="2479675" y="2886075"/>
          <p14:tracePt t="52820" x="2463800" y="2886075"/>
          <p14:tracePt t="52822" x="2455863" y="2886075"/>
          <p14:tracePt t="52824" x="2447925" y="2886075"/>
          <p14:tracePt t="52826" x="2432050" y="2894013"/>
          <p14:tracePt t="52828" x="2424113" y="2894013"/>
          <p14:tracePt t="52830" x="2408238" y="2894013"/>
          <p14:tracePt t="52832" x="2400300" y="2894013"/>
          <p14:tracePt t="52834" x="2392363" y="2894013"/>
          <p14:tracePt t="52836" x="2384425" y="2894013"/>
          <p14:tracePt t="52838" x="2368550" y="2894013"/>
          <p14:tracePt t="52840" x="2360613" y="2894013"/>
          <p14:tracePt t="52842" x="2352675" y="2894013"/>
          <p14:tracePt t="52844" x="2344738" y="2894013"/>
          <p14:tracePt t="52847" x="2328863" y="2901950"/>
          <p14:tracePt t="52848" x="2320925" y="2901950"/>
          <p14:tracePt t="52850" x="2312988" y="2901950"/>
          <p14:tracePt t="52852" x="2305050" y="2901950"/>
          <p14:tracePt t="52854" x="2297113" y="2901950"/>
          <p14:tracePt t="52856" x="2289175" y="2901950"/>
          <p14:tracePt t="52858" x="2281238" y="2901950"/>
          <p14:tracePt t="52860" x="2273300" y="2901950"/>
          <p14:tracePt t="52864" x="2265363" y="2901950"/>
          <p14:tracePt t="52866" x="2255838" y="2901950"/>
          <p14:tracePt t="52870" x="2247900" y="2909888"/>
          <p14:tracePt t="52872" x="2239963" y="2909888"/>
          <p14:tracePt t="52876" x="2232025" y="2909888"/>
          <p14:tracePt t="52880" x="2224088" y="2909888"/>
          <p14:tracePt t="52884" x="2216150" y="2909888"/>
          <p14:tracePt t="52888" x="2208213" y="2909888"/>
          <p14:tracePt t="52892" x="2200275" y="2909888"/>
          <p14:tracePt t="52896" x="2192338" y="2909888"/>
          <p14:tracePt t="52900" x="2184400" y="2909888"/>
          <p14:tracePt t="52904" x="2176463" y="2909888"/>
          <p14:tracePt t="52906" x="2176463" y="2919413"/>
          <p14:tracePt t="52908" x="2168525" y="2919413"/>
          <p14:tracePt t="52910" x="2160588" y="2919413"/>
          <p14:tracePt t="52914" x="2152650" y="2919413"/>
          <p14:tracePt t="52918" x="2144713" y="2919413"/>
          <p14:tracePt t="52922" x="2136775" y="2919413"/>
          <p14:tracePt t="52928" x="2128838" y="2919413"/>
          <p14:tracePt t="52932" x="2120900" y="2919413"/>
          <p14:tracePt t="52938" x="2112963" y="2909888"/>
          <p14:tracePt t="52944" x="2105025" y="2909888"/>
          <p14:tracePt t="52952" x="2097088" y="2909888"/>
          <p14:tracePt t="52962" x="2089150" y="2909888"/>
          <p14:tracePt t="52974" x="2081213" y="2909888"/>
          <p14:tracePt t="52986" x="2073275" y="2909888"/>
          <p14:tracePt t="52994" x="2065338" y="2909888"/>
          <p14:tracePt t="53000" x="2057400" y="2909888"/>
          <p14:tracePt t="53004" x="2049463" y="2909888"/>
          <p14:tracePt t="53006" x="2041525" y="2909888"/>
          <p14:tracePt t="53008" x="2041525" y="2901950"/>
          <p14:tracePt t="53011" x="2033588" y="2901950"/>
          <p14:tracePt t="53013" x="2025650" y="2901950"/>
          <p14:tracePt t="53015" x="2017713" y="2901950"/>
          <p14:tracePt t="53019" x="2001838" y="2901950"/>
          <p14:tracePt t="53020" x="1993900" y="2901950"/>
          <p14:tracePt t="53022" x="1985963" y="2901950"/>
          <p14:tracePt t="53024" x="1978025" y="2901950"/>
          <p14:tracePt t="53026" x="1970088" y="2901950"/>
          <p14:tracePt t="53028" x="1962150" y="2901950"/>
          <p14:tracePt t="53031" x="1954213" y="2901950"/>
          <p14:tracePt t="53035" x="1938338" y="2901950"/>
          <p14:tracePt t="53036" x="1930400" y="2894013"/>
          <p14:tracePt t="53038" x="1922463" y="2894013"/>
          <p14:tracePt t="53040" x="1912938" y="2894013"/>
          <p14:tracePt t="53042" x="1905000" y="2894013"/>
          <p14:tracePt t="53044" x="1897063" y="2894013"/>
          <p14:tracePt t="53049" x="1881188" y="2886075"/>
          <p14:tracePt t="53052" x="1865313" y="2886075"/>
          <p14:tracePt t="53054" x="1857375" y="2886075"/>
          <p14:tracePt t="53056" x="1849438" y="2886075"/>
          <p14:tracePt t="53058" x="1841500" y="2886075"/>
          <p14:tracePt t="53060" x="1825625" y="2878138"/>
          <p14:tracePt t="53065" x="1817688" y="2878138"/>
          <p14:tracePt t="53067" x="1809750" y="2878138"/>
          <p14:tracePt t="53068" x="1801813" y="2870200"/>
          <p14:tracePt t="53070" x="1793875" y="2870200"/>
          <p14:tracePt t="53074" x="1785938" y="2870200"/>
          <p14:tracePt t="53076" x="1778000" y="2862263"/>
          <p14:tracePt t="53082" x="1770063" y="2862263"/>
          <p14:tracePt t="53084" x="1762125" y="2854325"/>
          <p14:tracePt t="53088" x="1754188" y="2854325"/>
          <p14:tracePt t="53092" x="1746250" y="2854325"/>
          <p14:tracePt t="53094" x="1746250" y="2846388"/>
          <p14:tracePt t="53099" x="1738313" y="2846388"/>
          <p14:tracePt t="53102" x="1730375" y="2846388"/>
          <p14:tracePt t="53104" x="1730375" y="2838450"/>
          <p14:tracePt t="53108" x="1722438" y="2838450"/>
          <p14:tracePt t="53115" x="1714500" y="2830513"/>
          <p14:tracePt t="53122" x="1706563" y="2830513"/>
          <p14:tracePt t="53124" x="1706563" y="2822575"/>
          <p14:tracePt t="53131" x="1698625" y="2822575"/>
          <p14:tracePt t="53134" x="1698625" y="2814638"/>
          <p14:tracePt t="53136" x="1690688" y="2814638"/>
          <p14:tracePt t="53142" x="1682750" y="2806700"/>
          <p14:tracePt t="53149" x="1674813" y="2806700"/>
          <p14:tracePt t="53151" x="1674813" y="2798763"/>
          <p14:tracePt t="53154" x="1666875" y="2798763"/>
          <p14:tracePt t="53160" x="1666875" y="2790825"/>
          <p14:tracePt t="53163" x="1658938" y="2790825"/>
          <p14:tracePt t="53170" x="1651000" y="2790825"/>
          <p14:tracePt t="53172" x="1651000" y="2782888"/>
          <p14:tracePt t="53181" x="1643063" y="2782888"/>
          <p14:tracePt t="53184" x="1643063" y="2774950"/>
          <p14:tracePt t="53190" x="1635125" y="2774950"/>
          <p14:tracePt t="53195" x="1635125" y="2767013"/>
          <p14:tracePt t="53207" x="1627188" y="2767013"/>
          <p14:tracePt t="53209" x="1627188" y="2759075"/>
          <p14:tracePt t="53224" x="1627188" y="2751138"/>
          <p14:tracePt t="53227" x="1619250" y="2751138"/>
          <p14:tracePt t="53238" x="1619250" y="2743200"/>
          <p14:tracePt t="53242" x="1611313" y="2743200"/>
          <p14:tracePt t="53250" x="1611313" y="2735263"/>
          <p14:tracePt t="53256" x="1603375" y="2735263"/>
          <p14:tracePt t="53262" x="1603375" y="2727325"/>
          <p14:tracePt t="53272" x="1595438" y="2727325"/>
          <p14:tracePt t="53276" x="1595438" y="2719388"/>
          <p14:tracePt t="53286" x="1587500" y="2719388"/>
          <p14:tracePt t="53292" x="1587500" y="2711450"/>
          <p14:tracePt t="53299" x="1579563" y="2711450"/>
          <p14:tracePt t="53306" x="1571625" y="2711450"/>
          <p14:tracePt t="53308" x="1571625" y="2703513"/>
          <p14:tracePt t="53315" x="1562100" y="2703513"/>
          <p14:tracePt t="53318" x="1554163" y="2703513"/>
          <p14:tracePt t="53322" x="1554163" y="2695575"/>
          <p14:tracePt t="53324" x="1546225" y="2695575"/>
          <p14:tracePt t="53328" x="1538288" y="2695575"/>
          <p14:tracePt t="53333" x="1530350" y="2695575"/>
          <p14:tracePt t="53336" x="1522413" y="2687638"/>
          <p14:tracePt t="53340" x="1514475" y="2687638"/>
          <p14:tracePt t="53342" x="1506538" y="2687638"/>
          <p14:tracePt t="53349" x="1490663" y="2679700"/>
          <p14:tracePt t="53352" x="1482725" y="2679700"/>
          <p14:tracePt t="53354" x="1474788" y="2679700"/>
          <p14:tracePt t="53358" x="1466850" y="2679700"/>
          <p14:tracePt t="53360" x="1458913" y="2671763"/>
          <p14:tracePt t="53362" x="1450975" y="2671763"/>
          <p14:tracePt t="53367" x="1443038" y="2671763"/>
          <p14:tracePt t="53368" x="1435100" y="2671763"/>
          <p14:tracePt t="53370" x="1427163" y="2671763"/>
          <p14:tracePt t="53374" x="1419225" y="2671763"/>
          <p14:tracePt t="53376" x="1411288" y="2671763"/>
          <p14:tracePt t="53381" x="1403350" y="2671763"/>
          <p14:tracePt t="53383" x="1395413" y="2671763"/>
          <p14:tracePt t="53386" x="1387475" y="2671763"/>
          <p14:tracePt t="53388" x="1379538" y="2671763"/>
          <p14:tracePt t="53392" x="1371600" y="2671763"/>
          <p14:tracePt t="53398" x="1363663" y="2671763"/>
          <p14:tracePt t="53400" x="1355725" y="2671763"/>
          <p14:tracePt t="53404" x="1347788" y="2671763"/>
          <p14:tracePt t="53408" x="1339850" y="2671763"/>
          <p14:tracePt t="53415" x="1331913" y="2671763"/>
          <p14:tracePt t="53420" x="1323975" y="2671763"/>
          <p14:tracePt t="53428" x="1316038" y="2671763"/>
          <p14:tracePt t="53432" x="1316038" y="2679700"/>
          <p14:tracePt t="53434" x="1308100" y="2679700"/>
          <p14:tracePt t="53442" x="1300163" y="2679700"/>
          <p14:tracePt t="53450" x="1292225" y="2679700"/>
          <p14:tracePt t="53454" x="1292225" y="2687638"/>
          <p14:tracePt t="53458" x="1284288" y="2687638"/>
          <p14:tracePt t="53465" x="1276350" y="2687638"/>
          <p14:tracePt t="53470" x="1268413" y="2687638"/>
          <p14:tracePt t="53478" x="1260475" y="2687638"/>
          <p14:tracePt t="53481" x="1260475" y="2695575"/>
          <p14:tracePt t="53486" x="1252538" y="2695575"/>
          <p14:tracePt t="53498" x="1244600" y="2695575"/>
          <p14:tracePt t="53506" x="1244600" y="2703513"/>
          <p14:tracePt t="53513" x="1236663" y="2703513"/>
          <p14:tracePt t="53531" x="1236663" y="2711450"/>
          <p14:tracePt t="53536" x="1228725" y="2711450"/>
          <p14:tracePt t="53538" x="1228725" y="2719388"/>
          <p14:tracePt t="53542" x="1228725" y="2727325"/>
          <p14:tracePt t="53548" x="1228725" y="2735263"/>
          <p14:tracePt t="53551" x="1228725" y="2743200"/>
          <p14:tracePt t="53554" x="1220788" y="2751138"/>
          <p14:tracePt t="53556" x="1220788" y="2759075"/>
          <p14:tracePt t="53560" x="1220788" y="2767013"/>
          <p14:tracePt t="53563" x="1220788" y="2774950"/>
          <p14:tracePt t="53565" x="1220788" y="2782888"/>
          <p14:tracePt t="53567" x="1220788" y="2790825"/>
          <p14:tracePt t="53569" x="1220788" y="2798763"/>
          <p14:tracePt t="53570" x="1220788" y="2806700"/>
          <p14:tracePt t="53572" x="1211263" y="2806700"/>
          <p14:tracePt t="53574" x="1211263" y="2814638"/>
          <p14:tracePt t="53576" x="1211263" y="2822575"/>
          <p14:tracePt t="53578" x="1211263" y="2830513"/>
          <p14:tracePt t="53582" x="1220788" y="2846388"/>
          <p14:tracePt t="53584" x="1220788" y="2854325"/>
          <p14:tracePt t="53586" x="1220788" y="2862263"/>
          <p14:tracePt t="53588" x="1220788" y="2870200"/>
          <p14:tracePt t="53590" x="1220788" y="2886075"/>
          <p14:tracePt t="53594" x="1228725" y="2894013"/>
          <p14:tracePt t="53599" x="1228725" y="2909888"/>
          <p14:tracePt t="53600" x="1228725" y="2919413"/>
          <p14:tracePt t="53602" x="1236663" y="2927350"/>
          <p14:tracePt t="53604" x="1236663" y="2935288"/>
          <p14:tracePt t="53606" x="1236663" y="2943225"/>
          <p14:tracePt t="53608" x="1244600" y="2943225"/>
          <p14:tracePt t="53611" x="1244600" y="2951163"/>
          <p14:tracePt t="53612" x="1244600" y="2959100"/>
          <p14:tracePt t="53615" x="1244600" y="2967038"/>
          <p14:tracePt t="53618" x="1252538" y="2974975"/>
          <p14:tracePt t="53621" x="1252538" y="2982913"/>
          <p14:tracePt t="53622" x="1260475" y="2982913"/>
          <p14:tracePt t="53624" x="1260475" y="2990850"/>
          <p14:tracePt t="53628" x="1268413" y="2998788"/>
          <p14:tracePt t="53631" x="1268413" y="3006725"/>
          <p14:tracePt t="53634" x="1268413" y="3014663"/>
          <p14:tracePt t="53636" x="1276350" y="3014663"/>
          <p14:tracePt t="53640" x="1284288" y="3022600"/>
          <p14:tracePt t="53644" x="1284288" y="3030538"/>
          <p14:tracePt t="53649" x="1292225" y="3038475"/>
          <p14:tracePt t="53651" x="1300163" y="3038475"/>
          <p14:tracePt t="53654" x="1300163" y="3046413"/>
          <p14:tracePt t="53656" x="1308100" y="3046413"/>
          <p14:tracePt t="53660" x="1308100" y="3054350"/>
          <p14:tracePt t="53663" x="1316038" y="3054350"/>
          <p14:tracePt t="53668" x="1323975" y="3062288"/>
          <p14:tracePt t="53672" x="1331913" y="3062288"/>
          <p14:tracePt t="53675" x="1331913" y="3070225"/>
          <p14:tracePt t="53681" x="1339850" y="3070225"/>
          <p14:tracePt t="53684" x="1339850" y="3078163"/>
          <p14:tracePt t="53688" x="1347788" y="3078163"/>
          <p14:tracePt t="53699" x="1355725" y="3078163"/>
          <p14:tracePt t="53708" x="1363663" y="3078163"/>
          <p14:tracePt t="53713" x="1371600" y="3078163"/>
          <p14:tracePt t="53718" x="1379538" y="3078163"/>
          <p14:tracePt t="53722" x="1387475" y="3078163"/>
          <p14:tracePt t="53724" x="1395413" y="3078163"/>
          <p14:tracePt t="53728" x="1403350" y="3078163"/>
          <p14:tracePt t="53731" x="1411288" y="3078163"/>
          <p14:tracePt t="53734" x="1419225" y="3078163"/>
          <p14:tracePt t="53738" x="1427163" y="3078163"/>
          <p14:tracePt t="53740" x="1435100" y="3078163"/>
          <p14:tracePt t="53744" x="1443038" y="3078163"/>
          <p14:tracePt t="53750" x="1450975" y="3078163"/>
          <p14:tracePt t="53752" x="1458913" y="3078163"/>
          <p14:tracePt t="53754" x="1466850" y="3078163"/>
          <p14:tracePt t="53756" x="1466850" y="3070225"/>
          <p14:tracePt t="53758" x="1474788" y="3070225"/>
          <p14:tracePt t="53760" x="1482725" y="3070225"/>
          <p14:tracePt t="53765" x="1490663" y="3070225"/>
          <p14:tracePt t="53767" x="1498600" y="3070225"/>
          <p14:tracePt t="53770" x="1506538" y="3070225"/>
          <p14:tracePt t="53772" x="1514475" y="3062288"/>
          <p14:tracePt t="53774" x="1522413" y="3062288"/>
          <p14:tracePt t="53776" x="1530350" y="3062288"/>
          <p14:tracePt t="53778" x="1538288" y="3062288"/>
          <p14:tracePt t="53781" x="1546225" y="3062288"/>
          <p14:tracePt t="53785" x="1554163" y="3054350"/>
          <p14:tracePt t="53787" x="1562100" y="3054350"/>
          <p14:tracePt t="53788" x="1571625" y="3054350"/>
          <p14:tracePt t="53790" x="1579563" y="3054350"/>
          <p14:tracePt t="53792" x="1587500" y="3054350"/>
          <p14:tracePt t="53794" x="1595438" y="3046413"/>
          <p14:tracePt t="53799" x="1611313" y="3046413"/>
          <p14:tracePt t="53801" x="1627188" y="3046413"/>
          <p14:tracePt t="53804" x="1635125" y="3038475"/>
          <p14:tracePt t="53806" x="1643063" y="3038475"/>
          <p14:tracePt t="53808" x="1651000" y="3038475"/>
          <p14:tracePt t="53810" x="1666875" y="3038475"/>
          <p14:tracePt t="53815" x="1674813" y="3038475"/>
          <p14:tracePt t="53817" x="1682750" y="3030538"/>
          <p14:tracePt t="53819" x="1690688" y="3030538"/>
          <p14:tracePt t="53820" x="1706563" y="3030538"/>
          <p14:tracePt t="53822" x="1714500" y="3030538"/>
          <p14:tracePt t="53824" x="1722438" y="3030538"/>
          <p14:tracePt t="53826" x="1730375" y="3022600"/>
          <p14:tracePt t="53828" x="1738313" y="3022600"/>
          <p14:tracePt t="53833" x="1754188" y="3014663"/>
          <p14:tracePt t="53835" x="1762125" y="3014663"/>
          <p14:tracePt t="53836" x="1770063" y="3014663"/>
          <p14:tracePt t="53838" x="1778000" y="3014663"/>
          <p14:tracePt t="53840" x="1793875" y="3006725"/>
          <p14:tracePt t="53844" x="1801813" y="3006725"/>
          <p14:tracePt t="53849" x="1817688" y="2998788"/>
          <p14:tracePt t="53851" x="1833563" y="2998788"/>
          <p14:tracePt t="53854" x="1841500" y="2998788"/>
          <p14:tracePt t="53856" x="1849438" y="2990850"/>
          <p14:tracePt t="53858" x="1857375" y="2990850"/>
          <p14:tracePt t="53860" x="1865313" y="2990850"/>
          <p14:tracePt t="53865" x="1873250" y="2982913"/>
          <p14:tracePt t="53867" x="1881188" y="2982913"/>
          <p14:tracePt t="53870" x="1889125" y="2982913"/>
          <p14:tracePt t="53874" x="1897063" y="2982913"/>
          <p14:tracePt t="53881" x="1905000" y="2982913"/>
          <p14:tracePt t="53884" x="1905000" y="2974975"/>
          <p14:tracePt t="53886" x="1912938" y="2974975"/>
          <p14:tracePt t="54579" x="1922463" y="2974975"/>
          <p14:tracePt t="54594" x="1930400" y="2974975"/>
          <p14:tracePt t="54608" x="1938338" y="2974975"/>
          <p14:tracePt t="54622" x="1946275" y="2974975"/>
          <p14:tracePt t="54640" x="1954213" y="2974975"/>
          <p14:tracePt t="54723" x="1962150" y="2974975"/>
          <p14:tracePt t="54997" x="1970088" y="2974975"/>
          <p14:tracePt t="55193" x="1978025" y="2974975"/>
          <p14:tracePt t="55203" x="1978025" y="2967038"/>
          <p14:tracePt t="55210" x="1985963" y="2967038"/>
          <p14:tracePt t="55335" x="1993900" y="2967038"/>
          <p14:tracePt t="55409" x="2001838" y="2967038"/>
          <p14:tracePt t="55418" x="2001838" y="2974975"/>
          <p14:tracePt t="55454" x="2009775" y="2974975"/>
          <p14:tracePt t="55613" x="2009775" y="2967038"/>
          <p14:tracePt t="55622" x="2009775" y="2959100"/>
          <p14:tracePt t="55634" x="2009775" y="2951163"/>
          <p14:tracePt t="55644" x="2017713" y="2951163"/>
          <p14:tracePt t="55648" x="2017713" y="2943225"/>
          <p14:tracePt t="55656" x="2017713" y="2935288"/>
          <p14:tracePt t="55665" x="2025650" y="2935288"/>
          <p14:tracePt t="55668" x="2025650" y="2927350"/>
          <p14:tracePt t="55682" x="2033588" y="2927350"/>
          <p14:tracePt t="55688" x="2033588" y="2919413"/>
          <p14:tracePt t="55899" x="2033588" y="2927350"/>
          <p14:tracePt t="55988" x="2041525" y="2927350"/>
          <p14:tracePt t="56006" x="2049463" y="2927350"/>
          <p14:tracePt t="57477" x="2049463" y="2935288"/>
          <p14:tracePt t="58481" x="2057400" y="2935288"/>
          <p14:tracePt t="58489" x="2057400" y="2943225"/>
          <p14:tracePt t="58492" x="2065338" y="2943225"/>
          <p14:tracePt t="58500" x="2073275" y="2943225"/>
          <p14:tracePt t="58513" x="2081213" y="2943225"/>
          <p14:tracePt t="59087" x="2089150" y="2951163"/>
          <p14:tracePt t="59115" x="2097088" y="2951163"/>
          <p14:tracePt t="59117" x="2097088" y="2959100"/>
          <p14:tracePt t="59143" x="2105025" y="2959100"/>
          <p14:tracePt t="59285" x="2105025" y="2951163"/>
          <p14:tracePt t="59294" x="2105025" y="2943225"/>
          <p14:tracePt t="59309" x="2105025" y="2935288"/>
          <p14:tracePt t="59320" x="2112963" y="2935288"/>
          <p14:tracePt t="59324" x="2112963" y="2927350"/>
          <p14:tracePt t="59340" x="2112963" y="2919413"/>
          <p14:tracePt t="59533" x="2112963" y="2909888"/>
          <p14:tracePt t="59653" x="2105025" y="2909888"/>
          <p14:tracePt t="59657" x="2105025" y="2901950"/>
          <p14:tracePt t="59670" x="2097088" y="2901950"/>
          <p14:tracePt t="59674" x="2097088" y="2894013"/>
          <p14:tracePt t="59684" x="2089150" y="2894013"/>
          <p14:tracePt t="59692" x="2089150" y="2886075"/>
          <p14:tracePt t="59700" x="2081213" y="2886075"/>
          <p14:tracePt t="59723" x="2073275" y="2886075"/>
          <p14:tracePt t="59738" x="2073275" y="2878138"/>
          <p14:tracePt t="59760" x="2065338" y="2878138"/>
          <p14:tracePt t="59780" x="2057400" y="2878138"/>
          <p14:tracePt t="60300" x="2049463" y="2878138"/>
          <p14:tracePt t="60303" x="2049463" y="2886075"/>
          <p14:tracePt t="60305" x="2041525" y="2886075"/>
          <p14:tracePt t="60311" x="2033588" y="2886075"/>
          <p14:tracePt t="60312" x="2033588" y="2894013"/>
          <p14:tracePt t="60316" x="2025650" y="2894013"/>
          <p14:tracePt t="60320" x="2017713" y="2894013"/>
          <p14:tracePt t="60322" x="2017713" y="2901950"/>
          <p14:tracePt t="60328" x="2009775" y="2901950"/>
          <p14:tracePt t="60333" x="2009775" y="2909888"/>
          <p14:tracePt t="60337" x="2001838" y="2909888"/>
          <p14:tracePt t="60348" x="2001838" y="2919413"/>
          <p14:tracePt t="61303" x="1993900" y="2919413"/>
          <p14:tracePt t="61306" x="1993900" y="2909888"/>
          <p14:tracePt t="61315" x="1985963" y="2909888"/>
          <p14:tracePt t="61317" x="1985963" y="2901950"/>
          <p14:tracePt t="61324" x="1978025" y="2901950"/>
          <p14:tracePt t="61326" x="1978025" y="2894013"/>
          <p14:tracePt t="61332" x="1970088" y="2894013"/>
          <p14:tracePt t="61338" x="1970088" y="2886075"/>
          <p14:tracePt t="61340" x="1962150" y="2886075"/>
          <p14:tracePt t="61349" x="1954213" y="2878138"/>
          <p14:tracePt t="61352" x="1946275" y="2878138"/>
          <p14:tracePt t="61360" x="1938338" y="2878138"/>
          <p14:tracePt t="61365" x="1938338" y="2870200"/>
          <p14:tracePt t="61368" x="1930400" y="2870200"/>
          <p14:tracePt t="61376" x="1922463" y="2870200"/>
          <p14:tracePt t="61383" x="1922463" y="2862263"/>
          <p14:tracePt t="61386" x="1912938" y="2862263"/>
          <p14:tracePt t="61394" x="1905000" y="2862263"/>
          <p14:tracePt t="61398" x="1905000" y="2854325"/>
          <p14:tracePt t="61401" x="1897063" y="2854325"/>
          <p14:tracePt t="61408" x="1889125" y="2854325"/>
          <p14:tracePt t="61409" x="1889125" y="2846388"/>
          <p14:tracePt t="61412" x="1881188" y="2846388"/>
          <p14:tracePt t="61417" x="1881188" y="2838450"/>
          <p14:tracePt t="61418" x="1873250" y="2838450"/>
          <p14:tracePt t="61424" x="1865313" y="2838450"/>
          <p14:tracePt t="61427" x="1865313" y="2830513"/>
          <p14:tracePt t="61431" x="1857375" y="2830513"/>
          <p14:tracePt t="61434" x="1849438" y="2822575"/>
          <p14:tracePt t="61438" x="1841500" y="2822575"/>
          <p14:tracePt t="61441" x="1841500" y="2814638"/>
          <p14:tracePt t="61442" x="1833563" y="2814638"/>
          <p14:tracePt t="61449" x="1825625" y="2806700"/>
          <p14:tracePt t="61452" x="1817688" y="2806700"/>
          <p14:tracePt t="61455" x="1817688" y="2798763"/>
          <p14:tracePt t="61456" x="1809750" y="2798763"/>
          <p14:tracePt t="61460" x="1801813" y="2790825"/>
          <p14:tracePt t="61462" x="1793875" y="2790825"/>
          <p14:tracePt t="61467" x="1785938" y="2790825"/>
          <p14:tracePt t="61468" x="1785938" y="2782888"/>
          <p14:tracePt t="61471" x="1778000" y="2782888"/>
          <p14:tracePt t="61474" x="1770063" y="2774950"/>
          <p14:tracePt t="61476" x="1762125" y="2774950"/>
          <p14:tracePt t="61481" x="1754188" y="2774950"/>
          <p14:tracePt t="61484" x="1754188" y="2767013"/>
          <p14:tracePt t="61487" x="1738313" y="2767013"/>
          <p14:tracePt t="61490" x="1730375" y="2767013"/>
          <p14:tracePt t="61492" x="1730375" y="2759075"/>
          <p14:tracePt t="61494" x="1722438" y="2759075"/>
          <p14:tracePt t="61498" x="1714500" y="2759075"/>
          <p14:tracePt t="61501" x="1706563" y="2759075"/>
          <p14:tracePt t="61503" x="1698625" y="2759075"/>
          <p14:tracePt t="61504" x="1698625" y="2751138"/>
          <p14:tracePt t="61506" x="1690688" y="2751138"/>
          <p14:tracePt t="61508" x="1682750" y="2751138"/>
          <p14:tracePt t="61513" x="1674813" y="2751138"/>
          <p14:tracePt t="61515" x="1666875" y="2751138"/>
          <p14:tracePt t="61519" x="1658938" y="2751138"/>
          <p14:tracePt t="61522" x="1651000" y="2743200"/>
          <p14:tracePt t="61526" x="1643063" y="2743200"/>
          <p14:tracePt t="61531" x="1635125" y="2743200"/>
          <p14:tracePt t="61534" x="1627188" y="2743200"/>
          <p14:tracePt t="61538" x="1619250" y="2735263"/>
          <p14:tracePt t="61544" x="1611313" y="2735263"/>
          <p14:tracePt t="61550" x="1603375" y="2735263"/>
          <p14:tracePt t="61552" x="1603375" y="2727325"/>
          <p14:tracePt t="61554" x="1595438" y="2727325"/>
          <p14:tracePt t="61562" x="1587500" y="2727325"/>
          <p14:tracePt t="61565" x="1587500" y="2719388"/>
          <p14:tracePt t="61570" x="1579563" y="2719388"/>
          <p14:tracePt t="61603" x="1571625" y="2719388"/>
          <p14:tracePt t="61644" x="1562100" y="2719388"/>
          <p14:tracePt t="61650" x="1562100" y="2711450"/>
          <p14:tracePt t="61654" x="1554163" y="2711450"/>
          <p14:tracePt t="61665" x="1546225" y="2711450"/>
          <p14:tracePt t="61676" x="1538288" y="2711450"/>
          <p14:tracePt t="62839" x="1530350" y="2711450"/>
          <p14:tracePt t="62852" x="1522413" y="2711450"/>
          <p14:tracePt t="62859" x="1514475" y="2711450"/>
          <p14:tracePt t="62864" x="1506538" y="2711450"/>
          <p14:tracePt t="62870" x="1498600" y="2711450"/>
          <p14:tracePt t="62878" x="1490663" y="2711450"/>
          <p14:tracePt t="63097" x="1498600" y="2711450"/>
          <p14:tracePt t="63104" x="1506538" y="2711450"/>
          <p14:tracePt t="63108" x="1506538" y="2719388"/>
          <p14:tracePt t="63111" x="1514475" y="2719388"/>
          <p14:tracePt t="63115" x="1522413" y="2719388"/>
          <p14:tracePt t="63116" x="1530350" y="2719388"/>
          <p14:tracePt t="63120" x="1538288" y="2727325"/>
          <p14:tracePt t="63122" x="1546225" y="2727325"/>
          <p14:tracePt t="63124" x="1554163" y="2727325"/>
          <p14:tracePt t="63127" x="1562100" y="2727325"/>
          <p14:tracePt t="63131" x="1571625" y="2735263"/>
          <p14:tracePt t="63133" x="1579563" y="2735263"/>
          <p14:tracePt t="63134" x="1587500" y="2735263"/>
          <p14:tracePt t="63136" x="1595438" y="2735263"/>
          <p14:tracePt t="63138" x="1603375" y="2735263"/>
          <p14:tracePt t="63140" x="1611313" y="2743200"/>
          <p14:tracePt t="63143" x="1619250" y="2743200"/>
          <p14:tracePt t="63144" x="1627188" y="2743200"/>
          <p14:tracePt t="63148" x="1643063" y="2751138"/>
          <p14:tracePt t="63151" x="1651000" y="2751138"/>
          <p14:tracePt t="63152" x="1658938" y="2751138"/>
          <p14:tracePt t="63154" x="1666875" y="2751138"/>
          <p14:tracePt t="63156" x="1674813" y="2759075"/>
          <p14:tracePt t="63159" x="1682750" y="2759075"/>
          <p14:tracePt t="63160" x="1690688" y="2759075"/>
          <p14:tracePt t="63162" x="1698625" y="2759075"/>
          <p14:tracePt t="63165" x="1706563" y="2767013"/>
          <p14:tracePt t="63168" x="1730375" y="2767013"/>
          <p14:tracePt t="63170" x="1738313" y="2767013"/>
          <p14:tracePt t="63173" x="1746250" y="2767013"/>
          <p14:tracePt t="63178" x="1770063" y="2774950"/>
          <p14:tracePt t="63179" x="1778000" y="2774950"/>
          <p14:tracePt t="63181" x="1785938" y="2774950"/>
          <p14:tracePt t="63183" x="1793875" y="2782888"/>
          <p14:tracePt t="63185" x="1809750" y="2782888"/>
          <p14:tracePt t="63186" x="1817688" y="2782888"/>
          <p14:tracePt t="63189" x="1825625" y="2782888"/>
          <p14:tracePt t="63190" x="1833563" y="2782888"/>
          <p14:tracePt t="63192" x="1849438" y="2790825"/>
          <p14:tracePt t="63194" x="1857375" y="2790825"/>
          <p14:tracePt t="63197" x="1865313" y="2790825"/>
          <p14:tracePt t="63199" x="1873250" y="2790825"/>
          <p14:tracePt t="63215" x="1954213" y="2798763"/>
          <p14:tracePt t="63216" x="1962150" y="2798763"/>
          <p14:tracePt t="63218" x="1970088" y="2798763"/>
          <p14:tracePt t="63220" x="1978025" y="2798763"/>
          <p14:tracePt t="63222" x="1985963" y="2798763"/>
          <p14:tracePt t="63224" x="1993900" y="2798763"/>
          <p14:tracePt t="63226" x="2001838" y="2806700"/>
          <p14:tracePt t="63228" x="2009775" y="2806700"/>
          <p14:tracePt t="63230" x="2017713" y="2806700"/>
          <p14:tracePt t="63232" x="2025650" y="2806700"/>
          <p14:tracePt t="63234" x="2033588" y="2806700"/>
          <p14:tracePt t="63236" x="2041525" y="2806700"/>
          <p14:tracePt t="63238" x="2049463" y="2806700"/>
          <p14:tracePt t="63240" x="2057400" y="2806700"/>
          <p14:tracePt t="63242" x="2065338" y="2806700"/>
          <p14:tracePt t="63244" x="2073275" y="2814638"/>
          <p14:tracePt t="63247" x="2081213" y="2814638"/>
          <p14:tracePt t="63248" x="2089150" y="2814638"/>
          <p14:tracePt t="63250" x="2097088" y="2814638"/>
          <p14:tracePt t="63252" x="2105025" y="2814638"/>
          <p14:tracePt t="63254" x="2112963" y="2814638"/>
          <p14:tracePt t="63256" x="2120900" y="2814638"/>
          <p14:tracePt t="63260" x="2128838" y="2822575"/>
          <p14:tracePt t="63262" x="2136775" y="2822575"/>
          <p14:tracePt t="63264" x="2144713" y="2822575"/>
          <p14:tracePt t="63266" x="2152650" y="2822575"/>
          <p14:tracePt t="63268" x="2160588" y="2822575"/>
          <p14:tracePt t="63270" x="2168525" y="2822575"/>
          <p14:tracePt t="63272" x="2176463" y="2830513"/>
          <p14:tracePt t="63276" x="2184400" y="2830513"/>
          <p14:tracePt t="63278" x="2192338" y="2830513"/>
          <p14:tracePt t="63280" x="2200275" y="2830513"/>
          <p14:tracePt t="63282" x="2208213" y="2830513"/>
          <p14:tracePt t="63286" x="2216150" y="2838450"/>
          <p14:tracePt t="63288" x="2224088" y="2838450"/>
          <p14:tracePt t="63292" x="2232025" y="2838450"/>
          <p14:tracePt t="63294" x="2239963" y="2838450"/>
          <p14:tracePt t="63298" x="2247900" y="2838450"/>
          <p14:tracePt t="63300" x="2247900" y="2846388"/>
          <p14:tracePt t="63302" x="2255838" y="2846388"/>
          <p14:tracePt t="63306" x="2265363" y="2846388"/>
          <p14:tracePt t="63312" x="2273300" y="2846388"/>
          <p14:tracePt t="63320" x="2281238" y="2846388"/>
          <p14:tracePt t="63326" x="2281238" y="2854325"/>
          <p14:tracePt t="63465" x="2289175" y="2854325"/>
          <p14:tracePt t="63472" x="2297113" y="2854325"/>
          <p14:tracePt t="63476" x="2305050" y="2854325"/>
          <p14:tracePt t="63481" x="2312988" y="2854325"/>
          <p14:tracePt t="63484" x="2320925" y="2854325"/>
          <p14:tracePt t="63487" x="2328863" y="2854325"/>
          <p14:tracePt t="63490" x="2336800" y="2854325"/>
          <p14:tracePt t="63492" x="2344738" y="2846388"/>
          <p14:tracePt t="63494" x="2352675" y="2846388"/>
          <p14:tracePt t="63499" x="2360613" y="2846388"/>
          <p14:tracePt t="63500" x="2368550" y="2846388"/>
          <p14:tracePt t="63503" x="2376488" y="2846388"/>
          <p14:tracePt t="63504" x="2384425" y="2846388"/>
          <p14:tracePt t="63506" x="2392363" y="2846388"/>
          <p14:tracePt t="63508" x="2400300" y="2846388"/>
          <p14:tracePt t="63510" x="2408238" y="2846388"/>
          <p14:tracePt t="63512" x="2416175" y="2846388"/>
          <p14:tracePt t="63516" x="2424113" y="2846388"/>
          <p14:tracePt t="63519" x="2432050" y="2846388"/>
          <p14:tracePt t="63520" x="2439988" y="2846388"/>
          <p14:tracePt t="63522" x="2447925" y="2838450"/>
          <p14:tracePt t="63524" x="2455863" y="2838450"/>
          <p14:tracePt t="63526" x="2463800" y="2838450"/>
          <p14:tracePt t="63528" x="2471738" y="2838450"/>
          <p14:tracePt t="63533" x="2479675" y="2838450"/>
          <p14:tracePt t="63534" x="2487613" y="2838450"/>
          <p14:tracePt t="63536" x="2495550" y="2838450"/>
          <p14:tracePt t="63540" x="2503488" y="2838450"/>
          <p14:tracePt t="63542" x="2511425" y="2838450"/>
          <p14:tracePt t="63549" x="2527300" y="2830513"/>
          <p14:tracePt t="63552" x="2535238" y="2830513"/>
          <p14:tracePt t="63558" x="2543175" y="2830513"/>
          <p14:tracePt t="63563" x="2551113" y="2830513"/>
          <p14:tracePt t="63567" x="2559050" y="2830513"/>
          <p14:tracePt t="63570" x="2559050" y="2822575"/>
          <p14:tracePt t="63574" x="2566988" y="2822575"/>
          <p14:tracePt t="63586" x="2574925" y="2822575"/>
          <p14:tracePt t="63616" x="2574925" y="2814638"/>
          <p14:tracePt t="63640" x="2574925" y="2806700"/>
          <p14:tracePt t="63648" x="2566988" y="2806700"/>
          <p14:tracePt t="63658" x="2566988" y="2798763"/>
          <p14:tracePt t="63676" x="2566988" y="2790825"/>
          <p14:tracePt t="63688" x="2559050" y="2790825"/>
          <p14:tracePt t="63690" x="2559050" y="2782888"/>
          <p14:tracePt t="63708" x="2559050" y="2774950"/>
          <p14:tracePt t="63738" x="2559050" y="2767013"/>
          <p14:tracePt t="63748" x="2551113" y="2767013"/>
          <p14:tracePt t="63995" x="2543175" y="2767013"/>
          <p14:tracePt t="64017" x="2535238" y="2767013"/>
          <p14:tracePt t="64117" x="2535238" y="2774950"/>
          <p14:tracePt t="64122" x="2535238" y="2782888"/>
          <p14:tracePt t="64127" x="2535238" y="2790825"/>
          <p14:tracePt t="64131" x="2535238" y="2798763"/>
          <p14:tracePt t="64132" x="2535238" y="2806700"/>
          <p14:tracePt t="64136" x="2535238" y="2814638"/>
          <p14:tracePt t="64138" x="2527300" y="2822575"/>
          <p14:tracePt t="64140" x="2527300" y="2830513"/>
          <p14:tracePt t="64143" x="2527300" y="2838450"/>
          <p14:tracePt t="64149" x="2527300" y="2854325"/>
          <p14:tracePt t="64150" x="2527300" y="2862263"/>
          <p14:tracePt t="64152" x="2527300" y="2870200"/>
          <p14:tracePt t="64154" x="2527300" y="2878138"/>
          <p14:tracePt t="64156" x="2519363" y="2886075"/>
          <p14:tracePt t="64159" x="2519363" y="2894013"/>
          <p14:tracePt t="64160" x="2519363" y="2901950"/>
          <p14:tracePt t="64162" x="2519363" y="2919413"/>
          <p14:tracePt t="64165" x="2519363" y="2927350"/>
          <p14:tracePt t="64167" x="2511425" y="2935288"/>
          <p14:tracePt t="64168" x="2511425" y="2943225"/>
          <p14:tracePt t="64170" x="2511425" y="2959100"/>
          <p14:tracePt t="64172" x="2511425" y="2967038"/>
          <p14:tracePt t="64175" x="2511425" y="2974975"/>
          <p14:tracePt t="64176" x="2503488" y="2990850"/>
          <p14:tracePt t="64179" x="2503488" y="2998788"/>
          <p14:tracePt t="64183" x="2495550" y="3022600"/>
          <p14:tracePt t="64185" x="2495550" y="3038475"/>
          <p14:tracePt t="64186" x="2487613" y="3054350"/>
          <p14:tracePt t="64189" x="2479675" y="3062288"/>
          <p14:tracePt t="64191" x="2479675" y="3078163"/>
          <p14:tracePt t="64192" x="2471738" y="3094038"/>
          <p14:tracePt t="64194" x="2471738" y="3109913"/>
          <p14:tracePt t="64198" x="2463800" y="3141663"/>
          <p14:tracePt t="64202" x="2455863" y="3165475"/>
          <p14:tracePt t="64217" x="2416175" y="3262313"/>
          <p14:tracePt t="64221" x="2408238" y="3286125"/>
          <p14:tracePt t="64223" x="2400300" y="3294063"/>
          <p14:tracePt t="64225" x="2400300" y="3302000"/>
          <p14:tracePt t="64226" x="2392363" y="3309938"/>
          <p14:tracePt t="64228" x="2392363" y="3325813"/>
          <p14:tracePt t="64231" x="2384425" y="3333750"/>
          <p14:tracePt t="64233" x="2384425" y="3341688"/>
          <p14:tracePt t="64235" x="2376488" y="3349625"/>
          <p14:tracePt t="64239" x="2368550" y="3365500"/>
          <p14:tracePt t="64240" x="2368550" y="3373438"/>
          <p14:tracePt t="64242" x="2368550" y="3381375"/>
          <p14:tracePt t="64244" x="2360613" y="3389313"/>
          <p14:tracePt t="64247" x="2360613" y="3397250"/>
          <p14:tracePt t="64249" x="2352675" y="3405188"/>
          <p14:tracePt t="64250" x="2352675" y="3413125"/>
          <p14:tracePt t="64252" x="2352675" y="3421063"/>
          <p14:tracePt t="64254" x="2344738" y="3429000"/>
          <p14:tracePt t="64256" x="2344738" y="3436938"/>
          <p14:tracePt t="64260" x="2336800" y="3444875"/>
          <p14:tracePt t="64262" x="2336800" y="3452813"/>
          <p14:tracePt t="64264" x="2336800" y="3460750"/>
          <p14:tracePt t="64266" x="2328863" y="3460750"/>
          <p14:tracePt t="64268" x="2328863" y="3468688"/>
          <p14:tracePt t="64270" x="2328863" y="3476625"/>
          <p14:tracePt t="64274" x="2328863" y="3484563"/>
          <p14:tracePt t="64276" x="2320925" y="3492500"/>
          <p14:tracePt t="64280" x="2320925" y="3500438"/>
          <p14:tracePt t="64282" x="2320925" y="3508375"/>
          <p14:tracePt t="64286" x="2320925" y="3516313"/>
          <p14:tracePt t="64288" x="2312988" y="3516313"/>
          <p14:tracePt t="64290" x="2312988" y="3524250"/>
          <p14:tracePt t="64292" x="2312988" y="3532188"/>
          <p14:tracePt t="64297" x="2312988" y="3540125"/>
          <p14:tracePt t="64299" x="2305050" y="3540125"/>
          <p14:tracePt t="64300" x="2305050" y="3548063"/>
          <p14:tracePt t="64302" x="2305050" y="3556000"/>
          <p14:tracePt t="64306" x="2297113" y="3563938"/>
          <p14:tracePt t="64308" x="2297113" y="3571875"/>
          <p14:tracePt t="64310" x="2297113" y="3579813"/>
          <p14:tracePt t="64314" x="2289175" y="3587750"/>
          <p14:tracePt t="64316" x="2289175" y="3595688"/>
          <p14:tracePt t="64318" x="2289175" y="3605213"/>
          <p14:tracePt t="64320" x="2281238" y="3605213"/>
          <p14:tracePt t="64322" x="2281238" y="3613150"/>
          <p14:tracePt t="64324" x="2273300" y="3621088"/>
          <p14:tracePt t="64326" x="2273300" y="3629025"/>
          <p14:tracePt t="64328" x="2265363" y="3636963"/>
          <p14:tracePt t="64332" x="2255838" y="3644900"/>
          <p14:tracePt t="64334" x="2255838" y="3652838"/>
          <p14:tracePt t="64336" x="2247900" y="3660775"/>
          <p14:tracePt t="64340" x="2239963" y="3668713"/>
          <p14:tracePt t="64342" x="2239963" y="3676650"/>
          <p14:tracePt t="64344" x="2232025" y="3676650"/>
          <p14:tracePt t="64347" x="2232025" y="3684588"/>
          <p14:tracePt t="64349" x="2224088" y="3684588"/>
          <p14:tracePt t="64350" x="2224088" y="3692525"/>
          <p14:tracePt t="64352" x="2216150" y="3700463"/>
          <p14:tracePt t="64356" x="2208213" y="3700463"/>
          <p14:tracePt t="64358" x="2208213" y="3708400"/>
          <p14:tracePt t="64360" x="2200275" y="3708400"/>
          <p14:tracePt t="64362" x="2200275" y="3716338"/>
          <p14:tracePt t="64364" x="2192338" y="3716338"/>
          <p14:tracePt t="64366" x="2192338" y="3724275"/>
          <p14:tracePt t="64368" x="2184400" y="3724275"/>
          <p14:tracePt t="64372" x="2184400" y="3732213"/>
          <p14:tracePt t="64374" x="2176463" y="3732213"/>
          <p14:tracePt t="64378" x="2168525" y="3740150"/>
          <p14:tracePt t="64382" x="2168525" y="3748088"/>
          <p14:tracePt t="64384" x="2160588" y="3748088"/>
          <p14:tracePt t="64386" x="2160588" y="3756025"/>
          <p14:tracePt t="64388" x="2152650" y="3756025"/>
          <p14:tracePt t="64390" x="2152650" y="3763963"/>
          <p14:tracePt t="64392" x="2152650" y="3771900"/>
          <p14:tracePt t="64394" x="2144713" y="3771900"/>
          <p14:tracePt t="64397" x="2144713" y="3779838"/>
          <p14:tracePt t="64400" x="2136775" y="3787775"/>
          <p14:tracePt t="64404" x="2136775" y="3795713"/>
          <p14:tracePt t="64406" x="2128838" y="3795713"/>
          <p14:tracePt t="64408" x="2128838" y="3803650"/>
          <p14:tracePt t="64412" x="2128838" y="3811588"/>
          <p14:tracePt t="64414" x="2120900" y="3811588"/>
          <p14:tracePt t="64416" x="2120900" y="3819525"/>
          <p14:tracePt t="64422" x="2112963" y="3827463"/>
          <p14:tracePt t="64428" x="2112963" y="3835400"/>
          <p14:tracePt t="64515" x="2120900" y="3827463"/>
          <p14:tracePt t="64527" x="2120900" y="3819525"/>
          <p14:tracePt t="64529" x="2128838" y="3819525"/>
          <p14:tracePt t="64538" x="2128838" y="3811588"/>
          <p14:tracePt t="64540" x="2136775" y="3811588"/>
          <p14:tracePt t="64549" x="2144713" y="3803650"/>
          <p14:tracePt t="64556" x="2152650" y="3795713"/>
          <p14:tracePt t="64563" x="2160588" y="3787775"/>
          <p14:tracePt t="64568" x="2168525" y="3779838"/>
          <p14:tracePt t="64574" x="2176463" y="3771900"/>
          <p14:tracePt t="64578" x="2176463" y="3763963"/>
          <p14:tracePt t="64581" x="2184400" y="3763963"/>
          <p14:tracePt t="64584" x="2184400" y="3756025"/>
          <p14:tracePt t="64586" x="2192338" y="3756025"/>
          <p14:tracePt t="64588" x="2192338" y="3748088"/>
          <p14:tracePt t="64592" x="2200275" y="3748088"/>
          <p14:tracePt t="64594" x="2200275" y="3740150"/>
          <p14:tracePt t="64599" x="2200275" y="3732213"/>
          <p14:tracePt t="64601" x="2208213" y="3732213"/>
          <p14:tracePt t="64604" x="2208213" y="3724275"/>
          <p14:tracePt t="64608" x="2208213" y="3716338"/>
          <p14:tracePt t="64611" x="2216150" y="3716338"/>
          <p14:tracePt t="64615" x="2216150" y="3708400"/>
          <p14:tracePt t="64620" x="2216150" y="3700463"/>
          <p14:tracePt t="64622" x="2224088" y="3700463"/>
          <p14:tracePt t="64626" x="2224088" y="3692525"/>
          <p14:tracePt t="64633" x="2224088" y="3684588"/>
          <p14:tracePt t="64636" x="2232025" y="3684588"/>
          <p14:tracePt t="64638" x="2232025" y="3676650"/>
          <p14:tracePt t="64644" x="2232025" y="3668713"/>
          <p14:tracePt t="64653" x="2232025" y="3660775"/>
          <p14:tracePt t="64658" x="2232025" y="3652838"/>
          <p14:tracePt t="64660" x="2239963" y="3652838"/>
          <p14:tracePt t="64666" x="2239963" y="3644900"/>
          <p14:tracePt t="64676" x="2239963" y="3636963"/>
          <p14:tracePt t="64679" x="2232025" y="3636963"/>
          <p14:tracePt t="64686" x="2232025" y="3629025"/>
          <p14:tracePt t="64698" x="2232025" y="3621088"/>
          <p14:tracePt t="64772" x="2224088" y="3621088"/>
          <p14:tracePt t="64808" x="2224088" y="3613150"/>
          <p14:tracePt t="64812" x="2216150" y="3613150"/>
          <p14:tracePt t="64834" x="2208213" y="3613150"/>
          <p14:tracePt t="64852" x="2200275" y="3613150"/>
          <p14:tracePt t="64860" x="2200275" y="3605213"/>
          <p14:tracePt t="64868" x="2192338" y="3605213"/>
          <p14:tracePt t="64878" x="2184400" y="3605213"/>
          <p14:tracePt t="64884" x="2176463" y="3605213"/>
          <p14:tracePt t="64888" x="2168525" y="3605213"/>
          <p14:tracePt t="64894" x="2160588" y="3605213"/>
          <p14:tracePt t="64899" x="2160588" y="3595688"/>
          <p14:tracePt t="64900" x="2152650" y="3595688"/>
          <p14:tracePt t="64906" x="2144713" y="3595688"/>
          <p14:tracePt t="64913" x="2136775" y="3595688"/>
          <p14:tracePt t="64916" x="2128838" y="3595688"/>
          <p14:tracePt t="64920" x="2120900" y="3595688"/>
          <p14:tracePt t="64924" x="2112963" y="3595688"/>
          <p14:tracePt t="64928" x="2105025" y="3595688"/>
          <p14:tracePt t="64931" x="2105025" y="3605213"/>
          <p14:tracePt t="64933" x="2097088" y="3605213"/>
          <p14:tracePt t="64935" x="2089150" y="3605213"/>
          <p14:tracePt t="64939" x="2081213" y="3605213"/>
          <p14:tracePt t="64941" x="2073275" y="3605213"/>
          <p14:tracePt t="64944" x="2065338" y="3605213"/>
          <p14:tracePt t="64948" x="2057400" y="3605213"/>
          <p14:tracePt t="64950" x="2049463" y="3605213"/>
          <p14:tracePt t="64952" x="2041525" y="3605213"/>
          <p14:tracePt t="64955" x="2041525" y="3613150"/>
          <p14:tracePt t="64956" x="2033588" y="3613150"/>
          <p14:tracePt t="64960" x="2025650" y="3613150"/>
          <p14:tracePt t="64965" x="2017713" y="3613150"/>
          <p14:tracePt t="64968" x="2009775" y="3613150"/>
          <p14:tracePt t="64970" x="2001838" y="3613150"/>
          <p14:tracePt t="64974" x="1993900" y="3613150"/>
          <p14:tracePt t="64978" x="1985963" y="3613150"/>
          <p14:tracePt t="64983" x="1978025" y="3613150"/>
          <p14:tracePt t="64988" x="1970088" y="3613150"/>
          <p14:tracePt t="64990" x="1962150" y="3613150"/>
          <p14:tracePt t="64994" x="1962150" y="3621088"/>
          <p14:tracePt t="64998" x="1954213" y="3621088"/>
          <p14:tracePt t="65001" x="1946275" y="3621088"/>
          <p14:tracePt t="65004" x="1938338" y="3621088"/>
          <p14:tracePt t="65010" x="1930400" y="3621088"/>
          <p14:tracePt t="65017" x="1922463" y="3621088"/>
          <p14:tracePt t="65022" x="1912938" y="3621088"/>
          <p14:tracePt t="65025" x="1912938" y="3629025"/>
          <p14:tracePt t="65031" x="1905000" y="3629025"/>
          <p14:tracePt t="65038" x="1897063" y="3629025"/>
          <p14:tracePt t="65044" x="1889125" y="3629025"/>
          <p14:tracePt t="65052" x="1881188" y="3629025"/>
          <p14:tracePt t="65054" x="1881188" y="3636963"/>
          <p14:tracePt t="65060" x="1873250" y="3636963"/>
          <p14:tracePt t="65067" x="1865313" y="3636963"/>
          <p14:tracePt t="65070" x="1865313" y="3644900"/>
          <p14:tracePt t="65072" x="1857375" y="3644900"/>
          <p14:tracePt t="65078" x="1849438" y="3644900"/>
          <p14:tracePt t="65083" x="1849438" y="3652838"/>
          <p14:tracePt t="65084" x="1841500" y="3652838"/>
          <p14:tracePt t="65090" x="1833563" y="3652838"/>
          <p14:tracePt t="65092" x="1833563" y="3660775"/>
          <p14:tracePt t="65094" x="1825625" y="3660775"/>
          <p14:tracePt t="65100" x="1817688" y="3668713"/>
          <p14:tracePt t="65104" x="1809750" y="3668713"/>
          <p14:tracePt t="65110" x="1801813" y="3676650"/>
          <p14:tracePt t="65115" x="1793875" y="3676650"/>
          <p14:tracePt t="65118" x="1793875" y="3684588"/>
          <p14:tracePt t="65120" x="1785938" y="3684588"/>
          <p14:tracePt t="65126" x="1778000" y="3692525"/>
          <p14:tracePt t="65133" x="1770063" y="3692525"/>
          <p14:tracePt t="65135" x="1770063" y="3700463"/>
          <p14:tracePt t="65140" x="1762125" y="3708400"/>
          <p14:tracePt t="65149" x="1754188" y="3716338"/>
          <p14:tracePt t="65154" x="1746250" y="3724275"/>
          <p14:tracePt t="65160" x="1746250" y="3732213"/>
          <p14:tracePt t="65163" x="1738313" y="3732213"/>
          <p14:tracePt t="65167" x="1738313" y="3740150"/>
          <p14:tracePt t="65170" x="1730375" y="3740150"/>
          <p14:tracePt t="65174" x="1730375" y="3748088"/>
          <p14:tracePt t="65181" x="1722438" y="3756025"/>
          <p14:tracePt t="65186" x="1722438" y="3763963"/>
          <p14:tracePt t="65190" x="1714500" y="3771900"/>
          <p14:tracePt t="65201" x="1706563" y="3787775"/>
          <p14:tracePt t="65206" x="1706563" y="3795713"/>
          <p14:tracePt t="65209" x="1698625" y="3795713"/>
          <p14:tracePt t="65210" x="1698625" y="3803650"/>
          <p14:tracePt t="65215" x="1698625" y="3811588"/>
          <p14:tracePt t="65217" x="1698625" y="3819525"/>
          <p14:tracePt t="65219" x="1690688" y="3819525"/>
          <p14:tracePt t="65221" x="1690688" y="3827463"/>
          <p14:tracePt t="65222" x="1690688" y="3835400"/>
          <p14:tracePt t="65226" x="1690688" y="3843338"/>
          <p14:tracePt t="65228" x="1682750" y="3851275"/>
          <p14:tracePt t="65234" x="1682750" y="3859213"/>
          <p14:tracePt t="65237" x="1682750" y="3875088"/>
          <p14:tracePt t="65240" x="1682750" y="3883025"/>
          <p14:tracePt t="65242" x="1682750" y="3890963"/>
          <p14:tracePt t="65249" x="1682750" y="3906838"/>
          <p14:tracePt t="65251" x="1682750" y="3914775"/>
          <p14:tracePt t="65254" x="1682750" y="3922713"/>
          <p14:tracePt t="65256" x="1682750" y="3930650"/>
          <p14:tracePt t="65260" x="1682750" y="3938588"/>
          <p14:tracePt t="65262" x="1682750" y="3948113"/>
          <p14:tracePt t="65265" x="1682750" y="3956050"/>
          <p14:tracePt t="65269" x="1690688" y="3963988"/>
          <p14:tracePt t="65270" x="1690688" y="3971925"/>
          <p14:tracePt t="65272" x="1690688" y="3979863"/>
          <p14:tracePt t="65277" x="1690688" y="3987800"/>
          <p14:tracePt t="65278" x="1698625" y="3995738"/>
          <p14:tracePt t="65281" x="1698625" y="4003675"/>
          <p14:tracePt t="65284" x="1706563" y="4011613"/>
          <p14:tracePt t="65286" x="1706563" y="4019550"/>
          <p14:tracePt t="65290" x="1706563" y="4027488"/>
          <p14:tracePt t="65292" x="1706563" y="4035425"/>
          <p14:tracePt t="65294" x="1714500" y="4035425"/>
          <p14:tracePt t="65298" x="1714500" y="4051300"/>
          <p14:tracePt t="65302" x="1714500" y="4059238"/>
          <p14:tracePt t="65304" x="1722438" y="4059238"/>
          <p14:tracePt t="65306" x="1722438" y="4067175"/>
          <p14:tracePt t="65310" x="1722438" y="4075113"/>
          <p14:tracePt t="65315" x="1722438" y="4083050"/>
          <p14:tracePt t="65317" x="1730375" y="4083050"/>
          <p14:tracePt t="65319" x="1730375" y="4090988"/>
          <p14:tracePt t="65322" x="1730375" y="4098925"/>
          <p14:tracePt t="65328" x="1730375" y="4106863"/>
          <p14:tracePt t="65333" x="1738313" y="4114800"/>
          <p14:tracePt t="65336" x="1738313" y="4122738"/>
          <p14:tracePt t="65342" x="1738313" y="4130675"/>
          <p14:tracePt t="65348" x="1738313" y="4138613"/>
          <p14:tracePt t="65351" x="1738313" y="4146550"/>
          <p14:tracePt t="65356" x="1738313" y="4154488"/>
          <p14:tracePt t="65358" x="1746250" y="4154488"/>
          <p14:tracePt t="65361" x="1746250" y="4162425"/>
          <p14:tracePt t="65366" x="1746250" y="4170363"/>
          <p14:tracePt t="65372" x="1746250" y="4178300"/>
          <p14:tracePt t="65378" x="1746250" y="4186238"/>
          <p14:tracePt t="65384" x="1746250" y="4194175"/>
          <p14:tracePt t="65390" x="1746250" y="4202113"/>
          <p14:tracePt t="65398" x="1746250" y="4210050"/>
          <p14:tracePt t="65402" x="1746250" y="4217988"/>
          <p14:tracePt t="65406" x="1746250" y="4225925"/>
          <p14:tracePt t="65413" x="1746250" y="4233863"/>
          <p14:tracePt t="65418" x="1746250" y="4241800"/>
          <p14:tracePt t="65424" x="1746250" y="4249738"/>
          <p14:tracePt t="65428" x="1754188" y="4249738"/>
          <p14:tracePt t="65431" x="1754188" y="4257675"/>
          <p14:tracePt t="65436" x="1754188" y="4265613"/>
          <p14:tracePt t="65444" x="1754188" y="4273550"/>
          <p14:tracePt t="65452" x="1762125" y="4273550"/>
          <p14:tracePt t="65456" x="1762125" y="4281488"/>
          <p14:tracePt t="65485" x="1770063" y="4281488"/>
          <p14:tracePt t="65487" x="1770063" y="4291013"/>
          <p14:tracePt t="65499" x="1778000" y="4291013"/>
          <p14:tracePt t="65506" x="1785938" y="4291013"/>
          <p14:tracePt t="65515" x="1793875" y="4291013"/>
          <p14:tracePt t="65518" x="1801813" y="4291013"/>
          <p14:tracePt t="65522" x="1809750" y="4291013"/>
          <p14:tracePt t="65527" x="1817688" y="4291013"/>
          <p14:tracePt t="65528" x="1825625" y="4291013"/>
          <p14:tracePt t="65535" x="1841500" y="4291013"/>
          <p14:tracePt t="65536" x="1849438" y="4291013"/>
          <p14:tracePt t="65538" x="1857375" y="4291013"/>
          <p14:tracePt t="65540" x="1865313" y="4291013"/>
          <p14:tracePt t="65544" x="1873250" y="4291013"/>
          <p14:tracePt t="65549" x="1889125" y="4291013"/>
          <p14:tracePt t="65551" x="1897063" y="4291013"/>
          <p14:tracePt t="65552" x="1905000" y="4281488"/>
          <p14:tracePt t="65554" x="1912938" y="4281488"/>
          <p14:tracePt t="65556" x="1922463" y="4281488"/>
          <p14:tracePt t="65558" x="1930400" y="4281488"/>
          <p14:tracePt t="65560" x="1946275" y="4281488"/>
          <p14:tracePt t="65562" x="1954213" y="4281488"/>
          <p14:tracePt t="65566" x="1970088" y="4281488"/>
          <p14:tracePt t="65568" x="1978025" y="4273550"/>
          <p14:tracePt t="65570" x="1985963" y="4273550"/>
          <p14:tracePt t="65572" x="1993900" y="4273550"/>
          <p14:tracePt t="65574" x="2001838" y="4273550"/>
          <p14:tracePt t="65576" x="2017713" y="4273550"/>
          <p14:tracePt t="65578" x="2025650" y="4265613"/>
          <p14:tracePt t="65581" x="2033588" y="4265613"/>
          <p14:tracePt t="65584" x="2057400" y="4265613"/>
          <p14:tracePt t="65586" x="2065338" y="4265613"/>
          <p14:tracePt t="65589" x="2073275" y="4265613"/>
          <p14:tracePt t="65590" x="2089150" y="4265613"/>
          <p14:tracePt t="65592" x="2097088" y="4265613"/>
          <p14:tracePt t="65594" x="2105025" y="4265613"/>
          <p14:tracePt t="65599" x="2128838" y="4265613"/>
          <p14:tracePt t="65601" x="2136775" y="4265613"/>
          <p14:tracePt t="65602" x="2152650" y="4265613"/>
          <p14:tracePt t="65604" x="2160588" y="4265613"/>
          <p14:tracePt t="65606" x="2168525" y="4265613"/>
          <p14:tracePt t="65608" x="2176463" y="4273550"/>
          <p14:tracePt t="65610" x="2184400" y="4273550"/>
          <p14:tracePt t="65613" x="2200275" y="4265613"/>
          <p14:tracePt t="65615" x="2208213" y="4265613"/>
          <p14:tracePt t="65618" x="2216150" y="4265613"/>
          <p14:tracePt t="65620" x="2224088" y="4265613"/>
          <p14:tracePt t="65622" x="2232025" y="4265613"/>
          <p14:tracePt t="65626" x="2239963" y="4265613"/>
          <p14:tracePt t="65629" x="2247900" y="4265613"/>
          <p14:tracePt t="65632" x="2255838" y="4265613"/>
          <p14:tracePt t="65634" x="2265363" y="4265613"/>
          <p14:tracePt t="65638" x="2273300" y="4265613"/>
          <p14:tracePt t="65642" x="2281238" y="4265613"/>
          <p14:tracePt t="65645" x="2289175" y="4265613"/>
          <p14:tracePt t="65649" x="2297113" y="4265613"/>
          <p14:tracePt t="65652" x="2305050" y="4265613"/>
          <p14:tracePt t="65656" x="2312988" y="4265613"/>
          <p14:tracePt t="65662" x="2320925" y="4265613"/>
          <p14:tracePt t="65670" x="2328863" y="4265613"/>
          <p14:tracePt t="65731" x="2320925" y="4265613"/>
          <p14:tracePt t="65738" x="2320925" y="4257675"/>
          <p14:tracePt t="65742" x="2312988" y="4257675"/>
          <p14:tracePt t="65748" x="2305050" y="4257675"/>
          <p14:tracePt t="65751" x="2297113" y="4257675"/>
          <p14:tracePt t="65754" x="2289175" y="4257675"/>
          <p14:tracePt t="65756" x="2281238" y="4257675"/>
          <p14:tracePt t="65760" x="2273300" y="4257675"/>
          <p14:tracePt t="65765" x="2265363" y="4257675"/>
          <p14:tracePt t="65766" x="2255838" y="4257675"/>
          <p14:tracePt t="65769" x="2247900" y="4257675"/>
          <p14:tracePt t="65772" x="2239963" y="4257675"/>
          <p14:tracePt t="65774" x="2232025" y="4257675"/>
          <p14:tracePt t="65776" x="2224088" y="4257675"/>
          <p14:tracePt t="65779" x="2216150" y="4257675"/>
          <p14:tracePt t="65781" x="2208213" y="4257675"/>
          <p14:tracePt t="65785" x="2192338" y="4257675"/>
          <p14:tracePt t="65786" x="2184400" y="4257675"/>
          <p14:tracePt t="65790" x="2176463" y="4257675"/>
          <p14:tracePt t="65792" x="2168525" y="4257675"/>
          <p14:tracePt t="65794" x="2160588" y="4265613"/>
          <p14:tracePt t="65799" x="2144713" y="4265613"/>
          <p14:tracePt t="65801" x="2136775" y="4265613"/>
          <p14:tracePt t="65803" x="2128838" y="4265613"/>
          <p14:tracePt t="65804" x="2120900" y="4265613"/>
          <p14:tracePt t="65806" x="2112963" y="4265613"/>
          <p14:tracePt t="65808" x="2105025" y="4265613"/>
          <p14:tracePt t="65810" x="2097088" y="4265613"/>
          <p14:tracePt t="65812" x="2089150" y="4265613"/>
          <p14:tracePt t="65816" x="2081213" y="4273550"/>
          <p14:tracePt t="65818" x="2073275" y="4273550"/>
          <p14:tracePt t="65820" x="2065338" y="4273550"/>
          <p14:tracePt t="65824" x="2057400" y="4273550"/>
          <p14:tracePt t="65826" x="2049463" y="4265613"/>
          <p14:tracePt t="65832" x="2041525" y="4265613"/>
          <p14:tracePt t="65834" x="2033588" y="4265613"/>
          <p14:tracePt t="65838" x="2025650" y="4265613"/>
          <p14:tracePt t="65842" x="2017713" y="4265613"/>
          <p14:tracePt t="65848" x="2009775" y="4257675"/>
          <p14:tracePt t="65852" x="2001838" y="4257675"/>
          <p14:tracePt t="65854" x="2001838" y="4249738"/>
          <p14:tracePt t="65856" x="1993900" y="4249738"/>
          <p14:tracePt t="65860" x="1993900" y="4241800"/>
          <p14:tracePt t="65865" x="1985963" y="4233863"/>
          <p14:tracePt t="65868" x="1978025" y="4225925"/>
          <p14:tracePt t="65872" x="1978025" y="4217988"/>
          <p14:tracePt t="65874" x="1970088" y="4217988"/>
          <p14:tracePt t="65877" x="1970088" y="4210050"/>
          <p14:tracePt t="65878" x="1970088" y="4202113"/>
          <p14:tracePt t="65881" x="1962150" y="4194175"/>
          <p14:tracePt t="65883" x="1962150" y="4186238"/>
          <p14:tracePt t="65885" x="1954213" y="4178300"/>
          <p14:tracePt t="65887" x="1946275" y="4170363"/>
          <p14:tracePt t="65888" x="1946275" y="4162425"/>
          <p14:tracePt t="65890" x="1938338" y="4154488"/>
          <p14:tracePt t="65893" x="1938338" y="4146550"/>
          <p14:tracePt t="65895" x="1930400" y="4138613"/>
          <p14:tracePt t="65898" x="1912938" y="4122738"/>
          <p14:tracePt t="65903" x="1905000" y="4106863"/>
          <p14:tracePt t="65905" x="1897063" y="4098925"/>
          <p14:tracePt t="65906" x="1897063" y="4083050"/>
          <p14:tracePt t="65909" x="1889125" y="4075113"/>
          <p14:tracePt t="65910" x="1881188" y="4067175"/>
          <p14:tracePt t="65912" x="1881188" y="4059238"/>
          <p14:tracePt t="65915" x="1873250" y="4051300"/>
          <p14:tracePt t="65916" x="1873250" y="4043363"/>
          <p14:tracePt t="65921" x="1865313" y="4027488"/>
          <p14:tracePt t="65923" x="1857375" y="4019550"/>
          <p14:tracePt t="65925" x="1857375" y="4011613"/>
          <p14:tracePt t="65926" x="1849438" y="3995738"/>
          <p14:tracePt t="65928" x="1849438" y="3987800"/>
          <p14:tracePt t="65931" x="1849438" y="3979863"/>
          <p14:tracePt t="65933" x="1841500" y="3971925"/>
          <p14:tracePt t="65937" x="1833563" y="3956050"/>
          <p14:tracePt t="65939" x="1833563" y="3948113"/>
          <p14:tracePt t="65941" x="1833563" y="3938588"/>
          <p14:tracePt t="65942" x="1825625" y="3930650"/>
          <p14:tracePt t="65944" x="1825625" y="3922713"/>
          <p14:tracePt t="65948" x="1817688" y="3906838"/>
          <p14:tracePt t="65952" x="1809750" y="3898900"/>
          <p14:tracePt t="65955" x="1809750" y="3890963"/>
          <p14:tracePt t="65956" x="1809750" y="3883025"/>
          <p14:tracePt t="65960" x="1809750" y="3875088"/>
          <p14:tracePt t="65962" x="1801813" y="3867150"/>
          <p14:tracePt t="65968" x="1801813" y="3851275"/>
          <p14:tracePt t="65972" x="1801813" y="3843338"/>
          <p14:tracePt t="65974" x="1801813" y="3835400"/>
          <p14:tracePt t="65978" x="1801813" y="3827463"/>
          <p14:tracePt t="65984" x="1801813" y="3819525"/>
          <p14:tracePt t="65987" x="1809750" y="3811588"/>
          <p14:tracePt t="65990" x="1809750" y="3803650"/>
          <p14:tracePt t="65992" x="1809750" y="3795713"/>
          <p14:tracePt t="65998" x="1817688" y="3787775"/>
          <p14:tracePt t="66000" x="1817688" y="3779838"/>
          <p14:tracePt t="66004" x="1825625" y="3771900"/>
          <p14:tracePt t="66006" x="1825625" y="3763963"/>
          <p14:tracePt t="66010" x="1825625" y="3756025"/>
          <p14:tracePt t="66012" x="1833563" y="3756025"/>
          <p14:tracePt t="66015" x="1833563" y="3748088"/>
          <p14:tracePt t="66018" x="1841500" y="3740150"/>
          <p14:tracePt t="66021" x="1841500" y="3732213"/>
          <p14:tracePt t="66022" x="1849438" y="3732213"/>
          <p14:tracePt t="66024" x="1849438" y="3724275"/>
          <p14:tracePt t="66028" x="1857375" y="3716338"/>
          <p14:tracePt t="66035" x="1865313" y="3708400"/>
          <p14:tracePt t="66038" x="1873250" y="3700463"/>
          <p14:tracePt t="66042" x="1881188" y="3692525"/>
          <p14:tracePt t="66052" x="1897063" y="3684588"/>
          <p14:tracePt t="66053" x="1905000" y="3684588"/>
          <p14:tracePt t="66054" x="1905000" y="3676650"/>
          <p14:tracePt t="66056" x="1912938" y="3676650"/>
          <p14:tracePt t="66058" x="1922463" y="3676650"/>
          <p14:tracePt t="66060" x="1922463" y="3668713"/>
          <p14:tracePt t="66062" x="1930400" y="3668713"/>
          <p14:tracePt t="66065" x="1938338" y="3668713"/>
          <p14:tracePt t="66067" x="1946275" y="3668713"/>
          <p14:tracePt t="66069" x="1946275" y="3660775"/>
          <p14:tracePt t="66071" x="1954213" y="3660775"/>
          <p14:tracePt t="66072" x="1962150" y="3660775"/>
          <p14:tracePt t="66074" x="1970088" y="3652838"/>
          <p14:tracePt t="66078" x="1978025" y="3652838"/>
          <p14:tracePt t="66082" x="1993900" y="3644900"/>
          <p14:tracePt t="66085" x="2001838" y="3644900"/>
          <p14:tracePt t="66088" x="2009775" y="3644900"/>
          <p14:tracePt t="66090" x="2017713" y="3644900"/>
          <p14:tracePt t="66092" x="2025650" y="3636963"/>
          <p14:tracePt t="66094" x="2033588" y="3636963"/>
          <p14:tracePt t="66098" x="2049463" y="3636963"/>
          <p14:tracePt t="66101" x="2057400" y="3636963"/>
          <p14:tracePt t="66104" x="2065338" y="3636963"/>
          <p14:tracePt t="66106" x="2073275" y="3636963"/>
          <p14:tracePt t="66108" x="2081213" y="3629025"/>
          <p14:tracePt t="66112" x="2089150" y="3629025"/>
          <p14:tracePt t="66115" x="2097088" y="3629025"/>
          <p14:tracePt t="66119" x="2105025" y="3629025"/>
          <p14:tracePt t="66122" x="2112963" y="3629025"/>
          <p14:tracePt t="66126" x="2120900" y="3629025"/>
          <p14:tracePt t="66129" x="2120900" y="3621088"/>
          <p14:tracePt t="66131" x="2128838" y="3621088"/>
          <p14:tracePt t="66134" x="2136775" y="3621088"/>
          <p14:tracePt t="66140" x="2144713" y="3621088"/>
          <p14:tracePt t="66148" x="2152650" y="3621088"/>
          <p14:tracePt t="66156" x="2160588" y="3621088"/>
          <p14:tracePt t="66165" x="2160588" y="3613150"/>
          <p14:tracePt t="66172" x="2168525" y="3613150"/>
          <p14:tracePt t="66505" x="2168525" y="3605213"/>
          <p14:tracePt t="66510" x="2168525" y="3595688"/>
          <p14:tracePt t="66515" x="2168525" y="3587750"/>
          <p14:tracePt t="66519" x="2168525" y="3579813"/>
          <p14:tracePt t="66520" x="2176463" y="3571875"/>
          <p14:tracePt t="66522" x="2176463" y="3563938"/>
          <p14:tracePt t="66524" x="2176463" y="3556000"/>
          <p14:tracePt t="66526" x="2176463" y="3548063"/>
          <p14:tracePt t="66528" x="2184400" y="3540125"/>
          <p14:tracePt t="66532" x="2184400" y="3532188"/>
          <p14:tracePt t="66535" x="2192338" y="3516313"/>
          <p14:tracePt t="66536" x="2192338" y="3508375"/>
          <p14:tracePt t="66538" x="2200275" y="3492500"/>
          <p14:tracePt t="66540" x="2200275" y="3484563"/>
          <p14:tracePt t="66542" x="2208213" y="3476625"/>
          <p14:tracePt t="66544" x="2216150" y="3460750"/>
          <p14:tracePt t="66548" x="2224088" y="3436938"/>
          <p14:tracePt t="66553" x="2232025" y="3405188"/>
          <p14:tracePt t="66555" x="2239963" y="3389313"/>
          <p14:tracePt t="66556" x="2247900" y="3373438"/>
          <p14:tracePt t="66558" x="2255838" y="3357563"/>
          <p14:tracePt t="66560" x="2265363" y="3341688"/>
          <p14:tracePt t="66565" x="2273300" y="3309938"/>
          <p14:tracePt t="66568" x="2281238" y="3294063"/>
          <p14:tracePt t="66569" x="2297113" y="3278188"/>
          <p14:tracePt t="66573" x="2312988" y="3244850"/>
          <p14:tracePt t="66575" x="2320925" y="3228975"/>
          <p14:tracePt t="66576" x="2328863" y="3213100"/>
          <p14:tracePt t="66578" x="2336800" y="3197225"/>
          <p14:tracePt t="66581" x="2344738" y="3181350"/>
          <p14:tracePt t="66583" x="2352675" y="3165475"/>
          <p14:tracePt t="66587" x="2368550" y="3141663"/>
          <p14:tracePt t="66589" x="2376488" y="3125788"/>
          <p14:tracePt t="66590" x="2384425" y="3117850"/>
          <p14:tracePt t="66592" x="2392363" y="3101975"/>
          <p14:tracePt t="66594" x="2400300" y="3094038"/>
          <p14:tracePt t="66599" x="2416175" y="3070225"/>
          <p14:tracePt t="66600" x="2416175" y="3062288"/>
          <p14:tracePt t="66605" x="2432050" y="3046413"/>
          <p14:tracePt t="66606" x="2439988" y="3030538"/>
          <p14:tracePt t="66608" x="2447925" y="3022600"/>
          <p14:tracePt t="66610" x="2447925" y="3014663"/>
          <p14:tracePt t="66613" x="2455863" y="3006725"/>
          <p14:tracePt t="66615" x="2455863" y="2998788"/>
          <p14:tracePt t="66617" x="2463800" y="2998788"/>
          <p14:tracePt t="66620" x="2471738" y="2990850"/>
          <p14:tracePt t="66623" x="2471738" y="2974975"/>
          <p14:tracePt t="66624" x="2479675" y="2967038"/>
          <p14:tracePt t="66627" x="2479675" y="2959100"/>
          <p14:tracePt t="66632" x="2487613" y="2951163"/>
          <p14:tracePt t="66633" x="2487613" y="2943225"/>
          <p14:tracePt t="66636" x="2487613" y="2935288"/>
          <p14:tracePt t="66639" x="2495550" y="2935288"/>
          <p14:tracePt t="66642" x="2495550" y="2927350"/>
          <p14:tracePt t="66648" x="2495550" y="2919413"/>
          <p14:tracePt t="66729" x="2487613" y="2919413"/>
          <p14:tracePt t="66735" x="2479675" y="2919413"/>
          <p14:tracePt t="66738" x="2479675" y="2927350"/>
          <p14:tracePt t="66740" x="2471738" y="2927350"/>
          <p14:tracePt t="66748" x="2463800" y="2927350"/>
          <p14:tracePt t="66756" x="2455863" y="2927350"/>
          <p14:tracePt t="66935" x="2447925" y="2927350"/>
          <p14:tracePt t="66939" x="2447925" y="2919413"/>
          <p14:tracePt t="66942" x="2439988" y="2919413"/>
          <p14:tracePt t="66949" x="2439988" y="2909888"/>
          <p14:tracePt t="66950" x="2432050" y="2909888"/>
          <p14:tracePt t="66956" x="2424113" y="2909888"/>
          <p14:tracePt t="66960" x="2424113" y="2901950"/>
          <p14:tracePt t="66962" x="2416175" y="2901950"/>
          <p14:tracePt t="66968" x="2408238" y="2901950"/>
          <p14:tracePt t="66972" x="2408238" y="2894013"/>
          <p14:tracePt t="66974" x="2400300" y="2894013"/>
          <p14:tracePt t="66978" x="2392363" y="2894013"/>
          <p14:tracePt t="66984" x="2384425" y="2886075"/>
          <p14:tracePt t="66990" x="2376488" y="2886075"/>
          <p14:tracePt t="66994" x="2376488" y="2878138"/>
          <p14:tracePt t="66998" x="2368550" y="2878138"/>
          <p14:tracePt t="67002" x="2360613" y="2878138"/>
          <p14:tracePt t="67006" x="2360613" y="2870200"/>
          <p14:tracePt t="67010" x="2352675" y="2870200"/>
          <p14:tracePt t="67025" x="2344738" y="2870200"/>
          <p14:tracePt t="67026" x="2344738" y="2862263"/>
          <p14:tracePt t="67060" x="2344738" y="2854325"/>
          <p14:tracePt t="67461" x="2336800" y="2854325"/>
          <p14:tracePt t="67465" x="2336800" y="2862263"/>
          <p14:tracePt t="67472" x="2328863" y="2870200"/>
          <p14:tracePt t="67478" x="2320925" y="2878138"/>
          <p14:tracePt t="67483" x="2320925" y="2886075"/>
          <p14:tracePt t="67484" x="2312988" y="2894013"/>
          <p14:tracePt t="67488" x="2305050" y="2901950"/>
          <p14:tracePt t="67490" x="2297113" y="2909888"/>
          <p14:tracePt t="67492" x="2297113" y="2919413"/>
          <p14:tracePt t="67494" x="2289175" y="2927350"/>
          <p14:tracePt t="67497" x="2281238" y="2935288"/>
          <p14:tracePt t="67499" x="2273300" y="2943225"/>
          <p14:tracePt t="67501" x="2265363" y="2951163"/>
          <p14:tracePt t="67505" x="2247900" y="2967038"/>
          <p14:tracePt t="67507" x="2239963" y="2982913"/>
          <p14:tracePt t="67508" x="2232025" y="2990850"/>
          <p14:tracePt t="67510" x="2224088" y="2998788"/>
          <p14:tracePt t="67512" x="2216150" y="3006725"/>
          <p14:tracePt t="67515" x="2208213" y="3022600"/>
          <p14:tracePt t="67516" x="2200275" y="3030538"/>
          <p14:tracePt t="67523" x="2168525" y="3062288"/>
          <p14:tracePt t="67525" x="2160588" y="3078163"/>
          <p14:tracePt t="67526" x="2152650" y="3086100"/>
          <p14:tracePt t="67528" x="2144713" y="3101975"/>
          <p14:tracePt t="67531" x="2136775" y="3109913"/>
          <p14:tracePt t="67537" x="2120900" y="3133725"/>
          <p14:tracePt t="67539" x="2105025" y="3157538"/>
          <p14:tracePt t="67541" x="2097088" y="3173413"/>
          <p14:tracePt t="67542" x="2089150" y="3181350"/>
          <p14:tracePt t="67544" x="2081213" y="3197225"/>
          <p14:tracePt t="67548" x="2073275" y="3221038"/>
          <p14:tracePt t="67551" x="2065338" y="3236913"/>
          <p14:tracePt t="67555" x="2057400" y="3262313"/>
          <p14:tracePt t="67557" x="2049463" y="3278188"/>
          <p14:tracePt t="67558" x="2049463" y="3286125"/>
          <p14:tracePt t="67560" x="2041525" y="3302000"/>
          <p14:tracePt t="67562" x="2041525" y="3317875"/>
          <p14:tracePt t="67565" x="2041525" y="3325813"/>
          <p14:tracePt t="67567" x="2033588" y="3341688"/>
          <p14:tracePt t="67570" x="2041525" y="3365500"/>
          <p14:tracePt t="67572" x="2041525" y="3381375"/>
          <p14:tracePt t="67592" x="2049463" y="3381375"/>
          <p14:tracePt t="68213" x="2049463" y="3373438"/>
          <p14:tracePt t="68216" x="2041525" y="3373438"/>
          <p14:tracePt t="68219" x="2041525" y="3365500"/>
          <p14:tracePt t="68222" x="2033588" y="3365500"/>
          <p14:tracePt t="68226" x="2033588" y="3357563"/>
          <p14:tracePt t="68231" x="2025650" y="3357563"/>
          <p14:tracePt t="68236" x="2025650" y="3349625"/>
          <p14:tracePt t="68239" x="2017713" y="3349625"/>
          <p14:tracePt t="68244" x="2009775" y="3341688"/>
          <p14:tracePt t="68251" x="2009775" y="3333750"/>
          <p14:tracePt t="68253" x="2001838" y="3333750"/>
          <p14:tracePt t="68257" x="2001838" y="3325813"/>
          <p14:tracePt t="68258" x="1993900" y="3325813"/>
          <p14:tracePt t="68262" x="1993900" y="3317875"/>
          <p14:tracePt t="68265" x="1985963" y="3317875"/>
          <p14:tracePt t="68269" x="1985963" y="3309938"/>
          <p14:tracePt t="68270" x="1978025" y="3309938"/>
          <p14:tracePt t="68274" x="1970088" y="3302000"/>
          <p14:tracePt t="68281" x="1962150" y="3294063"/>
          <p14:tracePt t="68285" x="1962150" y="3286125"/>
          <p14:tracePt t="68286" x="1954213" y="3286125"/>
          <p14:tracePt t="68290" x="1946275" y="3278188"/>
          <p14:tracePt t="68294" x="1946275" y="3270250"/>
          <p14:tracePt t="68296" x="1938338" y="3270250"/>
          <p14:tracePt t="68302" x="1938338" y="3262313"/>
          <p14:tracePt t="68303" x="1930400" y="3262313"/>
          <p14:tracePt t="68306" x="1930400" y="3252788"/>
          <p14:tracePt t="68308" x="1922463" y="3252788"/>
          <p14:tracePt t="68310" x="1922463" y="3244850"/>
          <p14:tracePt t="68315" x="1912938" y="3244850"/>
          <p14:tracePt t="68317" x="1912938" y="3236913"/>
          <p14:tracePt t="68320" x="1905000" y="3236913"/>
          <p14:tracePt t="68323" x="1905000" y="3228975"/>
          <p14:tracePt t="68328" x="1897063" y="3221038"/>
          <p14:tracePt t="68334" x="1897063" y="3213100"/>
          <p14:tracePt t="68336" x="1889125" y="3213100"/>
          <p14:tracePt t="68342" x="1889125" y="3205163"/>
          <p14:tracePt t="68344" x="1881188" y="3205163"/>
          <p14:tracePt t="68350" x="1881188" y="3197225"/>
          <p14:tracePt t="68354" x="1873250" y="3197225"/>
          <p14:tracePt t="68360" x="1873250" y="3189288"/>
          <p14:tracePt t="68368" x="1865313" y="3189288"/>
          <p14:tracePt t="68370" x="1865313" y="3181350"/>
          <p14:tracePt t="68383" x="1857375" y="3173413"/>
          <p14:tracePt t="68394" x="1849438" y="3165475"/>
          <p14:tracePt t="68410" x="1841500" y="3157538"/>
          <p14:tracePt t="68424" x="1833563" y="3149600"/>
          <p14:tracePt t="68436" x="1833563" y="3141663"/>
          <p14:tracePt t="68439" x="1825625" y="3141663"/>
          <p14:tracePt t="68454" x="1825625" y="3133725"/>
          <p14:tracePt t="68457" x="1817688" y="3133725"/>
          <p14:tracePt t="68479" x="1809750" y="3125788"/>
          <p14:tracePt t="68498" x="1801813" y="3117850"/>
          <p14:tracePt t="68527" x="1801813" y="3109913"/>
          <p14:tracePt t="68553" x="1793875" y="3109913"/>
          <p14:tracePt t="68572" x="1793875" y="3101975"/>
          <p14:tracePt t="68594" x="1785938" y="3101975"/>
          <p14:tracePt t="68617" x="1785938" y="3094038"/>
          <p14:tracePt t="68676" x="1778000" y="3094038"/>
          <p14:tracePt t="68707" x="1778000" y="3086100"/>
          <p14:tracePt t="68721" x="1770063" y="3086100"/>
          <p14:tracePt t="68731" x="1770063" y="3078163"/>
          <p14:tracePt t="68736" x="1762125" y="3078163"/>
          <p14:tracePt t="68747" x="1762125" y="3070225"/>
          <p14:tracePt t="68752" x="1754188" y="3070225"/>
          <p14:tracePt t="68803" x="1754188" y="3062288"/>
          <p14:tracePt t="68824" x="1746250" y="3062288"/>
          <p14:tracePt t="68882" x="1746250" y="3054350"/>
          <p14:tracePt t="68892" x="1746250" y="3046413"/>
          <p14:tracePt t="68895" x="1746250" y="3038475"/>
          <p14:tracePt t="68899" x="1746250" y="3030538"/>
          <p14:tracePt t="68905" x="1746250" y="3022600"/>
          <p14:tracePt t="68908" x="1746250" y="3014663"/>
          <p14:tracePt t="68912" x="1746250" y="3006725"/>
          <p14:tracePt t="68918" x="1746250" y="2998788"/>
          <p14:tracePt t="68922" x="1746250" y="2990850"/>
          <p14:tracePt t="68925" x="1746250" y="2982913"/>
          <p14:tracePt t="68928" x="1746250" y="2974975"/>
          <p14:tracePt t="68931" x="1738313" y="2974975"/>
          <p14:tracePt t="68932" x="1738313" y="2967038"/>
          <p14:tracePt t="68936" x="1738313" y="2959100"/>
          <p14:tracePt t="68940" x="1738313" y="2951163"/>
          <p14:tracePt t="68944" x="1738313" y="2943225"/>
          <p14:tracePt t="68949" x="1730375" y="2935288"/>
          <p14:tracePt t="68952" x="1730375" y="2927350"/>
          <p14:tracePt t="68956" x="1730375" y="2919413"/>
          <p14:tracePt t="68958" x="1722438" y="2919413"/>
          <p14:tracePt t="68960" x="1722438" y="2909888"/>
          <p14:tracePt t="68962" x="1722438" y="2901950"/>
          <p14:tracePt t="68967" x="1714500" y="2894013"/>
          <p14:tracePt t="68968" x="1714500" y="2886075"/>
          <p14:tracePt t="68971" x="1706563" y="2886075"/>
          <p14:tracePt t="68972" x="1706563" y="2878138"/>
          <p14:tracePt t="68974" x="1698625" y="2870200"/>
          <p14:tracePt t="68978" x="1690688" y="2862263"/>
          <p14:tracePt t="68981" x="1690688" y="2854325"/>
          <p14:tracePt t="68982" x="1682750" y="2854325"/>
          <p14:tracePt t="68985" x="1674813" y="2846388"/>
          <p14:tracePt t="68987" x="1666875" y="2838450"/>
          <p14:tracePt t="68988" x="1666875" y="2830513"/>
          <p14:tracePt t="68990" x="1658938" y="2822575"/>
          <p14:tracePt t="68992" x="1651000" y="2814638"/>
          <p14:tracePt t="68994" x="1643063" y="2806700"/>
          <p14:tracePt t="68997" x="1635125" y="2806700"/>
          <p14:tracePt t="68999" x="1627188" y="2798763"/>
          <p14:tracePt t="69000" x="1619250" y="2790825"/>
          <p14:tracePt t="69006" x="1595438" y="2774950"/>
          <p14:tracePt t="69007" x="1587500" y="2767013"/>
          <p14:tracePt t="69008" x="1579563" y="2759075"/>
          <p14:tracePt t="69010" x="1562100" y="2751138"/>
          <p14:tracePt t="69012" x="1554163" y="2743200"/>
          <p14:tracePt t="69015" x="1546225" y="2735263"/>
          <p14:tracePt t="69017" x="1530350" y="2727325"/>
          <p14:tracePt t="69021" x="1506538" y="2711450"/>
          <p14:tracePt t="69023" x="1498600" y="2703513"/>
          <p14:tracePt t="69025" x="1482725" y="2695575"/>
          <p14:tracePt t="69026" x="1466850" y="2687638"/>
          <p14:tracePt t="69028" x="1450975" y="2679700"/>
          <p14:tracePt t="69031" x="1443038" y="2671763"/>
          <p14:tracePt t="69035" x="1411288" y="2655888"/>
          <p14:tracePt t="69037" x="1395413" y="2647950"/>
          <p14:tracePt t="69039" x="1387475" y="2632075"/>
          <p14:tracePt t="69042" x="1371600" y="2624138"/>
          <p14:tracePt t="69042" x="1355725" y="2616200"/>
          <p14:tracePt t="69044" x="1339850" y="2608263"/>
          <p14:tracePt t="69046" x="1323975" y="2592388"/>
          <p14:tracePt t="69049" x="1316038" y="2584450"/>
          <p14:tracePt t="69051" x="1300163" y="2576513"/>
          <p14:tracePt t="69052" x="1292225" y="2566988"/>
          <p14:tracePt t="69054" x="1276350" y="2559050"/>
          <p14:tracePt t="69056" x="1260475" y="2551113"/>
          <p14:tracePt t="69058" x="1252538" y="2543175"/>
          <p14:tracePt t="69060" x="1236663" y="2535238"/>
          <p14:tracePt t="69062" x="1228725" y="2527300"/>
          <p14:tracePt t="69064" x="1211263" y="2519363"/>
          <p14:tracePt t="69067" x="1203325" y="2519363"/>
          <p14:tracePt t="69069" x="1187450" y="2511425"/>
          <p14:tracePt t="69070" x="1179513" y="2503488"/>
          <p14:tracePt t="69072" x="1171575" y="2495550"/>
          <p14:tracePt t="69074" x="1163638" y="2487613"/>
          <p14:tracePt t="69076" x="1147763" y="2479675"/>
          <p14:tracePt t="69078" x="1139825" y="2471738"/>
          <p14:tracePt t="69080" x="1131888" y="2463800"/>
          <p14:tracePt t="69082" x="1123950" y="2455863"/>
          <p14:tracePt t="69084" x="1123950" y="2447925"/>
          <p14:tracePt t="69086" x="1116013" y="2439988"/>
          <p14:tracePt t="69088" x="1108075" y="2424113"/>
          <p14:tracePt t="69090" x="1100138" y="2416175"/>
          <p14:tracePt t="69092" x="1092200" y="2400300"/>
          <p14:tracePt t="69094" x="1084263" y="2384425"/>
          <p14:tracePt t="69096" x="1084263" y="2376488"/>
          <p14:tracePt t="69098" x="1076325" y="2360613"/>
          <p14:tracePt t="69100" x="1068388" y="2344738"/>
          <p14:tracePt t="69102" x="1052513" y="2328863"/>
          <p14:tracePt t="69104" x="1044575" y="2312988"/>
          <p14:tracePt t="69106" x="1036638" y="2297113"/>
          <p14:tracePt t="69108" x="1028700" y="2281238"/>
          <p14:tracePt t="69110" x="1020763" y="2265363"/>
          <p14:tracePt t="69112" x="1012825" y="2249488"/>
          <p14:tracePt t="69114" x="996950" y="2233613"/>
          <p14:tracePt t="69116" x="989013" y="2216150"/>
          <p14:tracePt t="69118" x="981075" y="2200275"/>
          <p14:tracePt t="69120" x="973138" y="2184400"/>
          <p14:tracePt t="69122" x="957263" y="2168525"/>
          <p14:tracePt t="69124" x="949325" y="2152650"/>
          <p14:tracePt t="69126" x="941388" y="2144713"/>
          <p14:tracePt t="69128" x="933450" y="2128838"/>
          <p14:tracePt t="69130" x="917575" y="2112963"/>
          <p14:tracePt t="69132" x="909638" y="2097088"/>
          <p14:tracePt t="69134" x="901700" y="2081213"/>
          <p14:tracePt t="69136" x="893763" y="2073275"/>
          <p14:tracePt t="69138" x="877888" y="2057400"/>
          <p14:tracePt t="69140" x="868363" y="2041525"/>
          <p14:tracePt t="69142" x="860425" y="2025650"/>
          <p14:tracePt t="69144" x="844550" y="2017713"/>
          <p14:tracePt t="69146" x="836613" y="2001838"/>
          <p14:tracePt t="69148" x="828675" y="1985963"/>
          <p14:tracePt t="69151" x="820738" y="1978025"/>
          <p14:tracePt t="69152" x="804863" y="1962150"/>
          <p14:tracePt t="69154" x="796925" y="1946275"/>
          <p14:tracePt t="69156" x="788988" y="1938338"/>
          <p14:tracePt t="69158" x="781050" y="1922463"/>
          <p14:tracePt t="69160" x="773113" y="1906588"/>
          <p14:tracePt t="69162" x="765175" y="1890713"/>
          <p14:tracePt t="69164" x="749300" y="1881188"/>
          <p14:tracePt t="69166" x="741363" y="1865313"/>
          <p14:tracePt t="69168" x="733425" y="1857375"/>
          <p14:tracePt t="69170" x="717550" y="1841500"/>
          <p14:tracePt t="69172" x="709613" y="1825625"/>
          <p14:tracePt t="69174" x="701675" y="1809750"/>
          <p14:tracePt t="69176" x="685800" y="1793875"/>
          <p14:tracePt t="69178" x="677863" y="1778000"/>
          <p14:tracePt t="69180" x="669925" y="1762125"/>
          <p14:tracePt t="69182" x="654050" y="1746250"/>
          <p14:tracePt t="69184" x="646113" y="1730375"/>
          <p14:tracePt t="69186" x="630238" y="1714500"/>
          <p14:tracePt t="69188" x="622300" y="1706563"/>
          <p14:tracePt t="69190" x="614363" y="1690688"/>
          <p14:tracePt t="69192" x="598488" y="1674813"/>
          <p14:tracePt t="69194" x="590550" y="1658938"/>
          <p14:tracePt t="69196" x="582613" y="1643063"/>
          <p14:tracePt t="69198" x="566738" y="1627188"/>
          <p14:tracePt t="69201" x="558800" y="1611313"/>
          <p14:tracePt t="69202" x="550863" y="1595438"/>
          <p14:tracePt t="69216" x="477838" y="1514475"/>
          <p14:tracePt t="69217" x="469900" y="1498600"/>
          <p14:tracePt t="69219" x="461963" y="1490663"/>
          <p14:tracePt t="69220" x="454025" y="1474788"/>
          <p14:tracePt t="69222" x="446088" y="1458913"/>
          <p14:tracePt t="69224" x="438150" y="1450975"/>
          <p14:tracePt t="69226" x="430213" y="1435100"/>
          <p14:tracePt t="69228" x="422275" y="1427163"/>
          <p14:tracePt t="69230" x="414338" y="1411288"/>
          <p14:tracePt t="69232" x="406400" y="1403350"/>
          <p14:tracePt t="69234" x="398463" y="1387475"/>
          <p14:tracePt t="69236" x="390525" y="1379538"/>
          <p14:tracePt t="69238" x="382588" y="1371600"/>
          <p14:tracePt t="69240" x="374650" y="1355725"/>
          <p14:tracePt t="69242" x="366713" y="1347788"/>
          <p14:tracePt t="69244" x="366713" y="1339850"/>
          <p14:tracePt t="69246" x="358775" y="1323975"/>
          <p14:tracePt t="69248" x="358775" y="1316038"/>
          <p14:tracePt t="69251" x="350838" y="1308100"/>
          <p14:tracePt t="69252" x="342900" y="1300163"/>
          <p14:tracePt t="69254" x="342900" y="1292225"/>
          <p14:tracePt t="69256" x="334963" y="1276350"/>
          <p14:tracePt t="69258" x="334963" y="1268413"/>
          <p14:tracePt t="69260" x="327025" y="1260475"/>
          <p14:tracePt t="69264" x="327025" y="1252538"/>
          <p14:tracePt t="69266" x="319088" y="1244600"/>
          <p14:tracePt t="69268" x="319088" y="1236663"/>
          <p14:tracePt t="69272" x="319088" y="1228725"/>
          <p14:tracePt t="69278" x="311150" y="1220788"/>
          <p14:tracePt t="69292" x="311150" y="1212850"/>
          <p14:tracePt t="69338" x="319088" y="1212850"/>
          <p14:tracePt t="69341" x="319088" y="1220788"/>
          <p14:tracePt t="69345" x="334963" y="1228725"/>
          <p14:tracePt t="69349" x="350838" y="1244600"/>
          <p14:tracePt t="69350" x="358775" y="1252538"/>
          <p14:tracePt t="69352" x="366713" y="1260475"/>
          <p14:tracePt t="69354" x="382588" y="1276350"/>
          <p14:tracePt t="69356" x="390525" y="1284288"/>
          <p14:tracePt t="69358" x="398463" y="1300163"/>
          <p14:tracePt t="69360" x="414338" y="1308100"/>
          <p14:tracePt t="69362" x="422275" y="1323975"/>
          <p14:tracePt t="69365" x="438150" y="1331913"/>
          <p14:tracePt t="69366" x="446088" y="1347788"/>
          <p14:tracePt t="69370" x="477838" y="1371600"/>
          <p14:tracePt t="69372" x="493713" y="1387475"/>
          <p14:tracePt t="69374" x="509588" y="1403350"/>
          <p14:tracePt t="69376" x="527050" y="1419225"/>
          <p14:tracePt t="69378" x="542925" y="1435100"/>
          <p14:tracePt t="69381" x="558800" y="1450975"/>
          <p14:tracePt t="69382" x="574675" y="1466850"/>
          <p14:tracePt t="69385" x="590550" y="1482725"/>
          <p14:tracePt t="69389" x="622300" y="1522413"/>
          <p14:tracePt t="69391" x="646113" y="1538288"/>
          <p14:tracePt t="69392" x="661988" y="1555750"/>
          <p14:tracePt t="69395" x="677863" y="1571625"/>
          <p14:tracePt t="69397" x="693738" y="1587500"/>
          <p14:tracePt t="69399" x="717550" y="1611313"/>
          <p14:tracePt t="69400" x="733425" y="1627188"/>
          <p14:tracePt t="69404" x="749300" y="1643063"/>
          <p14:tracePt t="69407" x="788988" y="1674813"/>
          <p14:tracePt t="69409" x="804863" y="1690688"/>
          <p14:tracePt t="69411" x="828675" y="1714500"/>
          <p14:tracePt t="69413" x="844550" y="1730375"/>
          <p14:tracePt t="69415" x="860425" y="1746250"/>
          <p14:tracePt t="69416" x="877888" y="1762125"/>
          <p14:tracePt t="69420" x="901700" y="1778000"/>
          <p14:tracePt t="69423" x="933450" y="1809750"/>
          <p14:tracePt t="69425" x="949325" y="1825625"/>
          <p14:tracePt t="69427" x="965200" y="1841500"/>
          <p14:tracePt t="69428" x="981075" y="1857375"/>
          <p14:tracePt t="69431" x="996950" y="1873250"/>
          <p14:tracePt t="69432" x="1012825" y="1890713"/>
          <p14:tracePt t="69436" x="1028700" y="1906588"/>
          <p14:tracePt t="69439" x="1052513" y="1930400"/>
          <p14:tracePt t="69440" x="1068388" y="1946275"/>
          <p14:tracePt t="69443" x="1084263" y="1954213"/>
          <p14:tracePt t="69444" x="1100138" y="1970088"/>
          <p14:tracePt t="69448" x="1123950" y="2001838"/>
          <p14:tracePt t="69450" x="1139825" y="2009775"/>
          <p14:tracePt t="69453" x="1155700" y="2025650"/>
          <p14:tracePt t="69459" x="1187450" y="2065338"/>
          <p14:tracePt t="69461" x="1203325" y="2081213"/>
          <p14:tracePt t="69462" x="1211263" y="2089150"/>
          <p14:tracePt t="69465" x="1228725" y="2105025"/>
          <p14:tracePt t="69467" x="1236663" y="2120900"/>
          <p14:tracePt t="69470" x="1252538" y="2128838"/>
          <p14:tracePt t="69475" x="1284288" y="2168525"/>
          <p14:tracePt t="69476" x="1292225" y="2176463"/>
          <p14:tracePt t="69478" x="1308100" y="2184400"/>
          <p14:tracePt t="69481" x="1316038" y="2200275"/>
          <p14:tracePt t="69482" x="1323975" y="2208213"/>
          <p14:tracePt t="69484" x="1339850" y="2216150"/>
          <p14:tracePt t="69490" x="1371600" y="2241550"/>
          <p14:tracePt t="69492" x="1379538" y="2257425"/>
          <p14:tracePt t="69494" x="1387475" y="2265363"/>
          <p14:tracePt t="69496" x="1403350" y="2273300"/>
          <p14:tracePt t="69498" x="1411288" y="2281238"/>
          <p14:tracePt t="69500" x="1419225" y="2289175"/>
          <p14:tracePt t="69502" x="1427163" y="2297113"/>
          <p14:tracePt t="69504" x="1443038" y="2305050"/>
          <p14:tracePt t="69506" x="1450975" y="2305050"/>
          <p14:tracePt t="69508" x="1458913" y="2312988"/>
          <p14:tracePt t="69510" x="1466850" y="2320925"/>
          <p14:tracePt t="69512" x="1482725" y="2328863"/>
          <p14:tracePt t="69514" x="1490663" y="2336800"/>
          <p14:tracePt t="69516" x="1498600" y="2344738"/>
          <p14:tracePt t="69519" x="1506538" y="2344738"/>
          <p14:tracePt t="69520" x="1514475" y="2352675"/>
          <p14:tracePt t="69522" x="1514475" y="2360613"/>
          <p14:tracePt t="69524" x="1522413" y="2368550"/>
          <p14:tracePt t="69526" x="1530350" y="2376488"/>
          <p14:tracePt t="69528" x="1538288" y="2376488"/>
          <p14:tracePt t="69530" x="1546225" y="2384425"/>
          <p14:tracePt t="69533" x="1546225" y="2392363"/>
          <p14:tracePt t="69535" x="1554163" y="2400300"/>
          <p14:tracePt t="69536" x="1562100" y="2400300"/>
          <p14:tracePt t="69538" x="1562100" y="2408238"/>
          <p14:tracePt t="69540" x="1571625" y="2416175"/>
          <p14:tracePt t="69544" x="1571625" y="2424113"/>
          <p14:tracePt t="69546" x="1579563" y="2424113"/>
          <p14:tracePt t="69548" x="1579563" y="2432050"/>
          <p14:tracePt t="69551" x="1587500" y="2432050"/>
          <p14:tracePt t="69552" x="1587500" y="2439988"/>
          <p14:tracePt t="69556" x="1587500" y="2447925"/>
          <p14:tracePt t="69560" x="1595438" y="2447925"/>
          <p14:tracePt t="69562" x="1595438" y="2455863"/>
          <p14:tracePt t="69570" x="1595438" y="2463800"/>
          <p14:tracePt t="69576" x="1603375" y="2463800"/>
          <p14:tracePt t="69581" x="1603375" y="2471738"/>
          <p14:tracePt t="69598" x="1603375" y="2479675"/>
          <p14:tracePt t="69610" x="1603375" y="2487613"/>
          <p14:tracePt t="69618" x="1603375" y="2495550"/>
          <p14:tracePt t="69626" x="1603375" y="2503488"/>
          <p14:tracePt t="69629" x="1611313" y="2503488"/>
          <p14:tracePt t="69632" x="1611313" y="2511425"/>
          <p14:tracePt t="69634" x="1611313" y="2519363"/>
          <p14:tracePt t="69638" x="1611313" y="2527300"/>
          <p14:tracePt t="69642" x="1619250" y="2535238"/>
          <p14:tracePt t="69647" x="1619250" y="2543175"/>
          <p14:tracePt t="69651" x="1619250" y="2551113"/>
          <p14:tracePt t="69652" x="1627188" y="2551113"/>
          <p14:tracePt t="69654" x="1627188" y="2559050"/>
          <p14:tracePt t="69656" x="1627188" y="2566988"/>
          <p14:tracePt t="69660" x="1627188" y="2576513"/>
          <p14:tracePt t="69662" x="1635125" y="2576513"/>
          <p14:tracePt t="69665" x="1635125" y="2584450"/>
          <p14:tracePt t="69667" x="1635125" y="2592388"/>
          <p14:tracePt t="69670" x="1643063" y="2600325"/>
          <p14:tracePt t="69674" x="1643063" y="2608263"/>
          <p14:tracePt t="69678" x="1643063" y="2616200"/>
          <p14:tracePt t="69681" x="1651000" y="2624138"/>
          <p14:tracePt t="69684" x="1651000" y="2632075"/>
          <p14:tracePt t="69688" x="1651000" y="2640013"/>
          <p14:tracePt t="69691" x="1658938" y="2647950"/>
          <p14:tracePt t="69694" x="1658938" y="2655888"/>
          <p14:tracePt t="69699" x="1658938" y="2663825"/>
          <p14:tracePt t="69701" x="1658938" y="2671763"/>
          <p14:tracePt t="69704" x="1666875" y="2679700"/>
          <p14:tracePt t="69707" x="1666875" y="2687638"/>
          <p14:tracePt t="69710" x="1666875" y="2695575"/>
          <p14:tracePt t="69715" x="1666875" y="2703513"/>
          <p14:tracePt t="69718" x="1666875" y="2711450"/>
          <p14:tracePt t="69721" x="1666875" y="2719388"/>
          <p14:tracePt t="69724" x="1674813" y="2727325"/>
          <p14:tracePt t="69726" x="1674813" y="2735263"/>
          <p14:tracePt t="69731" x="1674813" y="2743200"/>
          <p14:tracePt t="69733" x="1674813" y="2751138"/>
          <p14:tracePt t="69736" x="1674813" y="2759075"/>
          <p14:tracePt t="69740" x="1674813" y="2767013"/>
          <p14:tracePt t="69742" x="1674813" y="2774950"/>
          <p14:tracePt t="69748" x="1674813" y="2790825"/>
          <p14:tracePt t="69752" x="1666875" y="2798763"/>
          <p14:tracePt t="69754" x="1666875" y="2806700"/>
          <p14:tracePt t="69756" x="1666875" y="2814638"/>
          <p14:tracePt t="69758" x="1666875" y="2822575"/>
          <p14:tracePt t="69760" x="1666875" y="2830513"/>
          <p14:tracePt t="69765" x="1666875" y="2838450"/>
          <p14:tracePt t="69768" x="1666875" y="2854325"/>
          <p14:tracePt t="69770" x="1666875" y="2862263"/>
          <p14:tracePt t="69772" x="1666875" y="2870200"/>
          <p14:tracePt t="69774" x="1666875" y="2878138"/>
          <p14:tracePt t="69778" x="1658938" y="2886075"/>
          <p14:tracePt t="69781" x="1658938" y="2894013"/>
          <p14:tracePt t="69785" x="1658938" y="2909888"/>
          <p14:tracePt t="69786" x="1658938" y="2919413"/>
          <p14:tracePt t="69790" x="1658938" y="2927350"/>
          <p14:tracePt t="69792" x="1651000" y="2935288"/>
          <p14:tracePt t="69794" x="1651000" y="2943225"/>
          <p14:tracePt t="69799" x="1651000" y="2951163"/>
          <p14:tracePt t="69801" x="1651000" y="2959100"/>
          <p14:tracePt t="69804" x="1651000" y="2967038"/>
          <p14:tracePt t="69806" x="1643063" y="2967038"/>
          <p14:tracePt t="69808" x="1643063" y="2974975"/>
          <p14:tracePt t="69815" x="1643063" y="2982913"/>
          <p14:tracePt t="69820" x="1643063" y="2990850"/>
          <p14:tracePt t="69822" x="1635125" y="2990850"/>
          <p14:tracePt t="69828" x="1635125" y="2998788"/>
          <p14:tracePt t="69880" x="1627188" y="2998788"/>
          <p14:tracePt t="69886" x="1619250" y="2990850"/>
          <p14:tracePt t="69890" x="1611313" y="2982913"/>
          <p14:tracePt t="69893" x="1611313" y="2974975"/>
          <p14:tracePt t="69894" x="1603375" y="2974975"/>
          <p14:tracePt t="69898" x="1595438" y="2959100"/>
          <p14:tracePt t="69902" x="1587500" y="2951163"/>
          <p14:tracePt t="69904" x="1587500" y="2943225"/>
          <p14:tracePt t="69906" x="1579563" y="2935288"/>
          <p14:tracePt t="69910" x="1571625" y="2927350"/>
          <p14:tracePt t="69912" x="1562100" y="2919413"/>
          <p14:tracePt t="69915" x="1562100" y="2909888"/>
          <p14:tracePt t="69919" x="1554163" y="2901950"/>
          <p14:tracePt t="69920" x="1554163" y="2894013"/>
          <p14:tracePt t="69922" x="1546225" y="2886075"/>
          <p14:tracePt t="69925" x="1546225" y="2878138"/>
          <p14:tracePt t="69926" x="1538288" y="2870200"/>
          <p14:tracePt t="69928" x="1538288" y="2862263"/>
          <p14:tracePt t="69933" x="1530350" y="2854325"/>
          <p14:tracePt t="69935" x="1530350" y="2846388"/>
          <p14:tracePt t="69936" x="1530350" y="2838450"/>
          <p14:tracePt t="69939" x="1530350" y="2830513"/>
          <p14:tracePt t="69940" x="1530350" y="2822575"/>
          <p14:tracePt t="69942" x="1530350" y="2814638"/>
          <p14:tracePt t="69944" x="1530350" y="2806700"/>
          <p14:tracePt t="69947" x="1530350" y="2798763"/>
          <p14:tracePt t="69949" x="1530350" y="2790825"/>
          <p14:tracePt t="69952" x="1538288" y="2767013"/>
          <p14:tracePt t="69955" x="1538288" y="2759075"/>
          <p14:tracePt t="69956" x="1546225" y="2751138"/>
          <p14:tracePt t="69958" x="1546225" y="2743200"/>
          <p14:tracePt t="69960" x="1554163" y="2735263"/>
          <p14:tracePt t="69962" x="1554163" y="2719388"/>
          <p14:tracePt t="69966" x="1562100" y="2711450"/>
          <p14:tracePt t="69968" x="1579563" y="2687638"/>
          <p14:tracePt t="69971" x="1579563" y="2671763"/>
          <p14:tracePt t="69972" x="1587500" y="2663825"/>
          <p14:tracePt t="69974" x="1595438" y="2647950"/>
          <p14:tracePt t="69976" x="1603375" y="2640013"/>
          <p14:tracePt t="69978" x="1611313" y="2624138"/>
          <p14:tracePt t="69981" x="1627188" y="2608263"/>
          <p14:tracePt t="69982" x="1635125" y="2600325"/>
          <p14:tracePt t="69985" x="1643063" y="2584450"/>
          <p14:tracePt t="69989" x="1658938" y="2551113"/>
          <p14:tracePt t="69990" x="1674813" y="2543175"/>
          <p14:tracePt t="69992" x="1682750" y="2527300"/>
          <p14:tracePt t="69994" x="1698625" y="2511425"/>
          <p14:tracePt t="69997" x="1706563" y="2495550"/>
          <p14:tracePt t="70000" x="1722438" y="2479675"/>
          <p14:tracePt t="70003" x="1746250" y="2455863"/>
          <p14:tracePt t="70007" x="1770063" y="2424113"/>
          <p14:tracePt t="70009" x="1785938" y="2408238"/>
          <p14:tracePt t="70010" x="1793875" y="2392363"/>
          <p14:tracePt t="70012" x="1809750" y="2376488"/>
          <p14:tracePt t="70015" x="1825625" y="2352675"/>
          <p14:tracePt t="70016" x="1833563" y="2336800"/>
          <p14:tracePt t="70023" x="1881188" y="2289175"/>
          <p14:tracePt t="70024" x="1897063" y="2265363"/>
          <p14:tracePt t="70026" x="1912938" y="2249488"/>
          <p14:tracePt t="70028" x="1930400" y="2233613"/>
          <p14:tracePt t="70031" x="1954213" y="2216150"/>
          <p14:tracePt t="70034" x="1970088" y="2192338"/>
          <p14:tracePt t="70037" x="2001838" y="2160588"/>
          <p14:tracePt t="70040" x="2041525" y="2120900"/>
          <p14:tracePt t="70042" x="2065338" y="2105025"/>
          <p14:tracePt t="70045" x="2081213" y="2089150"/>
          <p14:tracePt t="70047" x="2105025" y="2073275"/>
          <p14:tracePt t="70050" x="2144713" y="2041525"/>
          <p14:tracePt t="70054" x="2168525" y="2025650"/>
          <p14:tracePt t="70057" x="2216150" y="1993900"/>
          <p14:tracePt t="70058" x="2239963" y="1978025"/>
          <p14:tracePt t="70060" x="2265363" y="1962150"/>
          <p14:tracePt t="70062" x="2281238" y="1946275"/>
          <p14:tracePt t="70066" x="2305050" y="1930400"/>
          <p14:tracePt t="70067" x="2328863" y="1922463"/>
          <p14:tracePt t="70071" x="2376488" y="1890713"/>
          <p14:tracePt t="70073" x="2400300" y="1881188"/>
          <p14:tracePt t="70074" x="2424113" y="1865313"/>
          <p14:tracePt t="70076" x="2447925" y="1857375"/>
          <p14:tracePt t="70078" x="2471738" y="1841500"/>
          <p14:tracePt t="70083" x="2511425" y="1817688"/>
          <p14:tracePt t="70085" x="2535238" y="1801813"/>
          <p14:tracePt t="70088" x="2559050" y="1793875"/>
          <p14:tracePt t="70090" x="2606675" y="1770063"/>
          <p14:tracePt t="70092" x="2632075" y="1762125"/>
          <p14:tracePt t="70094" x="2655888" y="1754188"/>
          <p14:tracePt t="70096" x="2679700" y="1746250"/>
          <p14:tracePt t="70098" x="2703513" y="1738313"/>
          <p14:tracePt t="70101" x="2727325" y="1730375"/>
          <p14:tracePt t="70102" x="2751138" y="1714500"/>
          <p14:tracePt t="70104" x="2774950" y="1706563"/>
          <p14:tracePt t="70106" x="2798763" y="1698625"/>
          <p14:tracePt t="70108" x="2814638" y="1690688"/>
          <p14:tracePt t="70110" x="2838450" y="1690688"/>
          <p14:tracePt t="70112" x="2862263" y="1682750"/>
          <p14:tracePt t="70114" x="2886075" y="1674813"/>
          <p14:tracePt t="70117" x="2901950" y="1674813"/>
          <p14:tracePt t="70119" x="2925763" y="1666875"/>
          <p14:tracePt t="70120" x="2941638" y="1658938"/>
          <p14:tracePt t="70122" x="2967038" y="1658938"/>
          <p14:tracePt t="70124" x="2982913" y="1651000"/>
          <p14:tracePt t="70126" x="3006725" y="1643063"/>
          <p14:tracePt t="70128" x="3022600" y="1643063"/>
          <p14:tracePt t="70130" x="3038475" y="1635125"/>
          <p14:tracePt t="70132" x="3062288" y="1635125"/>
          <p14:tracePt t="70134" x="3078163" y="1635125"/>
          <p14:tracePt t="70136" x="3094038" y="1635125"/>
          <p14:tracePt t="70138" x="3109913" y="1627188"/>
          <p14:tracePt t="70140" x="3125788" y="1627188"/>
          <p14:tracePt t="70142" x="3141663" y="1627188"/>
          <p14:tracePt t="70144" x="3157538" y="1627188"/>
          <p14:tracePt t="70146" x="3173413" y="1627188"/>
          <p14:tracePt t="70148" x="3189288" y="1627188"/>
          <p14:tracePt t="70150" x="3197225" y="1627188"/>
          <p14:tracePt t="70152" x="3213100" y="1627188"/>
          <p14:tracePt t="70154" x="3228975" y="1635125"/>
          <p14:tracePt t="70156" x="3236913" y="1635125"/>
          <p14:tracePt t="70158" x="3244850" y="1635125"/>
          <p14:tracePt t="70160" x="3260725" y="1635125"/>
          <p14:tracePt t="70162" x="3268663" y="1635125"/>
          <p14:tracePt t="70164" x="3276600" y="1635125"/>
          <p14:tracePt t="70166" x="3284538" y="1643063"/>
          <p14:tracePt t="70168" x="3292475" y="1643063"/>
          <p14:tracePt t="70170" x="3300413" y="1643063"/>
          <p14:tracePt t="70172" x="3308350" y="1651000"/>
          <p14:tracePt t="70174" x="3317875" y="1651000"/>
          <p14:tracePt t="70176" x="3325813" y="1658938"/>
          <p14:tracePt t="70178" x="3333750" y="1658938"/>
          <p14:tracePt t="70180" x="3333750" y="1666875"/>
          <p14:tracePt t="70183" x="3341688" y="1674813"/>
          <p14:tracePt t="70184" x="3349625" y="1674813"/>
          <p14:tracePt t="70186" x="3349625" y="1682750"/>
          <p14:tracePt t="70189" x="3357563" y="1690688"/>
          <p14:tracePt t="70201" x="3381375" y="1730375"/>
          <p14:tracePt t="70204" x="3389313" y="1738313"/>
          <p14:tracePt t="70207" x="3389313" y="1754188"/>
          <p14:tracePt t="70208" x="3397250" y="1762125"/>
          <p14:tracePt t="70210" x="3397250" y="1770063"/>
          <p14:tracePt t="70212" x="3397250" y="1785938"/>
          <p14:tracePt t="70215" x="3405188" y="1793875"/>
          <p14:tracePt t="70217" x="3405188" y="1801813"/>
          <p14:tracePt t="70219" x="3405188" y="1809750"/>
          <p14:tracePt t="70221" x="3405188" y="1817688"/>
          <p14:tracePt t="70222" x="3405188" y="1833563"/>
          <p14:tracePt t="70224" x="3405188" y="1841500"/>
          <p14:tracePt t="70226" x="3405188" y="1849438"/>
          <p14:tracePt t="70228" x="3405188" y="1857375"/>
          <p14:tracePt t="70231" x="3405188" y="1873250"/>
          <p14:tracePt t="70233" x="3405188" y="1881188"/>
          <p14:tracePt t="70235" x="3405188" y="1890713"/>
          <p14:tracePt t="70237" x="3405188" y="1906588"/>
          <p14:tracePt t="70238" x="3405188" y="1914525"/>
          <p14:tracePt t="70240" x="3405188" y="1922463"/>
          <p14:tracePt t="70242" x="3405188" y="1930400"/>
          <p14:tracePt t="70244" x="3397250" y="1938338"/>
          <p14:tracePt t="70247" x="3397250" y="1946275"/>
          <p14:tracePt t="70249" x="3397250" y="1954213"/>
          <p14:tracePt t="70251" x="3389313" y="1962150"/>
          <p14:tracePt t="70253" x="3389313" y="1978025"/>
          <p14:tracePt t="70256" x="3389313" y="1985963"/>
          <p14:tracePt t="70258" x="3381375" y="1993900"/>
          <p14:tracePt t="70260" x="3381375" y="2001838"/>
          <p14:tracePt t="70262" x="3373438" y="2009775"/>
          <p14:tracePt t="70269" x="3365500" y="2025650"/>
          <p14:tracePt t="70270" x="3357563" y="2025650"/>
          <p14:tracePt t="70272" x="3357563" y="2033588"/>
          <p14:tracePt t="70276" x="3349625" y="2033588"/>
          <p14:tracePt t="70278" x="3349625" y="2041525"/>
          <p14:tracePt t="70282" x="3341688" y="2041525"/>
          <p14:tracePt t="70285" x="3333750" y="2041525"/>
          <p14:tracePt t="70287" x="3325813" y="2049463"/>
          <p14:tracePt t="70290" x="3317875" y="2049463"/>
          <p14:tracePt t="70294" x="3308350" y="2049463"/>
          <p14:tracePt t="70298" x="3300413" y="2049463"/>
          <p14:tracePt t="70302" x="3284538" y="2049463"/>
          <p14:tracePt t="70306" x="3276600" y="2041525"/>
          <p14:tracePt t="70308" x="3268663" y="2041525"/>
          <p14:tracePt t="70310" x="3260725" y="2041525"/>
          <p14:tracePt t="70312" x="3252788" y="2041525"/>
          <p14:tracePt t="70316" x="3244850" y="2033588"/>
          <p14:tracePt t="70318" x="3236913" y="2033588"/>
          <p14:tracePt t="70320" x="3228975" y="2025650"/>
          <p14:tracePt t="70322" x="3213100" y="2025650"/>
          <p14:tracePt t="70324" x="3205163" y="2017713"/>
          <p14:tracePt t="70326" x="3197225" y="2017713"/>
          <p14:tracePt t="70328" x="3189288" y="2009775"/>
          <p14:tracePt t="70332" x="3181350" y="2001838"/>
          <p14:tracePt t="70334" x="3173413" y="2001838"/>
          <p14:tracePt t="70335" x="3157538" y="1993900"/>
          <p14:tracePt t="70336" x="3149600" y="1985963"/>
          <p14:tracePt t="70338" x="3141663" y="1978025"/>
          <p14:tracePt t="70340" x="3125788" y="1970088"/>
          <p14:tracePt t="70342" x="3117850" y="1962150"/>
          <p14:tracePt t="70344" x="3109913" y="1954213"/>
          <p14:tracePt t="70348" x="3086100" y="1930400"/>
          <p14:tracePt t="70350" x="3078163" y="1922463"/>
          <p14:tracePt t="70354" x="3062288" y="1914525"/>
          <p14:tracePt t="70355" x="3046413" y="1906588"/>
          <p14:tracePt t="70357" x="3038475" y="1890713"/>
          <p14:tracePt t="70358" x="3022600" y="1881188"/>
          <p14:tracePt t="70361" x="3006725" y="1865313"/>
          <p14:tracePt t="70362" x="2990850" y="1857375"/>
          <p14:tracePt t="70365" x="2974975" y="1841500"/>
          <p14:tracePt t="70366" x="2957513" y="1825625"/>
          <p14:tracePt t="70371" x="2925763" y="1801813"/>
          <p14:tracePt t="70373" x="2909888" y="1785938"/>
          <p14:tracePt t="70375" x="2886075" y="1770063"/>
          <p14:tracePt t="70377" x="2870200" y="1762125"/>
          <p14:tracePt t="70378" x="2854325" y="1746250"/>
          <p14:tracePt t="70381" x="2830513" y="1730375"/>
          <p14:tracePt t="70382" x="2814638" y="1722438"/>
          <p14:tracePt t="70384" x="2798763" y="1706563"/>
          <p14:tracePt t="70387" x="2774950" y="1690688"/>
          <p14:tracePt t="70391" x="2735263" y="1658938"/>
          <p14:tracePt t="70394" x="2687638" y="1627188"/>
          <p14:tracePt t="70396" x="2663825" y="1611313"/>
          <p14:tracePt t="70399" x="2640013" y="1595438"/>
          <p14:tracePt t="70400" x="2616200" y="1579563"/>
          <p14:tracePt t="70403" x="2590800" y="1555750"/>
          <p14:tracePt t="70407" x="2535238" y="1522413"/>
          <p14:tracePt t="70410" x="2479675" y="1490663"/>
          <p14:tracePt t="70412" x="2447925" y="1466850"/>
          <p14:tracePt t="70415" x="2424113" y="1450975"/>
          <p14:tracePt t="70416" x="2392363" y="1435100"/>
          <p14:tracePt t="70419" x="2360613" y="1419225"/>
          <p14:tracePt t="70422" x="2336800" y="1395413"/>
          <p14:tracePt t="70423" x="2305050" y="1379538"/>
          <p14:tracePt t="70424" x="2273300" y="1363663"/>
          <p14:tracePt t="70426" x="2239963" y="1339850"/>
          <p14:tracePt t="70428" x="2208213" y="1323975"/>
          <p14:tracePt t="70430" x="2176463" y="1308100"/>
          <p14:tracePt t="70432" x="2144713" y="1292225"/>
          <p14:tracePt t="70434" x="2112963" y="1276350"/>
          <p14:tracePt t="70436" x="2081213" y="1252538"/>
          <p14:tracePt t="70438" x="2049463" y="1236663"/>
          <p14:tracePt t="70440" x="2009775" y="1220788"/>
          <p14:tracePt t="70442" x="1978025" y="1204913"/>
          <p14:tracePt t="70444" x="1946275" y="1187450"/>
          <p14:tracePt t="70446" x="1912938" y="1163638"/>
          <p14:tracePt t="70448" x="1881188" y="1155700"/>
          <p14:tracePt t="70450" x="1849438" y="1139825"/>
          <p14:tracePt t="70452" x="1817688" y="1123950"/>
          <p14:tracePt t="70454" x="1785938" y="1108075"/>
          <p14:tracePt t="70456" x="1754188" y="1092200"/>
          <p14:tracePt t="70458" x="1714500" y="1076325"/>
          <p14:tracePt t="70460" x="1682750" y="1060450"/>
          <p14:tracePt t="70462" x="1651000" y="1044575"/>
          <p14:tracePt t="70464" x="1619250" y="1020763"/>
          <p14:tracePt t="70466" x="1587500" y="1004888"/>
          <p14:tracePt t="70468" x="1554163" y="989013"/>
          <p14:tracePt t="70470" x="1530350" y="973138"/>
          <p14:tracePt t="70472" x="1498600" y="957263"/>
          <p14:tracePt t="70474" x="1466850" y="941388"/>
          <p14:tracePt t="70476" x="1435100" y="925513"/>
          <p14:tracePt t="70478" x="1403350" y="909638"/>
          <p14:tracePt t="70480" x="1371600" y="893763"/>
          <p14:tracePt t="70482" x="1347788" y="877888"/>
          <p14:tracePt t="70484" x="1316038" y="862013"/>
          <p14:tracePt t="70486" x="1284288" y="844550"/>
          <p14:tracePt t="70488" x="1260475" y="828675"/>
          <p14:tracePt t="70490" x="1228725" y="812800"/>
          <p14:tracePt t="70492" x="1195388" y="796925"/>
          <p14:tracePt t="70494" x="1171575" y="781050"/>
          <p14:tracePt t="70496" x="1147763" y="765175"/>
          <p14:tracePt t="70498" x="1116013" y="749300"/>
          <p14:tracePt t="70501" x="1092200" y="733425"/>
          <p14:tracePt t="70502" x="1068388" y="717550"/>
          <p14:tracePt t="70504" x="1036638" y="701675"/>
          <p14:tracePt t="70506" x="1012825" y="677863"/>
          <p14:tracePt t="70508" x="989013" y="661988"/>
          <p14:tracePt t="70510" x="965200" y="646113"/>
          <p14:tracePt t="70512" x="949325" y="622300"/>
          <p14:tracePt t="70514" x="925513" y="606425"/>
          <p14:tracePt t="70517" x="901700" y="590550"/>
          <p14:tracePt t="70520" x="860425" y="550863"/>
          <p14:tracePt t="70522" x="844550" y="534988"/>
          <p14:tracePt t="70524" x="828675" y="509588"/>
          <p14:tracePt t="70526" x="812800" y="493713"/>
          <p14:tracePt t="70528" x="796925" y="477838"/>
          <p14:tracePt t="70530" x="781050" y="461963"/>
          <p14:tracePt t="70532" x="765175" y="446088"/>
          <p14:tracePt t="70534" x="749300" y="430213"/>
          <p14:tracePt t="70536" x="733425" y="414338"/>
          <p14:tracePt t="70538" x="717550" y="398463"/>
          <p14:tracePt t="70540" x="701675" y="382588"/>
          <p14:tracePt t="70542" x="693738" y="366713"/>
          <p14:tracePt t="70544" x="677863" y="350838"/>
          <p14:tracePt t="70546" x="669925" y="334963"/>
          <p14:tracePt t="70548" x="654050" y="327025"/>
          <p14:tracePt t="70551" x="646113" y="311150"/>
          <p14:tracePt t="70552" x="638175" y="303213"/>
          <p14:tracePt t="70554" x="622300" y="287338"/>
          <p14:tracePt t="70556" x="614363" y="279400"/>
          <p14:tracePt t="70558" x="606425" y="271463"/>
          <p14:tracePt t="70560" x="598488" y="255588"/>
          <p14:tracePt t="70562" x="590550" y="247650"/>
          <p14:tracePt t="70564" x="582613" y="239713"/>
          <p14:tracePt t="70567" x="574675" y="223838"/>
          <p14:tracePt t="70569" x="574675" y="215900"/>
          <p14:tracePt t="70570" x="566738" y="207963"/>
          <p14:tracePt t="70572" x="558800" y="200025"/>
          <p14:tracePt t="70574" x="550863" y="192088"/>
          <p14:tracePt t="70576" x="542925" y="184150"/>
          <p14:tracePt t="70578" x="542925" y="176213"/>
          <p14:tracePt t="70580" x="534988" y="166688"/>
          <p14:tracePt t="70582" x="527050" y="158750"/>
          <p14:tracePt t="70584" x="527050" y="150813"/>
          <p14:tracePt t="70586" x="517525" y="142875"/>
          <p14:tracePt t="70588" x="509588" y="134938"/>
          <p14:tracePt t="70590" x="501650" y="134938"/>
          <p14:tracePt t="70592" x="501650" y="127000"/>
          <p14:tracePt t="70594" x="493713" y="119063"/>
          <p14:tracePt t="70598" x="485775" y="111125"/>
          <p14:tracePt t="70600" x="477838" y="111125"/>
          <p14:tracePt t="70602" x="477838" y="103188"/>
          <p14:tracePt t="70604" x="469900" y="95250"/>
          <p14:tracePt t="70606" x="461963" y="95250"/>
          <p14:tracePt t="70608" x="461963" y="87313"/>
          <p14:tracePt t="70610" x="454025" y="87313"/>
          <p14:tracePt t="70612" x="446088" y="79375"/>
          <p14:tracePt t="70616" x="438150" y="79375"/>
          <p14:tracePt t="70618" x="438150" y="71438"/>
          <p14:tracePt t="70620" x="430213" y="71438"/>
          <p14:tracePt t="70622" x="422275" y="63500"/>
          <p14:tracePt t="70626" x="414338" y="55563"/>
          <p14:tracePt t="70630" x="406400" y="47625"/>
          <p14:tracePt t="70632" x="398463" y="47625"/>
          <p14:tracePt t="70634" x="398463" y="39688"/>
          <p14:tracePt t="70636" x="390525" y="39688"/>
          <p14:tracePt t="70638" x="390525" y="31750"/>
          <p14:tracePt t="70640" x="382588" y="31750"/>
          <p14:tracePt t="70642" x="374650" y="23813"/>
          <p14:tracePt t="70646" x="366713" y="15875"/>
          <p14:tracePt t="70650" x="358775" y="7938"/>
          <p14:tracePt t="70654" x="350838" y="0"/>
          <p14:tracePt t="70656" x="34290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Target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Current situation:</a:t>
            </a:r>
          </a:p>
          <a:p>
            <a:pPr lvl="1"/>
            <a:r>
              <a:rPr lang="en-GB" sz="2400" dirty="0"/>
              <a:t>Data is always read via the keyboard.</a:t>
            </a:r>
          </a:p>
          <a:p>
            <a:pPr lvl="1"/>
            <a:r>
              <a:rPr lang="en-GB" sz="2400" dirty="0"/>
              <a:t>Results are always shown on the screen.</a:t>
            </a:r>
          </a:p>
          <a:p>
            <a:pPr lvl="1"/>
            <a:r>
              <a:rPr lang="en-GB" sz="2400" dirty="0"/>
              <a:t>After closing the program we lose the entered data and the results.</a:t>
            </a:r>
            <a:br>
              <a:rPr lang="en-GB" sz="2400" dirty="0"/>
            </a:br>
            <a:endParaRPr lang="en-GB" sz="2800" dirty="0"/>
          </a:p>
          <a:p>
            <a:r>
              <a:rPr lang="en-GB" dirty="0"/>
              <a:t>Desired situation:</a:t>
            </a:r>
          </a:p>
          <a:p>
            <a:pPr lvl="1"/>
            <a:r>
              <a:rPr lang="en-GB" sz="2400" dirty="0"/>
              <a:t>Existing data is retrieved from files.</a:t>
            </a:r>
          </a:p>
          <a:p>
            <a:pPr lvl="1"/>
            <a:r>
              <a:rPr lang="en-GB" sz="2400" dirty="0"/>
              <a:t>This data can be extended if necessary. </a:t>
            </a:r>
          </a:p>
          <a:p>
            <a:pPr lvl="1"/>
            <a:r>
              <a:rPr lang="en-GB" sz="2400" dirty="0"/>
              <a:t>After closing the program, we save -if necessary- the entered data and the obtained results in a file.</a:t>
            </a:r>
            <a:br>
              <a:rPr lang="en-GB" sz="2400" dirty="0"/>
            </a:br>
            <a:endParaRPr lang="en-GB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3</a:t>
            </a:fld>
            <a:endParaRPr lang="nl-BE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77680C8-7444-4637-8942-84CB8CFC6B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67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96"/>
    </mc:Choice>
    <mc:Fallback xmlns="">
      <p:transition spd="slow" advTm="61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F764A-6545-4873-8765-2B6EF15D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exists</a:t>
            </a:r>
            <a:r>
              <a:rPr lang="nl-BE" dirty="0"/>
              <a:t>(): </a:t>
            </a:r>
            <a:r>
              <a:rPr lang="nl-BE" dirty="0" err="1"/>
              <a:t>example</a:t>
            </a:r>
            <a:r>
              <a:rPr lang="nl-BE" dirty="0"/>
              <a:t> 2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407111-4B1C-4A8C-A44B-5068288F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B41F18BB-74B1-43D5-BAFD-4E8225C301FF}"/>
              </a:ext>
            </a:extLst>
          </p:cNvPr>
          <p:cNvSpPr/>
          <p:nvPr/>
        </p:nvSpPr>
        <p:spPr>
          <a:xfrm>
            <a:off x="1294646" y="5030992"/>
            <a:ext cx="9406550" cy="100130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run the program for the first time, exam schedule_august.txt is created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file is then updated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B55AEE4-D171-4D15-8F3A-5B25D83ED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33" y="1607438"/>
            <a:ext cx="7802136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'agenda.txt’</a:t>
            </a:r>
            <a:r>
              <a:rPr lang="nl-BE" altLang="nl-BE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'14/12;Mia Thans;12:30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'15/12;Lian Sanchez;10:00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file.close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5DD05E-B006-4560-8797-7E77F38F4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3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30"/>
    </mc:Choice>
    <mc:Fallback>
      <p:transition spd="slow" advTm="58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2294" x="7938" y="1849438"/>
          <p14:tracePt t="2296" x="15875" y="1849438"/>
          <p14:tracePt t="2301" x="39688" y="1841500"/>
          <p14:tracePt t="2303" x="47625" y="1841500"/>
          <p14:tracePt t="2305" x="55563" y="1841500"/>
          <p14:tracePt t="2306" x="63500" y="1841500"/>
          <p14:tracePt t="2311" x="71438" y="1841500"/>
          <p14:tracePt t="2313" x="79375" y="1841500"/>
          <p14:tracePt t="2314" x="87313" y="1833563"/>
          <p14:tracePt t="2316" x="95250" y="1833563"/>
          <p14:tracePt t="2320" x="103188" y="1833563"/>
          <p14:tracePt t="2327" x="119063" y="1833563"/>
          <p14:tracePt t="2330" x="127000" y="1833563"/>
          <p14:tracePt t="2334" x="134938" y="1833563"/>
          <p14:tracePt t="2340" x="142875" y="1833563"/>
          <p14:tracePt t="2344" x="150813" y="1833563"/>
          <p14:tracePt t="2348" x="158750" y="1833563"/>
          <p14:tracePt t="2350" x="158750" y="1825625"/>
          <p14:tracePt t="2352" x="166688" y="1825625"/>
          <p14:tracePt t="2356" x="176213" y="1825625"/>
          <p14:tracePt t="2362" x="184150" y="1825625"/>
          <p14:tracePt t="2368" x="192088" y="1825625"/>
          <p14:tracePt t="2376" x="200025" y="1825625"/>
          <p14:tracePt t="2384" x="207963" y="1825625"/>
          <p14:tracePt t="2460" x="215900" y="1825625"/>
          <p14:tracePt t="2466" x="215900" y="1817688"/>
          <p14:tracePt t="2469" x="223838" y="1817688"/>
          <p14:tracePt t="2476" x="231775" y="1817688"/>
          <p14:tracePt t="2480" x="239713" y="1817688"/>
          <p14:tracePt t="2484" x="247650" y="1817688"/>
          <p14:tracePt t="2488" x="255588" y="1817688"/>
          <p14:tracePt t="2490" x="255588" y="1809750"/>
          <p14:tracePt t="2492" x="263525" y="1809750"/>
          <p14:tracePt t="2496" x="271463" y="1809750"/>
          <p14:tracePt t="2500" x="279400" y="1809750"/>
          <p14:tracePt t="2502" x="287338" y="1809750"/>
          <p14:tracePt t="2506" x="295275" y="1809750"/>
          <p14:tracePt t="2509" x="295275" y="1801813"/>
          <p14:tracePt t="2510" x="303213" y="1801813"/>
          <p14:tracePt t="2512" x="311150" y="1801813"/>
          <p14:tracePt t="2516" x="319088" y="1801813"/>
          <p14:tracePt t="2518" x="327025" y="1801813"/>
          <p14:tracePt t="2520" x="334963" y="1801813"/>
          <p14:tracePt t="2526" x="350838" y="1793875"/>
          <p14:tracePt t="2528" x="358775" y="1793875"/>
          <p14:tracePt t="2530" x="366713" y="1793875"/>
          <p14:tracePt t="2532" x="374650" y="1793875"/>
          <p14:tracePt t="2534" x="382588" y="1793875"/>
          <p14:tracePt t="2538" x="390525" y="1793875"/>
          <p14:tracePt t="2540" x="398463" y="1793875"/>
          <p14:tracePt t="2542" x="406400" y="1793875"/>
          <p14:tracePt t="2545" x="414338" y="1785938"/>
          <p14:tracePt t="2548" x="430213" y="1785938"/>
          <p14:tracePt t="2550" x="438150" y="1785938"/>
          <p14:tracePt t="2554" x="446088" y="1785938"/>
          <p14:tracePt t="2556" x="454025" y="1785938"/>
          <p14:tracePt t="2559" x="461963" y="1785938"/>
          <p14:tracePt t="2561" x="469900" y="1785938"/>
          <p14:tracePt t="2563" x="477838" y="1785938"/>
          <p14:tracePt t="2565" x="485775" y="1778000"/>
          <p14:tracePt t="2566" x="493713" y="1778000"/>
          <p14:tracePt t="2568" x="501650" y="1778000"/>
          <p14:tracePt t="2570" x="509588" y="1778000"/>
          <p14:tracePt t="2572" x="517525" y="1778000"/>
          <p14:tracePt t="2579" x="534988" y="1778000"/>
          <p14:tracePt t="2580" x="542925" y="1770063"/>
          <p14:tracePt t="2582" x="550863" y="1770063"/>
          <p14:tracePt t="2584" x="558800" y="1770063"/>
          <p14:tracePt t="2586" x="566738" y="1770063"/>
          <p14:tracePt t="2588" x="574675" y="1770063"/>
          <p14:tracePt t="2593" x="582613" y="1770063"/>
          <p14:tracePt t="2595" x="590550" y="1770063"/>
          <p14:tracePt t="2596" x="598488" y="1770063"/>
          <p14:tracePt t="2598" x="598488" y="1762125"/>
          <p14:tracePt t="2600" x="606425" y="1762125"/>
          <p14:tracePt t="2602" x="614363" y="1762125"/>
          <p14:tracePt t="2604" x="622300" y="1762125"/>
          <p14:tracePt t="2611" x="638175" y="1762125"/>
          <p14:tracePt t="2612" x="646113" y="1754188"/>
          <p14:tracePt t="2616" x="654050" y="1754188"/>
          <p14:tracePt t="2618" x="661988" y="1754188"/>
          <p14:tracePt t="2620" x="669925" y="1754188"/>
          <p14:tracePt t="2627" x="685800" y="1754188"/>
          <p14:tracePt t="2628" x="693738" y="1746250"/>
          <p14:tracePt t="2632" x="701675" y="1746250"/>
          <p14:tracePt t="2634" x="709613" y="1746250"/>
          <p14:tracePt t="2636" x="717550" y="1746250"/>
          <p14:tracePt t="2640" x="725488" y="1746250"/>
          <p14:tracePt t="2643" x="733425" y="1746250"/>
          <p14:tracePt t="2646" x="741363" y="1746250"/>
          <p14:tracePt t="2648" x="749300" y="1746250"/>
          <p14:tracePt t="2650" x="749300" y="1738313"/>
          <p14:tracePt t="2652" x="757238" y="1738313"/>
          <p14:tracePt t="2655" x="765175" y="1738313"/>
          <p14:tracePt t="2659" x="773113" y="1738313"/>
          <p14:tracePt t="2661" x="781050" y="1738313"/>
          <p14:tracePt t="2664" x="788988" y="1738313"/>
          <p14:tracePt t="2668" x="796925" y="1738313"/>
          <p14:tracePt t="2670" x="804863" y="1738313"/>
          <p14:tracePt t="2675" x="812800" y="1738313"/>
          <p14:tracePt t="2680" x="820738" y="1738313"/>
          <p14:tracePt t="2684" x="828675" y="1738313"/>
          <p14:tracePt t="2690" x="836613" y="1738313"/>
          <p14:tracePt t="2693" x="836613" y="1730375"/>
          <p14:tracePt t="2696" x="844550" y="1730375"/>
          <p14:tracePt t="2702" x="852488" y="1730375"/>
          <p14:tracePt t="2709" x="860425" y="1730375"/>
          <p14:tracePt t="2714" x="868363" y="1738313"/>
          <p14:tracePt t="2724" x="877888" y="1738313"/>
          <p14:tracePt t="2728" x="885825" y="1738313"/>
          <p14:tracePt t="2734" x="893763" y="1738313"/>
          <p14:tracePt t="2740" x="901700" y="1738313"/>
          <p14:tracePt t="2746" x="909638" y="1738313"/>
          <p14:tracePt t="2752" x="917575" y="1738313"/>
          <p14:tracePt t="2756" x="925513" y="1738313"/>
          <p14:tracePt t="2762" x="933450" y="1738313"/>
          <p14:tracePt t="2765" x="933450" y="1730375"/>
          <p14:tracePt t="2766" x="941388" y="1730375"/>
          <p14:tracePt t="2772" x="949325" y="1730375"/>
          <p14:tracePt t="2777" x="957263" y="1730375"/>
          <p14:tracePt t="2782" x="965200" y="1730375"/>
          <p14:tracePt t="2788" x="973138" y="1730375"/>
          <p14:tracePt t="2790" x="973138" y="1722438"/>
          <p14:tracePt t="2794" x="981075" y="1722438"/>
          <p14:tracePt t="2800" x="989013" y="1722438"/>
          <p14:tracePt t="2809" x="996950" y="1722438"/>
          <p14:tracePt t="3614" x="996950" y="1714500"/>
          <p14:tracePt t="3630" x="996950" y="1706563"/>
          <p14:tracePt t="4168" x="996950" y="1698625"/>
          <p14:tracePt t="4609" x="989013" y="1698625"/>
          <p14:tracePt t="4616" x="989013" y="1690688"/>
          <p14:tracePt t="4634" x="981075" y="1690688"/>
          <p14:tracePt t="4746" x="981075" y="1682750"/>
          <p14:tracePt t="4750" x="973138" y="1682750"/>
          <p14:tracePt t="4892" x="965200" y="1682750"/>
          <p14:tracePt t="4896" x="965200" y="1674813"/>
          <p14:tracePt t="4909" x="957263" y="1674813"/>
          <p14:tracePt t="4914" x="957263" y="1666875"/>
          <p14:tracePt t="4926" x="949325" y="1666875"/>
          <p14:tracePt t="4951" x="949325" y="1658938"/>
          <p14:tracePt t="4952" x="941388" y="1658938"/>
          <p14:tracePt t="5537" x="941388" y="1666875"/>
          <p14:tracePt t="5542" x="933450" y="1666875"/>
          <p14:tracePt t="5546" x="925513" y="1666875"/>
          <p14:tracePt t="5550" x="917575" y="1674813"/>
          <p14:tracePt t="5554" x="909638" y="1674813"/>
          <p14:tracePt t="5559" x="901700" y="1674813"/>
          <p14:tracePt t="5562" x="893763" y="1674813"/>
          <p14:tracePt t="5566" x="885825" y="1674813"/>
          <p14:tracePt t="5568" x="885825" y="1682750"/>
          <p14:tracePt t="5570" x="877888" y="1682750"/>
          <p14:tracePt t="5578" x="868363" y="1682750"/>
          <p14:tracePt t="5584" x="860425" y="1682750"/>
          <p14:tracePt t="6120" x="860425" y="1674813"/>
          <p14:tracePt t="6126" x="868363" y="1674813"/>
          <p14:tracePt t="6128" x="868363" y="1666875"/>
          <p14:tracePt t="6134" x="877888" y="1666875"/>
          <p14:tracePt t="6136" x="877888" y="1658938"/>
          <p14:tracePt t="6145" x="885825" y="1658938"/>
          <p14:tracePt t="6148" x="885825" y="1651000"/>
          <p14:tracePt t="6152" x="893763" y="1651000"/>
          <p14:tracePt t="6161" x="901700" y="1643063"/>
          <p14:tracePt t="6168" x="909638" y="1643063"/>
          <p14:tracePt t="6172" x="909638" y="1635125"/>
          <p14:tracePt t="6176" x="917575" y="1635125"/>
          <p14:tracePt t="6180" x="925513" y="1635125"/>
          <p14:tracePt t="6182" x="925513" y="1627188"/>
          <p14:tracePt t="6186" x="933450" y="1627188"/>
          <p14:tracePt t="6191" x="941388" y="1627188"/>
          <p14:tracePt t="6193" x="941388" y="1619250"/>
          <p14:tracePt t="6196" x="949325" y="1619250"/>
          <p14:tracePt t="6200" x="957263" y="1611313"/>
          <p14:tracePt t="6204" x="965200" y="1611313"/>
          <p14:tracePt t="6209" x="973138" y="1611313"/>
          <p14:tracePt t="6211" x="973138" y="1603375"/>
          <p14:tracePt t="6213" x="981075" y="1603375"/>
          <p14:tracePt t="6216" x="989013" y="1603375"/>
          <p14:tracePt t="6220" x="996950" y="1595438"/>
          <p14:tracePt t="6226" x="1012825" y="1595438"/>
          <p14:tracePt t="6229" x="1012825" y="1587500"/>
          <p14:tracePt t="6230" x="1020763" y="1587500"/>
          <p14:tracePt t="6234" x="1028700" y="1587500"/>
          <p14:tracePt t="6236" x="1028700" y="1579563"/>
          <p14:tracePt t="6238" x="1036638" y="1579563"/>
          <p14:tracePt t="6243" x="1044575" y="1579563"/>
          <p14:tracePt t="6246" x="1052513" y="1571625"/>
          <p14:tracePt t="6252" x="1060450" y="1571625"/>
          <p14:tracePt t="6262" x="1068388" y="1571625"/>
          <p14:tracePt t="6266" x="1068388" y="1563688"/>
          <p14:tracePt t="6348" x="1068388" y="1571625"/>
          <p14:tracePt t="7210" x="1068388" y="1563688"/>
          <p14:tracePt t="7220" x="1076325" y="1563688"/>
          <p14:tracePt t="7228" x="1084263" y="1563688"/>
          <p14:tracePt t="7231" x="1084263" y="1555750"/>
          <p14:tracePt t="7236" x="1092200" y="1555750"/>
          <p14:tracePt t="7246" x="1100138" y="1555750"/>
          <p14:tracePt t="7256" x="1108075" y="1555750"/>
          <p14:tracePt t="7266" x="1116013" y="1555750"/>
          <p14:tracePt t="7276" x="1123950" y="1555750"/>
          <p14:tracePt t="7285" x="1131888" y="1555750"/>
          <p14:tracePt t="7296" x="1139825" y="1555750"/>
          <p14:tracePt t="7304" x="1147763" y="1555750"/>
          <p14:tracePt t="7311" x="1155700" y="1555750"/>
          <p14:tracePt t="7318" x="1163638" y="1555750"/>
          <p14:tracePt t="7327" x="1171575" y="1563688"/>
          <p14:tracePt t="7507" x="1179513" y="1563688"/>
          <p14:tracePt t="7514" x="1179513" y="1555750"/>
          <p14:tracePt t="7526" x="1187450" y="1555750"/>
          <p14:tracePt t="7544" x="1187450" y="1547813"/>
          <p14:tracePt t="7606" x="1195388" y="1547813"/>
          <p14:tracePt t="7625" x="1203325" y="1547813"/>
          <p14:tracePt t="7636" x="1211263" y="1547813"/>
          <p14:tracePt t="7640" x="1211263" y="1538288"/>
          <p14:tracePt t="7644" x="1220788" y="1538288"/>
          <p14:tracePt t="7652" x="1228725" y="1538288"/>
          <p14:tracePt t="7661" x="1236663" y="1538288"/>
          <p14:tracePt t="7668" x="1244600" y="1538288"/>
          <p14:tracePt t="7680" x="1252538" y="1538288"/>
          <p14:tracePt t="7946" x="1244600" y="1538288"/>
          <p14:tracePt t="7952" x="1236663" y="1538288"/>
          <p14:tracePt t="7955" x="1228725" y="1538288"/>
          <p14:tracePt t="7961" x="1220788" y="1547813"/>
          <p14:tracePt t="7962" x="1211263" y="1547813"/>
          <p14:tracePt t="7966" x="1203325" y="1547813"/>
          <p14:tracePt t="7968" x="1195388" y="1547813"/>
          <p14:tracePt t="7970" x="1187450" y="1547813"/>
          <p14:tracePt t="7976" x="1171575" y="1547813"/>
          <p14:tracePt t="7980" x="1163638" y="1547813"/>
          <p14:tracePt t="7983" x="1155700" y="1547813"/>
          <p14:tracePt t="7986" x="1147763" y="1547813"/>
          <p14:tracePt t="7988" x="1139825" y="1547813"/>
          <p14:tracePt t="7992" x="1131888" y="1547813"/>
          <p14:tracePt t="7994" x="1123950" y="1547813"/>
          <p14:tracePt t="8012" x="1092200" y="1547813"/>
          <p14:tracePt t="8014" x="1084263" y="1547813"/>
          <p14:tracePt t="8018" x="1076325" y="1547813"/>
          <p14:tracePt t="8027" x="1068388" y="1547813"/>
          <p14:tracePt t="8186" x="1060450" y="1547813"/>
          <p14:tracePt t="8196" x="1052513" y="1547813"/>
          <p14:tracePt t="8202" x="1044575" y="1547813"/>
          <p14:tracePt t="8206" x="1036638" y="1547813"/>
          <p14:tracePt t="8212" x="1028700" y="1547813"/>
          <p14:tracePt t="8216" x="1028700" y="1538288"/>
          <p14:tracePt t="8219" x="1020763" y="1538288"/>
          <p14:tracePt t="8222" x="1012825" y="1538288"/>
          <p14:tracePt t="8228" x="1004888" y="1538288"/>
          <p14:tracePt t="8232" x="996950" y="1538288"/>
          <p14:tracePt t="8236" x="989013" y="1538288"/>
          <p14:tracePt t="8243" x="981075" y="1538288"/>
          <p14:tracePt t="8248" x="973138" y="1538288"/>
          <p14:tracePt t="8254" x="965200" y="1538288"/>
          <p14:tracePt t="8264" x="957263" y="1538288"/>
          <p14:tracePt t="8352" x="949325" y="1538288"/>
          <p14:tracePt t="8359" x="941388" y="1538288"/>
          <p14:tracePt t="8366" x="933450" y="1538288"/>
          <p14:tracePt t="8370" x="925513" y="1538288"/>
          <p14:tracePt t="8377" x="917575" y="1547813"/>
          <p14:tracePt t="8380" x="909638" y="1547813"/>
          <p14:tracePt t="8386" x="901700" y="1547813"/>
          <p14:tracePt t="8393" x="893763" y="1547813"/>
          <p14:tracePt t="8398" x="885825" y="1547813"/>
          <p14:tracePt t="8412" x="877888" y="1547813"/>
          <p14:tracePt t="8613" x="885825" y="1547813"/>
          <p14:tracePt t="8618" x="885825" y="1555750"/>
          <p14:tracePt t="8620" x="893763" y="1555750"/>
          <p14:tracePt t="8626" x="901700" y="1555750"/>
          <p14:tracePt t="8628" x="909638" y="1555750"/>
          <p14:tracePt t="8632" x="917575" y="1563688"/>
          <p14:tracePt t="8636" x="925513" y="1563688"/>
          <p14:tracePt t="8638" x="933450" y="1563688"/>
          <p14:tracePt t="8643" x="941388" y="1563688"/>
          <p14:tracePt t="8646" x="949325" y="1563688"/>
          <p14:tracePt t="8650" x="957263" y="1563688"/>
          <p14:tracePt t="8652" x="965200" y="1571625"/>
          <p14:tracePt t="8656" x="973138" y="1571625"/>
          <p14:tracePt t="8661" x="981075" y="1571625"/>
          <p14:tracePt t="8666" x="989013" y="1571625"/>
          <p14:tracePt t="8670" x="996950" y="1571625"/>
          <p14:tracePt t="8677" x="1004888" y="1571625"/>
          <p14:tracePt t="8826" x="1012825" y="1571625"/>
          <p14:tracePt t="8838" x="1020763" y="1571625"/>
          <p14:tracePt t="8842" x="1020763" y="1563688"/>
          <p14:tracePt t="8846" x="1028700" y="1563688"/>
          <p14:tracePt t="8852" x="1036638" y="1563688"/>
          <p14:tracePt t="8861" x="1044575" y="1563688"/>
          <p14:tracePt t="8862" x="1044575" y="1555750"/>
          <p14:tracePt t="8868" x="1052513" y="1555750"/>
          <p14:tracePt t="8878" x="1060450" y="1555750"/>
          <p14:tracePt t="8890" x="1068388" y="1555750"/>
          <p14:tracePt t="8904" x="1076325" y="1555750"/>
          <p14:tracePt t="8926" x="1084263" y="1555750"/>
          <p14:tracePt t="8940" x="1092200" y="1555750"/>
          <p14:tracePt t="8950" x="1100138" y="1555750"/>
          <p14:tracePt t="8952" x="1100138" y="1563688"/>
          <p14:tracePt t="8959" x="1108075" y="1563688"/>
          <p14:tracePt t="8967" x="1116013" y="1563688"/>
          <p14:tracePt t="8972" x="1123950" y="1563688"/>
          <p14:tracePt t="8980" x="1131888" y="1571625"/>
          <p14:tracePt t="8986" x="1139825" y="1571625"/>
          <p14:tracePt t="9009" x="1155700" y="1571625"/>
          <p14:tracePt t="9016" x="1163638" y="1571625"/>
          <p14:tracePt t="9027" x="1163638" y="1579563"/>
          <p14:tracePt t="9052" x="1171575" y="1579563"/>
          <p14:tracePt t="9244" x="1163638" y="1579563"/>
          <p14:tracePt t="9258" x="1155700" y="1579563"/>
          <p14:tracePt t="9261" x="1155700" y="1571625"/>
          <p14:tracePt t="9265" x="1147763" y="1571625"/>
          <p14:tracePt t="9268" x="1139825" y="1571625"/>
          <p14:tracePt t="9272" x="1131888" y="1571625"/>
          <p14:tracePt t="9276" x="1123950" y="1571625"/>
          <p14:tracePt t="9280" x="1116013" y="1571625"/>
          <p14:tracePt t="9282" x="1108075" y="1571625"/>
          <p14:tracePt t="9286" x="1100138" y="1571625"/>
          <p14:tracePt t="9288" x="1092200" y="1571625"/>
          <p14:tracePt t="9290" x="1092200" y="1563688"/>
          <p14:tracePt t="9293" x="1084263" y="1563688"/>
          <p14:tracePt t="9295" x="1076325" y="1563688"/>
          <p14:tracePt t="9298" x="1068388" y="1563688"/>
          <p14:tracePt t="9300" x="1060450" y="1563688"/>
          <p14:tracePt t="9304" x="1052513" y="1563688"/>
          <p14:tracePt t="9306" x="1044575" y="1563688"/>
          <p14:tracePt t="9310" x="1036638" y="1563688"/>
          <p14:tracePt t="9314" x="1028700" y="1563688"/>
          <p14:tracePt t="9318" x="1020763" y="1563688"/>
          <p14:tracePt t="9322" x="1012825" y="1563688"/>
          <p14:tracePt t="9328" x="1004888" y="1563688"/>
          <p14:tracePt t="9332" x="996950" y="1563688"/>
          <p14:tracePt t="9336" x="989013" y="1563688"/>
          <p14:tracePt t="9340" x="989013" y="1555750"/>
          <p14:tracePt t="9344" x="981075" y="1555750"/>
          <p14:tracePt t="9352" x="973138" y="1555750"/>
          <p14:tracePt t="9361" x="973138" y="1563688"/>
          <p14:tracePt t="9362" x="965200" y="1563688"/>
          <p14:tracePt t="9378" x="957263" y="1563688"/>
          <p14:tracePt t="9386" x="949325" y="1563688"/>
          <p14:tracePt t="9398" x="941388" y="1563688"/>
          <p14:tracePt t="9600" x="933450" y="1563688"/>
          <p14:tracePt t="9606" x="933450" y="1571625"/>
          <p14:tracePt t="9610" x="925513" y="1571625"/>
          <p14:tracePt t="9614" x="917575" y="1571625"/>
          <p14:tracePt t="9616" x="917575" y="1579563"/>
          <p14:tracePt t="9618" x="909638" y="1579563"/>
          <p14:tracePt t="9622" x="901700" y="1587500"/>
          <p14:tracePt t="9626" x="885825" y="1595438"/>
          <p14:tracePt t="9630" x="877888" y="1603375"/>
          <p14:tracePt t="9632" x="868363" y="1603375"/>
          <p14:tracePt t="9634" x="860425" y="1611313"/>
          <p14:tracePt t="9636" x="852488" y="1611313"/>
          <p14:tracePt t="9638" x="844550" y="1619250"/>
          <p14:tracePt t="9641" x="844550" y="1627188"/>
          <p14:tracePt t="9643" x="836613" y="1627188"/>
          <p14:tracePt t="9646" x="820738" y="1643063"/>
          <p14:tracePt t="9648" x="812800" y="1651000"/>
          <p14:tracePt t="9650" x="804863" y="1651000"/>
          <p14:tracePt t="9652" x="804863" y="1658938"/>
          <p14:tracePt t="9654" x="796925" y="1666875"/>
          <p14:tracePt t="9656" x="788988" y="1674813"/>
          <p14:tracePt t="9659" x="781050" y="1674813"/>
          <p14:tracePt t="9661" x="781050" y="1682750"/>
          <p14:tracePt t="9664" x="773113" y="1690688"/>
          <p14:tracePt t="9666" x="765175" y="1698625"/>
          <p14:tracePt t="9668" x="765175" y="1706563"/>
          <p14:tracePt t="9671" x="757238" y="1714500"/>
          <p14:tracePt t="9672" x="757238" y="1722438"/>
          <p14:tracePt t="9677" x="749300" y="1738313"/>
          <p14:tracePt t="9680" x="741363" y="1746250"/>
          <p14:tracePt t="9682" x="733425" y="1754188"/>
          <p14:tracePt t="9684" x="733425" y="1762125"/>
          <p14:tracePt t="9686" x="733425" y="1770063"/>
          <p14:tracePt t="9688" x="725488" y="1778000"/>
          <p14:tracePt t="9690" x="725488" y="1785938"/>
          <p14:tracePt t="9693" x="725488" y="1793875"/>
          <p14:tracePt t="9695" x="725488" y="1801813"/>
          <p14:tracePt t="9697" x="717550" y="1809750"/>
          <p14:tracePt t="9700" x="717550" y="1817688"/>
          <p14:tracePt t="9703" x="717550" y="1825625"/>
          <p14:tracePt t="9706" x="717550" y="1833563"/>
          <p14:tracePt t="9709" x="717550" y="1841500"/>
          <p14:tracePt t="9710" x="717550" y="1849438"/>
          <p14:tracePt t="9712" x="709613" y="1857375"/>
          <p14:tracePt t="9716" x="709613" y="1865313"/>
          <p14:tracePt t="9719" x="709613" y="1873250"/>
          <p14:tracePt t="9720" x="709613" y="1881188"/>
          <p14:tracePt t="9726" x="709613" y="1898650"/>
          <p14:tracePt t="9730" x="709613" y="1906588"/>
          <p14:tracePt t="9736" x="709613" y="1914525"/>
          <p14:tracePt t="9740" x="709613" y="1922463"/>
          <p14:tracePt t="9746" x="709613" y="1930400"/>
          <p14:tracePt t="9750" x="717550" y="1930400"/>
          <p14:tracePt t="9754" x="717550" y="1938338"/>
          <p14:tracePt t="9761" x="717550" y="1946275"/>
          <p14:tracePt t="9769" x="717550" y="1954213"/>
          <p14:tracePt t="9770" x="725488" y="1954213"/>
          <p14:tracePt t="9777" x="725488" y="1962150"/>
          <p14:tracePt t="9782" x="725488" y="1970088"/>
          <p14:tracePt t="9784" x="733425" y="1970088"/>
          <p14:tracePt t="9786" x="733425" y="1978025"/>
          <p14:tracePt t="9793" x="741363" y="1985963"/>
          <p14:tracePt t="9796" x="741363" y="1993900"/>
          <p14:tracePt t="9798" x="749300" y="1993900"/>
          <p14:tracePt t="9800" x="749300" y="2001838"/>
          <p14:tracePt t="9804" x="757238" y="2009775"/>
          <p14:tracePt t="9809" x="765175" y="2017713"/>
          <p14:tracePt t="9812" x="773113" y="2025650"/>
          <p14:tracePt t="9814" x="781050" y="2025650"/>
          <p14:tracePt t="9816" x="788988" y="2033588"/>
          <p14:tracePt t="9818" x="796925" y="2041525"/>
          <p14:tracePt t="9820" x="804863" y="2041525"/>
          <p14:tracePt t="9822" x="812800" y="2049463"/>
          <p14:tracePt t="9826" x="828675" y="2057400"/>
          <p14:tracePt t="9831" x="844550" y="2065338"/>
          <p14:tracePt t="9832" x="860425" y="2065338"/>
          <p14:tracePt t="9834" x="868363" y="2073275"/>
          <p14:tracePt t="9836" x="885825" y="2073275"/>
          <p14:tracePt t="9838" x="893763" y="2081213"/>
          <p14:tracePt t="9840" x="901700" y="2081213"/>
          <p14:tracePt t="9844" x="933450" y="2089150"/>
          <p14:tracePt t="9848" x="957263" y="2097088"/>
          <p14:tracePt t="9850" x="973138" y="2097088"/>
          <p14:tracePt t="9852" x="989013" y="2105025"/>
          <p14:tracePt t="9854" x="1004888" y="2105025"/>
          <p14:tracePt t="9856" x="1020763" y="2105025"/>
          <p14:tracePt t="9860" x="1052513" y="2105025"/>
          <p14:tracePt t="9864" x="1084263" y="2112963"/>
          <p14:tracePt t="9866" x="1100138" y="2112963"/>
          <p14:tracePt t="9868" x="1116013" y="2112963"/>
          <p14:tracePt t="9870" x="1131888" y="2112963"/>
          <p14:tracePt t="9872" x="1147763" y="2112963"/>
          <p14:tracePt t="9876" x="1179513" y="2120900"/>
          <p14:tracePt t="9879" x="1195388" y="2120900"/>
          <p14:tracePt t="9880" x="1211263" y="2120900"/>
          <p14:tracePt t="9882" x="1228725" y="2120900"/>
          <p14:tracePt t="9884" x="1244600" y="2120900"/>
          <p14:tracePt t="9886" x="1268413" y="2120900"/>
          <p14:tracePt t="9888" x="1276350" y="2120900"/>
          <p14:tracePt t="9891" x="1292225" y="2120900"/>
          <p14:tracePt t="9893" x="1308100" y="2120900"/>
          <p14:tracePt t="9896" x="1347788" y="2128838"/>
          <p14:tracePt t="9898" x="1363663" y="2128838"/>
          <p14:tracePt t="9900" x="1379538" y="2128838"/>
          <p14:tracePt t="9902" x="1395413" y="2128838"/>
          <p14:tracePt t="9905" x="1411288" y="2128838"/>
          <p14:tracePt t="9906" x="1435100" y="2128838"/>
          <p14:tracePt t="9909" x="1443038" y="2128838"/>
          <p14:tracePt t="9911" x="1458913" y="2128838"/>
          <p14:tracePt t="9912" x="1474788" y="2136775"/>
          <p14:tracePt t="9914" x="1498600" y="2136775"/>
          <p14:tracePt t="9916" x="1514475" y="2136775"/>
          <p14:tracePt t="9918" x="1530350" y="2136775"/>
          <p14:tracePt t="9920" x="1546225" y="2136775"/>
          <p14:tracePt t="9922" x="1562100" y="2136775"/>
          <p14:tracePt t="9927" x="1595438" y="2136775"/>
          <p14:tracePt t="9928" x="1611313" y="2144713"/>
          <p14:tracePt t="9930" x="1627188" y="2144713"/>
          <p14:tracePt t="9932" x="1643063" y="2144713"/>
          <p14:tracePt t="9934" x="1658938" y="2144713"/>
          <p14:tracePt t="9937" x="1674813" y="2152650"/>
          <p14:tracePt t="9938" x="1690688" y="2152650"/>
          <p14:tracePt t="9940" x="1706563" y="2152650"/>
          <p14:tracePt t="9943" x="1722438" y="2152650"/>
          <p14:tracePt t="9944" x="1738313" y="2152650"/>
          <p14:tracePt t="9946" x="1754188" y="2152650"/>
          <p14:tracePt t="9948" x="1770063" y="2152650"/>
          <p14:tracePt t="9950" x="1785938" y="2160588"/>
          <p14:tracePt t="9952" x="1801813" y="2160588"/>
          <p14:tracePt t="9954" x="1817688" y="2160588"/>
          <p14:tracePt t="9956" x="1833563" y="2160588"/>
          <p14:tracePt t="9959" x="1849438" y="2160588"/>
          <p14:tracePt t="9961" x="1865313" y="2160588"/>
          <p14:tracePt t="9962" x="1881188" y="2160588"/>
          <p14:tracePt t="9964" x="1905000" y="2160588"/>
          <p14:tracePt t="9966" x="1922463" y="2168525"/>
          <p14:tracePt t="9968" x="1938338" y="2168525"/>
          <p14:tracePt t="9970" x="1954213" y="2168525"/>
          <p14:tracePt t="9972" x="1978025" y="2168525"/>
          <p14:tracePt t="9976" x="2017713" y="2168525"/>
          <p14:tracePt t="9978" x="2033588" y="2168525"/>
          <p14:tracePt t="9980" x="2049463" y="2168525"/>
          <p14:tracePt t="9983" x="2065338" y="2168525"/>
          <p14:tracePt t="9984" x="2081213" y="2168525"/>
          <p14:tracePt t="9986" x="2105025" y="2168525"/>
          <p14:tracePt t="9988" x="2120900" y="2168525"/>
          <p14:tracePt t="9995" x="2176463" y="2168525"/>
          <p14:tracePt t="9996" x="2200275" y="2168525"/>
          <p14:tracePt t="9999" x="2216150" y="2168525"/>
          <p14:tracePt t="10000" x="2232025" y="2168525"/>
          <p14:tracePt t="10002" x="2247900" y="2168525"/>
          <p14:tracePt t="10004" x="2273300" y="2168525"/>
          <p14:tracePt t="10006" x="2289175" y="2168525"/>
          <p14:tracePt t="10009" x="2305050" y="2168525"/>
          <p14:tracePt t="10011" x="2328863" y="2168525"/>
          <p14:tracePt t="10012" x="2344738" y="2168525"/>
          <p14:tracePt t="10014" x="2368550" y="2168525"/>
          <p14:tracePt t="10016" x="2392363" y="2168525"/>
          <p14:tracePt t="10018" x="2408238" y="2168525"/>
          <p14:tracePt t="10020" x="2424113" y="2168525"/>
          <p14:tracePt t="10022" x="2439988" y="2168525"/>
          <p14:tracePt t="10026" x="2487613" y="2168525"/>
          <p14:tracePt t="10030" x="2519363" y="2168525"/>
          <p14:tracePt t="10032" x="2543175" y="2168525"/>
          <p14:tracePt t="10034" x="2559050" y="2168525"/>
          <p14:tracePt t="10037" x="2582863" y="2168525"/>
          <p14:tracePt t="10039" x="2598738" y="2160588"/>
          <p14:tracePt t="10041" x="2616200" y="2160588"/>
          <p14:tracePt t="10044" x="2655888" y="2160588"/>
          <p14:tracePt t="10047" x="2679700" y="2160588"/>
          <p14:tracePt t="10049" x="2695575" y="2160588"/>
          <p14:tracePt t="10050" x="2711450" y="2160588"/>
          <p14:tracePt t="10052" x="2727325" y="2152650"/>
          <p14:tracePt t="10054" x="2743200" y="2152650"/>
          <p14:tracePt t="10056" x="2767013" y="2152650"/>
          <p14:tracePt t="10059" x="2782888" y="2152650"/>
          <p14:tracePt t="10062" x="2814638" y="2152650"/>
          <p14:tracePt t="10064" x="2830513" y="2144713"/>
          <p14:tracePt t="10066" x="2854325" y="2144713"/>
          <p14:tracePt t="10068" x="2862263" y="2144713"/>
          <p14:tracePt t="10070" x="2878138" y="2144713"/>
          <p14:tracePt t="10072" x="2894013" y="2144713"/>
          <p14:tracePt t="10075" x="2909888" y="2144713"/>
          <p14:tracePt t="10077" x="2925763" y="2144713"/>
          <p14:tracePt t="10078" x="2941638" y="2144713"/>
          <p14:tracePt t="10080" x="2957513" y="2144713"/>
          <p14:tracePt t="10082" x="2974975" y="2144713"/>
          <p14:tracePt t="10084" x="2990850" y="2144713"/>
          <p14:tracePt t="10086" x="3006725" y="2144713"/>
          <p14:tracePt t="10088" x="3014663" y="2144713"/>
          <p14:tracePt t="10090" x="3030538" y="2144713"/>
          <p14:tracePt t="10092" x="3046413" y="2144713"/>
          <p14:tracePt t="10094" x="3054350" y="2144713"/>
          <p14:tracePt t="10096" x="3070225" y="2144713"/>
          <p14:tracePt t="10098" x="3086100" y="2144713"/>
          <p14:tracePt t="10100" x="3094038" y="2144713"/>
          <p14:tracePt t="10102" x="3109913" y="2144713"/>
          <p14:tracePt t="10104" x="3117850" y="2144713"/>
          <p14:tracePt t="10106" x="3133725" y="2144713"/>
          <p14:tracePt t="10108" x="3141663" y="2144713"/>
          <p14:tracePt t="10110" x="3149600" y="2144713"/>
          <p14:tracePt t="10112" x="3157538" y="2144713"/>
          <p14:tracePt t="10114" x="3165475" y="2144713"/>
          <p14:tracePt t="10116" x="3181350" y="2144713"/>
          <p14:tracePt t="10118" x="3189288" y="2144713"/>
          <p14:tracePt t="10120" x="3197225" y="2144713"/>
          <p14:tracePt t="10125" x="3205163" y="2144713"/>
          <p14:tracePt t="10126" x="3213100" y="2144713"/>
          <p14:tracePt t="10130" x="3221038" y="2144713"/>
          <p14:tracePt t="10134" x="3228975" y="2144713"/>
          <p14:tracePt t="10140" x="3236913" y="2144713"/>
          <p14:tracePt t="10224" x="3236913" y="2136775"/>
          <p14:tracePt t="10237" x="3228975" y="2136775"/>
          <p14:tracePt t="10242" x="3221038" y="2136775"/>
          <p14:tracePt t="10247" x="3213100" y="2128838"/>
          <p14:tracePt t="10252" x="3205163" y="2128838"/>
          <p14:tracePt t="10256" x="3197225" y="2128838"/>
          <p14:tracePt t="10260" x="3189288" y="2128838"/>
          <p14:tracePt t="10265" x="3181350" y="2120900"/>
          <p14:tracePt t="10268" x="3173413" y="2120900"/>
          <p14:tracePt t="10272" x="3165475" y="2120900"/>
          <p14:tracePt t="10276" x="3157538" y="2120900"/>
          <p14:tracePt t="10278" x="3149600" y="2112963"/>
          <p14:tracePt t="10282" x="3141663" y="2112963"/>
          <p14:tracePt t="10284" x="3133725" y="2112963"/>
          <p14:tracePt t="10288" x="3125788" y="2112963"/>
          <p14:tracePt t="10290" x="3117850" y="2105025"/>
          <p14:tracePt t="10294" x="3109913" y="2105025"/>
          <p14:tracePt t="10297" x="3101975" y="2105025"/>
          <p14:tracePt t="10298" x="3094038" y="2105025"/>
          <p14:tracePt t="10300" x="3094038" y="2097088"/>
          <p14:tracePt t="10302" x="3086100" y="2097088"/>
          <p14:tracePt t="10304" x="3078163" y="2097088"/>
          <p14:tracePt t="10306" x="3070225" y="2097088"/>
          <p14:tracePt t="10311" x="3062288" y="2089150"/>
          <p14:tracePt t="10314" x="3046413" y="2089150"/>
          <p14:tracePt t="10316" x="3038475" y="2081213"/>
          <p14:tracePt t="10318" x="3030538" y="2081213"/>
          <p14:tracePt t="10320" x="3022600" y="2081213"/>
          <p14:tracePt t="10322" x="3014663" y="2073275"/>
          <p14:tracePt t="10326" x="2998788" y="2073275"/>
          <p14:tracePt t="10330" x="2982913" y="2065338"/>
          <p14:tracePt t="10332" x="2974975" y="2065338"/>
          <p14:tracePt t="10334" x="2967038" y="2057400"/>
          <p14:tracePt t="10336" x="2957513" y="2057400"/>
          <p14:tracePt t="10338" x="2949575" y="2057400"/>
          <p14:tracePt t="10340" x="2941638" y="2049463"/>
          <p14:tracePt t="10344" x="2925763" y="2041525"/>
          <p14:tracePt t="10347" x="2909888" y="2041525"/>
          <p14:tracePt t="10348" x="2901950" y="2041525"/>
          <p14:tracePt t="10350" x="2894013" y="2033588"/>
          <p14:tracePt t="10352" x="2886075" y="2033588"/>
          <p14:tracePt t="10354" x="2878138" y="2033588"/>
          <p14:tracePt t="10356" x="2870200" y="2025650"/>
          <p14:tracePt t="10360" x="2862263" y="2025650"/>
          <p14:tracePt t="10364" x="2854325" y="2017713"/>
          <p14:tracePt t="10365" x="2846388" y="2017713"/>
          <p14:tracePt t="10366" x="2838450" y="2017713"/>
          <p14:tracePt t="10368" x="2830513" y="2017713"/>
          <p14:tracePt t="10370" x="2822575" y="2009775"/>
          <p14:tracePt t="10372" x="2814638" y="2009775"/>
          <p14:tracePt t="10376" x="2806700" y="2009775"/>
          <p14:tracePt t="10380" x="2798763" y="2009775"/>
          <p14:tracePt t="10382" x="2798763" y="2001838"/>
          <p14:tracePt t="10384" x="2790825" y="2001838"/>
          <p14:tracePt t="10390" x="2782888" y="2001838"/>
          <p14:tracePt t="10454" x="2790825" y="2001838"/>
          <p14:tracePt t="10464" x="2798763" y="1993900"/>
          <p14:tracePt t="10469" x="2814638" y="1993900"/>
          <p14:tracePt t="10470" x="2822575" y="1993900"/>
          <p14:tracePt t="10472" x="2830513" y="1993900"/>
          <p14:tracePt t="10476" x="2854325" y="1993900"/>
          <p14:tracePt t="10478" x="2862263" y="1993900"/>
          <p14:tracePt t="10480" x="2870200" y="1993900"/>
          <p14:tracePt t="10483" x="2886075" y="1993900"/>
          <p14:tracePt t="10484" x="2901950" y="1993900"/>
          <p14:tracePt t="10486" x="2909888" y="2001838"/>
          <p14:tracePt t="10488" x="2925763" y="2001838"/>
          <p14:tracePt t="10490" x="2941638" y="1993900"/>
          <p14:tracePt t="10493" x="2949575" y="1993900"/>
          <p14:tracePt t="10495" x="2967038" y="1993900"/>
          <p14:tracePt t="10496" x="2990850" y="1993900"/>
          <p14:tracePt t="10498" x="2998788" y="1993900"/>
          <p14:tracePt t="10500" x="3014663" y="1993900"/>
          <p14:tracePt t="10502" x="3030538" y="2001838"/>
          <p14:tracePt t="10504" x="3046413" y="2001838"/>
          <p14:tracePt t="10506" x="3070225" y="2001838"/>
          <p14:tracePt t="10509" x="3078163" y="2001838"/>
          <p14:tracePt t="10511" x="3094038" y="2001838"/>
          <p14:tracePt t="10512" x="3109913" y="2001838"/>
          <p14:tracePt t="10514" x="3125788" y="2009775"/>
          <p14:tracePt t="10516" x="3149600" y="2009775"/>
          <p14:tracePt t="10518" x="3165475" y="2009775"/>
          <p14:tracePt t="10520" x="3181350" y="2009775"/>
          <p14:tracePt t="10522" x="3197225" y="2009775"/>
          <p14:tracePt t="10526" x="3228975" y="2017713"/>
          <p14:tracePt t="10528" x="3244850" y="2017713"/>
          <p14:tracePt t="10531" x="3260725" y="2017713"/>
          <p14:tracePt t="10532" x="3268663" y="2017713"/>
          <p14:tracePt t="10534" x="3284538" y="2017713"/>
          <p14:tracePt t="10536" x="3300413" y="2017713"/>
          <p14:tracePt t="10538" x="3317875" y="2017713"/>
          <p14:tracePt t="10540" x="3325813" y="2017713"/>
          <p14:tracePt t="10543" x="3341688" y="2017713"/>
          <p14:tracePt t="10547" x="3365500" y="2025650"/>
          <p14:tracePt t="10548" x="3381375" y="2025650"/>
          <p14:tracePt t="10550" x="3389313" y="2025650"/>
          <p14:tracePt t="10552" x="3405188" y="2025650"/>
          <p14:tracePt t="10554" x="3413125" y="2025650"/>
          <p14:tracePt t="10556" x="3429000" y="2025650"/>
          <p14:tracePt t="10559" x="3436938" y="2025650"/>
          <p14:tracePt t="10561" x="3444875" y="2025650"/>
          <p14:tracePt t="10563" x="3460750" y="2025650"/>
          <p14:tracePt t="10565" x="3468688" y="2025650"/>
          <p14:tracePt t="10566" x="3476625" y="2025650"/>
          <p14:tracePt t="10568" x="3492500" y="2025650"/>
          <p14:tracePt t="10570" x="3500438" y="2025650"/>
          <p14:tracePt t="10572" x="3508375" y="2025650"/>
          <p14:tracePt t="10576" x="3532188" y="2033588"/>
          <p14:tracePt t="10579" x="3540125" y="2033588"/>
          <p14:tracePt t="10580" x="3556000" y="2033588"/>
          <p14:tracePt t="10582" x="3563938" y="2033588"/>
          <p14:tracePt t="10584" x="3579813" y="2025650"/>
          <p14:tracePt t="10586" x="3587750" y="2025650"/>
          <p14:tracePt t="10588" x="3603625" y="2025650"/>
          <p14:tracePt t="10590" x="3611563" y="2025650"/>
          <p14:tracePt t="10594" x="3635375" y="2033588"/>
          <p14:tracePt t="10596" x="3651250" y="2033588"/>
          <p14:tracePt t="10598" x="3668713" y="2033588"/>
          <p14:tracePt t="10600" x="3676650" y="2033588"/>
          <p14:tracePt t="10602" x="3692525" y="2025650"/>
          <p14:tracePt t="10604" x="3700463" y="2025650"/>
          <p14:tracePt t="10606" x="3724275" y="2033588"/>
          <p14:tracePt t="10609" x="3732213" y="2033588"/>
          <p14:tracePt t="10611" x="3748088" y="2033588"/>
          <p14:tracePt t="10613" x="3756025" y="2033588"/>
          <p14:tracePt t="10614" x="3771900" y="2033588"/>
          <p14:tracePt t="10616" x="3787775" y="2025650"/>
          <p14:tracePt t="10618" x="3795713" y="2025650"/>
          <p14:tracePt t="10620" x="3811588" y="2025650"/>
          <p14:tracePt t="10622" x="3827463" y="2025650"/>
          <p14:tracePt t="10626" x="3835400" y="2025650"/>
          <p14:tracePt t="10627" x="3851275" y="2025650"/>
          <p14:tracePt t="10628" x="3867150" y="2025650"/>
          <p14:tracePt t="10630" x="3875088" y="2025650"/>
          <p14:tracePt t="10632" x="3890963" y="2025650"/>
          <p14:tracePt t="10634" x="3906838" y="2025650"/>
          <p14:tracePt t="10636" x="3914775" y="2025650"/>
          <p14:tracePt t="10638" x="3930650" y="2025650"/>
          <p14:tracePt t="10641" x="3938588" y="2025650"/>
          <p14:tracePt t="10644" x="3962400" y="2033588"/>
          <p14:tracePt t="10646" x="3978275" y="2033588"/>
          <p14:tracePt t="10648" x="3986213" y="2033588"/>
          <p14:tracePt t="10650" x="4002088" y="2033588"/>
          <p14:tracePt t="10652" x="4011613" y="2033588"/>
          <p14:tracePt t="10655" x="4019550" y="2033588"/>
          <p14:tracePt t="10656" x="4035425" y="2033588"/>
          <p14:tracePt t="10659" x="4043363" y="2033588"/>
          <p14:tracePt t="10661" x="4051300" y="2033588"/>
          <p14:tracePt t="10662" x="4067175" y="2033588"/>
          <p14:tracePt t="10664" x="4075113" y="2041525"/>
          <p14:tracePt t="10666" x="4083050" y="2041525"/>
          <p14:tracePt t="10668" x="4090988" y="2041525"/>
          <p14:tracePt t="10671" x="4106863" y="2041525"/>
          <p14:tracePt t="10672" x="4114800" y="2041525"/>
          <p14:tracePt t="10676" x="4138613" y="2041525"/>
          <p14:tracePt t="10678" x="4146550" y="2041525"/>
          <p14:tracePt t="10680" x="4154488" y="2041525"/>
          <p14:tracePt t="10682" x="4162425" y="2041525"/>
          <p14:tracePt t="10684" x="4170363" y="2041525"/>
          <p14:tracePt t="10686" x="4178300" y="2041525"/>
          <p14:tracePt t="10688" x="4186238" y="2041525"/>
          <p14:tracePt t="10690" x="4194175" y="2041525"/>
          <p14:tracePt t="10693" x="4202113" y="2041525"/>
          <p14:tracePt t="10694" x="4210050" y="2041525"/>
          <p14:tracePt t="10696" x="4217988" y="2041525"/>
          <p14:tracePt t="10700" x="4225925" y="2041525"/>
          <p14:tracePt t="10702" x="4233863" y="2041525"/>
          <p14:tracePt t="10704" x="4241800" y="2041525"/>
          <p14:tracePt t="10706" x="4249738" y="2041525"/>
          <p14:tracePt t="10709" x="4257675" y="2041525"/>
          <p14:tracePt t="10712" x="4265613" y="2041525"/>
          <p14:tracePt t="10714" x="4273550" y="2041525"/>
          <p14:tracePt t="10716" x="4281488" y="2041525"/>
          <p14:tracePt t="10720" x="4289425" y="2041525"/>
          <p14:tracePt t="10727" x="4305300" y="2041525"/>
          <p14:tracePt t="10730" x="4313238" y="2041525"/>
          <p14:tracePt t="10734" x="4321175" y="2041525"/>
          <p14:tracePt t="10738" x="4329113" y="2041525"/>
          <p14:tracePt t="10742" x="4337050" y="2033588"/>
          <p14:tracePt t="10746" x="4344988" y="2033588"/>
          <p14:tracePt t="10750" x="4352925" y="2033588"/>
          <p14:tracePt t="10754" x="4362450" y="2033588"/>
          <p14:tracePt t="10756" x="4370388" y="2033588"/>
          <p14:tracePt t="10760" x="4378325" y="2033588"/>
          <p14:tracePt t="10762" x="4386263" y="2033588"/>
          <p14:tracePt t="10766" x="4394200" y="2033588"/>
          <p14:tracePt t="10768" x="4402138" y="2033588"/>
          <p14:tracePt t="10770" x="4402138" y="2041525"/>
          <p14:tracePt t="10772" x="4410075" y="2041525"/>
          <p14:tracePt t="10776" x="4425950" y="2041525"/>
          <p14:tracePt t="10779" x="4433888" y="2041525"/>
          <p14:tracePt t="10782" x="4441825" y="2041525"/>
          <p14:tracePt t="10784" x="4449763" y="2041525"/>
          <p14:tracePt t="10786" x="4457700" y="2041525"/>
          <p14:tracePt t="10788" x="4465638" y="2041525"/>
          <p14:tracePt t="10790" x="4473575" y="2041525"/>
          <p14:tracePt t="10793" x="4481513" y="2049463"/>
          <p14:tracePt t="10795" x="4489450" y="2049463"/>
          <p14:tracePt t="10796" x="4497388" y="2049463"/>
          <p14:tracePt t="10798" x="4505325" y="2049463"/>
          <p14:tracePt t="10800" x="4513263" y="2049463"/>
          <p14:tracePt t="10802" x="4521200" y="2057400"/>
          <p14:tracePt t="10804" x="4529138" y="2057400"/>
          <p14:tracePt t="10806" x="4537075" y="2057400"/>
          <p14:tracePt t="10813" x="4552950" y="2057400"/>
          <p14:tracePt t="10814" x="4560888" y="2057400"/>
          <p14:tracePt t="10816" x="4576763" y="2065338"/>
          <p14:tracePt t="10820" x="4584700" y="2065338"/>
          <p14:tracePt t="10822" x="4592638" y="2065338"/>
          <p14:tracePt t="10826" x="4608513" y="2065338"/>
          <p14:tracePt t="10830" x="4624388" y="2073275"/>
          <p14:tracePt t="10832" x="4632325" y="2073275"/>
          <p14:tracePt t="10834" x="4640263" y="2073275"/>
          <p14:tracePt t="10836" x="4648200" y="2073275"/>
          <p14:tracePt t="10838" x="4656138" y="2073275"/>
          <p14:tracePt t="10840" x="4664075" y="2073275"/>
          <p14:tracePt t="10843" x="4672013" y="2073275"/>
          <p14:tracePt t="10846" x="4679950" y="2081213"/>
          <p14:tracePt t="10848" x="4687888" y="2081213"/>
          <p14:tracePt t="10850" x="4695825" y="2081213"/>
          <p14:tracePt t="10852" x="4705350" y="2081213"/>
          <p14:tracePt t="10854" x="4713288" y="2081213"/>
          <p14:tracePt t="10861" x="4729163" y="2081213"/>
          <p14:tracePt t="10864" x="4737100" y="2081213"/>
          <p14:tracePt t="10866" x="4745038" y="2081213"/>
          <p14:tracePt t="10872" x="4752975" y="2089150"/>
          <p14:tracePt t="10880" x="4760913" y="2089150"/>
          <p14:tracePt t="10926" x="4752975" y="2089150"/>
          <p14:tracePt t="10929" x="4745038" y="2089150"/>
          <p14:tracePt t="10932" x="4729163" y="2089150"/>
          <p14:tracePt t="10934" x="4721225" y="2089150"/>
          <p14:tracePt t="10937" x="4705350" y="2089150"/>
          <p14:tracePt t="10938" x="4687888" y="2089150"/>
          <p14:tracePt t="10940" x="4679950" y="2089150"/>
          <p14:tracePt t="10943" x="4664075" y="2089150"/>
          <p14:tracePt t="10944" x="4648200" y="2089150"/>
          <p14:tracePt t="10946" x="4624388" y="2089150"/>
          <p14:tracePt t="10948" x="4608513" y="2089150"/>
          <p14:tracePt t="10950" x="4584700" y="2089150"/>
          <p14:tracePt t="10952" x="4568825" y="2089150"/>
          <p14:tracePt t="10954" x="4545013" y="2089150"/>
          <p14:tracePt t="10956" x="4513263" y="2089150"/>
          <p14:tracePt t="10959" x="4497388" y="2089150"/>
          <p14:tracePt t="10960" x="4465638" y="2097088"/>
          <p14:tracePt t="10962" x="4441825" y="2097088"/>
          <p14:tracePt t="10964" x="4410075" y="2097088"/>
          <p14:tracePt t="10966" x="4378325" y="2097088"/>
          <p14:tracePt t="10968" x="4352925" y="2097088"/>
          <p14:tracePt t="10970" x="4321175" y="2097088"/>
          <p14:tracePt t="10972" x="4289425" y="2097088"/>
          <p14:tracePt t="10977" x="4217988" y="2097088"/>
          <p14:tracePt t="10978" x="4186238" y="2097088"/>
          <p14:tracePt t="10980" x="4154488" y="2097088"/>
          <p14:tracePt t="10983" x="4122738" y="2097088"/>
          <p14:tracePt t="10984" x="4083050" y="2097088"/>
          <p14:tracePt t="10986" x="4043363" y="2097088"/>
          <p14:tracePt t="10988" x="4011613" y="2097088"/>
          <p14:tracePt t="10990" x="3978275" y="2097088"/>
          <p14:tracePt t="10993" x="3938588" y="2097088"/>
          <p14:tracePt t="11010" x="3619500" y="2120900"/>
          <p14:tracePt t="11013" x="3587750" y="2120900"/>
          <p14:tracePt t="11016" x="3508375" y="2128838"/>
          <p14:tracePt t="11018" x="3476625" y="2128838"/>
          <p14:tracePt t="11020" x="3444875" y="2128838"/>
          <p14:tracePt t="11022" x="3413125" y="2128838"/>
          <p14:tracePt t="11026" x="3341688" y="2128838"/>
          <p14:tracePt t="11028" x="3317875" y="2128838"/>
          <p14:tracePt t="11031" x="3284538" y="2128838"/>
          <p14:tracePt t="11032" x="3252788" y="2128838"/>
          <p14:tracePt t="11034" x="3221038" y="2128838"/>
          <p14:tracePt t="11036" x="3189288" y="2128838"/>
          <p14:tracePt t="11038" x="3157538" y="2128838"/>
          <p14:tracePt t="11040" x="3133725" y="2128838"/>
          <p14:tracePt t="11044" x="3101975" y="2128838"/>
          <p14:tracePt t="11046" x="3038475" y="2120900"/>
          <p14:tracePt t="11053" x="2967038" y="2120900"/>
          <p14:tracePt t="11054" x="2941638" y="2112963"/>
          <p14:tracePt t="11056" x="2917825" y="2112963"/>
          <p14:tracePt t="11059" x="2894013" y="2112963"/>
          <p14:tracePt t="11063" x="2846388" y="2112963"/>
          <p14:tracePt t="11064" x="2822575" y="2112963"/>
          <p14:tracePt t="11066" x="2798763" y="2105025"/>
          <p14:tracePt t="11068" x="2782888" y="2105025"/>
          <p14:tracePt t="11070" x="2759075" y="2105025"/>
          <p14:tracePt t="11072" x="2743200" y="2105025"/>
          <p14:tracePt t="11076" x="2703513" y="2105025"/>
          <p14:tracePt t="11080" x="2663825" y="2097088"/>
          <p14:tracePt t="11082" x="2647950" y="2097088"/>
          <p14:tracePt t="11084" x="2632075" y="2097088"/>
          <p14:tracePt t="11086" x="2616200" y="2089150"/>
          <p14:tracePt t="11088" x="2598738" y="2089150"/>
          <p14:tracePt t="11090" x="2582863" y="2089150"/>
          <p14:tracePt t="11092" x="2574925" y="2089150"/>
          <p14:tracePt t="11094" x="2559050" y="2081213"/>
          <p14:tracePt t="11096" x="2543175" y="2081213"/>
          <p14:tracePt t="11098" x="2527300" y="2081213"/>
          <p14:tracePt t="11100" x="2519363" y="2081213"/>
          <p14:tracePt t="11102" x="2503488" y="2081213"/>
          <p14:tracePt t="11104" x="2495550" y="2081213"/>
          <p14:tracePt t="11106" x="2479675" y="2081213"/>
          <p14:tracePt t="11108" x="2471738" y="2073275"/>
          <p14:tracePt t="11110" x="2463800" y="2073275"/>
          <p14:tracePt t="11112" x="2455863" y="2073275"/>
          <p14:tracePt t="11114" x="2439988" y="2073275"/>
          <p14:tracePt t="11116" x="2432050" y="2073275"/>
          <p14:tracePt t="11118" x="2424113" y="2073275"/>
          <p14:tracePt t="11120" x="2416175" y="2065338"/>
          <p14:tracePt t="11122" x="2408238" y="2065338"/>
          <p14:tracePt t="11124" x="2400300" y="2065338"/>
          <p14:tracePt t="11126" x="2392363" y="2065338"/>
          <p14:tracePt t="11130" x="2384425" y="2065338"/>
          <p14:tracePt t="11132" x="2376488" y="2065338"/>
          <p14:tracePt t="11134" x="2368550" y="2065338"/>
          <p14:tracePt t="11136" x="2360613" y="2065338"/>
          <p14:tracePt t="11138" x="2352675" y="2065338"/>
          <p14:tracePt t="11142" x="2344738" y="2065338"/>
          <p14:tracePt t="11144" x="2336800" y="2065338"/>
          <p14:tracePt t="11148" x="2328863" y="2065338"/>
          <p14:tracePt t="11150" x="2320925" y="2065338"/>
          <p14:tracePt t="11154" x="2312988" y="2065338"/>
          <p14:tracePt t="11158" x="2305050" y="2065338"/>
          <p14:tracePt t="11160" x="2297113" y="2065338"/>
          <p14:tracePt t="11164" x="2289175" y="2065338"/>
          <p14:tracePt t="11168" x="2281238" y="2065338"/>
          <p14:tracePt t="11172" x="2273300" y="2065338"/>
          <p14:tracePt t="11176" x="2265363" y="2065338"/>
          <p14:tracePt t="11178" x="2255838" y="2065338"/>
          <p14:tracePt t="11182" x="2247900" y="2065338"/>
          <p14:tracePt t="11186" x="2239963" y="2057400"/>
          <p14:tracePt t="11188" x="2232025" y="2057400"/>
          <p14:tracePt t="11192" x="2224088" y="2057400"/>
          <p14:tracePt t="11194" x="2216150" y="2057400"/>
          <p14:tracePt t="11198" x="2208213" y="2057400"/>
          <p14:tracePt t="11200" x="2200275" y="2057400"/>
          <p14:tracePt t="11204" x="2192338" y="2057400"/>
          <p14:tracePt t="11206" x="2184400" y="2057400"/>
          <p14:tracePt t="11210" x="2176463" y="2057400"/>
          <p14:tracePt t="11212" x="2168525" y="2057400"/>
          <p14:tracePt t="11214" x="2160588" y="2057400"/>
          <p14:tracePt t="11216" x="2152650" y="2057400"/>
          <p14:tracePt t="11218" x="2152650" y="2049463"/>
          <p14:tracePt t="11220" x="2144713" y="2049463"/>
          <p14:tracePt t="11222" x="2136775" y="2049463"/>
          <p14:tracePt t="11225" x="2128838" y="2049463"/>
          <p14:tracePt t="11226" x="2120900" y="2049463"/>
          <p14:tracePt t="11228" x="2112963" y="2041525"/>
          <p14:tracePt t="11230" x="2105025" y="2041525"/>
          <p14:tracePt t="11232" x="2097088" y="2041525"/>
          <p14:tracePt t="11234" x="2089150" y="2033588"/>
          <p14:tracePt t="11235" x="2073275" y="2033588"/>
          <p14:tracePt t="11239" x="2057400" y="2033588"/>
          <p14:tracePt t="11241" x="2049463" y="2025650"/>
          <p14:tracePt t="11243" x="2041525" y="2025650"/>
          <p14:tracePt t="11245" x="2033588" y="2025650"/>
          <p14:tracePt t="11247" x="2025650" y="2025650"/>
          <p14:tracePt t="11249" x="2017713" y="2017713"/>
          <p14:tracePt t="11251" x="2009775" y="2017713"/>
          <p14:tracePt t="11253" x="1993900" y="2017713"/>
          <p14:tracePt t="11255" x="1985963" y="2009775"/>
          <p14:tracePt t="11258" x="1978025" y="2009775"/>
          <p14:tracePt t="11259" x="1970088" y="2009775"/>
          <p14:tracePt t="11261" x="1954213" y="2009775"/>
          <p14:tracePt t="11263" x="1946275" y="2009775"/>
          <p14:tracePt t="11265" x="1930400" y="2001838"/>
          <p14:tracePt t="11267" x="1922463" y="2001838"/>
          <p14:tracePt t="11270" x="1912938" y="2001838"/>
          <p14:tracePt t="11272" x="1897063" y="2001838"/>
          <p14:tracePt t="11275" x="1889125" y="2001838"/>
          <p14:tracePt t="11276" x="1873250" y="2001838"/>
          <p14:tracePt t="11278" x="1865313" y="1993900"/>
          <p14:tracePt t="11280" x="1857375" y="1993900"/>
          <p14:tracePt t="11282" x="1841500" y="1993900"/>
          <p14:tracePt t="11284" x="1833563" y="1993900"/>
          <p14:tracePt t="11286" x="1817688" y="1993900"/>
          <p14:tracePt t="11288" x="1809750" y="1993900"/>
          <p14:tracePt t="11290" x="1801813" y="1993900"/>
          <p14:tracePt t="11292" x="1785938" y="1993900"/>
          <p14:tracePt t="11295" x="1778000" y="1993900"/>
          <p14:tracePt t="11296" x="1770063" y="1993900"/>
          <p14:tracePt t="11298" x="1754188" y="1993900"/>
          <p14:tracePt t="11300" x="1746250" y="1993900"/>
          <p14:tracePt t="11302" x="1738313" y="1993900"/>
          <p14:tracePt t="11304" x="1722438" y="1993900"/>
          <p14:tracePt t="11306" x="1714500" y="1993900"/>
          <p14:tracePt t="11308" x="1706563" y="1993900"/>
          <p14:tracePt t="11311" x="1690688" y="1993900"/>
          <p14:tracePt t="11312" x="1682750" y="1993900"/>
          <p14:tracePt t="11314" x="1674813" y="1993900"/>
          <p14:tracePt t="11316" x="1658938" y="1993900"/>
          <p14:tracePt t="11318" x="1651000" y="1993900"/>
          <p14:tracePt t="11320" x="1643063" y="1993900"/>
          <p14:tracePt t="11322" x="1635125" y="1993900"/>
          <p14:tracePt t="11325" x="1627188" y="1985963"/>
          <p14:tracePt t="11327" x="1611313" y="1985963"/>
          <p14:tracePt t="11328" x="1603375" y="1985963"/>
          <p14:tracePt t="11330" x="1595438" y="1985963"/>
          <p14:tracePt t="11332" x="1587500" y="1985963"/>
          <p14:tracePt t="11334" x="1579563" y="1993900"/>
          <p14:tracePt t="11336" x="1562100" y="1993900"/>
          <p14:tracePt t="11340" x="1546225" y="1993900"/>
          <p14:tracePt t="11342" x="1538288" y="1993900"/>
          <p14:tracePt t="11344" x="1530350" y="1993900"/>
          <p14:tracePt t="11346" x="1522413" y="1993900"/>
          <p14:tracePt t="11348" x="1514475" y="1993900"/>
          <p14:tracePt t="11350" x="1506538" y="1985963"/>
          <p14:tracePt t="11352" x="1498600" y="1985963"/>
          <p14:tracePt t="11354" x="1490663" y="1985963"/>
          <p14:tracePt t="11356" x="1482725" y="1985963"/>
          <p14:tracePt t="11360" x="1466850" y="1985963"/>
          <p14:tracePt t="11362" x="1458913" y="1985963"/>
          <p14:tracePt t="11364" x="1450975" y="1985963"/>
          <p14:tracePt t="11366" x="1443038" y="1985963"/>
          <p14:tracePt t="11368" x="1435100" y="1985963"/>
          <p14:tracePt t="11372" x="1427163" y="1985963"/>
          <p14:tracePt t="11375" x="1419225" y="1985963"/>
          <p14:tracePt t="11377" x="1411288" y="1985963"/>
          <p14:tracePt t="11378" x="1403350" y="1985963"/>
          <p14:tracePt t="11380" x="1395413" y="1985963"/>
          <p14:tracePt t="11384" x="1387475" y="1985963"/>
          <p14:tracePt t="11386" x="1379538" y="1985963"/>
          <p14:tracePt t="11390" x="1371600" y="1978025"/>
          <p14:tracePt t="11394" x="1363663" y="1978025"/>
          <p14:tracePt t="11396" x="1355725" y="1978025"/>
          <p14:tracePt t="11402" x="1347788" y="1978025"/>
          <p14:tracePt t="11410" x="1339850" y="1978025"/>
          <p14:tracePt t="11682" x="1339850" y="1970088"/>
          <p14:tracePt t="11710" x="1347788" y="1970088"/>
          <p14:tracePt t="11854" x="1355725" y="1970088"/>
          <p14:tracePt t="11862" x="1363663" y="1970088"/>
          <p14:tracePt t="11868" x="1371600" y="1970088"/>
          <p14:tracePt t="11872" x="1379538" y="1970088"/>
          <p14:tracePt t="11876" x="1387475" y="1970088"/>
          <p14:tracePt t="11880" x="1395413" y="1970088"/>
          <p14:tracePt t="11884" x="1403350" y="1970088"/>
          <p14:tracePt t="11888" x="1411288" y="1970088"/>
          <p14:tracePt t="11893" x="1419225" y="1970088"/>
          <p14:tracePt t="11894" x="1427163" y="1970088"/>
          <p14:tracePt t="11898" x="1435100" y="1962150"/>
          <p14:tracePt t="11902" x="1443038" y="1962150"/>
          <p14:tracePt t="11905" x="1450975" y="1962150"/>
          <p14:tracePt t="11909" x="1458913" y="1962150"/>
          <p14:tracePt t="11911" x="1466850" y="1962150"/>
          <p14:tracePt t="11913" x="1474788" y="1962150"/>
          <p14:tracePt t="11916" x="1482725" y="1962150"/>
          <p14:tracePt t="11918" x="1490663" y="1962150"/>
          <p14:tracePt t="11921" x="1498600" y="1962150"/>
          <p14:tracePt t="11922" x="1506538" y="1962150"/>
          <p14:tracePt t="11924" x="1506538" y="1970088"/>
          <p14:tracePt t="11927" x="1514475" y="1970088"/>
          <p14:tracePt t="11928" x="1522413" y="1970088"/>
          <p14:tracePt t="11930" x="1530350" y="1970088"/>
          <p14:tracePt t="11932" x="1538288" y="1970088"/>
          <p14:tracePt t="11934" x="1546225" y="1970088"/>
          <p14:tracePt t="11937" x="1554163" y="1970088"/>
          <p14:tracePt t="11938" x="1562100" y="1970088"/>
          <p14:tracePt t="11940" x="1571625" y="1970088"/>
          <p14:tracePt t="11942" x="1579563" y="1970088"/>
          <p14:tracePt t="11944" x="1587500" y="1970088"/>
          <p14:tracePt t="11946" x="1595438" y="1970088"/>
          <p14:tracePt t="11948" x="1603375" y="1970088"/>
          <p14:tracePt t="11950" x="1611313" y="1970088"/>
          <p14:tracePt t="11953" x="1619250" y="1970088"/>
          <p14:tracePt t="11954" x="1635125" y="1970088"/>
          <p14:tracePt t="11956" x="1643063" y="1970088"/>
          <p14:tracePt t="11959" x="1651000" y="1970088"/>
          <p14:tracePt t="11960" x="1658938" y="1970088"/>
          <p14:tracePt t="11962" x="1666875" y="1970088"/>
          <p14:tracePt t="11964" x="1682750" y="1970088"/>
          <p14:tracePt t="11966" x="1690688" y="1970088"/>
          <p14:tracePt t="11968" x="1698625" y="1970088"/>
          <p14:tracePt t="11970" x="1714500" y="1970088"/>
          <p14:tracePt t="11972" x="1722438" y="1970088"/>
          <p14:tracePt t="11974" x="1730375" y="1970088"/>
          <p14:tracePt t="11977" x="1746250" y="1970088"/>
          <p14:tracePt t="11978" x="1754188" y="1970088"/>
          <p14:tracePt t="11980" x="1770063" y="1970088"/>
          <p14:tracePt t="11983" x="1778000" y="1970088"/>
          <p14:tracePt t="11984" x="1785938" y="1962150"/>
          <p14:tracePt t="11986" x="1801813" y="1962150"/>
          <p14:tracePt t="11988" x="1809750" y="1962150"/>
          <p14:tracePt t="11990" x="1825625" y="1962150"/>
          <p14:tracePt t="11998" x="1857375" y="1962150"/>
          <p14:tracePt t="12000" x="1881188" y="1962150"/>
          <p14:tracePt t="12002" x="1897063" y="1962150"/>
          <p14:tracePt t="12004" x="1912938" y="1954213"/>
          <p14:tracePt t="12006" x="1922463" y="1954213"/>
          <p14:tracePt t="12009" x="1938338" y="1954213"/>
          <p14:tracePt t="12011" x="1946275" y="1954213"/>
          <p14:tracePt t="12012" x="1962150" y="1954213"/>
          <p14:tracePt t="12015" x="1978025" y="1954213"/>
          <p14:tracePt t="12016" x="1985963" y="1954213"/>
          <p14:tracePt t="12018" x="2001838" y="1954213"/>
          <p14:tracePt t="12020" x="2009775" y="1954213"/>
          <p14:tracePt t="12022" x="2025650" y="1954213"/>
          <p14:tracePt t="12024" x="2033588" y="1954213"/>
          <p14:tracePt t="12026" x="2049463" y="1946275"/>
          <p14:tracePt t="12028" x="2057400" y="1946275"/>
          <p14:tracePt t="12030" x="2073275" y="1946275"/>
          <p14:tracePt t="12032" x="2089150" y="1946275"/>
          <p14:tracePt t="12034" x="2097088" y="1946275"/>
          <p14:tracePt t="12036" x="2112963" y="1946275"/>
          <p14:tracePt t="12038" x="2120900" y="1946275"/>
          <p14:tracePt t="12040" x="2136775" y="1946275"/>
          <p14:tracePt t="12042" x="2144713" y="1946275"/>
          <p14:tracePt t="12044" x="2160588" y="1946275"/>
          <p14:tracePt t="12046" x="2168525" y="1946275"/>
          <p14:tracePt t="12048" x="2184400" y="1946275"/>
          <p14:tracePt t="12050" x="2192338" y="1946275"/>
          <p14:tracePt t="12052" x="2200275" y="1946275"/>
          <p14:tracePt t="12054" x="2208213" y="1946275"/>
          <p14:tracePt t="12056" x="2216150" y="1954213"/>
          <p14:tracePt t="12058" x="2224088" y="1954213"/>
          <p14:tracePt t="12060" x="2232025" y="1954213"/>
          <p14:tracePt t="12062" x="2239963" y="1954213"/>
          <p14:tracePt t="12064" x="2247900" y="1954213"/>
          <p14:tracePt t="12066" x="2255838" y="1954213"/>
          <p14:tracePt t="12067" x="2265363" y="1954213"/>
          <p14:tracePt t="12072" x="2273300" y="1954213"/>
          <p14:tracePt t="12074" x="2281238" y="1954213"/>
          <p14:tracePt t="12078" x="2289175" y="1954213"/>
          <p14:tracePt t="12082" x="2297113" y="1954213"/>
          <p14:tracePt t="12090" x="2305050" y="1954213"/>
          <p14:tracePt t="12242" x="2312988" y="1954213"/>
          <p14:tracePt t="12256" x="2320925" y="1954213"/>
          <p14:tracePt t="12260" x="2320925" y="1962150"/>
          <p14:tracePt t="12264" x="2328863" y="1962150"/>
          <p14:tracePt t="12270" x="2336800" y="1962150"/>
          <p14:tracePt t="12275" x="2344738" y="1962150"/>
          <p14:tracePt t="12279" x="2352675" y="1970088"/>
          <p14:tracePt t="12282" x="2360613" y="1970088"/>
          <p14:tracePt t="12286" x="2368550" y="1970088"/>
          <p14:tracePt t="12288" x="2376488" y="1970088"/>
          <p14:tracePt t="12290" x="2376488" y="1978025"/>
          <p14:tracePt t="12293" x="2384425" y="1978025"/>
          <p14:tracePt t="12294" x="2392363" y="1978025"/>
          <p14:tracePt t="12297" x="2400300" y="1978025"/>
          <p14:tracePt t="12300" x="2408238" y="1978025"/>
          <p14:tracePt t="12302" x="2416175" y="1978025"/>
          <p14:tracePt t="12304" x="2416175" y="1985963"/>
          <p14:tracePt t="12306" x="2424113" y="1985963"/>
          <p14:tracePt t="12310" x="2432050" y="1985963"/>
          <p14:tracePt t="12313" x="2439988" y="1985963"/>
          <p14:tracePt t="12314" x="2447925" y="1985963"/>
          <p14:tracePt t="12316" x="2455863" y="1985963"/>
          <p14:tracePt t="12320" x="2463800" y="1985963"/>
          <p14:tracePt t="12322" x="2471738" y="1985963"/>
          <p14:tracePt t="12324" x="2479675" y="1985963"/>
          <p14:tracePt t="12329" x="2487613" y="1985963"/>
          <p14:tracePt t="12330" x="2495550" y="1985963"/>
          <p14:tracePt t="12334" x="2503488" y="1985963"/>
          <p14:tracePt t="12338" x="2511425" y="1985963"/>
          <p14:tracePt t="12340" x="2519363" y="1985963"/>
          <p14:tracePt t="12343" x="2519363" y="1978025"/>
          <p14:tracePt t="12344" x="2527300" y="1978025"/>
          <p14:tracePt t="12348" x="2535238" y="1978025"/>
          <p14:tracePt t="12352" x="2543175" y="1978025"/>
          <p14:tracePt t="12360" x="2551113" y="1978025"/>
          <p14:tracePt t="12362" x="2559050" y="1978025"/>
          <p14:tracePt t="12370" x="2566988" y="1978025"/>
          <p14:tracePt t="12377" x="2574925" y="1978025"/>
          <p14:tracePt t="12384" x="2582863" y="1978025"/>
          <p14:tracePt t="12393" x="2590800" y="1978025"/>
          <p14:tracePt t="12396" x="2590800" y="1985963"/>
          <p14:tracePt t="12400" x="2598738" y="1985963"/>
          <p14:tracePt t="12412" x="2606675" y="1985963"/>
          <p14:tracePt t="12492" x="2616200" y="1985963"/>
          <p14:tracePt t="12512" x="2624138" y="1985963"/>
          <p14:tracePt t="12518" x="2632075" y="1985963"/>
          <p14:tracePt t="12525" x="2640013" y="1985963"/>
          <p14:tracePt t="12528" x="2647950" y="1985963"/>
          <p14:tracePt t="12532" x="2655888" y="1985963"/>
          <p14:tracePt t="12534" x="2663825" y="1985963"/>
          <p14:tracePt t="12538" x="2671763" y="1985963"/>
          <p14:tracePt t="12543" x="2679700" y="1993900"/>
          <p14:tracePt t="12545" x="2687638" y="1993900"/>
          <p14:tracePt t="12547" x="2695575" y="1993900"/>
          <p14:tracePt t="12550" x="2703513" y="1993900"/>
          <p14:tracePt t="12552" x="2711450" y="1993900"/>
          <p14:tracePt t="12554" x="2719388" y="1993900"/>
          <p14:tracePt t="12559" x="2727325" y="1993900"/>
          <p14:tracePt t="12563" x="2743200" y="1993900"/>
          <p14:tracePt t="12564" x="2751138" y="1993900"/>
          <p14:tracePt t="12566" x="2759075" y="1993900"/>
          <p14:tracePt t="12568" x="2767013" y="1993900"/>
          <p14:tracePt t="12570" x="2774950" y="1993900"/>
          <p14:tracePt t="12572" x="2782888" y="1993900"/>
          <p14:tracePt t="12576" x="2790825" y="1993900"/>
          <p14:tracePt t="12579" x="2798763" y="1993900"/>
          <p14:tracePt t="12581" x="2806700" y="1993900"/>
          <p14:tracePt t="12582" x="2814638" y="1993900"/>
          <p14:tracePt t="12584" x="2822575" y="1993900"/>
          <p14:tracePt t="12586" x="2830513" y="1993900"/>
          <p14:tracePt t="12588" x="2838450" y="1993900"/>
          <p14:tracePt t="12590" x="2846388" y="1993900"/>
          <p14:tracePt t="12593" x="2854325" y="1993900"/>
          <p14:tracePt t="12594" x="2862263" y="1993900"/>
          <p14:tracePt t="12596" x="2870200" y="1993900"/>
          <p14:tracePt t="12598" x="2878138" y="1993900"/>
          <p14:tracePt t="12600" x="2886075" y="1993900"/>
          <p14:tracePt t="12602" x="2894013" y="1993900"/>
          <p14:tracePt t="12604" x="2901950" y="1993900"/>
          <p14:tracePt t="12606" x="2909888" y="1993900"/>
          <p14:tracePt t="12610" x="2917825" y="1993900"/>
          <p14:tracePt t="12612" x="2925763" y="2001838"/>
          <p14:tracePt t="12614" x="2933700" y="2001838"/>
          <p14:tracePt t="12616" x="2941638" y="2001838"/>
          <p14:tracePt t="12618" x="2957513" y="2001838"/>
          <p14:tracePt t="12620" x="2967038" y="2001838"/>
          <p14:tracePt t="12622" x="2974975" y="2001838"/>
          <p14:tracePt t="12626" x="2990850" y="2001838"/>
          <p14:tracePt t="12628" x="2998788" y="2001838"/>
          <p14:tracePt t="12630" x="3006725" y="2001838"/>
          <p14:tracePt t="12632" x="3014663" y="2001838"/>
          <p14:tracePt t="12634" x="3022600" y="2001838"/>
          <p14:tracePt t="12636" x="3030538" y="2001838"/>
          <p14:tracePt t="12638" x="3038475" y="2001838"/>
          <p14:tracePt t="12641" x="3046413" y="2001838"/>
          <p14:tracePt t="12645" x="3054350" y="2001838"/>
          <p14:tracePt t="12646" x="3062288" y="2001838"/>
          <p14:tracePt t="12648" x="3070225" y="2001838"/>
          <p14:tracePt t="12650" x="3078163" y="2001838"/>
          <p14:tracePt t="12654" x="3086100" y="2001838"/>
          <p14:tracePt t="12656" x="3094038" y="2001838"/>
          <p14:tracePt t="12660" x="3101975" y="2001838"/>
          <p14:tracePt t="12664" x="3109913" y="1993900"/>
          <p14:tracePt t="12668" x="3117850" y="1993900"/>
          <p14:tracePt t="12676" x="3125788" y="1993900"/>
          <p14:tracePt t="12694" x="3133725" y="1993900"/>
          <p14:tracePt t="12704" x="3133725" y="1985963"/>
          <p14:tracePt t="12709" x="3141663" y="1985963"/>
          <p14:tracePt t="12714" x="3149600" y="1985963"/>
          <p14:tracePt t="12721" x="3157538" y="1978025"/>
          <p14:tracePt t="12726" x="3165475" y="1978025"/>
          <p14:tracePt t="12728" x="3173413" y="1978025"/>
          <p14:tracePt t="12734" x="3181350" y="1978025"/>
          <p14:tracePt t="12738" x="3189288" y="1978025"/>
          <p14:tracePt t="12740" x="3197225" y="1978025"/>
          <p14:tracePt t="12744" x="3205163" y="1970088"/>
          <p14:tracePt t="12748" x="3213100" y="1970088"/>
          <p14:tracePt t="12752" x="3221038" y="1970088"/>
          <p14:tracePt t="12756" x="3228975" y="1970088"/>
          <p14:tracePt t="12761" x="3236913" y="1970088"/>
          <p14:tracePt t="12764" x="3244850" y="1970088"/>
          <p14:tracePt t="12767" x="3244850" y="1978025"/>
          <p14:tracePt t="12770" x="3252788" y="1978025"/>
          <p14:tracePt t="12778" x="3260725" y="1978025"/>
          <p14:tracePt t="12895" x="3268663" y="1978025"/>
          <p14:tracePt t="12900" x="3276600" y="1978025"/>
          <p14:tracePt t="12904" x="3284538" y="1978025"/>
          <p14:tracePt t="12909" x="3292475" y="1978025"/>
          <p14:tracePt t="12912" x="3300413" y="1970088"/>
          <p14:tracePt t="12914" x="3308350" y="1970088"/>
          <p14:tracePt t="12918" x="3317875" y="1970088"/>
          <p14:tracePt t="12920" x="3325813" y="1970088"/>
          <p14:tracePt t="12924" x="3333750" y="1970088"/>
          <p14:tracePt t="12927" x="3341688" y="1962150"/>
          <p14:tracePt t="12930" x="3349625" y="1962150"/>
          <p14:tracePt t="12932" x="3357563" y="1962150"/>
          <p14:tracePt t="12934" x="3365500" y="1962150"/>
          <p14:tracePt t="12938" x="3373438" y="1954213"/>
          <p14:tracePt t="12940" x="3381375" y="1954213"/>
          <p14:tracePt t="12943" x="3389313" y="1954213"/>
          <p14:tracePt t="12946" x="3397250" y="1954213"/>
          <p14:tracePt t="12948" x="3405188" y="1946275"/>
          <p14:tracePt t="12950" x="3413125" y="1946275"/>
          <p14:tracePt t="12953" x="3421063" y="1946275"/>
          <p14:tracePt t="12954" x="3429000" y="1946275"/>
          <p14:tracePt t="12956" x="3436938" y="1938338"/>
          <p14:tracePt t="12959" x="3444875" y="1938338"/>
          <p14:tracePt t="12961" x="3452813" y="1938338"/>
          <p14:tracePt t="12962" x="3460750" y="1938338"/>
          <p14:tracePt t="12964" x="3468688" y="1938338"/>
          <p14:tracePt t="12966" x="3476625" y="1930400"/>
          <p14:tracePt t="12968" x="3484563" y="1930400"/>
          <p14:tracePt t="12970" x="3492500" y="1930400"/>
          <p14:tracePt t="12972" x="3500438" y="1930400"/>
          <p14:tracePt t="12974" x="3508375" y="1930400"/>
          <p14:tracePt t="12977" x="3516313" y="1930400"/>
          <p14:tracePt t="12979" x="3524250" y="1930400"/>
          <p14:tracePt t="12980" x="3532188" y="1930400"/>
          <p14:tracePt t="12983" x="3540125" y="1930400"/>
          <p14:tracePt t="12995" x="3595688" y="1930400"/>
          <p14:tracePt t="12996" x="3603625" y="1930400"/>
          <p14:tracePt t="12999" x="3611563" y="1930400"/>
          <p14:tracePt t="13000" x="3619500" y="1930400"/>
          <p14:tracePt t="13002" x="3627438" y="1930400"/>
          <p14:tracePt t="13004" x="3635375" y="1930400"/>
          <p14:tracePt t="13006" x="3643313" y="1930400"/>
          <p14:tracePt t="13009" x="3651250" y="1930400"/>
          <p14:tracePt t="13011" x="3660775" y="1930400"/>
          <p14:tracePt t="13012" x="3668713" y="1930400"/>
          <p14:tracePt t="13014" x="3676650" y="1930400"/>
          <p14:tracePt t="13016" x="3692525" y="1938338"/>
          <p14:tracePt t="13018" x="3700463" y="1938338"/>
          <p14:tracePt t="13020" x="3708400" y="1938338"/>
          <p14:tracePt t="13022" x="3716338" y="1938338"/>
          <p14:tracePt t="13024" x="3724275" y="1938338"/>
          <p14:tracePt t="13027" x="3732213" y="1946275"/>
          <p14:tracePt t="13028" x="3740150" y="1946275"/>
          <p14:tracePt t="13031" x="3748088" y="1946275"/>
          <p14:tracePt t="13032" x="3756025" y="1946275"/>
          <p14:tracePt t="13034" x="3763963" y="1946275"/>
          <p14:tracePt t="13036" x="3771900" y="1946275"/>
          <p14:tracePt t="13038" x="3779838" y="1954213"/>
          <p14:tracePt t="13040" x="3795713" y="1954213"/>
          <p14:tracePt t="13043" x="3803650" y="1954213"/>
          <p14:tracePt t="13045" x="3811588" y="1954213"/>
          <p14:tracePt t="13048" x="3827463" y="1962150"/>
          <p14:tracePt t="13050" x="3835400" y="1962150"/>
          <p14:tracePt t="13052" x="3843338" y="1962150"/>
          <p14:tracePt t="13054" x="3851275" y="1962150"/>
          <p14:tracePt t="13057" x="3859213" y="1962150"/>
          <p14:tracePt t="13060" x="3883025" y="1970088"/>
          <p14:tracePt t="13062" x="3890963" y="1970088"/>
          <p14:tracePt t="13065" x="3898900" y="1970088"/>
          <p14:tracePt t="13066" x="3906838" y="1970088"/>
          <p14:tracePt t="13068" x="3914775" y="1970088"/>
          <p14:tracePt t="13070" x="3922713" y="1970088"/>
          <p14:tracePt t="13072" x="3930650" y="1970088"/>
          <p14:tracePt t="13076" x="3938588" y="1970088"/>
          <p14:tracePt t="13079" x="3946525" y="1970088"/>
          <p14:tracePt t="13080" x="3954463" y="1970088"/>
          <p14:tracePt t="13082" x="3962400" y="1978025"/>
          <p14:tracePt t="13084" x="3970338" y="1978025"/>
          <p14:tracePt t="13088" x="3978275" y="1978025"/>
          <p14:tracePt t="13090" x="3986213" y="1978025"/>
          <p14:tracePt t="13095" x="3994150" y="1978025"/>
          <p14:tracePt t="13096" x="4002088" y="1978025"/>
          <p14:tracePt t="13100" x="4011613" y="1978025"/>
          <p14:tracePt t="13102" x="4019550" y="1978025"/>
          <p14:tracePt t="13106" x="4027488" y="1978025"/>
          <p14:tracePt t="13112" x="4035425" y="1978025"/>
          <p14:tracePt t="13114" x="4035425" y="1985963"/>
          <p14:tracePt t="13116" x="4043363" y="1985963"/>
          <p14:tracePt t="13120" x="4051300" y="1985963"/>
          <p14:tracePt t="13127" x="4059238" y="1985963"/>
          <p14:tracePt t="13132" x="4067175" y="1985963"/>
          <p14:tracePt t="13136" x="4075113" y="1985963"/>
          <p14:tracePt t="13143" x="4083050" y="1985963"/>
          <p14:tracePt t="13148" x="4090988" y="1985963"/>
          <p14:tracePt t="13156" x="4098925" y="1985963"/>
          <p14:tracePt t="13162" x="4098925" y="1993900"/>
          <p14:tracePt t="13164" x="4106863" y="1993900"/>
          <p14:tracePt t="13230" x="4114800" y="1993900"/>
          <p14:tracePt t="13288" x="4106863" y="1985963"/>
          <p14:tracePt t="13308" x="4098925" y="1985963"/>
          <p14:tracePt t="13313" x="4098925" y="1978025"/>
          <p14:tracePt t="13316" x="4090988" y="1978025"/>
          <p14:tracePt t="13327" x="4083050" y="1970088"/>
          <p14:tracePt t="13330" x="4075113" y="1970088"/>
          <p14:tracePt t="13334" x="4067175" y="1970088"/>
          <p14:tracePt t="13340" x="4059238" y="1970088"/>
          <p14:tracePt t="13344" x="4051300" y="1970088"/>
          <p14:tracePt t="13350" x="4043363" y="1970088"/>
          <p14:tracePt t="13354" x="4035425" y="1962150"/>
          <p14:tracePt t="13362" x="4027488" y="1962150"/>
          <p14:tracePt t="13370" x="4019550" y="1962150"/>
          <p14:tracePt t="13456" x="4011613" y="1962150"/>
          <p14:tracePt t="13476" x="4011613" y="1970088"/>
          <p14:tracePt t="13480" x="4002088" y="1970088"/>
          <p14:tracePt t="13494" x="3994150" y="1970088"/>
          <p14:tracePt t="13500" x="3994150" y="1978025"/>
          <p14:tracePt t="13509" x="3986213" y="1978025"/>
          <p14:tracePt t="13523" x="3978275" y="1978025"/>
          <p14:tracePt t="13541" x="3978275" y="1985963"/>
          <p14:tracePt t="13542" x="3970338" y="1985963"/>
          <p14:tracePt t="13554" x="3962400" y="1985963"/>
          <p14:tracePt t="13562" x="3954463" y="1985963"/>
          <p14:tracePt t="13570" x="3946525" y="1985963"/>
          <p14:tracePt t="13578" x="3938588" y="1985963"/>
          <p14:tracePt t="13586" x="3930650" y="1985963"/>
          <p14:tracePt t="13598" x="3922713" y="1985963"/>
          <p14:tracePt t="13812" x="3922713" y="1993900"/>
          <p14:tracePt t="13815" x="3914775" y="1993900"/>
          <p14:tracePt t="13820" x="3906838" y="1993900"/>
          <p14:tracePt t="13828" x="3898900" y="1993900"/>
          <p14:tracePt t="13830" x="3898900" y="2001838"/>
          <p14:tracePt t="13834" x="3890963" y="2001838"/>
          <p14:tracePt t="13843" x="3883025" y="2001838"/>
          <p14:tracePt t="13852" x="3875088" y="2001838"/>
          <p14:tracePt t="14085" x="3883025" y="2001838"/>
          <p14:tracePt t="14089" x="3890963" y="2001838"/>
          <p14:tracePt t="14093" x="3898900" y="2001838"/>
          <p14:tracePt t="14096" x="3906838" y="2001838"/>
          <p14:tracePt t="14098" x="3914775" y="2001838"/>
          <p14:tracePt t="14100" x="3922713" y="2001838"/>
          <p14:tracePt t="14102" x="3930650" y="2001838"/>
          <p14:tracePt t="14104" x="3938588" y="2001838"/>
          <p14:tracePt t="14106" x="3946525" y="2001838"/>
          <p14:tracePt t="14111" x="3962400" y="2001838"/>
          <p14:tracePt t="14112" x="3970338" y="2001838"/>
          <p14:tracePt t="14114" x="3978275" y="2001838"/>
          <p14:tracePt t="14116" x="3986213" y="2001838"/>
          <p14:tracePt t="14118" x="4002088" y="2001838"/>
          <p14:tracePt t="14120" x="4011613" y="2001838"/>
          <p14:tracePt t="14122" x="4019550" y="2001838"/>
          <p14:tracePt t="14124" x="4027488" y="2001838"/>
          <p14:tracePt t="14127" x="4035425" y="2001838"/>
          <p14:tracePt t="14128" x="4043363" y="2001838"/>
          <p14:tracePt t="14130" x="4059238" y="2001838"/>
          <p14:tracePt t="14132" x="4067175" y="2001838"/>
          <p14:tracePt t="14134" x="4075113" y="2001838"/>
          <p14:tracePt t="14136" x="4090988" y="2001838"/>
          <p14:tracePt t="14139" x="4098925" y="2001838"/>
          <p14:tracePt t="14141" x="4106863" y="2001838"/>
          <p14:tracePt t="14143" x="4114800" y="2001838"/>
          <p14:tracePt t="14144" x="4130675" y="2001838"/>
          <p14:tracePt t="14146" x="4138613" y="2001838"/>
          <p14:tracePt t="14148" x="4146550" y="2001838"/>
          <p14:tracePt t="14150" x="4154488" y="2001838"/>
          <p14:tracePt t="14152" x="4170363" y="2001838"/>
          <p14:tracePt t="14155" x="4178300" y="2001838"/>
          <p14:tracePt t="14156" x="4186238" y="2001838"/>
          <p14:tracePt t="14159" x="4194175" y="2001838"/>
          <p14:tracePt t="14161" x="4202113" y="2001838"/>
          <p14:tracePt t="14162" x="4210050" y="2001838"/>
          <p14:tracePt t="14164" x="4225925" y="2001838"/>
          <p14:tracePt t="14166" x="4233863" y="2001838"/>
          <p14:tracePt t="14168" x="4241800" y="2001838"/>
          <p14:tracePt t="14171" x="4249738" y="2001838"/>
          <p14:tracePt t="14172" x="4257675" y="2001838"/>
          <p14:tracePt t="14174" x="4265613" y="2001838"/>
          <p14:tracePt t="14177" x="4273550" y="2001838"/>
          <p14:tracePt t="14178" x="4281488" y="2001838"/>
          <p14:tracePt t="14180" x="4289425" y="2001838"/>
          <p14:tracePt t="14182" x="4297363" y="2001838"/>
          <p14:tracePt t="14184" x="4305300" y="2009775"/>
          <p14:tracePt t="14187" x="4313238" y="2009775"/>
          <p14:tracePt t="14188" x="4321175" y="2009775"/>
          <p14:tracePt t="14190" x="4329113" y="2009775"/>
          <p14:tracePt t="14193" x="4337050" y="2009775"/>
          <p14:tracePt t="14195" x="4344988" y="2009775"/>
          <p14:tracePt t="14198" x="4352925" y="2009775"/>
          <p14:tracePt t="14200" x="4362450" y="2009775"/>
          <p14:tracePt t="14202" x="4370388" y="2009775"/>
          <p14:tracePt t="14206" x="4378325" y="2009775"/>
          <p14:tracePt t="14211" x="4386263" y="2009775"/>
          <p14:tracePt t="14212" x="4386263" y="2017713"/>
          <p14:tracePt t="14214" x="4394200" y="2017713"/>
          <p14:tracePt t="14218" x="4402138" y="2017713"/>
          <p14:tracePt t="14222" x="4410075" y="2017713"/>
          <p14:tracePt t="14230" x="4418013" y="2017713"/>
          <p14:tracePt t="14510" x="4425950" y="2017713"/>
          <p14:tracePt t="14516" x="4433888" y="2017713"/>
          <p14:tracePt t="14518" x="4441825" y="2017713"/>
          <p14:tracePt t="14520" x="4449763" y="2017713"/>
          <p14:tracePt t="14522" x="4457700" y="2025650"/>
          <p14:tracePt t="14526" x="4473575" y="2025650"/>
          <p14:tracePt t="14529" x="4481513" y="2025650"/>
          <p14:tracePt t="14531" x="4489450" y="2025650"/>
          <p14:tracePt t="14532" x="4497388" y="2025650"/>
          <p14:tracePt t="14534" x="4505325" y="2025650"/>
          <p14:tracePt t="14536" x="4513263" y="2025650"/>
          <p14:tracePt t="14538" x="4521200" y="2025650"/>
          <p14:tracePt t="14540" x="4529138" y="2025650"/>
          <p14:tracePt t="14543" x="4537075" y="2025650"/>
          <p14:tracePt t="14546" x="4552950" y="2025650"/>
          <p14:tracePt t="14548" x="4560888" y="2033588"/>
          <p14:tracePt t="14550" x="4576763" y="2033588"/>
          <p14:tracePt t="14552" x="4584700" y="2025650"/>
          <p14:tracePt t="14554" x="4592638" y="2033588"/>
          <p14:tracePt t="14556" x="4600575" y="2033588"/>
          <p14:tracePt t="14559" x="4608513" y="2033588"/>
          <p14:tracePt t="14562" x="4632325" y="2033588"/>
          <p14:tracePt t="14564" x="4640263" y="2033588"/>
          <p14:tracePt t="14566" x="4648200" y="2033588"/>
          <p14:tracePt t="14568" x="4656138" y="2033588"/>
          <p14:tracePt t="14570" x="4664075" y="2033588"/>
          <p14:tracePt t="14572" x="4672013" y="2033588"/>
          <p14:tracePt t="14574" x="4679950" y="2033588"/>
          <p14:tracePt t="14579" x="4695825" y="2033588"/>
          <p14:tracePt t="14580" x="4705350" y="2033588"/>
          <p14:tracePt t="14584" x="4713288" y="2033588"/>
          <p14:tracePt t="14586" x="4721225" y="2033588"/>
          <p14:tracePt t="14588" x="4729163" y="2033588"/>
          <p14:tracePt t="14590" x="4737100" y="2033588"/>
          <p14:tracePt t="14593" x="4745038" y="2033588"/>
          <p14:tracePt t="14596" x="4752975" y="2033588"/>
          <p14:tracePt t="14598" x="4760913" y="2033588"/>
          <p14:tracePt t="14602" x="4768850" y="2025650"/>
          <p14:tracePt t="14606" x="4776788" y="2025650"/>
          <p14:tracePt t="14610" x="4784725" y="2025650"/>
          <p14:tracePt t="14612" x="4792663" y="2025650"/>
          <p14:tracePt t="14618" x="4800600" y="2025650"/>
          <p14:tracePt t="14622" x="4808538" y="2025650"/>
          <p14:tracePt t="14626" x="4808538" y="2017713"/>
          <p14:tracePt t="14628" x="4816475" y="2017713"/>
          <p14:tracePt t="14634" x="4824413" y="2017713"/>
          <p14:tracePt t="14643" x="4832350" y="2017713"/>
          <p14:tracePt t="14645" x="4832350" y="2009775"/>
          <p14:tracePt t="14654" x="4840288" y="2009775"/>
          <p14:tracePt t="14712" x="4840288" y="2001838"/>
          <p14:tracePt t="14715" x="4832350" y="2001838"/>
          <p14:tracePt t="14719" x="4824413" y="2001838"/>
          <p14:tracePt t="14720" x="4816475" y="2001838"/>
          <p14:tracePt t="14726" x="4792663" y="1993900"/>
          <p14:tracePt t="14728" x="4784725" y="1993900"/>
          <p14:tracePt t="14730" x="4776788" y="1993900"/>
          <p14:tracePt t="14732" x="4768850" y="1993900"/>
          <p14:tracePt t="14734" x="4752975" y="1993900"/>
          <p14:tracePt t="14736" x="4745038" y="1993900"/>
          <p14:tracePt t="14738" x="4729163" y="1993900"/>
          <p14:tracePt t="14740" x="4721225" y="1993900"/>
          <p14:tracePt t="14743" x="4705350" y="1993900"/>
          <p14:tracePt t="14744" x="4695825" y="1993900"/>
          <p14:tracePt t="14746" x="4679950" y="1993900"/>
          <p14:tracePt t="14748" x="4664075" y="1993900"/>
          <p14:tracePt t="14750" x="4648200" y="1993900"/>
          <p14:tracePt t="14752" x="4640263" y="1993900"/>
          <p14:tracePt t="14754" x="4624388" y="1993900"/>
          <p14:tracePt t="14756" x="4608513" y="1993900"/>
          <p14:tracePt t="14759" x="4592638" y="1993900"/>
          <p14:tracePt t="14761" x="4576763" y="1993900"/>
          <p14:tracePt t="14762" x="4560888" y="1993900"/>
          <p14:tracePt t="14764" x="4545013" y="1993900"/>
          <p14:tracePt t="14766" x="4529138" y="1993900"/>
          <p14:tracePt t="14768" x="4513263" y="1993900"/>
          <p14:tracePt t="14770" x="4497388" y="1993900"/>
          <p14:tracePt t="14772" x="4481513" y="1993900"/>
          <p14:tracePt t="14776" x="4457700" y="1993900"/>
          <p14:tracePt t="14778" x="4441825" y="1993900"/>
          <p14:tracePt t="14780" x="4425950" y="1993900"/>
          <p14:tracePt t="14782" x="4410075" y="1993900"/>
          <p14:tracePt t="14784" x="4394200" y="1993900"/>
          <p14:tracePt t="14786" x="4378325" y="1993900"/>
          <p14:tracePt t="14788" x="4362450" y="1993900"/>
          <p14:tracePt t="14790" x="4344988" y="1993900"/>
          <p14:tracePt t="14793" x="4337050" y="1993900"/>
          <p14:tracePt t="14796" x="4305300" y="1993900"/>
          <p14:tracePt t="14798" x="4289425" y="1993900"/>
          <p14:tracePt t="14800" x="4281488" y="1993900"/>
          <p14:tracePt t="14802" x="4265613" y="1993900"/>
          <p14:tracePt t="14804" x="4257675" y="1993900"/>
          <p14:tracePt t="14806" x="4241800" y="1993900"/>
          <p14:tracePt t="14809" x="4233863" y="1993900"/>
          <p14:tracePt t="14812" x="4210050" y="1993900"/>
          <p14:tracePt t="14814" x="4202113" y="1993900"/>
          <p14:tracePt t="14816" x="4194175" y="1993900"/>
          <p14:tracePt t="14818" x="4178300" y="1993900"/>
          <p14:tracePt t="14820" x="4170363" y="1993900"/>
          <p14:tracePt t="14822" x="4162425" y="1993900"/>
          <p14:tracePt t="14824" x="4154488" y="1993900"/>
          <p14:tracePt t="14829" x="4138613" y="1993900"/>
          <p14:tracePt t="14830" x="4130675" y="1993900"/>
          <p14:tracePt t="14832" x="4122738" y="1993900"/>
          <p14:tracePt t="14834" x="4114800" y="1993900"/>
          <p14:tracePt t="14838" x="4106863" y="1993900"/>
          <p14:tracePt t="14840" x="4098925" y="1993900"/>
          <p14:tracePt t="14844" x="4090988" y="1993900"/>
          <p14:tracePt t="14848" x="4083050" y="1993900"/>
          <p14:tracePt t="14852" x="4075113" y="1993900"/>
          <p14:tracePt t="14860" x="4067175" y="1993900"/>
          <p14:tracePt t="14929" x="4075113" y="1993900"/>
          <p14:tracePt t="14934" x="4083050" y="1993900"/>
          <p14:tracePt t="14937" x="4098925" y="1993900"/>
          <p14:tracePt t="14939" x="4106863" y="1993900"/>
          <p14:tracePt t="14941" x="4114800" y="1993900"/>
          <p14:tracePt t="14943" x="4122738" y="1993900"/>
          <p14:tracePt t="14944" x="4138613" y="1993900"/>
          <p14:tracePt t="14946" x="4146550" y="1993900"/>
          <p14:tracePt t="14948" x="4162425" y="1993900"/>
          <p14:tracePt t="14950" x="4170363" y="2001838"/>
          <p14:tracePt t="14953" x="4186238" y="2001838"/>
          <p14:tracePt t="14954" x="4202113" y="2001838"/>
          <p14:tracePt t="14956" x="4210050" y="2001838"/>
          <p14:tracePt t="14959" x="4225925" y="2001838"/>
          <p14:tracePt t="14961" x="4241800" y="2001838"/>
          <p14:tracePt t="14962" x="4257675" y="2001838"/>
          <p14:tracePt t="14964" x="4273550" y="2001838"/>
          <p14:tracePt t="14966" x="4289425" y="2009775"/>
          <p14:tracePt t="14968" x="4305300" y="2009775"/>
          <p14:tracePt t="14970" x="4329113" y="2009775"/>
          <p14:tracePt t="14972" x="4344988" y="2009775"/>
          <p14:tracePt t="14974" x="4352925" y="2009775"/>
          <p14:tracePt t="14977" x="4370388" y="2009775"/>
          <p14:tracePt t="14979" x="4386263" y="2009775"/>
          <p14:tracePt t="14980" x="4402138" y="2009775"/>
          <p14:tracePt t="14983" x="4418013" y="2009775"/>
          <p14:tracePt t="14984" x="4425950" y="2009775"/>
          <p14:tracePt t="14986" x="4441825" y="2009775"/>
          <p14:tracePt t="14988" x="4449763" y="2017713"/>
          <p14:tracePt t="14990" x="4465638" y="2017713"/>
          <p14:tracePt t="14993" x="4473575" y="2017713"/>
          <p14:tracePt t="14995" x="4481513" y="2017713"/>
          <p14:tracePt t="14996" x="4489450" y="2017713"/>
          <p14:tracePt t="15012" x="4513263" y="2017713"/>
          <p14:tracePt t="15026" x="4505325" y="2017713"/>
          <p14:tracePt t="15032" x="4497388" y="2017713"/>
          <p14:tracePt t="15036" x="4489450" y="2017713"/>
          <p14:tracePt t="15038" x="4481513" y="2017713"/>
          <p14:tracePt t="15040" x="4473575" y="2017713"/>
          <p14:tracePt t="15043" x="4465638" y="2017713"/>
          <p14:tracePt t="15046" x="4457700" y="2017713"/>
          <p14:tracePt t="15048" x="4441825" y="2017713"/>
          <p14:tracePt t="15050" x="4433888" y="2017713"/>
          <p14:tracePt t="15052" x="4425950" y="2017713"/>
          <p14:tracePt t="15054" x="4410075" y="2017713"/>
          <p14:tracePt t="15056" x="4402138" y="2017713"/>
          <p14:tracePt t="15059" x="4386263" y="2017713"/>
          <p14:tracePt t="15064" x="4352925" y="2017713"/>
          <p14:tracePt t="15067" x="4337050" y="2017713"/>
          <p14:tracePt t="15068" x="4321175" y="2017713"/>
          <p14:tracePt t="15070" x="4305300" y="2017713"/>
          <p14:tracePt t="15072" x="4289425" y="2009775"/>
          <p14:tracePt t="15074" x="4273550" y="2009775"/>
          <p14:tracePt t="15079" x="4241800" y="2009775"/>
          <p14:tracePt t="15080" x="4225925" y="2009775"/>
          <p14:tracePt t="15082" x="4210050" y="2001838"/>
          <p14:tracePt t="15084" x="4186238" y="2001838"/>
          <p14:tracePt t="15086" x="4170363" y="2001838"/>
          <p14:tracePt t="15088" x="4154488" y="2001838"/>
          <p14:tracePt t="15090" x="4130675" y="1993900"/>
          <p14:tracePt t="15093" x="4114800" y="1993900"/>
          <p14:tracePt t="15095" x="4098925" y="1993900"/>
          <p14:tracePt t="15096" x="4075113" y="1985963"/>
          <p14:tracePt t="15098" x="4059238" y="1985963"/>
          <p14:tracePt t="15100" x="4043363" y="1985963"/>
          <p14:tracePt t="15102" x="4027488" y="1985963"/>
          <p14:tracePt t="15104" x="4002088" y="1985963"/>
          <p14:tracePt t="15108" x="3970338" y="1978025"/>
          <p14:tracePt t="15111" x="3954463" y="1978025"/>
          <p14:tracePt t="15113" x="3938588" y="1978025"/>
          <p14:tracePt t="15115" x="3930650" y="1978025"/>
          <p14:tracePt t="15116" x="3914775" y="1978025"/>
          <p14:tracePt t="15118" x="3898900" y="1978025"/>
          <p14:tracePt t="15120" x="3890963" y="1978025"/>
          <p14:tracePt t="15122" x="3875088" y="1978025"/>
          <p14:tracePt t="15124" x="3867150" y="1978025"/>
          <p14:tracePt t="15127" x="3859213" y="1978025"/>
          <p14:tracePt t="15129" x="3851275" y="1978025"/>
          <p14:tracePt t="15130" x="3843338" y="1978025"/>
          <p14:tracePt t="15134" x="3835400" y="1978025"/>
          <p14:tracePt t="15140" x="3827463" y="1978025"/>
          <p14:tracePt t="15154" x="3835400" y="1978025"/>
          <p14:tracePt t="15162" x="3835400" y="1985963"/>
          <p14:tracePt t="15164" x="3843338" y="1985963"/>
          <p14:tracePt t="15166" x="3851275" y="1985963"/>
          <p14:tracePt t="15168" x="3867150" y="1993900"/>
          <p14:tracePt t="15171" x="3875088" y="1993900"/>
          <p14:tracePt t="15172" x="3883025" y="1993900"/>
          <p14:tracePt t="15175" x="3890963" y="2001838"/>
          <p14:tracePt t="15177" x="3906838" y="2001838"/>
          <p14:tracePt t="15178" x="3914775" y="2001838"/>
          <p14:tracePt t="15180" x="3930650" y="2001838"/>
          <p14:tracePt t="15182" x="3946525" y="2009775"/>
          <p14:tracePt t="15184" x="3962400" y="2009775"/>
          <p14:tracePt t="15187" x="3986213" y="2009775"/>
          <p14:tracePt t="15188" x="4002088" y="2009775"/>
          <p14:tracePt t="15190" x="4019550" y="2017713"/>
          <p14:tracePt t="15193" x="4043363" y="2017713"/>
          <p14:tracePt t="15196" x="4083050" y="2025650"/>
          <p14:tracePt t="15198" x="4098925" y="2025650"/>
          <p14:tracePt t="15200" x="4122738" y="2033588"/>
          <p14:tracePt t="15202" x="4138613" y="2033588"/>
          <p14:tracePt t="15204" x="4162425" y="2041525"/>
          <p14:tracePt t="15206" x="4178300" y="2041525"/>
          <p14:tracePt t="15210" x="4225925" y="2049463"/>
          <p14:tracePt t="15213" x="4233863" y="2049463"/>
          <p14:tracePt t="15214" x="4257675" y="2049463"/>
          <p14:tracePt t="15216" x="4273550" y="2057400"/>
          <p14:tracePt t="15219" x="4289425" y="2057400"/>
          <p14:tracePt t="15220" x="4305300" y="2057400"/>
          <p14:tracePt t="15222" x="4321175" y="2057400"/>
          <p14:tracePt t="15224" x="4337050" y="2065338"/>
          <p14:tracePt t="15227" x="4344988" y="2065338"/>
          <p14:tracePt t="15229" x="4362450" y="2065338"/>
          <p14:tracePt t="15231" x="4378325" y="2065338"/>
          <p14:tracePt t="15233" x="4386263" y="2065338"/>
          <p14:tracePt t="15235" x="4394200" y="2073275"/>
          <p14:tracePt t="15236" x="4410075" y="2073275"/>
          <p14:tracePt t="15238" x="4418013" y="2073275"/>
          <p14:tracePt t="15240" x="4425950" y="2073275"/>
          <p14:tracePt t="15243" x="4433888" y="2081213"/>
          <p14:tracePt t="15245" x="4441825" y="2081213"/>
          <p14:tracePt t="15247" x="4449763" y="2081213"/>
          <p14:tracePt t="15250" x="4457700" y="2081213"/>
          <p14:tracePt t="15276" x="4449763" y="2081213"/>
          <p14:tracePt t="15278" x="4441825" y="2081213"/>
          <p14:tracePt t="15280" x="4433888" y="2089150"/>
          <p14:tracePt t="15282" x="4425950" y="2089150"/>
          <p14:tracePt t="15283" x="4418013" y="2089150"/>
          <p14:tracePt t="15285" x="4410075" y="2089150"/>
          <p14:tracePt t="15287" x="4402138" y="2089150"/>
          <p14:tracePt t="15289" x="4386263" y="2089150"/>
          <p14:tracePt t="15291" x="4378325" y="2089150"/>
          <p14:tracePt t="15293" x="4362450" y="2089150"/>
          <p14:tracePt t="15295" x="4344988" y="2081213"/>
          <p14:tracePt t="15297" x="4329113" y="2081213"/>
          <p14:tracePt t="15299" x="4313238" y="2081213"/>
          <p14:tracePt t="15301" x="4297363" y="2081213"/>
          <p14:tracePt t="15303" x="4289425" y="2081213"/>
          <p14:tracePt t="15305" x="4273550" y="2081213"/>
          <p14:tracePt t="15307" x="4257675" y="2081213"/>
          <p14:tracePt t="15309" x="4233863" y="2081213"/>
          <p14:tracePt t="15311" x="4217988" y="2073275"/>
          <p14:tracePt t="15313" x="4210050" y="2073275"/>
          <p14:tracePt t="15315" x="4194175" y="2073275"/>
          <p14:tracePt t="15317" x="4178300" y="2065338"/>
          <p14:tracePt t="15319" x="4162425" y="2065338"/>
          <p14:tracePt t="15321" x="4146550" y="2065338"/>
          <p14:tracePt t="15323" x="4130675" y="2065338"/>
          <p14:tracePt t="15325" x="4114800" y="2065338"/>
          <p14:tracePt t="15327" x="4106863" y="2057400"/>
          <p14:tracePt t="15329" x="4090988" y="2057400"/>
          <p14:tracePt t="15331" x="4075113" y="2057400"/>
          <p14:tracePt t="15333" x="4067175" y="2057400"/>
          <p14:tracePt t="15335" x="4051300" y="2049463"/>
          <p14:tracePt t="15337" x="4043363" y="2049463"/>
          <p14:tracePt t="15339" x="4027488" y="2049463"/>
          <p14:tracePt t="15342" x="4019550" y="2049463"/>
          <p14:tracePt t="15343" x="4011613" y="2049463"/>
          <p14:tracePt t="15345" x="4002088" y="2049463"/>
          <p14:tracePt t="15348" x="3994150" y="2041525"/>
          <p14:tracePt t="15352" x="3986213" y="2041525"/>
          <p14:tracePt t="15354" x="3978275" y="2041525"/>
          <p14:tracePt t="15359" x="3970338" y="2041525"/>
          <p14:tracePt t="15374" x="3978275" y="2041525"/>
          <p14:tracePt t="15382" x="3978275" y="2049463"/>
          <p14:tracePt t="15384" x="3986213" y="2049463"/>
          <p14:tracePt t="15388" x="3994150" y="2049463"/>
          <p14:tracePt t="15390" x="4011613" y="2049463"/>
          <p14:tracePt t="15392" x="4019550" y="2049463"/>
          <p14:tracePt t="15394" x="4027488" y="2049463"/>
          <p14:tracePt t="15396" x="4035425" y="2057400"/>
          <p14:tracePt t="15398" x="4043363" y="2057400"/>
          <p14:tracePt t="15400" x="4059238" y="2057400"/>
          <p14:tracePt t="15402" x="4067175" y="2057400"/>
          <p14:tracePt t="15404" x="4083050" y="2057400"/>
          <p14:tracePt t="15406" x="4098925" y="2057400"/>
          <p14:tracePt t="15409" x="4106863" y="2057400"/>
          <p14:tracePt t="15411" x="4122738" y="2065338"/>
          <p14:tracePt t="15412" x="4138613" y="2065338"/>
          <p14:tracePt t="15414" x="4154488" y="2065338"/>
          <p14:tracePt t="15416" x="4170363" y="2065338"/>
          <p14:tracePt t="15418" x="4186238" y="2065338"/>
          <p14:tracePt t="15420" x="4194175" y="2065338"/>
          <p14:tracePt t="15422" x="4210050" y="2073275"/>
          <p14:tracePt t="15424" x="4225925" y="2073275"/>
          <p14:tracePt t="15426" x="4241800" y="2073275"/>
          <p14:tracePt t="15428" x="4257675" y="2073275"/>
          <p14:tracePt t="15430" x="4265613" y="2073275"/>
          <p14:tracePt t="15432" x="4281488" y="2081213"/>
          <p14:tracePt t="15434" x="4297363" y="2081213"/>
          <p14:tracePt t="15436" x="4305300" y="2081213"/>
          <p14:tracePt t="15438" x="4321175" y="2081213"/>
          <p14:tracePt t="15440" x="4329113" y="2081213"/>
          <p14:tracePt t="15442" x="4344988" y="2081213"/>
          <p14:tracePt t="15444" x="4352925" y="2081213"/>
          <p14:tracePt t="15446" x="4370388" y="2089150"/>
          <p14:tracePt t="15448" x="4378325" y="2089150"/>
          <p14:tracePt t="15450" x="4386263" y="2089150"/>
          <p14:tracePt t="15452" x="4394200" y="2089150"/>
          <p14:tracePt t="15454" x="4402138" y="2089150"/>
          <p14:tracePt t="15456" x="4410075" y="2089150"/>
          <p14:tracePt t="15458" x="4418013" y="2089150"/>
          <p14:tracePt t="15464" x="4425950" y="2089150"/>
          <p14:tracePt t="15472" x="4433888" y="2089150"/>
          <p14:tracePt t="15498" x="4425950" y="2089150"/>
          <p14:tracePt t="15504" x="4418013" y="2081213"/>
          <p14:tracePt t="15506" x="4410075" y="2081213"/>
          <p14:tracePt t="15509" x="4394200" y="2081213"/>
          <p14:tracePt t="15510" x="4386263" y="2081213"/>
          <p14:tracePt t="15512" x="4378325" y="2073275"/>
          <p14:tracePt t="15514" x="4362450" y="2073275"/>
          <p14:tracePt t="15516" x="4344988" y="2073275"/>
          <p14:tracePt t="15518" x="4329113" y="2073275"/>
          <p14:tracePt t="15520" x="4313238" y="2065338"/>
          <p14:tracePt t="15522" x="4297363" y="2065338"/>
          <p14:tracePt t="15524" x="4281488" y="2065338"/>
          <p14:tracePt t="15526" x="4265613" y="2065338"/>
          <p14:tracePt t="15528" x="4249738" y="2065338"/>
          <p14:tracePt t="15530" x="4233863" y="2057400"/>
          <p14:tracePt t="15532" x="4217988" y="2057400"/>
          <p14:tracePt t="15534" x="4194175" y="2057400"/>
          <p14:tracePt t="15536" x="4178300" y="2057400"/>
          <p14:tracePt t="15538" x="4162425" y="2049463"/>
          <p14:tracePt t="15540" x="4146550" y="2049463"/>
          <p14:tracePt t="15542" x="4122738" y="2049463"/>
          <p14:tracePt t="15544" x="4106863" y="2041525"/>
          <p14:tracePt t="15546" x="4090988" y="2041525"/>
          <p14:tracePt t="15548" x="4075113" y="2033588"/>
          <p14:tracePt t="15550" x="4051300" y="2033588"/>
          <p14:tracePt t="15552" x="4043363" y="2033588"/>
          <p14:tracePt t="15554" x="4027488" y="2025650"/>
          <p14:tracePt t="15556" x="4011613" y="2025650"/>
          <p14:tracePt t="15559" x="4002088" y="2025650"/>
          <p14:tracePt t="15561" x="3986213" y="2025650"/>
          <p14:tracePt t="15563" x="3978275" y="2017713"/>
          <p14:tracePt t="15564" x="3970338" y="2017713"/>
          <p14:tracePt t="15566" x="3962400" y="2017713"/>
          <p14:tracePt t="15568" x="3954463" y="2017713"/>
          <p14:tracePt t="15570" x="3946525" y="2017713"/>
          <p14:tracePt t="15572" x="3938588" y="2017713"/>
          <p14:tracePt t="15574" x="3930650" y="2017713"/>
          <p14:tracePt t="15578" x="3922713" y="2017713"/>
          <p14:tracePt t="15606" x="3930650" y="2017713"/>
          <p14:tracePt t="15614" x="3938588" y="2017713"/>
          <p14:tracePt t="15618" x="3946525" y="2017713"/>
          <p14:tracePt t="15620" x="3954463" y="2017713"/>
          <p14:tracePt t="15623" x="3962400" y="2025650"/>
          <p14:tracePt t="15625" x="3970338" y="2025650"/>
          <p14:tracePt t="15628" x="3978275" y="2025650"/>
          <p14:tracePt t="15630" x="3986213" y="2025650"/>
          <p14:tracePt t="15632" x="3994150" y="2025650"/>
          <p14:tracePt t="15634" x="4002088" y="2025650"/>
          <p14:tracePt t="15636" x="4011613" y="2025650"/>
          <p14:tracePt t="15638" x="4019550" y="2025650"/>
          <p14:tracePt t="15640" x="4027488" y="2025650"/>
          <p14:tracePt t="15642" x="4035425" y="2025650"/>
          <p14:tracePt t="15644" x="4043363" y="2025650"/>
          <p14:tracePt t="15646" x="4051300" y="2025650"/>
          <p14:tracePt t="15648" x="4059238" y="2025650"/>
          <p14:tracePt t="15650" x="4067175" y="2025650"/>
          <p14:tracePt t="15652" x="4075113" y="2025650"/>
          <p14:tracePt t="15656" x="4083050" y="2025650"/>
          <p14:tracePt t="15660" x="4090988" y="2025650"/>
          <p14:tracePt t="15662" x="4098925" y="2025650"/>
          <p14:tracePt t="15666" x="4106863" y="2025650"/>
          <p14:tracePt t="15670" x="4114800" y="2025650"/>
          <p14:tracePt t="15674" x="4122738" y="2025650"/>
          <p14:tracePt t="15682" x="4130675" y="2025650"/>
          <p14:tracePt t="15753" x="4122738" y="2025650"/>
          <p14:tracePt t="15764" x="4114800" y="2025650"/>
          <p14:tracePt t="15772" x="4106863" y="2025650"/>
          <p14:tracePt t="15782" x="4098925" y="2025650"/>
          <p14:tracePt t="15794" x="4090988" y="2025650"/>
          <p14:tracePt t="15922" x="4098925" y="2025650"/>
          <p14:tracePt t="15930" x="4106863" y="2025650"/>
          <p14:tracePt t="15934" x="4114800" y="2025650"/>
          <p14:tracePt t="15937" x="4122738" y="2025650"/>
          <p14:tracePt t="15938" x="4130675" y="2025650"/>
          <p14:tracePt t="15940" x="4138613" y="2025650"/>
          <p14:tracePt t="15943" x="4146550" y="2025650"/>
          <p14:tracePt t="15944" x="4154488" y="2025650"/>
          <p14:tracePt t="15946" x="4162425" y="2025650"/>
          <p14:tracePt t="15948" x="4170363" y="2025650"/>
          <p14:tracePt t="15950" x="4178300" y="2025650"/>
          <p14:tracePt t="15953" x="4186238" y="2025650"/>
          <p14:tracePt t="15954" x="4194175" y="2025650"/>
          <p14:tracePt t="15956" x="4202113" y="2025650"/>
          <p14:tracePt t="15959" x="4217988" y="2025650"/>
          <p14:tracePt t="15960" x="4225925" y="2025650"/>
          <p14:tracePt t="15962" x="4233863" y="2025650"/>
          <p14:tracePt t="15964" x="4241800" y="2025650"/>
          <p14:tracePt t="15966" x="4249738" y="2025650"/>
          <p14:tracePt t="15968" x="4265613" y="2025650"/>
          <p14:tracePt t="15970" x="4273550" y="2033588"/>
          <p14:tracePt t="15972" x="4281488" y="2033588"/>
          <p14:tracePt t="15975" x="4289425" y="2033588"/>
          <p14:tracePt t="15978" x="4305300" y="2033588"/>
          <p14:tracePt t="15980" x="4313238" y="2033588"/>
          <p14:tracePt t="15982" x="4321175" y="2033588"/>
          <p14:tracePt t="15984" x="4329113" y="2033588"/>
          <p14:tracePt t="15988" x="4337050" y="2033588"/>
          <p14:tracePt t="15990" x="4344988" y="2033588"/>
          <p14:tracePt t="15993" x="4352925" y="2041525"/>
          <p14:tracePt t="16010" x="4370388" y="2041525"/>
          <p14:tracePt t="16035" x="4362450" y="2041525"/>
          <p14:tracePt t="16042" x="4352925" y="2041525"/>
          <p14:tracePt t="16046" x="4344988" y="2041525"/>
          <p14:tracePt t="16050" x="4337050" y="2041525"/>
          <p14:tracePt t="16052" x="4329113" y="2041525"/>
          <p14:tracePt t="16054" x="4321175" y="2041525"/>
          <p14:tracePt t="16056" x="4305300" y="2041525"/>
          <p14:tracePt t="16059" x="4297363" y="2041525"/>
          <p14:tracePt t="16063" x="4281488" y="2041525"/>
          <p14:tracePt t="16064" x="4273550" y="2041525"/>
          <p14:tracePt t="16066" x="4257675" y="2041525"/>
          <p14:tracePt t="16068" x="4249738" y="2041525"/>
          <p14:tracePt t="16070" x="4233863" y="2049463"/>
          <p14:tracePt t="16073" x="4225925" y="2049463"/>
          <p14:tracePt t="16081" x="4186238" y="2049463"/>
          <p14:tracePt t="16083" x="4170363" y="2049463"/>
          <p14:tracePt t="16085" x="4162425" y="2057400"/>
          <p14:tracePt t="16086" x="4146550" y="2057400"/>
          <p14:tracePt t="16088" x="4138613" y="2057400"/>
          <p14:tracePt t="16090" x="4122738" y="2057400"/>
          <p14:tracePt t="16093" x="4106863" y="2065338"/>
          <p14:tracePt t="16096" x="4083050" y="2065338"/>
          <p14:tracePt t="16098" x="4067175" y="2065338"/>
          <p14:tracePt t="16100" x="4059238" y="2073275"/>
          <p14:tracePt t="16102" x="4043363" y="2073275"/>
          <p14:tracePt t="16104" x="4035425" y="2073275"/>
          <p14:tracePt t="16106" x="4019550" y="2081213"/>
          <p14:tracePt t="16110" x="4002088" y="2081213"/>
          <p14:tracePt t="16113" x="3986213" y="2081213"/>
          <p14:tracePt t="16114" x="3978275" y="2089150"/>
          <p14:tracePt t="16116" x="3970338" y="2089150"/>
          <p14:tracePt t="16118" x="3954463" y="2089150"/>
          <p14:tracePt t="16120" x="3946525" y="2089150"/>
          <p14:tracePt t="16122" x="3938588" y="2089150"/>
          <p14:tracePt t="16125" x="3930650" y="2097088"/>
          <p14:tracePt t="16127" x="3922713" y="2097088"/>
          <p14:tracePt t="16130" x="3914775" y="2097088"/>
          <p14:tracePt t="16132" x="3906838" y="2097088"/>
          <p14:tracePt t="16136" x="3898900" y="2097088"/>
          <p14:tracePt t="16139" x="3890963" y="2105025"/>
          <p14:tracePt t="16144" x="3883025" y="2105025"/>
          <p14:tracePt t="16148" x="3875088" y="2105025"/>
          <p14:tracePt t="16160" x="3867150" y="2105025"/>
          <p14:tracePt t="16424" x="3867150" y="2097088"/>
          <p14:tracePt t="16430" x="3875088" y="2097088"/>
          <p14:tracePt t="16438" x="3875088" y="2089150"/>
          <p14:tracePt t="16446" x="3883025" y="2089150"/>
          <p14:tracePt t="16450" x="3883025" y="2081213"/>
          <p14:tracePt t="16456" x="3890963" y="2081213"/>
          <p14:tracePt t="16460" x="3890963" y="2073275"/>
          <p14:tracePt t="16466" x="3898900" y="2073275"/>
          <p14:tracePt t="16472" x="3898900" y="2065338"/>
          <p14:tracePt t="16478" x="3906838" y="2065338"/>
          <p14:tracePt t="16490" x="3914775" y="2057400"/>
          <p14:tracePt t="16652" x="3922713" y="2057400"/>
          <p14:tracePt t="16688" x="3930650" y="2049463"/>
          <p14:tracePt t="16704" x="3938588" y="2049463"/>
          <p14:tracePt t="16712" x="3946525" y="2049463"/>
          <p14:tracePt t="16718" x="3954463" y="2049463"/>
          <p14:tracePt t="16724" x="3962400" y="2049463"/>
          <p14:tracePt t="16728" x="3970338" y="2049463"/>
          <p14:tracePt t="16732" x="3978275" y="2049463"/>
          <p14:tracePt t="16738" x="3986213" y="2041525"/>
          <p14:tracePt t="16743" x="3994150" y="2041525"/>
          <p14:tracePt t="16746" x="4002088" y="2041525"/>
          <p14:tracePt t="16750" x="4011613" y="2041525"/>
          <p14:tracePt t="16754" x="4019550" y="2041525"/>
          <p14:tracePt t="16759" x="4027488" y="2041525"/>
          <p14:tracePt t="16762" x="4035425" y="2041525"/>
          <p14:tracePt t="16766" x="4043363" y="2033588"/>
          <p14:tracePt t="16772" x="4051300" y="2033588"/>
          <p14:tracePt t="16777" x="4059238" y="2033588"/>
          <p14:tracePt t="16782" x="4067175" y="2033588"/>
          <p14:tracePt t="16788" x="4075113" y="2033588"/>
          <p14:tracePt t="16796" x="4083050" y="2033588"/>
          <p14:tracePt t="16804" x="4090988" y="2033588"/>
          <p14:tracePt t="16812" x="4098925" y="2041525"/>
          <p14:tracePt t="16818" x="4106863" y="2041525"/>
          <p14:tracePt t="16825" x="4114800" y="2041525"/>
          <p14:tracePt t="16827" x="4114800" y="2049463"/>
          <p14:tracePt t="16830" x="4122738" y="2049463"/>
          <p14:tracePt t="16834" x="4130675" y="2049463"/>
          <p14:tracePt t="16838" x="4130675" y="2057400"/>
          <p14:tracePt t="16840" x="4138613" y="2057400"/>
          <p14:tracePt t="16846" x="4146550" y="2057400"/>
          <p14:tracePt t="16852" x="4154488" y="2057400"/>
          <p14:tracePt t="16860" x="4162425" y="2065338"/>
          <p14:tracePt t="16866" x="4170363" y="2065338"/>
          <p14:tracePt t="16884" x="4170363" y="2057400"/>
          <p14:tracePt t="16916" x="4178300" y="2057400"/>
          <p14:tracePt t="16920" x="4178300" y="2049463"/>
          <p14:tracePt t="16990" x="4186238" y="2049463"/>
          <p14:tracePt t="17006" x="4194175" y="2049463"/>
          <p14:tracePt t="17016" x="4202113" y="2041525"/>
          <p14:tracePt t="17024" x="4210050" y="2041525"/>
          <p14:tracePt t="17032" x="4217988" y="2041525"/>
          <p14:tracePt t="17041" x="4225925" y="2041525"/>
          <p14:tracePt t="17050" x="4233863" y="2041525"/>
          <p14:tracePt t="17566" x="4225925" y="2041525"/>
          <p14:tracePt t="17572" x="4217988" y="2033588"/>
          <p14:tracePt t="17576" x="4210050" y="2033588"/>
          <p14:tracePt t="17581" x="4202113" y="2033588"/>
          <p14:tracePt t="17584" x="4194175" y="2033588"/>
          <p14:tracePt t="17588" x="4186238" y="2033588"/>
          <p14:tracePt t="17590" x="4186238" y="2025650"/>
          <p14:tracePt t="17594" x="4178300" y="2025650"/>
          <p14:tracePt t="17596" x="4170363" y="2025650"/>
          <p14:tracePt t="17600" x="4162425" y="2025650"/>
          <p14:tracePt t="17602" x="4154488" y="2025650"/>
          <p14:tracePt t="17606" x="4146550" y="2017713"/>
          <p14:tracePt t="17611" x="4138613" y="2017713"/>
          <p14:tracePt t="17614" x="4130675" y="2017713"/>
          <p14:tracePt t="17618" x="4122738" y="2017713"/>
          <p14:tracePt t="17620" x="4114800" y="2017713"/>
          <p14:tracePt t="17624" x="4106863" y="2017713"/>
          <p14:tracePt t="17628" x="4098925" y="2017713"/>
          <p14:tracePt t="17632" x="4090988" y="2017713"/>
          <p14:tracePt t="17636" x="4083050" y="2017713"/>
          <p14:tracePt t="17640" x="4075113" y="2017713"/>
          <p14:tracePt t="17646" x="4067175" y="2017713"/>
          <p14:tracePt t="17652" x="4059238" y="2017713"/>
          <p14:tracePt t="17659" x="4051300" y="2017713"/>
          <p14:tracePt t="17664" x="4043363" y="2017713"/>
          <p14:tracePt t="17676" x="4035425" y="2017713"/>
          <p14:tracePt t="17910" x="4035425" y="2025650"/>
          <p14:tracePt t="17914" x="4027488" y="2025650"/>
          <p14:tracePt t="17920" x="4019550" y="2033588"/>
          <p14:tracePt t="17926" x="4002088" y="2041525"/>
          <p14:tracePt t="17928" x="3994150" y="2041525"/>
          <p14:tracePt t="17930" x="3986213" y="2041525"/>
          <p14:tracePt t="17932" x="3978275" y="2049463"/>
          <p14:tracePt t="17934" x="3970338" y="2049463"/>
          <p14:tracePt t="17937" x="3962400" y="2049463"/>
          <p14:tracePt t="17938" x="3954463" y="2057400"/>
          <p14:tracePt t="17940" x="3946525" y="2057400"/>
          <p14:tracePt t="17943" x="3938588" y="2057400"/>
          <p14:tracePt t="17944" x="3922713" y="2065338"/>
          <p14:tracePt t="17946" x="3906838" y="2065338"/>
          <p14:tracePt t="17948" x="3898900" y="2073275"/>
          <p14:tracePt t="17950" x="3890963" y="2073275"/>
          <p14:tracePt t="17953" x="3875088" y="2081213"/>
          <p14:tracePt t="17954" x="3859213" y="2081213"/>
          <p14:tracePt t="17956" x="3843338" y="2081213"/>
          <p14:tracePt t="17960" x="3811588" y="2089150"/>
          <p14:tracePt t="17964" x="3771900" y="2097088"/>
          <p14:tracePt t="17966" x="3756025" y="2105025"/>
          <p14:tracePt t="17969" x="3740150" y="2105025"/>
          <p14:tracePt t="17970" x="3716338" y="2105025"/>
          <p14:tracePt t="17972" x="3692525" y="2112963"/>
          <p14:tracePt t="17974" x="3668713" y="2112963"/>
          <p14:tracePt t="17977" x="3643313" y="2120900"/>
          <p14:tracePt t="17978" x="3619500" y="2120900"/>
          <p14:tracePt t="17981" x="3595688" y="2128838"/>
          <p14:tracePt t="17983" x="3571875" y="2128838"/>
          <p14:tracePt t="17985" x="3548063" y="2128838"/>
          <p14:tracePt t="17986" x="3508375" y="2136775"/>
          <p14:tracePt t="17988" x="3492500" y="2136775"/>
          <p14:tracePt t="17990" x="3460750" y="2144713"/>
          <p14:tracePt t="17992" x="3436938" y="2144713"/>
          <p14:tracePt t="18009" x="3181350" y="2192338"/>
          <p14:tracePt t="18010" x="3149600" y="2192338"/>
          <p14:tracePt t="18013" x="3109913" y="2200275"/>
          <p14:tracePt t="18014" x="3078163" y="2200275"/>
          <p14:tracePt t="18016" x="3046413" y="2208213"/>
          <p14:tracePt t="18018" x="3014663" y="2216150"/>
          <p14:tracePt t="18020" x="2982913" y="2216150"/>
          <p14:tracePt t="18022" x="2949575" y="2224088"/>
          <p14:tracePt t="18024" x="2917825" y="2224088"/>
          <p14:tracePt t="18026" x="2886075" y="2233613"/>
          <p14:tracePt t="18028" x="2854325" y="2241550"/>
          <p14:tracePt t="18030" x="2822575" y="2241550"/>
          <p14:tracePt t="18032" x="2790825" y="2249488"/>
          <p14:tracePt t="18034" x="2759075" y="2249488"/>
          <p14:tracePt t="18036" x="2727325" y="2257425"/>
          <p14:tracePt t="18038" x="2695575" y="2257425"/>
          <p14:tracePt t="18040" x="2663825" y="2265363"/>
          <p14:tracePt t="18042" x="2640013" y="2265363"/>
          <p14:tracePt t="18044" x="2606675" y="2273300"/>
          <p14:tracePt t="18046" x="2582863" y="2273300"/>
          <p14:tracePt t="18048" x="2551113" y="2281238"/>
          <p14:tracePt t="18050" x="2527300" y="2281238"/>
          <p14:tracePt t="18052" x="2495550" y="2289175"/>
          <p14:tracePt t="18054" x="2471738" y="2297113"/>
          <p14:tracePt t="18056" x="2447925" y="2297113"/>
          <p14:tracePt t="18058" x="2416175" y="2305050"/>
          <p14:tracePt t="18060" x="2392363" y="2305050"/>
          <p14:tracePt t="18063" x="2368550" y="2312988"/>
          <p14:tracePt t="18064" x="2352675" y="2312988"/>
          <p14:tracePt t="18066" x="2320925" y="2320925"/>
          <p14:tracePt t="18068" x="2312988" y="2328863"/>
          <p14:tracePt t="18070" x="2289175" y="2328863"/>
          <p14:tracePt t="18072" x="2273300" y="2336800"/>
          <p14:tracePt t="18074" x="2255838" y="2336800"/>
          <p14:tracePt t="18078" x="2216150" y="2344738"/>
          <p14:tracePt t="18080" x="2200275" y="2352675"/>
          <p14:tracePt t="18082" x="2184400" y="2352675"/>
          <p14:tracePt t="18084" x="2176463" y="2352675"/>
          <p14:tracePt t="18086" x="2152650" y="2360613"/>
          <p14:tracePt t="18088" x="2144713" y="2360613"/>
          <p14:tracePt t="18090" x="2136775" y="2360613"/>
          <p14:tracePt t="18092" x="2120900" y="2368550"/>
          <p14:tracePt t="18095" x="2105025" y="2368550"/>
          <p14:tracePt t="18096" x="2097088" y="2368550"/>
          <p14:tracePt t="18098" x="2089150" y="2376488"/>
          <p14:tracePt t="18100" x="2073275" y="2376488"/>
          <p14:tracePt t="18102" x="2065338" y="2376488"/>
          <p14:tracePt t="18104" x="2057400" y="2376488"/>
          <p14:tracePt t="18106" x="2049463" y="2376488"/>
          <p14:tracePt t="18108" x="2041525" y="2384425"/>
          <p14:tracePt t="18111" x="2033588" y="2384425"/>
          <p14:tracePt t="18112" x="2025650" y="2384425"/>
          <p14:tracePt t="18114" x="2017713" y="2384425"/>
          <p14:tracePt t="18116" x="2009775" y="2384425"/>
          <p14:tracePt t="18118" x="2001838" y="2384425"/>
          <p14:tracePt t="18120" x="1993900" y="2384425"/>
          <p14:tracePt t="18122" x="1993900" y="2392363"/>
          <p14:tracePt t="18124" x="1985963" y="2392363"/>
          <p14:tracePt t="18126" x="1978025" y="2392363"/>
          <p14:tracePt t="18130" x="1970088" y="2392363"/>
          <p14:tracePt t="18132" x="1962150" y="2392363"/>
          <p14:tracePt t="18136" x="1954213" y="2392363"/>
          <p14:tracePt t="18138" x="1946275" y="2392363"/>
          <p14:tracePt t="18140" x="1938338" y="2392363"/>
          <p14:tracePt t="18142" x="1938338" y="2400300"/>
          <p14:tracePt t="18144" x="1930400" y="2400300"/>
          <p14:tracePt t="18146" x="1922463" y="2400300"/>
          <p14:tracePt t="18150" x="1912938" y="2400300"/>
          <p14:tracePt t="18152" x="1905000" y="2400300"/>
          <p14:tracePt t="18156" x="1897063" y="2400300"/>
          <p14:tracePt t="18158" x="1889125" y="2400300"/>
          <p14:tracePt t="18162" x="1881188" y="2400300"/>
          <p14:tracePt t="18164" x="1873250" y="2400300"/>
          <p14:tracePt t="18166" x="1865313" y="2400300"/>
          <p14:tracePt t="18170" x="1857375" y="2400300"/>
          <p14:tracePt t="18172" x="1857375" y="2408238"/>
          <p14:tracePt t="18174" x="1849438" y="2408238"/>
          <p14:tracePt t="18176" x="1841500" y="2408238"/>
          <p14:tracePt t="18178" x="1833563" y="2408238"/>
          <p14:tracePt t="18182" x="1825625" y="2408238"/>
          <p14:tracePt t="18184" x="1817688" y="2408238"/>
          <p14:tracePt t="18186" x="1809750" y="2408238"/>
          <p14:tracePt t="18190" x="1801813" y="2408238"/>
          <p14:tracePt t="18194" x="1793875" y="2408238"/>
          <p14:tracePt t="18196" x="1785938" y="2408238"/>
          <p14:tracePt t="18200" x="1778000" y="2408238"/>
          <p14:tracePt t="18202" x="1770063" y="2408238"/>
          <p14:tracePt t="18206" x="1762125" y="2408238"/>
          <p14:tracePt t="18208" x="1754188" y="2408238"/>
          <p14:tracePt t="18212" x="1746250" y="2408238"/>
          <p14:tracePt t="18216" x="1738313" y="2408238"/>
          <p14:tracePt t="18218" x="1730375" y="2408238"/>
          <p14:tracePt t="18222" x="1722438" y="2408238"/>
          <p14:tracePt t="18226" x="1714500" y="2408238"/>
          <p14:tracePt t="18230" x="1706563" y="2408238"/>
          <p14:tracePt t="18234" x="1698625" y="2408238"/>
          <p14:tracePt t="18238" x="1690688" y="2408238"/>
          <p14:tracePt t="18244" x="1682750" y="2408238"/>
          <p14:tracePt t="18246" x="1674813" y="2408238"/>
          <p14:tracePt t="18250" x="1666875" y="2400300"/>
          <p14:tracePt t="18254" x="1658938" y="2400300"/>
          <p14:tracePt t="18256" x="1651000" y="2400300"/>
          <p14:tracePt t="18259" x="1643063" y="2400300"/>
          <p14:tracePt t="18262" x="1635125" y="2400300"/>
          <p14:tracePt t="18264" x="1627188" y="2400300"/>
          <p14:tracePt t="18266" x="1619250" y="2392363"/>
          <p14:tracePt t="18268" x="1611313" y="2392363"/>
          <p14:tracePt t="18270" x="1603375" y="2392363"/>
          <p14:tracePt t="18272" x="1595438" y="2392363"/>
          <p14:tracePt t="18274" x="1587500" y="2392363"/>
          <p14:tracePt t="18277" x="1571625" y="2392363"/>
          <p14:tracePt t="18279" x="1562100" y="2392363"/>
          <p14:tracePt t="18281" x="1554163" y="2384425"/>
          <p14:tracePt t="18282" x="1546225" y="2384425"/>
          <p14:tracePt t="18284" x="1530350" y="2384425"/>
          <p14:tracePt t="18286" x="1514475" y="2384425"/>
          <p14:tracePt t="18288" x="1506538" y="2376488"/>
          <p14:tracePt t="18290" x="1498600" y="2376488"/>
          <p14:tracePt t="18293" x="1482725" y="2376488"/>
          <p14:tracePt t="18295" x="1474788" y="2376488"/>
          <p14:tracePt t="18297" x="1458913" y="2368550"/>
          <p14:tracePt t="18299" x="1450975" y="2368550"/>
          <p14:tracePt t="18300" x="1435100" y="2368550"/>
          <p14:tracePt t="18302" x="1419225" y="2360613"/>
          <p14:tracePt t="18304" x="1411288" y="2360613"/>
          <p14:tracePt t="18306" x="1395413" y="2360613"/>
          <p14:tracePt t="18309" x="1387475" y="2360613"/>
          <p14:tracePt t="18313" x="1355725" y="2352675"/>
          <p14:tracePt t="18315" x="1347788" y="2352675"/>
          <p14:tracePt t="18316" x="1339850" y="2344738"/>
          <p14:tracePt t="18318" x="1323975" y="2344738"/>
          <p14:tracePt t="18320" x="1316038" y="2344738"/>
          <p14:tracePt t="18322" x="1308100" y="2344738"/>
          <p14:tracePt t="18326" x="1284288" y="2336800"/>
          <p14:tracePt t="18330" x="1268413" y="2336800"/>
          <p14:tracePt t="18332" x="1260475" y="2336800"/>
          <p14:tracePt t="18334" x="1252538" y="2336800"/>
          <p14:tracePt t="18338" x="1244600" y="2336800"/>
          <p14:tracePt t="18340" x="1236663" y="2336800"/>
          <p14:tracePt t="18344" x="1228725" y="2336800"/>
          <p14:tracePt t="18346" x="1220788" y="2328863"/>
          <p14:tracePt t="18350" x="1211263" y="2328863"/>
          <p14:tracePt t="18356" x="1203325" y="2328863"/>
          <p14:tracePt t="18364" x="1195388" y="2328863"/>
          <p14:tracePt t="18370" x="1195388" y="2320925"/>
          <p14:tracePt t="18378" x="1187450" y="2320925"/>
          <p14:tracePt t="18398" x="1179513" y="2320925"/>
          <p14:tracePt t="18406" x="1179513" y="2312988"/>
          <p14:tracePt t="18409" x="1171575" y="2312988"/>
          <p14:tracePt t="18414" x="1163638" y="2312988"/>
          <p14:tracePt t="18418" x="1155700" y="2305050"/>
          <p14:tracePt t="18422" x="1147763" y="2305050"/>
          <p14:tracePt t="18426" x="1147763" y="2297113"/>
          <p14:tracePt t="18428" x="1139825" y="2297113"/>
          <p14:tracePt t="18432" x="1131888" y="2297113"/>
          <p14:tracePt t="18436" x="1123950" y="2289175"/>
          <p14:tracePt t="18440" x="1116013" y="2289175"/>
          <p14:tracePt t="18444" x="1108075" y="2289175"/>
          <p14:tracePt t="18446" x="1108075" y="2281238"/>
          <p14:tracePt t="18448" x="1100138" y="2281238"/>
          <p14:tracePt t="18454" x="1092200" y="2273300"/>
          <p14:tracePt t="18461" x="1084263" y="2273300"/>
          <p14:tracePt t="18464" x="1076325" y="2273300"/>
          <p14:tracePt t="18468" x="1076325" y="2265363"/>
          <p14:tracePt t="18472" x="1068388" y="2265363"/>
          <p14:tracePt t="18488" x="1060450" y="2265363"/>
          <p14:tracePt t="19054" x="1068388" y="2265363"/>
          <p14:tracePt t="19059" x="1076325" y="2265363"/>
          <p14:tracePt t="19064" x="1092200" y="2257425"/>
          <p14:tracePt t="19065" x="1108075" y="2257425"/>
          <p14:tracePt t="19066" x="1116013" y="2257425"/>
          <p14:tracePt t="19068" x="1123950" y="2257425"/>
          <p14:tracePt t="19070" x="1131888" y="2249488"/>
          <p14:tracePt t="19072" x="1147763" y="2249488"/>
          <p14:tracePt t="19074" x="1155700" y="2249488"/>
          <p14:tracePt t="19079" x="1187450" y="2241550"/>
          <p14:tracePt t="19080" x="1195388" y="2241550"/>
          <p14:tracePt t="19082" x="1211263" y="2241550"/>
          <p14:tracePt t="19084" x="1228725" y="2233613"/>
          <p14:tracePt t="19087" x="1244600" y="2233613"/>
          <p14:tracePt t="19089" x="1260475" y="2233613"/>
          <p14:tracePt t="19092" x="1284288" y="2233613"/>
          <p14:tracePt t="19096" x="1323975" y="2224088"/>
          <p14:tracePt t="19098" x="1339850" y="2216150"/>
          <p14:tracePt t="19100" x="1355725" y="2216150"/>
          <p14:tracePt t="19102" x="1379538" y="2208213"/>
          <p14:tracePt t="19104" x="1395413" y="2208213"/>
          <p14:tracePt t="19106" x="1411288" y="2200275"/>
          <p14:tracePt t="19108" x="1435100" y="2200275"/>
          <p14:tracePt t="19110" x="1450975" y="2200275"/>
          <p14:tracePt t="19112" x="1474788" y="2192338"/>
          <p14:tracePt t="19114" x="1490663" y="2192338"/>
          <p14:tracePt t="19116" x="1514475" y="2192338"/>
          <p14:tracePt t="19118" x="1530350" y="2184400"/>
          <p14:tracePt t="19120" x="1554163" y="2184400"/>
          <p14:tracePt t="19122" x="1571625" y="2176463"/>
          <p14:tracePt t="19124" x="1595438" y="2176463"/>
          <p14:tracePt t="19126" x="1619250" y="2168525"/>
          <p14:tracePt t="19128" x="1635125" y="2168525"/>
          <p14:tracePt t="19130" x="1651000" y="2168525"/>
          <p14:tracePt t="19132" x="1666875" y="2160588"/>
          <p14:tracePt t="19134" x="1690688" y="2160588"/>
          <p14:tracePt t="19136" x="1706563" y="2160588"/>
          <p14:tracePt t="19138" x="1722438" y="2152650"/>
          <p14:tracePt t="19140" x="1738313" y="2152650"/>
          <p14:tracePt t="19142" x="1754188" y="2152650"/>
          <p14:tracePt t="19144" x="1770063" y="2152650"/>
          <p14:tracePt t="19146" x="1793875" y="2144713"/>
          <p14:tracePt t="19148" x="1801813" y="2144713"/>
          <p14:tracePt t="19150" x="1817688" y="2144713"/>
          <p14:tracePt t="19152" x="1833563" y="2144713"/>
          <p14:tracePt t="19154" x="1849438" y="2144713"/>
          <p14:tracePt t="19156" x="1865313" y="2144713"/>
          <p14:tracePt t="19158" x="1881188" y="2136775"/>
          <p14:tracePt t="19160" x="1897063" y="2136775"/>
          <p14:tracePt t="19162" x="1912938" y="2136775"/>
          <p14:tracePt t="19164" x="1922463" y="2128838"/>
          <p14:tracePt t="19166" x="1946275" y="2128838"/>
          <p14:tracePt t="19168" x="1954213" y="2128838"/>
          <p14:tracePt t="19170" x="1970088" y="2128838"/>
          <p14:tracePt t="19172" x="1985963" y="2128838"/>
          <p14:tracePt t="19174" x="1993900" y="2128838"/>
          <p14:tracePt t="19176" x="2009775" y="2120900"/>
          <p14:tracePt t="19178" x="2025650" y="2120900"/>
          <p14:tracePt t="19180" x="2041525" y="2120900"/>
          <p14:tracePt t="19182" x="2057400" y="2120900"/>
          <p14:tracePt t="19184" x="2073275" y="2120900"/>
          <p14:tracePt t="19186" x="2081213" y="2120900"/>
          <p14:tracePt t="19188" x="2097088" y="2120900"/>
          <p14:tracePt t="19190" x="2112963" y="2120900"/>
          <p14:tracePt t="19191" x="2128838" y="2120900"/>
          <p14:tracePt t="19194" x="2136775" y="2120900"/>
          <p14:tracePt t="19196" x="2152650" y="2120900"/>
          <p14:tracePt t="19198" x="2168525" y="2120900"/>
          <p14:tracePt t="19200" x="2184400" y="2112963"/>
          <p14:tracePt t="19202" x="2200275" y="2112963"/>
          <p14:tracePt t="19204" x="2216150" y="2112963"/>
          <p14:tracePt t="19206" x="2232025" y="2112963"/>
          <p14:tracePt t="19208" x="2239963" y="2112963"/>
          <p14:tracePt t="19210" x="2255838" y="2112963"/>
          <p14:tracePt t="19212" x="2273300" y="2112963"/>
          <p14:tracePt t="19214" x="2281238" y="2112963"/>
          <p14:tracePt t="19216" x="2297113" y="2112963"/>
          <p14:tracePt t="19218" x="2312988" y="2112963"/>
          <p14:tracePt t="19220" x="2320925" y="2112963"/>
          <p14:tracePt t="19222" x="2336800" y="2112963"/>
          <p14:tracePt t="19224" x="2344738" y="2112963"/>
          <p14:tracePt t="19226" x="2360613" y="2112963"/>
          <p14:tracePt t="19228" x="2368550" y="2112963"/>
          <p14:tracePt t="19230" x="2384425" y="2112963"/>
          <p14:tracePt t="19232" x="2400300" y="2112963"/>
          <p14:tracePt t="19234" x="2408238" y="2112963"/>
          <p14:tracePt t="19236" x="2416175" y="2112963"/>
          <p14:tracePt t="19238" x="2432050" y="2112963"/>
          <p14:tracePt t="19240" x="2439988" y="2112963"/>
          <p14:tracePt t="19242" x="2447925" y="2112963"/>
          <p14:tracePt t="19244" x="2455863" y="2112963"/>
          <p14:tracePt t="19246" x="2471738" y="2112963"/>
          <p14:tracePt t="19250" x="2479675" y="2112963"/>
          <p14:tracePt t="19252" x="2487613" y="2112963"/>
          <p14:tracePt t="19254" x="2495550" y="2112963"/>
          <p14:tracePt t="19256" x="2503488" y="2112963"/>
          <p14:tracePt t="19258" x="2511425" y="2112963"/>
          <p14:tracePt t="19262" x="2519363" y="2112963"/>
          <p14:tracePt t="19266" x="2527300" y="2105025"/>
          <p14:tracePt t="19270" x="2535238" y="2105025"/>
          <p14:tracePt t="19276" x="2543175" y="2105025"/>
          <p14:tracePt t="19328" x="2551113" y="2105025"/>
          <p14:tracePt t="19332" x="2559050" y="2105025"/>
          <p14:tracePt t="19338" x="2566988" y="2105025"/>
          <p14:tracePt t="19344" x="2574925" y="2105025"/>
          <p14:tracePt t="19345" x="2582863" y="2105025"/>
          <p14:tracePt t="19346" x="2590800" y="2105025"/>
          <p14:tracePt t="19348" x="2598738" y="2105025"/>
          <p14:tracePt t="19350" x="2606675" y="2105025"/>
          <p14:tracePt t="19352" x="2616200" y="2105025"/>
          <p14:tracePt t="19354" x="2624138" y="2112963"/>
          <p14:tracePt t="19356" x="2632075" y="2112963"/>
          <p14:tracePt t="19360" x="2655888" y="2112963"/>
          <p14:tracePt t="19362" x="2663825" y="2112963"/>
          <p14:tracePt t="19364" x="2679700" y="2112963"/>
          <p14:tracePt t="19366" x="2695575" y="2112963"/>
          <p14:tracePt t="19368" x="2703513" y="2112963"/>
          <p14:tracePt t="19370" x="2711450" y="2112963"/>
          <p14:tracePt t="19372" x="2727325" y="2112963"/>
          <p14:tracePt t="19374" x="2743200" y="2112963"/>
          <p14:tracePt t="19377" x="2751138" y="2112963"/>
          <p14:tracePt t="19378" x="2767013" y="2112963"/>
          <p14:tracePt t="19380" x="2782888" y="2112963"/>
          <p14:tracePt t="19382" x="2798763" y="2112963"/>
          <p14:tracePt t="19384" x="2806700" y="2112963"/>
          <p14:tracePt t="19386" x="2830513" y="2112963"/>
          <p14:tracePt t="19388" x="2838450" y="2112963"/>
          <p14:tracePt t="19391" x="2854325" y="2112963"/>
          <p14:tracePt t="19393" x="2870200" y="2105025"/>
          <p14:tracePt t="19394" x="2894013" y="2105025"/>
          <p14:tracePt t="19396" x="2909888" y="2105025"/>
          <p14:tracePt t="19398" x="2925763" y="2105025"/>
          <p14:tracePt t="19400" x="2941638" y="2105025"/>
          <p14:tracePt t="19402" x="2967038" y="2105025"/>
          <p14:tracePt t="19405" x="2982913" y="2105025"/>
          <p14:tracePt t="19406" x="3006725" y="2105025"/>
          <p14:tracePt t="19410" x="3038475" y="2097088"/>
          <p14:tracePt t="19412" x="3054350" y="2097088"/>
          <p14:tracePt t="19414" x="3078163" y="2097088"/>
          <p14:tracePt t="19416" x="3094038" y="2097088"/>
          <p14:tracePt t="19418" x="3117850" y="2097088"/>
          <p14:tracePt t="19421" x="3133725" y="2089150"/>
          <p14:tracePt t="19422" x="3157538" y="2089150"/>
          <p14:tracePt t="19424" x="3173413" y="2089150"/>
          <p14:tracePt t="19427" x="3197225" y="2089150"/>
          <p14:tracePt t="19430" x="3213100" y="2089150"/>
          <p14:tracePt t="19431" x="3236913" y="2081213"/>
          <p14:tracePt t="19432" x="3252788" y="2081213"/>
          <p14:tracePt t="19434" x="3268663" y="2081213"/>
          <p14:tracePt t="19437" x="3292475" y="2081213"/>
          <p14:tracePt t="19438" x="3308350" y="2073275"/>
          <p14:tracePt t="19440" x="3333750" y="2073275"/>
          <p14:tracePt t="19443" x="3349625" y="2073275"/>
          <p14:tracePt t="19446" x="3365500" y="2065338"/>
          <p14:tracePt t="19447" x="3389313" y="2065338"/>
          <p14:tracePt t="19448" x="3405188" y="2065338"/>
          <p14:tracePt t="19450" x="3421063" y="2065338"/>
          <p14:tracePt t="19453" x="3436938" y="2057400"/>
          <p14:tracePt t="19454" x="3452813" y="2057400"/>
          <p14:tracePt t="19456" x="3468688" y="2057400"/>
          <p14:tracePt t="19460" x="3500438" y="2049463"/>
          <p14:tracePt t="19462" x="3516313" y="2049463"/>
          <p14:tracePt t="19464" x="3524250" y="2041525"/>
          <p14:tracePt t="19466" x="3540125" y="2041525"/>
          <p14:tracePt t="19469" x="3556000" y="2041525"/>
          <p14:tracePt t="19470" x="3571875" y="2041525"/>
          <p14:tracePt t="19472" x="3579813" y="2033588"/>
          <p14:tracePt t="19474" x="3595688" y="2033588"/>
          <p14:tracePt t="19477" x="3611563" y="2033588"/>
          <p14:tracePt t="19478" x="3619500" y="2033588"/>
          <p14:tracePt t="19480" x="3635375" y="2025650"/>
          <p14:tracePt t="19483" x="3643313" y="2025650"/>
          <p14:tracePt t="19484" x="3651250" y="2025650"/>
          <p14:tracePt t="19486" x="3668713" y="2017713"/>
          <p14:tracePt t="19488" x="3676650" y="2017713"/>
          <p14:tracePt t="19490" x="3684588" y="2017713"/>
          <p14:tracePt t="19493" x="3700463" y="2017713"/>
          <p14:tracePt t="19494" x="3708400" y="2017713"/>
          <p14:tracePt t="19496" x="3716338" y="2009775"/>
          <p14:tracePt t="19499" x="3724275" y="2009775"/>
          <p14:tracePt t="19500" x="3732213" y="2009775"/>
          <p14:tracePt t="19502" x="3740150" y="2009775"/>
          <p14:tracePt t="19504" x="3748088" y="2009775"/>
          <p14:tracePt t="19506" x="3756025" y="2009775"/>
          <p14:tracePt t="19509" x="3763963" y="2009775"/>
          <p14:tracePt t="19512" x="3771900" y="2009775"/>
          <p14:tracePt t="19514" x="3779838" y="2001838"/>
          <p14:tracePt t="19516" x="3787775" y="2001838"/>
          <p14:tracePt t="19520" x="3795713" y="2001838"/>
          <p14:tracePt t="19522" x="3803650" y="2001838"/>
          <p14:tracePt t="19526" x="3811588" y="2001838"/>
          <p14:tracePt t="19530" x="3819525" y="2001838"/>
          <p14:tracePt t="19534" x="3827463" y="2001838"/>
          <p14:tracePt t="19540" x="3835400" y="2001838"/>
          <p14:tracePt t="19546" x="3843338" y="2001838"/>
          <p14:tracePt t="19556" x="3851275" y="2001838"/>
          <p14:tracePt t="19561" x="3851275" y="1993900"/>
          <p14:tracePt t="19654" x="3859213" y="1993900"/>
          <p14:tracePt t="19664" x="3867150" y="1993900"/>
          <p14:tracePt t="19670" x="3875088" y="1993900"/>
          <p14:tracePt t="19676" x="3883025" y="1993900"/>
          <p14:tracePt t="19680" x="3890963" y="1993900"/>
          <p14:tracePt t="19686" x="3898900" y="1993900"/>
          <p14:tracePt t="19690" x="3906838" y="1993900"/>
          <p14:tracePt t="19696" x="3914775" y="1993900"/>
          <p14:tracePt t="19704" x="3922713" y="1993900"/>
          <p14:tracePt t="19714" x="3930650" y="1993900"/>
          <p14:tracePt t="19746" x="3938588" y="1993900"/>
          <p14:tracePt t="19756" x="3938588" y="2001838"/>
          <p14:tracePt t="19759" x="3946525" y="2001838"/>
          <p14:tracePt t="19764" x="3954463" y="2001838"/>
          <p14:tracePt t="19766" x="3962400" y="2001838"/>
          <p14:tracePt t="19770" x="3970338" y="2009775"/>
          <p14:tracePt t="19774" x="3978275" y="2009775"/>
          <p14:tracePt t="19777" x="3986213" y="2009775"/>
          <p14:tracePt t="19780" x="3994150" y="2009775"/>
          <p14:tracePt t="19782" x="4002088" y="2009775"/>
          <p14:tracePt t="19784" x="4011613" y="2009775"/>
          <p14:tracePt t="19786" x="4019550" y="2017713"/>
          <p14:tracePt t="19790" x="4027488" y="2017713"/>
          <p14:tracePt t="19793" x="4035425" y="2017713"/>
          <p14:tracePt t="19796" x="4043363" y="2017713"/>
          <p14:tracePt t="19798" x="4051300" y="2017713"/>
          <p14:tracePt t="19799" x="4059238" y="2017713"/>
          <p14:tracePt t="19802" x="4067175" y="2025650"/>
          <p14:tracePt t="19804" x="4075113" y="2025650"/>
          <p14:tracePt t="19806" x="4083050" y="2025650"/>
          <p14:tracePt t="19810" x="4098925" y="2025650"/>
          <p14:tracePt t="19814" x="4106863" y="2025650"/>
          <p14:tracePt t="19816" x="4114800" y="2025650"/>
          <p14:tracePt t="19818" x="4122738" y="2025650"/>
          <p14:tracePt t="19820" x="4130675" y="2025650"/>
          <p14:tracePt t="19822" x="4138613" y="2025650"/>
          <p14:tracePt t="19827" x="4146550" y="2025650"/>
          <p14:tracePt t="19830" x="4162425" y="2025650"/>
          <p14:tracePt t="19834" x="4170363" y="2025650"/>
          <p14:tracePt t="19836" x="4178300" y="2025650"/>
          <p14:tracePt t="19840" x="4186238" y="2033588"/>
          <p14:tracePt t="19843" x="4194175" y="2033588"/>
          <p14:tracePt t="19846" x="4202113" y="2033588"/>
          <p14:tracePt t="19850" x="4210050" y="2033588"/>
          <p14:tracePt t="19854" x="4217988" y="2033588"/>
          <p14:tracePt t="19860" x="4225925" y="2033588"/>
          <p14:tracePt t="19862" x="4233863" y="2033588"/>
          <p14:tracePt t="19866" x="4241800" y="2033588"/>
          <p14:tracePt t="19874" x="4249738" y="2033588"/>
          <p14:tracePt t="19882" x="4257675" y="2033588"/>
          <p14:tracePt t="19898" x="4265613" y="2033588"/>
          <p14:tracePt t="19948" x="4265613" y="2025650"/>
          <p14:tracePt t="19953" x="4273550" y="2025650"/>
          <p14:tracePt t="19956" x="4281488" y="2025650"/>
          <p14:tracePt t="19962" x="4289425" y="2025650"/>
          <p14:tracePt t="19966" x="4297363" y="2025650"/>
          <p14:tracePt t="19969" x="4305300" y="2025650"/>
          <p14:tracePt t="19972" x="4313238" y="2025650"/>
          <p14:tracePt t="19976" x="4321175" y="2025650"/>
          <p14:tracePt t="19978" x="4329113" y="2025650"/>
          <p14:tracePt t="19982" x="4337050" y="2017713"/>
          <p14:tracePt t="19995" x="4362450" y="2017713"/>
          <p14:tracePt t="19997" x="4370388" y="2017713"/>
          <p14:tracePt t="20000" x="4378325" y="2017713"/>
          <p14:tracePt t="20002" x="4378325" y="2009775"/>
          <p14:tracePt t="20004" x="4386263" y="2009775"/>
          <p14:tracePt t="20010" x="4394200" y="2009775"/>
          <p14:tracePt t="20014" x="4402138" y="2009775"/>
          <p14:tracePt t="20022" x="4410075" y="2009775"/>
          <p14:tracePt t="20030" x="4418013" y="2009775"/>
          <p14:tracePt t="20050" x="4418013" y="2001838"/>
          <p14:tracePt t="20053" x="4425950" y="2001838"/>
          <p14:tracePt t="20070" x="4433888" y="2001838"/>
          <p14:tracePt t="20078" x="4441825" y="2001838"/>
          <p14:tracePt t="20084" x="4449763" y="2001838"/>
          <p14:tracePt t="20088" x="4457700" y="2001838"/>
          <p14:tracePt t="20093" x="4465638" y="2001838"/>
          <p14:tracePt t="20097" x="4473575" y="1993900"/>
          <p14:tracePt t="20102" x="4481513" y="1993900"/>
          <p14:tracePt t="20106" x="4489450" y="1993900"/>
          <p14:tracePt t="20112" x="4497388" y="1993900"/>
          <p14:tracePt t="20120" x="4505325" y="1993900"/>
          <p14:tracePt t="20220" x="4497388" y="2001838"/>
          <p14:tracePt t="20223" x="4489450" y="2001838"/>
          <p14:tracePt t="20227" x="4473575" y="2009775"/>
          <p14:tracePt t="20230" x="4465638" y="2009775"/>
          <p14:tracePt t="20233" x="4457700" y="2009775"/>
          <p14:tracePt t="20234" x="4449763" y="2017713"/>
          <p14:tracePt t="20236" x="4433888" y="2017713"/>
          <p14:tracePt t="20238" x="4425950" y="2017713"/>
          <p14:tracePt t="20240" x="4418013" y="2025650"/>
          <p14:tracePt t="20243" x="4410075" y="2025650"/>
          <p14:tracePt t="20245" x="4402138" y="2025650"/>
          <p14:tracePt t="20247" x="4386263" y="2033588"/>
          <p14:tracePt t="20249" x="4378325" y="2033588"/>
          <p14:tracePt t="20250" x="4370388" y="2033588"/>
          <p14:tracePt t="20252" x="4352925" y="2041525"/>
          <p14:tracePt t="20254" x="4344988" y="2041525"/>
          <p14:tracePt t="20256" x="4329113" y="2049463"/>
          <p14:tracePt t="20260" x="4305300" y="2049463"/>
          <p14:tracePt t="20263" x="4289425" y="2057400"/>
          <p14:tracePt t="20264" x="4281488" y="2057400"/>
          <p14:tracePt t="20267" x="4257675" y="2057400"/>
          <p14:tracePt t="20268" x="4249738" y="2065338"/>
          <p14:tracePt t="20270" x="4233863" y="2065338"/>
          <p14:tracePt t="20272" x="4225925" y="2065338"/>
          <p14:tracePt t="20274" x="4210050" y="2065338"/>
          <p14:tracePt t="20277" x="4194175" y="2065338"/>
          <p14:tracePt t="20279" x="4178300" y="2073275"/>
          <p14:tracePt t="20282" x="4146550" y="2073275"/>
          <p14:tracePt t="20284" x="4130675" y="2081213"/>
          <p14:tracePt t="20286" x="4114800" y="2081213"/>
          <p14:tracePt t="20288" x="4098925" y="2089150"/>
          <p14:tracePt t="20290" x="4083050" y="2089150"/>
          <p14:tracePt t="20293" x="4067175" y="2089150"/>
          <p14:tracePt t="20299" x="4019550" y="2105025"/>
          <p14:tracePt t="20300" x="4002088" y="2105025"/>
          <p14:tracePt t="20302" x="3986213" y="2105025"/>
          <p14:tracePt t="20304" x="3962400" y="2112963"/>
          <p14:tracePt t="20306" x="3946525" y="2112963"/>
          <p14:tracePt t="20310" x="3914775" y="2112963"/>
          <p14:tracePt t="20315" x="3883025" y="2120900"/>
          <p14:tracePt t="20316" x="3867150" y="2128838"/>
          <p14:tracePt t="20318" x="3843338" y="2128838"/>
          <p14:tracePt t="20320" x="3827463" y="2128838"/>
          <p14:tracePt t="20322" x="3811588" y="2136775"/>
          <p14:tracePt t="20324" x="3795713" y="2136775"/>
          <p14:tracePt t="20328" x="3756025" y="2144713"/>
          <p14:tracePt t="20330" x="3740150" y="2144713"/>
          <p14:tracePt t="20332" x="3724275" y="2152650"/>
          <p14:tracePt t="20334" x="3700463" y="2152650"/>
          <p14:tracePt t="20336" x="3684588" y="2152650"/>
          <p14:tracePt t="20338" x="3668713" y="2160588"/>
          <p14:tracePt t="20340" x="3651250" y="2160588"/>
          <p14:tracePt t="20344" x="3611563" y="2168525"/>
          <p14:tracePt t="20346" x="3587750" y="2168525"/>
          <p14:tracePt t="20348" x="3579813" y="2176463"/>
          <p14:tracePt t="20350" x="3556000" y="2176463"/>
          <p14:tracePt t="20352" x="3540125" y="2184400"/>
          <p14:tracePt t="20354" x="3524250" y="2184400"/>
          <p14:tracePt t="20356" x="3508375" y="2184400"/>
          <p14:tracePt t="20360" x="3468688" y="2192338"/>
          <p14:tracePt t="20363" x="3452813" y="2200275"/>
          <p14:tracePt t="20364" x="3429000" y="2200275"/>
          <p14:tracePt t="20366" x="3413125" y="2208213"/>
          <p14:tracePt t="20368" x="3389313" y="2208213"/>
          <p14:tracePt t="20370" x="3373438" y="2216150"/>
          <p14:tracePt t="20372" x="3357563" y="2216150"/>
          <p14:tracePt t="20374" x="3341688" y="2216150"/>
          <p14:tracePt t="20377" x="3317875" y="2224088"/>
          <p14:tracePt t="20378" x="3300413" y="2224088"/>
          <p14:tracePt t="20381" x="3284538" y="2233613"/>
          <p14:tracePt t="20382" x="3260725" y="2233613"/>
          <p14:tracePt t="20384" x="3244850" y="2241550"/>
          <p14:tracePt t="20386" x="3221038" y="2241550"/>
          <p14:tracePt t="20388" x="3213100" y="2241550"/>
          <p14:tracePt t="20391" x="3189288" y="2249488"/>
          <p14:tracePt t="20393" x="3173413" y="2249488"/>
          <p14:tracePt t="20394" x="3157538" y="2257425"/>
          <p14:tracePt t="20397" x="3141663" y="2257425"/>
          <p14:tracePt t="20398" x="3117850" y="2257425"/>
          <p14:tracePt t="20400" x="3101975" y="2265363"/>
          <p14:tracePt t="20402" x="3086100" y="2265363"/>
          <p14:tracePt t="20404" x="3062288" y="2265363"/>
          <p14:tracePt t="20406" x="3046413" y="2273300"/>
          <p14:tracePt t="20410" x="3014663" y="2273300"/>
          <p14:tracePt t="20413" x="2998788" y="2281238"/>
          <p14:tracePt t="20415" x="2982913" y="2281238"/>
          <p14:tracePt t="20416" x="2957513" y="2289175"/>
          <p14:tracePt t="20418" x="2941638" y="2289175"/>
          <p14:tracePt t="20421" x="2925763" y="2289175"/>
          <p14:tracePt t="20422" x="2909888" y="2297113"/>
          <p14:tracePt t="20424" x="2886075" y="2297113"/>
          <p14:tracePt t="20427" x="2870200" y="2297113"/>
          <p14:tracePt t="20429" x="2854325" y="2297113"/>
          <p14:tracePt t="20431" x="2838450" y="2305050"/>
          <p14:tracePt t="20432" x="2822575" y="2305050"/>
          <p14:tracePt t="20434" x="2798763" y="2305050"/>
          <p14:tracePt t="20437" x="2782888" y="2305050"/>
          <p14:tracePt t="20438" x="2767013" y="2312988"/>
          <p14:tracePt t="20440" x="2751138" y="2312988"/>
          <p14:tracePt t="20443" x="2735263" y="2312988"/>
          <p14:tracePt t="20447" x="2711450" y="2320925"/>
          <p14:tracePt t="20448" x="2695575" y="2320925"/>
          <p14:tracePt t="20450" x="2679700" y="2320925"/>
          <p14:tracePt t="20453" x="2663825" y="2320925"/>
          <p14:tracePt t="20454" x="2655888" y="2328863"/>
          <p14:tracePt t="20456" x="2640013" y="2328863"/>
          <p14:tracePt t="20459" x="2632075" y="2328863"/>
          <p14:tracePt t="20461" x="2616200" y="2336800"/>
          <p14:tracePt t="20463" x="2606675" y="2336800"/>
          <p14:tracePt t="20464" x="2590800" y="2336800"/>
          <p14:tracePt t="20466" x="2574925" y="2336800"/>
          <p14:tracePt t="20470" x="2559050" y="2336800"/>
          <p14:tracePt t="20472" x="2551113" y="2336800"/>
          <p14:tracePt t="20476" x="2535238" y="2344738"/>
          <p14:tracePt t="20478" x="2527300" y="2344738"/>
          <p14:tracePt t="20480" x="2519363" y="2344738"/>
          <p14:tracePt t="20482" x="2511425" y="2344738"/>
          <p14:tracePt t="20484" x="2503488" y="2344738"/>
          <p14:tracePt t="20486" x="2495550" y="2344738"/>
          <p14:tracePt t="20488" x="2487613" y="2352675"/>
          <p14:tracePt t="20493" x="2479675" y="2352675"/>
          <p14:tracePt t="20495" x="2471738" y="2352675"/>
          <p14:tracePt t="20498" x="2463800" y="2352675"/>
          <p14:tracePt t="20501" x="2455863" y="2352675"/>
          <p14:tracePt t="20504" x="2447925" y="2352675"/>
          <p14:tracePt t="20506" x="2439988" y="2352675"/>
          <p14:tracePt t="20511" x="2432050" y="2352675"/>
          <p14:tracePt t="20514" x="2424113" y="2352675"/>
          <p14:tracePt t="20518" x="2416175" y="2352675"/>
          <p14:tracePt t="20520" x="2408238" y="2360613"/>
          <p14:tracePt t="20524" x="2400300" y="2360613"/>
          <p14:tracePt t="20527" x="2392363" y="2360613"/>
          <p14:tracePt t="20528" x="2384425" y="2360613"/>
          <p14:tracePt t="20532" x="2376488" y="2360613"/>
          <p14:tracePt t="20534" x="2368550" y="2360613"/>
          <p14:tracePt t="20536" x="2360613" y="2360613"/>
          <p14:tracePt t="20538" x="2352675" y="2360613"/>
          <p14:tracePt t="20540" x="2344738" y="2360613"/>
          <p14:tracePt t="20544" x="2336800" y="2352675"/>
          <p14:tracePt t="20547" x="2328863" y="2352675"/>
          <p14:tracePt t="20548" x="2320925" y="2352675"/>
          <p14:tracePt t="20550" x="2305050" y="2352675"/>
          <p14:tracePt t="20552" x="2297113" y="2352675"/>
          <p14:tracePt t="20554" x="2289175" y="2352675"/>
          <p14:tracePt t="20556" x="2281238" y="2352675"/>
          <p14:tracePt t="20561" x="2265363" y="2352675"/>
          <p14:tracePt t="20563" x="2255838" y="2352675"/>
          <p14:tracePt t="20564" x="2247900" y="2352675"/>
          <p14:tracePt t="20566" x="2232025" y="2352675"/>
          <p14:tracePt t="20568" x="2224088" y="2352675"/>
          <p14:tracePt t="20570" x="2216150" y="2352675"/>
          <p14:tracePt t="20572" x="2208213" y="2344738"/>
          <p14:tracePt t="20574" x="2200275" y="2344738"/>
          <p14:tracePt t="20579" x="2176463" y="2344738"/>
          <p14:tracePt t="20580" x="2168525" y="2344738"/>
          <p14:tracePt t="20582" x="2160588" y="2344738"/>
          <p14:tracePt t="20584" x="2152650" y="2336800"/>
          <p14:tracePt t="20586" x="2136775" y="2336800"/>
          <p14:tracePt t="20590" x="2128838" y="2336800"/>
          <p14:tracePt t="20594" x="2112963" y="2336800"/>
          <p14:tracePt t="20596" x="2105025" y="2336800"/>
          <p14:tracePt t="20598" x="2097088" y="2336800"/>
          <p14:tracePt t="20600" x="2089150" y="2328863"/>
          <p14:tracePt t="20602" x="2081213" y="2328863"/>
          <p14:tracePt t="20606" x="2073275" y="2328863"/>
          <p14:tracePt t="20610" x="2065338" y="2328863"/>
          <p14:tracePt t="20612" x="2057400" y="2328863"/>
          <p14:tracePt t="20614" x="2049463" y="2328863"/>
          <p14:tracePt t="20618" x="2041525" y="2320925"/>
          <p14:tracePt t="20624" x="2033588" y="2320925"/>
          <p14:tracePt t="20630" x="2025650" y="2320925"/>
          <p14:tracePt t="20648" x="2017713" y="2320925"/>
          <p14:tracePt t="20656" x="2017713" y="2312988"/>
          <p14:tracePt t="20664" x="2009775" y="2312988"/>
          <p14:tracePt t="20674" x="2001838" y="2305050"/>
          <p14:tracePt t="20680" x="1993900" y="2305050"/>
          <p14:tracePt t="20684" x="1993900" y="2297113"/>
          <p14:tracePt t="20686" x="1985963" y="2297113"/>
          <p14:tracePt t="20690" x="1978025" y="2297113"/>
          <p14:tracePt t="20693" x="1978025" y="2289175"/>
          <p14:tracePt t="20696" x="1970088" y="2289175"/>
          <p14:tracePt t="20698" x="1970088" y="2281238"/>
          <p14:tracePt t="20700" x="1962150" y="2281238"/>
          <p14:tracePt t="20704" x="1954213" y="2281238"/>
          <p14:tracePt t="20706" x="1954213" y="2273300"/>
          <p14:tracePt t="20711" x="1946275" y="2273300"/>
          <p14:tracePt t="20712" x="1946275" y="2265363"/>
          <p14:tracePt t="20716" x="1938338" y="2265363"/>
          <p14:tracePt t="20719" x="1938338" y="2257425"/>
          <p14:tracePt t="20722" x="1930400" y="2257425"/>
          <p14:tracePt t="20726" x="1930400" y="2249488"/>
          <p14:tracePt t="20729" x="1922463" y="2249488"/>
          <p14:tracePt t="20732" x="1922463" y="2241550"/>
          <p14:tracePt t="20734" x="1912938" y="2241550"/>
          <p14:tracePt t="20738" x="1912938" y="2233613"/>
          <p14:tracePt t="20743" x="1905000" y="2233613"/>
          <p14:tracePt t="20745" x="1905000" y="2224088"/>
          <p14:tracePt t="20750" x="1905000" y="2216150"/>
          <p14:tracePt t="20756" x="1905000" y="2208213"/>
          <p14:tracePt t="20760" x="1897063" y="2208213"/>
          <p14:tracePt t="20764" x="1897063" y="2200275"/>
          <p14:tracePt t="20768" x="1905000" y="2200275"/>
          <p14:tracePt t="20770" x="1905000" y="2192338"/>
          <p14:tracePt t="20776" x="1905000" y="2184400"/>
          <p14:tracePt t="20778" x="1912938" y="2184400"/>
          <p14:tracePt t="20781" x="1912938" y="2176463"/>
          <p14:tracePt t="20784" x="1912938" y="2168525"/>
          <p14:tracePt t="20786" x="1922463" y="2168525"/>
          <p14:tracePt t="20788" x="1922463" y="2160588"/>
          <p14:tracePt t="20790" x="1930400" y="2152650"/>
          <p14:tracePt t="20793" x="1938338" y="2152650"/>
          <p14:tracePt t="20797" x="1946275" y="2144713"/>
          <p14:tracePt t="20798" x="1954213" y="2136775"/>
          <p14:tracePt t="20800" x="1962150" y="2128838"/>
          <p14:tracePt t="20802" x="1970088" y="2120900"/>
          <p14:tracePt t="20804" x="1978025" y="2120900"/>
          <p14:tracePt t="20806" x="1985963" y="2112963"/>
          <p14:tracePt t="20810" x="2001838" y="2105025"/>
          <p14:tracePt t="20816" x="2033588" y="2089150"/>
          <p14:tracePt t="20818" x="2049463" y="2081213"/>
          <p14:tracePt t="20820" x="2065338" y="2073275"/>
          <p14:tracePt t="20822" x="2073275" y="2073275"/>
          <p14:tracePt t="20824" x="2089150" y="2065338"/>
          <p14:tracePt t="20827" x="2097088" y="2065338"/>
          <p14:tracePt t="20833" x="2144713" y="2057400"/>
          <p14:tracePt t="20835" x="2160588" y="2049463"/>
          <p14:tracePt t="20836" x="2176463" y="2041525"/>
          <p14:tracePt t="20838" x="2192338" y="2041525"/>
          <p14:tracePt t="20840" x="2208213" y="2033588"/>
          <p14:tracePt t="20843" x="2224088" y="2033588"/>
          <p14:tracePt t="20844" x="2239963" y="2025650"/>
          <p14:tracePt t="20848" x="2281238" y="2017713"/>
          <p14:tracePt t="20850" x="2297113" y="2017713"/>
          <p14:tracePt t="20852" x="2320925" y="2009775"/>
          <p14:tracePt t="20854" x="2336800" y="2009775"/>
          <p14:tracePt t="20856" x="2352675" y="2001838"/>
          <p14:tracePt t="20860" x="2392363" y="2001838"/>
          <p14:tracePt t="20864" x="2416175" y="1993900"/>
          <p14:tracePt t="20866" x="2455863" y="1993900"/>
          <p14:tracePt t="20868" x="2471738" y="1985963"/>
          <p14:tracePt t="20870" x="2495550" y="1985963"/>
          <p14:tracePt t="20872" x="2519363" y="1985963"/>
          <p14:tracePt t="20875" x="2535238" y="1985963"/>
          <p14:tracePt t="20877" x="2559050" y="1978025"/>
          <p14:tracePt t="20879" x="2574925" y="1978025"/>
          <p14:tracePt t="20881" x="2598738" y="1978025"/>
          <p14:tracePt t="20882" x="2616200" y="1978025"/>
          <p14:tracePt t="20884" x="2640013" y="1978025"/>
          <p14:tracePt t="20886" x="2663825" y="1978025"/>
          <p14:tracePt t="20888" x="2679700" y="1970088"/>
          <p14:tracePt t="20891" x="2703513" y="1970088"/>
          <p14:tracePt t="20893" x="2719388" y="1978025"/>
          <p14:tracePt t="20895" x="2743200" y="1978025"/>
          <p14:tracePt t="20897" x="2759075" y="1978025"/>
          <p14:tracePt t="20898" x="2782888" y="1978025"/>
          <p14:tracePt t="20900" x="2798763" y="1978025"/>
          <p14:tracePt t="20902" x="2822575" y="1978025"/>
          <p14:tracePt t="20904" x="2838450" y="1978025"/>
          <p14:tracePt t="20906" x="2854325" y="1978025"/>
          <p14:tracePt t="20910" x="2894013" y="1978025"/>
          <p14:tracePt t="20912" x="2909888" y="1978025"/>
          <p14:tracePt t="20914" x="2925763" y="1978025"/>
          <p14:tracePt t="20916" x="2949575" y="1978025"/>
          <p14:tracePt t="20918" x="2967038" y="1978025"/>
          <p14:tracePt t="20921" x="2982913" y="1978025"/>
          <p14:tracePt t="20922" x="2998788" y="1978025"/>
          <p14:tracePt t="20924" x="3014663" y="1978025"/>
          <p14:tracePt t="20927" x="3030538" y="1978025"/>
          <p14:tracePt t="20928" x="3046413" y="1978025"/>
          <p14:tracePt t="20930" x="3062288" y="1978025"/>
          <p14:tracePt t="20932" x="3078163" y="1978025"/>
          <p14:tracePt t="20934" x="3094038" y="1978025"/>
          <p14:tracePt t="20936" x="3101975" y="1978025"/>
          <p14:tracePt t="20938" x="3117850" y="1978025"/>
          <p14:tracePt t="20940" x="3133725" y="1978025"/>
          <p14:tracePt t="20943" x="3141663" y="1978025"/>
          <p14:tracePt t="20944" x="3157538" y="1978025"/>
          <p14:tracePt t="20946" x="3173413" y="1978025"/>
          <p14:tracePt t="20948" x="3181350" y="1978025"/>
          <p14:tracePt t="20950" x="3197225" y="1978025"/>
          <p14:tracePt t="20952" x="3213100" y="1978025"/>
          <p14:tracePt t="20954" x="3221038" y="1978025"/>
          <p14:tracePt t="20956" x="3236913" y="1978025"/>
          <p14:tracePt t="20960" x="3260725" y="1978025"/>
          <p14:tracePt t="20962" x="3276600" y="1978025"/>
          <p14:tracePt t="20964" x="3284538" y="1978025"/>
          <p14:tracePt t="20966" x="3300413" y="1978025"/>
          <p14:tracePt t="20968" x="3308350" y="1978025"/>
          <p14:tracePt t="20970" x="3317875" y="1978025"/>
          <p14:tracePt t="20972" x="3333750" y="1978025"/>
          <p14:tracePt t="20974" x="3341688" y="1978025"/>
          <p14:tracePt t="20977" x="3349625" y="1970088"/>
          <p14:tracePt t="20979" x="3357563" y="1970088"/>
          <p14:tracePt t="20980" x="3373438" y="1970088"/>
          <p14:tracePt t="20982" x="3381375" y="1970088"/>
          <p14:tracePt t="20984" x="3389313" y="1970088"/>
          <p14:tracePt t="20997" x="3452813" y="1962150"/>
          <p14:tracePt t="20999" x="3460750" y="1962150"/>
          <p14:tracePt t="21000" x="3476625" y="1962150"/>
          <p14:tracePt t="21002" x="3484563" y="1962150"/>
          <p14:tracePt t="21004" x="3492500" y="1954213"/>
          <p14:tracePt t="21006" x="3500438" y="1954213"/>
          <p14:tracePt t="21010" x="3516313" y="1954213"/>
          <p14:tracePt t="21013" x="3532188" y="1954213"/>
          <p14:tracePt t="21014" x="3540125" y="1954213"/>
          <p14:tracePt t="21017" x="3548063" y="1954213"/>
          <p14:tracePt t="21018" x="3556000" y="1954213"/>
          <p14:tracePt t="21020" x="3563938" y="1954213"/>
          <p14:tracePt t="21022" x="3571875" y="1954213"/>
          <p14:tracePt t="21026" x="3587750" y="1954213"/>
          <p14:tracePt t="21028" x="3595688" y="1954213"/>
          <p14:tracePt t="21031" x="3603625" y="1954213"/>
          <p14:tracePt t="21032" x="3611563" y="1954213"/>
          <p14:tracePt t="21034" x="3619500" y="1954213"/>
          <p14:tracePt t="21038" x="3627438" y="1954213"/>
          <p14:tracePt t="21040" x="3635375" y="1954213"/>
          <p14:tracePt t="21043" x="3643313" y="1954213"/>
          <p14:tracePt t="21045" x="3651250" y="1954213"/>
          <p14:tracePt t="21048" x="3660775" y="1954213"/>
          <p14:tracePt t="21052" x="3668713" y="1954213"/>
          <p14:tracePt t="21056" x="3676650" y="1954213"/>
          <p14:tracePt t="21062" x="3684588" y="1954213"/>
          <p14:tracePt t="21114" x="3676650" y="1954213"/>
          <p14:tracePt t="21118" x="3668713" y="1954213"/>
          <p14:tracePt t="21120" x="3660775" y="1962150"/>
          <p14:tracePt t="21123" x="3651250" y="1962150"/>
          <p14:tracePt t="21124" x="3643313" y="1962150"/>
          <p14:tracePt t="21127" x="3627438" y="1962150"/>
          <p14:tracePt t="21128" x="3619500" y="1962150"/>
          <p14:tracePt t="21130" x="3603625" y="1970088"/>
          <p14:tracePt t="21132" x="3595688" y="1970088"/>
          <p14:tracePt t="21134" x="3579813" y="1970088"/>
          <p14:tracePt t="21136" x="3571875" y="1978025"/>
          <p14:tracePt t="21138" x="3556000" y="1978025"/>
          <p14:tracePt t="21140" x="3540125" y="1978025"/>
          <p14:tracePt t="21143" x="3516313" y="1985963"/>
          <p14:tracePt t="21145" x="3500438" y="1993900"/>
          <p14:tracePt t="21146" x="3484563" y="1993900"/>
          <p14:tracePt t="21148" x="3460750" y="2001838"/>
          <p14:tracePt t="21150" x="3436938" y="2009775"/>
          <p14:tracePt t="21152" x="3413125" y="2009775"/>
          <p14:tracePt t="21154" x="3389313" y="2017713"/>
          <p14:tracePt t="21156" x="3365500" y="2025650"/>
          <p14:tracePt t="21160" x="3308350" y="2033588"/>
          <p14:tracePt t="21164" x="3252788" y="2049463"/>
          <p14:tracePt t="21166" x="3221038" y="2057400"/>
          <p14:tracePt t="21168" x="3189288" y="2057400"/>
          <p14:tracePt t="21171" x="3157538" y="2065338"/>
          <p14:tracePt t="21172" x="3125788" y="2065338"/>
          <p14:tracePt t="21174" x="3094038" y="2073275"/>
          <p14:tracePt t="21177" x="3062288" y="2081213"/>
          <p14:tracePt t="21178" x="3030538" y="2089150"/>
          <p14:tracePt t="21182" x="2957513" y="2097088"/>
          <p14:tracePt t="21184" x="2925763" y="2105025"/>
          <p14:tracePt t="21187" x="2894013" y="2112963"/>
          <p14:tracePt t="21188" x="2862263" y="2112963"/>
          <p14:tracePt t="21190" x="2830513" y="2120900"/>
          <p14:tracePt t="21193" x="2790825" y="2128838"/>
          <p14:tracePt t="21194" x="2759075" y="2136775"/>
          <p14:tracePt t="21199" x="2695575" y="2144713"/>
          <p14:tracePt t="21200" x="2663825" y="2152650"/>
          <p14:tracePt t="21203" x="2632075" y="2160588"/>
          <p14:tracePt t="21205" x="2598738" y="2160588"/>
          <p14:tracePt t="21206" x="2566988" y="2168525"/>
          <p14:tracePt t="21210" x="2503488" y="2176463"/>
          <p14:tracePt t="21214" x="2471738" y="2184400"/>
          <p14:tracePt t="21217" x="2416175" y="2192338"/>
          <p14:tracePt t="21218" x="2392363" y="2192338"/>
          <p14:tracePt t="21221" x="2368550" y="2192338"/>
          <p14:tracePt t="21222" x="2344738" y="2192338"/>
          <p14:tracePt t="21224" x="2320925" y="2200275"/>
          <p14:tracePt t="21227" x="2297113" y="2200275"/>
          <p14:tracePt t="21229" x="2273300" y="2200275"/>
          <p14:tracePt t="21234" x="2216150" y="2208213"/>
          <p14:tracePt t="21236" x="2200275" y="2208213"/>
          <p14:tracePt t="21238" x="2184400" y="2208213"/>
          <p14:tracePt t="21240" x="2168525" y="2208213"/>
          <p14:tracePt t="21243" x="2160588" y="2208213"/>
          <p14:tracePt t="21244" x="2144713" y="2208213"/>
          <p14:tracePt t="21246" x="2128838" y="2208213"/>
          <p14:tracePt t="21249" x="2112963" y="2208213"/>
          <p14:tracePt t="21250" x="2105025" y="2208213"/>
          <p14:tracePt t="21252" x="2097088" y="2208213"/>
          <p14:tracePt t="21254" x="2089150" y="2208213"/>
          <p14:tracePt t="21256" x="2073275" y="2208213"/>
          <p14:tracePt t="21261" x="2065338" y="2216150"/>
          <p14:tracePt t="21262" x="2049463" y="2216150"/>
          <p14:tracePt t="21266" x="2041525" y="2216150"/>
          <p14:tracePt t="21268" x="2033588" y="2216150"/>
          <p14:tracePt t="21270" x="2025650" y="2216150"/>
          <p14:tracePt t="21272" x="2017713" y="2216150"/>
          <p14:tracePt t="21277" x="2009775" y="2216150"/>
          <p14:tracePt t="21278" x="2001838" y="2216150"/>
          <p14:tracePt t="21281" x="1993900" y="2216150"/>
          <p14:tracePt t="21284" x="1985963" y="2216150"/>
          <p14:tracePt t="21286" x="1978025" y="2216150"/>
          <p14:tracePt t="21290" x="1970088" y="2216150"/>
          <p14:tracePt t="21294" x="1962150" y="2224088"/>
          <p14:tracePt t="21298" x="1954213" y="2224088"/>
          <p14:tracePt t="21302" x="1946275" y="2224088"/>
          <p14:tracePt t="21306" x="1938338" y="2224088"/>
          <p14:tracePt t="21312" x="1930400" y="2224088"/>
          <p14:tracePt t="21316" x="1922463" y="2224088"/>
          <p14:tracePt t="21322" x="1912938" y="2224088"/>
          <p14:tracePt t="21326" x="1905000" y="2224088"/>
          <p14:tracePt t="21332" x="1897063" y="2224088"/>
          <p14:tracePt t="21336" x="1889125" y="2224088"/>
          <p14:tracePt t="21340" x="1881188" y="2224088"/>
          <p14:tracePt t="21346" x="1873250" y="2224088"/>
          <p14:tracePt t="21350" x="1865313" y="2224088"/>
          <p14:tracePt t="21354" x="1857375" y="2224088"/>
          <p14:tracePt t="21360" x="1849438" y="2216150"/>
          <p14:tracePt t="21364" x="1841500" y="2216150"/>
          <p14:tracePt t="21368" x="1833563" y="2216150"/>
          <p14:tracePt t="21370" x="1825625" y="2216150"/>
          <p14:tracePt t="21374" x="1817688" y="2216150"/>
          <p14:tracePt t="21378" x="1809750" y="2216150"/>
          <p14:tracePt t="21382" x="1801813" y="2216150"/>
          <p14:tracePt t="21386" x="1793875" y="2216150"/>
          <p14:tracePt t="21393" x="1785938" y="2216150"/>
          <p14:tracePt t="21396" x="1778000" y="2216150"/>
          <p14:tracePt t="21400" x="1770063" y="2216150"/>
          <p14:tracePt t="21404" x="1762125" y="2216150"/>
          <p14:tracePt t="21410" x="1754188" y="2216150"/>
          <p14:tracePt t="21412" x="1746250" y="2216150"/>
          <p14:tracePt t="21416" x="1738313" y="2216150"/>
          <p14:tracePt t="21420" x="1730375" y="2224088"/>
          <p14:tracePt t="21424" x="1722438" y="2224088"/>
          <p14:tracePt t="21428" x="1714500" y="2224088"/>
          <p14:tracePt t="21432" x="1706563" y="2224088"/>
          <p14:tracePt t="21436" x="1698625" y="2224088"/>
          <p14:tracePt t="21443" x="1690688" y="2224088"/>
          <p14:tracePt t="21448" x="1682750" y="2224088"/>
          <p14:tracePt t="21454" x="1674813" y="2224088"/>
          <p14:tracePt t="21461" x="1666875" y="2224088"/>
          <p14:tracePt t="21466" x="1658938" y="2224088"/>
          <p14:tracePt t="21472" x="1651000" y="2224088"/>
          <p14:tracePt t="21478" x="1643063" y="2224088"/>
          <p14:tracePt t="21482" x="1635125" y="2224088"/>
          <p14:tracePt t="21488" x="1627188" y="2224088"/>
          <p14:tracePt t="21493" x="1619250" y="2224088"/>
          <p14:tracePt t="21496" x="1611313" y="2224088"/>
          <p14:tracePt t="21500" x="1603375" y="2224088"/>
          <p14:tracePt t="21502" x="1603375" y="2216150"/>
          <p14:tracePt t="21504" x="1595438" y="2216150"/>
          <p14:tracePt t="21506" x="1587500" y="2216150"/>
          <p14:tracePt t="21510" x="1579563" y="2216150"/>
          <p14:tracePt t="21512" x="1571625" y="2216150"/>
          <p14:tracePt t="21516" x="1562100" y="2216150"/>
          <p14:tracePt t="21518" x="1554163" y="2208213"/>
          <p14:tracePt t="21522" x="1546225" y="2208213"/>
          <p14:tracePt t="21524" x="1538288" y="2208213"/>
          <p14:tracePt t="21527" x="1530350" y="2208213"/>
          <p14:tracePt t="21530" x="1522413" y="2200275"/>
          <p14:tracePt t="21532" x="1514475" y="2200275"/>
          <p14:tracePt t="21534" x="1506538" y="2200275"/>
          <p14:tracePt t="21536" x="1498600" y="2192338"/>
          <p14:tracePt t="21538" x="1490663" y="2192338"/>
          <p14:tracePt t="21540" x="1482725" y="2192338"/>
          <p14:tracePt t="21545" x="1474788" y="2192338"/>
          <p14:tracePt t="21547" x="1466850" y="2184400"/>
          <p14:tracePt t="21548" x="1458913" y="2184400"/>
          <p14:tracePt t="21552" x="1450975" y="2184400"/>
          <p14:tracePt t="21554" x="1443038" y="2184400"/>
          <p14:tracePt t="21560" x="1435100" y="2176463"/>
          <p14:tracePt t="21563" x="1427163" y="2176463"/>
          <p14:tracePt t="21566" x="1419225" y="2176463"/>
          <p14:tracePt t="21568" x="1419225" y="2168525"/>
          <p14:tracePt t="21572" x="1411288" y="2168525"/>
          <p14:tracePt t="21608" x="1411288" y="2160588"/>
          <p14:tracePt t="21620" x="1411288" y="2152650"/>
          <p14:tracePt t="21760" x="1403350" y="2152650"/>
          <p14:tracePt t="21768" x="1403350" y="2160588"/>
          <p14:tracePt t="21770" x="1395413" y="2160588"/>
          <p14:tracePt t="21777" x="1387475" y="2160588"/>
          <p14:tracePt t="21780" x="1387475" y="2168525"/>
          <p14:tracePt t="21782" x="1379538" y="2168525"/>
          <p14:tracePt t="21788" x="1371600" y="2168525"/>
          <p14:tracePt t="21793" x="1363663" y="2168525"/>
          <p14:tracePt t="21797" x="1355725" y="2176463"/>
          <p14:tracePt t="21802" x="1347788" y="2176463"/>
          <p14:tracePt t="21806" x="1339850" y="2176463"/>
          <p14:tracePt t="21809" x="1339850" y="2184400"/>
          <p14:tracePt t="21813" x="1331913" y="2184400"/>
          <p14:tracePt t="21814" x="1323975" y="2184400"/>
          <p14:tracePt t="21818" x="1316038" y="2184400"/>
          <p14:tracePt t="21822" x="1308100" y="2184400"/>
          <p14:tracePt t="21829" x="1300163" y="2192338"/>
          <p14:tracePt t="21834" x="1292225" y="2192338"/>
          <p14:tracePt t="21844" x="1284288" y="2192338"/>
          <p14:tracePt t="21909" x="1276350" y="2192338"/>
          <p14:tracePt t="21928" x="1268413" y="2192338"/>
          <p14:tracePt t="21936" x="1260475" y="2192338"/>
          <p14:tracePt t="21944" x="1252538" y="2192338"/>
          <p14:tracePt t="21950" x="1244600" y="2192338"/>
          <p14:tracePt t="21964" x="1236663" y="2192338"/>
          <p14:tracePt t="21978" x="1228725" y="2192338"/>
          <p14:tracePt t="21988" x="1220788" y="2192338"/>
          <p14:tracePt t="21994" x="1211263" y="2192338"/>
          <p14:tracePt t="22000" x="1203325" y="2192338"/>
          <p14:tracePt t="22006" x="1195388" y="2192338"/>
          <p14:tracePt t="22014" x="1187450" y="2192338"/>
          <p14:tracePt t="22030" x="1179513" y="2192338"/>
          <p14:tracePt t="22038" x="1171575" y="2192338"/>
          <p14:tracePt t="22043" x="1163638" y="2192338"/>
          <p14:tracePt t="22046" x="1155700" y="2192338"/>
          <p14:tracePt t="22050" x="1147763" y="2184400"/>
          <p14:tracePt t="22054" x="1139825" y="2184400"/>
          <p14:tracePt t="22059" x="1131888" y="2184400"/>
          <p14:tracePt t="22063" x="1123950" y="2184400"/>
          <p14:tracePt t="22068" x="1116013" y="2184400"/>
          <p14:tracePt t="22074" x="1108075" y="2184400"/>
          <p14:tracePt t="22080" x="1100138" y="2184400"/>
          <p14:tracePt t="22086" x="1092200" y="2184400"/>
          <p14:tracePt t="22093" x="1084263" y="2184400"/>
          <p14:tracePt t="22098" x="1076325" y="2184400"/>
          <p14:tracePt t="22102" x="1068388" y="2184400"/>
          <p14:tracePt t="22110" x="1060450" y="2184400"/>
          <p14:tracePt t="22114" x="1052513" y="2184400"/>
          <p14:tracePt t="22120" x="1044575" y="2184400"/>
          <p14:tracePt t="22130" x="1036638" y="2184400"/>
          <p14:tracePt t="22140" x="1028700" y="2184400"/>
          <p14:tracePt t="22148" x="1020763" y="2184400"/>
          <p14:tracePt t="22156" x="1012825" y="2184400"/>
          <p14:tracePt t="22161" x="1004888" y="2176463"/>
          <p14:tracePt t="22164" x="996950" y="2176463"/>
          <p14:tracePt t="22168" x="989013" y="2176463"/>
          <p14:tracePt t="22172" x="981075" y="2176463"/>
          <p14:tracePt t="22174" x="973138" y="2168525"/>
          <p14:tracePt t="22178" x="965200" y="2168525"/>
          <p14:tracePt t="22182" x="957263" y="2168525"/>
          <p14:tracePt t="22184" x="949325" y="2168525"/>
          <p14:tracePt t="22188" x="941388" y="2168525"/>
          <p14:tracePt t="22190" x="933450" y="2168525"/>
          <p14:tracePt t="22194" x="925513" y="2168525"/>
          <p14:tracePt t="22196" x="917575" y="2168525"/>
          <p14:tracePt t="22200" x="909638" y="2160588"/>
          <p14:tracePt t="22203" x="901700" y="2160588"/>
          <p14:tracePt t="22206" x="893763" y="2160588"/>
          <p14:tracePt t="22210" x="885825" y="2160588"/>
          <p14:tracePt t="22212" x="877888" y="2160588"/>
          <p14:tracePt t="22214" x="868363" y="2160588"/>
          <p14:tracePt t="22218" x="860425" y="2160588"/>
          <p14:tracePt t="22221" x="852488" y="2160588"/>
          <p14:tracePt t="22224" x="844550" y="2160588"/>
          <p14:tracePt t="22227" x="836613" y="2160588"/>
          <p14:tracePt t="22230" x="828675" y="2160588"/>
          <p14:tracePt t="22232" x="820738" y="2152650"/>
          <p14:tracePt t="22236" x="812800" y="2152650"/>
          <p14:tracePt t="22246" x="796925" y="2152650"/>
          <p14:tracePt t="22248" x="788988" y="2152650"/>
          <p14:tracePt t="22252" x="781050" y="2152650"/>
          <p14:tracePt t="22260" x="773113" y="2152650"/>
          <p14:tracePt t="22262" x="765175" y="2152650"/>
          <p14:tracePt t="22266" x="757238" y="2152650"/>
          <p14:tracePt t="22272" x="749300" y="2152650"/>
          <p14:tracePt t="22278" x="741363" y="2152650"/>
          <p14:tracePt t="22290" x="733425" y="2152650"/>
          <p14:tracePt t="22352" x="733425" y="2160588"/>
          <p14:tracePt t="22356" x="725488" y="2160588"/>
          <p14:tracePt t="22359" x="725488" y="2168525"/>
          <p14:tracePt t="22363" x="725488" y="2176463"/>
          <p14:tracePt t="22366" x="717550" y="2184400"/>
          <p14:tracePt t="22370" x="717550" y="2192338"/>
          <p14:tracePt t="22372" x="717550" y="2200275"/>
          <p14:tracePt t="22375" x="709613" y="2200275"/>
          <p14:tracePt t="22377" x="709613" y="2208213"/>
          <p14:tracePt t="22380" x="709613" y="2216150"/>
          <p14:tracePt t="22382" x="709613" y="2224088"/>
          <p14:tracePt t="22384" x="701675" y="2233613"/>
          <p14:tracePt t="22386" x="701675" y="2241550"/>
          <p14:tracePt t="22390" x="701675" y="2249488"/>
          <p14:tracePt t="22394" x="701675" y="2273300"/>
          <p14:tracePt t="22397" x="701675" y="2281238"/>
          <p14:tracePt t="22398" x="701675" y="2289175"/>
          <p14:tracePt t="22400" x="701675" y="2297113"/>
          <p14:tracePt t="22402" x="701675" y="2305050"/>
          <p14:tracePt t="22404" x="701675" y="2320925"/>
          <p14:tracePt t="22406" x="701675" y="2328863"/>
          <p14:tracePt t="22411" x="701675" y="2352675"/>
          <p14:tracePt t="22412" x="701675" y="2360613"/>
          <p14:tracePt t="22414" x="701675" y="2376488"/>
          <p14:tracePt t="22416" x="701675" y="2384425"/>
          <p14:tracePt t="22418" x="701675" y="2400300"/>
          <p14:tracePt t="22421" x="693738" y="2408238"/>
          <p14:tracePt t="22422" x="693738" y="2424113"/>
          <p14:tracePt t="22424" x="693738" y="2432050"/>
          <p14:tracePt t="22427" x="685800" y="2447925"/>
          <p14:tracePt t="22428" x="685800" y="2455863"/>
          <p14:tracePt t="22430" x="685800" y="2471738"/>
          <p14:tracePt t="22432" x="685800" y="2479675"/>
          <p14:tracePt t="22434" x="685800" y="2495550"/>
          <p14:tracePt t="22436" x="677863" y="2503488"/>
          <p14:tracePt t="22438" x="677863" y="2519363"/>
          <p14:tracePt t="22440" x="677863" y="2527300"/>
          <p14:tracePt t="22443" x="677863" y="2543175"/>
          <p14:tracePt t="22445" x="669925" y="2551113"/>
          <p14:tracePt t="22446" x="669925" y="2566988"/>
          <p14:tracePt t="22449" x="669925" y="2576513"/>
          <p14:tracePt t="22450" x="669925" y="2584450"/>
          <p14:tracePt t="22452" x="669925" y="2600325"/>
          <p14:tracePt t="22454" x="669925" y="2608263"/>
          <p14:tracePt t="22456" x="669925" y="2616200"/>
          <p14:tracePt t="22460" x="661988" y="2640013"/>
          <p14:tracePt t="22462" x="661988" y="2647950"/>
          <p14:tracePt t="22464" x="661988" y="2655888"/>
          <p14:tracePt t="22466" x="661988" y="2663825"/>
          <p14:tracePt t="22469" x="661988" y="2671763"/>
          <p14:tracePt t="22470" x="661988" y="2679700"/>
          <p14:tracePt t="22472" x="654050" y="2687638"/>
          <p14:tracePt t="22474" x="654050" y="2695575"/>
          <p14:tracePt t="22477" x="654050" y="2703513"/>
          <p14:tracePt t="22479" x="654050" y="2711450"/>
          <p14:tracePt t="22480" x="654050" y="2719388"/>
          <p14:tracePt t="22483" x="654050" y="2727325"/>
          <p14:tracePt t="22484" x="654050" y="2735263"/>
          <p14:tracePt t="22486" x="654050" y="2743200"/>
          <p14:tracePt t="22488" x="646113" y="2751138"/>
          <p14:tracePt t="22490" x="646113" y="2759075"/>
          <p14:tracePt t="22494" x="646113" y="2774950"/>
          <p14:tracePt t="22496" x="646113" y="2782888"/>
          <p14:tracePt t="22499" x="646113" y="2790825"/>
          <p14:tracePt t="22500" x="646113" y="2798763"/>
          <p14:tracePt t="22502" x="646113" y="2806700"/>
          <p14:tracePt t="22504" x="646113" y="2814638"/>
          <p14:tracePt t="22506" x="646113" y="2822575"/>
          <p14:tracePt t="22511" x="646113" y="2838450"/>
          <p14:tracePt t="22514" x="638175" y="2846388"/>
          <p14:tracePt t="22516" x="638175" y="2854325"/>
          <p14:tracePt t="22518" x="638175" y="2862263"/>
          <p14:tracePt t="22520" x="638175" y="2870200"/>
          <p14:tracePt t="22522" x="638175" y="2878138"/>
          <p14:tracePt t="22524" x="638175" y="2886075"/>
          <p14:tracePt t="22527" x="638175" y="2894013"/>
          <p14:tracePt t="22530" x="638175" y="2901950"/>
          <p14:tracePt t="22532" x="638175" y="2909888"/>
          <p14:tracePt t="22534" x="638175" y="2919413"/>
          <p14:tracePt t="22536" x="638175" y="2927350"/>
          <p14:tracePt t="22538" x="638175" y="2935288"/>
          <p14:tracePt t="22540" x="638175" y="2943225"/>
          <p14:tracePt t="22543" x="638175" y="2951163"/>
          <p14:tracePt t="22547" x="638175" y="2967038"/>
          <p14:tracePt t="22549" x="638175" y="2974975"/>
          <p14:tracePt t="22550" x="638175" y="2982913"/>
          <p14:tracePt t="22552" x="638175" y="2990850"/>
          <p14:tracePt t="22554" x="638175" y="2998788"/>
          <p14:tracePt t="22556" x="638175" y="3006725"/>
          <p14:tracePt t="22561" x="638175" y="3022600"/>
          <p14:tracePt t="22563" x="646113" y="3030538"/>
          <p14:tracePt t="22564" x="646113" y="3038475"/>
          <p14:tracePt t="22566" x="646113" y="3046413"/>
          <p14:tracePt t="22568" x="646113" y="3054350"/>
          <p14:tracePt t="22570" x="646113" y="3062288"/>
          <p14:tracePt t="22572" x="646113" y="3070225"/>
          <p14:tracePt t="22575" x="646113" y="3078163"/>
          <p14:tracePt t="22577" x="646113" y="3086100"/>
          <p14:tracePt t="22581" x="654050" y="3101975"/>
          <p14:tracePt t="22582" x="654050" y="3109913"/>
          <p14:tracePt t="22584" x="654050" y="3117850"/>
          <p14:tracePt t="22586" x="661988" y="3125788"/>
          <p14:tracePt t="22588" x="661988" y="3133725"/>
          <p14:tracePt t="22590" x="661988" y="3141663"/>
          <p14:tracePt t="22595" x="661988" y="3149600"/>
          <p14:tracePt t="22596" x="661988" y="3157538"/>
          <p14:tracePt t="22598" x="661988" y="3165475"/>
          <p14:tracePt t="22600" x="669925" y="3173413"/>
          <p14:tracePt t="22602" x="669925" y="3181350"/>
          <p14:tracePt t="22606" x="669925" y="3189288"/>
          <p14:tracePt t="22610" x="669925" y="3205163"/>
          <p14:tracePt t="22612" x="669925" y="3213100"/>
          <p14:tracePt t="22614" x="677863" y="3221038"/>
          <p14:tracePt t="22616" x="677863" y="3228975"/>
          <p14:tracePt t="22620" x="677863" y="3236913"/>
          <p14:tracePt t="22622" x="677863" y="3244850"/>
          <p14:tracePt t="22625" x="677863" y="3252788"/>
          <p14:tracePt t="22627" x="677863" y="3262313"/>
          <p14:tracePt t="22629" x="685800" y="3270250"/>
          <p14:tracePt t="22630" x="685800" y="3278188"/>
          <p14:tracePt t="22634" x="685800" y="3286125"/>
          <p14:tracePt t="22636" x="685800" y="3294063"/>
          <p14:tracePt t="22638" x="685800" y="3302000"/>
          <p14:tracePt t="22641" x="693738" y="3309938"/>
          <p14:tracePt t="22643" x="693738" y="3317875"/>
          <p14:tracePt t="22645" x="693738" y="3325813"/>
          <p14:tracePt t="22648" x="693738" y="3333750"/>
          <p14:tracePt t="22650" x="693738" y="3341688"/>
          <p14:tracePt t="22652" x="701675" y="3349625"/>
          <p14:tracePt t="22655" x="701675" y="3357563"/>
          <p14:tracePt t="22661" x="701675" y="3373438"/>
          <p14:tracePt t="22662" x="709613" y="3381375"/>
          <p14:tracePt t="22666" x="709613" y="3389313"/>
          <p14:tracePt t="22668" x="709613" y="3397250"/>
          <p14:tracePt t="22672" x="717550" y="3405188"/>
          <p14:tracePt t="22676" x="717550" y="3413125"/>
          <p14:tracePt t="22680" x="717550" y="3421063"/>
          <p14:tracePt t="22684" x="717550" y="3429000"/>
          <p14:tracePt t="22686" x="725488" y="3429000"/>
          <p14:tracePt t="22688" x="725488" y="3436938"/>
          <p14:tracePt t="22693" x="725488" y="3444875"/>
          <p14:tracePt t="22698" x="725488" y="3452813"/>
          <p14:tracePt t="22704" x="733425" y="3452813"/>
          <p14:tracePt t="22706" x="733425" y="3460750"/>
          <p14:tracePt t="22714" x="733425" y="3468688"/>
          <p14:tracePt t="22724" x="741363" y="3476625"/>
          <p14:tracePt t="22734" x="741363" y="3484563"/>
          <p14:tracePt t="22738" x="749300" y="3484563"/>
          <p14:tracePt t="22743" x="749300" y="3492500"/>
          <p14:tracePt t="22748" x="757238" y="3492500"/>
          <p14:tracePt t="22751" x="757238" y="3500438"/>
          <p14:tracePt t="22756" x="765175" y="3508375"/>
          <p14:tracePt t="22762" x="773113" y="3516313"/>
          <p14:tracePt t="22766" x="781050" y="3524250"/>
          <p14:tracePt t="22770" x="788988" y="3532188"/>
          <p14:tracePt t="22772" x="788988" y="3540125"/>
          <p14:tracePt t="22776" x="796925" y="3548063"/>
          <p14:tracePt t="22780" x="804863" y="3556000"/>
          <p14:tracePt t="22784" x="812800" y="3563938"/>
          <p14:tracePt t="22788" x="820738" y="3571875"/>
          <p14:tracePt t="22793" x="828675" y="3571875"/>
          <p14:tracePt t="22794" x="828675" y="3579813"/>
          <p14:tracePt t="22799" x="836613" y="3579813"/>
          <p14:tracePt t="22800" x="836613" y="3587750"/>
          <p14:tracePt t="22804" x="844550" y="3587750"/>
          <p14:tracePt t="22810" x="844550" y="3595688"/>
          <p14:tracePt t="22818" x="852488" y="3595688"/>
          <p14:tracePt t="22922" x="860425" y="3595688"/>
          <p14:tracePt t="22930" x="868363" y="3595688"/>
          <p14:tracePt t="22934" x="877888" y="3595688"/>
          <p14:tracePt t="22940" x="885825" y="3595688"/>
          <p14:tracePt t="22944" x="893763" y="3595688"/>
          <p14:tracePt t="22950" x="901700" y="3595688"/>
          <p14:tracePt t="22953" x="909638" y="3595688"/>
          <p14:tracePt t="22954" x="909638" y="3587750"/>
          <p14:tracePt t="22956" x="917575" y="3587750"/>
          <p14:tracePt t="22961" x="925513" y="3587750"/>
          <p14:tracePt t="22962" x="933450" y="3587750"/>
          <p14:tracePt t="22966" x="941388" y="3587750"/>
          <p14:tracePt t="22969" x="949325" y="3587750"/>
          <p14:tracePt t="22970" x="957263" y="3587750"/>
          <p14:tracePt t="22972" x="965200" y="3587750"/>
          <p14:tracePt t="22977" x="973138" y="3587750"/>
          <p14:tracePt t="22978" x="981075" y="3587750"/>
          <p14:tracePt t="22980" x="989013" y="3587750"/>
          <p14:tracePt t="22983" x="996950" y="3587750"/>
          <p14:tracePt t="22984" x="1004888" y="3587750"/>
          <p14:tracePt t="22995" x="1044575" y="3587750"/>
          <p14:tracePt t="22996" x="1052513" y="3587750"/>
          <p14:tracePt t="22999" x="1068388" y="3587750"/>
          <p14:tracePt t="23000" x="1076325" y="3587750"/>
          <p14:tracePt t="23002" x="1084263" y="3587750"/>
          <p14:tracePt t="23004" x="1092200" y="3587750"/>
          <p14:tracePt t="23006" x="1100138" y="3587750"/>
          <p14:tracePt t="23011" x="1116013" y="3579813"/>
          <p14:tracePt t="23012" x="1123950" y="3579813"/>
          <p14:tracePt t="23015" x="1131888" y="3579813"/>
          <p14:tracePt t="23016" x="1139825" y="3579813"/>
          <p14:tracePt t="23018" x="1147763" y="3579813"/>
          <p14:tracePt t="23020" x="1155700" y="3579813"/>
          <p14:tracePt t="23022" x="1163638" y="3579813"/>
          <p14:tracePt t="23026" x="1171575" y="3579813"/>
          <p14:tracePt t="23028" x="1179513" y="3579813"/>
          <p14:tracePt t="23031" x="1187450" y="3579813"/>
          <p14:tracePt t="23032" x="1195388" y="3579813"/>
          <p14:tracePt t="23034" x="1203325" y="3579813"/>
          <p14:tracePt t="23036" x="1211263" y="3579813"/>
          <p14:tracePt t="23038" x="1220788" y="3579813"/>
          <p14:tracePt t="23040" x="1228725" y="3579813"/>
          <p14:tracePt t="23043" x="1236663" y="3579813"/>
          <p14:tracePt t="23047" x="1252538" y="3579813"/>
          <p14:tracePt t="23050" x="1260475" y="3579813"/>
          <p14:tracePt t="23052" x="1268413" y="3579813"/>
          <p14:tracePt t="23054" x="1276350" y="3579813"/>
          <p14:tracePt t="23056" x="1284288" y="3579813"/>
          <p14:tracePt t="23061" x="1292225" y="3579813"/>
          <p14:tracePt t="23063" x="1300163" y="3579813"/>
          <p14:tracePt t="23064" x="1308100" y="3579813"/>
          <p14:tracePt t="23068" x="1316038" y="3579813"/>
          <p14:tracePt t="23070" x="1323975" y="3579813"/>
          <p14:tracePt t="23072" x="1331913" y="3579813"/>
          <p14:tracePt t="23076" x="1339850" y="3587750"/>
          <p14:tracePt t="23079" x="1347788" y="3587750"/>
          <p14:tracePt t="23082" x="1355725" y="3587750"/>
          <p14:tracePt t="23086" x="1363663" y="3587750"/>
          <p14:tracePt t="23088" x="1371600" y="3587750"/>
          <p14:tracePt t="23094" x="1379538" y="3587750"/>
          <p14:tracePt t="23096" x="1387475" y="3579813"/>
          <p14:tracePt t="23098" x="1395413" y="3579813"/>
          <p14:tracePt t="23103" x="1403350" y="3579813"/>
          <p14:tracePt t="23106" x="1411288" y="3579813"/>
          <p14:tracePt t="23111" x="1419225" y="3579813"/>
          <p14:tracePt t="23114" x="1427163" y="3579813"/>
          <p14:tracePt t="23116" x="1435100" y="3579813"/>
          <p14:tracePt t="23118" x="1435100" y="3571875"/>
          <p14:tracePt t="23122" x="1443038" y="3571875"/>
          <p14:tracePt t="23126" x="1450975" y="3571875"/>
          <p14:tracePt t="23130" x="1450975" y="3563938"/>
          <p14:tracePt t="23132" x="1458913" y="3563938"/>
          <p14:tracePt t="23138" x="1466850" y="3563938"/>
          <p14:tracePt t="23144" x="1466850" y="3556000"/>
          <p14:tracePt t="23146" x="1474788" y="3556000"/>
          <p14:tracePt t="23156" x="1482725" y="3556000"/>
          <p14:tracePt t="23160" x="1482725" y="3548063"/>
          <p14:tracePt t="23175" x="1490663" y="3548063"/>
          <p14:tracePt t="23178" x="1490663" y="3540125"/>
          <p14:tracePt t="23270" x="1490663" y="3532188"/>
          <p14:tracePt t="23276" x="1490663" y="3524250"/>
          <p14:tracePt t="23282" x="1490663" y="3516313"/>
          <p14:tracePt t="23288" x="1490663" y="3508375"/>
          <p14:tracePt t="23294" x="1498600" y="3508375"/>
          <p14:tracePt t="23296" x="1498600" y="3500438"/>
          <p14:tracePt t="23306" x="1498600" y="3492500"/>
          <p14:tracePt t="23316" x="1506538" y="3484563"/>
          <p14:tracePt t="23330" x="1506538" y="3476625"/>
          <p14:tracePt t="23426" x="1506538" y="3468688"/>
          <p14:tracePt t="23446" x="1506538" y="3460750"/>
          <p14:tracePt t="23459" x="1514475" y="3460750"/>
          <p14:tracePt t="23474" x="1514475" y="3452813"/>
          <p14:tracePt t="23489" x="1514475" y="3444875"/>
          <p14:tracePt t="23499" x="1514475" y="3436938"/>
          <p14:tracePt t="23506" x="1514475" y="3429000"/>
          <p14:tracePt t="23510" x="1522413" y="3421063"/>
          <p14:tracePt t="23514" x="1522413" y="3413125"/>
          <p14:tracePt t="23520" x="1530350" y="3405188"/>
          <p14:tracePt t="23524" x="1530350" y="3397250"/>
          <p14:tracePt t="23528" x="1538288" y="3389313"/>
          <p14:tracePt t="23532" x="1538288" y="3381375"/>
          <p14:tracePt t="23536" x="1546225" y="3373438"/>
          <p14:tracePt t="23540" x="1546225" y="3365500"/>
          <p14:tracePt t="23543" x="1554163" y="3365500"/>
          <p14:tracePt t="23548" x="1562100" y="3349625"/>
          <p14:tracePt t="23550" x="1562100" y="3341688"/>
          <p14:tracePt t="23554" x="1571625" y="3333750"/>
          <p14:tracePt t="23556" x="1571625" y="3325813"/>
          <p14:tracePt t="23560" x="1579563" y="3317875"/>
          <p14:tracePt t="23565" x="1587500" y="3309938"/>
          <p14:tracePt t="23566" x="1587500" y="3302000"/>
          <p14:tracePt t="23568" x="1595438" y="3294063"/>
          <p14:tracePt t="23572" x="1603375" y="3286125"/>
          <p14:tracePt t="23574" x="1603375" y="3278188"/>
          <p14:tracePt t="23578" x="1611313" y="3270250"/>
          <p14:tracePt t="23580" x="1619250" y="3262313"/>
          <p14:tracePt t="23582" x="1619250" y="3252788"/>
          <p14:tracePt t="23584" x="1627188" y="3244850"/>
          <p14:tracePt t="23586" x="1627188" y="3236913"/>
          <p14:tracePt t="23588" x="1635125" y="3228975"/>
          <p14:tracePt t="23590" x="1635125" y="3221038"/>
          <p14:tracePt t="23593" x="1635125" y="3213100"/>
          <p14:tracePt t="23594" x="1643063" y="3205163"/>
          <p14:tracePt t="23598" x="1651000" y="3189288"/>
          <p14:tracePt t="23600" x="1651000" y="3181350"/>
          <p14:tracePt t="23602" x="1658938" y="3173413"/>
          <p14:tracePt t="23604" x="1658938" y="3157538"/>
          <p14:tracePt t="23606" x="1666875" y="3149600"/>
          <p14:tracePt t="23610" x="1666875" y="3133725"/>
          <p14:tracePt t="23615" x="1674813" y="3109913"/>
          <p14:tracePt t="23616" x="1674813" y="3101975"/>
          <p14:tracePt t="23618" x="1674813" y="3094038"/>
          <p14:tracePt t="23620" x="1682750" y="3086100"/>
          <p14:tracePt t="23622" x="1682750" y="3070225"/>
          <p14:tracePt t="23624" x="1682750" y="3062288"/>
          <p14:tracePt t="23627" x="1682750" y="3054350"/>
          <p14:tracePt t="23629" x="1682750" y="3046413"/>
          <p14:tracePt t="23631" x="1682750" y="3038475"/>
          <p14:tracePt t="23632" x="1682750" y="3022600"/>
          <p14:tracePt t="23634" x="1682750" y="3014663"/>
          <p14:tracePt t="23636" x="1682750" y="3006725"/>
          <p14:tracePt t="23639" x="1682750" y="2998788"/>
          <p14:tracePt t="23640" x="1682750" y="2990850"/>
          <p14:tracePt t="23643" x="1682750" y="2982913"/>
          <p14:tracePt t="23645" x="1682750" y="2974975"/>
          <p14:tracePt t="23646" x="1682750" y="2967038"/>
          <p14:tracePt t="23648" x="1674813" y="2959100"/>
          <p14:tracePt t="23650" x="1674813" y="2951163"/>
          <p14:tracePt t="23652" x="1674813" y="2943225"/>
          <p14:tracePt t="23655" x="1674813" y="2935288"/>
          <p14:tracePt t="23656" x="1666875" y="2927350"/>
          <p14:tracePt t="23660" x="1666875" y="2909888"/>
          <p14:tracePt t="23662" x="1666875" y="2901950"/>
          <p14:tracePt t="23664" x="1658938" y="2894013"/>
          <p14:tracePt t="23666" x="1658938" y="2886075"/>
          <p14:tracePt t="23668" x="1658938" y="2878138"/>
          <p14:tracePt t="23671" x="1651000" y="2870200"/>
          <p14:tracePt t="23672" x="1651000" y="2862263"/>
          <p14:tracePt t="23674" x="1643063" y="2862263"/>
          <p14:tracePt t="23677" x="1643063" y="2854325"/>
          <p14:tracePt t="23679" x="1635125" y="2846388"/>
          <p14:tracePt t="23681" x="1635125" y="2838450"/>
          <p14:tracePt t="23682" x="1627188" y="2830513"/>
          <p14:tracePt t="23684" x="1627188" y="2822575"/>
          <p14:tracePt t="23687" x="1619250" y="2814638"/>
          <p14:tracePt t="23688" x="1619250" y="2806700"/>
          <p14:tracePt t="23690" x="1611313" y="2798763"/>
          <p14:tracePt t="23693" x="1611313" y="2790825"/>
          <p14:tracePt t="23695" x="1603375" y="2782888"/>
          <p14:tracePt t="23697" x="1595438" y="2774950"/>
          <p14:tracePt t="23698" x="1587500" y="2767013"/>
          <p14:tracePt t="23700" x="1587500" y="2759075"/>
          <p14:tracePt t="23703" x="1579563" y="2751138"/>
          <p14:tracePt t="23704" x="1571625" y="2743200"/>
          <p14:tracePt t="23706" x="1562100" y="2735263"/>
          <p14:tracePt t="23710" x="1546225" y="2719388"/>
          <p14:tracePt t="23714" x="1530350" y="2703513"/>
          <p14:tracePt t="23716" x="1514475" y="2695575"/>
          <p14:tracePt t="23718" x="1506538" y="2695575"/>
          <p14:tracePt t="23720" x="1498600" y="2687638"/>
          <p14:tracePt t="23722" x="1490663" y="2679700"/>
          <p14:tracePt t="23724" x="1474788" y="2671763"/>
          <p14:tracePt t="23726" x="1466850" y="2663825"/>
          <p14:tracePt t="23729" x="1458913" y="2655888"/>
          <p14:tracePt t="23730" x="1443038" y="2647950"/>
          <p14:tracePt t="23732" x="1435100" y="2640013"/>
          <p14:tracePt t="23734" x="1427163" y="2640013"/>
          <p14:tracePt t="23736" x="1419225" y="2632075"/>
          <p14:tracePt t="23738" x="1403350" y="2624138"/>
          <p14:tracePt t="23740" x="1395413" y="2624138"/>
          <p14:tracePt t="23742" x="1387475" y="2616200"/>
          <p14:tracePt t="23745" x="1379538" y="2608263"/>
          <p14:tracePt t="23747" x="1371600" y="2608263"/>
          <p14:tracePt t="23748" x="1363663" y="2600325"/>
          <p14:tracePt t="23750" x="1355725" y="2600325"/>
          <p14:tracePt t="23752" x="1347788" y="2592388"/>
          <p14:tracePt t="23754" x="1339850" y="2584450"/>
          <p14:tracePt t="23759" x="1331913" y="2584450"/>
          <p14:tracePt t="23760" x="1323975" y="2576513"/>
          <p14:tracePt t="23762" x="1316038" y="2576513"/>
          <p14:tracePt t="23766" x="1308100" y="2576513"/>
          <p14:tracePt t="23770" x="1308100" y="2566988"/>
          <p14:tracePt t="23772" x="1300163" y="2566988"/>
          <p14:tracePt t="23778" x="1292225" y="2566988"/>
          <p14:tracePt t="23813" x="1284288" y="2566988"/>
          <p14:tracePt t="23827" x="1276350" y="2566988"/>
          <p14:tracePt t="23832" x="1268413" y="2566988"/>
          <p14:tracePt t="23836" x="1260475" y="2566988"/>
          <p14:tracePt t="23840" x="1252538" y="2566988"/>
          <p14:tracePt t="23843" x="1244600" y="2566988"/>
          <p14:tracePt t="23846" x="1236663" y="2566988"/>
          <p14:tracePt t="23848" x="1228725" y="2566988"/>
          <p14:tracePt t="23852" x="1220788" y="2566988"/>
          <p14:tracePt t="23854" x="1211263" y="2559050"/>
          <p14:tracePt t="23856" x="1203325" y="2559050"/>
          <p14:tracePt t="23861" x="1195388" y="2559050"/>
          <p14:tracePt t="23862" x="1187450" y="2559050"/>
          <p14:tracePt t="23866" x="1179513" y="2559050"/>
          <p14:tracePt t="23870" x="1171575" y="2559050"/>
          <p14:tracePt t="23874" x="1163638" y="2559050"/>
          <p14:tracePt t="23878" x="1155700" y="2559050"/>
          <p14:tracePt t="23884" x="1147763" y="2559050"/>
          <p14:tracePt t="23948" x="1147763" y="2551113"/>
          <p14:tracePt t="23970" x="1155700" y="2551113"/>
          <p14:tracePt t="23986" x="1163638" y="2551113"/>
          <p14:tracePt t="23994" x="1171575" y="2551113"/>
          <p14:tracePt t="24001" x="1179513" y="2551113"/>
          <p14:tracePt t="24005" x="1187450" y="2551113"/>
          <p14:tracePt t="24006" x="1187450" y="2543175"/>
          <p14:tracePt t="24010" x="1195388" y="2543175"/>
          <p14:tracePt t="24012" x="1203325" y="2543175"/>
          <p14:tracePt t="24016" x="1211263" y="2543175"/>
          <p14:tracePt t="24020" x="1220788" y="2543175"/>
          <p14:tracePt t="24026" x="1228725" y="2543175"/>
          <p14:tracePt t="24030" x="1236663" y="2535238"/>
          <p14:tracePt t="24034" x="1244600" y="2535238"/>
          <p14:tracePt t="24040" x="1252538" y="2535238"/>
          <p14:tracePt t="24046" x="1260475" y="2535238"/>
          <p14:tracePt t="24052" x="1268413" y="2535238"/>
          <p14:tracePt t="24061" x="1276350" y="2535238"/>
          <p14:tracePt t="24070" x="1284288" y="2535238"/>
          <p14:tracePt t="24079" x="1292225" y="2535238"/>
          <p14:tracePt t="24086" x="1300163" y="2535238"/>
          <p14:tracePt t="24094" x="1308100" y="2535238"/>
          <p14:tracePt t="24100" x="1316038" y="2535238"/>
          <p14:tracePt t="24105" x="1323975" y="2535238"/>
          <p14:tracePt t="24110" x="1331913" y="2535238"/>
          <p14:tracePt t="24112" x="1339850" y="2535238"/>
          <p14:tracePt t="24116" x="1347788" y="2535238"/>
          <p14:tracePt t="24120" x="1355725" y="2535238"/>
          <p14:tracePt t="24124" x="1363663" y="2535238"/>
          <p14:tracePt t="24128" x="1371600" y="2535238"/>
          <p14:tracePt t="24134" x="1379538" y="2535238"/>
          <p14:tracePt t="24139" x="1387475" y="2535238"/>
          <p14:tracePt t="24143" x="1395413" y="2535238"/>
          <p14:tracePt t="24148" x="1403350" y="2535238"/>
          <p14:tracePt t="24152" x="1411288" y="2535238"/>
          <p14:tracePt t="24160" x="1419225" y="2535238"/>
          <p14:tracePt t="24168" x="1427163" y="2535238"/>
          <p14:tracePt t="24216" x="1435100" y="2535238"/>
          <p14:tracePt t="24244" x="1443038" y="2535238"/>
          <p14:tracePt t="24434" x="1450975" y="2535238"/>
          <p14:tracePt t="24439" x="1450975" y="2527300"/>
          <p14:tracePt t="24446" x="1458913" y="2527300"/>
          <p14:tracePt t="24460" x="1466850" y="2527300"/>
          <p14:tracePt t="24476" x="1466850" y="2519363"/>
          <p14:tracePt t="24479" x="1474788" y="2519363"/>
          <p14:tracePt t="24524" x="1474788" y="2527300"/>
          <p14:tracePt t="24538" x="1482725" y="2527300"/>
          <p14:tracePt t="24546" x="1490663" y="2527300"/>
          <p14:tracePt t="24549" x="1490663" y="2535238"/>
          <p14:tracePt t="24551" x="1498600" y="2535238"/>
          <p14:tracePt t="24556" x="1506538" y="2543175"/>
          <p14:tracePt t="24561" x="1514475" y="2543175"/>
          <p14:tracePt t="24564" x="1522413" y="2543175"/>
          <p14:tracePt t="24568" x="1522413" y="2551113"/>
          <p14:tracePt t="24570" x="1530350" y="2551113"/>
          <p14:tracePt t="24574" x="1538288" y="2551113"/>
          <p14:tracePt t="24580" x="1546225" y="2559050"/>
          <p14:tracePt t="24582" x="1554163" y="2559050"/>
          <p14:tracePt t="24586" x="1562100" y="2559050"/>
          <p14:tracePt t="24590" x="1571625" y="2559050"/>
          <p14:tracePt t="24593" x="1571625" y="2566988"/>
          <p14:tracePt t="24596" x="1579563" y="2566988"/>
          <p14:tracePt t="24600" x="1587500" y="2566988"/>
          <p14:tracePt t="24604" x="1587500" y="2576513"/>
          <p14:tracePt t="24606" x="1595438" y="2576513"/>
          <p14:tracePt t="24612" x="1603375" y="2576513"/>
          <p14:tracePt t="24620" x="1611313" y="2576513"/>
          <p14:tracePt t="24627" x="1611313" y="2584450"/>
          <p14:tracePt t="24632" x="1619250" y="2584450"/>
          <p14:tracePt t="24767" x="1611313" y="2584450"/>
          <p14:tracePt t="24822" x="1611313" y="2592388"/>
          <p14:tracePt t="24828" x="1603375" y="2592388"/>
          <p14:tracePt t="24840" x="1595438" y="2592388"/>
          <p14:tracePt t="24848" x="1587500" y="2592388"/>
          <p14:tracePt t="24850" x="1587500" y="2600325"/>
          <p14:tracePt t="24856" x="1579563" y="2600325"/>
          <p14:tracePt t="24862" x="1571625" y="2600325"/>
          <p14:tracePt t="24868" x="1562100" y="2608263"/>
          <p14:tracePt t="24874" x="1554163" y="2608263"/>
          <p14:tracePt t="24878" x="1546225" y="2608263"/>
          <p14:tracePt t="24882" x="1546225" y="2616200"/>
          <p14:tracePt t="24884" x="1538288" y="2616200"/>
          <p14:tracePt t="24890" x="1530350" y="2616200"/>
          <p14:tracePt t="24896" x="1522413" y="2616200"/>
          <p14:tracePt t="24902" x="1514475" y="2624138"/>
          <p14:tracePt t="24910" x="1506538" y="2624138"/>
          <p14:tracePt t="24916" x="1498600" y="2624138"/>
          <p14:tracePt t="24922" x="1490663" y="2624138"/>
          <p14:tracePt t="24925" x="1490663" y="2632075"/>
          <p14:tracePt t="25082" x="1498600" y="2632075"/>
          <p14:tracePt t="25088" x="1498600" y="2624138"/>
          <p14:tracePt t="25092" x="1506538" y="2624138"/>
          <p14:tracePt t="25098" x="1514475" y="2624138"/>
          <p14:tracePt t="25100" x="1514475" y="2632075"/>
          <p14:tracePt t="25106" x="1522413" y="2632075"/>
          <p14:tracePt t="25114" x="1538288" y="2632075"/>
          <p14:tracePt t="25116" x="1546225" y="2632075"/>
          <p14:tracePt t="25118" x="1554163" y="2632075"/>
          <p14:tracePt t="25122" x="1562100" y="2632075"/>
          <p14:tracePt t="25125" x="1571625" y="2632075"/>
          <p14:tracePt t="25127" x="1579563" y="2632075"/>
          <p14:tracePt t="25130" x="1587500" y="2640013"/>
          <p14:tracePt t="25132" x="1595438" y="2640013"/>
          <p14:tracePt t="25134" x="1603375" y="2640013"/>
          <p14:tracePt t="25136" x="1611313" y="2640013"/>
          <p14:tracePt t="25138" x="1619250" y="2640013"/>
          <p14:tracePt t="25141" x="1627188" y="2640013"/>
          <p14:tracePt t="25144" x="1635125" y="2640013"/>
          <p14:tracePt t="25146" x="1643063" y="2640013"/>
          <p14:tracePt t="25148" x="1651000" y="2640013"/>
          <p14:tracePt t="25150" x="1658938" y="2640013"/>
          <p14:tracePt t="25152" x="1666875" y="2640013"/>
          <p14:tracePt t="25155" x="1674813" y="2640013"/>
          <p14:tracePt t="25156" x="1682750" y="2640013"/>
          <p14:tracePt t="25161" x="1690688" y="2640013"/>
          <p14:tracePt t="25163" x="1698625" y="2640013"/>
          <p14:tracePt t="25164" x="1706563" y="2640013"/>
          <p14:tracePt t="25166" x="1714500" y="2640013"/>
          <p14:tracePt t="25168" x="1722438" y="2640013"/>
          <p14:tracePt t="25171" x="1730375" y="2640013"/>
          <p14:tracePt t="25172" x="1738313" y="2640013"/>
          <p14:tracePt t="25174" x="1746250" y="2640013"/>
          <p14:tracePt t="25178" x="1754188" y="2640013"/>
          <p14:tracePt t="25180" x="1762125" y="2640013"/>
          <p14:tracePt t="25182" x="1770063" y="2632075"/>
          <p14:tracePt t="25184" x="1778000" y="2632075"/>
          <p14:tracePt t="25187" x="1785938" y="2632075"/>
          <p14:tracePt t="25188" x="1793875" y="2632075"/>
          <p14:tracePt t="25190" x="1801813" y="2632075"/>
          <p14:tracePt t="25193" x="1809750" y="2632075"/>
          <p14:tracePt t="25195" x="1817688" y="2632075"/>
          <p14:tracePt t="25196" x="1825625" y="2632075"/>
          <p14:tracePt t="25198" x="1833563" y="2632075"/>
          <p14:tracePt t="25200" x="1841500" y="2624138"/>
          <p14:tracePt t="25202" x="1849438" y="2624138"/>
          <p14:tracePt t="25204" x="1857375" y="2624138"/>
          <p14:tracePt t="25206" x="1865313" y="2624138"/>
          <p14:tracePt t="25211" x="1881188" y="2624138"/>
          <p14:tracePt t="25212" x="1889125" y="2624138"/>
          <p14:tracePt t="25214" x="1897063" y="2624138"/>
          <p14:tracePt t="25216" x="1905000" y="2624138"/>
          <p14:tracePt t="25219" x="1922463" y="2624138"/>
          <p14:tracePt t="25220" x="1930400" y="2624138"/>
          <p14:tracePt t="25222" x="1938338" y="2624138"/>
          <p14:tracePt t="25224" x="1946275" y="2624138"/>
          <p14:tracePt t="25226" x="1954213" y="2624138"/>
          <p14:tracePt t="25228" x="1962150" y="2616200"/>
          <p14:tracePt t="25230" x="1970088" y="2616200"/>
          <p14:tracePt t="25232" x="1978025" y="2616200"/>
          <p14:tracePt t="25234" x="1985963" y="2616200"/>
          <p14:tracePt t="25236" x="1993900" y="2616200"/>
          <p14:tracePt t="25238" x="2001838" y="2616200"/>
          <p14:tracePt t="25240" x="2017713" y="2616200"/>
          <p14:tracePt t="25243" x="2025650" y="2616200"/>
          <p14:tracePt t="25245" x="2033588" y="2616200"/>
          <p14:tracePt t="25246" x="2041525" y="2616200"/>
          <p14:tracePt t="25249" x="2049463" y="2616200"/>
          <p14:tracePt t="25250" x="2057400" y="2616200"/>
          <p14:tracePt t="25252" x="2073275" y="2616200"/>
          <p14:tracePt t="25254" x="2081213" y="2616200"/>
          <p14:tracePt t="25256" x="2089150" y="2616200"/>
          <p14:tracePt t="25261" x="2112963" y="2616200"/>
          <p14:tracePt t="25262" x="2120900" y="2616200"/>
          <p14:tracePt t="25265" x="2128838" y="2616200"/>
          <p14:tracePt t="25266" x="2136775" y="2616200"/>
          <p14:tracePt t="25268" x="2152650" y="2616200"/>
          <p14:tracePt t="25270" x="2160588" y="2616200"/>
          <p14:tracePt t="25272" x="2168525" y="2616200"/>
          <p14:tracePt t="25274" x="2184400" y="2616200"/>
          <p14:tracePt t="25276" x="2192338" y="2616200"/>
          <p14:tracePt t="25278" x="2200275" y="2616200"/>
          <p14:tracePt t="25280" x="2216150" y="2616200"/>
          <p14:tracePt t="25282" x="2224088" y="2616200"/>
          <p14:tracePt t="25284" x="2232025" y="2616200"/>
          <p14:tracePt t="25286" x="2239963" y="2616200"/>
          <p14:tracePt t="25288" x="2255838" y="2616200"/>
          <p14:tracePt t="25290" x="2265363" y="2616200"/>
          <p14:tracePt t="25293" x="2273300" y="2616200"/>
          <p14:tracePt t="25295" x="2281238" y="2616200"/>
          <p14:tracePt t="25297" x="2289175" y="2616200"/>
          <p14:tracePt t="25298" x="2305050" y="2616200"/>
          <p14:tracePt t="25300" x="2312988" y="2616200"/>
          <p14:tracePt t="25302" x="2320925" y="2616200"/>
          <p14:tracePt t="25304" x="2328863" y="2616200"/>
          <p14:tracePt t="25306" x="2336800" y="2616200"/>
          <p14:tracePt t="25310" x="2352675" y="2624138"/>
          <p14:tracePt t="25313" x="2360613" y="2624138"/>
          <p14:tracePt t="25314" x="2368550" y="2624138"/>
          <p14:tracePt t="25318" x="2376488" y="2624138"/>
          <p14:tracePt t="25320" x="2384425" y="2624138"/>
          <p14:tracePt t="25324" x="2392363" y="2624138"/>
          <p14:tracePt t="25327" x="2400300" y="2624138"/>
          <p14:tracePt t="25330" x="2408238" y="2624138"/>
          <p14:tracePt t="25334" x="2416175" y="2624138"/>
          <p14:tracePt t="25338" x="2424113" y="2624138"/>
          <p14:tracePt t="25345" x="2432050" y="2624138"/>
          <p14:tracePt t="25348" x="2439988" y="2624138"/>
          <p14:tracePt t="25361" x="2447925" y="2624138"/>
          <p14:tracePt t="25504" x="2455863" y="2624138"/>
          <p14:tracePt t="25518" x="2463800" y="2624138"/>
          <p14:tracePt t="25524" x="2471738" y="2624138"/>
          <p14:tracePt t="25526" x="2471738" y="2616200"/>
          <p14:tracePt t="25530" x="2479675" y="2616200"/>
          <p14:tracePt t="25532" x="2487613" y="2616200"/>
          <p14:tracePt t="25536" x="2495550" y="2616200"/>
          <p14:tracePt t="25540" x="2503488" y="2616200"/>
          <p14:tracePt t="25544" x="2511425" y="2616200"/>
          <p14:tracePt t="25548" x="2519363" y="2616200"/>
          <p14:tracePt t="25552" x="2527300" y="2616200"/>
          <p14:tracePt t="25556" x="2535238" y="2616200"/>
          <p14:tracePt t="25560" x="2543175" y="2608263"/>
          <p14:tracePt t="25564" x="2551113" y="2608263"/>
          <p14:tracePt t="25568" x="2559050" y="2608263"/>
          <p14:tracePt t="25570" x="2566988" y="2608263"/>
          <p14:tracePt t="25574" x="2574925" y="2608263"/>
          <p14:tracePt t="25578" x="2582863" y="2608263"/>
          <p14:tracePt t="25580" x="2590800" y="2608263"/>
          <p14:tracePt t="25582" x="2598738" y="2608263"/>
          <p14:tracePt t="25584" x="2606675" y="2608263"/>
          <p14:tracePt t="25586" x="2616200" y="2608263"/>
          <p14:tracePt t="25588" x="2624138" y="2608263"/>
          <p14:tracePt t="25590" x="2632075" y="2608263"/>
          <p14:tracePt t="25595" x="2647950" y="2608263"/>
          <p14:tracePt t="25596" x="2655888" y="2608263"/>
          <p14:tracePt t="25598" x="2663825" y="2616200"/>
          <p14:tracePt t="25600" x="2671763" y="2616200"/>
          <p14:tracePt t="25602" x="2679700" y="2616200"/>
          <p14:tracePt t="25604" x="2687638" y="2616200"/>
          <p14:tracePt t="25606" x="2695575" y="2616200"/>
          <p14:tracePt t="25610" x="2711450" y="2616200"/>
          <p14:tracePt t="25612" x="2719388" y="2616200"/>
          <p14:tracePt t="25614" x="2735263" y="2616200"/>
          <p14:tracePt t="25616" x="2743200" y="2624138"/>
          <p14:tracePt t="25618" x="2751138" y="2624138"/>
          <p14:tracePt t="25620" x="2759075" y="2624138"/>
          <p14:tracePt t="25622" x="2767013" y="2624138"/>
          <p14:tracePt t="25625" x="2782888" y="2624138"/>
          <p14:tracePt t="25627" x="2790825" y="2624138"/>
          <p14:tracePt t="25629" x="2798763" y="2624138"/>
          <p14:tracePt t="25630" x="2806700" y="2624138"/>
          <p14:tracePt t="25632" x="2822575" y="2624138"/>
          <p14:tracePt t="25634" x="2830513" y="2632075"/>
          <p14:tracePt t="25636" x="2838450" y="2632075"/>
          <p14:tracePt t="25638" x="2854325" y="2632075"/>
          <p14:tracePt t="25640" x="2862263" y="2632075"/>
          <p14:tracePt t="25643" x="2870200" y="2632075"/>
          <p14:tracePt t="25645" x="2878138" y="2632075"/>
          <p14:tracePt t="25646" x="2894013" y="2624138"/>
          <p14:tracePt t="25648" x="2901950" y="2624138"/>
          <p14:tracePt t="25650" x="2909888" y="2624138"/>
          <p14:tracePt t="25652" x="2917825" y="2624138"/>
          <p14:tracePt t="25654" x="2933700" y="2616200"/>
          <p14:tracePt t="25656" x="2941638" y="2616200"/>
          <p14:tracePt t="25661" x="2957513" y="2616200"/>
          <p14:tracePt t="25662" x="2974975" y="2608263"/>
          <p14:tracePt t="25664" x="2982913" y="2608263"/>
          <p14:tracePt t="25666" x="2990850" y="2608263"/>
          <p14:tracePt t="25668" x="2998788" y="2600325"/>
          <p14:tracePt t="25671" x="3014663" y="2600325"/>
          <p14:tracePt t="25672" x="3022600" y="2600325"/>
          <p14:tracePt t="25674" x="3030538" y="2592388"/>
          <p14:tracePt t="25677" x="3046413" y="2584450"/>
          <p14:tracePt t="25680" x="3062288" y="2576513"/>
          <p14:tracePt t="25682" x="3078163" y="2576513"/>
          <p14:tracePt t="25684" x="3086100" y="2576513"/>
          <p14:tracePt t="25686" x="3094038" y="2566988"/>
          <p14:tracePt t="25688" x="3101975" y="2566988"/>
          <p14:tracePt t="25690" x="3117850" y="2559050"/>
          <p14:tracePt t="25693" x="3125788" y="2559050"/>
          <p14:tracePt t="25694" x="3133725" y="2551113"/>
          <p14:tracePt t="25697" x="3141663" y="2551113"/>
          <p14:tracePt t="25698" x="3149600" y="2551113"/>
          <p14:tracePt t="25700" x="3165475" y="2543175"/>
          <p14:tracePt t="25703" x="3173413" y="2543175"/>
          <p14:tracePt t="25704" x="3181350" y="2543175"/>
          <p14:tracePt t="25706" x="3189288" y="2543175"/>
          <p14:tracePt t="25710" x="3205163" y="2535238"/>
          <p14:tracePt t="25714" x="3221038" y="2535238"/>
          <p14:tracePt t="25716" x="3228975" y="2535238"/>
          <p14:tracePt t="25719" x="3244850" y="2535238"/>
          <p14:tracePt t="25720" x="3252788" y="2535238"/>
          <p14:tracePt t="25722" x="3260725" y="2535238"/>
          <p14:tracePt t="25724" x="3268663" y="2535238"/>
          <p14:tracePt t="25727" x="3276600" y="2535238"/>
          <p14:tracePt t="25729" x="3284538" y="2535238"/>
          <p14:tracePt t="25730" x="3292475" y="2535238"/>
          <p14:tracePt t="25732" x="3300413" y="2535238"/>
          <p14:tracePt t="25734" x="3308350" y="2535238"/>
          <p14:tracePt t="25736" x="3317875" y="2535238"/>
          <p14:tracePt t="25738" x="3325813" y="2543175"/>
          <p14:tracePt t="25743" x="3333750" y="2543175"/>
          <p14:tracePt t="25745" x="3341688" y="2543175"/>
          <p14:tracePt t="25746" x="3349625" y="2543175"/>
          <p14:tracePt t="25749" x="3357563" y="2551113"/>
          <p14:tracePt t="25750" x="3365500" y="2551113"/>
          <p14:tracePt t="25752" x="3373438" y="2551113"/>
          <p14:tracePt t="25754" x="3381375" y="2551113"/>
          <p14:tracePt t="25756" x="3389313" y="2551113"/>
          <p14:tracePt t="25760" x="3405188" y="2559050"/>
          <p14:tracePt t="25762" x="3413125" y="2559050"/>
          <p14:tracePt t="25765" x="3421063" y="2559050"/>
          <p14:tracePt t="25768" x="3429000" y="2566988"/>
          <p14:tracePt t="25770" x="3436938" y="2566988"/>
          <p14:tracePt t="25772" x="3444875" y="2566988"/>
          <p14:tracePt t="25774" x="3460750" y="2566988"/>
          <p14:tracePt t="25777" x="3468688" y="2566988"/>
          <p14:tracePt t="25779" x="3476625" y="2566988"/>
          <p14:tracePt t="25782" x="3492500" y="2576513"/>
          <p14:tracePt t="25784" x="3500438" y="2576513"/>
          <p14:tracePt t="25786" x="3508375" y="2576513"/>
          <p14:tracePt t="25788" x="3524250" y="2576513"/>
          <p14:tracePt t="25790" x="3532188" y="2584450"/>
          <p14:tracePt t="25793" x="3540125" y="2584450"/>
          <p14:tracePt t="25796" x="3548063" y="2584450"/>
          <p14:tracePt t="25798" x="3571875" y="2584450"/>
          <p14:tracePt t="25800" x="3579813" y="2584450"/>
          <p14:tracePt t="25802" x="3595688" y="2584450"/>
          <p14:tracePt t="25804" x="3603625" y="2584450"/>
          <p14:tracePt t="25806" x="3611563" y="2584450"/>
          <p14:tracePt t="25811" x="3635375" y="2584450"/>
          <p14:tracePt t="25813" x="3643313" y="2584450"/>
          <p14:tracePt t="25815" x="3660775" y="2584450"/>
          <p14:tracePt t="25816" x="3668713" y="2584450"/>
          <p14:tracePt t="25818" x="3676650" y="2592388"/>
          <p14:tracePt t="25820" x="3692525" y="2592388"/>
          <p14:tracePt t="25822" x="3700463" y="2592388"/>
          <p14:tracePt t="25824" x="3708400" y="2592388"/>
          <p14:tracePt t="25828" x="3732213" y="2592388"/>
          <p14:tracePt t="25830" x="3748088" y="2592388"/>
          <p14:tracePt t="25832" x="3756025" y="2592388"/>
          <p14:tracePt t="25834" x="3763963" y="2592388"/>
          <p14:tracePt t="25836" x="3779838" y="2592388"/>
          <p14:tracePt t="25838" x="3787775" y="2592388"/>
          <p14:tracePt t="25840" x="3795713" y="2592388"/>
          <p14:tracePt t="25843" x="3811588" y="2592388"/>
          <p14:tracePt t="25845" x="3819525" y="2592388"/>
          <p14:tracePt t="25847" x="3827463" y="2592388"/>
          <p14:tracePt t="25848" x="3843338" y="2592388"/>
          <p14:tracePt t="25850" x="3851275" y="2600325"/>
          <p14:tracePt t="25852" x="3859213" y="2600325"/>
          <p14:tracePt t="25854" x="3875088" y="2600325"/>
          <p14:tracePt t="25856" x="3883025" y="2600325"/>
          <p14:tracePt t="25861" x="3898900" y="2600325"/>
          <p14:tracePt t="25862" x="3906838" y="2600325"/>
          <p14:tracePt t="25864" x="3922713" y="2600325"/>
          <p14:tracePt t="25866" x="3930650" y="2600325"/>
          <p14:tracePt t="25868" x="3938588" y="2600325"/>
          <p14:tracePt t="25870" x="3946525" y="2600325"/>
          <p14:tracePt t="25872" x="3954463" y="2600325"/>
          <p14:tracePt t="25875" x="3962400" y="2608263"/>
          <p14:tracePt t="25877" x="3970338" y="2608263"/>
          <p14:tracePt t="25880" x="3978275" y="2608263"/>
          <p14:tracePt t="25882" x="3986213" y="2608263"/>
          <p14:tracePt t="25884" x="3994150" y="2608263"/>
          <p14:tracePt t="25888" x="4002088" y="2608263"/>
          <p14:tracePt t="25890" x="4011613" y="2608263"/>
          <p14:tracePt t="25894" x="4019550" y="2608263"/>
          <p14:tracePt t="25898" x="4027488" y="2608263"/>
          <p14:tracePt t="25902" x="4035425" y="2608263"/>
          <p14:tracePt t="25910" x="4043363" y="2608263"/>
          <p14:tracePt t="25916" x="4051300" y="2608263"/>
          <p14:tracePt t="26186" x="4059238" y="2608263"/>
          <p14:tracePt t="26921" x="4067175" y="2608263"/>
          <p14:tracePt t="26925" x="4067175" y="2600325"/>
          <p14:tracePt t="26948" x="4075113" y="2600325"/>
          <p14:tracePt t="27646" x="4075113" y="2592388"/>
          <p14:tracePt t="27842" x="4075113" y="2584450"/>
          <p14:tracePt t="27845" x="4067175" y="2584450"/>
          <p14:tracePt t="27862" x="4067175" y="2576513"/>
          <p14:tracePt t="28091" x="4059238" y="2576513"/>
          <p14:tracePt t="28098" x="4059238" y="2566988"/>
          <p14:tracePt t="28102" x="4051300" y="2566988"/>
          <p14:tracePt t="28111" x="4043363" y="2559050"/>
          <p14:tracePt t="28116" x="4035425" y="2559050"/>
          <p14:tracePt t="28118" x="4035425" y="2551113"/>
          <p14:tracePt t="28126" x="4027488" y="2551113"/>
          <p14:tracePt t="28134" x="4027488" y="2543175"/>
          <p14:tracePt t="28143" x="4019550" y="2543175"/>
          <p14:tracePt t="28570" x="4027488" y="2543175"/>
          <p14:tracePt t="28578" x="4027488" y="2535238"/>
          <p14:tracePt t="29847" x="4027488" y="2543175"/>
          <p14:tracePt t="29852" x="4019550" y="2543175"/>
          <p14:tracePt t="29864" x="4011613" y="2551113"/>
          <p14:tracePt t="29867" x="4002088" y="2551113"/>
          <p14:tracePt t="29869" x="3994150" y="2559050"/>
          <p14:tracePt t="29870" x="3986213" y="2559050"/>
          <p14:tracePt t="29872" x="3978275" y="2559050"/>
          <p14:tracePt t="29875" x="3962400" y="2566988"/>
          <p14:tracePt t="29877" x="3954463" y="2566988"/>
          <p14:tracePt t="29880" x="3930650" y="2576513"/>
          <p14:tracePt t="29882" x="3922713" y="2584450"/>
          <p14:tracePt t="29884" x="3906838" y="2584450"/>
          <p14:tracePt t="29886" x="3898900" y="2584450"/>
          <p14:tracePt t="29888" x="3883025" y="2592388"/>
          <p14:tracePt t="29891" x="3867150" y="2592388"/>
          <p14:tracePt t="29893" x="3859213" y="2592388"/>
          <p14:tracePt t="29895" x="3843338" y="2600325"/>
          <p14:tracePt t="29897" x="3827463" y="2600325"/>
          <p14:tracePt t="29898" x="3811588" y="2600325"/>
          <p14:tracePt t="29900" x="3795713" y="2608263"/>
          <p14:tracePt t="29902" x="3779838" y="2608263"/>
          <p14:tracePt t="29904" x="3763963" y="2616200"/>
          <p14:tracePt t="29906" x="3748088" y="2616200"/>
          <p14:tracePt t="29910" x="3716338" y="2624138"/>
          <p14:tracePt t="29914" x="3684588" y="2632075"/>
          <p14:tracePt t="29916" x="3668713" y="2640013"/>
          <p14:tracePt t="29918" x="3651250" y="2640013"/>
          <p14:tracePt t="29921" x="3635375" y="2647950"/>
          <p14:tracePt t="29922" x="3619500" y="2647950"/>
          <p14:tracePt t="29924" x="3595688" y="2655888"/>
          <p14:tracePt t="29927" x="3579813" y="2655888"/>
          <p14:tracePt t="29929" x="3556000" y="2663825"/>
          <p14:tracePt t="29932" x="3524250" y="2671763"/>
          <p14:tracePt t="29934" x="3500438" y="2671763"/>
          <p14:tracePt t="29937" x="3484563" y="2679700"/>
          <p14:tracePt t="29938" x="3468688" y="2679700"/>
          <p14:tracePt t="29940" x="3452813" y="2679700"/>
          <p14:tracePt t="29943" x="3429000" y="2679700"/>
          <p14:tracePt t="29944" x="3413125" y="2679700"/>
          <p14:tracePt t="29947" x="3397250" y="2679700"/>
          <p14:tracePt t="29948" x="3373438" y="2687638"/>
          <p14:tracePt t="29950" x="3357563" y="2687638"/>
          <p14:tracePt t="29952" x="3333750" y="2687638"/>
          <p14:tracePt t="29954" x="3308350" y="2687638"/>
          <p14:tracePt t="29956" x="3292475" y="2679700"/>
          <p14:tracePt t="29960" x="3244850" y="2679700"/>
          <p14:tracePt t="29962" x="3221038" y="2679700"/>
          <p14:tracePt t="29964" x="3205163" y="2679700"/>
          <p14:tracePt t="29966" x="3181350" y="2679700"/>
          <p14:tracePt t="29969" x="3157538" y="2679700"/>
          <p14:tracePt t="29970" x="3133725" y="2679700"/>
          <p14:tracePt t="29972" x="3109913" y="2679700"/>
          <p14:tracePt t="29974" x="3086100" y="2679700"/>
          <p14:tracePt t="29977" x="3062288" y="2679700"/>
          <p14:tracePt t="29979" x="3038475" y="2679700"/>
          <p14:tracePt t="29980" x="3014663" y="2679700"/>
          <p14:tracePt t="29984" x="2967038" y="2679700"/>
          <p14:tracePt t="29986" x="2941638" y="2679700"/>
          <p14:tracePt t="29988" x="2917825" y="2679700"/>
          <p14:tracePt t="29990" x="2894013" y="2679700"/>
          <p14:tracePt t="29993" x="2862263" y="2687638"/>
          <p14:tracePt t="29994" x="2838450" y="2687638"/>
          <p14:tracePt t="29996" x="2814638" y="2687638"/>
          <p14:tracePt t="29998" x="2790825" y="2687638"/>
          <p14:tracePt t="30000" x="2767013" y="2687638"/>
          <p14:tracePt t="30002" x="2735263" y="2687638"/>
          <p14:tracePt t="30004" x="2711450" y="2687638"/>
          <p14:tracePt t="30006" x="2687638" y="2687638"/>
          <p14:tracePt t="30011" x="2640013" y="2687638"/>
          <p14:tracePt t="30012" x="2616200" y="2687638"/>
          <p14:tracePt t="30015" x="2598738" y="2687638"/>
          <p14:tracePt t="30016" x="2574925" y="2687638"/>
          <p14:tracePt t="30018" x="2551113" y="2687638"/>
          <p14:tracePt t="30020" x="2535238" y="2687638"/>
          <p14:tracePt t="30022" x="2519363" y="2695575"/>
          <p14:tracePt t="30024" x="2495550" y="2695575"/>
          <p14:tracePt t="30026" x="2479675" y="2695575"/>
          <p14:tracePt t="30028" x="2463800" y="2695575"/>
          <p14:tracePt t="30032" x="2432050" y="2695575"/>
          <p14:tracePt t="30034" x="2416175" y="2695575"/>
          <p14:tracePt t="30036" x="2400300" y="2695575"/>
          <p14:tracePt t="30038" x="2392363" y="2703513"/>
          <p14:tracePt t="30040" x="2376488" y="2703513"/>
          <p14:tracePt t="30043" x="2368550" y="2703513"/>
          <p14:tracePt t="30046" x="2344738" y="2711450"/>
          <p14:tracePt t="30048" x="2336800" y="2711450"/>
          <p14:tracePt t="30050" x="2328863" y="2711450"/>
          <p14:tracePt t="30052" x="2320925" y="2711450"/>
          <p14:tracePt t="30054" x="2312988" y="2711450"/>
          <p14:tracePt t="30056" x="2305050" y="2719388"/>
          <p14:tracePt t="30061" x="2289175" y="2719388"/>
          <p14:tracePt t="30064" x="2281238" y="2719388"/>
          <p14:tracePt t="30066" x="2273300" y="2719388"/>
          <p14:tracePt t="30068" x="2273300" y="2727325"/>
          <p14:tracePt t="30070" x="2265363" y="2727325"/>
          <p14:tracePt t="30076" x="2255838" y="2727325"/>
          <p14:tracePt t="30082" x="2247900" y="2727325"/>
          <p14:tracePt t="30094" x="2247900" y="2735263"/>
          <p14:tracePt t="30096" x="2239963" y="2735263"/>
          <p14:tracePt t="30102" x="2239963" y="2727325"/>
          <p14:tracePt t="30112" x="2232025" y="2727325"/>
          <p14:tracePt t="30120" x="2224088" y="2727325"/>
          <p14:tracePt t="30127" x="2216150" y="2727325"/>
          <p14:tracePt t="30132" x="2208213" y="2727325"/>
          <p14:tracePt t="30134" x="2208213" y="2719388"/>
          <p14:tracePt t="30136" x="2200275" y="2719388"/>
          <p14:tracePt t="30140" x="2192338" y="2719388"/>
          <p14:tracePt t="30145" x="2184400" y="2719388"/>
          <p14:tracePt t="30146" x="2176463" y="2711450"/>
          <p14:tracePt t="30150" x="2168525" y="2711450"/>
          <p14:tracePt t="30154" x="2160588" y="2711450"/>
          <p14:tracePt t="30156" x="2152650" y="2711450"/>
          <p14:tracePt t="30159" x="2144713" y="2703513"/>
          <p14:tracePt t="30162" x="2136775" y="2703513"/>
          <p14:tracePt t="30164" x="2128838" y="2703513"/>
          <p14:tracePt t="30168" x="2120900" y="2703513"/>
          <p14:tracePt t="30170" x="2112963" y="2703513"/>
          <p14:tracePt t="30174" x="2105025" y="2695575"/>
          <p14:tracePt t="30176" x="2097088" y="2695575"/>
          <p14:tracePt t="30179" x="2089150" y="2695575"/>
          <p14:tracePt t="30182" x="2081213" y="2695575"/>
          <p14:tracePt t="30184" x="2073275" y="2695575"/>
          <p14:tracePt t="30187" x="2065338" y="2695575"/>
          <p14:tracePt t="30190" x="2057400" y="2695575"/>
          <p14:tracePt t="30193" x="2049463" y="2695575"/>
          <p14:tracePt t="30195" x="2041525" y="2695575"/>
          <p14:tracePt t="30198" x="2033588" y="2695575"/>
          <p14:tracePt t="30200" x="2025650" y="2687638"/>
          <p14:tracePt t="30204" x="2017713" y="2687638"/>
          <p14:tracePt t="30206" x="2009775" y="2687638"/>
          <p14:tracePt t="30211" x="2001838" y="2687638"/>
          <p14:tracePt t="30212" x="1993900" y="2687638"/>
          <p14:tracePt t="30216" x="1985963" y="2687638"/>
          <p14:tracePt t="30218" x="1978025" y="2687638"/>
          <p14:tracePt t="30222" x="1970088" y="2687638"/>
          <p14:tracePt t="30226" x="1962150" y="2687638"/>
          <p14:tracePt t="30228" x="1962150" y="2679700"/>
          <p14:tracePt t="30232" x="1954213" y="2679700"/>
          <p14:tracePt t="30238" x="1946275" y="2679700"/>
          <p14:tracePt t="30246" x="1938338" y="2679700"/>
          <p14:tracePt t="30261" x="1930400" y="2671763"/>
          <p14:tracePt t="30306" x="1922463" y="2671763"/>
          <p14:tracePt t="30318" x="1922463" y="2663825"/>
          <p14:tracePt t="30336" x="1912938" y="2663825"/>
          <p14:tracePt t="30346" x="1912938" y="2655888"/>
          <p14:tracePt t="30752" x="1912938" y="2647950"/>
          <p14:tracePt t="30764" x="1905000" y="2647950"/>
          <p14:tracePt t="30770" x="1897063" y="2647950"/>
          <p14:tracePt t="30774" x="1889125" y="2647950"/>
          <p14:tracePt t="30777" x="1889125" y="2640013"/>
          <p14:tracePt t="30779" x="1881188" y="2640013"/>
          <p14:tracePt t="30781" x="1873250" y="2640013"/>
          <p14:tracePt t="30784" x="1865313" y="2640013"/>
          <p14:tracePt t="30786" x="1857375" y="2640013"/>
          <p14:tracePt t="30788" x="1849438" y="2640013"/>
          <p14:tracePt t="30790" x="1849438" y="2632075"/>
          <p14:tracePt t="30793" x="1841500" y="2632075"/>
          <p14:tracePt t="30796" x="1825625" y="2632075"/>
          <p14:tracePt t="30798" x="1817688" y="2632075"/>
          <p14:tracePt t="30800" x="1809750" y="2632075"/>
          <p14:tracePt t="30802" x="1801813" y="2632075"/>
          <p14:tracePt t="30804" x="1793875" y="2632075"/>
          <p14:tracePt t="30806" x="1785938" y="2624138"/>
          <p14:tracePt t="30810" x="1770063" y="2624138"/>
          <p14:tracePt t="30813" x="1762125" y="2624138"/>
          <p14:tracePt t="30815" x="1754188" y="2624138"/>
          <p14:tracePt t="30816" x="1738313" y="2624138"/>
          <p14:tracePt t="30818" x="1730375" y="2624138"/>
          <p14:tracePt t="30820" x="1722438" y="2624138"/>
          <p14:tracePt t="30822" x="1714500" y="2624138"/>
          <p14:tracePt t="30824" x="1706563" y="2624138"/>
          <p14:tracePt t="30828" x="1698625" y="2624138"/>
          <p14:tracePt t="30830" x="1690688" y="2624138"/>
          <p14:tracePt t="30832" x="1682750" y="2624138"/>
          <p14:tracePt t="30834" x="1674813" y="2624138"/>
          <p14:tracePt t="30836" x="1666875" y="2624138"/>
          <p14:tracePt t="30840" x="1658938" y="2624138"/>
          <p14:tracePt t="30843" x="1651000" y="2624138"/>
          <p14:tracePt t="30846" x="1643063" y="2624138"/>
          <p14:tracePt t="30850" x="1635125" y="2616200"/>
          <p14:tracePt t="30854" x="1627188" y="2616200"/>
          <p14:tracePt t="30860" x="1619250" y="2616200"/>
          <p14:tracePt t="30866" x="1611313" y="2616200"/>
          <p14:tracePt t="30884" x="1603375" y="2616200"/>
          <p14:tracePt t="30940" x="1595438" y="2616200"/>
          <p14:tracePt t="30948" x="1587500" y="2616200"/>
          <p14:tracePt t="30954" x="1579563" y="2616200"/>
          <p14:tracePt t="30961" x="1571625" y="2616200"/>
          <p14:tracePt t="30964" x="1562100" y="2616200"/>
          <p14:tracePt t="30968" x="1554163" y="2616200"/>
          <p14:tracePt t="30972" x="1554163" y="2608263"/>
          <p14:tracePt t="30974" x="1546225" y="2608263"/>
          <p14:tracePt t="30978" x="1538288" y="2608263"/>
          <p14:tracePt t="30982" x="1530350" y="2608263"/>
          <p14:tracePt t="30988" x="1522413" y="2608263"/>
          <p14:tracePt t="30993" x="1522413" y="2616200"/>
          <p14:tracePt t="31010" x="1506538" y="2616200"/>
          <p14:tracePt t="31026" x="1498600" y="2616200"/>
          <p14:tracePt t="31056" x="1490663" y="2616200"/>
          <p14:tracePt t="31070" x="1482725" y="2616200"/>
          <p14:tracePt t="31078" x="1482725" y="2624138"/>
          <p14:tracePt t="31081" x="1474788" y="2624138"/>
          <p14:tracePt t="31095" x="1466850" y="2624138"/>
          <p14:tracePt t="31104" x="1466850" y="2632075"/>
          <p14:tracePt t="31111" x="1458913" y="2632075"/>
          <p14:tracePt t="31120" x="1458913" y="2640013"/>
          <p14:tracePt t="31130" x="1450975" y="2640013"/>
          <p14:tracePt t="31133" x="1450975" y="2647950"/>
          <p14:tracePt t="31140" x="1450975" y="2655888"/>
          <p14:tracePt t="31148" x="1450975" y="2663825"/>
          <p14:tracePt t="31156" x="1450975" y="2671763"/>
          <p14:tracePt t="31160" x="1450975" y="2679700"/>
          <p14:tracePt t="31166" x="1450975" y="2687638"/>
          <p14:tracePt t="31170" x="1450975" y="2695575"/>
          <p14:tracePt t="31176" x="1450975" y="2703513"/>
          <p14:tracePt t="31180" x="1450975" y="2711450"/>
          <p14:tracePt t="31184" x="1450975" y="2719388"/>
          <p14:tracePt t="31190" x="1450975" y="2727325"/>
          <p14:tracePt t="31196" x="1450975" y="2735263"/>
          <p14:tracePt t="31202" x="1450975" y="2743200"/>
          <p14:tracePt t="31211" x="1450975" y="2751138"/>
          <p14:tracePt t="31218" x="1450975" y="2759075"/>
          <p14:tracePt t="31224" x="1458913" y="2759075"/>
          <p14:tracePt t="31228" x="1458913" y="2767013"/>
          <p14:tracePt t="31243" x="1458913" y="2774950"/>
          <p14:tracePt t="31284" x="1458913" y="2782888"/>
          <p14:tracePt t="31290" x="1466850" y="2782888"/>
          <p14:tracePt t="31306" x="1474788" y="2782888"/>
          <p14:tracePt t="31309" x="1466850" y="2782888"/>
          <p14:tracePt t="31316" x="1474788" y="2782888"/>
          <p14:tracePt t="31322" x="1482725" y="2782888"/>
          <p14:tracePt t="31324" x="1490663" y="2782888"/>
          <p14:tracePt t="31328" x="1498600" y="2782888"/>
          <p14:tracePt t="31332" x="1506538" y="2782888"/>
          <p14:tracePt t="31334" x="1514475" y="2790825"/>
          <p14:tracePt t="31336" x="1522413" y="2790825"/>
          <p14:tracePt t="31340" x="1530350" y="2790825"/>
          <p14:tracePt t="31343" x="1538288" y="2790825"/>
          <p14:tracePt t="31345" x="1546225" y="2790825"/>
          <p14:tracePt t="31346" x="1554163" y="2790825"/>
          <p14:tracePt t="31348" x="1562100" y="2790825"/>
          <p14:tracePt t="31350" x="1571625" y="2790825"/>
          <p14:tracePt t="31352" x="1579563" y="2790825"/>
          <p14:tracePt t="31354" x="1579563" y="2798763"/>
          <p14:tracePt t="31356" x="1587500" y="2798763"/>
          <p14:tracePt t="31360" x="1603375" y="2798763"/>
          <p14:tracePt t="31363" x="1611313" y="2798763"/>
          <p14:tracePt t="31364" x="1619250" y="2798763"/>
          <p14:tracePt t="31366" x="1627188" y="2798763"/>
          <p14:tracePt t="31368" x="1635125" y="2798763"/>
          <p14:tracePt t="31370" x="1643063" y="2798763"/>
          <p14:tracePt t="31374" x="1651000" y="2806700"/>
          <p14:tracePt t="31377" x="1658938" y="2806700"/>
          <p14:tracePt t="31379" x="1666875" y="2806700"/>
          <p14:tracePt t="31380" x="1674813" y="2806700"/>
          <p14:tracePt t="31384" x="1682750" y="2806700"/>
          <p14:tracePt t="31386" x="1690688" y="2806700"/>
          <p14:tracePt t="31390" x="1698625" y="2806700"/>
          <p14:tracePt t="31395" x="1706563" y="2806700"/>
          <p14:tracePt t="31396" x="1714500" y="2806700"/>
          <p14:tracePt t="31400" x="1722438" y="2814638"/>
          <p14:tracePt t="31402" x="1730375" y="2814638"/>
          <p14:tracePt t="31406" x="1738313" y="2814638"/>
          <p14:tracePt t="31411" x="1746250" y="2814638"/>
          <p14:tracePt t="31414" x="1754188" y="2814638"/>
          <p14:tracePt t="31416" x="1762125" y="2814638"/>
          <p14:tracePt t="31420" x="1770063" y="2814638"/>
          <p14:tracePt t="31424" x="1778000" y="2814638"/>
          <p14:tracePt t="31428" x="1785938" y="2814638"/>
          <p14:tracePt t="31430" x="1793875" y="2814638"/>
          <p14:tracePt t="31434" x="1801813" y="2814638"/>
          <p14:tracePt t="31436" x="1809750" y="2814638"/>
          <p14:tracePt t="31438" x="1817688" y="2814638"/>
          <p14:tracePt t="31443" x="1825625" y="2814638"/>
          <p14:tracePt t="31445" x="1833563" y="2814638"/>
          <p14:tracePt t="31446" x="1841500" y="2814638"/>
          <p14:tracePt t="31448" x="1849438" y="2814638"/>
          <p14:tracePt t="31450" x="1857375" y="2814638"/>
          <p14:tracePt t="31452" x="1865313" y="2814638"/>
          <p14:tracePt t="31456" x="1873250" y="2814638"/>
          <p14:tracePt t="31460" x="1889125" y="2814638"/>
          <p14:tracePt t="31462" x="1905000" y="2814638"/>
          <p14:tracePt t="31464" x="1912938" y="2814638"/>
          <p14:tracePt t="31466" x="1922463" y="2822575"/>
          <p14:tracePt t="31468" x="1930400" y="2822575"/>
          <p14:tracePt t="31470" x="1946275" y="2822575"/>
          <p14:tracePt t="31472" x="1954213" y="2822575"/>
          <p14:tracePt t="31474" x="1970088" y="2822575"/>
          <p14:tracePt t="31477" x="1978025" y="2830513"/>
          <p14:tracePt t="31479" x="1985963" y="2830513"/>
          <p14:tracePt t="31480" x="2001838" y="2830513"/>
          <p14:tracePt t="31482" x="2009775" y="2830513"/>
          <p14:tracePt t="31484" x="2017713" y="2830513"/>
          <p14:tracePt t="31486" x="2033588" y="2838450"/>
          <p14:tracePt t="31488" x="2041525" y="2838450"/>
          <p14:tracePt t="31490" x="2049463" y="2838450"/>
          <p14:tracePt t="31493" x="2057400" y="2838450"/>
          <p14:tracePt t="31495" x="2073275" y="2846388"/>
          <p14:tracePt t="31496" x="2081213" y="2846388"/>
          <p14:tracePt t="31498" x="2089150" y="2846388"/>
          <p14:tracePt t="31500" x="2097088" y="2846388"/>
          <p14:tracePt t="31502" x="2112963" y="2846388"/>
          <p14:tracePt t="31504" x="2120900" y="2846388"/>
          <p14:tracePt t="31506" x="2128838" y="2854325"/>
          <p14:tracePt t="31510" x="2152650" y="2854325"/>
          <p14:tracePt t="31512" x="2160588" y="2854325"/>
          <p14:tracePt t="31515" x="2176463" y="2854325"/>
          <p14:tracePt t="31516" x="2184400" y="2854325"/>
          <p14:tracePt t="31518" x="2200275" y="2862263"/>
          <p14:tracePt t="31520" x="2208213" y="2862263"/>
          <p14:tracePt t="31522" x="2216150" y="2862263"/>
          <p14:tracePt t="31524" x="2232025" y="2862263"/>
          <p14:tracePt t="31526" x="2239963" y="2862263"/>
          <p14:tracePt t="31528" x="2247900" y="2862263"/>
          <p14:tracePt t="31530" x="2265363" y="2870200"/>
          <p14:tracePt t="31532" x="2273300" y="2870200"/>
          <p14:tracePt t="31534" x="2289175" y="2870200"/>
          <p14:tracePt t="31536" x="2297113" y="2870200"/>
          <p14:tracePt t="31538" x="2305050" y="2870200"/>
          <p14:tracePt t="31540" x="2320925" y="2870200"/>
          <p14:tracePt t="31542" x="2328863" y="2870200"/>
          <p14:tracePt t="31544" x="2344738" y="2870200"/>
          <p14:tracePt t="31546" x="2352675" y="2870200"/>
          <p14:tracePt t="31548" x="2368550" y="2878138"/>
          <p14:tracePt t="31550" x="2376488" y="2878138"/>
          <p14:tracePt t="31552" x="2384425" y="2878138"/>
          <p14:tracePt t="31554" x="2400300" y="2878138"/>
          <p14:tracePt t="31556" x="2408238" y="2878138"/>
          <p14:tracePt t="31558" x="2416175" y="2878138"/>
          <p14:tracePt t="31560" x="2432050" y="2878138"/>
          <p14:tracePt t="31562" x="2439988" y="2878138"/>
          <p14:tracePt t="31564" x="2455863" y="2878138"/>
          <p14:tracePt t="31566" x="2463800" y="2878138"/>
          <p14:tracePt t="31568" x="2471738" y="2878138"/>
          <p14:tracePt t="31570" x="2487613" y="2878138"/>
          <p14:tracePt t="31572" x="2495550" y="2878138"/>
          <p14:tracePt t="31574" x="2503488" y="2878138"/>
          <p14:tracePt t="31577" x="2511425" y="2878138"/>
          <p14:tracePt t="31578" x="2527300" y="2878138"/>
          <p14:tracePt t="31580" x="2535238" y="2878138"/>
          <p14:tracePt t="31582" x="2543175" y="2878138"/>
          <p14:tracePt t="31584" x="2551113" y="2878138"/>
          <p14:tracePt t="31586" x="2566988" y="2878138"/>
          <p14:tracePt t="31588" x="2574925" y="2878138"/>
          <p14:tracePt t="31590" x="2582863" y="2878138"/>
          <p14:tracePt t="31592" x="2590800" y="2878138"/>
          <p14:tracePt t="31594" x="2606675" y="2878138"/>
          <p14:tracePt t="31596" x="2616200" y="2878138"/>
          <p14:tracePt t="31598" x="2624138" y="2878138"/>
          <p14:tracePt t="31600" x="2632075" y="2878138"/>
          <p14:tracePt t="31602" x="2647950" y="2878138"/>
          <p14:tracePt t="31604" x="2655888" y="2878138"/>
          <p14:tracePt t="31606" x="2663825" y="2878138"/>
          <p14:tracePt t="31608" x="2671763" y="2878138"/>
          <p14:tracePt t="31610" x="2687638" y="2878138"/>
          <p14:tracePt t="31612" x="2695575" y="2878138"/>
          <p14:tracePt t="31614" x="2703513" y="2878138"/>
          <p14:tracePt t="31616" x="2711450" y="2878138"/>
          <p14:tracePt t="31618" x="2727325" y="2878138"/>
          <p14:tracePt t="31620" x="2735263" y="2878138"/>
          <p14:tracePt t="31622" x="2743200" y="2878138"/>
          <p14:tracePt t="31624" x="2759075" y="2878138"/>
          <p14:tracePt t="31626" x="2767013" y="2878138"/>
          <p14:tracePt t="31628" x="2774950" y="2878138"/>
          <p14:tracePt t="31630" x="2790825" y="2878138"/>
          <p14:tracePt t="31632" x="2798763" y="2878138"/>
          <p14:tracePt t="31634" x="2806700" y="2878138"/>
          <p14:tracePt t="31636" x="2822575" y="2878138"/>
          <p14:tracePt t="31638" x="2830513" y="2878138"/>
          <p14:tracePt t="31640" x="2838450" y="2878138"/>
          <p14:tracePt t="31642" x="2854325" y="2878138"/>
          <p14:tracePt t="31644" x="2862263" y="2878138"/>
          <p14:tracePt t="31646" x="2878138" y="2878138"/>
          <p14:tracePt t="31648" x="2886075" y="2878138"/>
          <p14:tracePt t="31650" x="2894013" y="2878138"/>
          <p14:tracePt t="31652" x="2909888" y="2878138"/>
          <p14:tracePt t="31654" x="2917825" y="2878138"/>
          <p14:tracePt t="31656" x="2925763" y="2878138"/>
          <p14:tracePt t="31659" x="2941638" y="2878138"/>
          <p14:tracePt t="31660" x="2949575" y="2878138"/>
          <p14:tracePt t="31662" x="2957513" y="2878138"/>
          <p14:tracePt t="31664" x="2967038" y="2878138"/>
          <p14:tracePt t="31666" x="2974975" y="2878138"/>
          <p14:tracePt t="31668" x="2982913" y="2878138"/>
          <p14:tracePt t="31670" x="2998788" y="2878138"/>
          <p14:tracePt t="31672" x="3006725" y="2878138"/>
          <p14:tracePt t="31674" x="3014663" y="2878138"/>
          <p14:tracePt t="31676" x="3022600" y="2878138"/>
          <p14:tracePt t="31678" x="3030538" y="2878138"/>
          <p14:tracePt t="31680" x="3038475" y="2878138"/>
          <p14:tracePt t="31682" x="3046413" y="2878138"/>
          <p14:tracePt t="31684" x="3054350" y="2878138"/>
          <p14:tracePt t="31686" x="3062288" y="2878138"/>
          <p14:tracePt t="31688" x="3070225" y="2878138"/>
          <p14:tracePt t="31690" x="3078163" y="2878138"/>
          <p14:tracePt t="31694" x="3086100" y="2878138"/>
          <p14:tracePt t="31696" x="3094038" y="2878138"/>
          <p14:tracePt t="31698" x="3101975" y="2878138"/>
          <p14:tracePt t="31700" x="3109913" y="2878138"/>
          <p14:tracePt t="31704" x="3117850" y="2878138"/>
          <p14:tracePt t="31706" x="3125788" y="2878138"/>
          <p14:tracePt t="31708" x="3133725" y="2878138"/>
          <p14:tracePt t="31712" x="3141663" y="2886075"/>
          <p14:tracePt t="31714" x="3149600" y="2886075"/>
          <p14:tracePt t="31718" x="3157538" y="2886075"/>
          <p14:tracePt t="31722" x="3165475" y="2886075"/>
          <p14:tracePt t="31726" x="3173413" y="2886075"/>
          <p14:tracePt t="31730" x="3181350" y="2886075"/>
          <p14:tracePt t="31734" x="3189288" y="2886075"/>
          <p14:tracePt t="31740" x="3197225" y="2886075"/>
          <p14:tracePt t="31746" x="3205163" y="2886075"/>
          <p14:tracePt t="31752" x="3213100" y="2886075"/>
          <p14:tracePt t="31758" x="3221038" y="2886075"/>
          <p14:tracePt t="31762" x="3228975" y="2886075"/>
          <p14:tracePt t="31768" x="3236913" y="2878138"/>
          <p14:tracePt t="31772" x="3244850" y="2878138"/>
          <p14:tracePt t="31776" x="3252788" y="2878138"/>
          <p14:tracePt t="31780" x="3260725" y="2878138"/>
          <p14:tracePt t="31784" x="3268663" y="2878138"/>
          <p14:tracePt t="31788" x="3276600" y="2878138"/>
          <p14:tracePt t="31792" x="3284538" y="2878138"/>
          <p14:tracePt t="31794" x="3284538" y="2870200"/>
          <p14:tracePt t="31796" x="3292475" y="2870200"/>
          <p14:tracePt t="31800" x="3300413" y="2870200"/>
          <p14:tracePt t="31802" x="3308350" y="2870200"/>
          <p14:tracePt t="31806" x="3317875" y="2870200"/>
          <p14:tracePt t="31809" x="3325813" y="2870200"/>
          <p14:tracePt t="31812" x="3333750" y="2870200"/>
          <p14:tracePt t="31814" x="3341688" y="2862263"/>
          <p14:tracePt t="31818" x="3349625" y="2862263"/>
          <p14:tracePt t="31820" x="3357563" y="2862263"/>
          <p14:tracePt t="31822" x="3365500" y="2862263"/>
          <p14:tracePt t="31827" x="3373438" y="2862263"/>
          <p14:tracePt t="31828" x="3381375" y="2862263"/>
          <p14:tracePt t="31830" x="3389313" y="2862263"/>
          <p14:tracePt t="31832" x="3397250" y="2854325"/>
          <p14:tracePt t="31836" x="3405188" y="2854325"/>
          <p14:tracePt t="31838" x="3413125" y="2854325"/>
          <p14:tracePt t="31840" x="3421063" y="2854325"/>
          <p14:tracePt t="31842" x="3429000" y="2854325"/>
          <p14:tracePt t="31846" x="3436938" y="2854325"/>
          <p14:tracePt t="31848" x="3444875" y="2854325"/>
          <p14:tracePt t="31850" x="3452813" y="2854325"/>
          <p14:tracePt t="31852" x="3460750" y="2846388"/>
          <p14:tracePt t="31854" x="3468688" y="2846388"/>
          <p14:tracePt t="31859" x="3476625" y="2846388"/>
          <p14:tracePt t="31860" x="3484563" y="2846388"/>
          <p14:tracePt t="31862" x="3492500" y="2846388"/>
          <p14:tracePt t="31864" x="3500438" y="2846388"/>
          <p14:tracePt t="31866" x="3508375" y="2846388"/>
          <p14:tracePt t="31870" x="3516313" y="2846388"/>
          <p14:tracePt t="31872" x="3524250" y="2846388"/>
          <p14:tracePt t="31874" x="3532188" y="2838450"/>
          <p14:tracePt t="31878" x="3540125" y="2838450"/>
          <p14:tracePt t="31880" x="3548063" y="2838450"/>
          <p14:tracePt t="31882" x="3548063" y="2846388"/>
          <p14:tracePt t="31884" x="3556000" y="2846388"/>
          <p14:tracePt t="31886" x="3563938" y="2846388"/>
          <p14:tracePt t="31890" x="3571875" y="2846388"/>
          <p14:tracePt t="31892" x="3579813" y="2846388"/>
          <p14:tracePt t="31894" x="3587750" y="2846388"/>
          <p14:tracePt t="31898" x="3595688" y="2854325"/>
          <p14:tracePt t="31900" x="3603625" y="2854325"/>
          <p14:tracePt t="31902" x="3611563" y="2854325"/>
          <p14:tracePt t="31904" x="3619500" y="2862263"/>
          <p14:tracePt t="31906" x="3627438" y="2870200"/>
          <p14:tracePt t="31908" x="3643313" y="2870200"/>
          <p14:tracePt t="31910" x="3651250" y="2878138"/>
          <p14:tracePt t="31912" x="3668713" y="2886075"/>
          <p14:tracePt t="31914" x="3684588" y="2894013"/>
          <p14:tracePt t="31916" x="3708400" y="2909888"/>
          <p14:tracePt t="31918" x="3724275" y="2919413"/>
          <p14:tracePt t="31920" x="3748088" y="2935288"/>
          <p14:tracePt t="31922" x="3771900" y="2951163"/>
          <p14:tracePt t="31924" x="3795713" y="2967038"/>
          <p14:tracePt t="32282" x="3795713" y="2959100"/>
          <p14:tracePt t="32285" x="3787775" y="2959100"/>
          <p14:tracePt t="32286" x="3787775" y="2951163"/>
          <p14:tracePt t="32289" x="3787775" y="2943225"/>
          <p14:tracePt t="32291" x="3779838" y="2935288"/>
          <p14:tracePt t="32293" x="3779838" y="2927350"/>
          <p14:tracePt t="32297" x="3771900" y="2919413"/>
          <p14:tracePt t="32298" x="3763963" y="2909888"/>
          <p14:tracePt t="32301" x="3763963" y="2901950"/>
          <p14:tracePt t="32302" x="3756025" y="2894013"/>
          <p14:tracePt t="32306" x="3756025" y="2886075"/>
          <p14:tracePt t="32312" x="3748088" y="2870200"/>
          <p14:tracePt t="32314" x="3740150" y="2862263"/>
          <p14:tracePt t="32320" x="3748088" y="2862263"/>
          <p14:tracePt t="32322" x="3756025" y="2862263"/>
          <p14:tracePt t="32324" x="3771900" y="2862263"/>
          <p14:tracePt t="32328" x="3787775" y="2862263"/>
          <p14:tracePt t="32330" x="3803650" y="2854325"/>
          <p14:tracePt t="32332" x="3811588" y="2854325"/>
          <p14:tracePt t="32334" x="3827463" y="2854325"/>
          <p14:tracePt t="32336" x="3843338" y="2854325"/>
          <p14:tracePt t="32338" x="3859213" y="2854325"/>
          <p14:tracePt t="32340" x="3867150" y="2854325"/>
          <p14:tracePt t="32345" x="3898900" y="2854325"/>
          <p14:tracePt t="32346" x="3914775" y="2854325"/>
          <p14:tracePt t="32348" x="3930650" y="2846388"/>
          <p14:tracePt t="32350" x="3954463" y="2846388"/>
          <p14:tracePt t="32352" x="3970338" y="2846388"/>
          <p14:tracePt t="32354" x="3986213" y="2846388"/>
          <p14:tracePt t="32356" x="4002088" y="2846388"/>
          <p14:tracePt t="32360" x="4043363" y="2838450"/>
          <p14:tracePt t="32363" x="4059238" y="2838450"/>
          <p14:tracePt t="32364" x="4075113" y="2838450"/>
          <p14:tracePt t="32366" x="4090988" y="2838450"/>
          <p14:tracePt t="32368" x="4114800" y="2838450"/>
          <p14:tracePt t="32370" x="4130675" y="2838450"/>
          <p14:tracePt t="32372" x="4146550" y="2838450"/>
          <p14:tracePt t="32376" x="4186238" y="2838450"/>
          <p14:tracePt t="32378" x="4202113" y="2838450"/>
          <p14:tracePt t="32380" x="4217988" y="2830513"/>
          <p14:tracePt t="32382" x="4233863" y="2830513"/>
          <p14:tracePt t="32384" x="4257675" y="2830513"/>
          <p14:tracePt t="32386" x="4273550" y="2830513"/>
          <p14:tracePt t="32388" x="4289425" y="2830513"/>
          <p14:tracePt t="32390" x="4313238" y="2830513"/>
          <p14:tracePt t="32393" x="4329113" y="2830513"/>
          <p14:tracePt t="32395" x="4344988" y="2822575"/>
          <p14:tracePt t="32396" x="4362450" y="2822575"/>
          <p14:tracePt t="32398" x="4386263" y="2822575"/>
          <p14:tracePt t="32400" x="4402138" y="2822575"/>
          <p14:tracePt t="32402" x="4425950" y="2822575"/>
          <p14:tracePt t="32404" x="4441825" y="2822575"/>
          <p14:tracePt t="32406" x="4465638" y="2822575"/>
          <p14:tracePt t="32410" x="4505325" y="2822575"/>
          <p14:tracePt t="32412" x="4529138" y="2822575"/>
          <p14:tracePt t="32414" x="4545013" y="2830513"/>
          <p14:tracePt t="32416" x="4568825" y="2822575"/>
          <p14:tracePt t="32418" x="4584700" y="2822575"/>
          <p14:tracePt t="32421" x="4600575" y="2822575"/>
          <p14:tracePt t="32422" x="4624388" y="2822575"/>
          <p14:tracePt t="32424" x="4640263" y="2822575"/>
          <p14:tracePt t="32427" x="4664075" y="2822575"/>
          <p14:tracePt t="32429" x="4679950" y="2822575"/>
          <p14:tracePt t="32430" x="4695825" y="2830513"/>
          <p14:tracePt t="32432" x="4721225" y="2830513"/>
          <p14:tracePt t="32434" x="4737100" y="2830513"/>
          <p14:tracePt t="32437" x="4752975" y="2830513"/>
          <p14:tracePt t="32438" x="4768850" y="2830513"/>
          <p14:tracePt t="32440" x="4784725" y="2830513"/>
          <p14:tracePt t="32443" x="4800600" y="2830513"/>
          <p14:tracePt t="32445" x="4816475" y="2830513"/>
          <p14:tracePt t="32446" x="4832350" y="2838450"/>
          <p14:tracePt t="32448" x="4848225" y="2838450"/>
          <p14:tracePt t="32450" x="4864100" y="2838450"/>
          <p14:tracePt t="32452" x="4879975" y="2838450"/>
          <p14:tracePt t="32454" x="4887913" y="2838450"/>
          <p14:tracePt t="32456" x="4903788" y="2838450"/>
          <p14:tracePt t="32460" x="4935538" y="2838450"/>
          <p14:tracePt t="32462" x="4943475" y="2838450"/>
          <p14:tracePt t="32464" x="4959350" y="2838450"/>
          <p14:tracePt t="32466" x="4975225" y="2838450"/>
          <p14:tracePt t="32469" x="4983163" y="2838450"/>
          <p14:tracePt t="32470" x="4999038" y="2838450"/>
          <p14:tracePt t="32472" x="5006975" y="2838450"/>
          <p14:tracePt t="32474" x="5014913" y="2838450"/>
          <p14:tracePt t="32477" x="5030788" y="2838450"/>
          <p14:tracePt t="32479" x="5038725" y="2838450"/>
          <p14:tracePt t="32480" x="5056188" y="2838450"/>
          <p14:tracePt t="32483" x="5064125" y="2838450"/>
          <p14:tracePt t="32484" x="5072063" y="2838450"/>
          <p14:tracePt t="32486" x="5087938" y="2838450"/>
          <p14:tracePt t="32488" x="5095875" y="2838450"/>
          <p14:tracePt t="32490" x="5103813" y="2838450"/>
          <p14:tracePt t="32493" x="5119688" y="2838450"/>
          <p14:tracePt t="32494" x="5127625" y="2838450"/>
          <p14:tracePt t="32496" x="5135563" y="2838450"/>
          <p14:tracePt t="32498" x="5143500" y="2838450"/>
          <p14:tracePt t="32500" x="5159375" y="2838450"/>
          <p14:tracePt t="32502" x="5167313" y="2838450"/>
          <p14:tracePt t="32504" x="5175250" y="2838450"/>
          <p14:tracePt t="32506" x="5183188" y="2838450"/>
          <p14:tracePt t="32511" x="5199063" y="2846388"/>
          <p14:tracePt t="32512" x="5207000" y="2846388"/>
          <p14:tracePt t="32514" x="5222875" y="2846388"/>
          <p14:tracePt t="32516" x="5230813" y="2846388"/>
          <p14:tracePt t="32518" x="5238750" y="2846388"/>
          <p14:tracePt t="32520" x="5246688" y="2846388"/>
          <p14:tracePt t="32522" x="5254625" y="2846388"/>
          <p14:tracePt t="32524" x="5262563" y="2846388"/>
          <p14:tracePt t="32527" x="5270500" y="2846388"/>
          <p14:tracePt t="32530" x="5286375" y="2846388"/>
          <p14:tracePt t="32532" x="5294313" y="2846388"/>
          <p14:tracePt t="32534" x="5302250" y="2846388"/>
          <p14:tracePt t="32536" x="5310188" y="2854325"/>
          <p14:tracePt t="32538" x="5318125" y="2854325"/>
          <p14:tracePt t="32540" x="5326063" y="2854325"/>
          <p14:tracePt t="32543" x="5334000" y="2846388"/>
          <p14:tracePt t="32547" x="5341938" y="2854325"/>
          <p14:tracePt t="32549" x="5349875" y="2854325"/>
          <p14:tracePt t="32550" x="5357813" y="2854325"/>
          <p14:tracePt t="32552" x="5365750" y="2854325"/>
          <p14:tracePt t="32556" x="5373688" y="2854325"/>
          <p14:tracePt t="32562" x="5381625" y="2854325"/>
          <p14:tracePt t="32564" x="5389563" y="2854325"/>
          <p14:tracePt t="32572" x="5397500" y="2854325"/>
          <p14:tracePt t="33497" x="5407025" y="2854325"/>
          <p14:tracePt t="33509" x="5414963" y="2854325"/>
          <p14:tracePt t="33516" x="5414963" y="2862263"/>
          <p14:tracePt t="33519" x="5422900" y="2862263"/>
          <p14:tracePt t="33552" x="5430838" y="2862263"/>
          <p14:tracePt t="33910" x="5422900" y="2862263"/>
          <p14:tracePt t="33928" x="5414963" y="2862263"/>
          <p14:tracePt t="33938" x="5407025" y="2862263"/>
          <p14:tracePt t="33942" x="5397500" y="2862263"/>
          <p14:tracePt t="33948" x="5389563" y="2862263"/>
          <p14:tracePt t="33952" x="5381625" y="2870200"/>
          <p14:tracePt t="33956" x="5373688" y="2870200"/>
          <p14:tracePt t="33962" x="5365750" y="2870200"/>
          <p14:tracePt t="33966" x="5357813" y="2870200"/>
          <p14:tracePt t="33970" x="5349875" y="2870200"/>
          <p14:tracePt t="33976" x="5341938" y="2870200"/>
          <p14:tracePt t="33980" x="5334000" y="2870200"/>
          <p14:tracePt t="33988" x="5326063" y="2870200"/>
          <p14:tracePt t="33999" x="5318125" y="2870200"/>
          <p14:tracePt t="34016" x="5318125" y="2878138"/>
          <p14:tracePt t="34042" x="5310188" y="2878138"/>
          <p14:tracePt t="34053" x="5302250" y="2878138"/>
          <p14:tracePt t="34060" x="5294313" y="2878138"/>
          <p14:tracePt t="34063" x="5286375" y="2886075"/>
          <p14:tracePt t="34068" x="5278438" y="2886075"/>
          <p14:tracePt t="34072" x="5270500" y="2886075"/>
          <p14:tracePt t="34079" x="5262563" y="2886075"/>
          <p14:tracePt t="34082" x="5254625" y="2886075"/>
          <p14:tracePt t="34088" x="5246688" y="2886075"/>
          <p14:tracePt t="34096" x="5238750" y="2886075"/>
          <p14:tracePt t="34104" x="5230813" y="2886075"/>
          <p14:tracePt t="34338" x="5222875" y="2886075"/>
          <p14:tracePt t="34524" x="5214938" y="2886075"/>
          <p14:tracePt t="34530" x="5207000" y="2886075"/>
          <p14:tracePt t="34536" x="5199063" y="2886075"/>
          <p14:tracePt t="34540" x="5191125" y="2886075"/>
          <p14:tracePt t="34543" x="5183188" y="2886075"/>
          <p14:tracePt t="34546" x="5175250" y="2886075"/>
          <p14:tracePt t="34548" x="5167313" y="2886075"/>
          <p14:tracePt t="34552" x="5159375" y="2886075"/>
          <p14:tracePt t="34554" x="5151438" y="2886075"/>
          <p14:tracePt t="34556" x="5143500" y="2886075"/>
          <p14:tracePt t="34560" x="5127625" y="2886075"/>
          <p14:tracePt t="34563" x="5119688" y="2886075"/>
          <p14:tracePt t="34564" x="5111750" y="2886075"/>
          <p14:tracePt t="34566" x="5103813" y="2886075"/>
          <p14:tracePt t="34568" x="5095875" y="2886075"/>
          <p14:tracePt t="34570" x="5080000" y="2886075"/>
          <p14:tracePt t="34572" x="5072063" y="2886075"/>
          <p14:tracePt t="34574" x="5064125" y="2886075"/>
          <p14:tracePt t="34578" x="5046663" y="2886075"/>
          <p14:tracePt t="34581" x="5030788" y="2886075"/>
          <p14:tracePt t="34582" x="5022850" y="2886075"/>
          <p14:tracePt t="34584" x="5014913" y="2886075"/>
          <p14:tracePt t="34586" x="5006975" y="2886075"/>
          <p14:tracePt t="34588" x="4999038" y="2886075"/>
          <p14:tracePt t="34590" x="4991100" y="2886075"/>
          <p14:tracePt t="34595" x="4975225" y="2886075"/>
          <p14:tracePt t="34596" x="4967288" y="2886075"/>
          <p14:tracePt t="34598" x="4959350" y="2886075"/>
          <p14:tracePt t="34600" x="4951413" y="2886075"/>
          <p14:tracePt t="34602" x="4943475" y="2886075"/>
          <p14:tracePt t="34604" x="4935538" y="2886075"/>
          <p14:tracePt t="34611" x="4927600" y="2886075"/>
          <p14:tracePt t="34613" x="4919663" y="2886075"/>
          <p14:tracePt t="34614" x="4911725" y="2886075"/>
          <p14:tracePt t="34616" x="4911725" y="2878138"/>
          <p14:tracePt t="34620" x="4903788" y="2878138"/>
          <p14:tracePt t="34626" x="4895850" y="2878138"/>
          <p14:tracePt t="34956" x="4895850" y="2870200"/>
          <p14:tracePt t="34968" x="4903788" y="2870200"/>
          <p14:tracePt t="34990" x="4903788" y="2862263"/>
          <p14:tracePt t="35340" x="4911725" y="2862263"/>
          <p14:tracePt t="35356" x="4911725" y="2854325"/>
          <p14:tracePt t="35360" x="4919663" y="2854325"/>
          <p14:tracePt t="35370" x="4927600" y="2854325"/>
          <p14:tracePt t="35377" x="4935538" y="2846388"/>
          <p14:tracePt t="35382" x="4943475" y="2846388"/>
          <p14:tracePt t="35386" x="4951413" y="2846388"/>
          <p14:tracePt t="35393" x="4959350" y="2846388"/>
          <p14:tracePt t="35395" x="4959350" y="2838450"/>
          <p14:tracePt t="35396" x="4967288" y="2838450"/>
          <p14:tracePt t="35402" x="4975225" y="2838450"/>
          <p14:tracePt t="35406" x="4983163" y="2838450"/>
          <p14:tracePt t="35411" x="4991100" y="2838450"/>
          <p14:tracePt t="35414" x="4999038" y="2838450"/>
          <p14:tracePt t="35420" x="5006975" y="2838450"/>
          <p14:tracePt t="35424" x="5014913" y="2838450"/>
          <p14:tracePt t="35430" x="5022850" y="2838450"/>
          <p14:tracePt t="35436" x="5030788" y="2838450"/>
          <p14:tracePt t="35444" x="5038725" y="2838450"/>
          <p14:tracePt t="35450" x="5046663" y="2838450"/>
          <p14:tracePt t="35456" x="5056188" y="2838450"/>
          <p14:tracePt t="35464" x="5064125" y="2838450"/>
          <p14:tracePt t="35474" x="5072063" y="2838450"/>
          <p14:tracePt t="35486" x="5080000" y="2838450"/>
          <p14:tracePt t="35498" x="5087938" y="2838450"/>
          <p14:tracePt t="35512" x="5095875" y="2838450"/>
          <p14:tracePt t="35524" x="5103813" y="2838450"/>
          <p14:tracePt t="35538" x="5111750" y="2838450"/>
          <p14:tracePt t="35559" x="5119688" y="2838450"/>
          <p14:tracePt t="35580" x="5127625" y="2838450"/>
          <p14:tracePt t="35596" x="5135563" y="2838450"/>
          <p14:tracePt t="35610" x="5143500" y="2838450"/>
          <p14:tracePt t="35618" x="5151438" y="2846388"/>
          <p14:tracePt t="35628" x="5159375" y="2846388"/>
          <p14:tracePt t="35636" x="5167313" y="2846388"/>
          <p14:tracePt t="35644" x="5175250" y="2838450"/>
          <p14:tracePt t="35650" x="5183188" y="2838450"/>
          <p14:tracePt t="35660" x="5191125" y="2838450"/>
          <p14:tracePt t="35664" x="5199063" y="2838450"/>
          <p14:tracePt t="35670" x="5207000" y="2838450"/>
          <p14:tracePt t="35677" x="5214938" y="2838450"/>
          <p14:tracePt t="35682" x="5222875" y="2838450"/>
          <p14:tracePt t="35688" x="5230813" y="2838450"/>
          <p14:tracePt t="35693" x="5238750" y="2838450"/>
          <p14:tracePt t="35698" x="5246688" y="2838450"/>
          <p14:tracePt t="35702" x="5254625" y="2838450"/>
          <p14:tracePt t="35710" x="5262563" y="2838450"/>
          <p14:tracePt t="35714" x="5270500" y="2838450"/>
          <p14:tracePt t="35718" x="5270500" y="2830513"/>
          <p14:tracePt t="35721" x="5278438" y="2830513"/>
          <p14:tracePt t="35726" x="5286375" y="2830513"/>
          <p14:tracePt t="35736" x="5294313" y="2830513"/>
          <p14:tracePt t="35748" x="5302250" y="2830513"/>
          <p14:tracePt t="35766" x="5310188" y="2830513"/>
          <p14:tracePt t="35796" x="5318125" y="2830513"/>
          <p14:tracePt t="35814" x="5318125" y="2822575"/>
          <p14:tracePt t="35820" x="5326063" y="2822575"/>
          <p14:tracePt t="35822" x="5326063" y="2830513"/>
          <p14:tracePt t="35844" x="5334000" y="2830513"/>
          <p14:tracePt t="36310" x="5326063" y="2830513"/>
          <p14:tracePt t="36316" x="5318125" y="2830513"/>
          <p14:tracePt t="36320" x="5310188" y="2830513"/>
          <p14:tracePt t="36324" x="5302250" y="2822575"/>
          <p14:tracePt t="36329" x="5294313" y="2822575"/>
          <p14:tracePt t="36330" x="5286375" y="2822575"/>
          <p14:tracePt t="36332" x="5278438" y="2822575"/>
          <p14:tracePt t="36334" x="5270500" y="2822575"/>
          <p14:tracePt t="36336" x="5254625" y="2822575"/>
          <p14:tracePt t="36338" x="5246688" y="2822575"/>
          <p14:tracePt t="36340" x="5238750" y="2822575"/>
          <p14:tracePt t="36345" x="5214938" y="2830513"/>
          <p14:tracePt t="36347" x="5207000" y="2830513"/>
          <p14:tracePt t="36348" x="5191125" y="2830513"/>
          <p14:tracePt t="36350" x="5183188" y="2830513"/>
          <p14:tracePt t="36352" x="5167313" y="2830513"/>
          <p14:tracePt t="36354" x="5159375" y="2830513"/>
          <p14:tracePt t="36357" x="5143500" y="2830513"/>
          <p14:tracePt t="36361" x="5111750" y="2830513"/>
          <p14:tracePt t="36362" x="5095875" y="2830513"/>
          <p14:tracePt t="36364" x="5080000" y="2830513"/>
          <p14:tracePt t="36366" x="5064125" y="2838450"/>
          <p14:tracePt t="36368" x="5046663" y="2838450"/>
          <p14:tracePt t="36370" x="5030788" y="2838450"/>
          <p14:tracePt t="36372" x="5006975" y="2838450"/>
          <p14:tracePt t="36374" x="4991100" y="2838450"/>
          <p14:tracePt t="36377" x="4975225" y="2838450"/>
          <p14:tracePt t="36378" x="4951413" y="2846388"/>
          <p14:tracePt t="36380" x="4935538" y="2846388"/>
          <p14:tracePt t="36382" x="4911725" y="2846388"/>
          <p14:tracePt t="36384" x="4887913" y="2846388"/>
          <p14:tracePt t="36386" x="4864100" y="2854325"/>
          <p14:tracePt t="36388" x="4848225" y="2854325"/>
          <p14:tracePt t="36390" x="4824413" y="2854325"/>
          <p14:tracePt t="36393" x="4800600" y="2854325"/>
          <p14:tracePt t="36395" x="4768850" y="2854325"/>
          <p14:tracePt t="36396" x="4745038" y="2854325"/>
          <p14:tracePt t="36398" x="4721225" y="2862263"/>
          <p14:tracePt t="36400" x="4695825" y="2862263"/>
          <p14:tracePt t="36402" x="4664075" y="2862263"/>
          <p14:tracePt t="36404" x="4640263" y="2862263"/>
          <p14:tracePt t="36406" x="4608513" y="2870200"/>
          <p14:tracePt t="36409" x="4584700" y="2870200"/>
          <p14:tracePt t="36410" x="4552950" y="2870200"/>
          <p14:tracePt t="36412" x="4521200" y="2870200"/>
          <p14:tracePt t="36414" x="4489450" y="2878138"/>
          <p14:tracePt t="36416" x="4449763" y="2878138"/>
          <p14:tracePt t="36417" x="4418013" y="2878138"/>
          <p14:tracePt t="36420" x="4386263" y="2886075"/>
          <p14:tracePt t="36421" x="4344988" y="2886075"/>
          <p14:tracePt t="36424" x="4313238" y="2886075"/>
          <p14:tracePt t="36426" x="4273550" y="2894013"/>
          <p14:tracePt t="36428" x="4233863" y="2894013"/>
          <p14:tracePt t="36430" x="4194175" y="2894013"/>
          <p14:tracePt t="36432" x="4146550" y="2894013"/>
          <p14:tracePt t="36434" x="4114800" y="2894013"/>
          <p14:tracePt t="36436" x="4075113" y="2901950"/>
          <p14:tracePt t="36438" x="4035425" y="2901950"/>
          <p14:tracePt t="36440" x="3986213" y="2909888"/>
          <p14:tracePt t="36442" x="3946525" y="2909888"/>
          <p14:tracePt t="36444" x="3906838" y="2909888"/>
          <p14:tracePt t="36446" x="3859213" y="2919413"/>
          <p14:tracePt t="36447" x="3819525" y="2919413"/>
          <p14:tracePt t="36450" x="3771900" y="2919413"/>
          <p14:tracePt t="36452" x="3732213" y="2919413"/>
          <p14:tracePt t="36454" x="3684588" y="2919413"/>
          <p14:tracePt t="36455" x="3635375" y="2919413"/>
          <p14:tracePt t="36458" x="3595688" y="2919413"/>
          <p14:tracePt t="36460" x="3548063" y="2919413"/>
          <p14:tracePt t="36462" x="3492500" y="2919413"/>
          <p14:tracePt t="36464" x="3460750" y="2919413"/>
          <p14:tracePt t="36466" x="3413125" y="2919413"/>
          <p14:tracePt t="36468" x="3373438" y="2919413"/>
          <p14:tracePt t="36470" x="3325813" y="2919413"/>
          <p14:tracePt t="36472" x="3284538" y="2909888"/>
          <p14:tracePt t="36474" x="3244850" y="2909888"/>
          <p14:tracePt t="36476" x="3205163" y="2909888"/>
          <p14:tracePt t="36478" x="3165475" y="2909888"/>
          <p14:tracePt t="36480" x="3125788" y="2901950"/>
          <p14:tracePt t="36482" x="3086100" y="2901950"/>
          <p14:tracePt t="36484" x="3046413" y="2901950"/>
          <p14:tracePt t="36486" x="3014663" y="2901950"/>
          <p14:tracePt t="36488" x="2974975" y="2901950"/>
          <p14:tracePt t="36490" x="2941638" y="2894013"/>
          <p14:tracePt t="36492" x="2894013" y="2894013"/>
          <p14:tracePt t="36494" x="2870200" y="2894013"/>
          <p14:tracePt t="36496" x="2838450" y="2894013"/>
          <p14:tracePt t="36498" x="2814638" y="2894013"/>
          <p14:tracePt t="36500" x="2782888" y="2894013"/>
          <p14:tracePt t="36502" x="2759075" y="2894013"/>
          <p14:tracePt t="36504" x="2735263" y="2894013"/>
          <p14:tracePt t="36506" x="2711450" y="2894013"/>
          <p14:tracePt t="36509" x="2687638" y="2894013"/>
          <p14:tracePt t="36510" x="2663825" y="2894013"/>
          <p14:tracePt t="36512" x="2647950" y="2894013"/>
          <p14:tracePt t="36514" x="2624138" y="2894013"/>
          <p14:tracePt t="36516" x="2606675" y="2894013"/>
          <p14:tracePt t="36518" x="2590800" y="2894013"/>
          <p14:tracePt t="36520" x="2574925" y="2894013"/>
          <p14:tracePt t="36522" x="2551113" y="2886075"/>
          <p14:tracePt t="36524" x="2543175" y="2886075"/>
          <p14:tracePt t="36526" x="2535238" y="2894013"/>
          <p14:tracePt t="36528" x="2519363" y="2894013"/>
          <p14:tracePt t="36530" x="2511425" y="2894013"/>
          <p14:tracePt t="36532" x="2503488" y="2894013"/>
          <p14:tracePt t="36534" x="2495550" y="2894013"/>
          <p14:tracePt t="36536" x="2487613" y="2894013"/>
          <p14:tracePt t="36538" x="2479675" y="2894013"/>
          <p14:tracePt t="36542" x="2471738" y="2901950"/>
          <p14:tracePt t="36544" x="2463800" y="2901950"/>
          <p14:tracePt t="36548" x="2455863" y="2901950"/>
          <p14:tracePt t="36552" x="2447925" y="2901950"/>
          <p14:tracePt t="36554" x="2447925" y="2909888"/>
          <p14:tracePt t="36556" x="2439988" y="2909888"/>
          <p14:tracePt t="36560" x="2432050" y="2909888"/>
          <p14:tracePt t="36564" x="2424113" y="2919413"/>
          <p14:tracePt t="36566" x="2416175" y="2919413"/>
          <p14:tracePt t="36570" x="2408238" y="2919413"/>
          <p14:tracePt t="36572" x="2400300" y="2927350"/>
          <p14:tracePt t="36577" x="2392363" y="2927350"/>
          <p14:tracePt t="36578" x="2384425" y="2927350"/>
          <p14:tracePt t="36580" x="2376488" y="2935288"/>
          <p14:tracePt t="36582" x="2368550" y="2935288"/>
          <p14:tracePt t="36584" x="2360613" y="2935288"/>
          <p14:tracePt t="36586" x="2352675" y="2943225"/>
          <p14:tracePt t="36588" x="2344738" y="2943225"/>
          <p14:tracePt t="36590" x="2336800" y="2943225"/>
          <p14:tracePt t="36593" x="2328863" y="2943225"/>
          <p14:tracePt t="36594" x="2320925" y="2951163"/>
          <p14:tracePt t="36596" x="2312988" y="2951163"/>
          <p14:tracePt t="36598" x="2305050" y="2951163"/>
          <p14:tracePt t="36600" x="2297113" y="2951163"/>
          <p14:tracePt t="36602" x="2289175" y="2951163"/>
          <p14:tracePt t="36604" x="2281238" y="2951163"/>
          <p14:tracePt t="36606" x="2265363" y="2951163"/>
          <p14:tracePt t="36608" x="2255838" y="2951163"/>
          <p14:tracePt t="36610" x="2247900" y="2951163"/>
          <p14:tracePt t="36612" x="2239963" y="2959100"/>
          <p14:tracePt t="36614" x="2232025" y="2959100"/>
          <p14:tracePt t="36616" x="2224088" y="2959100"/>
          <p14:tracePt t="36618" x="2216150" y="2959100"/>
          <p14:tracePt t="36620" x="2200275" y="2959100"/>
          <p14:tracePt t="36622" x="2192338" y="2959100"/>
          <p14:tracePt t="36624" x="2184400" y="2959100"/>
          <p14:tracePt t="36626" x="2176463" y="2959100"/>
          <p14:tracePt t="36628" x="2168525" y="2959100"/>
          <p14:tracePt t="36630" x="2160588" y="2959100"/>
          <p14:tracePt t="36632" x="2152650" y="2959100"/>
          <p14:tracePt t="36634" x="2144713" y="2959100"/>
          <p14:tracePt t="36636" x="2136775" y="2959100"/>
          <p14:tracePt t="36638" x="2128838" y="2959100"/>
          <p14:tracePt t="36640" x="2120900" y="2959100"/>
          <p14:tracePt t="36642" x="2112963" y="2959100"/>
          <p14:tracePt t="36644" x="2105025" y="2959100"/>
          <p14:tracePt t="36646" x="2097088" y="2959100"/>
          <p14:tracePt t="36648" x="2089150" y="2959100"/>
          <p14:tracePt t="36652" x="2081213" y="2959100"/>
          <p14:tracePt t="36654" x="2073275" y="2959100"/>
          <p14:tracePt t="36658" x="2065338" y="2959100"/>
          <p14:tracePt t="36662" x="2057400" y="2959100"/>
          <p14:tracePt t="36668" x="2049463" y="2959100"/>
          <p14:tracePt t="36678" x="2041525" y="2959100"/>
          <p14:tracePt t="36696" x="2041525" y="2967038"/>
          <p14:tracePt t="36724" x="2033588" y="2967038"/>
          <p14:tracePt t="36732" x="2025650" y="2967038"/>
          <p14:tracePt t="36736" x="2017713" y="2967038"/>
          <p14:tracePt t="36740" x="2009775" y="2967038"/>
          <p14:tracePt t="36744" x="2001838" y="2967038"/>
          <p14:tracePt t="36746" x="1993900" y="2967038"/>
          <p14:tracePt t="36750" x="1985963" y="2967038"/>
          <p14:tracePt t="36752" x="1978025" y="2959100"/>
          <p14:tracePt t="36754" x="1970088" y="2959100"/>
          <p14:tracePt t="36756" x="1962150" y="2959100"/>
          <p14:tracePt t="36760" x="1946275" y="2951163"/>
          <p14:tracePt t="36762" x="1938338" y="2951163"/>
          <p14:tracePt t="36764" x="1930400" y="2951163"/>
          <p14:tracePt t="36766" x="1922463" y="2951163"/>
          <p14:tracePt t="36768" x="1912938" y="2951163"/>
          <p14:tracePt t="36770" x="1905000" y="2943225"/>
          <p14:tracePt t="36774" x="1897063" y="2943225"/>
          <p14:tracePt t="36777" x="1889125" y="2943225"/>
          <p14:tracePt t="36781" x="1873250" y="2935288"/>
          <p14:tracePt t="36783" x="1865313" y="2935288"/>
          <p14:tracePt t="36784" x="1857375" y="2927350"/>
          <p14:tracePt t="36786" x="1849438" y="2927350"/>
          <p14:tracePt t="36788" x="1841500" y="2927350"/>
          <p14:tracePt t="36790" x="1833563" y="2919413"/>
          <p14:tracePt t="36793" x="1825625" y="2919413"/>
          <p14:tracePt t="36795" x="1817688" y="2919413"/>
          <p14:tracePt t="36799" x="1801813" y="2909888"/>
          <p14:tracePt t="36800" x="1793875" y="2909888"/>
          <p14:tracePt t="36802" x="1785938" y="2909888"/>
          <p14:tracePt t="36804" x="1778000" y="2901950"/>
          <p14:tracePt t="36806" x="1770063" y="2901950"/>
          <p14:tracePt t="36810" x="1754188" y="2894013"/>
          <p14:tracePt t="36815" x="1746250" y="2886075"/>
          <p14:tracePt t="36817" x="1738313" y="2886075"/>
          <p14:tracePt t="36818" x="1730375" y="2878138"/>
          <p14:tracePt t="36820" x="1722438" y="2878138"/>
          <p14:tracePt t="36822" x="1714500" y="2878138"/>
          <p14:tracePt t="36824" x="1706563" y="2870200"/>
          <p14:tracePt t="36828" x="1698625" y="2870200"/>
          <p14:tracePt t="36831" x="1690688" y="2870200"/>
          <p14:tracePt t="36832" x="1682750" y="2862263"/>
          <p14:tracePt t="36836" x="1674813" y="2862263"/>
          <p14:tracePt t="36838" x="1666875" y="2862263"/>
          <p14:tracePt t="36840" x="1666875" y="2854325"/>
          <p14:tracePt t="36843" x="1658938" y="2854325"/>
          <p14:tracePt t="36846" x="1651000" y="2854325"/>
          <p14:tracePt t="36848" x="1643063" y="2854325"/>
          <p14:tracePt t="36850" x="1643063" y="2846388"/>
          <p14:tracePt t="36852" x="1635125" y="2846388"/>
          <p14:tracePt t="36856" x="1627188" y="2846388"/>
          <p14:tracePt t="36860" x="1619250" y="2838450"/>
          <p14:tracePt t="36862" x="1611313" y="2838450"/>
          <p14:tracePt t="36866" x="1603375" y="2838450"/>
          <p14:tracePt t="36868" x="1595438" y="2838450"/>
          <p14:tracePt t="36870" x="1595438" y="2830513"/>
          <p14:tracePt t="36873" x="1587500" y="2830513"/>
          <p14:tracePt t="36875" x="1579563" y="2830513"/>
          <p14:tracePt t="36879" x="1571625" y="2830513"/>
          <p14:tracePt t="36880" x="1562100" y="2830513"/>
          <p14:tracePt t="36882" x="1562100" y="2822575"/>
          <p14:tracePt t="36884" x="1554163" y="2822575"/>
          <p14:tracePt t="36886" x="1546225" y="2822575"/>
          <p14:tracePt t="36890" x="1538288" y="2822575"/>
          <p14:tracePt t="36894" x="1530350" y="2822575"/>
          <p14:tracePt t="36895" x="1522413" y="2814638"/>
          <p14:tracePt t="36898" x="1514475" y="2814638"/>
          <p14:tracePt t="36900" x="1506538" y="2814638"/>
          <p14:tracePt t="36902" x="1498600" y="2814638"/>
          <p14:tracePt t="36904" x="1490663" y="2814638"/>
          <p14:tracePt t="36910" x="1474788" y="2814638"/>
          <p14:tracePt t="36912" x="1466850" y="2806700"/>
          <p14:tracePt t="36914" x="1458913" y="2806700"/>
          <p14:tracePt t="36916" x="1450975" y="2806700"/>
          <p14:tracePt t="36920" x="1443038" y="2806700"/>
          <p14:tracePt t="36922" x="1435100" y="2806700"/>
          <p14:tracePt t="36924" x="1427163" y="2798763"/>
          <p14:tracePt t="36926" x="1419225" y="2798763"/>
          <p14:tracePt t="36928" x="1411288" y="2798763"/>
          <p14:tracePt t="36930" x="1403350" y="2798763"/>
          <p14:tracePt t="36934" x="1395413" y="2798763"/>
          <p14:tracePt t="36936" x="1387475" y="2798763"/>
          <p14:tracePt t="36938" x="1379538" y="2798763"/>
          <p14:tracePt t="36940" x="1371600" y="2798763"/>
          <p14:tracePt t="36943" x="1363663" y="2798763"/>
          <p14:tracePt t="36945" x="1355725" y="2798763"/>
          <p14:tracePt t="36948" x="1347788" y="2798763"/>
          <p14:tracePt t="36950" x="1339850" y="2798763"/>
          <p14:tracePt t="36953" x="1331913" y="2798763"/>
          <p14:tracePt t="36954" x="1323975" y="2798763"/>
          <p14:tracePt t="36956" x="1316038" y="2806700"/>
          <p14:tracePt t="36961" x="1308100" y="2806700"/>
          <p14:tracePt t="36962" x="1300163" y="2806700"/>
          <p14:tracePt t="36964" x="1292225" y="2806700"/>
          <p14:tracePt t="36966" x="1284288" y="2806700"/>
          <p14:tracePt t="36968" x="1276350" y="2806700"/>
          <p14:tracePt t="36970" x="1268413" y="2814638"/>
          <p14:tracePt t="36972" x="1260475" y="2814638"/>
          <p14:tracePt t="36977" x="1252538" y="2814638"/>
          <p14:tracePt t="36979" x="1244600" y="2814638"/>
          <p14:tracePt t="36980" x="1236663" y="2814638"/>
          <p14:tracePt t="36984" x="1228725" y="2814638"/>
          <p14:tracePt t="36986" x="1220788" y="2822575"/>
          <p14:tracePt t="36988" x="1211263" y="2822575"/>
          <p14:tracePt t="36990" x="1203325" y="2822575"/>
          <p14:tracePt t="36995" x="1195388" y="2822575"/>
          <p14:tracePt t="36996" x="1187450" y="2830513"/>
          <p14:tracePt t="36999" x="1179513" y="2830513"/>
          <p14:tracePt t="37002" x="1171575" y="2830513"/>
          <p14:tracePt t="37004" x="1163638" y="2830513"/>
          <p14:tracePt t="37006" x="1155700" y="2838450"/>
          <p14:tracePt t="37011" x="1147763" y="2838450"/>
          <p14:tracePt t="37013" x="1139825" y="2838450"/>
          <p14:tracePt t="37016" x="1131888" y="2838450"/>
          <p14:tracePt t="37018" x="1123950" y="2846388"/>
          <p14:tracePt t="37020" x="1116013" y="2846388"/>
          <p14:tracePt t="37024" x="1108075" y="2846388"/>
          <p14:tracePt t="37027" x="1100138" y="2846388"/>
          <p14:tracePt t="37030" x="1092200" y="2846388"/>
          <p14:tracePt t="37033" x="1084263" y="2846388"/>
          <p14:tracePt t="37034" x="1076325" y="2846388"/>
          <p14:tracePt t="37038" x="1068388" y="2846388"/>
          <p14:tracePt t="37040" x="1060450" y="2854325"/>
          <p14:tracePt t="37043" x="1052513" y="2854325"/>
          <p14:tracePt t="37045" x="1044575" y="2854325"/>
          <p14:tracePt t="37048" x="1036638" y="2854325"/>
          <p14:tracePt t="37050" x="1028700" y="2854325"/>
          <p14:tracePt t="37054" x="1020763" y="2854325"/>
          <p14:tracePt t="37056" x="1012825" y="2854325"/>
          <p14:tracePt t="37061" x="1004888" y="2854325"/>
          <p14:tracePt t="37064" x="996950" y="2862263"/>
          <p14:tracePt t="37070" x="989013" y="2862263"/>
          <p14:tracePt t="37079" x="981075" y="2862263"/>
          <p14:tracePt t="37086" x="973138" y="2862263"/>
          <p14:tracePt t="37100" x="965200" y="2862263"/>
          <p14:tracePt t="37122" x="957263" y="2862263"/>
          <p14:tracePt t="37132" x="949325" y="2870200"/>
          <p14:tracePt t="37139" x="941388" y="2870200"/>
          <p14:tracePt t="37145" x="933450" y="2870200"/>
          <p14:tracePt t="37148" x="925513" y="2870200"/>
          <p14:tracePt t="37150" x="925513" y="2878138"/>
          <p14:tracePt t="37152" x="917575" y="2878138"/>
          <p14:tracePt t="37156" x="909638" y="2878138"/>
          <p14:tracePt t="37160" x="901700" y="2878138"/>
          <p14:tracePt t="37164" x="893763" y="2886075"/>
          <p14:tracePt t="37168" x="885825" y="2886075"/>
          <p14:tracePt t="37174" x="877888" y="2886075"/>
          <p14:tracePt t="37178" x="868363" y="2894013"/>
          <p14:tracePt t="37184" x="860425" y="2894013"/>
          <p14:tracePt t="37196" x="852488" y="2901950"/>
          <p14:tracePt t="37202" x="844550" y="2901950"/>
          <p14:tracePt t="37224" x="836613" y="2901950"/>
          <p14:tracePt t="37265" x="836613" y="2909888"/>
          <p14:tracePt t="37274" x="836613" y="2919413"/>
          <p14:tracePt t="37282" x="836613" y="2927350"/>
          <p14:tracePt t="37288" x="828675" y="2935288"/>
          <p14:tracePt t="37294" x="828675" y="2943225"/>
          <p14:tracePt t="37298" x="828675" y="2951163"/>
          <p14:tracePt t="37302" x="820738" y="2959100"/>
          <p14:tracePt t="37306" x="820738" y="2967038"/>
          <p14:tracePt t="37310" x="820738" y="2974975"/>
          <p14:tracePt t="37314" x="820738" y="2982913"/>
          <p14:tracePt t="37318" x="812800" y="2990850"/>
          <p14:tracePt t="37322" x="812800" y="2998788"/>
          <p14:tracePt t="37327" x="812800" y="3006725"/>
          <p14:tracePt t="37330" x="812800" y="3014663"/>
          <p14:tracePt t="37332" x="812800" y="3022600"/>
          <p14:tracePt t="37336" x="812800" y="3030538"/>
          <p14:tracePt t="37340" x="812800" y="3038475"/>
          <p14:tracePt t="37345" x="812800" y="3046413"/>
          <p14:tracePt t="37346" x="812800" y="3054350"/>
          <p14:tracePt t="37348" x="804863" y="3054350"/>
          <p14:tracePt t="37350" x="804863" y="3062288"/>
          <p14:tracePt t="37354" x="804863" y="3070225"/>
          <p14:tracePt t="37356" x="804863" y="3078163"/>
          <p14:tracePt t="37361" x="804863" y="3086100"/>
          <p14:tracePt t="37362" x="804863" y="3094038"/>
          <p14:tracePt t="37366" x="804863" y="3101975"/>
          <p14:tracePt t="37368" x="812800" y="3109913"/>
          <p14:tracePt t="37372" x="812800" y="3117850"/>
          <p14:tracePt t="37375" x="812800" y="3125788"/>
          <p14:tracePt t="37377" x="812800" y="3133725"/>
          <p14:tracePt t="37380" x="812800" y="3141663"/>
          <p14:tracePt t="37382" x="820738" y="3149600"/>
          <p14:tracePt t="37384" x="820738" y="3157538"/>
          <p14:tracePt t="37390" x="820738" y="3165475"/>
          <p14:tracePt t="37391" x="820738" y="3173413"/>
          <p14:tracePt t="37393" x="828675" y="3181350"/>
          <p14:tracePt t="37396" x="828675" y="3189288"/>
          <p14:tracePt t="37398" x="836613" y="3197225"/>
          <p14:tracePt t="37400" x="836613" y="3205163"/>
          <p14:tracePt t="37404" x="844550" y="3213100"/>
          <p14:tracePt t="37407" x="844550" y="3221038"/>
          <p14:tracePt t="37409" x="852488" y="3228975"/>
          <p14:tracePt t="37412" x="860425" y="3236913"/>
          <p14:tracePt t="37414" x="860425" y="3244850"/>
          <p14:tracePt t="37416" x="860425" y="3252788"/>
          <p14:tracePt t="37418" x="868363" y="3252788"/>
          <p14:tracePt t="37420" x="868363" y="3262313"/>
          <p14:tracePt t="37422" x="877888" y="3270250"/>
          <p14:tracePt t="37427" x="877888" y="3278188"/>
          <p14:tracePt t="37429" x="885825" y="3286125"/>
          <p14:tracePt t="37432" x="885825" y="3294063"/>
          <p14:tracePt t="37434" x="893763" y="3302000"/>
          <p14:tracePt t="37438" x="893763" y="3309938"/>
          <p14:tracePt t="37440" x="901700" y="3309938"/>
          <p14:tracePt t="37443" x="901700" y="3317875"/>
          <p14:tracePt t="37446" x="909638" y="3325813"/>
          <p14:tracePt t="37450" x="909638" y="3333750"/>
          <p14:tracePt t="37453" x="917575" y="3341688"/>
          <p14:tracePt t="37459" x="917575" y="3349625"/>
          <p14:tracePt t="37462" x="925513" y="3357563"/>
          <p14:tracePt t="37470" x="925513" y="3365500"/>
          <p14:tracePt t="37704" x="933450" y="3365500"/>
          <p14:tracePt t="37712" x="941388" y="3365500"/>
          <p14:tracePt t="37717" x="941388" y="3357563"/>
          <p14:tracePt t="37718" x="949325" y="3357563"/>
          <p14:tracePt t="37722" x="957263" y="3357563"/>
          <p14:tracePt t="37727" x="965200" y="3357563"/>
          <p14:tracePt t="37730" x="973138" y="3349625"/>
          <p14:tracePt t="37734" x="981075" y="3349625"/>
          <p14:tracePt t="37736" x="989013" y="3349625"/>
          <p14:tracePt t="37740" x="996950" y="3349625"/>
          <p14:tracePt t="37743" x="1004888" y="3349625"/>
          <p14:tracePt t="37745" x="1012825" y="3349625"/>
          <p14:tracePt t="37746" x="1020763" y="3349625"/>
          <p14:tracePt t="37749" x="1028700" y="3349625"/>
          <p14:tracePt t="37750" x="1036638" y="3349625"/>
          <p14:tracePt t="37752" x="1052513" y="3349625"/>
          <p14:tracePt t="37756" x="1068388" y="3349625"/>
          <p14:tracePt t="37758" x="1076325" y="3349625"/>
          <p14:tracePt t="37760" x="1084263" y="3349625"/>
          <p14:tracePt t="37762" x="1092200" y="3349625"/>
          <p14:tracePt t="37765" x="1108075" y="3349625"/>
          <p14:tracePt t="37766" x="1116013" y="3349625"/>
          <p14:tracePt t="37768" x="1131888" y="3349625"/>
          <p14:tracePt t="37770" x="1139825" y="3349625"/>
          <p14:tracePt t="37772" x="1147763" y="3349625"/>
          <p14:tracePt t="37774" x="1163638" y="3349625"/>
          <p14:tracePt t="37777" x="1171575" y="3349625"/>
          <p14:tracePt t="37780" x="1179513" y="3349625"/>
          <p14:tracePt t="37781" x="1195388" y="3349625"/>
          <p14:tracePt t="37782" x="1203325" y="3349625"/>
          <p14:tracePt t="37784" x="1211263" y="3357563"/>
          <p14:tracePt t="37786" x="1220788" y="3357563"/>
          <p14:tracePt t="37788" x="1236663" y="3357563"/>
          <p14:tracePt t="37790" x="1244600" y="3357563"/>
          <p14:tracePt t="37794" x="1260475" y="3357563"/>
          <p14:tracePt t="37797" x="1276350" y="3357563"/>
          <p14:tracePt t="37798" x="1292225" y="3357563"/>
          <p14:tracePt t="37800" x="1300163" y="3357563"/>
          <p14:tracePt t="37802" x="1308100" y="3357563"/>
          <p14:tracePt t="37804" x="1316038" y="3357563"/>
          <p14:tracePt t="37806" x="1331913" y="3357563"/>
          <p14:tracePt t="37810" x="1347788" y="3357563"/>
          <p14:tracePt t="37813" x="1363663" y="3357563"/>
          <p14:tracePt t="37816" x="1371600" y="3357563"/>
          <p14:tracePt t="37818" x="1379538" y="3357563"/>
          <p14:tracePt t="37820" x="1387475" y="3357563"/>
          <p14:tracePt t="37822" x="1395413" y="3357563"/>
          <p14:tracePt t="37824" x="1403350" y="3357563"/>
          <p14:tracePt t="37827" x="1411288" y="3357563"/>
          <p14:tracePt t="37830" x="1419225" y="3357563"/>
          <p14:tracePt t="37832" x="1427163" y="3357563"/>
          <p14:tracePt t="37836" x="1427163" y="3365500"/>
          <p14:tracePt t="37838" x="1435100" y="3365500"/>
          <p14:tracePt t="37844" x="1443038" y="3365500"/>
          <p14:tracePt t="37854" x="1450975" y="3365500"/>
          <p14:tracePt t="37874" x="1450975" y="3357563"/>
          <p14:tracePt t="37958" x="1458913" y="3357563"/>
          <p14:tracePt t="37968" x="1466850" y="3357563"/>
          <p14:tracePt t="37971" x="1466850" y="3349625"/>
          <p14:tracePt t="37974" x="1474788" y="3349625"/>
          <p14:tracePt t="37980" x="1482725" y="3349625"/>
          <p14:tracePt t="37984" x="1490663" y="3349625"/>
          <p14:tracePt t="37990" x="1498600" y="3341688"/>
          <p14:tracePt t="38011" x="1538288" y="3341688"/>
          <p14:tracePt t="38015" x="1546225" y="3333750"/>
          <p14:tracePt t="38016" x="1554163" y="3333750"/>
          <p14:tracePt t="38020" x="1562100" y="3333750"/>
          <p14:tracePt t="38025" x="1571625" y="3333750"/>
          <p14:tracePt t="38027" x="1579563" y="3333750"/>
          <p14:tracePt t="38030" x="1587500" y="3333750"/>
          <p14:tracePt t="38032" x="1595438" y="3333750"/>
          <p14:tracePt t="38036" x="1603375" y="3333750"/>
          <p14:tracePt t="38038" x="1611313" y="3333750"/>
          <p14:tracePt t="38040" x="1619250" y="3325813"/>
          <p14:tracePt t="38045" x="1627188" y="3325813"/>
          <p14:tracePt t="38047" x="1635125" y="3325813"/>
          <p14:tracePt t="38048" x="1643063" y="3325813"/>
          <p14:tracePt t="38052" x="1651000" y="3325813"/>
          <p14:tracePt t="38054" x="1658938" y="3317875"/>
          <p14:tracePt t="38060" x="1674813" y="3317875"/>
          <p14:tracePt t="38064" x="1682750" y="3309938"/>
          <p14:tracePt t="38066" x="1690688" y="3309938"/>
          <p14:tracePt t="38070" x="1698625" y="3309938"/>
          <p14:tracePt t="38072" x="1706563" y="3309938"/>
          <p14:tracePt t="38074" x="1706563" y="3302000"/>
          <p14:tracePt t="38080" x="1722438" y="3302000"/>
          <p14:tracePt t="38082" x="1730375" y="3302000"/>
          <p14:tracePt t="38086" x="1738313" y="3294063"/>
          <p14:tracePt t="38090" x="1746250" y="3294063"/>
          <p14:tracePt t="38095" x="1754188" y="3294063"/>
          <p14:tracePt t="38100" x="1762125" y="3294063"/>
          <p14:tracePt t="38102" x="1762125" y="3286125"/>
          <p14:tracePt t="38104" x="1770063" y="3286125"/>
          <p14:tracePt t="38111" x="1778000" y="3286125"/>
          <p14:tracePt t="38114" x="1778000" y="3278188"/>
          <p14:tracePt t="38116" x="1785938" y="3278188"/>
          <p14:tracePt t="38122" x="1793875" y="3278188"/>
          <p14:tracePt t="38127" x="1793875" y="3270250"/>
          <p14:tracePt t="38129" x="1801813" y="3270250"/>
          <p14:tracePt t="38136" x="1809750" y="3270250"/>
          <p14:tracePt t="38140" x="1809750" y="3262313"/>
          <p14:tracePt t="38145" x="1817688" y="3262313"/>
          <p14:tracePt t="38152" x="1825625" y="3262313"/>
          <p14:tracePt t="38164" x="1825625" y="3252788"/>
          <p14:tracePt t="38374" x="1825625" y="3244850"/>
          <p14:tracePt t="38386" x="1833563" y="3244850"/>
          <p14:tracePt t="38392" x="1833563" y="3236913"/>
          <p14:tracePt t="38406" x="1833563" y="3228975"/>
          <p14:tracePt t="38420" x="1841500" y="3228975"/>
          <p14:tracePt t="38471" x="1849438" y="3228975"/>
          <p14:tracePt t="38478" x="1857375" y="3228975"/>
          <p14:tracePt t="38483" x="1857375" y="3221038"/>
          <p14:tracePt t="38486" x="1865313" y="3221038"/>
          <p14:tracePt t="38490" x="1873250" y="3221038"/>
          <p14:tracePt t="38494" x="1881188" y="3221038"/>
          <p14:tracePt t="38498" x="1889125" y="3221038"/>
          <p14:tracePt t="38502" x="1897063" y="3213100"/>
          <p14:tracePt t="38506" x="1905000" y="3213100"/>
          <p14:tracePt t="38511" x="1912938" y="3213100"/>
          <p14:tracePt t="38512" x="1922463" y="3213100"/>
          <p14:tracePt t="38516" x="1930400" y="3213100"/>
          <p14:tracePt t="38520" x="1938338" y="3213100"/>
          <p14:tracePt t="38522" x="1938338" y="3205163"/>
          <p14:tracePt t="38524" x="1946275" y="3205163"/>
          <p14:tracePt t="38528" x="1954213" y="3205163"/>
          <p14:tracePt t="38530" x="1962150" y="3205163"/>
          <p14:tracePt t="38534" x="1970088" y="3205163"/>
          <p14:tracePt t="38538" x="1978025" y="3205163"/>
          <p14:tracePt t="38543" x="1985963" y="3205163"/>
          <p14:tracePt t="38548" x="1993900" y="3205163"/>
          <p14:tracePt t="38552" x="1993900" y="3197225"/>
          <p14:tracePt t="38554" x="2001838" y="3197225"/>
          <p14:tracePt t="38562" x="2009775" y="3197225"/>
          <p14:tracePt t="38568" x="2017713" y="3197225"/>
          <p14:tracePt t="38578" x="2025650" y="3197225"/>
          <p14:tracePt t="38582" x="2033588" y="3197225"/>
          <p14:tracePt t="38590" x="2041525" y="3197225"/>
          <p14:tracePt t="38596" x="2049463" y="3197225"/>
          <p14:tracePt t="38602" x="2057400" y="3197225"/>
          <p14:tracePt t="38604" x="2057400" y="3189288"/>
          <p14:tracePt t="38610" x="2065338" y="3189288"/>
          <p14:tracePt t="38620" x="2073275" y="3189288"/>
          <p14:tracePt t="38825" x="2081213" y="3189288"/>
          <p14:tracePt t="38832" x="2089150" y="3189288"/>
          <p14:tracePt t="38838" x="2097088" y="3189288"/>
          <p14:tracePt t="38840" x="2105025" y="3189288"/>
          <p14:tracePt t="38844" x="2112963" y="3189288"/>
          <p14:tracePt t="38848" x="2120900" y="3189288"/>
          <p14:tracePt t="38850" x="2128838" y="3189288"/>
          <p14:tracePt t="38852" x="2136775" y="3189288"/>
          <p14:tracePt t="38854" x="2144713" y="3189288"/>
          <p14:tracePt t="38856" x="2152650" y="3189288"/>
          <p14:tracePt t="38860" x="2168525" y="3189288"/>
          <p14:tracePt t="38862" x="2176463" y="3189288"/>
          <p14:tracePt t="38864" x="2184400" y="3189288"/>
          <p14:tracePt t="38866" x="2192338" y="3189288"/>
          <p14:tracePt t="38868" x="2200275" y="3189288"/>
          <p14:tracePt t="38870" x="2208213" y="3189288"/>
          <p14:tracePt t="38872" x="2216150" y="3189288"/>
          <p14:tracePt t="38875" x="2232025" y="3197225"/>
          <p14:tracePt t="38879" x="2247900" y="3197225"/>
          <p14:tracePt t="38880" x="2255838" y="3197225"/>
          <p14:tracePt t="38882" x="2273300" y="3197225"/>
          <p14:tracePt t="38884" x="2281238" y="3197225"/>
          <p14:tracePt t="38886" x="2289175" y="3197225"/>
          <p14:tracePt t="38888" x="2305050" y="3197225"/>
          <p14:tracePt t="38890" x="2312988" y="3197225"/>
          <p14:tracePt t="38894" x="2336800" y="3197225"/>
          <p14:tracePt t="38896" x="2352675" y="3197225"/>
          <p14:tracePt t="38898" x="2368550" y="3197225"/>
          <p14:tracePt t="38900" x="2376488" y="3197225"/>
          <p14:tracePt t="38902" x="2392363" y="3197225"/>
          <p14:tracePt t="38904" x="2408238" y="3197225"/>
          <p14:tracePt t="38907" x="2416175" y="3197225"/>
          <p14:tracePt t="38910" x="2447925" y="3197225"/>
          <p14:tracePt t="38912" x="2463800" y="3197225"/>
          <p14:tracePt t="38914" x="2471738" y="3197225"/>
          <p14:tracePt t="38916" x="2487613" y="3197225"/>
          <p14:tracePt t="38918" x="2495550" y="3197225"/>
          <p14:tracePt t="38921" x="2511425" y="3197225"/>
          <p14:tracePt t="38922" x="2527300" y="3205163"/>
          <p14:tracePt t="38924" x="2535238" y="3205163"/>
          <p14:tracePt t="38927" x="2551113" y="3205163"/>
          <p14:tracePt t="38929" x="2559050" y="3205163"/>
          <p14:tracePt t="38930" x="2574925" y="3205163"/>
          <p14:tracePt t="38932" x="2582863" y="3205163"/>
          <p14:tracePt t="38934" x="2590800" y="3205163"/>
          <p14:tracePt t="38936" x="2606675" y="3205163"/>
          <p14:tracePt t="38938" x="2616200" y="3205163"/>
          <p14:tracePt t="38940" x="2624138" y="3205163"/>
          <p14:tracePt t="38943" x="2632075" y="3205163"/>
          <p14:tracePt t="38945" x="2640013" y="3205163"/>
          <p14:tracePt t="38946" x="2647950" y="3213100"/>
          <p14:tracePt t="38948" x="2663825" y="3213100"/>
          <p14:tracePt t="38950" x="2671763" y="3213100"/>
          <p14:tracePt t="38953" x="2679700" y="3213100"/>
          <p14:tracePt t="38954" x="2687638" y="3213100"/>
          <p14:tracePt t="38956" x="2695575" y="3213100"/>
          <p14:tracePt t="38960" x="2711450" y="3213100"/>
          <p14:tracePt t="38962" x="2719388" y="3213100"/>
          <p14:tracePt t="38964" x="2727325" y="3213100"/>
          <p14:tracePt t="38966" x="2735263" y="3213100"/>
          <p14:tracePt t="38969" x="2743200" y="3213100"/>
          <p14:tracePt t="38970" x="2751138" y="3213100"/>
          <p14:tracePt t="38972" x="2759075" y="3213100"/>
          <p14:tracePt t="38974" x="2767013" y="3213100"/>
          <p14:tracePt t="38977" x="2774950" y="3213100"/>
          <p14:tracePt t="38978" x="2782888" y="3221038"/>
          <p14:tracePt t="38980" x="2798763" y="3221038"/>
          <p14:tracePt t="38983" x="2806700" y="3221038"/>
          <p14:tracePt t="38984" x="2814638" y="3221038"/>
          <p14:tracePt t="38986" x="2822575" y="3221038"/>
          <p14:tracePt t="38988" x="2830513" y="3221038"/>
          <p14:tracePt t="38996" x="2862263" y="3221038"/>
          <p14:tracePt t="38999" x="2870200" y="3221038"/>
          <p14:tracePt t="39002" x="2878138" y="3221038"/>
          <p14:tracePt t="39004" x="2886075" y="3221038"/>
          <p14:tracePt t="39006" x="2894013" y="3221038"/>
          <p14:tracePt t="39011" x="2909888" y="3221038"/>
          <p14:tracePt t="39012" x="2917825" y="3221038"/>
          <p14:tracePt t="39016" x="2925763" y="3221038"/>
          <p14:tracePt t="39018" x="2933700" y="3221038"/>
          <p14:tracePt t="39020" x="2941638" y="3221038"/>
          <p14:tracePt t="39022" x="2949575" y="3221038"/>
          <p14:tracePt t="39026" x="2957513" y="3221038"/>
          <p14:tracePt t="39028" x="2967038" y="3221038"/>
          <p14:tracePt t="39030" x="2974975" y="3221038"/>
          <p14:tracePt t="39034" x="2982913" y="3221038"/>
          <p14:tracePt t="39036" x="2990850" y="3221038"/>
          <p14:tracePt t="39040" x="2998788" y="3221038"/>
          <p14:tracePt t="39044" x="3006725" y="3221038"/>
          <p14:tracePt t="39048" x="3014663" y="3221038"/>
          <p14:tracePt t="39052" x="3022600" y="3221038"/>
          <p14:tracePt t="39058" x="3030538" y="3221038"/>
          <p14:tracePt t="39064" x="3038475" y="3221038"/>
          <p14:tracePt t="39220" x="3038475" y="3213100"/>
          <p14:tracePt t="39284" x="3038475" y="3205163"/>
          <p14:tracePt t="39308" x="3030538" y="3205163"/>
          <p14:tracePt t="39506" x="3038475" y="3205163"/>
          <p14:tracePt t="39530" x="3046413" y="3197225"/>
          <p14:tracePt t="39538" x="3054350" y="3197225"/>
          <p14:tracePt t="39543" x="3062288" y="3197225"/>
          <p14:tracePt t="39547" x="3070225" y="3197225"/>
          <p14:tracePt t="39550" x="3078163" y="3197225"/>
          <p14:tracePt t="39552" x="3086100" y="3197225"/>
          <p14:tracePt t="39556" x="3094038" y="3197225"/>
          <p14:tracePt t="39561" x="3101975" y="3189288"/>
          <p14:tracePt t="39563" x="3109913" y="3189288"/>
          <p14:tracePt t="39566" x="3117850" y="3189288"/>
          <p14:tracePt t="39568" x="3125788" y="3189288"/>
          <p14:tracePt t="39570" x="3133725" y="3189288"/>
          <p14:tracePt t="39572" x="3141663" y="3189288"/>
          <p14:tracePt t="39577" x="3149600" y="3189288"/>
          <p14:tracePt t="39578" x="3157538" y="3189288"/>
          <p14:tracePt t="39580" x="3165475" y="3189288"/>
          <p14:tracePt t="39582" x="3173413" y="3189288"/>
          <p14:tracePt t="39584" x="3181350" y="3189288"/>
          <p14:tracePt t="39586" x="3189288" y="3189288"/>
          <p14:tracePt t="39588" x="3197225" y="3189288"/>
          <p14:tracePt t="39590" x="3205163" y="3189288"/>
          <p14:tracePt t="39594" x="3221038" y="3189288"/>
          <p14:tracePt t="39596" x="3228975" y="3189288"/>
          <p14:tracePt t="39598" x="3236913" y="3189288"/>
          <p14:tracePt t="39600" x="3244850" y="3189288"/>
          <p14:tracePt t="39602" x="3260725" y="3189288"/>
          <p14:tracePt t="39604" x="3268663" y="3189288"/>
          <p14:tracePt t="39606" x="3276600" y="3197225"/>
          <p14:tracePt t="39608" x="3284538" y="3197225"/>
          <p14:tracePt t="39611" x="3292475" y="3197225"/>
          <p14:tracePt t="39613" x="3308350" y="3197225"/>
          <p14:tracePt t="39614" x="3317875" y="3197225"/>
          <p14:tracePt t="39616" x="3325813" y="3197225"/>
          <p14:tracePt t="39618" x="3341688" y="3197225"/>
          <p14:tracePt t="39620" x="3349625" y="3205163"/>
          <p14:tracePt t="39622" x="3357563" y="3205163"/>
          <p14:tracePt t="39624" x="3373438" y="3205163"/>
          <p14:tracePt t="39627" x="3381375" y="3205163"/>
          <p14:tracePt t="39630" x="3405188" y="3213100"/>
          <p14:tracePt t="39632" x="3421063" y="3213100"/>
          <p14:tracePt t="39634" x="3429000" y="3213100"/>
          <p14:tracePt t="39636" x="3444875" y="3213100"/>
          <p14:tracePt t="39638" x="3452813" y="3213100"/>
          <p14:tracePt t="39640" x="3468688" y="3213100"/>
          <p14:tracePt t="39643" x="3484563" y="3213100"/>
          <p14:tracePt t="39646" x="3508375" y="3213100"/>
          <p14:tracePt t="39648" x="3524250" y="3213100"/>
          <p14:tracePt t="39650" x="3540125" y="3221038"/>
          <p14:tracePt t="39652" x="3556000" y="3221038"/>
          <p14:tracePt t="39655" x="3571875" y="3221038"/>
          <p14:tracePt t="39656" x="3587750" y="3221038"/>
          <p14:tracePt t="39658" x="3603625" y="3221038"/>
          <p14:tracePt t="39661" x="3619500" y="3221038"/>
          <p14:tracePt t="39662" x="3635375" y="3228975"/>
          <p14:tracePt t="39664" x="3651250" y="3228975"/>
          <p14:tracePt t="39666" x="3668713" y="3228975"/>
          <p14:tracePt t="39668" x="3684588" y="3228975"/>
          <p14:tracePt t="39671" x="3700463" y="3236913"/>
          <p14:tracePt t="39672" x="3716338" y="3236913"/>
          <p14:tracePt t="39674" x="3732213" y="3236913"/>
          <p14:tracePt t="39677" x="3748088" y="3236913"/>
          <p14:tracePt t="39679" x="3756025" y="3236913"/>
          <p14:tracePt t="39680" x="3779838" y="3236913"/>
          <p14:tracePt t="39682" x="3795713" y="3244850"/>
          <p14:tracePt t="39684" x="3803650" y="3244850"/>
          <p14:tracePt t="39687" x="3819525" y="3244850"/>
          <p14:tracePt t="39688" x="3835400" y="3252788"/>
          <p14:tracePt t="39690" x="3851275" y="3252788"/>
          <p14:tracePt t="39693" x="3867150" y="3252788"/>
          <p14:tracePt t="39695" x="3883025" y="3252788"/>
          <p14:tracePt t="39697" x="3898900" y="3252788"/>
          <p14:tracePt t="39698" x="3906838" y="3252788"/>
          <p14:tracePt t="39700" x="3922713" y="3262313"/>
          <p14:tracePt t="39702" x="3938588" y="3262313"/>
          <p14:tracePt t="39704" x="3954463" y="3262313"/>
          <p14:tracePt t="39706" x="3962400" y="3270250"/>
          <p14:tracePt t="39708" x="3978275" y="3270250"/>
          <p14:tracePt t="39712" x="3994150" y="3270250"/>
          <p14:tracePt t="39714" x="4019550" y="3278188"/>
          <p14:tracePt t="39716" x="4035425" y="3286125"/>
          <p14:tracePt t="39718" x="4043363" y="3286125"/>
          <p14:tracePt t="39720" x="4059238" y="3286125"/>
          <p14:tracePt t="39722" x="4075113" y="3294063"/>
          <p14:tracePt t="39724" x="4083050" y="3294063"/>
          <p14:tracePt t="39727" x="4098925" y="3294063"/>
          <p14:tracePt t="39728" x="4106863" y="3302000"/>
          <p14:tracePt t="39730" x="4122738" y="3302000"/>
          <p14:tracePt t="39733" x="4138613" y="3302000"/>
          <p14:tracePt t="39734" x="4146550" y="3302000"/>
          <p14:tracePt t="39736" x="4154488" y="3309938"/>
          <p14:tracePt t="39738" x="4170363" y="3309938"/>
          <p14:tracePt t="39740" x="4178300" y="3309938"/>
          <p14:tracePt t="39743" x="4194175" y="3309938"/>
          <p14:tracePt t="39746" x="4210050" y="3317875"/>
          <p14:tracePt t="39749" x="4225925" y="3317875"/>
          <p14:tracePt t="39751" x="4233863" y="3317875"/>
          <p14:tracePt t="39752" x="4241800" y="3317875"/>
          <p14:tracePt t="39754" x="4249738" y="3317875"/>
          <p14:tracePt t="39756" x="4265613" y="3325813"/>
          <p14:tracePt t="39758" x="4273550" y="3325813"/>
          <p14:tracePt t="39761" x="4281488" y="3325813"/>
          <p14:tracePt t="39764" x="4297363" y="3325813"/>
          <p14:tracePt t="39766" x="4305300" y="3325813"/>
          <p14:tracePt t="39768" x="4321175" y="3325813"/>
          <p14:tracePt t="39770" x="4329113" y="3333750"/>
          <p14:tracePt t="39772" x="4337050" y="3333750"/>
          <p14:tracePt t="39774" x="4344988" y="3333750"/>
          <p14:tracePt t="39777" x="4352925" y="3333750"/>
          <p14:tracePt t="39779" x="4362450" y="3341688"/>
          <p14:tracePt t="39782" x="4386263" y="3341688"/>
          <p14:tracePt t="39784" x="4394200" y="3341688"/>
          <p14:tracePt t="39786" x="4402138" y="3341688"/>
          <p14:tracePt t="39788" x="4410075" y="3341688"/>
          <p14:tracePt t="39790" x="4418013" y="3341688"/>
          <p14:tracePt t="39793" x="4425950" y="3349625"/>
          <p14:tracePt t="39797" x="4441825" y="3349625"/>
          <p14:tracePt t="39799" x="4449763" y="3349625"/>
          <p14:tracePt t="39800" x="4457700" y="3357563"/>
          <p14:tracePt t="39802" x="4465638" y="3357563"/>
          <p14:tracePt t="39804" x="4473575" y="3357563"/>
          <p14:tracePt t="39806" x="4481513" y="3357563"/>
          <p14:tracePt t="39810" x="4497388" y="3365500"/>
          <p14:tracePt t="39813" x="4505325" y="3365500"/>
          <p14:tracePt t="39815" x="4513263" y="3365500"/>
          <p14:tracePt t="39816" x="4521200" y="3373438"/>
          <p14:tracePt t="39818" x="4529138" y="3373438"/>
          <p14:tracePt t="39820" x="4537075" y="3373438"/>
          <p14:tracePt t="39822" x="4545013" y="3373438"/>
          <p14:tracePt t="39824" x="4552950" y="3381375"/>
          <p14:tracePt t="39827" x="4560888" y="3381375"/>
          <p14:tracePt t="39833" x="4584700" y="3381375"/>
          <p14:tracePt t="39836" x="4592638" y="3389313"/>
          <p14:tracePt t="39838" x="4600575" y="3389313"/>
          <p14:tracePt t="39840" x="4608513" y="3389313"/>
          <p14:tracePt t="39845" x="4624388" y="3389313"/>
          <p14:tracePt t="39847" x="4632325" y="3389313"/>
          <p14:tracePt t="39848" x="4632325" y="3397250"/>
          <p14:tracePt t="39850" x="4640263" y="3397250"/>
          <p14:tracePt t="39852" x="4648200" y="3397250"/>
          <p14:tracePt t="39854" x="4656138" y="3397250"/>
          <p14:tracePt t="39856" x="4664075" y="3397250"/>
          <p14:tracePt t="39858" x="4672013" y="3405188"/>
          <p14:tracePt t="39861" x="4679950" y="3405188"/>
          <p14:tracePt t="39863" x="4687888" y="3405188"/>
          <p14:tracePt t="39864" x="4695825" y="3405188"/>
          <p14:tracePt t="39866" x="4705350" y="3413125"/>
          <p14:tracePt t="39868" x="4721225" y="3413125"/>
          <p14:tracePt t="39870" x="4729163" y="3413125"/>
          <p14:tracePt t="39872" x="4737100" y="3421063"/>
          <p14:tracePt t="39875" x="4745038" y="3421063"/>
          <p14:tracePt t="39878" x="4752975" y="3429000"/>
          <p14:tracePt t="39879" x="4760913" y="3429000"/>
          <p14:tracePt t="39881" x="4768850" y="3429000"/>
          <p14:tracePt t="39882" x="4784725" y="3436938"/>
          <p14:tracePt t="39884" x="4792663" y="3436938"/>
          <p14:tracePt t="39886" x="4800600" y="3436938"/>
          <p14:tracePt t="39888" x="4816475" y="3436938"/>
          <p14:tracePt t="39891" x="4824413" y="3444875"/>
          <p14:tracePt t="39893" x="4832350" y="3444875"/>
          <p14:tracePt t="39894" x="4848225" y="3452813"/>
          <p14:tracePt t="39896" x="4856163" y="3452813"/>
          <p14:tracePt t="39898" x="4864100" y="3452813"/>
          <p14:tracePt t="39900" x="4872038" y="3460750"/>
          <p14:tracePt t="39902" x="4879975" y="3460750"/>
          <p14:tracePt t="39904" x="4887913" y="3468688"/>
          <p14:tracePt t="39907" x="4903788" y="3468688"/>
          <p14:tracePt t="39908" x="4911725" y="3468688"/>
          <p14:tracePt t="39911" x="4919663" y="3476625"/>
          <p14:tracePt t="39912" x="4927600" y="3476625"/>
          <p14:tracePt t="39915" x="4943475" y="3476625"/>
          <p14:tracePt t="39916" x="4951413" y="3484563"/>
          <p14:tracePt t="39918" x="4959350" y="3484563"/>
          <p14:tracePt t="39921" x="4967288" y="3492500"/>
          <p14:tracePt t="39922" x="4975225" y="3492500"/>
          <p14:tracePt t="39924" x="4983163" y="3492500"/>
          <p14:tracePt t="39927" x="4991100" y="3500438"/>
          <p14:tracePt t="39928" x="4999038" y="3500438"/>
          <p14:tracePt t="39930" x="5006975" y="3500438"/>
          <p14:tracePt t="39932" x="5014913" y="3508375"/>
          <p14:tracePt t="39934" x="5022850" y="3508375"/>
          <p14:tracePt t="39936" x="5030788" y="3508375"/>
          <p14:tracePt t="39938" x="5038725" y="3508375"/>
          <p14:tracePt t="39940" x="5046663" y="3516313"/>
          <p14:tracePt t="39943" x="5064125" y="3516313"/>
          <p14:tracePt t="39946" x="5072063" y="3516313"/>
          <p14:tracePt t="39948" x="5080000" y="3524250"/>
          <p14:tracePt t="39950" x="5087938" y="3524250"/>
          <p14:tracePt t="39953" x="5095875" y="3524250"/>
          <p14:tracePt t="39954" x="5103813" y="3532188"/>
          <p14:tracePt t="39956" x="5111750" y="3532188"/>
          <p14:tracePt t="39958" x="5119688" y="3532188"/>
          <p14:tracePt t="39961" x="5127625" y="3532188"/>
          <p14:tracePt t="39964" x="5143500" y="3532188"/>
          <p14:tracePt t="39966" x="5151438" y="3532188"/>
          <p14:tracePt t="39969" x="5151438" y="3540125"/>
          <p14:tracePt t="39970" x="5159375" y="3540125"/>
          <p14:tracePt t="39972" x="5167313" y="3540125"/>
          <p14:tracePt t="39977" x="5175250" y="3540125"/>
          <p14:tracePt t="39979" x="5183188" y="3540125"/>
          <p14:tracePt t="39982" x="5191125" y="3540125"/>
          <p14:tracePt t="39984" x="5199063" y="3540125"/>
          <p14:tracePt t="39988" x="5207000" y="3540125"/>
          <p14:tracePt t="39993" x="5214938" y="3548063"/>
          <p14:tracePt t="39996" x="5222875" y="3548063"/>
          <p14:tracePt t="40013" x="5246688" y="3548063"/>
          <p14:tracePt t="40018" x="5254625" y="3548063"/>
          <p14:tracePt t="40027" x="5262563" y="3548063"/>
          <p14:tracePt t="40036" x="5270500" y="3548063"/>
          <p14:tracePt t="40046" x="5278438" y="3548063"/>
          <p14:tracePt t="40056" x="5286375" y="3548063"/>
          <p14:tracePt t="40066" x="5294313" y="3548063"/>
          <p14:tracePt t="40074" x="5302250" y="3548063"/>
          <p14:tracePt t="40082" x="5310188" y="3548063"/>
          <p14:tracePt t="40084" x="5310188" y="3556000"/>
          <p14:tracePt t="40088" x="5318125" y="3556000"/>
          <p14:tracePt t="40095" x="5326063" y="3556000"/>
          <p14:tracePt t="40102" x="5334000" y="3556000"/>
          <p14:tracePt t="40198" x="5341938" y="3556000"/>
          <p14:tracePt t="40274" x="5341938" y="3548063"/>
          <p14:tracePt t="40277" x="5349875" y="3548063"/>
          <p14:tracePt t="40290" x="5349875" y="3540125"/>
          <p14:tracePt t="40302" x="5357813" y="3540125"/>
          <p14:tracePt t="40322" x="5357813" y="3532188"/>
          <p14:tracePt t="40352" x="5357813" y="3524250"/>
          <p14:tracePt t="40389" x="5349875" y="3516313"/>
          <p14:tracePt t="40408" x="5349875" y="3508375"/>
          <p14:tracePt t="40430" x="5341938" y="3508375"/>
          <p14:tracePt t="40434" x="5341938" y="3500438"/>
          <p14:tracePt t="41533" x="5349875" y="3500438"/>
          <p14:tracePt t="41585" x="5349875" y="3508375"/>
          <p14:tracePt t="42332" x="5349875" y="3500438"/>
          <p14:tracePt t="42864" x="5357813" y="3500438"/>
          <p14:tracePt t="43330" x="5357813" y="3492500"/>
          <p14:tracePt t="43430" x="5365750" y="3492500"/>
          <p14:tracePt t="43433" x="5365750" y="3484563"/>
          <p14:tracePt t="43438" x="5373688" y="3484563"/>
          <p14:tracePt t="43445" x="5381625" y="3476625"/>
          <p14:tracePt t="43450" x="5389563" y="3476625"/>
          <p14:tracePt t="43454" x="5397500" y="3476625"/>
          <p14:tracePt t="43456" x="5397500" y="3468688"/>
          <p14:tracePt t="43458" x="5407025" y="3468688"/>
          <p14:tracePt t="43462" x="5414963" y="3468688"/>
          <p14:tracePt t="43466" x="5422900" y="3468688"/>
          <p14:tracePt t="43470" x="5430838" y="3460750"/>
          <p14:tracePt t="43474" x="5438775" y="3460750"/>
          <p14:tracePt t="43478" x="5446713" y="3460750"/>
          <p14:tracePt t="43480" x="5454650" y="3460750"/>
          <p14:tracePt t="43482" x="5454650" y="3452813"/>
          <p14:tracePt t="43484" x="5462588" y="3452813"/>
          <p14:tracePt t="43488" x="5470525" y="3452813"/>
          <p14:tracePt t="43490" x="5478463" y="3452813"/>
          <p14:tracePt t="43495" x="5486400" y="3452813"/>
          <p14:tracePt t="43496" x="5494338" y="3452813"/>
          <p14:tracePt t="43500" x="5502275" y="3444875"/>
          <p14:tracePt t="43502" x="5510213" y="3444875"/>
          <p14:tracePt t="43504" x="5518150" y="3444875"/>
          <p14:tracePt t="43510" x="5534025" y="3444875"/>
          <p14:tracePt t="43512" x="5541963" y="3444875"/>
          <p14:tracePt t="43516" x="5549900" y="3444875"/>
          <p14:tracePt t="43518" x="5557838" y="3436938"/>
          <p14:tracePt t="43520" x="5565775" y="3436938"/>
          <p14:tracePt t="43522" x="5573713" y="3436938"/>
          <p14:tracePt t="43524" x="5581650" y="3436938"/>
          <p14:tracePt t="43527" x="5589588" y="3436938"/>
          <p14:tracePt t="43530" x="5597525" y="3436938"/>
          <p14:tracePt t="43532" x="5605463" y="3436938"/>
          <p14:tracePt t="43534" x="5613400" y="3429000"/>
          <p14:tracePt t="43536" x="5621338" y="3429000"/>
          <p14:tracePt t="43538" x="5629275" y="3429000"/>
          <p14:tracePt t="43540" x="5637213" y="3429000"/>
          <p14:tracePt t="43543" x="5645150" y="3429000"/>
          <p14:tracePt t="43546" x="5661025" y="3421063"/>
          <p14:tracePt t="43548" x="5668963" y="3421063"/>
          <p14:tracePt t="43550" x="5676900" y="3421063"/>
          <p14:tracePt t="43552" x="5692775" y="3413125"/>
          <p14:tracePt t="43554" x="5700713" y="3413125"/>
          <p14:tracePt t="43556" x="5708650" y="3413125"/>
          <p14:tracePt t="43558" x="5716588" y="3413125"/>
          <p14:tracePt t="43560" x="5732463" y="3405188"/>
          <p14:tracePt t="43562" x="5740400" y="3405188"/>
          <p14:tracePt t="43564" x="5749925" y="3405188"/>
          <p14:tracePt t="43566" x="5757863" y="3405188"/>
          <p14:tracePt t="43568" x="5773738" y="3397250"/>
          <p14:tracePt t="43570" x="5781675" y="3397250"/>
          <p14:tracePt t="43572" x="5789613" y="3397250"/>
          <p14:tracePt t="43574" x="5805488" y="3397250"/>
          <p14:tracePt t="43578" x="5829300" y="3389313"/>
          <p14:tracePt t="43580" x="5837238" y="3389313"/>
          <p14:tracePt t="43582" x="5853113" y="3389313"/>
          <p14:tracePt t="43584" x="5861050" y="3381375"/>
          <p14:tracePt t="43586" x="5868988" y="3381375"/>
          <p14:tracePt t="43588" x="5884863" y="3381375"/>
          <p14:tracePt t="43590" x="5892800" y="3381375"/>
          <p14:tracePt t="43594" x="5908675" y="3381375"/>
          <p14:tracePt t="43596" x="5932488" y="3381375"/>
          <p14:tracePt t="43598" x="5940425" y="3373438"/>
          <p14:tracePt t="43600" x="5948363" y="3373438"/>
          <p14:tracePt t="43602" x="5964238" y="3373438"/>
          <p14:tracePt t="43604" x="5972175" y="3373438"/>
          <p14:tracePt t="43606" x="5980113" y="3373438"/>
          <p14:tracePt t="43608" x="5988050" y="3373438"/>
          <p14:tracePt t="43610" x="5995988" y="3373438"/>
          <p14:tracePt t="43612" x="6003925" y="3373438"/>
          <p14:tracePt t="43614" x="6019800" y="3373438"/>
          <p14:tracePt t="43616" x="6027738" y="3373438"/>
          <p14:tracePt t="43618" x="6035675" y="3373438"/>
          <p14:tracePt t="43620" x="6043613" y="3373438"/>
          <p14:tracePt t="43622" x="6051550" y="3373438"/>
          <p14:tracePt t="43624" x="6059488" y="3373438"/>
          <p14:tracePt t="43626" x="6067425" y="3373438"/>
          <p14:tracePt t="43628" x="6075363" y="3373438"/>
          <p14:tracePt t="43632" x="6083300" y="3373438"/>
          <p14:tracePt t="43634" x="6091238" y="3365500"/>
          <p14:tracePt t="43636" x="6100763" y="3365500"/>
          <p14:tracePt t="43638" x="6108700" y="3365500"/>
          <p14:tracePt t="43640" x="6116638" y="3365500"/>
          <p14:tracePt t="43644" x="6124575" y="3365500"/>
          <p14:tracePt t="43646" x="6132513" y="3365500"/>
          <p14:tracePt t="43648" x="6140450" y="3365500"/>
          <p14:tracePt t="43652" x="6148388" y="3365500"/>
          <p14:tracePt t="43654" x="6156325" y="3365500"/>
          <p14:tracePt t="43658" x="6164263" y="3365500"/>
          <p14:tracePt t="43660" x="6172200" y="3365500"/>
          <p14:tracePt t="43666" x="6180138" y="3365500"/>
          <p14:tracePt t="43672" x="6188075" y="3365500"/>
          <p14:tracePt t="43680" x="6196013" y="3365500"/>
          <p14:tracePt t="43690" x="6203950" y="3365500"/>
          <p14:tracePt t="43726" x="6196013" y="3373438"/>
          <p14:tracePt t="43731" x="6188075" y="3381375"/>
          <p14:tracePt t="43733" x="6180138" y="3381375"/>
          <p14:tracePt t="43735" x="6172200" y="3389313"/>
          <p14:tracePt t="43736" x="6164263" y="3389313"/>
          <p14:tracePt t="43738" x="6156325" y="3397250"/>
          <p14:tracePt t="43740" x="6148388" y="3397250"/>
          <p14:tracePt t="43743" x="6140450" y="3405188"/>
          <p14:tracePt t="43746" x="6116638" y="3413125"/>
          <p14:tracePt t="43749" x="6108700" y="3421063"/>
          <p14:tracePt t="43750" x="6091238" y="3429000"/>
          <p14:tracePt t="43752" x="6075363" y="3436938"/>
          <p14:tracePt t="43754" x="6059488" y="3444875"/>
          <p14:tracePt t="43756" x="6043613" y="3444875"/>
          <p14:tracePt t="43759" x="6027738" y="3452813"/>
          <p14:tracePt t="43760" x="6011863" y="3460750"/>
          <p14:tracePt t="43762" x="5988050" y="3476625"/>
          <p14:tracePt t="43767" x="5948363" y="3492500"/>
          <p14:tracePt t="43769" x="5932488" y="3500438"/>
          <p14:tracePt t="43770" x="5908675" y="3516313"/>
          <p14:tracePt t="43772" x="5884863" y="3524250"/>
          <p14:tracePt t="43774" x="5861050" y="3540125"/>
          <p14:tracePt t="43777" x="5837238" y="3548063"/>
          <p14:tracePt t="43778" x="5813425" y="3556000"/>
          <p14:tracePt t="43780" x="5789613" y="3563938"/>
          <p14:tracePt t="43784" x="5740400" y="3579813"/>
          <p14:tracePt t="43786" x="5708650" y="3587750"/>
          <p14:tracePt t="43788" x="5684838" y="3595688"/>
          <p14:tracePt t="43790" x="5661025" y="3605213"/>
          <p14:tracePt t="43794" x="5637213" y="3613150"/>
          <p14:tracePt t="43797" x="5581650" y="3629025"/>
          <p14:tracePt t="43800" x="5534025" y="3636963"/>
          <p14:tracePt t="43802" x="5502275" y="3644900"/>
          <p14:tracePt t="43804" x="5478463" y="3652838"/>
          <p14:tracePt t="43806" x="5454650" y="3652838"/>
          <p14:tracePt t="43808" x="5430838" y="3660775"/>
          <p14:tracePt t="43811" x="5397500" y="3668713"/>
          <p14:tracePt t="43813" x="5373688" y="3676650"/>
          <p14:tracePt t="43817" x="5326063" y="3684588"/>
          <p14:tracePt t="43819" x="5302250" y="3692525"/>
          <p14:tracePt t="43821" x="5270500" y="3692525"/>
          <p14:tracePt t="43822" x="5246688" y="3700463"/>
          <p14:tracePt t="43824" x="5222875" y="3708400"/>
          <p14:tracePt t="43828" x="5183188" y="3716338"/>
          <p14:tracePt t="43830" x="5159375" y="3724275"/>
          <p14:tracePt t="43834" x="5111750" y="3732213"/>
          <p14:tracePt t="43836" x="5095875" y="3740150"/>
          <p14:tracePt t="43838" x="5080000" y="3740150"/>
          <p14:tracePt t="43840" x="5064125" y="3748088"/>
          <p14:tracePt t="43843" x="5038725" y="3748088"/>
          <p14:tracePt t="43846" x="5022850" y="3756025"/>
          <p14:tracePt t="43849" x="4999038" y="3763963"/>
          <p14:tracePt t="43850" x="4983163" y="3763963"/>
          <p14:tracePt t="43852" x="4967288" y="3763963"/>
          <p14:tracePt t="43854" x="4959350" y="3771900"/>
          <p14:tracePt t="43856" x="4951413" y="3771900"/>
          <p14:tracePt t="43859" x="4935538" y="3771900"/>
          <p14:tracePt t="43861" x="4927600" y="3779838"/>
          <p14:tracePt t="43863" x="4919663" y="3779838"/>
          <p14:tracePt t="43866" x="4903788" y="3787775"/>
          <p14:tracePt t="43868" x="4895850" y="3787775"/>
          <p14:tracePt t="43870" x="4887913" y="3787775"/>
          <p14:tracePt t="43872" x="4879975" y="3787775"/>
          <p14:tracePt t="43875" x="4872038" y="3787775"/>
          <p14:tracePt t="43877" x="4872038" y="3795713"/>
          <p14:tracePt t="43880" x="4856163" y="3795713"/>
          <p14:tracePt t="43884" x="4848225" y="3795713"/>
          <p14:tracePt t="43886" x="4840288" y="3795713"/>
          <p14:tracePt t="43888" x="4840288" y="3803650"/>
          <p14:tracePt t="43893" x="4832350" y="3803650"/>
          <p14:tracePt t="43900" x="4824413" y="3803650"/>
          <p14:tracePt t="43964" x="4824413" y="3795713"/>
          <p14:tracePt t="43970" x="4832350" y="3795713"/>
          <p14:tracePt t="43974" x="4832350" y="3787775"/>
          <p14:tracePt t="43984" x="4840288" y="3787775"/>
          <p14:tracePt t="43987" x="4840288" y="3779838"/>
          <p14:tracePt t="44010" x="4864100" y="3763963"/>
          <p14:tracePt t="44015" x="4872038" y="3756025"/>
          <p14:tracePt t="44016" x="4879975" y="3756025"/>
          <p14:tracePt t="44020" x="4887913" y="3748088"/>
          <p14:tracePt t="44024" x="4895850" y="3748088"/>
          <p14:tracePt t="44027" x="4895850" y="3740150"/>
          <p14:tracePt t="44030" x="4903788" y="3740150"/>
          <p14:tracePt t="44032" x="4911725" y="3732213"/>
          <p14:tracePt t="44034" x="4919663" y="3732213"/>
          <p14:tracePt t="44038" x="4927600" y="3724275"/>
          <p14:tracePt t="44043" x="4935538" y="3724275"/>
          <p14:tracePt t="44047" x="4943475" y="3716338"/>
          <p14:tracePt t="44048" x="4951413" y="3716338"/>
          <p14:tracePt t="44050" x="4951413" y="3708400"/>
          <p14:tracePt t="44052" x="4959350" y="3708400"/>
          <p14:tracePt t="44054" x="4967288" y="3708400"/>
          <p14:tracePt t="44056" x="4975225" y="3700463"/>
          <p14:tracePt t="44060" x="4983163" y="3700463"/>
          <p14:tracePt t="44064" x="4991100" y="3692525"/>
          <p14:tracePt t="44066" x="4999038" y="3692525"/>
          <p14:tracePt t="44068" x="5006975" y="3684588"/>
          <p14:tracePt t="44070" x="5014913" y="3684588"/>
          <p14:tracePt t="44074" x="5022850" y="3676650"/>
          <p14:tracePt t="44079" x="5038725" y="3676650"/>
          <p14:tracePt t="44081" x="5046663" y="3668713"/>
          <p14:tracePt t="44084" x="5056188" y="3668713"/>
          <p14:tracePt t="44086" x="5064125" y="3668713"/>
          <p14:tracePt t="44088" x="5072063" y="3660775"/>
          <p14:tracePt t="44090" x="5080000" y="3660775"/>
          <p14:tracePt t="44093" x="5087938" y="3660775"/>
          <p14:tracePt t="44095" x="5095875" y="3652838"/>
          <p14:tracePt t="44098" x="5111750" y="3652838"/>
          <p14:tracePt t="44100" x="5119688" y="3644900"/>
          <p14:tracePt t="44102" x="5127625" y="3644900"/>
          <p14:tracePt t="44104" x="5135563" y="3636963"/>
          <p14:tracePt t="44106" x="5151438" y="3636963"/>
          <p14:tracePt t="44109" x="5159375" y="3636963"/>
          <p14:tracePt t="44111" x="5167313" y="3629025"/>
          <p14:tracePt t="44113" x="5175250" y="3629025"/>
          <p14:tracePt t="44115" x="5191125" y="3629025"/>
          <p14:tracePt t="44116" x="5199063" y="3621088"/>
          <p14:tracePt t="44118" x="5214938" y="3621088"/>
          <p14:tracePt t="44120" x="5222875" y="3613150"/>
          <p14:tracePt t="44122" x="5238750" y="3613150"/>
          <p14:tracePt t="44124" x="5246688" y="3613150"/>
          <p14:tracePt t="44127" x="5262563" y="3605213"/>
          <p14:tracePt t="44130" x="5270500" y="3605213"/>
          <p14:tracePt t="44131" x="5286375" y="3605213"/>
          <p14:tracePt t="44132" x="5302250" y="3595688"/>
          <p14:tracePt t="44134" x="5318125" y="3595688"/>
          <p14:tracePt t="44136" x="5326063" y="3587750"/>
          <p14:tracePt t="44138" x="5341938" y="3587750"/>
          <p14:tracePt t="44140" x="5357813" y="3587750"/>
          <p14:tracePt t="44144" x="5389563" y="3579813"/>
          <p14:tracePt t="44147" x="5407025" y="3579813"/>
          <p14:tracePt t="44148" x="5422900" y="3571875"/>
          <p14:tracePt t="44150" x="5430838" y="3571875"/>
          <p14:tracePt t="44152" x="5446713" y="3571875"/>
          <p14:tracePt t="44154" x="5462588" y="3571875"/>
          <p14:tracePt t="44156" x="5478463" y="3563938"/>
          <p14:tracePt t="44160" x="5494338" y="3563938"/>
          <p14:tracePt t="44163" x="5526088" y="3563938"/>
          <p14:tracePt t="44165" x="5541963" y="3556000"/>
          <p14:tracePt t="44167" x="5557838" y="3556000"/>
          <p14:tracePt t="44169" x="5573713" y="3556000"/>
          <p14:tracePt t="44171" x="5589588" y="3556000"/>
          <p14:tracePt t="44172" x="5597525" y="3548063"/>
          <p14:tracePt t="44174" x="5613400" y="3548063"/>
          <p14:tracePt t="44177" x="5629275" y="3548063"/>
          <p14:tracePt t="44179" x="5637213" y="3548063"/>
          <p14:tracePt t="44181" x="5653088" y="3548063"/>
          <p14:tracePt t="44182" x="5668963" y="3548063"/>
          <p14:tracePt t="44184" x="5676900" y="3548063"/>
          <p14:tracePt t="44186" x="5692775" y="3548063"/>
          <p14:tracePt t="44188" x="5708650" y="3540125"/>
          <p14:tracePt t="44190" x="5716588" y="3540125"/>
          <p14:tracePt t="44193" x="5732463" y="3540125"/>
          <p14:tracePt t="44196" x="5740400" y="3540125"/>
          <p14:tracePt t="44197" x="5749925" y="3540125"/>
          <p14:tracePt t="44198" x="5765800" y="3540125"/>
          <p14:tracePt t="44200" x="5773738" y="3540125"/>
          <p14:tracePt t="44202" x="5781675" y="3540125"/>
          <p14:tracePt t="44204" x="5789613" y="3540125"/>
          <p14:tracePt t="44206" x="5797550" y="3540125"/>
          <p14:tracePt t="44211" x="5813425" y="3540125"/>
          <p14:tracePt t="44212" x="5821363" y="3540125"/>
          <p14:tracePt t="44214" x="5829300" y="3540125"/>
          <p14:tracePt t="44216" x="5837238" y="3540125"/>
          <p14:tracePt t="44220" x="5845175" y="3540125"/>
          <p14:tracePt t="44222" x="5853113" y="3540125"/>
          <p14:tracePt t="44227" x="5861050" y="3540125"/>
          <p14:tracePt t="44232" x="5868988" y="3540125"/>
          <p14:tracePt t="44350" x="5876925" y="3540125"/>
          <p14:tracePt t="44360" x="5876925" y="3532188"/>
          <p14:tracePt t="44372" x="5884863" y="3532188"/>
          <p14:tracePt t="44378" x="5884863" y="3524250"/>
          <p14:tracePt t="44386" x="5892800" y="3524250"/>
          <p14:tracePt t="44396" x="5900738" y="3516313"/>
          <p14:tracePt t="44406" x="5908675" y="3516313"/>
          <p14:tracePt t="44416" x="5916613" y="3516313"/>
          <p14:tracePt t="44420" x="5916613" y="3508375"/>
          <p14:tracePt t="44428" x="5924550" y="3508375"/>
          <p14:tracePt t="44440" x="5932488" y="3508375"/>
          <p14:tracePt t="44452" x="5940425" y="3508375"/>
          <p14:tracePt t="44458" x="5948363" y="3508375"/>
          <p14:tracePt t="44464" x="5956300" y="3508375"/>
          <p14:tracePt t="44468" x="5956300" y="3500438"/>
          <p14:tracePt t="44470" x="5964238" y="3500438"/>
          <p14:tracePt t="44477" x="5972175" y="3500438"/>
          <p14:tracePt t="44480" x="5980113" y="3500438"/>
          <p14:tracePt t="44484" x="5988050" y="3500438"/>
          <p14:tracePt t="44488" x="5995988" y="3500438"/>
          <p14:tracePt t="44494" x="6003925" y="3500438"/>
          <p14:tracePt t="44498" x="6011863" y="3500438"/>
          <p14:tracePt t="44504" x="6019800" y="3500438"/>
          <p14:tracePt t="44510" x="6027738" y="3500438"/>
          <p14:tracePt t="44516" x="6035675" y="3500438"/>
          <p14:tracePt t="44524" x="6043613" y="3500438"/>
          <p14:tracePt t="44532" x="6051550" y="3500438"/>
          <p14:tracePt t="44544" x="6059488" y="3500438"/>
          <p14:tracePt t="44643" x="6051550" y="3500438"/>
          <p14:tracePt t="44652" x="6043613" y="3508375"/>
          <p14:tracePt t="44658" x="6035675" y="3508375"/>
          <p14:tracePt t="44664" x="6027738" y="3508375"/>
          <p14:tracePt t="44668" x="6019800" y="3516313"/>
          <p14:tracePt t="44674" x="6011863" y="3516313"/>
          <p14:tracePt t="44680" x="6003925" y="3516313"/>
          <p14:tracePt t="44684" x="6003925" y="3524250"/>
          <p14:tracePt t="44686" x="5995988" y="3524250"/>
          <p14:tracePt t="44695" x="5988050" y="3524250"/>
          <p14:tracePt t="44704" x="5980113" y="3524250"/>
          <p14:tracePt t="44714" x="5980113" y="3532188"/>
          <p14:tracePt t="44720" x="5972175" y="3532188"/>
          <p14:tracePt t="44854" x="5964238" y="3532188"/>
          <p14:tracePt t="44860" x="5964238" y="3540125"/>
          <p14:tracePt t="44863" x="5956300" y="3540125"/>
          <p14:tracePt t="44866" x="5948363" y="3540125"/>
          <p14:tracePt t="44870" x="5940425" y="3540125"/>
          <p14:tracePt t="44875" x="5932488" y="3548063"/>
          <p14:tracePt t="44878" x="5924550" y="3548063"/>
          <p14:tracePt t="44880" x="5916613" y="3548063"/>
          <p14:tracePt t="44884" x="5908675" y="3548063"/>
          <p14:tracePt t="44886" x="5900738" y="3548063"/>
          <p14:tracePt t="44890" x="5892800" y="3548063"/>
          <p14:tracePt t="44895" x="5876925" y="3548063"/>
          <p14:tracePt t="44898" x="5868988" y="3556000"/>
          <p14:tracePt t="44902" x="5861050" y="3556000"/>
          <p14:tracePt t="44905" x="5853113" y="3556000"/>
          <p14:tracePt t="44910" x="5845175" y="3556000"/>
          <p14:tracePt t="44912" x="5837238" y="3556000"/>
          <p14:tracePt t="44916" x="5829300" y="3556000"/>
          <p14:tracePt t="44920" x="5821363" y="3556000"/>
          <p14:tracePt t="44922" x="5821363" y="3563938"/>
          <p14:tracePt t="44930" x="5813425" y="3563938"/>
          <p14:tracePt t="45363" x="5821363" y="3563938"/>
          <p14:tracePt t="45418" x="5821363" y="3556000"/>
          <p14:tracePt t="45636" x="5829300" y="3556000"/>
          <p14:tracePt t="45650" x="5829300" y="3548063"/>
          <p14:tracePt t="46059" x="5821363" y="3556000"/>
          <p14:tracePt t="46072" x="5813425" y="3556000"/>
          <p14:tracePt t="46080" x="5805488" y="3556000"/>
          <p14:tracePt t="46086" x="5797550" y="3556000"/>
          <p14:tracePt t="46090" x="5789613" y="3556000"/>
          <p14:tracePt t="46096" x="5781675" y="3556000"/>
          <p14:tracePt t="46100" x="5773738" y="3556000"/>
          <p14:tracePt t="46104" x="5765800" y="3556000"/>
          <p14:tracePt t="46108" x="5757863" y="3556000"/>
          <p14:tracePt t="46112" x="5749925" y="3556000"/>
          <p14:tracePt t="46116" x="5740400" y="3556000"/>
          <p14:tracePt t="46120" x="5732463" y="3556000"/>
          <p14:tracePt t="46124" x="5724525" y="3556000"/>
          <p14:tracePt t="46128" x="5716588" y="3556000"/>
          <p14:tracePt t="46130" x="5708650" y="3556000"/>
          <p14:tracePt t="46132" x="5700713" y="3556000"/>
          <p14:tracePt t="46134" x="5692775" y="3563938"/>
          <p14:tracePt t="46138" x="5684838" y="3563938"/>
          <p14:tracePt t="46140" x="5676900" y="3563938"/>
          <p14:tracePt t="46145" x="5661025" y="3563938"/>
          <p14:tracePt t="46146" x="5653088" y="3571875"/>
          <p14:tracePt t="46148" x="5645150" y="3571875"/>
          <p14:tracePt t="46150" x="5637213" y="3571875"/>
          <p14:tracePt t="46152" x="5629275" y="3571875"/>
          <p14:tracePt t="46154" x="5621338" y="3579813"/>
          <p14:tracePt t="46156" x="5613400" y="3579813"/>
          <p14:tracePt t="46158" x="5597525" y="3579813"/>
          <p14:tracePt t="46161" x="5589588" y="3587750"/>
          <p14:tracePt t="46163" x="5581650" y="3587750"/>
          <p14:tracePt t="46164" x="5565775" y="3587750"/>
          <p14:tracePt t="46167" x="5557838" y="3595688"/>
          <p14:tracePt t="46169" x="5549900" y="3595688"/>
          <p14:tracePt t="46172" x="5526088" y="3595688"/>
          <p14:tracePt t="46174" x="5510213" y="3595688"/>
          <p14:tracePt t="46177" x="5502275" y="3605213"/>
          <p14:tracePt t="46180" x="5478463" y="3605213"/>
          <p14:tracePt t="46182" x="5462588" y="3605213"/>
          <p14:tracePt t="46184" x="5454650" y="3613150"/>
          <p14:tracePt t="46186" x="5438775" y="3613150"/>
          <p14:tracePt t="46188" x="5430838" y="3613150"/>
          <p14:tracePt t="46190" x="5414963" y="3613150"/>
          <p14:tracePt t="46192" x="5407025" y="3621088"/>
          <p14:tracePt t="46194" x="5389563" y="3621088"/>
          <p14:tracePt t="46196" x="5373688" y="3621088"/>
          <p14:tracePt t="46198" x="5365750" y="3621088"/>
          <p14:tracePt t="46200" x="5349875" y="3621088"/>
          <p14:tracePt t="46202" x="5334000" y="3621088"/>
          <p14:tracePt t="46204" x="5318125" y="3621088"/>
          <p14:tracePt t="46206" x="5302250" y="3629025"/>
          <p14:tracePt t="46208" x="5294313" y="3629025"/>
          <p14:tracePt t="46210" x="5278438" y="3629025"/>
          <p14:tracePt t="46212" x="5262563" y="3629025"/>
          <p14:tracePt t="46214" x="5246688" y="3629025"/>
          <p14:tracePt t="46216" x="5230813" y="3629025"/>
          <p14:tracePt t="46218" x="5214938" y="3629025"/>
          <p14:tracePt t="46220" x="5191125" y="3629025"/>
          <p14:tracePt t="46222" x="5175250" y="3636963"/>
          <p14:tracePt t="46224" x="5159375" y="3636963"/>
          <p14:tracePt t="46226" x="5143500" y="3636963"/>
          <p14:tracePt t="46228" x="5127625" y="3636963"/>
          <p14:tracePt t="46230" x="5111750" y="3636963"/>
          <p14:tracePt t="46232" x="5095875" y="3644900"/>
          <p14:tracePt t="46234" x="5080000" y="3644900"/>
          <p14:tracePt t="46236" x="5064125" y="3644900"/>
          <p14:tracePt t="46238" x="5046663" y="3644900"/>
          <p14:tracePt t="46240" x="5030788" y="3644900"/>
          <p14:tracePt t="46242" x="5014913" y="3644900"/>
          <p14:tracePt t="46244" x="4999038" y="3644900"/>
          <p14:tracePt t="46246" x="4983163" y="3644900"/>
          <p14:tracePt t="46248" x="4967288" y="3644900"/>
          <p14:tracePt t="46250" x="4959350" y="3644900"/>
          <p14:tracePt t="46252" x="4943475" y="3644900"/>
          <p14:tracePt t="46254" x="4927600" y="3652838"/>
          <p14:tracePt t="46256" x="4911725" y="3652838"/>
          <p14:tracePt t="46258" x="4895850" y="3652838"/>
          <p14:tracePt t="46260" x="4887913" y="3652838"/>
          <p14:tracePt t="46262" x="4872038" y="3652838"/>
          <p14:tracePt t="46264" x="4864100" y="3652838"/>
          <p14:tracePt t="46266" x="4848225" y="3652838"/>
          <p14:tracePt t="46268" x="4832350" y="3652838"/>
          <p14:tracePt t="46270" x="4824413" y="3660775"/>
          <p14:tracePt t="46272" x="4808538" y="3660775"/>
          <p14:tracePt t="46274" x="4800600" y="3660775"/>
          <p14:tracePt t="46276" x="4792663" y="3660775"/>
          <p14:tracePt t="46278" x="4776788" y="3660775"/>
          <p14:tracePt t="46280" x="4768850" y="3660775"/>
          <p14:tracePt t="46282" x="4760913" y="3660775"/>
          <p14:tracePt t="46284" x="4745038" y="3660775"/>
          <p14:tracePt t="46286" x="4737100" y="3660775"/>
          <p14:tracePt t="46288" x="4729163" y="3660775"/>
          <p14:tracePt t="46290" x="4721225" y="3660775"/>
          <p14:tracePt t="46292" x="4713288" y="3668713"/>
          <p14:tracePt t="46294" x="4705350" y="3668713"/>
          <p14:tracePt t="46298" x="4695825" y="3668713"/>
          <p14:tracePt t="46300" x="4687888" y="3668713"/>
          <p14:tracePt t="46302" x="4679950" y="3668713"/>
          <p14:tracePt t="46306" x="4672013" y="3668713"/>
          <p14:tracePt t="46310" x="4664075" y="3668713"/>
          <p14:tracePt t="46314" x="4656138" y="3668713"/>
          <p14:tracePt t="46318" x="4648200" y="3668713"/>
          <p14:tracePt t="46326" x="4640263" y="3668713"/>
          <p14:tracePt t="46334" x="4632325" y="3668713"/>
          <p14:tracePt t="46340" x="4632325" y="3676650"/>
          <p14:tracePt t="46350" x="4624388" y="3676650"/>
          <p14:tracePt t="46374" x="4616450" y="3676650"/>
          <p14:tracePt t="46388" x="4608513" y="3676650"/>
          <p14:tracePt t="46396" x="4600575" y="3676650"/>
          <p14:tracePt t="46402" x="4592638" y="3676650"/>
          <p14:tracePt t="46406" x="4592638" y="3684588"/>
          <p14:tracePt t="46408" x="4584700" y="3684588"/>
          <p14:tracePt t="46413" x="4576763" y="3684588"/>
          <p14:tracePt t="46414" x="4568825" y="3684588"/>
          <p14:tracePt t="46418" x="4560888" y="3684588"/>
          <p14:tracePt t="46421" x="4552950" y="3684588"/>
          <p14:tracePt t="46424" x="4545013" y="3684588"/>
          <p14:tracePt t="46428" x="4537075" y="3692525"/>
          <p14:tracePt t="46430" x="4529138" y="3692525"/>
          <p14:tracePt t="46434" x="4521200" y="3692525"/>
          <p14:tracePt t="46438" x="4513263" y="3692525"/>
          <p14:tracePt t="46440" x="4505325" y="3692525"/>
          <p14:tracePt t="46445" x="4497388" y="3692525"/>
          <p14:tracePt t="46448" x="4489450" y="3692525"/>
          <p14:tracePt t="46452" x="4481513" y="3700463"/>
          <p14:tracePt t="46456" x="4473575" y="3700463"/>
          <p14:tracePt t="46461" x="4465638" y="3700463"/>
          <p14:tracePt t="46462" x="4457700" y="3700463"/>
          <p14:tracePt t="46466" x="4449763" y="3700463"/>
          <p14:tracePt t="46470" x="4441825" y="3700463"/>
          <p14:tracePt t="46474" x="4433888" y="3700463"/>
          <p14:tracePt t="46478" x="4425950" y="3708400"/>
          <p14:tracePt t="46480" x="4418013" y="3708400"/>
          <p14:tracePt t="46484" x="4410075" y="3708400"/>
          <p14:tracePt t="46488" x="4402138" y="3708400"/>
          <p14:tracePt t="46494" x="4386263" y="3708400"/>
          <p14:tracePt t="46498" x="4378325" y="3708400"/>
          <p14:tracePt t="46501" x="4370388" y="3708400"/>
          <p14:tracePt t="46504" x="4362450" y="3708400"/>
          <p14:tracePt t="46511" x="4344988" y="3708400"/>
          <p14:tracePt t="46514" x="4337050" y="3708400"/>
          <p14:tracePt t="46517" x="4337050" y="3716338"/>
          <p14:tracePt t="46518" x="4329113" y="3716338"/>
          <p14:tracePt t="46522" x="4321175" y="3716338"/>
          <p14:tracePt t="46527" x="4313238" y="3716338"/>
          <p14:tracePt t="46530" x="4305300" y="3708400"/>
          <p14:tracePt t="46534" x="4297363" y="3708400"/>
          <p14:tracePt t="46540" x="4289425" y="3708400"/>
          <p14:tracePt t="46545" x="4281488" y="3708400"/>
          <p14:tracePt t="46550" x="4273550" y="3708400"/>
          <p14:tracePt t="46558" x="4265613" y="3708400"/>
          <p14:tracePt t="46568" x="4257675" y="3708400"/>
          <p14:tracePt t="46584" x="4249738" y="3708400"/>
          <p14:tracePt t="46602" x="4241800" y="3708400"/>
          <p14:tracePt t="46612" x="4233863" y="3708400"/>
          <p14:tracePt t="46620" x="4225925" y="3708400"/>
          <p14:tracePt t="46629" x="4217988" y="3708400"/>
          <p14:tracePt t="46630" x="4217988" y="3716338"/>
          <p14:tracePt t="46632" x="4210050" y="3716338"/>
          <p14:tracePt t="46638" x="4202113" y="3716338"/>
          <p14:tracePt t="46644" x="4186238" y="3716338"/>
          <p14:tracePt t="46648" x="4178300" y="3716338"/>
          <p14:tracePt t="46650" x="4178300" y="3724275"/>
          <p14:tracePt t="46652" x="4170363" y="3724275"/>
          <p14:tracePt t="46655" x="4162425" y="3724275"/>
          <p14:tracePt t="46658" x="4154488" y="3724275"/>
          <p14:tracePt t="46663" x="4146550" y="3724275"/>
          <p14:tracePt t="46664" x="4138613" y="3724275"/>
          <p14:tracePt t="46666" x="4138613" y="3732213"/>
          <p14:tracePt t="46668" x="4130675" y="3732213"/>
          <p14:tracePt t="46670" x="4122738" y="3732213"/>
          <p14:tracePt t="46674" x="4114800" y="3732213"/>
          <p14:tracePt t="46677" x="4106863" y="3732213"/>
          <p14:tracePt t="46680" x="4098925" y="3740150"/>
          <p14:tracePt t="46682" x="4090988" y="3740150"/>
          <p14:tracePt t="46684" x="4083050" y="3740150"/>
          <p14:tracePt t="46688" x="4075113" y="3740150"/>
          <p14:tracePt t="46690" x="4067175" y="3740150"/>
          <p14:tracePt t="46695" x="4051300" y="3740150"/>
          <p14:tracePt t="46696" x="4043363" y="3748088"/>
          <p14:tracePt t="46698" x="4035425" y="3748088"/>
          <p14:tracePt t="46700" x="4027488" y="3748088"/>
          <p14:tracePt t="46703" x="4019550" y="3748088"/>
          <p14:tracePt t="46704" x="4011613" y="3756025"/>
          <p14:tracePt t="46706" x="4002088" y="3756025"/>
          <p14:tracePt t="46708" x="3994150" y="3756025"/>
          <p14:tracePt t="46711" x="3978275" y="3756025"/>
          <p14:tracePt t="46713" x="3970338" y="3756025"/>
          <p14:tracePt t="46714" x="3962400" y="3756025"/>
          <p14:tracePt t="46716" x="3946525" y="3763963"/>
          <p14:tracePt t="46718" x="3938588" y="3763963"/>
          <p14:tracePt t="46720" x="3922713" y="3763963"/>
          <p14:tracePt t="46722" x="3914775" y="3763963"/>
          <p14:tracePt t="46724" x="3898900" y="3763963"/>
          <p14:tracePt t="46727" x="3890963" y="3763963"/>
          <p14:tracePt t="46729" x="3875088" y="3763963"/>
          <p14:tracePt t="46730" x="3867150" y="3763963"/>
          <p14:tracePt t="46733" x="3851275" y="3763963"/>
          <p14:tracePt t="46734" x="3835400" y="3763963"/>
          <p14:tracePt t="46736" x="3827463" y="3763963"/>
          <p14:tracePt t="46738" x="3811588" y="3763963"/>
          <p14:tracePt t="46740" x="3795713" y="3763963"/>
          <p14:tracePt t="46744" x="3756025" y="3763963"/>
          <p14:tracePt t="46746" x="3740150" y="3763963"/>
          <p14:tracePt t="46749" x="3724275" y="3763963"/>
          <p14:tracePt t="46750" x="3700463" y="3763963"/>
          <p14:tracePt t="46752" x="3684588" y="3763963"/>
          <p14:tracePt t="46754" x="3660775" y="3763963"/>
          <p14:tracePt t="46756" x="3643313" y="3763963"/>
          <p14:tracePt t="46758" x="3619500" y="3756025"/>
          <p14:tracePt t="46761" x="3595688" y="3756025"/>
          <p14:tracePt t="46762" x="3579813" y="3756025"/>
          <p14:tracePt t="46765" x="3556000" y="3756025"/>
          <p14:tracePt t="46766" x="3532188" y="3756025"/>
          <p14:tracePt t="46768" x="3508375" y="3756025"/>
          <p14:tracePt t="46770" x="3484563" y="3748088"/>
          <p14:tracePt t="46772" x="3460750" y="3748088"/>
          <p14:tracePt t="46774" x="3436938" y="3748088"/>
          <p14:tracePt t="46777" x="3413125" y="3748088"/>
          <p14:tracePt t="46780" x="3373438" y="3748088"/>
          <p14:tracePt t="46782" x="3349625" y="3748088"/>
          <p14:tracePt t="46784" x="3325813" y="3748088"/>
          <p14:tracePt t="46786" x="3300413" y="3748088"/>
          <p14:tracePt t="46788" x="3276600" y="3740150"/>
          <p14:tracePt t="46790" x="3252788" y="3740150"/>
          <p14:tracePt t="46794" x="3205163" y="3740150"/>
          <p14:tracePt t="46797" x="3181350" y="3740150"/>
          <p14:tracePt t="46798" x="3165475" y="3740150"/>
          <p14:tracePt t="46800" x="3141663" y="3740150"/>
          <p14:tracePt t="46802" x="3117850" y="3740150"/>
          <p14:tracePt t="46804" x="3094038" y="3740150"/>
          <p14:tracePt t="46806" x="3078163" y="3740150"/>
          <p14:tracePt t="46808" x="3054350" y="3740150"/>
          <p14:tracePt t="46810" x="3030538" y="3740150"/>
          <p14:tracePt t="46814" x="2998788" y="3732213"/>
          <p14:tracePt t="46816" x="2974975" y="3732213"/>
          <p14:tracePt t="46818" x="2957513" y="3732213"/>
          <p14:tracePt t="46820" x="2933700" y="3732213"/>
          <p14:tracePt t="46822" x="2917825" y="3732213"/>
          <p14:tracePt t="46824" x="2901950" y="3732213"/>
          <p14:tracePt t="46827" x="2878138" y="3732213"/>
          <p14:tracePt t="46830" x="2846388" y="3724275"/>
          <p14:tracePt t="46832" x="2830513" y="3724275"/>
          <p14:tracePt t="46834" x="2814638" y="3724275"/>
          <p14:tracePt t="46836" x="2790825" y="3724275"/>
          <p14:tracePt t="46838" x="2774950" y="3724275"/>
          <p14:tracePt t="46840" x="2759075" y="3724275"/>
          <p14:tracePt t="46844" x="2735263" y="3724275"/>
          <p14:tracePt t="46845" x="2719388" y="3724275"/>
          <p14:tracePt t="46847" x="2703513" y="3724275"/>
          <p14:tracePt t="46848" x="2679700" y="3724275"/>
          <p14:tracePt t="46850" x="2663825" y="3724275"/>
          <p14:tracePt t="46852" x="2647950" y="3724275"/>
          <p14:tracePt t="46854" x="2624138" y="3724275"/>
          <p14:tracePt t="46856" x="2606675" y="3716338"/>
          <p14:tracePt t="46860" x="2566988" y="3716338"/>
          <p14:tracePt t="46862" x="2551113" y="3716338"/>
          <p14:tracePt t="46864" x="2527300" y="3716338"/>
          <p14:tracePt t="46866" x="2511425" y="3716338"/>
          <p14:tracePt t="46868" x="2487613" y="3716338"/>
          <p14:tracePt t="46870" x="2471738" y="3716338"/>
          <p14:tracePt t="46872" x="2447925" y="3716338"/>
          <p14:tracePt t="46874" x="2432050" y="3716338"/>
          <p14:tracePt t="46877" x="2408238" y="3716338"/>
          <p14:tracePt t="46879" x="2392363" y="3716338"/>
          <p14:tracePt t="46880" x="2368550" y="3708400"/>
          <p14:tracePt t="46882" x="2344738" y="3708400"/>
          <p14:tracePt t="46884" x="2328863" y="3708400"/>
          <p14:tracePt t="46886" x="2312988" y="3708400"/>
          <p14:tracePt t="46888" x="2289175" y="3708400"/>
          <p14:tracePt t="46890" x="2273300" y="3708400"/>
          <p14:tracePt t="46894" x="2232025" y="3708400"/>
          <p14:tracePt t="46896" x="2208213" y="3708400"/>
          <p14:tracePt t="46898" x="2192338" y="3708400"/>
          <p14:tracePt t="46900" x="2176463" y="3708400"/>
          <p14:tracePt t="46902" x="2160588" y="3708400"/>
          <p14:tracePt t="46904" x="2136775" y="3708400"/>
          <p14:tracePt t="46906" x="2120900" y="3708400"/>
          <p14:tracePt t="46908" x="2105025" y="3708400"/>
          <p14:tracePt t="46911" x="2089150" y="3708400"/>
          <p14:tracePt t="46912" x="2073275" y="3708400"/>
          <p14:tracePt t="46914" x="2057400" y="3708400"/>
          <p14:tracePt t="46916" x="2041525" y="3708400"/>
          <p14:tracePt t="46918" x="2025650" y="3708400"/>
          <p14:tracePt t="46921" x="2009775" y="3700463"/>
          <p14:tracePt t="46922" x="1993900" y="3700463"/>
          <p14:tracePt t="46924" x="1978025" y="3700463"/>
          <p14:tracePt t="46927" x="1962150" y="3700463"/>
          <p14:tracePt t="46929" x="1954213" y="3700463"/>
          <p14:tracePt t="46930" x="1938338" y="3700463"/>
          <p14:tracePt t="46932" x="1922463" y="3700463"/>
          <p14:tracePt t="46934" x="1912938" y="3700463"/>
          <p14:tracePt t="46937" x="1897063" y="3700463"/>
          <p14:tracePt t="46938" x="1881188" y="3700463"/>
          <p14:tracePt t="46940" x="1873250" y="3700463"/>
          <p14:tracePt t="46944" x="1849438" y="3700463"/>
          <p14:tracePt t="46946" x="1841500" y="3708400"/>
          <p14:tracePt t="46948" x="1833563" y="3708400"/>
          <p14:tracePt t="46950" x="1825625" y="3708400"/>
          <p14:tracePt t="46953" x="1809750" y="3708400"/>
          <p14:tracePt t="46954" x="1801813" y="3708400"/>
          <p14:tracePt t="46956" x="1793875" y="3708400"/>
          <p14:tracePt t="46958" x="1785938" y="3708400"/>
          <p14:tracePt t="46961" x="1778000" y="3708400"/>
          <p14:tracePt t="46963" x="1770063" y="3708400"/>
          <p14:tracePt t="46966" x="1762125" y="3708400"/>
          <p14:tracePt t="46969" x="1754188" y="3708400"/>
          <p14:tracePt t="46970" x="1746250" y="3700463"/>
          <p14:tracePt t="46974" x="1738313" y="3700463"/>
          <p14:tracePt t="46977" x="1730375" y="3700463"/>
          <p14:tracePt t="46980" x="1722438" y="3700463"/>
          <p14:tracePt t="46984" x="1714500" y="3700463"/>
          <p14:tracePt t="46997" x="1698625" y="3700463"/>
          <p14:tracePt t="46999" x="1690688" y="3700463"/>
          <p14:tracePt t="47004" x="1682750" y="3700463"/>
          <p14:tracePt t="47012" x="1674813" y="3700463"/>
          <p14:tracePt t="47027" x="1666875" y="3700463"/>
          <p14:tracePt t="47093" x="1658938" y="3700463"/>
          <p14:tracePt t="47102" x="1651000" y="3700463"/>
          <p14:tracePt t="47111" x="1643063" y="3700463"/>
          <p14:tracePt t="47118" x="1635125" y="3700463"/>
          <p14:tracePt t="47128" x="1627188" y="3700463"/>
          <p14:tracePt t="47145" x="1619250" y="3700463"/>
          <p14:tracePt t="47314" x="1611313" y="3700463"/>
          <p14:tracePt t="47320" x="1611313" y="3708400"/>
          <p14:tracePt t="47324" x="1603375" y="3708400"/>
          <p14:tracePt t="47330" x="1595438" y="3708400"/>
          <p14:tracePt t="47334" x="1587500" y="3708400"/>
          <p14:tracePt t="47340" x="1579563" y="3708400"/>
          <p14:tracePt t="47345" x="1571625" y="3708400"/>
          <p14:tracePt t="47348" x="1562100" y="3708400"/>
          <p14:tracePt t="47352" x="1554163" y="3708400"/>
          <p14:tracePt t="47356" x="1546225" y="3708400"/>
          <p14:tracePt t="47361" x="1538288" y="3708400"/>
          <p14:tracePt t="47362" x="1530350" y="3708400"/>
          <p14:tracePt t="47366" x="1522413" y="3708400"/>
          <p14:tracePt t="47368" x="1514475" y="3708400"/>
          <p14:tracePt t="47370" x="1506538" y="3716338"/>
          <p14:tracePt t="47374" x="1498600" y="3716338"/>
          <p14:tracePt t="47377" x="1490663" y="3716338"/>
          <p14:tracePt t="47379" x="1482725" y="3716338"/>
          <p14:tracePt t="47380" x="1474788" y="3716338"/>
          <p14:tracePt t="47382" x="1466850" y="3716338"/>
          <p14:tracePt t="47386" x="1458913" y="3716338"/>
          <p14:tracePt t="47388" x="1450975" y="3716338"/>
          <p14:tracePt t="47390" x="1443038" y="3716338"/>
          <p14:tracePt t="47394" x="1427163" y="3716338"/>
          <p14:tracePt t="47396" x="1419225" y="3716338"/>
          <p14:tracePt t="47398" x="1411288" y="3716338"/>
          <p14:tracePt t="47400" x="1403350" y="3724275"/>
          <p14:tracePt t="47404" x="1395413" y="3724275"/>
          <p14:tracePt t="47407" x="1387475" y="3724275"/>
          <p14:tracePt t="47408" x="1379538" y="3724275"/>
          <p14:tracePt t="47411" x="1371600" y="3724275"/>
          <p14:tracePt t="47413" x="1363663" y="3724275"/>
          <p14:tracePt t="47414" x="1355725" y="3724275"/>
          <p14:tracePt t="47418" x="1347788" y="3724275"/>
          <p14:tracePt t="47420" x="1339850" y="3724275"/>
          <p14:tracePt t="47422" x="1331913" y="3724275"/>
          <p14:tracePt t="47424" x="1323975" y="3724275"/>
          <p14:tracePt t="47427" x="1316038" y="3724275"/>
          <p14:tracePt t="47429" x="1308100" y="3724275"/>
          <p14:tracePt t="47432" x="1300163" y="3724275"/>
          <p14:tracePt t="47434" x="1292225" y="3724275"/>
          <p14:tracePt t="47437" x="1284288" y="3724275"/>
          <p14:tracePt t="47440" x="1276350" y="3724275"/>
          <p14:tracePt t="47443" x="1268413" y="3724275"/>
          <p14:tracePt t="47446" x="1260475" y="3724275"/>
          <p14:tracePt t="47450" x="1252538" y="3724275"/>
          <p14:tracePt t="47454" x="1244600" y="3724275"/>
          <p14:tracePt t="47460" x="1236663" y="3724275"/>
          <p14:tracePt t="47468" x="1228725" y="3724275"/>
          <p14:tracePt t="47522" x="1228725" y="3732213"/>
          <p14:tracePt t="47526" x="1220788" y="3732213"/>
          <p14:tracePt t="47540" x="1211263" y="3732213"/>
          <p14:tracePt t="47551" x="1203325" y="3732213"/>
          <p14:tracePt t="47558" x="1195388" y="3732213"/>
          <p14:tracePt t="47566" x="1187450" y="3732213"/>
          <p14:tracePt t="47572" x="1179513" y="3732213"/>
          <p14:tracePt t="47580" x="1171575" y="3732213"/>
          <p14:tracePt t="47588" x="1163638" y="3732213"/>
          <p14:tracePt t="47596" x="1155700" y="3740150"/>
          <p14:tracePt t="47604" x="1147763" y="3740150"/>
          <p14:tracePt t="47613" x="1139825" y="3740150"/>
          <p14:tracePt t="47618" x="1131888" y="3740150"/>
          <p14:tracePt t="47628" x="1123950" y="3740150"/>
          <p14:tracePt t="47630" x="1116013" y="3740150"/>
          <p14:tracePt t="47634" x="1116013" y="3748088"/>
          <p14:tracePt t="47636" x="1108075" y="3748088"/>
          <p14:tracePt t="47644" x="1100138" y="3748088"/>
          <p14:tracePt t="47648" x="1092200" y="3748088"/>
          <p14:tracePt t="47654" x="1084263" y="3748088"/>
          <p14:tracePt t="47661" x="1076325" y="3748088"/>
          <p14:tracePt t="47666" x="1068388" y="3748088"/>
          <p14:tracePt t="47674" x="1068388" y="3756025"/>
          <p14:tracePt t="47677" x="1060450" y="3756025"/>
          <p14:tracePt t="47694" x="1052513" y="3756025"/>
          <p14:tracePt t="47752" x="1044575" y="3756025"/>
          <p14:tracePt t="47780" x="1036638" y="3756025"/>
          <p14:tracePt t="47784" x="1036638" y="3748088"/>
          <p14:tracePt t="47795" x="1028700" y="3748088"/>
          <p14:tracePt t="48417" x="1036638" y="3748088"/>
          <p14:tracePt t="48424" x="1044575" y="3748088"/>
          <p14:tracePt t="48430" x="1052513" y="3748088"/>
          <p14:tracePt t="48432" x="1052513" y="3740150"/>
          <p14:tracePt t="48434" x="1060450" y="3740150"/>
          <p14:tracePt t="48440" x="1068388" y="3740150"/>
          <p14:tracePt t="48444" x="1076325" y="3740150"/>
          <p14:tracePt t="48448" x="1084263" y="3740150"/>
          <p14:tracePt t="48452" x="1092200" y="3740150"/>
          <p14:tracePt t="48456" x="1100138" y="3740150"/>
          <p14:tracePt t="48460" x="1108075" y="3740150"/>
          <p14:tracePt t="48462" x="1116013" y="3732213"/>
          <p14:tracePt t="48466" x="1123950" y="3732213"/>
          <p14:tracePt t="48470" x="1131888" y="3732213"/>
          <p14:tracePt t="48474" x="1139825" y="3732213"/>
          <p14:tracePt t="48477" x="1147763" y="3732213"/>
          <p14:tracePt t="48480" x="1155700" y="3724275"/>
          <p14:tracePt t="48484" x="1163638" y="3724275"/>
          <p14:tracePt t="48488" x="1171575" y="3724275"/>
          <p14:tracePt t="48493" x="1179513" y="3724275"/>
          <p14:tracePt t="48496" x="1187450" y="3724275"/>
          <p14:tracePt t="48502" x="1195388" y="3724275"/>
          <p14:tracePt t="48511" x="1203325" y="3724275"/>
          <p14:tracePt t="48902" x="1195388" y="3724275"/>
          <p14:tracePt t="48910" x="1195388" y="3732213"/>
          <p14:tracePt t="48918" x="1187450" y="3732213"/>
          <p14:tracePt t="48937" x="1179513" y="3732213"/>
          <p14:tracePt t="48958" x="1171575" y="3732213"/>
          <p14:tracePt t="48978" x="1163638" y="3732213"/>
          <p14:tracePt t="48993" x="1155700" y="3732213"/>
          <p14:tracePt t="48997" x="1155700" y="3740150"/>
          <p14:tracePt t="49002" x="1147763" y="3740150"/>
          <p14:tracePt t="49012" x="1139825" y="3740150"/>
          <p14:tracePt t="49022" x="1131888" y="3740150"/>
          <p14:tracePt t="49030" x="1123950" y="3740150"/>
          <p14:tracePt t="49038" x="1116013" y="3740150"/>
          <p14:tracePt t="49046" x="1108075" y="3740150"/>
          <p14:tracePt t="49056" x="1100138" y="3740150"/>
          <p14:tracePt t="49064" x="1092200" y="3740150"/>
          <p14:tracePt t="49068" x="1092200" y="3732213"/>
          <p14:tracePt t="49074" x="1084263" y="3732213"/>
          <p14:tracePt t="49082" x="1076325" y="3732213"/>
          <p14:tracePt t="49090" x="1068388" y="3732213"/>
          <p14:tracePt t="49098" x="1060450" y="3732213"/>
          <p14:tracePt t="49102" x="1052513" y="3732213"/>
          <p14:tracePt t="49106" x="1044575" y="3724275"/>
          <p14:tracePt t="49111" x="1036638" y="3724275"/>
          <p14:tracePt t="49112" x="1028700" y="3724275"/>
          <p14:tracePt t="49114" x="1020763" y="3724275"/>
          <p14:tracePt t="49116" x="1012825" y="3724275"/>
          <p14:tracePt t="49118" x="1004888" y="3724275"/>
          <p14:tracePt t="49122" x="996950" y="3724275"/>
          <p14:tracePt t="49124" x="989013" y="3724275"/>
          <p14:tracePt t="49127" x="981075" y="3724275"/>
          <p14:tracePt t="49130" x="973138" y="3724275"/>
          <p14:tracePt t="49132" x="965200" y="3724275"/>
          <p14:tracePt t="49136" x="957263" y="3724275"/>
          <p14:tracePt t="49140" x="949325" y="3724275"/>
          <p14:tracePt t="49144" x="941388" y="3724275"/>
          <p14:tracePt t="49150" x="933450" y="3724275"/>
          <p14:tracePt t="49154" x="925513" y="3724275"/>
          <p14:tracePt t="49158" x="917575" y="3724275"/>
          <p14:tracePt t="49164" x="909638" y="3724275"/>
          <p14:tracePt t="49168" x="901700" y="3724275"/>
          <p14:tracePt t="49175" x="893763" y="3724275"/>
          <p14:tracePt t="49178" x="893763" y="3732213"/>
          <p14:tracePt t="49180" x="885825" y="3732213"/>
          <p14:tracePt t="49188" x="877888" y="3732213"/>
          <p14:tracePt t="49200" x="868363" y="3732213"/>
          <p14:tracePt t="49214" x="868363" y="3740150"/>
          <p14:tracePt t="49322" x="868363" y="3748088"/>
          <p14:tracePt t="49324" x="860425" y="3748088"/>
          <p14:tracePt t="49332" x="860425" y="3756025"/>
          <p14:tracePt t="49340" x="852488" y="3763963"/>
          <p14:tracePt t="49346" x="852488" y="3771900"/>
          <p14:tracePt t="49350" x="844550" y="3771900"/>
          <p14:tracePt t="49352" x="844550" y="3779838"/>
          <p14:tracePt t="49356" x="844550" y="3787775"/>
          <p14:tracePt t="49361" x="844550" y="3795713"/>
          <p14:tracePt t="49362" x="844550" y="3803650"/>
          <p14:tracePt t="49364" x="836613" y="3803650"/>
          <p14:tracePt t="49366" x="836613" y="3811588"/>
          <p14:tracePt t="49368" x="836613" y="3819525"/>
          <p14:tracePt t="49373" x="836613" y="3827463"/>
          <p14:tracePt t="49375" x="836613" y="3835400"/>
          <p14:tracePt t="49378" x="836613" y="3843338"/>
          <p14:tracePt t="49380" x="828675" y="3851275"/>
          <p14:tracePt t="49382" x="828675" y="3859213"/>
          <p14:tracePt t="49386" x="828675" y="3867150"/>
          <p14:tracePt t="49388" x="828675" y="3875088"/>
          <p14:tracePt t="49391" x="820738" y="3883025"/>
          <p14:tracePt t="49395" x="820738" y="3890963"/>
          <p14:tracePt t="49398" x="812800" y="3898900"/>
          <p14:tracePt t="49400" x="812800" y="3906838"/>
          <p14:tracePt t="49404" x="812800" y="3914775"/>
          <p14:tracePt t="49408" x="804863" y="3914775"/>
          <p14:tracePt t="49411" x="804863" y="3922713"/>
          <p14:tracePt t="49414" x="804863" y="3930650"/>
          <p14:tracePt t="49416" x="804863" y="3938588"/>
          <p14:tracePt t="49420" x="804863" y="3948113"/>
          <p14:tracePt t="49422" x="796925" y="3948113"/>
          <p14:tracePt t="49424" x="796925" y="3956050"/>
          <p14:tracePt t="49428" x="796925" y="3963988"/>
          <p14:tracePt t="49432" x="796925" y="3971925"/>
          <p14:tracePt t="49434" x="788988" y="3971925"/>
          <p14:tracePt t="49437" x="788988" y="3979863"/>
          <p14:tracePt t="49440" x="788988" y="3987800"/>
          <p14:tracePt t="49445" x="788988" y="3995738"/>
          <p14:tracePt t="49448" x="788988" y="4003675"/>
          <p14:tracePt t="49453" x="788988" y="4011613"/>
          <p14:tracePt t="49456" x="788988" y="4019550"/>
          <p14:tracePt t="49458" x="781050" y="4019550"/>
          <p14:tracePt t="49461" x="781050" y="4027488"/>
          <p14:tracePt t="49464" x="781050" y="4035425"/>
          <p14:tracePt t="49468" x="781050" y="4043363"/>
          <p14:tracePt t="49472" x="781050" y="4051300"/>
          <p14:tracePt t="49478" x="781050" y="4059238"/>
          <p14:tracePt t="49482" x="781050" y="4067175"/>
          <p14:tracePt t="49490" x="781050" y="4075113"/>
          <p14:tracePt t="49493" x="788988" y="4075113"/>
          <p14:tracePt t="49496" x="788988" y="4083050"/>
          <p14:tracePt t="49502" x="788988" y="4090988"/>
          <p14:tracePt t="49506" x="796925" y="4090988"/>
          <p14:tracePt t="49508" x="796925" y="4098925"/>
          <p14:tracePt t="49514" x="796925" y="4106863"/>
          <p14:tracePt t="49520" x="804863" y="4106863"/>
          <p14:tracePt t="49522" x="804863" y="4114800"/>
          <p14:tracePt t="49532" x="804863" y="4122738"/>
          <p14:tracePt t="49544" x="804863" y="4130675"/>
          <p14:tracePt t="49550" x="804863" y="4138613"/>
          <p14:tracePt t="49556" x="812800" y="4146550"/>
          <p14:tracePt t="49561" x="812800" y="4154488"/>
          <p14:tracePt t="49566" x="812800" y="4162425"/>
          <p14:tracePt t="49570" x="812800" y="4170363"/>
          <p14:tracePt t="49579" x="820738" y="4178300"/>
          <p14:tracePt t="49580" x="820738" y="4186238"/>
          <p14:tracePt t="49586" x="820738" y="4194175"/>
          <p14:tracePt t="49590" x="820738" y="4202113"/>
          <p14:tracePt t="49594" x="820738" y="4210050"/>
          <p14:tracePt t="49600" x="820738" y="4217988"/>
          <p14:tracePt t="49602" x="820738" y="4225925"/>
          <p14:tracePt t="49606" x="820738" y="4233863"/>
          <p14:tracePt t="49610" x="820738" y="4241800"/>
          <p14:tracePt t="49612" x="820738" y="4249738"/>
          <p14:tracePt t="49614" x="820738" y="4257675"/>
          <p14:tracePt t="49618" x="820738" y="4265613"/>
          <p14:tracePt t="49620" x="820738" y="4273550"/>
          <p14:tracePt t="49622" x="828675" y="4273550"/>
          <p14:tracePt t="49625" x="828675" y="4281488"/>
          <p14:tracePt t="49628" x="828675" y="4291013"/>
          <p14:tracePt t="49632" x="828675" y="4298950"/>
          <p14:tracePt t="49638" x="828675" y="4306888"/>
          <p14:tracePt t="49644" x="828675" y="4314825"/>
          <p14:tracePt t="49648" x="828675" y="4322763"/>
          <p14:tracePt t="49654" x="828675" y="4330700"/>
          <p14:tracePt t="49658" x="820738" y="4338638"/>
          <p14:tracePt t="49664" x="820738" y="4346575"/>
          <p14:tracePt t="49666" x="820738" y="4354513"/>
          <p14:tracePt t="49670" x="820738" y="4362450"/>
          <p14:tracePt t="49675" x="812800" y="4370388"/>
          <p14:tracePt t="49679" x="812800" y="4378325"/>
          <p14:tracePt t="49682" x="812800" y="4386263"/>
          <p14:tracePt t="49690" x="812800" y="4394200"/>
          <p14:tracePt t="49704" x="812800" y="4402138"/>
          <p14:tracePt t="49720" x="812800" y="4410075"/>
          <p14:tracePt t="49728" x="804863" y="4410075"/>
          <p14:tracePt t="49734" x="804863" y="4418013"/>
          <p14:tracePt t="49748" x="804863" y="4425950"/>
          <p14:tracePt t="49761" x="796925" y="4433888"/>
          <p14:tracePt t="49768" x="796925" y="4441825"/>
          <p14:tracePt t="49777" x="796925" y="4449763"/>
          <p14:tracePt t="49794" x="796925" y="4457700"/>
          <p14:tracePt t="49838" x="804863" y="4457700"/>
          <p14:tracePt t="49841" x="804863" y="4465638"/>
          <p14:tracePt t="49854" x="812800" y="4465638"/>
          <p14:tracePt t="49856" x="812800" y="4473575"/>
          <p14:tracePt t="49864" x="820738" y="4473575"/>
          <p14:tracePt t="49872" x="828675" y="4473575"/>
          <p14:tracePt t="49878" x="828675" y="4481513"/>
          <p14:tracePt t="49880" x="836613" y="4481513"/>
          <p14:tracePt t="49886" x="844550" y="4481513"/>
          <p14:tracePt t="49894" x="852488" y="4481513"/>
          <p14:tracePt t="49898" x="860425" y="4481513"/>
          <p14:tracePt t="49904" x="868363" y="4481513"/>
          <p14:tracePt t="49906" x="868363" y="4473575"/>
          <p14:tracePt t="49910" x="877888" y="4473575"/>
          <p14:tracePt t="49916" x="885825" y="4473575"/>
          <p14:tracePt t="49920" x="893763" y="4473575"/>
          <p14:tracePt t="49927" x="901700" y="4473575"/>
          <p14:tracePt t="49930" x="909638" y="4473575"/>
          <p14:tracePt t="49936" x="917575" y="4473575"/>
          <p14:tracePt t="49940" x="925513" y="4473575"/>
          <p14:tracePt t="49946" x="933450" y="4473575"/>
          <p14:tracePt t="49952" x="941388" y="4473575"/>
          <p14:tracePt t="49954" x="941388" y="4465638"/>
          <p14:tracePt t="49956" x="949325" y="4465638"/>
          <p14:tracePt t="49962" x="957263" y="4465638"/>
          <p14:tracePt t="49967" x="965200" y="4457700"/>
          <p14:tracePt t="49972" x="973138" y="4457700"/>
          <p14:tracePt t="49979" x="981075" y="4457700"/>
          <p14:tracePt t="49980" x="981075" y="4449763"/>
          <p14:tracePt t="49982" x="989013" y="4449763"/>
          <p14:tracePt t="49996" x="1004888" y="4449763"/>
          <p14:tracePt t="49999" x="1012825" y="4449763"/>
          <p14:tracePt t="50004" x="1020763" y="4449763"/>
          <p14:tracePt t="50008" x="1028700" y="4449763"/>
          <p14:tracePt t="50014" x="1036638" y="4449763"/>
          <p14:tracePt t="50017" x="1036638" y="4441825"/>
          <p14:tracePt t="50018" x="1044575" y="4441825"/>
          <p14:tracePt t="50022" x="1052513" y="4441825"/>
          <p14:tracePt t="50028" x="1060450" y="4441825"/>
          <p14:tracePt t="50032" x="1068388" y="4441825"/>
          <p14:tracePt t="50036" x="1076325" y="4433888"/>
          <p14:tracePt t="50040" x="1084263" y="4433888"/>
          <p14:tracePt t="50044" x="1092200" y="4433888"/>
          <p14:tracePt t="50047" x="1100138" y="4433888"/>
          <p14:tracePt t="50050" x="1108075" y="4433888"/>
          <p14:tracePt t="50054" x="1116013" y="4433888"/>
          <p14:tracePt t="50056" x="1123950" y="4433888"/>
          <p14:tracePt t="50061" x="1131888" y="4433888"/>
          <p14:tracePt t="50064" x="1139825" y="4433888"/>
          <p14:tracePt t="50066" x="1147763" y="4433888"/>
          <p14:tracePt t="50070" x="1155700" y="4433888"/>
          <p14:tracePt t="50074" x="1163638" y="4433888"/>
          <p14:tracePt t="50078" x="1171575" y="4433888"/>
          <p14:tracePt t="50080" x="1179513" y="4433888"/>
          <p14:tracePt t="50086" x="1187450" y="4425950"/>
          <p14:tracePt t="50090" x="1195388" y="4425950"/>
          <p14:tracePt t="50095" x="1203325" y="4425950"/>
          <p14:tracePt t="50100" x="1211263" y="4425950"/>
          <p14:tracePt t="50106" x="1220788" y="4425950"/>
          <p14:tracePt t="50114" x="1228725" y="4425950"/>
          <p14:tracePt t="50384" x="1236663" y="4425950"/>
          <p14:tracePt t="50406" x="1244600" y="4425950"/>
          <p14:tracePt t="50420" x="1252538" y="4425950"/>
          <p14:tracePt t="50806" x="1260475" y="4425950"/>
          <p14:tracePt t="50824" x="1268413" y="4425950"/>
          <p14:tracePt t="50850" x="1268413" y="4418013"/>
          <p14:tracePt t="50906" x="1276350" y="4418013"/>
          <p14:tracePt t="51022" x="1284288" y="4418013"/>
          <p14:tracePt t="51038" x="1284288" y="4425950"/>
          <p14:tracePt t="51043" x="1292225" y="4425950"/>
          <p14:tracePt t="51076" x="1292225" y="4433888"/>
          <p14:tracePt t="51093" x="1300163" y="4433888"/>
          <p14:tracePt t="51352" x="1292225" y="4433888"/>
          <p14:tracePt t="51806" x="1300163" y="4433888"/>
          <p14:tracePt t="51841" x="1308100" y="4433888"/>
          <p14:tracePt t="51848" x="1316038" y="4425950"/>
          <p14:tracePt t="51854" x="1323975" y="4425950"/>
          <p14:tracePt t="51860" x="1331913" y="4425950"/>
          <p14:tracePt t="51863" x="1339850" y="4425950"/>
          <p14:tracePt t="51865" x="1347788" y="4425950"/>
          <p14:tracePt t="51868" x="1355725" y="4425950"/>
          <p14:tracePt t="51870" x="1363663" y="4425950"/>
          <p14:tracePt t="51872" x="1371600" y="4425950"/>
          <p14:tracePt t="51874" x="1379538" y="4418013"/>
          <p14:tracePt t="51877" x="1387475" y="4418013"/>
          <p14:tracePt t="51879" x="1395413" y="4418013"/>
          <p14:tracePt t="51880" x="1403350" y="4418013"/>
          <p14:tracePt t="51882" x="1411288" y="4418013"/>
          <p14:tracePt t="51884" x="1419225" y="4410075"/>
          <p14:tracePt t="51886" x="1427163" y="4410075"/>
          <p14:tracePt t="51888" x="1443038" y="4410075"/>
          <p14:tracePt t="51890" x="1450975" y="4402138"/>
          <p14:tracePt t="51894" x="1474788" y="4402138"/>
          <p14:tracePt t="51896" x="1490663" y="4394200"/>
          <p14:tracePt t="51898" x="1506538" y="4394200"/>
          <p14:tracePt t="51900" x="1514475" y="4394200"/>
          <p14:tracePt t="51902" x="1530350" y="4386263"/>
          <p14:tracePt t="51905" x="1546225" y="4386263"/>
          <p14:tracePt t="51906" x="1562100" y="4386263"/>
          <p14:tracePt t="51908" x="1579563" y="4386263"/>
          <p14:tracePt t="51911" x="1595438" y="4378325"/>
          <p14:tracePt t="51913" x="1611313" y="4378325"/>
          <p14:tracePt t="51914" x="1627188" y="4378325"/>
          <p14:tracePt t="51916" x="1643063" y="4370388"/>
          <p14:tracePt t="51918" x="1658938" y="4370388"/>
          <p14:tracePt t="51921" x="1674813" y="4370388"/>
          <p14:tracePt t="51922" x="1690688" y="4370388"/>
          <p14:tracePt t="51924" x="1706563" y="4370388"/>
          <p14:tracePt t="51927" x="1722438" y="4370388"/>
          <p14:tracePt t="51929" x="1738313" y="4370388"/>
          <p14:tracePt t="51930" x="1754188" y="4370388"/>
          <p14:tracePt t="51932" x="1770063" y="4370388"/>
          <p14:tracePt t="51934" x="1778000" y="4370388"/>
          <p14:tracePt t="51937" x="1793875" y="4370388"/>
          <p14:tracePt t="51938" x="1801813" y="4370388"/>
          <p14:tracePt t="51940" x="1817688" y="4370388"/>
          <p14:tracePt t="51944" x="1841500" y="4370388"/>
          <p14:tracePt t="51946" x="1849438" y="4370388"/>
          <p14:tracePt t="51948" x="1865313" y="4370388"/>
          <p14:tracePt t="51950" x="1873250" y="4378325"/>
          <p14:tracePt t="51952" x="1881188" y="4378325"/>
          <p14:tracePt t="51954" x="1889125" y="4378325"/>
          <p14:tracePt t="51956" x="1905000" y="4378325"/>
          <p14:tracePt t="51958" x="1912938" y="4378325"/>
          <p14:tracePt t="51961" x="1922463" y="4378325"/>
          <p14:tracePt t="51962" x="1930400" y="4378325"/>
          <p14:tracePt t="51964" x="1938338" y="4378325"/>
          <p14:tracePt t="51966" x="1946275" y="4378325"/>
          <p14:tracePt t="51969" x="1954213" y="4378325"/>
          <p14:tracePt t="51970" x="1962150" y="4378325"/>
          <p14:tracePt t="51974" x="1970088" y="4378325"/>
          <p14:tracePt t="51977" x="1978025" y="4378325"/>
          <p14:tracePt t="51980" x="1985963" y="4378325"/>
          <p14:tracePt t="51984" x="1993900" y="4378325"/>
          <p14:tracePt t="51996" x="2009775" y="4378325"/>
          <p14:tracePt t="51999" x="2017713" y="4378325"/>
          <p14:tracePt t="52004" x="2025650" y="4378325"/>
          <p14:tracePt t="52011" x="2033588" y="4378325"/>
          <p14:tracePt t="52016" x="2041525" y="4378325"/>
          <p14:tracePt t="52020" x="2049463" y="4378325"/>
          <p14:tracePt t="52024" x="2057400" y="4378325"/>
          <p14:tracePt t="52028" x="2065338" y="4378325"/>
          <p14:tracePt t="52030" x="2073275" y="4378325"/>
          <p14:tracePt t="52034" x="2081213" y="4378325"/>
          <p14:tracePt t="52036" x="2089150" y="4378325"/>
          <p14:tracePt t="52040" x="2097088" y="4378325"/>
          <p14:tracePt t="52043" x="2105025" y="4378325"/>
          <p14:tracePt t="52046" x="2112963" y="4378325"/>
          <p14:tracePt t="52048" x="2120900" y="4378325"/>
          <p14:tracePt t="52050" x="2120900" y="4386263"/>
          <p14:tracePt t="52052" x="2128838" y="4386263"/>
          <p14:tracePt t="52054" x="2136775" y="4386263"/>
          <p14:tracePt t="52058" x="2144713" y="4386263"/>
          <p14:tracePt t="52062" x="2152650" y="4386263"/>
          <p14:tracePt t="52064" x="2160588" y="4386263"/>
          <p14:tracePt t="52068" x="2168525" y="4386263"/>
          <p14:tracePt t="52072" x="2176463" y="4386263"/>
          <p14:tracePt t="52078" x="2184400" y="4394200"/>
          <p14:tracePt t="52084" x="2192338" y="4394200"/>
          <p14:tracePt t="52100" x="2200275" y="4394200"/>
          <p14:tracePt t="52260" x="2192338" y="4394200"/>
          <p14:tracePt t="52430" x="2184400" y="4394200"/>
          <p14:tracePt t="52750" x="2184400" y="4402138"/>
          <p14:tracePt t="52840" x="2176463" y="4402138"/>
          <p14:tracePt t="52844" x="2176463" y="4410075"/>
          <p14:tracePt t="53030" x="2184400" y="4410075"/>
          <p14:tracePt t="53072" x="2192338" y="4410075"/>
          <p14:tracePt t="53086" x="2184400" y="4410075"/>
          <p14:tracePt t="53248" x="2176463" y="4410075"/>
          <p14:tracePt t="53258" x="2176463" y="4418013"/>
          <p14:tracePt t="53595" x="2184400" y="4418013"/>
          <p14:tracePt t="53598" x="2184400" y="4410075"/>
          <p14:tracePt t="53606" x="2192338" y="4410075"/>
          <p14:tracePt t="53611" x="2192338" y="4418013"/>
          <p14:tracePt t="53612" x="2200275" y="4418013"/>
          <p14:tracePt t="53618" x="2208213" y="4418013"/>
          <p14:tracePt t="53622" x="2216150" y="4418013"/>
          <p14:tracePt t="53628" x="2224088" y="4418013"/>
          <p14:tracePt t="53632" x="2232025" y="4418013"/>
          <p14:tracePt t="53636" x="2239963" y="4418013"/>
          <p14:tracePt t="53640" x="2247900" y="4418013"/>
          <p14:tracePt t="53644" x="2255838" y="4418013"/>
          <p14:tracePt t="53646" x="2265363" y="4425950"/>
          <p14:tracePt t="53650" x="2273300" y="4425950"/>
          <p14:tracePt t="53654" x="2281238" y="4425950"/>
          <p14:tracePt t="53659" x="2289175" y="4425950"/>
          <p14:tracePt t="53663" x="2297113" y="4425950"/>
          <p14:tracePt t="53666" x="2305050" y="4425950"/>
          <p14:tracePt t="53671" x="2312988" y="4425950"/>
          <p14:tracePt t="53674" x="2312988" y="4433888"/>
          <p14:tracePt t="53677" x="2320925" y="4433888"/>
          <p14:tracePt t="53680" x="2328863" y="4433888"/>
          <p14:tracePt t="53684" x="2336800" y="4433888"/>
          <p14:tracePt t="53690" x="2344738" y="4433888"/>
          <p14:tracePt t="53696" x="2352675" y="4433888"/>
          <p14:tracePt t="53702" x="2360613" y="4433888"/>
          <p14:tracePt t="53712" x="2368550" y="4433888"/>
          <p14:tracePt t="53962" x="2376488" y="4433888"/>
          <p14:tracePt t="53970" x="2376488" y="4425950"/>
          <p14:tracePt t="53980" x="2384425" y="4425950"/>
          <p14:tracePt t="53994" x="2408238" y="4425950"/>
          <p14:tracePt t="53998" x="2416175" y="4418013"/>
          <p14:tracePt t="54002" x="2424113" y="4418013"/>
          <p14:tracePt t="54004" x="2432050" y="4418013"/>
          <p14:tracePt t="54008" x="2439988" y="4418013"/>
          <p14:tracePt t="54011" x="2447925" y="4418013"/>
          <p14:tracePt t="54014" x="2455863" y="4418013"/>
          <p14:tracePt t="54017" x="2463800" y="4418013"/>
          <p14:tracePt t="54020" x="2471738" y="4418013"/>
          <p14:tracePt t="54022" x="2479675" y="4418013"/>
          <p14:tracePt t="54027" x="2487613" y="4418013"/>
          <p14:tracePt t="54031" x="2495550" y="4418013"/>
          <p14:tracePt t="54032" x="2503488" y="4418013"/>
          <p14:tracePt t="54036" x="2511425" y="4425950"/>
          <p14:tracePt t="54040" x="2519363" y="4425950"/>
          <p14:tracePt t="54045" x="2527300" y="4425950"/>
          <p14:tracePt t="54047" x="2535238" y="4425950"/>
          <p14:tracePt t="54050" x="2543175" y="4425950"/>
          <p14:tracePt t="54054" x="2551113" y="4425950"/>
          <p14:tracePt t="54058" x="2559050" y="4433888"/>
          <p14:tracePt t="54061" x="2566988" y="4433888"/>
          <p14:tracePt t="54064" x="2574925" y="4433888"/>
          <p14:tracePt t="54068" x="2582863" y="4433888"/>
          <p14:tracePt t="54072" x="2590800" y="4433888"/>
          <p14:tracePt t="54079" x="2606675" y="4433888"/>
          <p14:tracePt t="54082" x="2616200" y="4433888"/>
          <p14:tracePt t="54086" x="2624138" y="4433888"/>
          <p14:tracePt t="54088" x="2632075" y="4441825"/>
          <p14:tracePt t="54094" x="2640013" y="4441825"/>
          <p14:tracePt t="54096" x="2647950" y="4441825"/>
          <p14:tracePt t="54100" x="2655888" y="4441825"/>
          <p14:tracePt t="54102" x="2663825" y="4441825"/>
          <p14:tracePt t="54107" x="2671763" y="4441825"/>
          <p14:tracePt t="54109" x="2679700" y="4441825"/>
          <p14:tracePt t="54112" x="2687638" y="4441825"/>
          <p14:tracePt t="54116" x="2695575" y="4441825"/>
          <p14:tracePt t="54118" x="2703513" y="4441825"/>
          <p14:tracePt t="54120" x="2703513" y="4449763"/>
          <p14:tracePt t="54122" x="2711450" y="4449763"/>
          <p14:tracePt t="54127" x="2719388" y="4449763"/>
          <p14:tracePt t="54130" x="2727325" y="4449763"/>
          <p14:tracePt t="54134" x="2735263" y="4449763"/>
          <p14:tracePt t="54138" x="2743200" y="4449763"/>
          <p14:tracePt t="54143" x="2751138" y="4449763"/>
          <p14:tracePt t="54148" x="2759075" y="4449763"/>
          <p14:tracePt t="54150" x="2759075" y="4457700"/>
          <p14:tracePt t="54152" x="2767013" y="4457700"/>
          <p14:tracePt t="54158" x="2774950" y="4457700"/>
          <p14:tracePt t="54164" x="2782888" y="4457700"/>
          <p14:tracePt t="54170" x="2790825" y="4457700"/>
          <p14:tracePt t="54178" x="2798763" y="4457700"/>
          <p14:tracePt t="54193" x="2806700" y="4457700"/>
          <p14:tracePt t="54194" x="2806700" y="4465638"/>
          <p14:tracePt t="54210" x="2814638" y="4465638"/>
          <p14:tracePt t="54238" x="2814638" y="4473575"/>
          <p14:tracePt t="54264" x="2814638" y="4481513"/>
          <p14:tracePt t="54280" x="2814638" y="4489450"/>
          <p14:tracePt t="54290" x="2806700" y="4489450"/>
          <p14:tracePt t="54302" x="2806700" y="4497388"/>
          <p14:tracePt t="54318" x="2806700" y="4505325"/>
          <p14:tracePt t="54320" x="2798763" y="4505325"/>
          <p14:tracePt t="54334" x="2798763" y="4513263"/>
          <p14:tracePt t="54338" x="2790825" y="4513263"/>
          <p14:tracePt t="54348" x="2790825" y="4521200"/>
          <p14:tracePt t="54350" x="2782888" y="4521200"/>
          <p14:tracePt t="54362" x="2774950" y="4521200"/>
          <p14:tracePt t="54364" x="2774950" y="4529138"/>
          <p14:tracePt t="54379" x="2767013" y="4537075"/>
          <p14:tracePt t="54390" x="2759075" y="4537075"/>
          <p14:tracePt t="54394" x="2759075" y="4545013"/>
          <p14:tracePt t="54412" x="2751138" y="4545013"/>
          <p14:tracePt t="54416" x="2751138" y="4552950"/>
          <p14:tracePt t="54480" x="2743200" y="4552950"/>
          <p14:tracePt t="54496" x="2743200" y="4560888"/>
          <p14:tracePt t="54502" x="2735263" y="4560888"/>
          <p14:tracePt t="54520" x="2727325" y="4560888"/>
          <p14:tracePt t="54532" x="2719388" y="4560888"/>
          <p14:tracePt t="54540" x="2719388" y="4568825"/>
          <p14:tracePt t="54546" x="2711450" y="4568825"/>
          <p14:tracePt t="54556" x="2703513" y="4568825"/>
          <p14:tracePt t="54570" x="2695575" y="4568825"/>
          <p14:tracePt t="54586" x="2687638" y="4568825"/>
          <p14:tracePt t="54854" x="2687638" y="4560888"/>
          <p14:tracePt t="56618" x="2687638" y="4552950"/>
          <p14:tracePt t="56632" x="2679700" y="4545013"/>
          <p14:tracePt t="56644" x="2679700" y="4537075"/>
          <p14:tracePt t="56653" x="2679700" y="4529138"/>
          <p14:tracePt t="56658" x="2679700" y="4521200"/>
          <p14:tracePt t="56664" x="2679700" y="4513263"/>
          <p14:tracePt t="56668" x="2679700" y="4505325"/>
          <p14:tracePt t="56672" x="2679700" y="4497388"/>
          <p14:tracePt t="56677" x="2671763" y="4489450"/>
          <p14:tracePt t="56679" x="2671763" y="4481513"/>
          <p14:tracePt t="56682" x="2671763" y="4473575"/>
          <p14:tracePt t="56684" x="2671763" y="4465638"/>
          <p14:tracePt t="56687" x="2663825" y="4457700"/>
          <p14:tracePt t="56688" x="2663825" y="4449763"/>
          <p14:tracePt t="56690" x="2663825" y="4441825"/>
          <p14:tracePt t="56695" x="2655888" y="4418013"/>
          <p14:tracePt t="56696" x="2655888" y="4410075"/>
          <p14:tracePt t="56698" x="2647950" y="4402138"/>
          <p14:tracePt t="56700" x="2647950" y="4394200"/>
          <p14:tracePt t="56702" x="2640013" y="4378325"/>
          <p14:tracePt t="56704" x="2632075" y="4370388"/>
          <p14:tracePt t="56706" x="2624138" y="4354513"/>
          <p14:tracePt t="56708" x="2616200" y="4338638"/>
          <p14:tracePt t="56711" x="2616200" y="4322763"/>
          <p14:tracePt t="56713" x="2606675" y="4306888"/>
          <p14:tracePt t="56716" x="2582863" y="4265613"/>
          <p14:tracePt t="56718" x="2574925" y="4249738"/>
          <p14:tracePt t="56720" x="2566988" y="4233863"/>
          <p14:tracePt t="56722" x="2551113" y="4210050"/>
          <p14:tracePt t="56724" x="2543175" y="4186238"/>
          <p14:tracePt t="56727" x="2527300" y="4170363"/>
          <p14:tracePt t="56728" x="2511425" y="4138613"/>
          <p14:tracePt t="56733" x="2487613" y="4098925"/>
          <p14:tracePt t="56737" x="2455863" y="4043363"/>
          <p14:tracePt t="56738" x="2447925" y="4019550"/>
          <p14:tracePt t="56740" x="2432050" y="3987800"/>
          <p14:tracePt t="56744" x="2400300" y="3930650"/>
          <p14:tracePt t="56746" x="2384425" y="3890963"/>
          <p14:tracePt t="56750" x="2352675" y="3827463"/>
          <p14:tracePt t="56752" x="2336800" y="3787775"/>
          <p14:tracePt t="56754" x="2312988" y="3748088"/>
          <p14:tracePt t="56756" x="2297113" y="3708400"/>
          <p14:tracePt t="56758" x="2281238" y="3668713"/>
          <p14:tracePt t="56760" x="2265363" y="3629025"/>
          <p14:tracePt t="56763" x="2247900" y="3579813"/>
          <p14:tracePt t="56764" x="2224088" y="3540125"/>
          <p14:tracePt t="56766" x="2208213" y="3500438"/>
          <p14:tracePt t="56768" x="2184400" y="3452813"/>
          <p14:tracePt t="56770" x="2168525" y="3421063"/>
          <p14:tracePt t="56772" x="2152650" y="3381375"/>
          <p14:tracePt t="56774" x="2128838" y="3341688"/>
          <p14:tracePt t="56776" x="2112963" y="3302000"/>
          <p14:tracePt t="56779" x="2089150" y="3262313"/>
          <p14:tracePt t="56782" x="2049463" y="3181350"/>
          <p14:tracePt t="56784" x="2025650" y="3133725"/>
          <p14:tracePt t="56786" x="2009775" y="3094038"/>
          <p14:tracePt t="56788" x="1985963" y="3046413"/>
          <p14:tracePt t="56790" x="1970088" y="3014663"/>
          <p14:tracePt t="56792" x="1954213" y="2967038"/>
          <p14:tracePt t="56794" x="1930400" y="2927350"/>
          <p14:tracePt t="56797" x="1912938" y="2886075"/>
          <p14:tracePt t="56798" x="1897063" y="2846388"/>
          <p14:tracePt t="56800" x="1873250" y="2798763"/>
          <p14:tracePt t="56802" x="1857375" y="2759075"/>
          <p14:tracePt t="56804" x="1833563" y="2719388"/>
          <p14:tracePt t="56806" x="1817688" y="2671763"/>
          <p14:tracePt t="56808" x="1793875" y="2624138"/>
          <p14:tracePt t="56810" x="1778000" y="2592388"/>
          <p14:tracePt t="56812" x="1754188" y="2543175"/>
          <p14:tracePt t="56814" x="1730375" y="2503488"/>
          <p14:tracePt t="56816" x="1714500" y="2463800"/>
          <p14:tracePt t="56818" x="1690688" y="2424113"/>
          <p14:tracePt t="56820" x="1666875" y="2384425"/>
          <p14:tracePt t="56822" x="1643063" y="2344738"/>
          <p14:tracePt t="56824" x="1619250" y="2305050"/>
          <p14:tracePt t="56826" x="1595438" y="2265363"/>
          <p14:tracePt t="56828" x="1571625" y="2216150"/>
          <p14:tracePt t="56830" x="1554163" y="2192338"/>
          <p14:tracePt t="56832" x="1530350" y="2152650"/>
          <p14:tracePt t="56834" x="1506538" y="2120900"/>
          <p14:tracePt t="56836" x="1482725" y="2081213"/>
          <p14:tracePt t="56838" x="1458913" y="2049463"/>
          <p14:tracePt t="56840" x="1435100" y="2017713"/>
          <p14:tracePt t="56843" x="1411288" y="1985963"/>
          <p14:tracePt t="56844" x="1395413" y="1954213"/>
          <p14:tracePt t="56846" x="1371600" y="1922463"/>
          <p14:tracePt t="56848" x="1339850" y="1890713"/>
          <p14:tracePt t="56850" x="1323975" y="1865313"/>
          <p14:tracePt t="56852" x="1308100" y="1833563"/>
          <p14:tracePt t="56854" x="1284288" y="1801813"/>
          <p14:tracePt t="56856" x="1260475" y="1778000"/>
          <p14:tracePt t="56858" x="1236663" y="1746250"/>
          <p14:tracePt t="56860" x="1220788" y="1714500"/>
          <p14:tracePt t="56863" x="1195388" y="1690688"/>
          <p14:tracePt t="56864" x="1171575" y="1658938"/>
          <p14:tracePt t="56866" x="1147763" y="1627188"/>
          <p14:tracePt t="56868" x="1123950" y="1595438"/>
          <p14:tracePt t="56870" x="1108075" y="1571625"/>
          <p14:tracePt t="56872" x="1084263" y="1547813"/>
          <p14:tracePt t="56874" x="1060450" y="1514475"/>
          <p14:tracePt t="56876" x="1036638" y="1482725"/>
          <p14:tracePt t="56878" x="1012825" y="1458913"/>
          <p14:tracePt t="56880" x="996950" y="1427163"/>
          <p14:tracePt t="56882" x="973138" y="1403350"/>
          <p14:tracePt t="56884" x="957263" y="1379538"/>
          <p14:tracePt t="56886" x="933450" y="1347788"/>
          <p14:tracePt t="56888" x="909638" y="1316038"/>
          <p14:tracePt t="56890" x="893763" y="1292225"/>
          <p14:tracePt t="56892" x="868363" y="1268413"/>
          <p14:tracePt t="56894" x="852488" y="1244600"/>
          <p14:tracePt t="56896" x="828675" y="1220788"/>
          <p14:tracePt t="56898" x="812800" y="1195388"/>
          <p14:tracePt t="56900" x="796925" y="1171575"/>
          <p14:tracePt t="56902" x="781050" y="1155700"/>
          <p14:tracePt t="56904" x="757238" y="1131888"/>
          <p14:tracePt t="56906" x="741363" y="1108075"/>
          <p14:tracePt t="56908" x="725488" y="1076325"/>
          <p14:tracePt t="56910" x="709613" y="1060450"/>
          <p14:tracePt t="56912" x="693738" y="1044575"/>
          <p14:tracePt t="56914" x="677863" y="1028700"/>
          <p14:tracePt t="56916" x="661988" y="1012825"/>
          <p14:tracePt t="56918" x="654050" y="989013"/>
          <p14:tracePt t="56920" x="638175" y="973138"/>
          <p14:tracePt t="56922" x="622300" y="957263"/>
          <p14:tracePt t="56924" x="606425" y="941388"/>
          <p14:tracePt t="56926" x="590550" y="925513"/>
          <p14:tracePt t="56928" x="574675" y="901700"/>
          <p14:tracePt t="56930" x="566738" y="893763"/>
          <p14:tracePt t="56932" x="550863" y="877888"/>
          <p14:tracePt t="56934" x="534988" y="862013"/>
          <p14:tracePt t="56936" x="517525" y="844550"/>
          <p14:tracePt t="56938" x="501650" y="828675"/>
          <p14:tracePt t="56940" x="485775" y="812800"/>
          <p14:tracePt t="56942" x="469900" y="796925"/>
          <p14:tracePt t="56944" x="461963" y="781050"/>
          <p14:tracePt t="56946" x="446088" y="773113"/>
          <p14:tracePt t="56948" x="430213" y="749300"/>
          <p14:tracePt t="56950" x="414338" y="741363"/>
          <p14:tracePt t="56952" x="398463" y="725488"/>
          <p14:tracePt t="56954" x="390525" y="709613"/>
          <p14:tracePt t="56956" x="374650" y="693738"/>
          <p14:tracePt t="56958" x="358775" y="677863"/>
          <p14:tracePt t="56960" x="342900" y="661988"/>
          <p14:tracePt t="56962" x="327025" y="654050"/>
          <p14:tracePt t="56964" x="319088" y="638175"/>
          <p14:tracePt t="56966" x="303213" y="622300"/>
          <p14:tracePt t="56968" x="287338" y="606425"/>
          <p14:tracePt t="56970" x="271463" y="598488"/>
          <p14:tracePt t="56972" x="255588" y="582613"/>
          <p14:tracePt t="56974" x="239713" y="574675"/>
          <p14:tracePt t="56976" x="223838" y="558800"/>
          <p14:tracePt t="56978" x="207963" y="550863"/>
          <p14:tracePt t="56981" x="192088" y="534988"/>
          <p14:tracePt t="56982" x="176213" y="527050"/>
          <p14:tracePt t="56984" x="166688" y="519113"/>
          <p14:tracePt t="56994" x="79375" y="469900"/>
          <p14:tracePt t="56997" x="63500" y="461963"/>
          <p14:tracePt t="56999" x="47625" y="454025"/>
          <p14:tracePt t="57000" x="31750" y="446088"/>
          <p14:tracePt t="57002" x="15875" y="438150"/>
          <p14:tracePt t="57004" x="0" y="4381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A66EF-2CBA-45F7-87E1-AE9DE696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Text</a:t>
            </a:r>
            <a:r>
              <a:rPr lang="nl-BE" dirty="0"/>
              <a:t> files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965233-77D1-4EA6-96A3-BB14281D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83721"/>
          </a:xfrm>
        </p:spPr>
        <p:txBody>
          <a:bodyPr>
            <a:normAutofit/>
          </a:bodyPr>
          <a:lstStyle/>
          <a:p>
            <a:r>
              <a:rPr lang="en-GB"/>
              <a:t>One of Python's most important applications for data processing is reading, modifying and writing text files. </a:t>
            </a:r>
          </a:p>
          <a:p>
            <a:r>
              <a:rPr lang="en-GB"/>
              <a:t>Data is often stored in text files because they are easily transferable between applications.</a:t>
            </a:r>
          </a:p>
          <a:p>
            <a:r>
              <a:rPr lang="en-GB"/>
              <a:t>Text files or 'flat files' consist of lines of text, composed exclusively of regular characters. </a:t>
            </a:r>
          </a:p>
          <a:p>
            <a:pPr lvl="1"/>
            <a:r>
              <a:rPr lang="en-GB" sz="2800"/>
              <a:t>Each line is closed at the end with the newline symbol </a:t>
            </a:r>
            <a:r>
              <a:rPr lang="en-GB" sz="2800">
                <a:solidFill>
                  <a:srgbClr val="4584B6"/>
                </a:solidFill>
              </a:rPr>
              <a:t>\n</a:t>
            </a:r>
            <a:r>
              <a:rPr lang="en-GB" sz="2800"/>
              <a:t>.</a:t>
            </a:r>
          </a:p>
          <a:p>
            <a:pPr lvl="1"/>
            <a:r>
              <a:rPr lang="en-GB" sz="2800"/>
              <a:t>Examples: txt files, csv files, py files, html files, ...</a:t>
            </a:r>
          </a:p>
          <a:p>
            <a:pPr lvl="1"/>
            <a:r>
              <a:rPr lang="en-GB" sz="2800"/>
              <a:t>Word files and images are not flat files, but binary files.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A432A6-6673-43EF-86F0-A59843DE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CC48E71-627F-430F-8534-677925F37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15"/>
    </mc:Choice>
    <mc:Fallback xmlns="">
      <p:transition spd="slow" advTm="7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CAF51A2-5471-4AA5-86F4-1C6FA060F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74" y="2458990"/>
            <a:ext cx="2708763" cy="3329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Working with files: some definitions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/>
              <a:t>A file is a collection of data.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5</a:t>
            </a:fld>
            <a:endParaRPr lang="nl-BE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4468D363-8C8D-4BFE-A8A5-17282B1596DD}"/>
              </a:ext>
            </a:extLst>
          </p:cNvPr>
          <p:cNvSpPr/>
          <p:nvPr/>
        </p:nvSpPr>
        <p:spPr>
          <a:xfrm>
            <a:off x="4591512" y="2909467"/>
            <a:ext cx="6352713" cy="47102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000" dirty="0">
                <a:solidFill>
                  <a:schemeClr val="tx1"/>
                </a:solidFill>
              </a:rPr>
              <a:t>Every line in the file is a </a:t>
            </a:r>
            <a:r>
              <a:rPr lang="nl-BE" sz="2000" b="1" dirty="0">
                <a:solidFill>
                  <a:srgbClr val="00B050"/>
                </a:solidFill>
              </a:rPr>
              <a:t>record</a:t>
            </a:r>
            <a:r>
              <a:rPr lang="nl-BE" sz="2000" b="1" dirty="0">
                <a:solidFill>
                  <a:srgbClr val="4584B6"/>
                </a:solidFill>
              </a:rPr>
              <a:t>.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A5848E29-0162-417A-B90C-82E1E91223E3}"/>
              </a:ext>
            </a:extLst>
          </p:cNvPr>
          <p:cNvSpPr/>
          <p:nvPr/>
        </p:nvSpPr>
        <p:spPr>
          <a:xfrm>
            <a:off x="4591512" y="3749964"/>
            <a:ext cx="6352713" cy="6185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000" dirty="0">
                <a:solidFill>
                  <a:schemeClr val="tx1"/>
                </a:solidFill>
              </a:rPr>
              <a:t>Each record consists of </a:t>
            </a:r>
            <a:r>
              <a:rPr lang="nl-BE" sz="2000" b="1" dirty="0">
                <a:solidFill>
                  <a:srgbClr val="4584B6"/>
                </a:solidFill>
              </a:rPr>
              <a:t>fields</a:t>
            </a:r>
            <a:r>
              <a:rPr lang="nl-BE" sz="2000" dirty="0">
                <a:solidFill>
                  <a:schemeClr val="tx1"/>
                </a:solidFill>
              </a:rPr>
              <a:t>: (name - length - weight)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5CBD134-39BD-44F7-A83D-787C25373C11}"/>
              </a:ext>
            </a:extLst>
          </p:cNvPr>
          <p:cNvSpPr/>
          <p:nvPr/>
        </p:nvSpPr>
        <p:spPr>
          <a:xfrm>
            <a:off x="2051343" y="4008582"/>
            <a:ext cx="450729" cy="2488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3372E17-5022-4634-8604-C2053F77BBAB}"/>
              </a:ext>
            </a:extLst>
          </p:cNvPr>
          <p:cNvSpPr/>
          <p:nvPr/>
        </p:nvSpPr>
        <p:spPr>
          <a:xfrm>
            <a:off x="2555095" y="4008582"/>
            <a:ext cx="357174" cy="2488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3AAC31C-ED9D-4194-83CB-A9003857CE0A}"/>
              </a:ext>
            </a:extLst>
          </p:cNvPr>
          <p:cNvSpPr/>
          <p:nvPr/>
        </p:nvSpPr>
        <p:spPr>
          <a:xfrm>
            <a:off x="2972063" y="4008582"/>
            <a:ext cx="416455" cy="2488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nl-BE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41FFD559-0FA0-4413-993B-F5BF4FB26F47}"/>
              </a:ext>
            </a:extLst>
          </p:cNvPr>
          <p:cNvSpPr/>
          <p:nvPr/>
        </p:nvSpPr>
        <p:spPr>
          <a:xfrm>
            <a:off x="4591512" y="4857750"/>
            <a:ext cx="6352713" cy="52387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In this file the fields are separated by a </a:t>
            </a:r>
            <a:r>
              <a:rPr lang="en-GB" sz="2800" b="1" dirty="0">
                <a:solidFill>
                  <a:srgbClr val="4584B6"/>
                </a:solidFill>
              </a:rPr>
              <a:t>,</a:t>
            </a:r>
            <a:endParaRPr lang="en-GB" sz="2000" b="1" dirty="0">
              <a:solidFill>
                <a:srgbClr val="4584B6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2002717" y="3169892"/>
            <a:ext cx="1303191" cy="2591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0274392-E97B-4FD4-9F36-5EAF658684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096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42"/>
    </mc:Choice>
    <mc:Fallback xmlns="">
      <p:transition spd="slow" advTm="65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3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36148-8963-461A-97FD-40637B9DDF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Part 1: Reading a text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E2592B-87C9-40A3-A119-C1E68C0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Move the file </a:t>
            </a:r>
            <a:r>
              <a:rPr lang="en-GB" i="1"/>
              <a:t>schedule.txt </a:t>
            </a:r>
            <a:r>
              <a:rPr lang="en-GB"/>
              <a:t>to your Python project folder </a:t>
            </a:r>
          </a:p>
          <a:p>
            <a:r>
              <a:rPr lang="en-GB"/>
              <a:t>In PyCharm you can do this via the option 'Show in Explorer' (right click on the name of your project).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FD07839-AAC8-4DF5-8EDB-DDDC2895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1C43A0B-FD1A-4F05-B42C-E1FA5804EE59}"/>
              </a:ext>
            </a:extLst>
          </p:cNvPr>
          <p:cNvSpPr/>
          <p:nvPr/>
        </p:nvSpPr>
        <p:spPr>
          <a:xfrm>
            <a:off x="6394397" y="3190240"/>
            <a:ext cx="5434989" cy="285549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The file consists of several 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Each (blank) line is a </a:t>
            </a:r>
            <a:r>
              <a:rPr lang="nl-BE" sz="2400" b="1" dirty="0">
                <a:solidFill>
                  <a:srgbClr val="4584B6"/>
                </a:solidFill>
              </a:rPr>
              <a:t>record</a:t>
            </a:r>
            <a:r>
              <a:rPr lang="nl-BE" sz="2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Each </a:t>
            </a:r>
            <a:r>
              <a:rPr lang="en-GB" sz="2400" dirty="0">
                <a:solidFill>
                  <a:schemeClr val="tx1"/>
                </a:solidFill>
              </a:rPr>
              <a:t>record</a:t>
            </a:r>
            <a:r>
              <a:rPr lang="nl-BE" sz="2400" dirty="0">
                <a:solidFill>
                  <a:schemeClr val="tx1"/>
                </a:solidFill>
              </a:rPr>
              <a:t> consists of 3 </a:t>
            </a:r>
            <a:r>
              <a:rPr lang="nl-BE" sz="2400" b="1" dirty="0">
                <a:solidFill>
                  <a:srgbClr val="4584B6"/>
                </a:solidFill>
              </a:rPr>
              <a:t>fields</a:t>
            </a:r>
            <a:r>
              <a:rPr lang="nl-BE" sz="2400" dirty="0">
                <a:solidFill>
                  <a:schemeClr val="tx1"/>
                </a:solidFill>
              </a:rPr>
              <a:t>:</a:t>
            </a:r>
            <a:br>
              <a:rPr lang="nl-BE" sz="2400" b="1" dirty="0">
                <a:solidFill>
                  <a:srgbClr val="4584B6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date - course - hour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The separator is </a:t>
            </a:r>
            <a:r>
              <a:rPr lang="nl-BE" sz="2400" b="1" dirty="0">
                <a:solidFill>
                  <a:srgbClr val="4584B6"/>
                </a:solidFill>
              </a:rPr>
              <a:t>;</a:t>
            </a:r>
            <a:br>
              <a:rPr lang="nl-BE" sz="2000" dirty="0">
                <a:solidFill>
                  <a:schemeClr val="tx1"/>
                </a:solidFill>
              </a:rPr>
            </a:br>
            <a:endParaRPr lang="nl-BE" sz="2000" dirty="0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327113-C128-4E2E-B0EC-E3693927D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4" y="3026019"/>
            <a:ext cx="5601157" cy="28554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6D720E5-115B-44C1-B55C-8232B69FA4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156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93"/>
    </mc:Choice>
    <mc:Fallback xmlns="">
      <p:transition spd="slow" advTm="79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9675" x="4171950" y="6388100"/>
          <p14:tracePt t="9733" x="3668713" y="6834188"/>
          <p14:tracePt t="9734" x="3668713" y="6818313"/>
          <p14:tracePt t="9739" x="3668713" y="6786563"/>
          <p14:tracePt t="9740" x="3668713" y="6778625"/>
          <p14:tracePt t="9743" x="3676650" y="6762750"/>
          <p14:tracePt t="9745" x="3676650" y="6738938"/>
          <p14:tracePt t="9749" x="3676650" y="6707188"/>
          <p14:tracePt t="9750" x="3676650" y="6681788"/>
          <p14:tracePt t="9752" x="3684588" y="6657975"/>
          <p14:tracePt t="9754" x="3684588" y="6634163"/>
          <p14:tracePt t="9756" x="3684588" y="6610350"/>
          <p14:tracePt t="9758" x="3692525" y="6586538"/>
          <p14:tracePt t="9760" x="3692525" y="6554788"/>
          <p14:tracePt t="9764" x="3700463" y="6507163"/>
          <p14:tracePt t="9766" x="3708400" y="6475413"/>
          <p14:tracePt t="9768" x="3716338" y="6443663"/>
          <p14:tracePt t="9770" x="3716338" y="6403975"/>
          <p14:tracePt t="9772" x="3724275" y="6372225"/>
          <p14:tracePt t="9774" x="3724275" y="6330950"/>
          <p14:tracePt t="9776" x="3732213" y="6299200"/>
          <p14:tracePt t="9778" x="3732213" y="6267450"/>
          <p14:tracePt t="9782" x="3740150" y="6227763"/>
          <p14:tracePt t="9786" x="3756025" y="6124575"/>
          <p14:tracePt t="9788" x="3756025" y="6084888"/>
          <p14:tracePt t="9790" x="3763963" y="6045200"/>
          <p14:tracePt t="9792" x="3771900" y="6013450"/>
          <p14:tracePt t="9794" x="3771900" y="5972175"/>
          <p14:tracePt t="9797" x="3779838" y="5940425"/>
          <p14:tracePt t="9798" x="3787775" y="5900738"/>
          <p14:tracePt t="9801" x="3787775" y="5868988"/>
          <p14:tracePt t="9805" x="3803650" y="5797550"/>
          <p14:tracePt t="9806" x="3811588" y="5765800"/>
          <p14:tracePt t="9808" x="3819525" y="5726113"/>
          <p14:tracePt t="9810" x="3819525" y="5694363"/>
          <p14:tracePt t="9814" x="3835400" y="5621338"/>
          <p14:tracePt t="9817" x="3835400" y="5589588"/>
          <p14:tracePt t="9820" x="3843338" y="5518150"/>
          <p14:tracePt t="9822" x="3851275" y="5478463"/>
          <p14:tracePt t="9824" x="3859213" y="5438775"/>
          <p14:tracePt t="9826" x="3859213" y="5399088"/>
          <p14:tracePt t="9829" x="3867150" y="5367338"/>
          <p14:tracePt t="9832" x="3875088" y="5286375"/>
          <p14:tracePt t="9839" x="3890963" y="5167313"/>
          <p14:tracePt t="9840" x="3898900" y="5135563"/>
          <p14:tracePt t="9842" x="3906838" y="5095875"/>
          <p14:tracePt t="9844" x="3906838" y="5056188"/>
          <p14:tracePt t="9847" x="3914775" y="5016500"/>
          <p14:tracePt t="9849" x="3922713" y="4976813"/>
          <p14:tracePt t="9853" x="3930650" y="4895850"/>
          <p14:tracePt t="9854" x="3938588" y="4864100"/>
          <p14:tracePt t="9856" x="3946525" y="4824413"/>
          <p14:tracePt t="9858" x="3954463" y="4784725"/>
          <p14:tracePt t="9860" x="3962400" y="4752975"/>
          <p14:tracePt t="9865" x="3970338" y="4681538"/>
          <p14:tracePt t="9866" x="3978275" y="4641850"/>
          <p14:tracePt t="9870" x="3994150" y="4568825"/>
          <p14:tracePt t="9872" x="3994150" y="4529138"/>
          <p14:tracePt t="9874" x="4002088" y="4489450"/>
          <p14:tracePt t="9876" x="4011613" y="4449763"/>
          <p14:tracePt t="9878" x="4019550" y="4410075"/>
          <p14:tracePt t="9882" x="4027488" y="4330700"/>
          <p14:tracePt t="9886" x="4035425" y="4291013"/>
          <p14:tracePt t="9889" x="4051300" y="4217988"/>
          <p14:tracePt t="9890" x="4059238" y="4178300"/>
          <p14:tracePt t="9892" x="4067175" y="4138613"/>
          <p14:tracePt t="9894" x="4067175" y="4098925"/>
          <p14:tracePt t="9896" x="4075113" y="4059238"/>
          <p14:tracePt t="9898" x="4083050" y="4019550"/>
          <p14:tracePt t="9900" x="4083050" y="3979863"/>
          <p14:tracePt t="9901" x="4090988" y="3938588"/>
          <p14:tracePt t="9903" x="4090988" y="3890963"/>
          <p14:tracePt t="9905" x="4098925" y="3851275"/>
          <p14:tracePt t="9907" x="4098925" y="3811588"/>
          <p14:tracePt t="9910" x="4106863" y="3771900"/>
          <p14:tracePt t="9912" x="4114800" y="3732213"/>
          <p14:tracePt t="9914" x="4114800" y="3700463"/>
          <p14:tracePt t="9915" x="4114800" y="3660775"/>
          <p14:tracePt t="9917" x="4122738" y="3621088"/>
          <p14:tracePt t="9919" x="4122738" y="3579813"/>
          <p14:tracePt t="9921" x="4122738" y="3540125"/>
          <p14:tracePt t="9923" x="4122738" y="3500438"/>
          <p14:tracePt t="9925" x="4130675" y="3468688"/>
          <p14:tracePt t="9927" x="4130675" y="3436938"/>
          <p14:tracePt t="9929" x="4130675" y="3397250"/>
          <p14:tracePt t="9931" x="4130675" y="3365500"/>
          <p14:tracePt t="9933" x="4130675" y="3333750"/>
          <p14:tracePt t="9935" x="4130675" y="3309938"/>
          <p14:tracePt t="9937" x="4130675" y="3278188"/>
          <p14:tracePt t="9939" x="4130675" y="3252788"/>
          <p14:tracePt t="9941" x="4130675" y="3228975"/>
          <p14:tracePt t="9943" x="4130675" y="3205163"/>
          <p14:tracePt t="9946" x="4130675" y="3181350"/>
          <p14:tracePt t="9947" x="4130675" y="3165475"/>
          <p14:tracePt t="9949" x="4130675" y="3141663"/>
          <p14:tracePt t="9951" x="4122738" y="3117850"/>
          <p14:tracePt t="9953" x="4122738" y="3101975"/>
          <p14:tracePt t="9955" x="4122738" y="3086100"/>
          <p14:tracePt t="9957" x="4122738" y="3062288"/>
          <p14:tracePt t="9959" x="4122738" y="3046413"/>
          <p14:tracePt t="9962" x="4122738" y="3030538"/>
          <p14:tracePt t="9963" x="4122738" y="3014663"/>
          <p14:tracePt t="9965" x="4122738" y="2998788"/>
          <p14:tracePt t="9967" x="4122738" y="2982913"/>
          <p14:tracePt t="9969" x="4114800" y="2967038"/>
          <p14:tracePt t="9971" x="4114800" y="2951163"/>
          <p14:tracePt t="9973" x="4114800" y="2935288"/>
          <p14:tracePt t="9975" x="4106863" y="2919413"/>
          <p14:tracePt t="9977" x="4106863" y="2901950"/>
          <p14:tracePt t="9980" x="4106863" y="2886075"/>
          <p14:tracePt t="9981" x="4098925" y="2870200"/>
          <p14:tracePt t="9983" x="4098925" y="2854325"/>
          <p14:tracePt t="9985" x="4090988" y="2838450"/>
          <p14:tracePt t="9987" x="4090988" y="2822575"/>
          <p14:tracePt t="9989" x="4083050" y="2806700"/>
          <p14:tracePt t="9991" x="4083050" y="2790825"/>
          <p14:tracePt t="9993" x="4075113" y="2774950"/>
          <p14:tracePt t="9996" x="4075113" y="2759075"/>
          <p14:tracePt t="9997" x="4067175" y="2751138"/>
          <p14:tracePt t="9999" x="4067175" y="2735263"/>
          <p14:tracePt t="10001" x="4059238" y="2727325"/>
          <p14:tracePt t="10003" x="4051300" y="2711450"/>
          <p14:tracePt t="10005" x="4051300" y="2703513"/>
          <p14:tracePt t="10007" x="4043363" y="2687638"/>
          <p14:tracePt t="10009" x="4043363" y="2679700"/>
          <p14:tracePt t="10012" x="4035425" y="2671763"/>
          <p14:tracePt t="10014" x="4027488" y="2663825"/>
          <p14:tracePt t="10015" x="4027488" y="2655888"/>
          <p14:tracePt t="10017" x="4019550" y="2647950"/>
          <p14:tracePt t="10019" x="4019550" y="2640013"/>
          <p14:tracePt t="10021" x="4011613" y="2632075"/>
          <p14:tracePt t="10023" x="4002088" y="2624138"/>
          <p14:tracePt t="10027" x="3994150" y="2616200"/>
          <p14:tracePt t="10029" x="3986213" y="2608263"/>
          <p14:tracePt t="10033" x="3978275" y="2600325"/>
          <p14:tracePt t="10035" x="3970338" y="2592388"/>
          <p14:tracePt t="10037" x="3962400" y="2592388"/>
          <p14:tracePt t="10039" x="3962400" y="2584450"/>
          <p14:tracePt t="10041" x="3954463" y="2584450"/>
          <p14:tracePt t="10043" x="3946525" y="2576513"/>
          <p14:tracePt t="10046" x="3938588" y="2566988"/>
          <p14:tracePt t="10049" x="3930650" y="2559050"/>
          <p14:tracePt t="10051" x="3922713" y="2559050"/>
          <p14:tracePt t="10053" x="3914775" y="2551113"/>
          <p14:tracePt t="10055" x="3906838" y="2551113"/>
          <p14:tracePt t="10057" x="3890963" y="2551113"/>
          <p14:tracePt t="10059" x="3883025" y="2543175"/>
          <p14:tracePt t="10063" x="3875088" y="2543175"/>
          <p14:tracePt t="10065" x="3867150" y="2535238"/>
          <p14:tracePt t="10066" x="3859213" y="2535238"/>
          <p14:tracePt t="10067" x="3851275" y="2527300"/>
          <p14:tracePt t="10069" x="3843338" y="2527300"/>
          <p14:tracePt t="10071" x="3835400" y="2519363"/>
          <p14:tracePt t="10073" x="3827463" y="2519363"/>
          <p14:tracePt t="10075" x="3819525" y="2519363"/>
          <p14:tracePt t="10077" x="3811588" y="2511425"/>
          <p14:tracePt t="10079" x="3803650" y="2511425"/>
          <p14:tracePt t="10081" x="3795713" y="2511425"/>
          <p14:tracePt t="10083" x="3787775" y="2511425"/>
          <p14:tracePt t="10085" x="3779838" y="2503488"/>
          <p14:tracePt t="10087" x="3771900" y="2503488"/>
          <p14:tracePt t="10089" x="3756025" y="2503488"/>
          <p14:tracePt t="10091" x="3748088" y="2503488"/>
          <p14:tracePt t="10093" x="3740150" y="2495550"/>
          <p14:tracePt t="10096" x="3732213" y="2495550"/>
          <p14:tracePt t="10098" x="3724275" y="2495550"/>
          <p14:tracePt t="10099" x="3716338" y="2495550"/>
          <p14:tracePt t="10101" x="3708400" y="2495550"/>
          <p14:tracePt t="10103" x="3700463" y="2487613"/>
          <p14:tracePt t="10105" x="3692525" y="2487613"/>
          <p14:tracePt t="10107" x="3676650" y="2487613"/>
          <p14:tracePt t="10109" x="3668713" y="2479675"/>
          <p14:tracePt t="10112" x="3660775" y="2479675"/>
          <p14:tracePt t="10114" x="3651250" y="2479675"/>
          <p14:tracePt t="10115" x="3643313" y="2479675"/>
          <p14:tracePt t="10117" x="3635375" y="2471738"/>
          <p14:tracePt t="10119" x="3619500" y="2471738"/>
          <p14:tracePt t="10121" x="3611563" y="2463800"/>
          <p14:tracePt t="10123" x="3603625" y="2463800"/>
          <p14:tracePt t="10125" x="3595688" y="2463800"/>
          <p14:tracePt t="10127" x="3579813" y="2463800"/>
          <p14:tracePt t="10129" x="3571875" y="2455863"/>
          <p14:tracePt t="10131" x="3563938" y="2455863"/>
          <p14:tracePt t="10133" x="3556000" y="2447925"/>
          <p14:tracePt t="10135" x="3540125" y="2447925"/>
          <p14:tracePt t="10137" x="3532188" y="2439988"/>
          <p14:tracePt t="10139" x="3524250" y="2439988"/>
          <p14:tracePt t="10141" x="3508375" y="2432050"/>
          <p14:tracePt t="10143" x="3500438" y="2432050"/>
          <p14:tracePt t="10146" x="3492500" y="2424113"/>
          <p14:tracePt t="10147" x="3484563" y="2424113"/>
          <p14:tracePt t="10149" x="3476625" y="2424113"/>
          <p14:tracePt t="10151" x="3468688" y="2416175"/>
          <p14:tracePt t="10153" x="3460750" y="2416175"/>
          <p14:tracePt t="10155" x="3444875" y="2408238"/>
          <p14:tracePt t="10157" x="3436938" y="2408238"/>
          <p14:tracePt t="10159" x="3429000" y="2400300"/>
          <p14:tracePt t="10162" x="3421063" y="2400300"/>
          <p14:tracePt t="10164" x="3413125" y="2392363"/>
          <p14:tracePt t="10165" x="3405188" y="2392363"/>
          <p14:tracePt t="10167" x="3397250" y="2384425"/>
          <p14:tracePt t="10169" x="3389313" y="2384425"/>
          <p14:tracePt t="10171" x="3381375" y="2376488"/>
          <p14:tracePt t="10173" x="3373438" y="2368550"/>
          <p14:tracePt t="10175" x="3365500" y="2368550"/>
          <p14:tracePt t="10177" x="3357563" y="2360613"/>
          <p14:tracePt t="10179" x="3341688" y="2360613"/>
          <p14:tracePt t="10181" x="3333750" y="2352675"/>
          <p14:tracePt t="10183" x="3325813" y="2344738"/>
          <p14:tracePt t="10185" x="3317875" y="2344738"/>
          <p14:tracePt t="10187" x="3308350" y="2336800"/>
          <p14:tracePt t="10189" x="3300413" y="2336800"/>
          <p14:tracePt t="10191" x="3284538" y="2328863"/>
          <p14:tracePt t="10193" x="3276600" y="2328863"/>
          <p14:tracePt t="10196" x="3268663" y="2320925"/>
          <p14:tracePt t="10198" x="3260725" y="2312988"/>
          <p14:tracePt t="10199" x="3252788" y="2312988"/>
          <p14:tracePt t="10201" x="3244850" y="2305050"/>
          <p14:tracePt t="10205" x="3236913" y="2297113"/>
          <p14:tracePt t="10207" x="3228975" y="2297113"/>
          <p14:tracePt t="10209" x="3221038" y="2289175"/>
          <p14:tracePt t="10214" x="3213100" y="2281238"/>
          <p14:tracePt t="10215" x="3205163" y="2281238"/>
          <p14:tracePt t="10217" x="3205163" y="2273300"/>
          <p14:tracePt t="10219" x="3197225" y="2273300"/>
          <p14:tracePt t="10221" x="3197225" y="2265363"/>
          <p14:tracePt t="10223" x="3189288" y="2265363"/>
          <p14:tracePt t="10225" x="3189288" y="2257425"/>
          <p14:tracePt t="10227" x="3181350" y="2257425"/>
          <p14:tracePt t="10229" x="3181350" y="2249488"/>
          <p14:tracePt t="10233" x="3173413" y="2241550"/>
          <p14:tracePt t="10239" x="3165475" y="2233613"/>
          <p14:tracePt t="10243" x="3165475" y="2224088"/>
          <p14:tracePt t="10246" x="3157538" y="2224088"/>
          <p14:tracePt t="10247" x="3157538" y="2216150"/>
          <p14:tracePt t="10251" x="3149600" y="2208213"/>
          <p14:tracePt t="10255" x="3149600" y="2200275"/>
          <p14:tracePt t="10264" x="3141663" y="2184400"/>
          <p14:tracePt t="10267" x="3141663" y="2176463"/>
          <p14:tracePt t="10269" x="3133725" y="2176463"/>
          <p14:tracePt t="10273" x="3133725" y="2168525"/>
          <p14:tracePt t="10280" x="3125788" y="2168525"/>
          <p14:tracePt t="10281" x="3125788" y="2160588"/>
          <p14:tracePt t="10289" x="3125788" y="2152650"/>
          <p14:tracePt t="10295" x="3117850" y="2152650"/>
          <p14:tracePt t="10303" x="3117850" y="2144713"/>
          <p14:tracePt t="10326" x="3117850" y="2136775"/>
          <p14:tracePt t="10336" x="3109913" y="2136775"/>
          <p14:tracePt t="10347" x="3109913" y="2128838"/>
          <p14:tracePt t="10356" x="3109913" y="2120900"/>
          <p14:tracePt t="10366" x="3109913" y="2112963"/>
          <p14:tracePt t="10374" x="3109913" y="2105025"/>
          <p14:tracePt t="10376" x="3101975" y="2105025"/>
          <p14:tracePt t="10382" x="3101975" y="2097088"/>
          <p14:tracePt t="10390" x="3101975" y="2089150"/>
          <p14:tracePt t="10392" x="3094038" y="2089150"/>
          <p14:tracePt t="10394" x="3094038" y="2081213"/>
          <p14:tracePt t="10398" x="3094038" y="2073275"/>
          <p14:tracePt t="10402" x="3094038" y="2065338"/>
          <p14:tracePt t="10404" x="3086100" y="2065338"/>
          <p14:tracePt t="10406" x="3086100" y="2057400"/>
          <p14:tracePt t="10414" x="3078163" y="2049463"/>
          <p14:tracePt t="10416" x="3078163" y="2041525"/>
          <p14:tracePt t="10420" x="3078163" y="2033588"/>
          <p14:tracePt t="10422" x="3070225" y="2033588"/>
          <p14:tracePt t="10427" x="3070225" y="2025650"/>
          <p14:tracePt t="10430" x="3062288" y="2017713"/>
          <p14:tracePt t="10436" x="3062288" y="2009775"/>
          <p14:tracePt t="10438" x="3054350" y="2009775"/>
          <p14:tracePt t="10442" x="3054350" y="2001838"/>
          <p14:tracePt t="10444" x="3046413" y="2001838"/>
          <p14:tracePt t="10447" x="3046413" y="1993900"/>
          <p14:tracePt t="10452" x="3038475" y="1985963"/>
          <p14:tracePt t="10458" x="3038475" y="1978025"/>
          <p14:tracePt t="10460" x="3030538" y="1978025"/>
          <p14:tracePt t="10464" x="3030538" y="1970088"/>
          <p14:tracePt t="10468" x="3022600" y="1970088"/>
          <p14:tracePt t="10470" x="3022600" y="1962150"/>
          <p14:tracePt t="10478" x="3014663" y="1954213"/>
          <p14:tracePt t="10486" x="3006725" y="1946275"/>
          <p14:tracePt t="10494" x="2998788" y="1946275"/>
          <p14:tracePt t="10497" x="2998788" y="1938338"/>
          <p14:tracePt t="10504" x="2990850" y="1938338"/>
          <p14:tracePt t="10506" x="2990850" y="1930400"/>
          <p14:tracePt t="10518" x="2982913" y="1930400"/>
          <p14:tracePt t="10520" x="2982913" y="1922463"/>
          <p14:tracePt t="10562" x="2982913" y="1914525"/>
          <p14:tracePt t="10567" x="2974975" y="1914525"/>
          <p14:tracePt t="10594" x="2974975" y="1906588"/>
          <p14:tracePt t="10604" x="2967038" y="1906588"/>
          <p14:tracePt t="10610" x="2967038" y="1898650"/>
          <p14:tracePt t="10803" x="2974975" y="1898650"/>
          <p14:tracePt t="10807" x="2974975" y="1906588"/>
          <p14:tracePt t="10809" x="2982913" y="1906588"/>
          <p14:tracePt t="10814" x="2998788" y="1906588"/>
          <p14:tracePt t="10818" x="3006725" y="1914525"/>
          <p14:tracePt t="10820" x="3014663" y="1914525"/>
          <p14:tracePt t="10822" x="3022600" y="1914525"/>
          <p14:tracePt t="10824" x="3030538" y="1914525"/>
          <p14:tracePt t="10826" x="3038475" y="1914525"/>
          <p14:tracePt t="10831" x="3046413" y="1914525"/>
          <p14:tracePt t="10834" x="3062288" y="1922463"/>
          <p14:tracePt t="10836" x="3070225" y="1922463"/>
          <p14:tracePt t="10838" x="3078163" y="1922463"/>
          <p14:tracePt t="10840" x="3086100" y="1922463"/>
          <p14:tracePt t="10842" x="3101975" y="1922463"/>
          <p14:tracePt t="10844" x="3109913" y="1930400"/>
          <p14:tracePt t="10847" x="3117850" y="1930400"/>
          <p14:tracePt t="10851" x="3141663" y="1930400"/>
          <p14:tracePt t="10852" x="3149600" y="1930400"/>
          <p14:tracePt t="10854" x="3165475" y="1930400"/>
          <p14:tracePt t="10856" x="3173413" y="1930400"/>
          <p14:tracePt t="10858" x="3189288" y="1930400"/>
          <p14:tracePt t="10860" x="3197225" y="1930400"/>
          <p14:tracePt t="10864" x="3221038" y="1930400"/>
          <p14:tracePt t="10866" x="3236913" y="1938338"/>
          <p14:tracePt t="10868" x="3244850" y="1938338"/>
          <p14:tracePt t="10870" x="3260725" y="1938338"/>
          <p14:tracePt t="10872" x="3268663" y="1938338"/>
          <p14:tracePt t="10874" x="3284538" y="1938338"/>
          <p14:tracePt t="10876" x="3292475" y="1938338"/>
          <p14:tracePt t="10878" x="3308350" y="1938338"/>
          <p14:tracePt t="10881" x="3317875" y="1938338"/>
          <p14:tracePt t="10883" x="3333750" y="1938338"/>
          <p14:tracePt t="10884" x="3341688" y="1938338"/>
          <p14:tracePt t="10886" x="3357563" y="1938338"/>
          <p14:tracePt t="10888" x="3365500" y="1946275"/>
          <p14:tracePt t="10890" x="3373438" y="1946275"/>
          <p14:tracePt t="10892" x="3389313" y="1946275"/>
          <p14:tracePt t="10894" x="3397250" y="1946275"/>
          <p14:tracePt t="10897" x="3405188" y="1946275"/>
          <p14:tracePt t="10899" x="3421063" y="1946275"/>
          <p14:tracePt t="10900" x="3429000" y="1946275"/>
          <p14:tracePt t="10902" x="3436938" y="1946275"/>
          <p14:tracePt t="10904" x="3452813" y="1946275"/>
          <p14:tracePt t="10906" x="3460750" y="1946275"/>
          <p14:tracePt t="10908" x="3476625" y="1946275"/>
          <p14:tracePt t="10910" x="3484563" y="1946275"/>
          <p14:tracePt t="10914" x="3508375" y="1946275"/>
          <p14:tracePt t="10916" x="3524250" y="1954213"/>
          <p14:tracePt t="10918" x="3532188" y="1954213"/>
          <p14:tracePt t="10920" x="3548063" y="1954213"/>
          <p14:tracePt t="10922" x="3556000" y="1954213"/>
          <p14:tracePt t="10924" x="3571875" y="1954213"/>
          <p14:tracePt t="10926" x="3579813" y="1954213"/>
          <p14:tracePt t="10928" x="3595688" y="1954213"/>
          <p14:tracePt t="10931" x="3603625" y="1954213"/>
          <p14:tracePt t="10933" x="3619500" y="1954213"/>
          <p14:tracePt t="10934" x="3627438" y="1954213"/>
          <p14:tracePt t="10936" x="3635375" y="1954213"/>
          <p14:tracePt t="10938" x="3651250" y="1954213"/>
          <p14:tracePt t="10941" x="3660775" y="1954213"/>
          <p14:tracePt t="10942" x="3676650" y="1954213"/>
          <p14:tracePt t="10944" x="3684588" y="1954213"/>
          <p14:tracePt t="10947" x="3692525" y="1954213"/>
          <p14:tracePt t="10948" x="3700463" y="1954213"/>
          <p14:tracePt t="10950" x="3716338" y="1954213"/>
          <p14:tracePt t="10952" x="3724275" y="1954213"/>
          <p14:tracePt t="10954" x="3732213" y="1954213"/>
          <p14:tracePt t="10956" x="3748088" y="1954213"/>
          <p14:tracePt t="10958" x="3756025" y="1954213"/>
          <p14:tracePt t="10960" x="3763963" y="1954213"/>
          <p14:tracePt t="10964" x="3787775" y="1954213"/>
          <p14:tracePt t="10966" x="3795713" y="1954213"/>
          <p14:tracePt t="10968" x="3811588" y="1954213"/>
          <p14:tracePt t="10970" x="3819525" y="1954213"/>
          <p14:tracePt t="10972" x="3835400" y="1954213"/>
          <p14:tracePt t="10974" x="3843338" y="1954213"/>
          <p14:tracePt t="10976" x="3851275" y="1954213"/>
          <p14:tracePt t="10978" x="3867150" y="1954213"/>
          <p14:tracePt t="10981" x="3875088" y="1946275"/>
          <p14:tracePt t="10982" x="3883025" y="1946275"/>
          <p14:tracePt t="10984" x="3898900" y="1946275"/>
          <p14:tracePt t="10986" x="3906838" y="1946275"/>
          <p14:tracePt t="10988" x="3914775" y="1946275"/>
          <p14:tracePt t="10990" x="3930650" y="1946275"/>
          <p14:tracePt t="10992" x="3938588" y="1946275"/>
          <p14:tracePt t="10994" x="3946525" y="1946275"/>
          <p14:tracePt t="10997" x="3954463" y="1946275"/>
          <p14:tracePt t="10999" x="3970338" y="1954213"/>
          <p14:tracePt t="11000" x="3978275" y="1954213"/>
          <p14:tracePt t="11002" x="3986213" y="1954213"/>
          <p14:tracePt t="11004" x="3994150" y="1954213"/>
          <p14:tracePt t="11005" x="4002088" y="1954213"/>
          <p14:tracePt t="11007" x="4011613" y="1954213"/>
          <p14:tracePt t="11009" x="4019550" y="1954213"/>
          <p14:tracePt t="11012" x="4035425" y="1954213"/>
          <p14:tracePt t="11013" x="4043363" y="1954213"/>
          <p14:tracePt t="11015" x="4051300" y="1954213"/>
          <p14:tracePt t="11017" x="4059238" y="1954213"/>
          <p14:tracePt t="11019" x="4067175" y="1954213"/>
          <p14:tracePt t="11021" x="4075113" y="1954213"/>
          <p14:tracePt t="11023" x="4083050" y="1954213"/>
          <p14:tracePt t="11025" x="4090988" y="1954213"/>
          <p14:tracePt t="11027" x="4106863" y="1954213"/>
          <p14:tracePt t="11029" x="4114800" y="1954213"/>
          <p14:tracePt t="11031" x="4122738" y="1954213"/>
          <p14:tracePt t="11033" x="4130675" y="1954213"/>
          <p14:tracePt t="11035" x="4138613" y="1954213"/>
          <p14:tracePt t="11037" x="4146550" y="1954213"/>
          <p14:tracePt t="11039" x="4154488" y="1954213"/>
          <p14:tracePt t="11041" x="4162425" y="1954213"/>
          <p14:tracePt t="11043" x="4170363" y="1954213"/>
          <p14:tracePt t="11046" x="4178300" y="1954213"/>
          <p14:tracePt t="11047" x="4186238" y="1954213"/>
          <p14:tracePt t="11051" x="4194175" y="1954213"/>
          <p14:tracePt t="11053" x="4202113" y="1954213"/>
          <p14:tracePt t="11055" x="4210050" y="1954213"/>
          <p14:tracePt t="11057" x="4217988" y="1954213"/>
          <p14:tracePt t="11062" x="4225925" y="1962150"/>
          <p14:tracePt t="11063" x="4233863" y="1962150"/>
          <p14:tracePt t="11067" x="4241800" y="1962150"/>
          <p14:tracePt t="11069" x="4249738" y="1962150"/>
          <p14:tracePt t="11073" x="4257675" y="1962150"/>
          <p14:tracePt t="11077" x="4265613" y="1962150"/>
          <p14:tracePt t="11081" x="4273550" y="1962150"/>
          <p14:tracePt t="11085" x="4281488" y="1970088"/>
          <p14:tracePt t="11089" x="4289425" y="1970088"/>
          <p14:tracePt t="11096" x="4297363" y="1970088"/>
          <p14:tracePt t="11100" x="4305300" y="1970088"/>
          <p14:tracePt t="11106" x="4313238" y="1970088"/>
          <p14:tracePt t="11114" x="4321175" y="1970088"/>
          <p14:tracePt t="11118" x="4329113" y="1970088"/>
          <p14:tracePt t="11126" x="4337050" y="1970088"/>
          <p14:tracePt t="11136" x="4344988" y="1970088"/>
          <p14:tracePt t="11212" x="4352925" y="1970088"/>
          <p14:tracePt t="11475" x="4344988" y="1970088"/>
          <p14:tracePt t="11486" x="4344988" y="1978025"/>
          <p14:tracePt t="15702" x="4352925" y="1970088"/>
          <p14:tracePt t="15838" x="4344988" y="1970088"/>
          <p14:tracePt t="15850" x="4337050" y="1970088"/>
          <p14:tracePt t="15856" x="4329113" y="1970088"/>
          <p14:tracePt t="15860" x="4321175" y="1970088"/>
          <p14:tracePt t="15864" x="4313238" y="1970088"/>
          <p14:tracePt t="15866" x="4305300" y="1970088"/>
          <p14:tracePt t="15868" x="4297363" y="1970088"/>
          <p14:tracePt t="15870" x="4289425" y="1978025"/>
          <p14:tracePt t="15874" x="4281488" y="1978025"/>
          <p14:tracePt t="15876" x="4273550" y="1978025"/>
          <p14:tracePt t="15878" x="4265613" y="1978025"/>
          <p14:tracePt t="15881" x="4257675" y="1978025"/>
          <p14:tracePt t="15883" x="4249738" y="1978025"/>
          <p14:tracePt t="15884" x="4241800" y="1978025"/>
          <p14:tracePt t="15886" x="4233863" y="1978025"/>
          <p14:tracePt t="15888" x="4225925" y="1978025"/>
          <p14:tracePt t="15890" x="4217988" y="1985963"/>
          <p14:tracePt t="15892" x="4210050" y="1985963"/>
          <p14:tracePt t="15894" x="4202113" y="1985963"/>
          <p14:tracePt t="15897" x="4194175" y="1985963"/>
          <p14:tracePt t="15900" x="4186238" y="1985963"/>
          <p14:tracePt t="15900" x="4178300" y="1985963"/>
          <p14:tracePt t="15902" x="4170363" y="1985963"/>
          <p14:tracePt t="15904" x="4162425" y="1985963"/>
          <p14:tracePt t="15906" x="4154488" y="1985963"/>
          <p14:tracePt t="15908" x="4146550" y="1993900"/>
          <p14:tracePt t="15910" x="4138613" y="1993900"/>
          <p14:tracePt t="15914" x="4122738" y="1993900"/>
          <p14:tracePt t="15916" x="4114800" y="1993900"/>
          <p14:tracePt t="15920" x="4106863" y="1993900"/>
          <p14:tracePt t="15922" x="4098925" y="2001838"/>
          <p14:tracePt t="15926" x="4090988" y="2001838"/>
          <p14:tracePt t="15930" x="4083050" y="2001838"/>
          <p14:tracePt t="15934" x="4075113" y="2001838"/>
          <p14:tracePt t="15938" x="4067175" y="2001838"/>
          <p14:tracePt t="15940" x="4067175" y="2009775"/>
          <p14:tracePt t="15942" x="4059238" y="2009775"/>
          <p14:tracePt t="15948" x="4051300" y="2009775"/>
          <p14:tracePt t="15954" x="4051300" y="2017713"/>
          <p14:tracePt t="15958" x="4043363" y="2017713"/>
          <p14:tracePt t="16034" x="4043363" y="2025650"/>
          <p14:tracePt t="16040" x="4035425" y="2025650"/>
          <p14:tracePt t="16631" x="4035425" y="2033588"/>
          <p14:tracePt t="16868" x="4043363" y="2041525"/>
          <p14:tracePt t="17468" x="4051300" y="2049463"/>
          <p14:tracePt t="17474" x="4059238" y="2049463"/>
          <p14:tracePt t="17476" x="4067175" y="2057400"/>
          <p14:tracePt t="17478" x="4075113" y="2057400"/>
          <p14:tracePt t="17481" x="4083050" y="2057400"/>
          <p14:tracePt t="17483" x="4090988" y="2065338"/>
          <p14:tracePt t="17486" x="4098925" y="2065338"/>
          <p14:tracePt t="17488" x="4106863" y="2065338"/>
          <p14:tracePt t="17490" x="4114800" y="2073275"/>
          <p14:tracePt t="17492" x="4122738" y="2073275"/>
          <p14:tracePt t="17494" x="4130675" y="2073275"/>
          <p14:tracePt t="17497" x="4138613" y="2081213"/>
          <p14:tracePt t="17500" x="4146550" y="2081213"/>
          <p14:tracePt t="17502" x="4154488" y="2081213"/>
          <p14:tracePt t="17504" x="4162425" y="2089150"/>
          <p14:tracePt t="17506" x="4170363" y="2089150"/>
          <p14:tracePt t="17508" x="4178300" y="2089150"/>
          <p14:tracePt t="17510" x="4186238" y="2089150"/>
          <p14:tracePt t="17514" x="4202113" y="2089150"/>
          <p14:tracePt t="17517" x="4210050" y="2097088"/>
          <p14:tracePt t="17519" x="4217988" y="2097088"/>
          <p14:tracePt t="17520" x="4225925" y="2097088"/>
          <p14:tracePt t="17522" x="4233863" y="2097088"/>
          <p14:tracePt t="17524" x="4241800" y="2097088"/>
          <p14:tracePt t="17526" x="4249738" y="2105025"/>
          <p14:tracePt t="17528" x="4257675" y="2105025"/>
          <p14:tracePt t="17531" x="4265613" y="2105025"/>
          <p14:tracePt t="17534" x="4281488" y="2112963"/>
          <p14:tracePt t="17538" x="4289425" y="2112963"/>
          <p14:tracePt t="17540" x="4297363" y="2112963"/>
          <p14:tracePt t="17542" x="4305300" y="2112963"/>
          <p14:tracePt t="17544" x="4313238" y="2120900"/>
          <p14:tracePt t="17547" x="4321175" y="2120900"/>
          <p14:tracePt t="17550" x="4337050" y="2120900"/>
          <p14:tracePt t="17554" x="4344988" y="2128838"/>
          <p14:tracePt t="17556" x="4352925" y="2128838"/>
          <p14:tracePt t="17558" x="4362450" y="2128838"/>
          <p14:tracePt t="17560" x="4370388" y="2128838"/>
          <p14:tracePt t="17564" x="4378325" y="2128838"/>
          <p14:tracePt t="17568" x="4386263" y="2136775"/>
          <p14:tracePt t="17568" x="4394200" y="2136775"/>
          <p14:tracePt t="17572" x="4402138" y="2136775"/>
          <p14:tracePt t="17574" x="4410075" y="2136775"/>
          <p14:tracePt t="17578" x="4418013" y="2136775"/>
          <p14:tracePt t="17582" x="4425950" y="2136775"/>
          <p14:tracePt t="17586" x="4433888" y="2144713"/>
          <p14:tracePt t="17592" x="4441825" y="2144713"/>
          <p14:tracePt t="17600" x="4449763" y="2144713"/>
          <p14:tracePt t="18974" x="4457700" y="2144713"/>
          <p14:tracePt t="18980" x="4465638" y="2144713"/>
          <p14:tracePt t="18984" x="4481513" y="2152650"/>
          <p14:tracePt t="18987" x="4489450" y="2152650"/>
          <p14:tracePt t="18990" x="4505325" y="2152650"/>
          <p14:tracePt t="18992" x="4513263" y="2160588"/>
          <p14:tracePt t="18994" x="4521200" y="2160588"/>
          <p14:tracePt t="18996" x="4529138" y="2160588"/>
          <p14:tracePt t="18998" x="4537075" y="2160588"/>
          <p14:tracePt t="19000" x="4545013" y="2168525"/>
          <p14:tracePt t="19002" x="4552950" y="2168525"/>
          <p14:tracePt t="19004" x="4568825" y="2168525"/>
          <p14:tracePt t="19006" x="4576763" y="2168525"/>
          <p14:tracePt t="19008" x="4584700" y="2168525"/>
          <p14:tracePt t="19010" x="4592638" y="2176463"/>
          <p14:tracePt t="19014" x="4608513" y="2176463"/>
          <p14:tracePt t="19017" x="4616450" y="2176463"/>
          <p14:tracePt t="19018" x="4624388" y="2184400"/>
          <p14:tracePt t="19021" x="4632325" y="2184400"/>
          <p14:tracePt t="19022" x="4640263" y="2184400"/>
          <p14:tracePt t="19024" x="4648200" y="2184400"/>
          <p14:tracePt t="19026" x="4656138" y="2184400"/>
          <p14:tracePt t="19028" x="4664075" y="2184400"/>
          <p14:tracePt t="19031" x="4672013" y="2184400"/>
          <p14:tracePt t="19034" x="4679950" y="2184400"/>
          <p14:tracePt t="19037" x="4687888" y="2184400"/>
          <p14:tracePt t="19038" x="4695825" y="2192338"/>
          <p14:tracePt t="19042" x="4705350" y="2192338"/>
          <p14:tracePt t="19044" x="4713288" y="2192338"/>
          <p14:tracePt t="19047" x="4721225" y="2192338"/>
          <p14:tracePt t="19050" x="4729163" y="2200275"/>
          <p14:tracePt t="19052" x="4737100" y="2200275"/>
          <p14:tracePt t="19054" x="4745038" y="2200275"/>
          <p14:tracePt t="19056" x="4752975" y="2200275"/>
          <p14:tracePt t="19058" x="4760913" y="2200275"/>
          <p14:tracePt t="19065" x="4776788" y="2208213"/>
          <p14:tracePt t="19066" x="4784725" y="2208213"/>
          <p14:tracePt t="19070" x="4792663" y="2208213"/>
          <p14:tracePt t="19072" x="4800600" y="2208213"/>
          <p14:tracePt t="19077" x="4808538" y="2216150"/>
          <p14:tracePt t="19079" x="4816475" y="2216150"/>
          <p14:tracePt t="19084" x="4824413" y="2216150"/>
          <p14:tracePt t="19086" x="4832350" y="2216150"/>
          <p14:tracePt t="19090" x="4840288" y="2216150"/>
          <p14:tracePt t="19094" x="4848225" y="2216150"/>
          <p14:tracePt t="19100" x="4856163" y="2216150"/>
          <p14:tracePt t="19108" x="4864100" y="2216150"/>
          <p14:tracePt t="19115" x="4864100" y="2224088"/>
          <p14:tracePt t="19384" x="4872038" y="2224088"/>
          <p14:tracePt t="19392" x="4879975" y="2224088"/>
          <p14:tracePt t="19396" x="4887913" y="2224088"/>
          <p14:tracePt t="19400" x="4895850" y="2224088"/>
          <p14:tracePt t="19402" x="4903788" y="2233613"/>
          <p14:tracePt t="19406" x="4911725" y="2233613"/>
          <p14:tracePt t="19410" x="4919663" y="2233613"/>
          <p14:tracePt t="19414" x="4927600" y="2233613"/>
          <p14:tracePt t="19418" x="4935538" y="2233613"/>
          <p14:tracePt t="19422" x="4943475" y="2233613"/>
          <p14:tracePt t="19426" x="4951413" y="2233613"/>
          <p14:tracePt t="19430" x="4959350" y="2233613"/>
          <p14:tracePt t="19434" x="4967288" y="2241550"/>
          <p14:tracePt t="19438" x="4975225" y="2241550"/>
          <p14:tracePt t="19442" x="4983163" y="2241550"/>
          <p14:tracePt t="19447" x="4991100" y="2241550"/>
          <p14:tracePt t="19450" x="4999038" y="2241550"/>
          <p14:tracePt t="19454" x="5006975" y="2241550"/>
          <p14:tracePt t="19458" x="5014913" y="2241550"/>
          <p14:tracePt t="19464" x="5022850" y="2249488"/>
          <p14:tracePt t="19468" x="5030788" y="2249488"/>
          <p14:tracePt t="19476" x="5038725" y="2249488"/>
          <p14:tracePt t="19484" x="5046663" y="2249488"/>
          <p14:tracePt t="19502" x="5056188" y="2249488"/>
          <p14:tracePt t="21041" x="5046663" y="2249488"/>
          <p14:tracePt t="21043" x="5046663" y="2257425"/>
          <p14:tracePt t="21051" x="5038725" y="2257425"/>
          <p14:tracePt t="21053" x="5038725" y="2265363"/>
          <p14:tracePt t="21055" x="5030788" y="2265363"/>
          <p14:tracePt t="21060" x="5022850" y="2273300"/>
          <p14:tracePt t="21064" x="5014913" y="2273300"/>
          <p14:tracePt t="21067" x="5006975" y="2281238"/>
          <p14:tracePt t="21068" x="4999038" y="2281238"/>
          <p14:tracePt t="21072" x="4991100" y="2281238"/>
          <p14:tracePt t="21074" x="4983163" y="2289175"/>
          <p14:tracePt t="21076" x="4975225" y="2289175"/>
          <p14:tracePt t="21078" x="4967288" y="2289175"/>
          <p14:tracePt t="21083" x="4951413" y="2297113"/>
          <p14:tracePt t="21085" x="4943475" y="2297113"/>
          <p14:tracePt t="21087" x="4935538" y="2305050"/>
          <p14:tracePt t="21090" x="4919663" y="2305050"/>
          <p14:tracePt t="21092" x="4911725" y="2312988"/>
          <p14:tracePt t="21094" x="4903788" y="2312988"/>
          <p14:tracePt t="21098" x="4879975" y="2312988"/>
          <p14:tracePt t="21101" x="4872038" y="2312988"/>
          <p14:tracePt t="21102" x="4864100" y="2320925"/>
          <p14:tracePt t="21104" x="4856163" y="2320925"/>
          <p14:tracePt t="21106" x="4840288" y="2320925"/>
          <p14:tracePt t="21108" x="4832350" y="2320925"/>
          <p14:tracePt t="21110" x="4824413" y="2320925"/>
          <p14:tracePt t="21114" x="4800600" y="2320925"/>
          <p14:tracePt t="21116" x="4792663" y="2328863"/>
          <p14:tracePt t="21117" x="4784725" y="2328863"/>
          <p14:tracePt t="21119" x="4768850" y="2328863"/>
          <p14:tracePt t="21121" x="4760913" y="2328863"/>
          <p14:tracePt t="21123" x="4752975" y="2328863"/>
          <p14:tracePt t="21125" x="4745038" y="2328863"/>
          <p14:tracePt t="21127" x="4737100" y="2328863"/>
          <p14:tracePt t="21130" x="4721225" y="2328863"/>
          <p14:tracePt t="21131" x="4713288" y="2328863"/>
          <p14:tracePt t="21133" x="4705350" y="2328863"/>
          <p14:tracePt t="21135" x="4695825" y="2328863"/>
          <p14:tracePt t="21137" x="4687888" y="2328863"/>
          <p14:tracePt t="21139" x="4679950" y="2328863"/>
          <p14:tracePt t="21142" x="4664075" y="2328863"/>
          <p14:tracePt t="21143" x="4664075" y="2336800"/>
          <p14:tracePt t="21146" x="4656138" y="2336800"/>
          <p14:tracePt t="21147" x="4648200" y="2336800"/>
          <p14:tracePt t="21149" x="4640263" y="2336800"/>
          <p14:tracePt t="21151" x="4632325" y="2336800"/>
          <p14:tracePt t="21153" x="4624388" y="2336800"/>
          <p14:tracePt t="21155" x="4616450" y="2336800"/>
          <p14:tracePt t="21157" x="4608513" y="2336800"/>
          <p14:tracePt t="21159" x="4600575" y="2336800"/>
          <p14:tracePt t="21161" x="4592638" y="2336800"/>
          <p14:tracePt t="21164" x="4584700" y="2336800"/>
          <p14:tracePt t="21165" x="4576763" y="2336800"/>
          <p14:tracePt t="21167" x="4568825" y="2336800"/>
          <p14:tracePt t="21171" x="4560888" y="2336800"/>
          <p14:tracePt t="21173" x="4552950" y="2336800"/>
          <p14:tracePt t="21175" x="4545013" y="2336800"/>
          <p14:tracePt t="21177" x="4537075" y="2336800"/>
          <p14:tracePt t="21181" x="4529138" y="2336800"/>
          <p14:tracePt t="21183" x="4521200" y="2336800"/>
          <p14:tracePt t="21185" x="4513263" y="2336800"/>
          <p14:tracePt t="21189" x="4505325" y="2336800"/>
          <p14:tracePt t="21191" x="4497388" y="2336800"/>
          <p14:tracePt t="21196" x="4489450" y="2336800"/>
          <p14:tracePt t="21197" x="4481513" y="2336800"/>
          <p14:tracePt t="21201" x="4473575" y="2336800"/>
          <p14:tracePt t="21205" x="4465638" y="2336800"/>
          <p14:tracePt t="21207" x="4457700" y="2336800"/>
          <p14:tracePt t="21211" x="4449763" y="2336800"/>
          <p14:tracePt t="21213" x="4441825" y="2336800"/>
          <p14:tracePt t="21217" x="4433888" y="2336800"/>
          <p14:tracePt t="21219" x="4433888" y="2344738"/>
          <p14:tracePt t="21221" x="4425950" y="2344738"/>
          <p14:tracePt t="21223" x="4418013" y="2344738"/>
          <p14:tracePt t="21227" x="4410075" y="2344738"/>
          <p14:tracePt t="21230" x="4402138" y="2344738"/>
          <p14:tracePt t="21233" x="4394200" y="2344738"/>
          <p14:tracePt t="21236" x="4386263" y="2344738"/>
          <p14:tracePt t="21240" x="4378325" y="2344738"/>
          <p14:tracePt t="21242" x="4370388" y="2344738"/>
          <p14:tracePt t="21244" x="4362450" y="2344738"/>
          <p14:tracePt t="21247" x="4352925" y="2344738"/>
          <p14:tracePt t="21250" x="4344988" y="2352675"/>
          <p14:tracePt t="21252" x="4337050" y="2352675"/>
          <p14:tracePt t="21254" x="4329113" y="2352675"/>
          <p14:tracePt t="21256" x="4321175" y="2352675"/>
          <p14:tracePt t="21258" x="4313238" y="2352675"/>
          <p14:tracePt t="21267" x="4273550" y="2352675"/>
          <p14:tracePt t="21268" x="4265613" y="2352675"/>
          <p14:tracePt t="21270" x="4257675" y="2352675"/>
          <p14:tracePt t="21272" x="4241800" y="2352675"/>
          <p14:tracePt t="21274" x="4233863" y="2352675"/>
          <p14:tracePt t="21276" x="4225925" y="2352675"/>
          <p14:tracePt t="21278" x="4210050" y="2352675"/>
          <p14:tracePt t="21281" x="4202113" y="2352675"/>
          <p14:tracePt t="21283" x="4194175" y="2352675"/>
          <p14:tracePt t="21286" x="4170363" y="2352675"/>
          <p14:tracePt t="21288" x="4154488" y="2352675"/>
          <p14:tracePt t="21290" x="4146550" y="2352675"/>
          <p14:tracePt t="21292" x="4130675" y="2344738"/>
          <p14:tracePt t="21294" x="4122738" y="2344738"/>
          <p14:tracePt t="21297" x="4106863" y="2344738"/>
          <p14:tracePt t="21299" x="4090988" y="2344738"/>
          <p14:tracePt t="21300" x="4083050" y="2344738"/>
          <p14:tracePt t="21302" x="4067175" y="2344738"/>
          <p14:tracePt t="21304" x="4059238" y="2344738"/>
          <p14:tracePt t="21306" x="4043363" y="2344738"/>
          <p14:tracePt t="21308" x="4027488" y="2344738"/>
          <p14:tracePt t="21310" x="4019550" y="2344738"/>
          <p14:tracePt t="21315" x="3986213" y="2336800"/>
          <p14:tracePt t="21318" x="3954463" y="2336800"/>
          <p14:tracePt t="21320" x="3946525" y="2336800"/>
          <p14:tracePt t="21322" x="3930650" y="2336800"/>
          <p14:tracePt t="21324" x="3914775" y="2336800"/>
          <p14:tracePt t="21326" x="3898900" y="2336800"/>
          <p14:tracePt t="21328" x="3883025" y="2336800"/>
          <p14:tracePt t="21330" x="3867150" y="2336800"/>
          <p14:tracePt t="21333" x="3851275" y="2336800"/>
          <p14:tracePt t="21334" x="3835400" y="2336800"/>
          <p14:tracePt t="21336" x="3819525" y="2336800"/>
          <p14:tracePt t="21338" x="3803650" y="2328863"/>
          <p14:tracePt t="21340" x="3787775" y="2328863"/>
          <p14:tracePt t="21342" x="3779838" y="2328863"/>
          <p14:tracePt t="21344" x="3763963" y="2328863"/>
          <p14:tracePt t="21349" x="3732213" y="2328863"/>
          <p14:tracePt t="21350" x="3716338" y="2328863"/>
          <p14:tracePt t="21352" x="3708400" y="2328863"/>
          <p14:tracePt t="21354" x="3692525" y="2328863"/>
          <p14:tracePt t="21356" x="3676650" y="2328863"/>
          <p14:tracePt t="21358" x="3660775" y="2328863"/>
          <p14:tracePt t="21360" x="3651250" y="2328863"/>
          <p14:tracePt t="21364" x="3619500" y="2328863"/>
          <p14:tracePt t="21367" x="3603625" y="2328863"/>
          <p14:tracePt t="21368" x="3595688" y="2328863"/>
          <p14:tracePt t="21370" x="3579813" y="2328863"/>
          <p14:tracePt t="21372" x="3563938" y="2328863"/>
          <p14:tracePt t="21374" x="3556000" y="2328863"/>
          <p14:tracePt t="21376" x="3540125" y="2328863"/>
          <p14:tracePt t="21378" x="3524250" y="2328863"/>
          <p14:tracePt t="21381" x="3508375" y="2328863"/>
          <p14:tracePt t="21382" x="3500438" y="2328863"/>
          <p14:tracePt t="21384" x="3484563" y="2328863"/>
          <p14:tracePt t="21386" x="3468688" y="2328863"/>
          <p14:tracePt t="21388" x="3460750" y="2328863"/>
          <p14:tracePt t="21390" x="3444875" y="2328863"/>
          <p14:tracePt t="21392" x="3429000" y="2328863"/>
          <p14:tracePt t="21394" x="3421063" y="2328863"/>
          <p14:tracePt t="21397" x="3405188" y="2328863"/>
          <p14:tracePt t="21398" x="3389313" y="2328863"/>
          <p14:tracePt t="21400" x="3381375" y="2328863"/>
          <p14:tracePt t="21402" x="3365500" y="2328863"/>
          <p14:tracePt t="21404" x="3349625" y="2336800"/>
          <p14:tracePt t="21406" x="3333750" y="2336800"/>
          <p14:tracePt t="21408" x="3317875" y="2336800"/>
          <p14:tracePt t="21410" x="3308350" y="2336800"/>
          <p14:tracePt t="21412" x="3292475" y="2336800"/>
          <p14:tracePt t="21414" x="3276600" y="2336800"/>
          <p14:tracePt t="21416" x="3260725" y="2344738"/>
          <p14:tracePt t="21418" x="3244850" y="2344738"/>
          <p14:tracePt t="21420" x="3228975" y="2344738"/>
          <p14:tracePt t="21422" x="3221038" y="2344738"/>
          <p14:tracePt t="21424" x="3205163" y="2344738"/>
          <p14:tracePt t="21426" x="3189288" y="2352675"/>
          <p14:tracePt t="21428" x="3173413" y="2352675"/>
          <p14:tracePt t="21430" x="3157538" y="2352675"/>
          <p14:tracePt t="21433" x="3141663" y="2352675"/>
          <p14:tracePt t="21434" x="3133725" y="2352675"/>
          <p14:tracePt t="21436" x="3117850" y="2352675"/>
          <p14:tracePt t="21438" x="3101975" y="2360613"/>
          <p14:tracePt t="21440" x="3086100" y="2360613"/>
          <p14:tracePt t="21442" x="3078163" y="2360613"/>
          <p14:tracePt t="21444" x="3062288" y="2360613"/>
          <p14:tracePt t="21447" x="3046413" y="2368550"/>
          <p14:tracePt t="21450" x="3022600" y="2368550"/>
          <p14:tracePt t="21452" x="3006725" y="2368550"/>
          <p14:tracePt t="21454" x="2990850" y="2368550"/>
          <p14:tracePt t="21456" x="2974975" y="2368550"/>
          <p14:tracePt t="21458" x="2967038" y="2376488"/>
          <p14:tracePt t="21460" x="2949575" y="2376488"/>
          <p14:tracePt t="21462" x="2933700" y="2376488"/>
          <p14:tracePt t="21464" x="2925763" y="2376488"/>
          <p14:tracePt t="21466" x="2909888" y="2376488"/>
          <p14:tracePt t="21468" x="2901950" y="2384425"/>
          <p14:tracePt t="21470" x="2886075" y="2384425"/>
          <p14:tracePt t="21472" x="2870200" y="2384425"/>
          <p14:tracePt t="21474" x="2862263" y="2384425"/>
          <p14:tracePt t="21476" x="2846388" y="2384425"/>
          <p14:tracePt t="21478" x="2838450" y="2392363"/>
          <p14:tracePt t="21480" x="2822575" y="2392363"/>
          <p14:tracePt t="21483" x="2806700" y="2392363"/>
          <p14:tracePt t="21484" x="2798763" y="2392363"/>
          <p14:tracePt t="21486" x="2790825" y="2392363"/>
          <p14:tracePt t="21488" x="2774950" y="2392363"/>
          <p14:tracePt t="21490" x="2767013" y="2400300"/>
          <p14:tracePt t="21492" x="2751138" y="2400300"/>
          <p14:tracePt t="21494" x="2743200" y="2400300"/>
          <p14:tracePt t="21497" x="2727325" y="2400300"/>
          <p14:tracePt t="21499" x="2719388" y="2400300"/>
          <p14:tracePt t="21500" x="2711450" y="2400300"/>
          <p14:tracePt t="21502" x="2695575" y="2408238"/>
          <p14:tracePt t="21504" x="2687638" y="2408238"/>
          <p14:tracePt t="21506" x="2671763" y="2408238"/>
          <p14:tracePt t="21508" x="2663825" y="2408238"/>
          <p14:tracePt t="21510" x="2647950" y="2416175"/>
          <p14:tracePt t="21512" x="2640013" y="2416175"/>
          <p14:tracePt t="21515" x="2624138" y="2416175"/>
          <p14:tracePt t="21517" x="2616200" y="2416175"/>
          <p14:tracePt t="21520" x="2598738" y="2416175"/>
          <p14:tracePt t="21521" x="2590800" y="2424113"/>
          <p14:tracePt t="21522" x="2574925" y="2424113"/>
          <p14:tracePt t="21524" x="2566988" y="2424113"/>
          <p14:tracePt t="21526" x="2551113" y="2424113"/>
          <p14:tracePt t="21528" x="2543175" y="2424113"/>
          <p14:tracePt t="21532" x="2519363" y="2432050"/>
          <p14:tracePt t="21534" x="2503488" y="2432050"/>
          <p14:tracePt t="21537" x="2487613" y="2432050"/>
          <p14:tracePt t="21538" x="2479675" y="2432050"/>
          <p14:tracePt t="21540" x="2463800" y="2432050"/>
          <p14:tracePt t="21542" x="2455863" y="2439988"/>
          <p14:tracePt t="21544" x="2439988" y="2439988"/>
          <p14:tracePt t="21547" x="2432050" y="2439988"/>
          <p14:tracePt t="21549" x="2416175" y="2439988"/>
          <p14:tracePt t="21551" x="2400300" y="2447925"/>
          <p14:tracePt t="21552" x="2392363" y="2447925"/>
          <p14:tracePt t="21554" x="2376488" y="2447925"/>
          <p14:tracePt t="21556" x="2368550" y="2447925"/>
          <p14:tracePt t="21558" x="2360613" y="2447925"/>
          <p14:tracePt t="21560" x="2344738" y="2455863"/>
          <p14:tracePt t="21562" x="2336800" y="2455863"/>
          <p14:tracePt t="21564" x="2320925" y="2455863"/>
          <p14:tracePt t="21568" x="2305050" y="2455863"/>
          <p14:tracePt t="21569" x="2289175" y="2455863"/>
          <p14:tracePt t="21572" x="2281238" y="2455863"/>
          <p14:tracePt t="21574" x="2265363" y="2455863"/>
          <p14:tracePt t="21576" x="2255838" y="2463800"/>
          <p14:tracePt t="21578" x="2247900" y="2463800"/>
          <p14:tracePt t="21580" x="2239963" y="2463800"/>
          <p14:tracePt t="21584" x="2216150" y="2471738"/>
          <p14:tracePt t="21586" x="2208213" y="2471738"/>
          <p14:tracePt t="21588" x="2192338" y="2471738"/>
          <p14:tracePt t="21590" x="2184400" y="2471738"/>
          <p14:tracePt t="21592" x="2176463" y="2471738"/>
          <p14:tracePt t="21594" x="2168525" y="2471738"/>
          <p14:tracePt t="21597" x="2152650" y="2471738"/>
          <p14:tracePt t="21600" x="2136775" y="2479675"/>
          <p14:tracePt t="21602" x="2128838" y="2479675"/>
          <p14:tracePt t="21604" x="2120900" y="2479675"/>
          <p14:tracePt t="21606" x="2112963" y="2479675"/>
          <p14:tracePt t="21608" x="2105025" y="2479675"/>
          <p14:tracePt t="21610" x="2089150" y="2479675"/>
          <p14:tracePt t="21614" x="2073275" y="2479675"/>
          <p14:tracePt t="21616" x="2065338" y="2479675"/>
          <p14:tracePt t="21618" x="2057400" y="2487613"/>
          <p14:tracePt t="21622" x="2049463" y="2487613"/>
          <p14:tracePt t="21624" x="2041525" y="2487613"/>
          <p14:tracePt t="21626" x="2033588" y="2487613"/>
          <p14:tracePt t="21628" x="2025650" y="2487613"/>
          <p14:tracePt t="21631" x="2017713" y="2487613"/>
          <p14:tracePt t="21633" x="2009775" y="2487613"/>
          <p14:tracePt t="21634" x="2001838" y="2487613"/>
          <p14:tracePt t="21636" x="1993900" y="2487613"/>
          <p14:tracePt t="21638" x="1985963" y="2487613"/>
          <p14:tracePt t="21642" x="1978025" y="2487613"/>
          <p14:tracePt t="21644" x="1970088" y="2487613"/>
          <p14:tracePt t="21647" x="1962150" y="2487613"/>
          <p14:tracePt t="21648" x="1954213" y="2487613"/>
          <p14:tracePt t="21650" x="1946275" y="2487613"/>
          <p14:tracePt t="21652" x="1946275" y="2495550"/>
          <p14:tracePt t="21654" x="1938338" y="2495550"/>
          <p14:tracePt t="21656" x="1930400" y="2495550"/>
          <p14:tracePt t="21658" x="1922463" y="2495550"/>
          <p14:tracePt t="21665" x="1905000" y="2495550"/>
          <p14:tracePt t="21668" x="1897063" y="2495550"/>
          <p14:tracePt t="21670" x="1889125" y="2495550"/>
          <p14:tracePt t="21674" x="1881188" y="2495550"/>
          <p14:tracePt t="21676" x="1873250" y="2495550"/>
          <p14:tracePt t="21681" x="1865313" y="2495550"/>
          <p14:tracePt t="21682" x="1857375" y="2495550"/>
          <p14:tracePt t="21686" x="1849438" y="2495550"/>
          <p14:tracePt t="21688" x="1841500" y="2495550"/>
          <p14:tracePt t="21692" x="1833563" y="2495550"/>
          <p14:tracePt t="21697" x="1825625" y="2495550"/>
          <p14:tracePt t="21699" x="1817688" y="2495550"/>
          <p14:tracePt t="21702" x="1809750" y="2495550"/>
          <p14:tracePt t="21706" x="1801813" y="2495550"/>
          <p14:tracePt t="21710" x="1793875" y="2495550"/>
          <p14:tracePt t="21714" x="1785938" y="2495550"/>
          <p14:tracePt t="21718" x="1778000" y="2495550"/>
          <p14:tracePt t="21724" x="1770063" y="2495550"/>
          <p14:tracePt t="21728" x="1762125" y="2495550"/>
          <p14:tracePt t="21732" x="1754188" y="2495550"/>
          <p14:tracePt t="21736" x="1746250" y="2495550"/>
          <p14:tracePt t="21740" x="1738313" y="2495550"/>
          <p14:tracePt t="21744" x="1730375" y="2495550"/>
          <p14:tracePt t="21748" x="1722438" y="2495550"/>
          <p14:tracePt t="21752" x="1714500" y="2495550"/>
          <p14:tracePt t="21754" x="1714500" y="2503488"/>
          <p14:tracePt t="21756" x="1706563" y="2503488"/>
          <p14:tracePt t="21760" x="1698625" y="2503488"/>
          <p14:tracePt t="21764" x="1690688" y="2503488"/>
          <p14:tracePt t="21768" x="1682750" y="2503488"/>
          <p14:tracePt t="21770" x="1674813" y="2503488"/>
          <p14:tracePt t="21774" x="1666875" y="2503488"/>
          <p14:tracePt t="21778" x="1658938" y="2503488"/>
          <p14:tracePt t="21782" x="1651000" y="2503488"/>
          <p14:tracePt t="21784" x="1643063" y="2503488"/>
          <p14:tracePt t="21788" x="1635125" y="2503488"/>
          <p14:tracePt t="21790" x="1627188" y="2503488"/>
          <p14:tracePt t="21794" x="1619250" y="2503488"/>
          <p14:tracePt t="21797" x="1611313" y="2503488"/>
          <p14:tracePt t="21800" x="1603375" y="2503488"/>
          <p14:tracePt t="21802" x="1595438" y="2503488"/>
          <p14:tracePt t="21804" x="1587500" y="2503488"/>
          <p14:tracePt t="21808" x="1579563" y="2503488"/>
          <p14:tracePt t="21810" x="1571625" y="2495550"/>
          <p14:tracePt t="21814" x="1562100" y="2495550"/>
          <p14:tracePt t="21818" x="1554163" y="2495550"/>
          <p14:tracePt t="21820" x="1546225" y="2495550"/>
          <p14:tracePt t="21822" x="1538288" y="2495550"/>
          <p14:tracePt t="21826" x="1530350" y="2495550"/>
          <p14:tracePt t="21831" x="1522413" y="2495550"/>
          <p14:tracePt t="21834" x="1514475" y="2495550"/>
          <p14:tracePt t="21838" x="1506538" y="2487613"/>
          <p14:tracePt t="21840" x="1498600" y="2487613"/>
          <p14:tracePt t="21844" x="1490663" y="2487613"/>
          <p14:tracePt t="21849" x="1482725" y="2487613"/>
          <p14:tracePt t="21854" x="1474788" y="2487613"/>
          <p14:tracePt t="21860" x="1466850" y="2487613"/>
          <p14:tracePt t="21868" x="1458913" y="2487613"/>
          <p14:tracePt t="21972" x="1466850" y="2487613"/>
          <p14:tracePt t="21978" x="1474788" y="2487613"/>
          <p14:tracePt t="21980" x="1474788" y="2479675"/>
          <p14:tracePt t="21984" x="1482725" y="2479675"/>
          <p14:tracePt t="21986" x="1490663" y="2479675"/>
          <p14:tracePt t="21988" x="1498600" y="2479675"/>
          <p14:tracePt t="21990" x="1506538" y="2479675"/>
          <p14:tracePt t="21992" x="1514475" y="2479675"/>
          <p14:tracePt t="21998" x="1530350" y="2479675"/>
          <p14:tracePt t="22000" x="1538288" y="2471738"/>
          <p14:tracePt t="22002" x="1546225" y="2471738"/>
          <p14:tracePt t="22004" x="1554163" y="2471738"/>
          <p14:tracePt t="22006" x="1562100" y="2471738"/>
          <p14:tracePt t="22008" x="1571625" y="2471738"/>
          <p14:tracePt t="22010" x="1579563" y="2471738"/>
          <p14:tracePt t="22012" x="1595438" y="2471738"/>
          <p14:tracePt t="22014" x="1603375" y="2471738"/>
          <p14:tracePt t="22016" x="1611313" y="2471738"/>
          <p14:tracePt t="22018" x="1619250" y="2471738"/>
          <p14:tracePt t="22020" x="1635125" y="2471738"/>
          <p14:tracePt t="22022" x="1643063" y="2471738"/>
          <p14:tracePt t="22024" x="1651000" y="2471738"/>
          <p14:tracePt t="22026" x="1666875" y="2471738"/>
          <p14:tracePt t="22028" x="1674813" y="2471738"/>
          <p14:tracePt t="22030" x="1690688" y="2471738"/>
          <p14:tracePt t="22032" x="1698625" y="2471738"/>
          <p14:tracePt t="22034" x="1706563" y="2471738"/>
          <p14:tracePt t="22037" x="1722438" y="2471738"/>
          <p14:tracePt t="22038" x="1730375" y="2471738"/>
          <p14:tracePt t="22040" x="1746250" y="2471738"/>
          <p14:tracePt t="22042" x="1754188" y="2471738"/>
          <p14:tracePt t="22044" x="1770063" y="2471738"/>
          <p14:tracePt t="22048" x="1793875" y="2471738"/>
          <p14:tracePt t="22050" x="1809750" y="2471738"/>
          <p14:tracePt t="22052" x="1817688" y="2471738"/>
          <p14:tracePt t="22054" x="1833563" y="2471738"/>
          <p14:tracePt t="22056" x="1849438" y="2471738"/>
          <p14:tracePt t="22058" x="1857375" y="2479675"/>
          <p14:tracePt t="22060" x="1873250" y="2479675"/>
          <p14:tracePt t="22062" x="1889125" y="2479675"/>
          <p14:tracePt t="22064" x="1897063" y="2479675"/>
          <p14:tracePt t="22068" x="1930400" y="2479675"/>
          <p14:tracePt t="22070" x="1938338" y="2479675"/>
          <p14:tracePt t="22072" x="1954213" y="2479675"/>
          <p14:tracePt t="22074" x="1970088" y="2479675"/>
          <p14:tracePt t="22075" x="1978025" y="2479675"/>
          <p14:tracePt t="22077" x="1993900" y="2479675"/>
          <p14:tracePt t="22080" x="2009775" y="2479675"/>
          <p14:tracePt t="22081" x="2017713" y="2479675"/>
          <p14:tracePt t="22083" x="2033588" y="2479675"/>
          <p14:tracePt t="22085" x="2049463" y="2479675"/>
          <p14:tracePt t="22088" x="2057400" y="2479675"/>
          <p14:tracePt t="22089" x="2073275" y="2479675"/>
          <p14:tracePt t="22091" x="2089150" y="2479675"/>
          <p14:tracePt t="22093" x="2105025" y="2479675"/>
          <p14:tracePt t="22096" x="2112963" y="2479675"/>
          <p14:tracePt t="22097" x="2120900" y="2479675"/>
          <p14:tracePt t="22099" x="2136775" y="2479675"/>
          <p14:tracePt t="22101" x="2152650" y="2479675"/>
          <p14:tracePt t="22103" x="2168525" y="2479675"/>
          <p14:tracePt t="22105" x="2176463" y="2479675"/>
          <p14:tracePt t="22107" x="2192338" y="2479675"/>
          <p14:tracePt t="22109" x="2200275" y="2487613"/>
          <p14:tracePt t="22111" x="2216150" y="2487613"/>
          <p14:tracePt t="22113" x="2232025" y="2487613"/>
          <p14:tracePt t="22115" x="2239963" y="2487613"/>
          <p14:tracePt t="22117" x="2255838" y="2487613"/>
          <p14:tracePt t="22119" x="2273300" y="2487613"/>
          <p14:tracePt t="22121" x="2289175" y="2487613"/>
          <p14:tracePt t="22124" x="2305050" y="2487613"/>
          <p14:tracePt t="22125" x="2320925" y="2487613"/>
          <p14:tracePt t="22127" x="2336800" y="2487613"/>
          <p14:tracePt t="22130" x="2352675" y="2487613"/>
          <p14:tracePt t="22131" x="2368550" y="2487613"/>
          <p14:tracePt t="22133" x="2384425" y="2487613"/>
          <p14:tracePt t="22135" x="2400300" y="2487613"/>
          <p14:tracePt t="22137" x="2416175" y="2487613"/>
          <p14:tracePt t="22139" x="2432050" y="2487613"/>
          <p14:tracePt t="22141" x="2447925" y="2487613"/>
          <p14:tracePt t="22143" x="2471738" y="2487613"/>
          <p14:tracePt t="22146" x="2487613" y="2487613"/>
          <p14:tracePt t="22147" x="2503488" y="2487613"/>
          <p14:tracePt t="22149" x="2519363" y="2487613"/>
          <p14:tracePt t="22151" x="2543175" y="2487613"/>
          <p14:tracePt t="22153" x="2559050" y="2487613"/>
          <p14:tracePt t="22155" x="2574925" y="2487613"/>
          <p14:tracePt t="22157" x="2598738" y="2487613"/>
          <p14:tracePt t="22159" x="2616200" y="2495550"/>
          <p14:tracePt t="22161" x="2640013" y="2495550"/>
          <p14:tracePt t="22164" x="2655888" y="2495550"/>
          <p14:tracePt t="22165" x="2671763" y="2495550"/>
          <p14:tracePt t="22167" x="2687638" y="2495550"/>
          <p14:tracePt t="22169" x="2703513" y="2495550"/>
          <p14:tracePt t="22171" x="2727325" y="2495550"/>
          <p14:tracePt t="22173" x="2743200" y="2495550"/>
          <p14:tracePt t="22175" x="2759075" y="2495550"/>
          <p14:tracePt t="22177" x="2774950" y="2495550"/>
          <p14:tracePt t="22179" x="2798763" y="2495550"/>
          <p14:tracePt t="22181" x="2814638" y="2495550"/>
          <p14:tracePt t="22183" x="2830513" y="2495550"/>
          <p14:tracePt t="22185" x="2846388" y="2495550"/>
          <p14:tracePt t="22187" x="2862263" y="2495550"/>
          <p14:tracePt t="22189" x="2878138" y="2503488"/>
          <p14:tracePt t="22191" x="2901950" y="2503488"/>
          <p14:tracePt t="22193" x="2917825" y="2503488"/>
          <p14:tracePt t="22196" x="2933700" y="2503488"/>
          <p14:tracePt t="22197" x="2949575" y="2503488"/>
          <p14:tracePt t="22199" x="2967038" y="2503488"/>
          <p14:tracePt t="22202" x="2982913" y="2503488"/>
          <p14:tracePt t="22203" x="2998788" y="2503488"/>
          <p14:tracePt t="22205" x="3014663" y="2503488"/>
          <p14:tracePt t="22207" x="3030538" y="2503488"/>
          <p14:tracePt t="22209" x="3054350" y="2503488"/>
          <p14:tracePt t="22213" x="3070225" y="2503488"/>
          <p14:tracePt t="22213" x="3086100" y="2503488"/>
          <p14:tracePt t="22215" x="3101975" y="2503488"/>
          <p14:tracePt t="22217" x="3117850" y="2503488"/>
          <p14:tracePt t="22219" x="3133725" y="2503488"/>
          <p14:tracePt t="22221" x="3149600" y="2503488"/>
          <p14:tracePt t="22223" x="3165475" y="2503488"/>
          <p14:tracePt t="22225" x="3181350" y="2503488"/>
          <p14:tracePt t="22227" x="3189288" y="2503488"/>
          <p14:tracePt t="22230" x="3213100" y="2511425"/>
          <p14:tracePt t="22231" x="3221038" y="2511425"/>
          <p14:tracePt t="22233" x="3236913" y="2511425"/>
          <p14:tracePt t="22235" x="3252788" y="2511425"/>
          <p14:tracePt t="22237" x="3268663" y="2511425"/>
          <p14:tracePt t="22239" x="3276600" y="2511425"/>
          <p14:tracePt t="22241" x="3292475" y="2511425"/>
          <p14:tracePt t="22243" x="3300413" y="2511425"/>
          <p14:tracePt t="22246" x="3317875" y="2511425"/>
          <p14:tracePt t="22247" x="3325813" y="2511425"/>
          <p14:tracePt t="22249" x="3341688" y="2511425"/>
          <p14:tracePt t="22251" x="3349625" y="2511425"/>
          <p14:tracePt t="22253" x="3365500" y="2511425"/>
          <p14:tracePt t="22255" x="3373438" y="2511425"/>
          <p14:tracePt t="22264" x="3421063" y="2511425"/>
          <p14:tracePt t="22265" x="3429000" y="2519363"/>
          <p14:tracePt t="22267" x="3436938" y="2519363"/>
          <p14:tracePt t="22269" x="3444875" y="2519363"/>
          <p14:tracePt t="22271" x="3460750" y="2519363"/>
          <p14:tracePt t="22273" x="3468688" y="2519363"/>
          <p14:tracePt t="22275" x="3476625" y="2519363"/>
          <p14:tracePt t="22277" x="3484563" y="2519363"/>
          <p14:tracePt t="22280" x="3500438" y="2519363"/>
          <p14:tracePt t="22281" x="3508375" y="2519363"/>
          <p14:tracePt t="22283" x="3516313" y="2527300"/>
          <p14:tracePt t="22285" x="3524250" y="2527300"/>
          <p14:tracePt t="22287" x="3532188" y="2527300"/>
          <p14:tracePt t="22289" x="3540125" y="2527300"/>
          <p14:tracePt t="22291" x="3548063" y="2527300"/>
          <p14:tracePt t="22293" x="3556000" y="2527300"/>
          <p14:tracePt t="22296" x="3571875" y="2535238"/>
          <p14:tracePt t="22297" x="3579813" y="2535238"/>
          <p14:tracePt t="22299" x="3587750" y="2535238"/>
          <p14:tracePt t="22302" x="3595688" y="2535238"/>
          <p14:tracePt t="22303" x="3603625" y="2535238"/>
          <p14:tracePt t="22305" x="3611563" y="2535238"/>
          <p14:tracePt t="22307" x="3619500" y="2543175"/>
          <p14:tracePt t="22309" x="3627438" y="2543175"/>
          <p14:tracePt t="22312" x="3643313" y="2543175"/>
          <p14:tracePt t="22314" x="3651250" y="2543175"/>
          <p14:tracePt t="22316" x="3660775" y="2543175"/>
          <p14:tracePt t="22317" x="3668713" y="2543175"/>
          <p14:tracePt t="22319" x="3676650" y="2551113"/>
          <p14:tracePt t="22321" x="3684588" y="2551113"/>
          <p14:tracePt t="22323" x="3692525" y="2551113"/>
          <p14:tracePt t="22325" x="3708400" y="2551113"/>
          <p14:tracePt t="22327" x="3716338" y="2551113"/>
          <p14:tracePt t="22330" x="3724275" y="2559050"/>
          <p14:tracePt t="22331" x="3732213" y="2559050"/>
          <p14:tracePt t="22333" x="3740150" y="2559050"/>
          <p14:tracePt t="22335" x="3756025" y="2559050"/>
          <p14:tracePt t="22337" x="3763963" y="2559050"/>
          <p14:tracePt t="22339" x="3771900" y="2559050"/>
          <p14:tracePt t="22341" x="3779838" y="2566988"/>
          <p14:tracePt t="22343" x="3787775" y="2566988"/>
          <p14:tracePt t="22346" x="3803650" y="2566988"/>
          <p14:tracePt t="22348" x="3811588" y="2566988"/>
          <p14:tracePt t="22349" x="3819525" y="2566988"/>
          <p14:tracePt t="22351" x="3827463" y="2566988"/>
          <p14:tracePt t="22353" x="3835400" y="2576513"/>
          <p14:tracePt t="22355" x="3851275" y="2576513"/>
          <p14:tracePt t="22357" x="3859213" y="2576513"/>
          <p14:tracePt t="22359" x="3867150" y="2576513"/>
          <p14:tracePt t="22361" x="3875088" y="2576513"/>
          <p14:tracePt t="22364" x="3883025" y="2576513"/>
          <p14:tracePt t="22365" x="3898900" y="2584450"/>
          <p14:tracePt t="22367" x="3906838" y="2584450"/>
          <p14:tracePt t="22369" x="3914775" y="2584450"/>
          <p14:tracePt t="22371" x="3922713" y="2584450"/>
          <p14:tracePt t="22373" x="3930650" y="2584450"/>
          <p14:tracePt t="22375" x="3946525" y="2584450"/>
          <p14:tracePt t="22377" x="3954463" y="2584450"/>
          <p14:tracePt t="22380" x="3962400" y="2584450"/>
          <p14:tracePt t="22381" x="3970338" y="2584450"/>
          <p14:tracePt t="22383" x="3978275" y="2584450"/>
          <p14:tracePt t="22385" x="3986213" y="2592388"/>
          <p14:tracePt t="22387" x="3994150" y="2592388"/>
          <p14:tracePt t="22389" x="4011613" y="2592388"/>
          <p14:tracePt t="22391" x="4019550" y="2592388"/>
          <p14:tracePt t="22393" x="4027488" y="2592388"/>
          <p14:tracePt t="22396" x="4035425" y="2592388"/>
          <p14:tracePt t="22397" x="4051300" y="2592388"/>
          <p14:tracePt t="22399" x="4059238" y="2592388"/>
          <p14:tracePt t="22401" x="4067175" y="2592388"/>
          <p14:tracePt t="22403" x="4083050" y="2600325"/>
          <p14:tracePt t="22405" x="4090988" y="2600325"/>
          <p14:tracePt t="22407" x="4098925" y="2600325"/>
          <p14:tracePt t="22409" x="4114800" y="2600325"/>
          <p14:tracePt t="22411" x="4122738" y="2600325"/>
          <p14:tracePt t="22414" x="4130675" y="2600325"/>
          <p14:tracePt t="22415" x="4146550" y="2600325"/>
          <p14:tracePt t="22417" x="4154488" y="2600325"/>
          <p14:tracePt t="22419" x="4162425" y="2600325"/>
          <p14:tracePt t="22421" x="4178300" y="2608263"/>
          <p14:tracePt t="22423" x="4186238" y="2608263"/>
          <p14:tracePt t="22425" x="4194175" y="2608263"/>
          <p14:tracePt t="22427" x="4202113" y="2608263"/>
          <p14:tracePt t="22430" x="4217988" y="2608263"/>
          <p14:tracePt t="22431" x="4225925" y="2616200"/>
          <p14:tracePt t="22433" x="4241800" y="2616200"/>
          <p14:tracePt t="22435" x="4249738" y="2616200"/>
          <p14:tracePt t="22437" x="4257675" y="2616200"/>
          <p14:tracePt t="22439" x="4273550" y="2624138"/>
          <p14:tracePt t="22441" x="4281488" y="2624138"/>
          <p14:tracePt t="22443" x="4289425" y="2624138"/>
          <p14:tracePt t="22446" x="4305300" y="2624138"/>
          <p14:tracePt t="22447" x="4321175" y="2624138"/>
          <p14:tracePt t="22449" x="4329113" y="2632075"/>
          <p14:tracePt t="22451" x="4344988" y="2632075"/>
          <p14:tracePt t="22453" x="4352925" y="2632075"/>
          <p14:tracePt t="22455" x="4370388" y="2632075"/>
          <p14:tracePt t="22457" x="4378325" y="2632075"/>
          <p14:tracePt t="22459" x="4394200" y="2632075"/>
          <p14:tracePt t="22461" x="4402138" y="2632075"/>
          <p14:tracePt t="22464" x="4418013" y="2632075"/>
          <p14:tracePt t="22465" x="4425950" y="2632075"/>
          <p14:tracePt t="22467" x="4441825" y="2640013"/>
          <p14:tracePt t="22469" x="4457700" y="2640013"/>
          <p14:tracePt t="22471" x="4465638" y="2640013"/>
          <p14:tracePt t="22473" x="4481513" y="2640013"/>
          <p14:tracePt t="22475" x="4497388" y="2640013"/>
          <p14:tracePt t="22477" x="4505325" y="2640013"/>
          <p14:tracePt t="22479" x="4521200" y="2640013"/>
          <p14:tracePt t="22481" x="4529138" y="2640013"/>
          <p14:tracePt t="22483" x="4545013" y="2640013"/>
          <p14:tracePt t="22485" x="4552950" y="2640013"/>
          <p14:tracePt t="22487" x="4568825" y="2647950"/>
          <p14:tracePt t="22489" x="4576763" y="2647950"/>
          <p14:tracePt t="22491" x="4592638" y="2647950"/>
          <p14:tracePt t="22493" x="4600575" y="2647950"/>
          <p14:tracePt t="22496" x="4616450" y="2647950"/>
          <p14:tracePt t="22498" x="4632325" y="2647950"/>
          <p14:tracePt t="22499" x="4640263" y="2647950"/>
          <p14:tracePt t="22501" x="4656138" y="2647950"/>
          <p14:tracePt t="22503" x="4664075" y="2647950"/>
          <p14:tracePt t="22505" x="4679950" y="2647950"/>
          <p14:tracePt t="22507" x="4687888" y="2647950"/>
          <p14:tracePt t="22509" x="4705350" y="2647950"/>
          <p14:tracePt t="22512" x="4713288" y="2647950"/>
          <p14:tracePt t="22513" x="4729163" y="2647950"/>
          <p14:tracePt t="22515" x="4737100" y="2655888"/>
          <p14:tracePt t="22517" x="4752975" y="2655888"/>
          <p14:tracePt t="22519" x="4760913" y="2655888"/>
          <p14:tracePt t="22521" x="4768850" y="2655888"/>
          <p14:tracePt t="22523" x="4784725" y="2655888"/>
          <p14:tracePt t="22525" x="4792663" y="2655888"/>
          <p14:tracePt t="22527" x="4808538" y="2655888"/>
          <p14:tracePt t="22529" x="4816475" y="2655888"/>
          <p14:tracePt t="22531" x="4824413" y="2655888"/>
          <p14:tracePt t="22533" x="4832350" y="2655888"/>
          <p14:tracePt t="22535" x="4848225" y="2655888"/>
          <p14:tracePt t="22537" x="4856163" y="2655888"/>
          <p14:tracePt t="22539" x="4864100" y="2655888"/>
          <p14:tracePt t="22541" x="4872038" y="2655888"/>
          <p14:tracePt t="22543" x="4879975" y="2655888"/>
          <p14:tracePt t="22546" x="4887913" y="2655888"/>
          <p14:tracePt t="22547" x="4895850" y="2655888"/>
          <p14:tracePt t="22549" x="4903788" y="2655888"/>
          <p14:tracePt t="22551" x="4911725" y="2655888"/>
          <p14:tracePt t="22553" x="4919663" y="2655888"/>
          <p14:tracePt t="22555" x="4927600" y="2655888"/>
          <p14:tracePt t="22557" x="4935538" y="2655888"/>
          <p14:tracePt t="22559" x="4943475" y="2655888"/>
          <p14:tracePt t="22561" x="4951413" y="2655888"/>
          <p14:tracePt t="22565" x="4959350" y="2655888"/>
          <p14:tracePt t="22569" x="4967288" y="2655888"/>
          <p14:tracePt t="22571" x="4975225" y="2655888"/>
          <p14:tracePt t="22575" x="4983163" y="2655888"/>
          <p14:tracePt t="22577" x="4983163" y="2647950"/>
          <p14:tracePt t="22582" x="4991100" y="2647950"/>
          <p14:tracePt t="22588" x="4999038" y="2647950"/>
          <p14:tracePt t="22844" x="5006975" y="2647950"/>
          <p14:tracePt t="22850" x="5014913" y="2647950"/>
          <p14:tracePt t="22852" x="5022850" y="2647950"/>
          <p14:tracePt t="22854" x="5030788" y="2647950"/>
          <p14:tracePt t="22858" x="5038725" y="2647950"/>
          <p14:tracePt t="22860" x="5046663" y="2647950"/>
          <p14:tracePt t="22865" x="5064125" y="2647950"/>
          <p14:tracePt t="22866" x="5072063" y="2647950"/>
          <p14:tracePt t="22868" x="5080000" y="2647950"/>
          <p14:tracePt t="22870" x="5095875" y="2647950"/>
          <p14:tracePt t="22872" x="5103813" y="2647950"/>
          <p14:tracePt t="22874" x="5111750" y="2647950"/>
          <p14:tracePt t="22876" x="5127625" y="2647950"/>
          <p14:tracePt t="22878" x="5135563" y="2647950"/>
          <p14:tracePt t="22882" x="5159375" y="2647950"/>
          <p14:tracePt t="22884" x="5167313" y="2647950"/>
          <p14:tracePt t="22886" x="5183188" y="2647950"/>
          <p14:tracePt t="22888" x="5191125" y="2647950"/>
          <p14:tracePt t="22890" x="5207000" y="2647950"/>
          <p14:tracePt t="22892" x="5214938" y="2647950"/>
          <p14:tracePt t="22894" x="5230813" y="2647950"/>
          <p14:tracePt t="22898" x="5262563" y="2647950"/>
          <p14:tracePt t="22900" x="5270500" y="2647950"/>
          <p14:tracePt t="22902" x="5286375" y="2647950"/>
          <p14:tracePt t="22904" x="5302250" y="2647950"/>
          <p14:tracePt t="22906" x="5318125" y="2647950"/>
          <p14:tracePt t="22908" x="5334000" y="2647950"/>
          <p14:tracePt t="22910" x="5357813" y="2647950"/>
          <p14:tracePt t="22912" x="5373688" y="2647950"/>
          <p14:tracePt t="22915" x="5389563" y="2647950"/>
          <p14:tracePt t="22916" x="5407025" y="2647950"/>
          <p14:tracePt t="22918" x="5422900" y="2647950"/>
          <p14:tracePt t="22920" x="5438775" y="2647950"/>
          <p14:tracePt t="22922" x="5454650" y="2647950"/>
          <p14:tracePt t="22924" x="5470525" y="2647950"/>
          <p14:tracePt t="22926" x="5494338" y="2647950"/>
          <p14:tracePt t="22928" x="5510213" y="2647950"/>
          <p14:tracePt t="22931" x="5526088" y="2655888"/>
          <p14:tracePt t="22932" x="5541963" y="2655888"/>
          <p14:tracePt t="22934" x="5565775" y="2655888"/>
          <p14:tracePt t="22936" x="5581650" y="2655888"/>
          <p14:tracePt t="22938" x="5605463" y="2655888"/>
          <p14:tracePt t="22940" x="5621338" y="2655888"/>
          <p14:tracePt t="22942" x="5645150" y="2655888"/>
          <p14:tracePt t="22944" x="5668963" y="2663825"/>
          <p14:tracePt t="22947" x="5684838" y="2663825"/>
          <p14:tracePt t="22950" x="5724525" y="2663825"/>
          <p14:tracePt t="22952" x="5749925" y="2663825"/>
          <p14:tracePt t="22954" x="5765800" y="2663825"/>
          <p14:tracePt t="22956" x="5789613" y="2663825"/>
          <p14:tracePt t="22958" x="5813425" y="2663825"/>
          <p14:tracePt t="22960" x="5829300" y="2663825"/>
          <p14:tracePt t="22964" x="5876925" y="2663825"/>
          <p14:tracePt t="22966" x="5892800" y="2663825"/>
          <p14:tracePt t="22968" x="5916613" y="2663825"/>
          <p14:tracePt t="22970" x="5932488" y="2663825"/>
          <p14:tracePt t="22972" x="5956300" y="2663825"/>
          <p14:tracePt t="22974" x="5972175" y="2663825"/>
          <p14:tracePt t="22976" x="5995988" y="2663825"/>
          <p14:tracePt t="22978" x="6019800" y="2663825"/>
          <p14:tracePt t="22980" x="6035675" y="2663825"/>
          <p14:tracePt t="22982" x="6059488" y="2663825"/>
          <p14:tracePt t="22984" x="6083300" y="2663825"/>
          <p14:tracePt t="22986" x="6100763" y="2671763"/>
          <p14:tracePt t="22988" x="6124575" y="2671763"/>
          <p14:tracePt t="22990" x="6148388" y="2671763"/>
          <p14:tracePt t="22992" x="6172200" y="2671763"/>
          <p14:tracePt t="22994" x="6188075" y="2671763"/>
          <p14:tracePt t="22997" x="6211888" y="2671763"/>
          <p14:tracePt t="22998" x="6235700" y="2671763"/>
          <p14:tracePt t="23000" x="6259513" y="2671763"/>
          <p14:tracePt t="23002" x="6275388" y="2671763"/>
          <p14:tracePt t="23004" x="6299200" y="2671763"/>
          <p14:tracePt t="23005" x="6323013" y="2671763"/>
          <p14:tracePt t="23007" x="6346825" y="2663825"/>
          <p14:tracePt t="23009" x="6362700" y="2663825"/>
          <p14:tracePt t="23011" x="6394450" y="2663825"/>
          <p14:tracePt t="23014" x="6410325" y="2663825"/>
          <p14:tracePt t="23015" x="6434138" y="2663825"/>
          <p14:tracePt t="23017" x="6451600" y="2663825"/>
          <p14:tracePt t="23019" x="6475413" y="2663825"/>
          <p14:tracePt t="23021" x="6491288" y="2663825"/>
          <p14:tracePt t="23023" x="6515100" y="2663825"/>
          <p14:tracePt t="23025" x="6538913" y="2663825"/>
          <p14:tracePt t="23027" x="6554788" y="2663825"/>
          <p14:tracePt t="23029" x="6570663" y="2663825"/>
          <p14:tracePt t="23031" x="6594475" y="2655888"/>
          <p14:tracePt t="23033" x="6610350" y="2655888"/>
          <p14:tracePt t="23035" x="6634163" y="2655888"/>
          <p14:tracePt t="23037" x="6650038" y="2655888"/>
          <p14:tracePt t="23039" x="6665913" y="2655888"/>
          <p14:tracePt t="23041" x="6689725" y="2655888"/>
          <p14:tracePt t="23043" x="6705600" y="2655888"/>
          <p14:tracePt t="23046" x="6729413" y="2655888"/>
          <p14:tracePt t="23047" x="6737350" y="2647950"/>
          <p14:tracePt t="23049" x="6753225" y="2647950"/>
          <p14:tracePt t="23051" x="6777038" y="2647950"/>
          <p14:tracePt t="23053" x="6794500" y="2647950"/>
          <p14:tracePt t="23055" x="6810375" y="2647950"/>
          <p14:tracePt t="23057" x="6826250" y="2647950"/>
          <p14:tracePt t="23059" x="6842125" y="2647950"/>
          <p14:tracePt t="23061" x="6858000" y="2647950"/>
          <p14:tracePt t="23064" x="6873875" y="2647950"/>
          <p14:tracePt t="23065" x="6897688" y="2647950"/>
          <p14:tracePt t="23067" x="6913563" y="2647950"/>
          <p14:tracePt t="23069" x="6929438" y="2647950"/>
          <p14:tracePt t="23071" x="6945313" y="2640013"/>
          <p14:tracePt t="23073" x="6961188" y="2640013"/>
          <p14:tracePt t="23075" x="6977063" y="2640013"/>
          <p14:tracePt t="23077" x="6985000" y="2640013"/>
          <p14:tracePt t="23079" x="7008813" y="2640013"/>
          <p14:tracePt t="23081" x="7016750" y="2640013"/>
          <p14:tracePt t="23083" x="7032625" y="2632075"/>
          <p14:tracePt t="23085" x="7048500" y="2632075"/>
          <p14:tracePt t="23087" x="7064375" y="2632075"/>
          <p14:tracePt t="23090" x="7080250" y="2632075"/>
          <p14:tracePt t="23091" x="7096125" y="2632075"/>
          <p14:tracePt t="23093" x="7104063" y="2632075"/>
          <p14:tracePt t="23096" x="7119938" y="2632075"/>
          <p14:tracePt t="23098" x="7135813" y="2632075"/>
          <p14:tracePt t="23099" x="7145338" y="2632075"/>
          <p14:tracePt t="23101" x="7161213" y="2632075"/>
          <p14:tracePt t="23103" x="7177088" y="2624138"/>
          <p14:tracePt t="23105" x="7185025" y="2624138"/>
          <p14:tracePt t="23107" x="7200900" y="2624138"/>
          <p14:tracePt t="23109" x="7216775" y="2624138"/>
          <p14:tracePt t="23111" x="7224713" y="2624138"/>
          <p14:tracePt t="23114" x="7240588" y="2624138"/>
          <p14:tracePt t="23115" x="7256463" y="2624138"/>
          <p14:tracePt t="23117" x="7264400" y="2624138"/>
          <p14:tracePt t="23119" x="7280275" y="2624138"/>
          <p14:tracePt t="23121" x="7288213" y="2624138"/>
          <p14:tracePt t="23123" x="7304088" y="2616200"/>
          <p14:tracePt t="23125" x="7312025" y="2616200"/>
          <p14:tracePt t="23127" x="7327900" y="2616200"/>
          <p14:tracePt t="23129" x="7335838" y="2616200"/>
          <p14:tracePt t="23131" x="7343775" y="2616200"/>
          <p14:tracePt t="23133" x="7359650" y="2616200"/>
          <p14:tracePt t="23135" x="7367588" y="2616200"/>
          <p14:tracePt t="23137" x="7375525" y="2616200"/>
          <p14:tracePt t="23139" x="7383463" y="2616200"/>
          <p14:tracePt t="23141" x="7399338" y="2608263"/>
          <p14:tracePt t="23143" x="7407275" y="2608263"/>
          <p14:tracePt t="23146" x="7415213" y="2608263"/>
          <p14:tracePt t="23147" x="7423150" y="2608263"/>
          <p14:tracePt t="23149" x="7431088" y="2608263"/>
          <p14:tracePt t="23152" x="7439025" y="2608263"/>
          <p14:tracePt t="23153" x="7454900" y="2608263"/>
          <p14:tracePt t="23155" x="7462838" y="2608263"/>
          <p14:tracePt t="23157" x="7470775" y="2608263"/>
          <p14:tracePt t="23159" x="7478713" y="2608263"/>
          <p14:tracePt t="23161" x="7486650" y="2600325"/>
          <p14:tracePt t="23164" x="7496175" y="2600325"/>
          <p14:tracePt t="23165" x="7504113" y="2600325"/>
          <p14:tracePt t="23167" x="7512050" y="2600325"/>
          <p14:tracePt t="23171" x="7519988" y="2600325"/>
          <p14:tracePt t="23173" x="7527925" y="2600325"/>
          <p14:tracePt t="23175" x="7535863" y="2600325"/>
          <p14:tracePt t="23177" x="7543800" y="2600325"/>
          <p14:tracePt t="23181" x="7551738" y="2600325"/>
          <p14:tracePt t="23183" x="7559675" y="2600325"/>
          <p14:tracePt t="23186" x="7567613" y="2592388"/>
          <p14:tracePt t="23188" x="7575550" y="2592388"/>
          <p14:tracePt t="23190" x="7583488" y="2592388"/>
          <p14:tracePt t="23194" x="7591425" y="2592388"/>
          <p14:tracePt t="23197" x="7599363" y="2592388"/>
          <p14:tracePt t="23198" x="7607300" y="2592388"/>
          <p14:tracePt t="23202" x="7615238" y="2592388"/>
          <p14:tracePt t="23204" x="7623175" y="2592388"/>
          <p14:tracePt t="23206" x="7631113" y="2584450"/>
          <p14:tracePt t="23210" x="7639050" y="2584450"/>
          <p14:tracePt t="23214" x="7646988" y="2584450"/>
          <p14:tracePt t="23216" x="7654925" y="2584450"/>
          <p14:tracePt t="23220" x="7662863" y="2576513"/>
          <p14:tracePt t="23226" x="7670800" y="2576513"/>
          <p14:tracePt t="23232" x="7678738" y="2576513"/>
          <p14:tracePt t="23240" x="7686675" y="2576513"/>
          <p14:tracePt t="23248" x="7686675" y="2566988"/>
          <p14:tracePt t="23266" x="7694613" y="2566988"/>
          <p14:tracePt t="23522" x="7686675" y="2566988"/>
          <p14:tracePt t="23528" x="7686675" y="2559050"/>
          <p14:tracePt t="23534" x="7678738" y="2551113"/>
          <p14:tracePt t="23538" x="7670800" y="2543175"/>
          <p14:tracePt t="23542" x="7662863" y="2535238"/>
          <p14:tracePt t="23547" x="7654925" y="2527300"/>
          <p14:tracePt t="23550" x="7646988" y="2519363"/>
          <p14:tracePt t="23554" x="7639050" y="2511425"/>
          <p14:tracePt t="23558" x="7631113" y="2503488"/>
          <p14:tracePt t="23560" x="7623175" y="2503488"/>
          <p14:tracePt t="23564" x="7615238" y="2495550"/>
          <p14:tracePt t="23568" x="7607300" y="2487613"/>
          <p14:tracePt t="23572" x="7599363" y="2487613"/>
          <p14:tracePt t="23574" x="7591425" y="2479675"/>
          <p14:tracePt t="23578" x="7583488" y="2479675"/>
          <p14:tracePt t="23581" x="7583488" y="2471738"/>
          <p14:tracePt t="23585" x="7575550" y="2471738"/>
          <p14:tracePt t="23586" x="7567613" y="2463800"/>
          <p14:tracePt t="23590" x="7559675" y="2463800"/>
          <p14:tracePt t="23594" x="7551738" y="2463800"/>
          <p14:tracePt t="23597" x="7551738" y="2455863"/>
          <p14:tracePt t="23601" x="7543800" y="2455863"/>
          <p14:tracePt t="23602" x="7535863" y="2455863"/>
          <p14:tracePt t="23604" x="7535863" y="2447925"/>
          <p14:tracePt t="23606" x="7527925" y="2447925"/>
          <p14:tracePt t="23610" x="7519988" y="2447925"/>
          <p14:tracePt t="23614" x="7512050" y="2447925"/>
          <p14:tracePt t="23616" x="7512050" y="2439988"/>
          <p14:tracePt t="23618" x="7504113" y="2439988"/>
          <p14:tracePt t="23622" x="7496175" y="2439988"/>
          <p14:tracePt t="23626" x="7486650" y="2439988"/>
          <p14:tracePt t="23628" x="7486650" y="2432050"/>
          <p14:tracePt t="23632" x="7478713" y="2432050"/>
          <p14:tracePt t="23636" x="7470775" y="2432050"/>
          <p14:tracePt t="23642" x="7462838" y="2432050"/>
          <p14:tracePt t="23650" x="7454900" y="2432050"/>
          <p14:tracePt t="23654" x="7454900" y="2424113"/>
          <p14:tracePt t="23656" x="7446963" y="2424113"/>
          <p14:tracePt t="23666" x="7439025" y="2424113"/>
          <p14:tracePt t="23678" x="7431088" y="2424113"/>
          <p14:tracePt t="23688" x="7423150" y="2424113"/>
          <p14:tracePt t="23699" x="7415213" y="2424113"/>
          <p14:tracePt t="23708" x="7407275" y="2424113"/>
          <p14:tracePt t="23720" x="7399338" y="2424113"/>
          <p14:tracePt t="23858" x="7399338" y="2432050"/>
          <p14:tracePt t="23864" x="7391400" y="2432050"/>
          <p14:tracePt t="23876" x="7383463" y="2432050"/>
          <p14:tracePt t="23880" x="7383463" y="2439988"/>
          <p14:tracePt t="23884" x="7375525" y="2439988"/>
          <p14:tracePt t="23890" x="7367588" y="2447925"/>
          <p14:tracePt t="23898" x="7359650" y="2447925"/>
          <p14:tracePt t="23904" x="7351713" y="2455863"/>
          <p14:tracePt t="23913" x="7343775" y="2455863"/>
          <p14:tracePt t="23918" x="7335838" y="2455863"/>
          <p14:tracePt t="23922" x="7335838" y="2463800"/>
          <p14:tracePt t="23926" x="7327900" y="2463800"/>
          <p14:tracePt t="23932" x="7319963" y="2463800"/>
          <p14:tracePt t="23940" x="7312025" y="2463800"/>
          <p14:tracePt t="23950" x="7304088" y="2463800"/>
          <p14:tracePt t="23966" x="7296150" y="2463800"/>
          <p14:tracePt t="23968" x="7296150" y="2471738"/>
          <p14:tracePt t="24008" x="7288213" y="2471738"/>
          <p14:tracePt t="24025" x="7280275" y="2471738"/>
          <p14:tracePt t="24036" x="7272338" y="2471738"/>
          <p14:tracePt t="24174" x="7280275" y="2471738"/>
          <p14:tracePt t="24180" x="7288213" y="2471738"/>
          <p14:tracePt t="24184" x="7296150" y="2471738"/>
          <p14:tracePt t="24188" x="7304088" y="2471738"/>
          <p14:tracePt t="24192" x="7312025" y="2471738"/>
          <p14:tracePt t="24194" x="7319963" y="2471738"/>
          <p14:tracePt t="24198" x="7327900" y="2471738"/>
          <p14:tracePt t="24200" x="7335838" y="2471738"/>
          <p14:tracePt t="24204" x="7343775" y="2471738"/>
          <p14:tracePt t="24206" x="7351713" y="2471738"/>
          <p14:tracePt t="24208" x="7359650" y="2471738"/>
          <p14:tracePt t="24212" x="7367588" y="2471738"/>
          <p14:tracePt t="24215" x="7375525" y="2471738"/>
          <p14:tracePt t="24217" x="7383463" y="2471738"/>
          <p14:tracePt t="24218" x="7391400" y="2471738"/>
          <p14:tracePt t="24220" x="7399338" y="2471738"/>
          <p14:tracePt t="24222" x="7407275" y="2471738"/>
          <p14:tracePt t="24224" x="7415213" y="2471738"/>
          <p14:tracePt t="24226" x="7423150" y="2471738"/>
          <p14:tracePt t="24228" x="7431088" y="2479675"/>
          <p14:tracePt t="24231" x="7439025" y="2479675"/>
          <p14:tracePt t="24233" x="7446963" y="2479675"/>
          <p14:tracePt t="24234" x="7454900" y="2479675"/>
          <p14:tracePt t="24236" x="7462838" y="2479675"/>
          <p14:tracePt t="24238" x="7470775" y="2479675"/>
          <p14:tracePt t="24240" x="7478713" y="2479675"/>
          <p14:tracePt t="24242" x="7486650" y="2479675"/>
          <p14:tracePt t="24244" x="7496175" y="2479675"/>
          <p14:tracePt t="24248" x="7512050" y="2487613"/>
          <p14:tracePt t="24250" x="7527925" y="2487613"/>
          <p14:tracePt t="24252" x="7535863" y="2487613"/>
          <p14:tracePt t="24254" x="7543800" y="2487613"/>
          <p14:tracePt t="24256" x="7551738" y="2495550"/>
          <p14:tracePt t="24258" x="7559675" y="2495550"/>
          <p14:tracePt t="24260" x="7567613" y="2495550"/>
          <p14:tracePt t="24262" x="7575550" y="2495550"/>
          <p14:tracePt t="24265" x="7583488" y="2495550"/>
          <p14:tracePt t="24285" x="7654925" y="2511425"/>
          <p14:tracePt t="24287" x="7662863" y="2511425"/>
          <p14:tracePt t="24288" x="7670800" y="2511425"/>
          <p14:tracePt t="24290" x="7678738" y="2511425"/>
          <p14:tracePt t="24292" x="7686675" y="2511425"/>
          <p14:tracePt t="24294" x="7694613" y="2511425"/>
          <p14:tracePt t="24298" x="7702550" y="2519363"/>
          <p14:tracePt t="24300" x="7710488" y="2519363"/>
          <p14:tracePt t="24302" x="7718425" y="2519363"/>
          <p14:tracePt t="24304" x="7726363" y="2519363"/>
          <p14:tracePt t="24306" x="7734300" y="2519363"/>
          <p14:tracePt t="24310" x="7742238" y="2519363"/>
          <p14:tracePt t="24312" x="7750175" y="2519363"/>
          <p14:tracePt t="24315" x="7758113" y="2519363"/>
          <p14:tracePt t="24318" x="7773988" y="2519363"/>
          <p14:tracePt t="24322" x="7781925" y="2519363"/>
          <p14:tracePt t="24324" x="7789863" y="2519363"/>
          <p14:tracePt t="24326" x="7797800" y="2519363"/>
          <p14:tracePt t="24328" x="7805738" y="2519363"/>
          <p14:tracePt t="24331" x="7813675" y="2527300"/>
          <p14:tracePt t="24335" x="7829550" y="2527300"/>
          <p14:tracePt t="24336" x="7839075" y="2527300"/>
          <p14:tracePt t="24338" x="7847013" y="2527300"/>
          <p14:tracePt t="24340" x="7854950" y="2527300"/>
          <p14:tracePt t="24342" x="7862888" y="2527300"/>
          <p14:tracePt t="24344" x="7870825" y="2527300"/>
          <p14:tracePt t="24350" x="7886700" y="2527300"/>
          <p14:tracePt t="24352" x="7894638" y="2527300"/>
          <p14:tracePt t="24354" x="7902575" y="2527300"/>
          <p14:tracePt t="24356" x="7910513" y="2535238"/>
          <p14:tracePt t="24358" x="7918450" y="2535238"/>
          <p14:tracePt t="24360" x="7926388" y="2535238"/>
          <p14:tracePt t="24364" x="7950200" y="2535238"/>
          <p14:tracePt t="24366" x="7958138" y="2535238"/>
          <p14:tracePt t="24368" x="7966075" y="2535238"/>
          <p14:tracePt t="24370" x="7974013" y="2543175"/>
          <p14:tracePt t="24372" x="7989888" y="2543175"/>
          <p14:tracePt t="24374" x="7997825" y="2543175"/>
          <p14:tracePt t="24376" x="8013700" y="2543175"/>
          <p14:tracePt t="24378" x="8021638" y="2543175"/>
          <p14:tracePt t="24381" x="8029575" y="2543175"/>
          <p14:tracePt t="24384" x="8053388" y="2551113"/>
          <p14:tracePt t="24386" x="8069263" y="2551113"/>
          <p14:tracePt t="24388" x="8077200" y="2551113"/>
          <p14:tracePt t="24390" x="8093075" y="2551113"/>
          <p14:tracePt t="24392" x="8101013" y="2559050"/>
          <p14:tracePt t="24394" x="8116888" y="2559050"/>
          <p14:tracePt t="24397" x="8124825" y="2559050"/>
          <p14:tracePt t="24399" x="8140700" y="2559050"/>
          <p14:tracePt t="24401" x="8148638" y="2559050"/>
          <p14:tracePt t="24402" x="8164513" y="2559050"/>
          <p14:tracePt t="24404" x="8172450" y="2559050"/>
          <p14:tracePt t="24406" x="8189913" y="2566988"/>
          <p14:tracePt t="24408" x="8197850" y="2566988"/>
          <p14:tracePt t="24410" x="8213725" y="2566988"/>
          <p14:tracePt t="24412" x="8221663" y="2566988"/>
          <p14:tracePt t="24414" x="8237538" y="2566988"/>
          <p14:tracePt t="24417" x="8245475" y="2566988"/>
          <p14:tracePt t="24418" x="8261350" y="2566988"/>
          <p14:tracePt t="24420" x="8269288" y="2566988"/>
          <p14:tracePt t="24422" x="8285163" y="2566988"/>
          <p14:tracePt t="24424" x="8293100" y="2566988"/>
          <p14:tracePt t="24426" x="8308975" y="2566988"/>
          <p14:tracePt t="24428" x="8316913" y="2566988"/>
          <p14:tracePt t="24430" x="8332788" y="2566988"/>
          <p14:tracePt t="24432" x="8340725" y="2566988"/>
          <p14:tracePt t="24434" x="8356600" y="2566988"/>
          <p14:tracePt t="24436" x="8364538" y="2576513"/>
          <p14:tracePt t="24438" x="8372475" y="2576513"/>
          <p14:tracePt t="24440" x="8388350" y="2576513"/>
          <p14:tracePt t="24442" x="8396288" y="2576513"/>
          <p14:tracePt t="24444" x="8412163" y="2576513"/>
          <p14:tracePt t="24447" x="8420100" y="2576513"/>
          <p14:tracePt t="24449" x="8428038" y="2576513"/>
          <p14:tracePt t="24450" x="8435975" y="2576513"/>
          <p14:tracePt t="24452" x="8451850" y="2576513"/>
          <p14:tracePt t="24454" x="8459788" y="2576513"/>
          <p14:tracePt t="24456" x="8467725" y="2576513"/>
          <p14:tracePt t="24458" x="8483600" y="2576513"/>
          <p14:tracePt t="24460" x="8491538" y="2576513"/>
          <p14:tracePt t="24462" x="8499475" y="2576513"/>
          <p14:tracePt t="24465" x="8515350" y="2576513"/>
          <p14:tracePt t="24466" x="8523288" y="2576513"/>
          <p14:tracePt t="24468" x="8531225" y="2576513"/>
          <p14:tracePt t="24470" x="8540750" y="2576513"/>
          <p14:tracePt t="24472" x="8548688" y="2576513"/>
          <p14:tracePt t="24474" x="8564563" y="2576513"/>
          <p14:tracePt t="24476" x="8572500" y="2576513"/>
          <p14:tracePt t="24478" x="8580438" y="2576513"/>
          <p14:tracePt t="24480" x="8588375" y="2576513"/>
          <p14:tracePt t="24482" x="8596313" y="2576513"/>
          <p14:tracePt t="24484" x="8604250" y="2576513"/>
          <p14:tracePt t="24486" x="8612188" y="2576513"/>
          <p14:tracePt t="24488" x="8620125" y="2576513"/>
          <p14:tracePt t="24490" x="8628063" y="2576513"/>
          <p14:tracePt t="24492" x="8636000" y="2576513"/>
          <p14:tracePt t="24494" x="8651875" y="2576513"/>
          <p14:tracePt t="24498" x="8667750" y="2576513"/>
          <p14:tracePt t="24500" x="8675688" y="2576513"/>
          <p14:tracePt t="24502" x="8683625" y="2576513"/>
          <p14:tracePt t="24504" x="8691563" y="2576513"/>
          <p14:tracePt t="24506" x="8699500" y="2576513"/>
          <p14:tracePt t="24508" x="8715375" y="2576513"/>
          <p14:tracePt t="24510" x="8723313" y="2576513"/>
          <p14:tracePt t="24512" x="8731250" y="2576513"/>
          <p14:tracePt t="24515" x="8739188" y="2576513"/>
          <p14:tracePt t="24516" x="8747125" y="2576513"/>
          <p14:tracePt t="24518" x="8755063" y="2576513"/>
          <p14:tracePt t="24520" x="8770938" y="2576513"/>
          <p14:tracePt t="24522" x="8778875" y="2576513"/>
          <p14:tracePt t="24524" x="8786813" y="2576513"/>
          <p14:tracePt t="24526" x="8794750" y="2576513"/>
          <p14:tracePt t="24528" x="8810625" y="2576513"/>
          <p14:tracePt t="24531" x="8818563" y="2576513"/>
          <p14:tracePt t="24532" x="8826500" y="2576513"/>
          <p14:tracePt t="24534" x="8834438" y="2576513"/>
          <p14:tracePt t="24536" x="8842375" y="2576513"/>
          <p14:tracePt t="24538" x="8858250" y="2576513"/>
          <p14:tracePt t="24540" x="8866188" y="2576513"/>
          <p14:tracePt t="24542" x="8874125" y="2576513"/>
          <p14:tracePt t="24544" x="8891588" y="2576513"/>
          <p14:tracePt t="24547" x="8899525" y="2576513"/>
          <p14:tracePt t="24549" x="8907463" y="2576513"/>
          <p14:tracePt t="24551" x="8923338" y="2576513"/>
          <p14:tracePt t="24552" x="8931275" y="2576513"/>
          <p14:tracePt t="24554" x="8939213" y="2576513"/>
          <p14:tracePt t="24556" x="8955088" y="2576513"/>
          <p14:tracePt t="24558" x="8963025" y="2576513"/>
          <p14:tracePt t="24560" x="8978900" y="2576513"/>
          <p14:tracePt t="24562" x="8986838" y="2566988"/>
          <p14:tracePt t="24565" x="9002713" y="2566988"/>
          <p14:tracePt t="24568" x="9026525" y="2566988"/>
          <p14:tracePt t="24570" x="9034463" y="2566988"/>
          <p14:tracePt t="24572" x="9042400" y="2566988"/>
          <p14:tracePt t="24574" x="9058275" y="2566988"/>
          <p14:tracePt t="24576" x="9066213" y="2566988"/>
          <p14:tracePt t="24578" x="9074150" y="2566988"/>
          <p14:tracePt t="24581" x="9090025" y="2559050"/>
          <p14:tracePt t="24584" x="9105900" y="2559050"/>
          <p14:tracePt t="24586" x="9113838" y="2559050"/>
          <p14:tracePt t="24588" x="9121775" y="2559050"/>
          <p14:tracePt t="24590" x="9137650" y="2559050"/>
          <p14:tracePt t="24592" x="9145588" y="2559050"/>
          <p14:tracePt t="24594" x="9153525" y="2559050"/>
          <p14:tracePt t="24596" x="9161463" y="2559050"/>
          <p14:tracePt t="24597" x="9169400" y="2559050"/>
          <p14:tracePt t="24599" x="9177338" y="2559050"/>
          <p14:tracePt t="24601" x="9185275" y="2559050"/>
          <p14:tracePt t="24603" x="9193213" y="2551113"/>
          <p14:tracePt t="24605" x="9201150" y="2551113"/>
          <p14:tracePt t="24607" x="9209088" y="2551113"/>
          <p14:tracePt t="24609" x="9217025" y="2551113"/>
          <p14:tracePt t="24611" x="9224963" y="2559050"/>
          <p14:tracePt t="24614" x="9234488" y="2559050"/>
          <p14:tracePt t="24615" x="9242425" y="2559050"/>
          <p14:tracePt t="24617" x="9250363" y="2559050"/>
          <p14:tracePt t="24619" x="9258300" y="2559050"/>
          <p14:tracePt t="24621" x="9266238" y="2559050"/>
          <p14:tracePt t="24625" x="9274175" y="2559050"/>
          <p14:tracePt t="24627" x="9282113" y="2559050"/>
          <p14:tracePt t="24631" x="9290050" y="2559050"/>
          <p14:tracePt t="24633" x="9297988" y="2559050"/>
          <p14:tracePt t="24637" x="9305925" y="2559050"/>
          <p14:tracePt t="24641" x="9313863" y="2559050"/>
          <p14:tracePt t="24646" x="9321800" y="2559050"/>
          <p14:tracePt t="24649" x="9329738" y="2559050"/>
          <p14:tracePt t="24655" x="9337675" y="2559050"/>
          <p14:tracePt t="24661" x="9345613" y="2559050"/>
          <p14:tracePt t="24665" x="9353550" y="2559050"/>
          <p14:tracePt t="24673" x="9361488" y="2559050"/>
          <p14:tracePt t="24680" x="9369425" y="2559050"/>
          <p14:tracePt t="24683" x="9369425" y="2551113"/>
          <p14:tracePt t="24688" x="9377363" y="2551113"/>
          <p14:tracePt t="24694" x="9385300" y="2551113"/>
          <p14:tracePt t="24700" x="9393238" y="2551113"/>
          <p14:tracePt t="24706" x="9401175" y="2551113"/>
          <p14:tracePt t="24710" x="9409113" y="2551113"/>
          <p14:tracePt t="24712" x="9409113" y="2543175"/>
          <p14:tracePt t="24714" x="9417050" y="2543175"/>
          <p14:tracePt t="24718" x="9424988" y="2543175"/>
          <p14:tracePt t="24724" x="9432925" y="2543175"/>
          <p14:tracePt t="24726" x="9432925" y="2535238"/>
          <p14:tracePt t="24728" x="9440863" y="2535238"/>
          <p14:tracePt t="24732" x="9448800" y="2535238"/>
          <p14:tracePt t="24738" x="9456738" y="2535238"/>
          <p14:tracePt t="24740" x="9456738" y="2527300"/>
          <p14:tracePt t="24742" x="9464675" y="2527300"/>
          <p14:tracePt t="24749" x="9472613" y="2527300"/>
          <p14:tracePt t="24752" x="9480550" y="2527300"/>
          <p14:tracePt t="24754" x="9480550" y="2519363"/>
          <p14:tracePt t="24758" x="9488488" y="2519363"/>
          <p14:tracePt t="24764" x="9496425" y="2519363"/>
          <p14:tracePt t="24770" x="9504363" y="2519363"/>
          <p14:tracePt t="24778" x="9512300" y="2511425"/>
          <p14:tracePt t="26973" x="9512300" y="2519363"/>
          <p14:tracePt t="26976" x="9504363" y="2519363"/>
          <p14:tracePt t="26980" x="9496425" y="2519363"/>
          <p14:tracePt t="26982" x="9496425" y="2527300"/>
          <p14:tracePt t="26984" x="9488488" y="2527300"/>
          <p14:tracePt t="26988" x="9480550" y="2535238"/>
          <p14:tracePt t="26992" x="9472613" y="2535238"/>
          <p14:tracePt t="26994" x="9464675" y="2535238"/>
          <p14:tracePt t="26997" x="9464675" y="2543175"/>
          <p14:tracePt t="26999" x="9456738" y="2543175"/>
          <p14:tracePt t="27002" x="9448800" y="2543175"/>
          <p14:tracePt t="27006" x="9440863" y="2551113"/>
          <p14:tracePt t="27008" x="9432925" y="2551113"/>
          <p14:tracePt t="27012" x="9424988" y="2551113"/>
          <p14:tracePt t="27016" x="9417050" y="2559050"/>
          <p14:tracePt t="27018" x="9409113" y="2559050"/>
          <p14:tracePt t="27022" x="9401175" y="2566988"/>
          <p14:tracePt t="27026" x="9393238" y="2566988"/>
          <p14:tracePt t="27028" x="9393238" y="2576513"/>
          <p14:tracePt t="27031" x="9385300" y="2576513"/>
          <p14:tracePt t="27034" x="9369425" y="2576513"/>
          <p14:tracePt t="27036" x="9361488" y="2576513"/>
          <p14:tracePt t="27038" x="9353550" y="2584450"/>
          <p14:tracePt t="27040" x="9345613" y="2584450"/>
          <p14:tracePt t="27042" x="9337675" y="2584450"/>
          <p14:tracePt t="27044" x="9329738" y="2584450"/>
          <p14:tracePt t="27049" x="9321800" y="2584450"/>
          <p14:tracePt t="27052" x="9305925" y="2592388"/>
          <p14:tracePt t="27054" x="9297988" y="2592388"/>
          <p14:tracePt t="27055" x="9290050" y="2592388"/>
          <p14:tracePt t="27059" x="9282113" y="2592388"/>
          <p14:tracePt t="27061" x="9274175" y="2592388"/>
          <p14:tracePt t="27065" x="9266238" y="2600325"/>
          <p14:tracePt t="27067" x="9258300" y="2600325"/>
          <p14:tracePt t="27071" x="9250363" y="2600325"/>
          <p14:tracePt t="27075" x="9242425" y="2600325"/>
          <p14:tracePt t="27077" x="9234488" y="2600325"/>
          <p14:tracePt t="27080" x="9234488" y="2608263"/>
          <p14:tracePt t="27082" x="9224963" y="2608263"/>
          <p14:tracePt t="27083" x="9217025" y="2608263"/>
          <p14:tracePt t="27087" x="9209088" y="2608263"/>
          <p14:tracePt t="27089" x="9201150" y="2608263"/>
          <p14:tracePt t="27093" x="9193213" y="2616200"/>
          <p14:tracePt t="27096" x="9185275" y="2616200"/>
          <p14:tracePt t="27099" x="9177338" y="2616200"/>
          <p14:tracePt t="27101" x="9169400" y="2616200"/>
          <p14:tracePt t="27105" x="9161463" y="2616200"/>
          <p14:tracePt t="27107" x="9153525" y="2616200"/>
          <p14:tracePt t="27109" x="9145588" y="2624138"/>
          <p14:tracePt t="27111" x="9137650" y="2624138"/>
          <p14:tracePt t="27116" x="9129713" y="2624138"/>
          <p14:tracePt t="27118" x="9121775" y="2624138"/>
          <p14:tracePt t="27120" x="9113838" y="2624138"/>
          <p14:tracePt t="27122" x="9105900" y="2624138"/>
          <p14:tracePt t="27124" x="9097963" y="2632075"/>
          <p14:tracePt t="27126" x="9090025" y="2632075"/>
          <p14:tracePt t="27128" x="9082088" y="2632075"/>
          <p14:tracePt t="27131" x="9074150" y="2632075"/>
          <p14:tracePt t="27134" x="9058275" y="2632075"/>
          <p14:tracePt t="27136" x="9050338" y="2640013"/>
          <p14:tracePt t="27138" x="9042400" y="2640013"/>
          <p14:tracePt t="27140" x="9034463" y="2640013"/>
          <p14:tracePt t="27142" x="9026525" y="2640013"/>
          <p14:tracePt t="27144" x="9018588" y="2640013"/>
          <p14:tracePt t="27148" x="9002713" y="2647950"/>
          <p14:tracePt t="27150" x="8986838" y="2647950"/>
          <p14:tracePt t="27152" x="8978900" y="2647950"/>
          <p14:tracePt t="27154" x="8970963" y="2647950"/>
          <p14:tracePt t="27156" x="8963025" y="2647950"/>
          <p14:tracePt t="27158" x="8955088" y="2647950"/>
          <p14:tracePt t="27160" x="8947150" y="2655888"/>
          <p14:tracePt t="27164" x="8923338" y="2655888"/>
          <p14:tracePt t="27166" x="8915400" y="2663825"/>
          <p14:tracePt t="27168" x="8907463" y="2663825"/>
          <p14:tracePt t="27170" x="8899525" y="2663825"/>
          <p14:tracePt t="27172" x="8891588" y="2663825"/>
          <p14:tracePt t="27174" x="8874125" y="2671763"/>
          <p14:tracePt t="27176" x="8866188" y="2671763"/>
          <p14:tracePt t="27178" x="8858250" y="2671763"/>
          <p14:tracePt t="27180" x="8850313" y="2671763"/>
          <p14:tracePt t="27183" x="8842375" y="2679700"/>
          <p14:tracePt t="27185" x="8826500" y="2679700"/>
          <p14:tracePt t="27186" x="8818563" y="2679700"/>
          <p14:tracePt t="27188" x="8810625" y="2679700"/>
          <p14:tracePt t="27190" x="8802688" y="2679700"/>
          <p14:tracePt t="27192" x="8794750" y="2687638"/>
          <p14:tracePt t="27194" x="8786813" y="2687638"/>
          <p14:tracePt t="27197" x="8778875" y="2687638"/>
          <p14:tracePt t="27199" x="8770938" y="2687638"/>
          <p14:tracePt t="27201" x="8763000" y="2695575"/>
          <p14:tracePt t="27202" x="8755063" y="2695575"/>
          <p14:tracePt t="27204" x="8747125" y="2695575"/>
          <p14:tracePt t="27206" x="8739188" y="2695575"/>
          <p14:tracePt t="27208" x="8731250" y="2703513"/>
          <p14:tracePt t="27210" x="8723313" y="2703513"/>
          <p14:tracePt t="27212" x="8715375" y="2703513"/>
          <p14:tracePt t="27214" x="8707438" y="2703513"/>
          <p14:tracePt t="27218" x="8691563" y="2703513"/>
          <p14:tracePt t="27220" x="8683625" y="2711450"/>
          <p14:tracePt t="27224" x="8675688" y="2711450"/>
          <p14:tracePt t="27226" x="8667750" y="2711450"/>
          <p14:tracePt t="27228" x="8659813" y="2711450"/>
          <p14:tracePt t="27230" x="8651875" y="2719388"/>
          <p14:tracePt t="27234" x="8643938" y="2719388"/>
          <p14:tracePt t="27236" x="8636000" y="2719388"/>
          <p14:tracePt t="27240" x="8628063" y="2719388"/>
          <p14:tracePt t="27242" x="8620125" y="2727325"/>
          <p14:tracePt t="27244" x="8612188" y="2727325"/>
          <p14:tracePt t="27249" x="8604250" y="2727325"/>
          <p14:tracePt t="27250" x="8596313" y="2727325"/>
          <p14:tracePt t="27254" x="8588375" y="2735263"/>
          <p14:tracePt t="27256" x="8580438" y="2735263"/>
          <p14:tracePt t="27260" x="8572500" y="2735263"/>
          <p14:tracePt t="27264" x="8564563" y="2735263"/>
          <p14:tracePt t="27266" x="8556625" y="2743200"/>
          <p14:tracePt t="27270" x="8548688" y="2743200"/>
          <p14:tracePt t="27272" x="8540750" y="2743200"/>
          <p14:tracePt t="27276" x="8531225" y="2743200"/>
          <p14:tracePt t="27280" x="8523288" y="2751138"/>
          <p14:tracePt t="27284" x="8515350" y="2751138"/>
          <p14:tracePt t="27287" x="8507413" y="2751138"/>
          <p14:tracePt t="27290" x="8499475" y="2751138"/>
          <p14:tracePt t="27294" x="8491538" y="2751138"/>
          <p14:tracePt t="27299" x="8483600" y="2759075"/>
          <p14:tracePt t="27302" x="8475663" y="2759075"/>
          <p14:tracePt t="27308" x="8467725" y="2759075"/>
          <p14:tracePt t="27314" x="8459788" y="2759075"/>
          <p14:tracePt t="27322" x="8451850" y="2759075"/>
          <p14:tracePt t="27328" x="8451850" y="2767013"/>
          <p14:tracePt t="27420" x="8451850" y="2759075"/>
          <p14:tracePt t="27438" x="8459788" y="2759075"/>
          <p14:tracePt t="27446" x="8467725" y="2759075"/>
          <p14:tracePt t="27449" x="8467725" y="2751138"/>
          <p14:tracePt t="27452" x="8475663" y="2751138"/>
          <p14:tracePt t="27456" x="8483600" y="2743200"/>
          <p14:tracePt t="27460" x="8491538" y="2743200"/>
          <p14:tracePt t="27466" x="8499475" y="2735263"/>
          <p14:tracePt t="27470" x="8507413" y="2735263"/>
          <p14:tracePt t="27476" x="8515350" y="2727325"/>
          <p14:tracePt t="27481" x="8523288" y="2727325"/>
          <p14:tracePt t="27486" x="8531225" y="2727325"/>
          <p14:tracePt t="27492" x="8540750" y="2719388"/>
          <p14:tracePt t="27499" x="8548688" y="2719388"/>
          <p14:tracePt t="27504" x="8556625" y="2719388"/>
          <p14:tracePt t="27510" x="8564563" y="2719388"/>
          <p14:tracePt t="27516" x="8564563" y="2711450"/>
          <p14:tracePt t="27518" x="8572500" y="2711450"/>
          <p14:tracePt t="27526" x="8580438" y="2711450"/>
          <p14:tracePt t="27544" x="8588375" y="2711450"/>
          <p14:tracePt t="27644" x="8588375" y="2703513"/>
          <p14:tracePt t="27654" x="8580438" y="2703513"/>
          <p14:tracePt t="27664" x="8572500" y="2695575"/>
          <p14:tracePt t="27670" x="8564563" y="2695575"/>
          <p14:tracePt t="27672" x="8556625" y="2695575"/>
          <p14:tracePt t="27676" x="8548688" y="2687638"/>
          <p14:tracePt t="27681" x="8540750" y="2687638"/>
          <p14:tracePt t="27683" x="8531225" y="2687638"/>
          <p14:tracePt t="27686" x="8523288" y="2687638"/>
          <p14:tracePt t="27688" x="8515350" y="2679700"/>
          <p14:tracePt t="27692" x="8507413" y="2679700"/>
          <p14:tracePt t="27694" x="8499475" y="2679700"/>
          <p14:tracePt t="27698" x="8483600" y="2679700"/>
          <p14:tracePt t="27702" x="8475663" y="2671763"/>
          <p14:tracePt t="27704" x="8467725" y="2671763"/>
          <p14:tracePt t="27706" x="8459788" y="2671763"/>
          <p14:tracePt t="27710" x="8451850" y="2671763"/>
          <p14:tracePt t="27714" x="8435975" y="2671763"/>
          <p14:tracePt t="27717" x="8435975" y="2663825"/>
          <p14:tracePt t="27718" x="8428038" y="2663825"/>
          <p14:tracePt t="27720" x="8420100" y="2663825"/>
          <p14:tracePt t="27722" x="8412163" y="2663825"/>
          <p14:tracePt t="27724" x="8404225" y="2663825"/>
          <p14:tracePt t="27728" x="8396288" y="2663825"/>
          <p14:tracePt t="27731" x="8388350" y="2663825"/>
          <p14:tracePt t="27732" x="8380413" y="2663825"/>
          <p14:tracePt t="27734" x="8372475" y="2663825"/>
          <p14:tracePt t="27736" x="8372475" y="2655888"/>
          <p14:tracePt t="27738" x="8364538" y="2655888"/>
          <p14:tracePt t="27740" x="8356600" y="2655888"/>
          <p14:tracePt t="27742" x="8348663" y="2655888"/>
          <p14:tracePt t="27744" x="8340725" y="2655888"/>
          <p14:tracePt t="27748" x="8332788" y="2655888"/>
          <p14:tracePt t="27750" x="8324850" y="2655888"/>
          <p14:tracePt t="27754" x="8316913" y="2655888"/>
          <p14:tracePt t="27756" x="8308975" y="2655888"/>
          <p14:tracePt t="27760" x="8301038" y="2655888"/>
          <p14:tracePt t="27762" x="8293100" y="2655888"/>
          <p14:tracePt t="27766" x="8285163" y="2655888"/>
          <p14:tracePt t="27770" x="8277225" y="2655888"/>
          <p14:tracePt t="27774" x="8269288" y="2655888"/>
          <p14:tracePt t="27778" x="8261350" y="2655888"/>
          <p14:tracePt t="27782" x="8253413" y="2655888"/>
          <p14:tracePt t="27788" x="8245475" y="2655888"/>
          <p14:tracePt t="27797" x="8237538" y="2655888"/>
          <p14:tracePt t="27804" x="8229600" y="2655888"/>
          <p14:tracePt t="27824" x="8221663" y="2655888"/>
          <p14:tracePt t="27850" x="8213725" y="2655888"/>
          <p14:tracePt t="27868" x="8205788" y="2655888"/>
          <p14:tracePt t="27886" x="8197850" y="2655888"/>
          <p14:tracePt t="28126" x="8189913" y="2655888"/>
          <p14:tracePt t="28132" x="8180388" y="2655888"/>
          <p14:tracePt t="28136" x="8172450" y="2655888"/>
          <p14:tracePt t="28140" x="8164513" y="2655888"/>
          <p14:tracePt t="28142" x="8156575" y="2655888"/>
          <p14:tracePt t="28144" x="8156575" y="2647950"/>
          <p14:tracePt t="28148" x="8140700" y="2647950"/>
          <p14:tracePt t="28150" x="8132763" y="2647950"/>
          <p14:tracePt t="28152" x="8124825" y="2647950"/>
          <p14:tracePt t="28154" x="8116888" y="2640013"/>
          <p14:tracePt t="28156" x="8108950" y="2640013"/>
          <p14:tracePt t="28160" x="8101013" y="2640013"/>
          <p14:tracePt t="28162" x="8093075" y="2640013"/>
          <p14:tracePt t="28164" x="8085138" y="2632075"/>
          <p14:tracePt t="28166" x="8077200" y="2632075"/>
          <p14:tracePt t="28168" x="8069263" y="2632075"/>
          <p14:tracePt t="28170" x="8061325" y="2632075"/>
          <p14:tracePt t="28174" x="8053388" y="2632075"/>
          <p14:tracePt t="28176" x="8045450" y="2632075"/>
          <p14:tracePt t="28178" x="8037513" y="2624138"/>
          <p14:tracePt t="28181" x="8029575" y="2624138"/>
          <p14:tracePt t="28184" x="8021638" y="2624138"/>
          <p14:tracePt t="28184" x="8013700" y="2624138"/>
          <p14:tracePt t="28186" x="8005763" y="2624138"/>
          <p14:tracePt t="28188" x="7997825" y="2624138"/>
          <p14:tracePt t="28190" x="7989888" y="2624138"/>
          <p14:tracePt t="28192" x="7981950" y="2624138"/>
          <p14:tracePt t="28194" x="7974013" y="2624138"/>
          <p14:tracePt t="28198" x="7958138" y="2624138"/>
          <p14:tracePt t="28200" x="7950200" y="2624138"/>
          <p14:tracePt t="28202" x="7942263" y="2624138"/>
          <p14:tracePt t="28204" x="7934325" y="2624138"/>
          <p14:tracePt t="28206" x="7926388" y="2624138"/>
          <p14:tracePt t="28208" x="7918450" y="2624138"/>
          <p14:tracePt t="28210" x="7910513" y="2624138"/>
          <p14:tracePt t="28214" x="7902575" y="2624138"/>
          <p14:tracePt t="28216" x="7894638" y="2624138"/>
          <p14:tracePt t="28218" x="7886700" y="2624138"/>
          <p14:tracePt t="28220" x="7878763" y="2624138"/>
          <p14:tracePt t="28224" x="7870825" y="2624138"/>
          <p14:tracePt t="28226" x="7862888" y="2624138"/>
          <p14:tracePt t="28228" x="7854950" y="2624138"/>
          <p14:tracePt t="28231" x="7847013" y="2624138"/>
          <p14:tracePt t="28232" x="7839075" y="2624138"/>
          <p14:tracePt t="28236" x="7829550" y="2624138"/>
          <p14:tracePt t="28238" x="7821613" y="2624138"/>
          <p14:tracePt t="28240" x="7813675" y="2624138"/>
          <p14:tracePt t="28244" x="7805738" y="2624138"/>
          <p14:tracePt t="28248" x="7797800" y="2624138"/>
          <p14:tracePt t="28250" x="7789863" y="2624138"/>
          <p14:tracePt t="28254" x="7781925" y="2624138"/>
          <p14:tracePt t="28260" x="7773988" y="2624138"/>
          <p14:tracePt t="28266" x="7766050" y="2624138"/>
          <p14:tracePt t="28284" x="7750175" y="2624138"/>
          <p14:tracePt t="28288" x="7742238" y="2624138"/>
          <p14:tracePt t="28297" x="7734300" y="2624138"/>
          <p14:tracePt t="28302" x="7734300" y="2632075"/>
          <p14:tracePt t="28306" x="7726363" y="2632075"/>
          <p14:tracePt t="28320" x="7718425" y="2632075"/>
          <p14:tracePt t="28336" x="7710488" y="2632075"/>
          <p14:tracePt t="28340" x="7710488" y="2640013"/>
          <p14:tracePt t="28354" x="7702550" y="2640013"/>
          <p14:tracePt t="28376" x="7694613" y="2640013"/>
          <p14:tracePt t="28388" x="7694613" y="2647950"/>
          <p14:tracePt t="28404" x="7686675" y="2647950"/>
          <p14:tracePt t="28424" x="7678738" y="2647950"/>
          <p14:tracePt t="28442" x="7670800" y="2647950"/>
          <p14:tracePt t="28452" x="7670800" y="2655888"/>
          <p14:tracePt t="28458" x="7662863" y="2655888"/>
          <p14:tracePt t="28472" x="7654925" y="2655888"/>
          <p14:tracePt t="28484" x="7646988" y="2655888"/>
          <p14:tracePt t="28497" x="7639050" y="2655888"/>
          <p14:tracePt t="28510" x="7631113" y="2655888"/>
          <p14:tracePt t="28530" x="7623175" y="2655888"/>
          <p14:tracePt t="28548" x="7615238" y="2655888"/>
          <p14:tracePt t="28560" x="7607300" y="2655888"/>
          <p14:tracePt t="28566" x="7599363" y="2655888"/>
          <p14:tracePt t="28574" x="7591425" y="2655888"/>
          <p14:tracePt t="28578" x="7583488" y="2655888"/>
          <p14:tracePt t="28584" x="7575550" y="2655888"/>
          <p14:tracePt t="28588" x="7567613" y="2655888"/>
          <p14:tracePt t="28592" x="7559675" y="2655888"/>
          <p14:tracePt t="28598" x="7551738" y="2647950"/>
          <p14:tracePt t="28600" x="7543800" y="2647950"/>
          <p14:tracePt t="28604" x="7535863" y="2647950"/>
          <p14:tracePt t="28608" x="7527925" y="2647950"/>
          <p14:tracePt t="28612" x="7519988" y="2640013"/>
          <p14:tracePt t="28616" x="7512050" y="2640013"/>
          <p14:tracePt t="28618" x="7504113" y="2640013"/>
          <p14:tracePt t="28622" x="7496175" y="2632075"/>
          <p14:tracePt t="28626" x="7486650" y="2632075"/>
          <p14:tracePt t="28629" x="7478713" y="2624138"/>
          <p14:tracePt t="28632" x="7470775" y="2624138"/>
          <p14:tracePt t="28634" x="7462838" y="2616200"/>
          <p14:tracePt t="28638" x="7454900" y="2616200"/>
          <p14:tracePt t="28640" x="7454900" y="2608263"/>
          <p14:tracePt t="28642" x="7446963" y="2608263"/>
          <p14:tracePt t="28644" x="7439025" y="2608263"/>
          <p14:tracePt t="28648" x="7431088" y="2600325"/>
          <p14:tracePt t="28652" x="7423150" y="2592388"/>
          <p14:tracePt t="28656" x="7415213" y="2592388"/>
          <p14:tracePt t="28658" x="7415213" y="2584450"/>
          <p14:tracePt t="28660" x="7407275" y="2584450"/>
          <p14:tracePt t="28662" x="7399338" y="2576513"/>
          <p14:tracePt t="28667" x="7391400" y="2566988"/>
          <p14:tracePt t="28670" x="7383463" y="2566988"/>
          <p14:tracePt t="28672" x="7383463" y="2559050"/>
          <p14:tracePt t="28674" x="7375525" y="2559050"/>
          <p14:tracePt t="28676" x="7367588" y="2551113"/>
          <p14:tracePt t="28678" x="7367588" y="2543175"/>
          <p14:tracePt t="28681" x="7359650" y="2543175"/>
          <p14:tracePt t="28682" x="7359650" y="2535238"/>
          <p14:tracePt t="28686" x="7343775" y="2527300"/>
          <p14:tracePt t="28690" x="7335838" y="2519363"/>
          <p14:tracePt t="28694" x="7327900" y="2511425"/>
          <p14:tracePt t="28699" x="7319963" y="2503488"/>
          <p14:tracePt t="28702" x="7319963" y="2495550"/>
          <p14:tracePt t="28704" x="7312025" y="2495550"/>
          <p14:tracePt t="28706" x="7312025" y="2487613"/>
          <p14:tracePt t="28708" x="7304088" y="2487613"/>
          <p14:tracePt t="28710" x="7304088" y="2479675"/>
          <p14:tracePt t="28714" x="7296150" y="2471738"/>
          <p14:tracePt t="28720" x="7288213" y="2463800"/>
          <p14:tracePt t="28724" x="7288213" y="2455863"/>
          <p14:tracePt t="28726" x="7280275" y="2455863"/>
          <p14:tracePt t="28733" x="7280275" y="2447925"/>
          <p14:tracePt t="28734" x="7272338" y="2447925"/>
          <p14:tracePt t="28742" x="7272338" y="2439988"/>
          <p14:tracePt t="28747" x="7264400" y="2439988"/>
          <p14:tracePt t="28914" x="7264400" y="2447925"/>
          <p14:tracePt t="28917" x="7256463" y="2447925"/>
          <p14:tracePt t="28932" x="7256463" y="2455863"/>
          <p14:tracePt t="28934" x="7248525" y="2455863"/>
          <p14:tracePt t="29092" x="7248525" y="2447925"/>
          <p14:tracePt t="29101" x="7248525" y="2439988"/>
          <p14:tracePt t="29106" x="7256463" y="2439988"/>
          <p14:tracePt t="29110" x="7256463" y="2432050"/>
          <p14:tracePt t="29124" x="7256463" y="2424113"/>
          <p14:tracePt t="29147" x="7256463" y="2416175"/>
          <p14:tracePt t="29389" x="7256463" y="2408238"/>
          <p14:tracePt t="29393" x="7248525" y="2408238"/>
          <p14:tracePt t="29395" x="7240588" y="2400300"/>
          <p14:tracePt t="29401" x="7232650" y="2392363"/>
          <p14:tracePt t="29406" x="7224713" y="2392363"/>
          <p14:tracePt t="29407" x="7224713" y="2384425"/>
          <p14:tracePt t="29411" x="7216775" y="2384425"/>
          <p14:tracePt t="29415" x="7208838" y="2376488"/>
          <p14:tracePt t="29419" x="7200900" y="2376488"/>
          <p14:tracePt t="29421" x="7200900" y="2368550"/>
          <p14:tracePt t="29423" x="7192963" y="2368550"/>
          <p14:tracePt t="29427" x="7185025" y="2368550"/>
          <p14:tracePt t="29429" x="7185025" y="2360613"/>
          <p14:tracePt t="29431" x="7177088" y="2360613"/>
          <p14:tracePt t="29437" x="7169150" y="2352675"/>
          <p14:tracePt t="29441" x="7161213" y="2352675"/>
          <p14:tracePt t="29446" x="7153275" y="2344738"/>
          <p14:tracePt t="29449" x="7145338" y="2344738"/>
          <p14:tracePt t="29455" x="7135813" y="2336800"/>
          <p14:tracePt t="29462" x="7127875" y="2336800"/>
          <p14:tracePt t="29468" x="7127875" y="2328863"/>
          <p14:tracePt t="29468" x="7119938" y="2328863"/>
          <p14:tracePt t="29474" x="7112000" y="2328863"/>
          <p14:tracePt t="29481" x="7104063" y="2320925"/>
          <p14:tracePt t="29486" x="7096125" y="2320925"/>
          <p14:tracePt t="29494" x="7088188" y="2312988"/>
          <p14:tracePt t="29502" x="7080250" y="2312988"/>
          <p14:tracePt t="29510" x="7072313" y="2312988"/>
          <p14:tracePt t="29514" x="7072313" y="2305050"/>
          <p14:tracePt t="29524" x="7064375" y="2305050"/>
          <p14:tracePt t="29536" x="7056438" y="2297113"/>
          <p14:tracePt t="29552" x="7048500" y="2297113"/>
          <p14:tracePt t="29560" x="7048500" y="2289175"/>
          <p14:tracePt t="29620" x="7040563" y="2289175"/>
          <p14:tracePt t="29628" x="7040563" y="2281238"/>
          <p14:tracePt t="29638" x="7032625" y="2281238"/>
          <p14:tracePt t="29640" x="7032625" y="2273300"/>
          <p14:tracePt t="29648" x="7024688" y="2273300"/>
          <p14:tracePt t="29650" x="7024688" y="2265363"/>
          <p14:tracePt t="29656" x="7016750" y="2265363"/>
          <p14:tracePt t="29658" x="7016750" y="2257425"/>
          <p14:tracePt t="29664" x="7008813" y="2257425"/>
          <p14:tracePt t="29666" x="7008813" y="2249488"/>
          <p14:tracePt t="29668" x="7000875" y="2249488"/>
          <p14:tracePt t="29674" x="7000875" y="2241550"/>
          <p14:tracePt t="29676" x="6992938" y="2241550"/>
          <p14:tracePt t="29683" x="6992938" y="2233613"/>
          <p14:tracePt t="29684" x="6985000" y="2233613"/>
          <p14:tracePt t="29690" x="6985000" y="2224088"/>
          <p14:tracePt t="29692" x="6977063" y="2224088"/>
          <p14:tracePt t="29700" x="6977063" y="2216150"/>
          <p14:tracePt t="29710" x="6969125" y="2216150"/>
          <p14:tracePt t="29712" x="6969125" y="2208213"/>
          <p14:tracePt t="29726" x="6969125" y="2200275"/>
          <p14:tracePt t="29736" x="6969125" y="2192338"/>
          <p14:tracePt t="29748" x="6977063" y="2184400"/>
          <p14:tracePt t="29754" x="6977063" y="2176463"/>
          <p14:tracePt t="29761" x="6985000" y="2168525"/>
          <p14:tracePt t="29769" x="6992938" y="2168525"/>
          <p14:tracePt t="29771" x="6992938" y="2160588"/>
          <p14:tracePt t="29775" x="7000875" y="2160588"/>
          <p14:tracePt t="29781" x="7008813" y="2160588"/>
          <p14:tracePt t="29783" x="7008813" y="2152650"/>
          <p14:tracePt t="29785" x="7016750" y="2152650"/>
          <p14:tracePt t="29789" x="7024688" y="2152650"/>
          <p14:tracePt t="29793" x="7032625" y="2152650"/>
          <p14:tracePt t="29796" x="7032625" y="2144713"/>
          <p14:tracePt t="29798" x="7040563" y="2144713"/>
          <p14:tracePt t="29799" x="7048500" y="2144713"/>
          <p14:tracePt t="29803" x="7056438" y="2144713"/>
          <p14:tracePt t="29805" x="7064375" y="2144713"/>
          <p14:tracePt t="29807" x="7072313" y="2144713"/>
          <p14:tracePt t="29811" x="7080250" y="2144713"/>
          <p14:tracePt t="29813" x="7088188" y="2136775"/>
          <p14:tracePt t="29815" x="7096125" y="2136775"/>
          <p14:tracePt t="29817" x="7104063" y="2136775"/>
          <p14:tracePt t="29821" x="7112000" y="2136775"/>
          <p14:tracePt t="29823" x="7119938" y="2136775"/>
          <p14:tracePt t="29825" x="7127875" y="2136775"/>
          <p14:tracePt t="29827" x="7135813" y="2136775"/>
          <p14:tracePt t="29830" x="7145338" y="2136775"/>
          <p14:tracePt t="29833" x="7153275" y="2136775"/>
          <p14:tracePt t="29835" x="7161213" y="2136775"/>
          <p14:tracePt t="29837" x="7169150" y="2136775"/>
          <p14:tracePt t="29839" x="7177088" y="2136775"/>
          <p14:tracePt t="29841" x="7185025" y="2136775"/>
          <p14:tracePt t="29846" x="7192963" y="2136775"/>
          <p14:tracePt t="29848" x="7200900" y="2136775"/>
          <p14:tracePt t="29849" x="7208838" y="2144713"/>
          <p14:tracePt t="29851" x="7216775" y="2144713"/>
          <p14:tracePt t="29853" x="7224713" y="2144713"/>
          <p14:tracePt t="29857" x="7232650" y="2144713"/>
          <p14:tracePt t="29859" x="7240588" y="2144713"/>
          <p14:tracePt t="29861" x="7248525" y="2144713"/>
          <p14:tracePt t="29863" x="7256463" y="2144713"/>
          <p14:tracePt t="29865" x="7264400" y="2144713"/>
          <p14:tracePt t="29867" x="7272338" y="2144713"/>
          <p14:tracePt t="29869" x="7272338" y="2152650"/>
          <p14:tracePt t="29871" x="7280275" y="2152650"/>
          <p14:tracePt t="29873" x="7288213" y="2152650"/>
          <p14:tracePt t="29875" x="7296150" y="2152650"/>
          <p14:tracePt t="29880" x="7304088" y="2152650"/>
          <p14:tracePt t="29881" x="7312025" y="2152650"/>
          <p14:tracePt t="29885" x="7319963" y="2152650"/>
          <p14:tracePt t="29887" x="7327900" y="2160588"/>
          <p14:tracePt t="29891" x="7335838" y="2160588"/>
          <p14:tracePt t="29897" x="7343775" y="2160588"/>
          <p14:tracePt t="29899" x="7351713" y="2160588"/>
          <p14:tracePt t="29903" x="7359650" y="2160588"/>
          <p14:tracePt t="29909" x="7367588" y="2160588"/>
          <p14:tracePt t="29914" x="7375525" y="2160588"/>
          <p14:tracePt t="29919" x="7383463" y="2160588"/>
          <p14:tracePt t="29925" x="7391400" y="2160588"/>
          <p14:tracePt t="29931" x="7399338" y="2160588"/>
          <p14:tracePt t="29939" x="7407275" y="2160588"/>
          <p14:tracePt t="29947" x="7415213" y="2160588"/>
          <p14:tracePt t="29955" x="7423150" y="2160588"/>
          <p14:tracePt t="29966" x="7431088" y="2160588"/>
          <p14:tracePt t="29981" x="7439025" y="2152650"/>
          <p14:tracePt t="30012" x="7439025" y="2144713"/>
          <p14:tracePt t="30019" x="7446963" y="2144713"/>
          <p14:tracePt t="30028" x="7446963" y="2136775"/>
          <p14:tracePt t="30039" x="7446963" y="2128838"/>
          <p14:tracePt t="30040" x="7439025" y="2128838"/>
          <p14:tracePt t="30048" x="7439025" y="2120900"/>
          <p14:tracePt t="30052" x="7439025" y="2112963"/>
          <p14:tracePt t="30054" x="7431088" y="2112963"/>
          <p14:tracePt t="30058" x="7431088" y="2105025"/>
          <p14:tracePt t="30060" x="7423150" y="2105025"/>
          <p14:tracePt t="30064" x="7423150" y="2097088"/>
          <p14:tracePt t="30066" x="7415213" y="2097088"/>
          <p14:tracePt t="30070" x="7407275" y="2089150"/>
          <p14:tracePt t="30074" x="7399338" y="2089150"/>
          <p14:tracePt t="30076" x="7399338" y="2081213"/>
          <p14:tracePt t="30078" x="7391400" y="2081213"/>
          <p14:tracePt t="30083" x="7383463" y="2073275"/>
          <p14:tracePt t="30086" x="7375525" y="2073275"/>
          <p14:tracePt t="30088" x="7367588" y="2065338"/>
          <p14:tracePt t="30092" x="7359650" y="2065338"/>
          <p14:tracePt t="30094" x="7351713" y="2057400"/>
          <p14:tracePt t="30102" x="7335838" y="2057400"/>
          <p14:tracePt t="30103" x="7327900" y="2049463"/>
          <p14:tracePt t="30106" x="7319963" y="2049463"/>
          <p14:tracePt t="30108" x="7312025" y="2049463"/>
          <p14:tracePt t="30110" x="7304088" y="2041525"/>
          <p14:tracePt t="30112" x="7296150" y="2041525"/>
          <p14:tracePt t="30115" x="7288213" y="2041525"/>
          <p14:tracePt t="30116" x="7280275" y="2041525"/>
          <p14:tracePt t="30118" x="7272338" y="2041525"/>
          <p14:tracePt t="30120" x="7264400" y="2033588"/>
          <p14:tracePt t="30122" x="7256463" y="2033588"/>
          <p14:tracePt t="30124" x="7248525" y="2033588"/>
          <p14:tracePt t="30126" x="7240588" y="2025650"/>
          <p14:tracePt t="30129" x="7232650" y="2025650"/>
          <p14:tracePt t="30133" x="7208838" y="2025650"/>
          <p14:tracePt t="30136" x="7192963" y="2017713"/>
          <p14:tracePt t="30138" x="7185025" y="2017713"/>
          <p14:tracePt t="30140" x="7169150" y="2017713"/>
          <p14:tracePt t="30142" x="7161213" y="2009775"/>
          <p14:tracePt t="30144" x="7153275" y="2009775"/>
          <p14:tracePt t="30146" x="7135813" y="2009775"/>
          <p14:tracePt t="30148" x="7127875" y="2001838"/>
          <p14:tracePt t="30150" x="7119938" y="2001838"/>
          <p14:tracePt t="30151" x="7104063" y="2001838"/>
          <p14:tracePt t="30154" x="7096125" y="1993900"/>
          <p14:tracePt t="30155" x="7080250" y="1993900"/>
          <p14:tracePt t="30157" x="7064375" y="1985963"/>
          <p14:tracePt t="30159" x="7056438" y="1985963"/>
          <p14:tracePt t="30162" x="7040563" y="1985963"/>
          <p14:tracePt t="30164" x="7024688" y="1978025"/>
          <p14:tracePt t="30165" x="7016750" y="1978025"/>
          <p14:tracePt t="30167" x="7000875" y="1978025"/>
          <p14:tracePt t="30169" x="6985000" y="1978025"/>
          <p14:tracePt t="30171" x="6969125" y="1970088"/>
          <p14:tracePt t="30173" x="6953250" y="1970088"/>
          <p14:tracePt t="30176" x="6937375" y="1962150"/>
          <p14:tracePt t="30177" x="6921500" y="1962150"/>
          <p14:tracePt t="30180" x="6905625" y="1954213"/>
          <p14:tracePt t="30182" x="6889750" y="1954213"/>
          <p14:tracePt t="30183" x="6873875" y="1954213"/>
          <p14:tracePt t="30186" x="6850063" y="1946275"/>
          <p14:tracePt t="30187" x="6834188" y="1946275"/>
          <p14:tracePt t="30190" x="6818313" y="1946275"/>
          <p14:tracePt t="30191" x="6802438" y="1938338"/>
          <p14:tracePt t="30193" x="6784975" y="1938338"/>
          <p14:tracePt t="30196" x="6769100" y="1938338"/>
          <p14:tracePt t="30198" x="6761163" y="1938338"/>
          <p14:tracePt t="30200" x="6745288" y="1938338"/>
          <p14:tracePt t="30201" x="6729413" y="1938338"/>
          <p14:tracePt t="30203" x="6713538" y="1930400"/>
          <p14:tracePt t="30206" x="6697663" y="1930400"/>
          <p14:tracePt t="30207" x="6689725" y="1930400"/>
          <p14:tracePt t="30209" x="6673850" y="1930400"/>
          <p14:tracePt t="30212" x="6657975" y="1930400"/>
          <p14:tracePt t="30214" x="6642100" y="1930400"/>
          <p14:tracePt t="30216" x="6626225" y="1930400"/>
          <p14:tracePt t="30217" x="6618288" y="1930400"/>
          <p14:tracePt t="30219" x="6602413" y="1930400"/>
          <p14:tracePt t="30221" x="6586538" y="1930400"/>
          <p14:tracePt t="30223" x="6578600" y="1922463"/>
          <p14:tracePt t="30225" x="6562725" y="1922463"/>
          <p14:tracePt t="30227" x="6546850" y="1922463"/>
          <p14:tracePt t="30230" x="6538913" y="1922463"/>
          <p14:tracePt t="30232" x="6523038" y="1922463"/>
          <p14:tracePt t="30233" x="6507163" y="1922463"/>
          <p14:tracePt t="30235" x="6499225" y="1922463"/>
          <p14:tracePt t="30237" x="6483350" y="1922463"/>
          <p14:tracePt t="30239" x="6475413" y="1922463"/>
          <p14:tracePt t="30241" x="6459538" y="1922463"/>
          <p14:tracePt t="30243" x="6442075" y="1922463"/>
          <p14:tracePt t="30246" x="6434138" y="1922463"/>
          <p14:tracePt t="30248" x="6418263" y="1922463"/>
          <p14:tracePt t="30249" x="6402388" y="1922463"/>
          <p14:tracePt t="30251" x="6394450" y="1922463"/>
          <p14:tracePt t="30253" x="6378575" y="1922463"/>
          <p14:tracePt t="30255" x="6362700" y="1930400"/>
          <p14:tracePt t="30257" x="6354763" y="1930400"/>
          <p14:tracePt t="30259" x="6338888" y="1930400"/>
          <p14:tracePt t="30262" x="6323013" y="1930400"/>
          <p14:tracePt t="30264" x="6307138" y="1938338"/>
          <p14:tracePt t="30265" x="6291263" y="1938338"/>
          <p14:tracePt t="30268" x="6275388" y="1938338"/>
          <p14:tracePt t="30282" x="6164263" y="1954213"/>
          <p14:tracePt t="30284" x="6148388" y="1962150"/>
          <p14:tracePt t="30285" x="6132513" y="1962150"/>
          <p14:tracePt t="30288" x="6108700" y="1962150"/>
          <p14:tracePt t="30289" x="6091238" y="1970088"/>
          <p14:tracePt t="30291" x="6075363" y="1970088"/>
          <p14:tracePt t="30293" x="6051550" y="1978025"/>
          <p14:tracePt t="30296" x="6035675" y="1978025"/>
          <p14:tracePt t="30298" x="6011863" y="1985963"/>
          <p14:tracePt t="30299" x="5995988" y="1985963"/>
          <p14:tracePt t="30301" x="5980113" y="1993900"/>
          <p14:tracePt t="30303" x="5956300" y="1993900"/>
          <p14:tracePt t="30305" x="5932488" y="1993900"/>
          <p14:tracePt t="30307" x="5916613" y="2001838"/>
          <p14:tracePt t="30310" x="5892800" y="2001838"/>
          <p14:tracePt t="30312" x="5876925" y="2009775"/>
          <p14:tracePt t="30314" x="5853113" y="2009775"/>
          <p14:tracePt t="30317" x="5829300" y="2017713"/>
          <p14:tracePt t="30317" x="5813425" y="2017713"/>
          <p14:tracePt t="30320" x="5789613" y="2025650"/>
          <p14:tracePt t="30321" x="5773738" y="2025650"/>
          <p14:tracePt t="30323" x="5749925" y="2025650"/>
          <p14:tracePt t="30325" x="5732463" y="2033588"/>
          <p14:tracePt t="30327" x="5716588" y="2033588"/>
          <p14:tracePt t="30330" x="5692775" y="2033588"/>
          <p14:tracePt t="30332" x="5676900" y="2041525"/>
          <p14:tracePt t="30333" x="5653088" y="2041525"/>
          <p14:tracePt t="30335" x="5637213" y="2049463"/>
          <p14:tracePt t="30337" x="5613400" y="2057400"/>
          <p14:tracePt t="30339" x="5597525" y="2057400"/>
          <p14:tracePt t="30341" x="5581650" y="2065338"/>
          <p14:tracePt t="30343" x="5565775" y="2065338"/>
          <p14:tracePt t="30346" x="5541963" y="2073275"/>
          <p14:tracePt t="30348" x="5526088" y="2073275"/>
          <p14:tracePt t="30349" x="5510213" y="2073275"/>
          <p14:tracePt t="30351" x="5494338" y="2073275"/>
          <p14:tracePt t="30353" x="5478463" y="2081213"/>
          <p14:tracePt t="30355" x="5454650" y="2081213"/>
          <p14:tracePt t="30357" x="5438775" y="2081213"/>
          <p14:tracePt t="30359" x="5422900" y="2081213"/>
          <p14:tracePt t="30361" x="5407025" y="2089150"/>
          <p14:tracePt t="30363" x="5389563" y="2089150"/>
          <p14:tracePt t="30366" x="5373688" y="2089150"/>
          <p14:tracePt t="30367" x="5357813" y="2089150"/>
          <p14:tracePt t="30369" x="5349875" y="2097088"/>
          <p14:tracePt t="30372" x="5334000" y="2097088"/>
          <p14:tracePt t="30373" x="5318125" y="2097088"/>
          <p14:tracePt t="30375" x="5302250" y="2105025"/>
          <p14:tracePt t="30377" x="5294313" y="2105025"/>
          <p14:tracePt t="30380" x="5278438" y="2112963"/>
          <p14:tracePt t="30382" x="5270500" y="2112963"/>
          <p14:tracePt t="30383" x="5262563" y="2112963"/>
          <p14:tracePt t="30385" x="5246688" y="2120900"/>
          <p14:tracePt t="30387" x="5238750" y="2120900"/>
          <p14:tracePt t="30389" x="5230813" y="2120900"/>
          <p14:tracePt t="30392" x="5222875" y="2128838"/>
          <p14:tracePt t="30394" x="5214938" y="2128838"/>
          <p14:tracePt t="30397" x="5207000" y="2136775"/>
          <p14:tracePt t="30399" x="5199063" y="2136775"/>
          <p14:tracePt t="30400" x="5191125" y="2136775"/>
          <p14:tracePt t="30401" x="5191125" y="2144713"/>
          <p14:tracePt t="30403" x="5183188" y="2144713"/>
          <p14:tracePt t="30405" x="5175250" y="2144713"/>
          <p14:tracePt t="30408" x="5167313" y="2152650"/>
          <p14:tracePt t="30412" x="5159375" y="2152650"/>
          <p14:tracePt t="30413" x="5159375" y="2160588"/>
          <p14:tracePt t="30415" x="5151438" y="2160588"/>
          <p14:tracePt t="30419" x="5143500" y="2160588"/>
          <p14:tracePt t="30421" x="5143500" y="2168525"/>
          <p14:tracePt t="30427" x="5135563" y="2168525"/>
          <p14:tracePt t="30432" x="5135563" y="2176463"/>
          <p14:tracePt t="30693" x="5127625" y="2176463"/>
          <p14:tracePt t="30700" x="5119688" y="2176463"/>
          <p14:tracePt t="30706" x="5111750" y="2176463"/>
          <p14:tracePt t="30710" x="5103813" y="2176463"/>
          <p14:tracePt t="30716" x="5095875" y="2176463"/>
          <p14:tracePt t="30718" x="5095875" y="2168525"/>
          <p14:tracePt t="30720" x="5087938" y="2168525"/>
          <p14:tracePt t="30724" x="5080000" y="2168525"/>
          <p14:tracePt t="30726" x="5072063" y="2168525"/>
          <p14:tracePt t="30731" x="5064125" y="2168525"/>
          <p14:tracePt t="30734" x="5056188" y="2168525"/>
          <p14:tracePt t="30736" x="5046663" y="2168525"/>
          <p14:tracePt t="30738" x="5038725" y="2168525"/>
          <p14:tracePt t="30742" x="5030788" y="2160588"/>
          <p14:tracePt t="30744" x="5022850" y="2160588"/>
          <p14:tracePt t="30748" x="5006975" y="2160588"/>
          <p14:tracePt t="30750" x="4999038" y="2160588"/>
          <p14:tracePt t="30752" x="4991100" y="2160588"/>
          <p14:tracePt t="30754" x="4991100" y="2152650"/>
          <p14:tracePt t="30756" x="4983163" y="2152650"/>
          <p14:tracePt t="30758" x="4975225" y="2152650"/>
          <p14:tracePt t="30760" x="4967288" y="2152650"/>
          <p14:tracePt t="30762" x="4959350" y="2152650"/>
          <p14:tracePt t="30765" x="4951413" y="2152650"/>
          <p14:tracePt t="30767" x="4943475" y="2144713"/>
          <p14:tracePt t="30770" x="4927600" y="2144713"/>
          <p14:tracePt t="30772" x="4919663" y="2144713"/>
          <p14:tracePt t="30774" x="4911725" y="2144713"/>
          <p14:tracePt t="30776" x="4903788" y="2136775"/>
          <p14:tracePt t="30781" x="4895850" y="2136775"/>
          <p14:tracePt t="30784" x="4879975" y="2136775"/>
          <p14:tracePt t="30787" x="4872038" y="2128838"/>
          <p14:tracePt t="30788" x="4864100" y="2128838"/>
          <p14:tracePt t="30790" x="4856163" y="2128838"/>
          <p14:tracePt t="30794" x="4848225" y="2120900"/>
          <p14:tracePt t="30797" x="4840288" y="2120900"/>
          <p14:tracePt t="30800" x="4832350" y="2120900"/>
          <p14:tracePt t="30802" x="4824413" y="2120900"/>
          <p14:tracePt t="30804" x="4824413" y="2112963"/>
          <p14:tracePt t="30806" x="4816475" y="2112963"/>
          <p14:tracePt t="30808" x="4808538" y="2112963"/>
          <p14:tracePt t="30812" x="4800600" y="2112963"/>
          <p14:tracePt t="30817" x="4792663" y="2105025"/>
          <p14:tracePt t="30820" x="4784725" y="2105025"/>
          <p14:tracePt t="30824" x="4776788" y="2105025"/>
          <p14:tracePt t="30828" x="4768850" y="2105025"/>
          <p14:tracePt t="30830" x="4768850" y="2097088"/>
          <p14:tracePt t="30834" x="4760913" y="2097088"/>
          <p14:tracePt t="30840" x="4752975" y="2097088"/>
          <p14:tracePt t="30844" x="4745038" y="2089150"/>
          <p14:tracePt t="30852" x="4737100" y="2089150"/>
          <p14:tracePt t="30858" x="4729163" y="2089150"/>
          <p14:tracePt t="30860" x="4729163" y="2081213"/>
          <p14:tracePt t="30866" x="4721225" y="2081213"/>
          <p14:tracePt t="30876" x="4713288" y="2081213"/>
          <p14:tracePt t="30881" x="4713288" y="2073275"/>
          <p14:tracePt t="30884" x="4705350" y="2073275"/>
          <p14:tracePt t="30892" x="4695825" y="2073275"/>
          <p14:tracePt t="30898" x="4687888" y="2073275"/>
          <p14:tracePt t="30900" x="4687888" y="2065338"/>
          <p14:tracePt t="30904" x="4679950" y="2065338"/>
          <p14:tracePt t="30910" x="4672013" y="2065338"/>
          <p14:tracePt t="30915" x="4672013" y="2057400"/>
          <p14:tracePt t="30916" x="4664075" y="2057400"/>
          <p14:tracePt t="30920" x="4656138" y="2057400"/>
          <p14:tracePt t="30926" x="4648200" y="2049463"/>
          <p14:tracePt t="30928" x="4640263" y="2049463"/>
          <p14:tracePt t="30932" x="4632325" y="2049463"/>
          <p14:tracePt t="30936" x="4624388" y="2041525"/>
          <p14:tracePt t="30940" x="4616450" y="2041525"/>
          <p14:tracePt t="30942" x="4608513" y="2041525"/>
          <p14:tracePt t="30947" x="4600575" y="2033588"/>
          <p14:tracePt t="30950" x="4592638" y="2033588"/>
          <p14:tracePt t="30952" x="4584700" y="2033588"/>
          <p14:tracePt t="30956" x="4576763" y="2033588"/>
          <p14:tracePt t="30958" x="4568825" y="2025650"/>
          <p14:tracePt t="30962" x="4560888" y="2025650"/>
          <p14:tracePt t="30966" x="4552950" y="2025650"/>
          <p14:tracePt t="30968" x="4545013" y="2025650"/>
          <p14:tracePt t="30972" x="4537075" y="2025650"/>
          <p14:tracePt t="30974" x="4537075" y="2017713"/>
          <p14:tracePt t="30976" x="4529138" y="2017713"/>
          <p14:tracePt t="30978" x="4521200" y="2017713"/>
          <p14:tracePt t="30982" x="4513263" y="2017713"/>
          <p14:tracePt t="30984" x="4505325" y="2017713"/>
          <p14:tracePt t="30988" x="4497388" y="2017713"/>
          <p14:tracePt t="30990" x="4489450" y="2017713"/>
          <p14:tracePt t="30994" x="4481513" y="2017713"/>
          <p14:tracePt t="30999" x="4473575" y="2017713"/>
          <p14:tracePt t="31000" x="4465638" y="2017713"/>
          <p14:tracePt t="31002" x="4457700" y="2017713"/>
          <p14:tracePt t="31006" x="4449763" y="2017713"/>
          <p14:tracePt t="31010" x="4441825" y="2017713"/>
          <p14:tracePt t="31012" x="4433888" y="2017713"/>
          <p14:tracePt t="31016" x="4425950" y="2017713"/>
          <p14:tracePt t="31018" x="4418013" y="2017713"/>
          <p14:tracePt t="31020" x="4418013" y="2009775"/>
          <p14:tracePt t="31022" x="4410075" y="2009775"/>
          <p14:tracePt t="31026" x="4402138" y="2009775"/>
          <p14:tracePt t="31031" x="4394200" y="2009775"/>
          <p14:tracePt t="31034" x="4386263" y="2009775"/>
          <p14:tracePt t="31038" x="4378325" y="2009775"/>
          <p14:tracePt t="31042" x="4370388" y="2009775"/>
          <p14:tracePt t="31048" x="4362450" y="2009775"/>
          <p14:tracePt t="31054" x="4352925" y="2009775"/>
          <p14:tracePt t="31060" x="4344988" y="2009775"/>
          <p14:tracePt t="31068" x="4337050" y="2009775"/>
          <p14:tracePt t="31074" x="4329113" y="2009775"/>
          <p14:tracePt t="31083" x="4321175" y="2009775"/>
          <p14:tracePt t="31090" x="4313238" y="2009775"/>
          <p14:tracePt t="31099" x="4305300" y="2009775"/>
          <p14:tracePt t="31114" x="4297363" y="2009775"/>
          <p14:tracePt t="31403" x="4289425" y="2009775"/>
          <p14:tracePt t="31408" x="4281488" y="2009775"/>
          <p14:tracePt t="31411" x="4273550" y="2009775"/>
          <p14:tracePt t="31414" x="4265613" y="2009775"/>
          <p14:tracePt t="31418" x="4257675" y="2009775"/>
          <p14:tracePt t="31420" x="4249738" y="2009775"/>
          <p14:tracePt t="31422" x="4241800" y="2009775"/>
          <p14:tracePt t="31426" x="4233863" y="2009775"/>
          <p14:tracePt t="31428" x="4225925" y="2009775"/>
          <p14:tracePt t="31431" x="4217988" y="2009775"/>
          <p14:tracePt t="31432" x="4210050" y="2009775"/>
          <p14:tracePt t="31434" x="4202113" y="2009775"/>
          <p14:tracePt t="31438" x="4194175" y="2009775"/>
          <p14:tracePt t="31440" x="4186238" y="2009775"/>
          <p14:tracePt t="31442" x="4178300" y="2009775"/>
          <p14:tracePt t="31444" x="4170363" y="2009775"/>
          <p14:tracePt t="31448" x="4154488" y="2009775"/>
          <p14:tracePt t="31450" x="4146550" y="2009775"/>
          <p14:tracePt t="31452" x="4130675" y="2009775"/>
          <p14:tracePt t="31454" x="4122738" y="2009775"/>
          <p14:tracePt t="31456" x="4114800" y="2009775"/>
          <p14:tracePt t="31458" x="4106863" y="2009775"/>
          <p14:tracePt t="31460" x="4090988" y="2009775"/>
          <p14:tracePt t="31462" x="4083050" y="2009775"/>
          <p14:tracePt t="31465" x="4067175" y="2009775"/>
          <p14:tracePt t="31466" x="4059238" y="2009775"/>
          <p14:tracePt t="31468" x="4051300" y="2009775"/>
          <p14:tracePt t="31470" x="4035425" y="2009775"/>
          <p14:tracePt t="31472" x="4027488" y="2009775"/>
          <p14:tracePt t="31474" x="4019550" y="2001838"/>
          <p14:tracePt t="31476" x="4002088" y="2009775"/>
          <p14:tracePt t="31478" x="3994150" y="2001838"/>
          <p14:tracePt t="31481" x="3986213" y="2001838"/>
          <p14:tracePt t="31483" x="3970338" y="2001838"/>
          <p14:tracePt t="31484" x="3962400" y="2001838"/>
          <p14:tracePt t="31486" x="3946525" y="2001838"/>
          <p14:tracePt t="31488" x="3938588" y="2001838"/>
          <p14:tracePt t="31490" x="3930650" y="2001838"/>
          <p14:tracePt t="31492" x="3914775" y="1993900"/>
          <p14:tracePt t="31494" x="3906838" y="1993900"/>
          <p14:tracePt t="31498" x="3883025" y="1993900"/>
          <p14:tracePt t="31500" x="3875088" y="1993900"/>
          <p14:tracePt t="31502" x="3859213" y="1985963"/>
          <p14:tracePt t="31504" x="3851275" y="1985963"/>
          <p14:tracePt t="31506" x="3835400" y="1985963"/>
          <p14:tracePt t="31508" x="3827463" y="1985963"/>
          <p14:tracePt t="31510" x="3811588" y="1985963"/>
          <p14:tracePt t="31512" x="3803650" y="1985963"/>
          <p14:tracePt t="31514" x="3795713" y="1985963"/>
          <p14:tracePt t="31517" x="3779838" y="1978025"/>
          <p14:tracePt t="31518" x="3771900" y="1978025"/>
          <p14:tracePt t="31520" x="3756025" y="1978025"/>
          <p14:tracePt t="31522" x="3748088" y="1978025"/>
          <p14:tracePt t="31524" x="3740150" y="1978025"/>
          <p14:tracePt t="31526" x="3732213" y="1978025"/>
          <p14:tracePt t="31528" x="3716338" y="1978025"/>
          <p14:tracePt t="31532" x="3700463" y="1978025"/>
          <p14:tracePt t="31534" x="3692525" y="1978025"/>
          <p14:tracePt t="31536" x="3684588" y="1978025"/>
          <p14:tracePt t="31538" x="3676650" y="1978025"/>
          <p14:tracePt t="31540" x="3668713" y="1978025"/>
          <p14:tracePt t="31542" x="3660775" y="1978025"/>
          <p14:tracePt t="31544" x="3651250" y="1978025"/>
          <p14:tracePt t="31548" x="3635375" y="1978025"/>
          <p14:tracePt t="31551" x="3627438" y="1970088"/>
          <p14:tracePt t="31552" x="3619500" y="1970088"/>
          <p14:tracePt t="31554" x="3611563" y="1970088"/>
          <p14:tracePt t="31556" x="3603625" y="1970088"/>
          <p14:tracePt t="31558" x="3595688" y="1970088"/>
          <p14:tracePt t="31562" x="3587750" y="1970088"/>
          <p14:tracePt t="31567" x="3579813" y="1970088"/>
          <p14:tracePt t="31570" x="3571875" y="1970088"/>
          <p14:tracePt t="31576" x="3563938" y="1970088"/>
          <p14:tracePt t="31584" x="3556000" y="1970088"/>
          <p14:tracePt t="31600" x="3548063" y="1970088"/>
          <p14:tracePt t="31783" x="3556000" y="1970088"/>
          <p14:tracePt t="31802" x="3563938" y="1970088"/>
          <p14:tracePt t="31806" x="3571875" y="1970088"/>
          <p14:tracePt t="31808" x="3571875" y="1978025"/>
          <p14:tracePt t="31810" x="3579813" y="1978025"/>
          <p14:tracePt t="31815" x="3587750" y="1978025"/>
          <p14:tracePt t="31818" x="3595688" y="1978025"/>
          <p14:tracePt t="31820" x="3603625" y="1978025"/>
          <p14:tracePt t="31822" x="3611563" y="1978025"/>
          <p14:tracePt t="31826" x="3619500" y="1985963"/>
          <p14:tracePt t="31828" x="3627438" y="1985963"/>
          <p14:tracePt t="31831" x="3635375" y="1985963"/>
          <p14:tracePt t="31835" x="3651250" y="1985963"/>
          <p14:tracePt t="31836" x="3660775" y="1985963"/>
          <p14:tracePt t="31838" x="3668713" y="1985963"/>
          <p14:tracePt t="31840" x="3676650" y="1985963"/>
          <p14:tracePt t="31842" x="3684588" y="1993900"/>
          <p14:tracePt t="31844" x="3692525" y="1993900"/>
          <p14:tracePt t="31848" x="3708400" y="1993900"/>
          <p14:tracePt t="31851" x="3724275" y="1993900"/>
          <p14:tracePt t="31852" x="3732213" y="1993900"/>
          <p14:tracePt t="31854" x="3740150" y="2001838"/>
          <p14:tracePt t="31856" x="3756025" y="2001838"/>
          <p14:tracePt t="31858" x="3763963" y="2001838"/>
          <p14:tracePt t="31860" x="3771900" y="2001838"/>
          <p14:tracePt t="31862" x="3787775" y="2001838"/>
          <p14:tracePt t="31865" x="3795713" y="2001838"/>
          <p14:tracePt t="31868" x="3819525" y="2009775"/>
          <p14:tracePt t="31870" x="3835400" y="2009775"/>
          <p14:tracePt t="31872" x="3843338" y="2009775"/>
          <p14:tracePt t="31874" x="3859213" y="2009775"/>
          <p14:tracePt t="31876" x="3867150" y="2009775"/>
          <p14:tracePt t="31878" x="3883025" y="2009775"/>
          <p14:tracePt t="31882" x="3906838" y="2017713"/>
          <p14:tracePt t="31884" x="3914775" y="2017713"/>
          <p14:tracePt t="31886" x="3930650" y="2017713"/>
          <p14:tracePt t="31888" x="3938588" y="2017713"/>
          <p14:tracePt t="31890" x="3954463" y="2017713"/>
          <p14:tracePt t="31892" x="3962400" y="2017713"/>
          <p14:tracePt t="31894" x="3978275" y="2017713"/>
          <p14:tracePt t="31898" x="4002088" y="2017713"/>
          <p14:tracePt t="31900" x="4011613" y="2025650"/>
          <p14:tracePt t="31902" x="4027488" y="2025650"/>
          <p14:tracePt t="31904" x="4035425" y="2025650"/>
          <p14:tracePt t="31906" x="4051300" y="2025650"/>
          <p14:tracePt t="31908" x="4059238" y="2025650"/>
          <p14:tracePt t="31910" x="4067175" y="2025650"/>
          <p14:tracePt t="31912" x="4083050" y="2025650"/>
          <p14:tracePt t="31914" x="4090988" y="2025650"/>
          <p14:tracePt t="31917" x="4098925" y="2025650"/>
          <p14:tracePt t="31918" x="4114800" y="2033588"/>
          <p14:tracePt t="31920" x="4122738" y="2033588"/>
          <p14:tracePt t="31922" x="4130675" y="2033588"/>
          <p14:tracePt t="31924" x="4138613" y="2033588"/>
          <p14:tracePt t="31926" x="4154488" y="2033588"/>
          <p14:tracePt t="31928" x="4162425" y="2033588"/>
          <p14:tracePt t="31931" x="4170363" y="2033588"/>
          <p14:tracePt t="31933" x="4178300" y="2033588"/>
          <p14:tracePt t="31934" x="4186238" y="2033588"/>
          <p14:tracePt t="31936" x="4194175" y="2033588"/>
          <p14:tracePt t="31938" x="4194175" y="2041525"/>
          <p14:tracePt t="31940" x="4202113" y="2041525"/>
          <p14:tracePt t="31942" x="4210050" y="2041525"/>
          <p14:tracePt t="31944" x="4217988" y="2041525"/>
          <p14:tracePt t="31948" x="4225925" y="2041525"/>
          <p14:tracePt t="31950" x="4233863" y="2041525"/>
          <p14:tracePt t="31954" x="4241800" y="2041525"/>
          <p14:tracePt t="31958" x="4249738" y="2041525"/>
          <p14:tracePt t="31962" x="4257675" y="2041525"/>
          <p14:tracePt t="31964" x="4257675" y="2049463"/>
          <p14:tracePt t="31966" x="4265613" y="2049463"/>
          <p14:tracePt t="31972" x="4273550" y="2049463"/>
          <p14:tracePt t="31978" x="4281488" y="2049463"/>
          <p14:tracePt t="31984" x="4289425" y="2049463"/>
          <p14:tracePt t="31992" x="4297363" y="2049463"/>
          <p14:tracePt t="32000" x="4305300" y="2049463"/>
          <p14:tracePt t="32008" x="4313238" y="2049463"/>
          <p14:tracePt t="32016" x="4321175" y="2049463"/>
          <p14:tracePt t="32026" x="4329113" y="2049463"/>
          <p14:tracePt t="32036" x="4337050" y="2049463"/>
          <p14:tracePt t="32047" x="4344988" y="2041525"/>
          <p14:tracePt t="32058" x="4352925" y="2041525"/>
          <p14:tracePt t="32072" x="4362450" y="2041525"/>
          <p14:tracePt t="32092" x="4370388" y="2041525"/>
          <p14:tracePt t="32128" x="4378325" y="2041525"/>
          <p14:tracePt t="32144" x="4386263" y="2041525"/>
          <p14:tracePt t="32156" x="4394200" y="2041525"/>
          <p14:tracePt t="32168" x="4402138" y="2041525"/>
          <p14:tracePt t="32181" x="4410075" y="2041525"/>
          <p14:tracePt t="32194" x="4418013" y="2041525"/>
          <p14:tracePt t="32216" x="4425950" y="2041525"/>
          <p14:tracePt t="32282" x="4433888" y="2041525"/>
          <p14:tracePt t="33388" x="4441825" y="2049463"/>
          <p14:tracePt t="33391" x="4449763" y="2057400"/>
          <p14:tracePt t="33392" x="4457700" y="2065338"/>
          <p14:tracePt t="33395" x="4473575" y="2081213"/>
          <p14:tracePt t="33398" x="4481513" y="2097088"/>
          <p14:tracePt t="33400" x="4505325" y="2120900"/>
          <p14:tracePt t="33402" x="4513263" y="2136775"/>
          <p14:tracePt t="33404" x="4529138" y="2152650"/>
          <p14:tracePt t="33406" x="4545013" y="2168525"/>
          <p14:tracePt t="33408" x="4560888" y="2184400"/>
          <p14:tracePt t="33410" x="4576763" y="2200275"/>
          <p14:tracePt t="33412" x="4600575" y="2208213"/>
          <p14:tracePt t="33414" x="4616450" y="2224088"/>
          <p14:tracePt t="33416" x="4632325" y="2241550"/>
          <p14:tracePt t="33418" x="4648200" y="2257425"/>
          <p14:tracePt t="33419" x="4672013" y="2273300"/>
          <p14:tracePt t="33421" x="4687888" y="2289175"/>
          <p14:tracePt t="33423" x="4713288" y="2305050"/>
          <p14:tracePt t="33425" x="4729163" y="2320925"/>
          <p14:tracePt t="33427" x="4745038" y="2336800"/>
          <p14:tracePt t="33430" x="4768850" y="2352675"/>
          <p14:tracePt t="33432" x="4784725" y="2360613"/>
          <p14:tracePt t="33434" x="4800600" y="2376488"/>
          <p14:tracePt t="33435" x="4816475" y="2392363"/>
          <p14:tracePt t="33437" x="4840288" y="2408238"/>
          <p14:tracePt t="33439" x="4856163" y="2424113"/>
          <p14:tracePt t="33441" x="4879975" y="2432050"/>
          <p14:tracePt t="33443" x="4895850" y="2447925"/>
          <p14:tracePt t="33446" x="4919663" y="2463800"/>
          <p14:tracePt t="33447" x="4935538" y="2471738"/>
          <p14:tracePt t="33450" x="4951413" y="2487613"/>
          <p14:tracePt t="33451" x="4967288" y="2495550"/>
          <p14:tracePt t="33453" x="4991100" y="2503488"/>
          <p14:tracePt t="33455" x="5006975" y="2519363"/>
          <p14:tracePt t="33457" x="5022850" y="2527300"/>
          <p14:tracePt t="33459" x="5038725" y="2535238"/>
          <p14:tracePt t="33461" x="5064125" y="2551113"/>
          <p14:tracePt t="33463" x="5080000" y="2559050"/>
          <p14:tracePt t="33466" x="5095875" y="2566988"/>
          <p14:tracePt t="33468" x="5111750" y="2576513"/>
          <p14:tracePt t="33469" x="5127625" y="2592388"/>
          <p14:tracePt t="33471" x="5143500" y="2600325"/>
          <p14:tracePt t="33473" x="5159375" y="2608263"/>
          <p14:tracePt t="33475" x="5175250" y="2624138"/>
          <p14:tracePt t="33477" x="5191125" y="2632075"/>
          <p14:tracePt t="33480" x="5207000" y="2640013"/>
          <p14:tracePt t="33482" x="5222875" y="2647950"/>
          <p14:tracePt t="33484" x="5238750" y="2663825"/>
          <p14:tracePt t="33485" x="5262563" y="2671763"/>
          <p14:tracePt t="33487" x="5278438" y="2679700"/>
          <p14:tracePt t="33489" x="5294313" y="2695575"/>
          <p14:tracePt t="33491" x="5310188" y="2703513"/>
          <p14:tracePt t="33493" x="5326063" y="2711450"/>
          <p14:tracePt t="33496" x="5341938" y="2727325"/>
          <p14:tracePt t="33497" x="5365750" y="2735263"/>
          <p14:tracePt t="33500" x="5381625" y="2743200"/>
          <p14:tracePt t="33501" x="5397500" y="2751138"/>
          <p14:tracePt t="33503" x="5414963" y="2759075"/>
          <p14:tracePt t="33505" x="5430838" y="2774950"/>
          <p14:tracePt t="33507" x="5438775" y="2782888"/>
          <p14:tracePt t="33509" x="5454650" y="2790825"/>
          <p14:tracePt t="33511" x="5462588" y="2798763"/>
          <p14:tracePt t="33513" x="5478463" y="2806700"/>
          <p14:tracePt t="33516" x="5486400" y="2814638"/>
          <p14:tracePt t="33517" x="5494338" y="2814638"/>
          <p14:tracePt t="33519" x="5502275" y="2822575"/>
          <p14:tracePt t="33521" x="5510213" y="2830513"/>
          <p14:tracePt t="33523" x="5518150" y="2838450"/>
          <p14:tracePt t="33525" x="5526088" y="2838450"/>
          <p14:tracePt t="33527" x="5526088" y="2846388"/>
          <p14:tracePt t="33529" x="5534025" y="2846388"/>
          <p14:tracePt t="33532" x="5534025" y="2854325"/>
          <p14:tracePt t="33534" x="5541963" y="2854325"/>
          <p14:tracePt t="33537" x="5549900" y="2862263"/>
          <p14:tracePt t="33548" x="5549900" y="2870200"/>
          <p14:tracePt t="33549" x="5557838" y="2870200"/>
          <p14:tracePt t="33567" x="5549900" y="2870200"/>
          <p14:tracePt t="33569" x="5557838" y="2870200"/>
          <p14:tracePt t="33577" x="5549900" y="2870200"/>
          <p14:tracePt t="33581" x="5541963" y="2870200"/>
          <p14:tracePt t="33583" x="5534025" y="2878138"/>
          <p14:tracePt t="33585" x="5526088" y="2878138"/>
          <p14:tracePt t="33587" x="5518150" y="2878138"/>
          <p14:tracePt t="33589" x="5510213" y="2878138"/>
          <p14:tracePt t="33591" x="5494338" y="2878138"/>
          <p14:tracePt t="33593" x="5486400" y="2878138"/>
          <p14:tracePt t="33596" x="5470525" y="2878138"/>
          <p14:tracePt t="33598" x="5454650" y="2878138"/>
          <p14:tracePt t="33599" x="5438775" y="2878138"/>
          <p14:tracePt t="33601" x="5430838" y="2878138"/>
          <p14:tracePt t="33603" x="5414963" y="2878138"/>
          <p14:tracePt t="33605" x="5397500" y="2878138"/>
          <p14:tracePt t="33607" x="5373688" y="2878138"/>
          <p14:tracePt t="33609" x="5357813" y="2870200"/>
          <p14:tracePt t="33612" x="5334000" y="2870200"/>
          <p14:tracePt t="33613" x="5318125" y="2862263"/>
          <p14:tracePt t="33615" x="5294313" y="2862263"/>
          <p14:tracePt t="33617" x="5270500" y="2854325"/>
          <p14:tracePt t="33619" x="5246688" y="2854325"/>
          <p14:tracePt t="33621" x="5222875" y="2854325"/>
          <p14:tracePt t="33623" x="5199063" y="2846388"/>
          <p14:tracePt t="33625" x="5175250" y="2846388"/>
          <p14:tracePt t="33627" x="5151438" y="2846388"/>
          <p14:tracePt t="33629" x="5119688" y="2838450"/>
          <p14:tracePt t="33631" x="5095875" y="2838450"/>
          <p14:tracePt t="33633" x="5072063" y="2838450"/>
          <p14:tracePt t="33635" x="5038725" y="2838450"/>
          <p14:tracePt t="33637" x="5014913" y="2830513"/>
          <p14:tracePt t="33639" x="4983163" y="2830513"/>
          <p14:tracePt t="33641" x="4959350" y="2830513"/>
          <p14:tracePt t="33643" x="4927600" y="2822575"/>
          <p14:tracePt t="33646" x="4903788" y="2822575"/>
          <p14:tracePt t="33648" x="4872038" y="2822575"/>
          <p14:tracePt t="33649" x="4848225" y="2822575"/>
          <p14:tracePt t="33651" x="4816475" y="2814638"/>
          <p14:tracePt t="33653" x="4792663" y="2814638"/>
          <p14:tracePt t="33655" x="4768850" y="2806700"/>
          <p14:tracePt t="33657" x="4737100" y="2806700"/>
          <p14:tracePt t="33659" x="4713288" y="2806700"/>
          <p14:tracePt t="33662" x="4687888" y="2798763"/>
          <p14:tracePt t="33663" x="4664075" y="2798763"/>
          <p14:tracePt t="33665" x="4632325" y="2798763"/>
          <p14:tracePt t="33667" x="4608513" y="2790825"/>
          <p14:tracePt t="33669" x="4584700" y="2790825"/>
          <p14:tracePt t="33671" x="4560888" y="2790825"/>
          <p14:tracePt t="33673" x="4537075" y="2782888"/>
          <p14:tracePt t="33675" x="4513263" y="2782888"/>
          <p14:tracePt t="33677" x="4497388" y="2782888"/>
          <p14:tracePt t="33679" x="4473575" y="2774950"/>
          <p14:tracePt t="33681" x="4449763" y="2774950"/>
          <p14:tracePt t="33683" x="4425950" y="2774950"/>
          <p14:tracePt t="33685" x="4410075" y="2767013"/>
          <p14:tracePt t="33687" x="4386263" y="2767013"/>
          <p14:tracePt t="33689" x="4362450" y="2759075"/>
          <p14:tracePt t="33691" x="4344988" y="2759075"/>
          <p14:tracePt t="33693" x="4321175" y="2751138"/>
          <p14:tracePt t="33696" x="4297363" y="2751138"/>
          <p14:tracePt t="33698" x="4281488" y="2743200"/>
          <p14:tracePt t="33699" x="4257675" y="2743200"/>
          <p14:tracePt t="33702" x="4241800" y="2735263"/>
          <p14:tracePt t="33703" x="4217988" y="2727325"/>
          <p14:tracePt t="33705" x="4194175" y="2727325"/>
          <p14:tracePt t="33707" x="4170363" y="2719388"/>
          <p14:tracePt t="33709" x="4154488" y="2711450"/>
          <p14:tracePt t="33711" x="4130675" y="2711450"/>
          <p14:tracePt t="33713" x="4106863" y="2703513"/>
          <p14:tracePt t="33715" x="4083050" y="2695575"/>
          <p14:tracePt t="33717" x="4059238" y="2687638"/>
          <p14:tracePt t="33719" x="4035425" y="2687638"/>
          <p14:tracePt t="33721" x="4011613" y="2679700"/>
          <p14:tracePt t="33723" x="3986213" y="2671763"/>
          <p14:tracePt t="33725" x="3954463" y="2663825"/>
          <p14:tracePt t="33727" x="3930650" y="2655888"/>
          <p14:tracePt t="33729" x="3898900" y="2655888"/>
          <p14:tracePt t="33732" x="3875088" y="2647950"/>
          <p14:tracePt t="33733" x="3843338" y="2640013"/>
          <p14:tracePt t="33735" x="3811588" y="2632075"/>
          <p14:tracePt t="33737" x="3779838" y="2624138"/>
          <p14:tracePt t="33739" x="3748088" y="2616200"/>
          <p14:tracePt t="33741" x="3716338" y="2616200"/>
          <p14:tracePt t="33743" x="3684588" y="2608263"/>
          <p14:tracePt t="33746" x="3651250" y="2600325"/>
          <p14:tracePt t="33747" x="3611563" y="2592388"/>
          <p14:tracePt t="33749" x="3579813" y="2592388"/>
          <p14:tracePt t="33751" x="3540125" y="2584450"/>
          <p14:tracePt t="33753" x="3500438" y="2576513"/>
          <p14:tracePt t="33755" x="3468688" y="2576513"/>
          <p14:tracePt t="33757" x="3429000" y="2566988"/>
          <p14:tracePt t="33759" x="3397250" y="2559050"/>
          <p14:tracePt t="33761" x="3357563" y="2551113"/>
          <p14:tracePt t="33763" x="3317875" y="2551113"/>
          <p14:tracePt t="33765" x="3276600" y="2543175"/>
          <p14:tracePt t="33767" x="3244850" y="2543175"/>
          <p14:tracePt t="33769" x="3205163" y="2543175"/>
          <p14:tracePt t="33771" x="3165475" y="2543175"/>
          <p14:tracePt t="33773" x="3133725" y="2535238"/>
          <p14:tracePt t="33775" x="3094038" y="2535238"/>
          <p14:tracePt t="33777" x="3062288" y="2535238"/>
          <p14:tracePt t="33780" x="3030538" y="2535238"/>
          <p14:tracePt t="33782" x="2998788" y="2543175"/>
          <p14:tracePt t="33783" x="2967038" y="2543175"/>
          <p14:tracePt t="33785" x="2933700" y="2543175"/>
          <p14:tracePt t="33787" x="2901950" y="2551113"/>
          <p14:tracePt t="33789" x="2870200" y="2551113"/>
          <p14:tracePt t="33791" x="2846388" y="2559050"/>
          <p14:tracePt t="33793" x="2814638" y="2566988"/>
          <p14:tracePt t="33796" x="2790825" y="2566988"/>
          <p14:tracePt t="33797" x="2767013" y="2576513"/>
          <p14:tracePt t="33799" x="2743200" y="2584450"/>
          <p14:tracePt t="33801" x="2719388" y="2584450"/>
          <p14:tracePt t="33803" x="2695575" y="2592388"/>
          <p14:tracePt t="33805" x="2671763" y="2600325"/>
          <p14:tracePt t="33807" x="2655888" y="2608263"/>
          <p14:tracePt t="33809" x="2632075" y="2616200"/>
          <p14:tracePt t="33811" x="2616200" y="2624138"/>
          <p14:tracePt t="33813" x="2598738" y="2640013"/>
          <p14:tracePt t="33815" x="2582863" y="2647950"/>
          <p14:tracePt t="33817" x="2574925" y="2663825"/>
          <p14:tracePt t="33819" x="2559050" y="2679700"/>
          <p14:tracePt t="33821" x="2551113" y="2695575"/>
          <p14:tracePt t="33823" x="2535238" y="2711450"/>
          <p14:tracePt t="33825" x="2527300" y="2727325"/>
          <p14:tracePt t="33827" x="2519363" y="2751138"/>
          <p14:tracePt t="33830" x="2511425" y="2774950"/>
          <p14:tracePt t="33832" x="2495550" y="2798763"/>
          <p14:tracePt t="33835" x="2487613" y="2822575"/>
          <p14:tracePt t="33836" x="2487613" y="2846388"/>
          <p14:tracePt t="33837" x="2479675" y="2870200"/>
          <p14:tracePt t="33839" x="2471738" y="2901950"/>
          <p14:tracePt t="33841" x="2471738" y="2935288"/>
          <p14:tracePt t="33843" x="2463800" y="2967038"/>
          <p14:tracePt t="33846" x="2463800" y="2998788"/>
          <p14:tracePt t="33848" x="2455863" y="3030538"/>
          <p14:tracePt t="33850" x="2455863" y="3070225"/>
          <p14:tracePt t="33851" x="2447925" y="3101975"/>
          <p14:tracePt t="33853" x="2447925" y="3141663"/>
          <p14:tracePt t="33855" x="2447925" y="3181350"/>
          <p14:tracePt t="33858" x="2439988" y="3221038"/>
          <p14:tracePt t="33860" x="2439988" y="3270250"/>
          <p14:tracePt t="33862" x="2439988" y="3309938"/>
          <p14:tracePt t="33864" x="2439988" y="3357563"/>
          <p14:tracePt t="33866" x="2439988" y="3405188"/>
          <p14:tracePt t="33867" x="2439988" y="3444875"/>
          <p14:tracePt t="33869" x="2439988" y="3492500"/>
          <p14:tracePt t="33871" x="2439988" y="3540125"/>
          <p14:tracePt t="33873" x="2439988" y="3595688"/>
          <p14:tracePt t="33875" x="2439988" y="3644900"/>
          <p14:tracePt t="33877" x="2439988" y="3692525"/>
          <p14:tracePt t="33879" x="2439988" y="3748088"/>
          <p14:tracePt t="33881" x="2439988" y="3803650"/>
          <p14:tracePt t="33883" x="2439988" y="3851275"/>
          <p14:tracePt t="33885" x="2439988" y="3906838"/>
          <p14:tracePt t="33887" x="2439988" y="3963988"/>
          <p14:tracePt t="33889" x="2439988" y="4019550"/>
          <p14:tracePt t="33892" x="2439988" y="4075113"/>
          <p14:tracePt t="33894" x="2432050" y="4138613"/>
          <p14:tracePt t="33897" x="2432050" y="4194175"/>
          <p14:tracePt t="33898" x="2439988" y="4257675"/>
          <p14:tracePt t="33899" x="2447925" y="4314825"/>
          <p14:tracePt t="33901" x="2455863" y="4370388"/>
          <p14:tracePt t="33903" x="2455863" y="4433888"/>
          <p14:tracePt t="33905" x="2463800" y="4489450"/>
          <p14:tracePt t="33907" x="2471738" y="4552950"/>
          <p14:tracePt t="33909" x="2479675" y="4608513"/>
          <p14:tracePt t="33911" x="2495550" y="4665663"/>
          <p14:tracePt t="33913" x="2503488" y="4729163"/>
          <p14:tracePt t="33915" x="2511425" y="4784725"/>
          <p14:tracePt t="33917" x="2519363" y="4840288"/>
          <p14:tracePt t="33919" x="2527300" y="4895850"/>
          <p14:tracePt t="33921" x="2543175" y="4951413"/>
          <p14:tracePt t="33923" x="2559050" y="5008563"/>
          <p14:tracePt t="33925" x="2574925" y="5064125"/>
          <p14:tracePt t="33927" x="2590800" y="5119688"/>
          <p14:tracePt t="33929" x="2606675" y="5167313"/>
          <p14:tracePt t="33931" x="2624138" y="5222875"/>
          <p14:tracePt t="33934" x="2632075" y="5270500"/>
          <p14:tracePt t="33935" x="2647950" y="5327650"/>
          <p14:tracePt t="33937" x="2663825" y="5375275"/>
          <p14:tracePt t="33939" x="2679700" y="5414963"/>
          <p14:tracePt t="33941" x="2703513" y="5462588"/>
          <p14:tracePt t="33943" x="2719388" y="5510213"/>
          <p14:tracePt t="33946" x="2735263" y="5549900"/>
          <p14:tracePt t="33947" x="2751138" y="5597525"/>
          <p14:tracePt t="33950" x="2767013" y="5637213"/>
          <p14:tracePt t="33951" x="2782888" y="5678488"/>
          <p14:tracePt t="33953" x="2798763" y="5718175"/>
          <p14:tracePt t="33955" x="2814638" y="5749925"/>
          <p14:tracePt t="33957" x="2830513" y="5789613"/>
          <p14:tracePt t="33959" x="2846388" y="5829300"/>
          <p14:tracePt t="33961" x="2862263" y="5861050"/>
          <p14:tracePt t="33963" x="2878138" y="5892800"/>
          <p14:tracePt t="33965" x="2894013" y="5932488"/>
          <p14:tracePt t="33967" x="2909888" y="5964238"/>
          <p14:tracePt t="33969" x="2925763" y="5988050"/>
          <p14:tracePt t="33971" x="2941638" y="6021388"/>
          <p14:tracePt t="33973" x="2957513" y="6053138"/>
          <p14:tracePt t="33975" x="2974975" y="6076950"/>
          <p14:tracePt t="33977" x="2990850" y="6100763"/>
          <p14:tracePt t="33980" x="2998788" y="6132513"/>
          <p14:tracePt t="33981" x="3014663" y="6156325"/>
          <p14:tracePt t="33984" x="3022600" y="6180138"/>
          <p14:tracePt t="33985" x="3038475" y="6203950"/>
          <p14:tracePt t="33987" x="3046413" y="6227763"/>
          <p14:tracePt t="33989" x="3054350" y="6243638"/>
          <p14:tracePt t="33991" x="3070225" y="6267450"/>
          <p14:tracePt t="33993" x="3078163" y="6291263"/>
          <p14:tracePt t="33996" x="3086100" y="6307138"/>
          <p14:tracePt t="33997" x="3094038" y="6323013"/>
          <p14:tracePt t="34000" x="3101975" y="6348413"/>
          <p14:tracePt t="34001" x="3109913" y="6364288"/>
          <p14:tracePt t="34003" x="3117850" y="6380163"/>
          <p14:tracePt t="34005" x="3125788" y="6396038"/>
          <p14:tracePt t="34007" x="3133725" y="6411913"/>
          <p14:tracePt t="34009" x="3133725" y="6427788"/>
          <p14:tracePt t="34011" x="3141663" y="6443663"/>
          <p14:tracePt t="34013" x="3141663" y="6459538"/>
          <p14:tracePt t="34016" x="3149600" y="6475413"/>
          <p14:tracePt t="34017" x="3149600" y="6483350"/>
          <p14:tracePt t="34019" x="3149600" y="6499225"/>
          <p14:tracePt t="34021" x="3149600" y="6507163"/>
          <p14:tracePt t="34023" x="3157538" y="6523038"/>
          <p14:tracePt t="34025" x="3157538" y="6530975"/>
          <p14:tracePt t="34027" x="3157538" y="6546850"/>
          <p14:tracePt t="34030" x="3149600" y="6554788"/>
          <p14:tracePt t="34032" x="3149600" y="6562725"/>
          <p14:tracePt t="34033" x="3149600" y="6570663"/>
          <p14:tracePt t="34035" x="3149600" y="6578600"/>
          <p14:tracePt t="34037" x="3141663" y="6594475"/>
          <p14:tracePt t="34039" x="3141663" y="6602413"/>
          <p14:tracePt t="34041" x="3141663" y="6610350"/>
          <p14:tracePt t="34043" x="3133725" y="6618288"/>
          <p14:tracePt t="34046" x="3133725" y="6626225"/>
          <p14:tracePt t="34047" x="3125788" y="6634163"/>
          <p14:tracePt t="34049" x="3117850" y="6642100"/>
          <p14:tracePt t="34051" x="3117850" y="6650038"/>
          <p14:tracePt t="34053" x="3109913" y="6665913"/>
          <p14:tracePt t="34055" x="3101975" y="6673850"/>
          <p14:tracePt t="34057" x="3101975" y="6681788"/>
          <p14:tracePt t="34059" x="3094038" y="6691313"/>
          <p14:tracePt t="34062" x="3094038" y="6699250"/>
          <p14:tracePt t="34063" x="3086100" y="6699250"/>
          <p14:tracePt t="34066" x="3086100" y="6707188"/>
          <p14:tracePt t="34067" x="3078163" y="6715125"/>
          <p14:tracePt t="34069" x="3078163" y="6723063"/>
          <p14:tracePt t="34071" x="3070225" y="6731000"/>
          <p14:tracePt t="34075" x="3062288" y="6738938"/>
          <p14:tracePt t="34077" x="3062288" y="6746875"/>
          <p14:tracePt t="34079" x="3054350" y="6754813"/>
          <p14:tracePt t="34083" x="3046413" y="6762750"/>
          <p14:tracePt t="34087" x="3046413" y="6770688"/>
          <p14:tracePt t="34089" x="3038475" y="6778625"/>
          <p14:tracePt t="34093" x="3038475" y="6786563"/>
          <p14:tracePt t="34096" x="3030538" y="6794500"/>
          <p14:tracePt t="34099" x="3030538" y="6802438"/>
          <p14:tracePt t="34101" x="3022600" y="6810375"/>
          <p14:tracePt t="34105" x="3022600" y="6818313"/>
          <p14:tracePt t="34109" x="3014663" y="6826250"/>
          <p14:tracePt t="34114" x="3014663" y="6834188"/>
          <p14:tracePt t="34117" x="3006725" y="6842125"/>
          <p14:tracePt t="34121" x="3006725" y="6850063"/>
          <p14:tracePt t="34738" x="0" y="0"/>
        </p14:tracePtLst>
        <p14:tracePtLst>
          <p14:tracePt t="37885" x="4140200" y="6413500"/>
          <p14:tracePt t="38094" x="3890963" y="6834188"/>
          <p14:tracePt t="38096" x="3906838" y="6818313"/>
          <p14:tracePt t="38102" x="3954463" y="6778625"/>
          <p14:tracePt t="38105" x="3970338" y="6762750"/>
          <p14:tracePt t="38107" x="3986213" y="6746875"/>
          <p14:tracePt t="38108" x="4002088" y="6738938"/>
          <p14:tracePt t="38110" x="4019550" y="6723063"/>
          <p14:tracePt t="38112" x="4035425" y="6707188"/>
          <p14:tracePt t="38117" x="4075113" y="6673850"/>
          <p14:tracePt t="38119" x="4090988" y="6657975"/>
          <p14:tracePt t="38120" x="4106863" y="6650038"/>
          <p14:tracePt t="38122" x="4122738" y="6634163"/>
          <p14:tracePt t="38124" x="4146550" y="6618288"/>
          <p14:tracePt t="38125" x="4162425" y="6602413"/>
          <p14:tracePt t="38127" x="4186238" y="6586538"/>
          <p14:tracePt t="38130" x="4202113" y="6562725"/>
          <p14:tracePt t="38134" x="4249738" y="6530975"/>
          <p14:tracePt t="38136" x="4265613" y="6515100"/>
          <p14:tracePt t="38137" x="4289425" y="6499225"/>
          <p14:tracePt t="38139" x="4313238" y="6475413"/>
          <p14:tracePt t="38141" x="4329113" y="6459538"/>
          <p14:tracePt t="38143" x="4352925" y="6443663"/>
          <p14:tracePt t="38146" x="4378325" y="6419850"/>
          <p14:tracePt t="38148" x="4402138" y="6403975"/>
          <p14:tracePt t="38149" x="4425950" y="6380163"/>
          <p14:tracePt t="38151" x="4449763" y="6364288"/>
          <p14:tracePt t="38153" x="4473575" y="6338888"/>
          <p14:tracePt t="38155" x="4497388" y="6315075"/>
          <p14:tracePt t="38157" x="4521200" y="6299200"/>
          <p14:tracePt t="38159" x="4545013" y="6275388"/>
          <p14:tracePt t="38162" x="4560888" y="6251575"/>
          <p14:tracePt t="38164" x="4584700" y="6227763"/>
          <p14:tracePt t="38166" x="4608513" y="6203950"/>
          <p14:tracePt t="38167" x="4632325" y="6180138"/>
          <p14:tracePt t="38169" x="4656138" y="6156325"/>
          <p14:tracePt t="38171" x="4679950" y="6132513"/>
          <p14:tracePt t="38173" x="4705350" y="6116638"/>
          <p14:tracePt t="38175" x="4737100" y="6084888"/>
          <p14:tracePt t="38177" x="4760913" y="6069013"/>
          <p14:tracePt t="38180" x="4784725" y="6037263"/>
          <p14:tracePt t="38182" x="4808538" y="6013450"/>
          <p14:tracePt t="38184" x="4824413" y="5988050"/>
          <p14:tracePt t="38185" x="4856163" y="5964238"/>
          <p14:tracePt t="38187" x="4872038" y="5940425"/>
          <p14:tracePt t="38189" x="4895850" y="5916613"/>
          <p14:tracePt t="38191" x="4919663" y="5884863"/>
          <p14:tracePt t="38193" x="4943475" y="5861050"/>
          <p14:tracePt t="38196" x="4967288" y="5837238"/>
          <p14:tracePt t="38197" x="4991100" y="5813425"/>
          <p14:tracePt t="38200" x="5014913" y="5789613"/>
          <p14:tracePt t="38201" x="5038725" y="5765800"/>
          <p14:tracePt t="38203" x="5064125" y="5741988"/>
          <p14:tracePt t="38205" x="5087938" y="5710238"/>
          <p14:tracePt t="38207" x="5111750" y="5686425"/>
          <p14:tracePt t="38209" x="5135563" y="5662613"/>
          <p14:tracePt t="38211" x="5159375" y="5637213"/>
          <p14:tracePt t="38213" x="5183188" y="5613400"/>
          <p14:tracePt t="38216" x="5207000" y="5589588"/>
          <p14:tracePt t="38218" x="5222875" y="5565775"/>
          <p14:tracePt t="38219" x="5246688" y="5541963"/>
          <p14:tracePt t="38222" x="5270500" y="5518150"/>
          <p14:tracePt t="38223" x="5286375" y="5502275"/>
          <p14:tracePt t="38225" x="5310188" y="5478463"/>
          <p14:tracePt t="38227" x="5334000" y="5454650"/>
          <p14:tracePt t="38230" x="5349875" y="5430838"/>
          <p14:tracePt t="38231" x="5373688" y="5407025"/>
          <p14:tracePt t="38234" x="5389563" y="5391150"/>
          <p14:tracePt t="38235" x="5414963" y="5367338"/>
          <p14:tracePt t="38237" x="5438775" y="5343525"/>
          <p14:tracePt t="38239" x="5454650" y="5327650"/>
          <p14:tracePt t="38241" x="5470525" y="5302250"/>
          <p14:tracePt t="38243" x="5486400" y="5278438"/>
          <p14:tracePt t="38246" x="5510213" y="5262563"/>
          <p14:tracePt t="38247" x="5518150" y="5246688"/>
          <p14:tracePt t="38250" x="5541963" y="5222875"/>
          <p14:tracePt t="38252" x="5557838" y="5207000"/>
          <p14:tracePt t="38253" x="5573713" y="5191125"/>
          <p14:tracePt t="38255" x="5589588" y="5167313"/>
          <p14:tracePt t="38257" x="5605463" y="5151438"/>
          <p14:tracePt t="38259" x="5621338" y="5135563"/>
          <p14:tracePt t="38261" x="5637213" y="5119688"/>
          <p14:tracePt t="38264" x="5653088" y="5103813"/>
          <p14:tracePt t="38266" x="5668963" y="5080000"/>
          <p14:tracePt t="38268" x="5676900" y="5064125"/>
          <p14:tracePt t="38270" x="5692775" y="5048250"/>
          <p14:tracePt t="38271" x="5708650" y="5032375"/>
          <p14:tracePt t="38273" x="5724525" y="5016500"/>
          <p14:tracePt t="38275" x="5740400" y="5000625"/>
          <p14:tracePt t="38277" x="5749925" y="4984750"/>
          <p14:tracePt t="38280" x="5765800" y="4967288"/>
          <p14:tracePt t="38281" x="5781675" y="4951413"/>
          <p14:tracePt t="38284" x="5789613" y="4935538"/>
          <p14:tracePt t="38285" x="5805488" y="4919663"/>
          <p14:tracePt t="38287" x="5821363" y="4903788"/>
          <p14:tracePt t="38289" x="5837238" y="4887913"/>
          <p14:tracePt t="38291" x="5845175" y="4879975"/>
          <p14:tracePt t="38293" x="5861050" y="4864100"/>
          <p14:tracePt t="38296" x="5868988" y="4848225"/>
          <p14:tracePt t="38297" x="5884863" y="4832350"/>
          <p14:tracePt t="38300" x="5900738" y="4824413"/>
          <p14:tracePt t="38303" x="5908675" y="4808538"/>
          <p14:tracePt t="38303" x="5924550" y="4792663"/>
          <p14:tracePt t="38305" x="5932488" y="4784725"/>
          <p14:tracePt t="38307" x="5940425" y="4768850"/>
          <p14:tracePt t="38309" x="5956300" y="4760913"/>
          <p14:tracePt t="38311" x="5964238" y="4745038"/>
          <p14:tracePt t="38313" x="5980113" y="4737100"/>
          <p14:tracePt t="38316" x="5988050" y="4721225"/>
          <p14:tracePt t="38318" x="5995988" y="4713288"/>
          <p14:tracePt t="38319" x="6011863" y="4697413"/>
          <p14:tracePt t="38321" x="6019800" y="4689475"/>
          <p14:tracePt t="38323" x="6027738" y="4681538"/>
          <p14:tracePt t="38325" x="6043613" y="4665663"/>
          <p14:tracePt t="38328" x="6051550" y="4657725"/>
          <p14:tracePt t="38330" x="6059488" y="4649788"/>
          <p14:tracePt t="38331" x="6067425" y="4633913"/>
          <p14:tracePt t="38334" x="6075363" y="4624388"/>
          <p14:tracePt t="38335" x="6091238" y="4616450"/>
          <p14:tracePt t="38337" x="6100763" y="4600575"/>
          <p14:tracePt t="38339" x="6108700" y="4592638"/>
          <p14:tracePt t="38341" x="6116638" y="4584700"/>
          <p14:tracePt t="38343" x="6124575" y="4576763"/>
          <p14:tracePt t="38346" x="6132513" y="4560888"/>
          <p14:tracePt t="38348" x="6140450" y="4552950"/>
          <p14:tracePt t="38350" x="6148388" y="4545013"/>
          <p14:tracePt t="38351" x="6156325" y="4529138"/>
          <p14:tracePt t="38353" x="6164263" y="4521200"/>
          <p14:tracePt t="38355" x="6172200" y="4513263"/>
          <p14:tracePt t="38357" x="6180138" y="4497388"/>
          <p14:tracePt t="38359" x="6188075" y="4489450"/>
          <p14:tracePt t="38361" x="6196013" y="4481513"/>
          <p14:tracePt t="38363" x="6196013" y="4473575"/>
          <p14:tracePt t="38366" x="6203950" y="4465638"/>
          <p14:tracePt t="38368" x="6211888" y="4449763"/>
          <p14:tracePt t="38369" x="6211888" y="4441825"/>
          <p14:tracePt t="38371" x="6219825" y="4433888"/>
          <p14:tracePt t="38375" x="6227763" y="4425950"/>
          <p14:tracePt t="38377" x="6227763" y="4418013"/>
          <p14:tracePt t="38380" x="6227763" y="4410075"/>
          <p14:tracePt t="38382" x="6235700" y="4402138"/>
          <p14:tracePt t="38383" x="6235700" y="4394200"/>
          <p14:tracePt t="38387" x="6243638" y="4386263"/>
          <p14:tracePt t="38389" x="6243638" y="4378325"/>
          <p14:tracePt t="38393" x="6243638" y="4370388"/>
          <p14:tracePt t="38398" x="6251575" y="4370388"/>
          <p14:tracePt t="38399" x="6251575" y="4362450"/>
          <p14:tracePt t="38405" x="6251575" y="4354513"/>
          <p14:tracePt t="38413" x="6251575" y="4346575"/>
          <p14:tracePt t="39942" x="6251575" y="4338638"/>
          <p14:tracePt t="39952" x="6251575" y="4330700"/>
          <p14:tracePt t="39955" x="6251575" y="4322763"/>
          <p14:tracePt t="39958" x="6251575" y="4314825"/>
          <p14:tracePt t="39960" x="6259513" y="4306888"/>
          <p14:tracePt t="39962" x="6259513" y="4298950"/>
          <p14:tracePt t="39964" x="6259513" y="4291013"/>
          <p14:tracePt t="39966" x="6259513" y="4281488"/>
          <p14:tracePt t="39968" x="6259513" y="4273550"/>
          <p14:tracePt t="39970" x="6259513" y="4265613"/>
          <p14:tracePt t="39972" x="6259513" y="4257675"/>
          <p14:tracePt t="39974" x="6259513" y="4249738"/>
          <p14:tracePt t="39976" x="6259513" y="4241800"/>
          <p14:tracePt t="39978" x="6259513" y="4233863"/>
          <p14:tracePt t="39981" x="6259513" y="4225925"/>
          <p14:tracePt t="39983" x="6259513" y="4217988"/>
          <p14:tracePt t="39986" x="6259513" y="4210050"/>
          <p14:tracePt t="39988" x="6259513" y="4202113"/>
          <p14:tracePt t="39990" x="6259513" y="4194175"/>
          <p14:tracePt t="39994" x="6259513" y="4186238"/>
          <p14:tracePt t="39998" x="6259513" y="4178300"/>
          <p14:tracePt t="40000" x="6251575" y="4170363"/>
          <p14:tracePt t="40004" x="6251575" y="4162425"/>
          <p14:tracePt t="40006" x="6251575" y="4154488"/>
          <p14:tracePt t="40010" x="6251575" y="4146550"/>
          <p14:tracePt t="40012" x="6251575" y="4138613"/>
          <p14:tracePt t="40015" x="6251575" y="4130675"/>
          <p14:tracePt t="40019" x="6251575" y="4122738"/>
          <p14:tracePt t="40021" x="6251575" y="4114800"/>
          <p14:tracePt t="40025" x="6243638" y="4106863"/>
          <p14:tracePt t="40027" x="6243638" y="4098925"/>
          <p14:tracePt t="40030" x="6243638" y="4090988"/>
          <p14:tracePt t="40033" x="6243638" y="4083050"/>
          <p14:tracePt t="40037" x="6243638" y="4075113"/>
          <p14:tracePt t="40039" x="6243638" y="4067175"/>
          <p14:tracePt t="40044" x="6243638" y="4059238"/>
          <p14:tracePt t="40048" x="6243638" y="4043363"/>
          <p14:tracePt t="40051" x="6235700" y="4043363"/>
          <p14:tracePt t="40052" x="6235700" y="4035425"/>
          <p14:tracePt t="40054" x="6235700" y="4027488"/>
          <p14:tracePt t="40056" x="6235700" y="4019550"/>
          <p14:tracePt t="40058" x="6235700" y="4011613"/>
          <p14:tracePt t="40060" x="6235700" y="4003675"/>
          <p14:tracePt t="40062" x="6227763" y="3995738"/>
          <p14:tracePt t="40064" x="6227763" y="3987800"/>
          <p14:tracePt t="40069" x="6227763" y="3971925"/>
          <p14:tracePt t="40070" x="6227763" y="3963988"/>
          <p14:tracePt t="40072" x="6227763" y="3956050"/>
          <p14:tracePt t="40074" x="6227763" y="3948113"/>
          <p14:tracePt t="40076" x="6227763" y="3938588"/>
          <p14:tracePt t="40078" x="6219825" y="3930650"/>
          <p14:tracePt t="40081" x="6219825" y="3922713"/>
          <p14:tracePt t="40085" x="6219825" y="3906838"/>
          <p14:tracePt t="40086" x="6219825" y="3898900"/>
          <p14:tracePt t="40088" x="6219825" y="3890963"/>
          <p14:tracePt t="40090" x="6219825" y="3883025"/>
          <p14:tracePt t="40092" x="6211888" y="3875088"/>
          <p14:tracePt t="40094" x="6211888" y="3867150"/>
          <p14:tracePt t="40098" x="6211888" y="3843338"/>
          <p14:tracePt t="40102" x="6211888" y="3835400"/>
          <p14:tracePt t="40104" x="6203950" y="3827463"/>
          <p14:tracePt t="40106" x="6203950" y="3819525"/>
          <p14:tracePt t="40108" x="6203950" y="3811588"/>
          <p14:tracePt t="40110" x="6203950" y="3803650"/>
          <p14:tracePt t="40112" x="6203950" y="3795713"/>
          <p14:tracePt t="40115" x="6196013" y="3787775"/>
          <p14:tracePt t="40118" x="6196013" y="3771900"/>
          <p14:tracePt t="40120" x="6196013" y="3763963"/>
          <p14:tracePt t="40123" x="6196013" y="3756025"/>
          <p14:tracePt t="40125" x="6188075" y="3748088"/>
          <p14:tracePt t="40128" x="6188075" y="3732213"/>
          <p14:tracePt t="40131" x="6188075" y="3724275"/>
          <p14:tracePt t="40133" x="6180138" y="3716338"/>
          <p14:tracePt t="40136" x="6180138" y="3700463"/>
          <p14:tracePt t="40138" x="6180138" y="3692525"/>
          <p14:tracePt t="40140" x="6172200" y="3692525"/>
          <p14:tracePt t="40142" x="6172200" y="3684588"/>
          <p14:tracePt t="40144" x="6164263" y="3676650"/>
          <p14:tracePt t="40148" x="6164263" y="3660775"/>
          <p14:tracePt t="40151" x="6156325" y="3652838"/>
          <p14:tracePt t="40154" x="6156325" y="3644900"/>
          <p14:tracePt t="40156" x="6148388" y="3636963"/>
          <p14:tracePt t="40160" x="6140450" y="3629025"/>
          <p14:tracePt t="40164" x="6140450" y="3621088"/>
          <p14:tracePt t="40167" x="6132513" y="3613150"/>
          <p14:tracePt t="40169" x="6132513" y="3605213"/>
          <p14:tracePt t="40173" x="6124575" y="3595688"/>
          <p14:tracePt t="40177" x="6124575" y="3587750"/>
          <p14:tracePt t="40180" x="6116638" y="3587750"/>
          <p14:tracePt t="40183" x="6116638" y="3579813"/>
          <p14:tracePt t="40185" x="6116638" y="3571875"/>
          <p14:tracePt t="40187" x="6108700" y="3571875"/>
          <p14:tracePt t="40190" x="6108700" y="3563938"/>
          <p14:tracePt t="40193" x="6100763" y="3556000"/>
          <p14:tracePt t="40200" x="6100763" y="3548063"/>
          <p14:tracePt t="40202" x="6091238" y="3548063"/>
          <p14:tracePt t="40203" x="6091238" y="3540125"/>
          <p14:tracePt t="40209" x="6091238" y="3532188"/>
          <p14:tracePt t="40211" x="6083300" y="3532188"/>
          <p14:tracePt t="40216" x="6083300" y="3524250"/>
          <p14:tracePt t="40221" x="6075363" y="3516313"/>
          <p14:tracePt t="40232" x="6067425" y="3508375"/>
          <p14:tracePt t="40236" x="6067425" y="3500438"/>
          <p14:tracePt t="40244" x="6059488" y="3492500"/>
          <p14:tracePt t="40250" x="6059488" y="3484563"/>
          <p14:tracePt t="40256" x="6051550" y="3484563"/>
          <p14:tracePt t="40259" x="6051550" y="3476625"/>
          <p14:tracePt t="40268" x="6043613" y="3468688"/>
          <p14:tracePt t="40276" x="6043613" y="3460750"/>
          <p14:tracePt t="40286" x="6035675" y="3452813"/>
          <p14:tracePt t="40294" x="6035675" y="3444875"/>
          <p14:tracePt t="40302" x="6027738" y="3436938"/>
          <p14:tracePt t="40310" x="6027738" y="3429000"/>
          <p14:tracePt t="40317" x="6027738" y="3421063"/>
          <p14:tracePt t="40318" x="6019800" y="3421063"/>
          <p14:tracePt t="40322" x="6019800" y="3413125"/>
          <p14:tracePt t="40326" x="6019800" y="3405188"/>
          <p14:tracePt t="40331" x="6011863" y="3405188"/>
          <p14:tracePt t="40336" x="6011863" y="3397250"/>
          <p14:tracePt t="40788" x="6011863" y="3405188"/>
          <p14:tracePt t="40794" x="6019800" y="3413125"/>
          <p14:tracePt t="40798" x="6019800" y="3421063"/>
          <p14:tracePt t="40802" x="6027738" y="3429000"/>
          <p14:tracePt t="40808" x="6027738" y="3436938"/>
          <p14:tracePt t="40812" x="6035675" y="3436938"/>
          <p14:tracePt t="40817" x="6035675" y="3444875"/>
          <p14:tracePt t="40844" x="6035675" y="3452813"/>
          <p14:tracePt t="40895" x="6043613" y="3452813"/>
          <p14:tracePt t="40917" x="6043613" y="3460750"/>
          <p14:tracePt t="40933" x="6043613" y="3468688"/>
          <p14:tracePt t="40941" x="6051550" y="3476625"/>
          <p14:tracePt t="40952" x="6051550" y="3484563"/>
          <p14:tracePt t="40963" x="6051550" y="3492500"/>
          <p14:tracePt t="40965" x="6059488" y="3492500"/>
          <p14:tracePt t="40978" x="6059488" y="3500438"/>
          <p14:tracePt t="41008" x="6059488" y="3508375"/>
          <p14:tracePt t="41036" x="6059488" y="3516313"/>
          <p14:tracePt t="41074" x="6059488" y="3524250"/>
          <p14:tracePt t="41094" x="6059488" y="3532188"/>
          <p14:tracePt t="41106" x="6059488" y="3540125"/>
          <p14:tracePt t="41116" x="6059488" y="3548063"/>
          <p14:tracePt t="41126" x="6059488" y="3556000"/>
          <p14:tracePt t="41148" x="6059488" y="3563938"/>
          <p14:tracePt t="41234" x="6051550" y="3563938"/>
          <p14:tracePt t="41252" x="6051550" y="3571875"/>
          <p14:tracePt t="42507" x="6051550" y="3563938"/>
          <p14:tracePt t="42832" x="6043613" y="3563938"/>
          <p14:tracePt t="42835" x="6043613" y="3571875"/>
          <p14:tracePt t="42847" x="6043613" y="3579813"/>
          <p14:tracePt t="42850" x="6035675" y="3587750"/>
          <p14:tracePt t="42856" x="6035675" y="3595688"/>
          <p14:tracePt t="42858" x="6027738" y="3595688"/>
          <p14:tracePt t="42860" x="6027738" y="3605213"/>
          <p14:tracePt t="42865" x="6027738" y="3613150"/>
          <p14:tracePt t="42867" x="6019800" y="3613150"/>
          <p14:tracePt t="42870" x="6019800" y="3621088"/>
          <p14:tracePt t="42874" x="6011863" y="3629025"/>
          <p14:tracePt t="42882" x="6011863" y="3636963"/>
          <p14:tracePt t="42884" x="6003925" y="3636963"/>
          <p14:tracePt t="42888" x="6003925" y="3644900"/>
          <p14:tracePt t="42898" x="5995988" y="3652838"/>
          <p14:tracePt t="43340" x="5995988" y="3660775"/>
          <p14:tracePt t="43348" x="5988050" y="3660775"/>
          <p14:tracePt t="43356" x="5980113" y="3660775"/>
          <p14:tracePt t="43358" x="5980113" y="3668713"/>
          <p14:tracePt t="43365" x="5972175" y="3668713"/>
          <p14:tracePt t="43368" x="5964238" y="3676650"/>
          <p14:tracePt t="43374" x="5956300" y="3676650"/>
          <p14:tracePt t="43376" x="5948363" y="3684588"/>
          <p14:tracePt t="43383" x="5932488" y="3692525"/>
          <p14:tracePt t="43386" x="5924550" y="3700463"/>
          <p14:tracePt t="43388" x="5916613" y="3700463"/>
          <p14:tracePt t="43390" x="5908675" y="3708400"/>
          <p14:tracePt t="43394" x="5900738" y="3708400"/>
          <p14:tracePt t="43398" x="5884863" y="3716338"/>
          <p14:tracePt t="43400" x="5876925" y="3716338"/>
          <p14:tracePt t="43402" x="5868988" y="3724275"/>
          <p14:tracePt t="43404" x="5861050" y="3724275"/>
          <p14:tracePt t="43406" x="5853113" y="3724275"/>
          <p14:tracePt t="43408" x="5845175" y="3732213"/>
          <p14:tracePt t="43410" x="5837238" y="3732213"/>
          <p14:tracePt t="43412" x="5829300" y="3740150"/>
          <p14:tracePt t="43415" x="5821363" y="3740150"/>
          <p14:tracePt t="43417" x="5813425" y="3740150"/>
          <p14:tracePt t="43420" x="5805488" y="3748088"/>
          <p14:tracePt t="43420" x="5797550" y="3748088"/>
          <p14:tracePt t="43422" x="5789613" y="3756025"/>
          <p14:tracePt t="43424" x="5781675" y="3756025"/>
          <p14:tracePt t="43426" x="5773738" y="3763963"/>
          <p14:tracePt t="43428" x="5765800" y="3763963"/>
          <p14:tracePt t="43431" x="5749925" y="3771900"/>
          <p14:tracePt t="43434" x="5732463" y="3771900"/>
          <p14:tracePt t="43436" x="5724525" y="3779838"/>
          <p14:tracePt t="43438" x="5716588" y="3787775"/>
          <p14:tracePt t="43440" x="5708650" y="3787775"/>
          <p14:tracePt t="43442" x="5700713" y="3795713"/>
          <p14:tracePt t="43444" x="5684838" y="3795713"/>
          <p14:tracePt t="43448" x="5668963" y="3811588"/>
          <p14:tracePt t="43452" x="5645150" y="3819525"/>
          <p14:tracePt t="43454" x="5637213" y="3819525"/>
          <p14:tracePt t="43456" x="5621338" y="3827463"/>
          <p14:tracePt t="43458" x="5613400" y="3835400"/>
          <p14:tracePt t="43460" x="5597525" y="3835400"/>
          <p14:tracePt t="43463" x="5581650" y="3843338"/>
          <p14:tracePt t="43465" x="5573713" y="3851275"/>
          <p14:tracePt t="43466" x="5557838" y="3859213"/>
          <p14:tracePt t="43470" x="5534025" y="3875088"/>
          <p14:tracePt t="43472" x="5526088" y="3875088"/>
          <p14:tracePt t="43474" x="5510213" y="3883025"/>
          <p14:tracePt t="43476" x="5494338" y="3890963"/>
          <p14:tracePt t="43478" x="5486400" y="3898900"/>
          <p14:tracePt t="43481" x="5470525" y="3906838"/>
          <p14:tracePt t="43483" x="5462588" y="3914775"/>
          <p14:tracePt t="43487" x="5430838" y="3922713"/>
          <p14:tracePt t="43490" x="5407025" y="3938588"/>
          <p14:tracePt t="43492" x="5397500" y="3948113"/>
          <p14:tracePt t="43494" x="5381625" y="3956050"/>
          <p14:tracePt t="43498" x="5357813" y="3971925"/>
          <p14:tracePt t="43500" x="5341938" y="3979863"/>
          <p14:tracePt t="43504" x="5318125" y="3995738"/>
          <p14:tracePt t="43507" x="5302250" y="4003675"/>
          <p14:tracePt t="43508" x="5294313" y="4011613"/>
          <p14:tracePt t="43510" x="5278438" y="4019550"/>
          <p14:tracePt t="43512" x="5262563" y="4019550"/>
          <p14:tracePt t="43515" x="5254625" y="4027488"/>
          <p14:tracePt t="43516" x="5238750" y="4035425"/>
          <p14:tracePt t="43520" x="5214938" y="4051300"/>
          <p14:tracePt t="43524" x="5191125" y="4067175"/>
          <p14:tracePt t="43526" x="5175250" y="4075113"/>
          <p14:tracePt t="43528" x="5159375" y="4083050"/>
          <p14:tracePt t="43531" x="5151438" y="4090988"/>
          <p14:tracePt t="43532" x="5135563" y="4098925"/>
          <p14:tracePt t="43536" x="5111750" y="4114800"/>
          <p14:tracePt t="43540" x="5087938" y="4138613"/>
          <p14:tracePt t="43542" x="5072063" y="4146550"/>
          <p14:tracePt t="43544" x="5056188" y="4154488"/>
          <p14:tracePt t="43548" x="5030788" y="4170363"/>
          <p14:tracePt t="43551" x="5014913" y="4178300"/>
          <p14:tracePt t="43556" x="4983163" y="4202113"/>
          <p14:tracePt t="43558" x="4967288" y="4210050"/>
          <p14:tracePt t="43560" x="4959350" y="4217988"/>
          <p14:tracePt t="43562" x="4943475" y="4225925"/>
          <p14:tracePt t="43564" x="4935538" y="4233863"/>
          <p14:tracePt t="43568" x="4911725" y="4249738"/>
          <p14:tracePt t="43571" x="4903788" y="4257675"/>
          <p14:tracePt t="43573" x="4887913" y="4257675"/>
          <p14:tracePt t="43574" x="4879975" y="4265613"/>
          <p14:tracePt t="43576" x="4872038" y="4273550"/>
          <p14:tracePt t="43578" x="4856163" y="4281488"/>
          <p14:tracePt t="43581" x="4848225" y="4291013"/>
          <p14:tracePt t="43585" x="4832350" y="4306888"/>
          <p14:tracePt t="43588" x="4808538" y="4322763"/>
          <p14:tracePt t="43590" x="4800600" y="4322763"/>
          <p14:tracePt t="43592" x="4792663" y="4330700"/>
          <p14:tracePt t="43594" x="4784725" y="4338638"/>
          <p14:tracePt t="43598" x="4768850" y="4354513"/>
          <p14:tracePt t="43600" x="4752975" y="4362450"/>
          <p14:tracePt t="43603" x="4745038" y="4370388"/>
          <p14:tracePt t="43606" x="4729163" y="4378325"/>
          <p14:tracePt t="43608" x="4721225" y="4386263"/>
          <p14:tracePt t="43610" x="4713288" y="4394200"/>
          <p14:tracePt t="43612" x="4705350" y="4394200"/>
          <p14:tracePt t="43615" x="4695825" y="4402138"/>
          <p14:tracePt t="43616" x="4687888" y="4410075"/>
          <p14:tracePt t="43620" x="4679950" y="4410075"/>
          <p14:tracePt t="43622" x="4664075" y="4425950"/>
          <p14:tracePt t="43624" x="4656138" y="4425950"/>
          <p14:tracePt t="43626" x="4648200" y="4433888"/>
          <p14:tracePt t="43628" x="4648200" y="4441825"/>
          <p14:tracePt t="43631" x="4640263" y="4441825"/>
          <p14:tracePt t="43632" x="4632325" y="4449763"/>
          <p14:tracePt t="43636" x="4616450" y="4457700"/>
          <p14:tracePt t="43638" x="4608513" y="4465638"/>
          <p14:tracePt t="43640" x="4608513" y="4473575"/>
          <p14:tracePt t="43642" x="4600575" y="4473575"/>
          <p14:tracePt t="43644" x="4592638" y="4481513"/>
          <p14:tracePt t="43648" x="4576763" y="4489450"/>
          <p14:tracePt t="43651" x="4568825" y="4489450"/>
          <p14:tracePt t="43654" x="4552950" y="4505325"/>
          <p14:tracePt t="43658" x="4545013" y="4513263"/>
          <p14:tracePt t="43660" x="4537075" y="4513263"/>
          <p14:tracePt t="43662" x="4529138" y="4521200"/>
          <p14:tracePt t="43667" x="4521200" y="4529138"/>
          <p14:tracePt t="43670" x="4505325" y="4537075"/>
          <p14:tracePt t="43672" x="4505325" y="4545013"/>
          <p14:tracePt t="43674" x="4497388" y="4545013"/>
          <p14:tracePt t="43676" x="4489450" y="4552950"/>
          <p14:tracePt t="43678" x="4481513" y="4560888"/>
          <p14:tracePt t="43682" x="4473575" y="4568825"/>
          <p14:tracePt t="43686" x="4457700" y="4576763"/>
          <p14:tracePt t="43690" x="4449763" y="4584700"/>
          <p14:tracePt t="43692" x="4441825" y="4592638"/>
          <p14:tracePt t="43694" x="4433888" y="4592638"/>
          <p14:tracePt t="43698" x="4425950" y="4600575"/>
          <p14:tracePt t="43701" x="4418013" y="4608513"/>
          <p14:tracePt t="43704" x="4410075" y="4616450"/>
          <p14:tracePt t="43706" x="4402138" y="4616450"/>
          <p14:tracePt t="43708" x="4402138" y="4624388"/>
          <p14:tracePt t="43710" x="4394200" y="4624388"/>
          <p14:tracePt t="43714" x="4386263" y="4633913"/>
          <p14:tracePt t="43717" x="4378325" y="4633913"/>
          <p14:tracePt t="43719" x="4370388" y="4641850"/>
          <p14:tracePt t="43722" x="4362450" y="4641850"/>
          <p14:tracePt t="43724" x="4362450" y="4649788"/>
          <p14:tracePt t="43726" x="4352925" y="4649788"/>
          <p14:tracePt t="43728" x="4344988" y="4657725"/>
          <p14:tracePt t="43732" x="4337050" y="4657725"/>
          <p14:tracePt t="43735" x="4329113" y="4657725"/>
          <p14:tracePt t="43737" x="4321175" y="4665663"/>
          <p14:tracePt t="43740" x="4313238" y="4665663"/>
          <p14:tracePt t="43742" x="4313238" y="4673600"/>
          <p14:tracePt t="43744" x="4305300" y="4673600"/>
          <p14:tracePt t="43748" x="4297363" y="4681538"/>
          <p14:tracePt t="43750" x="4289425" y="4681538"/>
          <p14:tracePt t="43752" x="4281488" y="4681538"/>
          <p14:tracePt t="43755" x="4281488" y="4689475"/>
          <p14:tracePt t="43756" x="4273550" y="4689475"/>
          <p14:tracePt t="43758" x="4265613" y="4689475"/>
          <p14:tracePt t="43760" x="4257675" y="4697413"/>
          <p14:tracePt t="43762" x="4249738" y="4697413"/>
          <p14:tracePt t="43766" x="4241800" y="4697413"/>
          <p14:tracePt t="43767" x="4233863" y="4705350"/>
          <p14:tracePt t="43769" x="4225925" y="4705350"/>
          <p14:tracePt t="43771" x="4217988" y="4713288"/>
          <p14:tracePt t="43775" x="4210050" y="4713288"/>
          <p14:tracePt t="43777" x="4202113" y="4721225"/>
          <p14:tracePt t="43780" x="4194175" y="4721225"/>
          <p14:tracePt t="43782" x="4186238" y="4721225"/>
          <p14:tracePt t="43783" x="4186238" y="4729163"/>
          <p14:tracePt t="43785" x="4178300" y="4729163"/>
          <p14:tracePt t="43787" x="4170363" y="4729163"/>
          <p14:tracePt t="43789" x="4162425" y="4737100"/>
          <p14:tracePt t="43791" x="4154488" y="4737100"/>
          <p14:tracePt t="43793" x="4146550" y="4745038"/>
          <p14:tracePt t="43798" x="4138613" y="4745038"/>
          <p14:tracePt t="43801" x="4130675" y="4752975"/>
          <p14:tracePt t="43804" x="4122738" y="4752975"/>
          <p14:tracePt t="43804" x="4114800" y="4760913"/>
          <p14:tracePt t="43806" x="4106863" y="4760913"/>
          <p14:tracePt t="43808" x="4098925" y="4768850"/>
          <p14:tracePt t="43810" x="4090988" y="4768850"/>
          <p14:tracePt t="43812" x="4083050" y="4768850"/>
          <p14:tracePt t="43814" x="4075113" y="4776788"/>
          <p14:tracePt t="43816" x="4067175" y="4776788"/>
          <p14:tracePt t="43818" x="4059238" y="4776788"/>
          <p14:tracePt t="43820" x="4051300" y="4784725"/>
          <p14:tracePt t="43822" x="4043363" y="4784725"/>
          <p14:tracePt t="43824" x="4035425" y="4784725"/>
          <p14:tracePt t="43826" x="4035425" y="4792663"/>
          <p14:tracePt t="43830" x="4019550" y="4792663"/>
          <p14:tracePt t="43832" x="4019550" y="4800600"/>
          <p14:tracePt t="43835" x="4011613" y="4800600"/>
          <p14:tracePt t="43837" x="4002088" y="4800600"/>
          <p14:tracePt t="43838" x="4002088" y="4808538"/>
          <p14:tracePt t="43840" x="3994150" y="4808538"/>
          <p14:tracePt t="43847" x="3986213" y="4808538"/>
          <p14:tracePt t="43852" x="3978275" y="4816475"/>
          <p14:tracePt t="43858" x="3970338" y="4816475"/>
          <p14:tracePt t="43956" x="3970338" y="4824413"/>
          <p14:tracePt t="43964" x="3978275" y="4824413"/>
          <p14:tracePt t="43968" x="3986213" y="4824413"/>
          <p14:tracePt t="43971" x="3994150" y="4824413"/>
          <p14:tracePt t="43974" x="4002088" y="4832350"/>
          <p14:tracePt t="43976" x="4011613" y="4832350"/>
          <p14:tracePt t="43978" x="4019550" y="4832350"/>
          <p14:tracePt t="43981" x="4027488" y="4832350"/>
          <p14:tracePt t="43984" x="4035425" y="4832350"/>
          <p14:tracePt t="43986" x="4043363" y="4832350"/>
          <p14:tracePt t="43988" x="4051300" y="4832350"/>
          <p14:tracePt t="43990" x="4059238" y="4832350"/>
          <p14:tracePt t="43992" x="4067175" y="4832350"/>
          <p14:tracePt t="43994" x="4075113" y="4832350"/>
          <p14:tracePt t="43998" x="4090988" y="4832350"/>
          <p14:tracePt t="44000" x="4098925" y="4832350"/>
          <p14:tracePt t="44002" x="4106863" y="4832350"/>
          <p14:tracePt t="44004" x="4114800" y="4832350"/>
          <p14:tracePt t="44006" x="4122738" y="4832350"/>
          <p14:tracePt t="44008" x="4130675" y="4832350"/>
          <p14:tracePt t="44010" x="4138613" y="4832350"/>
          <p14:tracePt t="44012" x="4146550" y="4832350"/>
          <p14:tracePt t="44015" x="4154488" y="4832350"/>
          <p14:tracePt t="44016" x="4162425" y="4832350"/>
          <p14:tracePt t="44018" x="4170363" y="4832350"/>
          <p14:tracePt t="44020" x="4186238" y="4832350"/>
          <p14:tracePt t="44022" x="4194175" y="4832350"/>
          <p14:tracePt t="44024" x="4202113" y="4832350"/>
          <p14:tracePt t="44026" x="4210050" y="4832350"/>
          <p14:tracePt t="44028" x="4217988" y="4832350"/>
          <p14:tracePt t="44031" x="4225925" y="4832350"/>
          <p14:tracePt t="44032" x="4233863" y="4832350"/>
          <p14:tracePt t="44035" x="4241800" y="4832350"/>
          <p14:tracePt t="44036" x="4249738" y="4832350"/>
          <p14:tracePt t="44038" x="4257675" y="4832350"/>
          <p14:tracePt t="44040" x="4265613" y="4832350"/>
          <p14:tracePt t="44042" x="4273550" y="4832350"/>
          <p14:tracePt t="44044" x="4281488" y="4832350"/>
          <p14:tracePt t="44048" x="4297363" y="4832350"/>
          <p14:tracePt t="44050" x="4305300" y="4824413"/>
          <p14:tracePt t="44052" x="4313238" y="4824413"/>
          <p14:tracePt t="44054" x="4321175" y="4824413"/>
          <p14:tracePt t="44056" x="4329113" y="4824413"/>
          <p14:tracePt t="44058" x="4337050" y="4824413"/>
          <p14:tracePt t="44060" x="4344988" y="4824413"/>
          <p14:tracePt t="44063" x="4352925" y="4824413"/>
          <p14:tracePt t="44067" x="4370388" y="4824413"/>
          <p14:tracePt t="44069" x="4378325" y="4824413"/>
          <p14:tracePt t="44073" x="4386263" y="4824413"/>
          <p14:tracePt t="44075" x="4394200" y="4824413"/>
          <p14:tracePt t="44076" x="4402138" y="4824413"/>
          <p14:tracePt t="44079" x="4410075" y="4824413"/>
          <p14:tracePt t="44086" x="4425950" y="4824413"/>
          <p14:tracePt t="44089" x="4433888" y="4824413"/>
          <p14:tracePt t="44090" x="4441825" y="4816475"/>
          <p14:tracePt t="44092" x="4449763" y="4816475"/>
          <p14:tracePt t="44097" x="4457700" y="4816475"/>
          <p14:tracePt t="44099" x="4465638" y="4816475"/>
          <p14:tracePt t="44101" x="4473575" y="4816475"/>
          <p14:tracePt t="44105" x="4481513" y="4816475"/>
          <p14:tracePt t="44109" x="4489450" y="4816475"/>
          <p14:tracePt t="44111" x="4489450" y="4808538"/>
          <p14:tracePt t="44113" x="4497388" y="4808538"/>
          <p14:tracePt t="44115" x="4505325" y="4808538"/>
          <p14:tracePt t="44119" x="4513263" y="4808538"/>
          <p14:tracePt t="44123" x="4521200" y="4808538"/>
          <p14:tracePt t="44125" x="4521200" y="4800600"/>
          <p14:tracePt t="44127" x="4529138" y="4800600"/>
          <p14:tracePt t="44130" x="4537075" y="4800600"/>
          <p14:tracePt t="44134" x="4545013" y="4800600"/>
          <p14:tracePt t="44137" x="4552950" y="4800600"/>
          <p14:tracePt t="44139" x="4560888" y="4792663"/>
          <p14:tracePt t="44143" x="4568825" y="4792663"/>
          <p14:tracePt t="44146" x="4576763" y="4792663"/>
          <p14:tracePt t="44149" x="4584700" y="4784725"/>
          <p14:tracePt t="44151" x="4592638" y="4784725"/>
          <p14:tracePt t="44153" x="4600575" y="4784725"/>
          <p14:tracePt t="44157" x="4608513" y="4784725"/>
          <p14:tracePt t="44159" x="4616450" y="4784725"/>
          <p14:tracePt t="44164" x="4624388" y="4776788"/>
          <p14:tracePt t="44165" x="4632325" y="4776788"/>
          <p14:tracePt t="44167" x="4640263" y="4776788"/>
          <p14:tracePt t="44171" x="4648200" y="4776788"/>
          <p14:tracePt t="44173" x="4656138" y="4776788"/>
          <p14:tracePt t="44175" x="4664075" y="4768850"/>
          <p14:tracePt t="44180" x="4672013" y="4768850"/>
          <p14:tracePt t="44183" x="4679950" y="4768850"/>
          <p14:tracePt t="44185" x="4687888" y="4760913"/>
          <p14:tracePt t="44189" x="4695825" y="4760913"/>
          <p14:tracePt t="44193" x="4705350" y="4760913"/>
          <p14:tracePt t="44198" x="4713288" y="4752975"/>
          <p14:tracePt t="44203" x="4721225" y="4752975"/>
          <p14:tracePt t="44210" x="4729163" y="4745038"/>
          <p14:tracePt t="44218" x="4737100" y="4745038"/>
          <p14:tracePt t="44224" x="4737100" y="4737100"/>
          <p14:tracePt t="44226" x="4745038" y="4737100"/>
          <p14:tracePt t="44240" x="4752975" y="4737100"/>
          <p14:tracePt t="44242" x="4752975" y="4729163"/>
          <p14:tracePt t="44256" x="4752975" y="4721225"/>
          <p14:tracePt t="44260" x="4760913" y="4721225"/>
          <p14:tracePt t="44264" x="4760913" y="4713288"/>
          <p14:tracePt t="44284" x="4760913" y="4697413"/>
          <p14:tracePt t="44287" x="4760913" y="4689475"/>
          <p14:tracePt t="44294" x="4760913" y="4681538"/>
          <p14:tracePt t="44298" x="4768850" y="4681538"/>
          <p14:tracePt t="44300" x="4768850" y="4673600"/>
          <p14:tracePt t="44308" x="4768850" y="4665663"/>
          <p14:tracePt t="44316" x="4760913" y="4657725"/>
          <p14:tracePt t="44324" x="4760913" y="4649788"/>
          <p14:tracePt t="44334" x="4760913" y="4641850"/>
          <p14:tracePt t="44348" x="4760913" y="4633913"/>
          <p14:tracePt t="44368" x="4760913" y="4624388"/>
          <p14:tracePt t="44477" x="4752975" y="4624388"/>
          <p14:tracePt t="44486" x="4752975" y="4633913"/>
          <p14:tracePt t="44498" x="4752975" y="4641850"/>
          <p14:tracePt t="44507" x="4752975" y="4649788"/>
          <p14:tracePt t="44512" x="4745038" y="4649788"/>
          <p14:tracePt t="44516" x="4745038" y="4657725"/>
          <p14:tracePt t="44524" x="4745038" y="4665663"/>
          <p14:tracePt t="44526" x="4737100" y="4665663"/>
          <p14:tracePt t="44528" x="4737100" y="4673600"/>
          <p14:tracePt t="44534" x="4737100" y="4681538"/>
          <p14:tracePt t="44536" x="4729163" y="4681538"/>
          <p14:tracePt t="44538" x="4729163" y="4689475"/>
          <p14:tracePt t="44544" x="4721225" y="4697413"/>
          <p14:tracePt t="44549" x="4721225" y="4705350"/>
          <p14:tracePt t="44552" x="4721225" y="4713288"/>
          <p14:tracePt t="44554" x="4713288" y="4713288"/>
          <p14:tracePt t="44558" x="4713288" y="4721225"/>
          <p14:tracePt t="44564" x="4713288" y="4729163"/>
          <p14:tracePt t="44568" x="4705350" y="4729163"/>
          <p14:tracePt t="44572" x="4705350" y="4737100"/>
          <p14:tracePt t="44581" x="4705350" y="4745038"/>
          <p14:tracePt t="44588" x="4695825" y="4745038"/>
          <p14:tracePt t="44599" x="4695825" y="4752975"/>
          <p14:tracePt t="44702" x="4695825" y="4760913"/>
          <p14:tracePt t="44712" x="4695825" y="4768850"/>
          <p14:tracePt t="44718" x="4695825" y="4776788"/>
          <p14:tracePt t="44722" x="4695825" y="4784725"/>
          <p14:tracePt t="44724" x="4687888" y="4784725"/>
          <p14:tracePt t="44728" x="4687888" y="4792663"/>
          <p14:tracePt t="44734" x="4687888" y="4800600"/>
          <p14:tracePt t="44738" x="4687888" y="4808538"/>
          <p14:tracePt t="44740" x="4679950" y="4808538"/>
          <p14:tracePt t="44744" x="4679950" y="4816475"/>
          <p14:tracePt t="44750" x="4679950" y="4824413"/>
          <p14:tracePt t="44754" x="4679950" y="4832350"/>
          <p14:tracePt t="44756" x="4672013" y="4832350"/>
          <p14:tracePt t="44760" x="4672013" y="4840288"/>
          <p14:tracePt t="44766" x="4672013" y="4848225"/>
          <p14:tracePt t="44772" x="4672013" y="4856163"/>
          <p14:tracePt t="44778" x="4664075" y="4864100"/>
          <p14:tracePt t="44786" x="4664075" y="4872038"/>
          <p14:tracePt t="44798" x="4664075" y="4879975"/>
          <p14:tracePt t="44810" x="4664075" y="4887913"/>
          <p14:tracePt t="44826" x="4656138" y="4895850"/>
          <p14:tracePt t="44850" x="4656138" y="4903788"/>
          <p14:tracePt t="44892" x="4656138" y="4911725"/>
          <p14:tracePt t="44916" x="4656138" y="4919663"/>
          <p14:tracePt t="44922" x="4648200" y="4919663"/>
          <p14:tracePt t="44928" x="4648200" y="4927600"/>
          <p14:tracePt t="44938" x="4648200" y="4935538"/>
          <p14:tracePt t="44948" x="4640263" y="4943475"/>
          <p14:tracePt t="44960" x="4640263" y="4951413"/>
          <p14:tracePt t="44980" x="4640263" y="4959350"/>
          <p14:tracePt t="44986" x="4632325" y="4959350"/>
          <p14:tracePt t="45137" x="4632325" y="4967288"/>
          <p14:tracePt t="45144" x="4632325" y="4976813"/>
          <p14:tracePt t="45147" x="4624388" y="4976813"/>
          <p14:tracePt t="45148" x="4624388" y="4984750"/>
          <p14:tracePt t="45156" x="4624388" y="4992688"/>
          <p14:tracePt t="45165" x="4616450" y="4992688"/>
          <p14:tracePt t="45167" x="4616450" y="5000625"/>
          <p14:tracePt t="45174" x="4616450" y="5008563"/>
          <p14:tracePt t="45180" x="4616450" y="5016500"/>
          <p14:tracePt t="45186" x="4608513" y="5024438"/>
          <p14:tracePt t="45193" x="4608513" y="5032375"/>
          <p14:tracePt t="45199" x="4608513" y="5040313"/>
          <p14:tracePt t="45202" x="4600575" y="5048250"/>
          <p14:tracePt t="45206" x="4600575" y="5056188"/>
          <p14:tracePt t="45212" x="4600575" y="5064125"/>
          <p14:tracePt t="45216" x="4592638" y="5072063"/>
          <p14:tracePt t="45222" x="4592638" y="5080000"/>
          <p14:tracePt t="45228" x="4592638" y="5087938"/>
          <p14:tracePt t="45232" x="4584700" y="5087938"/>
          <p14:tracePt t="45238" x="4584700" y="5095875"/>
          <p14:tracePt t="45408" x="4584700" y="5087938"/>
          <p14:tracePt t="45502" x="4592638" y="5080000"/>
          <p14:tracePt t="45520" x="4600575" y="5080000"/>
          <p14:tracePt t="45524" x="4608513" y="5087938"/>
          <p14:tracePt t="45527" x="4616450" y="5087938"/>
          <p14:tracePt t="45528" x="4616450" y="5095875"/>
          <p14:tracePt t="45530" x="4624388" y="5095875"/>
          <p14:tracePt t="45532" x="4632325" y="5103813"/>
          <p14:tracePt t="45534" x="4648200" y="5111750"/>
          <p14:tracePt t="45536" x="4656138" y="5111750"/>
          <p14:tracePt t="45538" x="4672013" y="5119688"/>
          <p14:tracePt t="45540" x="4687888" y="5135563"/>
          <p14:tracePt t="45542" x="4705350" y="5143500"/>
          <p14:tracePt t="45563" x="4713288" y="5143500"/>
          <p14:tracePt t="45896" x="4705350" y="5127625"/>
          <p14:tracePt t="45899" x="4695825" y="5111750"/>
          <p14:tracePt t="45902" x="4687888" y="5087938"/>
          <p14:tracePt t="45904" x="4687888" y="5072063"/>
          <p14:tracePt t="45906" x="4687888" y="5064125"/>
          <p14:tracePt t="45908" x="4679950" y="5048250"/>
          <p14:tracePt t="45910" x="4679950" y="5040313"/>
          <p14:tracePt t="45912" x="4679950" y="5024438"/>
          <p14:tracePt t="45915" x="4679950" y="5016500"/>
          <p14:tracePt t="45918" x="4687888" y="4984750"/>
          <p14:tracePt t="45920" x="4687888" y="4976813"/>
          <p14:tracePt t="45922" x="4695825" y="4959350"/>
          <p14:tracePt t="45924" x="4705350" y="4951413"/>
          <p14:tracePt t="45926" x="4713288" y="4935538"/>
          <p14:tracePt t="45928" x="4721225" y="4927600"/>
          <p14:tracePt t="45931" x="4729163" y="4911725"/>
          <p14:tracePt t="45932" x="4737100" y="4903788"/>
          <p14:tracePt t="45935" x="4745038" y="4887913"/>
          <p14:tracePt t="45936" x="4752975" y="4879975"/>
          <p14:tracePt t="45938" x="4760913" y="4864100"/>
          <p14:tracePt t="45940" x="4768850" y="4848225"/>
          <p14:tracePt t="45942" x="4776788" y="4840288"/>
          <p14:tracePt t="45944" x="4784725" y="4824413"/>
          <p14:tracePt t="45948" x="4800600" y="4800600"/>
          <p14:tracePt t="45950" x="4808538" y="4792663"/>
          <p14:tracePt t="45954" x="4824413" y="4760913"/>
          <p14:tracePt t="45956" x="4832350" y="4752975"/>
          <p14:tracePt t="45958" x="4840288" y="4745038"/>
          <p14:tracePt t="45960" x="4848225" y="4729163"/>
          <p14:tracePt t="45962" x="4856163" y="4721225"/>
          <p14:tracePt t="45964" x="4864100" y="4705350"/>
          <p14:tracePt t="45966" x="4872038" y="4697413"/>
          <p14:tracePt t="45969" x="4879975" y="4681538"/>
          <p14:tracePt t="45973" x="4887913" y="4657725"/>
          <p14:tracePt t="45976" x="4903788" y="4624388"/>
          <p14:tracePt t="45978" x="4911725" y="4608513"/>
          <p14:tracePt t="45982" x="4919663" y="4584700"/>
          <p14:tracePt t="45985" x="4927600" y="4568825"/>
          <p14:tracePt t="45986" x="4935538" y="4552950"/>
          <p14:tracePt t="45988" x="4943475" y="4545013"/>
          <p14:tracePt t="45989" x="4951413" y="4529138"/>
          <p14:tracePt t="45991" x="4951413" y="4513263"/>
          <p14:tracePt t="45993" x="4959350" y="4497388"/>
          <p14:tracePt t="45996" x="4959350" y="4489450"/>
          <p14:tracePt t="45997" x="4967288" y="4473575"/>
          <p14:tracePt t="45999" x="4975225" y="4457700"/>
          <p14:tracePt t="46002" x="4975225" y="4449763"/>
          <p14:tracePt t="46003" x="4983163" y="4433888"/>
          <p14:tracePt t="46005" x="4983163" y="4418013"/>
          <p14:tracePt t="46007" x="4991100" y="4410075"/>
          <p14:tracePt t="46009" x="4991100" y="4394200"/>
          <p14:tracePt t="46011" x="4991100" y="4378325"/>
          <p14:tracePt t="46013" x="4999038" y="4370388"/>
          <p14:tracePt t="46016" x="4999038" y="4354513"/>
          <p14:tracePt t="46017" x="5006975" y="4338638"/>
          <p14:tracePt t="46019" x="5006975" y="4330700"/>
          <p14:tracePt t="46021" x="5006975" y="4314825"/>
          <p14:tracePt t="46023" x="5006975" y="4306888"/>
          <p14:tracePt t="46025" x="5014913" y="4291013"/>
          <p14:tracePt t="46027" x="5014913" y="4281488"/>
          <p14:tracePt t="46030" x="5014913" y="4265613"/>
          <p14:tracePt t="46032" x="5014913" y="4257675"/>
          <p14:tracePt t="46033" x="5014913" y="4249738"/>
          <p14:tracePt t="46035" x="5014913" y="4233863"/>
          <p14:tracePt t="46037" x="5014913" y="4225925"/>
          <p14:tracePt t="46039" x="5014913" y="4217988"/>
          <p14:tracePt t="46041" x="5014913" y="4210050"/>
          <p14:tracePt t="46043" x="5014913" y="4194175"/>
          <p14:tracePt t="46046" x="5014913" y="4186238"/>
          <p14:tracePt t="46047" x="5014913" y="4178300"/>
          <p14:tracePt t="46049" x="5014913" y="4170363"/>
          <p14:tracePt t="46051" x="5014913" y="4162425"/>
          <p14:tracePt t="46053" x="5014913" y="4154488"/>
          <p14:tracePt t="46056" x="5014913" y="4146550"/>
          <p14:tracePt t="46057" x="5014913" y="4138613"/>
          <p14:tracePt t="46059" x="5006975" y="4130675"/>
          <p14:tracePt t="46061" x="5006975" y="4122738"/>
          <p14:tracePt t="46063" x="5006975" y="4114800"/>
          <p14:tracePt t="46065" x="5006975" y="4106863"/>
          <p14:tracePt t="46067" x="5006975" y="4098925"/>
          <p14:tracePt t="46069" x="5006975" y="4090988"/>
          <p14:tracePt t="46071" x="4999038" y="4083050"/>
          <p14:tracePt t="46073" x="4999038" y="4075113"/>
          <p14:tracePt t="46075" x="4999038" y="4067175"/>
          <p14:tracePt t="46077" x="4999038" y="4051300"/>
          <p14:tracePt t="46080" x="4991100" y="4043363"/>
          <p14:tracePt t="46082" x="4991100" y="4035425"/>
          <p14:tracePt t="46083" x="4991100" y="4027488"/>
          <p14:tracePt t="46085" x="4983163" y="4019550"/>
          <p14:tracePt t="46087" x="4983163" y="4011613"/>
          <p14:tracePt t="46089" x="4975225" y="4003675"/>
          <p14:tracePt t="46091" x="4975225" y="3995738"/>
          <p14:tracePt t="46093" x="4975225" y="3987800"/>
          <p14:tracePt t="46095" x="4967288" y="3979863"/>
          <p14:tracePt t="46099" x="4967288" y="3971925"/>
          <p14:tracePt t="46099" x="4959350" y="3963988"/>
          <p14:tracePt t="46101" x="4959350" y="3956050"/>
          <p14:tracePt t="46103" x="4951413" y="3948113"/>
          <p14:tracePt t="46105" x="4951413" y="3938588"/>
          <p14:tracePt t="46109" x="4943475" y="3930650"/>
          <p14:tracePt t="46111" x="4943475" y="3922713"/>
          <p14:tracePt t="46113" x="4943475" y="3914775"/>
          <p14:tracePt t="46115" x="4935538" y="3906838"/>
          <p14:tracePt t="46117" x="4935538" y="3898900"/>
          <p14:tracePt t="46119" x="4927600" y="3890963"/>
          <p14:tracePt t="46121" x="4927600" y="3883025"/>
          <p14:tracePt t="46123" x="4919663" y="3883025"/>
          <p14:tracePt t="46125" x="4919663" y="3875088"/>
          <p14:tracePt t="46127" x="4911725" y="3867150"/>
          <p14:tracePt t="46130" x="4911725" y="3859213"/>
          <p14:tracePt t="46132" x="4903788" y="3851275"/>
          <p14:tracePt t="46133" x="4903788" y="3843338"/>
          <p14:tracePt t="46135" x="4895850" y="3835400"/>
          <p14:tracePt t="46137" x="4887913" y="3827463"/>
          <p14:tracePt t="46139" x="4887913" y="3819525"/>
          <p14:tracePt t="46141" x="4879975" y="3811588"/>
          <p14:tracePt t="46143" x="4879975" y="3803650"/>
          <p14:tracePt t="46146" x="4872038" y="3803650"/>
          <p14:tracePt t="46148" x="4864100" y="3795713"/>
          <p14:tracePt t="46149" x="4864100" y="3787775"/>
          <p14:tracePt t="46151" x="4856163" y="3779838"/>
          <p14:tracePt t="46155" x="4848225" y="3771900"/>
          <p14:tracePt t="46159" x="4840288" y="3763963"/>
          <p14:tracePt t="46161" x="4840288" y="3756025"/>
          <p14:tracePt t="46163" x="4832350" y="3756025"/>
          <p14:tracePt t="46165" x="4832350" y="3748088"/>
          <p14:tracePt t="46169" x="4824413" y="3748088"/>
          <p14:tracePt t="46171" x="4824413" y="3740150"/>
          <p14:tracePt t="46175" x="4816475" y="3740150"/>
          <p14:tracePt t="46177" x="4816475" y="3732213"/>
          <p14:tracePt t="46181" x="4808538" y="3732213"/>
          <p14:tracePt t="46185" x="4808538" y="3724275"/>
          <p14:tracePt t="46187" x="4800600" y="3724275"/>
          <p14:tracePt t="46193" x="4800600" y="3716338"/>
          <p14:tracePt t="46196" x="4792663" y="3716338"/>
          <p14:tracePt t="46201" x="4784725" y="3708400"/>
          <p14:tracePt t="46207" x="4776788" y="3708400"/>
          <p14:tracePt t="46209" x="4776788" y="3700463"/>
          <p14:tracePt t="46211" x="4768850" y="3700463"/>
          <p14:tracePt t="46215" x="4760913" y="3700463"/>
          <p14:tracePt t="46217" x="4760913" y="3692525"/>
          <p14:tracePt t="46221" x="4752975" y="3692525"/>
          <p14:tracePt t="46225" x="4745038" y="3692525"/>
          <p14:tracePt t="46227" x="4745038" y="3684588"/>
          <p14:tracePt t="46230" x="4737100" y="3684588"/>
          <p14:tracePt t="46233" x="4729163" y="3684588"/>
          <p14:tracePt t="46237" x="4721225" y="3684588"/>
          <p14:tracePt t="46239" x="4721225" y="3676650"/>
          <p14:tracePt t="46241" x="4713288" y="3676650"/>
          <p14:tracePt t="46247" x="4705350" y="3676650"/>
          <p14:tracePt t="46249" x="4695825" y="3676650"/>
          <p14:tracePt t="46251" x="4687888" y="3676650"/>
          <p14:tracePt t="46265" x="4664075" y="3668713"/>
          <p14:tracePt t="46266" x="4656138" y="3668713"/>
          <p14:tracePt t="46269" x="4648200" y="3668713"/>
          <p14:tracePt t="46273" x="4640263" y="3668713"/>
          <p14:tracePt t="46280" x="4632325" y="3668713"/>
          <p14:tracePt t="46286" x="4632325" y="3676650"/>
          <p14:tracePt t="46294" x="4624388" y="3676650"/>
          <p14:tracePt t="46306" x="4632325" y="3676650"/>
          <p14:tracePt t="46386" x="4624388" y="3676650"/>
          <p14:tracePt t="46432" x="4624388" y="3684588"/>
          <p14:tracePt t="46520" x="4624388" y="3692525"/>
          <p14:tracePt t="46524" x="4616450" y="3692525"/>
          <p14:tracePt t="46534" x="4608513" y="3692525"/>
          <p14:tracePt t="46542" x="4600575" y="3692525"/>
          <p14:tracePt t="46548" x="4592638" y="3692525"/>
          <p14:tracePt t="46556" x="4584700" y="3692525"/>
          <p14:tracePt t="46571" x="4576763" y="3692525"/>
          <p14:tracePt t="46606" x="4584700" y="3692525"/>
          <p14:tracePt t="46622" x="4592638" y="3692525"/>
          <p14:tracePt t="46631" x="4592638" y="3700463"/>
          <p14:tracePt t="46698" x="4592638" y="3692525"/>
          <p14:tracePt t="46708" x="4592638" y="3700463"/>
          <p14:tracePt t="46712" x="4592638" y="3708400"/>
          <p14:tracePt t="46716" x="4600575" y="3708400"/>
          <p14:tracePt t="46718" x="4600575" y="3716338"/>
          <p14:tracePt t="46726" x="4600575" y="3724275"/>
          <p14:tracePt t="46732" x="4600575" y="3732213"/>
          <p14:tracePt t="46740" x="4600575" y="3740150"/>
          <p14:tracePt t="46744" x="4592638" y="3740150"/>
          <p14:tracePt t="46748" x="4592638" y="3748088"/>
          <p14:tracePt t="46754" x="4592638" y="3756025"/>
          <p14:tracePt t="46762" x="4592638" y="3763963"/>
          <p14:tracePt t="46765" x="4584700" y="3763963"/>
          <p14:tracePt t="46770" x="4584700" y="3771900"/>
          <p14:tracePt t="46782" x="4576763" y="3771900"/>
          <p14:tracePt t="46784" x="4576763" y="3779838"/>
          <p14:tracePt t="46805" x="4568825" y="3779838"/>
          <p14:tracePt t="46806" x="4568825" y="3787775"/>
          <p14:tracePt t="46812" x="4560888" y="3787775"/>
          <p14:tracePt t="46816" x="4552950" y="3787775"/>
          <p14:tracePt t="46820" x="4552950" y="3795713"/>
          <p14:tracePt t="46822" x="4545013" y="3795713"/>
          <p14:tracePt t="46826" x="4537075" y="3795713"/>
          <p14:tracePt t="46828" x="4529138" y="3795713"/>
          <p14:tracePt t="46833" x="4521200" y="3803650"/>
          <p14:tracePt t="46836" x="4513263" y="3803650"/>
          <p14:tracePt t="46840" x="4505325" y="3803650"/>
          <p14:tracePt t="46844" x="4497388" y="3803650"/>
          <p14:tracePt t="46846" x="4489450" y="3811588"/>
          <p14:tracePt t="46851" x="4481513" y="3811588"/>
          <p14:tracePt t="46854" x="4473575" y="3811588"/>
          <p14:tracePt t="46858" x="4465638" y="3811588"/>
          <p14:tracePt t="46860" x="4457700" y="3811588"/>
          <p14:tracePt t="46862" x="4457700" y="3819525"/>
          <p14:tracePt t="46865" x="4449763" y="3819525"/>
          <p14:tracePt t="46867" x="4441825" y="3819525"/>
          <p14:tracePt t="46870" x="4433888" y="3819525"/>
          <p14:tracePt t="46872" x="4425950" y="3819525"/>
          <p14:tracePt t="46874" x="4418013" y="3819525"/>
          <p14:tracePt t="46876" x="4418013" y="3827463"/>
          <p14:tracePt t="46878" x="4410075" y="3827463"/>
          <p14:tracePt t="46881" x="4402138" y="3827463"/>
          <p14:tracePt t="46884" x="4394200" y="3827463"/>
          <p14:tracePt t="46886" x="4386263" y="3827463"/>
          <p14:tracePt t="46890" x="4378325" y="3827463"/>
          <p14:tracePt t="46892" x="4370388" y="3827463"/>
          <p14:tracePt t="46894" x="4370388" y="3835400"/>
          <p14:tracePt t="46896" x="4362450" y="3835400"/>
          <p14:tracePt t="46899" x="4352925" y="3835400"/>
          <p14:tracePt t="46901" x="4344988" y="3835400"/>
          <p14:tracePt t="46904" x="4337050" y="3835400"/>
          <p14:tracePt t="46906" x="4329113" y="3835400"/>
          <p14:tracePt t="46910" x="4321175" y="3835400"/>
          <p14:tracePt t="46912" x="4313238" y="3843338"/>
          <p14:tracePt t="46914" x="4305300" y="3843338"/>
          <p14:tracePt t="46918" x="4297363" y="3843338"/>
          <p14:tracePt t="46920" x="4289425" y="3843338"/>
          <p14:tracePt t="46922" x="4281488" y="3843338"/>
          <p14:tracePt t="46926" x="4273550" y="3843338"/>
          <p14:tracePt t="46928" x="4265613" y="3843338"/>
          <p14:tracePt t="46931" x="4257675" y="3843338"/>
          <p14:tracePt t="46933" x="4249738" y="3843338"/>
          <p14:tracePt t="46934" x="4241800" y="3851275"/>
          <p14:tracePt t="46936" x="4233863" y="3851275"/>
          <p14:tracePt t="46941" x="4225925" y="3851275"/>
          <p14:tracePt t="46942" x="4217988" y="3851275"/>
          <p14:tracePt t="46944" x="4210050" y="3851275"/>
          <p14:tracePt t="46949" x="4186238" y="3851275"/>
          <p14:tracePt t="46950" x="4178300" y="3851275"/>
          <p14:tracePt t="46952" x="4170363" y="3859213"/>
          <p14:tracePt t="46954" x="4162425" y="3859213"/>
          <p14:tracePt t="46956" x="4154488" y="3859213"/>
          <p14:tracePt t="46958" x="4138613" y="3859213"/>
          <p14:tracePt t="46960" x="4130675" y="3859213"/>
          <p14:tracePt t="46962" x="4122738" y="3859213"/>
          <p14:tracePt t="46965" x="4106863" y="3859213"/>
          <p14:tracePt t="46967" x="4098925" y="3867150"/>
          <p14:tracePt t="46968" x="4090988" y="3867150"/>
          <p14:tracePt t="46970" x="4075113" y="3867150"/>
          <p14:tracePt t="46972" x="4067175" y="3867150"/>
          <p14:tracePt t="46974" x="4059238" y="3867150"/>
          <p14:tracePt t="46976" x="4043363" y="3867150"/>
          <p14:tracePt t="46978" x="4035425" y="3867150"/>
          <p14:tracePt t="46981" x="4027488" y="3867150"/>
          <p14:tracePt t="46984" x="4002088" y="3867150"/>
          <p14:tracePt t="46986" x="3994150" y="3875088"/>
          <p14:tracePt t="46988" x="3978275" y="3875088"/>
          <p14:tracePt t="46990" x="3970338" y="3875088"/>
          <p14:tracePt t="46992" x="3962400" y="3875088"/>
          <p14:tracePt t="46994" x="3954463" y="3875088"/>
          <p14:tracePt t="46999" x="3930650" y="3875088"/>
          <p14:tracePt t="47000" x="3922713" y="3875088"/>
          <p14:tracePt t="47002" x="3914775" y="3875088"/>
          <p14:tracePt t="47004" x="3898900" y="3875088"/>
          <p14:tracePt t="47005" x="3890963" y="3875088"/>
          <p14:tracePt t="47007" x="3883025" y="3875088"/>
          <p14:tracePt t="47009" x="3875088" y="3875088"/>
          <p14:tracePt t="47011" x="3867150" y="3875088"/>
          <p14:tracePt t="47014" x="3859213" y="3875088"/>
          <p14:tracePt t="47015" x="3843338" y="3875088"/>
          <p14:tracePt t="47018" x="3835400" y="3875088"/>
          <p14:tracePt t="47019" x="3827463" y="3875088"/>
          <p14:tracePt t="47021" x="3819525" y="3875088"/>
          <p14:tracePt t="47023" x="3811588" y="3875088"/>
          <p14:tracePt t="47025" x="3795713" y="3875088"/>
          <p14:tracePt t="47027" x="3787775" y="3875088"/>
          <p14:tracePt t="47030" x="3779838" y="3875088"/>
          <p14:tracePt t="47031" x="3763963" y="3875088"/>
          <p14:tracePt t="47033" x="3756025" y="3875088"/>
          <p14:tracePt t="47035" x="3748088" y="3875088"/>
          <p14:tracePt t="47037" x="3732213" y="3875088"/>
          <p14:tracePt t="47039" x="3724275" y="3875088"/>
          <p14:tracePt t="47041" x="3716338" y="3875088"/>
          <p14:tracePt t="47043" x="3700463" y="3875088"/>
          <p14:tracePt t="47045" x="3692525" y="3875088"/>
          <p14:tracePt t="47047" x="3676650" y="3875088"/>
          <p14:tracePt t="47049" x="3668713" y="3875088"/>
          <p14:tracePt t="47051" x="3651250" y="3875088"/>
          <p14:tracePt t="47053" x="3643313" y="3875088"/>
          <p14:tracePt t="47055" x="3627438" y="3875088"/>
          <p14:tracePt t="47057" x="3619500" y="3875088"/>
          <p14:tracePt t="47059" x="3611563" y="3867150"/>
          <p14:tracePt t="47061" x="3595688" y="3867150"/>
          <p14:tracePt t="47064" x="3587750" y="3867150"/>
          <p14:tracePt t="47066" x="3571875" y="3867150"/>
          <p14:tracePt t="47067" x="3563938" y="3867150"/>
          <p14:tracePt t="47069" x="3548063" y="3867150"/>
          <p14:tracePt t="47071" x="3532188" y="3867150"/>
          <p14:tracePt t="47073" x="3524250" y="3867150"/>
          <p14:tracePt t="47075" x="3516313" y="3867150"/>
          <p14:tracePt t="47077" x="3500438" y="3867150"/>
          <p14:tracePt t="47080" x="3492500" y="3867150"/>
          <p14:tracePt t="47082" x="3484563" y="3867150"/>
          <p14:tracePt t="47083" x="3468688" y="3867150"/>
          <p14:tracePt t="47085" x="3452813" y="3867150"/>
          <p14:tracePt t="47087" x="3444875" y="3867150"/>
          <p14:tracePt t="47089" x="3436938" y="3867150"/>
          <p14:tracePt t="47091" x="3429000" y="3867150"/>
          <p14:tracePt t="47093" x="3413125" y="3867150"/>
          <p14:tracePt t="47096" x="3405188" y="3867150"/>
          <p14:tracePt t="47097" x="3397250" y="3867150"/>
          <p14:tracePt t="47099" x="3389313" y="3867150"/>
          <p14:tracePt t="47101" x="3381375" y="3867150"/>
          <p14:tracePt t="47103" x="3365500" y="3867150"/>
          <p14:tracePt t="47105" x="3357563" y="3867150"/>
          <p14:tracePt t="47107" x="3349625" y="3867150"/>
          <p14:tracePt t="47110" x="3341688" y="3867150"/>
          <p14:tracePt t="47111" x="3333750" y="3867150"/>
          <p14:tracePt t="47114" x="3325813" y="3867150"/>
          <p14:tracePt t="47115" x="3308350" y="3867150"/>
          <p14:tracePt t="47117" x="3300413" y="3867150"/>
          <p14:tracePt t="47119" x="3292475" y="3867150"/>
          <p14:tracePt t="47121" x="3284538" y="3875088"/>
          <p14:tracePt t="47123" x="3268663" y="3875088"/>
          <p14:tracePt t="47125" x="3260725" y="3875088"/>
          <p14:tracePt t="47128" x="3252788" y="3875088"/>
          <p14:tracePt t="47130" x="3236913" y="3875088"/>
          <p14:tracePt t="47132" x="3228975" y="3875088"/>
          <p14:tracePt t="47133" x="3221038" y="3875088"/>
          <p14:tracePt t="47135" x="3205163" y="3875088"/>
          <p14:tracePt t="47137" x="3197225" y="3875088"/>
          <p14:tracePt t="47140" x="3181350" y="3875088"/>
          <p14:tracePt t="47141" x="3173413" y="3875088"/>
          <p14:tracePt t="47143" x="3157538" y="3875088"/>
          <p14:tracePt t="47146" x="3149600" y="3875088"/>
          <p14:tracePt t="47148" x="3141663" y="3875088"/>
          <p14:tracePt t="47149" x="3125788" y="3883025"/>
          <p14:tracePt t="47151" x="3117850" y="3883025"/>
          <p14:tracePt t="47153" x="3101975" y="3883025"/>
          <p14:tracePt t="47155" x="3094038" y="3883025"/>
          <p14:tracePt t="47157" x="3078163" y="3883025"/>
          <p14:tracePt t="47159" x="3070225" y="3883025"/>
          <p14:tracePt t="47162" x="3054350" y="3883025"/>
          <p14:tracePt t="47164" x="3046413" y="3883025"/>
          <p14:tracePt t="47166" x="3030538" y="3883025"/>
          <p14:tracePt t="47167" x="3022600" y="3883025"/>
          <p14:tracePt t="47169" x="3006725" y="3883025"/>
          <p14:tracePt t="47171" x="2998788" y="3883025"/>
          <p14:tracePt t="47173" x="2982913" y="3883025"/>
          <p14:tracePt t="47175" x="2967038" y="3883025"/>
          <p14:tracePt t="47177" x="2957513" y="3883025"/>
          <p14:tracePt t="47180" x="2949575" y="3883025"/>
          <p14:tracePt t="47182" x="2933700" y="3883025"/>
          <p14:tracePt t="47184" x="2925763" y="3883025"/>
          <p14:tracePt t="47185" x="2909888" y="3883025"/>
          <p14:tracePt t="47187" x="2894013" y="3883025"/>
          <p14:tracePt t="47189" x="2886075" y="3883025"/>
          <p14:tracePt t="47191" x="2870200" y="3883025"/>
          <p14:tracePt t="47193" x="2854325" y="3883025"/>
          <p14:tracePt t="47196" x="2838450" y="3883025"/>
          <p14:tracePt t="47198" x="2830513" y="3883025"/>
          <p14:tracePt t="47200" x="2814638" y="3883025"/>
          <p14:tracePt t="47201" x="2798763" y="3883025"/>
          <p14:tracePt t="47203" x="2782888" y="3883025"/>
          <p14:tracePt t="47205" x="2767013" y="3875088"/>
          <p14:tracePt t="47207" x="2751138" y="3875088"/>
          <p14:tracePt t="47209" x="2735263" y="3875088"/>
          <p14:tracePt t="47211" x="2719388" y="3875088"/>
          <p14:tracePt t="47214" x="2703513" y="3875088"/>
          <p14:tracePt t="47215" x="2695575" y="3875088"/>
          <p14:tracePt t="47217" x="2679700" y="3875088"/>
          <p14:tracePt t="47220" x="2663825" y="3875088"/>
          <p14:tracePt t="47221" x="2647950" y="3867150"/>
          <p14:tracePt t="47223" x="2632075" y="3867150"/>
          <p14:tracePt t="47225" x="2616200" y="3867150"/>
          <p14:tracePt t="47227" x="2598738" y="3867150"/>
          <p14:tracePt t="47230" x="2574925" y="3867150"/>
          <p14:tracePt t="47231" x="2559050" y="3859213"/>
          <p14:tracePt t="47233" x="2543175" y="3859213"/>
          <p14:tracePt t="47235" x="2519363" y="3859213"/>
          <p14:tracePt t="47237" x="2511425" y="3859213"/>
          <p14:tracePt t="47239" x="2495550" y="3851275"/>
          <p14:tracePt t="47241" x="2479675" y="3851275"/>
          <p14:tracePt t="47243" x="2455863" y="3851275"/>
          <p14:tracePt t="47246" x="2439988" y="3843338"/>
          <p14:tracePt t="47247" x="2424113" y="3843338"/>
          <p14:tracePt t="47250" x="2408238" y="3843338"/>
          <p14:tracePt t="47251" x="2392363" y="3843338"/>
          <p14:tracePt t="47254" x="2368550" y="3843338"/>
          <p14:tracePt t="47255" x="2352675" y="3843338"/>
          <p14:tracePt t="47257" x="2336800" y="3835400"/>
          <p14:tracePt t="47260" x="2320925" y="3835400"/>
          <p14:tracePt t="47261" x="2305050" y="3835400"/>
          <p14:tracePt t="47264" x="2281238" y="3835400"/>
          <p14:tracePt t="47266" x="2255838" y="3835400"/>
          <p14:tracePt t="47282" x="2128838" y="3827463"/>
          <p14:tracePt t="47284" x="2105025" y="3827463"/>
          <p14:tracePt t="47285" x="2089150" y="3827463"/>
          <p14:tracePt t="47287" x="2073275" y="3827463"/>
          <p14:tracePt t="47289" x="2057400" y="3827463"/>
          <p14:tracePt t="47291" x="2041525" y="3819525"/>
          <p14:tracePt t="47293" x="2025650" y="3819525"/>
          <p14:tracePt t="47296" x="2001838" y="3819525"/>
          <p14:tracePt t="47297" x="1993900" y="3819525"/>
          <p14:tracePt t="47300" x="1978025" y="3819525"/>
          <p14:tracePt t="47302" x="1962150" y="3819525"/>
          <p14:tracePt t="47303" x="1946275" y="3811588"/>
          <p14:tracePt t="47305" x="1930400" y="3811588"/>
          <p14:tracePt t="47307" x="1912938" y="3811588"/>
          <p14:tracePt t="47310" x="1897063" y="3811588"/>
          <p14:tracePt t="47311" x="1881188" y="3811588"/>
          <p14:tracePt t="47314" x="1873250" y="3811588"/>
          <p14:tracePt t="47316" x="1857375" y="3811588"/>
          <p14:tracePt t="47317" x="1841500" y="3811588"/>
          <p14:tracePt t="47320" x="1825625" y="3811588"/>
          <p14:tracePt t="47321" x="1817688" y="3803650"/>
          <p14:tracePt t="47323" x="1801813" y="3803650"/>
          <p14:tracePt t="47325" x="1785938" y="3803650"/>
          <p14:tracePt t="47327" x="1778000" y="3803650"/>
          <p14:tracePt t="47330" x="1770063" y="3803650"/>
          <p14:tracePt t="47332" x="1754188" y="3803650"/>
          <p14:tracePt t="47333" x="1746250" y="3795713"/>
          <p14:tracePt t="47335" x="1738313" y="3795713"/>
          <p14:tracePt t="47337" x="1730375" y="3795713"/>
          <p14:tracePt t="47339" x="1714500" y="3795713"/>
          <p14:tracePt t="47342" x="1706563" y="3787775"/>
          <p14:tracePt t="47343" x="1698625" y="3787775"/>
          <p14:tracePt t="47346" x="1690688" y="3787775"/>
          <p14:tracePt t="47347" x="1682750" y="3787775"/>
          <p14:tracePt t="47350" x="1674813" y="3787775"/>
          <p14:tracePt t="47352" x="1666875" y="3787775"/>
          <p14:tracePt t="47353" x="1658938" y="3787775"/>
          <p14:tracePt t="47355" x="1651000" y="3779838"/>
          <p14:tracePt t="47357" x="1643063" y="3779838"/>
          <p14:tracePt t="47359" x="1635125" y="3779838"/>
          <p14:tracePt t="47364" x="1627188" y="3779838"/>
          <p14:tracePt t="47366" x="1619250" y="3779838"/>
          <p14:tracePt t="47367" x="1611313" y="3779838"/>
          <p14:tracePt t="47369" x="1603375" y="3779838"/>
          <p14:tracePt t="47371" x="1595438" y="3771900"/>
          <p14:tracePt t="47373" x="1587500" y="3771900"/>
          <p14:tracePt t="47375" x="1579563" y="3771900"/>
          <p14:tracePt t="47377" x="1571625" y="3771900"/>
          <p14:tracePt t="47382" x="1562100" y="3771900"/>
          <p14:tracePt t="47383" x="1554163" y="3771900"/>
          <p14:tracePt t="47385" x="1546225" y="3771900"/>
          <p14:tracePt t="47388" x="1538288" y="3771900"/>
          <p14:tracePt t="47389" x="1538288" y="3763963"/>
          <p14:tracePt t="47391" x="1530350" y="3763963"/>
          <p14:tracePt t="47393" x="1522413" y="3763963"/>
          <p14:tracePt t="47396" x="1514475" y="3763963"/>
          <p14:tracePt t="47400" x="1506538" y="3763963"/>
          <p14:tracePt t="47401" x="1498600" y="3763963"/>
          <p14:tracePt t="47403" x="1490663" y="3763963"/>
          <p14:tracePt t="47407" x="1482725" y="3763963"/>
          <p14:tracePt t="47409" x="1474788" y="3763963"/>
          <p14:tracePt t="47411" x="1466850" y="3763963"/>
          <p14:tracePt t="47416" x="1458913" y="3763963"/>
          <p14:tracePt t="47417" x="1450975" y="3763963"/>
          <p14:tracePt t="47421" x="1443038" y="3763963"/>
          <p14:tracePt t="47423" x="1435100" y="3763963"/>
          <p14:tracePt t="47428" x="1427163" y="3763963"/>
          <p14:tracePt t="47432" x="1419225" y="3763963"/>
          <p14:tracePt t="47435" x="1411288" y="3763963"/>
          <p14:tracePt t="47439" x="1403350" y="3763963"/>
          <p14:tracePt t="47443" x="1395413" y="3763963"/>
          <p14:tracePt t="47450" x="1387475" y="3763963"/>
          <p14:tracePt t="47454" x="1379538" y="3763963"/>
          <p14:tracePt t="47458" x="1371600" y="3771900"/>
          <p14:tracePt t="47462" x="1363663" y="3771900"/>
          <p14:tracePt t="47466" x="1355725" y="3771900"/>
          <p14:tracePt t="47469" x="1347788" y="3771900"/>
          <p14:tracePt t="47473" x="1339850" y="3771900"/>
          <p14:tracePt t="47477" x="1331913" y="3771900"/>
          <p14:tracePt t="47482" x="1323975" y="3771900"/>
          <p14:tracePt t="47485" x="1316038" y="3771900"/>
          <p14:tracePt t="47488" x="1308100" y="3779838"/>
          <p14:tracePt t="47492" x="1300163" y="3779838"/>
          <p14:tracePt t="47496" x="1292225" y="3779838"/>
          <p14:tracePt t="47499" x="1284288" y="3779838"/>
          <p14:tracePt t="47504" x="1276350" y="3779838"/>
          <p14:tracePt t="47508" x="1268413" y="3779838"/>
          <p14:tracePt t="47516" x="1260475" y="3787775"/>
          <p14:tracePt t="47652" x="1268413" y="3787775"/>
          <p14:tracePt t="47656" x="1276350" y="3787775"/>
          <p14:tracePt t="47660" x="1284288" y="3787775"/>
          <p14:tracePt t="47662" x="1292225" y="3787775"/>
          <p14:tracePt t="47666" x="1300163" y="3787775"/>
          <p14:tracePt t="47670" x="1308100" y="3787775"/>
          <p14:tracePt t="47672" x="1316038" y="3787775"/>
          <p14:tracePt t="47676" x="1323975" y="3787775"/>
          <p14:tracePt t="47678" x="1331913" y="3787775"/>
          <p14:tracePt t="47683" x="1339850" y="3795713"/>
          <p14:tracePt t="47684" x="1347788" y="3795713"/>
          <p14:tracePt t="47686" x="1355725" y="3795713"/>
          <p14:tracePt t="47690" x="1363663" y="3795713"/>
          <p14:tracePt t="47692" x="1371600" y="3795713"/>
          <p14:tracePt t="47694" x="1379538" y="3795713"/>
          <p14:tracePt t="47698" x="1387475" y="3795713"/>
          <p14:tracePt t="47700" x="1395413" y="3795713"/>
          <p14:tracePt t="47702" x="1403350" y="3795713"/>
          <p14:tracePt t="47704" x="1411288" y="3795713"/>
          <p14:tracePt t="47706" x="1419225" y="3795713"/>
          <p14:tracePt t="47708" x="1427163" y="3795713"/>
          <p14:tracePt t="47710" x="1435100" y="3795713"/>
          <p14:tracePt t="47712" x="1450975" y="3795713"/>
          <p14:tracePt t="47715" x="1458913" y="3795713"/>
          <p14:tracePt t="47717" x="1466850" y="3795713"/>
          <p14:tracePt t="47718" x="1474788" y="3795713"/>
          <p14:tracePt t="47720" x="1482725" y="3795713"/>
          <p14:tracePt t="47722" x="1490663" y="3795713"/>
          <p14:tracePt t="47724" x="1506538" y="3795713"/>
          <p14:tracePt t="47726" x="1514475" y="3795713"/>
          <p14:tracePt t="47728" x="1522413" y="3795713"/>
          <p14:tracePt t="47732" x="1546225" y="3795713"/>
          <p14:tracePt t="47734" x="1554163" y="3795713"/>
          <p14:tracePt t="47736" x="1562100" y="3795713"/>
          <p14:tracePt t="47738" x="1579563" y="3795713"/>
          <p14:tracePt t="47740" x="1587500" y="3795713"/>
          <p14:tracePt t="47742" x="1603375" y="3795713"/>
          <p14:tracePt t="47744" x="1611313" y="3795713"/>
          <p14:tracePt t="47748" x="1627188" y="3795713"/>
          <p14:tracePt t="47750" x="1643063" y="3795713"/>
          <p14:tracePt t="47752" x="1651000" y="3795713"/>
          <p14:tracePt t="47754" x="1658938" y="3795713"/>
          <p14:tracePt t="47756" x="1674813" y="3795713"/>
          <p14:tracePt t="47758" x="1682750" y="3795713"/>
          <p14:tracePt t="47760" x="1690688" y="3795713"/>
          <p14:tracePt t="47762" x="1706563" y="3795713"/>
          <p14:tracePt t="47764" x="1714500" y="3803650"/>
          <p14:tracePt t="47766" x="1722438" y="3795713"/>
          <p14:tracePt t="47768" x="1738313" y="3795713"/>
          <p14:tracePt t="47770" x="1746250" y="3795713"/>
          <p14:tracePt t="47772" x="1754188" y="3795713"/>
          <p14:tracePt t="47774" x="1770063" y="3803650"/>
          <p14:tracePt t="47776" x="1778000" y="3803650"/>
          <p14:tracePt t="47778" x="1785938" y="3803650"/>
          <p14:tracePt t="47783" x="1809750" y="3803650"/>
          <p14:tracePt t="47787" x="1833563" y="3803650"/>
          <p14:tracePt t="47788" x="1841500" y="3803650"/>
          <p14:tracePt t="47790" x="1857375" y="3803650"/>
          <p14:tracePt t="47792" x="1865313" y="3803650"/>
          <p14:tracePt t="47794" x="1881188" y="3803650"/>
          <p14:tracePt t="47796" x="1889125" y="3803650"/>
          <p14:tracePt t="47798" x="1905000" y="3803650"/>
          <p14:tracePt t="47800" x="1912938" y="3803650"/>
          <p14:tracePt t="47802" x="1922463" y="3803650"/>
          <p14:tracePt t="47804" x="1938338" y="3803650"/>
          <p14:tracePt t="47806" x="1954213" y="3803650"/>
          <p14:tracePt t="47808" x="1962150" y="3803650"/>
          <p14:tracePt t="47811" x="1970088" y="3803650"/>
          <p14:tracePt t="47813" x="1985963" y="3803650"/>
          <p14:tracePt t="47815" x="1993900" y="3803650"/>
          <p14:tracePt t="47818" x="2017713" y="3811588"/>
          <p14:tracePt t="47820" x="2033588" y="3811588"/>
          <p14:tracePt t="47822" x="2041525" y="3811588"/>
          <p14:tracePt t="47824" x="2057400" y="3811588"/>
          <p14:tracePt t="47826" x="2065338" y="3811588"/>
          <p14:tracePt t="47828" x="2081213" y="3811588"/>
          <p14:tracePt t="47832" x="2089150" y="3811588"/>
          <p14:tracePt t="47834" x="2112963" y="3819525"/>
          <p14:tracePt t="47836" x="2128838" y="3819525"/>
          <p14:tracePt t="47838" x="2136775" y="3819525"/>
          <p14:tracePt t="47840" x="2152650" y="3819525"/>
          <p14:tracePt t="47842" x="2160588" y="3819525"/>
          <p14:tracePt t="47844" x="2176463" y="3819525"/>
          <p14:tracePt t="47848" x="2200275" y="3827463"/>
          <p14:tracePt t="47852" x="2224088" y="3835400"/>
          <p14:tracePt t="47854" x="2239963" y="3835400"/>
          <p14:tracePt t="47856" x="2247900" y="3835400"/>
          <p14:tracePt t="47858" x="2265363" y="3835400"/>
          <p14:tracePt t="47860" x="2273300" y="3835400"/>
          <p14:tracePt t="47862" x="2289175" y="3843338"/>
          <p14:tracePt t="47864" x="2297113" y="3843338"/>
          <p14:tracePt t="47867" x="2312988" y="3843338"/>
          <p14:tracePt t="47868" x="2320925" y="3843338"/>
          <p14:tracePt t="47870" x="2336800" y="3843338"/>
          <p14:tracePt t="47872" x="2344738" y="3851275"/>
          <p14:tracePt t="47874" x="2360613" y="3851275"/>
          <p14:tracePt t="47876" x="2368550" y="3851275"/>
          <p14:tracePt t="47878" x="2384425" y="3851275"/>
          <p14:tracePt t="47881" x="2392363" y="3851275"/>
          <p14:tracePt t="47884" x="2416175" y="3859213"/>
          <p14:tracePt t="47886" x="2432050" y="3859213"/>
          <p14:tracePt t="47888" x="2439988" y="3859213"/>
          <p14:tracePt t="47890" x="2455863" y="3859213"/>
          <p14:tracePt t="47892" x="2463800" y="3859213"/>
          <p14:tracePt t="47894" x="2471738" y="3859213"/>
          <p14:tracePt t="47896" x="2487613" y="3859213"/>
          <p14:tracePt t="47899" x="2495550" y="3859213"/>
          <p14:tracePt t="47901" x="2511425" y="3859213"/>
          <p14:tracePt t="47902" x="2519363" y="3859213"/>
          <p14:tracePt t="47904" x="2527300" y="3859213"/>
          <p14:tracePt t="47906" x="2543175" y="3859213"/>
          <p14:tracePt t="47908" x="2551113" y="3859213"/>
          <p14:tracePt t="47910" x="2566988" y="3859213"/>
          <p14:tracePt t="47912" x="2582863" y="3859213"/>
          <p14:tracePt t="47915" x="2590800" y="3859213"/>
          <p14:tracePt t="47917" x="2606675" y="3859213"/>
          <p14:tracePt t="47918" x="2616200" y="3859213"/>
          <p14:tracePt t="47920" x="2632075" y="3859213"/>
          <p14:tracePt t="47922" x="2640013" y="3859213"/>
          <p14:tracePt t="47924" x="2655888" y="3859213"/>
          <p14:tracePt t="47926" x="2671763" y="3859213"/>
          <p14:tracePt t="47931" x="2695575" y="3859213"/>
          <p14:tracePt t="47933" x="2703513" y="3859213"/>
          <p14:tracePt t="47934" x="2719388" y="3859213"/>
          <p14:tracePt t="47936" x="2727325" y="3867150"/>
          <p14:tracePt t="47938" x="2743200" y="3867150"/>
          <p14:tracePt t="47940" x="2751138" y="3867150"/>
          <p14:tracePt t="47942" x="2767013" y="3867150"/>
          <p14:tracePt t="47944" x="2774950" y="3867150"/>
          <p14:tracePt t="47948" x="2806700" y="3867150"/>
          <p14:tracePt t="47950" x="2814638" y="3867150"/>
          <p14:tracePt t="47952" x="2830513" y="3867150"/>
          <p14:tracePt t="47954" x="2838450" y="3867150"/>
          <p14:tracePt t="47956" x="2862263" y="3867150"/>
          <p14:tracePt t="47958" x="2870200" y="3867150"/>
          <p14:tracePt t="47960" x="2886075" y="3867150"/>
          <p14:tracePt t="47962" x="2894013" y="3867150"/>
          <p14:tracePt t="47964" x="2909888" y="3867150"/>
          <p14:tracePt t="47965" x="2925763" y="3867150"/>
          <p14:tracePt t="47967" x="2941638" y="3867150"/>
          <p14:tracePt t="47969" x="2957513" y="3867150"/>
          <p14:tracePt t="47972" x="2974975" y="3875088"/>
          <p14:tracePt t="47973" x="2990850" y="3875088"/>
          <p14:tracePt t="47975" x="3006725" y="3875088"/>
          <p14:tracePt t="47977" x="3022600" y="3875088"/>
          <p14:tracePt t="47980" x="3038475" y="3875088"/>
          <p14:tracePt t="47981" x="3054350" y="3875088"/>
          <p14:tracePt t="47983" x="3070225" y="3875088"/>
          <p14:tracePt t="47985" x="3094038" y="3875088"/>
          <p14:tracePt t="47987" x="3109913" y="3875088"/>
          <p14:tracePt t="47989" x="3125788" y="3875088"/>
          <p14:tracePt t="47991" x="3141663" y="3875088"/>
          <p14:tracePt t="47993" x="3157538" y="3875088"/>
          <p14:tracePt t="47996" x="3181350" y="3875088"/>
          <p14:tracePt t="47998" x="3197225" y="3875088"/>
          <p14:tracePt t="47999" x="3213100" y="3875088"/>
          <p14:tracePt t="48001" x="3228975" y="3875088"/>
          <p14:tracePt t="48003" x="3252788" y="3875088"/>
          <p14:tracePt t="48005" x="3276600" y="3875088"/>
          <p14:tracePt t="48007" x="3292475" y="3875088"/>
          <p14:tracePt t="48009" x="3308350" y="3875088"/>
          <p14:tracePt t="48011" x="3333750" y="3875088"/>
          <p14:tracePt t="48013" x="3349625" y="3875088"/>
          <p14:tracePt t="48015" x="3381375" y="3875088"/>
          <p14:tracePt t="48017" x="3389313" y="3875088"/>
          <p14:tracePt t="48019" x="3413125" y="3875088"/>
          <p14:tracePt t="48021" x="3429000" y="3875088"/>
          <p14:tracePt t="48023" x="3452813" y="3875088"/>
          <p14:tracePt t="48025" x="3476625" y="3875088"/>
          <p14:tracePt t="48027" x="3492500" y="3875088"/>
          <p14:tracePt t="48030" x="3508375" y="3883025"/>
          <p14:tracePt t="48031" x="3532188" y="3883025"/>
          <p14:tracePt t="48033" x="3548063" y="3883025"/>
          <p14:tracePt t="48035" x="3579813" y="3883025"/>
          <p14:tracePt t="48037" x="3587750" y="3883025"/>
          <p14:tracePt t="48039" x="3611563" y="3883025"/>
          <p14:tracePt t="48041" x="3627438" y="3883025"/>
          <p14:tracePt t="48043" x="3643313" y="3883025"/>
          <p14:tracePt t="48045" x="3676650" y="3883025"/>
          <p14:tracePt t="48047" x="3684588" y="3883025"/>
          <p14:tracePt t="48049" x="3700463" y="3883025"/>
          <p14:tracePt t="48051" x="3724275" y="3883025"/>
          <p14:tracePt t="48053" x="3740150" y="3883025"/>
          <p14:tracePt t="48055" x="3763963" y="3883025"/>
          <p14:tracePt t="48057" x="3771900" y="3883025"/>
          <p14:tracePt t="48059" x="3795713" y="3883025"/>
          <p14:tracePt t="48061" x="3811588" y="3890963"/>
          <p14:tracePt t="48064" x="3827463" y="3890963"/>
          <p14:tracePt t="48066" x="3851275" y="3890963"/>
          <p14:tracePt t="48067" x="3859213" y="3890963"/>
          <p14:tracePt t="48069" x="3883025" y="3890963"/>
          <p14:tracePt t="48071" x="3898900" y="3890963"/>
          <p14:tracePt t="48073" x="3914775" y="3890963"/>
          <p14:tracePt t="48075" x="3938588" y="3890963"/>
          <p14:tracePt t="48077" x="3946525" y="3890963"/>
          <p14:tracePt t="48080" x="3962400" y="3898900"/>
          <p14:tracePt t="48081" x="3978275" y="3898900"/>
          <p14:tracePt t="48083" x="3994150" y="3898900"/>
          <p14:tracePt t="48085" x="4019550" y="3898900"/>
          <p14:tracePt t="48087" x="4027488" y="3898900"/>
          <p14:tracePt t="48089" x="4043363" y="3898900"/>
          <p14:tracePt t="48091" x="4059238" y="3898900"/>
          <p14:tracePt t="48093" x="4075113" y="3898900"/>
          <p14:tracePt t="48095" x="4098925" y="3898900"/>
          <p14:tracePt t="48098" x="4106863" y="3898900"/>
          <p14:tracePt t="48099" x="4122738" y="3898900"/>
          <p14:tracePt t="48101" x="4130675" y="3906838"/>
          <p14:tracePt t="48103" x="4146550" y="3906838"/>
          <p14:tracePt t="48105" x="4162425" y="3906838"/>
          <p14:tracePt t="48107" x="4170363" y="3906838"/>
          <p14:tracePt t="48109" x="4186238" y="3906838"/>
          <p14:tracePt t="48111" x="4194175" y="3906838"/>
          <p14:tracePt t="48114" x="4210050" y="3906838"/>
          <p14:tracePt t="48115" x="4225925" y="3906838"/>
          <p14:tracePt t="48117" x="4233863" y="3906838"/>
          <p14:tracePt t="48119" x="4249738" y="3906838"/>
          <p14:tracePt t="48121" x="4257675" y="3906838"/>
          <p14:tracePt t="48123" x="4273550" y="3906838"/>
          <p14:tracePt t="48125" x="4281488" y="3906838"/>
          <p14:tracePt t="48127" x="4289425" y="3906838"/>
          <p14:tracePt t="48130" x="4305300" y="3914775"/>
          <p14:tracePt t="48131" x="4313238" y="3914775"/>
          <p14:tracePt t="48133" x="4329113" y="3914775"/>
          <p14:tracePt t="48135" x="4344988" y="3914775"/>
          <p14:tracePt t="48137" x="4352925" y="3914775"/>
          <p14:tracePt t="48139" x="4362450" y="3914775"/>
          <p14:tracePt t="48141" x="4370388" y="3914775"/>
          <p14:tracePt t="48143" x="4386263" y="3914775"/>
          <p14:tracePt t="48145" x="4394200" y="3914775"/>
          <p14:tracePt t="48147" x="4402138" y="3914775"/>
          <p14:tracePt t="48149" x="4418013" y="3914775"/>
          <p14:tracePt t="48151" x="4425950" y="3914775"/>
          <p14:tracePt t="48153" x="4441825" y="3914775"/>
          <p14:tracePt t="48155" x="4449763" y="3914775"/>
          <p14:tracePt t="48157" x="4457700" y="3914775"/>
          <p14:tracePt t="48159" x="4473575" y="3914775"/>
          <p14:tracePt t="48161" x="4481513" y="3914775"/>
          <p14:tracePt t="48163" x="4489450" y="3914775"/>
          <p14:tracePt t="48165" x="4505325" y="3914775"/>
          <p14:tracePt t="48167" x="4513263" y="3914775"/>
          <p14:tracePt t="48169" x="4529138" y="3914775"/>
          <p14:tracePt t="48171" x="4537075" y="3914775"/>
          <p14:tracePt t="48173" x="4545013" y="3914775"/>
          <p14:tracePt t="48175" x="4560888" y="3914775"/>
          <p14:tracePt t="48177" x="4568825" y="3914775"/>
          <p14:tracePt t="48180" x="4584700" y="3914775"/>
          <p14:tracePt t="48181" x="4592638" y="3914775"/>
          <p14:tracePt t="48183" x="4608513" y="3914775"/>
          <p14:tracePt t="48185" x="4616450" y="3914775"/>
          <p14:tracePt t="48187" x="4624388" y="3914775"/>
          <p14:tracePt t="48189" x="4640263" y="3914775"/>
          <p14:tracePt t="48191" x="4648200" y="3914775"/>
          <p14:tracePt t="48193" x="4656138" y="3914775"/>
          <p14:tracePt t="48195" x="4672013" y="3914775"/>
          <p14:tracePt t="48197" x="4679950" y="3914775"/>
          <p14:tracePt t="48199" x="4687888" y="3914775"/>
          <p14:tracePt t="48201" x="4695825" y="3914775"/>
          <p14:tracePt t="48203" x="4705350" y="3914775"/>
          <p14:tracePt t="48205" x="4721225" y="3914775"/>
          <p14:tracePt t="48209" x="4737100" y="3914775"/>
          <p14:tracePt t="48211" x="4745038" y="3914775"/>
          <p14:tracePt t="48213" x="4752975" y="3914775"/>
          <p14:tracePt t="48215" x="4760913" y="3914775"/>
          <p14:tracePt t="48217" x="4768850" y="3922713"/>
          <p14:tracePt t="48219" x="4776788" y="3922713"/>
          <p14:tracePt t="48221" x="4784725" y="3922713"/>
          <p14:tracePt t="48225" x="4792663" y="3922713"/>
          <p14:tracePt t="48227" x="4800600" y="3922713"/>
          <p14:tracePt t="48230" x="4808538" y="3922713"/>
          <p14:tracePt t="48231" x="4816475" y="3922713"/>
          <p14:tracePt t="48235" x="4824413" y="3922713"/>
          <p14:tracePt t="48237" x="4832350" y="3922713"/>
          <p14:tracePt t="48239" x="4832350" y="3930650"/>
          <p14:tracePt t="48241" x="4840288" y="3930650"/>
          <p14:tracePt t="48243" x="4848225" y="3930650"/>
          <p14:tracePt t="48247" x="4856163" y="3930650"/>
          <p14:tracePt t="48251" x="4864100" y="3930650"/>
          <p14:tracePt t="48255" x="4872038" y="3938588"/>
          <p14:tracePt t="48259" x="4879975" y="3938588"/>
          <p14:tracePt t="48264" x="4887913" y="3938588"/>
          <p14:tracePt t="48280" x="4911725" y="3956050"/>
          <p14:tracePt t="48282" x="4919663" y="3956050"/>
          <p14:tracePt t="48284" x="4919663" y="3963988"/>
          <p14:tracePt t="48285" x="4927600" y="3963988"/>
          <p14:tracePt t="48289" x="4935538" y="3963988"/>
          <p14:tracePt t="48291" x="4935538" y="3971925"/>
          <p14:tracePt t="48293" x="4943475" y="3971925"/>
          <p14:tracePt t="48297" x="4951413" y="3971925"/>
          <p14:tracePt t="48299" x="4951413" y="3979863"/>
          <p14:tracePt t="48302" x="4959350" y="3979863"/>
          <p14:tracePt t="48305" x="4967288" y="3987800"/>
          <p14:tracePt t="48309" x="4975225" y="3987800"/>
          <p14:tracePt t="48314" x="4983163" y="3995738"/>
          <p14:tracePt t="48317" x="4991100" y="3995738"/>
          <p14:tracePt t="48321" x="4991100" y="4003675"/>
          <p14:tracePt t="48323" x="4999038" y="4003675"/>
          <p14:tracePt t="48327" x="5006975" y="4011613"/>
          <p14:tracePt t="48331" x="5014913" y="4011613"/>
          <p14:tracePt t="48333" x="5014913" y="4019550"/>
          <p14:tracePt t="48335" x="5022850" y="4019550"/>
          <p14:tracePt t="48339" x="5022850" y="4027488"/>
          <p14:tracePt t="48343" x="5030788" y="4027488"/>
          <p14:tracePt t="48345" x="5030788" y="4035425"/>
          <p14:tracePt t="48349" x="5038725" y="4035425"/>
          <p14:tracePt t="48351" x="5038725" y="4043363"/>
          <p14:tracePt t="48353" x="5046663" y="4043363"/>
          <p14:tracePt t="48355" x="5046663" y="4051300"/>
          <p14:tracePt t="48359" x="5056188" y="4051300"/>
          <p14:tracePt t="48361" x="5056188" y="4059238"/>
          <p14:tracePt t="48365" x="5056188" y="4067175"/>
          <p14:tracePt t="48367" x="5064125" y="4067175"/>
          <p14:tracePt t="48371" x="5064125" y="4075113"/>
          <p14:tracePt t="48375" x="5064125" y="4083050"/>
          <p14:tracePt t="48381" x="5064125" y="4090988"/>
          <p14:tracePt t="48385" x="5072063" y="4098925"/>
          <p14:tracePt t="48391" x="5072063" y="4106863"/>
          <p14:tracePt t="48396" x="5072063" y="4114800"/>
          <p14:tracePt t="48399" x="5072063" y="4122738"/>
          <p14:tracePt t="48401" x="5064125" y="4122738"/>
          <p14:tracePt t="48403" x="5064125" y="4130675"/>
          <p14:tracePt t="48407" x="5064125" y="4138613"/>
          <p14:tracePt t="48413" x="5064125" y="4146550"/>
          <p14:tracePt t="48418" x="5064125" y="4154488"/>
          <p14:tracePt t="48424" x="5064125" y="4162425"/>
          <p14:tracePt t="48428" x="5056188" y="4170363"/>
          <p14:tracePt t="48434" x="5056188" y="4178300"/>
          <p14:tracePt t="48440" x="5056188" y="4186238"/>
          <p14:tracePt t="48442" x="5046663" y="4186238"/>
          <p14:tracePt t="48446" x="5046663" y="4194175"/>
          <p14:tracePt t="48454" x="5038725" y="4202113"/>
          <p14:tracePt t="48460" x="5038725" y="4210050"/>
          <p14:tracePt t="48464" x="5030788" y="4210050"/>
          <p14:tracePt t="48466" x="5030788" y="4217988"/>
          <p14:tracePt t="48472" x="5022850" y="4217988"/>
          <p14:tracePt t="48474" x="5022850" y="4225925"/>
          <p14:tracePt t="48482" x="5014913" y="4233863"/>
          <p14:tracePt t="48489" x="5014913" y="4241800"/>
          <p14:tracePt t="48492" x="5006975" y="4241800"/>
          <p14:tracePt t="48496" x="5006975" y="4249738"/>
          <p14:tracePt t="48502" x="4999038" y="4249738"/>
          <p14:tracePt t="48506" x="4999038" y="4257675"/>
          <p14:tracePt t="48518" x="4991100" y="4257675"/>
          <p14:tracePt t="48520" x="4991100" y="4265613"/>
          <p14:tracePt t="48568" x="4991100" y="4273550"/>
          <p14:tracePt t="48618" x="4983163" y="4273550"/>
          <p14:tracePt t="48632" x="4975225" y="4281488"/>
          <p14:tracePt t="48640" x="4967288" y="4281488"/>
          <p14:tracePt t="48644" x="4967288" y="4291013"/>
          <p14:tracePt t="48648" x="4959350" y="4291013"/>
          <p14:tracePt t="48650" x="4951413" y="4291013"/>
          <p14:tracePt t="48654" x="4943475" y="4298950"/>
          <p14:tracePt t="48658" x="4935538" y="4298950"/>
          <p14:tracePt t="48662" x="4927600" y="4298950"/>
          <p14:tracePt t="48664" x="4927600" y="4306888"/>
          <p14:tracePt t="48666" x="4919663" y="4306888"/>
          <p14:tracePt t="48670" x="4911725" y="4306888"/>
          <p14:tracePt t="48676" x="4903788" y="4306888"/>
          <p14:tracePt t="48678" x="4903788" y="4314825"/>
          <p14:tracePt t="48681" x="4895850" y="4314825"/>
          <p14:tracePt t="48684" x="4887913" y="4314825"/>
          <p14:tracePt t="48688" x="4879975" y="4314825"/>
          <p14:tracePt t="48692" x="4872038" y="4314825"/>
          <p14:tracePt t="48698" x="4864100" y="4314825"/>
          <p14:tracePt t="48700" x="4864100" y="4322763"/>
          <p14:tracePt t="48704" x="4856163" y="4322763"/>
          <p14:tracePt t="48710" x="4848225" y="4322763"/>
          <p14:tracePt t="48716" x="4840288" y="4322763"/>
          <p14:tracePt t="48726" x="4832350" y="4322763"/>
          <p14:tracePt t="49342" x="4824413" y="4322763"/>
          <p14:tracePt t="49352" x="4816475" y="4322763"/>
          <p14:tracePt t="49358" x="4808538" y="4330700"/>
          <p14:tracePt t="49366" x="4800600" y="4330700"/>
          <p14:tracePt t="49372" x="4792663" y="4330700"/>
          <p14:tracePt t="49382" x="4784725" y="4330700"/>
          <p14:tracePt t="49399" x="4776788" y="4330700"/>
          <p14:tracePt t="50691" x="4768850" y="4330700"/>
          <p14:tracePt t="50694" x="4768850" y="4322763"/>
          <p14:tracePt t="50704" x="4768850" y="4314825"/>
          <p14:tracePt t="50708" x="4760913" y="4314825"/>
          <p14:tracePt t="50712" x="4760913" y="4306888"/>
          <p14:tracePt t="50714" x="4752975" y="4306888"/>
          <p14:tracePt t="50722" x="4752975" y="4298950"/>
          <p14:tracePt t="50724" x="4745038" y="4298950"/>
          <p14:tracePt t="50732" x="4737100" y="4291013"/>
          <p14:tracePt t="50736" x="4729163" y="4291013"/>
          <p14:tracePt t="50740" x="4721225" y="4281488"/>
          <p14:tracePt t="50744" x="4713288" y="4281488"/>
          <p14:tracePt t="50746" x="4713288" y="4273550"/>
          <p14:tracePt t="50749" x="4705350" y="4273550"/>
          <p14:tracePt t="50752" x="4695825" y="4273550"/>
          <p14:tracePt t="50754" x="4687888" y="4265613"/>
          <p14:tracePt t="50756" x="4679950" y="4265613"/>
          <p14:tracePt t="50760" x="4672013" y="4257675"/>
          <p14:tracePt t="50762" x="4664075" y="4257675"/>
          <p14:tracePt t="50765" x="4656138" y="4257675"/>
          <p14:tracePt t="50768" x="4640263" y="4249738"/>
          <p14:tracePt t="50770" x="4632325" y="4241800"/>
          <p14:tracePt t="50772" x="4624388" y="4241800"/>
          <p14:tracePt t="50774" x="4608513" y="4241800"/>
          <p14:tracePt t="50776" x="4600575" y="4233863"/>
          <p14:tracePt t="50778" x="4592638" y="4233863"/>
          <p14:tracePt t="50782" x="4568825" y="4225925"/>
          <p14:tracePt t="50787" x="4545013" y="4217988"/>
          <p14:tracePt t="50788" x="4537075" y="4217988"/>
          <p14:tracePt t="50790" x="4529138" y="4217988"/>
          <p14:tracePt t="50792" x="4521200" y="4210050"/>
          <p14:tracePt t="50794" x="4505325" y="4210050"/>
          <p14:tracePt t="50796" x="4497388" y="4210050"/>
          <p14:tracePt t="50799" x="4489450" y="4210050"/>
          <p14:tracePt t="50804" x="4457700" y="4202113"/>
          <p14:tracePt t="50806" x="4449763" y="4202113"/>
          <p14:tracePt t="50808" x="4441825" y="4202113"/>
          <p14:tracePt t="50810" x="4433888" y="4202113"/>
          <p14:tracePt t="50812" x="4425950" y="4194175"/>
          <p14:tracePt t="50817" x="4418013" y="4194175"/>
          <p14:tracePt t="50818" x="4410075" y="4194175"/>
          <p14:tracePt t="50820" x="4402138" y="4194175"/>
          <p14:tracePt t="50824" x="4394200" y="4194175"/>
          <p14:tracePt t="50826" x="4386263" y="4194175"/>
          <p14:tracePt t="50828" x="4386263" y="4186238"/>
          <p14:tracePt t="50834" x="4378325" y="4186238"/>
          <p14:tracePt t="50836" x="4370388" y="4186238"/>
          <p14:tracePt t="50840" x="4362450" y="4186238"/>
          <p14:tracePt t="50846" x="4352925" y="4186238"/>
          <p14:tracePt t="50854" x="4352925" y="4178300"/>
          <p14:tracePt t="50856" x="4344988" y="4178300"/>
          <p14:tracePt t="50890" x="4337050" y="4178300"/>
          <p14:tracePt t="50894" x="4337050" y="4170363"/>
          <p14:tracePt t="50902" x="4329113" y="4162425"/>
          <p14:tracePt t="50910" x="4329113" y="4154488"/>
          <p14:tracePt t="50912" x="4321175" y="4154488"/>
          <p14:tracePt t="50920" x="4321175" y="4146550"/>
          <p14:tracePt t="50922" x="4313238" y="4146550"/>
          <p14:tracePt t="50932" x="4305300" y="4138613"/>
          <p14:tracePt t="50938" x="4297363" y="4138613"/>
          <p14:tracePt t="50941" x="4297363" y="4130675"/>
          <p14:tracePt t="50944" x="4289425" y="4130675"/>
          <p14:tracePt t="50948" x="4281488" y="4130675"/>
          <p14:tracePt t="50950" x="4281488" y="4122738"/>
          <p14:tracePt t="50952" x="4273550" y="4122738"/>
          <p14:tracePt t="50956" x="4265613" y="4122738"/>
          <p14:tracePt t="50960" x="4257675" y="4114800"/>
          <p14:tracePt t="50964" x="4249738" y="4114800"/>
          <p14:tracePt t="50967" x="4241800" y="4114800"/>
          <p14:tracePt t="50969" x="4241800" y="4106863"/>
          <p14:tracePt t="50970" x="4233863" y="4106863"/>
          <p14:tracePt t="50972" x="4225925" y="4106863"/>
          <p14:tracePt t="50974" x="4225925" y="4098925"/>
          <p14:tracePt t="50976" x="4217988" y="4098925"/>
          <p14:tracePt t="50978" x="4210050" y="4098925"/>
          <p14:tracePt t="50981" x="4202113" y="4098925"/>
          <p14:tracePt t="50983" x="4202113" y="4090988"/>
          <p14:tracePt t="50985" x="4194175" y="4090988"/>
          <p14:tracePt t="50986" x="4186238" y="4090988"/>
          <p14:tracePt t="50988" x="4178300" y="4083050"/>
          <p14:tracePt t="50990" x="4170363" y="4083050"/>
          <p14:tracePt t="50994" x="4162425" y="4075113"/>
          <p14:tracePt t="50996" x="4154488" y="4075113"/>
          <p14:tracePt t="50998" x="4146550" y="4075113"/>
          <p14:tracePt t="51002" x="4138613" y="4067175"/>
          <p14:tracePt t="51003" x="4122738" y="4067175"/>
          <p14:tracePt t="51005" x="4114800" y="4059238"/>
          <p14:tracePt t="51006" x="4106863" y="4051300"/>
          <p14:tracePt t="51008" x="4098925" y="4051300"/>
          <p14:tracePt t="51010" x="4083050" y="4051300"/>
          <p14:tracePt t="51012" x="4075113" y="4043363"/>
          <p14:tracePt t="51015" x="4059238" y="4043363"/>
          <p14:tracePt t="51017" x="4051300" y="4035425"/>
          <p14:tracePt t="51020" x="4027488" y="4035425"/>
          <p14:tracePt t="51022" x="4019550" y="4035425"/>
          <p14:tracePt t="51024" x="4002088" y="4027488"/>
          <p14:tracePt t="51026" x="3994150" y="4027488"/>
          <p14:tracePt t="51028" x="3986213" y="4027488"/>
          <p14:tracePt t="51032" x="3962400" y="4019550"/>
          <p14:tracePt t="51034" x="3946525" y="4019550"/>
          <p14:tracePt t="51036" x="3938588" y="4011613"/>
          <p14:tracePt t="51038" x="3930650" y="4011613"/>
          <p14:tracePt t="51040" x="3914775" y="4011613"/>
          <p14:tracePt t="51042" x="3906838" y="4011613"/>
          <p14:tracePt t="51044" x="3898900" y="4003675"/>
          <p14:tracePt t="51046" x="3883025" y="4003675"/>
          <p14:tracePt t="51049" x="3875088" y="4003675"/>
          <p14:tracePt t="51051" x="3867150" y="3995738"/>
          <p14:tracePt t="51054" x="3843338" y="3995738"/>
          <p14:tracePt t="51056" x="3835400" y="3987800"/>
          <p14:tracePt t="51058" x="3827463" y="3987800"/>
          <p14:tracePt t="51060" x="3819525" y="3987800"/>
          <p14:tracePt t="51062" x="3811588" y="3979863"/>
          <p14:tracePt t="51064" x="3803650" y="3979863"/>
          <p14:tracePt t="51069" x="3787775" y="3971925"/>
          <p14:tracePt t="51070" x="3779838" y="3971925"/>
          <p14:tracePt t="51072" x="3771900" y="3963988"/>
          <p14:tracePt t="51074" x="3763963" y="3963988"/>
          <p14:tracePt t="51076" x="3756025" y="3963988"/>
          <p14:tracePt t="51078" x="3748088" y="3963988"/>
          <p14:tracePt t="51081" x="3740150" y="3956050"/>
          <p14:tracePt t="51086" x="3716338" y="3948113"/>
          <p14:tracePt t="51090" x="3708400" y="3938588"/>
          <p14:tracePt t="51092" x="3700463" y="3938588"/>
          <p14:tracePt t="51094" x="3692525" y="3938588"/>
          <p14:tracePt t="51096" x="3684588" y="3930650"/>
          <p14:tracePt t="51101" x="3676650" y="3930650"/>
          <p14:tracePt t="51103" x="3668713" y="3922713"/>
          <p14:tracePt t="51106" x="3660775" y="3922713"/>
          <p14:tracePt t="51108" x="3651250" y="3922713"/>
          <p14:tracePt t="51110" x="3643313" y="3914775"/>
          <p14:tracePt t="51115" x="3635375" y="3914775"/>
          <p14:tracePt t="51116" x="3627438" y="3914775"/>
          <p14:tracePt t="51120" x="3619500" y="3906838"/>
          <p14:tracePt t="51122" x="3611563" y="3906838"/>
          <p14:tracePt t="51124" x="3603625" y="3906838"/>
          <p14:tracePt t="51126" x="3595688" y="3906838"/>
          <p14:tracePt t="51128" x="3595688" y="3898900"/>
          <p14:tracePt t="51132" x="3579813" y="3898900"/>
          <p14:tracePt t="51134" x="3571875" y="3890963"/>
          <p14:tracePt t="51136" x="3563938" y="3890963"/>
          <p14:tracePt t="51138" x="3556000" y="3890963"/>
          <p14:tracePt t="51140" x="3548063" y="3890963"/>
          <p14:tracePt t="51142" x="3540125" y="3883025"/>
          <p14:tracePt t="51145" x="3532188" y="3883025"/>
          <p14:tracePt t="51148" x="3516313" y="3883025"/>
          <p14:tracePt t="51151" x="3508375" y="3883025"/>
          <p14:tracePt t="51152" x="3500438" y="3883025"/>
          <p14:tracePt t="51154" x="3492500" y="3883025"/>
          <p14:tracePt t="51156" x="3484563" y="3875088"/>
          <p14:tracePt t="51158" x="3476625" y="3875088"/>
          <p14:tracePt t="51160" x="3468688" y="3875088"/>
          <p14:tracePt t="51162" x="3452813" y="3875088"/>
          <p14:tracePt t="51165" x="3444875" y="3875088"/>
          <p14:tracePt t="51167" x="3436938" y="3875088"/>
          <p14:tracePt t="51168" x="3429000" y="3875088"/>
          <p14:tracePt t="51170" x="3413125" y="3867150"/>
          <p14:tracePt t="51172" x="3405188" y="3867150"/>
          <p14:tracePt t="51174" x="3397250" y="3867150"/>
          <p14:tracePt t="51176" x="3381375" y="3867150"/>
          <p14:tracePt t="51178" x="3373438" y="3867150"/>
          <p14:tracePt t="51182" x="3349625" y="3867150"/>
          <p14:tracePt t="51184" x="3341688" y="3867150"/>
          <p14:tracePt t="51186" x="3325813" y="3867150"/>
          <p14:tracePt t="51188" x="3317875" y="3867150"/>
          <p14:tracePt t="51190" x="3300413" y="3859213"/>
          <p14:tracePt t="51192" x="3292475" y="3859213"/>
          <p14:tracePt t="51194" x="3276600" y="3859213"/>
          <p14:tracePt t="51196" x="3260725" y="3859213"/>
          <p14:tracePt t="51198" x="3252788" y="3859213"/>
          <p14:tracePt t="51200" x="3244850" y="3859213"/>
          <p14:tracePt t="51202" x="3236913" y="3859213"/>
          <p14:tracePt t="51204" x="3221038" y="3859213"/>
          <p14:tracePt t="51208" x="3213100" y="3859213"/>
          <p14:tracePt t="51208" x="3197225" y="3851275"/>
          <p14:tracePt t="51210" x="3189288" y="3851275"/>
          <p14:tracePt t="51212" x="3181350" y="3851275"/>
          <p14:tracePt t="51215" x="3165475" y="3851275"/>
          <p14:tracePt t="51217" x="3149600" y="3851275"/>
          <p14:tracePt t="51220" x="3133725" y="3843338"/>
          <p14:tracePt t="51222" x="3125788" y="3843338"/>
          <p14:tracePt t="51224" x="3117850" y="3843338"/>
          <p14:tracePt t="51226" x="3101975" y="3843338"/>
          <p14:tracePt t="51231" x="3086100" y="3843338"/>
          <p14:tracePt t="51233" x="3078163" y="3843338"/>
          <p14:tracePt t="51234" x="3070225" y="3843338"/>
          <p14:tracePt t="51236" x="3062288" y="3843338"/>
          <p14:tracePt t="51238" x="3054350" y="3843338"/>
          <p14:tracePt t="51240" x="3046413" y="3835400"/>
          <p14:tracePt t="51244" x="3038475" y="3835400"/>
          <p14:tracePt t="51246" x="3022600" y="3835400"/>
          <p14:tracePt t="51250" x="3014663" y="3835400"/>
          <p14:tracePt t="51252" x="3006725" y="3835400"/>
          <p14:tracePt t="51267" x="2949575" y="3819525"/>
          <p14:tracePt t="51270" x="2941638" y="3819525"/>
          <p14:tracePt t="51272" x="2933700" y="3819525"/>
          <p14:tracePt t="51274" x="2925763" y="3819525"/>
          <p14:tracePt t="51276" x="2917825" y="3819525"/>
          <p14:tracePt t="51281" x="2909888" y="3819525"/>
          <p14:tracePt t="51283" x="2901950" y="3819525"/>
          <p14:tracePt t="51286" x="2894013" y="3819525"/>
          <p14:tracePt t="51288" x="2886075" y="3819525"/>
          <p14:tracePt t="51292" x="2878138" y="3819525"/>
          <p14:tracePt t="51294" x="2870200" y="3819525"/>
          <p14:tracePt t="51296" x="2862263" y="3819525"/>
          <p14:tracePt t="51300" x="2854325" y="3819525"/>
          <p14:tracePt t="51302" x="2846388" y="3819525"/>
          <p14:tracePt t="51306" x="2838450" y="3819525"/>
          <p14:tracePt t="51308" x="2830513" y="3819525"/>
          <p14:tracePt t="51310" x="2822575" y="3819525"/>
          <p14:tracePt t="51312" x="2814638" y="3819525"/>
          <p14:tracePt t="51315" x="2806700" y="3819525"/>
          <p14:tracePt t="51318" x="2790825" y="3819525"/>
          <p14:tracePt t="51320" x="2782888" y="3819525"/>
          <p14:tracePt t="51322" x="2774950" y="3819525"/>
          <p14:tracePt t="51324" x="2767013" y="3811588"/>
          <p14:tracePt t="51326" x="2759075" y="3811588"/>
          <p14:tracePt t="51328" x="2751138" y="3811588"/>
          <p14:tracePt t="51331" x="2743200" y="3811588"/>
          <p14:tracePt t="51334" x="2727325" y="3811588"/>
          <p14:tracePt t="51336" x="2711450" y="3811588"/>
          <p14:tracePt t="51340" x="2695575" y="3811588"/>
          <p14:tracePt t="51342" x="2687638" y="3811588"/>
          <p14:tracePt t="51344" x="2679700" y="3819525"/>
          <p14:tracePt t="51346" x="2671763" y="3819525"/>
          <p14:tracePt t="51349" x="2663825" y="3819525"/>
          <p14:tracePt t="51351" x="2655888" y="3819525"/>
          <p14:tracePt t="51352" x="2647950" y="3819525"/>
          <p14:tracePt t="51354" x="2632075" y="3819525"/>
          <p14:tracePt t="51356" x="2624138" y="3819525"/>
          <p14:tracePt t="51358" x="2616200" y="3819525"/>
          <p14:tracePt t="51360" x="2606675" y="3819525"/>
          <p14:tracePt t="51362" x="2598738" y="3819525"/>
          <p14:tracePt t="51365" x="2582863" y="3819525"/>
          <p14:tracePt t="51367" x="2574925" y="3819525"/>
          <p14:tracePt t="51368" x="2566988" y="3827463"/>
          <p14:tracePt t="51370" x="2559050" y="3827463"/>
          <p14:tracePt t="51372" x="2543175" y="3827463"/>
          <p14:tracePt t="51374" x="2535238" y="3827463"/>
          <p14:tracePt t="51376" x="2519363" y="3827463"/>
          <p14:tracePt t="51378" x="2511425" y="3827463"/>
          <p14:tracePt t="51382" x="2487613" y="3827463"/>
          <p14:tracePt t="51384" x="2479675" y="3827463"/>
          <p14:tracePt t="51386" x="2463800" y="3827463"/>
          <p14:tracePt t="51388" x="2455863" y="3835400"/>
          <p14:tracePt t="51390" x="2439988" y="3835400"/>
          <p14:tracePt t="51392" x="2432050" y="3835400"/>
          <p14:tracePt t="51394" x="2416175" y="3835400"/>
          <p14:tracePt t="51396" x="2408238" y="3835400"/>
          <p14:tracePt t="51399" x="2392363" y="3835400"/>
          <p14:tracePt t="51401" x="2384425" y="3835400"/>
          <p14:tracePt t="51402" x="2368550" y="3843338"/>
          <p14:tracePt t="51404" x="2360613" y="3843338"/>
          <p14:tracePt t="51406" x="2344738" y="3843338"/>
          <p14:tracePt t="51408" x="2336800" y="3843338"/>
          <p14:tracePt t="51410" x="2328863" y="3843338"/>
          <p14:tracePt t="51412" x="2312988" y="3843338"/>
          <p14:tracePt t="51415" x="2305050" y="3843338"/>
          <p14:tracePt t="51417" x="2289175" y="3843338"/>
          <p14:tracePt t="51418" x="2281238" y="3843338"/>
          <p14:tracePt t="51420" x="2273300" y="3843338"/>
          <p14:tracePt t="51422" x="2265363" y="3851275"/>
          <p14:tracePt t="51424" x="2255838" y="3851275"/>
          <p14:tracePt t="51426" x="2239963" y="3851275"/>
          <p14:tracePt t="51428" x="2232025" y="3851275"/>
          <p14:tracePt t="51431" x="2224088" y="3851275"/>
          <p14:tracePt t="51434" x="2208213" y="3851275"/>
          <p14:tracePt t="51436" x="2192338" y="3859213"/>
          <p14:tracePt t="51440" x="2184400" y="3859213"/>
          <p14:tracePt t="51442" x="2176463" y="3859213"/>
          <p14:tracePt t="51444" x="2168525" y="3859213"/>
          <p14:tracePt t="51446" x="2152650" y="3859213"/>
          <p14:tracePt t="51449" x="2144713" y="3867150"/>
          <p14:tracePt t="51451" x="2136775" y="3867150"/>
          <p14:tracePt t="51452" x="2128838" y="3867150"/>
          <p14:tracePt t="51454" x="2120900" y="3867150"/>
          <p14:tracePt t="51456" x="2112963" y="3867150"/>
          <p14:tracePt t="51458" x="2105025" y="3867150"/>
          <p14:tracePt t="51460" x="2097088" y="3875088"/>
          <p14:tracePt t="51462" x="2089150" y="3875088"/>
          <p14:tracePt t="51465" x="2081213" y="3875088"/>
          <p14:tracePt t="51467" x="2073275" y="3875088"/>
          <p14:tracePt t="51468" x="2065338" y="3875088"/>
          <p14:tracePt t="51472" x="2057400" y="3875088"/>
          <p14:tracePt t="51474" x="2049463" y="3875088"/>
          <p14:tracePt t="51476" x="2041525" y="3875088"/>
          <p14:tracePt t="51482" x="2025650" y="3875088"/>
          <p14:tracePt t="51486" x="2017713" y="3875088"/>
          <p14:tracePt t="51488" x="2009775" y="3875088"/>
          <p14:tracePt t="51490" x="2001838" y="3875088"/>
          <p14:tracePt t="51494" x="1993900" y="3875088"/>
          <p14:tracePt t="51496" x="1985963" y="3875088"/>
          <p14:tracePt t="51500" x="1978025" y="3875088"/>
          <p14:tracePt t="51502" x="1970088" y="3875088"/>
          <p14:tracePt t="51506" x="1962150" y="3875088"/>
          <p14:tracePt t="51508" x="1954213" y="3875088"/>
          <p14:tracePt t="51512" x="1946275" y="3875088"/>
          <p14:tracePt t="51515" x="1938338" y="3875088"/>
          <p14:tracePt t="51518" x="1930400" y="3875088"/>
          <p14:tracePt t="51520" x="1922463" y="3875088"/>
          <p14:tracePt t="51524" x="1912938" y="3875088"/>
          <p14:tracePt t="51526" x="1905000" y="3875088"/>
          <p14:tracePt t="51531" x="1897063" y="3875088"/>
          <p14:tracePt t="51533" x="1889125" y="3875088"/>
          <p14:tracePt t="51536" x="1881188" y="3875088"/>
          <p14:tracePt t="51538" x="1873250" y="3875088"/>
          <p14:tracePt t="51542" x="1865313" y="3875088"/>
          <p14:tracePt t="51544" x="1857375" y="3875088"/>
          <p14:tracePt t="51548" x="1849438" y="3883025"/>
          <p14:tracePt t="51550" x="1841500" y="3883025"/>
          <p14:tracePt t="51554" x="1833563" y="3883025"/>
          <p14:tracePt t="51556" x="1825625" y="3883025"/>
          <p14:tracePt t="51560" x="1817688" y="3883025"/>
          <p14:tracePt t="51564" x="1809750" y="3883025"/>
          <p14:tracePt t="51568" x="1801813" y="3883025"/>
          <p14:tracePt t="51572" x="1793875" y="3883025"/>
          <p14:tracePt t="51576" x="1785938" y="3883025"/>
          <p14:tracePt t="51582" x="1778000" y="3883025"/>
          <p14:tracePt t="51584" x="1770063" y="3883025"/>
          <p14:tracePt t="51590" x="1762125" y="3883025"/>
          <p14:tracePt t="51594" x="1754188" y="3883025"/>
          <p14:tracePt t="51596" x="1754188" y="3890963"/>
          <p14:tracePt t="51600" x="1746250" y="3890963"/>
          <p14:tracePt t="51604" x="1738313" y="3890963"/>
          <p14:tracePt t="51608" x="1730375" y="3890963"/>
          <p14:tracePt t="51612" x="1722438" y="3890963"/>
          <p14:tracePt t="51616" x="1714500" y="3890963"/>
          <p14:tracePt t="51620" x="1706563" y="3890963"/>
          <p14:tracePt t="51626" x="1698625" y="3890963"/>
          <p14:tracePt t="51632" x="1690688" y="3890963"/>
          <p14:tracePt t="51634" x="1682750" y="3890963"/>
          <p14:tracePt t="51640" x="1674813" y="3890963"/>
          <p14:tracePt t="51648" x="1666875" y="3890963"/>
          <p14:tracePt t="51650" x="1658938" y="3890963"/>
          <p14:tracePt t="51656" x="1651000" y="3890963"/>
          <p14:tracePt t="51658" x="1651000" y="3883025"/>
          <p14:tracePt t="51660" x="1643063" y="3883025"/>
          <p14:tracePt t="51665" x="1635125" y="3883025"/>
          <p14:tracePt t="51670" x="1627188" y="3883025"/>
          <p14:tracePt t="51674" x="1619250" y="3890963"/>
          <p14:tracePt t="51678" x="1611313" y="3890963"/>
          <p14:tracePt t="51682" x="1603375" y="3890963"/>
          <p14:tracePt t="51686" x="1595438" y="3890963"/>
          <p14:tracePt t="51692" x="1587500" y="3890963"/>
          <p14:tracePt t="51696" x="1579563" y="3890963"/>
          <p14:tracePt t="51704" x="1571625" y="3890963"/>
          <p14:tracePt t="51710" x="1562100" y="3890963"/>
          <p14:tracePt t="51720" x="1554163" y="3890963"/>
          <p14:tracePt t="51856" x="1546225" y="3890963"/>
          <p14:tracePt t="51864" x="1546225" y="3883025"/>
          <p14:tracePt t="51867" x="1538288" y="3883025"/>
          <p14:tracePt t="51872" x="1530350" y="3883025"/>
          <p14:tracePt t="51878" x="1522413" y="3883025"/>
          <p14:tracePt t="51886" x="1514475" y="3883025"/>
          <p14:tracePt t="51904" x="1506538" y="3883025"/>
          <p14:tracePt t="53723" x="1498600" y="3883025"/>
          <p14:tracePt t="53732" x="1490663" y="3883025"/>
          <p14:tracePt t="53738" x="1482725" y="3883025"/>
          <p14:tracePt t="53747" x="1474788" y="3883025"/>
          <p14:tracePt t="53752" x="1466850" y="3883025"/>
          <p14:tracePt t="53760" x="1458913" y="3883025"/>
          <p14:tracePt t="53770" x="1450975" y="3883025"/>
          <p14:tracePt t="53781" x="1443038" y="3883025"/>
          <p14:tracePt t="53796" x="1435100" y="3875088"/>
          <p14:tracePt t="53834" x="1427163" y="3875088"/>
          <p14:tracePt t="53838" x="1427163" y="3867150"/>
          <p14:tracePt t="53852" x="1427163" y="3859213"/>
          <p14:tracePt t="53862" x="1419225" y="3859213"/>
          <p14:tracePt t="53866" x="1419225" y="3851275"/>
          <p14:tracePt t="53882" x="1419225" y="3843338"/>
          <p14:tracePt t="53892" x="1419225" y="3835400"/>
          <p14:tracePt t="53900" x="1419225" y="3827463"/>
          <p14:tracePt t="53902" x="1411288" y="3827463"/>
          <p14:tracePt t="53910" x="1411288" y="3819525"/>
          <p14:tracePt t="53916" x="1411288" y="3811588"/>
          <p14:tracePt t="53922" x="1411288" y="3803650"/>
          <p14:tracePt t="53932" x="1411288" y="3795713"/>
          <p14:tracePt t="53936" x="1411288" y="3787775"/>
          <p14:tracePt t="53942" x="1411288" y="3779838"/>
          <p14:tracePt t="53948" x="1411288" y="3771900"/>
          <p14:tracePt t="53954" x="1411288" y="3763963"/>
          <p14:tracePt t="53961" x="1411288" y="3756025"/>
          <p14:tracePt t="53968" x="1411288" y="3748088"/>
          <p14:tracePt t="53984" x="1411288" y="3740150"/>
          <p14:tracePt t="54120" x="1411288" y="3748088"/>
          <p14:tracePt t="54128" x="1403350" y="3756025"/>
          <p14:tracePt t="54134" x="1403350" y="3763963"/>
          <p14:tracePt t="54140" x="1403350" y="3771900"/>
          <p14:tracePt t="54148" x="1395413" y="3779838"/>
          <p14:tracePt t="54156" x="1395413" y="3787775"/>
          <p14:tracePt t="54168" x="1395413" y="3795713"/>
          <p14:tracePt t="54174" x="1387475" y="3795713"/>
          <p14:tracePt t="54181" x="1387475" y="3803650"/>
          <p14:tracePt t="54192" x="1387475" y="3811588"/>
          <p14:tracePt t="54206" x="1379538" y="3811588"/>
          <p14:tracePt t="54302" x="1387475" y="3811588"/>
          <p14:tracePt t="54318" x="1387475" y="3819525"/>
          <p14:tracePt t="54322" x="1395413" y="3819525"/>
          <p14:tracePt t="54328" x="1403350" y="3819525"/>
          <p14:tracePt t="54334" x="1411288" y="3819525"/>
          <p14:tracePt t="54338" x="1411288" y="3827463"/>
          <p14:tracePt t="54340" x="1419225" y="3827463"/>
          <p14:tracePt t="54344" x="1427163" y="3827463"/>
          <p14:tracePt t="54348" x="1435100" y="3827463"/>
          <p14:tracePt t="54352" x="1443038" y="3827463"/>
          <p14:tracePt t="54356" x="1450975" y="3827463"/>
          <p14:tracePt t="54360" x="1458913" y="3835400"/>
          <p14:tracePt t="54365" x="1466850" y="3835400"/>
          <p14:tracePt t="54368" x="1474788" y="3835400"/>
          <p14:tracePt t="54372" x="1482725" y="3835400"/>
          <p14:tracePt t="54376" x="1490663" y="3835400"/>
          <p14:tracePt t="54382" x="1498600" y="3835400"/>
          <p14:tracePt t="54384" x="1506538" y="3835400"/>
          <p14:tracePt t="54390" x="1514475" y="3835400"/>
          <p14:tracePt t="54397" x="1522413" y="3835400"/>
          <p14:tracePt t="54402" x="1530350" y="3835400"/>
          <p14:tracePt t="54410" x="1538288" y="3835400"/>
          <p14:tracePt t="54662" x="1546225" y="3835400"/>
          <p14:tracePt t="54668" x="1554163" y="3835400"/>
          <p14:tracePt t="54672" x="1562100" y="3835400"/>
          <p14:tracePt t="54676" x="1571625" y="3835400"/>
          <p14:tracePt t="54678" x="1579563" y="3835400"/>
          <p14:tracePt t="54681" x="1587500" y="3843338"/>
          <p14:tracePt t="54683" x="1595438" y="3843338"/>
          <p14:tracePt t="54684" x="1603375" y="3843338"/>
          <p14:tracePt t="54686" x="1611313" y="3843338"/>
          <p14:tracePt t="54688" x="1619250" y="3843338"/>
          <p14:tracePt t="54690" x="1635125" y="3843338"/>
          <p14:tracePt t="54692" x="1643063" y="3843338"/>
          <p14:tracePt t="54694" x="1651000" y="3843338"/>
          <p14:tracePt t="54696" x="1658938" y="3843338"/>
          <p14:tracePt t="54698" x="1666875" y="3843338"/>
          <p14:tracePt t="54700" x="1674813" y="3843338"/>
          <p14:tracePt t="54702" x="1682750" y="3843338"/>
          <p14:tracePt t="54704" x="1690688" y="3843338"/>
          <p14:tracePt t="54706" x="1706563" y="3843338"/>
          <p14:tracePt t="54708" x="1714500" y="3851275"/>
          <p14:tracePt t="54710" x="1722438" y="3851275"/>
          <p14:tracePt t="54712" x="1730375" y="3851275"/>
          <p14:tracePt t="54715" x="1738313" y="3851275"/>
          <p14:tracePt t="54717" x="1746250" y="3851275"/>
          <p14:tracePt t="54718" x="1754188" y="3851275"/>
          <p14:tracePt t="54720" x="1762125" y="3851275"/>
          <p14:tracePt t="54722" x="1770063" y="3851275"/>
          <p14:tracePt t="54724" x="1778000" y="3851275"/>
          <p14:tracePt t="54726" x="1785938" y="3851275"/>
          <p14:tracePt t="54728" x="1793875" y="3851275"/>
          <p14:tracePt t="54732" x="1809750" y="3859213"/>
          <p14:tracePt t="54736" x="1817688" y="3859213"/>
          <p14:tracePt t="54738" x="1825625" y="3859213"/>
          <p14:tracePt t="54742" x="1833563" y="3859213"/>
          <p14:tracePt t="54746" x="1841500" y="3859213"/>
          <p14:tracePt t="54804" x="1841500" y="3867150"/>
          <p14:tracePt t="54807" x="1833563" y="3867150"/>
          <p14:tracePt t="54812" x="1825625" y="3867150"/>
          <p14:tracePt t="54820" x="1817688" y="3867150"/>
          <p14:tracePt t="54828" x="1809750" y="3867150"/>
          <p14:tracePt t="54966" x="1801813" y="3867150"/>
          <p14:tracePt t="54980" x="1793875" y="3867150"/>
          <p14:tracePt t="55116" x="1785938" y="3867150"/>
          <p14:tracePt t="55126" x="1778000" y="3867150"/>
          <p14:tracePt t="55136" x="1770063" y="3867150"/>
          <p14:tracePt t="55147" x="1762125" y="3867150"/>
          <p14:tracePt t="55156" x="1754188" y="3867150"/>
          <p14:tracePt t="55165" x="1746250" y="3867150"/>
          <p14:tracePt t="55172" x="1738313" y="3867150"/>
          <p14:tracePt t="55174" x="1738313" y="3859213"/>
          <p14:tracePt t="55181" x="1730375" y="3859213"/>
          <p14:tracePt t="55933" x="1722438" y="3859213"/>
          <p14:tracePt t="55944" x="1722438" y="3851275"/>
          <p14:tracePt t="55948" x="1714500" y="3851275"/>
          <p14:tracePt t="55966" x="1714500" y="3843338"/>
          <p14:tracePt t="55970" x="1706563" y="3843338"/>
          <p14:tracePt t="55986" x="1698625" y="3843338"/>
          <p14:tracePt t="55990" x="1698625" y="3835400"/>
          <p14:tracePt t="56009" x="1690688" y="3835400"/>
          <p14:tracePt t="56468" x="1682750" y="3835400"/>
          <p14:tracePt t="56476" x="1674813" y="3835400"/>
          <p14:tracePt t="56482" x="1666875" y="3835400"/>
          <p14:tracePt t="56488" x="1658938" y="3835400"/>
          <p14:tracePt t="56494" x="1651000" y="3835400"/>
          <p14:tracePt t="56500" x="1643063" y="3843338"/>
          <p14:tracePt t="56506" x="1635125" y="3843338"/>
          <p14:tracePt t="56510" x="1627188" y="3843338"/>
          <p14:tracePt t="56516" x="1619250" y="3843338"/>
          <p14:tracePt t="56520" x="1611313" y="3843338"/>
          <p14:tracePt t="56526" x="1603375" y="3843338"/>
          <p14:tracePt t="56535" x="1595438" y="3843338"/>
          <p14:tracePt t="56540" x="1587500" y="3843338"/>
          <p14:tracePt t="56550" x="1579563" y="3843338"/>
          <p14:tracePt t="56568" x="1571625" y="3843338"/>
          <p14:tracePt t="56774" x="1571625" y="3835400"/>
          <p14:tracePt t="56780" x="1562100" y="3835400"/>
          <p14:tracePt t="56788" x="1554163" y="3835400"/>
          <p14:tracePt t="56796" x="1546225" y="3835400"/>
          <p14:tracePt t="56806" x="1538288" y="3835400"/>
          <p14:tracePt t="56815" x="1530350" y="3835400"/>
          <p14:tracePt t="56824" x="1522413" y="3835400"/>
          <p14:tracePt t="56834" x="1514475" y="3835400"/>
          <p14:tracePt t="59840" x="1506538" y="3835400"/>
          <p14:tracePt t="59869" x="1498600" y="3835400"/>
          <p14:tracePt t="59884" x="1490663" y="3835400"/>
          <p14:tracePt t="59906" x="1482725" y="3835400"/>
          <p14:tracePt t="60500" x="1482725" y="3827463"/>
          <p14:tracePt t="60508" x="1482725" y="3819525"/>
          <p14:tracePt t="60514" x="1482725" y="3811588"/>
          <p14:tracePt t="60526" x="1482725" y="3803650"/>
          <p14:tracePt t="60546" x="1482725" y="3795713"/>
          <p14:tracePt t="60729" x="1482725" y="3787775"/>
          <p14:tracePt t="60734" x="1490663" y="3787775"/>
          <p14:tracePt t="60744" x="1490663" y="3779838"/>
          <p14:tracePt t="61288" x="1498600" y="3771900"/>
          <p14:tracePt t="61298" x="1498600" y="3763963"/>
          <p14:tracePt t="61304" x="1506538" y="3763963"/>
          <p14:tracePt t="61312" x="1506538" y="3756025"/>
          <p14:tracePt t="61350" x="1506538" y="3748088"/>
          <p14:tracePt t="61360" x="1506538" y="3740150"/>
          <p14:tracePt t="61364" x="1514475" y="3740150"/>
          <p14:tracePt t="61374" x="1514475" y="3732213"/>
          <p14:tracePt t="61402" x="1514475" y="3724275"/>
          <p14:tracePt t="61448" x="1514475" y="3716338"/>
          <p14:tracePt t="61986" x="1522413" y="3716338"/>
          <p14:tracePt t="61998" x="1522413" y="3724275"/>
          <p14:tracePt t="62002" x="1530350" y="3724275"/>
          <p14:tracePt t="62010" x="1538288" y="3724275"/>
          <p14:tracePt t="62015" x="1538288" y="3732213"/>
          <p14:tracePt t="62018" x="1546225" y="3732213"/>
          <p14:tracePt t="62026" x="1554163" y="3732213"/>
          <p14:tracePt t="62034" x="1554163" y="3740150"/>
          <p14:tracePt t="62036" x="1562100" y="3740150"/>
          <p14:tracePt t="62050" x="1571625" y="3740150"/>
          <p14:tracePt t="62084" x="1579563" y="3740150"/>
          <p14:tracePt t="62214" x="1579563" y="3748088"/>
          <p14:tracePt t="62248" x="1587500" y="3748088"/>
          <p14:tracePt t="63338" x="1595438" y="3748088"/>
          <p14:tracePt t="63349" x="1603375" y="3748088"/>
          <p14:tracePt t="63356" x="1611313" y="3748088"/>
          <p14:tracePt t="63362" x="1619250" y="3748088"/>
          <p14:tracePt t="63370" x="1627188" y="3748088"/>
          <p14:tracePt t="63376" x="1635125" y="3748088"/>
          <p14:tracePt t="63382" x="1643063" y="3748088"/>
          <p14:tracePt t="63390" x="1651000" y="3748088"/>
          <p14:tracePt t="63396" x="1658938" y="3748088"/>
          <p14:tracePt t="63406" x="1666875" y="3748088"/>
          <p14:tracePt t="63598" x="1674813" y="3748088"/>
          <p14:tracePt t="63614" x="1682750" y="3748088"/>
          <p14:tracePt t="63626" x="1690688" y="3748088"/>
          <p14:tracePt t="63634" x="1698625" y="3748088"/>
          <p14:tracePt t="63642" x="1706563" y="3748088"/>
          <p14:tracePt t="63649" x="1714500" y="3748088"/>
          <p14:tracePt t="63654" x="1722438" y="3748088"/>
          <p14:tracePt t="63658" x="1730375" y="3748088"/>
          <p14:tracePt t="63662" x="1738313" y="3748088"/>
          <p14:tracePt t="63668" x="1746250" y="3748088"/>
          <p14:tracePt t="63672" x="1754188" y="3748088"/>
          <p14:tracePt t="63674" x="1762125" y="3748088"/>
          <p14:tracePt t="63678" x="1770063" y="3748088"/>
          <p14:tracePt t="63682" x="1778000" y="3748088"/>
          <p14:tracePt t="63686" x="1785938" y="3748088"/>
          <p14:tracePt t="63690" x="1793875" y="3740150"/>
          <p14:tracePt t="63696" x="1801813" y="3740150"/>
          <p14:tracePt t="63700" x="1809750" y="3740150"/>
          <p14:tracePt t="63704" x="1817688" y="3740150"/>
          <p14:tracePt t="63710" x="1825625" y="3740150"/>
          <p14:tracePt t="63718" x="1833563" y="3732213"/>
          <p14:tracePt t="63724" x="1841500" y="3732213"/>
          <p14:tracePt t="63732" x="1849438" y="3732213"/>
          <p14:tracePt t="63740" x="1857375" y="3724275"/>
          <p14:tracePt t="63748" x="1865313" y="3724275"/>
          <p14:tracePt t="63756" x="1865313" y="3716338"/>
          <p14:tracePt t="63758" x="1873250" y="3716338"/>
          <p14:tracePt t="63770" x="1881188" y="3716338"/>
          <p14:tracePt t="63776" x="1881188" y="3708400"/>
          <p14:tracePt t="63781" x="1889125" y="3708400"/>
          <p14:tracePt t="63790" x="1897063" y="3708400"/>
          <p14:tracePt t="63794" x="1897063" y="3700463"/>
          <p14:tracePt t="63798" x="1905000" y="3700463"/>
          <p14:tracePt t="63804" x="1912938" y="3700463"/>
          <p14:tracePt t="63806" x="1912938" y="3692525"/>
          <p14:tracePt t="63812" x="1922463" y="3692525"/>
          <p14:tracePt t="63820" x="1922463" y="3684588"/>
          <p14:tracePt t="63822" x="1930400" y="3684588"/>
          <p14:tracePt t="63834" x="1938338" y="3684588"/>
          <p14:tracePt t="63836" x="1938338" y="3676650"/>
          <p14:tracePt t="63848" x="1946275" y="3676650"/>
          <p14:tracePt t="63851" x="1946275" y="3668713"/>
          <p14:tracePt t="63860" x="1954213" y="3660775"/>
          <p14:tracePt t="63868" x="1954213" y="3652838"/>
          <p14:tracePt t="63870" x="1962150" y="3652838"/>
          <p14:tracePt t="63874" x="1962150" y="3644900"/>
          <p14:tracePt t="63883" x="1962150" y="3636963"/>
          <p14:tracePt t="63884" x="1970088" y="3636963"/>
          <p14:tracePt t="63890" x="1970088" y="3629025"/>
          <p14:tracePt t="63899" x="1970088" y="3621088"/>
          <p14:tracePt t="63906" x="1978025" y="3613150"/>
          <p14:tracePt t="63917" x="1978025" y="3605213"/>
          <p14:tracePt t="63932" x="1978025" y="3595688"/>
          <p14:tracePt t="63950" x="1978025" y="3587750"/>
          <p14:tracePt t="63966" x="1978025" y="3579813"/>
          <p14:tracePt t="63970" x="1970088" y="3579813"/>
          <p14:tracePt t="63978" x="1970088" y="3571875"/>
          <p14:tracePt t="63990" x="1970088" y="3563938"/>
          <p14:tracePt t="64000" x="1970088" y="3556000"/>
          <p14:tracePt t="64002" x="1962150" y="3556000"/>
          <p14:tracePt t="64012" x="1962150" y="3548063"/>
          <p14:tracePt t="64022" x="1962150" y="3540125"/>
          <p14:tracePt t="64024" x="1954213" y="3540125"/>
          <p14:tracePt t="64034" x="1954213" y="3532188"/>
          <p14:tracePt t="64040" x="1946275" y="3532188"/>
          <p14:tracePt t="64046" x="1946275" y="3524250"/>
          <p14:tracePt t="64056" x="1938338" y="3516313"/>
          <p14:tracePt t="64068" x="1938338" y="3508375"/>
          <p14:tracePt t="64070" x="1930400" y="3508375"/>
          <p14:tracePt t="64078" x="1930400" y="3500438"/>
          <p14:tracePt t="64082" x="1922463" y="3500438"/>
          <p14:tracePt t="64090" x="1922463" y="3492500"/>
          <p14:tracePt t="64098" x="1912938" y="3492500"/>
          <p14:tracePt t="64106" x="1912938" y="3484563"/>
          <p14:tracePt t="64118" x="1905000" y="3484563"/>
          <p14:tracePt t="64120" x="1905000" y="3476625"/>
          <p14:tracePt t="64136" x="1905000" y="3468688"/>
          <p14:tracePt t="64138" x="1897063" y="3468688"/>
          <p14:tracePt t="64148" x="1897063" y="3460750"/>
          <p14:tracePt t="64154" x="1889125" y="3460750"/>
          <p14:tracePt t="64160" x="1889125" y="3452813"/>
          <p14:tracePt t="64168" x="1881188" y="3452813"/>
          <p14:tracePt t="64172" x="1881188" y="3444875"/>
          <p14:tracePt t="64178" x="1873250" y="3444875"/>
          <p14:tracePt t="64182" x="1873250" y="3436938"/>
          <p14:tracePt t="64186" x="1865313" y="3436938"/>
          <p14:tracePt t="64188" x="1865313" y="3429000"/>
          <p14:tracePt t="64192" x="1857375" y="3429000"/>
          <p14:tracePt t="64196" x="1857375" y="3421063"/>
          <p14:tracePt t="64201" x="1849438" y="3421063"/>
          <p14:tracePt t="64206" x="1841500" y="3413125"/>
          <p14:tracePt t="64212" x="1833563" y="3413125"/>
          <p14:tracePt t="64215" x="1833563" y="3405188"/>
          <p14:tracePt t="64220" x="1825625" y="3405188"/>
          <p14:tracePt t="64224" x="1825625" y="3397250"/>
          <p14:tracePt t="64228" x="1817688" y="3397250"/>
          <p14:tracePt t="64234" x="1809750" y="3397250"/>
          <p14:tracePt t="64238" x="1809750" y="3389313"/>
          <p14:tracePt t="64242" x="1801813" y="3389313"/>
          <p14:tracePt t="64250" x="1793875" y="3389313"/>
          <p14:tracePt t="64258" x="1785938" y="3389313"/>
          <p14:tracePt t="64268" x="1778000" y="3381375"/>
          <p14:tracePt t="64272" x="1770063" y="3381375"/>
          <p14:tracePt t="64282" x="1762125" y="3381375"/>
          <p14:tracePt t="64286" x="1754188" y="3381375"/>
          <p14:tracePt t="64292" x="1746250" y="3381375"/>
          <p14:tracePt t="64298" x="1738313" y="3381375"/>
          <p14:tracePt t="64302" x="1730375" y="3381375"/>
          <p14:tracePt t="64308" x="1722438" y="3381375"/>
          <p14:tracePt t="64315" x="1714500" y="3381375"/>
          <p14:tracePt t="64320" x="1706563" y="3381375"/>
          <p14:tracePt t="64326" x="1698625" y="3381375"/>
          <p14:tracePt t="64332" x="1690688" y="3381375"/>
          <p14:tracePt t="64334" x="1682750" y="3381375"/>
          <p14:tracePt t="64338" x="1674813" y="3381375"/>
          <p14:tracePt t="64342" x="1666875" y="3381375"/>
          <p14:tracePt t="64346" x="1658938" y="3381375"/>
          <p14:tracePt t="64350" x="1651000" y="3381375"/>
          <p14:tracePt t="64354" x="1643063" y="3381375"/>
          <p14:tracePt t="64358" x="1635125" y="3381375"/>
          <p14:tracePt t="64364" x="1627188" y="3381375"/>
          <p14:tracePt t="64368" x="1619250" y="3381375"/>
          <p14:tracePt t="64372" x="1611313" y="3381375"/>
          <p14:tracePt t="64376" x="1603375" y="3381375"/>
          <p14:tracePt t="64378" x="1603375" y="3389313"/>
          <p14:tracePt t="64382" x="1595438" y="3389313"/>
          <p14:tracePt t="64388" x="1587500" y="3389313"/>
          <p14:tracePt t="64394" x="1579563" y="3389313"/>
          <p14:tracePt t="64400" x="1571625" y="3397250"/>
          <p14:tracePt t="64404" x="1562100" y="3397250"/>
          <p14:tracePt t="64410" x="1554163" y="3397250"/>
          <p14:tracePt t="64416" x="1546225" y="3397250"/>
          <p14:tracePt t="64420" x="1546225" y="3405188"/>
          <p14:tracePt t="64422" x="1538288" y="3405188"/>
          <p14:tracePt t="64428" x="1530350" y="3405188"/>
          <p14:tracePt t="64432" x="1530350" y="3413125"/>
          <p14:tracePt t="64436" x="1522413" y="3413125"/>
          <p14:tracePt t="64441" x="1522413" y="3421063"/>
          <p14:tracePt t="64442" x="1514475" y="3421063"/>
          <p14:tracePt t="64448" x="1514475" y="3429000"/>
          <p14:tracePt t="64450" x="1506538" y="3429000"/>
          <p14:tracePt t="64454" x="1506538" y="3436938"/>
          <p14:tracePt t="64456" x="1498600" y="3436938"/>
          <p14:tracePt t="64460" x="1498600" y="3444875"/>
          <p14:tracePt t="64462" x="1490663" y="3444875"/>
          <p14:tracePt t="64465" x="1490663" y="3452813"/>
          <p14:tracePt t="64468" x="1482725" y="3452813"/>
          <p14:tracePt t="64470" x="1482725" y="3460750"/>
          <p14:tracePt t="64474" x="1474788" y="3460750"/>
          <p14:tracePt t="64476" x="1474788" y="3468688"/>
          <p14:tracePt t="64482" x="1466850" y="3476625"/>
          <p14:tracePt t="64486" x="1458913" y="3476625"/>
          <p14:tracePt t="64488" x="1458913" y="3484563"/>
          <p14:tracePt t="64492" x="1450975" y="3484563"/>
          <p14:tracePt t="64494" x="1450975" y="3492500"/>
          <p14:tracePt t="64500" x="1443038" y="3500438"/>
          <p14:tracePt t="64506" x="1435100" y="3508375"/>
          <p14:tracePt t="64512" x="1435100" y="3516313"/>
          <p14:tracePt t="64515" x="1427163" y="3516313"/>
          <p14:tracePt t="64518" x="1427163" y="3524250"/>
          <p14:tracePt t="64524" x="1419225" y="3532188"/>
          <p14:tracePt t="64531" x="1419225" y="3540125"/>
          <p14:tracePt t="64534" x="1411288" y="3540125"/>
          <p14:tracePt t="64540" x="1411288" y="3548063"/>
          <p14:tracePt t="64550" x="1403350" y="3556000"/>
          <p14:tracePt t="64567" x="1403350" y="3563938"/>
          <p14:tracePt t="64583" x="1403350" y="3571875"/>
          <p14:tracePt t="64594" x="1403350" y="3579813"/>
          <p14:tracePt t="64598" x="1395413" y="3579813"/>
          <p14:tracePt t="64608" x="1395413" y="3587750"/>
          <p14:tracePt t="64624" x="1395413" y="3595688"/>
          <p14:tracePt t="64640" x="1395413" y="3605213"/>
          <p14:tracePt t="64654" x="1395413" y="3613150"/>
          <p14:tracePt t="64666" x="1395413" y="3621088"/>
          <p14:tracePt t="64676" x="1395413" y="3629025"/>
          <p14:tracePt t="64686" x="1395413" y="3636963"/>
          <p14:tracePt t="64688" x="1403350" y="3636963"/>
          <p14:tracePt t="64702" x="1403350" y="3644900"/>
          <p14:tracePt t="64834" x="1411288" y="3652838"/>
          <p14:tracePt t="64842" x="1419225" y="3652838"/>
          <p14:tracePt t="64845" x="1419225" y="3660775"/>
          <p14:tracePt t="64848" x="1427163" y="3660775"/>
          <p14:tracePt t="64850" x="1435100" y="3660775"/>
          <p14:tracePt t="64854" x="1443038" y="3660775"/>
          <p14:tracePt t="64856" x="1443038" y="3668713"/>
          <p14:tracePt t="64858" x="1450975" y="3668713"/>
          <p14:tracePt t="64862" x="1458913" y="3668713"/>
          <p14:tracePt t="64867" x="1466850" y="3676650"/>
          <p14:tracePt t="64870" x="1474788" y="3676650"/>
          <p14:tracePt t="64874" x="1482725" y="3676650"/>
          <p14:tracePt t="64879" x="1490663" y="3676650"/>
          <p14:tracePt t="64882" x="1498600" y="3684588"/>
          <p14:tracePt t="64884" x="1506538" y="3684588"/>
          <p14:tracePt t="64888" x="1514475" y="3684588"/>
          <p14:tracePt t="64892" x="1522413" y="3684588"/>
          <p14:tracePt t="64899" x="1530350" y="3684588"/>
          <p14:tracePt t="64902" x="1538288" y="3684588"/>
          <p14:tracePt t="64910" x="1546225" y="3684588"/>
          <p14:tracePt t="65004" x="1554163" y="3684588"/>
          <p14:tracePt t="65016" x="1554163" y="3692525"/>
          <p14:tracePt t="65020" x="1562100" y="3692525"/>
          <p14:tracePt t="65024" x="1571625" y="3692525"/>
          <p14:tracePt t="65028" x="1579563" y="3692525"/>
          <p14:tracePt t="65032" x="1595438" y="3692525"/>
          <p14:tracePt t="65034" x="1603375" y="3692525"/>
          <p14:tracePt t="65036" x="1611313" y="3692525"/>
          <p14:tracePt t="65038" x="1619250" y="3692525"/>
          <p14:tracePt t="65042" x="1627188" y="3692525"/>
          <p14:tracePt t="65044" x="1635125" y="3692525"/>
          <p14:tracePt t="65046" x="1643063" y="3692525"/>
          <p14:tracePt t="65048" x="1651000" y="3692525"/>
          <p14:tracePt t="65050" x="1658938" y="3692525"/>
          <p14:tracePt t="65052" x="1666875" y="3692525"/>
          <p14:tracePt t="65054" x="1674813" y="3700463"/>
          <p14:tracePt t="65056" x="1682750" y="3700463"/>
          <p14:tracePt t="65058" x="1690688" y="3700463"/>
          <p14:tracePt t="65060" x="1698625" y="3700463"/>
          <p14:tracePt t="65062" x="1706563" y="3700463"/>
          <p14:tracePt t="65065" x="1714500" y="3700463"/>
          <p14:tracePt t="65068" x="1730375" y="3700463"/>
          <p14:tracePt t="65070" x="1738313" y="3708400"/>
          <p14:tracePt t="65072" x="1746250" y="3708400"/>
          <p14:tracePt t="65074" x="1754188" y="3708400"/>
          <p14:tracePt t="65076" x="1762125" y="3708400"/>
          <p14:tracePt t="65078" x="1770063" y="3708400"/>
          <p14:tracePt t="65083" x="1793875" y="3708400"/>
          <p14:tracePt t="65084" x="1801813" y="3716338"/>
          <p14:tracePt t="65086" x="1809750" y="3716338"/>
          <p14:tracePt t="65088" x="1817688" y="3716338"/>
          <p14:tracePt t="65090" x="1825625" y="3716338"/>
          <p14:tracePt t="65092" x="1833563" y="3716338"/>
          <p14:tracePt t="65094" x="1841500" y="3716338"/>
          <p14:tracePt t="65096" x="1849438" y="3716338"/>
          <p14:tracePt t="65099" x="1865313" y="3716338"/>
          <p14:tracePt t="65102" x="1881188" y="3724275"/>
          <p14:tracePt t="65104" x="1897063" y="3724275"/>
          <p14:tracePt t="65106" x="1905000" y="3724275"/>
          <p14:tracePt t="65108" x="1912938" y="3724275"/>
          <p14:tracePt t="65110" x="1930400" y="3724275"/>
          <p14:tracePt t="65112" x="1938338" y="3724275"/>
          <p14:tracePt t="65115" x="1946275" y="3724275"/>
          <p14:tracePt t="65118" x="1970088" y="3724275"/>
          <p14:tracePt t="65120" x="1978025" y="3724275"/>
          <p14:tracePt t="65122" x="1985963" y="3724275"/>
          <p14:tracePt t="65124" x="1993900" y="3724275"/>
          <p14:tracePt t="65126" x="2001838" y="3724275"/>
          <p14:tracePt t="65128" x="2009775" y="3724275"/>
          <p14:tracePt t="65132" x="2025650" y="3724275"/>
          <p14:tracePt t="65134" x="2033588" y="3724275"/>
          <p14:tracePt t="65136" x="2041525" y="3724275"/>
          <p14:tracePt t="65138" x="2049463" y="3724275"/>
          <p14:tracePt t="65140" x="2057400" y="3724275"/>
          <p14:tracePt t="65142" x="2065338" y="3724275"/>
          <p14:tracePt t="65144" x="2073275" y="3724275"/>
          <p14:tracePt t="65146" x="2081213" y="3724275"/>
          <p14:tracePt t="65148" x="2089150" y="3724275"/>
          <p14:tracePt t="65150" x="2097088" y="3724275"/>
          <p14:tracePt t="65154" x="2105025" y="3724275"/>
          <p14:tracePt t="65156" x="2112963" y="3724275"/>
          <p14:tracePt t="65158" x="2120900" y="3724275"/>
          <p14:tracePt t="65160" x="2128838" y="3724275"/>
          <p14:tracePt t="65162" x="2136775" y="3724275"/>
          <p14:tracePt t="65166" x="2144713" y="3724275"/>
          <p14:tracePt t="65169" x="2152650" y="3724275"/>
          <p14:tracePt t="65172" x="2160588" y="3724275"/>
          <p14:tracePt t="65174" x="2168525" y="3724275"/>
          <p14:tracePt t="65178" x="2176463" y="3724275"/>
          <p14:tracePt t="65182" x="2184400" y="3724275"/>
          <p14:tracePt t="65186" x="2192338" y="3724275"/>
          <p14:tracePt t="65190" x="2200275" y="3724275"/>
          <p14:tracePt t="65194" x="2208213" y="3724275"/>
          <p14:tracePt t="65198" x="2216150" y="3724275"/>
          <p14:tracePt t="65204" x="2224088" y="3716338"/>
          <p14:tracePt t="65210" x="2232025" y="3716338"/>
          <p14:tracePt t="65223" x="2239963" y="3716338"/>
          <p14:tracePt t="65362" x="2232025" y="3716338"/>
          <p14:tracePt t="65365" x="2232025" y="3708400"/>
          <p14:tracePt t="65378" x="2232025" y="3700463"/>
          <p14:tracePt t="65381" x="2224088" y="3700463"/>
          <p14:tracePt t="65418" x="2216150" y="3700463"/>
          <p14:tracePt t="65421" x="2216150" y="3692525"/>
          <p14:tracePt t="65438" x="2208213" y="3692525"/>
          <p14:tracePt t="65490" x="2200275" y="3692525"/>
          <p14:tracePt t="65678" x="2208213" y="3692525"/>
          <p14:tracePt t="65688" x="2216150" y="3692525"/>
          <p14:tracePt t="65692" x="2224088" y="3692525"/>
          <p14:tracePt t="65694" x="2232025" y="3692525"/>
          <p14:tracePt t="65696" x="2239963" y="3700463"/>
          <p14:tracePt t="65700" x="2247900" y="3700463"/>
          <p14:tracePt t="65702" x="2255838" y="3700463"/>
          <p14:tracePt t="65704" x="2273300" y="3708400"/>
          <p14:tracePt t="65706" x="2281238" y="3708400"/>
          <p14:tracePt t="65708" x="2289175" y="3708400"/>
          <p14:tracePt t="65710" x="2297113" y="3708400"/>
          <p14:tracePt t="65712" x="2312988" y="3716338"/>
          <p14:tracePt t="65715" x="2320925" y="3716338"/>
          <p14:tracePt t="65718" x="2336800" y="3716338"/>
          <p14:tracePt t="65720" x="2352675" y="3716338"/>
          <p14:tracePt t="65722" x="2360613" y="3716338"/>
          <p14:tracePt t="65724" x="2368550" y="3724275"/>
          <p14:tracePt t="65726" x="2384425" y="3724275"/>
          <p14:tracePt t="65728" x="2392363" y="3724275"/>
          <p14:tracePt t="65732" x="2416175" y="3724275"/>
          <p14:tracePt t="65734" x="2424113" y="3732213"/>
          <p14:tracePt t="65736" x="2439988" y="3732213"/>
          <p14:tracePt t="65738" x="2447925" y="3732213"/>
          <p14:tracePt t="65740" x="2463800" y="3740150"/>
          <p14:tracePt t="65742" x="2471738" y="3740150"/>
          <p14:tracePt t="65744" x="2487613" y="3748088"/>
          <p14:tracePt t="65746" x="2495550" y="3748088"/>
          <p14:tracePt t="65748" x="2511425" y="3748088"/>
          <p14:tracePt t="65750" x="2527300" y="3748088"/>
          <p14:tracePt t="65752" x="2535238" y="3756025"/>
          <p14:tracePt t="65754" x="2551113" y="3756025"/>
          <p14:tracePt t="65756" x="2566988" y="3756025"/>
          <p14:tracePt t="65758" x="2574925" y="3756025"/>
          <p14:tracePt t="65760" x="2590800" y="3763963"/>
          <p14:tracePt t="65762" x="2606675" y="3763963"/>
          <p14:tracePt t="65765" x="2616200" y="3763963"/>
          <p14:tracePt t="65768" x="2647950" y="3771900"/>
          <p14:tracePt t="65772" x="2671763" y="3771900"/>
          <p14:tracePt t="65774" x="2679700" y="3779838"/>
          <p14:tracePt t="65776" x="2695575" y="3779838"/>
          <p14:tracePt t="65778" x="2703513" y="3779838"/>
          <p14:tracePt t="65782" x="2727325" y="3787775"/>
          <p14:tracePt t="65784" x="2743200" y="3787775"/>
          <p14:tracePt t="65787" x="2751138" y="3787775"/>
          <p14:tracePt t="65788" x="2759075" y="3787775"/>
          <p14:tracePt t="65790" x="2774950" y="3787775"/>
          <p14:tracePt t="65792" x="2782888" y="3787775"/>
          <p14:tracePt t="65794" x="2798763" y="3795713"/>
          <p14:tracePt t="65796" x="2806700" y="3795713"/>
          <p14:tracePt t="65798" x="2814638" y="3795713"/>
          <p14:tracePt t="65801" x="2822575" y="3795713"/>
          <p14:tracePt t="65802" x="2838450" y="3795713"/>
          <p14:tracePt t="65804" x="2846388" y="3795713"/>
          <p14:tracePt t="65806" x="2854325" y="3795713"/>
          <p14:tracePt t="65808" x="2862263" y="3803650"/>
          <p14:tracePt t="65810" x="2870200" y="3803650"/>
          <p14:tracePt t="65812" x="2878138" y="3803650"/>
          <p14:tracePt t="65815" x="2886075" y="3803650"/>
          <p14:tracePt t="65818" x="2901950" y="3803650"/>
          <p14:tracePt t="65820" x="2909888" y="3803650"/>
          <p14:tracePt t="65822" x="2917825" y="3803650"/>
          <p14:tracePt t="65824" x="2925763" y="3803650"/>
          <p14:tracePt t="65826" x="2925763" y="3811588"/>
          <p14:tracePt t="65828" x="2933700" y="3811588"/>
          <p14:tracePt t="65832" x="2949575" y="3811588"/>
          <p14:tracePt t="65836" x="2957513" y="3811588"/>
          <p14:tracePt t="65838" x="2967038" y="3811588"/>
          <p14:tracePt t="65842" x="2974975" y="3811588"/>
          <p14:tracePt t="65846" x="2982913" y="3811588"/>
          <p14:tracePt t="65849" x="2990850" y="3811588"/>
          <p14:tracePt t="65852" x="2998788" y="3811588"/>
          <p14:tracePt t="65856" x="3006725" y="3811588"/>
          <p14:tracePt t="65858" x="3014663" y="3811588"/>
          <p14:tracePt t="65860" x="3014663" y="3819525"/>
          <p14:tracePt t="65862" x="3022600" y="3819525"/>
          <p14:tracePt t="65866" x="3030538" y="3819525"/>
          <p14:tracePt t="65870" x="3038475" y="3819525"/>
          <p14:tracePt t="65874" x="3046413" y="3819525"/>
          <p14:tracePt t="65878" x="3054350" y="3819525"/>
          <p14:tracePt t="65882" x="3062288" y="3819525"/>
          <p14:tracePt t="65884" x="3070225" y="3819525"/>
          <p14:tracePt t="65888" x="3078163" y="3819525"/>
          <p14:tracePt t="65892" x="3086100" y="3819525"/>
          <p14:tracePt t="65894" x="3094038" y="3827463"/>
          <p14:tracePt t="65898" x="3101975" y="3827463"/>
          <p14:tracePt t="65900" x="3109913" y="3827463"/>
          <p14:tracePt t="65904" x="3117850" y="3827463"/>
          <p14:tracePt t="65906" x="3125788" y="3827463"/>
          <p14:tracePt t="65910" x="3133725" y="3835400"/>
          <p14:tracePt t="65912" x="3141663" y="3835400"/>
          <p14:tracePt t="65915" x="3149600" y="3835400"/>
          <p14:tracePt t="65918" x="3157538" y="3835400"/>
          <p14:tracePt t="65920" x="3165475" y="3835400"/>
          <p14:tracePt t="65922" x="3173413" y="3843338"/>
          <p14:tracePt t="65924" x="3181350" y="3843338"/>
          <p14:tracePt t="65926" x="3189288" y="3843338"/>
          <p14:tracePt t="65928" x="3197225" y="3843338"/>
          <p14:tracePt t="65933" x="3205163" y="3843338"/>
          <p14:tracePt t="65934" x="3213100" y="3851275"/>
          <p14:tracePt t="65936" x="3221038" y="3851275"/>
          <p14:tracePt t="65938" x="3228975" y="3851275"/>
          <p14:tracePt t="65940" x="3236913" y="3851275"/>
          <p14:tracePt t="65942" x="3244850" y="3851275"/>
          <p14:tracePt t="65944" x="3252788" y="3851275"/>
          <p14:tracePt t="65946" x="3260725" y="3859213"/>
          <p14:tracePt t="65948" x="3268663" y="3859213"/>
          <p14:tracePt t="65951" x="3276600" y="3859213"/>
          <p14:tracePt t="65952" x="3284538" y="3859213"/>
          <p14:tracePt t="65954" x="3300413" y="3859213"/>
          <p14:tracePt t="65956" x="3308350" y="3859213"/>
          <p14:tracePt t="65958" x="3317875" y="3859213"/>
          <p14:tracePt t="65960" x="3325813" y="3867150"/>
          <p14:tracePt t="65962" x="3333750" y="3867150"/>
          <p14:tracePt t="65965" x="3341688" y="3867150"/>
          <p14:tracePt t="65968" x="3365500" y="3867150"/>
          <p14:tracePt t="65970" x="3373438" y="3867150"/>
          <p14:tracePt t="65972" x="3381375" y="3875088"/>
          <p14:tracePt t="65974" x="3397250" y="3875088"/>
          <p14:tracePt t="65976" x="3405188" y="3875088"/>
          <p14:tracePt t="65978" x="3413125" y="3875088"/>
          <p14:tracePt t="65982" x="3436938" y="3875088"/>
          <p14:tracePt t="65984" x="3444875" y="3875088"/>
          <p14:tracePt t="65986" x="3460750" y="3883025"/>
          <p14:tracePt t="65988" x="3468688" y="3883025"/>
          <p14:tracePt t="65990" x="3476625" y="3883025"/>
          <p14:tracePt t="65992" x="3484563" y="3883025"/>
          <p14:tracePt t="65994" x="3500438" y="3883025"/>
          <p14:tracePt t="65996" x="3508375" y="3883025"/>
          <p14:tracePt t="65999" x="3524250" y="3883025"/>
          <p14:tracePt t="66001" x="3532188" y="3890963"/>
          <p14:tracePt t="66002" x="3540125" y="3890963"/>
          <p14:tracePt t="66004" x="3556000" y="3890963"/>
          <p14:tracePt t="66006" x="3563938" y="3890963"/>
          <p14:tracePt t="66008" x="3579813" y="3890963"/>
          <p14:tracePt t="66010" x="3587750" y="3890963"/>
          <p14:tracePt t="66012" x="3595688" y="3890963"/>
          <p14:tracePt t="66014" x="3611563" y="3898900"/>
          <p14:tracePt t="66017" x="3619500" y="3898900"/>
          <p14:tracePt t="66018" x="3635375" y="3898900"/>
          <p14:tracePt t="66020" x="3643313" y="3898900"/>
          <p14:tracePt t="66022" x="3660775" y="3898900"/>
          <p14:tracePt t="66024" x="3668713" y="3898900"/>
          <p14:tracePt t="66026" x="3684588" y="3898900"/>
          <p14:tracePt t="66028" x="3692525" y="3898900"/>
          <p14:tracePt t="66032" x="3716338" y="3906838"/>
          <p14:tracePt t="66034" x="3724275" y="3906838"/>
          <p14:tracePt t="66037" x="3740150" y="3906838"/>
          <p14:tracePt t="66038" x="3748088" y="3906838"/>
          <p14:tracePt t="66040" x="3763963" y="3906838"/>
          <p14:tracePt t="66042" x="3771900" y="3906838"/>
          <p14:tracePt t="66044" x="3787775" y="3906838"/>
          <p14:tracePt t="66046" x="3795713" y="3906838"/>
          <p14:tracePt t="66048" x="3803650" y="3906838"/>
          <p14:tracePt t="66052" x="3827463" y="3914775"/>
          <p14:tracePt t="66054" x="3843338" y="3914775"/>
          <p14:tracePt t="66056" x="3851275" y="3914775"/>
          <p14:tracePt t="66058" x="3859213" y="3914775"/>
          <p14:tracePt t="66060" x="3875088" y="3914775"/>
          <p14:tracePt t="66062" x="3883025" y="3914775"/>
          <p14:tracePt t="66065" x="3890963" y="3914775"/>
          <p14:tracePt t="66068" x="3914775" y="3922713"/>
          <p14:tracePt t="66070" x="3930650" y="3922713"/>
          <p14:tracePt t="66072" x="3938588" y="3922713"/>
          <p14:tracePt t="66074" x="3946525" y="3922713"/>
          <p14:tracePt t="66076" x="3962400" y="3922713"/>
          <p14:tracePt t="66078" x="3970338" y="3922713"/>
          <p14:tracePt t="66082" x="3994150" y="3922713"/>
          <p14:tracePt t="66085" x="4011613" y="3922713"/>
          <p14:tracePt t="66086" x="4019550" y="3922713"/>
          <p14:tracePt t="66088" x="4035425" y="3922713"/>
          <p14:tracePt t="66090" x="4043363" y="3922713"/>
          <p14:tracePt t="66092" x="4051300" y="3922713"/>
          <p14:tracePt t="66094" x="4067175" y="3930650"/>
          <p14:tracePt t="66096" x="4075113" y="3930650"/>
          <p14:tracePt t="66098" x="4090988" y="3930650"/>
          <p14:tracePt t="66100" x="4098925" y="3930650"/>
          <p14:tracePt t="66102" x="4114800" y="3930650"/>
          <p14:tracePt t="66104" x="4122738" y="3930650"/>
          <p14:tracePt t="66106" x="4130675" y="3930650"/>
          <p14:tracePt t="66108" x="4146550" y="3930650"/>
          <p14:tracePt t="66110" x="4154488" y="3930650"/>
          <p14:tracePt t="66112" x="4170363" y="3930650"/>
          <p14:tracePt t="66116" x="4186238" y="3938588"/>
          <p14:tracePt t="66118" x="4202113" y="3938588"/>
          <p14:tracePt t="66120" x="4210050" y="3938588"/>
          <p14:tracePt t="66122" x="4225925" y="3938588"/>
          <p14:tracePt t="66124" x="4233863" y="3938588"/>
          <p14:tracePt t="66126" x="4241800" y="3938588"/>
          <p14:tracePt t="66128" x="4257675" y="3938588"/>
          <p14:tracePt t="66132" x="4273550" y="3938588"/>
          <p14:tracePt t="66134" x="4289425" y="3948113"/>
          <p14:tracePt t="66136" x="4297363" y="3948113"/>
          <p14:tracePt t="66138" x="4305300" y="3948113"/>
          <p14:tracePt t="66140" x="4313238" y="3948113"/>
          <p14:tracePt t="66142" x="4321175" y="3948113"/>
          <p14:tracePt t="66144" x="4337050" y="3948113"/>
          <p14:tracePt t="66146" x="4344988" y="3948113"/>
          <p14:tracePt t="66148" x="4352925" y="3948113"/>
          <p14:tracePt t="66151" x="4362450" y="3948113"/>
          <p14:tracePt t="66152" x="4378325" y="3948113"/>
          <p14:tracePt t="66154" x="4386263" y="3948113"/>
          <p14:tracePt t="66156" x="4394200" y="3948113"/>
          <p14:tracePt t="66158" x="4402138" y="3948113"/>
          <p14:tracePt t="66160" x="4410075" y="3948113"/>
          <p14:tracePt t="66162" x="4418013" y="3948113"/>
          <p14:tracePt t="66165" x="4433888" y="3956050"/>
          <p14:tracePt t="66166" x="4441825" y="3956050"/>
          <p14:tracePt t="66168" x="4449763" y="3956050"/>
          <p14:tracePt t="66170" x="4457700" y="3956050"/>
          <p14:tracePt t="66173" x="4465638" y="3956050"/>
          <p14:tracePt t="66175" x="4473575" y="3956050"/>
          <p14:tracePt t="66177" x="4481513" y="3956050"/>
          <p14:tracePt t="66181" x="4497388" y="3956050"/>
          <p14:tracePt t="66184" x="4513263" y="3956050"/>
          <p14:tracePt t="66186" x="4521200" y="3956050"/>
          <p14:tracePt t="66188" x="4529138" y="3956050"/>
          <p14:tracePt t="66190" x="4537075" y="3956050"/>
          <p14:tracePt t="66192" x="4545013" y="3956050"/>
          <p14:tracePt t="66194" x="4552950" y="3956050"/>
          <p14:tracePt t="66199" x="4560888" y="3956050"/>
          <p14:tracePt t="66201" x="4568825" y="3956050"/>
          <p14:tracePt t="66202" x="4576763" y="3956050"/>
          <p14:tracePt t="66204" x="4584700" y="3956050"/>
          <p14:tracePt t="66208" x="4592638" y="3956050"/>
          <p14:tracePt t="66210" x="4600575" y="3948113"/>
          <p14:tracePt t="66215" x="4608513" y="3948113"/>
          <p14:tracePt t="66216" x="4616450" y="3948113"/>
          <p14:tracePt t="66220" x="4624388" y="3948113"/>
          <p14:tracePt t="66224" x="4632325" y="3948113"/>
          <p14:tracePt t="66228" x="4640263" y="3948113"/>
          <p14:tracePt t="66233" x="4648200" y="3948113"/>
          <p14:tracePt t="66236" x="4656138" y="3948113"/>
          <p14:tracePt t="66242" x="4664075" y="3948113"/>
          <p14:tracePt t="66246" x="4672013" y="3948113"/>
          <p14:tracePt t="66252" x="4679950" y="3948113"/>
          <p14:tracePt t="66254" x="4679950" y="3938588"/>
          <p14:tracePt t="66258" x="4687888" y="3938588"/>
          <p14:tracePt t="66265" x="4695825" y="3938588"/>
          <p14:tracePt t="66284" x="4729163" y="3930650"/>
          <p14:tracePt t="66288" x="4737100" y="3930650"/>
          <p14:tracePt t="66292" x="4745038" y="3930650"/>
          <p14:tracePt t="66294" x="4752975" y="3922713"/>
          <p14:tracePt t="66296" x="4760913" y="3922713"/>
          <p14:tracePt t="66300" x="4768850" y="3922713"/>
          <p14:tracePt t="66302" x="4776788" y="3914775"/>
          <p14:tracePt t="66304" x="4784725" y="3914775"/>
          <p14:tracePt t="66308" x="4792663" y="3914775"/>
          <p14:tracePt t="66310" x="4800600" y="3914775"/>
          <p14:tracePt t="66312" x="4808538" y="3906838"/>
          <p14:tracePt t="66316" x="4816475" y="3906838"/>
          <p14:tracePt t="66318" x="4824413" y="3906838"/>
          <p14:tracePt t="66320" x="4832350" y="3906838"/>
          <p14:tracePt t="66322" x="4840288" y="3898900"/>
          <p14:tracePt t="66326" x="4848225" y="3898900"/>
          <p14:tracePt t="66328" x="4856163" y="3898900"/>
          <p14:tracePt t="66335" x="4872038" y="3890963"/>
          <p14:tracePt t="66338" x="4879975" y="3890963"/>
          <p14:tracePt t="66340" x="4887913" y="3883025"/>
          <p14:tracePt t="66344" x="4895850" y="3883025"/>
          <p14:tracePt t="66348" x="4903788" y="3883025"/>
          <p14:tracePt t="66351" x="4911725" y="3875088"/>
          <p14:tracePt t="66354" x="4919663" y="3875088"/>
          <p14:tracePt t="66358" x="4927600" y="3875088"/>
          <p14:tracePt t="66360" x="4927600" y="3867150"/>
          <p14:tracePt t="66362" x="4935538" y="3867150"/>
          <p14:tracePt t="66367" x="4943475" y="3867150"/>
          <p14:tracePt t="66368" x="4943475" y="3859213"/>
          <p14:tracePt t="66370" x="4951413" y="3859213"/>
          <p14:tracePt t="66374" x="4959350" y="3859213"/>
          <p14:tracePt t="66376" x="4959350" y="3851275"/>
          <p14:tracePt t="66382" x="4967288" y="3851275"/>
          <p14:tracePt t="66386" x="4975225" y="3851275"/>
          <p14:tracePt t="66388" x="4975225" y="3843338"/>
          <p14:tracePt t="66392" x="4983163" y="3843338"/>
          <p14:tracePt t="66398" x="4991100" y="3835400"/>
          <p14:tracePt t="66404" x="4999038" y="3835400"/>
          <p14:tracePt t="66406" x="4999038" y="3827463"/>
          <p14:tracePt t="66410" x="5006975" y="3827463"/>
          <p14:tracePt t="66415" x="5006975" y="3819525"/>
          <p14:tracePt t="66417" x="5014913" y="3819525"/>
          <p14:tracePt t="66422" x="5022850" y="3811588"/>
          <p14:tracePt t="66428" x="5030788" y="3811588"/>
          <p14:tracePt t="66431" x="5030788" y="3803650"/>
          <p14:tracePt t="66434" x="5038725" y="3803650"/>
          <p14:tracePt t="66441" x="5046663" y="3795713"/>
          <p14:tracePt t="66448" x="5056188" y="3787775"/>
          <p14:tracePt t="66454" x="5064125" y="3779838"/>
          <p14:tracePt t="66461" x="5072063" y="3771900"/>
          <p14:tracePt t="66467" x="5080000" y="3763963"/>
          <p14:tracePt t="66474" x="5087938" y="3756025"/>
          <p14:tracePt t="66484" x="5087938" y="3748088"/>
          <p14:tracePt t="66486" x="5095875" y="3748088"/>
          <p14:tracePt t="66494" x="5095875" y="3740150"/>
          <p14:tracePt t="66498" x="5103813" y="3740150"/>
          <p14:tracePt t="66509" x="5103813" y="3732213"/>
          <p14:tracePt t="66520" x="5111750" y="3732213"/>
          <p14:tracePt t="66524" x="5111750" y="3724275"/>
          <p14:tracePt t="66540" x="5119688" y="3716338"/>
          <p14:tracePt t="66554" x="5119688" y="3708400"/>
          <p14:tracePt t="66558" x="5127625" y="3708400"/>
          <p14:tracePt t="66567" x="5127625" y="3700463"/>
          <p14:tracePt t="66572" x="5135563" y="3700463"/>
          <p14:tracePt t="66578" x="5135563" y="3692525"/>
          <p14:tracePt t="66584" x="5143500" y="3692525"/>
          <p14:tracePt t="66589" x="5143500" y="3684588"/>
          <p14:tracePt t="66595" x="5151438" y="3684588"/>
          <p14:tracePt t="66598" x="5151438" y="3676650"/>
          <p14:tracePt t="66603" x="5159375" y="3676650"/>
          <p14:tracePt t="66605" x="5159375" y="3668713"/>
          <p14:tracePt t="66614" x="5167313" y="3668713"/>
          <p14:tracePt t="66616" x="5167313" y="3660775"/>
          <p14:tracePt t="66623" x="5175250" y="3660775"/>
          <p14:tracePt t="66625" x="5175250" y="3652838"/>
          <p14:tracePt t="66633" x="5183188" y="3652838"/>
          <p14:tracePt t="66637" x="5183188" y="3644900"/>
          <p14:tracePt t="66653" x="5191125" y="3644900"/>
          <p14:tracePt t="66660" x="5191125" y="3636963"/>
          <p14:tracePt t="66702" x="5191125" y="3629025"/>
          <p14:tracePt t="66730" x="5191125" y="3621088"/>
          <p14:tracePt t="66778" x="5191125" y="3613150"/>
          <p14:tracePt t="66796" x="5191125" y="3605213"/>
          <p14:tracePt t="66799" x="5183188" y="3605213"/>
          <p14:tracePt t="66810" x="5183188" y="3595688"/>
          <p14:tracePt t="66816" x="5175250" y="3595688"/>
          <p14:tracePt t="66822" x="5175250" y="3587750"/>
          <p14:tracePt t="66824" x="5167313" y="3587750"/>
          <p14:tracePt t="66834" x="5159375" y="3579813"/>
          <p14:tracePt t="66840" x="5151438" y="3579813"/>
          <p14:tracePt t="66842" x="5151438" y="3571875"/>
          <p14:tracePt t="66846" x="5143500" y="3571875"/>
          <p14:tracePt t="66852" x="5135563" y="3571875"/>
          <p14:tracePt t="66854" x="5135563" y="3563938"/>
          <p14:tracePt t="66858" x="5127625" y="3563938"/>
          <p14:tracePt t="66865" x="5119688" y="3563938"/>
          <p14:tracePt t="66868" x="5111750" y="3556000"/>
          <p14:tracePt t="66874" x="5103813" y="3556000"/>
          <p14:tracePt t="66878" x="5095875" y="3556000"/>
          <p14:tracePt t="66882" x="5087938" y="3548063"/>
          <p14:tracePt t="66886" x="5080000" y="3548063"/>
          <p14:tracePt t="66890" x="5072063" y="3540125"/>
          <p14:tracePt t="66894" x="5064125" y="3540125"/>
          <p14:tracePt t="66898" x="5056188" y="3540125"/>
          <p14:tracePt t="66900" x="5046663" y="3540125"/>
          <p14:tracePt t="66902" x="5046663" y="3532188"/>
          <p14:tracePt t="66904" x="5038725" y="3532188"/>
          <p14:tracePt t="66908" x="5030788" y="3532188"/>
          <p14:tracePt t="66910" x="5022850" y="3532188"/>
          <p14:tracePt t="66915" x="5014913" y="3524250"/>
          <p14:tracePt t="66917" x="5006975" y="3524250"/>
          <p14:tracePt t="66920" x="4999038" y="3524250"/>
          <p14:tracePt t="66922" x="4991100" y="3524250"/>
          <p14:tracePt t="66926" x="4983163" y="3516313"/>
          <p14:tracePt t="66928" x="4975225" y="3516313"/>
          <p14:tracePt t="66932" x="4959350" y="3516313"/>
          <p14:tracePt t="66936" x="4951413" y="3516313"/>
          <p14:tracePt t="66938" x="4943475" y="3516313"/>
          <p14:tracePt t="66940" x="4935538" y="3508375"/>
          <p14:tracePt t="66944" x="4927600" y="3508375"/>
          <p14:tracePt t="66946" x="4919663" y="3508375"/>
          <p14:tracePt t="66949" x="4911725" y="3508375"/>
          <p14:tracePt t="66951" x="4903788" y="3508375"/>
          <p14:tracePt t="66952" x="4895850" y="3508375"/>
          <p14:tracePt t="66954" x="4887913" y="3508375"/>
          <p14:tracePt t="66957" x="4879975" y="3508375"/>
          <p14:tracePt t="66958" x="4872038" y="3508375"/>
          <p14:tracePt t="66960" x="4864100" y="3500438"/>
          <p14:tracePt t="66962" x="4856163" y="3500438"/>
          <p14:tracePt t="66965" x="4848225" y="3500438"/>
          <p14:tracePt t="66967" x="4840288" y="3500438"/>
          <p14:tracePt t="66968" x="4832350" y="3500438"/>
          <p14:tracePt t="66970" x="4824413" y="3500438"/>
          <p14:tracePt t="66972" x="4808538" y="3500438"/>
          <p14:tracePt t="66974" x="4800600" y="3500438"/>
          <p14:tracePt t="66976" x="4792663" y="3492500"/>
          <p14:tracePt t="66978" x="4784725" y="3492500"/>
          <p14:tracePt t="66982" x="4760913" y="3492500"/>
          <p14:tracePt t="66984" x="4752975" y="3492500"/>
          <p14:tracePt t="66986" x="4737100" y="3492500"/>
          <p14:tracePt t="66988" x="4729163" y="3492500"/>
          <p14:tracePt t="66990" x="4713288" y="3484563"/>
          <p14:tracePt t="66992" x="4705350" y="3484563"/>
          <p14:tracePt t="66994" x="4687888" y="3484563"/>
          <p14:tracePt t="66996" x="4679950" y="3484563"/>
          <p14:tracePt t="66999" x="4664075" y="3484563"/>
          <p14:tracePt t="67001" x="4656138" y="3484563"/>
          <p14:tracePt t="67002" x="4640263" y="3484563"/>
          <p14:tracePt t="67004" x="4632325" y="3476625"/>
          <p14:tracePt t="67006" x="4616450" y="3476625"/>
          <p14:tracePt t="67008" x="4608513" y="3476625"/>
          <p14:tracePt t="67010" x="4592638" y="3476625"/>
          <p14:tracePt t="67012" x="4576763" y="3476625"/>
          <p14:tracePt t="67015" x="4568825" y="3476625"/>
          <p14:tracePt t="67018" x="4545013" y="3476625"/>
          <p14:tracePt t="67020" x="4529138" y="3476625"/>
          <p14:tracePt t="67022" x="4521200" y="3476625"/>
          <p14:tracePt t="67024" x="4505325" y="3468688"/>
          <p14:tracePt t="67026" x="4497388" y="3468688"/>
          <p14:tracePt t="67028" x="4481513" y="3468688"/>
          <p14:tracePt t="67032" x="4457700" y="3468688"/>
          <p14:tracePt t="67034" x="4449763" y="3460750"/>
          <p14:tracePt t="67037" x="4433888" y="3460750"/>
          <p14:tracePt t="67038" x="4425950" y="3460750"/>
          <p14:tracePt t="67040" x="4410075" y="3460750"/>
          <p14:tracePt t="67042" x="4402138" y="3460750"/>
          <p14:tracePt t="67044" x="4394200" y="3452813"/>
          <p14:tracePt t="67046" x="4378325" y="3452813"/>
          <p14:tracePt t="67049" x="4370388" y="3452813"/>
          <p14:tracePt t="67053" x="4352925" y="3452813"/>
          <p14:tracePt t="67054" x="4337050" y="3452813"/>
          <p14:tracePt t="67056" x="4329113" y="3452813"/>
          <p14:tracePt t="67058" x="4321175" y="3444875"/>
          <p14:tracePt t="67060" x="4313238" y="3444875"/>
          <p14:tracePt t="67062" x="4297363" y="3444875"/>
          <p14:tracePt t="67065" x="4289425" y="3444875"/>
          <p14:tracePt t="67070" x="4265613" y="3444875"/>
          <p14:tracePt t="67072" x="4257675" y="3444875"/>
          <p14:tracePt t="67074" x="4249738" y="3444875"/>
          <p14:tracePt t="67076" x="4241800" y="3444875"/>
          <p14:tracePt t="67078" x="4233863" y="3444875"/>
          <p14:tracePt t="67082" x="4217988" y="3444875"/>
          <p14:tracePt t="67085" x="4210050" y="3444875"/>
          <p14:tracePt t="67086" x="4202113" y="3444875"/>
          <p14:tracePt t="67088" x="4194175" y="3436938"/>
          <p14:tracePt t="67090" x="4186238" y="3436938"/>
          <p14:tracePt t="67092" x="4178300" y="3436938"/>
          <p14:tracePt t="67094" x="4170363" y="3436938"/>
          <p14:tracePt t="67096" x="4162425" y="3436938"/>
          <p14:tracePt t="67098" x="4154488" y="3436938"/>
          <p14:tracePt t="67100" x="4146550" y="3436938"/>
          <p14:tracePt t="67102" x="4138613" y="3436938"/>
          <p14:tracePt t="67104" x="4130675" y="3436938"/>
          <p14:tracePt t="67106" x="4122738" y="3436938"/>
          <p14:tracePt t="67108" x="4106863" y="3436938"/>
          <p14:tracePt t="67110" x="4098925" y="3436938"/>
          <p14:tracePt t="67112" x="4090988" y="3436938"/>
          <p14:tracePt t="67115" x="4083050" y="3436938"/>
          <p14:tracePt t="67118" x="4075113" y="3436938"/>
          <p14:tracePt t="67118" x="4059238" y="3436938"/>
          <p14:tracePt t="67120" x="4051300" y="3436938"/>
          <p14:tracePt t="67122" x="4043363" y="3436938"/>
          <p14:tracePt t="67124" x="4035425" y="3436938"/>
          <p14:tracePt t="67126" x="4027488" y="3436938"/>
          <p14:tracePt t="67128" x="4011613" y="3436938"/>
          <p14:tracePt t="67133" x="3994150" y="3436938"/>
          <p14:tracePt t="67134" x="3986213" y="3436938"/>
          <p14:tracePt t="67136" x="3970338" y="3436938"/>
          <p14:tracePt t="67138" x="3962400" y="3436938"/>
          <p14:tracePt t="67140" x="3954463" y="3444875"/>
          <p14:tracePt t="67142" x="3946525" y="3444875"/>
          <p14:tracePt t="67144" x="3930650" y="3444875"/>
          <p14:tracePt t="67146" x="3922713" y="3444875"/>
          <p14:tracePt t="67148" x="3914775" y="3444875"/>
          <p14:tracePt t="67150" x="3906838" y="3444875"/>
          <p14:tracePt t="67152" x="3890963" y="3444875"/>
          <p14:tracePt t="67154" x="3883025" y="3444875"/>
          <p14:tracePt t="67156" x="3875088" y="3444875"/>
          <p14:tracePt t="67158" x="3859213" y="3444875"/>
          <p14:tracePt t="67160" x="3851275" y="3444875"/>
          <p14:tracePt t="67162" x="3843338" y="3444875"/>
          <p14:tracePt t="67165" x="3835400" y="3444875"/>
          <p14:tracePt t="67167" x="3819525" y="3452813"/>
          <p14:tracePt t="67168" x="3811588" y="3452813"/>
          <p14:tracePt t="67170" x="3803650" y="3452813"/>
          <p14:tracePt t="67172" x="3787775" y="3452813"/>
          <p14:tracePt t="67174" x="3779838" y="3452813"/>
          <p14:tracePt t="67176" x="3771900" y="3452813"/>
          <p14:tracePt t="67178" x="3756025" y="3452813"/>
          <p14:tracePt t="67182" x="3740150" y="3452813"/>
          <p14:tracePt t="67184" x="3724275" y="3452813"/>
          <p14:tracePt t="67186" x="3716338" y="3452813"/>
          <p14:tracePt t="67188" x="3708400" y="3444875"/>
          <p14:tracePt t="67190" x="3700463" y="3444875"/>
          <p14:tracePt t="67192" x="3684588" y="3444875"/>
          <p14:tracePt t="67194" x="3676650" y="3444875"/>
          <p14:tracePt t="67196" x="3668713" y="3444875"/>
          <p14:tracePt t="67198" x="3660775" y="3444875"/>
          <p14:tracePt t="67201" x="3643313" y="3444875"/>
          <p14:tracePt t="67202" x="3635375" y="3444875"/>
          <p14:tracePt t="67204" x="3627438" y="3444875"/>
          <p14:tracePt t="67206" x="3611563" y="3444875"/>
          <p14:tracePt t="67208" x="3603625" y="3444875"/>
          <p14:tracePt t="67210" x="3595688" y="3444875"/>
          <p14:tracePt t="67212" x="3587750" y="3444875"/>
          <p14:tracePt t="67215" x="3571875" y="3436938"/>
          <p14:tracePt t="67217" x="3563938" y="3436938"/>
          <p14:tracePt t="67218" x="3556000" y="3436938"/>
          <p14:tracePt t="67220" x="3548063" y="3436938"/>
          <p14:tracePt t="67222" x="3540125" y="3436938"/>
          <p14:tracePt t="67224" x="3524250" y="3436938"/>
          <p14:tracePt t="67226" x="3516313" y="3436938"/>
          <p14:tracePt t="67228" x="3508375" y="3436938"/>
          <p14:tracePt t="67232" x="3492500" y="3436938"/>
          <p14:tracePt t="67234" x="3484563" y="3436938"/>
          <p14:tracePt t="67236" x="3476625" y="3436938"/>
          <p14:tracePt t="67238" x="3468688" y="3436938"/>
          <p14:tracePt t="67240" x="3460750" y="3436938"/>
          <p14:tracePt t="67242" x="3452813" y="3436938"/>
          <p14:tracePt t="67244" x="3444875" y="3436938"/>
          <p14:tracePt t="67246" x="3436938" y="3436938"/>
          <p14:tracePt t="67249" x="3429000" y="3436938"/>
          <p14:tracePt t="67251" x="3421063" y="3436938"/>
          <p14:tracePt t="67252" x="3413125" y="3436938"/>
          <p14:tracePt t="67255" x="3405188" y="3436938"/>
          <p14:tracePt t="67268" x="3357563" y="3436938"/>
          <p14:tracePt t="67270" x="3349625" y="3436938"/>
          <p14:tracePt t="67272" x="3341688" y="3436938"/>
          <p14:tracePt t="67276" x="3333750" y="3436938"/>
          <p14:tracePt t="67278" x="3325813" y="3436938"/>
          <p14:tracePt t="67282" x="3317875" y="3436938"/>
          <p14:tracePt t="67286" x="3300413" y="3436938"/>
          <p14:tracePt t="67290" x="3292475" y="3436938"/>
          <p14:tracePt t="67292" x="3284538" y="3436938"/>
          <p14:tracePt t="67296" x="3276600" y="3436938"/>
          <p14:tracePt t="67299" x="3268663" y="3436938"/>
          <p14:tracePt t="67300" x="3260725" y="3436938"/>
          <p14:tracePt t="67304" x="3252788" y="3436938"/>
          <p14:tracePt t="67306" x="3244850" y="3436938"/>
          <p14:tracePt t="67310" x="3236913" y="3436938"/>
          <p14:tracePt t="67312" x="3228975" y="3444875"/>
          <p14:tracePt t="67315" x="3221038" y="3444875"/>
          <p14:tracePt t="67318" x="3213100" y="3444875"/>
          <p14:tracePt t="67320" x="3205163" y="3444875"/>
          <p14:tracePt t="67322" x="3197225" y="3444875"/>
          <p14:tracePt t="67324" x="3189288" y="3444875"/>
          <p14:tracePt t="67328" x="3181350" y="3444875"/>
          <p14:tracePt t="67332" x="3165475" y="3444875"/>
          <p14:tracePt t="67335" x="3157538" y="3444875"/>
          <p14:tracePt t="67336" x="3149600" y="3444875"/>
          <p14:tracePt t="67338" x="3141663" y="3444875"/>
          <p14:tracePt t="67340" x="3133725" y="3444875"/>
          <p14:tracePt t="67342" x="3125788" y="3444875"/>
          <p14:tracePt t="67344" x="3117850" y="3444875"/>
          <p14:tracePt t="67346" x="3109913" y="3444875"/>
          <p14:tracePt t="67350" x="3101975" y="3444875"/>
          <p14:tracePt t="67352" x="3094038" y="3444875"/>
          <p14:tracePt t="67354" x="3086100" y="3444875"/>
          <p14:tracePt t="67356" x="3078163" y="3444875"/>
          <p14:tracePt t="67358" x="3070225" y="3444875"/>
          <p14:tracePt t="67360" x="3062288" y="3444875"/>
          <p14:tracePt t="67362" x="3054350" y="3444875"/>
          <p14:tracePt t="67365" x="3046413" y="3444875"/>
          <p14:tracePt t="67366" x="3038475" y="3444875"/>
          <p14:tracePt t="67368" x="3030538" y="3444875"/>
          <p14:tracePt t="67372" x="3022600" y="3444875"/>
          <p14:tracePt t="67374" x="3014663" y="3444875"/>
          <p14:tracePt t="67376" x="3006725" y="3444875"/>
          <p14:tracePt t="67378" x="2998788" y="3444875"/>
          <p14:tracePt t="67382" x="2982913" y="3444875"/>
          <p14:tracePt t="67384" x="2974975" y="3444875"/>
          <p14:tracePt t="67386" x="2967038" y="3436938"/>
          <p14:tracePt t="67390" x="2957513" y="3436938"/>
          <p14:tracePt t="67392" x="2949575" y="3436938"/>
          <p14:tracePt t="67394" x="2941638" y="3436938"/>
          <p14:tracePt t="67396" x="2933700" y="3436938"/>
          <p14:tracePt t="67398" x="2925763" y="3436938"/>
          <p14:tracePt t="67402" x="2917825" y="3436938"/>
          <p14:tracePt t="67404" x="2909888" y="3436938"/>
          <p14:tracePt t="67406" x="2901950" y="3436938"/>
          <p14:tracePt t="67408" x="2894013" y="3436938"/>
          <p14:tracePt t="67410" x="2886075" y="3436938"/>
          <p14:tracePt t="67412" x="2878138" y="3429000"/>
          <p14:tracePt t="67415" x="2870200" y="3429000"/>
          <p14:tracePt t="67418" x="2854325" y="3429000"/>
          <p14:tracePt t="67422" x="2846388" y="3429000"/>
          <p14:tracePt t="67424" x="2838450" y="3429000"/>
          <p14:tracePt t="67426" x="2830513" y="3429000"/>
          <p14:tracePt t="67428" x="2822575" y="3429000"/>
          <p14:tracePt t="67432" x="2806700" y="3429000"/>
          <p14:tracePt t="67434" x="2798763" y="3429000"/>
          <p14:tracePt t="67436" x="2790825" y="3429000"/>
          <p14:tracePt t="67438" x="2782888" y="3429000"/>
          <p14:tracePt t="67442" x="2774950" y="3429000"/>
          <p14:tracePt t="67444" x="2767013" y="3429000"/>
          <p14:tracePt t="67446" x="2759075" y="3429000"/>
          <p14:tracePt t="67448" x="2751138" y="3429000"/>
          <p14:tracePt t="67450" x="2743200" y="3429000"/>
          <p14:tracePt t="67452" x="2735263" y="3429000"/>
          <p14:tracePt t="67454" x="2727325" y="3429000"/>
          <p14:tracePt t="67458" x="2719388" y="3429000"/>
          <p14:tracePt t="67460" x="2711450" y="3429000"/>
          <p14:tracePt t="67462" x="2703513" y="3429000"/>
          <p14:tracePt t="67466" x="2695575" y="3429000"/>
          <p14:tracePt t="67468" x="2687638" y="3429000"/>
          <p14:tracePt t="67470" x="2679700" y="3429000"/>
          <p14:tracePt t="67473" x="2671763" y="3429000"/>
          <p14:tracePt t="67476" x="2663825" y="3429000"/>
          <p14:tracePt t="67478" x="2655888" y="3429000"/>
          <p14:tracePt t="67481" x="2647950" y="3429000"/>
          <p14:tracePt t="67484" x="2640013" y="3429000"/>
          <p14:tracePt t="67486" x="2632075" y="3429000"/>
          <p14:tracePt t="67488" x="2624138" y="3429000"/>
          <p14:tracePt t="67492" x="2616200" y="3429000"/>
          <p14:tracePt t="67494" x="2606675" y="3429000"/>
          <p14:tracePt t="67498" x="2598738" y="3436938"/>
          <p14:tracePt t="67500" x="2590800" y="3436938"/>
          <p14:tracePt t="67502" x="2582863" y="3436938"/>
          <p14:tracePt t="67506" x="2574925" y="3436938"/>
          <p14:tracePt t="67508" x="2566988" y="3436938"/>
          <p14:tracePt t="67512" x="2559050" y="3436938"/>
          <p14:tracePt t="67515" x="2551113" y="3436938"/>
          <p14:tracePt t="67517" x="2543175" y="3436938"/>
          <p14:tracePt t="67520" x="2535238" y="3436938"/>
          <p14:tracePt t="67522" x="2527300" y="3436938"/>
          <p14:tracePt t="67524" x="2519363" y="3436938"/>
          <p14:tracePt t="67526" x="2511425" y="3436938"/>
          <p14:tracePt t="67532" x="2495550" y="3444875"/>
          <p14:tracePt t="67534" x="2487613" y="3444875"/>
          <p14:tracePt t="67536" x="2479675" y="3444875"/>
          <p14:tracePt t="67538" x="2471738" y="3444875"/>
          <p14:tracePt t="67540" x="2463800" y="3444875"/>
          <p14:tracePt t="67542" x="2455863" y="3444875"/>
          <p14:tracePt t="67546" x="2447925" y="3444875"/>
          <p14:tracePt t="67549" x="2439988" y="3444875"/>
          <p14:tracePt t="67552" x="2424113" y="3444875"/>
          <p14:tracePt t="67556" x="2416175" y="3444875"/>
          <p14:tracePt t="67558" x="2408238" y="3444875"/>
          <p14:tracePt t="67562" x="2400300" y="3444875"/>
          <p14:tracePt t="67566" x="2392363" y="3444875"/>
          <p14:tracePt t="67570" x="2384425" y="3444875"/>
          <p14:tracePt t="67572" x="2376488" y="3444875"/>
          <p14:tracePt t="67578" x="2368550" y="3444875"/>
          <p14:tracePt t="67583" x="2360613" y="3444875"/>
          <p14:tracePt t="67590" x="2352675" y="3444875"/>
          <p14:tracePt t="67682" x="2360613" y="3444875"/>
          <p14:tracePt t="67690" x="2368550" y="3444875"/>
          <p14:tracePt t="67693" x="2368550" y="3452813"/>
          <p14:tracePt t="67696" x="2376488" y="3452813"/>
          <p14:tracePt t="67700" x="2384425" y="3452813"/>
          <p14:tracePt t="67704" x="2392363" y="3452813"/>
          <p14:tracePt t="67706" x="2400300" y="3460750"/>
          <p14:tracePt t="67708" x="2408238" y="3460750"/>
          <p14:tracePt t="67710" x="2416175" y="3460750"/>
          <p14:tracePt t="67712" x="2424113" y="3460750"/>
          <p14:tracePt t="67714" x="2432050" y="3460750"/>
          <p14:tracePt t="67716" x="2439988" y="3468688"/>
          <p14:tracePt t="67718" x="2447925" y="3468688"/>
          <p14:tracePt t="67720" x="2455863" y="3468688"/>
          <p14:tracePt t="67722" x="2463800" y="3468688"/>
          <p14:tracePt t="67724" x="2479675" y="3468688"/>
          <p14:tracePt t="67726" x="2487613" y="3476625"/>
          <p14:tracePt t="67728" x="2503488" y="3476625"/>
          <p14:tracePt t="67732" x="2527300" y="3484563"/>
          <p14:tracePt t="67734" x="2535238" y="3484563"/>
          <p14:tracePt t="67736" x="2551113" y="3484563"/>
          <p14:tracePt t="67738" x="2566988" y="3492500"/>
          <p14:tracePt t="67740" x="2574925" y="3492500"/>
          <p14:tracePt t="67742" x="2590800" y="3500438"/>
          <p14:tracePt t="67744" x="2606675" y="3500438"/>
          <p14:tracePt t="67746" x="2624138" y="3500438"/>
          <p14:tracePt t="67749" x="2640013" y="3508375"/>
          <p14:tracePt t="67750" x="2655888" y="3508375"/>
          <p14:tracePt t="67753" x="2671763" y="3508375"/>
          <p14:tracePt t="67755" x="2695575" y="3516313"/>
          <p14:tracePt t="67756" x="2711450" y="3516313"/>
          <p14:tracePt t="67758" x="2727325" y="3516313"/>
          <p14:tracePt t="67760" x="2751138" y="3524250"/>
          <p14:tracePt t="67762" x="2767013" y="3524250"/>
          <p14:tracePt t="67765" x="2782888" y="3532188"/>
          <p14:tracePt t="67766" x="2806700" y="3532188"/>
          <p14:tracePt t="67769" x="2822575" y="3532188"/>
          <p14:tracePt t="67772" x="2870200" y="3540125"/>
          <p14:tracePt t="67774" x="2886075" y="3548063"/>
          <p14:tracePt t="67776" x="2909888" y="3548063"/>
          <p14:tracePt t="67778" x="2933700" y="3548063"/>
          <p14:tracePt t="67782" x="2974975" y="3556000"/>
          <p14:tracePt t="67784" x="2990850" y="3556000"/>
          <p14:tracePt t="67786" x="3014663" y="3563938"/>
          <p14:tracePt t="67789" x="3038475" y="3571875"/>
          <p14:tracePt t="67790" x="3062288" y="3571875"/>
          <p14:tracePt t="67792" x="3078163" y="3571875"/>
          <p14:tracePt t="67794" x="3101975" y="3571875"/>
          <p14:tracePt t="67796" x="3125788" y="3579813"/>
          <p14:tracePt t="67799" x="3141663" y="3579813"/>
          <p14:tracePt t="67804" x="3205163" y="3587750"/>
          <p14:tracePt t="67806" x="3228975" y="3595688"/>
          <p14:tracePt t="67808" x="3244850" y="3595688"/>
          <p14:tracePt t="67810" x="3268663" y="3595688"/>
          <p14:tracePt t="67812" x="3284538" y="3605213"/>
          <p14:tracePt t="67815" x="3308350" y="3605213"/>
          <p14:tracePt t="67820" x="3365500" y="3613150"/>
          <p14:tracePt t="67822" x="3389313" y="3613150"/>
          <p14:tracePt t="67824" x="3405188" y="3621088"/>
          <p14:tracePt t="67826" x="3429000" y="3621088"/>
          <p14:tracePt t="67828" x="3444875" y="3621088"/>
          <p14:tracePt t="67832" x="3484563" y="3629025"/>
          <p14:tracePt t="67837" x="3524250" y="3636963"/>
          <p14:tracePt t="67838" x="3540125" y="3636963"/>
          <p14:tracePt t="67840" x="3556000" y="3636963"/>
          <p14:tracePt t="67842" x="3579813" y="3644900"/>
          <p14:tracePt t="67844" x="3595688" y="3644900"/>
          <p14:tracePt t="67846" x="3611563" y="3644900"/>
          <p14:tracePt t="67848" x="3635375" y="3652838"/>
          <p14:tracePt t="67852" x="3668713" y="3652838"/>
          <p14:tracePt t="67854" x="3684588" y="3660775"/>
          <p14:tracePt t="67855" x="3700463" y="3660775"/>
          <p14:tracePt t="67857" x="3724275" y="3660775"/>
          <p14:tracePt t="67859" x="3740150" y="3668713"/>
          <p14:tracePt t="67861" x="3756025" y="3668713"/>
          <p14:tracePt t="67864" x="3771900" y="3668713"/>
          <p14:tracePt t="67866" x="3787775" y="3676650"/>
          <p14:tracePt t="67867" x="3803650" y="3676650"/>
          <p14:tracePt t="67869" x="3819525" y="3676650"/>
          <p14:tracePt t="67871" x="3835400" y="3684588"/>
          <p14:tracePt t="67873" x="3851275" y="3684588"/>
          <p14:tracePt t="67875" x="3867150" y="3684588"/>
          <p14:tracePt t="67877" x="3883025" y="3692525"/>
          <p14:tracePt t="67880" x="3898900" y="3692525"/>
          <p14:tracePt t="67882" x="3914775" y="3692525"/>
          <p14:tracePt t="67883" x="3930650" y="3692525"/>
          <p14:tracePt t="67885" x="3946525" y="3692525"/>
          <p14:tracePt t="67887" x="3962400" y="3700463"/>
          <p14:tracePt t="67889" x="3970338" y="3700463"/>
          <p14:tracePt t="67891" x="3986213" y="3700463"/>
          <p14:tracePt t="67893" x="4002088" y="3700463"/>
          <p14:tracePt t="67896" x="4019550" y="3708400"/>
          <p14:tracePt t="67897" x="4035425" y="3708400"/>
          <p14:tracePt t="67899" x="4051300" y="3708400"/>
          <p14:tracePt t="67901" x="4059238" y="3708400"/>
          <p14:tracePt t="67903" x="4075113" y="3708400"/>
          <p14:tracePt t="67905" x="4090988" y="3708400"/>
          <p14:tracePt t="67907" x="4098925" y="3716338"/>
          <p14:tracePt t="67909" x="4114800" y="3716338"/>
          <p14:tracePt t="67911" x="4130675" y="3716338"/>
          <p14:tracePt t="67914" x="4138613" y="3716338"/>
          <p14:tracePt t="67915" x="4154488" y="3716338"/>
          <p14:tracePt t="67917" x="4170363" y="3716338"/>
          <p14:tracePt t="67919" x="4178300" y="3716338"/>
          <p14:tracePt t="67921" x="4194175" y="3724275"/>
          <p14:tracePt t="67923" x="4202113" y="3724275"/>
          <p14:tracePt t="67925" x="4217988" y="3724275"/>
          <p14:tracePt t="67927" x="4225925" y="3724275"/>
          <p14:tracePt t="67930" x="4241800" y="3724275"/>
          <p14:tracePt t="67931" x="4249738" y="3724275"/>
          <p14:tracePt t="67933" x="4257675" y="3724275"/>
          <p14:tracePt t="67935" x="4273550" y="3724275"/>
          <p14:tracePt t="67937" x="4281488" y="3724275"/>
          <p14:tracePt t="67939" x="4289425" y="3724275"/>
          <p14:tracePt t="67941" x="4305300" y="3724275"/>
          <p14:tracePt t="67943" x="4313238" y="3724275"/>
          <p14:tracePt t="67945" x="4321175" y="3724275"/>
          <p14:tracePt t="67948" x="4337050" y="3724275"/>
          <p14:tracePt t="67949" x="4344988" y="3724275"/>
          <p14:tracePt t="67951" x="4352925" y="3732213"/>
          <p14:tracePt t="67953" x="4362450" y="3732213"/>
          <p14:tracePt t="67955" x="4370388" y="3732213"/>
          <p14:tracePt t="67957" x="4386263" y="3732213"/>
          <p14:tracePt t="67959" x="4394200" y="3732213"/>
          <p14:tracePt t="67961" x="4402138" y="3732213"/>
          <p14:tracePt t="67964" x="4410075" y="3732213"/>
          <p14:tracePt t="67965" x="4418013" y="3732213"/>
          <p14:tracePt t="67967" x="4425950" y="3732213"/>
          <p14:tracePt t="67969" x="4433888" y="3732213"/>
          <p14:tracePt t="67971" x="4441825" y="3732213"/>
          <p14:tracePt t="67973" x="4449763" y="3732213"/>
          <p14:tracePt t="67975" x="4457700" y="3732213"/>
          <p14:tracePt t="67977" x="4465638" y="3732213"/>
          <p14:tracePt t="67980" x="4473575" y="3732213"/>
          <p14:tracePt t="67981" x="4481513" y="3732213"/>
          <p14:tracePt t="67983" x="4489450" y="3732213"/>
          <p14:tracePt t="67985" x="4497388" y="3732213"/>
          <p14:tracePt t="67988" x="4505325" y="3732213"/>
          <p14:tracePt t="67989" x="4513263" y="3732213"/>
          <p14:tracePt t="67991" x="4521200" y="3732213"/>
          <p14:tracePt t="67993" x="4529138" y="3732213"/>
          <p14:tracePt t="67995" x="4537075" y="3740150"/>
          <p14:tracePt t="67998" x="4545013" y="3740150"/>
          <p14:tracePt t="68001" x="4552950" y="3740150"/>
          <p14:tracePt t="68003" x="4560888" y="3740150"/>
          <p14:tracePt t="68005" x="4568825" y="3740150"/>
          <p14:tracePt t="68007" x="4576763" y="3740150"/>
          <p14:tracePt t="68009" x="4584700" y="3740150"/>
          <p14:tracePt t="68011" x="4592638" y="3740150"/>
          <p14:tracePt t="68014" x="4600575" y="3740150"/>
          <p14:tracePt t="68015" x="4608513" y="3740150"/>
          <p14:tracePt t="68017" x="4616450" y="3740150"/>
          <p14:tracePt t="68019" x="4624388" y="3740150"/>
          <p14:tracePt t="68021" x="4632325" y="3740150"/>
          <p14:tracePt t="68023" x="4640263" y="3740150"/>
          <p14:tracePt t="68025" x="4648200" y="3748088"/>
          <p14:tracePt t="68027" x="4656138" y="3748088"/>
          <p14:tracePt t="68030" x="4664075" y="3748088"/>
          <p14:tracePt t="68031" x="4672013" y="3748088"/>
          <p14:tracePt t="68033" x="4679950" y="3748088"/>
          <p14:tracePt t="68035" x="4687888" y="3748088"/>
          <p14:tracePt t="68037" x="4695825" y="3748088"/>
          <p14:tracePt t="68039" x="4705350" y="3748088"/>
          <p14:tracePt t="68041" x="4713288" y="3748088"/>
          <p14:tracePt t="68043" x="4729163" y="3748088"/>
          <p14:tracePt t="68045" x="4737100" y="3748088"/>
          <p14:tracePt t="68048" x="4745038" y="3748088"/>
          <p14:tracePt t="68049" x="4752975" y="3748088"/>
          <p14:tracePt t="68051" x="4760913" y="3748088"/>
          <p14:tracePt t="68053" x="4768850" y="3748088"/>
          <p14:tracePt t="68055" x="4776788" y="3748088"/>
          <p14:tracePt t="68057" x="4784725" y="3748088"/>
          <p14:tracePt t="68059" x="4792663" y="3748088"/>
          <p14:tracePt t="68061" x="4800600" y="3748088"/>
          <p14:tracePt t="68064" x="4808538" y="3748088"/>
          <p14:tracePt t="68065" x="4816475" y="3748088"/>
          <p14:tracePt t="68067" x="4824413" y="3748088"/>
          <p14:tracePt t="68069" x="4832350" y="3748088"/>
          <p14:tracePt t="68071" x="4840288" y="3748088"/>
          <p14:tracePt t="68075" x="4848225" y="3748088"/>
          <p14:tracePt t="68077" x="4856163" y="3748088"/>
          <p14:tracePt t="68080" x="4864100" y="3748088"/>
          <p14:tracePt t="68082" x="4872038" y="3748088"/>
          <p14:tracePt t="68083" x="4879975" y="3748088"/>
          <p14:tracePt t="68085" x="4887913" y="3748088"/>
          <p14:tracePt t="68089" x="4895850" y="3748088"/>
          <p14:tracePt t="68091" x="4903788" y="3748088"/>
          <p14:tracePt t="68093" x="4911725" y="3756025"/>
          <p14:tracePt t="68095" x="4919663" y="3756025"/>
          <p14:tracePt t="68098" x="4927600" y="3756025"/>
          <p14:tracePt t="68099" x="4935538" y="3756025"/>
          <p14:tracePt t="68102" x="4943475" y="3756025"/>
          <p14:tracePt t="68103" x="4951413" y="3756025"/>
          <p14:tracePt t="68105" x="4959350" y="3756025"/>
          <p14:tracePt t="68107" x="4967288" y="3756025"/>
          <p14:tracePt t="68109" x="4975225" y="3756025"/>
          <p14:tracePt t="68111" x="4983163" y="3756025"/>
          <p14:tracePt t="68114" x="4991100" y="3756025"/>
          <p14:tracePt t="68115" x="4999038" y="3756025"/>
          <p14:tracePt t="68117" x="5006975" y="3756025"/>
          <p14:tracePt t="68119" x="5014913" y="3756025"/>
          <p14:tracePt t="68121" x="5022850" y="3756025"/>
          <p14:tracePt t="68123" x="5030788" y="3756025"/>
          <p14:tracePt t="68125" x="5038725" y="3756025"/>
          <p14:tracePt t="68130" x="5046663" y="3756025"/>
          <p14:tracePt t="68131" x="5056188" y="3756025"/>
          <p14:tracePt t="68133" x="5064125" y="3756025"/>
          <p14:tracePt t="68135" x="5072063" y="3756025"/>
          <p14:tracePt t="68137" x="5080000" y="3756025"/>
          <p14:tracePt t="68139" x="5087938" y="3756025"/>
          <p14:tracePt t="68141" x="5095875" y="3763963"/>
          <p14:tracePt t="68143" x="5103813" y="3763963"/>
          <p14:tracePt t="68145" x="5111750" y="3763963"/>
          <p14:tracePt t="68148" x="5119688" y="3763963"/>
          <p14:tracePt t="68151" x="5127625" y="3763963"/>
          <p14:tracePt t="68153" x="5135563" y="3763963"/>
          <p14:tracePt t="68156" x="5143500" y="3763963"/>
          <p14:tracePt t="68158" x="5151438" y="3763963"/>
          <p14:tracePt t="68160" x="5159375" y="3763963"/>
          <p14:tracePt t="68162" x="5167313" y="3763963"/>
          <p14:tracePt t="68164" x="5175250" y="3763963"/>
          <p14:tracePt t="68166" x="5183188" y="3763963"/>
          <p14:tracePt t="68168" x="5191125" y="3763963"/>
          <p14:tracePt t="68170" x="5199063" y="3763963"/>
          <p14:tracePt t="68172" x="5207000" y="3763963"/>
          <p14:tracePt t="68174" x="5214938" y="3763963"/>
          <p14:tracePt t="68176" x="5222875" y="3763963"/>
          <p14:tracePt t="68183" x="5238750" y="3763963"/>
          <p14:tracePt t="68185" x="5246688" y="3763963"/>
          <p14:tracePt t="68188" x="5254625" y="3763963"/>
          <p14:tracePt t="68190" x="5262563" y="3763963"/>
          <p14:tracePt t="68194" x="5270500" y="3763963"/>
          <p14:tracePt t="68198" x="5278438" y="3763963"/>
          <p14:tracePt t="68204" x="5286375" y="3763963"/>
          <p14:tracePt t="68210" x="5294313" y="3763963"/>
          <p14:tracePt t="68220" x="5302250" y="3763963"/>
          <p14:tracePt t="68238" x="5310188" y="3756025"/>
          <p14:tracePt t="68265" x="5318125" y="3756025"/>
          <p14:tracePt t="68281" x="5326063" y="3756025"/>
          <p14:tracePt t="68290" x="5326063" y="3748088"/>
          <p14:tracePt t="68298" x="5334000" y="3748088"/>
          <p14:tracePt t="68322" x="5341938" y="3748088"/>
          <p14:tracePt t="68340" x="5341938" y="3740150"/>
          <p14:tracePt t="68346" x="5349875" y="3740150"/>
          <p14:tracePt t="68366" x="5357813" y="3740150"/>
          <p14:tracePt t="68372" x="5357813" y="3732213"/>
          <p14:tracePt t="68376" x="5365750" y="3732213"/>
          <p14:tracePt t="68384" x="5373688" y="3732213"/>
          <p14:tracePt t="68386" x="5373688" y="3724275"/>
          <p14:tracePt t="68390" x="5381625" y="3724275"/>
          <p14:tracePt t="68399" x="5389563" y="3724275"/>
          <p14:tracePt t="68402" x="5389563" y="3716338"/>
          <p14:tracePt t="68406" x="5397500" y="3716338"/>
          <p14:tracePt t="68417" x="5407025" y="3716338"/>
          <p14:tracePt t="68418" x="5407025" y="3708400"/>
          <p14:tracePt t="68433" x="5414963" y="3708400"/>
          <p14:tracePt t="68961" x="5422900" y="3708400"/>
          <p14:tracePt t="68966" x="5430838" y="3708400"/>
          <p14:tracePt t="68970" x="5430838" y="3716338"/>
          <p14:tracePt t="68972" x="5438775" y="3716338"/>
          <p14:tracePt t="68976" x="5446713" y="3716338"/>
          <p14:tracePt t="68982" x="5454650" y="3724275"/>
          <p14:tracePt t="68984" x="5462588" y="3724275"/>
          <p14:tracePt t="68988" x="5470525" y="3724275"/>
          <p14:tracePt t="68994" x="5478463" y="3724275"/>
          <p14:tracePt t="68996" x="5478463" y="3732213"/>
          <p14:tracePt t="68999" x="5486400" y="3732213"/>
          <p14:tracePt t="69002" x="5494338" y="3732213"/>
          <p14:tracePt t="69006" x="5502275" y="3740150"/>
          <p14:tracePt t="69010" x="5510213" y="3740150"/>
          <p14:tracePt t="69015" x="5518150" y="3740150"/>
          <p14:tracePt t="69018" x="5526088" y="3748088"/>
          <p14:tracePt t="69024" x="5534025" y="3748088"/>
          <p14:tracePt t="69028" x="5541963" y="3748088"/>
          <p14:tracePt t="69034" x="5541963" y="3756025"/>
          <p14:tracePt t="69036" x="5549900" y="3756025"/>
          <p14:tracePt t="69044" x="5557838" y="3756025"/>
          <p14:tracePt t="69058" x="5565775" y="3756025"/>
          <p14:tracePt t="69147" x="5573713" y="3756025"/>
          <p14:tracePt t="69154" x="5581650" y="3756025"/>
          <p14:tracePt t="69162" x="5589588" y="3756025"/>
          <p14:tracePt t="69170" x="5597525" y="3756025"/>
          <p14:tracePt t="69178" x="5605463" y="3756025"/>
          <p14:tracePt t="69184" x="5613400" y="3756025"/>
          <p14:tracePt t="69192" x="5621338" y="3756025"/>
          <p14:tracePt t="69198" x="5629275" y="3756025"/>
          <p14:tracePt t="69206" x="5637213" y="3756025"/>
          <p14:tracePt t="69216" x="5645150" y="3756025"/>
          <p14:tracePt t="69222" x="5653088" y="3756025"/>
          <p14:tracePt t="69232" x="5661025" y="3756025"/>
          <p14:tracePt t="69244" x="5668963" y="3756025"/>
          <p14:tracePt t="69260" x="5676900" y="3756025"/>
          <p14:tracePt t="69282" x="5684838" y="3756025"/>
          <p14:tracePt t="69290" x="5692775" y="3756025"/>
          <p14:tracePt t="69302" x="5692775" y="3748088"/>
          <p14:tracePt t="69304" x="5700713" y="3748088"/>
          <p14:tracePt t="69316" x="5708650" y="3748088"/>
          <p14:tracePt t="69328" x="5708650" y="3740150"/>
          <p14:tracePt t="69331" x="5716588" y="3740150"/>
          <p14:tracePt t="69344" x="5724525" y="3740150"/>
          <p14:tracePt t="69354" x="5724525" y="3732213"/>
          <p14:tracePt t="69366" x="5732463" y="3732213"/>
          <p14:tracePt t="69374" x="5732463" y="3724275"/>
          <p14:tracePt t="69382" x="5740400" y="3724275"/>
          <p14:tracePt t="69388" x="5740400" y="3716338"/>
          <p14:tracePt t="69396" x="5749925" y="3716338"/>
          <p14:tracePt t="69399" x="5749925" y="3708400"/>
          <p14:tracePt t="69406" x="5749925" y="3700463"/>
          <p14:tracePt t="69410" x="5757863" y="3700463"/>
          <p14:tracePt t="69415" x="5757863" y="3692525"/>
          <p14:tracePt t="69422" x="5757863" y="3684588"/>
          <p14:tracePt t="69424" x="5765800" y="3684588"/>
          <p14:tracePt t="69431" x="5765800" y="3676650"/>
          <p14:tracePt t="69436" x="5765800" y="3668713"/>
          <p14:tracePt t="69438" x="5773738" y="3668713"/>
          <p14:tracePt t="69444" x="5773738" y="3660775"/>
          <p14:tracePt t="69452" x="5773738" y="3652838"/>
          <p14:tracePt t="69456" x="5781675" y="3652838"/>
          <p14:tracePt t="69460" x="5781675" y="3644900"/>
          <p14:tracePt t="69466" x="5781675" y="3636963"/>
          <p14:tracePt t="69475" x="5781675" y="3629025"/>
          <p14:tracePt t="69482" x="5789613" y="3621088"/>
          <p14:tracePt t="69486" x="5789613" y="3613150"/>
          <p14:tracePt t="69494" x="5789613" y="3605213"/>
          <p14:tracePt t="69504" x="5789613" y="3595688"/>
          <p14:tracePt t="69515" x="5789613" y="3587750"/>
          <p14:tracePt t="69524" x="5789613" y="3579813"/>
          <p14:tracePt t="69534" x="5789613" y="3571875"/>
          <p14:tracePt t="69544" x="5781675" y="3571875"/>
          <p14:tracePt t="69546" x="5781675" y="3563938"/>
          <p14:tracePt t="69556" x="5781675" y="3556000"/>
          <p14:tracePt t="69568" x="5781675" y="3548063"/>
          <p14:tracePt t="69574" x="5773738" y="3548063"/>
          <p14:tracePt t="69584" x="5773738" y="3540125"/>
          <p14:tracePt t="69594" x="5765800" y="3540125"/>
          <p14:tracePt t="69599" x="5765800" y="3532188"/>
          <p14:tracePt t="69608" x="5757863" y="3532188"/>
          <p14:tracePt t="69610" x="5757863" y="3524250"/>
          <p14:tracePt t="69620" x="5749925" y="3516313"/>
          <p14:tracePt t="69628" x="5740400" y="3516313"/>
          <p14:tracePt t="69631" x="5740400" y="3508375"/>
          <p14:tracePt t="69636" x="5732463" y="3508375"/>
          <p14:tracePt t="69638" x="5732463" y="3500438"/>
          <p14:tracePt t="69644" x="5724525" y="3500438"/>
          <p14:tracePt t="69646" x="5724525" y="3492500"/>
          <p14:tracePt t="69650" x="5716588" y="3492500"/>
          <p14:tracePt t="69654" x="5716588" y="3484563"/>
          <p14:tracePt t="69656" x="5708650" y="3484563"/>
          <p14:tracePt t="69662" x="5708650" y="3476625"/>
          <p14:tracePt t="69665" x="5700713" y="3476625"/>
          <p14:tracePt t="69670" x="5700713" y="3468688"/>
          <p14:tracePt t="69672" x="5692775" y="3468688"/>
          <p14:tracePt t="69682" x="5684838" y="3460750"/>
          <p14:tracePt t="69688" x="5684838" y="3452813"/>
          <p14:tracePt t="69690" x="5676900" y="3452813"/>
          <p14:tracePt t="69698" x="5676900" y="3444875"/>
          <p14:tracePt t="69701" x="5668963" y="3444875"/>
          <p14:tracePt t="69710" x="5668963" y="3436938"/>
          <p14:tracePt t="69712" x="5661025" y="3436938"/>
          <p14:tracePt t="69728" x="5661025" y="3429000"/>
          <p14:tracePt t="69732" x="5653088" y="3429000"/>
          <p14:tracePt t="69744" x="5653088" y="3421063"/>
          <p14:tracePt t="69748" x="5645150" y="3421063"/>
          <p14:tracePt t="69766" x="5645150" y="3413125"/>
          <p14:tracePt t="69770" x="5637213" y="3413125"/>
          <p14:tracePt t="70314" x="5629275" y="3413125"/>
          <p14:tracePt t="70320" x="5621338" y="3413125"/>
          <p14:tracePt t="70324" x="5613400" y="3413125"/>
          <p14:tracePt t="70326" x="5613400" y="3421063"/>
          <p14:tracePt t="70332" x="5605463" y="3421063"/>
          <p14:tracePt t="70334" x="5597525" y="3421063"/>
          <p14:tracePt t="70338" x="5589588" y="3421063"/>
          <p14:tracePt t="70342" x="5581650" y="3421063"/>
          <p14:tracePt t="70349" x="5573713" y="3421063"/>
          <p14:tracePt t="70352" x="5565775" y="3421063"/>
          <p14:tracePt t="70356" x="5557838" y="3421063"/>
          <p14:tracePt t="70360" x="5549900" y="3429000"/>
          <p14:tracePt t="70362" x="5541963" y="3429000"/>
          <p14:tracePt t="70367" x="5534025" y="3429000"/>
          <p14:tracePt t="70370" x="5526088" y="3429000"/>
          <p14:tracePt t="70374" x="5518150" y="3429000"/>
          <p14:tracePt t="70378" x="5510213" y="3429000"/>
          <p14:tracePt t="70383" x="5502275" y="3429000"/>
          <p14:tracePt t="70388" x="5494338" y="3429000"/>
          <p14:tracePt t="70392" x="5486400" y="3429000"/>
          <p14:tracePt t="70398" x="5478463" y="3429000"/>
          <p14:tracePt t="70402" x="5470525" y="3429000"/>
          <p14:tracePt t="70408" x="5462588" y="3429000"/>
          <p14:tracePt t="70415" x="5454650" y="3429000"/>
          <p14:tracePt t="70420" x="5446713" y="3429000"/>
          <p14:tracePt t="70428" x="5438775" y="3436938"/>
          <p14:tracePt t="70436" x="5430838" y="3436938"/>
          <p14:tracePt t="70442" x="5422900" y="3436938"/>
          <p14:tracePt t="70450" x="5414963" y="3436938"/>
          <p14:tracePt t="70456" x="5407025" y="3436938"/>
          <p14:tracePt t="70462" x="5397500" y="3444875"/>
          <p14:tracePt t="70468" x="5389563" y="3444875"/>
          <p14:tracePt t="70472" x="5381625" y="3444875"/>
          <p14:tracePt t="70476" x="5373688" y="3444875"/>
          <p14:tracePt t="70481" x="5365750" y="3452813"/>
          <p14:tracePt t="70484" x="5357813" y="3452813"/>
          <p14:tracePt t="70490" x="5349875" y="3452813"/>
          <p14:tracePt t="70494" x="5341938" y="3452813"/>
          <p14:tracePt t="70498" x="5334000" y="3460750"/>
          <p14:tracePt t="70502" x="5326063" y="3460750"/>
          <p14:tracePt t="70506" x="5318125" y="3460750"/>
          <p14:tracePt t="70508" x="5310188" y="3460750"/>
          <p14:tracePt t="70512" x="5302250" y="3468688"/>
          <p14:tracePt t="70516" x="5294313" y="3468688"/>
          <p14:tracePt t="70520" x="5286375" y="3468688"/>
          <p14:tracePt t="70524" x="5278438" y="3468688"/>
          <p14:tracePt t="70528" x="5270500" y="3476625"/>
          <p14:tracePt t="70532" x="5262563" y="3476625"/>
          <p14:tracePt t="70536" x="5254625" y="3476625"/>
          <p14:tracePt t="70540" x="5246688" y="3476625"/>
          <p14:tracePt t="70544" x="5238750" y="3476625"/>
          <p14:tracePt t="70550" x="5230813" y="3484563"/>
          <p14:tracePt t="70556" x="5222875" y="3484563"/>
          <p14:tracePt t="70562" x="5214938" y="3484563"/>
          <p14:tracePt t="70570" x="5207000" y="3484563"/>
          <p14:tracePt t="70584" x="5199063" y="3484563"/>
          <p14:tracePt t="70599" x="5191125" y="3492500"/>
          <p14:tracePt t="70638" x="5183188" y="3492500"/>
          <p14:tracePt t="70649" x="5175250" y="3492500"/>
          <p14:tracePt t="70656" x="5167313" y="3492500"/>
          <p14:tracePt t="70658" x="5167313" y="3500438"/>
          <p14:tracePt t="70660" x="5159375" y="3500438"/>
          <p14:tracePt t="70666" x="5151438" y="3500438"/>
          <p14:tracePt t="70670" x="5143500" y="3500438"/>
          <p14:tracePt t="70674" x="5135563" y="3500438"/>
          <p14:tracePt t="70676" x="5135563" y="3508375"/>
          <p14:tracePt t="70678" x="5127625" y="3508375"/>
          <p14:tracePt t="70682" x="5119688" y="3508375"/>
          <p14:tracePt t="70686" x="5111750" y="3508375"/>
          <p14:tracePt t="70688" x="5103813" y="3508375"/>
          <p14:tracePt t="70692" x="5095875" y="3508375"/>
          <p14:tracePt t="70696" x="5087938" y="3516313"/>
          <p14:tracePt t="70699" x="5080000" y="3516313"/>
          <p14:tracePt t="70702" x="5072063" y="3516313"/>
          <p14:tracePt t="70706" x="5064125" y="3516313"/>
          <p14:tracePt t="70710" x="5056188" y="3516313"/>
          <p14:tracePt t="70715" x="5046663" y="3516313"/>
          <p14:tracePt t="70717" x="5038725" y="3516313"/>
          <p14:tracePt t="70718" x="5038725" y="3524250"/>
          <p14:tracePt t="70720" x="5030788" y="3524250"/>
          <p14:tracePt t="70724" x="5022850" y="3524250"/>
          <p14:tracePt t="70728" x="5014913" y="3524250"/>
          <p14:tracePt t="70733" x="5006975" y="3524250"/>
          <p14:tracePt t="70736" x="4999038" y="3524250"/>
          <p14:tracePt t="70740" x="4991100" y="3524250"/>
          <p14:tracePt t="70744" x="4983163" y="3524250"/>
          <p14:tracePt t="70746" x="4983163" y="3532188"/>
          <p14:tracePt t="70748" x="4975225" y="3532188"/>
          <p14:tracePt t="70752" x="4967288" y="3532188"/>
          <p14:tracePt t="70756" x="4959350" y="3532188"/>
          <p14:tracePt t="70760" x="4951413" y="3532188"/>
          <p14:tracePt t="70765" x="4943475" y="3532188"/>
          <p14:tracePt t="70768" x="4935538" y="3532188"/>
          <p14:tracePt t="70772" x="4927600" y="3532188"/>
          <p14:tracePt t="70778" x="4919663" y="3532188"/>
          <p14:tracePt t="70784" x="4911725" y="3540125"/>
          <p14:tracePt t="70792" x="4903788" y="3540125"/>
          <p14:tracePt t="70800" x="4895850" y="3540125"/>
          <p14:tracePt t="70810" x="4887913" y="3540125"/>
          <p14:tracePt t="70815" x="4887913" y="3548063"/>
          <p14:tracePt t="70833" x="4879975" y="3548063"/>
          <p14:tracePt t="70856" x="4879975" y="3556000"/>
          <p14:tracePt t="70884" x="4872038" y="3563938"/>
          <p14:tracePt t="71352" x="4864100" y="3563938"/>
          <p14:tracePt t="71358" x="4856163" y="3563938"/>
          <p14:tracePt t="71360" x="4856163" y="3571875"/>
          <p14:tracePt t="71366" x="4848225" y="3571875"/>
          <p14:tracePt t="71368" x="4840288" y="3571875"/>
          <p14:tracePt t="71370" x="4840288" y="3579813"/>
          <p14:tracePt t="71372" x="4832350" y="3579813"/>
          <p14:tracePt t="71374" x="4824413" y="3579813"/>
          <p14:tracePt t="71378" x="4816475" y="3579813"/>
          <p14:tracePt t="71383" x="4808538" y="3587750"/>
          <p14:tracePt t="71384" x="4800600" y="3587750"/>
          <p14:tracePt t="71388" x="4792663" y="3587750"/>
          <p14:tracePt t="71390" x="4784725" y="3595688"/>
          <p14:tracePt t="71394" x="4776788" y="3595688"/>
          <p14:tracePt t="71396" x="4768850" y="3595688"/>
          <p14:tracePt t="71401" x="4760913" y="3605213"/>
          <p14:tracePt t="71402" x="4752975" y="3605213"/>
          <p14:tracePt t="71404" x="4745038" y="3605213"/>
          <p14:tracePt t="71408" x="4737100" y="3605213"/>
          <p14:tracePt t="71410" x="4729163" y="3605213"/>
          <p14:tracePt t="71412" x="4721225" y="3605213"/>
          <p14:tracePt t="71415" x="4713288" y="3613150"/>
          <p14:tracePt t="71417" x="4705350" y="3613150"/>
          <p14:tracePt t="71418" x="4695825" y="3613150"/>
          <p14:tracePt t="71420" x="4687888" y="3613150"/>
          <p14:tracePt t="71422" x="4679950" y="3613150"/>
          <p14:tracePt t="71424" x="4672013" y="3613150"/>
          <p14:tracePt t="71425" x="4664075" y="3613150"/>
          <p14:tracePt t="71427" x="4648200" y="3621088"/>
          <p14:tracePt t="71430" x="4640263" y="3621088"/>
          <p14:tracePt t="71431" x="4632325" y="3621088"/>
          <p14:tracePt t="71433" x="4624388" y="3621088"/>
          <p14:tracePt t="71435" x="4608513" y="3621088"/>
          <p14:tracePt t="71437" x="4600575" y="3629025"/>
          <p14:tracePt t="71439" x="4592638" y="3629025"/>
          <p14:tracePt t="71441" x="4576763" y="3629025"/>
          <p14:tracePt t="71443" x="4568825" y="3629025"/>
          <p14:tracePt t="71445" x="4552950" y="3629025"/>
          <p14:tracePt t="71448" x="4545013" y="3629025"/>
          <p14:tracePt t="71449" x="4529138" y="3636963"/>
          <p14:tracePt t="71451" x="4521200" y="3636963"/>
          <p14:tracePt t="71453" x="4505325" y="3636963"/>
          <p14:tracePt t="71455" x="4497388" y="3636963"/>
          <p14:tracePt t="71457" x="4489450" y="3636963"/>
          <p14:tracePt t="71459" x="4473575" y="3636963"/>
          <p14:tracePt t="71461" x="4465638" y="3644900"/>
          <p14:tracePt t="71464" x="4449763" y="3644900"/>
          <p14:tracePt t="71465" x="4441825" y="3644900"/>
          <p14:tracePt t="71467" x="4425950" y="3644900"/>
          <p14:tracePt t="71469" x="4418013" y="3644900"/>
          <p14:tracePt t="71471" x="4402138" y="3652838"/>
          <p14:tracePt t="71473" x="4394200" y="3652838"/>
          <p14:tracePt t="71475" x="4378325" y="3652838"/>
          <p14:tracePt t="71477" x="4362450" y="3652838"/>
          <p14:tracePt t="71480" x="4352925" y="3652838"/>
          <p14:tracePt t="71481" x="4337050" y="3660775"/>
          <p14:tracePt t="71483" x="4321175" y="3660775"/>
          <p14:tracePt t="71485" x="4313238" y="3660775"/>
          <p14:tracePt t="71487" x="4297363" y="3660775"/>
          <p14:tracePt t="71489" x="4281488" y="3660775"/>
          <p14:tracePt t="71491" x="4273550" y="3660775"/>
          <p14:tracePt t="71493" x="4257675" y="3660775"/>
          <p14:tracePt t="71495" x="4241800" y="3660775"/>
          <p14:tracePt t="71498" x="4225925" y="3660775"/>
          <p14:tracePt t="71499" x="4217988" y="3660775"/>
          <p14:tracePt t="71501" x="4202113" y="3660775"/>
          <p14:tracePt t="71503" x="4186238" y="3668713"/>
          <p14:tracePt t="71505" x="4170363" y="3668713"/>
          <p14:tracePt t="71507" x="4154488" y="3668713"/>
          <p14:tracePt t="71509" x="4138613" y="3668713"/>
          <p14:tracePt t="71511" x="4122738" y="3668713"/>
          <p14:tracePt t="71514" x="4106863" y="3668713"/>
          <p14:tracePt t="71515" x="4090988" y="3668713"/>
          <p14:tracePt t="71517" x="4075113" y="3668713"/>
          <p14:tracePt t="71519" x="4059238" y="3668713"/>
          <p14:tracePt t="71521" x="4043363" y="3668713"/>
          <p14:tracePt t="71523" x="4027488" y="3668713"/>
          <p14:tracePt t="71525" x="4011613" y="3668713"/>
          <p14:tracePt t="71527" x="3994150" y="3668713"/>
          <p14:tracePt t="71530" x="3978275" y="3668713"/>
          <p14:tracePt t="71531" x="3962400" y="3668713"/>
          <p14:tracePt t="71533" x="3946525" y="3660775"/>
          <p14:tracePt t="71536" x="3922713" y="3660775"/>
          <p14:tracePt t="71537" x="3906838" y="3660775"/>
          <p14:tracePt t="71539" x="3890963" y="3660775"/>
          <p14:tracePt t="71541" x="3867150" y="3660775"/>
          <p14:tracePt t="71543" x="3851275" y="3660775"/>
          <p14:tracePt t="71545" x="3827463" y="3660775"/>
          <p14:tracePt t="71548" x="3811588" y="3652838"/>
          <p14:tracePt t="71549" x="3787775" y="3652838"/>
          <p14:tracePt t="71551" x="3763963" y="3652838"/>
          <p14:tracePt t="71553" x="3740150" y="3652838"/>
          <p14:tracePt t="71555" x="3716338" y="3644900"/>
          <p14:tracePt t="71557" x="3692525" y="3644900"/>
          <p14:tracePt t="71559" x="3668713" y="3644900"/>
          <p14:tracePt t="71561" x="3643313" y="3644900"/>
          <p14:tracePt t="71564" x="3619500" y="3636963"/>
          <p14:tracePt t="71566" x="3595688" y="3636963"/>
          <p14:tracePt t="71567" x="3571875" y="3636963"/>
          <p14:tracePt t="71569" x="3548063" y="3636963"/>
          <p14:tracePt t="71571" x="3524250" y="3636963"/>
          <p14:tracePt t="71573" x="3492500" y="3629025"/>
          <p14:tracePt t="71575" x="3468688" y="3629025"/>
          <p14:tracePt t="71577" x="3444875" y="3629025"/>
          <p14:tracePt t="71579" x="3421063" y="3629025"/>
          <p14:tracePt t="71583" x="3397250" y="3629025"/>
          <p14:tracePt t="71583" x="3373438" y="3629025"/>
          <p14:tracePt t="71585" x="3349625" y="3629025"/>
          <p14:tracePt t="71587" x="3325813" y="3629025"/>
          <p14:tracePt t="71589" x="3300413" y="3629025"/>
          <p14:tracePt t="71591" x="3276600" y="3629025"/>
          <p14:tracePt t="71593" x="3252788" y="3629025"/>
          <p14:tracePt t="71595" x="3236913" y="3629025"/>
          <p14:tracePt t="71598" x="3213100" y="3629025"/>
          <p14:tracePt t="71599" x="3189288" y="3629025"/>
          <p14:tracePt t="71601" x="3173413" y="3629025"/>
          <p14:tracePt t="71603" x="3157538" y="3629025"/>
          <p14:tracePt t="71605" x="3133725" y="3629025"/>
          <p14:tracePt t="71607" x="3117850" y="3629025"/>
          <p14:tracePt t="71609" x="3101975" y="3629025"/>
          <p14:tracePt t="71611" x="3086100" y="3629025"/>
          <p14:tracePt t="71614" x="3070225" y="3629025"/>
          <p14:tracePt t="71615" x="3054350" y="3629025"/>
          <p14:tracePt t="71618" x="3038475" y="3629025"/>
          <p14:tracePt t="71619" x="3030538" y="3629025"/>
          <p14:tracePt t="71621" x="3014663" y="3629025"/>
          <p14:tracePt t="71623" x="2998788" y="3629025"/>
          <p14:tracePt t="71625" x="2990850" y="3629025"/>
          <p14:tracePt t="71627" x="2974975" y="3629025"/>
          <p14:tracePt t="71629" x="2957513" y="3629025"/>
          <p14:tracePt t="71631" x="2949575" y="3629025"/>
          <p14:tracePt t="71633" x="2933700" y="3629025"/>
          <p14:tracePt t="71635" x="2925763" y="3629025"/>
          <p14:tracePt t="71637" x="2917825" y="3629025"/>
          <p14:tracePt t="71639" x="2901950" y="3629025"/>
          <p14:tracePt t="71641" x="2894013" y="3629025"/>
          <p14:tracePt t="71643" x="2886075" y="3629025"/>
          <p14:tracePt t="71646" x="2870200" y="3629025"/>
          <p14:tracePt t="71648" x="2862263" y="3629025"/>
          <p14:tracePt t="71649" x="2854325" y="3629025"/>
          <p14:tracePt t="71651" x="2846388" y="3621088"/>
          <p14:tracePt t="71653" x="2838450" y="3621088"/>
          <p14:tracePt t="71655" x="2822575" y="3621088"/>
          <p14:tracePt t="71657" x="2814638" y="3621088"/>
          <p14:tracePt t="71659" x="2806700" y="3621088"/>
          <p14:tracePt t="71661" x="2798763" y="3621088"/>
          <p14:tracePt t="71664" x="2790825" y="3621088"/>
          <p14:tracePt t="71665" x="2782888" y="3629025"/>
          <p14:tracePt t="71667" x="2774950" y="3629025"/>
          <p14:tracePt t="71669" x="2767013" y="3629025"/>
          <p14:tracePt t="71671" x="2759075" y="3629025"/>
          <p14:tracePt t="71673" x="2751138" y="3629025"/>
          <p14:tracePt t="71675" x="2735263" y="3629025"/>
          <p14:tracePt t="71677" x="2727325" y="3629025"/>
          <p14:tracePt t="71679" x="2719388" y="3629025"/>
          <p14:tracePt t="71681" x="2711450" y="3629025"/>
          <p14:tracePt t="71683" x="2703513" y="3629025"/>
          <p14:tracePt t="71685" x="2695575" y="3629025"/>
          <p14:tracePt t="71687" x="2687638" y="3629025"/>
          <p14:tracePt t="71689" x="2679700" y="3629025"/>
          <p14:tracePt t="71691" x="2663825" y="3629025"/>
          <p14:tracePt t="71693" x="2655888" y="3629025"/>
          <p14:tracePt t="71696" x="2647950" y="3629025"/>
          <p14:tracePt t="71697" x="2640013" y="3629025"/>
          <p14:tracePt t="71699" x="2624138" y="3629025"/>
          <p14:tracePt t="71701" x="2616200" y="3629025"/>
          <p14:tracePt t="71704" x="2598738" y="3629025"/>
          <p14:tracePt t="71705" x="2590800" y="3629025"/>
          <p14:tracePt t="71707" x="2582863" y="3629025"/>
          <p14:tracePt t="71709" x="2566988" y="3629025"/>
          <p14:tracePt t="71711" x="2559050" y="3629025"/>
          <p14:tracePt t="71714" x="2551113" y="3629025"/>
          <p14:tracePt t="71715" x="2535238" y="3629025"/>
          <p14:tracePt t="71717" x="2527300" y="3629025"/>
          <p14:tracePt t="71719" x="2511425" y="3629025"/>
          <p14:tracePt t="71721" x="2503488" y="3629025"/>
          <p14:tracePt t="71723" x="2495550" y="3629025"/>
          <p14:tracePt t="71725" x="2479675" y="3629025"/>
          <p14:tracePt t="71727" x="2471738" y="3629025"/>
          <p14:tracePt t="71729" x="2463800" y="3629025"/>
          <p14:tracePt t="71731" x="2447925" y="3629025"/>
          <p14:tracePt t="71733" x="2439988" y="3629025"/>
          <p14:tracePt t="71735" x="2432050" y="3629025"/>
          <p14:tracePt t="71737" x="2416175" y="3629025"/>
          <p14:tracePt t="71739" x="2408238" y="3629025"/>
          <p14:tracePt t="71741" x="2400300" y="3629025"/>
          <p14:tracePt t="71743" x="2384425" y="3629025"/>
          <p14:tracePt t="71745" x="2376488" y="3629025"/>
          <p14:tracePt t="71747" x="2368550" y="3629025"/>
          <p14:tracePt t="71749" x="2360613" y="3629025"/>
          <p14:tracePt t="71751" x="2352675" y="3629025"/>
          <p14:tracePt t="71753" x="2336800" y="3629025"/>
          <p14:tracePt t="71755" x="2328863" y="3629025"/>
          <p14:tracePt t="71757" x="2320925" y="3621088"/>
          <p14:tracePt t="71759" x="2312988" y="3621088"/>
          <p14:tracePt t="71761" x="2305050" y="3621088"/>
          <p14:tracePt t="71763" x="2297113" y="3621088"/>
          <p14:tracePt t="71765" x="2289175" y="3621088"/>
          <p14:tracePt t="71767" x="2281238" y="3621088"/>
          <p14:tracePt t="71769" x="2273300" y="3621088"/>
          <p14:tracePt t="71771" x="2265363" y="3621088"/>
          <p14:tracePt t="71773" x="2255838" y="3621088"/>
          <p14:tracePt t="71775" x="2247900" y="3621088"/>
          <p14:tracePt t="71777" x="2239963" y="3621088"/>
          <p14:tracePt t="71779" x="2232025" y="3621088"/>
          <p14:tracePt t="71781" x="2224088" y="3621088"/>
          <p14:tracePt t="71785" x="2216150" y="3621088"/>
          <p14:tracePt t="71787" x="2208213" y="3621088"/>
          <p14:tracePt t="71789" x="2200275" y="3621088"/>
          <p14:tracePt t="71793" x="2192338" y="3621088"/>
          <p14:tracePt t="71795" x="2184400" y="3621088"/>
          <p14:tracePt t="71797" x="2176463" y="3621088"/>
          <p14:tracePt t="71801" x="2168525" y="3621088"/>
          <p14:tracePt t="71803" x="2160588" y="3621088"/>
          <p14:tracePt t="71807" x="2152650" y="3621088"/>
          <p14:tracePt t="71809" x="2144713" y="3621088"/>
          <p14:tracePt t="71813" x="2136775" y="3621088"/>
          <p14:tracePt t="71815" x="2128838" y="3621088"/>
          <p14:tracePt t="71819" x="2120900" y="3629025"/>
          <p14:tracePt t="71821" x="2112963" y="3629025"/>
          <p14:tracePt t="71825" x="2105025" y="3629025"/>
          <p14:tracePt t="71830" x="2097088" y="3629025"/>
          <p14:tracePt t="71833" x="2089150" y="3629025"/>
          <p14:tracePt t="71835" x="2081213" y="3629025"/>
          <p14:tracePt t="71839" x="2073275" y="3629025"/>
          <p14:tracePt t="71843" x="2065338" y="3629025"/>
          <p14:tracePt t="71849" x="2057400" y="3629025"/>
          <p14:tracePt t="71853" x="2049463" y="3629025"/>
          <p14:tracePt t="71859" x="2041525" y="3629025"/>
          <p14:tracePt t="71865" x="2033588" y="3629025"/>
          <p14:tracePt t="71873" x="2025650" y="3629025"/>
          <p14:tracePt t="71880" x="2017713" y="3629025"/>
          <p14:tracePt t="71885" x="2009775" y="3629025"/>
          <p14:tracePt t="71893" x="2001838" y="3629025"/>
          <p14:tracePt t="71897" x="1993900" y="3629025"/>
          <p14:tracePt t="71903" x="1985963" y="3629025"/>
          <p14:tracePt t="71907" x="1978025" y="3629025"/>
          <p14:tracePt t="71911" x="1970088" y="3629025"/>
          <p14:tracePt t="71915" x="1962150" y="3629025"/>
          <p14:tracePt t="71919" x="1954213" y="3629025"/>
          <p14:tracePt t="71921" x="1946275" y="3629025"/>
          <p14:tracePt t="71925" x="1938338" y="3629025"/>
          <p14:tracePt t="71927" x="1938338" y="3636963"/>
          <p14:tracePt t="71930" x="1930400" y="3636963"/>
          <p14:tracePt t="71933" x="1922463" y="3636963"/>
          <p14:tracePt t="71938" x="1912938" y="3636963"/>
          <p14:tracePt t="71940" x="1905000" y="3636963"/>
          <p14:tracePt t="71944" x="1897063" y="3636963"/>
          <p14:tracePt t="71948" x="1889125" y="3636963"/>
          <p14:tracePt t="71950" x="1889125" y="3644900"/>
          <p14:tracePt t="71952" x="1881188" y="3644900"/>
          <p14:tracePt t="71956" x="1873250" y="3644900"/>
          <p14:tracePt t="71958" x="1865313" y="3644900"/>
          <p14:tracePt t="71965" x="1857375" y="3644900"/>
          <p14:tracePt t="71966" x="1857375" y="3652838"/>
          <p14:tracePt t="71968" x="1849438" y="3652838"/>
          <p14:tracePt t="71972" x="1841500" y="3652838"/>
          <p14:tracePt t="71978" x="1833563" y="3652838"/>
          <p14:tracePt t="71984" x="1825625" y="3652838"/>
          <p14:tracePt t="71992" x="1817688" y="3652838"/>
          <p14:tracePt t="72002" x="1809750" y="3652838"/>
          <p14:tracePt t="72004" x="1809750" y="3660775"/>
          <p14:tracePt t="72330" x="1817688" y="3660775"/>
          <p14:tracePt t="72338" x="1825625" y="3660775"/>
          <p14:tracePt t="72344" x="1833563" y="3660775"/>
          <p14:tracePt t="72349" x="1841500" y="3652838"/>
          <p14:tracePt t="72352" x="1849438" y="3652838"/>
          <p14:tracePt t="72356" x="1857375" y="3652838"/>
          <p14:tracePt t="72358" x="1865313" y="3652838"/>
          <p14:tracePt t="72362" x="1873250" y="3652838"/>
          <p14:tracePt t="72366" x="1881188" y="3644900"/>
          <p14:tracePt t="72368" x="1889125" y="3644900"/>
          <p14:tracePt t="72372" x="1897063" y="3644900"/>
          <p14:tracePt t="72374" x="1905000" y="3644900"/>
          <p14:tracePt t="72379" x="1912938" y="3644900"/>
          <p14:tracePt t="72382" x="1930400" y="3644900"/>
          <p14:tracePt t="72386" x="1938338" y="3644900"/>
          <p14:tracePt t="72388" x="1946275" y="3636963"/>
          <p14:tracePt t="72390" x="1954213" y="3636963"/>
          <p14:tracePt t="72392" x="1962150" y="3636963"/>
          <p14:tracePt t="72396" x="1970088" y="3636963"/>
          <p14:tracePt t="72399" x="1978025" y="3636963"/>
          <p14:tracePt t="72401" x="1985963" y="3636963"/>
          <p14:tracePt t="72402" x="1993900" y="3636963"/>
          <p14:tracePt t="72406" x="2001838" y="3636963"/>
          <p14:tracePt t="72408" x="2009775" y="3636963"/>
          <p14:tracePt t="72410" x="2017713" y="3636963"/>
          <p14:tracePt t="72412" x="2025650" y="3636963"/>
          <p14:tracePt t="72416" x="2033588" y="3636963"/>
          <p14:tracePt t="72418" x="2041525" y="3636963"/>
          <p14:tracePt t="72420" x="2049463" y="3636963"/>
          <p14:tracePt t="72422" x="2057400" y="3636963"/>
          <p14:tracePt t="72424" x="2065338" y="3636963"/>
          <p14:tracePt t="72426" x="2073275" y="3636963"/>
          <p14:tracePt t="72432" x="2089150" y="3636963"/>
          <p14:tracePt t="72434" x="2097088" y="3636963"/>
          <p14:tracePt t="72436" x="2105025" y="3636963"/>
          <p14:tracePt t="72438" x="2112963" y="3636963"/>
          <p14:tracePt t="72440" x="2120900" y="3636963"/>
          <p14:tracePt t="72442" x="2128838" y="3636963"/>
          <p14:tracePt t="72446" x="2136775" y="3636963"/>
          <p14:tracePt t="72448" x="2144713" y="3636963"/>
          <p14:tracePt t="72452" x="2152650" y="3636963"/>
          <p14:tracePt t="72454" x="2160588" y="3636963"/>
          <p14:tracePt t="72456" x="2160588" y="3644900"/>
          <p14:tracePt t="72458" x="2168525" y="3644900"/>
          <p14:tracePt t="72460" x="2176463" y="3644900"/>
          <p14:tracePt t="72465" x="2184400" y="3644900"/>
          <p14:tracePt t="72468" x="2192338" y="3644900"/>
          <p14:tracePt t="72472" x="2200275" y="3644900"/>
          <p14:tracePt t="72476" x="2208213" y="3644900"/>
          <p14:tracePt t="72482" x="2216150" y="3644900"/>
          <p14:tracePt t="72486" x="2224088" y="3644900"/>
          <p14:tracePt t="72492" x="2232025" y="3644900"/>
          <p14:tracePt t="72498" x="2239963" y="3644900"/>
          <p14:tracePt t="72504" x="2247900" y="3644900"/>
          <p14:tracePt t="72510" x="2255838" y="3644900"/>
          <p14:tracePt t="72516" x="2265363" y="3644900"/>
          <p14:tracePt t="72522" x="2273300" y="3644900"/>
          <p14:tracePt t="72532" x="2281238" y="3644900"/>
          <p14:tracePt t="72540" x="2289175" y="3644900"/>
          <p14:tracePt t="72550" x="2297113" y="3644900"/>
          <p14:tracePt t="72560" x="2305050" y="3644900"/>
          <p14:tracePt t="72572" x="2312988" y="3644900"/>
          <p14:tracePt t="72588" x="2320925" y="3644900"/>
          <p14:tracePt t="72976" x="2320925" y="3652838"/>
          <p14:tracePt t="72994" x="2312988" y="3652838"/>
          <p14:tracePt t="73002" x="2305050" y="3652838"/>
          <p14:tracePt t="73006" x="2297113" y="3652838"/>
          <p14:tracePt t="73010" x="2289175" y="3652838"/>
          <p14:tracePt t="73012" x="2281238" y="3660775"/>
          <p14:tracePt t="73016" x="2273300" y="3660775"/>
          <p14:tracePt t="73018" x="2265363" y="3660775"/>
          <p14:tracePt t="73022" x="2255838" y="3660775"/>
          <p14:tracePt t="73024" x="2247900" y="3660775"/>
          <p14:tracePt t="73026" x="2239963" y="3660775"/>
          <p14:tracePt t="73028" x="2232025" y="3660775"/>
          <p14:tracePt t="73032" x="2224088" y="3660775"/>
          <p14:tracePt t="73034" x="2216150" y="3660775"/>
          <p14:tracePt t="73036" x="2208213" y="3660775"/>
          <p14:tracePt t="73038" x="2200275" y="3660775"/>
          <p14:tracePt t="73040" x="2192338" y="3660775"/>
          <p14:tracePt t="73042" x="2184400" y="3660775"/>
          <p14:tracePt t="73044" x="2176463" y="3660775"/>
          <p14:tracePt t="73049" x="2168525" y="3660775"/>
          <p14:tracePt t="73051" x="2160588" y="3660775"/>
          <p14:tracePt t="73052" x="2152650" y="3660775"/>
          <p14:tracePt t="73054" x="2144713" y="3660775"/>
          <p14:tracePt t="73056" x="2136775" y="3660775"/>
          <p14:tracePt t="73058" x="2128838" y="3660775"/>
          <p14:tracePt t="73062" x="2120900" y="3660775"/>
          <p14:tracePt t="73065" x="2112963" y="3660775"/>
          <p14:tracePt t="73067" x="2105025" y="3660775"/>
          <p14:tracePt t="73068" x="2097088" y="3660775"/>
          <p14:tracePt t="73070" x="2089150" y="3660775"/>
          <p14:tracePt t="73074" x="2081213" y="3660775"/>
          <p14:tracePt t="73076" x="2073275" y="3660775"/>
          <p14:tracePt t="73080" x="2065338" y="3652838"/>
          <p14:tracePt t="73083" x="2057400" y="3652838"/>
          <p14:tracePt t="73086" x="2049463" y="3652838"/>
          <p14:tracePt t="73090" x="2041525" y="3652838"/>
          <p14:tracePt t="73099" x="2033588" y="3652838"/>
          <p14:tracePt t="73104" x="2025650" y="3652838"/>
          <p14:tracePt t="73116" x="2017713" y="3652838"/>
          <p14:tracePt t="73128" x="2009775" y="3652838"/>
          <p14:tracePt t="73138" x="2009775" y="3660775"/>
          <p14:tracePt t="73146" x="2001838" y="3660775"/>
          <p14:tracePt t="73162" x="1993900" y="3668713"/>
          <p14:tracePt t="73172" x="1985963" y="3668713"/>
          <p14:tracePt t="73176" x="1985963" y="3676650"/>
          <p14:tracePt t="73181" x="1978025" y="3676650"/>
          <p14:tracePt t="73186" x="1970088" y="3676650"/>
          <p14:tracePt t="73190" x="1970088" y="3684588"/>
          <p14:tracePt t="73195" x="1962150" y="3684588"/>
          <p14:tracePt t="73200" x="1954213" y="3684588"/>
          <p14:tracePt t="73208" x="1946275" y="3684588"/>
          <p14:tracePt t="73215" x="1946275" y="3692525"/>
          <p14:tracePt t="73218" x="1938338" y="3692525"/>
          <p14:tracePt t="73232" x="1930400" y="3692525"/>
          <p14:tracePt t="73265" x="1922463" y="3692525"/>
          <p14:tracePt t="73271" x="1922463" y="3700463"/>
          <p14:tracePt t="74028" x="1930400" y="3700463"/>
          <p14:tracePt t="74031" x="1930400" y="3692525"/>
          <p14:tracePt t="74072" x="1930400" y="3684588"/>
          <p14:tracePt t="74081" x="1938338" y="3684588"/>
          <p14:tracePt t="74086" x="1938338" y="3676650"/>
          <p14:tracePt t="74098" x="1946275" y="3668713"/>
          <p14:tracePt t="74106" x="1946275" y="3660775"/>
          <p14:tracePt t="74110" x="1954213" y="3660775"/>
          <p14:tracePt t="74116" x="1954213" y="3652838"/>
          <p14:tracePt t="74122" x="1962150" y="3644900"/>
          <p14:tracePt t="74133" x="1970088" y="3636963"/>
          <p14:tracePt t="74140" x="1970088" y="3629025"/>
          <p14:tracePt t="74146" x="1978025" y="3629025"/>
          <p14:tracePt t="74152" x="1978025" y="3621088"/>
          <p14:tracePt t="74182" x="1978025" y="3613150"/>
          <p14:tracePt t="74788" x="1978025" y="3605213"/>
          <p14:tracePt t="74974" x="1978025" y="3595688"/>
          <p14:tracePt t="74998" x="1978025" y="3587750"/>
          <p14:tracePt t="75012" x="1978025" y="3579813"/>
          <p14:tracePt t="75015" x="1970088" y="3579813"/>
          <p14:tracePt t="75024" x="1970088" y="3571875"/>
          <p14:tracePt t="75037" x="1970088" y="3563938"/>
          <p14:tracePt t="75051" x="1970088" y="3556000"/>
          <p14:tracePt t="75067" x="1970088" y="3548063"/>
          <p14:tracePt t="75230" x="1970088" y="3556000"/>
          <p14:tracePt t="75245" x="1978025" y="3563938"/>
          <p14:tracePt t="75254" x="1978025" y="3571875"/>
          <p14:tracePt t="75262" x="1985963" y="3579813"/>
          <p14:tracePt t="75283" x="2001838" y="3595688"/>
          <p14:tracePt t="75290" x="2001838" y="3605213"/>
          <p14:tracePt t="75296" x="2009775" y="3605213"/>
          <p14:tracePt t="75305" x="2009775" y="3613150"/>
          <p14:tracePt t="75317" x="2017713" y="3613150"/>
          <p14:tracePt t="75584" x="2009775" y="3605213"/>
          <p14:tracePt t="75608" x="2009775" y="3595688"/>
          <p14:tracePt t="75630" x="2009775" y="3587750"/>
          <p14:tracePt t="75660" x="2009775" y="3579813"/>
          <p14:tracePt t="75820" x="2009775" y="3571875"/>
          <p14:tracePt t="76662" x="2009775" y="3579813"/>
          <p14:tracePt t="76668" x="2017713" y="3587750"/>
          <p14:tracePt t="76674" x="2017713" y="3595688"/>
          <p14:tracePt t="76678" x="2025650" y="3595688"/>
          <p14:tracePt t="76681" x="2025650" y="3605213"/>
          <p14:tracePt t="76690" x="2025650" y="3613150"/>
          <p14:tracePt t="76694" x="2033588" y="3613150"/>
          <p14:tracePt t="76700" x="2033588" y="3621088"/>
          <p14:tracePt t="76710" x="2033588" y="3629025"/>
          <p14:tracePt t="76720" x="2041525" y="3629025"/>
          <p14:tracePt t="76726" x="2041525" y="3636963"/>
          <p14:tracePt t="76805" x="2033588" y="3636963"/>
          <p14:tracePt t="76818" x="2033588" y="3644900"/>
          <p14:tracePt t="76834" x="2033588" y="3652838"/>
          <p14:tracePt t="76846" x="2025650" y="3652838"/>
          <p14:tracePt t="76876" x="2025650" y="3660775"/>
          <p14:tracePt t="76909" x="2017713" y="3668713"/>
          <p14:tracePt t="76926" x="2009775" y="3668713"/>
          <p14:tracePt t="76931" x="2009775" y="3676650"/>
          <p14:tracePt t="76938" x="2001838" y="3676650"/>
          <p14:tracePt t="76948" x="1993900" y="3676650"/>
          <p14:tracePt t="76954" x="1985963" y="3676650"/>
          <p14:tracePt t="76958" x="1985963" y="3684588"/>
          <p14:tracePt t="76962" x="1978025" y="3684588"/>
          <p14:tracePt t="76968" x="1970088" y="3684588"/>
          <p14:tracePt t="76976" x="1962150" y="3684588"/>
          <p14:tracePt t="77118" x="1970088" y="3684588"/>
          <p14:tracePt t="77124" x="1978025" y="3684588"/>
          <p14:tracePt t="77128" x="1985963" y="3684588"/>
          <p14:tracePt t="77132" x="1993900" y="3684588"/>
          <p14:tracePt t="77134" x="2001838" y="3684588"/>
          <p14:tracePt t="77138" x="2009775" y="3684588"/>
          <p14:tracePt t="77142" x="2017713" y="3692525"/>
          <p14:tracePt t="77147" x="2025650" y="3692525"/>
          <p14:tracePt t="77150" x="2033588" y="3692525"/>
          <p14:tracePt t="77152" x="2041525" y="3692525"/>
          <p14:tracePt t="77156" x="2049463" y="3692525"/>
          <p14:tracePt t="77157" x="2057400" y="3700463"/>
          <p14:tracePt t="77161" x="2065338" y="3700463"/>
          <p14:tracePt t="77165" x="2073275" y="3700463"/>
          <p14:tracePt t="77167" x="2081213" y="3700463"/>
          <p14:tracePt t="77171" x="2089150" y="3708400"/>
          <p14:tracePt t="77173" x="2097088" y="3708400"/>
          <p14:tracePt t="77178" x="2105025" y="3708400"/>
          <p14:tracePt t="77179" x="2112963" y="3708400"/>
          <p14:tracePt t="77183" x="2120900" y="3708400"/>
          <p14:tracePt t="77185" x="2128838" y="3716338"/>
          <p14:tracePt t="77187" x="2136775" y="3716338"/>
          <p14:tracePt t="77191" x="2144713" y="3716338"/>
          <p14:tracePt t="77193" x="2152650" y="3716338"/>
          <p14:tracePt t="77195" x="2152650" y="3724275"/>
          <p14:tracePt t="77197" x="2160588" y="3724275"/>
          <p14:tracePt t="77199" x="2168525" y="3724275"/>
          <p14:tracePt t="77203" x="2176463" y="3724275"/>
          <p14:tracePt t="77205" x="2184400" y="3724275"/>
          <p14:tracePt t="77207" x="2184400" y="3732213"/>
          <p14:tracePt t="77209" x="2192338" y="3732213"/>
          <p14:tracePt t="77214" x="2200275" y="3732213"/>
          <p14:tracePt t="77215" x="2208213" y="3732213"/>
          <p14:tracePt t="77219" x="2216150" y="3732213"/>
          <p14:tracePt t="77221" x="2216150" y="3740150"/>
          <p14:tracePt t="77223" x="2224088" y="3740150"/>
          <p14:tracePt t="77225" x="2232025" y="3740150"/>
          <p14:tracePt t="77230" x="2239963" y="3740150"/>
          <p14:tracePt t="77232" x="2247900" y="3740150"/>
          <p14:tracePt t="77235" x="2255838" y="3740150"/>
          <p14:tracePt t="77239" x="2265363" y="3740150"/>
          <p14:tracePt t="77243" x="2273300" y="3740150"/>
          <p14:tracePt t="77248" x="2281238" y="3740150"/>
          <p14:tracePt t="77255" x="2289175" y="3732213"/>
          <p14:tracePt t="77266" x="2297113" y="3732213"/>
          <p14:tracePt t="77278" x="2305050" y="3724275"/>
          <p14:tracePt t="77284" x="2305050" y="3716338"/>
          <p14:tracePt t="77288" x="2305050" y="3708400"/>
          <p14:tracePt t="77292" x="2305050" y="3700463"/>
          <p14:tracePt t="77294" x="2312988" y="3692525"/>
          <p14:tracePt t="77296" x="2312988" y="3684588"/>
          <p14:tracePt t="77298" x="2312988" y="3676650"/>
          <p14:tracePt t="77300" x="2312988" y="3668713"/>
          <p14:tracePt t="77304" x="2312988" y="3652838"/>
          <p14:tracePt t="77306" x="2312988" y="3644900"/>
          <p14:tracePt t="77308" x="2312988" y="3629025"/>
          <p14:tracePt t="77310" x="2312988" y="3621088"/>
          <p14:tracePt t="77312" x="2312988" y="3613150"/>
          <p14:tracePt t="77315" x="2312988" y="3595688"/>
          <p14:tracePt t="77318" x="2312988" y="3579813"/>
          <p14:tracePt t="77320" x="2312988" y="3571875"/>
          <p14:tracePt t="77322" x="2312988" y="3556000"/>
          <p14:tracePt t="77324" x="2312988" y="3548063"/>
          <p14:tracePt t="77326" x="2305050" y="3540125"/>
          <p14:tracePt t="77328" x="2305050" y="3524250"/>
          <p14:tracePt t="77332" x="2305050" y="3508375"/>
          <p14:tracePt t="77334" x="2297113" y="3492500"/>
          <p14:tracePt t="77336" x="2297113" y="3476625"/>
          <p14:tracePt t="77338" x="2297113" y="3468688"/>
          <p14:tracePt t="77340" x="2289175" y="3452813"/>
          <p14:tracePt t="77342" x="2289175" y="3436938"/>
          <p14:tracePt t="77344" x="2281238" y="3421063"/>
          <p14:tracePt t="77346" x="2281238" y="3413125"/>
          <p14:tracePt t="77349" x="2273300" y="3397250"/>
          <p14:tracePt t="77352" x="2273300" y="3365500"/>
          <p14:tracePt t="77354" x="2265363" y="3349625"/>
          <p14:tracePt t="77356" x="2265363" y="3333750"/>
          <p14:tracePt t="77358" x="2255838" y="3309938"/>
          <p14:tracePt t="77360" x="2247900" y="3294063"/>
          <p14:tracePt t="77362" x="2247900" y="3278188"/>
          <p14:tracePt t="77366" x="2232025" y="3236913"/>
          <p14:tracePt t="77368" x="2232025" y="3221038"/>
          <p14:tracePt t="77371" x="2224088" y="3197225"/>
          <p14:tracePt t="77372" x="2216150" y="3181350"/>
          <p14:tracePt t="77374" x="2208213" y="3157538"/>
          <p14:tracePt t="77376" x="2200275" y="3141663"/>
          <p14:tracePt t="77378" x="2192338" y="3117850"/>
          <p14:tracePt t="77380" x="2184400" y="3101975"/>
          <p14:tracePt t="77382" x="2176463" y="3086100"/>
          <p14:tracePt t="77384" x="2160588" y="3062288"/>
          <p14:tracePt t="77388" x="2144713" y="3022600"/>
          <p14:tracePt t="77390" x="2136775" y="3006725"/>
          <p14:tracePt t="77392" x="2120900" y="2982913"/>
          <p14:tracePt t="77394" x="2112963" y="2959100"/>
          <p14:tracePt t="77395" x="2097088" y="2943225"/>
          <p14:tracePt t="77398" x="2089150" y="2919413"/>
          <p14:tracePt t="77400" x="2073275" y="2901950"/>
          <p14:tracePt t="77403" x="2065338" y="2878138"/>
          <p14:tracePt t="77404" x="2057400" y="2862263"/>
          <p14:tracePt t="77405" x="2041525" y="2838450"/>
          <p14:tracePt t="77407" x="2033588" y="2814638"/>
          <p14:tracePt t="77409" x="2025650" y="2798763"/>
          <p14:tracePt t="77411" x="2017713" y="2774950"/>
          <p14:tracePt t="77414" x="2001838" y="2759075"/>
          <p14:tracePt t="77416" x="1993900" y="2735263"/>
          <p14:tracePt t="77418" x="1978025" y="2719388"/>
          <p14:tracePt t="77420" x="1970088" y="2695575"/>
          <p14:tracePt t="77421" x="1962150" y="2679700"/>
          <p14:tracePt t="77423" x="1946275" y="2655888"/>
          <p14:tracePt t="77425" x="1938338" y="2632075"/>
          <p14:tracePt t="77427" x="1930400" y="2616200"/>
          <p14:tracePt t="77430" x="1922463" y="2592388"/>
          <p14:tracePt t="77431" x="1905000" y="2566988"/>
          <p14:tracePt t="77434" x="1897063" y="2543175"/>
          <p14:tracePt t="77436" x="1889125" y="2519363"/>
          <p14:tracePt t="77437" x="1881188" y="2487613"/>
          <p14:tracePt t="77439" x="1873250" y="2463800"/>
          <p14:tracePt t="77441" x="1857375" y="2432050"/>
          <p14:tracePt t="77443" x="1849438" y="2400300"/>
          <p14:tracePt t="77445" x="1841500" y="2376488"/>
          <p14:tracePt t="77448" x="1825625" y="2344738"/>
          <p14:tracePt t="77450" x="1817688" y="2312988"/>
          <p14:tracePt t="77452" x="1801813" y="2281238"/>
          <p14:tracePt t="77454" x="1793875" y="2249488"/>
          <p14:tracePt t="77455" x="1778000" y="2216150"/>
          <p14:tracePt t="77458" x="1770063" y="2184400"/>
          <p14:tracePt t="77459" x="1762125" y="2152650"/>
          <p14:tracePt t="77461" x="1746250" y="2120900"/>
          <p14:tracePt t="77464" x="1730375" y="2089150"/>
          <p14:tracePt t="77466" x="1722438" y="2057400"/>
          <p14:tracePt t="77468" x="1706563" y="2025650"/>
          <p14:tracePt t="77469" x="1698625" y="1993900"/>
          <p14:tracePt t="77472" x="1682750" y="1962150"/>
          <p14:tracePt t="77474" x="1666875" y="1930400"/>
          <p14:tracePt t="77475" x="1651000" y="1898650"/>
          <p14:tracePt t="77477" x="1643063" y="1865313"/>
          <p14:tracePt t="77479" x="1627188" y="1841500"/>
          <p14:tracePt t="77481" x="1611313" y="1809750"/>
          <p14:tracePt t="77485" x="1603375" y="1778000"/>
          <p14:tracePt t="77487" x="1587500" y="1754188"/>
          <p14:tracePt t="77488" x="1571625" y="1722438"/>
          <p14:tracePt t="77490" x="1554163" y="1690688"/>
          <p14:tracePt t="77491" x="1538288" y="1658938"/>
          <p14:tracePt t="77493" x="1514475" y="1635125"/>
          <p14:tracePt t="77495" x="1498600" y="1603375"/>
          <p14:tracePt t="77498" x="1482725" y="1571625"/>
          <p14:tracePt t="77500" x="1466850" y="1538288"/>
          <p14:tracePt t="77503" x="1443038" y="1506538"/>
          <p14:tracePt t="77504" x="1427163" y="1482725"/>
          <p14:tracePt t="77505" x="1403350" y="1450975"/>
          <p14:tracePt t="77507" x="1379538" y="1419225"/>
          <p14:tracePt t="77509" x="1355725" y="1395413"/>
          <p14:tracePt t="77511" x="1331913" y="1363663"/>
          <p14:tracePt t="77514" x="1308100" y="1331913"/>
          <p14:tracePt t="77515" x="1284288" y="1300163"/>
          <p14:tracePt t="77519" x="1268413" y="1276350"/>
          <p14:tracePt t="77521" x="1244600" y="1244600"/>
          <p14:tracePt t="77522" x="1220788" y="1212850"/>
          <p14:tracePt t="77523" x="1195388" y="1187450"/>
          <p14:tracePt t="77525" x="1171575" y="1155700"/>
          <p14:tracePt t="77527" x="1147763" y="1131888"/>
          <p14:tracePt t="77530" x="1123950" y="1108075"/>
          <p14:tracePt t="77531" x="1100138" y="1084263"/>
          <p14:tracePt t="77534" x="1084263" y="1060450"/>
          <p14:tracePt t="77538" x="1036638" y="1012825"/>
          <p14:tracePt t="77539" x="1012825" y="989013"/>
          <p14:tracePt t="77541" x="996950" y="965200"/>
          <p14:tracePt t="77543" x="973138" y="941388"/>
          <p14:tracePt t="77545" x="957263" y="917575"/>
          <p14:tracePt t="77548" x="933450" y="893763"/>
          <p14:tracePt t="77550" x="909638" y="869950"/>
          <p14:tracePt t="77554" x="868363" y="828675"/>
          <p14:tracePt t="77555" x="852488" y="804863"/>
          <p14:tracePt t="77557" x="836613" y="781050"/>
          <p14:tracePt t="77559" x="812800" y="757238"/>
          <p14:tracePt t="77561" x="796925" y="741363"/>
          <p14:tracePt t="77564" x="773113" y="717550"/>
          <p14:tracePt t="77566" x="757238" y="693738"/>
          <p14:tracePt t="77568" x="733425" y="669925"/>
          <p14:tracePt t="77570" x="717550" y="646113"/>
          <p14:tracePt t="77572" x="701675" y="622300"/>
          <p14:tracePt t="77573" x="677863" y="606425"/>
          <p14:tracePt t="77575" x="661988" y="582613"/>
          <p14:tracePt t="77577" x="638175" y="558800"/>
          <p14:tracePt t="77579" x="622300" y="534988"/>
          <p14:tracePt t="77582" x="598488" y="509588"/>
          <p14:tracePt t="77584" x="574675" y="493713"/>
          <p14:tracePt t="77586" x="558800" y="469900"/>
          <p14:tracePt t="77587" x="534988" y="446088"/>
          <p14:tracePt t="77589" x="517525" y="422275"/>
          <p14:tracePt t="77591" x="493713" y="406400"/>
          <p14:tracePt t="77593" x="477838" y="382588"/>
          <p14:tracePt t="77595" x="454025" y="358775"/>
          <p14:tracePt t="77598" x="430213" y="342900"/>
          <p14:tracePt t="77599" x="406400" y="319088"/>
          <p14:tracePt t="77602" x="390525" y="303213"/>
          <p14:tracePt t="77603" x="366713" y="279400"/>
          <p14:tracePt t="77605" x="350838" y="263525"/>
          <p14:tracePt t="77607" x="327025" y="239713"/>
          <p14:tracePt t="77609" x="303213" y="223838"/>
          <p14:tracePt t="77611" x="287338" y="200025"/>
          <p14:tracePt t="77614" x="263525" y="184150"/>
          <p14:tracePt t="77615" x="239713" y="158750"/>
          <p14:tracePt t="77618" x="215900" y="142875"/>
          <p14:tracePt t="77619" x="192088" y="127000"/>
          <p14:tracePt t="77621" x="166688" y="111125"/>
          <p14:tracePt t="77623" x="150813" y="87313"/>
          <p14:tracePt t="77625" x="127000" y="71438"/>
          <p14:tracePt t="77627" x="103188" y="55563"/>
          <p14:tracePt t="77630" x="87313" y="47625"/>
          <p14:tracePt t="77631" x="63500" y="31750"/>
          <p14:tracePt t="77635" x="39688" y="15875"/>
          <p14:tracePt t="77637" x="15875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D0BA5-3920-47E7-9496-413D0549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reading a text file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7ADA10-E22A-45AF-9BFC-B35D4A02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F570EBB-A13C-4264-810D-CAAF9AACA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70" y="2317071"/>
            <a:ext cx="6677164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#1: open file</a:t>
            </a:r>
            <a:b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 = 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open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'schedule.txt'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kumimoji="0" lang="en-GB" altLang="nl-BE" sz="2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#2: read and display full content file</a:t>
            </a:r>
            <a:b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(file.read())</a:t>
            </a:r>
            <a:b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kumimoji="0" lang="en-GB" altLang="nl-BE" sz="2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#3: close file</a:t>
            </a:r>
            <a:b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file.close()</a:t>
            </a:r>
            <a:endParaRPr kumimoji="0" lang="en-GB" altLang="nl-B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A79D9D8-197B-4E6D-88C9-E4EC36AA7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2"/>
          <a:stretch/>
        </p:blipFill>
        <p:spPr>
          <a:xfrm>
            <a:off x="6819900" y="2498572"/>
            <a:ext cx="5172075" cy="28007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9A17E7-AD46-477C-A8EA-8D58A5DBB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1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562">
        <p:fade/>
      </p:transition>
    </mc:Choice>
    <mc:Fallback xmlns="">
      <p:transition spd="med" advTm="1195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8" x="701675" y="2073275"/>
          <p14:tracePt t="443" x="709613" y="2073275"/>
          <p14:tracePt t="446" x="717550" y="2073275"/>
          <p14:tracePt t="448" x="725488" y="2073275"/>
          <p14:tracePt t="450" x="733425" y="2081213"/>
          <p14:tracePt t="451" x="741363" y="2081213"/>
          <p14:tracePt t="453" x="749300" y="2081213"/>
          <p14:tracePt t="455" x="757238" y="2081213"/>
          <p14:tracePt t="457" x="765175" y="2081213"/>
          <p14:tracePt t="460" x="773113" y="2081213"/>
          <p14:tracePt t="462" x="788988" y="2081213"/>
          <p14:tracePt t="463" x="796925" y="2081213"/>
          <p14:tracePt t="465" x="804863" y="2081213"/>
          <p14:tracePt t="467" x="820738" y="2089150"/>
          <p14:tracePt t="469" x="828675" y="2089150"/>
          <p14:tracePt t="471" x="844550" y="2089150"/>
          <p14:tracePt t="473" x="852488" y="2089150"/>
          <p14:tracePt t="477" x="885825" y="2089150"/>
          <p14:tracePt t="479" x="893763" y="2097088"/>
          <p14:tracePt t="481" x="909638" y="2097088"/>
          <p14:tracePt t="483" x="925513" y="2097088"/>
          <p14:tracePt t="485" x="941388" y="2097088"/>
          <p14:tracePt t="487" x="957263" y="2105025"/>
          <p14:tracePt t="489" x="973138" y="2105025"/>
          <p14:tracePt t="491" x="989013" y="2105025"/>
          <p14:tracePt t="494" x="1004888" y="2112963"/>
          <p14:tracePt t="498" x="1036638" y="2112963"/>
          <p14:tracePt t="499" x="1052513" y="2120900"/>
          <p14:tracePt t="501" x="1068388" y="2120900"/>
          <p14:tracePt t="503" x="1084263" y="2128838"/>
          <p14:tracePt t="505" x="1100138" y="2128838"/>
          <p14:tracePt t="507" x="1116013" y="2136775"/>
          <p14:tracePt t="510" x="1131888" y="2136775"/>
          <p14:tracePt t="512" x="1147763" y="2136775"/>
          <p14:tracePt t="516" x="1179513" y="2144713"/>
          <p14:tracePt t="517" x="1203325" y="2152650"/>
          <p14:tracePt t="519" x="1220788" y="2152650"/>
          <p14:tracePt t="521" x="1236663" y="2160588"/>
          <p14:tracePt t="523" x="1252538" y="2160588"/>
          <p14:tracePt t="528" x="1292225" y="2168525"/>
          <p14:tracePt t="534" x="1339850" y="2184400"/>
          <p14:tracePt t="535" x="1355725" y="2184400"/>
          <p14:tracePt t="538" x="1371600" y="2192338"/>
          <p14:tracePt t="540" x="1387475" y="2200275"/>
          <p14:tracePt t="542" x="1403350" y="2200275"/>
          <p14:tracePt t="545" x="1427163" y="2208213"/>
          <p14:tracePt t="548" x="1443038" y="2216150"/>
          <p14:tracePt t="550" x="1458913" y="2216150"/>
          <p14:tracePt t="551" x="1466850" y="2224088"/>
          <p14:tracePt t="553" x="1482725" y="2224088"/>
          <p14:tracePt t="555" x="1490663" y="2233613"/>
          <p14:tracePt t="557" x="1506538" y="2233613"/>
          <p14:tracePt t="561" x="1530350" y="2241550"/>
          <p14:tracePt t="564" x="1538288" y="2241550"/>
          <p14:tracePt t="565" x="1546225" y="2241550"/>
          <p14:tracePt t="568" x="1554163" y="2249488"/>
          <p14:tracePt t="569" x="1562100" y="2249488"/>
          <p14:tracePt t="571" x="1571625" y="2249488"/>
          <p14:tracePt t="573" x="1579563" y="2249488"/>
          <p14:tracePt t="577" x="1595438" y="2257425"/>
          <p14:tracePt t="581" x="1603375" y="2257425"/>
          <p14:tracePt t="585" x="1611313" y="2257425"/>
          <p14:tracePt t="587" x="1611313" y="2265363"/>
          <p14:tracePt t="589" x="1619250" y="2265363"/>
          <p14:tracePt t="597" x="1627188" y="2265363"/>
          <p14:tracePt t="1743" x="1619250" y="2265363"/>
          <p14:tracePt t="14108" x="1611313" y="2265363"/>
          <p14:tracePt t="14117" x="1603375" y="2265363"/>
          <p14:tracePt t="14123" x="1595438" y="2265363"/>
          <p14:tracePt t="14127" x="1595438" y="2273300"/>
          <p14:tracePt t="14131" x="1587500" y="2273300"/>
          <p14:tracePt t="14137" x="1579563" y="2273300"/>
          <p14:tracePt t="14143" x="1571625" y="2273300"/>
          <p14:tracePt t="14147" x="1562100" y="2273300"/>
          <p14:tracePt t="14153" x="1554163" y="2273300"/>
          <p14:tracePt t="14157" x="1546225" y="2273300"/>
          <p14:tracePt t="14162" x="1538288" y="2273300"/>
          <p14:tracePt t="14167" x="1530350" y="2273300"/>
          <p14:tracePt t="14171" x="1522413" y="2265363"/>
          <p14:tracePt t="14176" x="1514475" y="2265363"/>
          <p14:tracePt t="14179" x="1506538" y="2265363"/>
          <p14:tracePt t="14185" x="1498600" y="2265363"/>
          <p14:tracePt t="14191" x="1490663" y="2265363"/>
          <p14:tracePt t="14197" x="1482725" y="2265363"/>
          <p14:tracePt t="14203" x="1474788" y="2265363"/>
          <p14:tracePt t="14213" x="1466850" y="2265363"/>
          <p14:tracePt t="14363" x="1458913" y="2265363"/>
          <p14:tracePt t="14377" x="1450975" y="2265363"/>
          <p14:tracePt t="14383" x="1443038" y="2265363"/>
          <p14:tracePt t="14387" x="1435100" y="2265363"/>
          <p14:tracePt t="14389" x="1427163" y="2265363"/>
          <p14:tracePt t="14394" x="1419225" y="2265363"/>
          <p14:tracePt t="14395" x="1411288" y="2265363"/>
          <p14:tracePt t="14399" x="1403350" y="2265363"/>
          <p14:tracePt t="14401" x="1395413" y="2257425"/>
          <p14:tracePt t="14403" x="1387475" y="2257425"/>
          <p14:tracePt t="14407" x="1379538" y="2257425"/>
          <p14:tracePt t="14410" x="1371600" y="2257425"/>
          <p14:tracePt t="14413" x="1363663" y="2257425"/>
          <p14:tracePt t="14415" x="1355725" y="2257425"/>
          <p14:tracePt t="14419" x="1347788" y="2257425"/>
          <p14:tracePt t="14421" x="1339850" y="2257425"/>
          <p14:tracePt t="14427" x="1323975" y="2257425"/>
          <p14:tracePt t="14431" x="1316038" y="2257425"/>
          <p14:tracePt t="14433" x="1308100" y="2257425"/>
          <p14:tracePt t="14437" x="1300163" y="2257425"/>
          <p14:tracePt t="14441" x="1292225" y="2257425"/>
          <p14:tracePt t="14444" x="1284288" y="2257425"/>
          <p14:tracePt t="14447" x="1276350" y="2257425"/>
          <p14:tracePt t="14449" x="1276350" y="2249488"/>
          <p14:tracePt t="14451" x="1268413" y="2249488"/>
          <p14:tracePt t="14457" x="1260475" y="2249488"/>
          <p14:tracePt t="14465" x="1252538" y="2249488"/>
          <p14:tracePt t="14545" x="1244600" y="2249488"/>
          <p14:tracePt t="14567" x="1236663" y="2241550"/>
          <p14:tracePt t="14668" x="1228725" y="2241550"/>
          <p14:tracePt t="14676" x="1220788" y="2241550"/>
          <p14:tracePt t="14683" x="1211263" y="2241550"/>
          <p14:tracePt t="14689" x="1203325" y="2233613"/>
          <p14:tracePt t="14695" x="1195388" y="2233613"/>
          <p14:tracePt t="14701" x="1187450" y="2233613"/>
          <p14:tracePt t="14707" x="1179513" y="2233613"/>
          <p14:tracePt t="14713" x="1171575" y="2233613"/>
          <p14:tracePt t="14715" x="1171575" y="2224088"/>
          <p14:tracePt t="14721" x="1163638" y="2224088"/>
          <p14:tracePt t="14729" x="1155700" y="2224088"/>
          <p14:tracePt t="14741" x="1147763" y="2224088"/>
          <p14:tracePt t="14873" x="1139825" y="2224088"/>
          <p14:tracePt t="14897" x="1131888" y="2224088"/>
          <p14:tracePt t="14911" x="1123950" y="2224088"/>
          <p14:tracePt t="14921" x="1116013" y="2224088"/>
          <p14:tracePt t="14927" x="1116013" y="2233613"/>
          <p14:tracePt t="14931" x="1108075" y="2233613"/>
          <p14:tracePt t="14940" x="1100138" y="2233613"/>
          <p14:tracePt t="14945" x="1092200" y="2233613"/>
          <p14:tracePt t="14951" x="1084263" y="2233613"/>
          <p14:tracePt t="14955" x="1084263" y="2241550"/>
          <p14:tracePt t="14957" x="1076325" y="2241550"/>
          <p14:tracePt t="14962" x="1068388" y="2241550"/>
          <p14:tracePt t="14967" x="1060450" y="2241550"/>
          <p14:tracePt t="14973" x="1052513" y="2249488"/>
          <p14:tracePt t="14981" x="1044575" y="2249488"/>
          <p14:tracePt t="14989" x="1036638" y="2249488"/>
          <p14:tracePt t="14991" x="1036638" y="2257425"/>
          <p14:tracePt t="14999" x="1028700" y="2257425"/>
          <p14:tracePt t="15021" x="1028700" y="2265363"/>
          <p14:tracePt t="15137" x="1020763" y="2265363"/>
          <p14:tracePt t="15173" x="1012825" y="2265363"/>
          <p14:tracePt t="15176" x="1012825" y="2273300"/>
          <p14:tracePt t="15184" x="1004888" y="2273300"/>
          <p14:tracePt t="15187" x="1004888" y="2281238"/>
          <p14:tracePt t="15191" x="996950" y="2281238"/>
          <p14:tracePt t="15199" x="989013" y="2289175"/>
          <p14:tracePt t="15205" x="981075" y="2289175"/>
          <p14:tracePt t="15207" x="981075" y="2297113"/>
          <p14:tracePt t="15210" x="973138" y="2297113"/>
          <p14:tracePt t="15217" x="965200" y="2305050"/>
          <p14:tracePt t="15223" x="957263" y="2312988"/>
          <p14:tracePt t="15229" x="949325" y="2320925"/>
          <p14:tracePt t="15233" x="941388" y="2320925"/>
          <p14:tracePt t="15235" x="941388" y="2328863"/>
          <p14:tracePt t="15239" x="933450" y="2328863"/>
          <p14:tracePt t="15241" x="933450" y="2336800"/>
          <p14:tracePt t="15244" x="925513" y="2336800"/>
          <p14:tracePt t="15248" x="917575" y="2344738"/>
          <p14:tracePt t="15251" x="909638" y="2352675"/>
          <p14:tracePt t="15257" x="901700" y="2360613"/>
          <p14:tracePt t="15261" x="893763" y="2360613"/>
          <p14:tracePt t="15265" x="893763" y="2368550"/>
          <p14:tracePt t="15267" x="885825" y="2376488"/>
          <p14:tracePt t="15273" x="885825" y="2384425"/>
          <p14:tracePt t="15276" x="877888" y="2384425"/>
          <p14:tracePt t="15281" x="877888" y="2392363"/>
          <p14:tracePt t="15283" x="868363" y="2400300"/>
          <p14:tracePt t="15289" x="868363" y="2408238"/>
          <p14:tracePt t="15291" x="860425" y="2408238"/>
          <p14:tracePt t="15294" x="860425" y="2416175"/>
          <p14:tracePt t="15297" x="860425" y="2424113"/>
          <p14:tracePt t="15301" x="852488" y="2424113"/>
          <p14:tracePt t="15303" x="852488" y="2432050"/>
          <p14:tracePt t="15313" x="844550" y="2439988"/>
          <p14:tracePt t="15315" x="844550" y="2447925"/>
          <p14:tracePt t="15321" x="844550" y="2455863"/>
          <p14:tracePt t="15323" x="836613" y="2455863"/>
          <p14:tracePt t="15333" x="836613" y="2463800"/>
          <p14:tracePt t="15347" x="828675" y="2471738"/>
          <p14:tracePt t="15355" x="828675" y="2479675"/>
          <p14:tracePt t="15361" x="828675" y="2487613"/>
          <p14:tracePt t="15363" x="820738" y="2487613"/>
          <p14:tracePt t="15367" x="820738" y="2495550"/>
          <p14:tracePt t="15373" x="820738" y="2503488"/>
          <p14:tracePt t="15379" x="812800" y="2511425"/>
          <p14:tracePt t="15387" x="812800" y="2519363"/>
          <p14:tracePt t="15393" x="812800" y="2527300"/>
          <p14:tracePt t="15395" x="804863" y="2527300"/>
          <p14:tracePt t="15399" x="804863" y="2535238"/>
          <p14:tracePt t="15405" x="804863" y="2543175"/>
          <p14:tracePt t="15407" x="796925" y="2543175"/>
          <p14:tracePt t="15410" x="796925" y="2551113"/>
          <p14:tracePt t="15415" x="796925" y="2559050"/>
          <p14:tracePt t="15419" x="788988" y="2566988"/>
          <p14:tracePt t="15427" x="788988" y="2576513"/>
          <p14:tracePt t="15431" x="788988" y="2584450"/>
          <p14:tracePt t="15435" x="781050" y="2584450"/>
          <p14:tracePt t="15437" x="781050" y="2592388"/>
          <p14:tracePt t="15445" x="781050" y="2600325"/>
          <p14:tracePt t="15453" x="773113" y="2608263"/>
          <p14:tracePt t="15473" x="773113" y="2616200"/>
          <p14:tracePt t="15577" x="773113" y="2624138"/>
          <p14:tracePt t="15601" x="773113" y="2632075"/>
          <p14:tracePt t="15685" x="773113" y="2640013"/>
          <p14:tracePt t="15851" x="773113" y="2632075"/>
          <p14:tracePt t="15859" x="765175" y="2632075"/>
          <p14:tracePt t="15862" x="765175" y="2624138"/>
          <p14:tracePt t="15867" x="757238" y="2616200"/>
          <p14:tracePt t="15877" x="749300" y="2608263"/>
          <p14:tracePt t="15883" x="741363" y="2608263"/>
          <p14:tracePt t="15898" x="725488" y="2600325"/>
          <p14:tracePt t="15899" x="725488" y="2592388"/>
          <p14:tracePt t="15903" x="717550" y="2592388"/>
          <p14:tracePt t="15910" x="709613" y="2592388"/>
          <p14:tracePt t="15917" x="701675" y="2592388"/>
          <p14:tracePt t="15921" x="701675" y="2584450"/>
          <p14:tracePt t="15923" x="693738" y="2584450"/>
          <p14:tracePt t="15929" x="685800" y="2584450"/>
          <p14:tracePt t="15935" x="677863" y="2584450"/>
          <p14:tracePt t="15943" x="669925" y="2584450"/>
          <p14:tracePt t="15953" x="661988" y="2584450"/>
          <p14:tracePt t="15965" x="654050" y="2584450"/>
          <p14:tracePt t="16123" x="646113" y="2584450"/>
          <p14:tracePt t="16127" x="646113" y="2592388"/>
          <p14:tracePt t="16133" x="638175" y="2592388"/>
          <p14:tracePt t="16137" x="638175" y="2600325"/>
          <p14:tracePt t="16141" x="630238" y="2600325"/>
          <p14:tracePt t="16151" x="622300" y="2600325"/>
          <p14:tracePt t="16155" x="622300" y="2608263"/>
          <p14:tracePt t="16163" x="614363" y="2608263"/>
          <p14:tracePt t="16174" x="606425" y="2608263"/>
          <p14:tracePt t="16177" x="606425" y="2616200"/>
          <p14:tracePt t="16185" x="598488" y="2616200"/>
          <p14:tracePt t="16199" x="590550" y="2616200"/>
          <p14:tracePt t="16203" x="590550" y="2624138"/>
          <p14:tracePt t="16221" x="582613" y="2624138"/>
          <p14:tracePt t="16233" x="582613" y="2632075"/>
          <p14:tracePt t="16237" x="574675" y="2632075"/>
          <p14:tracePt t="16249" x="566738" y="2640013"/>
          <p14:tracePt t="16260" x="558800" y="2640013"/>
          <p14:tracePt t="16264" x="558800" y="2647950"/>
          <p14:tracePt t="16267" x="550863" y="2647950"/>
          <p14:tracePt t="16271" x="550863" y="2655888"/>
          <p14:tracePt t="16277" x="542925" y="2655888"/>
          <p14:tracePt t="16281" x="542925" y="2663825"/>
          <p14:tracePt t="16285" x="534988" y="2663825"/>
          <p14:tracePt t="16294" x="534988" y="2671763"/>
          <p14:tracePt t="16297" x="527050" y="2671763"/>
          <p14:tracePt t="16305" x="527050" y="2679700"/>
          <p14:tracePt t="16327" x="517525" y="2687638"/>
          <p14:tracePt t="16335" x="517525" y="2695575"/>
          <p14:tracePt t="16341" x="517525" y="2703513"/>
          <p14:tracePt t="16346" x="509588" y="2703513"/>
          <p14:tracePt t="16347" x="509588" y="2711450"/>
          <p14:tracePt t="16356" x="509588" y="2719388"/>
          <p14:tracePt t="16365" x="509588" y="2727325"/>
          <p14:tracePt t="16369" x="501650" y="2727325"/>
          <p14:tracePt t="16371" x="501650" y="2735263"/>
          <p14:tracePt t="16378" x="501650" y="2743200"/>
          <p14:tracePt t="16381" x="501650" y="2751138"/>
          <p14:tracePt t="16385" x="501650" y="2759075"/>
          <p14:tracePt t="16389" x="501650" y="2767013"/>
          <p14:tracePt t="16393" x="501650" y="2774950"/>
          <p14:tracePt t="16397" x="501650" y="2782888"/>
          <p14:tracePt t="16401" x="501650" y="2790825"/>
          <p14:tracePt t="16403" x="501650" y="2798763"/>
          <p14:tracePt t="16407" x="501650" y="2806700"/>
          <p14:tracePt t="16411" x="501650" y="2814638"/>
          <p14:tracePt t="16415" x="501650" y="2822575"/>
          <p14:tracePt t="16419" x="501650" y="2830513"/>
          <p14:tracePt t="16421" x="501650" y="2838450"/>
          <p14:tracePt t="16428" x="509588" y="2854325"/>
          <p14:tracePt t="16431" x="509588" y="2862263"/>
          <p14:tracePt t="16433" x="509588" y="2870200"/>
          <p14:tracePt t="16437" x="509588" y="2878138"/>
          <p14:tracePt t="16439" x="509588" y="2886075"/>
          <p14:tracePt t="16441" x="517525" y="2886075"/>
          <p14:tracePt t="16444" x="517525" y="2894013"/>
          <p14:tracePt t="16446" x="517525" y="2901950"/>
          <p14:tracePt t="16449" x="517525" y="2909888"/>
          <p14:tracePt t="16451" x="527050" y="2909888"/>
          <p14:tracePt t="16453" x="527050" y="2919413"/>
          <p14:tracePt t="16455" x="527050" y="2927350"/>
          <p14:tracePt t="16460" x="527050" y="2935288"/>
          <p14:tracePt t="16463" x="534988" y="2943225"/>
          <p14:tracePt t="16467" x="534988" y="2951163"/>
          <p14:tracePt t="16469" x="534988" y="2959100"/>
          <p14:tracePt t="16473" x="534988" y="2967038"/>
          <p14:tracePt t="16478" x="534988" y="2974975"/>
          <p14:tracePt t="16480" x="542925" y="2974975"/>
          <p14:tracePt t="16483" x="542925" y="2982913"/>
          <p14:tracePt t="16487" x="542925" y="2990850"/>
          <p14:tracePt t="16493" x="550863" y="2998788"/>
          <p14:tracePt t="16499" x="550863" y="3006725"/>
          <p14:tracePt t="16503" x="550863" y="3014663"/>
          <p14:tracePt t="16505" x="558800" y="3014663"/>
          <p14:tracePt t="16510" x="558800" y="3022600"/>
          <p14:tracePt t="16515" x="566738" y="3030538"/>
          <p14:tracePt t="16519" x="566738" y="3038475"/>
          <p14:tracePt t="16521" x="574675" y="3038475"/>
          <p14:tracePt t="16526" x="574675" y="3046413"/>
          <p14:tracePt t="16530" x="582613" y="3046413"/>
          <p14:tracePt t="16531" x="582613" y="3054350"/>
          <p14:tracePt t="16535" x="590550" y="3054350"/>
          <p14:tracePt t="16537" x="590550" y="3062288"/>
          <p14:tracePt t="16543" x="598488" y="3070225"/>
          <p14:tracePt t="16549" x="606425" y="3078163"/>
          <p14:tracePt t="16555" x="614363" y="3086100"/>
          <p14:tracePt t="16562" x="622300" y="3086100"/>
          <p14:tracePt t="16564" x="622300" y="3094038"/>
          <p14:tracePt t="16569" x="630238" y="3101975"/>
          <p14:tracePt t="16577" x="638175" y="3109913"/>
          <p14:tracePt t="16583" x="646113" y="3109913"/>
          <p14:tracePt t="16585" x="646113" y="3117850"/>
          <p14:tracePt t="16591" x="654050" y="3117850"/>
          <p14:tracePt t="16596" x="654050" y="3125788"/>
          <p14:tracePt t="16603" x="661988" y="3125788"/>
          <p14:tracePt t="16635" x="661988" y="3133725"/>
          <p14:tracePt t="16663" x="669925" y="3133725"/>
          <p14:tracePt t="16677" x="677863" y="3133725"/>
          <p14:tracePt t="16680" x="677863" y="3141663"/>
          <p14:tracePt t="16687" x="685800" y="3141663"/>
          <p14:tracePt t="16691" x="685800" y="3149600"/>
          <p14:tracePt t="16695" x="693738" y="3149600"/>
          <p14:tracePt t="16701" x="701675" y="3149600"/>
          <p14:tracePt t="16703" x="701675" y="3157538"/>
          <p14:tracePt t="16710" x="709613" y="3157538"/>
          <p14:tracePt t="16713" x="709613" y="3165475"/>
          <p14:tracePt t="16715" x="717550" y="3165475"/>
          <p14:tracePt t="16721" x="725488" y="3165475"/>
          <p14:tracePt t="16723" x="725488" y="3173413"/>
          <p14:tracePt t="16729" x="733425" y="3173413"/>
          <p14:tracePt t="16733" x="733425" y="3181350"/>
          <p14:tracePt t="16735" x="741363" y="3181350"/>
          <p14:tracePt t="16743" x="749300" y="3181350"/>
          <p14:tracePt t="16747" x="749300" y="3189288"/>
          <p14:tracePt t="16751" x="757238" y="3189288"/>
          <p14:tracePt t="16757" x="765175" y="3197225"/>
          <p14:tracePt t="16762" x="773113" y="3197225"/>
          <p14:tracePt t="16765" x="781050" y="3205163"/>
          <p14:tracePt t="16769" x="788988" y="3205163"/>
          <p14:tracePt t="16773" x="796925" y="3205163"/>
          <p14:tracePt t="16776" x="804863" y="3213100"/>
          <p14:tracePt t="16779" x="812800" y="3213100"/>
          <p14:tracePt t="16783" x="820738" y="3213100"/>
          <p14:tracePt t="16787" x="828675" y="3221038"/>
          <p14:tracePt t="16789" x="836613" y="3221038"/>
          <p14:tracePt t="16794" x="844550" y="3221038"/>
          <p14:tracePt t="16797" x="852488" y="3221038"/>
          <p14:tracePt t="16801" x="860425" y="3221038"/>
          <p14:tracePt t="16805" x="860425" y="3228975"/>
          <p14:tracePt t="16807" x="868363" y="3228975"/>
          <p14:tracePt t="16812" x="877888" y="3228975"/>
          <p14:tracePt t="16817" x="885825" y="3228975"/>
          <p14:tracePt t="16827" x="893763" y="3228975"/>
          <p14:tracePt t="16833" x="901700" y="3228975"/>
          <p14:tracePt t="16865" x="909638" y="3228975"/>
          <p14:tracePt t="16885" x="917575" y="3228975"/>
          <p14:tracePt t="16893" x="925513" y="3228975"/>
          <p14:tracePt t="16899" x="933450" y="3228975"/>
          <p14:tracePt t="16903" x="941388" y="3228975"/>
          <p14:tracePt t="16907" x="949325" y="3228975"/>
          <p14:tracePt t="16912" x="957263" y="3228975"/>
          <p14:tracePt t="16915" x="965200" y="3228975"/>
          <p14:tracePt t="16919" x="973138" y="3228975"/>
          <p14:tracePt t="16921" x="981075" y="3228975"/>
          <p14:tracePt t="16927" x="996950" y="3228975"/>
          <p14:tracePt t="16931" x="1004888" y="3228975"/>
          <p14:tracePt t="16933" x="1012825" y="3228975"/>
          <p14:tracePt t="16937" x="1020763" y="3228975"/>
          <p14:tracePt t="16941" x="1028700" y="3228975"/>
          <p14:tracePt t="16943" x="1036638" y="3228975"/>
          <p14:tracePt t="16947" x="1044575" y="3228975"/>
          <p14:tracePt t="16949" x="1052513" y="3228975"/>
          <p14:tracePt t="16953" x="1060450" y="3228975"/>
          <p14:tracePt t="16957" x="1068388" y="3228975"/>
          <p14:tracePt t="16960" x="1076325" y="3228975"/>
          <p14:tracePt t="16963" x="1084263" y="3228975"/>
          <p14:tracePt t="16967" x="1092200" y="3228975"/>
          <p14:tracePt t="16971" x="1100138" y="3228975"/>
          <p14:tracePt t="16977" x="1108075" y="3228975"/>
          <p14:tracePt t="16981" x="1116013" y="3228975"/>
          <p14:tracePt t="16983" x="1116013" y="3221038"/>
          <p14:tracePt t="16987" x="1123950" y="3221038"/>
          <p14:tracePt t="16994" x="1131888" y="3221038"/>
          <p14:tracePt t="17001" x="1139825" y="3221038"/>
          <p14:tracePt t="17010" x="1147763" y="3213100"/>
          <p14:tracePt t="17017" x="1155700" y="3213100"/>
          <p14:tracePt t="17030" x="1163638" y="3205163"/>
          <p14:tracePt t="17037" x="1171575" y="3205163"/>
          <p14:tracePt t="17045" x="1171575" y="3197225"/>
          <p14:tracePt t="17047" x="1179513" y="3197225"/>
          <p14:tracePt t="17065" x="1187450" y="3197225"/>
          <p14:tracePt t="17067" x="1187450" y="3189288"/>
          <p14:tracePt t="17089" x="1195388" y="3181350"/>
          <p14:tracePt t="17099" x="1203325" y="3173413"/>
          <p14:tracePt t="17112" x="1211263" y="3165475"/>
          <p14:tracePt t="17121" x="1211263" y="3157538"/>
          <p14:tracePt t="17123" x="1220788" y="3157538"/>
          <p14:tracePt t="17131" x="1220788" y="3149600"/>
          <p14:tracePt t="17133" x="1228725" y="3149600"/>
          <p14:tracePt t="17139" x="1228725" y="3141663"/>
          <p14:tracePt t="17143" x="1236663" y="3141663"/>
          <p14:tracePt t="17149" x="1236663" y="3133725"/>
          <p14:tracePt t="17153" x="1244600" y="3133725"/>
          <p14:tracePt t="17160" x="1244600" y="3125788"/>
          <p14:tracePt t="17163" x="1252538" y="3125788"/>
          <p14:tracePt t="17167" x="1252538" y="3117850"/>
          <p14:tracePt t="17177" x="1260475" y="3109913"/>
          <p14:tracePt t="17191" x="1260475" y="3101975"/>
          <p14:tracePt t="17193" x="1268413" y="3101975"/>
          <p14:tracePt t="17217" x="1268413" y="3094038"/>
          <p14:tracePt t="17233" x="1276350" y="3094038"/>
          <p14:tracePt t="17247" x="1276350" y="3086100"/>
          <p14:tracePt t="17271" x="1276350" y="3078163"/>
          <p14:tracePt t="17289" x="1276350" y="3070225"/>
          <p14:tracePt t="17301" x="1276350" y="3062288"/>
          <p14:tracePt t="17311" x="1276350" y="3054350"/>
          <p14:tracePt t="17313" x="1284288" y="3054350"/>
          <p14:tracePt t="17317" x="1284288" y="3046413"/>
          <p14:tracePt t="17323" x="1284288" y="3038475"/>
          <p14:tracePt t="17327" x="1284288" y="3030538"/>
          <p14:tracePt t="17331" x="1284288" y="3022600"/>
          <p14:tracePt t="17335" x="1284288" y="3014663"/>
          <p14:tracePt t="17339" x="1284288" y="3006725"/>
          <p14:tracePt t="17343" x="1284288" y="2998788"/>
          <p14:tracePt t="17349" x="1284288" y="2990850"/>
          <p14:tracePt t="17353" x="1284288" y="2982913"/>
          <p14:tracePt t="17362" x="1284288" y="2974975"/>
          <p14:tracePt t="17365" x="1284288" y="2967038"/>
          <p14:tracePt t="17371" x="1284288" y="2959100"/>
          <p14:tracePt t="17373" x="1292225" y="2959100"/>
          <p14:tracePt t="17376" x="1292225" y="2951163"/>
          <p14:tracePt t="17379" x="1292225" y="2943225"/>
          <p14:tracePt t="17385" x="1292225" y="2935288"/>
          <p14:tracePt t="17389" x="1292225" y="2927350"/>
          <p14:tracePt t="17391" x="1292225" y="2919413"/>
          <p14:tracePt t="17395" x="1292225" y="2909888"/>
          <p14:tracePt t="17399" x="1292225" y="2901950"/>
          <p14:tracePt t="17403" x="1292225" y="2894013"/>
          <p14:tracePt t="17407" x="1292225" y="2886075"/>
          <p14:tracePt t="17413" x="1292225" y="2878138"/>
          <p14:tracePt t="17417" x="1292225" y="2870200"/>
          <p14:tracePt t="17419" x="1284288" y="2870200"/>
          <p14:tracePt t="17423" x="1284288" y="2862263"/>
          <p14:tracePt t="17428" x="1284288" y="2854325"/>
          <p14:tracePt t="17433" x="1284288" y="2846388"/>
          <p14:tracePt t="17437" x="1284288" y="2838450"/>
          <p14:tracePt t="17441" x="1284288" y="2830513"/>
          <p14:tracePt t="17445" x="1284288" y="2822575"/>
          <p14:tracePt t="17447" x="1276350" y="2822575"/>
          <p14:tracePt t="17449" x="1276350" y="2814638"/>
          <p14:tracePt t="17455" x="1276350" y="2806700"/>
          <p14:tracePt t="17460" x="1276350" y="2798763"/>
          <p14:tracePt t="17465" x="1276350" y="2790825"/>
          <p14:tracePt t="17471" x="1276350" y="2782888"/>
          <p14:tracePt t="17473" x="1268413" y="2782888"/>
          <p14:tracePt t="17479" x="1268413" y="2774950"/>
          <p14:tracePt t="17485" x="1268413" y="2767013"/>
          <p14:tracePt t="17495" x="1268413" y="2759075"/>
          <p14:tracePt t="17505" x="1260475" y="2751138"/>
          <p14:tracePt t="17521" x="1260475" y="2743200"/>
          <p14:tracePt t="17539" x="1260475" y="2735263"/>
          <p14:tracePt t="17545" x="1252538" y="2735263"/>
          <p14:tracePt t="17551" x="1252538" y="2727325"/>
          <p14:tracePt t="17565" x="1252538" y="2719388"/>
          <p14:tracePt t="17571" x="1244600" y="2719388"/>
          <p14:tracePt t="17577" x="1244600" y="2711450"/>
          <p14:tracePt t="17583" x="1244600" y="2703513"/>
          <p14:tracePt t="17585" x="1236663" y="2703513"/>
          <p14:tracePt t="17591" x="1236663" y="2695575"/>
          <p14:tracePt t="17597" x="1228725" y="2695575"/>
          <p14:tracePt t="17601" x="1228725" y="2687638"/>
          <p14:tracePt t="17611" x="1220788" y="2687638"/>
          <p14:tracePt t="17613" x="1220788" y="2679700"/>
          <p14:tracePt t="18039" x="1220788" y="2687638"/>
          <p14:tracePt t="18045" x="1228725" y="2695575"/>
          <p14:tracePt t="18055" x="1228725" y="2703513"/>
          <p14:tracePt t="18163" x="1228725" y="2711450"/>
          <p14:tracePt t="18171" x="1236663" y="2711450"/>
          <p14:tracePt t="18183" x="1236663" y="2719388"/>
          <p14:tracePt t="18201" x="1236663" y="2727325"/>
          <p14:tracePt t="18217" x="1244600" y="2727325"/>
          <p14:tracePt t="18221" x="1244600" y="2735263"/>
          <p14:tracePt t="18367" x="1244600" y="2743200"/>
          <p14:tracePt t="18376" x="1252538" y="2743200"/>
          <p14:tracePt t="18381" x="1252538" y="2751138"/>
          <p14:tracePt t="18401" x="1260475" y="2751138"/>
          <p14:tracePt t="18404" x="1260475" y="2759075"/>
          <p14:tracePt t="19013" x="1268413" y="2759075"/>
          <p14:tracePt t="19032" x="1276350" y="2759075"/>
          <p14:tracePt t="19059" x="1284288" y="2759075"/>
          <p14:tracePt t="19083" x="1292225" y="2759075"/>
          <p14:tracePt t="19156" x="1300163" y="2759075"/>
          <p14:tracePt t="19161" x="1308100" y="2759075"/>
          <p14:tracePt t="19165" x="1316038" y="2759075"/>
          <p14:tracePt t="19167" x="1323975" y="2759075"/>
          <p14:tracePt t="19169" x="1323975" y="2751138"/>
          <p14:tracePt t="19171" x="1331913" y="2751138"/>
          <p14:tracePt t="19173" x="1339850" y="2751138"/>
          <p14:tracePt t="19176" x="1347788" y="2751138"/>
          <p14:tracePt t="19179" x="1355725" y="2751138"/>
          <p14:tracePt t="19181" x="1363663" y="2743200"/>
          <p14:tracePt t="19183" x="1371600" y="2743200"/>
          <p14:tracePt t="19185" x="1379538" y="2743200"/>
          <p14:tracePt t="19187" x="1387475" y="2743200"/>
          <p14:tracePt t="19191" x="1395413" y="2743200"/>
          <p14:tracePt t="19194" x="1403350" y="2735263"/>
          <p14:tracePt t="19196" x="1411288" y="2735263"/>
          <p14:tracePt t="19197" x="1419225" y="2735263"/>
          <p14:tracePt t="19199" x="1427163" y="2735263"/>
          <p14:tracePt t="19201" x="1435100" y="2735263"/>
          <p14:tracePt t="19203" x="1443038" y="2727325"/>
          <p14:tracePt t="19205" x="1450975" y="2727325"/>
          <p14:tracePt t="19207" x="1458913" y="2727325"/>
          <p14:tracePt t="19212" x="1466850" y="2727325"/>
          <p14:tracePt t="19213" x="1474788" y="2719388"/>
          <p14:tracePt t="19216" x="1482725" y="2719388"/>
          <p14:tracePt t="19217" x="1490663" y="2719388"/>
          <p14:tracePt t="19219" x="1498600" y="2719388"/>
          <p14:tracePt t="19221" x="1506538" y="2719388"/>
          <p14:tracePt t="19223" x="1514475" y="2719388"/>
          <p14:tracePt t="19227" x="1530350" y="2711450"/>
          <p14:tracePt t="19230" x="1538288" y="2711450"/>
          <p14:tracePt t="19231" x="1546225" y="2711450"/>
          <p14:tracePt t="19234" x="1554163" y="2711450"/>
          <p14:tracePt t="19235" x="1562100" y="2711450"/>
          <p14:tracePt t="19237" x="1571625" y="2711450"/>
          <p14:tracePt t="19239" x="1579563" y="2711450"/>
          <p14:tracePt t="19241" x="1587500" y="2711450"/>
          <p14:tracePt t="19243" x="1595438" y="2711450"/>
          <p14:tracePt t="19247" x="1611313" y="2711450"/>
          <p14:tracePt t="19249" x="1619250" y="2711450"/>
          <p14:tracePt t="19251" x="1627188" y="2711450"/>
          <p14:tracePt t="19253" x="1635125" y="2711450"/>
          <p14:tracePt t="19256" x="1643063" y="2711450"/>
          <p14:tracePt t="19260" x="1651000" y="2711450"/>
          <p14:tracePt t="19264" x="1666875" y="2703513"/>
          <p14:tracePt t="19265" x="1674813" y="2703513"/>
          <p14:tracePt t="19267" x="1682750" y="2703513"/>
          <p14:tracePt t="19269" x="1690688" y="2703513"/>
          <p14:tracePt t="19273" x="1698625" y="2703513"/>
          <p14:tracePt t="19275" x="1706563" y="2703513"/>
          <p14:tracePt t="19278" x="1714500" y="2703513"/>
          <p14:tracePt t="19281" x="1722438" y="2703513"/>
          <p14:tracePt t="19283" x="1730375" y="2703513"/>
          <p14:tracePt t="19285" x="1738313" y="2703513"/>
          <p14:tracePt t="19287" x="1746250" y="2695575"/>
          <p14:tracePt t="19291" x="1754188" y="2695575"/>
          <p14:tracePt t="19294" x="1762125" y="2695575"/>
          <p14:tracePt t="19296" x="1770063" y="2695575"/>
          <p14:tracePt t="19299" x="1778000" y="2695575"/>
          <p14:tracePt t="19301" x="1785938" y="2695575"/>
          <p14:tracePt t="19303" x="1793875" y="2695575"/>
          <p14:tracePt t="19305" x="1793875" y="2687638"/>
          <p14:tracePt t="19307" x="1801813" y="2687638"/>
          <p14:tracePt t="19310" x="1809750" y="2687638"/>
          <p14:tracePt t="19312" x="1817688" y="2687638"/>
          <p14:tracePt t="19313" x="1825625" y="2687638"/>
          <p14:tracePt t="19315" x="1833563" y="2687638"/>
          <p14:tracePt t="19319" x="1841500" y="2687638"/>
          <p14:tracePt t="19321" x="1849438" y="2687638"/>
          <p14:tracePt t="19323" x="1857375" y="2687638"/>
          <p14:tracePt t="19327" x="1865313" y="2687638"/>
          <p14:tracePt t="19329" x="1873250" y="2687638"/>
          <p14:tracePt t="19333" x="1881188" y="2687638"/>
          <p14:tracePt t="19337" x="1889125" y="2687638"/>
          <p14:tracePt t="19341" x="1897063" y="2687638"/>
          <p14:tracePt t="19345" x="1905000" y="2687638"/>
          <p14:tracePt t="19349" x="1912938" y="2679700"/>
          <p14:tracePt t="19353" x="1922463" y="2679700"/>
          <p14:tracePt t="19357" x="1930400" y="2679700"/>
          <p14:tracePt t="19361" x="1938338" y="2679700"/>
          <p14:tracePt t="19365" x="1946275" y="2679700"/>
          <p14:tracePt t="19369" x="1954213" y="2679700"/>
          <p14:tracePt t="19373" x="1962150" y="2679700"/>
          <p14:tracePt t="19379" x="1970088" y="2679700"/>
          <p14:tracePt t="19383" x="1978025" y="2679700"/>
          <p14:tracePt t="19387" x="1985963" y="2679700"/>
          <p14:tracePt t="19395" x="1993900" y="2679700"/>
          <p14:tracePt t="19401" x="2001838" y="2679700"/>
          <p14:tracePt t="19411" x="2009775" y="2679700"/>
          <p14:tracePt t="19427" x="2017713" y="2679700"/>
          <p14:tracePt t="19439" x="2025650" y="2679700"/>
          <p14:tracePt t="19447" x="2033588" y="2679700"/>
          <p14:tracePt t="19453" x="2041525" y="2679700"/>
          <p14:tracePt t="19460" x="2049463" y="2679700"/>
          <p14:tracePt t="19465" x="2057400" y="2679700"/>
          <p14:tracePt t="19471" x="2065338" y="2679700"/>
          <p14:tracePt t="19477" x="2073275" y="2679700"/>
          <p14:tracePt t="19479" x="2081213" y="2679700"/>
          <p14:tracePt t="19483" x="2089150" y="2679700"/>
          <p14:tracePt t="19487" x="2097088" y="2679700"/>
          <p14:tracePt t="19491" x="2105025" y="2687638"/>
          <p14:tracePt t="19494" x="2112963" y="2687638"/>
          <p14:tracePt t="19496" x="2120900" y="2687638"/>
          <p14:tracePt t="19499" x="2128838" y="2687638"/>
          <p14:tracePt t="19501" x="2136775" y="2687638"/>
          <p14:tracePt t="19503" x="2144713" y="2687638"/>
          <p14:tracePt t="19507" x="2152650" y="2695575"/>
          <p14:tracePt t="19510" x="2160588" y="2695575"/>
          <p14:tracePt t="19514" x="2176463" y="2695575"/>
          <p14:tracePt t="19515" x="2184400" y="2695575"/>
          <p14:tracePt t="19517" x="2192338" y="2695575"/>
          <p14:tracePt t="19519" x="2200275" y="2703513"/>
          <p14:tracePt t="19521" x="2208213" y="2703513"/>
          <p14:tracePt t="19523" x="2216150" y="2703513"/>
          <p14:tracePt t="19526" x="2224088" y="2703513"/>
          <p14:tracePt t="19530" x="2239963" y="2703513"/>
          <p14:tracePt t="19531" x="2247900" y="2703513"/>
          <p14:tracePt t="19533" x="2255838" y="2703513"/>
          <p14:tracePt t="19535" x="2265363" y="2703513"/>
          <p14:tracePt t="19537" x="2273300" y="2711450"/>
          <p14:tracePt t="19539" x="2281238" y="2711450"/>
          <p14:tracePt t="19541" x="2289175" y="2711450"/>
          <p14:tracePt t="19545" x="2305050" y="2711450"/>
          <p14:tracePt t="19547" x="2312988" y="2711450"/>
          <p14:tracePt t="19549" x="2320925" y="2711450"/>
          <p14:tracePt t="19551" x="2328863" y="2711450"/>
          <p14:tracePt t="19553" x="2336800" y="2711450"/>
          <p14:tracePt t="19555" x="2344738" y="2711450"/>
          <p14:tracePt t="19557" x="2352675" y="2711450"/>
          <p14:tracePt t="19561" x="2368550" y="2711450"/>
          <p14:tracePt t="19563" x="2384425" y="2711450"/>
          <p14:tracePt t="19565" x="2392363" y="2711450"/>
          <p14:tracePt t="19567" x="2400300" y="2719388"/>
          <p14:tracePt t="19569" x="2408238" y="2719388"/>
          <p14:tracePt t="19571" x="2416175" y="2719388"/>
          <p14:tracePt t="19573" x="2424113" y="2719388"/>
          <p14:tracePt t="19577" x="2439988" y="2719388"/>
          <p14:tracePt t="19579" x="2447925" y="2719388"/>
          <p14:tracePt t="19581" x="2455863" y="2719388"/>
          <p14:tracePt t="19584" x="2463800" y="2719388"/>
          <p14:tracePt t="19586" x="2471738" y="2719388"/>
          <p14:tracePt t="19590" x="2479675" y="2719388"/>
          <p14:tracePt t="19595" x="2487613" y="2719388"/>
          <p14:tracePt t="19598" x="2495550" y="2719388"/>
          <p14:tracePt t="19602" x="2503488" y="2719388"/>
          <p14:tracePt t="19609" x="2511425" y="2719388"/>
          <p14:tracePt t="19612" x="2519363" y="2719388"/>
          <p14:tracePt t="19617" x="2527300" y="2719388"/>
          <p14:tracePt t="19623" x="2535238" y="2719388"/>
          <p14:tracePt t="19631" x="2543175" y="2719388"/>
          <p14:tracePt t="20106" x="2543175" y="2727325"/>
          <p14:tracePt t="20123" x="2543175" y="2735263"/>
          <p14:tracePt t="20133" x="2543175" y="2743200"/>
          <p14:tracePt t="20144" x="2543175" y="2751138"/>
          <p14:tracePt t="20155" x="2543175" y="2759075"/>
          <p14:tracePt t="20167" x="2543175" y="2767013"/>
          <p14:tracePt t="20177" x="2543175" y="2774950"/>
          <p14:tracePt t="20197" x="2543175" y="2782888"/>
          <p14:tracePt t="20201" x="2535238" y="2782888"/>
          <p14:tracePt t="20227" x="2535238" y="2790825"/>
          <p14:tracePt t="20245" x="2535238" y="2798763"/>
          <p14:tracePt t="20255" x="2535238" y="2806700"/>
          <p14:tracePt t="20267" x="2535238" y="2814638"/>
          <p14:tracePt t="20279" x="2535238" y="2822575"/>
          <p14:tracePt t="20285" x="2535238" y="2830513"/>
          <p14:tracePt t="20294" x="2535238" y="2838450"/>
          <p14:tracePt t="20301" x="2535238" y="2846388"/>
          <p14:tracePt t="20311" x="2535238" y="2854325"/>
          <p14:tracePt t="20319" x="2535238" y="2862263"/>
          <p14:tracePt t="20333" x="2535238" y="2870200"/>
          <p14:tracePt t="20349" x="2535238" y="2878138"/>
          <p14:tracePt t="20361" x="2535238" y="2886075"/>
          <p14:tracePt t="20371" x="2535238" y="2894013"/>
          <p14:tracePt t="20383" x="2535238" y="2901950"/>
          <p14:tracePt t="20395" x="2535238" y="2909888"/>
          <p14:tracePt t="20415" x="2535238" y="2919413"/>
          <p14:tracePt t="20443" x="2535238" y="2927350"/>
          <p14:tracePt t="20445" x="2543175" y="2927350"/>
          <p14:tracePt t="20457" x="2543175" y="2935288"/>
          <p14:tracePt t="20477" x="2543175" y="2943225"/>
          <p14:tracePt t="20507" x="2543175" y="2951163"/>
          <p14:tracePt t="20533" x="2543175" y="2959100"/>
          <p14:tracePt t="20569" x="2543175" y="2967038"/>
          <p14:tracePt t="20576" x="2551113" y="2967038"/>
          <p14:tracePt t="20585" x="2551113" y="2974975"/>
          <p14:tracePt t="20595" x="2551113" y="2982913"/>
          <p14:tracePt t="20607" x="2551113" y="2990850"/>
          <p14:tracePt t="20615" x="2551113" y="2998788"/>
          <p14:tracePt t="20624" x="2551113" y="3006725"/>
          <p14:tracePt t="20627" x="2559050" y="3006725"/>
          <p14:tracePt t="20633" x="2559050" y="3014663"/>
          <p14:tracePt t="20649" x="2559050" y="3022600"/>
          <p14:tracePt t="20676" x="2559050" y="3030538"/>
          <p14:tracePt t="20699" x="2566988" y="3030538"/>
          <p14:tracePt t="20735" x="2566988" y="3038475"/>
          <p14:tracePt t="20739" x="2574925" y="3038475"/>
          <p14:tracePt t="20752" x="2582863" y="3038475"/>
          <p14:tracePt t="20759" x="2590800" y="3038475"/>
          <p14:tracePt t="20763" x="2590800" y="3046413"/>
          <p14:tracePt t="20765" x="2598738" y="3046413"/>
          <p14:tracePt t="20771" x="2606675" y="3046413"/>
          <p14:tracePt t="20775" x="2616200" y="3046413"/>
          <p14:tracePt t="20778" x="2624138" y="3046413"/>
          <p14:tracePt t="20781" x="2632075" y="3046413"/>
          <p14:tracePt t="20785" x="2640013" y="3046413"/>
          <p14:tracePt t="20787" x="2647950" y="3046413"/>
          <p14:tracePt t="20791" x="2655888" y="3046413"/>
          <p14:tracePt t="20794" x="2663825" y="3046413"/>
          <p14:tracePt t="20795" x="2671763" y="3046413"/>
          <p14:tracePt t="20799" x="2679700" y="3046413"/>
          <p14:tracePt t="20801" x="2687638" y="3054350"/>
          <p14:tracePt t="20803" x="2695575" y="3054350"/>
          <p14:tracePt t="20805" x="2703513" y="3054350"/>
          <p14:tracePt t="20807" x="2711450" y="3054350"/>
          <p14:tracePt t="20811" x="2719388" y="3054350"/>
          <p14:tracePt t="20813" x="2727325" y="3054350"/>
          <p14:tracePt t="20815" x="2735263" y="3054350"/>
          <p14:tracePt t="20817" x="2743200" y="3054350"/>
          <p14:tracePt t="20819" x="2751138" y="3054350"/>
          <p14:tracePt t="20821" x="2759075" y="3054350"/>
          <p14:tracePt t="20823" x="2767013" y="3054350"/>
          <p14:tracePt t="20827" x="2782888" y="3062288"/>
          <p14:tracePt t="20829" x="2790825" y="3062288"/>
          <p14:tracePt t="20831" x="2798763" y="3062288"/>
          <p14:tracePt t="20835" x="2806700" y="3062288"/>
          <p14:tracePt t="20837" x="2814638" y="3062288"/>
          <p14:tracePt t="20839" x="2822575" y="3062288"/>
          <p14:tracePt t="20841" x="2830513" y="3062288"/>
          <p14:tracePt t="20843" x="2838450" y="3062288"/>
          <p14:tracePt t="20845" x="2846388" y="3062288"/>
          <p14:tracePt t="20847" x="2854325" y="3062288"/>
          <p14:tracePt t="20849" x="2862263" y="3062288"/>
          <p14:tracePt t="20851" x="2870200" y="3062288"/>
          <p14:tracePt t="20853" x="2878138" y="3062288"/>
          <p14:tracePt t="20857" x="2886075" y="3062288"/>
          <p14:tracePt t="20861" x="2894013" y="3062288"/>
          <p14:tracePt t="20862" x="2901950" y="3062288"/>
          <p14:tracePt t="20863" x="2909888" y="3062288"/>
          <p14:tracePt t="20867" x="2917825" y="3062288"/>
          <p14:tracePt t="20869" x="2925763" y="3062288"/>
          <p14:tracePt t="20871" x="2933700" y="3062288"/>
          <p14:tracePt t="20877" x="2949575" y="3062288"/>
          <p14:tracePt t="20879" x="2957513" y="3062288"/>
          <p14:tracePt t="20897" x="3030538" y="3070225"/>
          <p14:tracePt t="20899" x="3038475" y="3070225"/>
          <p14:tracePt t="20901" x="3046413" y="3070225"/>
          <p14:tracePt t="20903" x="3054350" y="3070225"/>
          <p14:tracePt t="20905" x="3062288" y="3070225"/>
          <p14:tracePt t="20907" x="3070225" y="3070225"/>
          <p14:tracePt t="20910" x="3078163" y="3070225"/>
          <p14:tracePt t="20912" x="3086100" y="3070225"/>
          <p14:tracePt t="20913" x="3094038" y="3078163"/>
          <p14:tracePt t="20915" x="3101975" y="3078163"/>
          <p14:tracePt t="20917" x="3109913" y="3078163"/>
          <p14:tracePt t="20919" x="3117850" y="3078163"/>
          <p14:tracePt t="20921" x="3125788" y="3078163"/>
          <p14:tracePt t="20923" x="3133725" y="3078163"/>
          <p14:tracePt t="20925" x="3141663" y="3078163"/>
          <p14:tracePt t="20928" x="3149600" y="3078163"/>
          <p14:tracePt t="20930" x="3157538" y="3078163"/>
          <p14:tracePt t="20931" x="3165475" y="3078163"/>
          <p14:tracePt t="20933" x="3173413" y="3078163"/>
          <p14:tracePt t="20935" x="3181350" y="3086100"/>
          <p14:tracePt t="20937" x="3197225" y="3086100"/>
          <p14:tracePt t="20939" x="3205163" y="3086100"/>
          <p14:tracePt t="20941" x="3213100" y="3086100"/>
          <p14:tracePt t="20944" x="3221038" y="3086100"/>
          <p14:tracePt t="20946" x="3228975" y="3086100"/>
          <p14:tracePt t="20947" x="3236913" y="3086100"/>
          <p14:tracePt t="20949" x="3244850" y="3086100"/>
          <p14:tracePt t="20951" x="3260725" y="3086100"/>
          <p14:tracePt t="20953" x="3268663" y="3094038"/>
          <p14:tracePt t="20955" x="3276600" y="3094038"/>
          <p14:tracePt t="20957" x="3284538" y="3094038"/>
          <p14:tracePt t="20960" x="3292475" y="3094038"/>
          <p14:tracePt t="20962" x="3300413" y="3094038"/>
          <p14:tracePt t="20963" x="3308350" y="3094038"/>
          <p14:tracePt t="20965" x="3317875" y="3094038"/>
          <p14:tracePt t="20967" x="3325813" y="3094038"/>
          <p14:tracePt t="20969" x="3333750" y="3094038"/>
          <p14:tracePt t="20971" x="3341688" y="3101975"/>
          <p14:tracePt t="20973" x="3349625" y="3101975"/>
          <p14:tracePt t="20977" x="3365500" y="3101975"/>
          <p14:tracePt t="20979" x="3373438" y="3101975"/>
          <p14:tracePt t="20982" x="3381375" y="3101975"/>
          <p14:tracePt t="20983" x="3389313" y="3101975"/>
          <p14:tracePt t="20985" x="3397250" y="3101975"/>
          <p14:tracePt t="20987" x="3405188" y="3101975"/>
          <p14:tracePt t="20989" x="3413125" y="3101975"/>
          <p14:tracePt t="20991" x="3413125" y="3109913"/>
          <p14:tracePt t="20993" x="3421063" y="3109913"/>
          <p14:tracePt t="20995" x="3429000" y="3109913"/>
          <p14:tracePt t="20997" x="3436938" y="3109913"/>
          <p14:tracePt t="20999" x="3444875" y="3109913"/>
          <p14:tracePt t="21001" x="3452813" y="3109913"/>
          <p14:tracePt t="21003" x="3460750" y="3109913"/>
          <p14:tracePt t="21005" x="3468688" y="3109913"/>
          <p14:tracePt t="21007" x="3476625" y="3109913"/>
          <p14:tracePt t="21010" x="3484563" y="3109913"/>
          <p14:tracePt t="21013" x="3500438" y="3109913"/>
          <p14:tracePt t="21017" x="3508375" y="3109913"/>
          <p14:tracePt t="21019" x="3516313" y="3109913"/>
          <p14:tracePt t="21021" x="3524250" y="3109913"/>
          <p14:tracePt t="21023" x="3532188" y="3109913"/>
          <p14:tracePt t="21025" x="3540125" y="3109913"/>
          <p14:tracePt t="21028" x="3548063" y="3109913"/>
          <p14:tracePt t="21031" x="3563938" y="3109913"/>
          <p14:tracePt t="21035" x="3571875" y="3109913"/>
          <p14:tracePt t="21037" x="3579813" y="3109913"/>
          <p14:tracePt t="21039" x="3587750" y="3109913"/>
          <p14:tracePt t="21041" x="3595688" y="3109913"/>
          <p14:tracePt t="21045" x="3603625" y="3109913"/>
          <p14:tracePt t="21047" x="3611563" y="3109913"/>
          <p14:tracePt t="21049" x="3619500" y="3109913"/>
          <p14:tracePt t="21051" x="3627438" y="3109913"/>
          <p14:tracePt t="21053" x="3635375" y="3109913"/>
          <p14:tracePt t="21057" x="3643313" y="3109913"/>
          <p14:tracePt t="21061" x="3660775" y="3109913"/>
          <p14:tracePt t="21063" x="3668713" y="3109913"/>
          <p14:tracePt t="21067" x="3676650" y="3109913"/>
          <p14:tracePt t="21069" x="3684588" y="3109913"/>
          <p14:tracePt t="21073" x="3692525" y="3109913"/>
          <p14:tracePt t="21075" x="3700463" y="3109913"/>
          <p14:tracePt t="21078" x="3708400" y="3109913"/>
          <p14:tracePt t="21081" x="3716338" y="3109913"/>
          <p14:tracePt t="21083" x="3724275" y="3109913"/>
          <p14:tracePt t="21087" x="3732213" y="3109913"/>
          <p14:tracePt t="21089" x="3740150" y="3109913"/>
          <p14:tracePt t="21094" x="3748088" y="3109913"/>
          <p14:tracePt t="21095" x="3756025" y="3109913"/>
          <p14:tracePt t="21097" x="3763963" y="3109913"/>
          <p14:tracePt t="21101" x="3771900" y="3109913"/>
          <p14:tracePt t="21103" x="3779838" y="3109913"/>
          <p14:tracePt t="21107" x="3787775" y="3109913"/>
          <p14:tracePt t="21110" x="3795713" y="3109913"/>
          <p14:tracePt t="21113" x="3803650" y="3109913"/>
          <p14:tracePt t="21115" x="3811588" y="3109913"/>
          <p14:tracePt t="21119" x="3819525" y="3109913"/>
          <p14:tracePt t="21121" x="3827463" y="3109913"/>
          <p14:tracePt t="21127" x="3835400" y="3109913"/>
          <p14:tracePt t="21129" x="3843338" y="3109913"/>
          <p14:tracePt t="21133" x="3851275" y="3109913"/>
          <p14:tracePt t="21135" x="3851275" y="3101975"/>
          <p14:tracePt t="21137" x="3859213" y="3101975"/>
          <p14:tracePt t="21141" x="3867150" y="3101975"/>
          <p14:tracePt t="21147" x="3875088" y="3101975"/>
          <p14:tracePt t="21153" x="3883025" y="3101975"/>
          <p14:tracePt t="21161" x="3890963" y="3101975"/>
          <p14:tracePt t="21185" x="3898900" y="3101975"/>
          <p14:tracePt t="21233" x="3906838" y="3101975"/>
          <p14:tracePt t="21239" x="3914775" y="3101975"/>
          <p14:tracePt t="21244" x="3922713" y="3101975"/>
          <p14:tracePt t="21245" x="3930650" y="3101975"/>
          <p14:tracePt t="21249" x="3938588" y="3101975"/>
          <p14:tracePt t="21251" x="3946525" y="3101975"/>
          <p14:tracePt t="21255" x="3954463" y="3101975"/>
          <p14:tracePt t="21257" x="3962400" y="3101975"/>
          <p14:tracePt t="21262" x="3970338" y="3109913"/>
          <p14:tracePt t="21263" x="3978275" y="3109913"/>
          <p14:tracePt t="21265" x="3986213" y="3109913"/>
          <p14:tracePt t="21269" x="3994150" y="3109913"/>
          <p14:tracePt t="21271" x="4002088" y="3109913"/>
          <p14:tracePt t="21273" x="4011613" y="3109913"/>
          <p14:tracePt t="21277" x="4019550" y="3109913"/>
          <p14:tracePt t="21280" x="4027488" y="3109913"/>
          <p14:tracePt t="21281" x="4035425" y="3109913"/>
          <p14:tracePt t="21283" x="4043363" y="3109913"/>
          <p14:tracePt t="21285" x="4051300" y="3109913"/>
          <p14:tracePt t="21289" x="4059238" y="3109913"/>
          <p14:tracePt t="21291" x="4067175" y="3109913"/>
          <p14:tracePt t="21294" x="4075113" y="3109913"/>
          <p14:tracePt t="21296" x="4083050" y="3109913"/>
          <p14:tracePt t="21299" x="4090988" y="3109913"/>
          <p14:tracePt t="21301" x="4098925" y="3117850"/>
          <p14:tracePt t="21303" x="4106863" y="3117850"/>
          <p14:tracePt t="21307" x="4114800" y="3117850"/>
          <p14:tracePt t="21311" x="4122738" y="3117850"/>
          <p14:tracePt t="21312" x="4130675" y="3117850"/>
          <p14:tracePt t="21315" x="4138613" y="3117850"/>
          <p14:tracePt t="21317" x="4146550" y="3117850"/>
          <p14:tracePt t="21321" x="4154488" y="3117850"/>
          <p14:tracePt t="21323" x="4162425" y="3117850"/>
          <p14:tracePt t="21327" x="4170363" y="3117850"/>
          <p14:tracePt t="21331" x="4178300" y="3117850"/>
          <p14:tracePt t="21335" x="4186238" y="3117850"/>
          <p14:tracePt t="21339" x="4194175" y="3117850"/>
          <p14:tracePt t="21345" x="4202113" y="3117850"/>
          <p14:tracePt t="21353" x="4210050" y="3117850"/>
          <p14:tracePt t="21539" x="4217988" y="3117850"/>
          <p14:tracePt t="21549" x="4225925" y="3117850"/>
          <p14:tracePt t="21553" x="4233863" y="3117850"/>
          <p14:tracePt t="21557" x="4241800" y="3117850"/>
          <p14:tracePt t="21561" x="4249738" y="3109913"/>
          <p14:tracePt t="21565" x="4257675" y="3109913"/>
          <p14:tracePt t="21567" x="4265613" y="3109913"/>
          <p14:tracePt t="21571" x="4273550" y="3109913"/>
          <p14:tracePt t="21577" x="4281488" y="3109913"/>
          <p14:tracePt t="21579" x="4289425" y="3101975"/>
          <p14:tracePt t="21583" x="4297363" y="3101975"/>
          <p14:tracePt t="21587" x="4305300" y="3101975"/>
          <p14:tracePt t="21591" x="4313238" y="3101975"/>
          <p14:tracePt t="21595" x="4321175" y="3101975"/>
          <p14:tracePt t="21599" x="4329113" y="3101975"/>
          <p14:tracePt t="21603" x="4337050" y="3094038"/>
          <p14:tracePt t="21607" x="4344988" y="3094038"/>
          <p14:tracePt t="21613" x="4352925" y="3094038"/>
          <p14:tracePt t="21617" x="4362450" y="3094038"/>
          <p14:tracePt t="21623" x="4370388" y="3094038"/>
          <p14:tracePt t="21628" x="4378325" y="3094038"/>
          <p14:tracePt t="21635" x="4386263" y="3094038"/>
          <p14:tracePt t="21647" x="4394200" y="3094038"/>
          <p14:tracePt t="21654" x="4394200" y="3086100"/>
          <p14:tracePt t="21681" x="4402138" y="3086100"/>
          <p14:tracePt t="21737" x="4410075" y="3086100"/>
          <p14:tracePt t="21747" x="4418013" y="3086100"/>
          <p14:tracePt t="21755" x="4425950" y="3086100"/>
          <p14:tracePt t="21757" x="4425950" y="3078163"/>
          <p14:tracePt t="21763" x="4433888" y="3078163"/>
          <p14:tracePt t="21771" x="4441825" y="3078163"/>
          <p14:tracePt t="21781" x="4449763" y="3078163"/>
          <p14:tracePt t="21783" x="4449763" y="3070225"/>
          <p14:tracePt t="21795" x="4457700" y="3070225"/>
          <p14:tracePt t="21817" x="4465638" y="3070225"/>
          <p14:tracePt t="21859" x="4473575" y="3070225"/>
          <p14:tracePt t="21867" x="4481513" y="3070225"/>
          <p14:tracePt t="21873" x="4489450" y="3070225"/>
          <p14:tracePt t="21877" x="4497388" y="3070225"/>
          <p14:tracePt t="21894" x="4537075" y="3062288"/>
          <p14:tracePt t="21897" x="4545013" y="3062288"/>
          <p14:tracePt t="21899" x="4552950" y="3062288"/>
          <p14:tracePt t="21901" x="4560888" y="3062288"/>
          <p14:tracePt t="21905" x="4568825" y="3062288"/>
          <p14:tracePt t="21907" x="4576763" y="3062288"/>
          <p14:tracePt t="21910" x="4584700" y="3062288"/>
          <p14:tracePt t="21913" x="4592638" y="3062288"/>
          <p14:tracePt t="21915" x="4600575" y="3062288"/>
          <p14:tracePt t="21917" x="4608513" y="3062288"/>
          <p14:tracePt t="21921" x="4616450" y="3062288"/>
          <p14:tracePt t="21923" x="4624388" y="3062288"/>
          <p14:tracePt t="21925" x="4632325" y="3062288"/>
          <p14:tracePt t="21929" x="4640263" y="3062288"/>
          <p14:tracePt t="21931" x="4648200" y="3062288"/>
          <p14:tracePt t="21935" x="4656138" y="3062288"/>
          <p14:tracePt t="21939" x="4664075" y="3054350"/>
          <p14:tracePt t="21943" x="4672013" y="3054350"/>
          <p14:tracePt t="21951" x="4679950" y="3054350"/>
          <p14:tracePt t="21960" x="4687888" y="3054350"/>
          <p14:tracePt t="22257" x="4679950" y="3062288"/>
          <p14:tracePt t="22265" x="4672013" y="3062288"/>
          <p14:tracePt t="22269" x="4664075" y="3070225"/>
          <p14:tracePt t="22273" x="4656138" y="3070225"/>
          <p14:tracePt t="22277" x="4648200" y="3070225"/>
          <p14:tracePt t="22280" x="4648200" y="3078163"/>
          <p14:tracePt t="22283" x="4640263" y="3078163"/>
          <p14:tracePt t="22287" x="4632325" y="3078163"/>
          <p14:tracePt t="22289" x="4624388" y="3078163"/>
          <p14:tracePt t="22291" x="4624388" y="3086100"/>
          <p14:tracePt t="22294" x="4616450" y="3086100"/>
          <p14:tracePt t="22297" x="4608513" y="3086100"/>
          <p14:tracePt t="22299" x="4600575" y="3086100"/>
          <p14:tracePt t="22301" x="4592638" y="3086100"/>
          <p14:tracePt t="22305" x="4584700" y="3094038"/>
          <p14:tracePt t="22307" x="4576763" y="3094038"/>
          <p14:tracePt t="22310" x="4568825" y="3094038"/>
          <p14:tracePt t="22313" x="4560888" y="3094038"/>
          <p14:tracePt t="22315" x="4552950" y="3094038"/>
          <p14:tracePt t="22317" x="4545013" y="3094038"/>
          <p14:tracePt t="22319" x="4537075" y="3094038"/>
          <p14:tracePt t="22321" x="4529138" y="3094038"/>
          <p14:tracePt t="22323" x="4529138" y="3101975"/>
          <p14:tracePt t="22326" x="4521200" y="3101975"/>
          <p14:tracePt t="22328" x="4513263" y="3101975"/>
          <p14:tracePt t="22331" x="4497388" y="3101975"/>
          <p14:tracePt t="22333" x="4489450" y="3101975"/>
          <p14:tracePt t="22337" x="4481513" y="3101975"/>
          <p14:tracePt t="22339" x="4473575" y="3101975"/>
          <p14:tracePt t="22341" x="4465638" y="3101975"/>
          <p14:tracePt t="22344" x="4457700" y="3101975"/>
          <p14:tracePt t="22346" x="4449763" y="3101975"/>
          <p14:tracePt t="22349" x="4441825" y="3101975"/>
          <p14:tracePt t="22351" x="4433888" y="3101975"/>
          <p14:tracePt t="22353" x="4425950" y="3109913"/>
          <p14:tracePt t="22357" x="4418013" y="3109913"/>
          <p14:tracePt t="22361" x="4402138" y="3109913"/>
          <p14:tracePt t="22365" x="4394200" y="3109913"/>
          <p14:tracePt t="22367" x="4386263" y="3109913"/>
          <p14:tracePt t="22371" x="4378325" y="3109913"/>
          <p14:tracePt t="22373" x="4370388" y="3109913"/>
          <p14:tracePt t="22375" x="4362450" y="3109913"/>
          <p14:tracePt t="22378" x="4362450" y="3117850"/>
          <p14:tracePt t="22379" x="4352925" y="3117850"/>
          <p14:tracePt t="22381" x="4344988" y="3117850"/>
          <p14:tracePt t="22383" x="4337050" y="3117850"/>
          <p14:tracePt t="22387" x="4329113" y="3117850"/>
          <p14:tracePt t="22391" x="4313238" y="3117850"/>
          <p14:tracePt t="22395" x="4305300" y="3125788"/>
          <p14:tracePt t="22397" x="4297363" y="3125788"/>
          <p14:tracePt t="22399" x="4289425" y="3125788"/>
          <p14:tracePt t="22401" x="4281488" y="3125788"/>
          <p14:tracePt t="22405" x="4273550" y="3133725"/>
          <p14:tracePt t="22407" x="4265613" y="3133725"/>
          <p14:tracePt t="22410" x="4257675" y="3133725"/>
          <p14:tracePt t="22413" x="4241800" y="3133725"/>
          <p14:tracePt t="22417" x="4233863" y="3141663"/>
          <p14:tracePt t="22419" x="4225925" y="3141663"/>
          <p14:tracePt t="22421" x="4217988" y="3141663"/>
          <p14:tracePt t="22423" x="4210050" y="3141663"/>
          <p14:tracePt t="22425" x="4202113" y="3141663"/>
          <p14:tracePt t="22428" x="4194175" y="3149600"/>
          <p14:tracePt t="22431" x="4186238" y="3149600"/>
          <p14:tracePt t="22433" x="4178300" y="3149600"/>
          <p14:tracePt t="22435" x="4170363" y="3149600"/>
          <p14:tracePt t="22437" x="4162425" y="3149600"/>
          <p14:tracePt t="22439" x="4154488" y="3157538"/>
          <p14:tracePt t="22444" x="4146550" y="3157538"/>
          <p14:tracePt t="22447" x="4130675" y="3157538"/>
          <p14:tracePt t="22449" x="4122738" y="3165475"/>
          <p14:tracePt t="22451" x="4114800" y="3165475"/>
          <p14:tracePt t="22455" x="4106863" y="3165475"/>
          <p14:tracePt t="22457" x="4098925" y="3165475"/>
          <p14:tracePt t="22460" x="4090988" y="3165475"/>
          <p14:tracePt t="22462" x="4083050" y="3165475"/>
          <p14:tracePt t="22463" x="4075113" y="3165475"/>
          <p14:tracePt t="22466" x="4067175" y="3173413"/>
          <p14:tracePt t="22467" x="4059238" y="3173413"/>
          <p14:tracePt t="22469" x="4051300" y="3173413"/>
          <p14:tracePt t="22471" x="4043363" y="3173413"/>
          <p14:tracePt t="22473" x="4035425" y="3173413"/>
          <p14:tracePt t="22475" x="4027488" y="3173413"/>
          <p14:tracePt t="22478" x="4019550" y="3173413"/>
          <p14:tracePt t="22481" x="4011613" y="3181350"/>
          <p14:tracePt t="22483" x="3986213" y="3181350"/>
          <p14:tracePt t="22485" x="3978275" y="3181350"/>
          <p14:tracePt t="22487" x="3970338" y="3181350"/>
          <p14:tracePt t="22489" x="3962400" y="3181350"/>
          <p14:tracePt t="22491" x="3954463" y="3181350"/>
          <p14:tracePt t="22494" x="3938588" y="3181350"/>
          <p14:tracePt t="22498" x="3922713" y="3189288"/>
          <p14:tracePt t="22499" x="3906838" y="3189288"/>
          <p14:tracePt t="22501" x="3898900" y="3189288"/>
          <p14:tracePt t="22503" x="3890963" y="3189288"/>
          <p14:tracePt t="22505" x="3875088" y="3189288"/>
          <p14:tracePt t="22507" x="3867150" y="3189288"/>
          <p14:tracePt t="22510" x="3859213" y="3189288"/>
          <p14:tracePt t="22515" x="3827463" y="3197225"/>
          <p14:tracePt t="22517" x="3811588" y="3197225"/>
          <p14:tracePt t="22519" x="3803650" y="3197225"/>
          <p14:tracePt t="22521" x="3795713" y="3197225"/>
          <p14:tracePt t="22523" x="3779838" y="3197225"/>
          <p14:tracePt t="22526" x="3771900" y="3197225"/>
          <p14:tracePt t="22528" x="3763963" y="3197225"/>
          <p14:tracePt t="22532" x="3740150" y="3205163"/>
          <p14:tracePt t="22533" x="3732213" y="3205163"/>
          <p14:tracePt t="22535" x="3724275" y="3205163"/>
          <p14:tracePt t="22537" x="3716338" y="3205163"/>
          <p14:tracePt t="22539" x="3708400" y="3205163"/>
          <p14:tracePt t="22541" x="3700463" y="3205163"/>
          <p14:tracePt t="22544" x="3684588" y="3205163"/>
          <p14:tracePt t="22546" x="3676650" y="3205163"/>
          <p14:tracePt t="22547" x="3668713" y="3205163"/>
          <p14:tracePt t="22549" x="3660775" y="3205163"/>
          <p14:tracePt t="22551" x="3651250" y="3205163"/>
          <p14:tracePt t="22553" x="3643313" y="3205163"/>
          <p14:tracePt t="22555" x="3635375" y="3205163"/>
          <p14:tracePt t="22557" x="3627438" y="3205163"/>
          <p14:tracePt t="22560" x="3619500" y="3213100"/>
          <p14:tracePt t="22562" x="3611563" y="3213100"/>
          <p14:tracePt t="22563" x="3603625" y="3213100"/>
          <p14:tracePt t="22565" x="3595688" y="3213100"/>
          <p14:tracePt t="22567" x="3587750" y="3213100"/>
          <p14:tracePt t="22571" x="3579813" y="3213100"/>
          <p14:tracePt t="22573" x="3571875" y="3213100"/>
          <p14:tracePt t="22575" x="3563938" y="3213100"/>
          <p14:tracePt t="22577" x="3556000" y="3213100"/>
          <p14:tracePt t="22581" x="3548063" y="3213100"/>
          <p14:tracePt t="22583" x="3540125" y="3213100"/>
          <p14:tracePt t="22585" x="3532188" y="3213100"/>
          <p14:tracePt t="22589" x="3524250" y="3213100"/>
          <p14:tracePt t="22591" x="3516313" y="3213100"/>
          <p14:tracePt t="22595" x="3508375" y="3213100"/>
          <p14:tracePt t="22597" x="3500438" y="3213100"/>
          <p14:tracePt t="22599" x="3500438" y="3221038"/>
          <p14:tracePt t="22601" x="3492500" y="3221038"/>
          <p14:tracePt t="22603" x="3484563" y="3221038"/>
          <p14:tracePt t="22607" x="3476625" y="3221038"/>
          <p14:tracePt t="22611" x="3468688" y="3221038"/>
          <p14:tracePt t="22613" x="3460750" y="3221038"/>
          <p14:tracePt t="22615" x="3452813" y="3221038"/>
          <p14:tracePt t="22619" x="3444875" y="3221038"/>
          <p14:tracePt t="22621" x="3436938" y="3221038"/>
          <p14:tracePt t="22625" x="3429000" y="3221038"/>
          <p14:tracePt t="22628" x="3421063" y="3221038"/>
          <p14:tracePt t="22631" x="3413125" y="3221038"/>
          <p14:tracePt t="22633" x="3405188" y="3228975"/>
          <p14:tracePt t="22635" x="3397250" y="3228975"/>
          <p14:tracePt t="22639" x="3389313" y="3228975"/>
          <p14:tracePt t="22641" x="3381375" y="3228975"/>
          <p14:tracePt t="22643" x="3373438" y="3228975"/>
          <p14:tracePt t="22645" x="3365500" y="3228975"/>
          <p14:tracePt t="22647" x="3357563" y="3228975"/>
          <p14:tracePt t="22649" x="3349625" y="3228975"/>
          <p14:tracePt t="22651" x="3341688" y="3228975"/>
          <p14:tracePt t="22653" x="3333750" y="3228975"/>
          <p14:tracePt t="22655" x="3325813" y="3228975"/>
          <p14:tracePt t="22657" x="3317875" y="3228975"/>
          <p14:tracePt t="22660" x="3308350" y="3228975"/>
          <p14:tracePt t="22663" x="3300413" y="3228975"/>
          <p14:tracePt t="22665" x="3292475" y="3228975"/>
          <p14:tracePt t="22667" x="3284538" y="3228975"/>
          <p14:tracePt t="22669" x="3276600" y="3228975"/>
          <p14:tracePt t="22671" x="3268663" y="3228975"/>
          <p14:tracePt t="22673" x="3260725" y="3228975"/>
          <p14:tracePt t="22675" x="3252788" y="3228975"/>
          <p14:tracePt t="22678" x="3244850" y="3228975"/>
          <p14:tracePt t="22679" x="3236913" y="3228975"/>
          <p14:tracePt t="22683" x="3228975" y="3228975"/>
          <p14:tracePt t="22685" x="3221038" y="3228975"/>
          <p14:tracePt t="22687" x="3213100" y="3228975"/>
          <p14:tracePt t="22689" x="3205163" y="3228975"/>
          <p14:tracePt t="22691" x="3197225" y="3228975"/>
          <p14:tracePt t="22695" x="3189288" y="3228975"/>
          <p14:tracePt t="22697" x="3181350" y="3228975"/>
          <p14:tracePt t="22699" x="3173413" y="3228975"/>
          <p14:tracePt t="22703" x="3165475" y="3228975"/>
          <p14:tracePt t="22705" x="3157538" y="3228975"/>
          <p14:tracePt t="22710" x="3149600" y="3228975"/>
          <p14:tracePt t="22713" x="3141663" y="3228975"/>
          <p14:tracePt t="22715" x="3133725" y="3228975"/>
          <p14:tracePt t="22719" x="3125788" y="3228975"/>
          <p14:tracePt t="22723" x="3117850" y="3228975"/>
          <p14:tracePt t="22727" x="3109913" y="3221038"/>
          <p14:tracePt t="22731" x="3101975" y="3221038"/>
          <p14:tracePt t="22735" x="3094038" y="3221038"/>
          <p14:tracePt t="22739" x="3086100" y="3221038"/>
          <p14:tracePt t="22745" x="3078163" y="3221038"/>
          <p14:tracePt t="22751" x="3070225" y="3221038"/>
          <p14:tracePt t="22755" x="3062288" y="3221038"/>
          <p14:tracePt t="22763" x="3054350" y="3221038"/>
          <p14:tracePt t="22765" x="3046413" y="3213100"/>
          <p14:tracePt t="22769" x="3038475" y="3213100"/>
          <p14:tracePt t="22773" x="3030538" y="3213100"/>
          <p14:tracePt t="22777" x="3022600" y="3213100"/>
          <p14:tracePt t="22781" x="3014663" y="3213100"/>
          <p14:tracePt t="22783" x="3006725" y="3213100"/>
          <p14:tracePt t="22787" x="2998788" y="3213100"/>
          <p14:tracePt t="22791" x="2990850" y="3213100"/>
          <p14:tracePt t="22795" x="2982913" y="3213100"/>
          <p14:tracePt t="22799" x="2974975" y="3213100"/>
          <p14:tracePt t="22803" x="2967038" y="3213100"/>
          <p14:tracePt t="22807" x="2957513" y="3213100"/>
          <p14:tracePt t="22811" x="2949575" y="3213100"/>
          <p14:tracePt t="22815" x="2941638" y="3213100"/>
          <p14:tracePt t="22819" x="2933700" y="3213100"/>
          <p14:tracePt t="22826" x="2925763" y="3213100"/>
          <p14:tracePt t="22829" x="2917825" y="3213100"/>
          <p14:tracePt t="22831" x="2917825" y="3205163"/>
          <p14:tracePt t="22833" x="2909888" y="3205163"/>
          <p14:tracePt t="22839" x="2901950" y="3205163"/>
          <p14:tracePt t="22845" x="2894013" y="3205163"/>
          <p14:tracePt t="22851" x="2886075" y="3205163"/>
          <p14:tracePt t="22857" x="2878138" y="3205163"/>
          <p14:tracePt t="22865" x="2870200" y="3205163"/>
          <p14:tracePt t="22873" x="2862263" y="3205163"/>
          <p14:tracePt t="22881" x="2854325" y="3205163"/>
          <p14:tracePt t="22895" x="2846388" y="3205163"/>
          <p14:tracePt t="22901" x="2846388" y="3197225"/>
          <p14:tracePt t="22907" x="2838450" y="3197225"/>
          <p14:tracePt t="22935" x="2830513" y="3197225"/>
          <p14:tracePt t="22951" x="2822575" y="3197225"/>
          <p14:tracePt t="22965" x="2814638" y="3197225"/>
          <p14:tracePt t="22977" x="2806700" y="3197225"/>
          <p14:tracePt t="22981" x="2806700" y="3189288"/>
          <p14:tracePt t="22989" x="2798763" y="3189288"/>
          <p14:tracePt t="23005" x="2790825" y="3189288"/>
          <p14:tracePt t="23027" x="2782888" y="3189288"/>
          <p14:tracePt t="23071" x="2774950" y="3189288"/>
          <p14:tracePt t="23097" x="2767013" y="3189288"/>
          <p14:tracePt t="23237" x="2767013" y="3181350"/>
          <p14:tracePt t="23245" x="2759075" y="3181350"/>
          <p14:tracePt t="23253" x="2759075" y="3173413"/>
          <p14:tracePt t="23257" x="2751138" y="3173413"/>
          <p14:tracePt t="23275" x="2743200" y="3173413"/>
          <p14:tracePt t="23279" x="2743200" y="3165475"/>
          <p14:tracePt t="24165" x="2743200" y="3157538"/>
          <p14:tracePt t="24279" x="2743200" y="3149600"/>
          <p14:tracePt t="24291" x="2743200" y="3141663"/>
          <p14:tracePt t="24321" x="2743200" y="3133725"/>
          <p14:tracePt t="24337" x="2743200" y="3125788"/>
          <p14:tracePt t="24433" x="2743200" y="3117850"/>
          <p14:tracePt t="24451" x="2743200" y="3109913"/>
          <p14:tracePt t="24467" x="2743200" y="3101975"/>
          <p14:tracePt t="24493" x="2743200" y="3094038"/>
          <p14:tracePt t="24873" x="2743200" y="3086100"/>
          <p14:tracePt t="24874" x="2735263" y="3086100"/>
          <p14:tracePt t="24880" x="2735263" y="3078163"/>
          <p14:tracePt t="24887" x="2727325" y="3078163"/>
          <p14:tracePt t="24889" x="2727325" y="3070225"/>
          <p14:tracePt t="24901" x="2727325" y="3062288"/>
          <p14:tracePt t="24903" x="2719388" y="3062288"/>
          <p14:tracePt t="24911" x="2719388" y="3054350"/>
          <p14:tracePt t="24917" x="2711450" y="3054350"/>
          <p14:tracePt t="24919" x="2711450" y="3046413"/>
          <p14:tracePt t="24928" x="2711450" y="3038475"/>
          <p14:tracePt t="24930" x="2703513" y="3038475"/>
          <p14:tracePt t="24937" x="2703513" y="3030538"/>
          <p14:tracePt t="24943" x="2695575" y="3030538"/>
          <p14:tracePt t="24945" x="2695575" y="3022600"/>
          <p14:tracePt t="24955" x="2695575" y="3014663"/>
          <p14:tracePt t="24961" x="2687638" y="3014663"/>
          <p14:tracePt t="24967" x="2687638" y="3006725"/>
          <p14:tracePt t="24979" x="2687638" y="2998788"/>
          <p14:tracePt t="24981" x="2679700" y="2998788"/>
          <p14:tracePt t="24989" x="2679700" y="2990850"/>
          <p14:tracePt t="24997" x="2671763" y="2990850"/>
          <p14:tracePt t="24999" x="2671763" y="2982913"/>
          <p14:tracePt t="25010" x="2671763" y="2974975"/>
          <p14:tracePt t="25015" x="2663825" y="2974975"/>
          <p14:tracePt t="25023" x="2663825" y="2967038"/>
          <p14:tracePt t="25044" x="2655888" y="2967038"/>
          <p14:tracePt t="25047" x="2655888" y="2959100"/>
          <p14:tracePt t="25071" x="2647950" y="2959100"/>
          <p14:tracePt t="25087" x="2647950" y="2951163"/>
          <p14:tracePt t="25101" x="2640013" y="2951163"/>
          <p14:tracePt t="25117" x="2632075" y="2943225"/>
          <p14:tracePt t="25133" x="2624138" y="2943225"/>
          <p14:tracePt t="25137" x="2624138" y="2935288"/>
          <p14:tracePt t="25153" x="2616200" y="2935288"/>
          <p14:tracePt t="25161" x="2616200" y="2927350"/>
          <p14:tracePt t="25173" x="2606675" y="2927350"/>
          <p14:tracePt t="25187" x="2606675" y="2919413"/>
          <p14:tracePt t="25195" x="2598738" y="2919413"/>
          <p14:tracePt t="25211" x="2590800" y="2909888"/>
          <p14:tracePt t="25223" x="2582863" y="2909888"/>
          <p14:tracePt t="25227" x="2582863" y="2901950"/>
          <p14:tracePt t="25231" x="2574925" y="2901950"/>
          <p14:tracePt t="25235" x="2574925" y="2894013"/>
          <p14:tracePt t="25241" x="2566988" y="2894013"/>
          <p14:tracePt t="25246" x="2566988" y="2886075"/>
          <p14:tracePt t="25251" x="2559050" y="2886075"/>
          <p14:tracePt t="25257" x="2559050" y="2878138"/>
          <p14:tracePt t="25263" x="2551113" y="2878138"/>
          <p14:tracePt t="25269" x="2551113" y="2870200"/>
          <p14:tracePt t="25281" x="2543175" y="2870200"/>
          <p14:tracePt t="25283" x="2543175" y="2862263"/>
          <p14:tracePt t="25295" x="2543175" y="2854325"/>
          <p14:tracePt t="25305" x="2535238" y="2854325"/>
          <p14:tracePt t="25311" x="2535238" y="2846388"/>
          <p14:tracePt t="25331" x="2535238" y="2838450"/>
          <p14:tracePt t="25349" x="2535238" y="2830513"/>
          <p14:tracePt t="25351" x="2527300" y="2830513"/>
          <p14:tracePt t="25365" x="2527300" y="2822575"/>
          <p14:tracePt t="25379" x="2519363" y="2814638"/>
          <p14:tracePt t="25394" x="2519363" y="2806700"/>
          <p14:tracePt t="25408" x="2511425" y="2798763"/>
          <p14:tracePt t="25419" x="2511425" y="2790825"/>
          <p14:tracePt t="25431" x="2503488" y="2782888"/>
          <p14:tracePt t="25441" x="2503488" y="2774950"/>
          <p14:tracePt t="25453" x="2495550" y="2774950"/>
          <p14:tracePt t="25455" x="2495550" y="2767013"/>
          <p14:tracePt t="25477" x="2495550" y="2759075"/>
          <p14:tracePt t="25517" x="2495550" y="2751138"/>
          <p14:tracePt t="25531" x="2495550" y="2743200"/>
          <p14:tracePt t="25541" x="2495550" y="2735263"/>
          <p14:tracePt t="25549" x="2495550" y="2727325"/>
          <p14:tracePt t="25557" x="2495550" y="2719388"/>
          <p14:tracePt t="25563" x="2487613" y="2711450"/>
          <p14:tracePt t="25571" x="2487613" y="2703513"/>
          <p14:tracePt t="25579" x="2487613" y="2695575"/>
          <p14:tracePt t="25587" x="2487613" y="2687638"/>
          <p14:tracePt t="25595" x="2487613" y="2679700"/>
          <p14:tracePt t="25607" x="2487613" y="2671763"/>
          <p14:tracePt t="25623" x="2487613" y="2663825"/>
          <p14:tracePt t="25711" x="2487613" y="2655888"/>
          <p14:tracePt t="25755" x="2479675" y="2655888"/>
          <p14:tracePt t="25875" x="2487613" y="2655888"/>
          <p14:tracePt t="25878" x="2487613" y="2663825"/>
          <p14:tracePt t="25893" x="2487613" y="2679700"/>
          <p14:tracePt t="25895" x="2487613" y="2687638"/>
          <p14:tracePt t="25903" x="2487613" y="2695575"/>
          <p14:tracePt t="25904" x="2495550" y="2695575"/>
          <p14:tracePt t="25910" x="2495550" y="2703513"/>
          <p14:tracePt t="25920" x="2495550" y="2711450"/>
          <p14:tracePt t="25928" x="2495550" y="2719388"/>
          <p14:tracePt t="25936" x="2495550" y="2727325"/>
          <p14:tracePt t="25944" x="2495550" y="2735263"/>
          <p14:tracePt t="25949" x="2503488" y="2743200"/>
          <p14:tracePt t="25953" x="2503488" y="2751138"/>
          <p14:tracePt t="25957" x="2503488" y="2759075"/>
          <p14:tracePt t="25963" x="2503488" y="2767013"/>
          <p14:tracePt t="25967" x="2503488" y="2774950"/>
          <p14:tracePt t="25969" x="2503488" y="2782888"/>
          <p14:tracePt t="25971" x="2511425" y="2782888"/>
          <p14:tracePt t="25973" x="2511425" y="2790825"/>
          <p14:tracePt t="25977" x="2511425" y="2798763"/>
          <p14:tracePt t="25979" x="2511425" y="2806700"/>
          <p14:tracePt t="25983" x="2519363" y="2814638"/>
          <p14:tracePt t="25985" x="2519363" y="2822575"/>
          <p14:tracePt t="25987" x="2519363" y="2830513"/>
          <p14:tracePt t="25991" x="2527300" y="2838450"/>
          <p14:tracePt t="25994" x="2527300" y="2846388"/>
          <p14:tracePt t="25996" x="2527300" y="2854325"/>
          <p14:tracePt t="25999" x="2535238" y="2862263"/>
          <p14:tracePt t="26001" x="2535238" y="2870200"/>
          <p14:tracePt t="26003" x="2535238" y="2878138"/>
          <p14:tracePt t="26005" x="2543175" y="2886075"/>
          <p14:tracePt t="26007" x="2543175" y="2894013"/>
          <p14:tracePt t="26012" x="2551113" y="2901950"/>
          <p14:tracePt t="26015" x="2551113" y="2919413"/>
          <p14:tracePt t="26017" x="2551113" y="2927350"/>
          <p14:tracePt t="26019" x="2559050" y="2935288"/>
          <p14:tracePt t="26023" x="2559050" y="2943225"/>
          <p14:tracePt t="26025" x="2566988" y="2951163"/>
          <p14:tracePt t="26028" x="2566988" y="2959100"/>
          <p14:tracePt t="26032" x="2574925" y="2967038"/>
          <p14:tracePt t="26033" x="2574925" y="2974975"/>
          <p14:tracePt t="26037" x="2582863" y="2982913"/>
          <p14:tracePt t="26042" x="2582863" y="2990850"/>
          <p14:tracePt t="26045" x="2590800" y="2998788"/>
          <p14:tracePt t="26048" x="2590800" y="3006725"/>
          <p14:tracePt t="26051" x="2590800" y="3014663"/>
          <p14:tracePt t="26053" x="2598738" y="3014663"/>
          <p14:tracePt t="26055" x="2598738" y="3022600"/>
          <p14:tracePt t="26061" x="2606675" y="3030538"/>
          <p14:tracePt t="26064" x="2606675" y="3038475"/>
          <p14:tracePt t="26068" x="2616200" y="3038475"/>
          <p14:tracePt t="26070" x="2616200" y="3046413"/>
          <p14:tracePt t="26076" x="2616200" y="3054350"/>
          <p14:tracePt t="26080" x="2624138" y="3054350"/>
          <p14:tracePt t="26082" x="2624138" y="3062288"/>
          <p14:tracePt t="26090" x="2632075" y="3070225"/>
          <p14:tracePt t="26098" x="2632075" y="3078163"/>
          <p14:tracePt t="26109" x="2640013" y="3078163"/>
          <p14:tracePt t="26111" x="2640013" y="3086100"/>
          <p14:tracePt t="26273" x="2647950" y="3086100"/>
          <p14:tracePt t="26277" x="2647950" y="3094038"/>
          <p14:tracePt t="26283" x="2655888" y="3094038"/>
          <p14:tracePt t="26287" x="2663825" y="3094038"/>
          <p14:tracePt t="26291" x="2671763" y="3094038"/>
          <p14:tracePt t="26295" x="2679700" y="3094038"/>
          <p14:tracePt t="26297" x="2687638" y="3094038"/>
          <p14:tracePt t="26301" x="2695575" y="3094038"/>
          <p14:tracePt t="26303" x="2703513" y="3094038"/>
          <p14:tracePt t="26305" x="2711450" y="3094038"/>
          <p14:tracePt t="26307" x="2719388" y="3094038"/>
          <p14:tracePt t="26312" x="2727325" y="3094038"/>
          <p14:tracePt t="26313" x="2735263" y="3094038"/>
          <p14:tracePt t="26315" x="2743200" y="3086100"/>
          <p14:tracePt t="26317" x="2751138" y="3086100"/>
          <p14:tracePt t="26321" x="2759075" y="3086100"/>
          <p14:tracePt t="26323" x="2767013" y="3086100"/>
          <p14:tracePt t="26325" x="2774950" y="3086100"/>
          <p14:tracePt t="26328" x="2782888" y="3086100"/>
          <p14:tracePt t="26331" x="2790825" y="3086100"/>
          <p14:tracePt t="26333" x="2798763" y="3086100"/>
          <p14:tracePt t="26335" x="2806700" y="3086100"/>
          <p14:tracePt t="26337" x="2814638" y="3086100"/>
          <p14:tracePt t="26339" x="2822575" y="3086100"/>
          <p14:tracePt t="26341" x="2830513" y="3086100"/>
          <p14:tracePt t="26344" x="2838450" y="3086100"/>
          <p14:tracePt t="26347" x="2854325" y="3086100"/>
          <p14:tracePt t="26351" x="2862263" y="3086100"/>
          <p14:tracePt t="26353" x="2870200" y="3086100"/>
          <p14:tracePt t="26355" x="2878138" y="3086100"/>
          <p14:tracePt t="26357" x="2886075" y="3086100"/>
          <p14:tracePt t="26360" x="2894013" y="3086100"/>
          <p14:tracePt t="26362" x="2901950" y="3086100"/>
          <p14:tracePt t="26363" x="2909888" y="3086100"/>
          <p14:tracePt t="26365" x="2917825" y="3086100"/>
          <p14:tracePt t="26367" x="2925763" y="3086100"/>
          <p14:tracePt t="26369" x="2933700" y="3086100"/>
          <p14:tracePt t="26371" x="2941638" y="3086100"/>
          <p14:tracePt t="26373" x="2949575" y="3086100"/>
          <p14:tracePt t="26375" x="2957513" y="3086100"/>
          <p14:tracePt t="26378" x="2967038" y="3086100"/>
          <p14:tracePt t="26379" x="2974975" y="3086100"/>
          <p14:tracePt t="26381" x="2982913" y="3086100"/>
          <p14:tracePt t="26383" x="2990850" y="3086100"/>
          <p14:tracePt t="26385" x="2998788" y="3086100"/>
          <p14:tracePt t="26387" x="3006725" y="3086100"/>
          <p14:tracePt t="26389" x="3022600" y="3086100"/>
          <p14:tracePt t="26394" x="3038475" y="3086100"/>
          <p14:tracePt t="26395" x="3046413" y="3086100"/>
          <p14:tracePt t="26397" x="3054350" y="3086100"/>
          <p14:tracePt t="26399" x="3062288" y="3086100"/>
          <p14:tracePt t="26401" x="3070225" y="3086100"/>
          <p14:tracePt t="26403" x="3078163" y="3086100"/>
          <p14:tracePt t="26405" x="3086100" y="3078163"/>
          <p14:tracePt t="26407" x="3094038" y="3078163"/>
          <p14:tracePt t="26410" x="3101975" y="3078163"/>
          <p14:tracePt t="26412" x="3117850" y="3086100"/>
          <p14:tracePt t="26413" x="3125788" y="3086100"/>
          <p14:tracePt t="26415" x="3133725" y="3078163"/>
          <p14:tracePt t="26418" x="3141663" y="3078163"/>
          <p14:tracePt t="26419" x="3149600" y="3078163"/>
          <p14:tracePt t="26421" x="3165475" y="3078163"/>
          <p14:tracePt t="26423" x="3173413" y="3078163"/>
          <p14:tracePt t="26425" x="3181350" y="3078163"/>
          <p14:tracePt t="26428" x="3189288" y="3078163"/>
          <p14:tracePt t="26430" x="3197225" y="3078163"/>
          <p14:tracePt t="26431" x="3213100" y="3078163"/>
          <p14:tracePt t="26433" x="3221038" y="3078163"/>
          <p14:tracePt t="26435" x="3228975" y="3078163"/>
          <p14:tracePt t="26437" x="3236913" y="3078163"/>
          <p14:tracePt t="26439" x="3244850" y="3078163"/>
          <p14:tracePt t="26441" x="3260725" y="3078163"/>
          <p14:tracePt t="26444" x="3268663" y="3078163"/>
          <p14:tracePt t="26447" x="3284538" y="3078163"/>
          <p14:tracePt t="26449" x="3292475" y="3078163"/>
          <p14:tracePt t="26451" x="3300413" y="3078163"/>
          <p14:tracePt t="26453" x="3308350" y="3070225"/>
          <p14:tracePt t="26455" x="3317875" y="3070225"/>
          <p14:tracePt t="26457" x="3333750" y="3070225"/>
          <p14:tracePt t="26461" x="3349625" y="3070225"/>
          <p14:tracePt t="26463" x="3357563" y="3070225"/>
          <p14:tracePt t="26465" x="3365500" y="3070225"/>
          <p14:tracePt t="26467" x="3373438" y="3070225"/>
          <p14:tracePt t="26469" x="3381375" y="3070225"/>
          <p14:tracePt t="26471" x="3389313" y="3070225"/>
          <p14:tracePt t="26473" x="3397250" y="3070225"/>
          <p14:tracePt t="26475" x="3405188" y="3070225"/>
          <p14:tracePt t="26478" x="3413125" y="3070225"/>
          <p14:tracePt t="26480" x="3421063" y="3070225"/>
          <p14:tracePt t="26483" x="3436938" y="3070225"/>
          <p14:tracePt t="26485" x="3444875" y="3070225"/>
          <p14:tracePt t="26489" x="3452813" y="3070225"/>
          <p14:tracePt t="26491" x="3460750" y="3070225"/>
          <p14:tracePt t="26494" x="3468688" y="3070225"/>
          <p14:tracePt t="26497" x="3484563" y="3070225"/>
          <p14:tracePt t="26499" x="3492500" y="3070225"/>
          <p14:tracePt t="26503" x="3500438" y="3070225"/>
          <p14:tracePt t="26505" x="3508375" y="3070225"/>
          <p14:tracePt t="26507" x="3516313" y="3070225"/>
          <p14:tracePt t="26511" x="3524250" y="3070225"/>
          <p14:tracePt t="26514" x="3532188" y="3070225"/>
          <p14:tracePt t="26515" x="3540125" y="3070225"/>
          <p14:tracePt t="26519" x="3548063" y="3070225"/>
          <p14:tracePt t="26521" x="3556000" y="3070225"/>
          <p14:tracePt t="26525" x="3563938" y="3070225"/>
          <p14:tracePt t="26528" x="3571875" y="3070225"/>
          <p14:tracePt t="26529" x="3579813" y="3070225"/>
          <p14:tracePt t="26533" x="3587750" y="3070225"/>
          <p14:tracePt t="26535" x="3595688" y="3070225"/>
          <p14:tracePt t="26538" x="3603625" y="3070225"/>
          <p14:tracePt t="26540" x="3611563" y="3070225"/>
          <p14:tracePt t="26541" x="3611563" y="3078163"/>
          <p14:tracePt t="26544" x="3619500" y="3078163"/>
          <p14:tracePt t="26545" x="3627438" y="3078163"/>
          <p14:tracePt t="26547" x="3635375" y="3078163"/>
          <p14:tracePt t="26549" x="3643313" y="3078163"/>
          <p14:tracePt t="26551" x="3651250" y="3078163"/>
          <p14:tracePt t="26553" x="3660775" y="3078163"/>
          <p14:tracePt t="26555" x="3668713" y="3078163"/>
          <p14:tracePt t="26557" x="3676650" y="3078163"/>
          <p14:tracePt t="26560" x="3684588" y="3078163"/>
          <p14:tracePt t="26563" x="3692525" y="3078163"/>
          <p14:tracePt t="26565" x="3700463" y="3078163"/>
          <p14:tracePt t="26567" x="3708400" y="3086100"/>
          <p14:tracePt t="26569" x="3724275" y="3086100"/>
          <p14:tracePt t="26571" x="3732213" y="3086100"/>
          <p14:tracePt t="26573" x="3740150" y="3078163"/>
          <p14:tracePt t="26575" x="3748088" y="3078163"/>
          <p14:tracePt t="26577" x="3756025" y="3078163"/>
          <p14:tracePt t="26580" x="3763963" y="3078163"/>
          <p14:tracePt t="26581" x="3771900" y="3078163"/>
          <p14:tracePt t="26583" x="3779838" y="3078163"/>
          <p14:tracePt t="26585" x="3787775" y="3078163"/>
          <p14:tracePt t="26587" x="3795713" y="3078163"/>
          <p14:tracePt t="26589" x="3803650" y="3078163"/>
          <p14:tracePt t="26591" x="3811588" y="3078163"/>
          <p14:tracePt t="26594" x="3819525" y="3078163"/>
          <p14:tracePt t="26596" x="3827463" y="3078163"/>
          <p14:tracePt t="26597" x="3835400" y="3078163"/>
          <p14:tracePt t="26599" x="3851275" y="3078163"/>
          <p14:tracePt t="26601" x="3859213" y="3078163"/>
          <p14:tracePt t="26603" x="3867150" y="3078163"/>
          <p14:tracePt t="26605" x="3875088" y="3078163"/>
          <p14:tracePt t="26607" x="3883025" y="3078163"/>
          <p14:tracePt t="26611" x="3890963" y="3078163"/>
          <p14:tracePt t="26612" x="3898900" y="3078163"/>
          <p14:tracePt t="26613" x="3914775" y="3078163"/>
          <p14:tracePt t="26615" x="3922713" y="3078163"/>
          <p14:tracePt t="26617" x="3930650" y="3078163"/>
          <p14:tracePt t="26619" x="3938588" y="3078163"/>
          <p14:tracePt t="26621" x="3946525" y="3078163"/>
          <p14:tracePt t="26623" x="3954463" y="3078163"/>
          <p14:tracePt t="26625" x="3962400" y="3078163"/>
          <p14:tracePt t="26628" x="3970338" y="3078163"/>
          <p14:tracePt t="26629" x="3978275" y="3078163"/>
          <p14:tracePt t="26631" x="3986213" y="3078163"/>
          <p14:tracePt t="26633" x="3994150" y="3078163"/>
          <p14:tracePt t="26635" x="4002088" y="3078163"/>
          <p14:tracePt t="26637" x="4011613" y="3078163"/>
          <p14:tracePt t="26639" x="4019550" y="3078163"/>
          <p14:tracePt t="26641" x="4027488" y="3078163"/>
          <p14:tracePt t="26644" x="4035425" y="3078163"/>
          <p14:tracePt t="26645" x="4043363" y="3078163"/>
          <p14:tracePt t="26647" x="4051300" y="3078163"/>
          <p14:tracePt t="26651" x="4059238" y="3078163"/>
          <p14:tracePt t="26653" x="4067175" y="3078163"/>
          <p14:tracePt t="26655" x="4075113" y="3078163"/>
          <p14:tracePt t="26657" x="4083050" y="3078163"/>
          <p14:tracePt t="26661" x="4106863" y="3078163"/>
          <p14:tracePt t="26665" x="4114800" y="3078163"/>
          <p14:tracePt t="26667" x="4122738" y="3078163"/>
          <p14:tracePt t="26669" x="4130675" y="3078163"/>
          <p14:tracePt t="26671" x="4138613" y="3078163"/>
          <p14:tracePt t="26673" x="4146550" y="3078163"/>
          <p14:tracePt t="26675" x="4154488" y="3078163"/>
          <p14:tracePt t="26678" x="4162425" y="3086100"/>
          <p14:tracePt t="26679" x="4170363" y="3086100"/>
          <p14:tracePt t="26681" x="4178300" y="3086100"/>
          <p14:tracePt t="26683" x="4186238" y="3086100"/>
          <p14:tracePt t="26685" x="4194175" y="3086100"/>
          <p14:tracePt t="26687" x="4202113" y="3086100"/>
          <p14:tracePt t="26689" x="4210050" y="3086100"/>
          <p14:tracePt t="26691" x="4225925" y="3086100"/>
          <p14:tracePt t="26694" x="4233863" y="3094038"/>
          <p14:tracePt t="26696" x="4241800" y="3094038"/>
          <p14:tracePt t="26697" x="4249738" y="3094038"/>
          <p14:tracePt t="26700" x="4257675" y="3094038"/>
          <p14:tracePt t="26704" x="4273550" y="3094038"/>
          <p14:tracePt t="26705" x="4281488" y="3094038"/>
          <p14:tracePt t="26707" x="4289425" y="3094038"/>
          <p14:tracePt t="26712" x="4305300" y="3086100"/>
          <p14:tracePt t="26714" x="4321175" y="3086100"/>
          <p14:tracePt t="26718" x="4337050" y="3086100"/>
          <p14:tracePt t="26719" x="4344988" y="3086100"/>
          <p14:tracePt t="26721" x="4352925" y="3086100"/>
          <p14:tracePt t="26722" x="4362450" y="3086100"/>
          <p14:tracePt t="26724" x="4370388" y="3086100"/>
          <p14:tracePt t="26726" x="4370388" y="3094038"/>
          <p14:tracePt t="26728" x="4386263" y="3086100"/>
          <p14:tracePt t="26732" x="4394200" y="3086100"/>
          <p14:tracePt t="26734" x="4402138" y="3086100"/>
          <p14:tracePt t="26736" x="4410075" y="3086100"/>
          <p14:tracePt t="26740" x="4418013" y="3086100"/>
          <p14:tracePt t="26742" x="4425950" y="3086100"/>
          <p14:tracePt t="26744" x="4433888" y="3086100"/>
          <p14:tracePt t="26748" x="4441825" y="3086100"/>
          <p14:tracePt t="26750" x="4449763" y="3086100"/>
          <p14:tracePt t="26755" x="4457700" y="3086100"/>
          <p14:tracePt t="26757" x="4465638" y="3086100"/>
          <p14:tracePt t="26761" x="4473575" y="3078163"/>
          <p14:tracePt t="26765" x="4481513" y="3078163"/>
          <p14:tracePt t="26769" x="4489450" y="3078163"/>
          <p14:tracePt t="26773" x="4497388" y="3078163"/>
          <p14:tracePt t="26781" x="4505325" y="3078163"/>
          <p14:tracePt t="26789" x="4513263" y="3078163"/>
          <p14:tracePt t="27245" x="4513263" y="3070225"/>
          <p14:tracePt t="27253" x="4521200" y="3070225"/>
          <p14:tracePt t="27259" x="4521200" y="3062288"/>
          <p14:tracePt t="27263" x="4529138" y="3062288"/>
          <p14:tracePt t="27267" x="4537075" y="3062288"/>
          <p14:tracePt t="27273" x="4545013" y="3054350"/>
          <p14:tracePt t="27279" x="4552950" y="3054350"/>
          <p14:tracePt t="27283" x="4552950" y="3046413"/>
          <p14:tracePt t="27285" x="4560888" y="3046413"/>
          <p14:tracePt t="27289" x="4568825" y="3046413"/>
          <p14:tracePt t="27291" x="4568825" y="3038475"/>
          <p14:tracePt t="27294" x="4576763" y="3038475"/>
          <p14:tracePt t="27296" x="4576763" y="3030538"/>
          <p14:tracePt t="27297" x="4584700" y="3030538"/>
          <p14:tracePt t="27301" x="4592638" y="3022600"/>
          <p14:tracePt t="27305" x="4600575" y="3014663"/>
          <p14:tracePt t="27307" x="4608513" y="3006725"/>
          <p14:tracePt t="27312" x="4616450" y="2998788"/>
          <p14:tracePt t="27315" x="4624388" y="2990850"/>
          <p14:tracePt t="27319" x="4632325" y="2982913"/>
          <p14:tracePt t="27321" x="4632325" y="2974975"/>
          <p14:tracePt t="27323" x="4640263" y="2974975"/>
          <p14:tracePt t="27326" x="4640263" y="2967038"/>
          <p14:tracePt t="27328" x="4640263" y="2959100"/>
          <p14:tracePt t="27330" x="4648200" y="2951163"/>
          <p14:tracePt t="27332" x="4648200" y="2943225"/>
          <p14:tracePt t="27333" x="4656138" y="2943225"/>
          <p14:tracePt t="27335" x="4656138" y="2935288"/>
          <p14:tracePt t="27337" x="4664075" y="2927350"/>
          <p14:tracePt t="27339" x="4664075" y="2919413"/>
          <p14:tracePt t="27341" x="4672013" y="2901950"/>
          <p14:tracePt t="27347" x="4679950" y="2886075"/>
          <p14:tracePt t="27349" x="4679950" y="2878138"/>
          <p14:tracePt t="27351" x="4687888" y="2862263"/>
          <p14:tracePt t="27353" x="4687888" y="2854325"/>
          <p14:tracePt t="27355" x="4695825" y="2846388"/>
          <p14:tracePt t="27357" x="4695825" y="2838450"/>
          <p14:tracePt t="27361" x="4695825" y="2822575"/>
          <p14:tracePt t="27364" x="4695825" y="2814638"/>
          <p14:tracePt t="27365" x="4695825" y="2806700"/>
          <p14:tracePt t="27367" x="4695825" y="2798763"/>
          <p14:tracePt t="27369" x="4695825" y="2790825"/>
          <p14:tracePt t="27371" x="4705350" y="2782888"/>
          <p14:tracePt t="27373" x="4705350" y="2774950"/>
          <p14:tracePt t="27375" x="4705350" y="2759075"/>
          <p14:tracePt t="27381" x="4705350" y="2735263"/>
          <p14:tracePt t="27383" x="4705350" y="2727325"/>
          <p14:tracePt t="27385" x="4695825" y="2719388"/>
          <p14:tracePt t="27387" x="4695825" y="2711450"/>
          <p14:tracePt t="27389" x="4695825" y="2703513"/>
          <p14:tracePt t="27391" x="4695825" y="2695575"/>
          <p14:tracePt t="27394" x="4695825" y="2679700"/>
          <p14:tracePt t="27396" x="4695825" y="2671763"/>
          <p14:tracePt t="27397" x="4695825" y="2663825"/>
          <p14:tracePt t="27399" x="4695825" y="2655888"/>
          <p14:tracePt t="27401" x="4687888" y="2647950"/>
          <p14:tracePt t="27404" x="4687888" y="2640013"/>
          <p14:tracePt t="27405" x="4687888" y="2632075"/>
          <p14:tracePt t="27407" x="4687888" y="2624138"/>
          <p14:tracePt t="27411" x="4679950" y="2608263"/>
          <p14:tracePt t="27413" x="4679950" y="2600325"/>
          <p14:tracePt t="27415" x="4679950" y="2592388"/>
          <p14:tracePt t="27417" x="4679950" y="2584450"/>
          <p14:tracePt t="27419" x="4672013" y="2576513"/>
          <p14:tracePt t="27421" x="4672013" y="2566988"/>
          <p14:tracePt t="27423" x="4672013" y="2559050"/>
          <p14:tracePt t="27425" x="4672013" y="2543175"/>
          <p14:tracePt t="27428" x="4672013" y="2535238"/>
          <p14:tracePt t="27430" x="4664075" y="2527300"/>
          <p14:tracePt t="27432" x="4664075" y="2519363"/>
          <p14:tracePt t="27435" x="4656138" y="2495550"/>
          <p14:tracePt t="27437" x="4648200" y="2487613"/>
          <p14:tracePt t="27439" x="4648200" y="2471738"/>
          <p14:tracePt t="27441" x="4640263" y="2463800"/>
          <p14:tracePt t="27444" x="4640263" y="2455863"/>
          <p14:tracePt t="27446" x="4632325" y="2447925"/>
          <p14:tracePt t="27448" x="4632325" y="2432050"/>
          <p14:tracePt t="27451" x="4616450" y="2416175"/>
          <p14:tracePt t="27453" x="4616450" y="2400300"/>
          <p14:tracePt t="27455" x="4608513" y="2392363"/>
          <p14:tracePt t="27457" x="4608513" y="2384425"/>
          <p14:tracePt t="27461" x="4592638" y="2360613"/>
          <p14:tracePt t="27465" x="4584700" y="2336800"/>
          <p14:tracePt t="27468" x="4576763" y="2328863"/>
          <p14:tracePt t="27469" x="4568825" y="2312988"/>
          <p14:tracePt t="27471" x="4560888" y="2305050"/>
          <p14:tracePt t="27472" x="4552950" y="2297113"/>
          <p14:tracePt t="27475" x="4552950" y="2281238"/>
          <p14:tracePt t="27477" x="4545013" y="2273300"/>
          <p14:tracePt t="27479" x="4537075" y="2265363"/>
          <p14:tracePt t="27480" x="4529138" y="2249488"/>
          <p14:tracePt t="27482" x="4521200" y="2241550"/>
          <p14:tracePt t="27484" x="4513263" y="2233613"/>
          <p14:tracePt t="27486" x="4497388" y="2216150"/>
          <p14:tracePt t="27488" x="4489450" y="2208213"/>
          <p14:tracePt t="27490" x="4481513" y="2192338"/>
          <p14:tracePt t="27492" x="4473575" y="2184400"/>
          <p14:tracePt t="27496" x="4457700" y="2176463"/>
          <p14:tracePt t="27497" x="4449763" y="2160588"/>
          <p14:tracePt t="27498" x="4433888" y="2152650"/>
          <p14:tracePt t="27500" x="4425950" y="2136775"/>
          <p14:tracePt t="27502" x="4410075" y="2128838"/>
          <p14:tracePt t="27504" x="4394200" y="2120900"/>
          <p14:tracePt t="27506" x="4386263" y="2112963"/>
          <p14:tracePt t="27509" x="4370388" y="2105025"/>
          <p14:tracePt t="27510" x="4352925" y="2089150"/>
          <p14:tracePt t="27513" x="4337050" y="2081213"/>
          <p14:tracePt t="27514" x="4321175" y="2073275"/>
          <p14:tracePt t="27516" x="4305300" y="2065338"/>
          <p14:tracePt t="27518" x="4289425" y="2049463"/>
          <p14:tracePt t="27520" x="4273550" y="2041525"/>
          <p14:tracePt t="27522" x="4257675" y="2033588"/>
          <p14:tracePt t="27524" x="4241800" y="2025650"/>
          <p14:tracePt t="27527" x="4217988" y="2009775"/>
          <p14:tracePt t="27530" x="4202113" y="2001838"/>
          <p14:tracePt t="27531" x="4178300" y="1993900"/>
          <p14:tracePt t="27532" x="4162425" y="1985963"/>
          <p14:tracePt t="27534" x="4138613" y="1970088"/>
          <p14:tracePt t="27536" x="4122738" y="1962150"/>
          <p14:tracePt t="27538" x="4098925" y="1954213"/>
          <p14:tracePt t="27540" x="4075113" y="1946275"/>
          <p14:tracePt t="27543" x="4051300" y="1938338"/>
          <p14:tracePt t="27546" x="4027488" y="1930400"/>
          <p14:tracePt t="27547" x="4002088" y="1922463"/>
          <p14:tracePt t="27549" x="3978275" y="1906588"/>
          <p14:tracePt t="27550" x="3954463" y="1906588"/>
          <p14:tracePt t="27552" x="3930650" y="1898650"/>
          <p14:tracePt t="27554" x="3906838" y="1890713"/>
          <p14:tracePt t="27556" x="3883025" y="1881188"/>
          <p14:tracePt t="27559" x="3859213" y="1873250"/>
          <p14:tracePt t="27561" x="3835400" y="1865313"/>
          <p14:tracePt t="27563" x="3811588" y="1857375"/>
          <p14:tracePt t="27564" x="3787775" y="1857375"/>
          <p14:tracePt t="27566" x="3763963" y="1849438"/>
          <p14:tracePt t="27568" x="3732213" y="1841500"/>
          <p14:tracePt t="27570" x="3708400" y="1833563"/>
          <p14:tracePt t="27572" x="3684588" y="1833563"/>
          <p14:tracePt t="27575" x="3660775" y="1825625"/>
          <p14:tracePt t="27577" x="3635375" y="1825625"/>
          <p14:tracePt t="27579" x="3603625" y="1817688"/>
          <p14:tracePt t="27580" x="3587750" y="1817688"/>
          <p14:tracePt t="27582" x="3563938" y="1809750"/>
          <p14:tracePt t="27585" x="3540125" y="1809750"/>
          <p14:tracePt t="27586" x="3524250" y="1801813"/>
          <p14:tracePt t="27588" x="3500438" y="1801813"/>
          <p14:tracePt t="27590" x="3476625" y="1793875"/>
          <p14:tracePt t="27593" x="3460750" y="1793875"/>
          <p14:tracePt t="27595" x="3436938" y="1785938"/>
          <p14:tracePt t="27596" x="3421063" y="1785938"/>
          <p14:tracePt t="27598" x="3397250" y="1778000"/>
          <p14:tracePt t="27600" x="3381375" y="1778000"/>
          <p14:tracePt t="27602" x="3365500" y="1778000"/>
          <p14:tracePt t="27604" x="3341688" y="1770063"/>
          <p14:tracePt t="27606" x="3325813" y="1770063"/>
          <p14:tracePt t="27609" x="3308350" y="1770063"/>
          <p14:tracePt t="27611" x="3292475" y="1770063"/>
          <p14:tracePt t="27612" x="3276600" y="1762125"/>
          <p14:tracePt t="27614" x="3260725" y="1762125"/>
          <p14:tracePt t="27616" x="3244850" y="1762125"/>
          <p14:tracePt t="27618" x="3236913" y="1762125"/>
          <p14:tracePt t="27620" x="3221038" y="1762125"/>
          <p14:tracePt t="27622" x="3205163" y="1754188"/>
          <p14:tracePt t="27624" x="3189288" y="1754188"/>
          <p14:tracePt t="27627" x="3181350" y="1754188"/>
          <p14:tracePt t="27628" x="3165475" y="1754188"/>
          <p14:tracePt t="27630" x="3157538" y="1754188"/>
          <p14:tracePt t="27633" x="3141663" y="1746250"/>
          <p14:tracePt t="27634" x="3133725" y="1746250"/>
          <p14:tracePt t="27636" x="3125788" y="1746250"/>
          <p14:tracePt t="27638" x="3117850" y="1746250"/>
          <p14:tracePt t="27640" x="3109913" y="1746250"/>
          <p14:tracePt t="27643" x="3101975" y="1746250"/>
          <p14:tracePt t="27644" x="3094038" y="1746250"/>
          <p14:tracePt t="27646" x="3086100" y="1746250"/>
          <p14:tracePt t="27649" x="3078163" y="1746250"/>
          <p14:tracePt t="27650" x="3070225" y="1746250"/>
          <p14:tracePt t="27654" x="3062288" y="1746250"/>
          <p14:tracePt t="27659" x="3054350" y="1746250"/>
          <p14:tracePt t="27660" x="3046413" y="1746250"/>
          <p14:tracePt t="27665" x="3038475" y="1746250"/>
          <p14:tracePt t="27668" x="3030538" y="1746250"/>
          <p14:tracePt t="27672" x="3022600" y="1746250"/>
          <p14:tracePt t="27674" x="3014663" y="1746250"/>
          <p14:tracePt t="27676" x="3014663" y="1754188"/>
          <p14:tracePt t="27678" x="3006725" y="1754188"/>
          <p14:tracePt t="27680" x="2998788" y="1754188"/>
          <p14:tracePt t="27682" x="2990850" y="1754188"/>
          <p14:tracePt t="27686" x="2982913" y="1754188"/>
          <p14:tracePt t="27688" x="2974975" y="1754188"/>
          <p14:tracePt t="27690" x="2967038" y="1762125"/>
          <p14:tracePt t="27693" x="2957513" y="1762125"/>
          <p14:tracePt t="27696" x="2949575" y="1762125"/>
          <p14:tracePt t="27698" x="2941638" y="1762125"/>
          <p14:tracePt t="27700" x="2933700" y="1762125"/>
          <p14:tracePt t="27702" x="2925763" y="1770063"/>
          <p14:tracePt t="27704" x="2917825" y="1770063"/>
          <p14:tracePt t="27706" x="2909888" y="1770063"/>
          <p14:tracePt t="27709" x="2894013" y="1770063"/>
          <p14:tracePt t="27710" x="2886075" y="1770063"/>
          <p14:tracePt t="27712" x="2878138" y="1778000"/>
          <p14:tracePt t="27714" x="2862263" y="1778000"/>
          <p14:tracePt t="27716" x="2854325" y="1778000"/>
          <p14:tracePt t="27718" x="2846388" y="1778000"/>
          <p14:tracePt t="27720" x="2830513" y="1785938"/>
          <p14:tracePt t="27722" x="2822575" y="1785938"/>
          <p14:tracePt t="27724" x="2806700" y="1785938"/>
          <p14:tracePt t="27727" x="2790825" y="1785938"/>
          <p14:tracePt t="27729" x="2782888" y="1793875"/>
          <p14:tracePt t="27730" x="2767013" y="1793875"/>
          <p14:tracePt t="27732" x="2751138" y="1793875"/>
          <p14:tracePt t="27734" x="2743200" y="1793875"/>
          <p14:tracePt t="27736" x="2727325" y="1801813"/>
          <p14:tracePt t="27738" x="2711450" y="1801813"/>
          <p14:tracePt t="27741" x="2695575" y="1809750"/>
          <p14:tracePt t="27743" x="2679700" y="1809750"/>
          <p14:tracePt t="27746" x="2663825" y="1817688"/>
          <p14:tracePt t="27746" x="2655888" y="1817688"/>
          <p14:tracePt t="27748" x="2632075" y="1825625"/>
          <p14:tracePt t="27750" x="2624138" y="1825625"/>
          <p14:tracePt t="27752" x="2606675" y="1825625"/>
          <p14:tracePt t="27754" x="2590800" y="1833563"/>
          <p14:tracePt t="27756" x="2574925" y="1833563"/>
          <p14:tracePt t="27759" x="2559050" y="1841500"/>
          <p14:tracePt t="27760" x="2543175" y="1841500"/>
          <p14:tracePt t="27762" x="2527300" y="1841500"/>
          <p14:tracePt t="27764" x="2511425" y="1849438"/>
          <p14:tracePt t="27766" x="2495550" y="1849438"/>
          <p14:tracePt t="27768" x="2479675" y="1857375"/>
          <p14:tracePt t="27770" x="2471738" y="1857375"/>
          <p14:tracePt t="27772" x="2455863" y="1865313"/>
          <p14:tracePt t="27775" x="2439988" y="1865313"/>
          <p14:tracePt t="27777" x="2424113" y="1865313"/>
          <p14:tracePt t="27779" x="2416175" y="1873250"/>
          <p14:tracePt t="27780" x="2400300" y="1873250"/>
          <p14:tracePt t="27782" x="2384425" y="1873250"/>
          <p14:tracePt t="27784" x="2376488" y="1881188"/>
          <p14:tracePt t="27787" x="2360613" y="1881188"/>
          <p14:tracePt t="27788" x="2352675" y="1881188"/>
          <p14:tracePt t="27790" x="2336800" y="1890713"/>
          <p14:tracePt t="27793" x="2328863" y="1890713"/>
          <p14:tracePt t="27795" x="2312988" y="1890713"/>
          <p14:tracePt t="27796" x="2305050" y="1890713"/>
          <p14:tracePt t="27798" x="2289175" y="1898650"/>
          <p14:tracePt t="27800" x="2281238" y="1898650"/>
          <p14:tracePt t="27802" x="2265363" y="1898650"/>
          <p14:tracePt t="27805" x="2255838" y="1898650"/>
          <p14:tracePt t="27806" x="2247900" y="1898650"/>
          <p14:tracePt t="27810" x="2232025" y="1906588"/>
          <p14:tracePt t="27811" x="2224088" y="1906588"/>
          <p14:tracePt t="27812" x="2208213" y="1906588"/>
          <p14:tracePt t="27814" x="2200275" y="1914525"/>
          <p14:tracePt t="27817" x="2184400" y="1914525"/>
          <p14:tracePt t="27818" x="2176463" y="1914525"/>
          <p14:tracePt t="27820" x="2168525" y="1914525"/>
          <p14:tracePt t="27822" x="2152650" y="1922463"/>
          <p14:tracePt t="27825" x="2144713" y="1922463"/>
          <p14:tracePt t="27827" x="2136775" y="1930400"/>
          <p14:tracePt t="27828" x="2120900" y="1930400"/>
          <p14:tracePt t="27830" x="2112963" y="1938338"/>
          <p14:tracePt t="27833" x="2105025" y="1938338"/>
          <p14:tracePt t="27835" x="2097088" y="1938338"/>
          <p14:tracePt t="27836" x="2081213" y="1946275"/>
          <p14:tracePt t="27838" x="2073275" y="1946275"/>
          <p14:tracePt t="27840" x="2065338" y="1954213"/>
          <p14:tracePt t="27842" x="2057400" y="1954213"/>
          <p14:tracePt t="27845" x="2049463" y="1962150"/>
          <p14:tracePt t="27846" x="2033588" y="1962150"/>
          <p14:tracePt t="27848" x="2025650" y="1962150"/>
          <p14:tracePt t="27851" x="2017713" y="1970088"/>
          <p14:tracePt t="27852" x="2009775" y="1970088"/>
          <p14:tracePt t="27854" x="2001838" y="1978025"/>
          <p14:tracePt t="27856" x="1993900" y="1978025"/>
          <p14:tracePt t="27859" x="1985963" y="1978025"/>
          <p14:tracePt t="27861" x="1978025" y="1985963"/>
          <p14:tracePt t="27862" x="1970088" y="1985963"/>
          <p14:tracePt t="27864" x="1962150" y="1993900"/>
          <p14:tracePt t="27866" x="1954213" y="1993900"/>
          <p14:tracePt t="27868" x="1946275" y="2001838"/>
          <p14:tracePt t="27870" x="1938338" y="2001838"/>
          <p14:tracePt t="27872" x="1930400" y="2001838"/>
          <p14:tracePt t="27875" x="1922463" y="2009775"/>
          <p14:tracePt t="27877" x="1912938" y="2009775"/>
          <p14:tracePt t="27879" x="1905000" y="2009775"/>
          <p14:tracePt t="27880" x="1905000" y="2017713"/>
          <p14:tracePt t="27882" x="1897063" y="2017713"/>
          <p14:tracePt t="27884" x="1881188" y="2025650"/>
          <p14:tracePt t="27888" x="1873250" y="2025650"/>
          <p14:tracePt t="27890" x="1865313" y="2025650"/>
          <p14:tracePt t="27892" x="1857375" y="2033588"/>
          <p14:tracePt t="27894" x="1849438" y="2033588"/>
          <p14:tracePt t="27896" x="1841500" y="2033588"/>
          <p14:tracePt t="27898" x="1833563" y="2033588"/>
          <p14:tracePt t="27900" x="1825625" y="2041525"/>
          <p14:tracePt t="27902" x="1817688" y="2041525"/>
          <p14:tracePt t="27905" x="1809750" y="2041525"/>
          <p14:tracePt t="27909" x="1801813" y="2049463"/>
          <p14:tracePt t="27911" x="1793875" y="2049463"/>
          <p14:tracePt t="27912" x="1785938" y="2049463"/>
          <p14:tracePt t="27914" x="1778000" y="2049463"/>
          <p14:tracePt t="27916" x="1770063" y="2057400"/>
          <p14:tracePt t="27918" x="1762125" y="2057400"/>
          <p14:tracePt t="27920" x="1754188" y="2057400"/>
          <p14:tracePt t="27924" x="1746250" y="2057400"/>
          <p14:tracePt t="27927" x="1738313" y="2065338"/>
          <p14:tracePt t="27928" x="1730375" y="2065338"/>
          <p14:tracePt t="27933" x="1722438" y="2065338"/>
          <p14:tracePt t="27934" x="1714500" y="2073275"/>
          <p14:tracePt t="27938" x="1706563" y="2073275"/>
          <p14:tracePt t="27943" x="1698625" y="2081213"/>
          <p14:tracePt t="27944" x="1690688" y="2081213"/>
          <p14:tracePt t="27948" x="1682750" y="2081213"/>
          <p14:tracePt t="27950" x="1682750" y="2089150"/>
          <p14:tracePt t="27952" x="1674813" y="2089150"/>
          <p14:tracePt t="27959" x="1666875" y="2097088"/>
          <p14:tracePt t="27962" x="1658938" y="2097088"/>
          <p14:tracePt t="27964" x="1658938" y="2105025"/>
          <p14:tracePt t="27968" x="1651000" y="2105025"/>
          <p14:tracePt t="27972" x="1651000" y="2112963"/>
          <p14:tracePt t="27975" x="1643063" y="2112963"/>
          <p14:tracePt t="27979" x="1635125" y="2120900"/>
          <p14:tracePt t="27985" x="1627188" y="2120900"/>
          <p14:tracePt t="27986" x="1627188" y="2128838"/>
          <p14:tracePt t="27990" x="1619250" y="2128838"/>
          <p14:tracePt t="27993" x="1619250" y="2136775"/>
          <p14:tracePt t="27994" x="1611313" y="2136775"/>
          <p14:tracePt t="27998" x="1611313" y="2144713"/>
          <p14:tracePt t="28000" x="1603375" y="2144713"/>
          <p14:tracePt t="28004" x="1595438" y="2152650"/>
          <p14:tracePt t="28009" x="1587500" y="2160588"/>
          <p14:tracePt t="28015" x="1579563" y="2168525"/>
          <p14:tracePt t="28019" x="1571625" y="2176463"/>
          <p14:tracePt t="28020" x="1562100" y="2176463"/>
          <p14:tracePt t="28024" x="1554163" y="2184400"/>
          <p14:tracePt t="28028" x="1546225" y="2192338"/>
          <p14:tracePt t="28030" x="1538288" y="2192338"/>
          <p14:tracePt t="28033" x="1538288" y="2200275"/>
          <p14:tracePt t="28034" x="1530350" y="2200275"/>
          <p14:tracePt t="28036" x="1530350" y="2208213"/>
          <p14:tracePt t="28038" x="1522413" y="2208213"/>
          <p14:tracePt t="28040" x="1514475" y="2216150"/>
          <p14:tracePt t="28044" x="1506538" y="2216150"/>
          <p14:tracePt t="28046" x="1506538" y="2224088"/>
          <p14:tracePt t="28048" x="1498600" y="2224088"/>
          <p14:tracePt t="28050" x="1490663" y="2233613"/>
          <p14:tracePt t="28054" x="1482725" y="2241550"/>
          <p14:tracePt t="28060" x="1474788" y="2241550"/>
          <p14:tracePt t="28061" x="1466850" y="2249488"/>
          <p14:tracePt t="28064" x="1458913" y="2257425"/>
          <p14:tracePt t="28066" x="1450975" y="2257425"/>
          <p14:tracePt t="28068" x="1450975" y="2265363"/>
          <p14:tracePt t="28070" x="1443038" y="2265363"/>
          <p14:tracePt t="28072" x="1443038" y="2273300"/>
          <p14:tracePt t="28075" x="1435100" y="2273300"/>
          <p14:tracePt t="28078" x="1427163" y="2281238"/>
          <p14:tracePt t="28081" x="1419225" y="2289175"/>
          <p14:tracePt t="28083" x="1411288" y="2289175"/>
          <p14:tracePt t="28085" x="1411288" y="2297113"/>
          <p14:tracePt t="28087" x="1403350" y="2305050"/>
          <p14:tracePt t="28091" x="1395413" y="2312988"/>
          <p14:tracePt t="28094" x="1395413" y="2320925"/>
          <p14:tracePt t="28097" x="1387475" y="2320925"/>
          <p14:tracePt t="28100" x="1379538" y="2328863"/>
          <p14:tracePt t="28101" x="1379538" y="2336800"/>
          <p14:tracePt t="28103" x="1371600" y="2336800"/>
          <p14:tracePt t="28105" x="1371600" y="2344738"/>
          <p14:tracePt t="28110" x="1363663" y="2352675"/>
          <p14:tracePt t="28113" x="1355725" y="2360613"/>
          <p14:tracePt t="28117" x="1355725" y="2368550"/>
          <p14:tracePt t="28119" x="1347788" y="2376488"/>
          <p14:tracePt t="28123" x="1347788" y="2384425"/>
          <p14:tracePt t="28126" x="1339850" y="2384425"/>
          <p14:tracePt t="28128" x="1339850" y="2392363"/>
          <p14:tracePt t="28147" x="1316038" y="2424113"/>
          <p14:tracePt t="28151" x="1308100" y="2432050"/>
          <p14:tracePt t="28155" x="1308100" y="2439988"/>
          <p14:tracePt t="28157" x="1300163" y="2439988"/>
          <p14:tracePt t="28162" x="1300163" y="2447925"/>
          <p14:tracePt t="28165" x="1292225" y="2447925"/>
          <p14:tracePt t="28167" x="1292225" y="2455863"/>
          <p14:tracePt t="28171" x="1284288" y="2455863"/>
          <p14:tracePt t="28173" x="1284288" y="2463800"/>
          <p14:tracePt t="28179" x="1276350" y="2471738"/>
          <p14:tracePt t="28185" x="1276350" y="2479675"/>
          <p14:tracePt t="28187" x="1268413" y="2479675"/>
          <p14:tracePt t="28191" x="1268413" y="2487613"/>
          <p14:tracePt t="28195" x="1260475" y="2487613"/>
          <p14:tracePt t="28201" x="1260475" y="2495550"/>
          <p14:tracePt t="28205" x="1252538" y="2495550"/>
          <p14:tracePt t="28210" x="1252538" y="2503488"/>
          <p14:tracePt t="28213" x="1244600" y="2503488"/>
          <p14:tracePt t="28219" x="1244600" y="2511425"/>
          <p14:tracePt t="28221" x="1236663" y="2511425"/>
          <p14:tracePt t="28230" x="1236663" y="2519363"/>
          <p14:tracePt t="28232" x="1228725" y="2519363"/>
          <p14:tracePt t="28239" x="1228725" y="2527300"/>
          <p14:tracePt t="28243" x="1220788" y="2527300"/>
          <p14:tracePt t="28252" x="1220788" y="2535238"/>
          <p14:tracePt t="28257" x="1211263" y="2535238"/>
          <p14:tracePt t="28263" x="1211263" y="2543175"/>
          <p14:tracePt t="28273" x="1203325" y="2543175"/>
          <p14:tracePt t="28275" x="1203325" y="2551113"/>
          <p14:tracePt t="28445" x="1211263" y="2551113"/>
          <p14:tracePt t="28453" x="1220788" y="2551113"/>
          <p14:tracePt t="28456" x="1220788" y="2559050"/>
          <p14:tracePt t="28461" x="1236663" y="2559050"/>
          <p14:tracePt t="28465" x="1244600" y="2559050"/>
          <p14:tracePt t="28467" x="1252538" y="2559050"/>
          <p14:tracePt t="28471" x="1260475" y="2559050"/>
          <p14:tracePt t="28473" x="1268413" y="2559050"/>
          <p14:tracePt t="28475" x="1276350" y="2566988"/>
          <p14:tracePt t="28478" x="1284288" y="2566988"/>
          <p14:tracePt t="28481" x="1292225" y="2566988"/>
          <p14:tracePt t="28483" x="1300163" y="2566988"/>
          <p14:tracePt t="28485" x="1308100" y="2566988"/>
          <p14:tracePt t="28487" x="1316038" y="2566988"/>
          <p14:tracePt t="28491" x="1323975" y="2576513"/>
          <p14:tracePt t="28494" x="1331913" y="2576513"/>
          <p14:tracePt t="28498" x="1347788" y="2576513"/>
          <p14:tracePt t="28501" x="1355725" y="2584450"/>
          <p14:tracePt t="28503" x="1363663" y="2584450"/>
          <p14:tracePt t="28505" x="1371600" y="2584450"/>
          <p14:tracePt t="28507" x="1379538" y="2584450"/>
          <p14:tracePt t="28510" x="1387475" y="2584450"/>
          <p14:tracePt t="28515" x="1403350" y="2592388"/>
          <p14:tracePt t="28517" x="1411288" y="2592388"/>
          <p14:tracePt t="28519" x="1419225" y="2600325"/>
          <p14:tracePt t="28523" x="1427163" y="2600325"/>
          <p14:tracePt t="28525" x="1435100" y="2600325"/>
          <p14:tracePt t="28527" x="1443038" y="2608263"/>
          <p14:tracePt t="28531" x="1450975" y="2608263"/>
          <p14:tracePt t="28533" x="1458913" y="2608263"/>
          <p14:tracePt t="28535" x="1466850" y="2608263"/>
          <p14:tracePt t="28537" x="1466850" y="2616200"/>
          <p14:tracePt t="28539" x="1474788" y="2616200"/>
          <p14:tracePt t="28541" x="1482725" y="2616200"/>
          <p14:tracePt t="28545" x="1490663" y="2624138"/>
          <p14:tracePt t="28549" x="1498600" y="2632075"/>
          <p14:tracePt t="28551" x="1506538" y="2632075"/>
          <p14:tracePt t="28555" x="1514475" y="2632075"/>
          <p14:tracePt t="28557" x="1514475" y="2640013"/>
          <p14:tracePt t="28560" x="1522413" y="2640013"/>
          <p14:tracePt t="28563" x="1530350" y="2640013"/>
          <p14:tracePt t="28565" x="1530350" y="2647950"/>
          <p14:tracePt t="28567" x="1538288" y="2647950"/>
          <p14:tracePt t="28571" x="1546225" y="2647950"/>
          <p14:tracePt t="28573" x="1546225" y="2655888"/>
          <p14:tracePt t="28577" x="1554163" y="2655888"/>
          <p14:tracePt t="28581" x="1562100" y="2655888"/>
          <p14:tracePt t="28583" x="1562100" y="2663825"/>
          <p14:tracePt t="28585" x="1571625" y="2663825"/>
          <p14:tracePt t="28589" x="1579563" y="2663825"/>
          <p14:tracePt t="28591" x="1579563" y="2671763"/>
          <p14:tracePt t="28594" x="1587500" y="2671763"/>
          <p14:tracePt t="28597" x="1595438" y="2671763"/>
          <p14:tracePt t="28599" x="1595438" y="2679700"/>
          <p14:tracePt t="28601" x="1603375" y="2679700"/>
          <p14:tracePt t="28605" x="1611313" y="2687638"/>
          <p14:tracePt t="28610" x="1619250" y="2687638"/>
          <p14:tracePt t="28613" x="1627188" y="2695575"/>
          <p14:tracePt t="28617" x="1635125" y="2695575"/>
          <p14:tracePt t="28619" x="1635125" y="2703513"/>
          <p14:tracePt t="28621" x="1643063" y="2703513"/>
          <p14:tracePt t="28626" x="1651000" y="2711450"/>
          <p14:tracePt t="28631" x="1666875" y="2711450"/>
          <p14:tracePt t="28633" x="1666875" y="2719388"/>
          <p14:tracePt t="28635" x="1674813" y="2719388"/>
          <p14:tracePt t="28639" x="1682750" y="2727325"/>
          <p14:tracePt t="28644" x="1690688" y="2735263"/>
          <p14:tracePt t="28647" x="1698625" y="2735263"/>
          <p14:tracePt t="28651" x="1698625" y="2743200"/>
          <p14:tracePt t="28653" x="1706563" y="2743200"/>
          <p14:tracePt t="28657" x="1714500" y="2751138"/>
          <p14:tracePt t="28665" x="1722438" y="2759075"/>
          <p14:tracePt t="28674" x="1730375" y="2759075"/>
          <p14:tracePt t="28675" x="1730375" y="2767013"/>
          <p14:tracePt t="28681" x="1738313" y="2767013"/>
          <p14:tracePt t="28687" x="1738313" y="2774950"/>
          <p14:tracePt t="28695" x="1746250" y="2774950"/>
          <p14:tracePt t="28699" x="1746250" y="2782888"/>
          <p14:tracePt t="28707" x="1754188" y="2782888"/>
          <p14:tracePt t="28710" x="1754188" y="2790825"/>
          <p14:tracePt t="28719" x="1754188" y="2798763"/>
          <p14:tracePt t="28721" x="1762125" y="2798763"/>
          <p14:tracePt t="28729" x="1762125" y="2806700"/>
          <p14:tracePt t="28739" x="1770063" y="2806700"/>
          <p14:tracePt t="28741" x="1770063" y="2814638"/>
          <p14:tracePt t="28760" x="1770063" y="2822575"/>
          <p14:tracePt t="28781" x="1778000" y="2822575"/>
          <p14:tracePt t="28809" x="1778000" y="2830513"/>
          <p14:tracePt t="28837" x="1778000" y="2838450"/>
          <p14:tracePt t="28879" x="1778000" y="2846388"/>
          <p14:tracePt t="28901" x="1778000" y="2854325"/>
          <p14:tracePt t="28915" x="1778000" y="2862263"/>
          <p14:tracePt t="28925" x="1778000" y="2870200"/>
          <p14:tracePt t="28935" x="1770063" y="2878138"/>
          <p14:tracePt t="28943" x="1770063" y="2886075"/>
          <p14:tracePt t="28951" x="1770063" y="2894013"/>
          <p14:tracePt t="28961" x="1770063" y="2901950"/>
          <p14:tracePt t="28969" x="1770063" y="2909888"/>
          <p14:tracePt t="28973" x="1762125" y="2909888"/>
          <p14:tracePt t="28981" x="1762125" y="2919413"/>
          <p14:tracePt t="28994" x="1762125" y="2927350"/>
          <p14:tracePt t="29001" x="1754188" y="2927350"/>
          <p14:tracePt t="29005" x="1754188" y="2935288"/>
          <p14:tracePt t="29027" x="1754188" y="2943225"/>
          <p14:tracePt t="29055" x="1754188" y="2951163"/>
          <p14:tracePt t="29149" x="1746250" y="2951163"/>
          <p14:tracePt t="29171" x="1746250" y="2959100"/>
          <p14:tracePt t="29201" x="1746250" y="2967038"/>
          <p14:tracePt t="29221" x="1738313" y="2967038"/>
          <p14:tracePt t="29224" x="1738313" y="2974975"/>
          <p14:tracePt t="29245" x="1738313" y="2982913"/>
          <p14:tracePt t="29257" x="1738313" y="2990850"/>
          <p14:tracePt t="29263" x="1730375" y="2990850"/>
          <p14:tracePt t="29269" x="1730375" y="2998788"/>
          <p14:tracePt t="29277" x="1722438" y="2998788"/>
          <p14:tracePt t="29287" x="1722438" y="3006725"/>
          <p14:tracePt t="29379" x="1722438" y="3014663"/>
          <p14:tracePt t="29383" x="1714500" y="3014663"/>
          <p14:tracePt t="29413" x="1714500" y="3022600"/>
          <p14:tracePt t="29477" x="1706563" y="3022600"/>
          <p14:tracePt t="29495" x="1706563" y="3030538"/>
          <p14:tracePt t="29947" x="1714500" y="3038475"/>
          <p14:tracePt t="29957" x="1722438" y="3046413"/>
          <p14:tracePt t="29965" x="1730375" y="3046413"/>
          <p14:tracePt t="29968" x="1730375" y="3054350"/>
          <p14:tracePt t="29971" x="1738313" y="3054350"/>
          <p14:tracePt t="29975" x="1738313" y="3062288"/>
          <p14:tracePt t="29979" x="1746250" y="3062288"/>
          <p14:tracePt t="29981" x="1754188" y="3062288"/>
          <p14:tracePt t="29983" x="1754188" y="3070225"/>
          <p14:tracePt t="29985" x="1762125" y="3070225"/>
          <p14:tracePt t="29991" x="1770063" y="3078163"/>
          <p14:tracePt t="29994" x="1778000" y="3078163"/>
          <p14:tracePt t="29999" x="1785938" y="3086100"/>
          <p14:tracePt t="30003" x="1793875" y="3086100"/>
          <p14:tracePt t="30005" x="1793875" y="3094038"/>
          <p14:tracePt t="30014" x="1801813" y="3101975"/>
          <p14:tracePt t="30019" x="1809750" y="3101975"/>
          <p14:tracePt t="30023" x="1809750" y="3109913"/>
          <p14:tracePt t="30029" x="1817688" y="3109913"/>
          <p14:tracePt t="30033" x="1817688" y="3117850"/>
          <p14:tracePt t="30039" x="1825625" y="3117850"/>
          <p14:tracePt t="30045" x="1825625" y="3125788"/>
          <p14:tracePt t="30049" x="1833563" y="3125788"/>
          <p14:tracePt t="30055" x="1841500" y="3125788"/>
          <p14:tracePt t="30057" x="1841500" y="3133725"/>
          <p14:tracePt t="30061" x="1849438" y="3133725"/>
          <p14:tracePt t="30065" x="1857375" y="3133725"/>
          <p14:tracePt t="30067" x="1857375" y="3141663"/>
          <p14:tracePt t="30069" x="1865313" y="3141663"/>
          <p14:tracePt t="30073" x="1873250" y="3141663"/>
          <p14:tracePt t="30078" x="1881188" y="3141663"/>
          <p14:tracePt t="30081" x="1889125" y="3149600"/>
          <p14:tracePt t="30083" x="1897063" y="3149600"/>
          <p14:tracePt t="30087" x="1905000" y="3149600"/>
          <p14:tracePt t="30091" x="1912938" y="3149600"/>
          <p14:tracePt t="30094" x="1922463" y="3149600"/>
          <p14:tracePt t="30097" x="1930400" y="3149600"/>
          <p14:tracePt t="30101" x="1938338" y="3157538"/>
          <p14:tracePt t="30103" x="1946275" y="3157538"/>
          <p14:tracePt t="30107" x="1954213" y="3157538"/>
          <p14:tracePt t="30112" x="1962150" y="3157538"/>
          <p14:tracePt t="30113" x="1970088" y="3157538"/>
          <p14:tracePt t="30117" x="1978025" y="3157538"/>
          <p14:tracePt t="30121" x="1985963" y="3157538"/>
          <p14:tracePt t="30125" x="1993900" y="3157538"/>
          <p14:tracePt t="30131" x="2001838" y="3157538"/>
          <p14:tracePt t="30135" x="2009775" y="3157538"/>
          <p14:tracePt t="30144" x="2017713" y="3157538"/>
          <p14:tracePt t="30147" x="2017713" y="3165475"/>
          <p14:tracePt t="30153" x="2025650" y="3165475"/>
          <p14:tracePt t="30403" x="2033588" y="3165475"/>
          <p14:tracePt t="30406" x="2033588" y="3157538"/>
          <p14:tracePt t="30411" x="2041525" y="3157538"/>
          <p14:tracePt t="30415" x="2049463" y="3157538"/>
          <p14:tracePt t="30419" x="2057400" y="3157538"/>
          <p14:tracePt t="30421" x="2065338" y="3157538"/>
          <p14:tracePt t="30425" x="2073275" y="3157538"/>
          <p14:tracePt t="30428" x="2081213" y="3157538"/>
          <p14:tracePt t="30429" x="2089150" y="3157538"/>
          <p14:tracePt t="30433" x="2097088" y="3157538"/>
          <p14:tracePt t="30435" x="2105025" y="3157538"/>
          <p14:tracePt t="30437" x="2112963" y="3157538"/>
          <p14:tracePt t="30439" x="2120900" y="3157538"/>
          <p14:tracePt t="30441" x="2128838" y="3157538"/>
          <p14:tracePt t="30444" x="2136775" y="3157538"/>
          <p14:tracePt t="30446" x="2144713" y="3157538"/>
          <p14:tracePt t="30447" x="2152650" y="3157538"/>
          <p14:tracePt t="30451" x="2168525" y="3157538"/>
          <p14:tracePt t="30453" x="2176463" y="3157538"/>
          <p14:tracePt t="30455" x="2184400" y="3157538"/>
          <p14:tracePt t="30457" x="2192338" y="3165475"/>
          <p14:tracePt t="30461" x="2208213" y="3165475"/>
          <p14:tracePt t="30463" x="2216150" y="3165475"/>
          <p14:tracePt t="30465" x="2224088" y="3165475"/>
          <p14:tracePt t="30467" x="2232025" y="3165475"/>
          <p14:tracePt t="30469" x="2247900" y="3165475"/>
          <p14:tracePt t="30471" x="2255838" y="3165475"/>
          <p14:tracePt t="30473" x="2265363" y="3165475"/>
          <p14:tracePt t="30475" x="2273300" y="3165475"/>
          <p14:tracePt t="30478" x="2281238" y="3165475"/>
          <p14:tracePt t="30480" x="2289175" y="3173413"/>
          <p14:tracePt t="30482" x="2297113" y="3173413"/>
          <p14:tracePt t="30483" x="2305050" y="3173413"/>
          <p14:tracePt t="30485" x="2312988" y="3173413"/>
          <p14:tracePt t="30487" x="2320925" y="3173413"/>
          <p14:tracePt t="30489" x="2328863" y="3173413"/>
          <p14:tracePt t="30491" x="2336800" y="3173413"/>
          <p14:tracePt t="30494" x="2344738" y="3173413"/>
          <p14:tracePt t="30497" x="2360613" y="3173413"/>
          <p14:tracePt t="30499" x="2368550" y="3173413"/>
          <p14:tracePt t="30501" x="2376488" y="3173413"/>
          <p14:tracePt t="30503" x="2384425" y="3173413"/>
          <p14:tracePt t="30507" x="2392363" y="3173413"/>
          <p14:tracePt t="30511" x="2400300" y="3173413"/>
          <p14:tracePt t="30514" x="2408238" y="3173413"/>
          <p14:tracePt t="30517" x="2416175" y="3173413"/>
          <p14:tracePt t="30521" x="2424113" y="3173413"/>
          <p14:tracePt t="30527" x="2432050" y="3173413"/>
          <p14:tracePt t="30537" x="2439988" y="3173413"/>
          <p14:tracePt t="30591" x="2439988" y="3165475"/>
          <p14:tracePt t="30613" x="2439988" y="3157538"/>
          <p14:tracePt t="30621" x="2447925" y="3157538"/>
          <p14:tracePt t="30635" x="2447925" y="3149600"/>
          <p14:tracePt t="30653" x="2455863" y="3149600"/>
          <p14:tracePt t="30663" x="2455863" y="3141663"/>
          <p14:tracePt t="30697" x="2447925" y="3141663"/>
          <p14:tracePt t="30713" x="2447925" y="3133725"/>
          <p14:tracePt t="30725" x="2439988" y="3133725"/>
          <p14:tracePt t="30735" x="2439988" y="3125788"/>
          <p14:tracePt t="30739" x="2432050" y="3125788"/>
          <p14:tracePt t="30751" x="2424113" y="3125788"/>
          <p14:tracePt t="30753" x="2424113" y="3117850"/>
          <p14:tracePt t="30763" x="2416175" y="3117850"/>
          <p14:tracePt t="30773" x="2408238" y="3117850"/>
          <p14:tracePt t="30777" x="2408238" y="3109913"/>
          <p14:tracePt t="30783" x="2400300" y="3109913"/>
          <p14:tracePt t="30794" x="2392363" y="3109913"/>
          <p14:tracePt t="30799" x="2384425" y="3109913"/>
          <p14:tracePt t="30807" x="2376488" y="3109913"/>
          <p14:tracePt t="30813" x="2368550" y="3109913"/>
          <p14:tracePt t="30819" x="2360613" y="3109913"/>
          <p14:tracePt t="30829" x="2352675" y="3109913"/>
          <p14:tracePt t="31185" x="2352675" y="3101975"/>
          <p14:tracePt t="31191" x="2360613" y="3101975"/>
          <p14:tracePt t="31206" x="2368550" y="3101975"/>
          <p14:tracePt t="31211" x="2376488" y="3101975"/>
          <p14:tracePt t="31217" x="2384425" y="3101975"/>
          <p14:tracePt t="31221" x="2392363" y="3101975"/>
          <p14:tracePt t="31227" x="2400300" y="3101975"/>
          <p14:tracePt t="31231" x="2408238" y="3101975"/>
          <p14:tracePt t="31235" x="2416175" y="3101975"/>
          <p14:tracePt t="31241" x="2424113" y="3101975"/>
          <p14:tracePt t="31245" x="2432050" y="3101975"/>
          <p14:tracePt t="31249" x="2439988" y="3094038"/>
          <p14:tracePt t="31253" x="2447925" y="3094038"/>
          <p14:tracePt t="31257" x="2455863" y="3094038"/>
          <p14:tracePt t="31263" x="2463800" y="3094038"/>
          <p14:tracePt t="31265" x="2471738" y="3094038"/>
          <p14:tracePt t="31269" x="2479675" y="3094038"/>
          <p14:tracePt t="31271" x="2479675" y="3086100"/>
          <p14:tracePt t="31273" x="2487613" y="3086100"/>
          <p14:tracePt t="31280" x="2495550" y="3086100"/>
          <p14:tracePt t="31282" x="2495550" y="3078163"/>
          <p14:tracePt t="31285" x="2503488" y="3078163"/>
          <p14:tracePt t="31296" x="2511425" y="3070225"/>
          <p14:tracePt t="31303" x="2519363" y="3070225"/>
          <p14:tracePt t="31305" x="2519363" y="3062288"/>
          <p14:tracePt t="31314" x="2527300" y="3054350"/>
          <p14:tracePt t="31322" x="2527300" y="3046413"/>
          <p14:tracePt t="31324" x="2535238" y="3046413"/>
          <p14:tracePt t="31327" x="2535238" y="3038475"/>
          <p14:tracePt t="31330" x="2535238" y="3030538"/>
          <p14:tracePt t="31332" x="2543175" y="3030538"/>
          <p14:tracePt t="31334" x="2543175" y="3022600"/>
          <p14:tracePt t="31338" x="2543175" y="3014663"/>
          <p14:tracePt t="31340" x="2551113" y="3014663"/>
          <p14:tracePt t="31342" x="2551113" y="3006725"/>
          <p14:tracePt t="31344" x="2551113" y="2998788"/>
          <p14:tracePt t="31346" x="2559050" y="2998788"/>
          <p14:tracePt t="31348" x="2559050" y="2990850"/>
          <p14:tracePt t="31350" x="2559050" y="2982913"/>
          <p14:tracePt t="31354" x="2566988" y="2974975"/>
          <p14:tracePt t="31356" x="2566988" y="2967038"/>
          <p14:tracePt t="31358" x="2566988" y="2959100"/>
          <p14:tracePt t="31360" x="2574925" y="2959100"/>
          <p14:tracePt t="31362" x="2574925" y="2951163"/>
          <p14:tracePt t="31364" x="2574925" y="2943225"/>
          <p14:tracePt t="31366" x="2582863" y="2935288"/>
          <p14:tracePt t="31370" x="2582863" y="2927350"/>
          <p14:tracePt t="31372" x="2590800" y="2919413"/>
          <p14:tracePt t="31376" x="2590800" y="2909888"/>
          <p14:tracePt t="31378" x="2590800" y="2901950"/>
          <p14:tracePt t="31380" x="2598738" y="2894013"/>
          <p14:tracePt t="31384" x="2598738" y="2886075"/>
          <p14:tracePt t="31386" x="2598738" y="2878138"/>
          <p14:tracePt t="31388" x="2606675" y="2878138"/>
          <p14:tracePt t="31390" x="2606675" y="2870200"/>
          <p14:tracePt t="31392" x="2606675" y="2862263"/>
          <p14:tracePt t="31396" x="2606675" y="2854325"/>
          <p14:tracePt t="31398" x="2606675" y="2846388"/>
          <p14:tracePt t="31400" x="2616200" y="2838450"/>
          <p14:tracePt t="31405" x="2616200" y="2830513"/>
          <p14:tracePt t="31406" x="2616200" y="2822575"/>
          <p14:tracePt t="31410" x="2616200" y="2814638"/>
          <p14:tracePt t="31414" x="2616200" y="2806700"/>
          <p14:tracePt t="31416" x="2616200" y="2798763"/>
          <p14:tracePt t="31420" x="2616200" y="2790825"/>
          <p14:tracePt t="31424" x="2616200" y="2782888"/>
          <p14:tracePt t="31426" x="2616200" y="2774950"/>
          <p14:tracePt t="31430" x="2616200" y="2767013"/>
          <p14:tracePt t="31434" x="2606675" y="2759075"/>
          <p14:tracePt t="31438" x="2606675" y="2751138"/>
          <p14:tracePt t="31443" x="2606675" y="2743200"/>
          <p14:tracePt t="31446" x="2606675" y="2735263"/>
          <p14:tracePt t="31452" x="2598738" y="2727325"/>
          <p14:tracePt t="31456" x="2598738" y="2719388"/>
          <p14:tracePt t="31460" x="2598738" y="2711450"/>
          <p14:tracePt t="31464" x="2590800" y="2703513"/>
          <p14:tracePt t="31468" x="2590800" y="2695575"/>
          <p14:tracePt t="31472" x="2590800" y="2687638"/>
          <p14:tracePt t="31476" x="2582863" y="2679700"/>
          <p14:tracePt t="31482" x="2582863" y="2671763"/>
          <p14:tracePt t="31484" x="2574925" y="2671763"/>
          <p14:tracePt t="31486" x="2574925" y="2663825"/>
          <p14:tracePt t="31490" x="2574925" y="2655888"/>
          <p14:tracePt t="31496" x="2566988" y="2647950"/>
          <p14:tracePt t="31499" x="2566988" y="2640013"/>
          <p14:tracePt t="31503" x="2559050" y="2640013"/>
          <p14:tracePt t="31505" x="2559050" y="2632075"/>
          <p14:tracePt t="31510" x="2559050" y="2624138"/>
          <p14:tracePt t="31514" x="2551113" y="2616200"/>
          <p14:tracePt t="31517" x="2551113" y="2608263"/>
          <p14:tracePt t="31521" x="2543175" y="2608263"/>
          <p14:tracePt t="31523" x="2543175" y="2600325"/>
          <p14:tracePt t="31527" x="2543175" y="2592388"/>
          <p14:tracePt t="31531" x="2535238" y="2584450"/>
          <p14:tracePt t="31535" x="2535238" y="2576513"/>
          <p14:tracePt t="31537" x="2527300" y="2576513"/>
          <p14:tracePt t="31541" x="2527300" y="2566988"/>
          <p14:tracePt t="31546" x="2519363" y="2566988"/>
          <p14:tracePt t="31547" x="2519363" y="2559050"/>
          <p14:tracePt t="31553" x="2511425" y="2551113"/>
          <p14:tracePt t="31561" x="2503488" y="2543175"/>
          <p14:tracePt t="31565" x="2503488" y="2535238"/>
          <p14:tracePt t="31571" x="2495550" y="2527300"/>
          <p14:tracePt t="31575" x="2495550" y="2519363"/>
          <p14:tracePt t="31581" x="2487613" y="2511425"/>
          <p14:tracePt t="31587" x="2487613" y="2503488"/>
          <p14:tracePt t="31591" x="2479675" y="2503488"/>
          <p14:tracePt t="31594" x="2479675" y="2495550"/>
          <p14:tracePt t="31599" x="2479675" y="2487613"/>
          <p14:tracePt t="31601" x="2471738" y="2487613"/>
          <p14:tracePt t="31607" x="2463800" y="2479675"/>
          <p14:tracePt t="31611" x="2463800" y="2471738"/>
          <p14:tracePt t="31617" x="2455863" y="2463800"/>
          <p14:tracePt t="31623" x="2447925" y="2463800"/>
          <p14:tracePt t="31625" x="2447925" y="2455863"/>
          <p14:tracePt t="31630" x="2439988" y="2455863"/>
          <p14:tracePt t="31633" x="2439988" y="2447925"/>
          <p14:tracePt t="31637" x="2432050" y="2447925"/>
          <p14:tracePt t="31644" x="2424113" y="2447925"/>
          <p14:tracePt t="31646" x="2424113" y="2439988"/>
          <p14:tracePt t="31649" x="2416175" y="2439988"/>
          <p14:tracePt t="31657" x="2408238" y="2439988"/>
          <p14:tracePt t="31662" x="2408238" y="2432050"/>
          <p14:tracePt t="31663" x="2400300" y="2432050"/>
          <p14:tracePt t="31671" x="2392363" y="2432050"/>
          <p14:tracePt t="31678" x="2384425" y="2432050"/>
          <p14:tracePt t="31679" x="2384425" y="2424113"/>
          <p14:tracePt t="31683" x="2376488" y="2424113"/>
          <p14:tracePt t="31689" x="2368550" y="2424113"/>
          <p14:tracePt t="31695" x="2360613" y="2424113"/>
          <p14:tracePt t="31702" x="2352675" y="2416175"/>
          <p14:tracePt t="31705" x="2344738" y="2416175"/>
          <p14:tracePt t="31710" x="2336800" y="2416175"/>
          <p14:tracePt t="31713" x="2328863" y="2416175"/>
          <p14:tracePt t="31717" x="2320925" y="2416175"/>
          <p14:tracePt t="31721" x="2312988" y="2416175"/>
          <p14:tracePt t="31725" x="2305050" y="2416175"/>
          <p14:tracePt t="31728" x="2297113" y="2416175"/>
          <p14:tracePt t="31730" x="2297113" y="2408238"/>
          <p14:tracePt t="31732" x="2289175" y="2408238"/>
          <p14:tracePt t="31735" x="2281238" y="2408238"/>
          <p14:tracePt t="31737" x="2273300" y="2408238"/>
          <p14:tracePt t="31741" x="2265363" y="2408238"/>
          <p14:tracePt t="31744" x="2255838" y="2408238"/>
          <p14:tracePt t="31747" x="2247900" y="2408238"/>
          <p14:tracePt t="31749" x="2239963" y="2408238"/>
          <p14:tracePt t="31753" x="2232025" y="2408238"/>
          <p14:tracePt t="31755" x="2224088" y="2408238"/>
          <p14:tracePt t="31761" x="2208213" y="2408238"/>
          <p14:tracePt t="31763" x="2200275" y="2408238"/>
          <p14:tracePt t="31767" x="2192338" y="2408238"/>
          <p14:tracePt t="31769" x="2184400" y="2408238"/>
          <p14:tracePt t="31773" x="2176463" y="2408238"/>
          <p14:tracePt t="31775" x="2168525" y="2408238"/>
          <p14:tracePt t="31777" x="2160588" y="2408238"/>
          <p14:tracePt t="31781" x="2152650" y="2408238"/>
          <p14:tracePt t="31783" x="2144713" y="2408238"/>
          <p14:tracePt t="31787" x="2136775" y="2408238"/>
          <p14:tracePt t="31789" x="2128838" y="2408238"/>
          <p14:tracePt t="31795" x="2120900" y="2408238"/>
          <p14:tracePt t="31797" x="2112963" y="2408238"/>
          <p14:tracePt t="31799" x="2105025" y="2408238"/>
          <p14:tracePt t="31803" x="2097088" y="2408238"/>
          <p14:tracePt t="31807" x="2089150" y="2408238"/>
          <p14:tracePt t="31811" x="2081213" y="2416175"/>
          <p14:tracePt t="31815" x="2073275" y="2416175"/>
          <p14:tracePt t="31821" x="2065338" y="2416175"/>
          <p14:tracePt t="31825" x="2057400" y="2416175"/>
          <p14:tracePt t="31831" x="2049463" y="2416175"/>
          <p14:tracePt t="31833" x="2049463" y="2424113"/>
          <p14:tracePt t="31839" x="2041525" y="2424113"/>
          <p14:tracePt t="31847" x="2033588" y="2424113"/>
          <p14:tracePt t="31855" x="2033588" y="2432050"/>
          <p14:tracePt t="31857" x="2025650" y="2432050"/>
          <p14:tracePt t="31867" x="2017713" y="2432050"/>
          <p14:tracePt t="31871" x="2017713" y="2439988"/>
          <p14:tracePt t="31873" x="2009775" y="2439988"/>
          <p14:tracePt t="31881" x="2001838" y="2447925"/>
          <p14:tracePt t="31885" x="1993900" y="2447925"/>
          <p14:tracePt t="31892" x="1985963" y="2455863"/>
          <p14:tracePt t="31899" x="1978025" y="2455863"/>
          <p14:tracePt t="31903" x="1978025" y="2463800"/>
          <p14:tracePt t="31905" x="1970088" y="2463800"/>
          <p14:tracePt t="31912" x="1962150" y="2463800"/>
          <p14:tracePt t="31913" x="1962150" y="2471738"/>
          <p14:tracePt t="31919" x="1954213" y="2471738"/>
          <p14:tracePt t="31925" x="1946275" y="2479675"/>
          <p14:tracePt t="31930" x="1938338" y="2479675"/>
          <p14:tracePt t="31935" x="1930400" y="2487613"/>
          <p14:tracePt t="31941" x="1922463" y="2487613"/>
          <p14:tracePt t="31946" x="1912938" y="2495550"/>
          <p14:tracePt t="31951" x="1905000" y="2495550"/>
          <p14:tracePt t="31953" x="1905000" y="2503488"/>
          <p14:tracePt t="31955" x="1897063" y="2503488"/>
          <p14:tracePt t="31960" x="1889125" y="2503488"/>
          <p14:tracePt t="31963" x="1881188" y="2511425"/>
          <p14:tracePt t="31967" x="1873250" y="2511425"/>
          <p14:tracePt t="31969" x="1873250" y="2519363"/>
          <p14:tracePt t="31971" x="1865313" y="2519363"/>
          <p14:tracePt t="31975" x="1857375" y="2527300"/>
          <p14:tracePt t="31980" x="1849438" y="2527300"/>
          <p14:tracePt t="31983" x="1841500" y="2535238"/>
          <p14:tracePt t="31987" x="1833563" y="2543175"/>
          <p14:tracePt t="31991" x="1825625" y="2543175"/>
          <p14:tracePt t="31994" x="1825625" y="2551113"/>
          <p14:tracePt t="31996" x="1817688" y="2551113"/>
          <p14:tracePt t="31999" x="1809750" y="2559050"/>
          <p14:tracePt t="32003" x="1801813" y="2566988"/>
          <p14:tracePt t="32007" x="1793875" y="2576513"/>
          <p14:tracePt t="32015" x="1785938" y="2584450"/>
          <p14:tracePt t="32016" x="1778000" y="2584450"/>
          <p14:tracePt t="32017" x="1778000" y="2592388"/>
          <p14:tracePt t="32019" x="1770063" y="2592388"/>
          <p14:tracePt t="32023" x="1762125" y="2600325"/>
          <p14:tracePt t="32029" x="1754188" y="2608263"/>
          <p14:tracePt t="32035" x="1746250" y="2616200"/>
          <p14:tracePt t="32044" x="1738313" y="2624138"/>
          <p14:tracePt t="32051" x="1738313" y="2632075"/>
          <p14:tracePt t="32053" x="1730375" y="2632075"/>
          <p14:tracePt t="32057" x="1730375" y="2640013"/>
          <p14:tracePt t="32065" x="1722438" y="2647950"/>
          <p14:tracePt t="32073" x="1722438" y="2655888"/>
          <p14:tracePt t="32075" x="1714500" y="2655888"/>
          <p14:tracePt t="32081" x="1714500" y="2663825"/>
          <p14:tracePt t="32087" x="1706563" y="2671763"/>
          <p14:tracePt t="32098" x="1698625" y="2679700"/>
          <p14:tracePt t="32105" x="1698625" y="2687638"/>
          <p14:tracePt t="32112" x="1690688" y="2687638"/>
          <p14:tracePt t="32119" x="1690688" y="2695575"/>
          <p14:tracePt t="32131" x="1682750" y="2695575"/>
          <p14:tracePt t="32139" x="1682750" y="2703513"/>
          <p14:tracePt t="32153" x="1682750" y="2711450"/>
          <p14:tracePt t="32155" x="1674813" y="2711450"/>
          <p14:tracePt t="32165" x="1674813" y="2719388"/>
          <p14:tracePt t="32175" x="1666875" y="2719388"/>
          <p14:tracePt t="32178" x="1666875" y="2727325"/>
          <p14:tracePt t="32185" x="1666875" y="2735263"/>
          <p14:tracePt t="32194" x="1666875" y="2743200"/>
          <p14:tracePt t="32201" x="1666875" y="2751138"/>
          <p14:tracePt t="32207" x="1658938" y="2759075"/>
          <p14:tracePt t="32216" x="1658938" y="2767013"/>
          <p14:tracePt t="32223" x="1658938" y="2774950"/>
          <p14:tracePt t="32231" x="1658938" y="2782888"/>
          <p14:tracePt t="32244" x="1658938" y="2790825"/>
          <p14:tracePt t="32253" x="1658938" y="2798763"/>
          <p14:tracePt t="32262" x="1658938" y="2806700"/>
          <p14:tracePt t="32269" x="1658938" y="2814638"/>
          <p14:tracePt t="32279" x="1658938" y="2822575"/>
          <p14:tracePt t="32281" x="1666875" y="2822575"/>
          <p14:tracePt t="32289" x="1666875" y="2830513"/>
          <p14:tracePt t="32301" x="1666875" y="2838450"/>
          <p14:tracePt t="32323" x="1666875" y="2846388"/>
          <p14:tracePt t="32389" x="1666875" y="2854325"/>
          <p14:tracePt t="32417" x="1666875" y="2862263"/>
          <p14:tracePt t="32801" x="1674813" y="2862263"/>
          <p14:tracePt t="32813" x="1674813" y="2854325"/>
          <p14:tracePt t="32819" x="1682750" y="2854325"/>
          <p14:tracePt t="32828" x="1690688" y="2854325"/>
          <p14:tracePt t="32835" x="1698625" y="2854325"/>
          <p14:tracePt t="32839" x="1698625" y="2846388"/>
          <p14:tracePt t="32841" x="1706563" y="2846388"/>
          <p14:tracePt t="32844" x="1714500" y="2846388"/>
          <p14:tracePt t="32847" x="1722438" y="2846388"/>
          <p14:tracePt t="32849" x="1730375" y="2846388"/>
          <p14:tracePt t="32853" x="1738313" y="2846388"/>
          <p14:tracePt t="32855" x="1746250" y="2846388"/>
          <p14:tracePt t="32861" x="1762125" y="2846388"/>
          <p14:tracePt t="32863" x="1770063" y="2846388"/>
          <p14:tracePt t="32867" x="1778000" y="2846388"/>
          <p14:tracePt t="32869" x="1785938" y="2846388"/>
          <p14:tracePt t="32872" x="1793875" y="2846388"/>
          <p14:tracePt t="32873" x="1801813" y="2846388"/>
          <p14:tracePt t="32875" x="1809750" y="2846388"/>
          <p14:tracePt t="32878" x="1817688" y="2846388"/>
          <p14:tracePt t="32879" x="1825625" y="2846388"/>
          <p14:tracePt t="32881" x="1833563" y="2846388"/>
          <p14:tracePt t="32883" x="1841500" y="2846388"/>
          <p14:tracePt t="32885" x="1849438" y="2846388"/>
          <p14:tracePt t="32898" x="1905000" y="2846388"/>
          <p14:tracePt t="32899" x="1912938" y="2846388"/>
          <p14:tracePt t="32901" x="1922463" y="2846388"/>
          <p14:tracePt t="32903" x="1930400" y="2846388"/>
          <p14:tracePt t="32905" x="1938338" y="2846388"/>
          <p14:tracePt t="32907" x="1954213" y="2846388"/>
          <p14:tracePt t="32911" x="1970088" y="2846388"/>
          <p14:tracePt t="32913" x="1978025" y="2846388"/>
          <p14:tracePt t="32915" x="1985963" y="2846388"/>
          <p14:tracePt t="32917" x="1993900" y="2846388"/>
          <p14:tracePt t="32919" x="2009775" y="2846388"/>
          <p14:tracePt t="32921" x="2017713" y="2846388"/>
          <p14:tracePt t="32923" x="2025650" y="2846388"/>
          <p14:tracePt t="32925" x="2033588" y="2846388"/>
          <p14:tracePt t="32927" x="2049463" y="2846388"/>
          <p14:tracePt t="32931" x="2057400" y="2846388"/>
          <p14:tracePt t="32933" x="2073275" y="2854325"/>
          <p14:tracePt t="32935" x="2081213" y="2854325"/>
          <p14:tracePt t="32937" x="2089150" y="2854325"/>
          <p14:tracePt t="32939" x="2097088" y="2854325"/>
          <p14:tracePt t="32941" x="2105025" y="2854325"/>
          <p14:tracePt t="32944" x="2112963" y="2854325"/>
          <p14:tracePt t="32946" x="2120900" y="2854325"/>
          <p14:tracePt t="32947" x="2128838" y="2854325"/>
          <p14:tracePt t="32949" x="2136775" y="2854325"/>
          <p14:tracePt t="32951" x="2144713" y="2854325"/>
          <p14:tracePt t="32953" x="2152650" y="2854325"/>
          <p14:tracePt t="32955" x="2160588" y="2854325"/>
          <p14:tracePt t="32957" x="2168525" y="2854325"/>
          <p14:tracePt t="32961" x="2184400" y="2854325"/>
          <p14:tracePt t="32963" x="2192338" y="2854325"/>
          <p14:tracePt t="32965" x="2200275" y="2862263"/>
          <p14:tracePt t="32967" x="2208213" y="2862263"/>
          <p14:tracePt t="32969" x="2216150" y="2862263"/>
          <p14:tracePt t="32971" x="2224088" y="2862263"/>
          <p14:tracePt t="32973" x="2232025" y="2862263"/>
          <p14:tracePt t="32975" x="2239963" y="2862263"/>
          <p14:tracePt t="32977" x="2247900" y="2862263"/>
          <p14:tracePt t="32979" x="2255838" y="2862263"/>
          <p14:tracePt t="32983" x="2265363" y="2862263"/>
          <p14:tracePt t="32985" x="2273300" y="2862263"/>
          <p14:tracePt t="32987" x="2281238" y="2862263"/>
          <p14:tracePt t="32991" x="2289175" y="2862263"/>
          <p14:tracePt t="32994" x="2297113" y="2862263"/>
          <p14:tracePt t="32997" x="2305050" y="2862263"/>
          <p14:tracePt t="32999" x="2312988" y="2862263"/>
          <p14:tracePt t="33003" x="2320925" y="2862263"/>
          <p14:tracePt t="33007" x="2328863" y="2862263"/>
          <p14:tracePt t="33013" x="2336800" y="2862263"/>
          <p14:tracePt t="33015" x="2344738" y="2862263"/>
          <p14:tracePt t="33019" x="2352675" y="2862263"/>
          <p14:tracePt t="33023" x="2360613" y="2854325"/>
          <p14:tracePt t="33027" x="2368550" y="2854325"/>
          <p14:tracePt t="33033" x="2376488" y="2854325"/>
          <p14:tracePt t="33039" x="2384425" y="2854325"/>
          <p14:tracePt t="33045" x="2392363" y="2854325"/>
          <p14:tracePt t="33051" x="2400300" y="2854325"/>
          <p14:tracePt t="33057" x="2408238" y="2854325"/>
          <p14:tracePt t="33063" x="2416175" y="2854325"/>
          <p14:tracePt t="33073" x="2424113" y="2854325"/>
          <p14:tracePt t="33079" x="2424113" y="2846388"/>
          <p14:tracePt t="33085" x="2432050" y="2846388"/>
          <p14:tracePt t="33129" x="2439988" y="2846388"/>
          <p14:tracePt t="33153" x="2447925" y="2846388"/>
          <p14:tracePt t="33167" x="2447925" y="2838450"/>
          <p14:tracePt t="33170" x="2455863" y="2838450"/>
          <p14:tracePt t="33187" x="2463800" y="2838450"/>
          <p14:tracePt t="33195" x="2463800" y="2830513"/>
          <p14:tracePt t="33201" x="2471738" y="2830513"/>
          <p14:tracePt t="33213" x="2479675" y="2822575"/>
          <p14:tracePt t="33223" x="2487613" y="2822575"/>
          <p14:tracePt t="33229" x="2487613" y="2814638"/>
          <p14:tracePt t="33231" x="2495550" y="2814638"/>
          <p14:tracePt t="33239" x="2503488" y="2814638"/>
          <p14:tracePt t="33244" x="2503488" y="2806700"/>
          <p14:tracePt t="33247" x="2511425" y="2806700"/>
          <p14:tracePt t="33255" x="2519363" y="2798763"/>
          <p14:tracePt t="33267" x="2527300" y="2798763"/>
          <p14:tracePt t="33269" x="2527300" y="2790825"/>
          <p14:tracePt t="33293" x="2527300" y="2782888"/>
          <p14:tracePt t="33301" x="2535238" y="2782888"/>
          <p14:tracePt t="33313" x="2535238" y="2774950"/>
          <p14:tracePt t="33331" x="2535238" y="2767013"/>
          <p14:tracePt t="33344" x="2535238" y="2759075"/>
          <p14:tracePt t="33351" x="2535238" y="2751138"/>
          <p14:tracePt t="33362" x="2535238" y="2743200"/>
          <p14:tracePt t="33367" x="2535238" y="2735263"/>
          <p14:tracePt t="33375" x="2535238" y="2727325"/>
          <p14:tracePt t="33385" x="2535238" y="2719388"/>
          <p14:tracePt t="33394" x="2527300" y="2719388"/>
          <p14:tracePt t="33396" x="2527300" y="2711450"/>
          <p14:tracePt t="33407" x="2527300" y="2703513"/>
          <p14:tracePt t="33423" x="2527300" y="2695575"/>
          <p14:tracePt t="33443" x="2527300" y="2687638"/>
          <p14:tracePt t="33471" x="2527300" y="2679700"/>
          <p14:tracePt t="33611" x="2527300" y="2687638"/>
          <p14:tracePt t="33623" x="2527300" y="2695575"/>
          <p14:tracePt t="33631" x="2527300" y="2703513"/>
          <p14:tracePt t="33637" x="2527300" y="2711450"/>
          <p14:tracePt t="33644" x="2527300" y="2719388"/>
          <p14:tracePt t="33649" x="2527300" y="2727325"/>
          <p14:tracePt t="33661" x="2527300" y="2735263"/>
          <p14:tracePt t="33671" x="2527300" y="2743200"/>
          <p14:tracePt t="33685" x="2527300" y="2751138"/>
          <p14:tracePt t="33695" x="2527300" y="2759075"/>
          <p14:tracePt t="33705" x="2527300" y="2767013"/>
          <p14:tracePt t="33717" x="2527300" y="2774950"/>
          <p14:tracePt t="33728" x="2527300" y="2782888"/>
          <p14:tracePt t="33738" x="2527300" y="2790825"/>
          <p14:tracePt t="33744" x="2527300" y="2798763"/>
          <p14:tracePt t="33751" x="2527300" y="2806700"/>
          <p14:tracePt t="33757" x="2527300" y="2814638"/>
          <p14:tracePt t="33762" x="2527300" y="2822575"/>
          <p14:tracePt t="33765" x="2527300" y="2830513"/>
          <p14:tracePt t="33769" x="2527300" y="2838450"/>
          <p14:tracePt t="33773" x="2527300" y="2846388"/>
          <p14:tracePt t="33777" x="2527300" y="2854325"/>
          <p14:tracePt t="33779" x="2527300" y="2862263"/>
          <p14:tracePt t="33783" x="2527300" y="2870200"/>
          <p14:tracePt t="33787" x="2527300" y="2878138"/>
          <p14:tracePt t="33791" x="2527300" y="2886075"/>
          <p14:tracePt t="33794" x="2527300" y="2894013"/>
          <p14:tracePt t="33797" x="2527300" y="2901950"/>
          <p14:tracePt t="33803" x="2527300" y="2909888"/>
          <p14:tracePt t="33807" x="2527300" y="2919413"/>
          <p14:tracePt t="33813" x="2527300" y="2927350"/>
          <p14:tracePt t="33819" x="2519363" y="2935288"/>
          <p14:tracePt t="33826" x="2519363" y="2943225"/>
          <p14:tracePt t="33831" x="2519363" y="2951163"/>
          <p14:tracePt t="33839" x="2519363" y="2959100"/>
          <p14:tracePt t="33845" x="2519363" y="2967038"/>
          <p14:tracePt t="33851" x="2519363" y="2974975"/>
          <p14:tracePt t="33861" x="2519363" y="2982913"/>
          <p14:tracePt t="33867" x="2519363" y="2990850"/>
          <p14:tracePt t="33896" x="2519363" y="2998788"/>
          <p14:tracePt t="34015" x="2527300" y="2998788"/>
          <p14:tracePt t="34023" x="2535238" y="2998788"/>
          <p14:tracePt t="34029" x="2543175" y="2998788"/>
          <p14:tracePt t="34035" x="2551113" y="3006725"/>
          <p14:tracePt t="34039" x="2559050" y="3006725"/>
          <p14:tracePt t="34044" x="2566988" y="3006725"/>
          <p14:tracePt t="34047" x="2574925" y="3006725"/>
          <p14:tracePt t="34051" x="2582863" y="3006725"/>
          <p14:tracePt t="34055" x="2590800" y="3006725"/>
          <p14:tracePt t="34061" x="2598738" y="3006725"/>
          <p14:tracePt t="34063" x="2606675" y="3006725"/>
          <p14:tracePt t="34067" x="2616200" y="3014663"/>
          <p14:tracePt t="34069" x="2624138" y="3014663"/>
          <p14:tracePt t="34073" x="2632075" y="3014663"/>
          <p14:tracePt t="34078" x="2640013" y="3014663"/>
          <p14:tracePt t="34079" x="2647950" y="3014663"/>
          <p14:tracePt t="34081" x="2655888" y="3014663"/>
          <p14:tracePt t="34085" x="2663825" y="3014663"/>
          <p14:tracePt t="34087" x="2671763" y="3014663"/>
          <p14:tracePt t="34089" x="2679700" y="3014663"/>
          <p14:tracePt t="34095" x="2687638" y="3014663"/>
          <p14:tracePt t="34096" x="2695575" y="3014663"/>
          <p14:tracePt t="34097" x="2703513" y="3014663"/>
          <p14:tracePt t="34101" x="2711450" y="3014663"/>
          <p14:tracePt t="34103" x="2719388" y="3014663"/>
          <p14:tracePt t="34105" x="2727325" y="3014663"/>
          <p14:tracePt t="34107" x="2735263" y="3014663"/>
          <p14:tracePt t="34111" x="2743200" y="3022600"/>
          <p14:tracePt t="34113" x="2751138" y="3022600"/>
          <p14:tracePt t="34115" x="2759075" y="3022600"/>
          <p14:tracePt t="34119" x="2767013" y="3022600"/>
          <p14:tracePt t="34121" x="2774950" y="3022600"/>
          <p14:tracePt t="34125" x="2782888" y="3022600"/>
          <p14:tracePt t="34127" x="2790825" y="3022600"/>
          <p14:tracePt t="34131" x="2798763" y="3022600"/>
          <p14:tracePt t="34133" x="2806700" y="3022600"/>
          <p14:tracePt t="34137" x="2814638" y="3022600"/>
          <p14:tracePt t="34139" x="2822575" y="3022600"/>
          <p14:tracePt t="34144" x="2830513" y="3022600"/>
          <p14:tracePt t="34145" x="2838450" y="3022600"/>
          <p14:tracePt t="34147" x="2846388" y="3022600"/>
          <p14:tracePt t="34151" x="2854325" y="3022600"/>
          <p14:tracePt t="34153" x="2862263" y="3022600"/>
          <p14:tracePt t="34157" x="2870200" y="3022600"/>
          <p14:tracePt t="34160" x="2878138" y="3022600"/>
          <p14:tracePt t="34163" x="2886075" y="3022600"/>
          <p14:tracePt t="34165" x="2894013" y="3022600"/>
          <p14:tracePt t="34169" x="2901950" y="3022600"/>
          <p14:tracePt t="34171" x="2909888" y="3022600"/>
          <p14:tracePt t="34175" x="2917825" y="3022600"/>
          <p14:tracePt t="34178" x="2925763" y="3022600"/>
          <p14:tracePt t="34181" x="2933700" y="3022600"/>
          <p14:tracePt t="34185" x="2941638" y="3022600"/>
          <p14:tracePt t="34187" x="2949575" y="3022600"/>
          <p14:tracePt t="34191" x="2957513" y="3022600"/>
          <p14:tracePt t="34194" x="2967038" y="3022600"/>
          <p14:tracePt t="34197" x="2974975" y="3022600"/>
          <p14:tracePt t="34199" x="2982913" y="3022600"/>
          <p14:tracePt t="34203" x="2990850" y="3022600"/>
          <p14:tracePt t="34205" x="2998788" y="3022600"/>
          <p14:tracePt t="34211" x="3014663" y="3022600"/>
          <p14:tracePt t="34213" x="3022600" y="3022600"/>
          <p14:tracePt t="34217" x="3030538" y="3022600"/>
          <p14:tracePt t="34219" x="3038475" y="3022600"/>
          <p14:tracePt t="34223" x="3046413" y="3022600"/>
          <p14:tracePt t="34225" x="3054350" y="3022600"/>
          <p14:tracePt t="34227" x="3062288" y="3022600"/>
          <p14:tracePt t="34231" x="3070225" y="3022600"/>
          <p14:tracePt t="34233" x="3078163" y="3030538"/>
          <p14:tracePt t="34235" x="3086100" y="3030538"/>
          <p14:tracePt t="34239" x="3094038" y="3030538"/>
          <p14:tracePt t="34241" x="3101975" y="3030538"/>
          <p14:tracePt t="34245" x="3109913" y="3030538"/>
          <p14:tracePt t="34247" x="3117850" y="3030538"/>
          <p14:tracePt t="34251" x="3125788" y="3030538"/>
          <p14:tracePt t="34253" x="3133725" y="3030538"/>
          <p14:tracePt t="34257" x="3141663" y="3038475"/>
          <p14:tracePt t="34261" x="3157538" y="3038475"/>
          <p14:tracePt t="34265" x="3165475" y="3038475"/>
          <p14:tracePt t="34267" x="3173413" y="3038475"/>
          <p14:tracePt t="34271" x="3181350" y="3038475"/>
          <p14:tracePt t="34275" x="3189288" y="3038475"/>
          <p14:tracePt t="34277" x="3197225" y="3038475"/>
          <p14:tracePt t="34281" x="3205163" y="3038475"/>
          <p14:tracePt t="34285" x="3213100" y="3038475"/>
          <p14:tracePt t="34287" x="3221038" y="3038475"/>
          <p14:tracePt t="34292" x="3228975" y="3038475"/>
          <p14:tracePt t="34298" x="3244850" y="3046413"/>
          <p14:tracePt t="34299" x="3252788" y="3046413"/>
          <p14:tracePt t="34303" x="3260725" y="3046413"/>
          <p14:tracePt t="34305" x="3268663" y="3046413"/>
          <p14:tracePt t="34312" x="3284538" y="3046413"/>
          <p14:tracePt t="34313" x="3292475" y="3046413"/>
          <p14:tracePt t="34317" x="3300413" y="3046413"/>
          <p14:tracePt t="34319" x="3308350" y="3054350"/>
          <p14:tracePt t="34323" x="3317875" y="3054350"/>
          <p14:tracePt t="34325" x="3325813" y="3054350"/>
          <p14:tracePt t="34329" x="3333750" y="3054350"/>
          <p14:tracePt t="34333" x="3341688" y="3054350"/>
          <p14:tracePt t="34335" x="3349625" y="3054350"/>
          <p14:tracePt t="34340" x="3357563" y="3054350"/>
          <p14:tracePt t="34341" x="3365500" y="3054350"/>
          <p14:tracePt t="34345" x="3373438" y="3054350"/>
          <p14:tracePt t="34347" x="3381375" y="3062288"/>
          <p14:tracePt t="34351" x="3389313" y="3062288"/>
          <p14:tracePt t="34353" x="3397250" y="3062288"/>
          <p14:tracePt t="34357" x="3405188" y="3062288"/>
          <p14:tracePt t="34361" x="3421063" y="3062288"/>
          <p14:tracePt t="34365" x="3429000" y="3062288"/>
          <p14:tracePt t="34367" x="3436938" y="3062288"/>
          <p14:tracePt t="34371" x="3444875" y="3062288"/>
          <p14:tracePt t="34373" x="3452813" y="3062288"/>
          <p14:tracePt t="34375" x="3460750" y="3062288"/>
          <p14:tracePt t="34378" x="3460750" y="3070225"/>
          <p14:tracePt t="34380" x="3468688" y="3070225"/>
          <p14:tracePt t="34381" x="3476625" y="3070225"/>
          <p14:tracePt t="34383" x="3484563" y="3070225"/>
          <p14:tracePt t="34385" x="3492500" y="3070225"/>
          <p14:tracePt t="34387" x="3500438" y="3070225"/>
          <p14:tracePt t="34389" x="3508375" y="3078163"/>
          <p14:tracePt t="34394" x="3516313" y="3078163"/>
          <p14:tracePt t="34396" x="3524250" y="3078163"/>
          <p14:tracePt t="34397" x="3532188" y="3078163"/>
          <p14:tracePt t="34399" x="3540125" y="3078163"/>
          <p14:tracePt t="34401" x="3548063" y="3078163"/>
          <p14:tracePt t="34403" x="3556000" y="3078163"/>
          <p14:tracePt t="34405" x="3563938" y="3086100"/>
          <p14:tracePt t="34407" x="3571875" y="3086100"/>
          <p14:tracePt t="34411" x="3587750" y="3086100"/>
          <p14:tracePt t="34413" x="3595688" y="3086100"/>
          <p14:tracePt t="34415" x="3603625" y="3086100"/>
          <p14:tracePt t="34417" x="3611563" y="3086100"/>
          <p14:tracePt t="34419" x="3619500" y="3086100"/>
          <p14:tracePt t="34421" x="3627438" y="3086100"/>
          <p14:tracePt t="34423" x="3635375" y="3094038"/>
          <p14:tracePt t="34425" x="3643313" y="3094038"/>
          <p14:tracePt t="34428" x="3660775" y="3094038"/>
          <p14:tracePt t="34431" x="3668713" y="3094038"/>
          <p14:tracePt t="34433" x="3676650" y="3094038"/>
          <p14:tracePt t="34435" x="3684588" y="3094038"/>
          <p14:tracePt t="34437" x="3692525" y="3094038"/>
          <p14:tracePt t="34439" x="3700463" y="3094038"/>
          <p14:tracePt t="34441" x="3708400" y="3094038"/>
          <p14:tracePt t="34444" x="3716338" y="3094038"/>
          <p14:tracePt t="34446" x="3724275" y="3101975"/>
          <p14:tracePt t="34447" x="3732213" y="3101975"/>
          <p14:tracePt t="34449" x="3740150" y="3101975"/>
          <p14:tracePt t="34451" x="3748088" y="3101975"/>
          <p14:tracePt t="34455" x="3756025" y="3101975"/>
          <p14:tracePt t="34457" x="3763963" y="3101975"/>
          <p14:tracePt t="34461" x="3779838" y="3101975"/>
          <p14:tracePt t="34465" x="3787775" y="3101975"/>
          <p14:tracePt t="34467" x="3795713" y="3101975"/>
          <p14:tracePt t="34469" x="3803650" y="3101975"/>
          <p14:tracePt t="34471" x="3803650" y="3109913"/>
          <p14:tracePt t="34473" x="3811588" y="3109913"/>
          <p14:tracePt t="34475" x="3819525" y="3109913"/>
          <p14:tracePt t="34479" x="3827463" y="3109913"/>
          <p14:tracePt t="34481" x="3835400" y="3109913"/>
          <p14:tracePt t="34485" x="3843338" y="3109913"/>
          <p14:tracePt t="34487" x="3851275" y="3109913"/>
          <p14:tracePt t="34491" x="3859213" y="3109913"/>
          <p14:tracePt t="34494" x="3867150" y="3109913"/>
          <p14:tracePt t="34497" x="3875088" y="3109913"/>
          <p14:tracePt t="34499" x="3883025" y="3109913"/>
          <p14:tracePt t="34501" x="3890963" y="3109913"/>
          <p14:tracePt t="34505" x="3898900" y="3109913"/>
          <p14:tracePt t="34507" x="3906838" y="3109913"/>
          <p14:tracePt t="34511" x="3914775" y="3109913"/>
          <p14:tracePt t="34513" x="3922713" y="3109913"/>
          <p14:tracePt t="34517" x="3930650" y="3109913"/>
          <p14:tracePt t="34519" x="3938588" y="3109913"/>
          <p14:tracePt t="34521" x="3946525" y="3109913"/>
          <p14:tracePt t="34525" x="3954463" y="3109913"/>
          <p14:tracePt t="34527" x="3962400" y="3109913"/>
          <p14:tracePt t="34530" x="3970338" y="3109913"/>
          <p14:tracePt t="34533" x="3978275" y="3109913"/>
          <p14:tracePt t="34535" x="3986213" y="3109913"/>
          <p14:tracePt t="34537" x="3994150" y="3109913"/>
          <p14:tracePt t="34539" x="4002088" y="3109913"/>
          <p14:tracePt t="34541" x="4011613" y="3109913"/>
          <p14:tracePt t="34544" x="4019550" y="3109913"/>
          <p14:tracePt t="34545" x="4027488" y="3109913"/>
          <p14:tracePt t="34547" x="4035425" y="3109913"/>
          <p14:tracePt t="34549" x="4043363" y="3109913"/>
          <p14:tracePt t="34551" x="4051300" y="3109913"/>
          <p14:tracePt t="34553" x="4059238" y="3109913"/>
          <p14:tracePt t="34555" x="4067175" y="3109913"/>
          <p14:tracePt t="34557" x="4075113" y="3117850"/>
          <p14:tracePt t="34561" x="4090988" y="3117850"/>
          <p14:tracePt t="34563" x="4098925" y="3117850"/>
          <p14:tracePt t="34565" x="4106863" y="3117850"/>
          <p14:tracePt t="34567" x="4122738" y="3117850"/>
          <p14:tracePt t="34571" x="4138613" y="3117850"/>
          <p14:tracePt t="34573" x="4146550" y="3117850"/>
          <p14:tracePt t="34575" x="4154488" y="3117850"/>
          <p14:tracePt t="34577" x="4162425" y="3117850"/>
          <p14:tracePt t="34579" x="4170363" y="3117850"/>
          <p14:tracePt t="34581" x="4178300" y="3117850"/>
          <p14:tracePt t="34583" x="4186238" y="3117850"/>
          <p14:tracePt t="34585" x="4194175" y="3117850"/>
          <p14:tracePt t="34587" x="4210050" y="3117850"/>
          <p14:tracePt t="34591" x="4217988" y="3117850"/>
          <p14:tracePt t="34594" x="4233863" y="3117850"/>
          <p14:tracePt t="34596" x="4241800" y="3117850"/>
          <p14:tracePt t="34597" x="4249738" y="3117850"/>
          <p14:tracePt t="34599" x="4257675" y="3117850"/>
          <p14:tracePt t="34601" x="4265613" y="3117850"/>
          <p14:tracePt t="34603" x="4273550" y="3117850"/>
          <p14:tracePt t="34605" x="4281488" y="3117850"/>
          <p14:tracePt t="34607" x="4289425" y="3125788"/>
          <p14:tracePt t="34611" x="4305300" y="3125788"/>
          <p14:tracePt t="34613" x="4313238" y="3125788"/>
          <p14:tracePt t="34615" x="4321175" y="3125788"/>
          <p14:tracePt t="34617" x="4329113" y="3125788"/>
          <p14:tracePt t="34619" x="4337050" y="3125788"/>
          <p14:tracePt t="34621" x="4344988" y="3125788"/>
          <p14:tracePt t="34623" x="4352925" y="3125788"/>
          <p14:tracePt t="34625" x="4362450" y="3125788"/>
          <p14:tracePt t="34628" x="4370388" y="3125788"/>
          <p14:tracePt t="34629" x="4378325" y="3125788"/>
          <p14:tracePt t="34631" x="4386263" y="3125788"/>
          <p14:tracePt t="34633" x="4394200" y="3125788"/>
          <p14:tracePt t="34635" x="4402138" y="3125788"/>
          <p14:tracePt t="34637" x="4410075" y="3125788"/>
          <p14:tracePt t="34639" x="4418013" y="3125788"/>
          <p14:tracePt t="34644" x="4425950" y="3125788"/>
          <p14:tracePt t="34645" x="4433888" y="3125788"/>
          <p14:tracePt t="34647" x="4441825" y="3125788"/>
          <p14:tracePt t="34651" x="4449763" y="3125788"/>
          <p14:tracePt t="34655" x="4457700" y="3125788"/>
          <p14:tracePt t="34661" x="4465638" y="3125788"/>
          <p14:tracePt t="34663" x="4473575" y="3125788"/>
          <p14:tracePt t="34665" x="4481513" y="3125788"/>
          <p14:tracePt t="34669" x="4489450" y="3125788"/>
          <p14:tracePt t="34673" x="4497388" y="3125788"/>
          <p14:tracePt t="34677" x="4505325" y="3125788"/>
          <p14:tracePt t="34681" x="4513263" y="3125788"/>
          <p14:tracePt t="34685" x="4521200" y="3125788"/>
          <p14:tracePt t="34687" x="4521200" y="3117850"/>
          <p14:tracePt t="34691" x="4529138" y="3117850"/>
          <p14:tracePt t="34695" x="4537075" y="3117850"/>
          <p14:tracePt t="34701" x="4545013" y="3117850"/>
          <p14:tracePt t="34711" x="4552950" y="3117850"/>
          <p14:tracePt t="34719" x="4560888" y="3117850"/>
          <p14:tracePt t="34823" x="4560888" y="3109913"/>
          <p14:tracePt t="34837" x="4560888" y="3101975"/>
          <p14:tracePt t="34843" x="4568825" y="3101975"/>
          <p14:tracePt t="34847" x="4568825" y="3094038"/>
          <p14:tracePt t="34865" x="4568825" y="3086100"/>
          <p14:tracePt t="34881" x="4576763" y="3078163"/>
          <p14:tracePt t="34897" x="4576763" y="3070225"/>
          <p14:tracePt t="34901" x="4576763" y="3062288"/>
          <p14:tracePt t="34912" x="4584700" y="3054350"/>
          <p14:tracePt t="34917" x="4584700" y="3046413"/>
          <p14:tracePt t="34925" x="4584700" y="3038475"/>
          <p14:tracePt t="34931" x="4584700" y="3030538"/>
          <p14:tracePt t="34933" x="4592638" y="3030538"/>
          <p14:tracePt t="34937" x="4592638" y="3022600"/>
          <p14:tracePt t="34944" x="4592638" y="3014663"/>
          <p14:tracePt t="34947" x="4592638" y="3006725"/>
          <p14:tracePt t="34951" x="4600575" y="3006725"/>
          <p14:tracePt t="34953" x="4600575" y="2998788"/>
          <p14:tracePt t="34957" x="4600575" y="2990850"/>
          <p14:tracePt t="34962" x="4600575" y="2982913"/>
          <p14:tracePt t="34967" x="4608513" y="2974975"/>
          <p14:tracePt t="34971" x="4608513" y="2967038"/>
          <p14:tracePt t="34976" x="4608513" y="2959100"/>
          <p14:tracePt t="34981" x="4608513" y="2951163"/>
          <p14:tracePt t="34987" x="4608513" y="2943225"/>
          <p14:tracePt t="34994" x="4608513" y="2935288"/>
          <p14:tracePt t="34999" x="4608513" y="2927350"/>
          <p14:tracePt t="35002" x="4616450" y="2927350"/>
          <p14:tracePt t="35006" x="4616450" y="2919413"/>
          <p14:tracePt t="35016" x="4616450" y="2909888"/>
          <p14:tracePt t="35026" x="4616450" y="2901950"/>
          <p14:tracePt t="35037" x="4616450" y="2894013"/>
          <p14:tracePt t="35047" x="4616450" y="2886075"/>
          <p14:tracePt t="35055" x="4616450" y="2878138"/>
          <p14:tracePt t="35057" x="4608513" y="2878138"/>
          <p14:tracePt t="35065" x="4608513" y="2870200"/>
          <p14:tracePt t="35073" x="4608513" y="2862263"/>
          <p14:tracePt t="35083" x="4608513" y="2854325"/>
          <p14:tracePt t="35094" x="4608513" y="2846388"/>
          <p14:tracePt t="35103" x="4608513" y="2838450"/>
          <p14:tracePt t="35115" x="4608513" y="2830513"/>
          <p14:tracePt t="35128" x="4608513" y="2822575"/>
          <p14:tracePt t="35137" x="4608513" y="2814638"/>
          <p14:tracePt t="35147" x="4608513" y="2806700"/>
          <p14:tracePt t="35161" x="4608513" y="2798763"/>
          <p14:tracePt t="35171" x="4608513" y="2790825"/>
          <p14:tracePt t="35183" x="4608513" y="2782888"/>
          <p14:tracePt t="35189" x="4600575" y="2782888"/>
          <p14:tracePt t="35194" x="4600575" y="2774950"/>
          <p14:tracePt t="35203" x="4600575" y="2767013"/>
          <p14:tracePt t="35211" x="4600575" y="2759075"/>
          <p14:tracePt t="35217" x="4600575" y="2751138"/>
          <p14:tracePt t="35223" x="4600575" y="2743200"/>
          <p14:tracePt t="35231" x="4600575" y="2735263"/>
          <p14:tracePt t="35235" x="4600575" y="2727325"/>
          <p14:tracePt t="35241" x="4600575" y="2719388"/>
          <p14:tracePt t="35244" x="4592638" y="2719388"/>
          <p14:tracePt t="35247" x="4592638" y="2711450"/>
          <p14:tracePt t="35255" x="4592638" y="2703513"/>
          <p14:tracePt t="35263" x="4592638" y="2695575"/>
          <p14:tracePt t="35377" x="4584700" y="2695575"/>
          <p14:tracePt t="35387" x="4592638" y="2695575"/>
          <p14:tracePt t="35397" x="4592638" y="2687638"/>
          <p14:tracePt t="35399" x="4584700" y="2687638"/>
          <p14:tracePt t="35403" x="4576763" y="2687638"/>
          <p14:tracePt t="35407" x="4568825" y="2687638"/>
          <p14:tracePt t="35411" x="4560888" y="2687638"/>
          <p14:tracePt t="35413" x="4552950" y="2687638"/>
          <p14:tracePt t="35417" x="4545013" y="2687638"/>
          <p14:tracePt t="35419" x="4537075" y="2687638"/>
          <p14:tracePt t="35421" x="4537075" y="2679700"/>
          <p14:tracePt t="35423" x="4529138" y="2679700"/>
          <p14:tracePt t="35425" x="4521200" y="2679700"/>
          <p14:tracePt t="35429" x="4513263" y="2679700"/>
          <p14:tracePt t="35431" x="4505325" y="2679700"/>
          <p14:tracePt t="35435" x="4497388" y="2679700"/>
          <p14:tracePt t="35437" x="4489450" y="2679700"/>
          <p14:tracePt t="35441" x="4481513" y="2679700"/>
          <p14:tracePt t="35444" x="4473575" y="2679700"/>
          <p14:tracePt t="35445" x="4465638" y="2679700"/>
          <p14:tracePt t="35449" x="4457700" y="2679700"/>
          <p14:tracePt t="35451" x="4449763" y="2679700"/>
          <p14:tracePt t="35453" x="4441825" y="2679700"/>
          <p14:tracePt t="35457" x="4433888" y="2679700"/>
          <p14:tracePt t="35460" x="4425950" y="2679700"/>
          <p14:tracePt t="35463" x="4418013" y="2679700"/>
          <p14:tracePt t="35465" x="4410075" y="2679700"/>
          <p14:tracePt t="35469" x="4402138" y="2679700"/>
          <p14:tracePt t="35473" x="4394200" y="2679700"/>
          <p14:tracePt t="35477" x="4386263" y="2679700"/>
          <p14:tracePt t="35479" x="4378325" y="2679700"/>
          <p14:tracePt t="35483" x="4370388" y="2679700"/>
          <p14:tracePt t="35487" x="4362450" y="2679700"/>
          <p14:tracePt t="35489" x="4352925" y="2679700"/>
          <p14:tracePt t="35494" x="4344988" y="2679700"/>
          <p14:tracePt t="35495" x="4337050" y="2679700"/>
          <p14:tracePt t="35499" x="4329113" y="2679700"/>
          <p14:tracePt t="35501" x="4321175" y="2679700"/>
          <p14:tracePt t="35505" x="4313238" y="2679700"/>
          <p14:tracePt t="35507" x="4305300" y="2679700"/>
          <p14:tracePt t="35513" x="4289425" y="2679700"/>
          <p14:tracePt t="35517" x="4281488" y="2679700"/>
          <p14:tracePt t="35521" x="4273550" y="2679700"/>
          <p14:tracePt t="35523" x="4265613" y="2679700"/>
          <p14:tracePt t="35527" x="4257675" y="2679700"/>
          <p14:tracePt t="35531" x="4249738" y="2679700"/>
          <p14:tracePt t="35533" x="4241800" y="2679700"/>
          <p14:tracePt t="35535" x="4233863" y="2679700"/>
          <p14:tracePt t="35539" x="4225925" y="2679700"/>
          <p14:tracePt t="35541" x="4217988" y="2679700"/>
          <p14:tracePt t="35545" x="4210050" y="2679700"/>
          <p14:tracePt t="35547" x="4202113" y="2679700"/>
          <p14:tracePt t="35549" x="4194175" y="2679700"/>
          <p14:tracePt t="35553" x="4186238" y="2679700"/>
          <p14:tracePt t="35555" x="4178300" y="2679700"/>
          <p14:tracePt t="35557" x="4170363" y="2679700"/>
          <p14:tracePt t="35561" x="4162425" y="2679700"/>
          <p14:tracePt t="35563" x="4154488" y="2679700"/>
          <p14:tracePt t="35565" x="4146550" y="2679700"/>
          <p14:tracePt t="35567" x="4138613" y="2679700"/>
          <p14:tracePt t="35569" x="4130675" y="2679700"/>
          <p14:tracePt t="35571" x="4122738" y="2679700"/>
          <p14:tracePt t="35573" x="4114800" y="2679700"/>
          <p14:tracePt t="35575" x="4106863" y="2679700"/>
          <p14:tracePt t="35579" x="4098925" y="2679700"/>
          <p14:tracePt t="35581" x="4090988" y="2679700"/>
          <p14:tracePt t="35583" x="4083050" y="2679700"/>
          <p14:tracePt t="35585" x="4075113" y="2679700"/>
          <p14:tracePt t="35587" x="4067175" y="2679700"/>
          <p14:tracePt t="35591" x="4059238" y="2687638"/>
          <p14:tracePt t="35594" x="4051300" y="2687638"/>
          <p14:tracePt t="35596" x="4043363" y="2687638"/>
          <p14:tracePt t="35597" x="4035425" y="2687638"/>
          <p14:tracePt t="35599" x="4027488" y="2687638"/>
          <p14:tracePt t="35601" x="4019550" y="2687638"/>
          <p14:tracePt t="35605" x="4011613" y="2687638"/>
          <p14:tracePt t="35607" x="4002088" y="2687638"/>
          <p14:tracePt t="35611" x="3986213" y="2687638"/>
          <p14:tracePt t="35613" x="3978275" y="2687638"/>
          <p14:tracePt t="35615" x="3970338" y="2687638"/>
          <p14:tracePt t="35617" x="3962400" y="2687638"/>
          <p14:tracePt t="35619" x="3954463" y="2687638"/>
          <p14:tracePt t="35621" x="3946525" y="2687638"/>
          <p14:tracePt t="35623" x="3938588" y="2687638"/>
          <p14:tracePt t="35625" x="3930650" y="2687638"/>
          <p14:tracePt t="35628" x="3922713" y="2687638"/>
          <p14:tracePt t="35629" x="3914775" y="2687638"/>
          <p14:tracePt t="35631" x="3906838" y="2687638"/>
          <p14:tracePt t="35633" x="3898900" y="2687638"/>
          <p14:tracePt t="35635" x="3890963" y="2687638"/>
          <p14:tracePt t="35639" x="3875088" y="2687638"/>
          <p14:tracePt t="35641" x="3867150" y="2687638"/>
          <p14:tracePt t="35645" x="3859213" y="2687638"/>
          <p14:tracePt t="35646" x="3851275" y="2687638"/>
          <p14:tracePt t="35647" x="3843338" y="2687638"/>
          <p14:tracePt t="35651" x="3835400" y="2687638"/>
          <p14:tracePt t="35653" x="3827463" y="2687638"/>
          <p14:tracePt t="35655" x="3819525" y="2687638"/>
          <p14:tracePt t="35657" x="3811588" y="2687638"/>
          <p14:tracePt t="35661" x="3795713" y="2687638"/>
          <p14:tracePt t="35663" x="3787775" y="2687638"/>
          <p14:tracePt t="35665" x="3779838" y="2687638"/>
          <p14:tracePt t="35667" x="3771900" y="2687638"/>
          <p14:tracePt t="35671" x="3763963" y="2687638"/>
          <p14:tracePt t="35673" x="3756025" y="2687638"/>
          <p14:tracePt t="35675" x="3748088" y="2687638"/>
          <p14:tracePt t="35678" x="3740150" y="2687638"/>
          <p14:tracePt t="35681" x="3732213" y="2687638"/>
          <p14:tracePt t="35683" x="3724275" y="2687638"/>
          <p14:tracePt t="35685" x="3716338" y="2687638"/>
          <p14:tracePt t="35689" x="3708400" y="2687638"/>
          <p14:tracePt t="35691" x="3700463" y="2679700"/>
          <p14:tracePt t="35694" x="3692525" y="2679700"/>
          <p14:tracePt t="35697" x="3684588" y="2679700"/>
          <p14:tracePt t="35699" x="3676650" y="2679700"/>
          <p14:tracePt t="35701" x="3668713" y="2679700"/>
          <p14:tracePt t="35705" x="3660775" y="2679700"/>
          <p14:tracePt t="35707" x="3651250" y="2679700"/>
          <p14:tracePt t="35710" x="3643313" y="2679700"/>
          <p14:tracePt t="35712" x="3635375" y="2687638"/>
          <p14:tracePt t="35715" x="3627438" y="2687638"/>
          <p14:tracePt t="35717" x="3619500" y="2687638"/>
          <p14:tracePt t="35719" x="3611563" y="2687638"/>
          <p14:tracePt t="35721" x="3603625" y="2679700"/>
          <p14:tracePt t="35723" x="3595688" y="2679700"/>
          <p14:tracePt t="35725" x="3587750" y="2679700"/>
          <p14:tracePt t="35727" x="3579813" y="2679700"/>
          <p14:tracePt t="35730" x="3571875" y="2679700"/>
          <p14:tracePt t="35732" x="3563938" y="2679700"/>
          <p14:tracePt t="35733" x="3556000" y="2679700"/>
          <p14:tracePt t="35735" x="3548063" y="2679700"/>
          <p14:tracePt t="35737" x="3540125" y="2679700"/>
          <p14:tracePt t="35739" x="3532188" y="2679700"/>
          <p14:tracePt t="35741" x="3524250" y="2679700"/>
          <p14:tracePt t="35744" x="3516313" y="2679700"/>
          <p14:tracePt t="35747" x="3492500" y="2679700"/>
          <p14:tracePt t="35749" x="3484563" y="2679700"/>
          <p14:tracePt t="35751" x="3476625" y="2679700"/>
          <p14:tracePt t="35753" x="3468688" y="2679700"/>
          <p14:tracePt t="35755" x="3460750" y="2679700"/>
          <p14:tracePt t="35757" x="3444875" y="2679700"/>
          <p14:tracePt t="35761" x="3429000" y="2679700"/>
          <p14:tracePt t="35764" x="3421063" y="2679700"/>
          <p14:tracePt t="35765" x="3413125" y="2679700"/>
          <p14:tracePt t="35767" x="3397250" y="2679700"/>
          <p14:tracePt t="35769" x="3389313" y="2679700"/>
          <p14:tracePt t="35771" x="3381375" y="2679700"/>
          <p14:tracePt t="35773" x="3373438" y="2679700"/>
          <p14:tracePt t="35775" x="3365500" y="2679700"/>
          <p14:tracePt t="35777" x="3357563" y="2679700"/>
          <p14:tracePt t="35781" x="3349625" y="2679700"/>
          <p14:tracePt t="35781" x="3341688" y="2679700"/>
          <p14:tracePt t="35783" x="3333750" y="2679700"/>
          <p14:tracePt t="35785" x="3325813" y="2679700"/>
          <p14:tracePt t="35787" x="3317875" y="2671763"/>
          <p14:tracePt t="35789" x="3308350" y="2671763"/>
          <p14:tracePt t="35791" x="3300413" y="2671763"/>
          <p14:tracePt t="35794" x="3292475" y="2671763"/>
          <p14:tracePt t="35796" x="3284538" y="2671763"/>
          <p14:tracePt t="35797" x="3276600" y="2671763"/>
          <p14:tracePt t="35799" x="3268663" y="2671763"/>
          <p14:tracePt t="35801" x="3260725" y="2671763"/>
          <p14:tracePt t="35803" x="3252788" y="2671763"/>
          <p14:tracePt t="35805" x="3244850" y="2671763"/>
          <p14:tracePt t="35807" x="3236913" y="2671763"/>
          <p14:tracePt t="35811" x="3221038" y="2671763"/>
          <p14:tracePt t="35813" x="3213100" y="2663825"/>
          <p14:tracePt t="35815" x="3205163" y="2663825"/>
          <p14:tracePt t="35817" x="3197225" y="2663825"/>
          <p14:tracePt t="35819" x="3189288" y="2663825"/>
          <p14:tracePt t="35821" x="3173413" y="2663825"/>
          <p14:tracePt t="35823" x="3165475" y="2663825"/>
          <p14:tracePt t="35825" x="3157538" y="2663825"/>
          <p14:tracePt t="35828" x="3149600" y="2663825"/>
          <p14:tracePt t="35830" x="3141663" y="2663825"/>
          <p14:tracePt t="35831" x="3133725" y="2663825"/>
          <p14:tracePt t="35833" x="3117850" y="2663825"/>
          <p14:tracePt t="35835" x="3109913" y="2655888"/>
          <p14:tracePt t="35837" x="3101975" y="2655888"/>
          <p14:tracePt t="35839" x="3094038" y="2655888"/>
          <p14:tracePt t="35841" x="3078163" y="2655888"/>
          <p14:tracePt t="35844" x="3070225" y="2655888"/>
          <p14:tracePt t="35846" x="3062288" y="2647950"/>
          <p14:tracePt t="35847" x="3046413" y="2647950"/>
          <p14:tracePt t="35849" x="3038475" y="2647950"/>
          <p14:tracePt t="35851" x="3030538" y="2647950"/>
          <p14:tracePt t="35853" x="3014663" y="2647950"/>
          <p14:tracePt t="35855" x="3006725" y="2647950"/>
          <p14:tracePt t="35857" x="2998788" y="2647950"/>
          <p14:tracePt t="35860" x="2982913" y="2647950"/>
          <p14:tracePt t="35863" x="2967038" y="2640013"/>
          <p14:tracePt t="35865" x="2949575" y="2640013"/>
          <p14:tracePt t="35867" x="2941638" y="2640013"/>
          <p14:tracePt t="35869" x="2925763" y="2640013"/>
          <p14:tracePt t="35871" x="2917825" y="2640013"/>
          <p14:tracePt t="35873" x="2909888" y="2640013"/>
          <p14:tracePt t="35875" x="2894013" y="2640013"/>
          <p14:tracePt t="35877" x="2886075" y="2640013"/>
          <p14:tracePt t="35879" x="2878138" y="2632075"/>
          <p14:tracePt t="35898" x="2798763" y="2632075"/>
          <p14:tracePt t="35899" x="2790825" y="2632075"/>
          <p14:tracePt t="35903" x="2782888" y="2632075"/>
          <p14:tracePt t="35905" x="2774950" y="2624138"/>
          <p14:tracePt t="35907" x="2767013" y="2624138"/>
          <p14:tracePt t="35910" x="2759075" y="2624138"/>
          <p14:tracePt t="35913" x="2751138" y="2624138"/>
          <p14:tracePt t="35917" x="2743200" y="2624138"/>
          <p14:tracePt t="35921" x="2735263" y="2624138"/>
          <p14:tracePt t="35923" x="2727325" y="2624138"/>
          <p14:tracePt t="35927" x="2719388" y="2624138"/>
          <p14:tracePt t="35931" x="2711450" y="2624138"/>
          <p14:tracePt t="35935" x="2703513" y="2624138"/>
          <p14:tracePt t="35939" x="2695575" y="2624138"/>
          <p14:tracePt t="35941" x="2687638" y="2624138"/>
          <p14:tracePt t="35945" x="2679700" y="2624138"/>
          <p14:tracePt t="35947" x="2671763" y="2624138"/>
          <p14:tracePt t="35951" x="2663825" y="2624138"/>
          <p14:tracePt t="35955" x="2655888" y="2624138"/>
          <p14:tracePt t="35957" x="2647950" y="2624138"/>
          <p14:tracePt t="35961" x="2640013" y="2624138"/>
          <p14:tracePt t="35963" x="2632075" y="2624138"/>
          <p14:tracePt t="35966" x="2624138" y="2616200"/>
          <p14:tracePt t="35969" x="2616200" y="2616200"/>
          <p14:tracePt t="35971" x="2606675" y="2616200"/>
          <p14:tracePt t="35975" x="2598738" y="2616200"/>
          <p14:tracePt t="35978" x="2590800" y="2616200"/>
          <p14:tracePt t="35981" x="2582863" y="2616200"/>
          <p14:tracePt t="35983" x="2574925" y="2616200"/>
          <p14:tracePt t="35987" x="2566988" y="2616200"/>
          <p14:tracePt t="35989" x="2559050" y="2616200"/>
          <p14:tracePt t="35994" x="2551113" y="2616200"/>
          <p14:tracePt t="35997" x="2543175" y="2616200"/>
          <p14:tracePt t="35999" x="2535238" y="2616200"/>
          <p14:tracePt t="36001" x="2535238" y="2624138"/>
          <p14:tracePt t="36003" x="2527300" y="2624138"/>
          <p14:tracePt t="36007" x="2519363" y="2624138"/>
          <p14:tracePt t="36013" x="2511425" y="2624138"/>
          <p14:tracePt t="36015" x="2503488" y="2624138"/>
          <p14:tracePt t="36021" x="2495550" y="2624138"/>
          <p14:tracePt t="36027" x="2487613" y="2624138"/>
          <p14:tracePt t="36035" x="2479675" y="2624138"/>
          <p14:tracePt t="36046" x="2471738" y="2624138"/>
          <p14:tracePt t="36065" x="2463800" y="2624138"/>
          <p14:tracePt t="36381" x="2463800" y="2632075"/>
          <p14:tracePt t="36393" x="2463800" y="2640013"/>
          <p14:tracePt t="36396" x="2455863" y="2640013"/>
          <p14:tracePt t="36406" x="2455863" y="2647950"/>
          <p14:tracePt t="36415" x="2455863" y="2655888"/>
          <p14:tracePt t="36427" x="2455863" y="2663825"/>
          <p14:tracePt t="36436" x="2455863" y="2671763"/>
          <p14:tracePt t="36445" x="2455863" y="2679700"/>
          <p14:tracePt t="36456" x="2455863" y="2687638"/>
          <p14:tracePt t="36469" x="2455863" y="2695575"/>
          <p14:tracePt t="36483" x="2455863" y="2703513"/>
          <p14:tracePt t="36511" x="2455863" y="2711450"/>
          <p14:tracePt t="36529" x="2455863" y="2719388"/>
          <p14:tracePt t="36545" x="2455863" y="2727325"/>
          <p14:tracePt t="36555" x="2455863" y="2735263"/>
          <p14:tracePt t="36561" x="2463800" y="2735263"/>
          <p14:tracePt t="36567" x="2463800" y="2743200"/>
          <p14:tracePt t="36578" x="2463800" y="2751138"/>
          <p14:tracePt t="36585" x="2463800" y="2759075"/>
          <p14:tracePt t="36594" x="2471738" y="2759075"/>
          <p14:tracePt t="36596" x="2471738" y="2767013"/>
          <p14:tracePt t="36603" x="2471738" y="2774950"/>
          <p14:tracePt t="36613" x="2471738" y="2782888"/>
          <p14:tracePt t="36619" x="2479675" y="2782888"/>
          <p14:tracePt t="36628" x="2479675" y="2790825"/>
          <p14:tracePt t="36647" x="2479675" y="2798763"/>
          <p14:tracePt t="36697" x="2479675" y="2806700"/>
          <p14:tracePt t="36721" x="2479675" y="2814638"/>
          <p14:tracePt t="36741" x="2487613" y="2822575"/>
          <p14:tracePt t="36761" x="2487613" y="2830513"/>
          <p14:tracePt t="36789" x="2487613" y="2838450"/>
          <p14:tracePt t="36807" x="2487613" y="2846388"/>
          <p14:tracePt t="36825" x="2487613" y="2854325"/>
          <p14:tracePt t="36847" x="2487613" y="2862263"/>
          <p14:tracePt t="36901" x="2487613" y="2870200"/>
          <p14:tracePt t="36923" x="2487613" y="2878138"/>
          <p14:tracePt t="36941" x="2487613" y="2886075"/>
          <p14:tracePt t="36969" x="2487613" y="2894013"/>
          <p14:tracePt t="37121" x="2495550" y="2894013"/>
          <p14:tracePt t="37135" x="2495550" y="2901950"/>
          <p14:tracePt t="37145" x="2503488" y="2909888"/>
          <p14:tracePt t="37151" x="2511425" y="2909888"/>
          <p14:tracePt t="37154" x="2511425" y="2919413"/>
          <p14:tracePt t="37155" x="2519363" y="2919413"/>
          <p14:tracePt t="37161" x="2527300" y="2927350"/>
          <p14:tracePt t="37163" x="2535238" y="2927350"/>
          <p14:tracePt t="37165" x="2543175" y="2927350"/>
          <p14:tracePt t="37167" x="2543175" y="2935288"/>
          <p14:tracePt t="37169" x="2551113" y="2935288"/>
          <p14:tracePt t="37171" x="2559050" y="2943225"/>
          <p14:tracePt t="37173" x="2574925" y="2943225"/>
          <p14:tracePt t="37175" x="2582863" y="2943225"/>
          <p14:tracePt t="37177" x="2590800" y="2951163"/>
          <p14:tracePt t="37180" x="2598738" y="2951163"/>
          <p14:tracePt t="37181" x="2616200" y="2959100"/>
          <p14:tracePt t="37183" x="2624138" y="2959100"/>
          <p14:tracePt t="37185" x="2640013" y="2959100"/>
          <p14:tracePt t="37187" x="2647950" y="2967038"/>
          <p14:tracePt t="37189" x="2663825" y="2967038"/>
          <p14:tracePt t="37191" x="2671763" y="2967038"/>
          <p14:tracePt t="37194" x="2687638" y="2974975"/>
          <p14:tracePt t="37196" x="2695575" y="2974975"/>
          <p14:tracePt t="37198" x="2711450" y="2974975"/>
          <p14:tracePt t="37201" x="2743200" y="2982913"/>
          <p14:tracePt t="37203" x="2759075" y="2982913"/>
          <p14:tracePt t="37205" x="2767013" y="2982913"/>
          <p14:tracePt t="37207" x="2782888" y="2982913"/>
          <p14:tracePt t="37211" x="2814638" y="2990850"/>
          <p14:tracePt t="37214" x="2830513" y="2990850"/>
          <p14:tracePt t="37217" x="2862263" y="2998788"/>
          <p14:tracePt t="37219" x="2878138" y="2998788"/>
          <p14:tracePt t="37221" x="2886075" y="2998788"/>
          <p14:tracePt t="37222" x="2901950" y="2998788"/>
          <p14:tracePt t="37224" x="2917825" y="2998788"/>
          <p14:tracePt t="37227" x="2933700" y="2998788"/>
          <p14:tracePt t="37228" x="2949575" y="2998788"/>
          <p14:tracePt t="37230" x="2967038" y="2998788"/>
          <p14:tracePt t="37233" x="2990850" y="2998788"/>
          <p14:tracePt t="37234" x="3006725" y="2998788"/>
          <p14:tracePt t="37236" x="3022600" y="2998788"/>
          <p14:tracePt t="37238" x="3038475" y="2998788"/>
          <p14:tracePt t="37240" x="3054350" y="2998788"/>
          <p14:tracePt t="37243" x="3070225" y="2998788"/>
          <p14:tracePt t="37244" x="3086100" y="2998788"/>
          <p14:tracePt t="37246" x="3109913" y="2998788"/>
          <p14:tracePt t="37249" x="3125788" y="2998788"/>
          <p14:tracePt t="37250" x="3141663" y="2998788"/>
          <p14:tracePt t="37252" x="3157538" y="2998788"/>
          <p14:tracePt t="37254" x="3173413" y="2998788"/>
          <p14:tracePt t="37256" x="3197225" y="2998788"/>
          <p14:tracePt t="37259" x="3213100" y="2998788"/>
          <p14:tracePt t="37260" x="3228975" y="2998788"/>
          <p14:tracePt t="37262" x="3244850" y="2990850"/>
          <p14:tracePt t="37264" x="3260725" y="2990850"/>
          <p14:tracePt t="37266" x="3276600" y="2990850"/>
          <p14:tracePt t="37268" x="3292475" y="2990850"/>
          <p14:tracePt t="37270" x="3308350" y="2990850"/>
          <p14:tracePt t="37272" x="3325813" y="2990850"/>
          <p14:tracePt t="37274" x="3341688" y="2990850"/>
          <p14:tracePt t="37277" x="3357563" y="2990850"/>
          <p14:tracePt t="37279" x="3373438" y="2990850"/>
          <p14:tracePt t="37280" x="3389313" y="2982913"/>
          <p14:tracePt t="37282" x="3405188" y="2982913"/>
          <p14:tracePt t="37284" x="3421063" y="2982913"/>
          <p14:tracePt t="37286" x="3436938" y="2982913"/>
          <p14:tracePt t="37288" x="3452813" y="2982913"/>
          <p14:tracePt t="37290" x="3460750" y="2974975"/>
          <p14:tracePt t="37293" x="3476625" y="2974975"/>
          <p14:tracePt t="37295" x="3492500" y="2974975"/>
          <p14:tracePt t="37296" x="3500438" y="2967038"/>
          <p14:tracePt t="37299" x="3516313" y="2967038"/>
          <p14:tracePt t="37300" x="3532188" y="2967038"/>
          <p14:tracePt t="37302" x="3540125" y="2967038"/>
          <p14:tracePt t="37304" x="3556000" y="2959100"/>
          <p14:tracePt t="37306" x="3563938" y="2959100"/>
          <p14:tracePt t="37310" x="3579813" y="2959100"/>
          <p14:tracePt t="37311" x="3587750" y="2951163"/>
          <p14:tracePt t="37312" x="3595688" y="2951163"/>
          <p14:tracePt t="37314" x="3603625" y="2951163"/>
          <p14:tracePt t="37317" x="3619500" y="2951163"/>
          <p14:tracePt t="37318" x="3627438" y="2943225"/>
          <p14:tracePt t="37320" x="3635375" y="2943225"/>
          <p14:tracePt t="37322" x="3643313" y="2943225"/>
          <p14:tracePt t="37324" x="3651250" y="2943225"/>
          <p14:tracePt t="37327" x="3660775" y="2935288"/>
          <p14:tracePt t="37328" x="3668713" y="2935288"/>
          <p14:tracePt t="37330" x="3676650" y="2935288"/>
          <p14:tracePt t="37332" x="3684588" y="2935288"/>
          <p14:tracePt t="37334" x="3684588" y="2927350"/>
          <p14:tracePt t="37336" x="3692525" y="2927350"/>
          <p14:tracePt t="37338" x="3700463" y="2927350"/>
          <p14:tracePt t="37340" x="3708400" y="2927350"/>
          <p14:tracePt t="37344" x="3716338" y="2919413"/>
          <p14:tracePt t="37346" x="3724275" y="2919413"/>
          <p14:tracePt t="37350" x="3732213" y="2919413"/>
          <p14:tracePt t="37352" x="3740150" y="2909888"/>
          <p14:tracePt t="37356" x="3748088" y="2909888"/>
          <p14:tracePt t="37359" x="3756025" y="2909888"/>
          <p14:tracePt t="37362" x="3763963" y="2901950"/>
          <p14:tracePt t="37364" x="3771900" y="2901950"/>
          <p14:tracePt t="37368" x="3779838" y="2901950"/>
          <p14:tracePt t="37370" x="3787775" y="2901950"/>
          <p14:tracePt t="37372" x="3795713" y="2894013"/>
          <p14:tracePt t="37374" x="3803650" y="2894013"/>
          <p14:tracePt t="37379" x="3811588" y="2894013"/>
          <p14:tracePt t="37380" x="3819525" y="2894013"/>
          <p14:tracePt t="37382" x="3827463" y="2894013"/>
          <p14:tracePt t="37384" x="3835400" y="2886075"/>
          <p14:tracePt t="37386" x="3843338" y="2886075"/>
          <p14:tracePt t="37388" x="3851275" y="2886075"/>
          <p14:tracePt t="37390" x="3859213" y="2886075"/>
          <p14:tracePt t="37393" x="3867150" y="2886075"/>
          <p14:tracePt t="37394" x="3875088" y="2886075"/>
          <p14:tracePt t="37396" x="3883025" y="2886075"/>
          <p14:tracePt t="37398" x="3898900" y="2886075"/>
          <p14:tracePt t="37400" x="3906838" y="2878138"/>
          <p14:tracePt t="37402" x="3914775" y="2878138"/>
          <p14:tracePt t="37404" x="3922713" y="2878138"/>
          <p14:tracePt t="37406" x="3930650" y="2878138"/>
          <p14:tracePt t="37409" x="3946525" y="2878138"/>
          <p14:tracePt t="37411" x="3954463" y="2878138"/>
          <p14:tracePt t="37413" x="3962400" y="2878138"/>
          <p14:tracePt t="37414" x="3978275" y="2878138"/>
          <p14:tracePt t="37416" x="3986213" y="2878138"/>
          <p14:tracePt t="37418" x="4002088" y="2870200"/>
          <p14:tracePt t="37420" x="4011613" y="2870200"/>
          <p14:tracePt t="37422" x="4019550" y="2870200"/>
          <p14:tracePt t="37424" x="4027488" y="2870200"/>
          <p14:tracePt t="37427" x="4043363" y="2870200"/>
          <p14:tracePt t="37428" x="4051300" y="2870200"/>
          <p14:tracePt t="37430" x="4059238" y="2870200"/>
          <p14:tracePt t="37433" x="4075113" y="2870200"/>
          <p14:tracePt t="37434" x="4083050" y="2870200"/>
          <p14:tracePt t="37436" x="4090988" y="2870200"/>
          <p14:tracePt t="37438" x="4098925" y="2870200"/>
          <p14:tracePt t="37440" x="4114800" y="2870200"/>
          <p14:tracePt t="37443" x="4122738" y="2870200"/>
          <p14:tracePt t="37445" x="4130675" y="2870200"/>
          <p14:tracePt t="37446" x="4146550" y="2862263"/>
          <p14:tracePt t="37448" x="4154488" y="2862263"/>
          <p14:tracePt t="37450" x="4162425" y="2862263"/>
          <p14:tracePt t="37452" x="4178300" y="2862263"/>
          <p14:tracePt t="37454" x="4186238" y="2862263"/>
          <p14:tracePt t="37457" x="4194175" y="2862263"/>
          <p14:tracePt t="37460" x="4202113" y="2854325"/>
          <p14:tracePt t="37462" x="4217988" y="2854325"/>
          <p14:tracePt t="37463" x="4225925" y="2854325"/>
          <p14:tracePt t="37466" x="4233863" y="2854325"/>
          <p14:tracePt t="37467" x="4241800" y="2846388"/>
          <p14:tracePt t="37468" x="4257675" y="2846388"/>
          <p14:tracePt t="37470" x="4265613" y="2846388"/>
          <p14:tracePt t="37472" x="4273550" y="2846388"/>
          <p14:tracePt t="37474" x="4281488" y="2838450"/>
          <p14:tracePt t="37477" x="4289425" y="2838450"/>
          <p14:tracePt t="37479" x="4305300" y="2830513"/>
          <p14:tracePt t="37481" x="4313238" y="2830513"/>
          <p14:tracePt t="37482" x="4321175" y="2822575"/>
          <p14:tracePt t="37484" x="4329113" y="2822575"/>
          <p14:tracePt t="37486" x="4337050" y="2822575"/>
          <p14:tracePt t="37488" x="4344988" y="2814638"/>
          <p14:tracePt t="37493" x="4352925" y="2806700"/>
          <p14:tracePt t="37495" x="4362450" y="2806700"/>
          <p14:tracePt t="37496" x="4370388" y="2798763"/>
          <p14:tracePt t="37498" x="4378325" y="2790825"/>
          <p14:tracePt t="37502" x="4386263" y="2782888"/>
          <p14:tracePt t="37506" x="4394200" y="2774950"/>
          <p14:tracePt t="37511" x="4402138" y="2767013"/>
          <p14:tracePt t="37513" x="4402138" y="2759075"/>
          <p14:tracePt t="37514" x="4402138" y="2751138"/>
          <p14:tracePt t="37516" x="4410075" y="2751138"/>
          <p14:tracePt t="37518" x="4410075" y="2743200"/>
          <p14:tracePt t="37520" x="4410075" y="2735263"/>
          <p14:tracePt t="37522" x="4410075" y="2727325"/>
          <p14:tracePt t="37525" x="4418013" y="2719388"/>
          <p14:tracePt t="37529" x="4418013" y="2703513"/>
          <p14:tracePt t="37532" x="4418013" y="2695575"/>
          <p14:tracePt t="37534" x="4418013" y="2687638"/>
          <p14:tracePt t="37537" x="4418013" y="2679700"/>
          <p14:tracePt t="37538" x="4410075" y="2671763"/>
          <p14:tracePt t="37540" x="4410075" y="2663825"/>
          <p14:tracePt t="37543" x="4410075" y="2655888"/>
          <p14:tracePt t="37544" x="4410075" y="2647950"/>
          <p14:tracePt t="37548" x="4402138" y="2640013"/>
          <p14:tracePt t="37550" x="4402138" y="2632075"/>
          <p14:tracePt t="37552" x="4402138" y="2624138"/>
          <p14:tracePt t="37554" x="4394200" y="2616200"/>
          <p14:tracePt t="37556" x="4394200" y="2608263"/>
          <p14:tracePt t="37560" x="4394200" y="2600325"/>
          <p14:tracePt t="37561" x="4386263" y="2600325"/>
          <p14:tracePt t="37562" x="4386263" y="2592388"/>
          <p14:tracePt t="37564" x="4378325" y="2584450"/>
          <p14:tracePt t="37566" x="4378325" y="2576513"/>
          <p14:tracePt t="37570" x="4370388" y="2566988"/>
          <p14:tracePt t="37572" x="4362450" y="2559050"/>
          <p14:tracePt t="37577" x="4352925" y="2551113"/>
          <p14:tracePt t="37578" x="4352925" y="2543175"/>
          <p14:tracePt t="37580" x="4344988" y="2543175"/>
          <p14:tracePt t="37582" x="4344988" y="2535238"/>
          <p14:tracePt t="37584" x="4337050" y="2535238"/>
          <p14:tracePt t="37588" x="4337050" y="2527300"/>
          <p14:tracePt t="37590" x="4329113" y="2527300"/>
          <p14:tracePt t="37593" x="4329113" y="2519363"/>
          <p14:tracePt t="37595" x="4321175" y="2519363"/>
          <p14:tracePt t="37600" x="4321175" y="2511425"/>
          <p14:tracePt t="37604" x="4313238" y="2511425"/>
          <p14:tracePt t="37659" x="4321175" y="2511425"/>
          <p14:tracePt t="37668" x="4329113" y="2511425"/>
          <p14:tracePt t="37671" x="4329113" y="2519363"/>
          <p14:tracePt t="37673" x="4337050" y="2519363"/>
          <p14:tracePt t="37675" x="4344988" y="2519363"/>
          <p14:tracePt t="37677" x="4344988" y="2527300"/>
          <p14:tracePt t="37679" x="4352925" y="2527300"/>
          <p14:tracePt t="37681" x="4362450" y="2535238"/>
          <p14:tracePt t="37683" x="4370388" y="2543175"/>
          <p14:tracePt t="37685" x="4378325" y="2543175"/>
          <p14:tracePt t="37687" x="4386263" y="2551113"/>
          <p14:tracePt t="37689" x="4394200" y="2559050"/>
          <p14:tracePt t="37691" x="4402138" y="2559050"/>
          <p14:tracePt t="37694" x="4410075" y="2566988"/>
          <p14:tracePt t="37695" x="4418013" y="2576513"/>
          <p14:tracePt t="37698" x="4425950" y="2584450"/>
          <p14:tracePt t="37699" x="4433888" y="2592388"/>
          <p14:tracePt t="37701" x="4441825" y="2600325"/>
          <p14:tracePt t="37702" x="4457700" y="2608263"/>
          <p14:tracePt t="37704" x="4465638" y="2616200"/>
          <p14:tracePt t="37706" x="4473575" y="2624138"/>
          <p14:tracePt t="37709" x="4489450" y="2632075"/>
          <p14:tracePt t="37710" x="4497388" y="2640013"/>
          <p14:tracePt t="37712" x="4505325" y="2647950"/>
          <p14:tracePt t="37714" x="4521200" y="2655888"/>
          <p14:tracePt t="37716" x="4529138" y="2663825"/>
          <p14:tracePt t="37718" x="4537075" y="2679700"/>
          <p14:tracePt t="37720" x="4545013" y="2687638"/>
          <p14:tracePt t="37722" x="4560888" y="2695575"/>
          <p14:tracePt t="37724" x="4568825" y="2703513"/>
          <p14:tracePt t="37726" x="4576763" y="2719388"/>
          <p14:tracePt t="37730" x="4584700" y="2727325"/>
          <p14:tracePt t="37731" x="4592638" y="2735263"/>
          <p14:tracePt t="37732" x="4600575" y="2743200"/>
          <p14:tracePt t="37734" x="4608513" y="2759075"/>
          <p14:tracePt t="37736" x="4616450" y="2767013"/>
          <p14:tracePt t="37738" x="4624388" y="2774950"/>
          <p14:tracePt t="37740" x="4632325" y="2790825"/>
          <p14:tracePt t="37743" x="4640263" y="2798763"/>
          <p14:tracePt t="37744" x="4648200" y="2806700"/>
          <p14:tracePt t="37748" x="4656138" y="2822575"/>
          <p14:tracePt t="37749" x="4656138" y="2830513"/>
          <p14:tracePt t="37750" x="4664075" y="2846388"/>
          <p14:tracePt t="37752" x="4672013" y="2854325"/>
          <p14:tracePt t="37754" x="4672013" y="2870200"/>
          <p14:tracePt t="37756" x="4679950" y="2878138"/>
          <p14:tracePt t="37759" x="4687888" y="2886075"/>
          <p14:tracePt t="37760" x="4687888" y="2894013"/>
          <p14:tracePt t="37765" x="4695825" y="2919413"/>
          <p14:tracePt t="37766" x="4695825" y="2927350"/>
          <p14:tracePt t="37768" x="4705350" y="2935288"/>
          <p14:tracePt t="37772" x="4705350" y="2943225"/>
          <p14:tracePt t="37774" x="4705350" y="2951163"/>
          <p14:tracePt t="37777" x="4705350" y="2959100"/>
          <p14:tracePt t="37780" x="4705350" y="2967038"/>
          <p14:tracePt t="37784" x="4705350" y="2974975"/>
          <p14:tracePt t="37788" x="4705350" y="2982913"/>
          <p14:tracePt t="37793" x="4705350" y="2990850"/>
          <p14:tracePt t="37800" x="4705350" y="2998788"/>
          <p14:tracePt t="37802" x="4695825" y="2998788"/>
          <p14:tracePt t="37811" x="4695825" y="3006725"/>
          <p14:tracePt t="37839" x="4695825" y="2998788"/>
          <p14:tracePt t="37844" x="4687888" y="2998788"/>
          <p14:tracePt t="37855" x="4679950" y="2990850"/>
          <p14:tracePt t="37862" x="4672013" y="2990850"/>
          <p14:tracePt t="37863" x="4672013" y="2982913"/>
          <p14:tracePt t="37867" x="4664075" y="2982913"/>
          <p14:tracePt t="37869" x="4664075" y="2974975"/>
          <p14:tracePt t="37875" x="4656138" y="2967038"/>
          <p14:tracePt t="37896" x="4632325" y="2919413"/>
          <p14:tracePt t="37897" x="4624388" y="2909888"/>
          <p14:tracePt t="37903" x="4608513" y="2894013"/>
          <p14:tracePt t="37905" x="4608513" y="2886075"/>
          <p14:tracePt t="37907" x="4600575" y="2878138"/>
          <p14:tracePt t="37911" x="4584700" y="2862263"/>
          <p14:tracePt t="37913" x="4576763" y="2862263"/>
          <p14:tracePt t="37915" x="4568825" y="2854325"/>
          <p14:tracePt t="37917" x="4560888" y="2846388"/>
          <p14:tracePt t="37919" x="4560888" y="2838450"/>
          <p14:tracePt t="37921" x="4552950" y="2830513"/>
          <p14:tracePt t="37923" x="4545013" y="2822575"/>
          <p14:tracePt t="37925" x="4537075" y="2822575"/>
          <p14:tracePt t="37928" x="4521200" y="2814638"/>
          <p14:tracePt t="37929" x="4513263" y="2806700"/>
          <p14:tracePt t="37932" x="4505325" y="2798763"/>
          <p14:tracePt t="37935" x="4489450" y="2790825"/>
          <p14:tracePt t="37936" x="4481513" y="2782888"/>
          <p14:tracePt t="37937" x="4465638" y="2782888"/>
          <p14:tracePt t="37939" x="4457700" y="2774950"/>
          <p14:tracePt t="37941" x="4441825" y="2767013"/>
          <p14:tracePt t="37944" x="4425950" y="2759075"/>
          <p14:tracePt t="37945" x="4418013" y="2751138"/>
          <p14:tracePt t="37951" x="4386263" y="2743200"/>
          <p14:tracePt t="37953" x="4344988" y="2727325"/>
          <p14:tracePt t="37955" x="4329113" y="2719388"/>
          <p14:tracePt t="37957" x="4313238" y="2719388"/>
          <p14:tracePt t="37961" x="4265613" y="2703513"/>
          <p14:tracePt t="37964" x="4241800" y="2703513"/>
          <p14:tracePt t="37970" x="4154488" y="2679700"/>
          <p14:tracePt t="37971" x="4130675" y="2679700"/>
          <p14:tracePt t="37973" x="4098925" y="2671763"/>
          <p14:tracePt t="37975" x="4067175" y="2663825"/>
          <p14:tracePt t="37978" x="4035425" y="2663825"/>
          <p14:tracePt t="37980" x="4002088" y="2655888"/>
          <p14:tracePt t="37986" x="3898900" y="2640013"/>
          <p14:tracePt t="37987" x="3867150" y="2640013"/>
          <p14:tracePt t="37989" x="3835400" y="2640013"/>
          <p14:tracePt t="37991" x="3795713" y="2640013"/>
          <p14:tracePt t="37994" x="3763963" y="2632075"/>
          <p14:tracePt t="37996" x="3732213" y="2632075"/>
          <p14:tracePt t="37999" x="3668713" y="2632075"/>
          <p14:tracePt t="38001" x="3643313" y="2632075"/>
          <p14:tracePt t="38003" x="3611563" y="2632075"/>
          <p14:tracePt t="38005" x="3587750" y="2632075"/>
          <p14:tracePt t="38007" x="3556000" y="2632075"/>
          <p14:tracePt t="38011" x="3508375" y="2640013"/>
          <p14:tracePt t="38014" x="3484563" y="2640013"/>
          <p14:tracePt t="38015" x="3460750" y="2640013"/>
          <p14:tracePt t="38017" x="3436938" y="2640013"/>
          <p14:tracePt t="38019" x="3413125" y="2640013"/>
          <p14:tracePt t="38021" x="3389313" y="2640013"/>
          <p14:tracePt t="38023" x="3365500" y="2640013"/>
          <p14:tracePt t="38025" x="3349625" y="2640013"/>
          <p14:tracePt t="38027" x="3325813" y="2640013"/>
          <p14:tracePt t="38031" x="3292475" y="2647950"/>
          <p14:tracePt t="38033" x="3268663" y="2647950"/>
          <p14:tracePt t="38035" x="3252788" y="2647950"/>
          <p14:tracePt t="38037" x="3236913" y="2647950"/>
          <p14:tracePt t="38039" x="3221038" y="2647950"/>
          <p14:tracePt t="38041" x="3205163" y="2647950"/>
          <p14:tracePt t="38044" x="3197225" y="2655888"/>
          <p14:tracePt t="38046" x="3181350" y="2655888"/>
          <p14:tracePt t="38047" x="3165475" y="2655888"/>
          <p14:tracePt t="38049" x="3157538" y="2655888"/>
          <p14:tracePt t="38051" x="3149600" y="2655888"/>
          <p14:tracePt t="38053" x="3133725" y="2663825"/>
          <p14:tracePt t="38055" x="3125788" y="2663825"/>
          <p14:tracePt t="38057" x="3117850" y="2663825"/>
          <p14:tracePt t="38061" x="3101975" y="2671763"/>
          <p14:tracePt t="38062" x="3094038" y="2671763"/>
          <p14:tracePt t="38066" x="3086100" y="2679700"/>
          <p14:tracePt t="38068" x="3078163" y="2679700"/>
          <p14:tracePt t="38070" x="3078163" y="2687638"/>
          <p14:tracePt t="38072" x="3070225" y="2687638"/>
          <p14:tracePt t="38074" x="3070225" y="2695575"/>
          <p14:tracePt t="38077" x="3062288" y="2695575"/>
          <p14:tracePt t="38078" x="3062288" y="2703513"/>
          <p14:tracePt t="38080" x="3054350" y="2703513"/>
          <p14:tracePt t="38082" x="3054350" y="2711450"/>
          <p14:tracePt t="38086" x="3054350" y="2719388"/>
          <p14:tracePt t="38088" x="3046413" y="2727325"/>
          <p14:tracePt t="38093" x="3038475" y="2735263"/>
          <p14:tracePt t="38094" x="3038475" y="2743200"/>
          <p14:tracePt t="38098" x="3030538" y="2751138"/>
          <p14:tracePt t="38100" x="3030538" y="2759075"/>
          <p14:tracePt t="38102" x="3022600" y="2759075"/>
          <p14:tracePt t="38104" x="3022600" y="2767013"/>
          <p14:tracePt t="38106" x="3022600" y="2774950"/>
          <p14:tracePt t="38109" x="3014663" y="2782888"/>
          <p14:tracePt t="38112" x="3014663" y="2790825"/>
          <p14:tracePt t="38114" x="3006725" y="2790825"/>
          <p14:tracePt t="38116" x="3006725" y="2798763"/>
          <p14:tracePt t="38120" x="2998788" y="2806700"/>
          <p14:tracePt t="38124" x="2998788" y="2814638"/>
          <p14:tracePt t="38128" x="2990850" y="2814638"/>
          <p14:tracePt t="38130" x="2990850" y="2822575"/>
          <p14:tracePt t="38136" x="2990850" y="2830513"/>
          <p14:tracePt t="38138" x="2982913" y="2830513"/>
          <p14:tracePt t="38146" x="2982913" y="2838450"/>
          <p14:tracePt t="38152" x="2974975" y="2838450"/>
          <p14:tracePt t="38205" x="2974975" y="2830513"/>
          <p14:tracePt t="38210" x="2974975" y="2822575"/>
          <p14:tracePt t="38212" x="2967038" y="2814638"/>
          <p14:tracePt t="38216" x="2967038" y="2806700"/>
          <p14:tracePt t="38217" x="2957513" y="2790825"/>
          <p14:tracePt t="38219" x="2957513" y="2782888"/>
          <p14:tracePt t="38221" x="2949575" y="2774950"/>
          <p14:tracePt t="38223" x="2949575" y="2767013"/>
          <p14:tracePt t="38225" x="2941638" y="2759075"/>
          <p14:tracePt t="38227" x="2933700" y="2751138"/>
          <p14:tracePt t="38231" x="2925763" y="2727325"/>
          <p14:tracePt t="38233" x="2917825" y="2719388"/>
          <p14:tracePt t="38235" x="2909888" y="2711450"/>
          <p14:tracePt t="38237" x="2901950" y="2703513"/>
          <p14:tracePt t="38239" x="2894013" y="2695575"/>
          <p14:tracePt t="38241" x="2886075" y="2687638"/>
          <p14:tracePt t="38244" x="2878138" y="2679700"/>
          <p14:tracePt t="38245" x="2870200" y="2671763"/>
          <p14:tracePt t="38251" x="2846388" y="2655888"/>
          <p14:tracePt t="38253" x="2838450" y="2647950"/>
          <p14:tracePt t="38255" x="2830513" y="2647950"/>
          <p14:tracePt t="38257" x="2822575" y="2640013"/>
          <p14:tracePt t="38261" x="2798763" y="2624138"/>
          <p14:tracePt t="38266" x="2782888" y="2616200"/>
          <p14:tracePt t="38268" x="2767013" y="2608263"/>
          <p14:tracePt t="38269" x="2759075" y="2600325"/>
          <p14:tracePt t="38271" x="2751138" y="2600325"/>
          <p14:tracePt t="38273" x="2735263" y="2592388"/>
          <p14:tracePt t="38275" x="2727325" y="2592388"/>
          <p14:tracePt t="38277" x="2711450" y="2584450"/>
          <p14:tracePt t="38280" x="2703513" y="2584450"/>
          <p14:tracePt t="38283" x="2679700" y="2576513"/>
          <p14:tracePt t="38285" x="2663825" y="2576513"/>
          <p14:tracePt t="38287" x="2655888" y="2566988"/>
          <p14:tracePt t="38289" x="2640013" y="2566988"/>
          <p14:tracePt t="38291" x="2632075" y="2566988"/>
          <p14:tracePt t="38294" x="2616200" y="2566988"/>
          <p14:tracePt t="38296" x="2606675" y="2566988"/>
          <p14:tracePt t="38299" x="2582863" y="2566988"/>
          <p14:tracePt t="38302" x="2574925" y="2566988"/>
          <p14:tracePt t="38304" x="2566988" y="2566988"/>
          <p14:tracePt t="38306" x="2559050" y="2566988"/>
          <p14:tracePt t="38308" x="2543175" y="2576513"/>
          <p14:tracePt t="38311" x="2527300" y="2576513"/>
          <p14:tracePt t="38313" x="2519363" y="2576513"/>
          <p14:tracePt t="38315" x="2511425" y="2576513"/>
          <p14:tracePt t="38317" x="2503488" y="2584450"/>
          <p14:tracePt t="38319" x="2495550" y="2584450"/>
          <p14:tracePt t="38321" x="2487613" y="2584450"/>
          <p14:tracePt t="38323" x="2479675" y="2592388"/>
          <p14:tracePt t="38325" x="2471738" y="2592388"/>
          <p14:tracePt t="38327" x="2463800" y="2600325"/>
          <p14:tracePt t="38330" x="2455863" y="2600325"/>
          <p14:tracePt t="38331" x="2455863" y="2608263"/>
          <p14:tracePt t="38333" x="2447925" y="2608263"/>
          <p14:tracePt t="38335" x="2439988" y="2616200"/>
          <p14:tracePt t="38337" x="2432050" y="2624138"/>
          <p14:tracePt t="38339" x="2424113" y="2632075"/>
          <p14:tracePt t="38341" x="2416175" y="2640013"/>
          <p14:tracePt t="38344" x="2416175" y="2647950"/>
          <p14:tracePt t="38346" x="2408238" y="2655888"/>
          <p14:tracePt t="38348" x="2400300" y="2663825"/>
          <p14:tracePt t="38350" x="2392363" y="2671763"/>
          <p14:tracePt t="38351" x="2392363" y="2687638"/>
          <p14:tracePt t="38353" x="2384425" y="2695575"/>
          <p14:tracePt t="38355" x="2376488" y="2711450"/>
          <p14:tracePt t="38357" x="2368550" y="2719388"/>
          <p14:tracePt t="38361" x="2352675" y="2751138"/>
          <p14:tracePt t="38366" x="2344738" y="2782888"/>
          <p14:tracePt t="38368" x="2336800" y="2798763"/>
          <p14:tracePt t="38369" x="2336800" y="2814638"/>
          <p14:tracePt t="38371" x="2328863" y="2830513"/>
          <p14:tracePt t="38373" x="2320925" y="2846388"/>
          <p14:tracePt t="38375" x="2320925" y="2862263"/>
          <p14:tracePt t="38378" x="2312988" y="2870200"/>
          <p14:tracePt t="38379" x="2312988" y="2886075"/>
          <p14:tracePt t="38383" x="2305050" y="2919413"/>
          <p14:tracePt t="38385" x="2297113" y="2927350"/>
          <p14:tracePt t="38387" x="2297113" y="2943225"/>
          <p14:tracePt t="38389" x="2297113" y="2959100"/>
          <p14:tracePt t="38391" x="2289175" y="2974975"/>
          <p14:tracePt t="38394" x="2289175" y="2982913"/>
          <p14:tracePt t="38395" x="2289175" y="2998788"/>
          <p14:tracePt t="38399" x="2289175" y="3022600"/>
          <p14:tracePt t="38401" x="2289175" y="3038475"/>
          <p14:tracePt t="38403" x="2281238" y="3046413"/>
          <p14:tracePt t="38405" x="2281238" y="3062288"/>
          <p14:tracePt t="38407" x="2289175" y="3070225"/>
          <p14:tracePt t="38411" x="2289175" y="3094038"/>
          <p14:tracePt t="38414" x="2289175" y="3101975"/>
          <p14:tracePt t="38415" x="2289175" y="3109913"/>
          <p14:tracePt t="38417" x="2289175" y="3117850"/>
          <p14:tracePt t="38419" x="2297113" y="3125788"/>
          <p14:tracePt t="38421" x="2297113" y="3133725"/>
          <p14:tracePt t="38423" x="2297113" y="3141663"/>
          <p14:tracePt t="38425" x="2305050" y="3149600"/>
          <p14:tracePt t="38433" x="2312988" y="3157538"/>
          <p14:tracePt t="38441" x="2320925" y="3157538"/>
          <p14:tracePt t="38466" x="2320925" y="3165475"/>
          <p14:tracePt t="38485" x="2320925" y="3157538"/>
          <p14:tracePt t="38489" x="2320925" y="3165475"/>
          <p14:tracePt t="38494" x="2328863" y="3165475"/>
          <p14:tracePt t="38497" x="2328863" y="3157538"/>
          <p14:tracePt t="38499" x="2328863" y="3149600"/>
          <p14:tracePt t="38501" x="2336800" y="3141663"/>
          <p14:tracePt t="38505" x="2344738" y="3133725"/>
          <p14:tracePt t="38507" x="2344738" y="3125788"/>
          <p14:tracePt t="38511" x="2352675" y="3117850"/>
          <p14:tracePt t="38514" x="2352675" y="3109913"/>
          <p14:tracePt t="38515" x="2352675" y="3101975"/>
          <p14:tracePt t="38517" x="2360613" y="3094038"/>
          <p14:tracePt t="38521" x="2360613" y="3086100"/>
          <p14:tracePt t="38523" x="2368550" y="3086100"/>
          <p14:tracePt t="38525" x="2368550" y="3078163"/>
          <p14:tracePt t="38530" x="2376488" y="3070225"/>
          <p14:tracePt t="38533" x="2376488" y="3062288"/>
          <p14:tracePt t="38535" x="2384425" y="3062288"/>
          <p14:tracePt t="38537" x="2384425" y="3054350"/>
          <p14:tracePt t="38539" x="2392363" y="3054350"/>
          <p14:tracePt t="38541" x="2392363" y="3046413"/>
          <p14:tracePt t="38545" x="2400300" y="3038475"/>
          <p14:tracePt t="38548" x="2408238" y="3038475"/>
          <p14:tracePt t="38549" x="2408238" y="3030538"/>
          <p14:tracePt t="38551" x="2416175" y="3030538"/>
          <p14:tracePt t="38553" x="2416175" y="3022600"/>
          <p14:tracePt t="38555" x="2424113" y="3022600"/>
          <p14:tracePt t="38561" x="2439988" y="3014663"/>
          <p14:tracePt t="38564" x="2439988" y="3006725"/>
          <p14:tracePt t="38565" x="2447925" y="3006725"/>
          <p14:tracePt t="38567" x="2455863" y="2998788"/>
          <p14:tracePt t="38569" x="2463800" y="2998788"/>
          <p14:tracePt t="38571" x="2463800" y="2990850"/>
          <p14:tracePt t="38573" x="2471738" y="2990850"/>
          <p14:tracePt t="38575" x="2479675" y="2982913"/>
          <p14:tracePt t="38578" x="2487613" y="2982913"/>
          <p14:tracePt t="38580" x="2495550" y="2982913"/>
          <p14:tracePt t="38583" x="2503488" y="2974975"/>
          <p14:tracePt t="38585" x="2511425" y="2974975"/>
          <p14:tracePt t="38587" x="2519363" y="2967038"/>
          <p14:tracePt t="38589" x="2527300" y="2967038"/>
          <p14:tracePt t="38591" x="2535238" y="2967038"/>
          <p14:tracePt t="38594" x="2543175" y="2959100"/>
          <p14:tracePt t="38596" x="2551113" y="2959100"/>
          <p14:tracePt t="38598" x="2559050" y="2959100"/>
          <p14:tracePt t="38599" x="2566988" y="2951163"/>
          <p14:tracePt t="38601" x="2574925" y="2951163"/>
          <p14:tracePt t="38603" x="2582863" y="2951163"/>
          <p14:tracePt t="38605" x="2590800" y="2951163"/>
          <p14:tracePt t="38607" x="2598738" y="2943225"/>
          <p14:tracePt t="38611" x="2616200" y="2943225"/>
          <p14:tracePt t="38614" x="2632075" y="2935288"/>
          <p14:tracePt t="38615" x="2640013" y="2935288"/>
          <p14:tracePt t="38617" x="2647950" y="2935288"/>
          <p14:tracePt t="38619" x="2655888" y="2935288"/>
          <p14:tracePt t="38621" x="2663825" y="2927350"/>
          <p14:tracePt t="38623" x="2679700" y="2927350"/>
          <p14:tracePt t="38625" x="2687638" y="2927350"/>
          <p14:tracePt t="38627" x="2695575" y="2927350"/>
          <p14:tracePt t="38631" x="2711450" y="2927350"/>
          <p14:tracePt t="38633" x="2727325" y="2927350"/>
          <p14:tracePt t="38635" x="2735263" y="2919413"/>
          <p14:tracePt t="38637" x="2743200" y="2919413"/>
          <p14:tracePt t="38639" x="2751138" y="2919413"/>
          <p14:tracePt t="38641" x="2759075" y="2919413"/>
          <p14:tracePt t="38644" x="2767013" y="2919413"/>
          <p14:tracePt t="38647" x="2782888" y="2919413"/>
          <p14:tracePt t="38649" x="2790825" y="2909888"/>
          <p14:tracePt t="38651" x="2798763" y="2909888"/>
          <p14:tracePt t="38653" x="2806700" y="2909888"/>
          <p14:tracePt t="38655" x="2814638" y="2909888"/>
          <p14:tracePt t="38657" x="2822575" y="2909888"/>
          <p14:tracePt t="38661" x="2838450" y="2909888"/>
          <p14:tracePt t="38665" x="2846388" y="2909888"/>
          <p14:tracePt t="38667" x="2854325" y="2909888"/>
          <p14:tracePt t="38669" x="2854325" y="2919413"/>
          <p14:tracePt t="38671" x="2862263" y="2919413"/>
          <p14:tracePt t="38673" x="2870200" y="2919413"/>
          <p14:tracePt t="38677" x="2878138" y="2919413"/>
          <p14:tracePt t="38681" x="2886075" y="2919413"/>
          <p14:tracePt t="38683" x="2886075" y="2927350"/>
          <p14:tracePt t="38685" x="2894013" y="2927350"/>
          <p14:tracePt t="38689" x="2901950" y="2927350"/>
          <p14:tracePt t="38695" x="2909888" y="2927350"/>
          <p14:tracePt t="38701" x="2917825" y="2935288"/>
          <p14:tracePt t="38710" x="2925763" y="2935288"/>
          <p14:tracePt t="38719" x="2933700" y="2935288"/>
          <p14:tracePt t="38721" x="2933700" y="2943225"/>
          <p14:tracePt t="38731" x="2941638" y="2943225"/>
          <p14:tracePt t="38749" x="2949575" y="2943225"/>
          <p14:tracePt t="38865" x="2949575" y="2951163"/>
          <p14:tracePt t="38879" x="2949575" y="2959100"/>
          <p14:tracePt t="38891" x="2949575" y="2967038"/>
          <p14:tracePt t="38897" x="2941638" y="2967038"/>
          <p14:tracePt t="38901" x="2941638" y="2974975"/>
          <p14:tracePt t="38911" x="2941638" y="2982913"/>
          <p14:tracePt t="38921" x="2941638" y="2990850"/>
          <p14:tracePt t="38929" x="2933700" y="2990850"/>
          <p14:tracePt t="38933" x="2933700" y="2998788"/>
          <p14:tracePt t="38946" x="2933700" y="3006725"/>
          <p14:tracePt t="39147" x="2925763" y="3006725"/>
          <p14:tracePt t="39163" x="2917825" y="3006725"/>
          <p14:tracePt t="39179" x="2909888" y="3006725"/>
          <p14:tracePt t="39199" x="2901950" y="3006725"/>
          <p14:tracePt t="39245" x="2909888" y="3006725"/>
          <p14:tracePt t="39255" x="2909888" y="2998788"/>
          <p14:tracePt t="39505" x="2909888" y="3006725"/>
          <p14:tracePt t="39519" x="2909888" y="3014663"/>
          <p14:tracePt t="39529" x="2909888" y="3022600"/>
          <p14:tracePt t="39553" x="2909888" y="3030538"/>
          <p14:tracePt t="39718" x="2901950" y="3030538"/>
          <p14:tracePt t="39738" x="2894013" y="3030538"/>
          <p14:tracePt t="39748" x="2886075" y="3030538"/>
          <p14:tracePt t="39755" x="2878138" y="3030538"/>
          <p14:tracePt t="39761" x="2870200" y="3030538"/>
          <p14:tracePt t="39767" x="2862263" y="3030538"/>
          <p14:tracePt t="39771" x="2854325" y="3030538"/>
          <p14:tracePt t="39778" x="2846388" y="3030538"/>
          <p14:tracePt t="39781" x="2838450" y="3030538"/>
          <p14:tracePt t="39787" x="2830513" y="3030538"/>
          <p14:tracePt t="39791" x="2822575" y="3030538"/>
          <p14:tracePt t="39795" x="2814638" y="3030538"/>
          <p14:tracePt t="39799" x="2806700" y="3022600"/>
          <p14:tracePt t="39801" x="2798763" y="3022600"/>
          <p14:tracePt t="39805" x="2790825" y="3022600"/>
          <p14:tracePt t="39812" x="2774950" y="3022600"/>
          <p14:tracePt t="39815" x="2767013" y="3022600"/>
          <p14:tracePt t="39817" x="2759075" y="3022600"/>
          <p14:tracePt t="39821" x="2751138" y="3022600"/>
          <p14:tracePt t="39825" x="2743200" y="3022600"/>
          <p14:tracePt t="39829" x="2735263" y="3022600"/>
          <p14:tracePt t="39833" x="2727325" y="3022600"/>
          <p14:tracePt t="39840" x="2719388" y="3022600"/>
          <p14:tracePt t="39845" x="2711450" y="3022600"/>
          <p14:tracePt t="39849" x="2703513" y="3022600"/>
          <p14:tracePt t="39857" x="2695575" y="3022600"/>
          <p14:tracePt t="39863" x="2687638" y="3022600"/>
          <p14:tracePt t="39874" x="2679700" y="3022600"/>
          <p14:tracePt t="39896" x="2671763" y="3022600"/>
          <p14:tracePt t="39907" x="2663825" y="3022600"/>
          <p14:tracePt t="39921" x="2655888" y="3022600"/>
          <p14:tracePt t="39929" x="2647950" y="3022600"/>
          <p14:tracePt t="39935" x="2640013" y="3022600"/>
          <p14:tracePt t="39937" x="2640013" y="3030538"/>
          <p14:tracePt t="39941" x="2632075" y="3030538"/>
          <p14:tracePt t="39947" x="2624138" y="3030538"/>
          <p14:tracePt t="39949" x="2624138" y="3038475"/>
          <p14:tracePt t="39951" x="2616200" y="3038475"/>
          <p14:tracePt t="39957" x="2606675" y="3038475"/>
          <p14:tracePt t="39961" x="2598738" y="3046413"/>
          <p14:tracePt t="39965" x="2590800" y="3046413"/>
          <p14:tracePt t="39969" x="2582863" y="3046413"/>
          <p14:tracePt t="39973" x="2574925" y="3054350"/>
          <p14:tracePt t="39979" x="2566988" y="3054350"/>
          <p14:tracePt t="39983" x="2559050" y="3062288"/>
          <p14:tracePt t="39987" x="2551113" y="3062288"/>
          <p14:tracePt t="39991" x="2543175" y="3062288"/>
          <p14:tracePt t="39996" x="2535238" y="3062288"/>
          <p14:tracePt t="39999" x="2527300" y="3070225"/>
          <p14:tracePt t="40005" x="2519363" y="3070225"/>
          <p14:tracePt t="40013" x="2511425" y="3070225"/>
          <p14:tracePt t="40017" x="2503488" y="3070225"/>
          <p14:tracePt t="40028" x="2495550" y="3070225"/>
          <p14:tracePt t="40031" x="2495550" y="3078163"/>
          <p14:tracePt t="40067" x="2487613" y="3078163"/>
          <p14:tracePt t="40085" x="2479675" y="3078163"/>
          <p14:tracePt t="40097" x="2471738" y="3078163"/>
          <p14:tracePt t="40107" x="2463800" y="3078163"/>
          <p14:tracePt t="40117" x="2455863" y="3078163"/>
          <p14:tracePt t="40123" x="2455863" y="3070225"/>
          <p14:tracePt t="40137" x="2447925" y="3070225"/>
          <p14:tracePt t="40807" x="2455863" y="3070225"/>
          <p14:tracePt t="40827" x="2463800" y="3070225"/>
          <p14:tracePt t="40833" x="2471738" y="3070225"/>
          <p14:tracePt t="40837" x="2479675" y="3062288"/>
          <p14:tracePt t="40841" x="2487613" y="3062288"/>
          <p14:tracePt t="40846" x="2495550" y="3062288"/>
          <p14:tracePt t="40849" x="2503488" y="3062288"/>
          <p14:tracePt t="40851" x="2511425" y="3062288"/>
          <p14:tracePt t="40853" x="2519363" y="3062288"/>
          <p14:tracePt t="40857" x="2527300" y="3062288"/>
          <p14:tracePt t="40862" x="2543175" y="3054350"/>
          <p14:tracePt t="40865" x="2551113" y="3054350"/>
          <p14:tracePt t="40867" x="2559050" y="3054350"/>
          <p14:tracePt t="40869" x="2566988" y="3054350"/>
          <p14:tracePt t="40871" x="2574925" y="3054350"/>
          <p14:tracePt t="40873" x="2582863" y="3054350"/>
          <p14:tracePt t="40875" x="2590800" y="3054350"/>
          <p14:tracePt t="40878" x="2598738" y="3054350"/>
          <p14:tracePt t="40895" x="2663825" y="3046413"/>
          <p14:tracePt t="40897" x="2671763" y="3046413"/>
          <p14:tracePt t="40900" x="2679700" y="3046413"/>
          <p14:tracePt t="40902" x="2687638" y="3046413"/>
          <p14:tracePt t="40905" x="2703513" y="3046413"/>
          <p14:tracePt t="40907" x="2711450" y="3046413"/>
          <p14:tracePt t="40912" x="2719388" y="3038475"/>
          <p14:tracePt t="40913" x="2727325" y="3038475"/>
          <p14:tracePt t="40915" x="2735263" y="3038475"/>
          <p14:tracePt t="40917" x="2743200" y="3038475"/>
          <p14:tracePt t="40921" x="2751138" y="3038475"/>
          <p14:tracePt t="40923" x="2759075" y="3038475"/>
          <p14:tracePt t="40928" x="2767013" y="3038475"/>
          <p14:tracePt t="40929" x="2774950" y="3038475"/>
          <p14:tracePt t="40933" x="2782888" y="3038475"/>
          <p14:tracePt t="40937" x="2790825" y="3038475"/>
          <p14:tracePt t="40941" x="2798763" y="3030538"/>
          <p14:tracePt t="40951" x="2806700" y="3030538"/>
          <p14:tracePt t="41046" x="2806700" y="3038475"/>
          <p14:tracePt t="41049" x="2798763" y="3038475"/>
          <p14:tracePt t="41057" x="2790825" y="3038475"/>
          <p14:tracePt t="41063" x="2782888" y="3038475"/>
          <p14:tracePt t="41067" x="2782888" y="3046413"/>
          <p14:tracePt t="41069" x="2774950" y="3046413"/>
          <p14:tracePt t="41073" x="2767013" y="3046413"/>
          <p14:tracePt t="41079" x="2759075" y="3046413"/>
          <p14:tracePt t="41083" x="2751138" y="3046413"/>
          <p14:tracePt t="41089" x="2743200" y="3046413"/>
          <p14:tracePt t="41094" x="2735263" y="3046413"/>
          <p14:tracePt t="41095" x="2735263" y="3054350"/>
          <p14:tracePt t="41097" x="2727325" y="3054350"/>
          <p14:tracePt t="41101" x="2719388" y="3054350"/>
          <p14:tracePt t="41105" x="2711450" y="3054350"/>
          <p14:tracePt t="41111" x="2703513" y="3054350"/>
          <p14:tracePt t="41113" x="2695575" y="3054350"/>
          <p14:tracePt t="41119" x="2687638" y="3054350"/>
          <p14:tracePt t="41123" x="2679700" y="3054350"/>
          <p14:tracePt t="41129" x="2671763" y="3054350"/>
          <p14:tracePt t="41135" x="2663825" y="3054350"/>
          <p14:tracePt t="41144" x="2655888" y="3054350"/>
          <p14:tracePt t="41153" x="2647950" y="3054350"/>
          <p14:tracePt t="41261" x="2647950" y="3046413"/>
          <p14:tracePt t="41267" x="2655888" y="3038475"/>
          <p14:tracePt t="41273" x="2655888" y="3030538"/>
          <p14:tracePt t="41283" x="2655888" y="3022600"/>
          <p14:tracePt t="41647" x="2655888" y="3014663"/>
          <p14:tracePt t="41655" x="2647950" y="3006725"/>
          <p14:tracePt t="41661" x="2647950" y="2998788"/>
          <p14:tracePt t="41663" x="2640013" y="2998788"/>
          <p14:tracePt t="41665" x="2640013" y="2990850"/>
          <p14:tracePt t="41671" x="2632075" y="2990850"/>
          <p14:tracePt t="41673" x="2632075" y="2982913"/>
          <p14:tracePt t="41681" x="2624138" y="2974975"/>
          <p14:tracePt t="41689" x="2624138" y="2967038"/>
          <p14:tracePt t="41694" x="2616200" y="2967038"/>
          <p14:tracePt t="41696" x="2616200" y="2959100"/>
          <p14:tracePt t="41703" x="2616200" y="2951163"/>
          <p14:tracePt t="41705" x="2606675" y="2951163"/>
          <p14:tracePt t="41711" x="2606675" y="2943225"/>
          <p14:tracePt t="41719" x="2598738" y="2943225"/>
          <p14:tracePt t="41723" x="2598738" y="2935288"/>
          <p14:tracePt t="41879" x="2590800" y="2935288"/>
          <p14:tracePt t="41885" x="2590800" y="2927350"/>
          <p14:tracePt t="41929" x="2582863" y="2927350"/>
          <p14:tracePt t="41949" x="2582863" y="2919413"/>
          <p14:tracePt t="42363" x="2582863" y="2927350"/>
          <p14:tracePt t="42377" x="2582863" y="2935288"/>
          <p14:tracePt t="42381" x="2590800" y="2935288"/>
          <p14:tracePt t="42387" x="2590800" y="2943225"/>
          <p14:tracePt t="42401" x="2590800" y="2951163"/>
          <p14:tracePt t="42423" x="2598738" y="2951163"/>
          <p14:tracePt t="42427" x="2598738" y="2959100"/>
          <p14:tracePt t="42507" x="2598738" y="2967038"/>
          <p14:tracePt t="42590" x="2598738" y="2974975"/>
          <p14:tracePt t="42597" x="2606675" y="2974975"/>
          <p14:tracePt t="42607" x="2606675" y="2982913"/>
          <p14:tracePt t="42619" x="2616200" y="2982913"/>
          <p14:tracePt t="42621" x="2616200" y="2990850"/>
          <p14:tracePt t="42633" x="2616200" y="2998788"/>
          <p14:tracePt t="42637" x="2624138" y="2998788"/>
          <p14:tracePt t="42651" x="2624138" y="3006725"/>
          <p14:tracePt t="42663" x="2632075" y="3006725"/>
          <p14:tracePt t="42673" x="2632075" y="3014663"/>
          <p14:tracePt t="42681" x="2640013" y="3014663"/>
          <p14:tracePt t="42977" x="2640013" y="3006725"/>
          <p14:tracePt t="43001" x="2640013" y="2998788"/>
          <p14:tracePt t="43031" x="2640013" y="2990850"/>
          <p14:tracePt t="43283" x="2640013" y="2998788"/>
          <p14:tracePt t="43289" x="2647950" y="2998788"/>
          <p14:tracePt t="43297" x="2655888" y="3006725"/>
          <p14:tracePt t="43302" x="2663825" y="3006725"/>
          <p14:tracePt t="43303" x="2671763" y="3014663"/>
          <p14:tracePt t="43307" x="2679700" y="3014663"/>
          <p14:tracePt t="43311" x="2695575" y="3022600"/>
          <p14:tracePt t="43314" x="2703513" y="3030538"/>
          <p14:tracePt t="43316" x="2711450" y="3030538"/>
          <p14:tracePt t="43318" x="2719388" y="3030538"/>
          <p14:tracePt t="43320" x="2727325" y="3038475"/>
          <p14:tracePt t="43322" x="2735263" y="3038475"/>
          <p14:tracePt t="43324" x="2743200" y="3038475"/>
          <p14:tracePt t="43327" x="2751138" y="3038475"/>
          <p14:tracePt t="43328" x="2759075" y="3046413"/>
          <p14:tracePt t="43330" x="2767013" y="3046413"/>
          <p14:tracePt t="43332" x="2774950" y="3046413"/>
          <p14:tracePt t="43334" x="2782888" y="3054350"/>
          <p14:tracePt t="43336" x="2798763" y="3054350"/>
          <p14:tracePt t="43338" x="2806700" y="3054350"/>
          <p14:tracePt t="43340" x="2814638" y="3062288"/>
          <p14:tracePt t="43343" x="2830513" y="3062288"/>
          <p14:tracePt t="43344" x="2838450" y="3070225"/>
          <p14:tracePt t="43346" x="2854325" y="3070225"/>
          <p14:tracePt t="43348" x="2862263" y="3070225"/>
          <p14:tracePt t="43350" x="2878138" y="3078163"/>
          <p14:tracePt t="43352" x="2894013" y="3078163"/>
          <p14:tracePt t="43354" x="2909888" y="3078163"/>
          <p14:tracePt t="43356" x="2917825" y="3078163"/>
          <p14:tracePt t="43359" x="2933700" y="3086100"/>
          <p14:tracePt t="43360" x="2949575" y="3086100"/>
          <p14:tracePt t="43362" x="2957513" y="3086100"/>
          <p14:tracePt t="43364" x="2974975" y="3086100"/>
          <p14:tracePt t="43366" x="2990850" y="3086100"/>
          <p14:tracePt t="43368" x="2998788" y="3086100"/>
          <p14:tracePt t="43370" x="3014663" y="3094038"/>
          <p14:tracePt t="43372" x="3030538" y="3094038"/>
          <p14:tracePt t="43375" x="3046413" y="3094038"/>
          <p14:tracePt t="43378" x="3054350" y="3094038"/>
          <p14:tracePt t="43381" x="3086100" y="3094038"/>
          <p14:tracePt t="43383" x="3094038" y="3094038"/>
          <p14:tracePt t="43385" x="3109913" y="3094038"/>
          <p14:tracePt t="43387" x="3117850" y="3094038"/>
          <p14:tracePt t="43389" x="3133725" y="3094038"/>
          <p14:tracePt t="43391" x="3149600" y="3094038"/>
          <p14:tracePt t="43395" x="3157538" y="3094038"/>
          <p14:tracePt t="43397" x="3181350" y="3094038"/>
          <p14:tracePt t="43399" x="3197225" y="3094038"/>
          <p14:tracePt t="43401" x="3213100" y="3094038"/>
          <p14:tracePt t="43403" x="3221038" y="3094038"/>
          <p14:tracePt t="43405" x="3236913" y="3094038"/>
          <p14:tracePt t="43407" x="3244850" y="3094038"/>
          <p14:tracePt t="43412" x="3268663" y="3101975"/>
          <p14:tracePt t="43413" x="3284538" y="3101975"/>
          <p14:tracePt t="43415" x="3292475" y="3101975"/>
          <p14:tracePt t="43417" x="3308350" y="3101975"/>
          <p14:tracePt t="43419" x="3317875" y="3101975"/>
          <p14:tracePt t="43421" x="3333750" y="3101975"/>
          <p14:tracePt t="43423" x="3341688" y="3101975"/>
          <p14:tracePt t="43425" x="3357563" y="3101975"/>
          <p14:tracePt t="43427" x="3365500" y="3101975"/>
          <p14:tracePt t="43429" x="3381375" y="3101975"/>
          <p14:tracePt t="43431" x="3389313" y="3101975"/>
          <p14:tracePt t="43433" x="3405188" y="3101975"/>
          <p14:tracePt t="43435" x="3413125" y="3101975"/>
          <p14:tracePt t="43437" x="3421063" y="3101975"/>
          <p14:tracePt t="43439" x="3436938" y="3101975"/>
          <p14:tracePt t="43441" x="3444875" y="3101975"/>
          <p14:tracePt t="43444" x="3460750" y="3101975"/>
          <p14:tracePt t="43446" x="3468688" y="3101975"/>
          <p14:tracePt t="43447" x="3484563" y="3101975"/>
          <p14:tracePt t="43449" x="3492500" y="3101975"/>
          <p14:tracePt t="43451" x="3508375" y="3101975"/>
          <p14:tracePt t="43453" x="3516313" y="3101975"/>
          <p14:tracePt t="43455" x="3532188" y="3101975"/>
          <p14:tracePt t="43457" x="3540125" y="3101975"/>
          <p14:tracePt t="43461" x="3563938" y="3101975"/>
          <p14:tracePt t="43463" x="3579813" y="3101975"/>
          <p14:tracePt t="43465" x="3595688" y="3101975"/>
          <p14:tracePt t="43467" x="3603625" y="3101975"/>
          <p14:tracePt t="43469" x="3619500" y="3101975"/>
          <p14:tracePt t="43471" x="3627438" y="3101975"/>
          <p14:tracePt t="43473" x="3643313" y="3101975"/>
          <p14:tracePt t="43475" x="3651250" y="3101975"/>
          <p14:tracePt t="43477" x="3668713" y="3101975"/>
          <p14:tracePt t="43479" x="3676650" y="3101975"/>
          <p14:tracePt t="43481" x="3692525" y="3101975"/>
          <p14:tracePt t="43483" x="3708400" y="3101975"/>
          <p14:tracePt t="43485" x="3716338" y="3101975"/>
          <p14:tracePt t="43487" x="3732213" y="3101975"/>
          <p14:tracePt t="43489" x="3740150" y="3094038"/>
          <p14:tracePt t="43491" x="3756025" y="3094038"/>
          <p14:tracePt t="43493" x="3763963" y="3094038"/>
          <p14:tracePt t="43495" x="3779838" y="3094038"/>
          <p14:tracePt t="43497" x="3787775" y="3094038"/>
          <p14:tracePt t="43499" x="3795713" y="3094038"/>
          <p14:tracePt t="43501" x="3811588" y="3094038"/>
          <p14:tracePt t="43503" x="3819525" y="3094038"/>
          <p14:tracePt t="43505" x="3827463" y="3094038"/>
          <p14:tracePt t="43507" x="3843338" y="3094038"/>
          <p14:tracePt t="43510" x="3851275" y="3086100"/>
          <p14:tracePt t="43512" x="3859213" y="3086100"/>
          <p14:tracePt t="43513" x="3867150" y="3086100"/>
          <p14:tracePt t="43515" x="3875088" y="3086100"/>
          <p14:tracePt t="43517" x="3890963" y="3086100"/>
          <p14:tracePt t="43519" x="3898900" y="3086100"/>
          <p14:tracePt t="43521" x="3906838" y="3086100"/>
          <p14:tracePt t="43523" x="3914775" y="3086100"/>
          <p14:tracePt t="43525" x="3922713" y="3086100"/>
          <p14:tracePt t="43527" x="3930650" y="3086100"/>
          <p14:tracePt t="43529" x="3938588" y="3086100"/>
          <p14:tracePt t="43531" x="3946525" y="3086100"/>
          <p14:tracePt t="43533" x="3954463" y="3086100"/>
          <p14:tracePt t="43535" x="3962400" y="3086100"/>
          <p14:tracePt t="43537" x="3970338" y="3086100"/>
          <p14:tracePt t="43541" x="3978275" y="3078163"/>
          <p14:tracePt t="43543" x="3986213" y="3078163"/>
          <p14:tracePt t="43545" x="3994150" y="3078163"/>
          <p14:tracePt t="43546" x="4002088" y="3078163"/>
          <p14:tracePt t="43548" x="4011613" y="3078163"/>
          <p14:tracePt t="43553" x="4019550" y="3078163"/>
          <p14:tracePt t="43555" x="4027488" y="3078163"/>
          <p14:tracePt t="43557" x="4035425" y="3078163"/>
          <p14:tracePt t="43561" x="4043363" y="3078163"/>
          <p14:tracePt t="43563" x="4051300" y="3078163"/>
          <p14:tracePt t="43567" x="4059238" y="3078163"/>
          <p14:tracePt t="43571" x="4067175" y="3078163"/>
          <p14:tracePt t="43573" x="4067175" y="3070225"/>
          <p14:tracePt t="43575" x="4075113" y="3070225"/>
          <p14:tracePt t="43579" x="4083050" y="3070225"/>
          <p14:tracePt t="43585" x="4090988" y="3070225"/>
          <p14:tracePt t="43593" x="4098925" y="3070225"/>
          <p14:tracePt t="43601" x="4106863" y="3070225"/>
          <p14:tracePt t="43615" x="4106863" y="3062288"/>
          <p14:tracePt t="43617" x="4114800" y="3062288"/>
          <p14:tracePt t="43647" x="4122738" y="3062288"/>
          <p14:tracePt t="43658" x="4130675" y="3062288"/>
          <p14:tracePt t="43663" x="4138613" y="3062288"/>
          <p14:tracePt t="43669" x="4146550" y="3062288"/>
          <p14:tracePt t="43675" x="4154488" y="3062288"/>
          <p14:tracePt t="43679" x="4162425" y="3062288"/>
          <p14:tracePt t="43681" x="4162425" y="3054350"/>
          <p14:tracePt t="43683" x="4170363" y="3054350"/>
          <p14:tracePt t="43689" x="4178300" y="3054350"/>
          <p14:tracePt t="43691" x="4186238" y="3054350"/>
          <p14:tracePt t="43695" x="4194175" y="3054350"/>
          <p14:tracePt t="43699" x="4202113" y="3054350"/>
          <p14:tracePt t="43702" x="4210050" y="3054350"/>
          <p14:tracePt t="43705" x="4217988" y="3046413"/>
          <p14:tracePt t="43707" x="4225925" y="3046413"/>
          <p14:tracePt t="43710" x="4233863" y="3046413"/>
          <p14:tracePt t="43713" x="4241800" y="3046413"/>
          <p14:tracePt t="43715" x="4249738" y="3046413"/>
          <p14:tracePt t="43717" x="4257675" y="3046413"/>
          <p14:tracePt t="43721" x="4265613" y="3046413"/>
          <p14:tracePt t="43723" x="4273550" y="3046413"/>
          <p14:tracePt t="43728" x="4281488" y="3038475"/>
          <p14:tracePt t="43730" x="4289425" y="3038475"/>
          <p14:tracePt t="43733" x="4297363" y="3038475"/>
          <p14:tracePt t="43737" x="4305300" y="3038475"/>
          <p14:tracePt t="43741" x="4313238" y="3038475"/>
          <p14:tracePt t="43746" x="4321175" y="3038475"/>
          <p14:tracePt t="43749" x="4329113" y="3038475"/>
          <p14:tracePt t="43753" x="4337050" y="3038475"/>
          <p14:tracePt t="43763" x="4344988" y="3038475"/>
          <p14:tracePt t="43769" x="4352925" y="3038475"/>
          <p14:tracePt t="43781" x="4362450" y="3038475"/>
          <p14:tracePt t="44095" x="4362450" y="3030538"/>
          <p14:tracePt t="44101" x="4370388" y="3030538"/>
          <p14:tracePt t="44107" x="4378325" y="3030538"/>
          <p14:tracePt t="44111" x="4386263" y="3030538"/>
          <p14:tracePt t="44113" x="4394200" y="3022600"/>
          <p14:tracePt t="44117" x="4402138" y="3022600"/>
          <p14:tracePt t="44119" x="4410075" y="3022600"/>
          <p14:tracePt t="44123" x="4418013" y="3022600"/>
          <p14:tracePt t="44128" x="4425950" y="3022600"/>
          <p14:tracePt t="44130" x="4433888" y="3022600"/>
          <p14:tracePt t="44131" x="4433888" y="3014663"/>
          <p14:tracePt t="44133" x="4441825" y="3014663"/>
          <p14:tracePt t="44137" x="4449763" y="3014663"/>
          <p14:tracePt t="44139" x="4457700" y="3014663"/>
          <p14:tracePt t="44144" x="4465638" y="3014663"/>
          <p14:tracePt t="44147" x="4473575" y="3014663"/>
          <p14:tracePt t="44149" x="4481513" y="3014663"/>
          <p14:tracePt t="44153" x="4489450" y="3014663"/>
          <p14:tracePt t="44155" x="4497388" y="3014663"/>
          <p14:tracePt t="44157" x="4497388" y="3006725"/>
          <p14:tracePt t="44159" x="4505325" y="3006725"/>
          <p14:tracePt t="44163" x="4513263" y="3006725"/>
          <p14:tracePt t="44165" x="4521200" y="3006725"/>
          <p14:tracePt t="44171" x="4529138" y="3006725"/>
          <p14:tracePt t="44175" x="4537075" y="3006725"/>
          <p14:tracePt t="44181" x="4545013" y="3006725"/>
          <p14:tracePt t="44189" x="4545013" y="2998788"/>
          <p14:tracePt t="44194" x="4552950" y="2998788"/>
          <p14:tracePt t="44257" x="4560888" y="2998788"/>
          <p14:tracePt t="44261" x="4560888" y="2990850"/>
          <p14:tracePt t="44269" x="4568825" y="2990850"/>
          <p14:tracePt t="44273" x="4568825" y="2982913"/>
          <p14:tracePt t="44279" x="4576763" y="2982913"/>
          <p14:tracePt t="44287" x="4576763" y="2974975"/>
          <p14:tracePt t="44294" x="4584700" y="2974975"/>
          <p14:tracePt t="44353" x="4584700" y="2967038"/>
          <p14:tracePt t="44383" x="4584700" y="2959100"/>
          <p14:tracePt t="44401" x="4584700" y="2951163"/>
          <p14:tracePt t="44411" x="4584700" y="2943225"/>
          <p14:tracePt t="44421" x="4584700" y="2935288"/>
          <p14:tracePt t="44429" x="4584700" y="2927350"/>
          <p14:tracePt t="44437" x="4584700" y="2919413"/>
          <p14:tracePt t="44447" x="4584700" y="2909888"/>
          <p14:tracePt t="44457" x="4584700" y="2901950"/>
          <p14:tracePt t="44471" x="4584700" y="2894013"/>
          <p14:tracePt t="44489" x="4592638" y="2894013"/>
          <p14:tracePt t="44494" x="4592638" y="2886075"/>
          <p14:tracePt t="44595" x="4592638" y="2878138"/>
          <p14:tracePt t="44601" x="4600575" y="2878138"/>
          <p14:tracePt t="44606" x="4600575" y="2870200"/>
          <p14:tracePt t="44615" x="4608513" y="2870200"/>
          <p14:tracePt t="44619" x="4608513" y="2862263"/>
          <p14:tracePt t="44631" x="4616450" y="2862263"/>
          <p14:tracePt t="44635" x="4616450" y="2854325"/>
          <p14:tracePt t="44645" x="4624388" y="2854325"/>
          <p14:tracePt t="44647" x="4624388" y="2846388"/>
          <p14:tracePt t="44657" x="4632325" y="2846388"/>
          <p14:tracePt t="44660" x="4632325" y="2838450"/>
          <p14:tracePt t="44671" x="4640263" y="2830513"/>
          <p14:tracePt t="44683" x="4640263" y="2822575"/>
          <p14:tracePt t="44685" x="4648200" y="2822575"/>
          <p14:tracePt t="44689" x="4648200" y="2814638"/>
          <p14:tracePt t="44694" x="4656138" y="2814638"/>
          <p14:tracePt t="44696" x="4656138" y="2806700"/>
          <p14:tracePt t="44699" x="4656138" y="2798763"/>
          <p14:tracePt t="44701" x="4664075" y="2798763"/>
          <p14:tracePt t="44705" x="4664075" y="2790825"/>
          <p14:tracePt t="44707" x="4672013" y="2782888"/>
          <p14:tracePt t="44711" x="4672013" y="2774950"/>
          <p14:tracePt t="44713" x="4679950" y="2774950"/>
          <p14:tracePt t="44715" x="4679950" y="2767013"/>
          <p14:tracePt t="44718" x="4679950" y="2759075"/>
          <p14:tracePt t="44719" x="4687888" y="2759075"/>
          <p14:tracePt t="44721" x="4687888" y="2751138"/>
          <p14:tracePt t="44726" x="4695825" y="2743200"/>
          <p14:tracePt t="44727" x="4695825" y="2735263"/>
          <p14:tracePt t="44731" x="4705350" y="2727325"/>
          <p14:tracePt t="44733" x="4705350" y="2719388"/>
          <p14:tracePt t="44737" x="4705350" y="2711450"/>
          <p14:tracePt t="44739" x="4713288" y="2703513"/>
          <p14:tracePt t="44741" x="4713288" y="2695575"/>
          <p14:tracePt t="44744" x="4713288" y="2687638"/>
          <p14:tracePt t="44748" x="4721225" y="2679700"/>
          <p14:tracePt t="44749" x="4721225" y="2671763"/>
          <p14:tracePt t="44751" x="4721225" y="2663825"/>
          <p14:tracePt t="44753" x="4729163" y="2655888"/>
          <p14:tracePt t="44755" x="4729163" y="2647950"/>
          <p14:tracePt t="44757" x="4729163" y="2640013"/>
          <p14:tracePt t="44761" x="4729163" y="2632075"/>
          <p14:tracePt t="44765" x="4729163" y="2616200"/>
          <p14:tracePt t="44767" x="4729163" y="2608263"/>
          <p14:tracePt t="44769" x="4737100" y="2608263"/>
          <p14:tracePt t="44771" x="4737100" y="2600325"/>
          <p14:tracePt t="44773" x="4737100" y="2592388"/>
          <p14:tracePt t="44775" x="4737100" y="2584450"/>
          <p14:tracePt t="44781" x="4737100" y="2566988"/>
          <p14:tracePt t="44785" x="4737100" y="2559050"/>
          <p14:tracePt t="44789" x="4737100" y="2551113"/>
          <p14:tracePt t="44791" x="4737100" y="2543175"/>
          <p14:tracePt t="44795" x="4737100" y="2535238"/>
          <p14:tracePt t="44799" x="4737100" y="2527300"/>
          <p14:tracePt t="44801" x="4737100" y="2519363"/>
          <p14:tracePt t="44805" x="4737100" y="2511425"/>
          <p14:tracePt t="44811" x="4729163" y="2503488"/>
          <p14:tracePt t="44813" x="4729163" y="2495550"/>
          <p14:tracePt t="44815" x="4729163" y="2487613"/>
          <p14:tracePt t="44817" x="4729163" y="2479675"/>
          <p14:tracePt t="44821" x="4729163" y="2471738"/>
          <p14:tracePt t="44823" x="4729163" y="2463800"/>
          <p14:tracePt t="44825" x="4729163" y="2455863"/>
          <p14:tracePt t="44828" x="4721225" y="2447925"/>
          <p14:tracePt t="44829" x="4721225" y="2439988"/>
          <p14:tracePt t="44831" x="4721225" y="2432050"/>
          <p14:tracePt t="44835" x="4721225" y="2424113"/>
          <p14:tracePt t="44837" x="4721225" y="2416175"/>
          <p14:tracePt t="44839" x="4713288" y="2408238"/>
          <p14:tracePt t="44841" x="4713288" y="2400300"/>
          <p14:tracePt t="44844" x="4713288" y="2392363"/>
          <p14:tracePt t="44847" x="4705350" y="2376488"/>
          <p14:tracePt t="44851" x="4705350" y="2368550"/>
          <p14:tracePt t="44853" x="4705350" y="2360613"/>
          <p14:tracePt t="44855" x="4695825" y="2360613"/>
          <p14:tracePt t="44857" x="4695825" y="2352675"/>
          <p14:tracePt t="44861" x="4687888" y="2344738"/>
          <p14:tracePt t="44864" x="4687888" y="2336800"/>
          <p14:tracePt t="44867" x="4687888" y="2328863"/>
          <p14:tracePt t="44869" x="4679950" y="2328863"/>
          <p14:tracePt t="44871" x="4679950" y="2320925"/>
          <p14:tracePt t="44873" x="4672013" y="2320925"/>
          <p14:tracePt t="44881" x="4664075" y="2305050"/>
          <p14:tracePt t="44883" x="4664075" y="2297113"/>
          <p14:tracePt t="44885" x="4656138" y="2297113"/>
          <p14:tracePt t="44889" x="4656138" y="2289175"/>
          <p14:tracePt t="44891" x="4648200" y="2289175"/>
          <p14:tracePt t="44894" x="4648200" y="2281238"/>
          <p14:tracePt t="44897" x="4640263" y="2281238"/>
          <p14:tracePt t="44899" x="4640263" y="2273300"/>
          <p14:tracePt t="44901" x="4632325" y="2273300"/>
          <p14:tracePt t="44905" x="4624388" y="2265363"/>
          <p14:tracePt t="44911" x="4616450" y="2257425"/>
          <p14:tracePt t="44913" x="4608513" y="2257425"/>
          <p14:tracePt t="44917" x="4600575" y="2249488"/>
          <p14:tracePt t="44921" x="4592638" y="2249488"/>
          <p14:tracePt t="44923" x="4584700" y="2249488"/>
          <p14:tracePt t="44925" x="4584700" y="2241550"/>
          <p14:tracePt t="44928" x="4576763" y="2241550"/>
          <p14:tracePt t="44931" x="4568825" y="2233613"/>
          <p14:tracePt t="44933" x="4560888" y="2233613"/>
          <p14:tracePt t="44935" x="4552950" y="2233613"/>
          <p14:tracePt t="44939" x="4545013" y="2224088"/>
          <p14:tracePt t="44941" x="4537075" y="2224088"/>
          <p14:tracePt t="44944" x="4529138" y="2224088"/>
          <p14:tracePt t="44947" x="4521200" y="2216150"/>
          <p14:tracePt t="44949" x="4513263" y="2216150"/>
          <p14:tracePt t="44951" x="4505325" y="2216150"/>
          <p14:tracePt t="44953" x="4497388" y="2208213"/>
          <p14:tracePt t="44955" x="4489450" y="2208213"/>
          <p14:tracePt t="44957" x="4481513" y="2208213"/>
          <p14:tracePt t="44961" x="4465638" y="2208213"/>
          <p14:tracePt t="44964" x="4465638" y="2200275"/>
          <p14:tracePt t="44965" x="4457700" y="2200275"/>
          <p14:tracePt t="44968" x="4449763" y="2200275"/>
          <p14:tracePt t="44969" x="4441825" y="2200275"/>
          <p14:tracePt t="44971" x="4433888" y="2200275"/>
          <p14:tracePt t="44973" x="4425950" y="2200275"/>
          <p14:tracePt t="44975" x="4418013" y="2192338"/>
          <p14:tracePt t="44979" x="4410075" y="2192338"/>
          <p14:tracePt t="44982" x="4402138" y="2192338"/>
          <p14:tracePt t="44983" x="4394200" y="2192338"/>
          <p14:tracePt t="44985" x="4386263" y="2192338"/>
          <p14:tracePt t="44987" x="4378325" y="2184400"/>
          <p14:tracePt t="44989" x="4370388" y="2184400"/>
          <p14:tracePt t="44994" x="4362450" y="2184400"/>
          <p14:tracePt t="44998" x="4344988" y="2184400"/>
          <p14:tracePt t="44999" x="4337050" y="2184400"/>
          <p14:tracePt t="45001" x="4329113" y="2184400"/>
          <p14:tracePt t="45003" x="4321175" y="2184400"/>
          <p14:tracePt t="45005" x="4313238" y="2176463"/>
          <p14:tracePt t="45012" x="4297363" y="2176463"/>
          <p14:tracePt t="45014" x="4289425" y="2176463"/>
          <p14:tracePt t="45015" x="4281488" y="2176463"/>
          <p14:tracePt t="45017" x="4273550" y="2176463"/>
          <p14:tracePt t="45019" x="4265613" y="2176463"/>
          <p14:tracePt t="45021" x="4257675" y="2176463"/>
          <p14:tracePt t="45023" x="4249738" y="2176463"/>
          <p14:tracePt t="45025" x="4241800" y="2176463"/>
          <p14:tracePt t="45028" x="4233863" y="2176463"/>
          <p14:tracePt t="45031" x="4225925" y="2168525"/>
          <p14:tracePt t="45033" x="4217988" y="2168525"/>
          <p14:tracePt t="45035" x="4210050" y="2168525"/>
          <p14:tracePt t="45037" x="4202113" y="2168525"/>
          <p14:tracePt t="45039" x="4194175" y="2168525"/>
          <p14:tracePt t="45046" x="4178300" y="2168525"/>
          <p14:tracePt t="45047" x="4170363" y="2168525"/>
          <p14:tracePt t="45051" x="4162425" y="2168525"/>
          <p14:tracePt t="45053" x="4154488" y="2168525"/>
          <p14:tracePt t="45057" x="4146550" y="2168525"/>
          <p14:tracePt t="45062" x="4138613" y="2168525"/>
          <p14:tracePt t="45063" x="4130675" y="2168525"/>
          <p14:tracePt t="45067" x="4122738" y="2168525"/>
          <p14:tracePt t="45071" x="4114800" y="2168525"/>
          <p14:tracePt t="45075" x="4106863" y="2168525"/>
          <p14:tracePt t="45079" x="4098925" y="2168525"/>
          <p14:tracePt t="45083" x="4090988" y="2168525"/>
          <p14:tracePt t="45087" x="4083050" y="2168525"/>
          <p14:tracePt t="45091" x="4083050" y="2160588"/>
          <p14:tracePt t="45094" x="4075113" y="2160588"/>
          <p14:tracePt t="45097" x="4067175" y="2160588"/>
          <p14:tracePt t="45103" x="4059238" y="2160588"/>
          <p14:tracePt t="45111" x="4051300" y="2160588"/>
          <p14:tracePt t="45113" x="4043363" y="2160588"/>
          <p14:tracePt t="45117" x="4035425" y="2160588"/>
          <p14:tracePt t="45119" x="4027488" y="2160588"/>
          <p14:tracePt t="45123" x="4019550" y="2160588"/>
          <p14:tracePt t="45127" x="4011613" y="2160588"/>
          <p14:tracePt t="45129" x="4002088" y="2160588"/>
          <p14:tracePt t="45133" x="3994150" y="2160588"/>
          <p14:tracePt t="45135" x="3986213" y="2160588"/>
          <p14:tracePt t="45137" x="3978275" y="2160588"/>
          <p14:tracePt t="45141" x="3970338" y="2160588"/>
          <p14:tracePt t="45144" x="3962400" y="2160588"/>
          <p14:tracePt t="45147" x="3954463" y="2160588"/>
          <p14:tracePt t="45149" x="3946525" y="2160588"/>
          <p14:tracePt t="45153" x="3938588" y="2160588"/>
          <p14:tracePt t="45155" x="3930650" y="2160588"/>
          <p14:tracePt t="45157" x="3922713" y="2160588"/>
          <p14:tracePt t="45162" x="3914775" y="2160588"/>
          <p14:tracePt t="45164" x="3906838" y="2160588"/>
          <p14:tracePt t="45167" x="3898900" y="2160588"/>
          <p14:tracePt t="45169" x="3890963" y="2160588"/>
          <p14:tracePt t="45173" x="3883025" y="2160588"/>
          <p14:tracePt t="45176" x="3875088" y="2160588"/>
          <p14:tracePt t="45180" x="3867150" y="2160588"/>
          <p14:tracePt t="45183" x="3859213" y="2160588"/>
          <p14:tracePt t="45185" x="3851275" y="2160588"/>
          <p14:tracePt t="45189" x="3843338" y="2160588"/>
          <p14:tracePt t="45195" x="3835400" y="2160588"/>
          <p14:tracePt t="45201" x="3827463" y="2160588"/>
          <p14:tracePt t="45207" x="3819525" y="2160588"/>
          <p14:tracePt t="45215" x="3811588" y="2160588"/>
          <p14:tracePt t="45543" x="3803650" y="2160588"/>
          <p14:tracePt t="49243" x="3795713" y="2160588"/>
          <p14:tracePt t="49249" x="3787775" y="2160588"/>
          <p14:tracePt t="49252" x="3779838" y="2168525"/>
          <p14:tracePt t="49255" x="3771900" y="2168525"/>
          <p14:tracePt t="49257" x="3763963" y="2176463"/>
          <p14:tracePt t="49262" x="3756025" y="2176463"/>
          <p14:tracePt t="49264" x="3748088" y="2184400"/>
          <p14:tracePt t="49267" x="3740150" y="2184400"/>
          <p14:tracePt t="49270" x="3732213" y="2192338"/>
          <p14:tracePt t="49274" x="3724275" y="2200275"/>
          <p14:tracePt t="49276" x="3716338" y="2200275"/>
          <p14:tracePt t="49280" x="3708400" y="2208213"/>
          <p14:tracePt t="49283" x="3708400" y="2216150"/>
          <p14:tracePt t="49285" x="3700463" y="2216150"/>
          <p14:tracePt t="49289" x="3692525" y="2224088"/>
          <p14:tracePt t="49295" x="3684588" y="2233613"/>
          <p14:tracePt t="49298" x="3684588" y="2241550"/>
          <p14:tracePt t="49301" x="3684588" y="2249488"/>
          <p14:tracePt t="49303" x="3676650" y="2249488"/>
          <p14:tracePt t="49307" x="3676650" y="2257425"/>
          <p14:tracePt t="49312" x="3676650" y="2265363"/>
          <p14:tracePt t="49315" x="3668713" y="2273300"/>
          <p14:tracePt t="49318" x="3668713" y="2281238"/>
          <p14:tracePt t="49323" x="3660775" y="2297113"/>
          <p14:tracePt t="49331" x="3651250" y="2320925"/>
          <p14:tracePt t="49333" x="3651250" y="2328863"/>
          <p14:tracePt t="49335" x="3651250" y="2336800"/>
          <p14:tracePt t="49337" x="3651250" y="2344738"/>
          <p14:tracePt t="49339" x="3643313" y="2352675"/>
          <p14:tracePt t="49341" x="3643313" y="2360613"/>
          <p14:tracePt t="49343" x="3643313" y="2368550"/>
          <p14:tracePt t="49344" x="3635375" y="2376488"/>
          <p14:tracePt t="49346" x="3635375" y="2384425"/>
          <p14:tracePt t="49348" x="3627438" y="2392363"/>
          <p14:tracePt t="49351" x="3627438" y="2400300"/>
          <p14:tracePt t="49352" x="3619500" y="2408238"/>
          <p14:tracePt t="49354" x="3619500" y="2416175"/>
          <p14:tracePt t="49356" x="3611563" y="2424113"/>
          <p14:tracePt t="49359" x="3603625" y="2432050"/>
          <p14:tracePt t="49361" x="3595688" y="2447925"/>
          <p14:tracePt t="49363" x="3595688" y="2455863"/>
          <p14:tracePt t="49364" x="3587750" y="2463800"/>
          <p14:tracePt t="49366" x="3579813" y="2471738"/>
          <p14:tracePt t="49368" x="3571875" y="2479675"/>
          <p14:tracePt t="49370" x="3563938" y="2487613"/>
          <p14:tracePt t="49372" x="3556000" y="2495550"/>
          <p14:tracePt t="49374" x="3548063" y="2503488"/>
          <p14:tracePt t="49377" x="3540125" y="2511425"/>
          <p14:tracePt t="49379" x="3532188" y="2519363"/>
          <p14:tracePt t="49381" x="3516313" y="2527300"/>
          <p14:tracePt t="49382" x="3508375" y="2535238"/>
          <p14:tracePt t="49384" x="3500438" y="2543175"/>
          <p14:tracePt t="49386" x="3492500" y="2551113"/>
          <p14:tracePt t="49388" x="3484563" y="2559050"/>
          <p14:tracePt t="49390" x="3476625" y="2566988"/>
          <p14:tracePt t="49393" x="3468688" y="2566988"/>
          <p14:tracePt t="49396" x="3452813" y="2576513"/>
          <p14:tracePt t="49397" x="3444875" y="2584450"/>
          <p14:tracePt t="49398" x="3436938" y="2592388"/>
          <p14:tracePt t="49400" x="3429000" y="2600325"/>
          <p14:tracePt t="49402" x="3413125" y="2608263"/>
          <p14:tracePt t="49404" x="3405188" y="2616200"/>
          <p14:tracePt t="49406" x="3397250" y="2624138"/>
          <p14:tracePt t="49409" x="3381375" y="2624138"/>
          <p14:tracePt t="49410" x="3373438" y="2632075"/>
          <p14:tracePt t="49413" x="3365500" y="2640013"/>
          <p14:tracePt t="49414" x="3357563" y="2647950"/>
          <p14:tracePt t="49417" x="3349625" y="2647950"/>
          <p14:tracePt t="49418" x="3341688" y="2655888"/>
          <p14:tracePt t="49420" x="3333750" y="2663825"/>
          <p14:tracePt t="49422" x="3317875" y="2663825"/>
          <p14:tracePt t="49424" x="3308350" y="2671763"/>
          <p14:tracePt t="49426" x="3300413" y="2679700"/>
          <p14:tracePt t="49430" x="3292475" y="2687638"/>
          <p14:tracePt t="49432" x="3284538" y="2687638"/>
          <p14:tracePt t="49434" x="3276600" y="2695575"/>
          <p14:tracePt t="49436" x="3268663" y="2695575"/>
          <p14:tracePt t="49438" x="3260725" y="2703513"/>
          <p14:tracePt t="49443" x="3252788" y="2711450"/>
          <p14:tracePt t="49446" x="3244850" y="2711450"/>
          <p14:tracePt t="49447" x="3236913" y="2719388"/>
          <p14:tracePt t="49450" x="3228975" y="2719388"/>
          <p14:tracePt t="49452" x="3228975" y="2727325"/>
          <p14:tracePt t="49454" x="3221038" y="2727325"/>
          <p14:tracePt t="49456" x="3221038" y="2735263"/>
          <p14:tracePt t="49459" x="3213100" y="2735263"/>
          <p14:tracePt t="49461" x="3205163" y="2735263"/>
          <p14:tracePt t="49462" x="3205163" y="2743200"/>
          <p14:tracePt t="49464" x="3197225" y="2743200"/>
          <p14:tracePt t="49468" x="3189288" y="2743200"/>
          <p14:tracePt t="49470" x="3189288" y="2751138"/>
          <p14:tracePt t="49472" x="3181350" y="2751138"/>
          <p14:tracePt t="49474" x="3181350" y="2759075"/>
          <p14:tracePt t="49477" x="3173413" y="2759075"/>
          <p14:tracePt t="49480" x="3165475" y="2767013"/>
          <p14:tracePt t="49482" x="3157538" y="2767013"/>
          <p14:tracePt t="49486" x="3149600" y="2774950"/>
          <p14:tracePt t="49490" x="3141663" y="2774950"/>
          <p14:tracePt t="49493" x="3133725" y="2782888"/>
          <p14:tracePt t="49497" x="3125788" y="2782888"/>
          <p14:tracePt t="49498" x="3117850" y="2782888"/>
          <p14:tracePt t="49500" x="3117850" y="2790825"/>
          <p14:tracePt t="49503" x="3109913" y="2790825"/>
          <p14:tracePt t="49504" x="3101975" y="2790825"/>
          <p14:tracePt t="49507" x="3094038" y="2798763"/>
          <p14:tracePt t="49509" x="3086100" y="2798763"/>
          <p14:tracePt t="49511" x="3078163" y="2798763"/>
          <p14:tracePt t="49513" x="3070225" y="2806700"/>
          <p14:tracePt t="49514" x="3062288" y="2806700"/>
          <p14:tracePt t="49516" x="3054350" y="2806700"/>
          <p14:tracePt t="49518" x="3046413" y="2814638"/>
          <p14:tracePt t="49520" x="3038475" y="2814638"/>
          <p14:tracePt t="49522" x="3030538" y="2822575"/>
          <p14:tracePt t="49524" x="3022600" y="2822575"/>
          <p14:tracePt t="49526" x="3014663" y="2822575"/>
          <p14:tracePt t="49529" x="3006725" y="2830513"/>
          <p14:tracePt t="49530" x="2998788" y="2830513"/>
          <p14:tracePt t="49532" x="2990850" y="2830513"/>
          <p14:tracePt t="49534" x="2982913" y="2838450"/>
          <p14:tracePt t="49536" x="2974975" y="2838450"/>
          <p14:tracePt t="49538" x="2967038" y="2838450"/>
          <p14:tracePt t="49540" x="2949575" y="2838450"/>
          <p14:tracePt t="49543" x="2941638" y="2846388"/>
          <p14:tracePt t="49545" x="2933700" y="2846388"/>
          <p14:tracePt t="49546" x="2925763" y="2846388"/>
          <p14:tracePt t="49548" x="2917825" y="2854325"/>
          <p14:tracePt t="49550" x="2909888" y="2854325"/>
          <p14:tracePt t="49552" x="2901950" y="2854325"/>
          <p14:tracePt t="49554" x="2894013" y="2854325"/>
          <p14:tracePt t="49556" x="2886075" y="2854325"/>
          <p14:tracePt t="49558" x="2878138" y="2854325"/>
          <p14:tracePt t="49561" x="2870200" y="2862263"/>
          <p14:tracePt t="49562" x="2862263" y="2862263"/>
          <p14:tracePt t="49564" x="2854325" y="2862263"/>
          <p14:tracePt t="49566" x="2846388" y="2862263"/>
          <p14:tracePt t="49570" x="2838450" y="2862263"/>
          <p14:tracePt t="49572" x="2830513" y="2862263"/>
          <p14:tracePt t="49574" x="2822575" y="2870200"/>
          <p14:tracePt t="49577" x="2814638" y="2870200"/>
          <p14:tracePt t="49581" x="2806700" y="2870200"/>
          <p14:tracePt t="49582" x="2798763" y="2870200"/>
          <p14:tracePt t="49586" x="2790825" y="2870200"/>
          <p14:tracePt t="49588" x="2782888" y="2870200"/>
          <p14:tracePt t="49593" x="2774950" y="2870200"/>
          <p14:tracePt t="49595" x="2767013" y="2870200"/>
          <p14:tracePt t="49600" x="2759075" y="2870200"/>
          <p14:tracePt t="49604" x="2751138" y="2870200"/>
          <p14:tracePt t="49611" x="2743200" y="2870200"/>
          <p14:tracePt t="49616" x="2735263" y="2870200"/>
          <p14:tracePt t="49625" x="2727325" y="2870200"/>
          <p14:tracePt t="49675" x="2719388" y="2870200"/>
          <p14:tracePt t="49683" x="2711450" y="2862263"/>
          <p14:tracePt t="49687" x="2703513" y="2862263"/>
          <p14:tracePt t="49691" x="2695575" y="2854325"/>
          <p14:tracePt t="49697" x="2687638" y="2854325"/>
          <p14:tracePt t="49701" x="2679700" y="2846388"/>
          <p14:tracePt t="49705" x="2671763" y="2846388"/>
          <p14:tracePt t="49710" x="2663825" y="2846388"/>
          <p14:tracePt t="49713" x="2655888" y="2838450"/>
          <p14:tracePt t="49719" x="2647950" y="2838450"/>
          <p14:tracePt t="49725" x="2640013" y="2838450"/>
          <p14:tracePt t="49731" x="2632075" y="2830513"/>
          <p14:tracePt t="49739" x="2624138" y="2830513"/>
          <p14:tracePt t="49749" x="2616200" y="2830513"/>
          <p14:tracePt t="49963" x="2616200" y="2822575"/>
          <p14:tracePt t="49969" x="2606675" y="2814638"/>
          <p14:tracePt t="49975" x="2606675" y="2806700"/>
          <p14:tracePt t="49978" x="2598738" y="2806700"/>
          <p14:tracePt t="49980" x="2598738" y="2798763"/>
          <p14:tracePt t="49983" x="2590800" y="2790825"/>
          <p14:tracePt t="49985" x="2590800" y="2782888"/>
          <p14:tracePt t="49989" x="2582863" y="2774950"/>
          <p14:tracePt t="49994" x="2582863" y="2767013"/>
          <p14:tracePt t="49997" x="2574925" y="2759075"/>
          <p14:tracePt t="50001" x="2574925" y="2751138"/>
          <p14:tracePt t="50003" x="2566988" y="2743200"/>
          <p14:tracePt t="50007" x="2566988" y="2735263"/>
          <p14:tracePt t="50011" x="2559050" y="2735263"/>
          <p14:tracePt t="50014" x="2559050" y="2727325"/>
          <p14:tracePt t="50017" x="2559050" y="2719388"/>
          <p14:tracePt t="50021" x="2551113" y="2711450"/>
          <p14:tracePt t="50028" x="2551113" y="2703513"/>
          <p14:tracePt t="50033" x="2543175" y="2703513"/>
          <p14:tracePt t="50035" x="2543175" y="2695575"/>
          <p14:tracePt t="50045" x="2543175" y="2687638"/>
          <p14:tracePt t="50049" x="2535238" y="2687638"/>
          <p14:tracePt t="50055" x="2535238" y="2679700"/>
          <p14:tracePt t="50426" x="2527300" y="2679700"/>
          <p14:tracePt t="50431" x="2519363" y="2679700"/>
          <p14:tracePt t="50436" x="2511425" y="2671763"/>
          <p14:tracePt t="50437" x="2511425" y="2663825"/>
          <p14:tracePt t="50439" x="2503488" y="2663825"/>
          <p14:tracePt t="50441" x="2495550" y="2655888"/>
          <p14:tracePt t="50446" x="2487613" y="2647950"/>
          <p14:tracePt t="50447" x="2479675" y="2647950"/>
          <p14:tracePt t="50451" x="2471738" y="2640013"/>
          <p14:tracePt t="50453" x="2463800" y="2640013"/>
          <p14:tracePt t="50455" x="2455863" y="2632075"/>
          <p14:tracePt t="50457" x="2447925" y="2624138"/>
          <p14:tracePt t="50460" x="2439988" y="2624138"/>
          <p14:tracePt t="50462" x="2432050" y="2624138"/>
          <p14:tracePt t="50464" x="2424113" y="2616200"/>
          <p14:tracePt t="50468" x="2408238" y="2608263"/>
          <p14:tracePt t="50469" x="2400300" y="2608263"/>
          <p14:tracePt t="50471" x="2392363" y="2600325"/>
          <p14:tracePt t="50473" x="2384425" y="2600325"/>
          <p14:tracePt t="50475" x="2376488" y="2592388"/>
          <p14:tracePt t="50478" x="2368550" y="2592388"/>
          <p14:tracePt t="50479" x="2352675" y="2584450"/>
          <p14:tracePt t="50485" x="2328863" y="2576513"/>
          <p14:tracePt t="50487" x="2312988" y="2576513"/>
          <p14:tracePt t="50489" x="2305050" y="2566988"/>
          <p14:tracePt t="50491" x="2297113" y="2566988"/>
          <p14:tracePt t="50494" x="2281238" y="2566988"/>
          <p14:tracePt t="50500" x="2247900" y="2559050"/>
          <p14:tracePt t="50501" x="2232025" y="2559050"/>
          <p14:tracePt t="50503" x="2224088" y="2559050"/>
          <p14:tracePt t="50505" x="2208213" y="2551113"/>
          <p14:tracePt t="50507" x="2200275" y="2551113"/>
          <p14:tracePt t="50509" x="2184400" y="2551113"/>
          <p14:tracePt t="50512" x="2168525" y="2551113"/>
          <p14:tracePt t="50517" x="2136775" y="2551113"/>
          <p14:tracePt t="50519" x="2120900" y="2559050"/>
          <p14:tracePt t="50521" x="2112963" y="2559050"/>
          <p14:tracePt t="50523" x="2097088" y="2559050"/>
          <p14:tracePt t="50525" x="2089150" y="2559050"/>
          <p14:tracePt t="50528" x="2073275" y="2559050"/>
          <p14:tracePt t="50531" x="2057400" y="2566988"/>
          <p14:tracePt t="50533" x="2041525" y="2566988"/>
          <p14:tracePt t="50535" x="2033588" y="2566988"/>
          <p14:tracePt t="50537" x="2025650" y="2576513"/>
          <p14:tracePt t="50539" x="2017713" y="2576513"/>
          <p14:tracePt t="50541" x="2009775" y="2576513"/>
          <p14:tracePt t="50544" x="2001838" y="2584450"/>
          <p14:tracePt t="50547" x="1985963" y="2592388"/>
          <p14:tracePt t="50549" x="1978025" y="2592388"/>
          <p14:tracePt t="50553" x="1970088" y="2600325"/>
          <p14:tracePt t="50557" x="1962150" y="2600325"/>
          <p14:tracePt t="50560" x="1962150" y="2608263"/>
          <p14:tracePt t="50562" x="1954213" y="2608263"/>
          <p14:tracePt t="50564" x="1954213" y="2616200"/>
          <p14:tracePt t="50567" x="1954213" y="2624138"/>
          <p14:tracePt t="50569" x="1946275" y="2624138"/>
          <p14:tracePt t="50571" x="1946275" y="2632075"/>
          <p14:tracePt t="50575" x="1946275" y="2640013"/>
          <p14:tracePt t="50578" x="1938338" y="2640013"/>
          <p14:tracePt t="50581" x="1938338" y="2647950"/>
          <p14:tracePt t="50582" x="1938338" y="2655888"/>
          <p14:tracePt t="50584" x="1938338" y="2663825"/>
          <p14:tracePt t="50585" x="1930400" y="2663825"/>
          <p14:tracePt t="50587" x="1930400" y="2671763"/>
          <p14:tracePt t="50589" x="1930400" y="2679700"/>
          <p14:tracePt t="50591" x="1930400" y="2687638"/>
          <p14:tracePt t="50595" x="1922463" y="2695575"/>
          <p14:tracePt t="50597" x="1922463" y="2703513"/>
          <p14:tracePt t="50599" x="1922463" y="2711450"/>
          <p14:tracePt t="50601" x="1922463" y="2719388"/>
          <p14:tracePt t="50603" x="1922463" y="2727325"/>
          <p14:tracePt t="50607" x="1922463" y="2735263"/>
          <p14:tracePt t="50610" x="1922463" y="2751138"/>
          <p14:tracePt t="50612" x="1922463" y="2759075"/>
          <p14:tracePt t="50614" x="1912938" y="2767013"/>
          <p14:tracePt t="50615" x="1912938" y="2774950"/>
          <p14:tracePt t="50617" x="1912938" y="2782888"/>
          <p14:tracePt t="50619" x="1912938" y="2790825"/>
          <p14:tracePt t="50621" x="1922463" y="2798763"/>
          <p14:tracePt t="50623" x="1922463" y="2806700"/>
          <p14:tracePt t="50625" x="1922463" y="2814638"/>
          <p14:tracePt t="50627" x="1922463" y="2822575"/>
          <p14:tracePt t="50629" x="1922463" y="2830513"/>
          <p14:tracePt t="50631" x="1922463" y="2838450"/>
          <p14:tracePt t="50633" x="1922463" y="2854325"/>
          <p14:tracePt t="50635" x="1922463" y="2862263"/>
          <p14:tracePt t="50637" x="1922463" y="2870200"/>
          <p14:tracePt t="50639" x="1930400" y="2878138"/>
          <p14:tracePt t="50641" x="1930400" y="2886075"/>
          <p14:tracePt t="50645" x="1930400" y="2901950"/>
          <p14:tracePt t="50647" x="1930400" y="2909888"/>
          <p14:tracePt t="50649" x="1930400" y="2927350"/>
          <p14:tracePt t="50651" x="1930400" y="2935288"/>
          <p14:tracePt t="50653" x="1930400" y="2943225"/>
          <p14:tracePt t="50655" x="1930400" y="2951163"/>
          <p14:tracePt t="50657" x="1938338" y="2967038"/>
          <p14:tracePt t="50659" x="1938338" y="2974975"/>
          <p14:tracePt t="50662" x="1938338" y="2982913"/>
          <p14:tracePt t="50664" x="1938338" y="2990850"/>
          <p14:tracePt t="50665" x="1946275" y="2998788"/>
          <p14:tracePt t="50667" x="1946275" y="3006725"/>
          <p14:tracePt t="50669" x="1946275" y="3014663"/>
          <p14:tracePt t="50671" x="1946275" y="3022600"/>
          <p14:tracePt t="50673" x="1954213" y="3030538"/>
          <p14:tracePt t="50675" x="1954213" y="3038475"/>
          <p14:tracePt t="50678" x="1954213" y="3046413"/>
          <p14:tracePt t="50680" x="1962150" y="3054350"/>
          <p14:tracePt t="50682" x="1962150" y="3062288"/>
          <p14:tracePt t="50683" x="1970088" y="3070225"/>
          <p14:tracePt t="50685" x="1970088" y="3078163"/>
          <p14:tracePt t="50687" x="1978025" y="3086100"/>
          <p14:tracePt t="50689" x="1978025" y="3094038"/>
          <p14:tracePt t="50691" x="1985963" y="3101975"/>
          <p14:tracePt t="50695" x="1985963" y="3109913"/>
          <p14:tracePt t="50695" x="1993900" y="3117850"/>
          <p14:tracePt t="50698" x="1993900" y="3125788"/>
          <p14:tracePt t="50701" x="2001838" y="3141663"/>
          <p14:tracePt t="50703" x="2009775" y="3141663"/>
          <p14:tracePt t="50705" x="2017713" y="3149600"/>
          <p14:tracePt t="50707" x="2025650" y="3157538"/>
          <p14:tracePt t="50709" x="2025650" y="3165475"/>
          <p14:tracePt t="50712" x="2033588" y="3173413"/>
          <p14:tracePt t="50713" x="2041525" y="3181350"/>
          <p14:tracePt t="50718" x="2057400" y="3197225"/>
          <p14:tracePt t="50719" x="2065338" y="3205163"/>
          <p14:tracePt t="50721" x="2073275" y="3213100"/>
          <p14:tracePt t="50723" x="2089150" y="3221038"/>
          <p14:tracePt t="50725" x="2097088" y="3228975"/>
          <p14:tracePt t="50727" x="2112963" y="3236913"/>
          <p14:tracePt t="50730" x="2120900" y="3244850"/>
          <p14:tracePt t="50735" x="2160588" y="3278188"/>
          <p14:tracePt t="50737" x="2176463" y="3286125"/>
          <p14:tracePt t="50739" x="2192338" y="3294063"/>
          <p14:tracePt t="50741" x="2208213" y="3302000"/>
          <p14:tracePt t="50745" x="2239963" y="3317875"/>
          <p14:tracePt t="50747" x="2255838" y="3325813"/>
          <p14:tracePt t="50750" x="2273300" y="3333750"/>
          <p14:tracePt t="50752" x="2289175" y="3349625"/>
          <p14:tracePt t="50753" x="2305050" y="3349625"/>
          <p14:tracePt t="50754" x="2320925" y="3357563"/>
          <p14:tracePt t="50757" x="2344738" y="3365500"/>
          <p14:tracePt t="50759" x="2360613" y="3373438"/>
          <p14:tracePt t="50760" x="2384425" y="3381375"/>
          <p14:tracePt t="50764" x="2400300" y="3389313"/>
          <p14:tracePt t="50765" x="2424113" y="3397250"/>
          <p14:tracePt t="50766" x="2439988" y="3405188"/>
          <p14:tracePt t="50768" x="2463800" y="3405188"/>
          <p14:tracePt t="50770" x="2479675" y="3413125"/>
          <p14:tracePt t="50772" x="2503488" y="3421063"/>
          <p14:tracePt t="50774" x="2527300" y="3421063"/>
          <p14:tracePt t="50776" x="2551113" y="3429000"/>
          <p14:tracePt t="50779" x="2566988" y="3436938"/>
          <p14:tracePt t="50781" x="2590800" y="3436938"/>
          <p14:tracePt t="50782" x="2616200" y="3444875"/>
          <p14:tracePt t="50784" x="2640013" y="3444875"/>
          <p14:tracePt t="50786" x="2663825" y="3452813"/>
          <p14:tracePt t="50788" x="2679700" y="3452813"/>
          <p14:tracePt t="50790" x="2703513" y="3452813"/>
          <p14:tracePt t="50793" x="2727325" y="3460750"/>
          <p14:tracePt t="50795" x="2751138" y="3460750"/>
          <p14:tracePt t="50797" x="2774950" y="3460750"/>
          <p14:tracePt t="50798" x="2798763" y="3460750"/>
          <p14:tracePt t="50800" x="2814638" y="3460750"/>
          <p14:tracePt t="50802" x="2838450" y="3460750"/>
          <p14:tracePt t="50804" x="2862263" y="3460750"/>
          <p14:tracePt t="50806" x="2886075" y="3468688"/>
          <p14:tracePt t="50808" x="2909888" y="3468688"/>
          <p14:tracePt t="50810" x="2933700" y="3468688"/>
          <p14:tracePt t="50813" x="2957513" y="3476625"/>
          <p14:tracePt t="50814" x="2982913" y="3476625"/>
          <p14:tracePt t="50816" x="2998788" y="3476625"/>
          <p14:tracePt t="50818" x="3030538" y="3476625"/>
          <p14:tracePt t="50820" x="3046413" y="3476625"/>
          <p14:tracePt t="50822" x="3070225" y="3476625"/>
          <p14:tracePt t="50824" x="3094038" y="3476625"/>
          <p14:tracePt t="50827" x="3117850" y="3476625"/>
          <p14:tracePt t="50828" x="3141663" y="3476625"/>
          <p14:tracePt t="50830" x="3157538" y="3476625"/>
          <p14:tracePt t="50832" x="3181350" y="3476625"/>
          <p14:tracePt t="50834" x="3205163" y="3476625"/>
          <p14:tracePt t="50836" x="3228975" y="3476625"/>
          <p14:tracePt t="50838" x="3252788" y="3476625"/>
          <p14:tracePt t="50840" x="3268663" y="3476625"/>
          <p14:tracePt t="50843" x="3284538" y="3476625"/>
          <p14:tracePt t="50844" x="3308350" y="3476625"/>
          <p14:tracePt t="50846" x="3333750" y="3468688"/>
          <p14:tracePt t="50848" x="3349625" y="3468688"/>
          <p14:tracePt t="50850" x="3373438" y="3468688"/>
          <p14:tracePt t="50852" x="3397250" y="3468688"/>
          <p14:tracePt t="50854" x="3413125" y="3468688"/>
          <p14:tracePt t="50856" x="3436938" y="3468688"/>
          <p14:tracePt t="50858" x="3460750" y="3468688"/>
          <p14:tracePt t="50861" x="3476625" y="3468688"/>
          <p14:tracePt t="50862" x="3500438" y="3468688"/>
          <p14:tracePt t="50864" x="3524250" y="3468688"/>
          <p14:tracePt t="50866" x="3540125" y="3468688"/>
          <p14:tracePt t="50868" x="3563938" y="3460750"/>
          <p14:tracePt t="50870" x="3579813" y="3460750"/>
          <p14:tracePt t="50872" x="3603625" y="3460750"/>
          <p14:tracePt t="50874" x="3619500" y="3460750"/>
          <p14:tracePt t="50877" x="3643313" y="3452813"/>
          <p14:tracePt t="50878" x="3660775" y="3452813"/>
          <p14:tracePt t="50880" x="3684588" y="3452813"/>
          <p14:tracePt t="50882" x="3700463" y="3444875"/>
          <p14:tracePt t="50884" x="3716338" y="3444875"/>
          <p14:tracePt t="50895" x="3803650" y="3429000"/>
          <p14:tracePt t="50896" x="3819525" y="3421063"/>
          <p14:tracePt t="50898" x="3835400" y="3413125"/>
          <p14:tracePt t="50900" x="3851275" y="3413125"/>
          <p14:tracePt t="50902" x="3859213" y="3405188"/>
          <p14:tracePt t="50904" x="3875088" y="3397250"/>
          <p14:tracePt t="50906" x="3890963" y="3397250"/>
          <p14:tracePt t="50909" x="3906838" y="3389313"/>
          <p14:tracePt t="50911" x="3914775" y="3381375"/>
          <p14:tracePt t="50913" x="3930650" y="3381375"/>
          <p14:tracePt t="50914" x="3946525" y="3373438"/>
          <p14:tracePt t="50917" x="3954463" y="3365500"/>
          <p14:tracePt t="50918" x="3970338" y="3365500"/>
          <p14:tracePt t="50920" x="3986213" y="3357563"/>
          <p14:tracePt t="50922" x="3994150" y="3349625"/>
          <p14:tracePt t="50924" x="4011613" y="3341688"/>
          <p14:tracePt t="50926" x="4027488" y="3341688"/>
          <p14:tracePt t="50929" x="4035425" y="3333750"/>
          <p14:tracePt t="50930" x="4051300" y="3325813"/>
          <p14:tracePt t="50933" x="4067175" y="3317875"/>
          <p14:tracePt t="50934" x="4075113" y="3309938"/>
          <p14:tracePt t="50936" x="4090988" y="3309938"/>
          <p14:tracePt t="50938" x="4098925" y="3302000"/>
          <p14:tracePt t="50940" x="4114800" y="3294063"/>
          <p14:tracePt t="50943" x="4122738" y="3286125"/>
          <p14:tracePt t="50945" x="4130675" y="3286125"/>
          <p14:tracePt t="50947" x="4146550" y="3278188"/>
          <p14:tracePt t="50948" x="4154488" y="3270250"/>
          <p14:tracePt t="50950" x="4162425" y="3270250"/>
          <p14:tracePt t="50952" x="4178300" y="3262313"/>
          <p14:tracePt t="50954" x="4186238" y="3252788"/>
          <p14:tracePt t="50956" x="4194175" y="3244850"/>
          <p14:tracePt t="50959" x="4202113" y="3244850"/>
          <p14:tracePt t="50960" x="4210050" y="3236913"/>
          <p14:tracePt t="50962" x="4225925" y="3236913"/>
          <p14:tracePt t="50964" x="4233863" y="3228975"/>
          <p14:tracePt t="50966" x="4241800" y="3228975"/>
          <p14:tracePt t="50968" x="4249738" y="3221038"/>
          <p14:tracePt t="50970" x="4257675" y="3221038"/>
          <p14:tracePt t="50972" x="4265613" y="3213100"/>
          <p14:tracePt t="50975" x="4273550" y="3213100"/>
          <p14:tracePt t="50976" x="4281488" y="3205163"/>
          <p14:tracePt t="50979" x="4289425" y="3205163"/>
          <p14:tracePt t="50980" x="4297363" y="3197225"/>
          <p14:tracePt t="50984" x="4305300" y="3189288"/>
          <p14:tracePt t="50987" x="4313238" y="3189288"/>
          <p14:tracePt t="50988" x="4321175" y="3181350"/>
          <p14:tracePt t="50990" x="4329113" y="3181350"/>
          <p14:tracePt t="50993" x="4329113" y="3173413"/>
          <p14:tracePt t="50996" x="4337050" y="3165475"/>
          <p14:tracePt t="50997" x="4344988" y="3165475"/>
          <p14:tracePt t="50998" x="4344988" y="3157538"/>
          <p14:tracePt t="51000" x="4352925" y="3157538"/>
          <p14:tracePt t="51002" x="4362450" y="3149600"/>
          <p14:tracePt t="51006" x="4370388" y="3141663"/>
          <p14:tracePt t="51010" x="4378325" y="3133725"/>
          <p14:tracePt t="51012" x="4386263" y="3125788"/>
          <p14:tracePt t="51016" x="4394200" y="3117850"/>
          <p14:tracePt t="51020" x="4394200" y="3109913"/>
          <p14:tracePt t="51022" x="4402138" y="3109913"/>
          <p14:tracePt t="51024" x="4402138" y="3101975"/>
          <p14:tracePt t="51028" x="4410075" y="3094038"/>
          <p14:tracePt t="51032" x="4410075" y="3086100"/>
          <p14:tracePt t="51034" x="4418013" y="3086100"/>
          <p14:tracePt t="51036" x="4418013" y="3078163"/>
          <p14:tracePt t="51041" x="4418013" y="3070225"/>
          <p14:tracePt t="51044" x="4425950" y="3062288"/>
          <p14:tracePt t="51046" x="4425950" y="3054350"/>
          <p14:tracePt t="51050" x="4425950" y="3046413"/>
          <p14:tracePt t="51054" x="4433888" y="3046413"/>
          <p14:tracePt t="51056" x="4433888" y="3038475"/>
          <p14:tracePt t="51061" x="4433888" y="3030538"/>
          <p14:tracePt t="51064" x="4433888" y="3022600"/>
          <p14:tracePt t="51069" x="4433888" y="3014663"/>
          <p14:tracePt t="51072" x="4433888" y="3006725"/>
          <p14:tracePt t="51074" x="4441825" y="3006725"/>
          <p14:tracePt t="51076" x="4441825" y="2998788"/>
          <p14:tracePt t="51080" x="4441825" y="2990850"/>
          <p14:tracePt t="51084" x="4441825" y="2982913"/>
          <p14:tracePt t="51094" x="4441825" y="2974975"/>
          <p14:tracePt t="51100" x="4441825" y="2967038"/>
          <p14:tracePt t="51111" x="4449763" y="2967038"/>
          <p14:tracePt t="51125" x="4449763" y="2959100"/>
          <p14:tracePt t="51145" x="4457700" y="2959100"/>
          <p14:tracePt t="51155" x="4457700" y="2951163"/>
          <p14:tracePt t="51167" x="4457700" y="2943225"/>
          <p14:tracePt t="51175" x="4457700" y="2935288"/>
          <p14:tracePt t="51179" x="4465638" y="2927350"/>
          <p14:tracePt t="51185" x="4465638" y="2919413"/>
          <p14:tracePt t="51189" x="4465638" y="2909888"/>
          <p14:tracePt t="51191" x="4465638" y="2901950"/>
          <p14:tracePt t="51196" x="4465638" y="2894013"/>
          <p14:tracePt t="51199" x="4465638" y="2886075"/>
          <p14:tracePt t="51203" x="4457700" y="2878138"/>
          <p14:tracePt t="51205" x="4457700" y="2870200"/>
          <p14:tracePt t="51211" x="4457700" y="2854325"/>
          <p14:tracePt t="51215" x="4449763" y="2846388"/>
          <p14:tracePt t="51217" x="4449763" y="2838450"/>
          <p14:tracePt t="51221" x="4449763" y="2830513"/>
          <p14:tracePt t="51223" x="4449763" y="2822575"/>
          <p14:tracePt t="51228" x="4441825" y="2814638"/>
          <p14:tracePt t="51230" x="4441825" y="2806700"/>
          <p14:tracePt t="51233" x="4441825" y="2798763"/>
          <p14:tracePt t="51235" x="4433888" y="2790825"/>
          <p14:tracePt t="51239" x="4433888" y="2782888"/>
          <p14:tracePt t="51241" x="4425950" y="2774950"/>
          <p14:tracePt t="51245" x="4425950" y="2767013"/>
          <p14:tracePt t="51248" x="4418013" y="2759075"/>
          <p14:tracePt t="51251" x="4410075" y="2751138"/>
          <p14:tracePt t="51253" x="4410075" y="2743200"/>
          <p14:tracePt t="51255" x="4402138" y="2735263"/>
          <p14:tracePt t="51259" x="4394200" y="2727325"/>
          <p14:tracePt t="51262" x="4386263" y="2719388"/>
          <p14:tracePt t="51267" x="4370388" y="2695575"/>
          <p14:tracePt t="51269" x="4362450" y="2687638"/>
          <p14:tracePt t="51271" x="4352925" y="2687638"/>
          <p14:tracePt t="51273" x="4344988" y="2679700"/>
          <p14:tracePt t="51275" x="4337050" y="2671763"/>
          <p14:tracePt t="51278" x="4329113" y="2663825"/>
          <p14:tracePt t="51283" x="4313238" y="2647950"/>
          <p14:tracePt t="51285" x="4297363" y="2632075"/>
          <p14:tracePt t="51287" x="4289425" y="2632075"/>
          <p14:tracePt t="51289" x="4281488" y="2624138"/>
          <p14:tracePt t="51291" x="4273550" y="2616200"/>
          <p14:tracePt t="51294" x="4265613" y="2608263"/>
          <p14:tracePt t="51296" x="4257675" y="2608263"/>
          <p14:tracePt t="51300" x="4241800" y="2592388"/>
          <p14:tracePt t="51301" x="4233863" y="2592388"/>
          <p14:tracePt t="51303" x="4217988" y="2584450"/>
          <p14:tracePt t="51305" x="4210050" y="2576513"/>
          <p14:tracePt t="51307" x="4202113" y="2576513"/>
          <p14:tracePt t="51309" x="4194175" y="2566988"/>
          <p14:tracePt t="51312" x="4186238" y="2559050"/>
          <p14:tracePt t="51313" x="4178300" y="2559050"/>
          <p14:tracePt t="51317" x="4154488" y="2551113"/>
          <p14:tracePt t="51319" x="4146550" y="2543175"/>
          <p14:tracePt t="51321" x="4138613" y="2543175"/>
          <p14:tracePt t="51323" x="4122738" y="2535238"/>
          <p14:tracePt t="51325" x="4114800" y="2527300"/>
          <p14:tracePt t="51328" x="4106863" y="2527300"/>
          <p14:tracePt t="51330" x="4090988" y="2519363"/>
          <p14:tracePt t="51334" x="4067175" y="2511425"/>
          <p14:tracePt t="51336" x="4059238" y="2503488"/>
          <p14:tracePt t="51337" x="4043363" y="2503488"/>
          <p14:tracePt t="51339" x="4035425" y="2495550"/>
          <p14:tracePt t="51341" x="4019550" y="2495550"/>
          <p14:tracePt t="51345" x="3994150" y="2487613"/>
          <p14:tracePt t="51349" x="3970338" y="2479675"/>
          <p14:tracePt t="51351" x="3954463" y="2479675"/>
          <p14:tracePt t="51353" x="3938588" y="2471738"/>
          <p14:tracePt t="51355" x="3930650" y="2471738"/>
          <p14:tracePt t="51357" x="3914775" y="2463800"/>
          <p14:tracePt t="51359" x="3898900" y="2463800"/>
          <p14:tracePt t="51361" x="3883025" y="2463800"/>
          <p14:tracePt t="51363" x="3867150" y="2455863"/>
          <p14:tracePt t="51366" x="3859213" y="2455863"/>
          <p14:tracePt t="51367" x="3843338" y="2455863"/>
          <p14:tracePt t="51369" x="3835400" y="2447925"/>
          <p14:tracePt t="51371" x="3819525" y="2447925"/>
          <p14:tracePt t="51373" x="3803650" y="2447925"/>
          <p14:tracePt t="51375" x="3787775" y="2439988"/>
          <p14:tracePt t="51378" x="3771900" y="2439988"/>
          <p14:tracePt t="51380" x="3756025" y="2432050"/>
          <p14:tracePt t="51383" x="3724275" y="2424113"/>
          <p14:tracePt t="51385" x="3708400" y="2424113"/>
          <p14:tracePt t="51387" x="3700463" y="2424113"/>
          <p14:tracePt t="51389" x="3684588" y="2424113"/>
          <p14:tracePt t="51391" x="3668713" y="2416175"/>
          <p14:tracePt t="51394" x="3651250" y="2416175"/>
          <p14:tracePt t="51399" x="3603625" y="2408238"/>
          <p14:tracePt t="51401" x="3595688" y="2408238"/>
          <p14:tracePt t="51405" x="3579813" y="2400300"/>
          <p14:tracePt t="51407" x="3548063" y="2400300"/>
          <p14:tracePt t="51413" x="3516313" y="2392363"/>
          <p14:tracePt t="51414" x="3508375" y="2392363"/>
          <p14:tracePt t="51415" x="3492500" y="2392363"/>
          <p14:tracePt t="51416" x="3476625" y="2392363"/>
          <p14:tracePt t="51418" x="3460750" y="2384425"/>
          <p14:tracePt t="51420" x="3452813" y="2384425"/>
          <p14:tracePt t="51422" x="3429000" y="2384425"/>
          <p14:tracePt t="51424" x="3421063" y="2384425"/>
          <p14:tracePt t="51427" x="3405188" y="2384425"/>
          <p14:tracePt t="51428" x="3389313" y="2376488"/>
          <p14:tracePt t="51430" x="3373438" y="2376488"/>
          <p14:tracePt t="51432" x="3357563" y="2376488"/>
          <p14:tracePt t="51434" x="3349625" y="2376488"/>
          <p14:tracePt t="51436" x="3333750" y="2376488"/>
          <p14:tracePt t="51438" x="3317875" y="2376488"/>
          <p14:tracePt t="51440" x="3300413" y="2376488"/>
          <p14:tracePt t="51443" x="3292475" y="2376488"/>
          <p14:tracePt t="51444" x="3276600" y="2376488"/>
          <p14:tracePt t="51446" x="3260725" y="2376488"/>
          <p14:tracePt t="51449" x="3252788" y="2376488"/>
          <p14:tracePt t="51450" x="3236913" y="2376488"/>
          <p14:tracePt t="51452" x="3221038" y="2376488"/>
          <p14:tracePt t="51454" x="3205163" y="2376488"/>
          <p14:tracePt t="51456" x="3189288" y="2376488"/>
          <p14:tracePt t="51458" x="3181350" y="2376488"/>
          <p14:tracePt t="51460" x="3165475" y="2376488"/>
          <p14:tracePt t="51462" x="3157538" y="2376488"/>
          <p14:tracePt t="51464" x="3141663" y="2376488"/>
          <p14:tracePt t="51466" x="3133725" y="2376488"/>
          <p14:tracePt t="51468" x="3117850" y="2384425"/>
          <p14:tracePt t="51470" x="3101975" y="2384425"/>
          <p14:tracePt t="51472" x="3094038" y="2384425"/>
          <p14:tracePt t="51474" x="3086100" y="2384425"/>
          <p14:tracePt t="51477" x="3070225" y="2384425"/>
          <p14:tracePt t="51478" x="3062288" y="2384425"/>
          <p14:tracePt t="51480" x="3054350" y="2384425"/>
          <p14:tracePt t="51482" x="3038475" y="2392363"/>
          <p14:tracePt t="51484" x="3030538" y="2392363"/>
          <p14:tracePt t="51486" x="3022600" y="2392363"/>
          <p14:tracePt t="51489" x="3014663" y="2392363"/>
          <p14:tracePt t="51490" x="2998788" y="2400300"/>
          <p14:tracePt t="51493" x="2990850" y="2400300"/>
          <p14:tracePt t="51494" x="2982913" y="2400300"/>
          <p14:tracePt t="51496" x="2974975" y="2400300"/>
          <p14:tracePt t="51498" x="2967038" y="2408238"/>
          <p14:tracePt t="51500" x="2957513" y="2408238"/>
          <p14:tracePt t="51504" x="2949575" y="2408238"/>
          <p14:tracePt t="51506" x="2941638" y="2408238"/>
          <p14:tracePt t="51508" x="2933700" y="2416175"/>
          <p14:tracePt t="51512" x="2925763" y="2416175"/>
          <p14:tracePt t="51516" x="2917825" y="2416175"/>
          <p14:tracePt t="51520" x="2909888" y="2424113"/>
          <p14:tracePt t="51528" x="2901950" y="2424113"/>
          <p14:tracePt t="51535" x="2901950" y="2432050"/>
          <p14:tracePt t="51537" x="2894013" y="2432050"/>
          <p14:tracePt t="51605" x="2886075" y="2432050"/>
          <p14:tracePt t="51610" x="2886075" y="2439988"/>
          <p14:tracePt t="51611" x="2878138" y="2439988"/>
          <p14:tracePt t="51615" x="2870200" y="2439988"/>
          <p14:tracePt t="51619" x="2862263" y="2439988"/>
          <p14:tracePt t="51621" x="2854325" y="2439988"/>
          <p14:tracePt t="51623" x="2854325" y="2447925"/>
          <p14:tracePt t="51625" x="2846388" y="2447925"/>
          <p14:tracePt t="51628" x="2838450" y="2447925"/>
          <p14:tracePt t="51631" x="2830513" y="2447925"/>
          <p14:tracePt t="51633" x="2822575" y="2447925"/>
          <p14:tracePt t="51635" x="2814638" y="2447925"/>
          <p14:tracePt t="51637" x="2806700" y="2447925"/>
          <p14:tracePt t="51639" x="2798763" y="2447925"/>
          <p14:tracePt t="51641" x="2790825" y="2447925"/>
          <p14:tracePt t="51645" x="2774950" y="2439988"/>
          <p14:tracePt t="51647" x="2767013" y="2439988"/>
          <p14:tracePt t="51649" x="2759075" y="2439988"/>
          <p14:tracePt t="51651" x="2751138" y="2439988"/>
          <p14:tracePt t="51653" x="2743200" y="2439988"/>
          <p14:tracePt t="51655" x="2735263" y="2439988"/>
          <p14:tracePt t="51657" x="2727325" y="2439988"/>
          <p14:tracePt t="51659" x="2719388" y="2432050"/>
          <p14:tracePt t="51662" x="2703513" y="2432050"/>
          <p14:tracePt t="51664" x="2695575" y="2432050"/>
          <p14:tracePt t="51665" x="2687638" y="2432050"/>
          <p14:tracePt t="51667" x="2671763" y="2432050"/>
          <p14:tracePt t="51669" x="2663825" y="2424113"/>
          <p14:tracePt t="51671" x="2655888" y="2424113"/>
          <p14:tracePt t="51673" x="2640013" y="2424113"/>
          <p14:tracePt t="51675" x="2632075" y="2424113"/>
          <p14:tracePt t="51678" x="2616200" y="2424113"/>
          <p14:tracePt t="51680" x="2606675" y="2416175"/>
          <p14:tracePt t="51681" x="2590800" y="2416175"/>
          <p14:tracePt t="51683" x="2582863" y="2416175"/>
          <p14:tracePt t="51685" x="2566988" y="2416175"/>
          <p14:tracePt t="51687" x="2559050" y="2408238"/>
          <p14:tracePt t="51689" x="2543175" y="2408238"/>
          <p14:tracePt t="51691" x="2535238" y="2408238"/>
          <p14:tracePt t="51695" x="2511425" y="2400300"/>
          <p14:tracePt t="51697" x="2503488" y="2392363"/>
          <p14:tracePt t="51699" x="2487613" y="2392363"/>
          <p14:tracePt t="51701" x="2479675" y="2392363"/>
          <p14:tracePt t="51703" x="2463800" y="2392363"/>
          <p14:tracePt t="51705" x="2455863" y="2384425"/>
          <p14:tracePt t="51707" x="2447925" y="2384425"/>
          <p14:tracePt t="51709" x="2432050" y="2384425"/>
          <p14:tracePt t="51711" x="2424113" y="2384425"/>
          <p14:tracePt t="51713" x="2416175" y="2376488"/>
          <p14:tracePt t="51715" x="2408238" y="2376488"/>
          <p14:tracePt t="51717" x="2400300" y="2376488"/>
          <p14:tracePt t="51719" x="2392363" y="2368550"/>
          <p14:tracePt t="51721" x="2384425" y="2368550"/>
          <p14:tracePt t="51723" x="2376488" y="2368550"/>
          <p14:tracePt t="51725" x="2368550" y="2368550"/>
          <p14:tracePt t="51727" x="2360613" y="2360613"/>
          <p14:tracePt t="51731" x="2352675" y="2360613"/>
          <p14:tracePt t="51733" x="2344738" y="2360613"/>
          <p14:tracePt t="51735" x="2344738" y="2352675"/>
          <p14:tracePt t="51737" x="2336800" y="2352675"/>
          <p14:tracePt t="51739" x="2328863" y="2352675"/>
          <p14:tracePt t="51743" x="2320925" y="2344738"/>
          <p14:tracePt t="51747" x="2312988" y="2344738"/>
          <p14:tracePt t="51751" x="2305050" y="2344738"/>
          <p14:tracePt t="51753" x="2297113" y="2336800"/>
          <p14:tracePt t="51759" x="2289175" y="2336800"/>
          <p14:tracePt t="51763" x="2281238" y="2336800"/>
          <p14:tracePt t="51765" x="2281238" y="2328863"/>
          <p14:tracePt t="51769" x="2273300" y="2328863"/>
          <p14:tracePt t="51775" x="2265363" y="2328863"/>
          <p14:tracePt t="51781" x="2255838" y="2320925"/>
          <p14:tracePt t="51787" x="2247900" y="2320925"/>
          <p14:tracePt t="51794" x="2239963" y="2320925"/>
          <p14:tracePt t="51797" x="2239963" y="2312988"/>
          <p14:tracePt t="51799" x="2232025" y="2312988"/>
          <p14:tracePt t="51805" x="2224088" y="2312988"/>
          <p14:tracePt t="51809" x="2216150" y="2312988"/>
          <p14:tracePt t="51811" x="2216150" y="2305050"/>
          <p14:tracePt t="51813" x="2208213" y="2305050"/>
          <p14:tracePt t="51819" x="2200275" y="2305050"/>
          <p14:tracePt t="51823" x="2192338" y="2305050"/>
          <p14:tracePt t="51827" x="2184400" y="2305050"/>
          <p14:tracePt t="51831" x="2176463" y="2297113"/>
          <p14:tracePt t="51835" x="2168525" y="2297113"/>
          <p14:tracePt t="51839" x="2160588" y="2297113"/>
          <p14:tracePt t="51844" x="2152650" y="2297113"/>
          <p14:tracePt t="51847" x="2144713" y="2289175"/>
          <p14:tracePt t="51849" x="2136775" y="2289175"/>
          <p14:tracePt t="51853" x="2128838" y="2289175"/>
          <p14:tracePt t="51855" x="2120900" y="2289175"/>
          <p14:tracePt t="51857" x="2112963" y="2289175"/>
          <p14:tracePt t="51861" x="2105025" y="2289175"/>
          <p14:tracePt t="51863" x="2097088" y="2281238"/>
          <p14:tracePt t="51865" x="2089150" y="2281238"/>
          <p14:tracePt t="51869" x="2081213" y="2281238"/>
          <p14:tracePt t="51882" x="2033588" y="2281238"/>
          <p14:tracePt t="51883" x="2025650" y="2281238"/>
          <p14:tracePt t="51887" x="2017713" y="2273300"/>
          <p14:tracePt t="51889" x="2009775" y="2273300"/>
          <p14:tracePt t="51891" x="1993900" y="2273300"/>
          <p14:tracePt t="51895" x="1978025" y="2273300"/>
          <p14:tracePt t="51898" x="1970088" y="2273300"/>
          <p14:tracePt t="51899" x="1962150" y="2273300"/>
          <p14:tracePt t="51901" x="1954213" y="2273300"/>
          <p14:tracePt t="51903" x="1946275" y="2273300"/>
          <p14:tracePt t="51905" x="1938338" y="2273300"/>
          <p14:tracePt t="51907" x="1930400" y="2273300"/>
          <p14:tracePt t="51909" x="1912938" y="2273300"/>
          <p14:tracePt t="51912" x="1905000" y="2273300"/>
          <p14:tracePt t="51913" x="1897063" y="2273300"/>
          <p14:tracePt t="51915" x="1889125" y="2273300"/>
          <p14:tracePt t="51917" x="1873250" y="2273300"/>
          <p14:tracePt t="51919" x="1865313" y="2273300"/>
          <p14:tracePt t="51921" x="1857375" y="2273300"/>
          <p14:tracePt t="51923" x="1841500" y="2265363"/>
          <p14:tracePt t="51925" x="1833563" y="2265363"/>
          <p14:tracePt t="51928" x="1825625" y="2265363"/>
          <p14:tracePt t="51930" x="1809750" y="2265363"/>
          <p14:tracePt t="51931" x="1801813" y="2265363"/>
          <p14:tracePt t="51933" x="1793875" y="2273300"/>
          <p14:tracePt t="51935" x="1785938" y="2273300"/>
          <p14:tracePt t="51937" x="1770063" y="2273300"/>
          <p14:tracePt t="51939" x="1762125" y="2273300"/>
          <p14:tracePt t="51941" x="1754188" y="2273300"/>
          <p14:tracePt t="51945" x="1730375" y="2273300"/>
          <p14:tracePt t="51947" x="1722438" y="2273300"/>
          <p14:tracePt t="51949" x="1714500" y="2273300"/>
          <p14:tracePt t="51951" x="1706563" y="2273300"/>
          <p14:tracePt t="51953" x="1698625" y="2273300"/>
          <p14:tracePt t="51955" x="1682750" y="2281238"/>
          <p14:tracePt t="51957" x="1674813" y="2281238"/>
          <p14:tracePt t="51959" x="1666875" y="2281238"/>
          <p14:tracePt t="51962" x="1658938" y="2281238"/>
          <p14:tracePt t="51966" x="1651000" y="2281238"/>
          <p14:tracePt t="51967" x="1643063" y="2281238"/>
          <p14:tracePt t="51969" x="1635125" y="2289175"/>
          <p14:tracePt t="51971" x="1627188" y="2289175"/>
          <p14:tracePt t="51975" x="1619250" y="2289175"/>
          <p14:tracePt t="51978" x="1611313" y="2289175"/>
          <p14:tracePt t="51981" x="1603375" y="2297113"/>
          <p14:tracePt t="51987" x="1595438" y="2297113"/>
          <p14:tracePt t="51995" x="1587500" y="2305050"/>
          <p14:tracePt t="52001" x="1579563" y="2305050"/>
          <p14:tracePt t="52009" x="1571625" y="2305050"/>
          <p14:tracePt t="52015" x="1571625" y="2312988"/>
          <p14:tracePt t="52017" x="1562100" y="2312988"/>
          <p14:tracePt t="52023" x="1554163" y="2312988"/>
          <p14:tracePt t="52028" x="1554163" y="2320925"/>
          <p14:tracePt t="52031" x="1546225" y="2320925"/>
          <p14:tracePt t="52033" x="1538288" y="2320925"/>
          <p14:tracePt t="52037" x="1530350" y="2328863"/>
          <p14:tracePt t="52039" x="1522413" y="2328863"/>
          <p14:tracePt t="52046" x="1514475" y="2336800"/>
          <p14:tracePt t="52047" x="1506538" y="2336800"/>
          <p14:tracePt t="52049" x="1498600" y="2336800"/>
          <p14:tracePt t="52053" x="1490663" y="2344738"/>
          <p14:tracePt t="52055" x="1482725" y="2344738"/>
          <p14:tracePt t="52057" x="1474788" y="2344738"/>
          <p14:tracePt t="52061" x="1466850" y="2352675"/>
          <p14:tracePt t="52064" x="1458913" y="2352675"/>
          <p14:tracePt t="52065" x="1450975" y="2352675"/>
          <p14:tracePt t="52067" x="1443038" y="2352675"/>
          <p14:tracePt t="52069" x="1435100" y="2360613"/>
          <p14:tracePt t="52071" x="1427163" y="2360613"/>
          <p14:tracePt t="52073" x="1419225" y="2360613"/>
          <p14:tracePt t="52075" x="1411288" y="2368550"/>
          <p14:tracePt t="52078" x="1403350" y="2368550"/>
          <p14:tracePt t="52081" x="1395413" y="2368550"/>
          <p14:tracePt t="52082" x="1387475" y="2376488"/>
          <p14:tracePt t="52083" x="1371600" y="2376488"/>
          <p14:tracePt t="52087" x="1355725" y="2384425"/>
          <p14:tracePt t="52089" x="1347788" y="2384425"/>
          <p14:tracePt t="52091" x="1339850" y="2384425"/>
          <p14:tracePt t="52095" x="1323975" y="2392363"/>
          <p14:tracePt t="52098" x="1300163" y="2400300"/>
          <p14:tracePt t="52099" x="1292225" y="2400300"/>
          <p14:tracePt t="52101" x="1284288" y="2400300"/>
          <p14:tracePt t="52103" x="1268413" y="2408238"/>
          <p14:tracePt t="52105" x="1260475" y="2408238"/>
          <p14:tracePt t="52107" x="1244600" y="2416175"/>
          <p14:tracePt t="52109" x="1236663" y="2416175"/>
          <p14:tracePt t="52112" x="1220788" y="2424113"/>
          <p14:tracePt t="52115" x="1203325" y="2432050"/>
          <p14:tracePt t="52117" x="1187450" y="2432050"/>
          <p14:tracePt t="52119" x="1179513" y="2432050"/>
          <p14:tracePt t="52121" x="1171575" y="2439988"/>
          <p14:tracePt t="52123" x="1155700" y="2439988"/>
          <p14:tracePt t="52125" x="1147763" y="2447925"/>
          <p14:tracePt t="52128" x="1139825" y="2447925"/>
          <p14:tracePt t="52130" x="1123950" y="2447925"/>
          <p14:tracePt t="52134" x="1108075" y="2455863"/>
          <p14:tracePt t="52135" x="1100138" y="2463800"/>
          <p14:tracePt t="52137" x="1092200" y="2463800"/>
          <p14:tracePt t="52139" x="1084263" y="2471738"/>
          <p14:tracePt t="52141" x="1076325" y="2471738"/>
          <p14:tracePt t="52144" x="1060450" y="2479675"/>
          <p14:tracePt t="52147" x="1052513" y="2479675"/>
          <p14:tracePt t="52149" x="1044575" y="2487613"/>
          <p14:tracePt t="52151" x="1036638" y="2487613"/>
          <p14:tracePt t="52153" x="1028700" y="2487613"/>
          <p14:tracePt t="52155" x="1020763" y="2495550"/>
          <p14:tracePt t="52157" x="1012825" y="2495550"/>
          <p14:tracePt t="52159" x="1004888" y="2503488"/>
          <p14:tracePt t="52162" x="996950" y="2503488"/>
          <p14:tracePt t="52164" x="989013" y="2511425"/>
          <p14:tracePt t="52166" x="981075" y="2511425"/>
          <p14:tracePt t="52169" x="965200" y="2519363"/>
          <p14:tracePt t="52173" x="957263" y="2519363"/>
          <p14:tracePt t="52175" x="949325" y="2527300"/>
          <p14:tracePt t="52178" x="941388" y="2527300"/>
          <p14:tracePt t="52179" x="941388" y="2535238"/>
          <p14:tracePt t="52182" x="933450" y="2535238"/>
          <p14:tracePt t="52184" x="925513" y="2535238"/>
          <p14:tracePt t="52185" x="925513" y="2543175"/>
          <p14:tracePt t="52187" x="917575" y="2543175"/>
          <p14:tracePt t="52189" x="909638" y="2543175"/>
          <p14:tracePt t="52191" x="909638" y="2551113"/>
          <p14:tracePt t="52193" x="901700" y="2551113"/>
          <p14:tracePt t="52196" x="901700" y="2559050"/>
          <p14:tracePt t="52198" x="893763" y="2559050"/>
          <p14:tracePt t="52202" x="885825" y="2566988"/>
          <p14:tracePt t="52212" x="877888" y="2566988"/>
          <p14:tracePt t="52216" x="877888" y="2576513"/>
          <p14:tracePt t="52567" x="877888" y="2566988"/>
          <p14:tracePt t="52629" x="877888" y="2559050"/>
          <p14:tracePt t="52653" x="885825" y="2559050"/>
          <p14:tracePt t="52683" x="885825" y="2551113"/>
          <p14:tracePt t="54668" x="885825" y="2559050"/>
          <p14:tracePt t="54727" x="885825" y="2566988"/>
          <p14:tracePt t="54733" x="885825" y="2576513"/>
          <p14:tracePt t="54737" x="885825" y="2584450"/>
          <p14:tracePt t="54745" x="885825" y="2592388"/>
          <p14:tracePt t="54749" x="877888" y="2600325"/>
          <p14:tracePt t="54757" x="877888" y="2608263"/>
          <p14:tracePt t="54763" x="877888" y="2616200"/>
          <p14:tracePt t="54771" x="877888" y="2624138"/>
          <p14:tracePt t="54778" x="877888" y="2632075"/>
          <p14:tracePt t="54783" x="877888" y="2640013"/>
          <p14:tracePt t="54789" x="877888" y="2647950"/>
          <p14:tracePt t="54797" x="877888" y="2655888"/>
          <p14:tracePt t="54807" x="877888" y="2663825"/>
          <p14:tracePt t="54821" x="877888" y="2671763"/>
          <p14:tracePt t="54835" x="877888" y="2679700"/>
          <p14:tracePt t="54851" x="877888" y="2687638"/>
          <p14:tracePt t="54869" x="877888" y="2695575"/>
          <p14:tracePt t="55549" x="877888" y="2687638"/>
          <p14:tracePt t="55550" x="885825" y="2687638"/>
          <p14:tracePt t="55556" x="885825" y="2679700"/>
          <p14:tracePt t="55564" x="885825" y="2671763"/>
          <p14:tracePt t="55572" x="885825" y="2663825"/>
          <p14:tracePt t="55578" x="893763" y="2663825"/>
          <p14:tracePt t="55583" x="893763" y="2655888"/>
          <p14:tracePt t="55591" x="893763" y="2647950"/>
          <p14:tracePt t="55596" x="901700" y="2647950"/>
          <p14:tracePt t="55597" x="901700" y="2640013"/>
          <p14:tracePt t="55603" x="901700" y="2632075"/>
          <p14:tracePt t="55609" x="909638" y="2632075"/>
          <p14:tracePt t="55612" x="909638" y="2624138"/>
          <p14:tracePt t="55617" x="909638" y="2616200"/>
          <p14:tracePt t="55625" x="917575" y="2608263"/>
          <p14:tracePt t="55636" x="917575" y="2600325"/>
          <p14:tracePt t="55646" x="917575" y="2592388"/>
          <p14:tracePt t="55647" x="925513" y="2592388"/>
          <p14:tracePt t="55655" x="925513" y="2584450"/>
          <p14:tracePt t="55665" x="925513" y="2576513"/>
          <p14:tracePt t="55675" x="925513" y="2566988"/>
          <p14:tracePt t="55678" x="933450" y="2566988"/>
          <p14:tracePt t="55685" x="933450" y="2559050"/>
          <p14:tracePt t="55694" x="933450" y="2551113"/>
          <p14:tracePt t="55703" x="933450" y="2543175"/>
          <p14:tracePt t="55707" x="941388" y="2543175"/>
          <p14:tracePt t="55713" x="941388" y="2535238"/>
          <p14:tracePt t="55725" x="941388" y="2527300"/>
          <p14:tracePt t="55743" x="941388" y="2519363"/>
          <p14:tracePt t="55760" x="941388" y="2511425"/>
          <p14:tracePt t="55775" x="941388" y="2503488"/>
          <p14:tracePt t="55795" x="941388" y="2495550"/>
          <p14:tracePt t="55901" x="933450" y="2495550"/>
          <p14:tracePt t="55917" x="925513" y="2503488"/>
          <p14:tracePt t="55925" x="917575" y="2503488"/>
          <p14:tracePt t="55933" x="909638" y="2503488"/>
          <p14:tracePt t="55937" x="909638" y="2511425"/>
          <p14:tracePt t="55949" x="901700" y="2511425"/>
          <p14:tracePt t="56013" x="901700" y="2519363"/>
          <p14:tracePt t="56090" x="909638" y="2519363"/>
          <p14:tracePt t="56099" x="909638" y="2527300"/>
          <p14:tracePt t="56115" x="909638" y="2535238"/>
          <p14:tracePt t="56129" x="909638" y="2543175"/>
          <p14:tracePt t="56141" x="909638" y="2551113"/>
          <p14:tracePt t="56267" x="917575" y="2551113"/>
          <p14:tracePt t="56273" x="917575" y="2559050"/>
          <p14:tracePt t="56286" x="925513" y="2559050"/>
          <p14:tracePt t="56295" x="933450" y="2559050"/>
          <p14:tracePt t="56303" x="941388" y="2559050"/>
          <p14:tracePt t="56309" x="949325" y="2559050"/>
          <p14:tracePt t="56315" x="957263" y="2559050"/>
          <p14:tracePt t="56317" x="957263" y="2566988"/>
          <p14:tracePt t="56321" x="965200" y="2566988"/>
          <p14:tracePt t="56329" x="973138" y="2566988"/>
          <p14:tracePt t="56335" x="981075" y="2566988"/>
          <p14:tracePt t="56346" x="989013" y="2566988"/>
          <p14:tracePt t="56371" x="996950" y="2566988"/>
          <p14:tracePt t="56381" x="996950" y="2559050"/>
          <p14:tracePt t="56407" x="1004888" y="2559050"/>
          <p14:tracePt t="56479" x="996950" y="2559050"/>
          <p14:tracePt t="56482" x="996950" y="2551113"/>
          <p14:tracePt t="56527" x="996950" y="2543175"/>
          <p14:tracePt t="56535" x="989013" y="2543175"/>
          <p14:tracePt t="56555" x="981075" y="2535238"/>
          <p14:tracePt t="56567" x="973138" y="2535238"/>
          <p14:tracePt t="56578" x="965200" y="2535238"/>
          <p14:tracePt t="56587" x="957263" y="2535238"/>
          <p14:tracePt t="56595" x="949325" y="2535238"/>
          <p14:tracePt t="56599" x="941388" y="2535238"/>
          <p14:tracePt t="56603" x="933450" y="2535238"/>
          <p14:tracePt t="56611" x="925513" y="2535238"/>
          <p14:tracePt t="56614" x="917575" y="2543175"/>
          <p14:tracePt t="56617" x="909638" y="2543175"/>
          <p14:tracePt t="56623" x="901700" y="2543175"/>
          <p14:tracePt t="56628" x="893763" y="2543175"/>
          <p14:tracePt t="56631" x="885825" y="2551113"/>
          <p14:tracePt t="56635" x="877888" y="2551113"/>
          <p14:tracePt t="56639" x="868363" y="2551113"/>
          <p14:tracePt t="56645" x="852488" y="2551113"/>
          <p14:tracePt t="56649" x="844550" y="2559050"/>
          <p14:tracePt t="56653" x="836613" y="2559050"/>
          <p14:tracePt t="56657" x="828675" y="2559050"/>
          <p14:tracePt t="56662" x="820738" y="2559050"/>
          <p14:tracePt t="56665" x="812800" y="2559050"/>
          <p14:tracePt t="56667" x="812800" y="2566988"/>
          <p14:tracePt t="56671" x="804863" y="2566988"/>
          <p14:tracePt t="56675" x="796925" y="2566988"/>
          <p14:tracePt t="56681" x="788988" y="2566988"/>
          <p14:tracePt t="56687" x="781050" y="2566988"/>
          <p14:tracePt t="56695" x="773113" y="2566988"/>
          <p14:tracePt t="56705" x="765175" y="2566988"/>
          <p14:tracePt t="56707" x="765175" y="2576513"/>
          <p14:tracePt t="56769" x="757238" y="2576513"/>
          <p14:tracePt t="56781" x="749300" y="2576513"/>
          <p14:tracePt t="56787" x="741363" y="2576513"/>
          <p14:tracePt t="56795" x="733425" y="2576513"/>
          <p14:tracePt t="56801" x="725488" y="2576513"/>
          <p14:tracePt t="56809" x="717550" y="2576513"/>
          <p14:tracePt t="56817" x="709613" y="2576513"/>
          <p14:tracePt t="56831" x="701675" y="2576513"/>
          <p14:tracePt t="56844" x="693738" y="2576513"/>
          <p14:tracePt t="56849" x="693738" y="2584450"/>
          <p14:tracePt t="56853" x="685800" y="2584450"/>
          <p14:tracePt t="56863" x="677863" y="2584450"/>
          <p14:tracePt t="56871" x="677863" y="2592388"/>
          <p14:tracePt t="56873" x="669925" y="2592388"/>
          <p14:tracePt t="56896" x="646113" y="2608263"/>
          <p14:tracePt t="56899" x="646113" y="2616200"/>
          <p14:tracePt t="56901" x="638175" y="2616200"/>
          <p14:tracePt t="56903" x="638175" y="2624138"/>
          <p14:tracePt t="56909" x="630238" y="2632075"/>
          <p14:tracePt t="56913" x="630238" y="2640013"/>
          <p14:tracePt t="56915" x="622300" y="2640013"/>
          <p14:tracePt t="56917" x="622300" y="2647950"/>
          <p14:tracePt t="56921" x="614363" y="2647950"/>
          <p14:tracePt t="56923" x="614363" y="2655888"/>
          <p14:tracePt t="56928" x="606425" y="2663825"/>
          <p14:tracePt t="56930" x="606425" y="2671763"/>
          <p14:tracePt t="56933" x="598488" y="2679700"/>
          <p14:tracePt t="56937" x="598488" y="2687638"/>
          <p14:tracePt t="56939" x="590550" y="2687638"/>
          <p14:tracePt t="56941" x="590550" y="2695575"/>
          <p14:tracePt t="56944" x="590550" y="2703513"/>
          <p14:tracePt t="56947" x="582613" y="2711450"/>
          <p14:tracePt t="56951" x="582613" y="2719388"/>
          <p14:tracePt t="56953" x="574675" y="2719388"/>
          <p14:tracePt t="56955" x="574675" y="2727325"/>
          <p14:tracePt t="56957" x="574675" y="2735263"/>
          <p14:tracePt t="56961" x="566738" y="2743200"/>
          <p14:tracePt t="56965" x="566738" y="2751138"/>
          <p14:tracePt t="56967" x="558800" y="2751138"/>
          <p14:tracePt t="56969" x="558800" y="2759075"/>
          <p14:tracePt t="56973" x="558800" y="2767013"/>
          <p14:tracePt t="56975" x="550863" y="2767013"/>
          <p14:tracePt t="56978" x="550863" y="2774950"/>
          <p14:tracePt t="56981" x="542925" y="2782888"/>
          <p14:tracePt t="56983" x="542925" y="2790825"/>
          <p14:tracePt t="56987" x="542925" y="2798763"/>
          <p14:tracePt t="56991" x="534988" y="2806700"/>
          <p14:tracePt t="56996" x="534988" y="2814638"/>
          <p14:tracePt t="56999" x="534988" y="2822575"/>
          <p14:tracePt t="57003" x="534988" y="2830513"/>
          <p14:tracePt t="57005" x="527050" y="2830513"/>
          <p14:tracePt t="57009" x="527050" y="2838450"/>
          <p14:tracePt t="57015" x="527050" y="2846388"/>
          <p14:tracePt t="57021" x="527050" y="2854325"/>
          <p14:tracePt t="57030" x="527050" y="2862263"/>
          <p14:tracePt t="57039" x="527050" y="2870200"/>
          <p14:tracePt t="57047" x="527050" y="2878138"/>
          <p14:tracePt t="57055" x="527050" y="2886075"/>
          <p14:tracePt t="57057" x="534988" y="2886075"/>
          <p14:tracePt t="57063" x="534988" y="2894013"/>
          <p14:tracePt t="57069" x="534988" y="2901950"/>
          <p14:tracePt t="57071" x="542925" y="2901950"/>
          <p14:tracePt t="57079" x="542925" y="2909888"/>
          <p14:tracePt t="57081" x="550863" y="2909888"/>
          <p14:tracePt t="57083" x="550863" y="2919413"/>
          <p14:tracePt t="57089" x="558800" y="2927350"/>
          <p14:tracePt t="57096" x="558800" y="2935288"/>
          <p14:tracePt t="57097" x="566738" y="2935288"/>
          <p14:tracePt t="57101" x="566738" y="2943225"/>
          <p14:tracePt t="57103" x="574675" y="2943225"/>
          <p14:tracePt t="57107" x="582613" y="2951163"/>
          <p14:tracePt t="57113" x="590550" y="2959100"/>
          <p14:tracePt t="57117" x="598488" y="2967038"/>
          <p14:tracePt t="57122" x="606425" y="2967038"/>
          <p14:tracePt t="57123" x="606425" y="2974975"/>
          <p14:tracePt t="57125" x="614363" y="2974975"/>
          <p14:tracePt t="57128" x="614363" y="2982913"/>
          <p14:tracePt t="57131" x="630238" y="2982913"/>
          <p14:tracePt t="57133" x="630238" y="2990850"/>
          <p14:tracePt t="57135" x="638175" y="2990850"/>
          <p14:tracePt t="57139" x="646113" y="2998788"/>
          <p14:tracePt t="57141" x="654050" y="2998788"/>
          <p14:tracePt t="57145" x="661988" y="2998788"/>
          <p14:tracePt t="57147" x="669925" y="3006725"/>
          <p14:tracePt t="57149" x="677863" y="3006725"/>
          <p14:tracePt t="57151" x="677863" y="3014663"/>
          <p14:tracePt t="57153" x="685800" y="3014663"/>
          <p14:tracePt t="57155" x="693738" y="3014663"/>
          <p14:tracePt t="57157" x="693738" y="3022600"/>
          <p14:tracePt t="57159" x="701675" y="3022600"/>
          <p14:tracePt t="57161" x="709613" y="3022600"/>
          <p14:tracePt t="57163" x="717550" y="3022600"/>
          <p14:tracePt t="57165" x="717550" y="3030538"/>
          <p14:tracePt t="57167" x="725488" y="3030538"/>
          <p14:tracePt t="57169" x="733425" y="3030538"/>
          <p14:tracePt t="57171" x="741363" y="3030538"/>
          <p14:tracePt t="57173" x="741363" y="3038475"/>
          <p14:tracePt t="57175" x="749300" y="3038475"/>
          <p14:tracePt t="57178" x="757238" y="3038475"/>
          <p14:tracePt t="57181" x="765175" y="3038475"/>
          <p14:tracePt t="57183" x="773113" y="3046413"/>
          <p14:tracePt t="57187" x="781050" y="3046413"/>
          <p14:tracePt t="57191" x="788988" y="3054350"/>
          <p14:tracePt t="57194" x="796925" y="3054350"/>
          <p14:tracePt t="57197" x="804863" y="3054350"/>
          <p14:tracePt t="57199" x="812800" y="3062288"/>
          <p14:tracePt t="57203" x="820738" y="3062288"/>
          <p14:tracePt t="57207" x="828675" y="3070225"/>
          <p14:tracePt t="57211" x="836613" y="3070225"/>
          <p14:tracePt t="57215" x="844550" y="3078163"/>
          <p14:tracePt t="57219" x="852488" y="3078163"/>
          <p14:tracePt t="57221" x="852488" y="3086100"/>
          <p14:tracePt t="57223" x="860425" y="3086100"/>
          <p14:tracePt t="57228" x="868363" y="3094038"/>
          <p14:tracePt t="57231" x="877888" y="3094038"/>
          <p14:tracePt t="57235" x="885825" y="3101975"/>
          <p14:tracePt t="57239" x="893763" y="3101975"/>
          <p14:tracePt t="57241" x="893763" y="3109913"/>
          <p14:tracePt t="57244" x="901700" y="3109913"/>
          <p14:tracePt t="57248" x="901700" y="3117850"/>
          <p14:tracePt t="57249" x="909638" y="3117850"/>
          <p14:tracePt t="57253" x="917575" y="3125788"/>
          <p14:tracePt t="57257" x="925513" y="3125788"/>
          <p14:tracePt t="57259" x="925513" y="3133725"/>
          <p14:tracePt t="57262" x="933450" y="3133725"/>
          <p14:tracePt t="57265" x="941388" y="3141663"/>
          <p14:tracePt t="57269" x="949325" y="3141663"/>
          <p14:tracePt t="57271" x="957263" y="3149600"/>
          <p14:tracePt t="57275" x="965200" y="3149600"/>
          <p14:tracePt t="57278" x="965200" y="3157538"/>
          <p14:tracePt t="57282" x="981075" y="3165475"/>
          <p14:tracePt t="57285" x="989013" y="3165475"/>
          <p14:tracePt t="57287" x="989013" y="3173413"/>
          <p14:tracePt t="57289" x="996950" y="3173413"/>
          <p14:tracePt t="57291" x="1004888" y="3173413"/>
          <p14:tracePt t="57295" x="1012825" y="3181350"/>
          <p14:tracePt t="57299" x="1020763" y="3181350"/>
          <p14:tracePt t="57301" x="1028700" y="3189288"/>
          <p14:tracePt t="57305" x="1036638" y="3189288"/>
          <p14:tracePt t="57307" x="1044575" y="3189288"/>
          <p14:tracePt t="57309" x="1044575" y="3197225"/>
          <p14:tracePt t="57312" x="1052513" y="3197225"/>
          <p14:tracePt t="57315" x="1060450" y="3197225"/>
          <p14:tracePt t="57319" x="1068388" y="3205163"/>
          <p14:tracePt t="57321" x="1076325" y="3205163"/>
          <p14:tracePt t="57325" x="1084263" y="3205163"/>
          <p14:tracePt t="57330" x="1092200" y="3205163"/>
          <p14:tracePt t="57333" x="1100138" y="3205163"/>
          <p14:tracePt t="57335" x="1108075" y="3205163"/>
          <p14:tracePt t="57339" x="1116013" y="3205163"/>
          <p14:tracePt t="57341" x="1123950" y="3213100"/>
          <p14:tracePt t="57345" x="1131888" y="3213100"/>
          <p14:tracePt t="57348" x="1139825" y="3213100"/>
          <p14:tracePt t="57350" x="1147763" y="3213100"/>
          <p14:tracePt t="57353" x="1155700" y="3213100"/>
          <p14:tracePt t="57355" x="1163638" y="3213100"/>
          <p14:tracePt t="57359" x="1171575" y="3213100"/>
          <p14:tracePt t="57362" x="1179513" y="3213100"/>
          <p14:tracePt t="57365" x="1187450" y="3213100"/>
          <p14:tracePt t="57369" x="1195388" y="3205163"/>
          <p14:tracePt t="57373" x="1203325" y="3205163"/>
          <p14:tracePt t="57378" x="1211263" y="3205163"/>
          <p14:tracePt t="57380" x="1220788" y="3205163"/>
          <p14:tracePt t="57383" x="1228725" y="3205163"/>
          <p14:tracePt t="57387" x="1236663" y="3205163"/>
          <p14:tracePt t="57391" x="1244600" y="3205163"/>
          <p14:tracePt t="57395" x="1252538" y="3205163"/>
          <p14:tracePt t="57401" x="1260475" y="3205163"/>
          <p14:tracePt t="57407" x="1268413" y="3205163"/>
          <p14:tracePt t="57415" x="1276350" y="3205163"/>
          <p14:tracePt t="57429" x="1276350" y="3197225"/>
          <p14:tracePt t="57431" x="1284288" y="3197225"/>
          <p14:tracePt t="57495" x="1292225" y="3189288"/>
          <p14:tracePt t="57511" x="1292225" y="3181350"/>
          <p14:tracePt t="57515" x="1300163" y="3181350"/>
          <p14:tracePt t="57529" x="1300163" y="3173413"/>
          <p14:tracePt t="57539" x="1308100" y="3173413"/>
          <p14:tracePt t="57545" x="1308100" y="3165475"/>
          <p14:tracePt t="57562" x="1316038" y="3165475"/>
          <p14:tracePt t="57565" x="1316038" y="3157538"/>
          <p14:tracePt t="57631" x="1316038" y="3149600"/>
          <p14:tracePt t="57639" x="1323975" y="3149600"/>
          <p14:tracePt t="57667" x="1316038" y="3149600"/>
          <p14:tracePt t="57727" x="1316038" y="3141663"/>
          <p14:tracePt t="57811" x="1308100" y="3141663"/>
          <p14:tracePt t="57863" x="1308100" y="3133725"/>
          <p14:tracePt t="61813" x="1308100" y="3141663"/>
          <p14:tracePt t="61833" x="1316038" y="3141663"/>
          <p14:tracePt t="61851" x="1316038" y="3149600"/>
          <p14:tracePt t="61861" x="1323975" y="3149600"/>
          <p14:tracePt t="61864" x="1323975" y="3157538"/>
          <p14:tracePt t="61867" x="1331913" y="3165475"/>
          <p14:tracePt t="61869" x="1331913" y="3173413"/>
          <p14:tracePt t="61872" x="1339850" y="3173413"/>
          <p14:tracePt t="61873" x="1339850" y="3181350"/>
          <p14:tracePt t="61875" x="1347788" y="3189288"/>
          <p14:tracePt t="61878" x="1347788" y="3197225"/>
          <p14:tracePt t="61881" x="1355725" y="3205163"/>
          <p14:tracePt t="61898" x="1395413" y="3252788"/>
          <p14:tracePt t="61900" x="1403350" y="3262313"/>
          <p14:tracePt t="61901" x="1403350" y="3270250"/>
          <p14:tracePt t="61903" x="1411288" y="3278188"/>
          <p14:tracePt t="61907" x="1419225" y="3286125"/>
          <p14:tracePt t="61909" x="1419225" y="3294063"/>
          <p14:tracePt t="61911" x="1427163" y="3294063"/>
          <p14:tracePt t="61913" x="1427163" y="3302000"/>
          <p14:tracePt t="61915" x="1435100" y="3309938"/>
          <p14:tracePt t="61917" x="1435100" y="3317875"/>
          <p14:tracePt t="61919" x="1443038" y="3325813"/>
          <p14:tracePt t="61923" x="1450975" y="3333750"/>
          <p14:tracePt t="61925" x="1450975" y="3341688"/>
          <p14:tracePt t="61928" x="1458913" y="3349625"/>
          <p14:tracePt t="61931" x="1466850" y="3357563"/>
          <p14:tracePt t="61933" x="1466850" y="3365500"/>
          <p14:tracePt t="61935" x="1474788" y="3373438"/>
          <p14:tracePt t="61939" x="1482725" y="3381375"/>
          <p14:tracePt t="61941" x="1482725" y="3389313"/>
          <p14:tracePt t="61943" x="1490663" y="3389313"/>
          <p14:tracePt t="61944" x="1490663" y="3397250"/>
          <p14:tracePt t="61946" x="1490663" y="3405188"/>
          <p14:tracePt t="61948" x="1498600" y="3405188"/>
          <p14:tracePt t="61950" x="1498600" y="3413125"/>
          <p14:tracePt t="61954" x="1506538" y="3421063"/>
          <p14:tracePt t="61956" x="1506538" y="3429000"/>
          <p14:tracePt t="61961" x="1514475" y="3436938"/>
          <p14:tracePt t="61964" x="1514475" y="3444875"/>
          <p14:tracePt t="61966" x="1522413" y="3444875"/>
          <p14:tracePt t="61968" x="1522413" y="3452813"/>
          <p14:tracePt t="61972" x="1530350" y="3452813"/>
          <p14:tracePt t="61974" x="1530350" y="3460750"/>
          <p14:tracePt t="61978" x="1530350" y="3468688"/>
          <p14:tracePt t="61980" x="1538288" y="3468688"/>
          <p14:tracePt t="61984" x="1538288" y="3476625"/>
          <p14:tracePt t="61986" x="1546225" y="3476625"/>
          <p14:tracePt t="61988" x="1546225" y="3484563"/>
          <p14:tracePt t="61994" x="1554163" y="3484563"/>
          <p14:tracePt t="61996" x="1554163" y="3492500"/>
          <p14:tracePt t="62006" x="1562100" y="3500438"/>
          <p14:tracePt t="62157" x="1562100" y="3508375"/>
          <p14:tracePt t="62162" x="1571625" y="3508375"/>
          <p14:tracePt t="62164" x="1571625" y="3516313"/>
          <p14:tracePt t="62167" x="1579563" y="3524250"/>
          <p14:tracePt t="62171" x="1579563" y="3532188"/>
          <p14:tracePt t="62175" x="1587500" y="3532188"/>
          <p14:tracePt t="62178" x="1587500" y="3540125"/>
          <p14:tracePt t="62181" x="1595438" y="3548063"/>
          <p14:tracePt t="62187" x="1595438" y="3556000"/>
          <p14:tracePt t="62189" x="1603375" y="3556000"/>
          <p14:tracePt t="62195" x="1611313" y="3563938"/>
          <p14:tracePt t="62199" x="1619250" y="3571875"/>
          <p14:tracePt t="62203" x="1619250" y="3579813"/>
          <p14:tracePt t="62205" x="1627188" y="3579813"/>
          <p14:tracePt t="62209" x="1635125" y="3587750"/>
          <p14:tracePt t="62212" x="1643063" y="3587750"/>
          <p14:tracePt t="62215" x="1651000" y="3595688"/>
          <p14:tracePt t="62217" x="1658938" y="3595688"/>
          <p14:tracePt t="62219" x="1658938" y="3605213"/>
          <p14:tracePt t="62221" x="1666875" y="3605213"/>
          <p14:tracePt t="62223" x="1674813" y="3605213"/>
          <p14:tracePt t="62225" x="1682750" y="3613150"/>
          <p14:tracePt t="62231" x="1690688" y="3621088"/>
          <p14:tracePt t="62234" x="1706563" y="3621088"/>
          <p14:tracePt t="62235" x="1706563" y="3629025"/>
          <p14:tracePt t="62237" x="1714500" y="3629025"/>
          <p14:tracePt t="62239" x="1722438" y="3629025"/>
          <p14:tracePt t="62241" x="1730375" y="3636963"/>
          <p14:tracePt t="62244" x="1738313" y="3636963"/>
          <p14:tracePt t="62247" x="1746250" y="3644900"/>
          <p14:tracePt t="62249" x="1754188" y="3644900"/>
          <p14:tracePt t="62251" x="1762125" y="3644900"/>
          <p14:tracePt t="62253" x="1770063" y="3652838"/>
          <p14:tracePt t="62255" x="1778000" y="3652838"/>
          <p14:tracePt t="62259" x="1785938" y="3652838"/>
          <p14:tracePt t="62262" x="1793875" y="3660775"/>
          <p14:tracePt t="62266" x="1809750" y="3660775"/>
          <p14:tracePt t="62267" x="1817688" y="3660775"/>
          <p14:tracePt t="62269" x="1825625" y="3668713"/>
          <p14:tracePt t="62271" x="1833563" y="3668713"/>
          <p14:tracePt t="62273" x="1841500" y="3668713"/>
          <p14:tracePt t="62275" x="1849438" y="3676650"/>
          <p14:tracePt t="62278" x="1857375" y="3676650"/>
          <p14:tracePt t="62282" x="1873250" y="3676650"/>
          <p14:tracePt t="62283" x="1881188" y="3684588"/>
          <p14:tracePt t="62285" x="1889125" y="3684588"/>
          <p14:tracePt t="62287" x="1897063" y="3684588"/>
          <p14:tracePt t="62289" x="1905000" y="3692525"/>
          <p14:tracePt t="62291" x="1912938" y="3692525"/>
          <p14:tracePt t="62295" x="1930400" y="3692525"/>
          <p14:tracePt t="62299" x="1954213" y="3700463"/>
          <p14:tracePt t="62301" x="1962150" y="3700463"/>
          <p14:tracePt t="62303" x="1970088" y="3700463"/>
          <p14:tracePt t="62305" x="1978025" y="3708400"/>
          <p14:tracePt t="62307" x="1985963" y="3708400"/>
          <p14:tracePt t="62309" x="1993900" y="3708400"/>
          <p14:tracePt t="62311" x="2009775" y="3716338"/>
          <p14:tracePt t="62314" x="2017713" y="3716338"/>
          <p14:tracePt t="62316" x="2025650" y="3716338"/>
          <p14:tracePt t="62317" x="2033588" y="3724275"/>
          <p14:tracePt t="62319" x="2041525" y="3724275"/>
          <p14:tracePt t="62321" x="2057400" y="3724275"/>
          <p14:tracePt t="62323" x="2065338" y="3732213"/>
          <p14:tracePt t="62325" x="2073275" y="3732213"/>
          <p14:tracePt t="62328" x="2081213" y="3732213"/>
          <p14:tracePt t="62331" x="2105025" y="3740150"/>
          <p14:tracePt t="62333" x="2112963" y="3740150"/>
          <p14:tracePt t="62335" x="2120900" y="3740150"/>
          <p14:tracePt t="62337" x="2128838" y="3748088"/>
          <p14:tracePt t="62339" x="2144713" y="3748088"/>
          <p14:tracePt t="62341" x="2152650" y="3748088"/>
          <p14:tracePt t="62345" x="2168525" y="3756025"/>
          <p14:tracePt t="62348" x="2176463" y="3756025"/>
          <p14:tracePt t="62349" x="2184400" y="3756025"/>
          <p14:tracePt t="62351" x="2192338" y="3763963"/>
          <p14:tracePt t="62353" x="2200275" y="3763963"/>
          <p14:tracePt t="62356" x="2208213" y="3763963"/>
          <p14:tracePt t="62358" x="2216150" y="3763963"/>
          <p14:tracePt t="62361" x="2224088" y="3771900"/>
          <p14:tracePt t="62363" x="2232025" y="3771900"/>
          <p14:tracePt t="62364" x="2239963" y="3771900"/>
          <p14:tracePt t="62368" x="2247900" y="3771900"/>
          <p14:tracePt t="62370" x="2247900" y="3779838"/>
          <p14:tracePt t="62372" x="2255838" y="3779838"/>
          <p14:tracePt t="62377" x="2265363" y="3779838"/>
          <p14:tracePt t="62382" x="2273300" y="3779838"/>
          <p14:tracePt t="62384" x="2273300" y="3787775"/>
          <p14:tracePt t="62390" x="2281238" y="3787775"/>
          <p14:tracePt t="62405" x="2289175" y="3787775"/>
          <p14:tracePt t="62407" x="2289175" y="3795713"/>
          <p14:tracePt t="62417" x="2297113" y="3795713"/>
          <p14:tracePt t="62421" x="2297113" y="3803650"/>
          <p14:tracePt t="62428" x="2305050" y="3803650"/>
          <p14:tracePt t="62430" x="2305050" y="3811588"/>
          <p14:tracePt t="62435" x="2312988" y="3811588"/>
          <p14:tracePt t="62437" x="2312988" y="3819525"/>
          <p14:tracePt t="62445" x="2320925" y="3827463"/>
          <p14:tracePt t="62453" x="2328863" y="3835400"/>
          <p14:tracePt t="62462" x="2328863" y="3843338"/>
          <p14:tracePt t="62463" x="2336800" y="3843338"/>
          <p14:tracePt t="62471" x="2344738" y="3851275"/>
          <p14:tracePt t="62481" x="2352675" y="3859213"/>
          <p14:tracePt t="62489" x="2360613" y="3859213"/>
          <p14:tracePt t="62491" x="2360613" y="3867150"/>
          <p14:tracePt t="62499" x="2368550" y="3867150"/>
          <p14:tracePt t="62503" x="2368550" y="3875088"/>
          <p14:tracePt t="62865" x="2368550" y="3867150"/>
          <p14:tracePt t="62871" x="2368550" y="3859213"/>
          <p14:tracePt t="62879" x="2368550" y="3851275"/>
          <p14:tracePt t="62885" x="2368550" y="3843338"/>
          <p14:tracePt t="62899" x="2368550" y="3835400"/>
          <p14:tracePt t="62919" x="2368550" y="3827463"/>
          <p14:tracePt t="62947" x="2368550" y="3819525"/>
          <p14:tracePt t="62993" x="2368550" y="3811588"/>
          <p14:tracePt t="63011" x="2368550" y="3803650"/>
          <p14:tracePt t="63025" x="2368550" y="3795713"/>
          <p14:tracePt t="63031" x="2360613" y="3795713"/>
          <p14:tracePt t="63603" x="2360613" y="3787775"/>
          <p14:tracePt t="63619" x="2360613" y="3779838"/>
          <p14:tracePt t="63643" x="2360613" y="3771900"/>
          <p14:tracePt t="64143" x="2360613" y="3763963"/>
          <p14:tracePt t="64147" x="2368550" y="3763963"/>
          <p14:tracePt t="64153" x="2376488" y="3763963"/>
          <p14:tracePt t="64157" x="2384425" y="3763963"/>
          <p14:tracePt t="64161" x="2392363" y="3763963"/>
          <p14:tracePt t="64165" x="2400300" y="3763963"/>
          <p14:tracePt t="64167" x="2408238" y="3763963"/>
          <p14:tracePt t="64171" x="2416175" y="3763963"/>
          <p14:tracePt t="64175" x="2424113" y="3763963"/>
          <p14:tracePt t="64178" x="2424113" y="3756025"/>
          <p14:tracePt t="64179" x="2432050" y="3756025"/>
          <p14:tracePt t="64183" x="2439988" y="3756025"/>
          <p14:tracePt t="64187" x="2447925" y="3756025"/>
          <p14:tracePt t="64189" x="2455863" y="3756025"/>
          <p14:tracePt t="64195" x="2471738" y="3756025"/>
          <p14:tracePt t="64199" x="2479675" y="3756025"/>
          <p14:tracePt t="64201" x="2487613" y="3756025"/>
          <p14:tracePt t="64205" x="2495550" y="3756025"/>
          <p14:tracePt t="64207" x="2503488" y="3756025"/>
          <p14:tracePt t="64212" x="2511425" y="3756025"/>
          <p14:tracePt t="64213" x="2519363" y="3756025"/>
          <p14:tracePt t="64215" x="2527300" y="3756025"/>
          <p14:tracePt t="64219" x="2535238" y="3756025"/>
          <p14:tracePt t="64221" x="2543175" y="3756025"/>
          <p14:tracePt t="64225" x="2551113" y="3756025"/>
          <p14:tracePt t="64228" x="2559050" y="3756025"/>
          <p14:tracePt t="64231" x="2566988" y="3756025"/>
          <p14:tracePt t="64233" x="2574925" y="3756025"/>
          <p14:tracePt t="64237" x="2582863" y="3756025"/>
          <p14:tracePt t="64239" x="2590800" y="3756025"/>
          <p14:tracePt t="64245" x="2598738" y="3756025"/>
          <p14:tracePt t="64247" x="2606675" y="3756025"/>
          <p14:tracePt t="64251" x="2616200" y="3756025"/>
          <p14:tracePt t="64255" x="2624138" y="3756025"/>
          <p14:tracePt t="64259" x="2632075" y="3756025"/>
          <p14:tracePt t="64265" x="2640013" y="3756025"/>
          <p14:tracePt t="64271" x="2647950" y="3756025"/>
          <p14:tracePt t="64281" x="2647950" y="3763963"/>
          <p14:tracePt t="64283" x="2655888" y="3763963"/>
          <p14:tracePt t="64627" x="2663825" y="3771900"/>
          <p14:tracePt t="64641" x="2663825" y="3779838"/>
          <p14:tracePt t="64644" x="2671763" y="3779838"/>
          <p14:tracePt t="64653" x="2679700" y="3787775"/>
          <p14:tracePt t="64663" x="2687638" y="3795713"/>
          <p14:tracePt t="64678" x="2695575" y="3795713"/>
          <p14:tracePt t="64680" x="2695575" y="3803650"/>
          <p14:tracePt t="64701" x="2703513" y="3803650"/>
          <p14:tracePt t="64715" x="2703513" y="3811588"/>
          <p14:tracePt t="64829" x="2711450" y="3811588"/>
          <p14:tracePt t="64844" x="2719388" y="3811588"/>
          <p14:tracePt t="64848" x="2719388" y="3819525"/>
          <p14:tracePt t="64857" x="2727325" y="3819525"/>
          <p14:tracePt t="65401" x="2735263" y="3819525"/>
          <p14:tracePt t="65435" x="2743200" y="3819525"/>
          <p14:tracePt t="65445" x="2751138" y="3819525"/>
          <p14:tracePt t="65453" x="2759075" y="3819525"/>
          <p14:tracePt t="65461" x="2767013" y="3819525"/>
          <p14:tracePt t="65470" x="2774950" y="3819525"/>
          <p14:tracePt t="65478" x="2782888" y="3811588"/>
          <p14:tracePt t="65485" x="2790825" y="3811588"/>
          <p14:tracePt t="65495" x="2798763" y="3811588"/>
          <p14:tracePt t="65501" x="2806700" y="3811588"/>
          <p14:tracePt t="65509" x="2814638" y="3811588"/>
          <p14:tracePt t="65519" x="2822575" y="3811588"/>
          <p14:tracePt t="65523" x="2822575" y="3803650"/>
          <p14:tracePt t="65530" x="2830513" y="3803650"/>
          <p14:tracePt t="65535" x="2838450" y="3803650"/>
          <p14:tracePt t="65545" x="2846388" y="3803650"/>
          <p14:tracePt t="65549" x="2854325" y="3803650"/>
          <p14:tracePt t="65555" x="2862263" y="3803650"/>
          <p14:tracePt t="65559" x="2870200" y="3803650"/>
          <p14:tracePt t="65565" x="2878138" y="3803650"/>
          <p14:tracePt t="65567" x="2878138" y="3795713"/>
          <p14:tracePt t="65569" x="2886075" y="3795713"/>
          <p14:tracePt t="65573" x="2894013" y="3795713"/>
          <p14:tracePt t="65578" x="2901950" y="3795713"/>
          <p14:tracePt t="65581" x="2909888" y="3795713"/>
          <p14:tracePt t="65585" x="2917825" y="3795713"/>
          <p14:tracePt t="65587" x="2925763" y="3795713"/>
          <p14:tracePt t="65591" x="2933700" y="3787775"/>
          <p14:tracePt t="65596" x="2941638" y="3787775"/>
          <p14:tracePt t="65599" x="2949575" y="3787775"/>
          <p14:tracePt t="65603" x="2957513" y="3787775"/>
          <p14:tracePt t="65607" x="2967038" y="3787775"/>
          <p14:tracePt t="65611" x="2974975" y="3787775"/>
          <p14:tracePt t="65613" x="2974975" y="3779838"/>
          <p14:tracePt t="65615" x="2982913" y="3779838"/>
          <p14:tracePt t="65621" x="2990850" y="3779838"/>
          <p14:tracePt t="65628" x="2998788" y="3779838"/>
          <p14:tracePt t="65633" x="2998788" y="3771900"/>
          <p14:tracePt t="65637" x="3006725" y="3771900"/>
          <p14:tracePt t="67895" x="3006725" y="3779838"/>
          <p14:tracePt t="67901" x="2998788" y="3779838"/>
          <p14:tracePt t="67909" x="2990850" y="3787775"/>
          <p14:tracePt t="67913" x="2982913" y="3787775"/>
          <p14:tracePt t="67915" x="2974975" y="3795713"/>
          <p14:tracePt t="67917" x="2967038" y="3795713"/>
          <p14:tracePt t="67919" x="2957513" y="3803650"/>
          <p14:tracePt t="67921" x="2949575" y="3803650"/>
          <p14:tracePt t="67923" x="2941638" y="3803650"/>
          <p14:tracePt t="67925" x="2933700" y="3803650"/>
          <p14:tracePt t="67929" x="2925763" y="3811588"/>
          <p14:tracePt t="67931" x="2901950" y="3819525"/>
          <p14:tracePt t="67933" x="2894013" y="3819525"/>
          <p14:tracePt t="67935" x="2886075" y="3819525"/>
          <p14:tracePt t="67937" x="2878138" y="3827463"/>
          <p14:tracePt t="67939" x="2862263" y="3827463"/>
          <p14:tracePt t="67941" x="2854325" y="3835400"/>
          <p14:tracePt t="67945" x="2838450" y="3843338"/>
          <p14:tracePt t="67948" x="2830513" y="3843338"/>
          <p14:tracePt t="67949" x="2822575" y="3843338"/>
          <p14:tracePt t="67952" x="2814638" y="3851275"/>
          <p14:tracePt t="67953" x="2806700" y="3851275"/>
          <p14:tracePt t="67955" x="2798763" y="3851275"/>
          <p14:tracePt t="67957" x="2790825" y="3859213"/>
          <p14:tracePt t="67959" x="2782888" y="3859213"/>
          <p14:tracePt t="67961" x="2774950" y="3859213"/>
          <p14:tracePt t="67963" x="2767013" y="3867150"/>
          <p14:tracePt t="67968" x="2751138" y="3867150"/>
          <p14:tracePt t="67969" x="2743200" y="3867150"/>
          <p14:tracePt t="67971" x="2735263" y="3875088"/>
          <p14:tracePt t="67972" x="2727325" y="3875088"/>
          <p14:tracePt t="67974" x="2719388" y="3875088"/>
          <p14:tracePt t="67977" x="2711450" y="3875088"/>
          <p14:tracePt t="67978" x="2703513" y="3883025"/>
          <p14:tracePt t="67980" x="2695575" y="3883025"/>
          <p14:tracePt t="67982" x="2687638" y="3883025"/>
          <p14:tracePt t="67984" x="2679700" y="3883025"/>
          <p14:tracePt t="67986" x="2663825" y="3883025"/>
          <p14:tracePt t="67988" x="2655888" y="3883025"/>
          <p14:tracePt t="67990" x="2647950" y="3883025"/>
          <p14:tracePt t="67993" x="2632075" y="3883025"/>
          <p14:tracePt t="67995" x="2624138" y="3883025"/>
          <p14:tracePt t="67996" x="2606675" y="3883025"/>
          <p14:tracePt t="67998" x="2598738" y="3883025"/>
          <p14:tracePt t="68001" x="2582863" y="3883025"/>
          <p14:tracePt t="68002" x="2574925" y="3883025"/>
          <p14:tracePt t="68004" x="2559050" y="3883025"/>
          <p14:tracePt t="68006" x="2551113" y="3883025"/>
          <p14:tracePt t="68008" x="2535238" y="3883025"/>
          <p14:tracePt t="68011" x="2527300" y="3883025"/>
          <p14:tracePt t="68012" x="2511425" y="3883025"/>
          <p14:tracePt t="68014" x="2503488" y="3883025"/>
          <p14:tracePt t="68016" x="2487613" y="3883025"/>
          <p14:tracePt t="68018" x="2479675" y="3883025"/>
          <p14:tracePt t="68020" x="2463800" y="3883025"/>
          <p14:tracePt t="68022" x="2455863" y="3883025"/>
          <p14:tracePt t="68024" x="2447925" y="3883025"/>
          <p14:tracePt t="68027" x="2432050" y="3875088"/>
          <p14:tracePt t="68028" x="2424113" y="3875088"/>
          <p14:tracePt t="68030" x="2416175" y="3875088"/>
          <p14:tracePt t="68033" x="2408238" y="3875088"/>
          <p14:tracePt t="68034" x="2392363" y="3875088"/>
          <p14:tracePt t="68036" x="2384425" y="3875088"/>
          <p14:tracePt t="68038" x="2376488" y="3875088"/>
          <p14:tracePt t="68040" x="2360613" y="3867150"/>
          <p14:tracePt t="68044" x="2352675" y="3867150"/>
          <p14:tracePt t="68045" x="2344738" y="3867150"/>
          <p14:tracePt t="68046" x="2336800" y="3867150"/>
          <p14:tracePt t="68048" x="2320925" y="3867150"/>
          <p14:tracePt t="68050" x="2312988" y="3867150"/>
          <p14:tracePt t="68052" x="2305050" y="3859213"/>
          <p14:tracePt t="68054" x="2297113" y="3859213"/>
          <p14:tracePt t="68056" x="2289175" y="3859213"/>
          <p14:tracePt t="68058" x="2281238" y="3859213"/>
          <p14:tracePt t="68061" x="2273300" y="3859213"/>
          <p14:tracePt t="68062" x="2255838" y="3859213"/>
          <p14:tracePt t="68064" x="2247900" y="3859213"/>
          <p14:tracePt t="68066" x="2239963" y="3851275"/>
          <p14:tracePt t="68068" x="2232025" y="3851275"/>
          <p14:tracePt t="68070" x="2224088" y="3851275"/>
          <p14:tracePt t="68072" x="2216150" y="3851275"/>
          <p14:tracePt t="68074" x="2200275" y="3843338"/>
          <p14:tracePt t="68077" x="2192338" y="3843338"/>
          <p14:tracePt t="68078" x="2184400" y="3843338"/>
          <p14:tracePt t="68080" x="2176463" y="3843338"/>
          <p14:tracePt t="68082" x="2160588" y="3843338"/>
          <p14:tracePt t="68084" x="2152650" y="3843338"/>
          <p14:tracePt t="68086" x="2144713" y="3835400"/>
          <p14:tracePt t="68088" x="2136775" y="3835400"/>
          <p14:tracePt t="68090" x="2128838" y="3835400"/>
          <p14:tracePt t="68093" x="2120900" y="3835400"/>
          <p14:tracePt t="68095" x="2112963" y="3835400"/>
          <p14:tracePt t="68097" x="2105025" y="3835400"/>
          <p14:tracePt t="68098" x="2089150" y="3835400"/>
          <p14:tracePt t="68100" x="2081213" y="3835400"/>
          <p14:tracePt t="68102" x="2081213" y="3827463"/>
          <p14:tracePt t="68104" x="2073275" y="3827463"/>
          <p14:tracePt t="68106" x="2065338" y="3827463"/>
          <p14:tracePt t="68109" x="2057400" y="3827463"/>
          <p14:tracePt t="68111" x="2049463" y="3827463"/>
          <p14:tracePt t="68112" x="2041525" y="3827463"/>
          <p14:tracePt t="68114" x="2033588" y="3827463"/>
          <p14:tracePt t="68116" x="2025650" y="3827463"/>
          <p14:tracePt t="68118" x="2017713" y="3827463"/>
          <p14:tracePt t="68120" x="2009775" y="3827463"/>
          <p14:tracePt t="68122" x="2001838" y="3827463"/>
          <p14:tracePt t="68127" x="1993900" y="3827463"/>
          <p14:tracePt t="68128" x="1985963" y="3827463"/>
          <p14:tracePt t="68130" x="1978025" y="3827463"/>
          <p14:tracePt t="68132" x="1970088" y="3827463"/>
          <p14:tracePt t="68134" x="1962150" y="3827463"/>
          <p14:tracePt t="68136" x="1954213" y="3827463"/>
          <p14:tracePt t="68138" x="1946275" y="3827463"/>
          <p14:tracePt t="68140" x="1938338" y="3827463"/>
          <p14:tracePt t="68143" x="1930400" y="3827463"/>
          <p14:tracePt t="68144" x="1922463" y="3827463"/>
          <p14:tracePt t="68146" x="1912938" y="3827463"/>
          <p14:tracePt t="68149" x="1905000" y="3827463"/>
          <p14:tracePt t="68152" x="1897063" y="3827463"/>
          <p14:tracePt t="68154" x="1889125" y="3827463"/>
          <p14:tracePt t="68156" x="1881188" y="3827463"/>
          <p14:tracePt t="68158" x="1873250" y="3827463"/>
          <p14:tracePt t="68161" x="1865313" y="3827463"/>
          <p14:tracePt t="68162" x="1857375" y="3827463"/>
          <p14:tracePt t="68164" x="1849438" y="3827463"/>
          <p14:tracePt t="68166" x="1841500" y="3835400"/>
          <p14:tracePt t="68168" x="1833563" y="3835400"/>
          <p14:tracePt t="68170" x="1825625" y="3835400"/>
          <p14:tracePt t="68172" x="1817688" y="3835400"/>
          <p14:tracePt t="68174" x="1809750" y="3835400"/>
          <p14:tracePt t="68177" x="1801813" y="3835400"/>
          <p14:tracePt t="68180" x="1793875" y="3835400"/>
          <p14:tracePt t="68182" x="1785938" y="3835400"/>
          <p14:tracePt t="68184" x="1778000" y="3835400"/>
          <p14:tracePt t="68188" x="1770063" y="3835400"/>
          <p14:tracePt t="68190" x="1762125" y="3835400"/>
          <p14:tracePt t="68193" x="1754188" y="3835400"/>
          <p14:tracePt t="68196" x="1746250" y="3835400"/>
          <p14:tracePt t="68198" x="1738313" y="3835400"/>
          <p14:tracePt t="68200" x="1730375" y="3835400"/>
          <p14:tracePt t="68204" x="1722438" y="3835400"/>
          <p14:tracePt t="68206" x="1714500" y="3835400"/>
          <p14:tracePt t="68211" x="1706563" y="3835400"/>
          <p14:tracePt t="68214" x="1698625" y="3835400"/>
          <p14:tracePt t="68216" x="1690688" y="3835400"/>
          <p14:tracePt t="68220" x="1682750" y="3835400"/>
          <p14:tracePt t="68224" x="1674813" y="3835400"/>
          <p14:tracePt t="68228" x="1666875" y="3835400"/>
          <p14:tracePt t="68232" x="1658938" y="3835400"/>
          <p14:tracePt t="68236" x="1651000" y="3835400"/>
          <p14:tracePt t="68240" x="1643063" y="3835400"/>
          <p14:tracePt t="68246" x="1635125" y="3835400"/>
          <p14:tracePt t="68253" x="1627188" y="3835400"/>
          <p14:tracePt t="68263" x="1619250" y="3835400"/>
          <p14:tracePt t="68439" x="1619250" y="3843338"/>
          <p14:tracePt t="68653" x="1627188" y="3843338"/>
          <p14:tracePt t="68659" x="1635125" y="3843338"/>
          <p14:tracePt t="68662" x="1635125" y="3835400"/>
          <p14:tracePt t="68666" x="1643063" y="3835400"/>
          <p14:tracePt t="68669" x="1651000" y="3835400"/>
          <p14:tracePt t="68671" x="1651000" y="3827463"/>
          <p14:tracePt t="68675" x="1658938" y="3827463"/>
          <p14:tracePt t="68681" x="1666875" y="3819525"/>
          <p14:tracePt t="68687" x="1674813" y="3819525"/>
          <p14:tracePt t="68691" x="1674813" y="3811588"/>
          <p14:tracePt t="68694" x="1682750" y="3811588"/>
          <p14:tracePt t="68700" x="1690688" y="3811588"/>
          <p14:tracePt t="68701" x="1690688" y="3803650"/>
          <p14:tracePt t="68703" x="1698625" y="3803650"/>
          <p14:tracePt t="68709" x="1706563" y="3803650"/>
          <p14:tracePt t="68713" x="1706563" y="3795713"/>
          <p14:tracePt t="68716" x="1714500" y="3795713"/>
          <p14:tracePt t="68721" x="1722438" y="3795713"/>
          <p14:tracePt t="68725" x="1722438" y="3787775"/>
          <p14:tracePt t="68728" x="1730375" y="3787775"/>
          <p14:tracePt t="68733" x="1738313" y="3787775"/>
          <p14:tracePt t="68737" x="1738313" y="3779838"/>
          <p14:tracePt t="68739" x="1746250" y="3779838"/>
          <p14:tracePt t="68745" x="1754188" y="3779838"/>
          <p14:tracePt t="68751" x="1762125" y="3771900"/>
          <p14:tracePt t="68757" x="1770063" y="3771900"/>
          <p14:tracePt t="68761" x="1778000" y="3763963"/>
          <p14:tracePt t="68767" x="1785938" y="3763963"/>
          <p14:tracePt t="68771" x="1793875" y="3756025"/>
          <p14:tracePt t="68781" x="1801813" y="3756025"/>
          <p14:tracePt t="68783" x="1809750" y="3756025"/>
          <p14:tracePt t="68787" x="1809750" y="3748088"/>
          <p14:tracePt t="68791" x="1817688" y="3748088"/>
          <p14:tracePt t="68805" x="1825625" y="3748088"/>
          <p14:tracePt t="68935" x="1825625" y="3740150"/>
          <p14:tracePt t="68939" x="1817688" y="3740150"/>
          <p14:tracePt t="68950" x="1809750" y="3740150"/>
          <p14:tracePt t="68953" x="1801813" y="3740150"/>
          <p14:tracePt t="68957" x="1793875" y="3740150"/>
          <p14:tracePt t="68962" x="1785938" y="3740150"/>
          <p14:tracePt t="68963" x="1778000" y="3740150"/>
          <p14:tracePt t="68967" x="1770063" y="3732213"/>
          <p14:tracePt t="68969" x="1762125" y="3732213"/>
          <p14:tracePt t="68973" x="1754188" y="3732213"/>
          <p14:tracePt t="68975" x="1746250" y="3732213"/>
          <p14:tracePt t="68978" x="1738313" y="3732213"/>
          <p14:tracePt t="68980" x="1730375" y="3732213"/>
          <p14:tracePt t="68983" x="1714500" y="3732213"/>
          <p14:tracePt t="68987" x="1706563" y="3732213"/>
          <p14:tracePt t="68989" x="1690688" y="3732213"/>
          <p14:tracePt t="68995" x="1666875" y="3732213"/>
          <p14:tracePt t="68998" x="1658938" y="3740150"/>
          <p14:tracePt t="68999" x="1651000" y="3740150"/>
          <p14:tracePt t="69001" x="1643063" y="3740150"/>
          <p14:tracePt t="69003" x="1627188" y="3740150"/>
          <p14:tracePt t="69005" x="1619250" y="3740150"/>
          <p14:tracePt t="69007" x="1611313" y="3740150"/>
          <p14:tracePt t="69009" x="1595438" y="3740150"/>
          <p14:tracePt t="69012" x="1587500" y="3740150"/>
          <p14:tracePt t="69015" x="1571625" y="3740150"/>
          <p14:tracePt t="69017" x="1554163" y="3740150"/>
          <p14:tracePt t="69019" x="1546225" y="3740150"/>
          <p14:tracePt t="69021" x="1538288" y="3740150"/>
          <p14:tracePt t="69023" x="1522413" y="3740150"/>
          <p14:tracePt t="69025" x="1514475" y="3740150"/>
          <p14:tracePt t="69029" x="1490663" y="3748088"/>
          <p14:tracePt t="69031" x="1482725" y="3748088"/>
          <p14:tracePt t="69033" x="1474788" y="3748088"/>
          <p14:tracePt t="69035" x="1466850" y="3748088"/>
          <p14:tracePt t="69037" x="1458913" y="3748088"/>
          <p14:tracePt t="69039" x="1450975" y="3748088"/>
          <p14:tracePt t="69041" x="1435100" y="3748088"/>
          <p14:tracePt t="69045" x="1419225" y="3748088"/>
          <p14:tracePt t="69047" x="1411288" y="3756025"/>
          <p14:tracePt t="69051" x="1403350" y="3756025"/>
          <p14:tracePt t="69053" x="1395413" y="3756025"/>
          <p14:tracePt t="69055" x="1387475" y="3756025"/>
          <p14:tracePt t="69059" x="1379538" y="3756025"/>
          <p14:tracePt t="69063" x="1371600" y="3756025"/>
          <p14:tracePt t="69067" x="1363663" y="3763963"/>
          <p14:tracePt t="69074" x="1355725" y="3763963"/>
          <p14:tracePt t="69080" x="1347788" y="3763963"/>
          <p14:tracePt t="69135" x="1339850" y="3763963"/>
          <p14:tracePt t="69141" x="1339850" y="3771900"/>
          <p14:tracePt t="69144" x="1331913" y="3771900"/>
          <p14:tracePt t="69149" x="1323975" y="3771900"/>
          <p14:tracePt t="69153" x="1323975" y="3779838"/>
          <p14:tracePt t="69155" x="1316038" y="3779838"/>
          <p14:tracePt t="69162" x="1308100" y="3779838"/>
          <p14:tracePt t="69165" x="1300163" y="3787775"/>
          <p14:tracePt t="69169" x="1292225" y="3787775"/>
          <p14:tracePt t="69175" x="1284288" y="3787775"/>
          <p14:tracePt t="69178" x="1284288" y="3795713"/>
          <p14:tracePt t="69180" x="1276350" y="3795713"/>
          <p14:tracePt t="69183" x="1268413" y="3795713"/>
          <p14:tracePt t="69185" x="1268413" y="3803650"/>
          <p14:tracePt t="69187" x="1260475" y="3803650"/>
          <p14:tracePt t="69189" x="1252538" y="3803650"/>
          <p14:tracePt t="69195" x="1236663" y="3811588"/>
          <p14:tracePt t="69199" x="1228725" y="3811588"/>
          <p14:tracePt t="69201" x="1220788" y="3819525"/>
          <p14:tracePt t="69205" x="1211263" y="3819525"/>
          <p14:tracePt t="69207" x="1203325" y="3819525"/>
          <p14:tracePt t="69212" x="1195388" y="3827463"/>
          <p14:tracePt t="69214" x="1187450" y="3827463"/>
          <p14:tracePt t="69217" x="1179513" y="3827463"/>
          <p14:tracePt t="69219" x="1179513" y="3835400"/>
          <p14:tracePt t="69221" x="1171575" y="3835400"/>
          <p14:tracePt t="69225" x="1163638" y="3835400"/>
          <p14:tracePt t="69228" x="1163638" y="3843338"/>
          <p14:tracePt t="69230" x="1155700" y="3843338"/>
          <p14:tracePt t="69233" x="1147763" y="3843338"/>
          <p14:tracePt t="69237" x="1139825" y="3851275"/>
          <p14:tracePt t="69241" x="1131888" y="3851275"/>
          <p14:tracePt t="69247" x="1123950" y="3859213"/>
          <p14:tracePt t="69253" x="1116013" y="3859213"/>
          <p14:tracePt t="69257" x="1116013" y="3867150"/>
          <p14:tracePt t="69264" x="1108075" y="3867150"/>
          <p14:tracePt t="69278" x="1100138" y="3867150"/>
          <p14:tracePt t="69281" x="1100138" y="3875088"/>
          <p14:tracePt t="69307" x="1092200" y="3883025"/>
          <p14:tracePt t="69319" x="1084263" y="3890963"/>
          <p14:tracePt t="69329" x="1076325" y="3898900"/>
          <p14:tracePt t="69333" x="1068388" y="3906838"/>
          <p14:tracePt t="69339" x="1060450" y="3906838"/>
          <p14:tracePt t="69341" x="1060450" y="3914775"/>
          <p14:tracePt t="69344" x="1052513" y="3914775"/>
          <p14:tracePt t="69349" x="1044575" y="3922713"/>
          <p14:tracePt t="69353" x="1036638" y="3922713"/>
          <p14:tracePt t="69357" x="1036638" y="3930650"/>
          <p14:tracePt t="69359" x="1028700" y="3930650"/>
          <p14:tracePt t="69365" x="1020763" y="3930650"/>
          <p14:tracePt t="69369" x="1020763" y="3938588"/>
          <p14:tracePt t="69485" x="1020763" y="3948113"/>
          <p14:tracePt t="69489" x="1020763" y="3956050"/>
          <p14:tracePt t="69491" x="1012825" y="3956050"/>
          <p14:tracePt t="69497" x="1012825" y="3963988"/>
          <p14:tracePt t="69501" x="1012825" y="3971925"/>
          <p14:tracePt t="69507" x="1012825" y="3979863"/>
          <p14:tracePt t="69515" x="1012825" y="3987800"/>
          <p14:tracePt t="69521" x="1012825" y="3995738"/>
          <p14:tracePt t="69529" x="1012825" y="4003675"/>
          <p14:tracePt t="69531" x="1012825" y="4011613"/>
          <p14:tracePt t="69537" x="1012825" y="4019550"/>
          <p14:tracePt t="69541" x="1012825" y="4027488"/>
          <p14:tracePt t="69547" x="1012825" y="4035425"/>
          <p14:tracePt t="69553" x="1012825" y="4043363"/>
          <p14:tracePt t="69563" x="1012825" y="4051300"/>
          <p14:tracePt t="69571" x="1012825" y="4059238"/>
          <p14:tracePt t="69589" x="1012825" y="4067175"/>
          <p14:tracePt t="69915" x="1020763" y="4067175"/>
          <p14:tracePt t="70223" x="1028700" y="4067175"/>
          <p14:tracePt t="70241" x="1036638" y="4067175"/>
          <p14:tracePt t="70247" x="1044575" y="4067175"/>
          <p14:tracePt t="70253" x="1052513" y="4059238"/>
          <p14:tracePt t="70257" x="1060450" y="4059238"/>
          <p14:tracePt t="70262" x="1068388" y="4059238"/>
          <p14:tracePt t="70265" x="1076325" y="4051300"/>
          <p14:tracePt t="70269" x="1084263" y="4051300"/>
          <p14:tracePt t="70271" x="1092200" y="4051300"/>
          <p14:tracePt t="70275" x="1100138" y="4051300"/>
          <p14:tracePt t="70278" x="1100138" y="4043363"/>
          <p14:tracePt t="70282" x="1116013" y="4043363"/>
          <p14:tracePt t="70283" x="1116013" y="4035425"/>
          <p14:tracePt t="70285" x="1123950" y="4035425"/>
          <p14:tracePt t="70289" x="1131888" y="4027488"/>
          <p14:tracePt t="70291" x="1139825" y="4027488"/>
          <p14:tracePt t="70295" x="1147763" y="4019550"/>
          <p14:tracePt t="70299" x="1155700" y="4011613"/>
          <p14:tracePt t="70303" x="1155700" y="4003675"/>
          <p14:tracePt t="70305" x="1163638" y="4003675"/>
          <p14:tracePt t="70307" x="1163638" y="3995738"/>
          <p14:tracePt t="70309" x="1171575" y="3995738"/>
          <p14:tracePt t="70312" x="1171575" y="3987800"/>
          <p14:tracePt t="70315" x="1171575" y="3979863"/>
          <p14:tracePt t="70317" x="1179513" y="3971925"/>
          <p14:tracePt t="70321" x="1179513" y="3963988"/>
          <p14:tracePt t="70325" x="1179513" y="3956050"/>
          <p14:tracePt t="70330" x="1179513" y="3948113"/>
          <p14:tracePt t="70333" x="1171575" y="3938588"/>
          <p14:tracePt t="70337" x="1171575" y="3930650"/>
          <p14:tracePt t="70341" x="1171575" y="3922713"/>
          <p14:tracePt t="70345" x="1163638" y="3914775"/>
          <p14:tracePt t="70349" x="1163638" y="3906838"/>
          <p14:tracePt t="70351" x="1155700" y="3898900"/>
          <p14:tracePt t="70355" x="1147763" y="3890963"/>
          <p14:tracePt t="70357" x="1147763" y="3883025"/>
          <p14:tracePt t="70361" x="1139825" y="3875088"/>
          <p14:tracePt t="70365" x="1139825" y="3867150"/>
          <p14:tracePt t="70367" x="1131888" y="3859213"/>
          <p14:tracePt t="70371" x="1123950" y="3851275"/>
          <p14:tracePt t="70374" x="1123950" y="3843338"/>
          <p14:tracePt t="70376" x="1116013" y="3843338"/>
          <p14:tracePt t="70379" x="1108075" y="3827463"/>
          <p14:tracePt t="70382" x="1100138" y="3827463"/>
          <p14:tracePt t="70383" x="1100138" y="3819525"/>
          <p14:tracePt t="70385" x="1092200" y="3811588"/>
          <p14:tracePt t="70389" x="1084263" y="3803650"/>
          <p14:tracePt t="70391" x="1076325" y="3803650"/>
          <p14:tracePt t="70395" x="1068388" y="3795713"/>
          <p14:tracePt t="70399" x="1060450" y="3787775"/>
          <p14:tracePt t="70401" x="1052513" y="3779838"/>
          <p14:tracePt t="70403" x="1044575" y="3779838"/>
          <p14:tracePt t="70405" x="1036638" y="3771900"/>
          <p14:tracePt t="70409" x="1028700" y="3763963"/>
          <p14:tracePt t="70412" x="1020763" y="3763963"/>
          <p14:tracePt t="70413" x="1012825" y="3756025"/>
          <p14:tracePt t="70417" x="1004888" y="3756025"/>
          <p14:tracePt t="70419" x="996950" y="3748088"/>
          <p14:tracePt t="70423" x="989013" y="3740150"/>
          <p14:tracePt t="70425" x="981075" y="3740150"/>
          <p14:tracePt t="70430" x="973138" y="3740150"/>
          <p14:tracePt t="70432" x="965200" y="3732213"/>
          <p14:tracePt t="70435" x="957263" y="3732213"/>
          <p14:tracePt t="70437" x="949325" y="3732213"/>
          <p14:tracePt t="70439" x="949325" y="3724275"/>
          <p14:tracePt t="70441" x="941388" y="3724275"/>
          <p14:tracePt t="70444" x="933450" y="3724275"/>
          <p14:tracePt t="70447" x="925513" y="3724275"/>
          <p14:tracePt t="70449" x="917575" y="3724275"/>
          <p14:tracePt t="70451" x="917575" y="3716338"/>
          <p14:tracePt t="70453" x="909638" y="3716338"/>
          <p14:tracePt t="70457" x="901700" y="3716338"/>
          <p14:tracePt t="70459" x="893763" y="3716338"/>
          <p14:tracePt t="70463" x="885825" y="3716338"/>
          <p14:tracePt t="70467" x="877888" y="3716338"/>
          <p14:tracePt t="70471" x="868363" y="3716338"/>
          <p14:tracePt t="70475" x="860425" y="3716338"/>
          <p14:tracePt t="70479" x="852488" y="3716338"/>
          <p14:tracePt t="70483" x="844550" y="3716338"/>
          <p14:tracePt t="70487" x="836613" y="3716338"/>
          <p14:tracePt t="70489" x="828675" y="3716338"/>
          <p14:tracePt t="70495" x="820738" y="3716338"/>
          <p14:tracePt t="70497" x="812800" y="3716338"/>
          <p14:tracePt t="70501" x="804863" y="3724275"/>
          <p14:tracePt t="70503" x="796925" y="3724275"/>
          <p14:tracePt t="70507" x="788988" y="3724275"/>
          <p14:tracePt t="70509" x="781050" y="3724275"/>
          <p14:tracePt t="70515" x="765175" y="3732213"/>
          <p14:tracePt t="70517" x="757238" y="3732213"/>
          <p14:tracePt t="70521" x="749300" y="3732213"/>
          <p14:tracePt t="70523" x="741363" y="3740150"/>
          <p14:tracePt t="70528" x="733425" y="3740150"/>
          <p14:tracePt t="70531" x="725488" y="3748088"/>
          <p14:tracePt t="70533" x="717550" y="3748088"/>
          <p14:tracePt t="70535" x="709613" y="3748088"/>
          <p14:tracePt t="70539" x="701675" y="3756025"/>
          <p14:tracePt t="70545" x="693738" y="3763963"/>
          <p14:tracePt t="70548" x="685800" y="3763963"/>
          <p14:tracePt t="70551" x="677863" y="3763963"/>
          <p14:tracePt t="70553" x="677863" y="3771900"/>
          <p14:tracePt t="70555" x="669925" y="3771900"/>
          <p14:tracePt t="70559" x="661988" y="3779838"/>
          <p14:tracePt t="70565" x="654050" y="3787775"/>
          <p14:tracePt t="70569" x="646113" y="3787775"/>
          <p14:tracePt t="70571" x="646113" y="3795713"/>
          <p14:tracePt t="70573" x="638175" y="3795713"/>
          <p14:tracePt t="70578" x="638175" y="3803650"/>
          <p14:tracePt t="70581" x="630238" y="3803650"/>
          <p14:tracePt t="70583" x="630238" y="3811588"/>
          <p14:tracePt t="70585" x="622300" y="3811588"/>
          <p14:tracePt t="70587" x="622300" y="3819525"/>
          <p14:tracePt t="70591" x="614363" y="3827463"/>
          <p14:tracePt t="70595" x="614363" y="3835400"/>
          <p14:tracePt t="70599" x="614363" y="3843338"/>
          <p14:tracePt t="70601" x="606425" y="3843338"/>
          <p14:tracePt t="70603" x="606425" y="3851275"/>
          <p14:tracePt t="70605" x="606425" y="3859213"/>
          <p14:tracePt t="70609" x="606425" y="3867150"/>
          <p14:tracePt t="70613" x="606425" y="3875088"/>
          <p14:tracePt t="70615" x="606425" y="3883025"/>
          <p14:tracePt t="70619" x="606425" y="3890963"/>
          <p14:tracePt t="70621" x="606425" y="3898900"/>
          <p14:tracePt t="70623" x="614363" y="3906838"/>
          <p14:tracePt t="70629" x="614363" y="3922713"/>
          <p14:tracePt t="70631" x="622300" y="3922713"/>
          <p14:tracePt t="70633" x="622300" y="3930650"/>
          <p14:tracePt t="70635" x="622300" y="3938588"/>
          <p14:tracePt t="70639" x="630238" y="3948113"/>
          <p14:tracePt t="70641" x="630238" y="3956050"/>
          <p14:tracePt t="70645" x="638175" y="3963988"/>
          <p14:tracePt t="70649" x="646113" y="3971925"/>
          <p14:tracePt t="70653" x="654050" y="3979863"/>
          <p14:tracePt t="70655" x="654050" y="3987800"/>
          <p14:tracePt t="70657" x="661988" y="3987800"/>
          <p14:tracePt t="70661" x="669925" y="3995738"/>
          <p14:tracePt t="70664" x="677863" y="3995738"/>
          <p14:tracePt t="70665" x="677863" y="4003675"/>
          <p14:tracePt t="70667" x="685800" y="4003675"/>
          <p14:tracePt t="70669" x="693738" y="4011613"/>
          <p14:tracePt t="70673" x="701675" y="4019550"/>
          <p14:tracePt t="70678" x="709613" y="4027488"/>
          <p14:tracePt t="70679" x="717550" y="4027488"/>
          <p14:tracePt t="70682" x="717550" y="4035425"/>
          <p14:tracePt t="70685" x="733425" y="4043363"/>
          <p14:tracePt t="70689" x="741363" y="4051300"/>
          <p14:tracePt t="70691" x="749300" y="4051300"/>
          <p14:tracePt t="70695" x="757238" y="4059238"/>
          <p14:tracePt t="70698" x="765175" y="4059238"/>
          <p14:tracePt t="70700" x="773113" y="4059238"/>
          <p14:tracePt t="70701" x="781050" y="4067175"/>
          <p14:tracePt t="70703" x="788988" y="4067175"/>
          <p14:tracePt t="70705" x="796925" y="4067175"/>
          <p14:tracePt t="70707" x="804863" y="4075113"/>
          <p14:tracePt t="70709" x="812800" y="4075113"/>
          <p14:tracePt t="70712" x="820738" y="4083050"/>
          <p14:tracePt t="70714" x="828675" y="4083050"/>
          <p14:tracePt t="70717" x="844550" y="4083050"/>
          <p14:tracePt t="70719" x="852488" y="4090988"/>
          <p14:tracePt t="70721" x="860425" y="4090988"/>
          <p14:tracePt t="70723" x="868363" y="4090988"/>
          <p14:tracePt t="70725" x="877888" y="4090988"/>
          <p14:tracePt t="70728" x="885825" y="4098925"/>
          <p14:tracePt t="70731" x="909638" y="4098925"/>
          <p14:tracePt t="70733" x="917575" y="4106863"/>
          <p14:tracePt t="70735" x="925513" y="4106863"/>
          <p14:tracePt t="70737" x="933450" y="4106863"/>
          <p14:tracePt t="70739" x="949325" y="4106863"/>
          <p14:tracePt t="70741" x="957263" y="4106863"/>
          <p14:tracePt t="70745" x="981075" y="4106863"/>
          <p14:tracePt t="70749" x="996950" y="4114800"/>
          <p14:tracePt t="70751" x="1004888" y="4114800"/>
          <p14:tracePt t="70753" x="1020763" y="4114800"/>
          <p14:tracePt t="70755" x="1028700" y="4114800"/>
          <p14:tracePt t="70757" x="1044575" y="4114800"/>
          <p14:tracePt t="70759" x="1052513" y="4114800"/>
          <p14:tracePt t="70762" x="1060450" y="4114800"/>
          <p14:tracePt t="70766" x="1084263" y="4114800"/>
          <p14:tracePt t="70767" x="1092200" y="4114800"/>
          <p14:tracePt t="70769" x="1108075" y="4114800"/>
          <p14:tracePt t="70771" x="1116013" y="4114800"/>
          <p14:tracePt t="70773" x="1131888" y="4114800"/>
          <p14:tracePt t="70775" x="1139825" y="4114800"/>
          <p14:tracePt t="70778" x="1147763" y="4114800"/>
          <p14:tracePt t="70782" x="1171575" y="4114800"/>
          <p14:tracePt t="70783" x="1179513" y="4114800"/>
          <p14:tracePt t="70785" x="1195388" y="4114800"/>
          <p14:tracePt t="70787" x="1203325" y="4114800"/>
          <p14:tracePt t="70789" x="1211263" y="4114800"/>
          <p14:tracePt t="70791" x="1220788" y="4114800"/>
          <p14:tracePt t="70795" x="1236663" y="4114800"/>
          <p14:tracePt t="70797" x="1252538" y="4114800"/>
          <p14:tracePt t="70799" x="1260475" y="4114800"/>
          <p14:tracePt t="70803" x="1268413" y="4114800"/>
          <p14:tracePt t="70805" x="1276350" y="4106863"/>
          <p14:tracePt t="70807" x="1284288" y="4106863"/>
          <p14:tracePt t="70809" x="1292225" y="4106863"/>
          <p14:tracePt t="70811" x="1300163" y="4106863"/>
          <p14:tracePt t="70813" x="1308100" y="4106863"/>
          <p14:tracePt t="70817" x="1316038" y="4106863"/>
          <p14:tracePt t="70821" x="1323975" y="4106863"/>
          <p14:tracePt t="70823" x="1331913" y="4106863"/>
          <p14:tracePt t="70829" x="1339850" y="4106863"/>
          <p14:tracePt t="70831" x="1339850" y="4098925"/>
          <p14:tracePt t="70833" x="1347788" y="4098925"/>
          <p14:tracePt t="70841" x="1355725" y="4098925"/>
          <p14:tracePt t="70899" x="1355725" y="4090988"/>
          <p14:tracePt t="70904" x="1347788" y="4090988"/>
          <p14:tracePt t="71023" x="1355725" y="4090988"/>
          <p14:tracePt t="71079" x="1363663" y="4090988"/>
          <p14:tracePt t="71094" x="1371600" y="4083050"/>
          <p14:tracePt t="71101" x="1379538" y="4083050"/>
          <p14:tracePt t="71106" x="1387475" y="4083050"/>
          <p14:tracePt t="71109" x="1395413" y="4083050"/>
          <p14:tracePt t="71113" x="1403350" y="4083050"/>
          <p14:tracePt t="71115" x="1403350" y="4075113"/>
          <p14:tracePt t="71117" x="1411288" y="4075113"/>
          <p14:tracePt t="71121" x="1419225" y="4075113"/>
          <p14:tracePt t="71125" x="1427163" y="4075113"/>
          <p14:tracePt t="71129" x="1435100" y="4075113"/>
          <p14:tracePt t="71133" x="1443038" y="4067175"/>
          <p14:tracePt t="71137" x="1450975" y="4067175"/>
          <p14:tracePt t="71141" x="1458913" y="4067175"/>
          <p14:tracePt t="71146" x="1466850" y="4067175"/>
          <p14:tracePt t="71149" x="1474788" y="4067175"/>
          <p14:tracePt t="71155" x="1482725" y="4067175"/>
          <p14:tracePt t="71157" x="1482725" y="4059238"/>
          <p14:tracePt t="71159" x="1490663" y="4059238"/>
          <p14:tracePt t="71165" x="1498600" y="4059238"/>
          <p14:tracePt t="71173" x="1506538" y="4059238"/>
          <p14:tracePt t="71187" x="1514475" y="4059238"/>
          <p14:tracePt t="71236" x="1522413" y="4059238"/>
          <p14:tracePt t="71249" x="1530350" y="4059238"/>
          <p14:tracePt t="71259" x="1538288" y="4051300"/>
          <p14:tracePt t="71267" x="1546225" y="4051300"/>
          <p14:tracePt t="71273" x="1554163" y="4051300"/>
          <p14:tracePt t="71279" x="1562100" y="4043363"/>
          <p14:tracePt t="71289" x="1571625" y="4043363"/>
          <p14:tracePt t="71305" x="1579563" y="4043363"/>
          <p14:tracePt t="71307" x="1579563" y="4035425"/>
          <p14:tracePt t="71335" x="1579563" y="4027488"/>
          <p14:tracePt t="71339" x="1587500" y="4027488"/>
          <p14:tracePt t="71357" x="1587500" y="4019550"/>
          <p14:tracePt t="71369" x="1595438" y="4019550"/>
          <p14:tracePt t="71371" x="1595438" y="4011613"/>
          <p14:tracePt t="71383" x="1595438" y="4003675"/>
          <p14:tracePt t="71387" x="1603375" y="4003675"/>
          <p14:tracePt t="71395" x="1603375" y="3995738"/>
          <p14:tracePt t="71401" x="1611313" y="3995738"/>
          <p14:tracePt t="71409" x="1611313" y="3987800"/>
          <p14:tracePt t="71413" x="1619250" y="3987800"/>
          <p14:tracePt t="71431" x="1619250" y="3979863"/>
          <p14:tracePt t="71433" x="1627188" y="3979863"/>
          <p14:tracePt t="71516" x="1627188" y="3971925"/>
          <p14:tracePt t="71521" x="1635125" y="3971925"/>
          <p14:tracePt t="71525" x="1635125" y="3963988"/>
          <p14:tracePt t="71816" x="1635125" y="3971925"/>
          <p14:tracePt t="71835" x="1627188" y="3979863"/>
          <p14:tracePt t="71847" x="1627188" y="3987800"/>
          <p14:tracePt t="71861" x="1627188" y="3995738"/>
          <p14:tracePt t="71864" x="1619250" y="3995738"/>
          <p14:tracePt t="71879" x="1619250" y="4003675"/>
          <p14:tracePt t="71889" x="1619250" y="4011613"/>
          <p14:tracePt t="71899" x="1611313" y="4011613"/>
          <p14:tracePt t="71901" x="1611313" y="4019550"/>
          <p14:tracePt t="71912" x="1611313" y="4027488"/>
          <p14:tracePt t="71921" x="1611313" y="4035425"/>
          <p14:tracePt t="71928" x="1603375" y="4035425"/>
          <p14:tracePt t="71931" x="1603375" y="4043363"/>
          <p14:tracePt t="71941" x="1603375" y="4051300"/>
          <p14:tracePt t="71951" x="1603375" y="4059238"/>
          <p14:tracePt t="71965" x="1603375" y="4067175"/>
          <p14:tracePt t="71969" x="1595438" y="4067175"/>
          <p14:tracePt t="71989" x="1595438" y="4075113"/>
          <p14:tracePt t="72083" x="1603375" y="4075113"/>
          <p14:tracePt t="72086" x="1603375" y="4067175"/>
          <p14:tracePt t="72097" x="1603375" y="4059238"/>
          <p14:tracePt t="72103" x="1611313" y="4051300"/>
          <p14:tracePt t="72109" x="1611313" y="4043363"/>
          <p14:tracePt t="72113" x="1619250" y="4043363"/>
          <p14:tracePt t="72115" x="1619250" y="4035425"/>
          <p14:tracePt t="72119" x="1627188" y="4027488"/>
          <p14:tracePt t="72125" x="1627188" y="4019550"/>
          <p14:tracePt t="72128" x="1635125" y="4019550"/>
          <p14:tracePt t="72131" x="1635125" y="4011613"/>
          <p14:tracePt t="72137" x="1643063" y="4003675"/>
          <p14:tracePt t="72144" x="1643063" y="3995738"/>
          <p14:tracePt t="72149" x="1651000" y="3987800"/>
          <p14:tracePt t="72155" x="1651000" y="3979863"/>
          <p14:tracePt t="72163" x="1651000" y="3971925"/>
          <p14:tracePt t="72167" x="1658938" y="3971925"/>
          <p14:tracePt t="72173" x="1658938" y="3963988"/>
          <p14:tracePt t="72247" x="1651000" y="3963988"/>
          <p14:tracePt t="72467" x="1651000" y="3971925"/>
          <p14:tracePt t="72475" x="1658938" y="3971925"/>
          <p14:tracePt t="72478" x="1658938" y="3979863"/>
          <p14:tracePt t="72487" x="1658938" y="3987800"/>
          <p14:tracePt t="72494" x="1666875" y="3987800"/>
          <p14:tracePt t="72498" x="1666875" y="3995738"/>
          <p14:tracePt t="72505" x="1674813" y="3995738"/>
          <p14:tracePt t="72507" x="1674813" y="4003675"/>
          <p14:tracePt t="72515" x="1682750" y="4011613"/>
          <p14:tracePt t="72521" x="1690688" y="4011613"/>
          <p14:tracePt t="72523" x="1690688" y="4019550"/>
          <p14:tracePt t="72525" x="1698625" y="4019550"/>
          <p14:tracePt t="72532" x="1706563" y="4027488"/>
          <p14:tracePt t="72533" x="1714500" y="4027488"/>
          <p14:tracePt t="72537" x="1722438" y="4027488"/>
          <p14:tracePt t="72539" x="1730375" y="4027488"/>
          <p14:tracePt t="72541" x="1730375" y="4035425"/>
          <p14:tracePt t="72544" x="1738313" y="4035425"/>
          <p14:tracePt t="72546" x="1746250" y="4035425"/>
          <p14:tracePt t="72549" x="1754188" y="4035425"/>
          <p14:tracePt t="72551" x="1762125" y="4043363"/>
          <p14:tracePt t="72555" x="1770063" y="4043363"/>
          <p14:tracePt t="72557" x="1778000" y="4043363"/>
          <p14:tracePt t="72561" x="1785938" y="4043363"/>
          <p14:tracePt t="72564" x="1793875" y="4043363"/>
          <p14:tracePt t="72565" x="1793875" y="4051300"/>
          <p14:tracePt t="72567" x="1801813" y="4051300"/>
          <p14:tracePt t="72569" x="1809750" y="4051300"/>
          <p14:tracePt t="72571" x="1817688" y="4051300"/>
          <p14:tracePt t="72575" x="1825625" y="4051300"/>
          <p14:tracePt t="72578" x="1833563" y="4051300"/>
          <p14:tracePt t="72581" x="1849438" y="4051300"/>
          <p14:tracePt t="72583" x="1857375" y="4051300"/>
          <p14:tracePt t="72585" x="1857375" y="4059238"/>
          <p14:tracePt t="72587" x="1865313" y="4059238"/>
          <p14:tracePt t="72589" x="1873250" y="4059238"/>
          <p14:tracePt t="72591" x="1881188" y="4059238"/>
          <p14:tracePt t="72593" x="1889125" y="4059238"/>
          <p14:tracePt t="72596" x="1897063" y="4059238"/>
          <p14:tracePt t="72598" x="1905000" y="4059238"/>
          <p14:tracePt t="72599" x="1912938" y="4059238"/>
          <p14:tracePt t="72601" x="1922463" y="4059238"/>
          <p14:tracePt t="72603" x="1930400" y="4059238"/>
          <p14:tracePt t="72605" x="1938338" y="4059238"/>
          <p14:tracePt t="72607" x="1946275" y="4059238"/>
          <p14:tracePt t="72609" x="1954213" y="4059238"/>
          <p14:tracePt t="72613" x="1962150" y="4059238"/>
          <p14:tracePt t="72615" x="1970088" y="4059238"/>
          <p14:tracePt t="72617" x="1978025" y="4059238"/>
          <p14:tracePt t="72619" x="1985963" y="4059238"/>
          <p14:tracePt t="72621" x="1993900" y="4059238"/>
          <p14:tracePt t="72623" x="2001838" y="4059238"/>
          <p14:tracePt t="72625" x="2009775" y="4059238"/>
          <p14:tracePt t="72629" x="2033588" y="4059238"/>
          <p14:tracePt t="72631" x="2041525" y="4059238"/>
          <p14:tracePt t="72633" x="2049463" y="4059238"/>
          <p14:tracePt t="72635" x="2057400" y="4059238"/>
          <p14:tracePt t="72637" x="2065338" y="4059238"/>
          <p14:tracePt t="72639" x="2073275" y="4059238"/>
          <p14:tracePt t="72641" x="2081213" y="4059238"/>
          <p14:tracePt t="72643" x="2089150" y="4059238"/>
          <p14:tracePt t="72646" x="2097088" y="4059238"/>
          <p14:tracePt t="72649" x="2105025" y="4059238"/>
          <p14:tracePt t="72651" x="2112963" y="4059238"/>
          <p14:tracePt t="72653" x="2120900" y="4059238"/>
          <p14:tracePt t="72657" x="2128838" y="4059238"/>
          <p14:tracePt t="72659" x="2136775" y="4059238"/>
          <p14:tracePt t="72662" x="2144713" y="4059238"/>
          <p14:tracePt t="72665" x="2152650" y="4059238"/>
          <p14:tracePt t="72667" x="2160588" y="4059238"/>
          <p14:tracePt t="72671" x="2168525" y="4059238"/>
          <p14:tracePt t="72673" x="2168525" y="4051300"/>
          <p14:tracePt t="72675" x="2176463" y="4051300"/>
          <p14:tracePt t="72680" x="2184400" y="4051300"/>
          <p14:tracePt t="72683" x="2192338" y="4051300"/>
          <p14:tracePt t="72689" x="2200275" y="4051300"/>
          <p14:tracePt t="72695" x="2208213" y="4051300"/>
          <p14:tracePt t="72701" x="2216150" y="4051300"/>
          <p14:tracePt t="72713" x="2224088" y="4051300"/>
          <p14:tracePt t="72839" x="2224088" y="4043363"/>
          <p14:tracePt t="72965" x="2232025" y="4043363"/>
          <p14:tracePt t="72984" x="2239963" y="4043363"/>
          <p14:tracePt t="72989" x="2247900" y="4043363"/>
          <p14:tracePt t="72995" x="2255838" y="4043363"/>
          <p14:tracePt t="72999" x="2265363" y="4043363"/>
          <p14:tracePt t="73001" x="2273300" y="4043363"/>
          <p14:tracePt t="73005" x="2281238" y="4043363"/>
          <p14:tracePt t="73009" x="2289175" y="4043363"/>
          <p14:tracePt t="73011" x="2297113" y="4043363"/>
          <p14:tracePt t="73014" x="2297113" y="4051300"/>
          <p14:tracePt t="73015" x="2305050" y="4051300"/>
          <p14:tracePt t="73019" x="2312988" y="4051300"/>
          <p14:tracePt t="73021" x="2320925" y="4051300"/>
          <p14:tracePt t="73025" x="2328863" y="4051300"/>
          <p14:tracePt t="73029" x="2336800" y="4051300"/>
          <p14:tracePt t="73031" x="2344738" y="4051300"/>
          <p14:tracePt t="73033" x="2344738" y="4059238"/>
          <p14:tracePt t="73035" x="2352675" y="4059238"/>
          <p14:tracePt t="73037" x="2360613" y="4059238"/>
          <p14:tracePt t="73041" x="2368550" y="4059238"/>
          <p14:tracePt t="73043" x="2376488" y="4059238"/>
          <p14:tracePt t="73046" x="2384425" y="4059238"/>
          <p14:tracePt t="73047" x="2384425" y="4067175"/>
          <p14:tracePt t="73049" x="2392363" y="4067175"/>
          <p14:tracePt t="73051" x="2400300" y="4067175"/>
          <p14:tracePt t="73055" x="2408238" y="4067175"/>
          <p14:tracePt t="73057" x="2416175" y="4075113"/>
          <p14:tracePt t="73059" x="2424113" y="4075113"/>
          <p14:tracePt t="73063" x="2432050" y="4075113"/>
          <p14:tracePt t="73065" x="2439988" y="4075113"/>
          <p14:tracePt t="73067" x="2439988" y="4083050"/>
          <p14:tracePt t="73069" x="2447925" y="4083050"/>
          <p14:tracePt t="73071" x="2455863" y="4083050"/>
          <p14:tracePt t="73072" x="2463800" y="4083050"/>
          <p14:tracePt t="73074" x="2463800" y="4090988"/>
          <p14:tracePt t="73077" x="2471738" y="4090988"/>
          <p14:tracePt t="73079" x="2479675" y="4090988"/>
          <p14:tracePt t="73080" x="2487613" y="4090988"/>
          <p14:tracePt t="73082" x="2495550" y="4090988"/>
          <p14:tracePt t="73084" x="2495550" y="4098925"/>
          <p14:tracePt t="73086" x="2503488" y="4098925"/>
          <p14:tracePt t="73088" x="2511425" y="4098925"/>
          <p14:tracePt t="73090" x="2519363" y="4098925"/>
          <p14:tracePt t="73092" x="2519363" y="4106863"/>
          <p14:tracePt t="73095" x="2527300" y="4106863"/>
          <p14:tracePt t="73096" x="2535238" y="4106863"/>
          <p14:tracePt t="73098" x="2543175" y="4106863"/>
          <p14:tracePt t="73102" x="2551113" y="4114800"/>
          <p14:tracePt t="73104" x="2559050" y="4114800"/>
          <p14:tracePt t="73108" x="2566988" y="4114800"/>
          <p14:tracePt t="73110" x="2574925" y="4122738"/>
          <p14:tracePt t="73114" x="2582863" y="4122738"/>
          <p14:tracePt t="73118" x="2590800" y="4122738"/>
          <p14:tracePt t="73120" x="2598738" y="4130675"/>
          <p14:tracePt t="73124" x="2606675" y="4130675"/>
          <p14:tracePt t="73129" x="2616200" y="4130675"/>
          <p14:tracePt t="73132" x="2624138" y="4130675"/>
          <p14:tracePt t="73137" x="2632075" y="4130675"/>
          <p14:tracePt t="73138" x="2640013" y="4138613"/>
          <p14:tracePt t="73142" x="2647950" y="4138613"/>
          <p14:tracePt t="73145" x="2655888" y="4138613"/>
          <p14:tracePt t="73148" x="2663825" y="4138613"/>
          <p14:tracePt t="73150" x="2671763" y="4138613"/>
          <p14:tracePt t="73154" x="2679700" y="4138613"/>
          <p14:tracePt t="73158" x="2687638" y="4138613"/>
          <p14:tracePt t="73161" x="2695575" y="4138613"/>
          <p14:tracePt t="73164" x="2703513" y="4138613"/>
          <p14:tracePt t="73168" x="2711450" y="4138613"/>
          <p14:tracePt t="73170" x="2719388" y="4138613"/>
          <p14:tracePt t="73174" x="2727325" y="4138613"/>
          <p14:tracePt t="73179" x="2735263" y="4138613"/>
          <p14:tracePt t="73180" x="2743200" y="4138613"/>
          <p14:tracePt t="73185" x="2751138" y="4138613"/>
          <p14:tracePt t="73189" x="2759075" y="4138613"/>
          <p14:tracePt t="73190" x="2767013" y="4138613"/>
          <p14:tracePt t="73195" x="2774950" y="4146550"/>
          <p14:tracePt t="73197" x="2782888" y="4146550"/>
          <p14:tracePt t="73199" x="2790825" y="4146550"/>
          <p14:tracePt t="73203" x="2798763" y="4146550"/>
          <p14:tracePt t="73205" x="2806700" y="4146550"/>
          <p14:tracePt t="73207" x="2814638" y="4146550"/>
          <p14:tracePt t="73209" x="2822575" y="4146550"/>
          <p14:tracePt t="73213" x="2830513" y="4146550"/>
          <p14:tracePt t="73215" x="2838450" y="4146550"/>
          <p14:tracePt t="73217" x="2846388" y="4146550"/>
          <p14:tracePt t="73221" x="2854325" y="4146550"/>
          <p14:tracePt t="73223" x="2862263" y="4146550"/>
          <p14:tracePt t="73228" x="2870200" y="4146550"/>
          <p14:tracePt t="73231" x="2878138" y="4146550"/>
          <p14:tracePt t="73233" x="2886075" y="4146550"/>
          <p14:tracePt t="73237" x="2894013" y="4146550"/>
          <p14:tracePt t="73239" x="2901950" y="4146550"/>
          <p14:tracePt t="73243" x="2909888" y="4146550"/>
          <p14:tracePt t="73246" x="2917825" y="4146550"/>
          <p14:tracePt t="73249" x="2925763" y="4146550"/>
          <p14:tracePt t="73251" x="2933700" y="4146550"/>
          <p14:tracePt t="73255" x="2941638" y="4146550"/>
          <p14:tracePt t="73259" x="2949575" y="4146550"/>
          <p14:tracePt t="73262" x="2957513" y="4146550"/>
          <p14:tracePt t="73265" x="2967038" y="4146550"/>
          <p14:tracePt t="73269" x="2974975" y="4146550"/>
          <p14:tracePt t="73271" x="2982913" y="4146550"/>
          <p14:tracePt t="73275" x="2990850" y="4146550"/>
          <p14:tracePt t="73280" x="2998788" y="4138613"/>
          <p14:tracePt t="73281" x="3006725" y="4138613"/>
          <p14:tracePt t="73285" x="3014663" y="4138613"/>
          <p14:tracePt t="73287" x="3022600" y="4138613"/>
          <p14:tracePt t="73289" x="3030538" y="4138613"/>
          <p14:tracePt t="73295" x="3038475" y="4138613"/>
          <p14:tracePt t="73298" x="3054350" y="4138613"/>
          <p14:tracePt t="73301" x="3062288" y="4138613"/>
          <p14:tracePt t="73303" x="3070225" y="4138613"/>
          <p14:tracePt t="73307" x="3078163" y="4138613"/>
          <p14:tracePt t="73309" x="3086100" y="4138613"/>
          <p14:tracePt t="73313" x="3094038" y="4138613"/>
          <p14:tracePt t="73315" x="3101975" y="4138613"/>
          <p14:tracePt t="73319" x="3109913" y="4138613"/>
          <p14:tracePt t="73321" x="3117850" y="4130675"/>
          <p14:tracePt t="73325" x="3125788" y="4130675"/>
          <p14:tracePt t="73328" x="3133725" y="4130675"/>
          <p14:tracePt t="73331" x="3141663" y="4130675"/>
          <p14:tracePt t="73335" x="3149600" y="4130675"/>
          <p14:tracePt t="73337" x="3157538" y="4130675"/>
          <p14:tracePt t="73341" x="3165475" y="4130675"/>
          <p14:tracePt t="73345" x="3173413" y="4122738"/>
          <p14:tracePt t="73349" x="3181350" y="4122738"/>
          <p14:tracePt t="73353" x="3189288" y="4122738"/>
          <p14:tracePt t="73359" x="3197225" y="4122738"/>
          <p14:tracePt t="73363" x="3205163" y="4122738"/>
          <p14:tracePt t="73365" x="3205163" y="4114800"/>
          <p14:tracePt t="73369" x="3213100" y="4114800"/>
          <p14:tracePt t="73373" x="3221038" y="4114800"/>
          <p14:tracePt t="73378" x="3228975" y="4114800"/>
          <p14:tracePt t="73382" x="3236913" y="4114800"/>
          <p14:tracePt t="73385" x="3244850" y="4114800"/>
          <p14:tracePt t="73389" x="3252788" y="4114800"/>
          <p14:tracePt t="73393" x="3260725" y="4114800"/>
          <p14:tracePt t="73395" x="3260725" y="4106863"/>
          <p14:tracePt t="73397" x="3268663" y="4106863"/>
          <p14:tracePt t="73401" x="3276600" y="4106863"/>
          <p14:tracePt t="73405" x="3284538" y="4106863"/>
          <p14:tracePt t="73409" x="3292475" y="4106863"/>
          <p14:tracePt t="73413" x="3300413" y="4106863"/>
          <p14:tracePt t="73419" x="3308350" y="4106863"/>
          <p14:tracePt t="73421" x="3308350" y="4098925"/>
          <p14:tracePt t="73423" x="3317875" y="4098925"/>
          <p14:tracePt t="73429" x="3325813" y="4098925"/>
          <p14:tracePt t="73439" x="3333750" y="4098925"/>
          <p14:tracePt t="73447" x="3333750" y="4090988"/>
          <p14:tracePt t="73483" x="3333750" y="4083050"/>
          <p14:tracePt t="73505" x="3333750" y="4075113"/>
          <p14:tracePt t="73519" x="3333750" y="4067175"/>
          <p14:tracePt t="73529" x="3341688" y="4059238"/>
          <p14:tracePt t="73537" x="3341688" y="4051300"/>
          <p14:tracePt t="73545" x="3341688" y="4043363"/>
          <p14:tracePt t="73551" x="3341688" y="4035425"/>
          <p14:tracePt t="73555" x="3341688" y="4027488"/>
          <p14:tracePt t="73561" x="3341688" y="4019550"/>
          <p14:tracePt t="73565" x="3341688" y="4011613"/>
          <p14:tracePt t="73569" x="3341688" y="4003675"/>
          <p14:tracePt t="73575" x="3341688" y="3995738"/>
          <p14:tracePt t="73579" x="3341688" y="3987800"/>
          <p14:tracePt t="73583" x="3341688" y="3979863"/>
          <p14:tracePt t="73587" x="3341688" y="3971925"/>
          <p14:tracePt t="73591" x="3341688" y="3963988"/>
          <p14:tracePt t="73595" x="3341688" y="3956050"/>
          <p14:tracePt t="73597" x="3341688" y="3948113"/>
          <p14:tracePt t="73599" x="3333750" y="3948113"/>
          <p14:tracePt t="73601" x="3333750" y="3938588"/>
          <p14:tracePt t="73603" x="3333750" y="3930650"/>
          <p14:tracePt t="73607" x="3333750" y="3922713"/>
          <p14:tracePt t="73609" x="3325813" y="3914775"/>
          <p14:tracePt t="73613" x="3325813" y="3906838"/>
          <p14:tracePt t="73617" x="3325813" y="3898900"/>
          <p14:tracePt t="73619" x="3317875" y="3890963"/>
          <p14:tracePt t="73623" x="3317875" y="3883025"/>
          <p14:tracePt t="73628" x="3308350" y="3875088"/>
          <p14:tracePt t="73631" x="3308350" y="3867150"/>
          <p14:tracePt t="73635" x="3300413" y="3859213"/>
          <p14:tracePt t="73641" x="3300413" y="3851275"/>
          <p14:tracePt t="73644" x="3292475" y="3851275"/>
          <p14:tracePt t="73646" x="3292475" y="3843338"/>
          <p14:tracePt t="73649" x="3284538" y="3835400"/>
          <p14:tracePt t="73653" x="3284538" y="3827463"/>
          <p14:tracePt t="73657" x="3276600" y="3819525"/>
          <p14:tracePt t="73662" x="3276600" y="3811588"/>
          <p14:tracePt t="73665" x="3268663" y="3811588"/>
          <p14:tracePt t="73666" x="3268663" y="3803650"/>
          <p14:tracePt t="73669" x="3260725" y="3803650"/>
          <p14:tracePt t="73671" x="3260725" y="3795713"/>
          <p14:tracePt t="73675" x="3252788" y="3787775"/>
          <p14:tracePt t="73681" x="3244850" y="3779838"/>
          <p14:tracePt t="73687" x="3236913" y="3771900"/>
          <p14:tracePt t="73693" x="3228975" y="3771900"/>
          <p14:tracePt t="73696" x="3228975" y="3763963"/>
          <p14:tracePt t="73700" x="3221038" y="3763963"/>
          <p14:tracePt t="73701" x="3221038" y="3756025"/>
          <p14:tracePt t="73707" x="3213100" y="3748088"/>
          <p14:tracePt t="73714" x="3205163" y="3748088"/>
          <p14:tracePt t="73716" x="3205163" y="3740150"/>
          <p14:tracePt t="73719" x="3197225" y="3740150"/>
          <p14:tracePt t="73721" x="3197225" y="3732213"/>
          <p14:tracePt t="73725" x="3189288" y="3732213"/>
          <p14:tracePt t="73728" x="3189288" y="3724275"/>
          <p14:tracePt t="73733" x="3181350" y="3724275"/>
          <p14:tracePt t="73735" x="3181350" y="3716338"/>
          <p14:tracePt t="73739" x="3173413" y="3716338"/>
          <p14:tracePt t="73741" x="3173413" y="3708400"/>
          <p14:tracePt t="73744" x="3165475" y="3708400"/>
          <p14:tracePt t="73749" x="3157538" y="3700463"/>
          <p14:tracePt t="73755" x="3149600" y="3692525"/>
          <p14:tracePt t="73759" x="3141663" y="3692525"/>
          <p14:tracePt t="73765" x="3133725" y="3684588"/>
          <p14:tracePt t="73769" x="3125788" y="3684588"/>
          <p14:tracePt t="73771" x="3125788" y="3676650"/>
          <p14:tracePt t="73773" x="3117850" y="3676650"/>
          <p14:tracePt t="73780" x="3109913" y="3668713"/>
          <p14:tracePt t="73781" x="3101975" y="3668713"/>
          <p14:tracePt t="73785" x="3094038" y="3668713"/>
          <p14:tracePt t="73787" x="3086100" y="3660775"/>
          <p14:tracePt t="73789" x="3078163" y="3660775"/>
          <p14:tracePt t="73795" x="3062288" y="3652838"/>
          <p14:tracePt t="73797" x="3054350" y="3652838"/>
          <p14:tracePt t="73800" x="3046413" y="3652838"/>
          <p14:tracePt t="73802" x="3046413" y="3644900"/>
          <p14:tracePt t="73803" x="3038475" y="3644900"/>
          <p14:tracePt t="73805" x="3030538" y="3644900"/>
          <p14:tracePt t="73807" x="3022600" y="3644900"/>
          <p14:tracePt t="73809" x="3014663" y="3636963"/>
          <p14:tracePt t="73812" x="3006725" y="3636963"/>
          <p14:tracePt t="73813" x="2998788" y="3636963"/>
          <p14:tracePt t="73815" x="2990850" y="3636963"/>
          <p14:tracePt t="73819" x="2982913" y="3629025"/>
          <p14:tracePt t="73821" x="2974975" y="3629025"/>
          <p14:tracePt t="73823" x="2967038" y="3629025"/>
          <p14:tracePt t="73825" x="2957513" y="3629025"/>
          <p14:tracePt t="73829" x="2941638" y="3621088"/>
          <p14:tracePt t="73833" x="2933700" y="3621088"/>
          <p14:tracePt t="73835" x="2925763" y="3621088"/>
          <p14:tracePt t="73837" x="2917825" y="3621088"/>
          <p14:tracePt t="73839" x="2909888" y="3613150"/>
          <p14:tracePt t="73843" x="2901950" y="3613150"/>
          <p14:tracePt t="73846" x="2894013" y="3613150"/>
          <p14:tracePt t="73849" x="2878138" y="3613150"/>
          <p14:tracePt t="73851" x="2878138" y="3605213"/>
          <p14:tracePt t="73853" x="2870200" y="3605213"/>
          <p14:tracePt t="73855" x="2862263" y="3605213"/>
          <p14:tracePt t="73859" x="2854325" y="3605213"/>
          <p14:tracePt t="73862" x="2846388" y="3605213"/>
          <p14:tracePt t="73865" x="2838450" y="3605213"/>
          <p14:tracePt t="73867" x="2830513" y="3595688"/>
          <p14:tracePt t="73871" x="2822575" y="3595688"/>
          <p14:tracePt t="73875" x="2814638" y="3595688"/>
          <p14:tracePt t="73880" x="2806700" y="3595688"/>
          <p14:tracePt t="73898" x="2774950" y="3595688"/>
          <p14:tracePt t="73904" x="2767013" y="3595688"/>
          <p14:tracePt t="73909" x="2759075" y="3595688"/>
          <p14:tracePt t="73913" x="2751138" y="3595688"/>
          <p14:tracePt t="73919" x="2743200" y="3595688"/>
          <p14:tracePt t="73923" x="2735263" y="3595688"/>
          <p14:tracePt t="73928" x="2727325" y="3595688"/>
          <p14:tracePt t="73930" x="2727325" y="3605213"/>
          <p14:tracePt t="73931" x="2719388" y="3605213"/>
          <p14:tracePt t="73933" x="2711450" y="3605213"/>
          <p14:tracePt t="73937" x="2703513" y="3605213"/>
          <p14:tracePt t="73941" x="2695575" y="3605213"/>
          <p14:tracePt t="73945" x="2687638" y="3605213"/>
          <p14:tracePt t="73947" x="2679700" y="3605213"/>
          <p14:tracePt t="73951" x="2671763" y="3605213"/>
          <p14:tracePt t="73955" x="2663825" y="3613150"/>
          <p14:tracePt t="73957" x="2655888" y="3613150"/>
          <p14:tracePt t="73961" x="2647950" y="3613150"/>
          <p14:tracePt t="73965" x="2640013" y="3613150"/>
          <p14:tracePt t="73969" x="2632075" y="3613150"/>
          <p14:tracePt t="73971" x="2624138" y="3613150"/>
          <p14:tracePt t="73975" x="2616200" y="3613150"/>
          <p14:tracePt t="73979" x="2606675" y="3613150"/>
          <p14:tracePt t="73983" x="2598738" y="3613150"/>
          <p14:tracePt t="73985" x="2590800" y="3613150"/>
          <p14:tracePt t="73989" x="2582863" y="3621088"/>
          <p14:tracePt t="73991" x="2574925" y="3621088"/>
          <p14:tracePt t="73995" x="2566988" y="3621088"/>
          <p14:tracePt t="73999" x="2559050" y="3621088"/>
          <p14:tracePt t="74001" x="2551113" y="3621088"/>
          <p14:tracePt t="74005" x="2543175" y="3621088"/>
          <p14:tracePt t="74009" x="2535238" y="3621088"/>
          <p14:tracePt t="74014" x="2527300" y="3621088"/>
          <p14:tracePt t="74015" x="2519363" y="3621088"/>
          <p14:tracePt t="74017" x="2511425" y="3629025"/>
          <p14:tracePt t="74021" x="2503488" y="3629025"/>
          <p14:tracePt t="74023" x="2495550" y="3629025"/>
          <p14:tracePt t="74029" x="2487613" y="3629025"/>
          <p14:tracePt t="74031" x="2479675" y="3629025"/>
          <p14:tracePt t="74033" x="2471738" y="3629025"/>
          <p14:tracePt t="74035" x="2471738" y="3636963"/>
          <p14:tracePt t="74037" x="2463800" y="3636963"/>
          <p14:tracePt t="74041" x="2455863" y="3636963"/>
          <p14:tracePt t="74045" x="2447925" y="3644900"/>
          <p14:tracePt t="74047" x="2439988" y="3644900"/>
          <p14:tracePt t="74051" x="2432050" y="3644900"/>
          <p14:tracePt t="74053" x="2432050" y="3652838"/>
          <p14:tracePt t="74055" x="2424113" y="3652838"/>
          <p14:tracePt t="74059" x="2416175" y="3652838"/>
          <p14:tracePt t="74062" x="2416175" y="3660775"/>
          <p14:tracePt t="74064" x="2408238" y="3660775"/>
          <p14:tracePt t="74065" x="2400300" y="3660775"/>
          <p14:tracePt t="74067" x="2400300" y="3668713"/>
          <p14:tracePt t="74069" x="2392363" y="3668713"/>
          <p14:tracePt t="74073" x="2384425" y="3668713"/>
          <p14:tracePt t="74075" x="2384425" y="3676650"/>
          <p14:tracePt t="74078" x="2376488" y="3676650"/>
          <p14:tracePt t="74081" x="2368550" y="3684588"/>
          <p14:tracePt t="74087" x="2360613" y="3692525"/>
          <p14:tracePt t="74091" x="2352675" y="3692525"/>
          <p14:tracePt t="74093" x="2352675" y="3700463"/>
          <p14:tracePt t="74098" x="2344738" y="3700463"/>
          <p14:tracePt t="74099" x="2344738" y="3708400"/>
          <p14:tracePt t="74101" x="2336800" y="3708400"/>
          <p14:tracePt t="74107" x="2328863" y="3716338"/>
          <p14:tracePt t="74114" x="2320925" y="3724275"/>
          <p14:tracePt t="74119" x="2312988" y="3724275"/>
          <p14:tracePt t="74121" x="2312988" y="3732213"/>
          <p14:tracePt t="74125" x="2305050" y="3732213"/>
          <p14:tracePt t="74128" x="2305050" y="3740150"/>
          <p14:tracePt t="74131" x="2297113" y="3740150"/>
          <p14:tracePt t="74135" x="2297113" y="3748088"/>
          <p14:tracePt t="74139" x="2289175" y="3748088"/>
          <p14:tracePt t="74143" x="2289175" y="3756025"/>
          <p14:tracePt t="74147" x="2281238" y="3756025"/>
          <p14:tracePt t="74149" x="2281238" y="3763963"/>
          <p14:tracePt t="74153" x="2273300" y="3763963"/>
          <p14:tracePt t="74157" x="2273300" y="3771900"/>
          <p14:tracePt t="74159" x="2265363" y="3771900"/>
          <p14:tracePt t="74164" x="2265363" y="3779838"/>
          <p14:tracePt t="74167" x="2255838" y="3779838"/>
          <p14:tracePt t="74169" x="2255838" y="3787775"/>
          <p14:tracePt t="74175" x="2247900" y="3787775"/>
          <p14:tracePt t="74181" x="2247900" y="3795713"/>
          <p14:tracePt t="74185" x="2239963" y="3795713"/>
          <p14:tracePt t="74187" x="2239963" y="3803650"/>
          <p14:tracePt t="74195" x="2239963" y="3811588"/>
          <p14:tracePt t="74199" x="2232025" y="3811588"/>
          <p14:tracePt t="74207" x="2232025" y="3819525"/>
          <p14:tracePt t="74219" x="2232025" y="3827463"/>
          <p14:tracePt t="74229" x="2232025" y="3835400"/>
          <p14:tracePt t="74231" x="2224088" y="3835400"/>
          <p14:tracePt t="74241" x="2224088" y="3843338"/>
          <p14:tracePt t="74251" x="2224088" y="3851275"/>
          <p14:tracePt t="74259" x="2224088" y="3859213"/>
          <p14:tracePt t="74269" x="2224088" y="3867150"/>
          <p14:tracePt t="74278" x="2224088" y="3875088"/>
          <p14:tracePt t="74285" x="2224088" y="3883025"/>
          <p14:tracePt t="74295" x="2224088" y="3890963"/>
          <p14:tracePt t="74299" x="2224088" y="3898900"/>
          <p14:tracePt t="74307" x="2224088" y="3906838"/>
          <p14:tracePt t="74309" x="2232025" y="3906838"/>
          <p14:tracePt t="74311" x="2232025" y="3914775"/>
          <p14:tracePt t="74317" x="2232025" y="3922713"/>
          <p14:tracePt t="74321" x="2239963" y="3930650"/>
          <p14:tracePt t="74330" x="2247900" y="3938588"/>
          <p14:tracePt t="74331" x="2247900" y="3948113"/>
          <p14:tracePt t="74335" x="2247900" y="3956050"/>
          <p14:tracePt t="74339" x="2255838" y="3956050"/>
          <p14:tracePt t="74341" x="2255838" y="3963988"/>
          <p14:tracePt t="74346" x="2265363" y="3971925"/>
          <p14:tracePt t="74349" x="2265363" y="3979863"/>
          <p14:tracePt t="74351" x="2273300" y="3979863"/>
          <p14:tracePt t="74353" x="2273300" y="3987800"/>
          <p14:tracePt t="74357" x="2281238" y="3995738"/>
          <p14:tracePt t="74362" x="2281238" y="4003675"/>
          <p14:tracePt t="74365" x="2289175" y="4011613"/>
          <p14:tracePt t="74367" x="2297113" y="4011613"/>
          <p14:tracePt t="74369" x="2297113" y="4019550"/>
          <p14:tracePt t="74371" x="2305050" y="4019550"/>
          <p14:tracePt t="74373" x="2305050" y="4027488"/>
          <p14:tracePt t="74375" x="2312988" y="4027488"/>
          <p14:tracePt t="74378" x="2312988" y="4035425"/>
          <p14:tracePt t="74380" x="2320925" y="4035425"/>
          <p14:tracePt t="74382" x="2320925" y="4043363"/>
          <p14:tracePt t="74383" x="2328863" y="4043363"/>
          <p14:tracePt t="74386" x="2336800" y="4051300"/>
          <p14:tracePt t="74389" x="2344738" y="4059238"/>
          <p14:tracePt t="74394" x="2352675" y="4067175"/>
          <p14:tracePt t="74396" x="2360613" y="4067175"/>
          <p14:tracePt t="74398" x="2368550" y="4067175"/>
          <p14:tracePt t="74400" x="2376488" y="4075113"/>
          <p14:tracePt t="74403" x="2384425" y="4083050"/>
          <p14:tracePt t="74405" x="2392363" y="4083050"/>
          <p14:tracePt t="74407" x="2392363" y="4090988"/>
          <p14:tracePt t="74409" x="2400300" y="4090988"/>
          <p14:tracePt t="74412" x="2408238" y="4090988"/>
          <p14:tracePt t="74414" x="2408238" y="4098925"/>
          <p14:tracePt t="74416" x="2416175" y="4098925"/>
          <p14:tracePt t="74419" x="2432050" y="4106863"/>
          <p14:tracePt t="74423" x="2439988" y="4106863"/>
          <p14:tracePt t="74425" x="2447925" y="4114800"/>
          <p14:tracePt t="74430" x="2455863" y="4114800"/>
          <p14:tracePt t="74432" x="2463800" y="4122738"/>
          <p14:tracePt t="74435" x="2471738" y="4122738"/>
          <p14:tracePt t="74437" x="2479675" y="4130675"/>
          <p14:tracePt t="74441" x="2487613" y="4138613"/>
          <p14:tracePt t="74443" x="2495550" y="4138613"/>
          <p14:tracePt t="74446" x="2495550" y="4146550"/>
          <p14:tracePt t="74448" x="2503488" y="4146550"/>
          <p14:tracePt t="74451" x="2519363" y="4154488"/>
          <p14:tracePt t="74455" x="2527300" y="4162425"/>
          <p14:tracePt t="74457" x="2535238" y="4162425"/>
          <p14:tracePt t="74459" x="2543175" y="4162425"/>
          <p14:tracePt t="74461" x="2543175" y="4170363"/>
          <p14:tracePt t="74465" x="2559050" y="4170363"/>
          <p14:tracePt t="74467" x="2566988" y="4178300"/>
          <p14:tracePt t="74471" x="2574925" y="4178300"/>
          <p14:tracePt t="74473" x="2582863" y="4178300"/>
          <p14:tracePt t="74475" x="2590800" y="4186238"/>
          <p14:tracePt t="74478" x="2598738" y="4186238"/>
          <p14:tracePt t="74481" x="2606675" y="4194175"/>
          <p14:tracePt t="74483" x="2616200" y="4194175"/>
          <p14:tracePt t="74487" x="2624138" y="4202113"/>
          <p14:tracePt t="74489" x="2632075" y="4202113"/>
          <p14:tracePt t="74491" x="2640013" y="4202113"/>
          <p14:tracePt t="74493" x="2640013" y="4210050"/>
          <p14:tracePt t="74496" x="2647950" y="4210050"/>
          <p14:tracePt t="74501" x="2663825" y="4210050"/>
          <p14:tracePt t="74501" x="2671763" y="4217988"/>
          <p14:tracePt t="74505" x="2679700" y="4217988"/>
          <p14:tracePt t="74507" x="2687638" y="4217988"/>
          <p14:tracePt t="74509" x="2695575" y="4225925"/>
          <p14:tracePt t="74512" x="2703513" y="4225925"/>
          <p14:tracePt t="74515" x="2711450" y="4225925"/>
          <p14:tracePt t="74517" x="2719388" y="4233863"/>
          <p14:tracePt t="74519" x="2727325" y="4233863"/>
          <p14:tracePt t="74521" x="2735263" y="4233863"/>
          <p14:tracePt t="74523" x="2743200" y="4233863"/>
          <p14:tracePt t="74525" x="2751138" y="4233863"/>
          <p14:tracePt t="74530" x="2767013" y="4233863"/>
          <p14:tracePt t="74531" x="2774950" y="4241800"/>
          <p14:tracePt t="74533" x="2782888" y="4241800"/>
          <p14:tracePt t="74535" x="2790825" y="4241800"/>
          <p14:tracePt t="74539" x="2798763" y="4241800"/>
          <p14:tracePt t="74541" x="2806700" y="4241800"/>
          <p14:tracePt t="74543" x="2814638" y="4241800"/>
          <p14:tracePt t="74546" x="2822575" y="4241800"/>
          <p14:tracePt t="74548" x="2830513" y="4241800"/>
          <p14:tracePt t="74549" x="2838450" y="4249738"/>
          <p14:tracePt t="74551" x="2846388" y="4249738"/>
          <p14:tracePt t="74553" x="2854325" y="4249738"/>
          <p14:tracePt t="74555" x="2862263" y="4249738"/>
          <p14:tracePt t="74557" x="2870200" y="4249738"/>
          <p14:tracePt t="74559" x="2878138" y="4249738"/>
          <p14:tracePt t="74562" x="2886075" y="4249738"/>
          <p14:tracePt t="74564" x="2894013" y="4249738"/>
          <p14:tracePt t="74565" x="2901950" y="4249738"/>
          <p14:tracePt t="74567" x="2909888" y="4249738"/>
          <p14:tracePt t="74569" x="2925763" y="4249738"/>
          <p14:tracePt t="74571" x="2933700" y="4249738"/>
          <p14:tracePt t="74573" x="2941638" y="4249738"/>
          <p14:tracePt t="74575" x="2949575" y="4249738"/>
          <p14:tracePt t="74578" x="2957513" y="4249738"/>
          <p14:tracePt t="74580" x="2967038" y="4249738"/>
          <p14:tracePt t="74581" x="2974975" y="4241800"/>
          <p14:tracePt t="74583" x="2982913" y="4241800"/>
          <p14:tracePt t="74585" x="2990850" y="4241800"/>
          <p14:tracePt t="74587" x="3006725" y="4241800"/>
          <p14:tracePt t="74589" x="3014663" y="4241800"/>
          <p14:tracePt t="74591" x="3022600" y="4241800"/>
          <p14:tracePt t="74593" x="3030538" y="4241800"/>
          <p14:tracePt t="74596" x="3038475" y="4233863"/>
          <p14:tracePt t="74597" x="3046413" y="4233863"/>
          <p14:tracePt t="74599" x="3062288" y="4233863"/>
          <p14:tracePt t="74601" x="3070225" y="4233863"/>
          <p14:tracePt t="74603" x="3078163" y="4233863"/>
          <p14:tracePt t="74605" x="3086100" y="4233863"/>
          <p14:tracePt t="74607" x="3094038" y="4225925"/>
          <p14:tracePt t="74609" x="3101975" y="4225925"/>
          <p14:tracePt t="74612" x="3109913" y="4225925"/>
          <p14:tracePt t="74615" x="3117850" y="4225925"/>
          <p14:tracePt t="74616" x="3125788" y="4225925"/>
          <p14:tracePt t="74617" x="3133725" y="4225925"/>
          <p14:tracePt t="74619" x="3141663" y="4225925"/>
          <p14:tracePt t="74621" x="3149600" y="4217988"/>
          <p14:tracePt t="74623" x="3157538" y="4217988"/>
          <p14:tracePt t="74625" x="3165475" y="4217988"/>
          <p14:tracePt t="74628" x="3173413" y="4217988"/>
          <p14:tracePt t="74631" x="3181350" y="4217988"/>
          <p14:tracePt t="74633" x="3189288" y="4217988"/>
          <p14:tracePt t="74635" x="3197225" y="4217988"/>
          <p14:tracePt t="74637" x="3205163" y="4210050"/>
          <p14:tracePt t="74641" x="3213100" y="4210050"/>
          <p14:tracePt t="74643" x="3221038" y="4210050"/>
          <p14:tracePt t="74647" x="3228975" y="4210050"/>
          <p14:tracePt t="74649" x="3236913" y="4202113"/>
          <p14:tracePt t="74653" x="3244850" y="4202113"/>
          <p14:tracePt t="74655" x="3244850" y="4194175"/>
          <p14:tracePt t="74657" x="3252788" y="4194175"/>
          <p14:tracePt t="74659" x="3260725" y="4194175"/>
          <p14:tracePt t="74663" x="3268663" y="4186238"/>
          <p14:tracePt t="74667" x="3276600" y="4186238"/>
          <p14:tracePt t="74671" x="3284538" y="4178300"/>
          <p14:tracePt t="74675" x="3292475" y="4178300"/>
          <p14:tracePt t="74678" x="3292475" y="4170363"/>
          <p14:tracePt t="74681" x="3300413" y="4170363"/>
          <p14:tracePt t="74683" x="3308350" y="4162425"/>
          <p14:tracePt t="74689" x="3317875" y="4162425"/>
          <p14:tracePt t="74691" x="3317875" y="4154488"/>
          <p14:tracePt t="74695" x="3325813" y="4146550"/>
          <p14:tracePt t="74701" x="3333750" y="4138613"/>
          <p14:tracePt t="74707" x="3333750" y="4130675"/>
          <p14:tracePt t="74711" x="3341688" y="4130675"/>
          <p14:tracePt t="74714" x="3341688" y="4122738"/>
          <p14:tracePt t="74719" x="3341688" y="4114800"/>
          <p14:tracePt t="74723" x="3349625" y="4114800"/>
          <p14:tracePt t="74725" x="3349625" y="4106863"/>
          <p14:tracePt t="74730" x="3349625" y="4098925"/>
          <p14:tracePt t="74735" x="3357563" y="4090988"/>
          <p14:tracePt t="74741" x="3357563" y="4083050"/>
          <p14:tracePt t="74747" x="3357563" y="4075113"/>
          <p14:tracePt t="74753" x="3365500" y="4075113"/>
          <p14:tracePt t="74755" x="3365500" y="4067175"/>
          <p14:tracePt t="74764" x="3365500" y="4059238"/>
          <p14:tracePt t="74771" x="3365500" y="4051300"/>
          <p14:tracePt t="74779" x="3365500" y="4043363"/>
          <p14:tracePt t="74785" x="3365500" y="4035425"/>
          <p14:tracePt t="74791" x="3365500" y="4027488"/>
          <p14:tracePt t="74797" x="3365500" y="4019550"/>
          <p14:tracePt t="74803" x="3365500" y="4011613"/>
          <p14:tracePt t="74809" x="3365500" y="4003675"/>
          <p14:tracePt t="74815" x="3365500" y="3995738"/>
          <p14:tracePt t="74821" x="3365500" y="3987800"/>
          <p14:tracePt t="74825" x="3365500" y="3979863"/>
          <p14:tracePt t="74831" x="3365500" y="3971925"/>
          <p14:tracePt t="74833" x="3357563" y="3971925"/>
          <p14:tracePt t="74837" x="3357563" y="3963988"/>
          <p14:tracePt t="74841" x="3357563" y="3956050"/>
          <p14:tracePt t="74847" x="3349625" y="3948113"/>
          <p14:tracePt t="74851" x="3349625" y="3938588"/>
          <p14:tracePt t="74856" x="3341688" y="3938588"/>
          <p14:tracePt t="74857" x="3341688" y="3930650"/>
          <p14:tracePt t="74862" x="3341688" y="3922713"/>
          <p14:tracePt t="74864" x="3333750" y="3922713"/>
          <p14:tracePt t="74865" x="3333750" y="3914775"/>
          <p14:tracePt t="74869" x="3325813" y="3914775"/>
          <p14:tracePt t="74871" x="3325813" y="3906838"/>
          <p14:tracePt t="74882" x="3317875" y="3898900"/>
          <p14:tracePt t="74883" x="3317875" y="3890963"/>
          <p14:tracePt t="74885" x="3308350" y="3890963"/>
          <p14:tracePt t="74889" x="3308350" y="3883025"/>
          <p14:tracePt t="74891" x="3300413" y="3883025"/>
          <p14:tracePt t="74896" x="3300413" y="3875088"/>
          <p14:tracePt t="74897" x="3292475" y="3875088"/>
          <p14:tracePt t="74899" x="3292475" y="3867150"/>
          <p14:tracePt t="74903" x="3284538" y="3867150"/>
          <p14:tracePt t="74905" x="3284538" y="3859213"/>
          <p14:tracePt t="74909" x="3276600" y="3859213"/>
          <p14:tracePt t="74912" x="3276600" y="3851275"/>
          <p14:tracePt t="74915" x="3268663" y="3851275"/>
          <p14:tracePt t="74917" x="3268663" y="3843338"/>
          <p14:tracePt t="74923" x="3260725" y="3843338"/>
          <p14:tracePt t="74925" x="3260725" y="3835400"/>
          <p14:tracePt t="74931" x="3252788" y="3827463"/>
          <p14:tracePt t="74937" x="3244850" y="3827463"/>
          <p14:tracePt t="74939" x="3244850" y="3819525"/>
          <p14:tracePt t="74945" x="3236913" y="3819525"/>
          <p14:tracePt t="74947" x="3236913" y="3811588"/>
          <p14:tracePt t="74953" x="3228975" y="3811588"/>
          <p14:tracePt t="74955" x="3228975" y="3803650"/>
          <p14:tracePt t="74959" x="3221038" y="3803650"/>
          <p14:tracePt t="74964" x="3221038" y="3795713"/>
          <p14:tracePt t="74966" x="3213100" y="3795713"/>
          <p14:tracePt t="74969" x="3213100" y="3787775"/>
          <p14:tracePt t="74971" x="3205163" y="3787775"/>
          <p14:tracePt t="74975" x="3197225" y="3787775"/>
          <p14:tracePt t="74981" x="3197225" y="3779838"/>
          <p14:tracePt t="74983" x="3189288" y="3779838"/>
          <p14:tracePt t="74987" x="3181350" y="3771900"/>
          <p14:tracePt t="74994" x="3173413" y="3771900"/>
          <p14:tracePt t="74999" x="3165475" y="3763963"/>
          <p14:tracePt t="75005" x="3157538" y="3756025"/>
          <p14:tracePt t="75012" x="3149600" y="3756025"/>
          <p14:tracePt t="75016" x="3149600" y="3748088"/>
          <p14:tracePt t="75017" x="3141663" y="3748088"/>
          <p14:tracePt t="75025" x="3133725" y="3740150"/>
          <p14:tracePt t="75031" x="3125788" y="3740150"/>
          <p14:tracePt t="75035" x="3117850" y="3732213"/>
          <p14:tracePt t="75041" x="3109913" y="3732213"/>
          <p14:tracePt t="75043" x="3109913" y="3724275"/>
          <p14:tracePt t="75046" x="3101975" y="3724275"/>
          <p14:tracePt t="75049" x="3094038" y="3724275"/>
          <p14:tracePt t="75053" x="3086100" y="3716338"/>
          <p14:tracePt t="75059" x="3078163" y="3716338"/>
          <p14:tracePt t="75063" x="3070225" y="3708400"/>
          <p14:tracePt t="75067" x="3062288" y="3708400"/>
          <p14:tracePt t="75073" x="3054350" y="3708400"/>
          <p14:tracePt t="75078" x="3046413" y="3700463"/>
          <p14:tracePt t="75080" x="3038475" y="3700463"/>
          <p14:tracePt t="75085" x="3030538" y="3700463"/>
          <p14:tracePt t="75089" x="3022600" y="3700463"/>
          <p14:tracePt t="75091" x="3022600" y="3692525"/>
          <p14:tracePt t="75094" x="3014663" y="3692525"/>
          <p14:tracePt t="75096" x="3006725" y="3692525"/>
          <p14:tracePt t="75099" x="2998788" y="3692525"/>
          <p14:tracePt t="75101" x="2990850" y="3692525"/>
          <p14:tracePt t="75103" x="2982913" y="3692525"/>
          <p14:tracePt t="75105" x="2974975" y="3692525"/>
          <p14:tracePt t="75108" x="2967038" y="3684588"/>
          <p14:tracePt t="75112" x="2957513" y="3684588"/>
          <p14:tracePt t="75114" x="2941638" y="3684588"/>
          <p14:tracePt t="75117" x="2933700" y="3684588"/>
          <p14:tracePt t="75119" x="2925763" y="3676650"/>
          <p14:tracePt t="75121" x="2917825" y="3676650"/>
          <p14:tracePt t="75123" x="2901950" y="3676650"/>
          <p14:tracePt t="75125" x="2894013" y="3676650"/>
          <p14:tracePt t="75128" x="2886075" y="3676650"/>
          <p14:tracePt t="75130" x="2878138" y="3668713"/>
          <p14:tracePt t="75131" x="2870200" y="3668713"/>
          <p14:tracePt t="75133" x="2862263" y="3668713"/>
          <p14:tracePt t="75135" x="2846388" y="3668713"/>
          <p14:tracePt t="75137" x="2838450" y="3668713"/>
          <p14:tracePt t="75139" x="2830513" y="3668713"/>
          <p14:tracePt t="75141" x="2822575" y="3668713"/>
          <p14:tracePt t="75143" x="2814638" y="3668713"/>
          <p14:tracePt t="75146" x="2798763" y="3668713"/>
          <p14:tracePt t="75148" x="2790825" y="3668713"/>
          <p14:tracePt t="75149" x="2782888" y="3668713"/>
          <p14:tracePt t="75151" x="2774950" y="3668713"/>
          <p14:tracePt t="75153" x="2767013" y="3668713"/>
          <p14:tracePt t="75155" x="2759075" y="3668713"/>
          <p14:tracePt t="75157" x="2751138" y="3668713"/>
          <p14:tracePt t="75159" x="2743200" y="3668713"/>
          <p14:tracePt t="75162" x="2735263" y="3668713"/>
          <p14:tracePt t="75163" x="2727325" y="3668713"/>
          <p14:tracePt t="75165" x="2711450" y="3668713"/>
          <p14:tracePt t="75167" x="2703513" y="3668713"/>
          <p14:tracePt t="75169" x="2695575" y="3668713"/>
          <p14:tracePt t="75171" x="2687638" y="3668713"/>
          <p14:tracePt t="75173" x="2679700" y="3668713"/>
          <p14:tracePt t="75175" x="2671763" y="3668713"/>
          <p14:tracePt t="75178" x="2663825" y="3668713"/>
          <p14:tracePt t="75181" x="2647950" y="3668713"/>
          <p14:tracePt t="75185" x="2640013" y="3668713"/>
          <p14:tracePt t="75187" x="2632075" y="3668713"/>
          <p14:tracePt t="75189" x="2624138" y="3676650"/>
          <p14:tracePt t="75194" x="2616200" y="3676650"/>
          <p14:tracePt t="75196" x="2606675" y="3676650"/>
          <p14:tracePt t="75199" x="2598738" y="3676650"/>
          <p14:tracePt t="75203" x="2590800" y="3676650"/>
          <p14:tracePt t="75205" x="2582863" y="3676650"/>
          <p14:tracePt t="75209" x="2574925" y="3676650"/>
          <p14:tracePt t="75213" x="2566988" y="3676650"/>
          <p14:tracePt t="75219" x="2559050" y="3676650"/>
          <p14:tracePt t="75223" x="2551113" y="3676650"/>
          <p14:tracePt t="75228" x="2543175" y="3676650"/>
          <p14:tracePt t="75231" x="2535238" y="3676650"/>
          <p14:tracePt t="75235" x="2527300" y="3684588"/>
          <p14:tracePt t="75239" x="2519363" y="3684588"/>
          <p14:tracePt t="75243" x="2511425" y="3684588"/>
          <p14:tracePt t="75246" x="2503488" y="3684588"/>
          <p14:tracePt t="75249" x="2495550" y="3684588"/>
          <p14:tracePt t="75253" x="2487613" y="3692525"/>
          <p14:tracePt t="75255" x="2479675" y="3692525"/>
          <p14:tracePt t="75259" x="2471738" y="3692525"/>
          <p14:tracePt t="75264" x="2463800" y="3692525"/>
          <p14:tracePt t="75265" x="2455863" y="3700463"/>
          <p14:tracePt t="75269" x="2447925" y="3700463"/>
          <p14:tracePt t="75271" x="2439988" y="3700463"/>
          <p14:tracePt t="75275" x="2432050" y="3700463"/>
          <p14:tracePt t="75279" x="2424113" y="3708400"/>
          <p14:tracePt t="75281" x="2416175" y="3708400"/>
          <p14:tracePt t="75283" x="2408238" y="3708400"/>
          <p14:tracePt t="75287" x="2400300" y="3708400"/>
          <p14:tracePt t="75289" x="2392363" y="3716338"/>
          <p14:tracePt t="75295" x="2376488" y="3716338"/>
          <p14:tracePt t="75299" x="2368550" y="3716338"/>
          <p14:tracePt t="75301" x="2360613" y="3724275"/>
          <p14:tracePt t="75305" x="2352675" y="3724275"/>
          <p14:tracePt t="75307" x="2344738" y="3724275"/>
          <p14:tracePt t="75312" x="2336800" y="3732213"/>
          <p14:tracePt t="75314" x="2328863" y="3732213"/>
          <p14:tracePt t="75317" x="2320925" y="3732213"/>
          <p14:tracePt t="75319" x="2312988" y="3732213"/>
          <p14:tracePt t="75323" x="2305050" y="3732213"/>
          <p14:tracePt t="75325" x="2297113" y="3740150"/>
          <p14:tracePt t="75330" x="2289175" y="3740150"/>
          <p14:tracePt t="75333" x="2281238" y="3740150"/>
          <p14:tracePt t="75335" x="2273300" y="3740150"/>
          <p14:tracePt t="75339" x="2265363" y="3748088"/>
          <p14:tracePt t="75343" x="2255838" y="3748088"/>
          <p14:tracePt t="75347" x="2247900" y="3748088"/>
          <p14:tracePt t="75351" x="2239963" y="3756025"/>
          <p14:tracePt t="75355" x="2232025" y="3756025"/>
          <p14:tracePt t="75359" x="2224088" y="3756025"/>
          <p14:tracePt t="75363" x="2216150" y="3763963"/>
          <p14:tracePt t="75367" x="2208213" y="3763963"/>
          <p14:tracePt t="75371" x="2200275" y="3763963"/>
          <p14:tracePt t="75373" x="2200275" y="3771900"/>
          <p14:tracePt t="75375" x="2192338" y="3771900"/>
          <p14:tracePt t="75378" x="2184400" y="3771900"/>
          <p14:tracePt t="75381" x="2176463" y="3779838"/>
          <p14:tracePt t="75385" x="2168525" y="3779838"/>
          <p14:tracePt t="75389" x="2160588" y="3787775"/>
          <p14:tracePt t="75393" x="2152650" y="3787775"/>
          <p14:tracePt t="75397" x="2152650" y="3795713"/>
          <p14:tracePt t="75399" x="2144713" y="3795713"/>
          <p14:tracePt t="75403" x="2136775" y="3795713"/>
          <p14:tracePt t="75412" x="2128838" y="3795713"/>
          <p14:tracePt t="75445" x="2128838" y="3803650"/>
          <p14:tracePt t="75569" x="2120900" y="3803650"/>
          <p14:tracePt t="75581" x="2112963" y="3803650"/>
          <p14:tracePt t="75587" x="2112963" y="3811588"/>
          <p14:tracePt t="75591" x="2105025" y="3811588"/>
          <p14:tracePt t="75601" x="2097088" y="3811588"/>
          <p14:tracePt t="75655" x="2097088" y="3819525"/>
          <p14:tracePt t="75687" x="2097088" y="3827463"/>
          <p14:tracePt t="75931" x="2089150" y="3827463"/>
          <p14:tracePt t="76111" x="2081213" y="3827463"/>
          <p14:tracePt t="76115" x="2081213" y="3819525"/>
          <p14:tracePt t="76119" x="2073275" y="3819525"/>
          <p14:tracePt t="76123" x="2065338" y="3819525"/>
          <p14:tracePt t="76125" x="2065338" y="3811588"/>
          <p14:tracePt t="76129" x="2057400" y="3811588"/>
          <p14:tracePt t="76131" x="2049463" y="3811588"/>
          <p14:tracePt t="76133" x="2041525" y="3803650"/>
          <p14:tracePt t="76137" x="2033588" y="3803650"/>
          <p14:tracePt t="76139" x="2025650" y="3803650"/>
          <p14:tracePt t="76141" x="2025650" y="3795713"/>
          <p14:tracePt t="76143" x="2017713" y="3795713"/>
          <p14:tracePt t="76146" x="2009775" y="3787775"/>
          <p14:tracePt t="76148" x="2001838" y="3787775"/>
          <p14:tracePt t="76149" x="1993900" y="3787775"/>
          <p14:tracePt t="76151" x="1985963" y="3779838"/>
          <p14:tracePt t="76153" x="1978025" y="3779838"/>
          <p14:tracePt t="76155" x="1970088" y="3779838"/>
          <p14:tracePt t="76157" x="1954213" y="3771900"/>
          <p14:tracePt t="76159" x="1946275" y="3771900"/>
          <p14:tracePt t="76162" x="1938338" y="3771900"/>
          <p14:tracePt t="76165" x="1912938" y="3763963"/>
          <p14:tracePt t="76167" x="1897063" y="3763963"/>
          <p14:tracePt t="76169" x="1889125" y="3756025"/>
          <p14:tracePt t="76171" x="1873250" y="3756025"/>
          <p14:tracePt t="76173" x="1865313" y="3756025"/>
          <p14:tracePt t="76175" x="1849438" y="3748088"/>
          <p14:tracePt t="76179" x="1825625" y="3748088"/>
          <p14:tracePt t="76181" x="1809750" y="3740150"/>
          <p14:tracePt t="76183" x="1793875" y="3740150"/>
          <p14:tracePt t="76186" x="1778000" y="3740150"/>
          <p14:tracePt t="76187" x="1762125" y="3732213"/>
          <p14:tracePt t="76189" x="1754188" y="3732213"/>
          <p14:tracePt t="76191" x="1738313" y="3732213"/>
          <p14:tracePt t="76194" x="1722438" y="3724275"/>
          <p14:tracePt t="76196" x="1706563" y="3724275"/>
          <p14:tracePt t="76198" x="1690688" y="3724275"/>
          <p14:tracePt t="76202" x="1651000" y="3716338"/>
          <p14:tracePt t="76203" x="1643063" y="3716338"/>
          <p14:tracePt t="76205" x="1627188" y="3716338"/>
          <p14:tracePt t="76207" x="1611313" y="3716338"/>
          <p14:tracePt t="76209" x="1595438" y="3708400"/>
          <p14:tracePt t="76212" x="1579563" y="3708400"/>
          <p14:tracePt t="76215" x="1546225" y="3708400"/>
          <p14:tracePt t="76218" x="1538288" y="3708400"/>
          <p14:tracePt t="76219" x="1522413" y="3708400"/>
          <p14:tracePt t="76221" x="1506538" y="3708400"/>
          <p14:tracePt t="76223" x="1498600" y="3708400"/>
          <p14:tracePt t="76225" x="1482725" y="3708400"/>
          <p14:tracePt t="76228" x="1474788" y="3700463"/>
          <p14:tracePt t="76232" x="1450975" y="3700463"/>
          <p14:tracePt t="76233" x="1443038" y="3700463"/>
          <p14:tracePt t="76235" x="1427163" y="3700463"/>
          <p14:tracePt t="76237" x="1419225" y="3700463"/>
          <p14:tracePt t="76239" x="1411288" y="3708400"/>
          <p14:tracePt t="76241" x="1403350" y="3700463"/>
          <p14:tracePt t="76245" x="1387475" y="3700463"/>
          <p14:tracePt t="76248" x="1379538" y="3700463"/>
          <p14:tracePt t="76249" x="1371600" y="3700463"/>
          <p14:tracePt t="76251" x="1363663" y="3708400"/>
          <p14:tracePt t="76253" x="1355725" y="3708400"/>
          <p14:tracePt t="76257" x="1347788" y="3708400"/>
          <p14:tracePt t="76259" x="1339850" y="3708400"/>
          <p14:tracePt t="76262" x="1331913" y="3708400"/>
          <p14:tracePt t="76265" x="1323975" y="3708400"/>
          <p14:tracePt t="76269" x="1316038" y="3708400"/>
          <p14:tracePt t="76271" x="1308100" y="3708400"/>
          <p14:tracePt t="76275" x="1300163" y="3708400"/>
          <p14:tracePt t="76280" x="1292225" y="3716338"/>
          <p14:tracePt t="76283" x="1284288" y="3716338"/>
          <p14:tracePt t="76287" x="1276350" y="3716338"/>
          <p14:tracePt t="76291" x="1268413" y="3724275"/>
          <p14:tracePt t="76297" x="1260475" y="3724275"/>
          <p14:tracePt t="76301" x="1252538" y="3732213"/>
          <p14:tracePt t="76307" x="1244600" y="3732213"/>
          <p14:tracePt t="76309" x="1244600" y="3740150"/>
          <p14:tracePt t="76312" x="1236663" y="3740150"/>
          <p14:tracePt t="76317" x="1228725" y="3748088"/>
          <p14:tracePt t="76325" x="1220788" y="3756025"/>
          <p14:tracePt t="76335" x="1211263" y="3756025"/>
          <p14:tracePt t="76499" x="1211263" y="3763963"/>
          <p14:tracePt t="76523" x="1220788" y="3763963"/>
          <p14:tracePt t="76581" x="1228725" y="3763963"/>
          <p14:tracePt t="76591" x="1236663" y="3763963"/>
          <p14:tracePt t="76599" x="1244600" y="3763963"/>
          <p14:tracePt t="76601" x="1244600" y="3771900"/>
          <p14:tracePt t="76607" x="1252538" y="3771900"/>
          <p14:tracePt t="76613" x="1260475" y="3771900"/>
          <p14:tracePt t="76617" x="1268413" y="3771900"/>
          <p14:tracePt t="76622" x="1276350" y="3771900"/>
          <p14:tracePt t="76623" x="1284288" y="3779838"/>
          <p14:tracePt t="76628" x="1292225" y="3779838"/>
          <p14:tracePt t="76631" x="1300163" y="3779838"/>
          <p14:tracePt t="76633" x="1308100" y="3779838"/>
          <p14:tracePt t="76637" x="1316038" y="3779838"/>
          <p14:tracePt t="76639" x="1323975" y="3779838"/>
          <p14:tracePt t="76643" x="1331913" y="3779838"/>
          <p14:tracePt t="76646" x="1339850" y="3779838"/>
          <p14:tracePt t="76649" x="1347788" y="3779838"/>
          <p14:tracePt t="76651" x="1355725" y="3787775"/>
          <p14:tracePt t="76655" x="1363663" y="3787775"/>
          <p14:tracePt t="76657" x="1371600" y="3787775"/>
          <p14:tracePt t="76659" x="1379538" y="3787775"/>
          <p14:tracePt t="76663" x="1387475" y="3787775"/>
          <p14:tracePt t="76665" x="1395413" y="3787775"/>
          <p14:tracePt t="76667" x="1403350" y="3787775"/>
          <p14:tracePt t="76669" x="1411288" y="3787775"/>
          <p14:tracePt t="76673" x="1419225" y="3787775"/>
          <p14:tracePt t="76675" x="1427163" y="3787775"/>
          <p14:tracePt t="76678" x="1435100" y="3787775"/>
          <p14:tracePt t="76680" x="1443038" y="3787775"/>
          <p14:tracePt t="76683" x="1450975" y="3787775"/>
          <p14:tracePt t="76685" x="1458913" y="3787775"/>
          <p14:tracePt t="76687" x="1466850" y="3787775"/>
          <p14:tracePt t="76691" x="1474788" y="3787775"/>
          <p14:tracePt t="76695" x="1490663" y="3787775"/>
          <p14:tracePt t="76697" x="1498600" y="3795713"/>
          <p14:tracePt t="76701" x="1506538" y="3795713"/>
          <p14:tracePt t="76703" x="1514475" y="3795713"/>
          <p14:tracePt t="76705" x="1522413" y="3795713"/>
          <p14:tracePt t="76709" x="1530350" y="3795713"/>
          <p14:tracePt t="76712" x="1538288" y="3795713"/>
          <p14:tracePt t="76715" x="1546225" y="3795713"/>
          <p14:tracePt t="76717" x="1554163" y="3795713"/>
          <p14:tracePt t="76719" x="1554163" y="3803650"/>
          <p14:tracePt t="76721" x="1562100" y="3803650"/>
          <p14:tracePt t="76723" x="1571625" y="3803650"/>
          <p14:tracePt t="76725" x="1579563" y="3803650"/>
          <p14:tracePt t="76729" x="1587500" y="3803650"/>
          <p14:tracePt t="76733" x="1595438" y="3803650"/>
          <p14:tracePt t="76737" x="1603375" y="3803650"/>
          <p14:tracePt t="76739" x="1603375" y="3811588"/>
          <p14:tracePt t="76741" x="1611313" y="3811588"/>
          <p14:tracePt t="76747" x="1619250" y="3811588"/>
          <p14:tracePt t="76753" x="1619250" y="3819525"/>
          <p14:tracePt t="76755" x="1627188" y="3819525"/>
          <p14:tracePt t="76765" x="1627188" y="3827463"/>
          <p14:tracePt t="76767" x="1635125" y="3827463"/>
          <p14:tracePt t="76795" x="1635125" y="3835400"/>
          <p14:tracePt t="76817" x="1635125" y="3843338"/>
          <p14:tracePt t="76829" x="1635125" y="3851275"/>
          <p14:tracePt t="76835" x="1635125" y="3859213"/>
          <p14:tracePt t="76841" x="1643063" y="3859213"/>
          <p14:tracePt t="76844" x="1643063" y="3867150"/>
          <p14:tracePt t="76847" x="1643063" y="3875088"/>
          <p14:tracePt t="76853" x="1643063" y="3883025"/>
          <p14:tracePt t="76855" x="1651000" y="3883025"/>
          <p14:tracePt t="76857" x="1651000" y="3890963"/>
          <p14:tracePt t="76862" x="1651000" y="3898900"/>
          <p14:tracePt t="76865" x="1658938" y="3906838"/>
          <p14:tracePt t="76871" x="1658938" y="3914775"/>
          <p14:tracePt t="76875" x="1666875" y="3922713"/>
          <p14:tracePt t="76880" x="1666875" y="3930650"/>
          <p14:tracePt t="76898" x="1682750" y="3948113"/>
          <p14:tracePt t="76900" x="1682750" y="3956050"/>
          <p14:tracePt t="76905" x="1690688" y="3956050"/>
          <p14:tracePt t="76907" x="1690688" y="3963988"/>
          <p14:tracePt t="76917" x="1690688" y="3971925"/>
          <p14:tracePt t="76919" x="1698625" y="3971925"/>
          <p14:tracePt t="77051" x="1698625" y="3979863"/>
          <p14:tracePt t="77107" x="1706563" y="3979863"/>
          <p14:tracePt t="77163" x="1714500" y="3979863"/>
          <p14:tracePt t="77173" x="1722438" y="3979863"/>
          <p14:tracePt t="77179" x="1730375" y="3979863"/>
          <p14:tracePt t="77185" x="1738313" y="3979863"/>
          <p14:tracePt t="77187" x="1746250" y="3979863"/>
          <p14:tracePt t="77191" x="1754188" y="3979863"/>
          <p14:tracePt t="77193" x="1762125" y="3979863"/>
          <p14:tracePt t="77195" x="1770063" y="3979863"/>
          <p14:tracePt t="77197" x="1778000" y="3979863"/>
          <p14:tracePt t="77199" x="1785938" y="3979863"/>
          <p14:tracePt t="77201" x="1793875" y="3979863"/>
          <p14:tracePt t="77203" x="1801813" y="3979863"/>
          <p14:tracePt t="77205" x="1809750" y="3979863"/>
          <p14:tracePt t="77207" x="1817688" y="3979863"/>
          <p14:tracePt t="77209" x="1825625" y="3979863"/>
          <p14:tracePt t="77212" x="1833563" y="3979863"/>
          <p14:tracePt t="77213" x="1841500" y="3979863"/>
          <p14:tracePt t="77215" x="1849438" y="3979863"/>
          <p14:tracePt t="77217" x="1857375" y="3979863"/>
          <p14:tracePt t="77219" x="1865313" y="3979863"/>
          <p14:tracePt t="77221" x="1873250" y="3979863"/>
          <p14:tracePt t="77225" x="1881188" y="3979863"/>
          <p14:tracePt t="77228" x="1897063" y="3979863"/>
          <p14:tracePt t="77231" x="1912938" y="3979863"/>
          <p14:tracePt t="77233" x="1922463" y="3979863"/>
          <p14:tracePt t="77235" x="1930400" y="3979863"/>
          <p14:tracePt t="77237" x="1938338" y="3979863"/>
          <p14:tracePt t="77239" x="1946275" y="3987800"/>
          <p14:tracePt t="77241" x="1954213" y="3987800"/>
          <p14:tracePt t="77244" x="1962150" y="3987800"/>
          <p14:tracePt t="77246" x="1970088" y="3987800"/>
          <p14:tracePt t="77249" x="1993900" y="3987800"/>
          <p14:tracePt t="77251" x="2001838" y="3987800"/>
          <p14:tracePt t="77253" x="2009775" y="3987800"/>
          <p14:tracePt t="77255" x="2025650" y="3987800"/>
          <p14:tracePt t="77257" x="2033588" y="3995738"/>
          <p14:tracePt t="77259" x="2041525" y="3995738"/>
          <p14:tracePt t="77262" x="2049463" y="3995738"/>
          <p14:tracePt t="77266" x="2073275" y="3995738"/>
          <p14:tracePt t="77267" x="2081213" y="4003675"/>
          <p14:tracePt t="77269" x="2089150" y="4003675"/>
          <p14:tracePt t="77271" x="2097088" y="4003675"/>
          <p14:tracePt t="77273" x="2112963" y="4003675"/>
          <p14:tracePt t="77275" x="2120900" y="4003675"/>
          <p14:tracePt t="77279" x="2144713" y="4003675"/>
          <p14:tracePt t="77281" x="2152650" y="4003675"/>
          <p14:tracePt t="77283" x="2160588" y="4003675"/>
          <p14:tracePt t="77285" x="2176463" y="4003675"/>
          <p14:tracePt t="77287" x="2184400" y="4011613"/>
          <p14:tracePt t="77289" x="2200275" y="4011613"/>
          <p14:tracePt t="77291" x="2208213" y="4011613"/>
          <p14:tracePt t="77293" x="2216150" y="4011613"/>
          <p14:tracePt t="77295" x="2224088" y="4011613"/>
          <p14:tracePt t="77298" x="2239963" y="4011613"/>
          <p14:tracePt t="77299" x="2247900" y="4011613"/>
          <p14:tracePt t="77301" x="2255838" y="4011613"/>
          <p14:tracePt t="77303" x="2265363" y="4019550"/>
          <p14:tracePt t="77305" x="2273300" y="4019550"/>
          <p14:tracePt t="77307" x="2289175" y="4019550"/>
          <p14:tracePt t="77310" x="2297113" y="4019550"/>
          <p14:tracePt t="77312" x="2305050" y="4019550"/>
          <p14:tracePt t="77314" x="2312988" y="4019550"/>
          <p14:tracePt t="77315" x="2320925" y="4019550"/>
          <p14:tracePt t="77317" x="2328863" y="4027488"/>
          <p14:tracePt t="77319" x="2336800" y="4027488"/>
          <p14:tracePt t="77321" x="2344738" y="4027488"/>
          <p14:tracePt t="77323" x="2360613" y="4027488"/>
          <p14:tracePt t="77325" x="2368550" y="4027488"/>
          <p14:tracePt t="77329" x="2384425" y="4035425"/>
          <p14:tracePt t="77331" x="2392363" y="4035425"/>
          <p14:tracePt t="77333" x="2400300" y="4035425"/>
          <p14:tracePt t="77335" x="2408238" y="4035425"/>
          <p14:tracePt t="77337" x="2416175" y="4035425"/>
          <p14:tracePt t="77339" x="2424113" y="4035425"/>
          <p14:tracePt t="77341" x="2432050" y="4035425"/>
          <p14:tracePt t="77343" x="2439988" y="4035425"/>
          <p14:tracePt t="77346" x="2447925" y="4035425"/>
          <p14:tracePt t="77348" x="2463800" y="4043363"/>
          <p14:tracePt t="77349" x="2471738" y="4043363"/>
          <p14:tracePt t="77351" x="2479675" y="4043363"/>
          <p14:tracePt t="77353" x="2487613" y="4043363"/>
          <p14:tracePt t="77355" x="2495550" y="4043363"/>
          <p14:tracePt t="77357" x="2503488" y="4043363"/>
          <p14:tracePt t="77359" x="2511425" y="4051300"/>
          <p14:tracePt t="77362" x="2519363" y="4051300"/>
          <p14:tracePt t="77364" x="2527300" y="4051300"/>
          <p14:tracePt t="77366" x="2535238" y="4051300"/>
          <p14:tracePt t="77367" x="2543175" y="4051300"/>
          <p14:tracePt t="77369" x="2551113" y="4051300"/>
          <p14:tracePt t="77371" x="2559050" y="4051300"/>
          <p14:tracePt t="77373" x="2574925" y="4051300"/>
          <p14:tracePt t="77375" x="2582863" y="4051300"/>
          <p14:tracePt t="77379" x="2598738" y="4059238"/>
          <p14:tracePt t="77381" x="2606675" y="4059238"/>
          <p14:tracePt t="77383" x="2616200" y="4059238"/>
          <p14:tracePt t="77385" x="2624138" y="4059238"/>
          <p14:tracePt t="77387" x="2632075" y="4059238"/>
          <p14:tracePt t="77389" x="2640013" y="4059238"/>
          <p14:tracePt t="77392" x="2647950" y="4059238"/>
          <p14:tracePt t="77395" x="2663825" y="4059238"/>
          <p14:tracePt t="77397" x="2671763" y="4059238"/>
          <p14:tracePt t="77399" x="2679700" y="4059238"/>
          <p14:tracePt t="77401" x="2687638" y="4059238"/>
          <p14:tracePt t="77403" x="2695575" y="4059238"/>
          <p14:tracePt t="77405" x="2703513" y="4059238"/>
          <p14:tracePt t="77407" x="2711450" y="4059238"/>
          <p14:tracePt t="77409" x="2719388" y="4059238"/>
          <p14:tracePt t="77412" x="2727325" y="4059238"/>
          <p14:tracePt t="77414" x="2735263" y="4059238"/>
          <p14:tracePt t="77415" x="2743200" y="4059238"/>
          <p14:tracePt t="77417" x="2751138" y="4059238"/>
          <p14:tracePt t="77419" x="2759075" y="4067175"/>
          <p14:tracePt t="77421" x="2767013" y="4067175"/>
          <p14:tracePt t="77423" x="2774950" y="4067175"/>
          <p14:tracePt t="77429" x="2782888" y="4067175"/>
          <p14:tracePt t="77430" x="2790825" y="4067175"/>
          <p14:tracePt t="77431" x="2798763" y="4067175"/>
          <p14:tracePt t="77433" x="2806700" y="4067175"/>
          <p14:tracePt t="77435" x="2814638" y="4075113"/>
          <p14:tracePt t="77439" x="2822575" y="4075113"/>
          <p14:tracePt t="77441" x="2830513" y="4075113"/>
          <p14:tracePt t="77443" x="2838450" y="4075113"/>
          <p14:tracePt t="77447" x="2846388" y="4083050"/>
          <p14:tracePt t="77449" x="2854325" y="4083050"/>
          <p14:tracePt t="77451" x="2862263" y="4083050"/>
          <p14:tracePt t="77455" x="2870200" y="4083050"/>
          <p14:tracePt t="77457" x="2878138" y="4083050"/>
          <p14:tracePt t="77459" x="2878138" y="4090988"/>
          <p14:tracePt t="77462" x="2886075" y="4090988"/>
          <p14:tracePt t="77464" x="2894013" y="4090988"/>
          <p14:tracePt t="77467" x="2901950" y="4090988"/>
          <p14:tracePt t="77469" x="2909888" y="4090988"/>
          <p14:tracePt t="77471" x="2917825" y="4098925"/>
          <p14:tracePt t="77475" x="2925763" y="4098925"/>
          <p14:tracePt t="77479" x="2933700" y="4106863"/>
          <p14:tracePt t="77482" x="2941638" y="4106863"/>
          <p14:tracePt t="77483" x="2949575" y="4106863"/>
          <p14:tracePt t="77485" x="2949575" y="4114800"/>
          <p14:tracePt t="77487" x="2957513" y="4114800"/>
          <p14:tracePt t="77491" x="2967038" y="4114800"/>
          <p14:tracePt t="77493" x="2974975" y="4122738"/>
          <p14:tracePt t="77498" x="2982913" y="4122738"/>
          <p14:tracePt t="77501" x="2990850" y="4130675"/>
          <p14:tracePt t="77505" x="2998788" y="4130675"/>
          <p14:tracePt t="77507" x="3006725" y="4138613"/>
          <p14:tracePt t="77512" x="3014663" y="4138613"/>
          <p14:tracePt t="77515" x="3022600" y="4146550"/>
          <p14:tracePt t="77517" x="3030538" y="4146550"/>
          <p14:tracePt t="77521" x="3038475" y="4146550"/>
          <p14:tracePt t="77523" x="3038475" y="4154488"/>
          <p14:tracePt t="77525" x="3046413" y="4154488"/>
          <p14:tracePt t="77529" x="3054350" y="4154488"/>
          <p14:tracePt t="77532" x="3062288" y="4162425"/>
          <p14:tracePt t="77533" x="3070225" y="4162425"/>
          <p14:tracePt t="77537" x="3078163" y="4162425"/>
          <p14:tracePt t="77539" x="3086100" y="4170363"/>
          <p14:tracePt t="77541" x="3094038" y="4170363"/>
          <p14:tracePt t="77543" x="3101975" y="4170363"/>
          <p14:tracePt t="77546" x="3109913" y="4170363"/>
          <p14:tracePt t="77549" x="3117850" y="4178300"/>
          <p14:tracePt t="77551" x="3125788" y="4178300"/>
          <p14:tracePt t="77553" x="3133725" y="4178300"/>
          <p14:tracePt t="77555" x="3149600" y="4178300"/>
          <p14:tracePt t="77557" x="3157538" y="4178300"/>
          <p14:tracePt t="77559" x="3165475" y="4178300"/>
          <p14:tracePt t="77562" x="3173413" y="4178300"/>
          <p14:tracePt t="77564" x="3181350" y="4178300"/>
          <p14:tracePt t="77565" x="3189288" y="4178300"/>
          <p14:tracePt t="77567" x="3197225" y="4186238"/>
          <p14:tracePt t="77569" x="3205163" y="4186238"/>
          <p14:tracePt t="77571" x="3213100" y="4186238"/>
          <p14:tracePt t="77573" x="3221038" y="4186238"/>
          <p14:tracePt t="77575" x="3228975" y="4186238"/>
          <p14:tracePt t="77579" x="3236913" y="4186238"/>
          <p14:tracePt t="77581" x="3244850" y="4186238"/>
          <p14:tracePt t="77582" x="3252788" y="4186238"/>
          <p14:tracePt t="77583" x="3268663" y="4186238"/>
          <p14:tracePt t="77585" x="3276600" y="4186238"/>
          <p14:tracePt t="77587" x="3284538" y="4186238"/>
          <p14:tracePt t="77589" x="3292475" y="4186238"/>
          <p14:tracePt t="77591" x="3300413" y="4186238"/>
          <p14:tracePt t="77593" x="3308350" y="4186238"/>
          <p14:tracePt t="77596" x="3317875" y="4186238"/>
          <p14:tracePt t="77597" x="3333750" y="4186238"/>
          <p14:tracePt t="77599" x="3341688" y="4186238"/>
          <p14:tracePt t="77601" x="3349625" y="4186238"/>
          <p14:tracePt t="77603" x="3357563" y="4186238"/>
          <p14:tracePt t="77605" x="3365500" y="4186238"/>
          <p14:tracePt t="77607" x="3373438" y="4186238"/>
          <p14:tracePt t="77609" x="3381375" y="4186238"/>
          <p14:tracePt t="77612" x="3389313" y="4186238"/>
          <p14:tracePt t="77614" x="3397250" y="4186238"/>
          <p14:tracePt t="77615" x="3405188" y="4186238"/>
          <p14:tracePt t="77617" x="3413125" y="4186238"/>
          <p14:tracePt t="77619" x="3421063" y="4186238"/>
          <p14:tracePt t="77621" x="3429000" y="4186238"/>
          <p14:tracePt t="77623" x="3436938" y="4186238"/>
          <p14:tracePt t="77625" x="3444875" y="4186238"/>
          <p14:tracePt t="77629" x="3452813" y="4186238"/>
          <p14:tracePt t="77631" x="3460750" y="4186238"/>
          <p14:tracePt t="77635" x="3468688" y="4186238"/>
          <p14:tracePt t="77639" x="3476625" y="4186238"/>
          <p14:tracePt t="77645" x="3484563" y="4186238"/>
          <p14:tracePt t="77686" x="3492500" y="4186238"/>
          <p14:tracePt t="77699" x="3500438" y="4186238"/>
          <p14:tracePt t="77705" x="3508375" y="4186238"/>
          <p14:tracePt t="77709" x="3516313" y="4186238"/>
          <p14:tracePt t="77713" x="3524250" y="4178300"/>
          <p14:tracePt t="77715" x="3532188" y="4178300"/>
          <p14:tracePt t="77719" x="3540125" y="4178300"/>
          <p14:tracePt t="77721" x="3548063" y="4178300"/>
          <p14:tracePt t="77723" x="3556000" y="4178300"/>
          <p14:tracePt t="77728" x="3563938" y="4170363"/>
          <p14:tracePt t="77731" x="3579813" y="4170363"/>
          <p14:tracePt t="77735" x="3587750" y="4170363"/>
          <p14:tracePt t="77737" x="3595688" y="4170363"/>
          <p14:tracePt t="77739" x="3603625" y="4170363"/>
          <p14:tracePt t="77741" x="3603625" y="4162425"/>
          <p14:tracePt t="77743" x="3611563" y="4162425"/>
          <p14:tracePt t="77745" x="3619500" y="4162425"/>
          <p14:tracePt t="77749" x="3627438" y="4162425"/>
          <p14:tracePt t="77753" x="3635375" y="4154488"/>
          <p14:tracePt t="77757" x="3643313" y="4154488"/>
          <p14:tracePt t="77764" x="3651250" y="4154488"/>
          <p14:tracePt t="77853" x="3643313" y="4154488"/>
          <p14:tracePt t="77907" x="3635375" y="4154488"/>
          <p14:tracePt t="77923" x="3627438" y="4154488"/>
          <p14:tracePt t="77931" x="3619500" y="4154488"/>
          <p14:tracePt t="77939" x="3611563" y="4154488"/>
          <p14:tracePt t="77943" x="3603625" y="4154488"/>
          <p14:tracePt t="77949" x="3595688" y="4154488"/>
          <p14:tracePt t="77953" x="3587750" y="4154488"/>
          <p14:tracePt t="77959" x="3579813" y="4154488"/>
          <p14:tracePt t="77965" x="3571875" y="4154488"/>
          <p14:tracePt t="77973" x="3563938" y="4154488"/>
          <p14:tracePt t="77975" x="3563938" y="4146550"/>
          <p14:tracePt t="77981" x="3556000" y="4146550"/>
          <p14:tracePt t="77989" x="3548063" y="4146550"/>
          <p14:tracePt t="77997" x="3540125" y="4146550"/>
          <p14:tracePt t="78003" x="3532188" y="4146550"/>
          <p14:tracePt t="78012" x="3532188" y="4138613"/>
          <p14:tracePt t="78015" x="3524250" y="4138613"/>
          <p14:tracePt t="78023" x="3516313" y="4138613"/>
          <p14:tracePt t="78127" x="3516313" y="4130675"/>
          <p14:tracePt t="78161" x="3524250" y="4130675"/>
          <p14:tracePt t="78169" x="3524250" y="4122738"/>
          <p14:tracePt t="78181" x="3532188" y="4122738"/>
          <p14:tracePt t="78189" x="3540125" y="4114800"/>
          <p14:tracePt t="78195" x="3548063" y="4114800"/>
          <p14:tracePt t="78201" x="3556000" y="4114800"/>
          <p14:tracePt t="78201" x="3563938" y="4106863"/>
          <p14:tracePt t="78205" x="3571875" y="4106863"/>
          <p14:tracePt t="78207" x="3579813" y="4106863"/>
          <p14:tracePt t="78209" x="3587750" y="4106863"/>
          <p14:tracePt t="78212" x="3595688" y="4098925"/>
          <p14:tracePt t="78215" x="3603625" y="4098925"/>
          <p14:tracePt t="78217" x="3627438" y="4098925"/>
          <p14:tracePt t="78219" x="3635375" y="4098925"/>
          <p14:tracePt t="78221" x="3643313" y="4090988"/>
          <p14:tracePt t="78223" x="3651250" y="4090988"/>
          <p14:tracePt t="78225" x="3668713" y="4090988"/>
          <p14:tracePt t="78229" x="3692525" y="4090988"/>
          <p14:tracePt t="78233" x="3716338" y="4083050"/>
          <p14:tracePt t="78235" x="3732213" y="4083050"/>
          <p14:tracePt t="78237" x="3748088" y="4083050"/>
          <p14:tracePt t="78239" x="3756025" y="4083050"/>
          <p14:tracePt t="78241" x="3771900" y="4083050"/>
          <p14:tracePt t="78244" x="3787775" y="4075113"/>
          <p14:tracePt t="78246" x="3795713" y="4075113"/>
          <p14:tracePt t="78250" x="3827463" y="4075113"/>
          <p14:tracePt t="78251" x="3843338" y="4067175"/>
          <p14:tracePt t="78253" x="3859213" y="4067175"/>
          <p14:tracePt t="78255" x="3875088" y="4067175"/>
          <p14:tracePt t="78257" x="3890963" y="4067175"/>
          <p14:tracePt t="78259" x="3906838" y="4067175"/>
          <p14:tracePt t="78261" x="3922713" y="4067175"/>
          <p14:tracePt t="78266" x="3962400" y="4059238"/>
          <p14:tracePt t="78267" x="3978275" y="4059238"/>
          <p14:tracePt t="78269" x="4002088" y="4059238"/>
          <p14:tracePt t="78271" x="4019550" y="4059238"/>
          <p14:tracePt t="78273" x="4043363" y="4059238"/>
          <p14:tracePt t="78275" x="4059238" y="4051300"/>
          <p14:tracePt t="78279" x="4098925" y="4051300"/>
          <p14:tracePt t="78281" x="4122738" y="4051300"/>
          <p14:tracePt t="78283" x="4146550" y="4051300"/>
          <p14:tracePt t="78285" x="4162425" y="4051300"/>
          <p14:tracePt t="78287" x="4186238" y="4051300"/>
          <p14:tracePt t="78289" x="4210050" y="4043363"/>
          <p14:tracePt t="78291" x="4225925" y="4043363"/>
          <p14:tracePt t="78293" x="4249738" y="4043363"/>
          <p14:tracePt t="78296" x="4273550" y="4043363"/>
          <p14:tracePt t="78298" x="4297363" y="4043363"/>
          <p14:tracePt t="78299" x="4321175" y="4043363"/>
          <p14:tracePt t="78301" x="4337050" y="4035425"/>
          <p14:tracePt t="78303" x="4362450" y="4035425"/>
          <p14:tracePt t="78305" x="4386263" y="4035425"/>
          <p14:tracePt t="78307" x="4410075" y="4035425"/>
          <p14:tracePt t="78309" x="4441825" y="4035425"/>
          <p14:tracePt t="78312" x="4457700" y="4035425"/>
          <p14:tracePt t="78314" x="4481513" y="4027488"/>
          <p14:tracePt t="78315" x="4505325" y="4027488"/>
          <p14:tracePt t="78317" x="4529138" y="4027488"/>
          <p14:tracePt t="78319" x="4560888" y="4027488"/>
          <p14:tracePt t="78321" x="4584700" y="4027488"/>
          <p14:tracePt t="78323" x="4608513" y="4027488"/>
          <p14:tracePt t="78325" x="4632325" y="4027488"/>
          <p14:tracePt t="78328" x="4656138" y="4019550"/>
          <p14:tracePt t="78330" x="4679950" y="4019550"/>
          <p14:tracePt t="78332" x="4705350" y="4019550"/>
          <p14:tracePt t="78333" x="4729163" y="4019550"/>
          <p14:tracePt t="78335" x="4760913" y="4011613"/>
          <p14:tracePt t="78337" x="4784725" y="4011613"/>
          <p14:tracePt t="78339" x="4808538" y="4003675"/>
          <p14:tracePt t="78341" x="4832350" y="4003675"/>
          <p14:tracePt t="78343" x="4856163" y="3995738"/>
          <p14:tracePt t="78346" x="4879975" y="3995738"/>
          <p14:tracePt t="78348" x="4911725" y="3987800"/>
          <p14:tracePt t="78350" x="4935538" y="3987800"/>
          <p14:tracePt t="78351" x="4959350" y="3979863"/>
          <p14:tracePt t="78353" x="4983163" y="3979863"/>
          <p14:tracePt t="78355" x="5014913" y="3971925"/>
          <p14:tracePt t="78357" x="5038725" y="3963988"/>
          <p14:tracePt t="78359" x="5064125" y="3963988"/>
          <p14:tracePt t="78362" x="5087938" y="3956050"/>
          <p14:tracePt t="78364" x="5119688" y="3956050"/>
          <p14:tracePt t="78367" x="5175250" y="3938588"/>
          <p14:tracePt t="78369" x="5199063" y="3930650"/>
          <p14:tracePt t="78372" x="5230813" y="3930650"/>
          <p14:tracePt t="78373" x="5254625" y="3922713"/>
          <p14:tracePt t="78375" x="5286375" y="3914775"/>
          <p14:tracePt t="78378" x="5318125" y="3906838"/>
          <p14:tracePt t="78380" x="5341938" y="3898900"/>
          <p14:tracePt t="78383" x="5397500" y="3883025"/>
          <p14:tracePt t="78385" x="5422900" y="3875088"/>
          <p14:tracePt t="78387" x="5454650" y="3867150"/>
          <p14:tracePt t="78389" x="5486400" y="3859213"/>
          <p14:tracePt t="78391" x="5510213" y="3851275"/>
          <p14:tracePt t="78393" x="5541963" y="3843338"/>
          <p14:tracePt t="78395" x="5565775" y="3843338"/>
          <p14:tracePt t="78399" x="5597525" y="3835400"/>
          <p14:tracePt t="78402" x="5653088" y="3819525"/>
          <p14:tracePt t="78404" x="5676900" y="3811588"/>
          <p14:tracePt t="78407" x="5732463" y="3795713"/>
          <p14:tracePt t="78409" x="5757863" y="3787775"/>
          <p14:tracePt t="78411" x="5789613" y="3779838"/>
          <p14:tracePt t="78412" x="5805488" y="3771900"/>
          <p14:tracePt t="78415" x="5829300" y="3763963"/>
          <p14:tracePt t="78416" x="5861050" y="3763963"/>
          <p14:tracePt t="78418" x="5884863" y="3756025"/>
          <p14:tracePt t="78420" x="5908675" y="3748088"/>
          <p14:tracePt t="78422" x="5932488" y="3740150"/>
          <p14:tracePt t="78424" x="5956300" y="3732213"/>
          <p14:tracePt t="78427" x="5980113" y="3724275"/>
          <p14:tracePt t="78429" x="5995988" y="3716338"/>
          <p14:tracePt t="78431" x="6019800" y="3708400"/>
          <p14:tracePt t="78432" x="6043613" y="3700463"/>
          <p14:tracePt t="78434" x="6067425" y="3692525"/>
          <p14:tracePt t="78436" x="6083300" y="3684588"/>
          <p14:tracePt t="78438" x="6108700" y="3684588"/>
          <p14:tracePt t="78440" x="6132513" y="3676650"/>
          <p14:tracePt t="78443" x="6148388" y="3668713"/>
          <p14:tracePt t="78445" x="6164263" y="3660775"/>
          <p14:tracePt t="78447" x="6188075" y="3652838"/>
          <p14:tracePt t="78449" x="6203950" y="3644900"/>
          <p14:tracePt t="78450" x="6227763" y="3636963"/>
          <p14:tracePt t="78452" x="6243638" y="3629025"/>
          <p14:tracePt t="78454" x="6259513" y="3629025"/>
          <p14:tracePt t="78456" x="6283325" y="3621088"/>
          <p14:tracePt t="78458" x="6299200" y="3613150"/>
          <p14:tracePt t="78461" x="6315075" y="3605213"/>
          <p14:tracePt t="78464" x="6330950" y="3595688"/>
          <p14:tracePt t="78465" x="6346825" y="3587750"/>
          <p14:tracePt t="78466" x="6362700" y="3579813"/>
          <p14:tracePt t="78468" x="6386513" y="3571875"/>
          <p14:tracePt t="78470" x="6402388" y="3571875"/>
          <p14:tracePt t="78472" x="6418263" y="3563938"/>
          <p14:tracePt t="78474" x="6434138" y="3556000"/>
          <p14:tracePt t="78477" x="6451600" y="3548063"/>
          <p14:tracePt t="78479" x="6467475" y="3540125"/>
          <p14:tracePt t="78482" x="6483350" y="3540125"/>
          <p14:tracePt t="78483" x="6499225" y="3532188"/>
          <p14:tracePt t="78485" x="6515100" y="3524250"/>
          <p14:tracePt t="78486" x="6523038" y="3524250"/>
          <p14:tracePt t="78488" x="6538913" y="3516313"/>
          <p14:tracePt t="78490" x="6554788" y="3508375"/>
          <p14:tracePt t="78493" x="6570663" y="3500438"/>
          <p14:tracePt t="78494" x="6586538" y="3500438"/>
          <p14:tracePt t="78498" x="6594475" y="3492500"/>
          <p14:tracePt t="78499" x="6610350" y="3484563"/>
          <p14:tracePt t="78500" x="6626225" y="3476625"/>
          <p14:tracePt t="78502" x="6634163" y="3476625"/>
          <p14:tracePt t="78504" x="6650038" y="3468688"/>
          <p14:tracePt t="78506" x="6665913" y="3460750"/>
          <p14:tracePt t="78508" x="6673850" y="3452813"/>
          <p14:tracePt t="78510" x="6689725" y="3452813"/>
          <p14:tracePt t="78513" x="6697663" y="3444875"/>
          <p14:tracePt t="78514" x="6713538" y="3436938"/>
          <p14:tracePt t="78516" x="6721475" y="3429000"/>
          <p14:tracePt t="78519" x="6737350" y="3429000"/>
          <p14:tracePt t="78521" x="6745288" y="3421063"/>
          <p14:tracePt t="78522" x="6761163" y="3413125"/>
          <p14:tracePt t="78524" x="6769100" y="3413125"/>
          <p14:tracePt t="78527" x="6784975" y="3405188"/>
          <p14:tracePt t="78529" x="6794500" y="3397250"/>
          <p14:tracePt t="78531" x="6802438" y="3397250"/>
          <p14:tracePt t="78532" x="6810375" y="3389313"/>
          <p14:tracePt t="78534" x="6826250" y="3381375"/>
          <p14:tracePt t="78536" x="6834188" y="3373438"/>
          <p14:tracePt t="78538" x="6842125" y="3365500"/>
          <p14:tracePt t="78540" x="6850063" y="3357563"/>
          <p14:tracePt t="78542" x="6858000" y="3357563"/>
          <p14:tracePt t="78544" x="6865938" y="3349625"/>
          <p14:tracePt t="78547" x="6881813" y="3341688"/>
          <p14:tracePt t="78550" x="6897688" y="3333750"/>
          <p14:tracePt t="78552" x="6905625" y="3325813"/>
          <p14:tracePt t="78554" x="6913563" y="3317875"/>
          <p14:tracePt t="78556" x="6921500" y="3317875"/>
          <p14:tracePt t="78558" x="6929438" y="3309938"/>
          <p14:tracePt t="78560" x="6937375" y="3302000"/>
          <p14:tracePt t="78564" x="6945313" y="3294063"/>
          <p14:tracePt t="78566" x="6953250" y="3286125"/>
          <p14:tracePt t="78569" x="6961188" y="3286125"/>
          <p14:tracePt t="78570" x="6977063" y="3278188"/>
          <p14:tracePt t="78572" x="6985000" y="3270250"/>
          <p14:tracePt t="78574" x="6992938" y="3270250"/>
          <p14:tracePt t="78577" x="7000875" y="3262313"/>
          <p14:tracePt t="78579" x="7008813" y="3252788"/>
          <p14:tracePt t="78581" x="7024688" y="3252788"/>
          <p14:tracePt t="78582" x="7032625" y="3244850"/>
          <p14:tracePt t="78584" x="7040563" y="3236913"/>
          <p14:tracePt t="78586" x="7048500" y="3236913"/>
          <p14:tracePt t="78588" x="7056438" y="3228975"/>
          <p14:tracePt t="78590" x="7072313" y="3221038"/>
          <p14:tracePt t="78593" x="7080250" y="3213100"/>
          <p14:tracePt t="78594" x="7088188" y="3213100"/>
          <p14:tracePt t="78597" x="7096125" y="3205163"/>
          <p14:tracePt t="78599" x="7112000" y="3197225"/>
          <p14:tracePt t="78600" x="7119938" y="3189288"/>
          <p14:tracePt t="78602" x="7135813" y="3181350"/>
          <p14:tracePt t="78604" x="7145338" y="3181350"/>
          <p14:tracePt t="78606" x="7161213" y="3173413"/>
          <p14:tracePt t="78608" x="7169150" y="3165475"/>
          <p14:tracePt t="78611" x="7185025" y="3157538"/>
          <p14:tracePt t="78614" x="7192963" y="3149600"/>
          <p14:tracePt t="78615" x="7208838" y="3141663"/>
          <p14:tracePt t="78616" x="7216775" y="3141663"/>
          <p14:tracePt t="78618" x="7232650" y="3133725"/>
          <p14:tracePt t="78620" x="7248525" y="3125788"/>
          <p14:tracePt t="78623" x="7256463" y="3117850"/>
          <p14:tracePt t="78625" x="7272338" y="3109913"/>
          <p14:tracePt t="78627" x="7280275" y="3101975"/>
          <p14:tracePt t="78628" x="7296150" y="3101975"/>
          <p14:tracePt t="78631" x="7304088" y="3094038"/>
          <p14:tracePt t="78632" x="7319963" y="3086100"/>
          <p14:tracePt t="78634" x="7327900" y="3078163"/>
          <p14:tracePt t="78636" x="7343775" y="3070225"/>
          <p14:tracePt t="78638" x="7351713" y="3062288"/>
          <p14:tracePt t="78640" x="7367588" y="3062288"/>
          <p14:tracePt t="78642" x="7375525" y="3054350"/>
          <p14:tracePt t="78644" x="7383463" y="3046413"/>
          <p14:tracePt t="78647" x="7399338" y="3038475"/>
          <p14:tracePt t="78649" x="7407275" y="3030538"/>
          <p14:tracePt t="78650" x="7415213" y="3022600"/>
          <p14:tracePt t="78652" x="7431088" y="3022600"/>
          <p14:tracePt t="78654" x="7439025" y="3014663"/>
          <p14:tracePt t="78656" x="7446963" y="3006725"/>
          <p14:tracePt t="78658" x="7454900" y="2998788"/>
          <p14:tracePt t="78660" x="7462838" y="2990850"/>
          <p14:tracePt t="78664" x="7470775" y="2982913"/>
          <p14:tracePt t="78664" x="7478713" y="2974975"/>
          <p14:tracePt t="78666" x="7486650" y="2974975"/>
          <p14:tracePt t="78669" x="7496175" y="2967038"/>
          <p14:tracePt t="78670" x="7504113" y="2959100"/>
          <p14:tracePt t="78672" x="7512050" y="2951163"/>
          <p14:tracePt t="78674" x="7519988" y="2943225"/>
          <p14:tracePt t="78677" x="7527925" y="2943225"/>
          <p14:tracePt t="78679" x="7535863" y="2935288"/>
          <p14:tracePt t="78681" x="7543800" y="2927350"/>
          <p14:tracePt t="78682" x="7551738" y="2919413"/>
          <p14:tracePt t="78684" x="7559675" y="2919413"/>
          <p14:tracePt t="78686" x="7559675" y="2909888"/>
          <p14:tracePt t="78688" x="7567613" y="2901950"/>
          <p14:tracePt t="78690" x="7575550" y="2901950"/>
          <p14:tracePt t="78693" x="7583488" y="2894013"/>
          <p14:tracePt t="78694" x="7591425" y="2886075"/>
          <p14:tracePt t="78699" x="7599363" y="2878138"/>
          <p14:tracePt t="78700" x="7607300" y="2870200"/>
          <p14:tracePt t="78702" x="7615238" y="2870200"/>
          <p14:tracePt t="78704" x="7615238" y="2862263"/>
          <p14:tracePt t="78706" x="7623175" y="2862263"/>
          <p14:tracePt t="78709" x="7631113" y="2854325"/>
          <p14:tracePt t="78711" x="7639050" y="2854325"/>
          <p14:tracePt t="78713" x="7646988" y="2846388"/>
          <p14:tracePt t="78715" x="7646988" y="2838450"/>
          <p14:tracePt t="78716" x="7662863" y="2838450"/>
          <p14:tracePt t="78718" x="7662863" y="2830513"/>
          <p14:tracePt t="78720" x="7670800" y="2830513"/>
          <p14:tracePt t="78722" x="7678738" y="2822575"/>
          <p14:tracePt t="78724" x="7686675" y="2814638"/>
          <p14:tracePt t="78727" x="7694613" y="2814638"/>
          <p14:tracePt t="78730" x="7702550" y="2806700"/>
          <p14:tracePt t="78732" x="7710488" y="2798763"/>
          <p14:tracePt t="78732" x="7718425" y="2790825"/>
          <p14:tracePt t="78734" x="7726363" y="2790825"/>
          <p14:tracePt t="78736" x="7734300" y="2782888"/>
          <p14:tracePt t="78738" x="7742238" y="2774950"/>
          <p14:tracePt t="78740" x="7750175" y="2774950"/>
          <p14:tracePt t="78742" x="7758113" y="2767013"/>
          <p14:tracePt t="78744" x="7766050" y="2759075"/>
          <p14:tracePt t="78747" x="7781925" y="2751138"/>
          <p14:tracePt t="78748" x="7789863" y="2751138"/>
          <p14:tracePt t="78750" x="7797800" y="2743200"/>
          <p14:tracePt t="78752" x="7805738" y="2735263"/>
          <p14:tracePt t="78754" x="7813675" y="2735263"/>
          <p14:tracePt t="78756" x="7821613" y="2727325"/>
          <p14:tracePt t="78758" x="7829550" y="2719388"/>
          <p14:tracePt t="78761" x="7839075" y="2719388"/>
          <p14:tracePt t="78765" x="7847013" y="2703513"/>
          <p14:tracePt t="78767" x="7854950" y="2703513"/>
          <p14:tracePt t="78768" x="7862888" y="2695575"/>
          <p14:tracePt t="78770" x="7870825" y="2687638"/>
          <p14:tracePt t="78772" x="7878763" y="2687638"/>
          <p14:tracePt t="78774" x="7886700" y="2679700"/>
          <p14:tracePt t="78779" x="7894638" y="2671763"/>
          <p14:tracePt t="78780" x="7902575" y="2663825"/>
          <p14:tracePt t="78782" x="7910513" y="2663825"/>
          <p14:tracePt t="78784" x="7910513" y="2655888"/>
          <p14:tracePt t="78786" x="7918450" y="2655888"/>
          <p14:tracePt t="78788" x="7926388" y="2647950"/>
          <p14:tracePt t="78790" x="7934325" y="2647950"/>
          <p14:tracePt t="78792" x="7934325" y="2640013"/>
          <p14:tracePt t="78795" x="7942263" y="2640013"/>
          <p14:tracePt t="78796" x="7950200" y="2640013"/>
          <p14:tracePt t="78798" x="7950200" y="2632075"/>
          <p14:tracePt t="78800" x="7958138" y="2632075"/>
          <p14:tracePt t="78802" x="7966075" y="2624138"/>
          <p14:tracePt t="78806" x="7974013" y="2616200"/>
          <p14:tracePt t="78809" x="7981950" y="2616200"/>
          <p14:tracePt t="78813" x="7989888" y="2608263"/>
          <p14:tracePt t="78814" x="7997825" y="2608263"/>
          <p14:tracePt t="78816" x="7997825" y="2600325"/>
          <p14:tracePt t="78818" x="8005763" y="2600325"/>
          <p14:tracePt t="78820" x="8013700" y="2592388"/>
          <p14:tracePt t="78824" x="8021638" y="2592388"/>
          <p14:tracePt t="78827" x="8021638" y="2584450"/>
          <p14:tracePt t="78828" x="8029575" y="2584450"/>
          <p14:tracePt t="78830" x="8037513" y="2576513"/>
          <p14:tracePt t="78834" x="8045450" y="2566988"/>
          <p14:tracePt t="78836" x="8053388" y="2566988"/>
          <p14:tracePt t="78838" x="8053388" y="2559050"/>
          <p14:tracePt t="78840" x="8061325" y="2559050"/>
          <p14:tracePt t="78845" x="8069263" y="2551113"/>
          <p14:tracePt t="78849" x="8077200" y="2543175"/>
          <p14:tracePt t="78850" x="8085138" y="2543175"/>
          <p14:tracePt t="78852" x="8085138" y="2535238"/>
          <p14:tracePt t="78854" x="8093075" y="2535238"/>
          <p14:tracePt t="78856" x="8093075" y="2527300"/>
          <p14:tracePt t="78861" x="8101013" y="2519363"/>
          <p14:tracePt t="78866" x="8108950" y="2511425"/>
          <p14:tracePt t="78873" x="8116888" y="2511425"/>
          <p14:tracePt t="78875" x="8116888" y="2503488"/>
          <p14:tracePt t="78905" x="8116888" y="2495550"/>
          <p14:tracePt t="78935" x="8108950" y="2495550"/>
          <p14:tracePt t="78945" x="8101013" y="2495550"/>
          <p14:tracePt t="78950" x="8093075" y="2487613"/>
          <p14:tracePt t="78955" x="8085138" y="2487613"/>
          <p14:tracePt t="78959" x="8077200" y="2487613"/>
          <p14:tracePt t="78962" x="8077200" y="2479675"/>
          <p14:tracePt t="78963" x="8069263" y="2479675"/>
          <p14:tracePt t="78967" x="8061325" y="2479675"/>
          <p14:tracePt t="78973" x="8053388" y="2479675"/>
          <p14:tracePt t="78978" x="8045450" y="2479675"/>
          <p14:tracePt t="78980" x="8045450" y="2471738"/>
          <p14:tracePt t="78982" x="8037513" y="2471738"/>
          <p14:tracePt t="78985" x="8029575" y="2471738"/>
          <p14:tracePt t="78989" x="8021638" y="2471738"/>
          <p14:tracePt t="78995" x="8013700" y="2471738"/>
          <p14:tracePt t="78999" x="8005763" y="2471738"/>
          <p14:tracePt t="79001" x="8005763" y="2463800"/>
          <p14:tracePt t="79005" x="7997825" y="2463800"/>
          <p14:tracePt t="79009" x="7989888" y="2463800"/>
          <p14:tracePt t="79014" x="7981950" y="2463800"/>
          <p14:tracePt t="79015" x="7981950" y="2455863"/>
          <p14:tracePt t="79017" x="7974013" y="2455863"/>
          <p14:tracePt t="79021" x="7966075" y="2455863"/>
          <p14:tracePt t="79025" x="7958138" y="2455863"/>
          <p14:tracePt t="79029" x="7950200" y="2447925"/>
          <p14:tracePt t="79033" x="7942263" y="2447925"/>
          <p14:tracePt t="79037" x="7934325" y="2447925"/>
          <p14:tracePt t="79041" x="7926388" y="2439988"/>
          <p14:tracePt t="79047" x="7918450" y="2439988"/>
          <p14:tracePt t="79051" x="7910513" y="2439988"/>
          <p14:tracePt t="79055" x="7902575" y="2432050"/>
          <p14:tracePt t="79062" x="7894638" y="2432050"/>
          <p14:tracePt t="79069" x="7886700" y="2432050"/>
          <p14:tracePt t="79071" x="7886700" y="2424113"/>
          <p14:tracePt t="79079" x="7878763" y="2424113"/>
          <p14:tracePt t="79103" x="7870825" y="2424113"/>
          <p14:tracePt t="79115" x="7870825" y="2416175"/>
          <p14:tracePt t="79119" x="7862888" y="2416175"/>
          <p14:tracePt t="79129" x="7854950" y="2416175"/>
          <p14:tracePt t="79137" x="7847013" y="2416175"/>
          <p14:tracePt t="79143" x="7839075" y="2416175"/>
          <p14:tracePt t="79149" x="7829550" y="2416175"/>
          <p14:tracePt t="79155" x="7821613" y="2416175"/>
          <p14:tracePt t="79157" x="7821613" y="2424113"/>
          <p14:tracePt t="79162" x="7813675" y="2424113"/>
          <p14:tracePt t="79167" x="7805738" y="2424113"/>
          <p14:tracePt t="79171" x="7797800" y="2424113"/>
          <p14:tracePt t="79175" x="7789863" y="2424113"/>
          <p14:tracePt t="79179" x="7781925" y="2424113"/>
          <p14:tracePt t="79183" x="7773988" y="2424113"/>
          <p14:tracePt t="79187" x="7766050" y="2424113"/>
          <p14:tracePt t="79191" x="7758113" y="2424113"/>
          <p14:tracePt t="79193" x="7750175" y="2424113"/>
          <p14:tracePt t="79197" x="7742238" y="2424113"/>
          <p14:tracePt t="79201" x="7734300" y="2424113"/>
          <p14:tracePt t="79205" x="7726363" y="2424113"/>
          <p14:tracePt t="79209" x="7718425" y="2424113"/>
          <p14:tracePt t="79213" x="7710488" y="2424113"/>
          <p14:tracePt t="79217" x="7702550" y="2424113"/>
          <p14:tracePt t="79221" x="7694613" y="2424113"/>
          <p14:tracePt t="79223" x="7686675" y="2424113"/>
          <p14:tracePt t="79228" x="7678738" y="2432050"/>
          <p14:tracePt t="79232" x="7670800" y="2432050"/>
          <p14:tracePt t="79235" x="7662863" y="2432050"/>
          <p14:tracePt t="79241" x="7654925" y="2432050"/>
          <p14:tracePt t="79247" x="7646988" y="2432050"/>
          <p14:tracePt t="79255" x="7639050" y="2439988"/>
          <p14:tracePt t="79267" x="7631113" y="2439988"/>
          <p14:tracePt t="79319" x="7631113" y="2447925"/>
          <p14:tracePt t="79327" x="7623175" y="2447925"/>
          <p14:tracePt t="79337" x="7623175" y="2455863"/>
          <p14:tracePt t="79343" x="7615238" y="2455863"/>
          <p14:tracePt t="79355" x="7615238" y="2463800"/>
          <p14:tracePt t="79403" x="7615238" y="2471738"/>
          <p14:tracePt t="79411" x="7615238" y="2479675"/>
          <p14:tracePt t="79415" x="7607300" y="2479675"/>
          <p14:tracePt t="79419" x="7607300" y="2487613"/>
          <p14:tracePt t="79425" x="7607300" y="2495550"/>
          <p14:tracePt t="79429" x="7607300" y="2503488"/>
          <p14:tracePt t="79431" x="7607300" y="2511425"/>
          <p14:tracePt t="79435" x="7607300" y="2519363"/>
          <p14:tracePt t="79437" x="7599363" y="2519363"/>
          <p14:tracePt t="79439" x="7599363" y="2527300"/>
          <p14:tracePt t="79441" x="7599363" y="2535238"/>
          <p14:tracePt t="79445" x="7599363" y="2543175"/>
          <p14:tracePt t="79447" x="7599363" y="2551113"/>
          <p14:tracePt t="79451" x="7591425" y="2559050"/>
          <p14:tracePt t="79453" x="7591425" y="2566988"/>
          <p14:tracePt t="79455" x="7591425" y="2576513"/>
          <p14:tracePt t="79459" x="7591425" y="2584450"/>
          <p14:tracePt t="79462" x="7591425" y="2592388"/>
          <p14:tracePt t="79464" x="7591425" y="2600325"/>
          <p14:tracePt t="79467" x="7583488" y="2616200"/>
          <p14:tracePt t="79469" x="7583488" y="2624138"/>
          <p14:tracePt t="79471" x="7583488" y="2632075"/>
          <p14:tracePt t="79473" x="7575550" y="2640013"/>
          <p14:tracePt t="79475" x="7575550" y="2647950"/>
          <p14:tracePt t="79479" x="7575550" y="2663825"/>
          <p14:tracePt t="79482" x="7575550" y="2671763"/>
          <p14:tracePt t="79483" x="7575550" y="2679700"/>
          <p14:tracePt t="79485" x="7567613" y="2687638"/>
          <p14:tracePt t="79487" x="7567613" y="2703513"/>
          <p14:tracePt t="79489" x="7567613" y="2711450"/>
          <p14:tracePt t="79491" x="7567613" y="2719388"/>
          <p14:tracePt t="79493" x="7559675" y="2727325"/>
          <p14:tracePt t="79496" x="7559675" y="2735263"/>
          <p14:tracePt t="79500" x="7559675" y="2751138"/>
          <p14:tracePt t="79501" x="7551738" y="2759075"/>
          <p14:tracePt t="79503" x="7551738" y="2767013"/>
          <p14:tracePt t="79505" x="7551738" y="2774950"/>
          <p14:tracePt t="79507" x="7543800" y="2782888"/>
          <p14:tracePt t="79509" x="7543800" y="2790825"/>
          <p14:tracePt t="79512" x="7543800" y="2798763"/>
          <p14:tracePt t="79516" x="7543800" y="2814638"/>
          <p14:tracePt t="79517" x="7535863" y="2822575"/>
          <p14:tracePt t="79519" x="7535863" y="2830513"/>
          <p14:tracePt t="79521" x="7535863" y="2838450"/>
          <p14:tracePt t="79523" x="7535863" y="2846388"/>
          <p14:tracePt t="79529" x="7535863" y="2862263"/>
          <p14:tracePt t="79531" x="7535863" y="2870200"/>
          <p14:tracePt t="79533" x="7527925" y="2878138"/>
          <p14:tracePt t="79535" x="7527925" y="2886075"/>
          <p14:tracePt t="79537" x="7527925" y="2894013"/>
          <p14:tracePt t="79541" x="7527925" y="2901950"/>
          <p14:tracePt t="79546" x="7527925" y="2919413"/>
          <p14:tracePt t="79547" x="7527925" y="2927350"/>
          <p14:tracePt t="79549" x="7527925" y="2935288"/>
          <p14:tracePt t="79553" x="7527925" y="2943225"/>
          <p14:tracePt t="79555" x="7527925" y="2951163"/>
          <p14:tracePt t="79557" x="7527925" y="2959100"/>
          <p14:tracePt t="79562" x="7527925" y="2967038"/>
          <p14:tracePt t="79564" x="7527925" y="2974975"/>
          <p14:tracePt t="79567" x="7527925" y="2982913"/>
          <p14:tracePt t="79569" x="7527925" y="2990850"/>
          <p14:tracePt t="79571" x="7527925" y="2998788"/>
          <p14:tracePt t="79575" x="7527925" y="3006725"/>
          <p14:tracePt t="79579" x="7527925" y="3014663"/>
          <p14:tracePt t="79581" x="7527925" y="3022600"/>
          <p14:tracePt t="79583" x="7527925" y="3030538"/>
          <p14:tracePt t="79585" x="7527925" y="3038475"/>
          <p14:tracePt t="79589" x="7527925" y="3046413"/>
          <p14:tracePt t="79591" x="7527925" y="3054350"/>
          <p14:tracePt t="79593" x="7527925" y="3062288"/>
          <p14:tracePt t="79596" x="7527925" y="3070225"/>
          <p14:tracePt t="79597" x="7527925" y="3078163"/>
          <p14:tracePt t="79601" x="7527925" y="3094038"/>
          <p14:tracePt t="79605" x="7527925" y="3101975"/>
          <p14:tracePt t="79607" x="7527925" y="3109913"/>
          <p14:tracePt t="79609" x="7535863" y="3117850"/>
          <p14:tracePt t="79612" x="7535863" y="3125788"/>
          <p14:tracePt t="79615" x="7535863" y="3133725"/>
          <p14:tracePt t="79617" x="7535863" y="3141663"/>
          <p14:tracePt t="79619" x="7535863" y="3149600"/>
          <p14:tracePt t="79621" x="7535863" y="3157538"/>
          <p14:tracePt t="79623" x="7535863" y="3165475"/>
          <p14:tracePt t="79630" x="7543800" y="3181350"/>
          <p14:tracePt t="79631" x="7543800" y="3189288"/>
          <p14:tracePt t="79633" x="7543800" y="3197225"/>
          <p14:tracePt t="79637" x="7543800" y="3205163"/>
          <p14:tracePt t="79639" x="7543800" y="3213100"/>
          <p14:tracePt t="79641" x="7551738" y="3221038"/>
          <p14:tracePt t="79645" x="7551738" y="3228975"/>
          <p14:tracePt t="79647" x="7551738" y="3236913"/>
          <p14:tracePt t="79649" x="7551738" y="3244850"/>
          <p14:tracePt t="79651" x="7551738" y="3252788"/>
          <p14:tracePt t="79653" x="7559675" y="3252788"/>
          <p14:tracePt t="79655" x="7559675" y="3262313"/>
          <p14:tracePt t="79657" x="7559675" y="3270250"/>
          <p14:tracePt t="79659" x="7559675" y="3278188"/>
          <p14:tracePt t="79664" x="7559675" y="3286125"/>
          <p14:tracePt t="79665" x="7559675" y="3294063"/>
          <p14:tracePt t="79667" x="7567613" y="3302000"/>
          <p14:tracePt t="79671" x="7567613" y="3309938"/>
          <p14:tracePt t="79673" x="7567613" y="3317875"/>
          <p14:tracePt t="79679" x="7567613" y="3333750"/>
          <p14:tracePt t="79683" x="7567613" y="3341688"/>
          <p14:tracePt t="79685" x="7567613" y="3349625"/>
          <p14:tracePt t="79687" x="7567613" y="3357563"/>
          <p14:tracePt t="79689" x="7575550" y="3365500"/>
          <p14:tracePt t="79693" x="7575550" y="3373438"/>
          <p14:tracePt t="79696" x="7575550" y="3381375"/>
          <p14:tracePt t="79698" x="7575550" y="3389313"/>
          <p14:tracePt t="79700" x="7575550" y="3397250"/>
          <p14:tracePt t="79703" x="7575550" y="3405188"/>
          <p14:tracePt t="79705" x="7575550" y="3413125"/>
          <p14:tracePt t="79707" x="7583488" y="3421063"/>
          <p14:tracePt t="79709" x="7583488" y="3429000"/>
          <p14:tracePt t="79713" x="7583488" y="3436938"/>
          <p14:tracePt t="79715" x="7583488" y="3444875"/>
          <p14:tracePt t="79717" x="7583488" y="3452813"/>
          <p14:tracePt t="79719" x="7583488" y="3460750"/>
          <p14:tracePt t="79723" x="7591425" y="3468688"/>
          <p14:tracePt t="79725" x="7591425" y="3476625"/>
          <p14:tracePt t="79728" x="7591425" y="3484563"/>
          <p14:tracePt t="79730" x="7591425" y="3492500"/>
          <p14:tracePt t="79733" x="7591425" y="3500438"/>
          <p14:tracePt t="79735" x="7591425" y="3508375"/>
          <p14:tracePt t="79737" x="7591425" y="3516313"/>
          <p14:tracePt t="79741" x="7591425" y="3524250"/>
          <p14:tracePt t="79743" x="7591425" y="3532188"/>
          <p14:tracePt t="79748" x="7599363" y="3548063"/>
          <p14:tracePt t="79749" x="7599363" y="3556000"/>
          <p14:tracePt t="79753" x="7599363" y="3563938"/>
          <p14:tracePt t="79755" x="7599363" y="3571875"/>
          <p14:tracePt t="79757" x="7599363" y="3579813"/>
          <p14:tracePt t="79759" x="7599363" y="3587750"/>
          <p14:tracePt t="79762" x="7607300" y="3595688"/>
          <p14:tracePt t="79765" x="7607300" y="3613150"/>
          <p14:tracePt t="79767" x="7607300" y="3621088"/>
          <p14:tracePt t="79769" x="7607300" y="3629025"/>
          <p14:tracePt t="79771" x="7607300" y="3636963"/>
          <p14:tracePt t="79773" x="7607300" y="3644900"/>
          <p14:tracePt t="79775" x="7607300" y="3652838"/>
          <p14:tracePt t="79781" x="7615238" y="3676650"/>
          <p14:tracePt t="79783" x="7615238" y="3684588"/>
          <p14:tracePt t="79785" x="7615238" y="3692525"/>
          <p14:tracePt t="79787" x="7615238" y="3700463"/>
          <p14:tracePt t="79789" x="7623175" y="3708400"/>
          <p14:tracePt t="79791" x="7623175" y="3724275"/>
          <p14:tracePt t="79793" x="7623175" y="3732213"/>
          <p14:tracePt t="79795" x="7623175" y="3740150"/>
          <p14:tracePt t="79798" x="7623175" y="3748088"/>
          <p14:tracePt t="79799" x="7623175" y="3756025"/>
          <p14:tracePt t="79801" x="7623175" y="3763963"/>
          <p14:tracePt t="79803" x="7623175" y="3779838"/>
          <p14:tracePt t="79805" x="7623175" y="3787775"/>
          <p14:tracePt t="79807" x="7623175" y="3795713"/>
          <p14:tracePt t="79809" x="7623175" y="3803650"/>
          <p14:tracePt t="79812" x="7623175" y="3811588"/>
          <p14:tracePt t="79814" x="7631113" y="3819525"/>
          <p14:tracePt t="79815" x="7631113" y="3827463"/>
          <p14:tracePt t="79817" x="7631113" y="3835400"/>
          <p14:tracePt t="79819" x="7631113" y="3843338"/>
          <p14:tracePt t="79821" x="7631113" y="3851275"/>
          <p14:tracePt t="79823" x="7631113" y="3859213"/>
          <p14:tracePt t="79825" x="7631113" y="3867150"/>
          <p14:tracePt t="79829" x="7631113" y="3875088"/>
          <p14:tracePt t="79830" x="7631113" y="3883025"/>
          <p14:tracePt t="79831" x="7631113" y="3890963"/>
          <p14:tracePt t="79833" x="7631113" y="3898900"/>
          <p14:tracePt t="79835" x="7631113" y="3906838"/>
          <p14:tracePt t="79837" x="7631113" y="3914775"/>
          <p14:tracePt t="79839" x="7639050" y="3922713"/>
          <p14:tracePt t="79841" x="7639050" y="3930650"/>
          <p14:tracePt t="79843" x="7639050" y="3938588"/>
          <p14:tracePt t="79847" x="7639050" y="3948113"/>
          <p14:tracePt t="79849" x="7639050" y="3956050"/>
          <p14:tracePt t="79851" x="7639050" y="3963988"/>
          <p14:tracePt t="79855" x="7639050" y="3971925"/>
          <p14:tracePt t="79857" x="7639050" y="3979863"/>
          <p14:tracePt t="79859" x="7639050" y="3987800"/>
          <p14:tracePt t="79863" x="7639050" y="3995738"/>
          <p14:tracePt t="79865" x="7639050" y="4003675"/>
          <p14:tracePt t="79869" x="7639050" y="4011613"/>
          <p14:tracePt t="79873" x="7639050" y="4019550"/>
          <p14:tracePt t="79875" x="7639050" y="4027488"/>
          <p14:tracePt t="79895" x="7639050" y="4067175"/>
          <p14:tracePt t="79897" x="7639050" y="4075113"/>
          <p14:tracePt t="79901" x="7639050" y="4083050"/>
          <p14:tracePt t="79903" x="7639050" y="4090988"/>
          <p14:tracePt t="79907" x="7639050" y="4098925"/>
          <p14:tracePt t="79912" x="7639050" y="4106863"/>
          <p14:tracePt t="79915" x="7639050" y="4114800"/>
          <p14:tracePt t="79917" x="7639050" y="4122738"/>
          <p14:tracePt t="79921" x="7631113" y="4130675"/>
          <p14:tracePt t="79923" x="7631113" y="4138613"/>
          <p14:tracePt t="79929" x="7631113" y="4154488"/>
          <p14:tracePt t="79933" x="7631113" y="4162425"/>
          <p14:tracePt t="79935" x="7631113" y="4170363"/>
          <p14:tracePt t="79939" x="7631113" y="4178300"/>
          <p14:tracePt t="79941" x="7631113" y="4186238"/>
          <p14:tracePt t="79945" x="7631113" y="4194175"/>
          <p14:tracePt t="79947" x="7631113" y="4202113"/>
          <p14:tracePt t="79951" x="7631113" y="4210050"/>
          <p14:tracePt t="79955" x="7631113" y="4217988"/>
          <p14:tracePt t="79957" x="7631113" y="4225925"/>
          <p14:tracePt t="79962" x="7631113" y="4233863"/>
          <p14:tracePt t="79965" x="7631113" y="4241800"/>
          <p14:tracePt t="79969" x="7631113" y="4249738"/>
          <p14:tracePt t="79971" x="7631113" y="4257675"/>
          <p14:tracePt t="79975" x="7631113" y="4265613"/>
          <p14:tracePt t="79978" x="7631113" y="4273550"/>
          <p14:tracePt t="79981" x="7639050" y="4281488"/>
          <p14:tracePt t="79983" x="7639050" y="4291013"/>
          <p14:tracePt t="79987" x="7639050" y="4298950"/>
          <p14:tracePt t="79989" x="7639050" y="4306888"/>
          <p14:tracePt t="79991" x="7639050" y="4314825"/>
          <p14:tracePt t="79996" x="7639050" y="4322763"/>
          <p14:tracePt t="79998" x="7631113" y="4330700"/>
          <p14:tracePt t="79999" x="7631113" y="4338638"/>
          <p14:tracePt t="80003" x="7631113" y="4346575"/>
          <p14:tracePt t="80005" x="7631113" y="4354513"/>
          <p14:tracePt t="80009" x="7631113" y="4362450"/>
          <p14:tracePt t="80015" x="7631113" y="4378325"/>
          <p14:tracePt t="80019" x="7631113" y="4386263"/>
          <p14:tracePt t="80023" x="7631113" y="4394200"/>
          <p14:tracePt t="80025" x="7631113" y="4402138"/>
          <p14:tracePt t="80029" x="7631113" y="4410075"/>
          <p14:tracePt t="80033" x="7631113" y="4418013"/>
          <p14:tracePt t="80035" x="7631113" y="4425950"/>
          <p14:tracePt t="80039" x="7631113" y="4433888"/>
          <p14:tracePt t="80041" x="7631113" y="4441825"/>
          <p14:tracePt t="80045" x="7631113" y="4449763"/>
          <p14:tracePt t="80047" x="7631113" y="4457700"/>
          <p14:tracePt t="80049" x="7623175" y="4457700"/>
          <p14:tracePt t="80051" x="7623175" y="4465638"/>
          <p14:tracePt t="80055" x="7623175" y="4473575"/>
          <p14:tracePt t="80057" x="7623175" y="4481513"/>
          <p14:tracePt t="80062" x="7623175" y="4489450"/>
          <p14:tracePt t="80065" x="7623175" y="4497388"/>
          <p14:tracePt t="80069" x="7623175" y="4505325"/>
          <p14:tracePt t="80071" x="7623175" y="4513263"/>
          <p14:tracePt t="80075" x="7623175" y="4521200"/>
          <p14:tracePt t="80079" x="7623175" y="4529138"/>
          <p14:tracePt t="80083" x="7623175" y="4537075"/>
          <p14:tracePt t="80087" x="7623175" y="4545013"/>
          <p14:tracePt t="80091" x="7623175" y="4552950"/>
          <p14:tracePt t="80095" x="7623175" y="4560888"/>
          <p14:tracePt t="80099" x="7623175" y="4568825"/>
          <p14:tracePt t="80103" x="7623175" y="4576763"/>
          <p14:tracePt t="80107" x="7623175" y="4584700"/>
          <p14:tracePt t="80112" x="7623175" y="4592638"/>
          <p14:tracePt t="80114" x="7615238" y="4592638"/>
          <p14:tracePt t="80115" x="7615238" y="4600575"/>
          <p14:tracePt t="80119" x="7615238" y="4608513"/>
          <p14:tracePt t="80123" x="7615238" y="4616450"/>
          <p14:tracePt t="80128" x="7615238" y="4624388"/>
          <p14:tracePt t="80132" x="7615238" y="4633913"/>
          <p14:tracePt t="80135" x="7615238" y="4641850"/>
          <p14:tracePt t="80139" x="7615238" y="4649788"/>
          <p14:tracePt t="80143" x="7607300" y="4657725"/>
          <p14:tracePt t="80146" x="7607300" y="4665663"/>
          <p14:tracePt t="80149" x="7607300" y="4673600"/>
          <p14:tracePt t="80153" x="7607300" y="4681538"/>
          <p14:tracePt t="80155" x="7599363" y="4681538"/>
          <p14:tracePt t="80157" x="7599363" y="4689475"/>
          <p14:tracePt t="80162" x="7599363" y="4697413"/>
          <p14:tracePt t="80165" x="7599363" y="4705350"/>
          <p14:tracePt t="80169" x="7591425" y="4713288"/>
          <p14:tracePt t="80173" x="7591425" y="4721225"/>
          <p14:tracePt t="80178" x="7591425" y="4729163"/>
          <p14:tracePt t="80181" x="7583488" y="4737100"/>
          <p14:tracePt t="80187" x="7583488" y="4745038"/>
          <p14:tracePt t="80193" x="7583488" y="4752975"/>
          <p14:tracePt t="80200" x="7583488" y="4760913"/>
          <p14:tracePt t="80201" x="7575550" y="4760913"/>
          <p14:tracePt t="80209" x="7575550" y="4768850"/>
          <p14:tracePt t="81101" x="7575550" y="4760913"/>
          <p14:tracePt t="81305" x="7567613" y="4760913"/>
          <p14:tracePt t="81333" x="7567613" y="4752975"/>
          <p14:tracePt t="81343" x="7559675" y="4752975"/>
          <p14:tracePt t="81353" x="7551738" y="4752975"/>
          <p14:tracePt t="81362" x="7543800" y="4752975"/>
          <p14:tracePt t="81369" x="7535863" y="4752975"/>
          <p14:tracePt t="81375" x="7527925" y="4752975"/>
          <p14:tracePt t="81383" x="7519988" y="4752975"/>
          <p14:tracePt t="81391" x="7512050" y="4752975"/>
          <p14:tracePt t="81399" x="7504113" y="4752975"/>
          <p14:tracePt t="81415" x="7496175" y="4752975"/>
          <p14:tracePt t="81909" x="7496175" y="4745038"/>
          <p14:tracePt t="81910" x="7486650" y="4745038"/>
          <p14:tracePt t="91013" x="7478713" y="4737100"/>
          <p14:tracePt t="91023" x="7478713" y="4729163"/>
          <p14:tracePt t="91025" x="7470775" y="4729163"/>
          <p14:tracePt t="91030" x="7470775" y="4721225"/>
          <p14:tracePt t="91031" x="7462838" y="4721225"/>
          <p14:tracePt t="91033" x="7454900" y="4713288"/>
          <p14:tracePt t="91035" x="7446963" y="4705350"/>
          <p14:tracePt t="91037" x="7439025" y="4697413"/>
          <p14:tracePt t="91039" x="7423150" y="4689475"/>
          <p14:tracePt t="91041" x="7399338" y="4681538"/>
          <p14:tracePt t="91043" x="7383463" y="4673600"/>
          <p14:tracePt t="91046" x="7367588" y="4665663"/>
          <p14:tracePt t="91047" x="7343775" y="4657725"/>
          <p14:tracePt t="91051" x="7304088" y="4641850"/>
          <p14:tracePt t="91053" x="7280275" y="4633913"/>
          <p14:tracePt t="91055" x="7248525" y="4616450"/>
          <p14:tracePt t="91057" x="7232650" y="4608513"/>
          <p14:tracePt t="91059" x="7200900" y="4600575"/>
          <p14:tracePt t="91062" x="7177088" y="4592638"/>
          <p14:tracePt t="91063" x="7153275" y="4584700"/>
          <p14:tracePt t="91067" x="7096125" y="4568825"/>
          <p14:tracePt t="91070" x="7064375" y="4560888"/>
          <p14:tracePt t="91071" x="7032625" y="4552950"/>
          <p14:tracePt t="91073" x="7008813" y="4545013"/>
          <p14:tracePt t="91075" x="6977063" y="4537075"/>
          <p14:tracePt t="91079" x="6913563" y="4521200"/>
          <p14:tracePt t="91081" x="6881813" y="4513263"/>
          <p14:tracePt t="91086" x="6810375" y="4497388"/>
          <p14:tracePt t="91087" x="6784975" y="4489450"/>
          <p14:tracePt t="91089" x="6753225" y="4481513"/>
          <p14:tracePt t="91091" x="6721475" y="4473575"/>
          <p14:tracePt t="91093" x="6689725" y="4473575"/>
          <p14:tracePt t="91096" x="6657975" y="4465638"/>
          <p14:tracePt t="91097" x="6626225" y="4457700"/>
          <p14:tracePt t="91100" x="6594475" y="4449763"/>
          <p14:tracePt t="91104" x="6530975" y="4433888"/>
          <p14:tracePt t="91105" x="6499225" y="4425950"/>
          <p14:tracePt t="91107" x="6467475" y="4418013"/>
          <p14:tracePt t="91109" x="6442075" y="4418013"/>
          <p14:tracePt t="91112" x="6410325" y="4410075"/>
          <p14:tracePt t="91113" x="6378575" y="4402138"/>
          <p14:tracePt t="91118" x="6323013" y="4394200"/>
          <p14:tracePt t="91120" x="6291263" y="4386263"/>
          <p14:tracePt t="91123" x="6235700" y="4378325"/>
          <p14:tracePt t="91125" x="6211888" y="4370388"/>
          <p14:tracePt t="91129" x="6156325" y="4354513"/>
          <p14:tracePt t="91131" x="6124575" y="4354513"/>
          <p14:tracePt t="91135" x="6067425" y="4338638"/>
          <p14:tracePt t="91138" x="6043613" y="4330700"/>
          <p14:tracePt t="91140" x="6011863" y="4322763"/>
          <p14:tracePt t="91141" x="5980113" y="4322763"/>
          <p14:tracePt t="91143" x="5956300" y="4314825"/>
          <p14:tracePt t="91145" x="5924550" y="4306888"/>
          <p14:tracePt t="91147" x="5892800" y="4298950"/>
          <p14:tracePt t="91151" x="5837238" y="4281488"/>
          <p14:tracePt t="91154" x="5805488" y="4273550"/>
          <p14:tracePt t="91155" x="5773738" y="4273550"/>
          <p14:tracePt t="91157" x="5740400" y="4265613"/>
          <p14:tracePt t="91159" x="5708650" y="4257675"/>
          <p14:tracePt t="91161" x="5676900" y="4249738"/>
          <p14:tracePt t="91163" x="5653088" y="4241800"/>
          <p14:tracePt t="91165" x="5621338" y="4241800"/>
          <p14:tracePt t="91166" x="5589588" y="4233863"/>
          <p14:tracePt t="91168" x="5557838" y="4233863"/>
          <p14:tracePt t="91170" x="5534025" y="4225925"/>
          <p14:tracePt t="91172" x="5502275" y="4217988"/>
          <p14:tracePt t="91175" x="5470525" y="4210050"/>
          <p14:tracePt t="91177" x="5446713" y="4210050"/>
          <p14:tracePt t="91179" x="5414963" y="4202113"/>
          <p14:tracePt t="91180" x="5389563" y="4202113"/>
          <p14:tracePt t="91182" x="5357813" y="4194175"/>
          <p14:tracePt t="91184" x="5334000" y="4194175"/>
          <p14:tracePt t="91186" x="5302250" y="4186238"/>
          <p14:tracePt t="91188" x="5278438" y="4186238"/>
          <p14:tracePt t="91190" x="5254625" y="4178300"/>
          <p14:tracePt t="91192" x="5222875" y="4178300"/>
          <p14:tracePt t="91194" x="5199063" y="4170363"/>
          <p14:tracePt t="91196" x="5175250" y="4170363"/>
          <p14:tracePt t="91199" x="5151438" y="4162425"/>
          <p14:tracePt t="91200" x="5127625" y="4162425"/>
          <p14:tracePt t="91203" x="5103813" y="4154488"/>
          <p14:tracePt t="91204" x="5080000" y="4154488"/>
          <p14:tracePt t="91206" x="5056188" y="4154488"/>
          <p14:tracePt t="91208" x="5038725" y="4146550"/>
          <p14:tracePt t="91211" x="5014913" y="4146550"/>
          <p14:tracePt t="91214" x="4999038" y="4146550"/>
          <p14:tracePt t="91215" x="4975225" y="4138613"/>
          <p14:tracePt t="91216" x="4951413" y="4138613"/>
          <p14:tracePt t="91218" x="4935538" y="4130675"/>
          <p14:tracePt t="91220" x="4911725" y="4130675"/>
          <p14:tracePt t="91223" x="4895850" y="4122738"/>
          <p14:tracePt t="91224" x="4872038" y="4122738"/>
          <p14:tracePt t="91227" x="4856163" y="4122738"/>
          <p14:tracePt t="91229" x="4832350" y="4122738"/>
          <p14:tracePt t="91230" x="4816475" y="4114800"/>
          <p14:tracePt t="91232" x="4800600" y="4114800"/>
          <p14:tracePt t="91234" x="4776788" y="4106863"/>
          <p14:tracePt t="91236" x="4760913" y="4106863"/>
          <p14:tracePt t="91238" x="4745038" y="4106863"/>
          <p14:tracePt t="91240" x="4729163" y="4098925"/>
          <p14:tracePt t="91242" x="4713288" y="4098925"/>
          <p14:tracePt t="91247" x="4672013" y="4090988"/>
          <p14:tracePt t="91248" x="4656138" y="4090988"/>
          <p14:tracePt t="91250" x="4640263" y="4083050"/>
          <p14:tracePt t="91252" x="4624388" y="4083050"/>
          <p14:tracePt t="91254" x="4600575" y="4075113"/>
          <p14:tracePt t="91256" x="4584700" y="4075113"/>
          <p14:tracePt t="91258" x="4568825" y="4067175"/>
          <p14:tracePt t="91261" x="4552950" y="4067175"/>
          <p14:tracePt t="91264" x="4537075" y="4059238"/>
          <p14:tracePt t="91264" x="4521200" y="4059238"/>
          <p14:tracePt t="91266" x="4505325" y="4059238"/>
          <p14:tracePt t="91268" x="4489450" y="4051300"/>
          <p14:tracePt t="91270" x="4473575" y="4051300"/>
          <p14:tracePt t="91272" x="4457700" y="4043363"/>
          <p14:tracePt t="91274" x="4433888" y="4043363"/>
          <p14:tracePt t="91277" x="4425950" y="4035425"/>
          <p14:tracePt t="91279" x="4402138" y="4035425"/>
          <p14:tracePt t="91280" x="4394200" y="4027488"/>
          <p14:tracePt t="91282" x="4378325" y="4027488"/>
          <p14:tracePt t="91284" x="4362450" y="4019550"/>
          <p14:tracePt t="91287" x="4344988" y="4019550"/>
          <p14:tracePt t="91288" x="4329113" y="4011613"/>
          <p14:tracePt t="91290" x="4313238" y="4011613"/>
          <p14:tracePt t="91293" x="4305300" y="4003675"/>
          <p14:tracePt t="91294" x="4289425" y="4003675"/>
          <p14:tracePt t="91296" x="4281488" y="3995738"/>
          <p14:tracePt t="91298" x="4265613" y="3995738"/>
          <p14:tracePt t="91301" x="4257675" y="3987800"/>
          <p14:tracePt t="91302" x="4241800" y="3987800"/>
          <p14:tracePt t="91304" x="4233863" y="3987800"/>
          <p14:tracePt t="91306" x="4217988" y="3979863"/>
          <p14:tracePt t="91308" x="4210050" y="3979863"/>
          <p14:tracePt t="91311" x="4202113" y="3971925"/>
          <p14:tracePt t="91313" x="4194175" y="3971925"/>
          <p14:tracePt t="91314" x="4178300" y="3963988"/>
          <p14:tracePt t="91316" x="4170363" y="3963988"/>
          <p14:tracePt t="91318" x="4162425" y="3963988"/>
          <p14:tracePt t="91320" x="4154488" y="3956050"/>
          <p14:tracePt t="91322" x="4146550" y="3956050"/>
          <p14:tracePt t="91325" x="4130675" y="3948113"/>
          <p14:tracePt t="91330" x="4114800" y="3938588"/>
          <p14:tracePt t="91330" x="4106863" y="3930650"/>
          <p14:tracePt t="91332" x="4098925" y="3930650"/>
          <p14:tracePt t="91334" x="4090988" y="3922713"/>
          <p14:tracePt t="91336" x="4083050" y="3922713"/>
          <p14:tracePt t="91338" x="4075113" y="3914775"/>
          <p14:tracePt t="91340" x="4067175" y="3906838"/>
          <p14:tracePt t="91342" x="4059238" y="3906838"/>
          <p14:tracePt t="91344" x="4051300" y="3898900"/>
          <p14:tracePt t="91346" x="4043363" y="3890963"/>
          <p14:tracePt t="91350" x="4035425" y="3883025"/>
          <p14:tracePt t="91352" x="4027488" y="3875088"/>
          <p14:tracePt t="91354" x="4019550" y="3875088"/>
          <p14:tracePt t="91356" x="4011613" y="3867150"/>
          <p14:tracePt t="91358" x="4002088" y="3859213"/>
          <p14:tracePt t="91361" x="3994150" y="3859213"/>
          <p14:tracePt t="91363" x="3994150" y="3851275"/>
          <p14:tracePt t="91365" x="3986213" y="3843338"/>
          <p14:tracePt t="91367" x="3978275" y="3835400"/>
          <p14:tracePt t="91368" x="3970338" y="3827463"/>
          <p14:tracePt t="91371" x="3962400" y="3827463"/>
          <p14:tracePt t="91373" x="3954463" y="3819525"/>
          <p14:tracePt t="91374" x="3946525" y="3811588"/>
          <p14:tracePt t="91377" x="3946525" y="3803650"/>
          <p14:tracePt t="91379" x="3938588" y="3795713"/>
          <p14:tracePt t="91381" x="3930650" y="3787775"/>
          <p14:tracePt t="91382" x="3922713" y="3787775"/>
          <p14:tracePt t="91384" x="3914775" y="3779838"/>
          <p14:tracePt t="91386" x="3906838" y="3771900"/>
          <p14:tracePt t="91388" x="3898900" y="3763963"/>
          <p14:tracePt t="91390" x="3890963" y="3756025"/>
          <p14:tracePt t="91392" x="3883025" y="3748088"/>
          <p14:tracePt t="91394" x="3875088" y="3740150"/>
          <p14:tracePt t="91397" x="3867150" y="3732213"/>
          <p14:tracePt t="91398" x="3859213" y="3724275"/>
          <p14:tracePt t="91400" x="3851275" y="3724275"/>
          <p14:tracePt t="91402" x="3843338" y="3716338"/>
          <p14:tracePt t="91404" x="3827463" y="3708400"/>
          <p14:tracePt t="91406" x="3819525" y="3700463"/>
          <p14:tracePt t="91408" x="3811588" y="3692525"/>
          <p14:tracePt t="91411" x="3803650" y="3684588"/>
          <p14:tracePt t="91414" x="3795713" y="3676650"/>
          <p14:tracePt t="91415" x="3787775" y="3668713"/>
          <p14:tracePt t="91416" x="3779838" y="3660775"/>
          <p14:tracePt t="91418" x="3771900" y="3652838"/>
          <p14:tracePt t="91420" x="3763963" y="3652838"/>
          <p14:tracePt t="91422" x="3748088" y="3644900"/>
          <p14:tracePt t="91424" x="3740150" y="3636963"/>
          <p14:tracePt t="91428" x="3732213" y="3629025"/>
          <p14:tracePt t="91428" x="3724275" y="3621088"/>
          <p14:tracePt t="91431" x="3716338" y="3621088"/>
          <p14:tracePt t="91432" x="3700463" y="3613150"/>
          <p14:tracePt t="91434" x="3692525" y="3605213"/>
          <p14:tracePt t="91436" x="3684588" y="3605213"/>
          <p14:tracePt t="91438" x="3676650" y="3595688"/>
          <p14:tracePt t="91440" x="3668713" y="3587750"/>
          <p14:tracePt t="91442" x="3651250" y="3587750"/>
          <p14:tracePt t="91444" x="3643313" y="3579813"/>
          <p14:tracePt t="91447" x="3635375" y="3579813"/>
          <p14:tracePt t="91449" x="3627438" y="3571875"/>
          <p14:tracePt t="91450" x="3619500" y="3571875"/>
          <p14:tracePt t="91452" x="3611563" y="3571875"/>
          <p14:tracePt t="91454" x="3603625" y="3563938"/>
          <p14:tracePt t="91458" x="3595688" y="3563938"/>
          <p14:tracePt t="91461" x="3587750" y="3556000"/>
          <p14:tracePt t="91463" x="3579813" y="3556000"/>
          <p14:tracePt t="91466" x="3571875" y="3556000"/>
          <p14:tracePt t="91468" x="3563938" y="3548063"/>
          <p14:tracePt t="91472" x="3556000" y="3548063"/>
          <p14:tracePt t="91474" x="3548063" y="3548063"/>
          <p14:tracePt t="91477" x="3548063" y="3540125"/>
          <p14:tracePt t="91478" x="3540125" y="3540125"/>
          <p14:tracePt t="91482" x="3532188" y="3540125"/>
          <p14:tracePt t="91488" x="3524250" y="3532188"/>
          <p14:tracePt t="91495" x="3516313" y="3532188"/>
          <p14:tracePt t="91501" x="3508375" y="3532188"/>
          <p14:tracePt t="91502" x="3508375" y="3524250"/>
          <p14:tracePt t="91508" x="3500438" y="3524250"/>
          <p14:tracePt t="91519" x="3492500" y="3516313"/>
          <p14:tracePt t="91585" x="3492500" y="3508375"/>
          <p14:tracePt t="91588" x="3484563" y="3508375"/>
          <p14:tracePt t="91593" x="3484563" y="3500438"/>
          <p14:tracePt t="91597" x="3476625" y="3500438"/>
          <p14:tracePt t="91599" x="3476625" y="3492500"/>
          <p14:tracePt t="91603" x="3468688" y="3484563"/>
          <p14:tracePt t="91609" x="3460750" y="3476625"/>
          <p14:tracePt t="91614" x="3452813" y="3468688"/>
          <p14:tracePt t="91617" x="3444875" y="3468688"/>
          <p14:tracePt t="91619" x="3444875" y="3460750"/>
          <p14:tracePt t="91621" x="3436938" y="3460750"/>
          <p14:tracePt t="91623" x="3436938" y="3452813"/>
          <p14:tracePt t="91625" x="3429000" y="3452813"/>
          <p14:tracePt t="91629" x="3429000" y="3444875"/>
          <p14:tracePt t="91631" x="3421063" y="3444875"/>
          <p14:tracePt t="91635" x="3413125" y="3436938"/>
          <p14:tracePt t="91639" x="3405188" y="3436938"/>
          <p14:tracePt t="91641" x="3405188" y="3429000"/>
          <p14:tracePt t="91643" x="3397250" y="3429000"/>
          <p14:tracePt t="91648" x="3389313" y="3421063"/>
          <p14:tracePt t="91651" x="3381375" y="3421063"/>
          <p14:tracePt t="91653" x="3373438" y="3413125"/>
          <p14:tracePt t="91657" x="3365500" y="3413125"/>
          <p14:tracePt t="91659" x="3365500" y="3405188"/>
          <p14:tracePt t="91662" x="3357563" y="3405188"/>
          <p14:tracePt t="91665" x="3349625" y="3397250"/>
          <p14:tracePt t="91667" x="3341688" y="3397250"/>
          <p14:tracePt t="91671" x="3333750" y="3389313"/>
          <p14:tracePt t="91675" x="3325813" y="3389313"/>
          <p14:tracePt t="91681" x="3317875" y="3381375"/>
          <p14:tracePt t="91682" x="3308350" y="3381375"/>
          <p14:tracePt t="91685" x="3300413" y="3373438"/>
          <p14:tracePt t="91687" x="3292475" y="3373438"/>
          <p14:tracePt t="91691" x="3284538" y="3373438"/>
          <p14:tracePt t="91693" x="3284538" y="3365500"/>
          <p14:tracePt t="91696" x="3276600" y="3365500"/>
          <p14:tracePt t="91699" x="3268663" y="3365500"/>
          <p14:tracePt t="91701" x="3268663" y="3357563"/>
          <p14:tracePt t="91703" x="3260725" y="3357563"/>
          <p14:tracePt t="91707" x="3252788" y="3357563"/>
          <p14:tracePt t="91709" x="3252788" y="3349625"/>
          <p14:tracePt t="91714" x="3244850" y="3349625"/>
          <p14:tracePt t="91717" x="3244850" y="3341688"/>
          <p14:tracePt t="91719" x="3236913" y="3341688"/>
          <p14:tracePt t="91728" x="3228975" y="3333750"/>
          <p14:tracePt t="91741" x="3228975" y="3325813"/>
          <p14:tracePt t="91747" x="3221038" y="3325813"/>
          <p14:tracePt t="91775" x="3221038" y="3317875"/>
          <p14:tracePt t="91907" x="3221038" y="3309938"/>
          <p14:tracePt t="91921" x="3221038" y="3302000"/>
          <p14:tracePt t="91929" x="3221038" y="3294063"/>
          <p14:tracePt t="91941" x="3221038" y="3286125"/>
          <p14:tracePt t="92273" x="3228975" y="3286125"/>
          <p14:tracePt t="92307" x="3221038" y="3286125"/>
          <p14:tracePt t="94273" x="3221038" y="3294063"/>
          <p14:tracePt t="94289" x="3213100" y="3294063"/>
          <p14:tracePt t="94335" x="3213100" y="3302000"/>
          <p14:tracePt t="94341" x="3205163" y="3302000"/>
          <p14:tracePt t="94345" x="3197225" y="3317875"/>
          <p14:tracePt t="94348" x="3197225" y="3325813"/>
          <p14:tracePt t="94349" x="3189288" y="3333750"/>
          <p14:tracePt t="94351" x="3181350" y="3341688"/>
          <p14:tracePt t="94353" x="3181350" y="3349625"/>
          <p14:tracePt t="94355" x="3173413" y="3357563"/>
          <p14:tracePt t="94357" x="3165475" y="3365500"/>
          <p14:tracePt t="94359" x="3157538" y="3373438"/>
          <p14:tracePt t="94362" x="3157538" y="3381375"/>
          <p14:tracePt t="94363" x="3149600" y="3389313"/>
          <p14:tracePt t="94366" x="3141663" y="3397250"/>
          <p14:tracePt t="94367" x="3133725" y="3405188"/>
          <p14:tracePt t="94369" x="3125788" y="3413125"/>
          <p14:tracePt t="94371" x="3117850" y="3421063"/>
          <p14:tracePt t="94373" x="3109913" y="3429000"/>
          <p14:tracePt t="94375" x="3101975" y="3444875"/>
          <p14:tracePt t="94378" x="3094038" y="3452813"/>
          <p14:tracePt t="94379" x="3086100" y="3460750"/>
          <p14:tracePt t="94381" x="3078163" y="3468688"/>
          <p14:tracePt t="94383" x="3070225" y="3476625"/>
          <p14:tracePt t="94385" x="3062288" y="3492500"/>
          <p14:tracePt t="94387" x="3054350" y="3500438"/>
          <p14:tracePt t="94389" x="3046413" y="3508375"/>
          <p14:tracePt t="94391" x="3030538" y="3516313"/>
          <p14:tracePt t="94392" x="3022600" y="3524250"/>
          <p14:tracePt t="94395" x="3014663" y="3532188"/>
          <p14:tracePt t="94398" x="3006725" y="3540125"/>
          <p14:tracePt t="94400" x="2998788" y="3548063"/>
          <p14:tracePt t="94401" x="2982913" y="3556000"/>
          <p14:tracePt t="94403" x="2974975" y="3563938"/>
          <p14:tracePt t="94405" x="2967038" y="3571875"/>
          <p14:tracePt t="94407" x="2957513" y="3579813"/>
          <p14:tracePt t="94409" x="2949575" y="3587750"/>
          <p14:tracePt t="94411" x="2941638" y="3595688"/>
          <p14:tracePt t="94413" x="2933700" y="3595688"/>
          <p14:tracePt t="94415" x="2925763" y="3605213"/>
          <p14:tracePt t="94417" x="2917825" y="3613150"/>
          <p14:tracePt t="94419" x="2909888" y="3613150"/>
          <p14:tracePt t="94421" x="2901950" y="3621088"/>
          <p14:tracePt t="94423" x="2894013" y="3621088"/>
          <p14:tracePt t="94425" x="2886075" y="3629025"/>
          <p14:tracePt t="94429" x="2870200" y="3636963"/>
          <p14:tracePt t="94433" x="2862263" y="3644900"/>
          <p14:tracePt t="94435" x="2854325" y="3644900"/>
          <p14:tracePt t="94437" x="2846388" y="3644900"/>
          <p14:tracePt t="94439" x="2846388" y="3652838"/>
          <p14:tracePt t="94441" x="2838450" y="3652838"/>
          <p14:tracePt t="94443" x="2830513" y="3652838"/>
          <p14:tracePt t="94447" x="2822575" y="3660775"/>
          <p14:tracePt t="94451" x="2814638" y="3660775"/>
          <p14:tracePt t="94457" x="2806700" y="3660775"/>
          <p14:tracePt t="94459" x="2806700" y="3668713"/>
          <p14:tracePt t="94753" x="2798763" y="3668713"/>
          <p14:tracePt t="94756" x="2798763" y="3660775"/>
          <p14:tracePt t="94760" x="2790825" y="3652838"/>
          <p14:tracePt t="94765" x="2782888" y="3644900"/>
          <p14:tracePt t="94766" x="2782888" y="3636963"/>
          <p14:tracePt t="94767" x="2774950" y="3636963"/>
          <p14:tracePt t="94769" x="2774950" y="3629025"/>
          <p14:tracePt t="94771" x="2767013" y="3629025"/>
          <p14:tracePt t="94773" x="2767013" y="3621088"/>
          <p14:tracePt t="94775" x="2759075" y="3621088"/>
          <p14:tracePt t="94779" x="2751138" y="3613150"/>
          <p14:tracePt t="94781" x="2743200" y="3605213"/>
          <p14:tracePt t="94785" x="2735263" y="3595688"/>
          <p14:tracePt t="94787" x="2727325" y="3595688"/>
          <p14:tracePt t="94789" x="2727325" y="3587750"/>
          <p14:tracePt t="94791" x="2719388" y="3587750"/>
          <p14:tracePt t="94793" x="2719388" y="3579813"/>
          <p14:tracePt t="94796" x="2711450" y="3579813"/>
          <p14:tracePt t="94797" x="2703513" y="3571875"/>
          <p14:tracePt t="94801" x="2695575" y="3563938"/>
          <p14:tracePt t="94803" x="2687638" y="3563938"/>
          <p14:tracePt t="94805" x="2679700" y="3563938"/>
          <p14:tracePt t="94807" x="2679700" y="3556000"/>
          <p14:tracePt t="94809" x="2671763" y="3556000"/>
          <p14:tracePt t="94812" x="2663825" y="3548063"/>
          <p14:tracePt t="94813" x="2655888" y="3548063"/>
          <p14:tracePt t="94816" x="2647950" y="3540125"/>
          <p14:tracePt t="94819" x="2640013" y="3540125"/>
          <p14:tracePt t="94821" x="2632075" y="3532188"/>
          <p14:tracePt t="94823" x="2624138" y="3532188"/>
          <p14:tracePt t="94825" x="2616200" y="3524250"/>
          <p14:tracePt t="94829" x="2598738" y="3524250"/>
          <p14:tracePt t="94833" x="2590800" y="3516313"/>
          <p14:tracePt t="94834" x="2582863" y="3516313"/>
          <p14:tracePt t="94835" x="2574925" y="3516313"/>
          <p14:tracePt t="94837" x="2566988" y="3508375"/>
          <p14:tracePt t="94839" x="2559050" y="3508375"/>
          <p14:tracePt t="94841" x="2551113" y="3500438"/>
          <p14:tracePt t="94843" x="2543175" y="3500438"/>
          <p14:tracePt t="94849" x="2527300" y="3492500"/>
          <p14:tracePt t="94853" x="2519363" y="3484563"/>
          <p14:tracePt t="94857" x="2511425" y="3484563"/>
          <p14:tracePt t="94864" x="2503488" y="3484563"/>
          <p14:tracePt t="94873" x="2495550" y="3476625"/>
          <p14:tracePt t="94997" x="2487613" y="3476625"/>
          <p14:tracePt t="94999" x="2487613" y="3468688"/>
          <p14:tracePt t="95003" x="2479675" y="3460750"/>
          <p14:tracePt t="95007" x="2479675" y="3452813"/>
          <p14:tracePt t="95009" x="2471738" y="3444875"/>
          <p14:tracePt t="95015" x="2463800" y="3429000"/>
          <p14:tracePt t="95019" x="2455863" y="3421063"/>
          <p14:tracePt t="95021" x="2455863" y="3413125"/>
          <p14:tracePt t="95025" x="2447925" y="3405188"/>
          <p14:tracePt t="95029" x="2439988" y="3389313"/>
          <p14:tracePt t="95032" x="2439988" y="3381375"/>
          <p14:tracePt t="95033" x="2439988" y="3373438"/>
          <p14:tracePt t="95035" x="2432050" y="3373438"/>
          <p14:tracePt t="95037" x="2424113" y="3365500"/>
          <p14:tracePt t="95039" x="2424113" y="3357563"/>
          <p14:tracePt t="95041" x="2416175" y="3349625"/>
          <p14:tracePt t="95043" x="2416175" y="3341688"/>
          <p14:tracePt t="95045" x="2408238" y="3333750"/>
          <p14:tracePt t="95048" x="2400300" y="3325813"/>
          <p14:tracePt t="95050" x="2400300" y="3317875"/>
          <p14:tracePt t="95051" x="2392363" y="3309938"/>
          <p14:tracePt t="95053" x="2384425" y="3302000"/>
          <p14:tracePt t="95055" x="2384425" y="3294063"/>
          <p14:tracePt t="95057" x="2376488" y="3286125"/>
          <p14:tracePt t="95059" x="2368550" y="3286125"/>
          <p14:tracePt t="95062" x="2360613" y="3278188"/>
          <p14:tracePt t="95063" x="2360613" y="3270250"/>
          <p14:tracePt t="95065" x="2352675" y="3262313"/>
          <p14:tracePt t="95067" x="2344738" y="3252788"/>
          <p14:tracePt t="95069" x="2336800" y="3244850"/>
          <p14:tracePt t="95071" x="2328863" y="3244850"/>
          <p14:tracePt t="95073" x="2320925" y="3236913"/>
          <p14:tracePt t="95075" x="2312988" y="3228975"/>
          <p14:tracePt t="95078" x="2305050" y="3221038"/>
          <p14:tracePt t="95079" x="2297113" y="3221038"/>
          <p14:tracePt t="95081" x="2289175" y="3213100"/>
          <p14:tracePt t="95083" x="2281238" y="3205163"/>
          <p14:tracePt t="95085" x="2273300" y="3205163"/>
          <p14:tracePt t="95087" x="2265363" y="3197225"/>
          <p14:tracePt t="95089" x="2255838" y="3189288"/>
          <p14:tracePt t="95091" x="2239963" y="3189288"/>
          <p14:tracePt t="95093" x="2232025" y="3181350"/>
          <p14:tracePt t="95095" x="2224088" y="3181350"/>
          <p14:tracePt t="95098" x="2216150" y="3173413"/>
          <p14:tracePt t="95099" x="2208213" y="3173413"/>
          <p14:tracePt t="95101" x="2192338" y="3165475"/>
          <p14:tracePt t="95103" x="2184400" y="3165475"/>
          <p14:tracePt t="95105" x="2176463" y="3157538"/>
          <p14:tracePt t="95107" x="2168525" y="3157538"/>
          <p14:tracePt t="95109" x="2160588" y="3157538"/>
          <p14:tracePt t="95111" x="2144713" y="3149600"/>
          <p14:tracePt t="95114" x="2136775" y="3149600"/>
          <p14:tracePt t="95115" x="2128838" y="3149600"/>
          <p14:tracePt t="95117" x="2120900" y="3141663"/>
          <p14:tracePt t="95119" x="2112963" y="3141663"/>
          <p14:tracePt t="95121" x="2105025" y="3141663"/>
          <p14:tracePt t="95123" x="2097088" y="3133725"/>
          <p14:tracePt t="95125" x="2089150" y="3133725"/>
          <p14:tracePt t="95128" x="2081213" y="3133725"/>
          <p14:tracePt t="95130" x="2073275" y="3125788"/>
          <p14:tracePt t="95131" x="2065338" y="3125788"/>
          <p14:tracePt t="95133" x="2057400" y="3125788"/>
          <p14:tracePt t="95135" x="2049463" y="3125788"/>
          <p14:tracePt t="95137" x="2041525" y="3125788"/>
          <p14:tracePt t="95141" x="2033588" y="3125788"/>
          <p14:tracePt t="95143" x="2025650" y="3125788"/>
          <p14:tracePt t="95145" x="2017713" y="3117850"/>
          <p14:tracePt t="95149" x="2009775" y="3117850"/>
          <p14:tracePt t="95153" x="2001838" y="3117850"/>
          <p14:tracePt t="95157" x="1993900" y="3117850"/>
          <p14:tracePt t="95165" x="1985963" y="3117850"/>
          <p14:tracePt t="95353" x="1985963" y="3109913"/>
          <p14:tracePt t="95367" x="1985963" y="3101975"/>
          <p14:tracePt t="95437" x="1993900" y="3101975"/>
          <p14:tracePt t="95445" x="2001838" y="3101975"/>
          <p14:tracePt t="95450" x="2009775" y="3101975"/>
          <p14:tracePt t="95453" x="2017713" y="3101975"/>
          <p14:tracePt t="95457" x="2025650" y="3101975"/>
          <p14:tracePt t="95462" x="2033588" y="3101975"/>
          <p14:tracePt t="95465" x="2041525" y="3101975"/>
          <p14:tracePt t="95469" x="2049463" y="3101975"/>
          <p14:tracePt t="95473" x="2057400" y="3101975"/>
          <p14:tracePt t="95479" x="2065338" y="3101975"/>
          <p14:tracePt t="95482" x="2073275" y="3101975"/>
          <p14:tracePt t="95485" x="2081213" y="3101975"/>
          <p14:tracePt t="95487" x="2081213" y="3109913"/>
          <p14:tracePt t="95489" x="2089150" y="3109913"/>
          <p14:tracePt t="95493" x="2097088" y="3109913"/>
          <p14:tracePt t="95497" x="2105025" y="3109913"/>
          <p14:tracePt t="95499" x="2112963" y="3109913"/>
          <p14:tracePt t="95503" x="2120900" y="3117850"/>
          <p14:tracePt t="95507" x="2128838" y="3117850"/>
          <p14:tracePt t="95509" x="2136775" y="3117850"/>
          <p14:tracePt t="95513" x="2144713" y="3125788"/>
          <p14:tracePt t="95515" x="2152650" y="3125788"/>
          <p14:tracePt t="95517" x="2160588" y="3125788"/>
          <p14:tracePt t="95519" x="2160588" y="3133725"/>
          <p14:tracePt t="95521" x="2168525" y="3133725"/>
          <p14:tracePt t="95523" x="2176463" y="3133725"/>
          <p14:tracePt t="95525" x="2184400" y="3141663"/>
          <p14:tracePt t="95530" x="2192338" y="3141663"/>
          <p14:tracePt t="95533" x="2200275" y="3149600"/>
          <p14:tracePt t="95535" x="2208213" y="3149600"/>
          <p14:tracePt t="95537" x="2216150" y="3157538"/>
          <p14:tracePt t="95539" x="2224088" y="3157538"/>
          <p14:tracePt t="95541" x="2224088" y="3165475"/>
          <p14:tracePt t="95542" x="2232025" y="3165475"/>
          <p14:tracePt t="95544" x="2239963" y="3173413"/>
          <p14:tracePt t="95546" x="2247900" y="3173413"/>
          <p14:tracePt t="95549" x="2255838" y="3173413"/>
          <p14:tracePt t="95550" x="2255838" y="3181350"/>
          <p14:tracePt t="95553" x="2265363" y="3181350"/>
          <p14:tracePt t="95554" x="2273300" y="3189288"/>
          <p14:tracePt t="95556" x="2281238" y="3189288"/>
          <p14:tracePt t="95558" x="2289175" y="3189288"/>
          <p14:tracePt t="95561" x="2289175" y="3197225"/>
          <p14:tracePt t="95563" x="2297113" y="3197225"/>
          <p14:tracePt t="95564" x="2305050" y="3197225"/>
          <p14:tracePt t="95566" x="2312988" y="3197225"/>
          <p14:tracePt t="95568" x="2320925" y="3205163"/>
          <p14:tracePt t="95570" x="2328863" y="3205163"/>
          <p14:tracePt t="95572" x="2336800" y="3205163"/>
          <p14:tracePt t="95574" x="2344738" y="3213100"/>
          <p14:tracePt t="95577" x="2352675" y="3213100"/>
          <p14:tracePt t="95580" x="2360613" y="3221038"/>
          <p14:tracePt t="95582" x="2368550" y="3221038"/>
          <p14:tracePt t="95584" x="2376488" y="3221038"/>
          <p14:tracePt t="95587" x="2384425" y="3228975"/>
          <p14:tracePt t="95589" x="2392363" y="3228975"/>
          <p14:tracePt t="95590" x="2400300" y="3228975"/>
          <p14:tracePt t="95592" x="2408238" y="3236913"/>
          <p14:tracePt t="95594" x="2416175" y="3236913"/>
          <p14:tracePt t="95597" x="2432050" y="3236913"/>
          <p14:tracePt t="95598" x="2439988" y="3244850"/>
          <p14:tracePt t="95600" x="2447925" y="3244850"/>
          <p14:tracePt t="95603" x="2455863" y="3244850"/>
          <p14:tracePt t="95604" x="2463800" y="3252788"/>
          <p14:tracePt t="95606" x="2471738" y="3252788"/>
          <p14:tracePt t="95608" x="2487613" y="3252788"/>
          <p14:tracePt t="95611" x="2495550" y="3262313"/>
          <p14:tracePt t="95613" x="2503488" y="3262313"/>
          <p14:tracePt t="95614" x="2511425" y="3262313"/>
          <p14:tracePt t="95616" x="2527300" y="3270250"/>
          <p14:tracePt t="95618" x="2535238" y="3270250"/>
          <p14:tracePt t="95620" x="2551113" y="3270250"/>
          <p14:tracePt t="95622" x="2559050" y="3270250"/>
          <p14:tracePt t="95624" x="2566988" y="3278188"/>
          <p14:tracePt t="95627" x="2582863" y="3278188"/>
          <p14:tracePt t="95629" x="2590800" y="3278188"/>
          <p14:tracePt t="95630" x="2606675" y="3278188"/>
          <p14:tracePt t="95632" x="2624138" y="3286125"/>
          <p14:tracePt t="95634" x="2632075" y="3286125"/>
          <p14:tracePt t="95637" x="2647950" y="3286125"/>
          <p14:tracePt t="95639" x="2663825" y="3286125"/>
          <p14:tracePt t="95640" x="2679700" y="3286125"/>
          <p14:tracePt t="95642" x="2687638" y="3294063"/>
          <p14:tracePt t="95645" x="2703513" y="3294063"/>
          <p14:tracePt t="95647" x="2719388" y="3294063"/>
          <p14:tracePt t="95648" x="2727325" y="3294063"/>
          <p14:tracePt t="95651" x="2743200" y="3294063"/>
          <p14:tracePt t="95652" x="2759075" y="3294063"/>
          <p14:tracePt t="95654" x="2767013" y="3294063"/>
          <p14:tracePt t="95656" x="2782888" y="3294063"/>
          <p14:tracePt t="95658" x="2798763" y="3294063"/>
          <p14:tracePt t="95661" x="2806700" y="3294063"/>
          <p14:tracePt t="95663" x="2822575" y="3294063"/>
          <p14:tracePt t="95664" x="2830513" y="3294063"/>
          <p14:tracePt t="95666" x="2846388" y="3294063"/>
          <p14:tracePt t="95668" x="2862263" y="3294063"/>
          <p14:tracePt t="95671" x="2870200" y="3286125"/>
          <p14:tracePt t="95672" x="2886075" y="3286125"/>
          <p14:tracePt t="95674" x="2894013" y="3286125"/>
          <p14:tracePt t="95677" x="2909888" y="3286125"/>
          <p14:tracePt t="95679" x="2917825" y="3286125"/>
          <p14:tracePt t="95680" x="2933700" y="3286125"/>
          <p14:tracePt t="95682" x="2941638" y="3286125"/>
          <p14:tracePt t="95684" x="2949575" y="3286125"/>
          <p14:tracePt t="95686" x="2967038" y="3286125"/>
          <p14:tracePt t="95688" x="2974975" y="3278188"/>
          <p14:tracePt t="95690" x="2982913" y="3278188"/>
          <p14:tracePt t="95692" x="2990850" y="3278188"/>
          <p14:tracePt t="95695" x="3006725" y="3278188"/>
          <p14:tracePt t="95697" x="3014663" y="3278188"/>
          <p14:tracePt t="95698" x="3014663" y="3270250"/>
          <p14:tracePt t="95701" x="3022600" y="3270250"/>
          <p14:tracePt t="95702" x="3030538" y="3270250"/>
          <p14:tracePt t="95704" x="3038475" y="3270250"/>
          <p14:tracePt t="95706" x="3038475" y="3262313"/>
          <p14:tracePt t="95708" x="3046413" y="3262313"/>
          <p14:tracePt t="95713" x="3054350" y="3262313"/>
          <p14:tracePt t="95714" x="3054350" y="3252788"/>
          <p14:tracePt t="95729" x="3054350" y="3244850"/>
          <p14:tracePt t="95740" x="3046413" y="3244850"/>
          <p14:tracePt t="95742" x="3046413" y="3236913"/>
          <p14:tracePt t="95747" x="3038475" y="3236913"/>
          <p14:tracePt t="95749" x="3038475" y="3228975"/>
          <p14:tracePt t="95751" x="3030538" y="3228975"/>
          <p14:tracePt t="95755" x="3022600" y="3221038"/>
          <p14:tracePt t="95757" x="3006725" y="3221038"/>
          <p14:tracePt t="95759" x="2998788" y="3213100"/>
          <p14:tracePt t="95762" x="2990850" y="3213100"/>
          <p14:tracePt t="95766" x="2967038" y="3205163"/>
          <p14:tracePt t="95767" x="2949575" y="3205163"/>
          <p14:tracePt t="95769" x="2941638" y="3205163"/>
          <p14:tracePt t="95771" x="2925763" y="3197225"/>
          <p14:tracePt t="95773" x="2909888" y="3197225"/>
          <p14:tracePt t="95775" x="2901950" y="3197225"/>
          <p14:tracePt t="95779" x="2870200" y="3197225"/>
          <p14:tracePt t="95782" x="2854325" y="3197225"/>
          <p14:tracePt t="95783" x="2846388" y="3189288"/>
          <p14:tracePt t="95785" x="2830513" y="3189288"/>
          <p14:tracePt t="95787" x="2814638" y="3189288"/>
          <p14:tracePt t="95789" x="2798763" y="3189288"/>
          <p14:tracePt t="95791" x="2790825" y="3189288"/>
          <p14:tracePt t="95793" x="2774950" y="3189288"/>
          <p14:tracePt t="95795" x="2759075" y="3189288"/>
          <p14:tracePt t="95798" x="2751138" y="3189288"/>
          <p14:tracePt t="95799" x="2735263" y="3189288"/>
          <p14:tracePt t="95801" x="2727325" y="3189288"/>
          <p14:tracePt t="95803" x="2711450" y="3197225"/>
          <p14:tracePt t="95805" x="2695575" y="3197225"/>
          <p14:tracePt t="95807" x="2687638" y="3197225"/>
          <p14:tracePt t="95809" x="2679700" y="3197225"/>
          <p14:tracePt t="95812" x="2663825" y="3197225"/>
          <p14:tracePt t="95814" x="2655888" y="3197225"/>
          <p14:tracePt t="95815" x="2647950" y="3197225"/>
          <p14:tracePt t="95817" x="2632075" y="3205163"/>
          <p14:tracePt t="95819" x="2624138" y="3205163"/>
          <p14:tracePt t="95821" x="2616200" y="3205163"/>
          <p14:tracePt t="95823" x="2598738" y="3205163"/>
          <p14:tracePt t="95825" x="2590800" y="3205163"/>
          <p14:tracePt t="95829" x="2566988" y="3213100"/>
          <p14:tracePt t="95831" x="2559050" y="3213100"/>
          <p14:tracePt t="95833" x="2551113" y="3213100"/>
          <p14:tracePt t="95835" x="2535238" y="3213100"/>
          <p14:tracePt t="95837" x="2527300" y="3221038"/>
          <p14:tracePt t="95839" x="2519363" y="3221038"/>
          <p14:tracePt t="95843" x="2495550" y="3228975"/>
          <p14:tracePt t="95846" x="2487613" y="3228975"/>
          <p14:tracePt t="95849" x="2471738" y="3228975"/>
          <p14:tracePt t="95851" x="2463800" y="3236913"/>
          <p14:tracePt t="95853" x="2455863" y="3236913"/>
          <p14:tracePt t="95858" x="2447925" y="3244850"/>
          <p14:tracePt t="95859" x="2439988" y="3244850"/>
          <p14:tracePt t="95862" x="2432050" y="3252788"/>
          <p14:tracePt t="95865" x="2424113" y="3262313"/>
          <p14:tracePt t="95867" x="2416175" y="3262313"/>
          <p14:tracePt t="95871" x="2408238" y="3270250"/>
          <p14:tracePt t="95885" x="2384425" y="3294063"/>
          <p14:tracePt t="95889" x="2376488" y="3302000"/>
          <p14:tracePt t="95892" x="2376488" y="3309938"/>
          <p14:tracePt t="95893" x="2368550" y="3309938"/>
          <p14:tracePt t="95896" x="2368550" y="3317875"/>
          <p14:tracePt t="95899" x="2360613" y="3325813"/>
          <p14:tracePt t="95903" x="2360613" y="3333750"/>
          <p14:tracePt t="95905" x="2352675" y="3333750"/>
          <p14:tracePt t="95907" x="2352675" y="3341688"/>
          <p14:tracePt t="95909" x="2352675" y="3349625"/>
          <p14:tracePt t="95912" x="2344738" y="3349625"/>
          <p14:tracePt t="95915" x="2344738" y="3357563"/>
          <p14:tracePt t="95917" x="2336800" y="3365500"/>
          <p14:tracePt t="95919" x="2336800" y="3373438"/>
          <p14:tracePt t="95923" x="2336800" y="3381375"/>
          <p14:tracePt t="95925" x="2328863" y="3389313"/>
          <p14:tracePt t="95927" x="2328863" y="3397250"/>
          <p14:tracePt t="95932" x="2328863" y="3405188"/>
          <p14:tracePt t="95934" x="2328863" y="3413125"/>
          <p14:tracePt t="95935" x="2320925" y="3413125"/>
          <p14:tracePt t="95937" x="2320925" y="3421063"/>
          <p14:tracePt t="95939" x="2320925" y="3429000"/>
          <p14:tracePt t="95941" x="2320925" y="3436938"/>
          <p14:tracePt t="95945" x="2312988" y="3444875"/>
          <p14:tracePt t="95947" x="2312988" y="3452813"/>
          <p14:tracePt t="95949" x="2312988" y="3460750"/>
          <p14:tracePt t="95951" x="2312988" y="3468688"/>
          <p14:tracePt t="95953" x="2305050" y="3476625"/>
          <p14:tracePt t="95957" x="2305050" y="3484563"/>
          <p14:tracePt t="95959" x="2305050" y="3492500"/>
          <p14:tracePt t="95962" x="2297113" y="3500438"/>
          <p14:tracePt t="95965" x="2297113" y="3508375"/>
          <p14:tracePt t="95967" x="2297113" y="3516313"/>
          <p14:tracePt t="95969" x="2297113" y="3524250"/>
          <p14:tracePt t="95971" x="2289175" y="3524250"/>
          <p14:tracePt t="95973" x="2289175" y="3532188"/>
          <p14:tracePt t="95979" x="2281238" y="3548063"/>
          <p14:tracePt t="95983" x="2281238" y="3556000"/>
          <p14:tracePt t="95987" x="2281238" y="3563938"/>
          <p14:tracePt t="95989" x="2273300" y="3571875"/>
          <p14:tracePt t="95993" x="2273300" y="3579813"/>
          <p14:tracePt t="95998" x="2273300" y="3587750"/>
          <p14:tracePt t="96001" x="2273300" y="3595688"/>
          <p14:tracePt t="96005" x="2265363" y="3605213"/>
          <p14:tracePt t="96009" x="2265363" y="3613150"/>
          <p14:tracePt t="96012" x="2265363" y="3621088"/>
          <p14:tracePt t="96016" x="2265363" y="3629025"/>
          <p14:tracePt t="96019" x="2265363" y="3636963"/>
          <p14:tracePt t="96023" x="2265363" y="3644900"/>
          <p14:tracePt t="96029" x="2265363" y="3652838"/>
          <p14:tracePt t="96031" x="2255838" y="3660775"/>
          <p14:tracePt t="96035" x="2255838" y="3668713"/>
          <p14:tracePt t="96039" x="2255838" y="3676650"/>
          <p14:tracePt t="96046" x="2255838" y="3684588"/>
          <p14:tracePt t="96049" x="2255838" y="3692525"/>
          <p14:tracePt t="96051" x="2247900" y="3692525"/>
          <p14:tracePt t="96055" x="2247900" y="3700463"/>
          <p14:tracePt t="96059" x="2247900" y="3708400"/>
          <p14:tracePt t="96063" x="2239963" y="3716338"/>
          <p14:tracePt t="96067" x="2239963" y="3724275"/>
          <p14:tracePt t="96071" x="2232025" y="3724275"/>
          <p14:tracePt t="96073" x="2232025" y="3732213"/>
          <p14:tracePt t="96078" x="2232025" y="3740150"/>
          <p14:tracePt t="96081" x="2224088" y="3740150"/>
          <p14:tracePt t="96085" x="2224088" y="3748088"/>
          <p14:tracePt t="96093" x="2216150" y="3756025"/>
          <p14:tracePt t="96181" x="2208213" y="3756025"/>
          <p14:tracePt t="96185" x="2208213" y="3748088"/>
          <p14:tracePt t="96189" x="2200275" y="3748088"/>
          <p14:tracePt t="96191" x="2200275" y="3740150"/>
          <p14:tracePt t="96196" x="2192338" y="3740150"/>
          <p14:tracePt t="96197" x="2192338" y="3732213"/>
          <p14:tracePt t="96201" x="2184400" y="3732213"/>
          <p14:tracePt t="96203" x="2184400" y="3724275"/>
          <p14:tracePt t="96207" x="2176463" y="3724275"/>
          <p14:tracePt t="96209" x="2176463" y="3716338"/>
          <p14:tracePt t="96212" x="2168525" y="3716338"/>
          <p14:tracePt t="96214" x="2168525" y="3708400"/>
          <p14:tracePt t="96217" x="2160588" y="3708400"/>
          <p14:tracePt t="96219" x="2160588" y="3700463"/>
          <p14:tracePt t="96221" x="2152650" y="3692525"/>
          <p14:tracePt t="96225" x="2144713" y="3684588"/>
          <p14:tracePt t="96230" x="2136775" y="3676650"/>
          <p14:tracePt t="96233" x="2128838" y="3676650"/>
          <p14:tracePt t="96235" x="2128838" y="3668713"/>
          <p14:tracePt t="96237" x="2120900" y="3668713"/>
          <p14:tracePt t="96239" x="2120900" y="3660775"/>
          <p14:tracePt t="96241" x="2112963" y="3660775"/>
          <p14:tracePt t="96243" x="2112963" y="3652838"/>
          <p14:tracePt t="96246" x="2105025" y="3652838"/>
          <p14:tracePt t="96249" x="2097088" y="3644900"/>
          <p14:tracePt t="96253" x="2089150" y="3644900"/>
          <p14:tracePt t="96255" x="2089150" y="3636963"/>
          <p14:tracePt t="96257" x="2081213" y="3636963"/>
          <p14:tracePt t="96262" x="2073275" y="3629025"/>
          <p14:tracePt t="96266" x="2065338" y="3629025"/>
          <p14:tracePt t="96267" x="2057400" y="3621088"/>
          <p14:tracePt t="96271" x="2049463" y="3621088"/>
          <p14:tracePt t="96273" x="2049463" y="3613150"/>
          <p14:tracePt t="96275" x="2041525" y="3613150"/>
          <p14:tracePt t="96279" x="2033588" y="3605213"/>
          <p14:tracePt t="96283" x="2025650" y="3605213"/>
          <p14:tracePt t="96287" x="2017713" y="3595688"/>
          <p14:tracePt t="96291" x="2009775" y="3595688"/>
          <p14:tracePt t="96293" x="2001838" y="3587750"/>
          <p14:tracePt t="96298" x="1993900" y="3587750"/>
          <p14:tracePt t="96301" x="1985963" y="3587750"/>
          <p14:tracePt t="96303" x="1978025" y="3579813"/>
          <p14:tracePt t="96307" x="1970088" y="3579813"/>
          <p14:tracePt t="96312" x="1962150" y="3579813"/>
          <p14:tracePt t="96314" x="1954213" y="3571875"/>
          <p14:tracePt t="96317" x="1946275" y="3571875"/>
          <p14:tracePt t="96319" x="1938338" y="3571875"/>
          <p14:tracePt t="96321" x="1930400" y="3571875"/>
          <p14:tracePt t="96325" x="1922463" y="3571875"/>
          <p14:tracePt t="96330" x="1905000" y="3563938"/>
          <p14:tracePt t="96333" x="1897063" y="3563938"/>
          <p14:tracePt t="96335" x="1889125" y="3563938"/>
          <p14:tracePt t="96337" x="1881188" y="3563938"/>
          <p14:tracePt t="96339" x="1873250" y="3563938"/>
          <p14:tracePt t="96341" x="1865313" y="3563938"/>
          <p14:tracePt t="96343" x="1857375" y="3563938"/>
          <p14:tracePt t="96345" x="1849438" y="3563938"/>
          <p14:tracePt t="96349" x="1841500" y="3563938"/>
          <p14:tracePt t="96351" x="1833563" y="3563938"/>
          <p14:tracePt t="96353" x="1817688" y="3563938"/>
          <p14:tracePt t="96355" x="1809750" y="3563938"/>
          <p14:tracePt t="96357" x="1801813" y="3563938"/>
          <p14:tracePt t="96359" x="1793875" y="3563938"/>
          <p14:tracePt t="96362" x="1785938" y="3571875"/>
          <p14:tracePt t="96364" x="1778000" y="3571875"/>
          <p14:tracePt t="96366" x="1762125" y="3571875"/>
          <p14:tracePt t="96367" x="1754188" y="3571875"/>
          <p14:tracePt t="96369" x="1746250" y="3571875"/>
          <p14:tracePt t="96371" x="1730375" y="3571875"/>
          <p14:tracePt t="96373" x="1722438" y="3571875"/>
          <p14:tracePt t="96375" x="1706563" y="3571875"/>
          <p14:tracePt t="96379" x="1682750" y="3571875"/>
          <p14:tracePt t="96381" x="1674813" y="3579813"/>
          <p14:tracePt t="96383" x="1658938" y="3579813"/>
          <p14:tracePt t="96385" x="1651000" y="3579813"/>
          <p14:tracePt t="96387" x="1635125" y="3579813"/>
          <p14:tracePt t="96389" x="1627188" y="3579813"/>
          <p14:tracePt t="96391" x="1611313" y="3587750"/>
          <p14:tracePt t="96393" x="1603375" y="3587750"/>
          <p14:tracePt t="96395" x="1595438" y="3587750"/>
          <p14:tracePt t="96397" x="1579563" y="3587750"/>
          <p14:tracePt t="96399" x="1571625" y="3587750"/>
          <p14:tracePt t="96401" x="1562100" y="3587750"/>
          <p14:tracePt t="96403" x="1546225" y="3595688"/>
          <p14:tracePt t="96405" x="1538288" y="3595688"/>
          <p14:tracePt t="96407" x="1530350" y="3595688"/>
          <p14:tracePt t="96409" x="1522413" y="3595688"/>
          <p14:tracePt t="96412" x="1506538" y="3605213"/>
          <p14:tracePt t="96415" x="1490663" y="3605213"/>
          <p14:tracePt t="96417" x="1482725" y="3605213"/>
          <p14:tracePt t="96419" x="1474788" y="3605213"/>
          <p14:tracePt t="96421" x="1466850" y="3613150"/>
          <p14:tracePt t="96423" x="1450975" y="3613150"/>
          <p14:tracePt t="96425" x="1443038" y="3613150"/>
          <p14:tracePt t="96429" x="1427163" y="3621088"/>
          <p14:tracePt t="96432" x="1419225" y="3621088"/>
          <p14:tracePt t="96434" x="1411288" y="3629025"/>
          <p14:tracePt t="96435" x="1403350" y="3629025"/>
          <p14:tracePt t="96439" x="1395413" y="3636963"/>
          <p14:tracePt t="96441" x="1387475" y="3636963"/>
          <p14:tracePt t="96443" x="1379538" y="3636963"/>
          <p14:tracePt t="96446" x="1379538" y="3644900"/>
          <p14:tracePt t="96449" x="1363663" y="3644900"/>
          <p14:tracePt t="96451" x="1363663" y="3652838"/>
          <p14:tracePt t="96453" x="1355725" y="3652838"/>
          <p14:tracePt t="96455" x="1355725" y="3660775"/>
          <p14:tracePt t="96457" x="1347788" y="3660775"/>
          <p14:tracePt t="96462" x="1347788" y="3668713"/>
          <p14:tracePt t="96464" x="1339850" y="3668713"/>
          <p14:tracePt t="96467" x="1339850" y="3676650"/>
          <p14:tracePt t="96469" x="1339850" y="3684588"/>
          <p14:tracePt t="96471" x="1331913" y="3684588"/>
          <p14:tracePt t="96473" x="1331913" y="3692525"/>
          <p14:tracePt t="96479" x="1331913" y="3700463"/>
          <p14:tracePt t="96481" x="1331913" y="3708400"/>
          <p14:tracePt t="96483" x="1323975" y="3708400"/>
          <p14:tracePt t="96485" x="1323975" y="3716338"/>
          <p14:tracePt t="96489" x="1323975" y="3724275"/>
          <p14:tracePt t="96491" x="1323975" y="3732213"/>
          <p14:tracePt t="96495" x="1331913" y="3740150"/>
          <p14:tracePt t="96499" x="1331913" y="3748088"/>
          <p14:tracePt t="96501" x="1331913" y="3756025"/>
          <p14:tracePt t="96505" x="1331913" y="3763963"/>
          <p14:tracePt t="96507" x="1331913" y="3771900"/>
          <p14:tracePt t="96509" x="1331913" y="3779838"/>
          <p14:tracePt t="96512" x="1339850" y="3779838"/>
          <p14:tracePt t="96515" x="1339850" y="3795713"/>
          <p14:tracePt t="96517" x="1339850" y="3803650"/>
          <p14:tracePt t="96519" x="1347788" y="3803650"/>
          <p14:tracePt t="96521" x="1347788" y="3811588"/>
          <p14:tracePt t="96523" x="1347788" y="3819525"/>
          <p14:tracePt t="96525" x="1355725" y="3827463"/>
          <p14:tracePt t="96529" x="1355725" y="3835400"/>
          <p14:tracePt t="96531" x="1363663" y="3843338"/>
          <p14:tracePt t="96533" x="1363663" y="3851275"/>
          <p14:tracePt t="96535" x="1363663" y="3859213"/>
          <p14:tracePt t="96537" x="1371600" y="3867150"/>
          <p14:tracePt t="96539" x="1371600" y="3875088"/>
          <p14:tracePt t="96541" x="1379538" y="3875088"/>
          <p14:tracePt t="96543" x="1379538" y="3883025"/>
          <p14:tracePt t="96546" x="1379538" y="3890963"/>
          <p14:tracePt t="96549" x="1387475" y="3906838"/>
          <p14:tracePt t="96551" x="1395413" y="3906838"/>
          <p14:tracePt t="96553" x="1395413" y="3914775"/>
          <p14:tracePt t="96555" x="1403350" y="3922713"/>
          <p14:tracePt t="96557" x="1403350" y="3930650"/>
          <p14:tracePt t="96559" x="1411288" y="3938588"/>
          <p14:tracePt t="96562" x="1411288" y="3948113"/>
          <p14:tracePt t="96566" x="1419225" y="3963988"/>
          <p14:tracePt t="96567" x="1427163" y="3971925"/>
          <p14:tracePt t="96569" x="1435100" y="3979863"/>
          <p14:tracePt t="96571" x="1435100" y="3987800"/>
          <p14:tracePt t="96573" x="1443038" y="3995738"/>
          <p14:tracePt t="96575" x="1450975" y="4003675"/>
          <p14:tracePt t="96579" x="1458913" y="4019550"/>
          <p14:tracePt t="96582" x="1466850" y="4027488"/>
          <p14:tracePt t="96583" x="1474788" y="4035425"/>
          <p14:tracePt t="96585" x="1482725" y="4043363"/>
          <p14:tracePt t="96587" x="1490663" y="4043363"/>
          <p14:tracePt t="96589" x="1490663" y="4051300"/>
          <p14:tracePt t="96591" x="1498600" y="4059238"/>
          <p14:tracePt t="96593" x="1506538" y="4067175"/>
          <p14:tracePt t="96595" x="1514475" y="4075113"/>
          <p14:tracePt t="96597" x="1522413" y="4083050"/>
          <p14:tracePt t="96601" x="1538288" y="4098925"/>
          <p14:tracePt t="96603" x="1546225" y="4106863"/>
          <p14:tracePt t="96605" x="1554163" y="4106863"/>
          <p14:tracePt t="96607" x="1562100" y="4114800"/>
          <p14:tracePt t="96609" x="1562100" y="4122738"/>
          <p14:tracePt t="96612" x="1571625" y="4130675"/>
          <p14:tracePt t="96613" x="1579563" y="4130675"/>
          <p14:tracePt t="96617" x="1595438" y="4146550"/>
          <p14:tracePt t="96620" x="1603375" y="4146550"/>
          <p14:tracePt t="96621" x="1611313" y="4154488"/>
          <p14:tracePt t="96624" x="1619250" y="4162425"/>
          <p14:tracePt t="96625" x="1627188" y="4162425"/>
          <p14:tracePt t="96629" x="1643063" y="4178300"/>
          <p14:tracePt t="96631" x="1651000" y="4178300"/>
          <p14:tracePt t="96634" x="1658938" y="4186238"/>
          <p14:tracePt t="96635" x="1666875" y="4194175"/>
          <p14:tracePt t="96638" x="1674813" y="4194175"/>
          <p14:tracePt t="96639" x="1682750" y="4202113"/>
          <p14:tracePt t="96641" x="1690688" y="4210050"/>
          <p14:tracePt t="96643" x="1698625" y="4217988"/>
          <p14:tracePt t="96646" x="1714500" y="4217988"/>
          <p14:tracePt t="96647" x="1722438" y="4225925"/>
          <p14:tracePt t="96651" x="1738313" y="4241800"/>
          <p14:tracePt t="96653" x="1754188" y="4249738"/>
          <p14:tracePt t="96655" x="1762125" y="4249738"/>
          <p14:tracePt t="96657" x="1770063" y="4257675"/>
          <p14:tracePt t="96659" x="1778000" y="4265613"/>
          <p14:tracePt t="96661" x="1793875" y="4265613"/>
          <p14:tracePt t="96663" x="1801813" y="4273550"/>
          <p14:tracePt t="96665" x="1809750" y="4273550"/>
          <p14:tracePt t="96667" x="1825625" y="4281488"/>
          <p14:tracePt t="96669" x="1833563" y="4281488"/>
          <p14:tracePt t="96671" x="1841500" y="4291013"/>
          <p14:tracePt t="96673" x="1857375" y="4291013"/>
          <p14:tracePt t="96675" x="1865313" y="4298950"/>
          <p14:tracePt t="96677" x="1873250" y="4298950"/>
          <p14:tracePt t="96678" x="1881188" y="4306888"/>
          <p14:tracePt t="96681" x="1889125" y="4306888"/>
          <p14:tracePt t="96683" x="1905000" y="4314825"/>
          <p14:tracePt t="96685" x="1912938" y="4314825"/>
          <p14:tracePt t="96687" x="1922463" y="4314825"/>
          <p14:tracePt t="96689" x="1938338" y="4322763"/>
          <p14:tracePt t="96691" x="1946275" y="4322763"/>
          <p14:tracePt t="96693" x="1954213" y="4322763"/>
          <p14:tracePt t="96695" x="1962150" y="4330700"/>
          <p14:tracePt t="96697" x="1970088" y="4330700"/>
          <p14:tracePt t="96699" x="1985963" y="4330700"/>
          <p14:tracePt t="96701" x="1993900" y="4330700"/>
          <p14:tracePt t="96703" x="2001838" y="4338638"/>
          <p14:tracePt t="96705" x="2009775" y="4338638"/>
          <p14:tracePt t="96707" x="2017713" y="4338638"/>
          <p14:tracePt t="96709" x="2025650" y="4338638"/>
          <p14:tracePt t="96711" x="2033588" y="4338638"/>
          <p14:tracePt t="96713" x="2041525" y="4338638"/>
          <p14:tracePt t="96715" x="2049463" y="4346575"/>
          <p14:tracePt t="96717" x="2057400" y="4346575"/>
          <p14:tracePt t="96719" x="2065338" y="4346575"/>
          <p14:tracePt t="96721" x="2073275" y="4346575"/>
          <p14:tracePt t="96723" x="2081213" y="4346575"/>
          <p14:tracePt t="96725" x="2089150" y="4346575"/>
          <p14:tracePt t="96728" x="2097088" y="4346575"/>
          <p14:tracePt t="96729" x="2105025" y="4346575"/>
          <p14:tracePt t="96731" x="2112963" y="4346575"/>
          <p14:tracePt t="96733" x="2120900" y="4346575"/>
          <p14:tracePt t="96735" x="2128838" y="4346575"/>
          <p14:tracePt t="96737" x="2136775" y="4346575"/>
          <p14:tracePt t="96741" x="2144713" y="4346575"/>
          <p14:tracePt t="96743" x="2152650" y="4346575"/>
          <p14:tracePt t="96745" x="2160588" y="4346575"/>
          <p14:tracePt t="96747" x="2168525" y="4346575"/>
          <p14:tracePt t="96749" x="2184400" y="4346575"/>
          <p14:tracePt t="96751" x="2192338" y="4346575"/>
          <p14:tracePt t="96753" x="2200275" y="4346575"/>
          <p14:tracePt t="96755" x="2208213" y="4346575"/>
          <p14:tracePt t="96757" x="2216150" y="4346575"/>
          <p14:tracePt t="96759" x="2224088" y="4346575"/>
          <p14:tracePt t="96761" x="2232025" y="4346575"/>
          <p14:tracePt t="96763" x="2239963" y="4346575"/>
          <p14:tracePt t="96765" x="2255838" y="4346575"/>
          <p14:tracePt t="96767" x="2265363" y="4346575"/>
          <p14:tracePt t="96769" x="2273300" y="4346575"/>
          <p14:tracePt t="96771" x="2289175" y="4346575"/>
          <p14:tracePt t="96773" x="2297113" y="4354513"/>
          <p14:tracePt t="96775" x="2305050" y="4354513"/>
          <p14:tracePt t="96778" x="2320925" y="4354513"/>
          <p14:tracePt t="96779" x="2328863" y="4354513"/>
          <p14:tracePt t="96781" x="2344738" y="4354513"/>
          <p14:tracePt t="96783" x="2352675" y="4354513"/>
          <p14:tracePt t="96785" x="2368550" y="4354513"/>
          <p14:tracePt t="96787" x="2376488" y="4354513"/>
          <p14:tracePt t="96789" x="2384425" y="4354513"/>
          <p14:tracePt t="96791" x="2400300" y="4354513"/>
          <p14:tracePt t="96793" x="2416175" y="4354513"/>
          <p14:tracePt t="96795" x="2424113" y="4354513"/>
          <p14:tracePt t="96797" x="2439988" y="4354513"/>
          <p14:tracePt t="96799" x="2447925" y="4354513"/>
          <p14:tracePt t="96801" x="2463800" y="4354513"/>
          <p14:tracePt t="96803" x="2471738" y="4354513"/>
          <p14:tracePt t="96805" x="2487613" y="4354513"/>
          <p14:tracePt t="96807" x="2503488" y="4354513"/>
          <p14:tracePt t="96809" x="2511425" y="4362450"/>
          <p14:tracePt t="96811" x="2527300" y="4362450"/>
          <p14:tracePt t="96813" x="2543175" y="4362450"/>
          <p14:tracePt t="96815" x="2551113" y="4362450"/>
          <p14:tracePt t="96817" x="2566988" y="4362450"/>
          <p14:tracePt t="96819" x="2582863" y="4362450"/>
          <p14:tracePt t="96821" x="2598738" y="4370388"/>
          <p14:tracePt t="96823" x="2616200" y="4370388"/>
          <p14:tracePt t="96825" x="2624138" y="4370388"/>
          <p14:tracePt t="96827" x="2640013" y="4378325"/>
          <p14:tracePt t="96829" x="2655888" y="4378325"/>
          <p14:tracePt t="96831" x="2671763" y="4378325"/>
          <p14:tracePt t="96833" x="2687638" y="4386263"/>
          <p14:tracePt t="96835" x="2703513" y="4386263"/>
          <p14:tracePt t="96837" x="2719388" y="4394200"/>
          <p14:tracePt t="96839" x="2735263" y="4394200"/>
          <p14:tracePt t="96841" x="2759075" y="4394200"/>
          <p14:tracePt t="96843" x="2774950" y="4402138"/>
          <p14:tracePt t="96844" x="2790825" y="4402138"/>
          <p14:tracePt t="96847" x="2806700" y="4402138"/>
          <p14:tracePt t="96849" x="2822575" y="4402138"/>
          <p14:tracePt t="96851" x="2846388" y="4410075"/>
          <p14:tracePt t="96853" x="2862263" y="4410075"/>
          <p14:tracePt t="96855" x="2878138" y="4410075"/>
          <p14:tracePt t="96857" x="2901950" y="4418013"/>
          <p14:tracePt t="96859" x="2917825" y="4418013"/>
          <p14:tracePt t="96861" x="2933700" y="4418013"/>
          <p14:tracePt t="96863" x="2957513" y="4418013"/>
          <p14:tracePt t="96865" x="2974975" y="4418013"/>
          <p14:tracePt t="96867" x="2998788" y="4418013"/>
          <p14:tracePt t="96869" x="3022600" y="4425950"/>
          <p14:tracePt t="96871" x="3038475" y="4425950"/>
          <p14:tracePt t="96873" x="3062288" y="4425950"/>
          <p14:tracePt t="96875" x="3086100" y="4425950"/>
          <p14:tracePt t="96877" x="3109913" y="4433888"/>
          <p14:tracePt t="96879" x="3133725" y="4433888"/>
          <p14:tracePt t="96881" x="3157538" y="4433888"/>
          <p14:tracePt t="96883" x="3189288" y="4433888"/>
          <p14:tracePt t="96885" x="3213100" y="4441825"/>
          <p14:tracePt t="96888" x="3236913" y="4441825"/>
          <p14:tracePt t="96889" x="3268663" y="4441825"/>
          <p14:tracePt t="96891" x="3292475" y="4441825"/>
          <p14:tracePt t="96893" x="3325813" y="4441825"/>
          <p14:tracePt t="96895" x="3349625" y="4441825"/>
          <p14:tracePt t="96897" x="3381375" y="4449763"/>
          <p14:tracePt t="96899" x="3413125" y="4449763"/>
          <p14:tracePt t="96901" x="3436938" y="4449763"/>
          <p14:tracePt t="96903" x="3468688" y="4449763"/>
          <p14:tracePt t="96905" x="3500438" y="4457700"/>
          <p14:tracePt t="96907" x="3532188" y="4457700"/>
          <p14:tracePt t="96909" x="3563938" y="4457700"/>
          <p14:tracePt t="96911" x="3595688" y="4457700"/>
          <p14:tracePt t="96913" x="3627438" y="4457700"/>
          <p14:tracePt t="96915" x="3668713" y="4465638"/>
          <p14:tracePt t="96917" x="3700463" y="4465638"/>
          <p14:tracePt t="96919" x="3732213" y="4465638"/>
          <p14:tracePt t="96921" x="3771900" y="4473575"/>
          <p14:tracePt t="96923" x="3803650" y="4473575"/>
          <p14:tracePt t="96925" x="3843338" y="4473575"/>
          <p14:tracePt t="96927" x="3875088" y="4481513"/>
          <p14:tracePt t="96929" x="3914775" y="4481513"/>
          <p14:tracePt t="96931" x="3954463" y="4481513"/>
          <p14:tracePt t="96933" x="3994150" y="4481513"/>
          <p14:tracePt t="96935" x="4035425" y="4489450"/>
          <p14:tracePt t="96937" x="4075113" y="4489450"/>
          <p14:tracePt t="96939" x="4114800" y="4489450"/>
          <p14:tracePt t="96941" x="4154488" y="4489450"/>
          <p14:tracePt t="96943" x="4194175" y="4497388"/>
          <p14:tracePt t="96945" x="4233863" y="4497388"/>
          <p14:tracePt t="96947" x="4273550" y="4505325"/>
          <p14:tracePt t="96949" x="4313238" y="4505325"/>
          <p14:tracePt t="96951" x="4352925" y="4505325"/>
          <p14:tracePt t="96953" x="4394200" y="4505325"/>
          <p14:tracePt t="96955" x="4433888" y="4505325"/>
          <p14:tracePt t="96957" x="4473575" y="4505325"/>
          <p14:tracePt t="96959" x="4513263" y="4505325"/>
          <p14:tracePt t="96961" x="4552950" y="4497388"/>
          <p14:tracePt t="96963" x="4592638" y="4497388"/>
          <p14:tracePt t="96965" x="4632325" y="4505325"/>
          <p14:tracePt t="96967" x="4672013" y="4505325"/>
          <p14:tracePt t="96969" x="4713288" y="4505325"/>
          <p14:tracePt t="96971" x="4752975" y="4505325"/>
          <p14:tracePt t="96973" x="4792663" y="4505325"/>
          <p14:tracePt t="96975" x="4832350" y="4513263"/>
          <p14:tracePt t="96978" x="4872038" y="4513263"/>
          <p14:tracePt t="96979" x="4911725" y="4513263"/>
          <p14:tracePt t="96981" x="4951413" y="4513263"/>
          <p14:tracePt t="96983" x="4991100" y="4513263"/>
          <p14:tracePt t="96985" x="5030788" y="4513263"/>
          <p14:tracePt t="96987" x="5072063" y="4513263"/>
          <p14:tracePt t="96989" x="5103813" y="4513263"/>
          <p14:tracePt t="96991" x="5143500" y="4513263"/>
          <p14:tracePt t="96993" x="5183188" y="4513263"/>
          <p14:tracePt t="96995" x="5214938" y="4513263"/>
          <p14:tracePt t="96997" x="5254625" y="4513263"/>
          <p14:tracePt t="96999" x="5286375" y="4513263"/>
          <p14:tracePt t="97001" x="5326063" y="4513263"/>
          <p14:tracePt t="97003" x="5357813" y="4513263"/>
          <p14:tracePt t="97005" x="5397500" y="4513263"/>
          <p14:tracePt t="97007" x="5430838" y="4513263"/>
          <p14:tracePt t="97009" x="5462588" y="4513263"/>
          <p14:tracePt t="97011" x="5502275" y="4513263"/>
          <p14:tracePt t="97013" x="5534025" y="4513263"/>
          <p14:tracePt t="97015" x="5565775" y="4513263"/>
          <p14:tracePt t="97017" x="5597525" y="4513263"/>
          <p14:tracePt t="97019" x="5637213" y="4513263"/>
          <p14:tracePt t="97021" x="5668963" y="4513263"/>
          <p14:tracePt t="97023" x="5700713" y="4513263"/>
          <p14:tracePt t="97025" x="5732463" y="4513263"/>
          <p14:tracePt t="97028" x="5765800" y="4513263"/>
          <p14:tracePt t="97029" x="5797550" y="4513263"/>
          <p14:tracePt t="97031" x="5829300" y="4505325"/>
          <p14:tracePt t="97033" x="5861050" y="4505325"/>
          <p14:tracePt t="97035" x="5892800" y="4505325"/>
          <p14:tracePt t="97037" x="5924550" y="4505325"/>
          <p14:tracePt t="97039" x="5956300" y="4497388"/>
          <p14:tracePt t="97041" x="5988050" y="4497388"/>
          <p14:tracePt t="97043" x="6019800" y="4489450"/>
          <p14:tracePt t="97045" x="6051550" y="4489450"/>
          <p14:tracePt t="97047" x="6083300" y="4481513"/>
          <p14:tracePt t="97049" x="6116638" y="4481513"/>
          <p14:tracePt t="97051" x="6156325" y="4481513"/>
          <p14:tracePt t="97053" x="6188075" y="4473575"/>
          <p14:tracePt t="97055" x="6211888" y="4473575"/>
          <p14:tracePt t="97057" x="6243638" y="4465638"/>
          <p14:tracePt t="97059" x="6275388" y="4457700"/>
          <p14:tracePt t="97061" x="6307138" y="4457700"/>
          <p14:tracePt t="97063" x="6338888" y="4449763"/>
          <p14:tracePt t="97065" x="6370638" y="4449763"/>
          <p14:tracePt t="97067" x="6394450" y="4441825"/>
          <p14:tracePt t="97081" x="6586538" y="4402138"/>
          <p14:tracePt t="97083" x="6610350" y="4394200"/>
          <p14:tracePt t="97085" x="6642100" y="4386263"/>
          <p14:tracePt t="97087" x="6665913" y="4378325"/>
          <p14:tracePt t="97089" x="6689725" y="4370388"/>
          <p14:tracePt t="97091" x="6705600" y="4362450"/>
          <p14:tracePt t="97093" x="6729413" y="4354513"/>
          <p14:tracePt t="97095" x="6753225" y="4338638"/>
          <p14:tracePt t="97097" x="6777038" y="4330700"/>
          <p14:tracePt t="97099" x="6802438" y="4322763"/>
          <p14:tracePt t="97101" x="6818313" y="4314825"/>
          <p14:tracePt t="97103" x="6842125" y="4306888"/>
          <p14:tracePt t="97105" x="6858000" y="4298950"/>
          <p14:tracePt t="97107" x="6881813" y="4291013"/>
          <p14:tracePt t="97109" x="6897688" y="4281488"/>
          <p14:tracePt t="97111" x="6913563" y="4273550"/>
          <p14:tracePt t="97113" x="6929438" y="4265613"/>
          <p14:tracePt t="97115" x="6953250" y="4257675"/>
          <p14:tracePt t="97117" x="6969125" y="4249738"/>
          <p14:tracePt t="97119" x="6985000" y="4241800"/>
          <p14:tracePt t="97121" x="7000875" y="4225925"/>
          <p14:tracePt t="97123" x="7016750" y="4217988"/>
          <p14:tracePt t="97125" x="7032625" y="4210050"/>
          <p14:tracePt t="97127" x="7048500" y="4202113"/>
          <p14:tracePt t="97129" x="7064375" y="4194175"/>
          <p14:tracePt t="97132" x="7080250" y="4178300"/>
          <p14:tracePt t="97134" x="7096125" y="4170363"/>
          <p14:tracePt t="97135" x="7112000" y="4162425"/>
          <p14:tracePt t="97137" x="7127875" y="4146550"/>
          <p14:tracePt t="97139" x="7145338" y="4138613"/>
          <p14:tracePt t="97141" x="7153275" y="4130675"/>
          <p14:tracePt t="97143" x="7169150" y="4114800"/>
          <p14:tracePt t="97145" x="7185025" y="4098925"/>
          <p14:tracePt t="97147" x="7192963" y="4090988"/>
          <p14:tracePt t="97149" x="7208838" y="4075113"/>
          <p14:tracePt t="97151" x="7224713" y="4067175"/>
          <p14:tracePt t="97153" x="7232650" y="4051300"/>
          <p14:tracePt t="97155" x="7248525" y="4035425"/>
          <p14:tracePt t="97157" x="7256463" y="4027488"/>
          <p14:tracePt t="97159" x="7264400" y="4011613"/>
          <p14:tracePt t="97161" x="7280275" y="3995738"/>
          <p14:tracePt t="97163" x="7288213" y="3987800"/>
          <p14:tracePt t="97166" x="7296150" y="3971925"/>
          <p14:tracePt t="97167" x="7304088" y="3963988"/>
          <p14:tracePt t="97169" x="7312025" y="3948113"/>
          <p14:tracePt t="97171" x="7312025" y="3930650"/>
          <p14:tracePt t="97173" x="7319963" y="3922713"/>
          <p14:tracePt t="97175" x="7327900" y="3906838"/>
          <p14:tracePt t="97177" x="7327900" y="3898900"/>
          <p14:tracePt t="97179" x="7335838" y="3890963"/>
          <p14:tracePt t="97182" x="7335838" y="3875088"/>
          <p14:tracePt t="97184" x="7343775" y="3867150"/>
          <p14:tracePt t="97185" x="7343775" y="3859213"/>
          <p14:tracePt t="97187" x="7343775" y="3843338"/>
          <p14:tracePt t="97188" x="7343775" y="3835400"/>
          <p14:tracePt t="97191" x="7351713" y="3827463"/>
          <p14:tracePt t="97193" x="7351713" y="3819525"/>
          <p14:tracePt t="97195" x="7351713" y="3803650"/>
          <p14:tracePt t="97198" x="7351713" y="3795713"/>
          <p14:tracePt t="97199" x="7351713" y="3787775"/>
          <p14:tracePt t="97201" x="7351713" y="3779838"/>
          <p14:tracePt t="97203" x="7351713" y="3771900"/>
          <p14:tracePt t="97205" x="7359650" y="3763963"/>
          <p14:tracePt t="97207" x="7359650" y="3748088"/>
          <p14:tracePt t="97209" x="7359650" y="3740150"/>
          <p14:tracePt t="97211" x="7359650" y="3732213"/>
          <p14:tracePt t="97213" x="7359650" y="3724275"/>
          <p14:tracePt t="97215" x="7359650" y="3716338"/>
          <p14:tracePt t="97217" x="7359650" y="3700463"/>
          <p14:tracePt t="97219" x="7359650" y="3692525"/>
          <p14:tracePt t="97221" x="7367588" y="3684588"/>
          <p14:tracePt t="97223" x="7367588" y="3676650"/>
          <p14:tracePt t="97225" x="7367588" y="3668713"/>
          <p14:tracePt t="97227" x="7367588" y="3660775"/>
          <p14:tracePt t="97229" x="7367588" y="3652838"/>
          <p14:tracePt t="97231" x="7367588" y="3644900"/>
          <p14:tracePt t="97233" x="7375525" y="3636963"/>
          <p14:tracePt t="97235" x="7375525" y="3629025"/>
          <p14:tracePt t="97239" x="7375525" y="3621088"/>
          <p14:tracePt t="97241" x="7375525" y="3613150"/>
          <p14:tracePt t="97243" x="7375525" y="3605213"/>
          <p14:tracePt t="97247" x="7375525" y="3595688"/>
          <p14:tracePt t="97249" x="7375525" y="3587750"/>
          <p14:tracePt t="97251" x="7383463" y="3587750"/>
          <p14:tracePt t="97253" x="7383463" y="3579813"/>
          <p14:tracePt t="97255" x="7383463" y="3571875"/>
          <p14:tracePt t="97259" x="7383463" y="3563938"/>
          <p14:tracePt t="97261" x="7383463" y="3556000"/>
          <p14:tracePt t="97265" x="7383463" y="3548063"/>
          <p14:tracePt t="97269" x="7383463" y="3540125"/>
          <p14:tracePt t="97271" x="7383463" y="3532188"/>
          <p14:tracePt t="97275" x="7383463" y="3524250"/>
          <p14:tracePt t="97278" x="7375525" y="3516313"/>
          <p14:tracePt t="97279" x="7375525" y="3508375"/>
          <p14:tracePt t="97281" x="7383463" y="3508375"/>
          <p14:tracePt t="97283" x="7383463" y="3500438"/>
          <p14:tracePt t="97285" x="7383463" y="3492500"/>
          <p14:tracePt t="97287" x="7383463" y="3484563"/>
          <p14:tracePt t="97289" x="7383463" y="3476625"/>
          <p14:tracePt t="97291" x="7383463" y="3468688"/>
          <p14:tracePt t="97293" x="7383463" y="3460750"/>
          <p14:tracePt t="97295" x="7391400" y="3452813"/>
          <p14:tracePt t="97297" x="7391400" y="3436938"/>
          <p14:tracePt t="97299" x="7391400" y="3429000"/>
          <p14:tracePt t="97301" x="7399338" y="3421063"/>
          <p14:tracePt t="97303" x="7399338" y="3413125"/>
          <p14:tracePt t="97305" x="7407275" y="3405188"/>
          <p14:tracePt t="97307" x="7407275" y="3397250"/>
          <p14:tracePt t="97309" x="7415213" y="3381375"/>
          <p14:tracePt t="97311" x="7415213" y="3373438"/>
          <p14:tracePt t="97313" x="7423150" y="3365500"/>
          <p14:tracePt t="97315" x="7423150" y="3357563"/>
          <p14:tracePt t="97317" x="7431088" y="3349625"/>
          <p14:tracePt t="97319" x="7431088" y="3341688"/>
          <p14:tracePt t="97321" x="7439025" y="3333750"/>
          <p14:tracePt t="97323" x="7439025" y="3325813"/>
          <p14:tracePt t="97325" x="7446963" y="3317875"/>
          <p14:tracePt t="97327" x="7446963" y="3309938"/>
          <p14:tracePt t="97329" x="7454900" y="3302000"/>
          <p14:tracePt t="97331" x="7454900" y="3294063"/>
          <p14:tracePt t="97333" x="7454900" y="3286125"/>
          <p14:tracePt t="97335" x="7462838" y="3278188"/>
          <p14:tracePt t="97339" x="7462838" y="3270250"/>
          <p14:tracePt t="97343" x="7462838" y="3262313"/>
          <p14:tracePt t="97345" x="7470775" y="3252788"/>
          <p14:tracePt t="97347" x="7470775" y="3244850"/>
          <p14:tracePt t="97351" x="7470775" y="3236913"/>
          <p14:tracePt t="97353" x="7470775" y="3228975"/>
          <p14:tracePt t="97355" x="7478713" y="3228975"/>
          <p14:tracePt t="97357" x="7478713" y="3221038"/>
          <p14:tracePt t="97359" x="7478713" y="3213100"/>
          <p14:tracePt t="97361" x="7478713" y="3205163"/>
          <p14:tracePt t="97363" x="7486650" y="3205163"/>
          <p14:tracePt t="97365" x="7486650" y="3197225"/>
          <p14:tracePt t="97367" x="7486650" y="3189288"/>
          <p14:tracePt t="97369" x="7486650" y="3181350"/>
          <p14:tracePt t="97371" x="7486650" y="3173413"/>
          <p14:tracePt t="97373" x="7496175" y="3173413"/>
          <p14:tracePt t="97375" x="7496175" y="3165475"/>
          <p14:tracePt t="97377" x="7496175" y="3157538"/>
          <p14:tracePt t="97379" x="7496175" y="3149600"/>
          <p14:tracePt t="97381" x="7496175" y="3141663"/>
          <p14:tracePt t="97383" x="7504113" y="3133725"/>
          <p14:tracePt t="97387" x="7504113" y="3125788"/>
          <p14:tracePt t="97389" x="7504113" y="3109913"/>
          <p14:tracePt t="97391" x="7504113" y="3101975"/>
          <p14:tracePt t="97393" x="7504113" y="3094038"/>
          <p14:tracePt t="97395" x="7504113" y="3086100"/>
          <p14:tracePt t="97397" x="7504113" y="3070225"/>
          <p14:tracePt t="97399" x="7504113" y="3062288"/>
          <p14:tracePt t="97401" x="7504113" y="3046413"/>
          <p14:tracePt t="97403" x="7512050" y="3030538"/>
          <p14:tracePt t="97405" x="7512050" y="3022600"/>
          <p14:tracePt t="97407" x="7512050" y="3006725"/>
          <p14:tracePt t="97409" x="7519988" y="2990850"/>
          <p14:tracePt t="97411" x="7519988" y="2974975"/>
          <p14:tracePt t="97413" x="7519988" y="2959100"/>
          <p14:tracePt t="97415" x="7519988" y="2951163"/>
          <p14:tracePt t="97417" x="7527925" y="2935288"/>
          <p14:tracePt t="97419" x="7527925" y="2919413"/>
          <p14:tracePt t="97421" x="7527925" y="2909888"/>
          <p14:tracePt t="97423" x="7535863" y="2894013"/>
          <p14:tracePt t="97425" x="7535863" y="2878138"/>
          <p14:tracePt t="97427" x="7535863" y="2870200"/>
          <p14:tracePt t="97429" x="7535863" y="2854325"/>
          <p14:tracePt t="97431" x="7543800" y="2846388"/>
          <p14:tracePt t="97433" x="7543800" y="2830513"/>
          <p14:tracePt t="97435" x="7543800" y="2822575"/>
          <p14:tracePt t="97437" x="7543800" y="2806700"/>
          <p14:tracePt t="97439" x="7543800" y="2798763"/>
          <p14:tracePt t="97441" x="7543800" y="2790825"/>
          <p14:tracePt t="97443" x="7543800" y="2782888"/>
          <p14:tracePt t="97445" x="7543800" y="2767013"/>
          <p14:tracePt t="97447" x="7543800" y="2759075"/>
          <p14:tracePt t="97449" x="7551738" y="2751138"/>
          <p14:tracePt t="97451" x="7551738" y="2743200"/>
          <p14:tracePt t="97453" x="7551738" y="2735263"/>
          <p14:tracePt t="97455" x="7551738" y="2727325"/>
          <p14:tracePt t="97457" x="7551738" y="2719388"/>
          <p14:tracePt t="97459" x="7551738" y="2711450"/>
          <p14:tracePt t="97463" x="7551738" y="2703513"/>
          <p14:tracePt t="97465" x="7551738" y="2695575"/>
          <p14:tracePt t="97467" x="7543800" y="2687638"/>
          <p14:tracePt t="97471" x="7543800" y="2679700"/>
          <p14:tracePt t="97473" x="7543800" y="2671763"/>
          <p14:tracePt t="97477" x="7543800" y="2663825"/>
          <p14:tracePt t="97481" x="7543800" y="2655888"/>
          <p14:tracePt t="97483" x="7535863" y="2655888"/>
          <p14:tracePt t="97485" x="7535863" y="2647950"/>
          <p14:tracePt t="97489" x="7535863" y="2640013"/>
          <p14:tracePt t="97499" x="7527925" y="2632075"/>
          <p14:tracePt t="97507" x="7527925" y="2624138"/>
          <p14:tracePt t="97515" x="7519988" y="2624138"/>
          <p14:tracePt t="97519" x="7519988" y="2616200"/>
          <p14:tracePt t="97525" x="7512050" y="2616200"/>
          <p14:tracePt t="97533" x="7504113" y="2616200"/>
          <p14:tracePt t="97539" x="7496175" y="2616200"/>
          <p14:tracePt t="97543" x="7486650" y="2616200"/>
          <p14:tracePt t="97546" x="7478713" y="2616200"/>
          <p14:tracePt t="97548" x="7470775" y="2616200"/>
          <p14:tracePt t="97549" x="7462838" y="2616200"/>
          <p14:tracePt t="97551" x="7454900" y="2616200"/>
          <p14:tracePt t="97553" x="7446963" y="2616200"/>
          <p14:tracePt t="97555" x="7439025" y="2616200"/>
          <p14:tracePt t="97557" x="7423150" y="2616200"/>
          <p14:tracePt t="97559" x="7415213" y="2624138"/>
          <p14:tracePt t="97562" x="7407275" y="2624138"/>
          <p14:tracePt t="97564" x="7391400" y="2624138"/>
          <p14:tracePt t="97565" x="7383463" y="2632075"/>
          <p14:tracePt t="97567" x="7367588" y="2632075"/>
          <p14:tracePt t="97569" x="7359650" y="2632075"/>
          <p14:tracePt t="97571" x="7343775" y="2640013"/>
          <p14:tracePt t="97573" x="7335838" y="2640013"/>
          <p14:tracePt t="97575" x="7319963" y="2647950"/>
          <p14:tracePt t="97579" x="7296150" y="2655888"/>
          <p14:tracePt t="97582" x="7280275" y="2663825"/>
          <p14:tracePt t="97583" x="7264400" y="2671763"/>
          <p14:tracePt t="97585" x="7256463" y="2671763"/>
          <p14:tracePt t="97587" x="7240588" y="2679700"/>
          <p14:tracePt t="97589" x="7224713" y="2687638"/>
          <p14:tracePt t="97591" x="7216775" y="2695575"/>
          <p14:tracePt t="97593" x="7200900" y="2695575"/>
          <p14:tracePt t="97596" x="7185025" y="2703513"/>
          <p14:tracePt t="97597" x="7177088" y="2711450"/>
          <p14:tracePt t="97601" x="7153275" y="2727325"/>
          <p14:tracePt t="97603" x="7135813" y="2735263"/>
          <p14:tracePt t="97605" x="7119938" y="2743200"/>
          <p14:tracePt t="97607" x="7112000" y="2751138"/>
          <p14:tracePt t="97609" x="7104063" y="2759075"/>
          <p14:tracePt t="97612" x="7088188" y="2767013"/>
          <p14:tracePt t="97613" x="7080250" y="2774950"/>
          <p14:tracePt t="97618" x="7056438" y="2790825"/>
          <p14:tracePt t="97620" x="7048500" y="2798763"/>
          <p14:tracePt t="97623" x="7032625" y="2822575"/>
          <p14:tracePt t="97625" x="7024688" y="2830513"/>
          <p14:tracePt t="97629" x="7008813" y="2846388"/>
          <p14:tracePt t="97632" x="7000875" y="2862263"/>
          <p14:tracePt t="97635" x="6992938" y="2878138"/>
          <p14:tracePt t="97638" x="6985000" y="2894013"/>
          <p14:tracePt t="97640" x="6977063" y="2901950"/>
          <p14:tracePt t="97641" x="6969125" y="2909888"/>
          <p14:tracePt t="97642" x="6969125" y="2919413"/>
          <p14:tracePt t="97644" x="6961188" y="2935288"/>
          <p14:tracePt t="97647" x="6961188" y="2943225"/>
          <p14:tracePt t="97649" x="6953250" y="2951163"/>
          <p14:tracePt t="97650" x="6953250" y="2967038"/>
          <p14:tracePt t="97652" x="6953250" y="2974975"/>
          <p14:tracePt t="97654" x="6945313" y="2990850"/>
          <p14:tracePt t="97656" x="6945313" y="2998788"/>
          <p14:tracePt t="97658" x="6945313" y="3014663"/>
          <p14:tracePt t="97661" x="6945313" y="3022600"/>
          <p14:tracePt t="97664" x="6945313" y="3030538"/>
          <p14:tracePt t="97664" x="6945313" y="3046413"/>
          <p14:tracePt t="97666" x="6953250" y="3054350"/>
          <p14:tracePt t="97668" x="6953250" y="3070225"/>
          <p14:tracePt t="97670" x="6953250" y="3078163"/>
          <p14:tracePt t="97672" x="6953250" y="3094038"/>
          <p14:tracePt t="97674" x="6953250" y="3101975"/>
          <p14:tracePt t="97677" x="6961188" y="3117850"/>
          <p14:tracePt t="97679" x="6961188" y="3133725"/>
          <p14:tracePt t="97680" x="6961188" y="3141663"/>
          <p14:tracePt t="97682" x="6969125" y="3157538"/>
          <p14:tracePt t="97684" x="6969125" y="3173413"/>
          <p14:tracePt t="97686" x="6977063" y="3181350"/>
          <p14:tracePt t="97688" x="6977063" y="3197225"/>
          <p14:tracePt t="97690" x="6985000" y="3213100"/>
          <p14:tracePt t="97692" x="6985000" y="3228975"/>
          <p14:tracePt t="97695" x="6992938" y="3244850"/>
          <p14:tracePt t="97697" x="7000875" y="3262313"/>
          <p14:tracePt t="97698" x="7000875" y="3278188"/>
          <p14:tracePt t="97701" x="7008813" y="3294063"/>
          <p14:tracePt t="97703" x="7008813" y="3309938"/>
          <p14:tracePt t="97704" x="7016750" y="3325813"/>
          <p14:tracePt t="97706" x="7024688" y="3341688"/>
          <p14:tracePt t="97708" x="7024688" y="3357563"/>
          <p14:tracePt t="97711" x="7032625" y="3373438"/>
          <p14:tracePt t="97713" x="7032625" y="3389313"/>
          <p14:tracePt t="97715" x="7040563" y="3405188"/>
          <p14:tracePt t="97716" x="7040563" y="3421063"/>
          <p14:tracePt t="97718" x="7048500" y="3436938"/>
          <p14:tracePt t="97720" x="7048500" y="3452813"/>
          <p14:tracePt t="97722" x="7056438" y="3468688"/>
          <p14:tracePt t="97724" x="7056438" y="3484563"/>
          <p14:tracePt t="97726" x="7064375" y="3500438"/>
          <p14:tracePt t="97728" x="7064375" y="3516313"/>
          <p14:tracePt t="97730" x="7072313" y="3532188"/>
          <p14:tracePt t="97732" x="7072313" y="3548063"/>
          <p14:tracePt t="97734" x="7080250" y="3556000"/>
          <p14:tracePt t="97736" x="7080250" y="3571875"/>
          <p14:tracePt t="97738" x="7088188" y="3587750"/>
          <p14:tracePt t="97740" x="7088188" y="3605213"/>
          <p14:tracePt t="97742" x="7088188" y="3621088"/>
          <p14:tracePt t="97744" x="7096125" y="3636963"/>
          <p14:tracePt t="97747" x="7096125" y="3652838"/>
          <p14:tracePt t="97748" x="7096125" y="3668713"/>
          <p14:tracePt t="97750" x="7096125" y="3684588"/>
          <p14:tracePt t="97752" x="7104063" y="3700463"/>
          <p14:tracePt t="97754" x="7104063" y="3716338"/>
          <p14:tracePt t="97756" x="7104063" y="3732213"/>
          <p14:tracePt t="97758" x="7104063" y="3748088"/>
          <p14:tracePt t="97761" x="7104063" y="3763963"/>
          <p14:tracePt t="97764" x="7112000" y="3779838"/>
          <p14:tracePt t="97764" x="7112000" y="3795713"/>
          <p14:tracePt t="97766" x="7112000" y="3811588"/>
          <p14:tracePt t="97768" x="7112000" y="3827463"/>
          <p14:tracePt t="97770" x="7112000" y="3843338"/>
          <p14:tracePt t="97772" x="7119938" y="3859213"/>
          <p14:tracePt t="97774" x="7119938" y="3875088"/>
          <p14:tracePt t="97776" x="7119938" y="3890963"/>
          <p14:tracePt t="97779" x="7119938" y="3906838"/>
          <p14:tracePt t="97780" x="7119938" y="3930650"/>
          <p14:tracePt t="97782" x="7127875" y="3948113"/>
          <p14:tracePt t="97784" x="7127875" y="3963988"/>
          <p14:tracePt t="97786" x="7127875" y="3979863"/>
          <p14:tracePt t="97788" x="7127875" y="3995738"/>
          <p14:tracePt t="97790" x="7127875" y="4019550"/>
          <p14:tracePt t="97792" x="7127875" y="4035425"/>
          <p14:tracePt t="97795" x="7127875" y="4051300"/>
          <p14:tracePt t="97796" x="7127875" y="4067175"/>
          <p14:tracePt t="97798" x="7127875" y="4090988"/>
          <p14:tracePt t="97800" x="7127875" y="4106863"/>
          <p14:tracePt t="97802" x="7127875" y="4130675"/>
          <p14:tracePt t="97805" x="7127875" y="4146550"/>
          <p14:tracePt t="97806" x="7127875" y="4162425"/>
          <p14:tracePt t="97808" x="7127875" y="4186238"/>
          <p14:tracePt t="97811" x="7127875" y="4202113"/>
          <p14:tracePt t="97813" x="7119938" y="4225925"/>
          <p14:tracePt t="97814" x="7119938" y="4241800"/>
          <p14:tracePt t="97816" x="7119938" y="4257675"/>
          <p14:tracePt t="97819" x="7119938" y="4281488"/>
          <p14:tracePt t="97820" x="7119938" y="4298950"/>
          <p14:tracePt t="97822" x="7112000" y="4322763"/>
          <p14:tracePt t="97824" x="7112000" y="4338638"/>
          <p14:tracePt t="97827" x="7112000" y="4354513"/>
          <p14:tracePt t="97829" x="7112000" y="4378325"/>
          <p14:tracePt t="97831" x="7112000" y="4394200"/>
          <p14:tracePt t="97832" x="7112000" y="4418013"/>
          <p14:tracePt t="97834" x="7104063" y="4433888"/>
          <p14:tracePt t="97836" x="7104063" y="4457700"/>
          <p14:tracePt t="97838" x="7104063" y="4473575"/>
          <p14:tracePt t="97840" x="7104063" y="4489450"/>
          <p14:tracePt t="97842" x="7096125" y="4513263"/>
          <p14:tracePt t="97845" x="7096125" y="4529138"/>
          <p14:tracePt t="97846" x="7096125" y="4545013"/>
          <p14:tracePt t="97848" x="7088188" y="4560888"/>
          <p14:tracePt t="97851" x="7088188" y="4584700"/>
          <p14:tracePt t="97852" x="7080250" y="4600575"/>
          <p14:tracePt t="97854" x="7080250" y="4616450"/>
          <p14:tracePt t="97856" x="7072313" y="4633913"/>
          <p14:tracePt t="97858" x="7064375" y="4657725"/>
          <p14:tracePt t="97861" x="7064375" y="4673600"/>
          <p14:tracePt t="97863" x="7056438" y="4689475"/>
          <p14:tracePt t="97864" x="7048500" y="4705350"/>
          <p14:tracePt t="97866" x="7048500" y="4721225"/>
          <p14:tracePt t="97868" x="7040563" y="4745038"/>
          <p14:tracePt t="97870" x="7032625" y="4760913"/>
          <p14:tracePt t="97873" x="7024688" y="4776788"/>
          <p14:tracePt t="97874" x="7016750" y="4792663"/>
          <p14:tracePt t="97877" x="7008813" y="4808538"/>
          <p14:tracePt t="97878" x="7000875" y="4824413"/>
          <p14:tracePt t="97881" x="7000875" y="4840288"/>
          <p14:tracePt t="97883" x="6992938" y="4856163"/>
          <p14:tracePt t="97885" x="6985000" y="4872038"/>
          <p14:tracePt t="97896" x="6945313" y="4951413"/>
          <p14:tracePt t="97897" x="6937375" y="4967288"/>
          <p14:tracePt t="97898" x="6929438" y="4984750"/>
          <p14:tracePt t="97901" x="6921500" y="5000625"/>
          <p14:tracePt t="97902" x="6913563" y="5016500"/>
          <p14:tracePt t="97904" x="6905625" y="5032375"/>
          <p14:tracePt t="97906" x="6897688" y="5048250"/>
          <p14:tracePt t="97908" x="6889750" y="5064125"/>
          <p14:tracePt t="97911" x="6881813" y="5072063"/>
          <p14:tracePt t="97913" x="6865938" y="5087938"/>
          <p14:tracePt t="97914" x="6858000" y="5103813"/>
          <p14:tracePt t="97916" x="6850063" y="5119688"/>
          <p14:tracePt t="97918" x="6842125" y="5127625"/>
          <p14:tracePt t="97920" x="6834188" y="5143500"/>
          <p14:tracePt t="97922" x="6818313" y="5151438"/>
          <p14:tracePt t="97924" x="6810375" y="5167313"/>
          <p14:tracePt t="97927" x="6802438" y="5175250"/>
          <p14:tracePt t="97928" x="6794500" y="5183188"/>
          <p14:tracePt t="97931" x="6784975" y="5191125"/>
          <p14:tracePt t="97934" x="6769100" y="5199063"/>
          <p14:tracePt t="97934" x="6761163" y="5214938"/>
          <p14:tracePt t="97936" x="6753225" y="5222875"/>
          <p14:tracePt t="97938" x="6745288" y="5222875"/>
          <p14:tracePt t="97940" x="6729413" y="5230813"/>
          <p14:tracePt t="97943" x="6721475" y="5238750"/>
          <p14:tracePt t="97944" x="6713538" y="5246688"/>
          <p14:tracePt t="97948" x="6697663" y="5254625"/>
          <p14:tracePt t="97949" x="6689725" y="5262563"/>
          <p14:tracePt t="97950" x="6681788" y="5262563"/>
          <p14:tracePt t="97952" x="6665913" y="5270500"/>
          <p14:tracePt t="97954" x="6657975" y="5270500"/>
          <p14:tracePt t="97957" x="6642100" y="5278438"/>
          <p14:tracePt t="97958" x="6634163" y="5278438"/>
          <p14:tracePt t="97961" x="6618288" y="5278438"/>
          <p14:tracePt t="97963" x="6610350" y="5286375"/>
          <p14:tracePt t="97966" x="6594475" y="5286375"/>
          <p14:tracePt t="97967" x="6586538" y="5286375"/>
          <p14:tracePt t="97968" x="6570663" y="5294313"/>
          <p14:tracePt t="97970" x="6554788" y="5294313"/>
          <p14:tracePt t="97972" x="6546850" y="5294313"/>
          <p14:tracePt t="97975" x="6530975" y="5294313"/>
          <p14:tracePt t="97977" x="6515100" y="5294313"/>
          <p14:tracePt t="97979" x="6499225" y="5294313"/>
          <p14:tracePt t="97980" x="6483350" y="5294313"/>
          <p14:tracePt t="97982" x="6467475" y="5294313"/>
          <p14:tracePt t="97984" x="6451600" y="5294313"/>
          <p14:tracePt t="97986" x="6434138" y="5294313"/>
          <p14:tracePt t="97988" x="6418263" y="5294313"/>
          <p14:tracePt t="97990" x="6402388" y="5294313"/>
          <p14:tracePt t="97992" x="6386513" y="5294313"/>
          <p14:tracePt t="97996" x="6362700" y="5294313"/>
          <p14:tracePt t="97997" x="6346825" y="5294313"/>
          <p14:tracePt t="97998" x="6330950" y="5294313"/>
          <p14:tracePt t="98000" x="6307138" y="5294313"/>
          <p14:tracePt t="98002" x="6291263" y="5294313"/>
          <p14:tracePt t="98004" x="6267450" y="5294313"/>
          <p14:tracePt t="98006" x="6243638" y="5294313"/>
          <p14:tracePt t="98008" x="6219825" y="5294313"/>
          <p14:tracePt t="98011" x="6203950" y="5294313"/>
          <p14:tracePt t="98012" x="6180138" y="5294313"/>
          <p14:tracePt t="98014" x="6156325" y="5294313"/>
          <p14:tracePt t="98016" x="6132513" y="5294313"/>
          <p14:tracePt t="98018" x="6108700" y="5294313"/>
          <p14:tracePt t="98020" x="6075363" y="5294313"/>
          <p14:tracePt t="98022" x="6051550" y="5294313"/>
          <p14:tracePt t="98024" x="6027738" y="5294313"/>
          <p14:tracePt t="98027" x="6003925" y="5302250"/>
          <p14:tracePt t="98029" x="5972175" y="5302250"/>
          <p14:tracePt t="98030" x="5948363" y="5302250"/>
          <p14:tracePt t="98032" x="5924550" y="5310188"/>
          <p14:tracePt t="98034" x="5900738" y="5310188"/>
          <p14:tracePt t="98036" x="5868988" y="5310188"/>
          <p14:tracePt t="98038" x="5845175" y="5319713"/>
          <p14:tracePt t="98040" x="5821363" y="5319713"/>
          <p14:tracePt t="98042" x="5789613" y="5327650"/>
          <p14:tracePt t="98045" x="5765800" y="5327650"/>
          <p14:tracePt t="98046" x="5732463" y="5327650"/>
          <p14:tracePt t="98048" x="5708650" y="5335588"/>
          <p14:tracePt t="98050" x="5684838" y="5335588"/>
          <p14:tracePt t="98052" x="5653088" y="5343525"/>
          <p14:tracePt t="98054" x="5629275" y="5343525"/>
          <p14:tracePt t="98056" x="5605463" y="5343525"/>
          <p14:tracePt t="98058" x="5573713" y="5351463"/>
          <p14:tracePt t="98061" x="5549900" y="5351463"/>
          <p14:tracePt t="98063" x="5518150" y="5359400"/>
          <p14:tracePt t="98064" x="5494338" y="5367338"/>
          <p14:tracePt t="98066" x="5462588" y="5367338"/>
          <p14:tracePt t="98068" x="5438775" y="5367338"/>
          <p14:tracePt t="98070" x="5407025" y="5375275"/>
          <p14:tracePt t="98072" x="5381625" y="5375275"/>
          <p14:tracePt t="98074" x="5357813" y="5383213"/>
          <p14:tracePt t="98077" x="5326063" y="5383213"/>
          <p14:tracePt t="98079" x="5302250" y="5383213"/>
          <p14:tracePt t="98080" x="5270500" y="5391150"/>
          <p14:tracePt t="98082" x="5246688" y="5391150"/>
          <p14:tracePt t="98084" x="5214938" y="5391150"/>
          <p14:tracePt t="98086" x="5183188" y="5391150"/>
          <p14:tracePt t="98088" x="5159375" y="5391150"/>
          <p14:tracePt t="98090" x="5127625" y="5399088"/>
          <p14:tracePt t="98092" x="5095875" y="5399088"/>
          <p14:tracePt t="98094" x="5064125" y="5399088"/>
          <p14:tracePt t="98097" x="5038725" y="5399088"/>
          <p14:tracePt t="98098" x="5006975" y="5407025"/>
          <p14:tracePt t="98101" x="4975225" y="5407025"/>
          <p14:tracePt t="98102" x="4943475" y="5407025"/>
          <p14:tracePt t="98104" x="4911725" y="5407025"/>
          <p14:tracePt t="98106" x="4879975" y="5407025"/>
          <p14:tracePt t="98108" x="4848225" y="5407025"/>
          <p14:tracePt t="98111" x="4816475" y="5407025"/>
          <p14:tracePt t="98113" x="4784725" y="5407025"/>
          <p14:tracePt t="98114" x="4752975" y="5407025"/>
          <p14:tracePt t="98117" x="4721225" y="5407025"/>
          <p14:tracePt t="98118" x="4695825" y="5407025"/>
          <p14:tracePt t="98120" x="4664075" y="5407025"/>
          <p14:tracePt t="98122" x="4640263" y="5407025"/>
          <p14:tracePt t="98124" x="4608513" y="5407025"/>
          <p14:tracePt t="98126" x="4584700" y="5407025"/>
          <p14:tracePt t="98129" x="4560888" y="5407025"/>
          <p14:tracePt t="98131" x="4529138" y="5407025"/>
          <p14:tracePt t="98133" x="4505325" y="5407025"/>
          <p14:tracePt t="98134" x="4481513" y="5407025"/>
          <p14:tracePt t="98136" x="4457700" y="5399088"/>
          <p14:tracePt t="98138" x="4433888" y="5399088"/>
          <p14:tracePt t="98140" x="4410075" y="5399088"/>
          <p14:tracePt t="98142" x="4386263" y="5399088"/>
          <p14:tracePt t="98145" x="4362450" y="5391150"/>
          <p14:tracePt t="98147" x="4337050" y="5391150"/>
          <p14:tracePt t="98148" x="4321175" y="5391150"/>
          <p14:tracePt t="98150" x="4297363" y="5383213"/>
          <p14:tracePt t="98153" x="4273550" y="5383213"/>
          <p14:tracePt t="98154" x="4257675" y="5383213"/>
          <p14:tracePt t="98156" x="4233863" y="5375275"/>
          <p14:tracePt t="98158" x="4217988" y="5375275"/>
          <p14:tracePt t="98161" x="4194175" y="5367338"/>
          <p14:tracePt t="98163" x="4178300" y="5367338"/>
          <p14:tracePt t="98164" x="4162425" y="5359400"/>
          <p14:tracePt t="98166" x="4138613" y="5351463"/>
          <p14:tracePt t="98168" x="4122738" y="5343525"/>
          <p14:tracePt t="98170" x="4106863" y="5335588"/>
          <p14:tracePt t="98172" x="4090988" y="5335588"/>
          <p14:tracePt t="98174" x="4075113" y="5327650"/>
          <p14:tracePt t="98178" x="4067175" y="5319713"/>
          <p14:tracePt t="98179" x="4051300" y="5310188"/>
          <p14:tracePt t="98180" x="4035425" y="5302250"/>
          <p14:tracePt t="98182" x="4027488" y="5294313"/>
          <p14:tracePt t="98184" x="4011613" y="5286375"/>
          <p14:tracePt t="98186" x="4002088" y="5278438"/>
          <p14:tracePt t="98188" x="3986213" y="5270500"/>
          <p14:tracePt t="98190" x="3978275" y="5262563"/>
          <p14:tracePt t="98192" x="3962400" y="5254625"/>
          <p14:tracePt t="98194" x="3954463" y="5246688"/>
          <p14:tracePt t="98198" x="3946525" y="5230813"/>
          <p14:tracePt t="98199" x="3930650" y="5222875"/>
          <p14:tracePt t="98200" x="3922713" y="5214938"/>
          <p14:tracePt t="98202" x="3906838" y="5199063"/>
          <p14:tracePt t="98204" x="3898900" y="5191125"/>
          <p14:tracePt t="98206" x="3890963" y="5183188"/>
          <p14:tracePt t="98208" x="3883025" y="5175250"/>
          <p14:tracePt t="98211" x="3867150" y="5159375"/>
          <p14:tracePt t="98213" x="3859213" y="5151438"/>
          <p14:tracePt t="98215" x="3851275" y="5135563"/>
          <p14:tracePt t="98216" x="3835400" y="5127625"/>
          <p14:tracePt t="98219" x="3827463" y="5119688"/>
          <p14:tracePt t="98220" x="3819525" y="5103813"/>
          <p14:tracePt t="98222" x="3811588" y="5095875"/>
          <p14:tracePt t="98224" x="3803650" y="5087938"/>
          <p14:tracePt t="98228" x="3795713" y="5072063"/>
          <p14:tracePt t="98229" x="3787775" y="5064125"/>
          <p14:tracePt t="98231" x="3779838" y="5056188"/>
          <p14:tracePt t="98233" x="3771900" y="5048250"/>
          <p14:tracePt t="98234" x="3771900" y="5040313"/>
          <p14:tracePt t="98236" x="3763963" y="5024438"/>
          <p14:tracePt t="98238" x="3756025" y="5016500"/>
          <p14:tracePt t="98240" x="3756025" y="5008563"/>
          <p14:tracePt t="98242" x="3748088" y="5000625"/>
          <p14:tracePt t="98244" x="3748088" y="4992688"/>
          <p14:tracePt t="98247" x="3740150" y="4984750"/>
          <p14:tracePt t="98249" x="3740150" y="4976813"/>
          <p14:tracePt t="98250" x="3732213" y="4967288"/>
          <p14:tracePt t="98253" x="3732213" y="4959350"/>
          <p14:tracePt t="98254" x="3732213" y="4951413"/>
          <p14:tracePt t="98256" x="3732213" y="4943475"/>
          <p14:tracePt t="98258" x="3724275" y="4935538"/>
          <p14:tracePt t="98261" x="3724275" y="4927600"/>
          <p14:tracePt t="98263" x="3724275" y="4919663"/>
          <p14:tracePt t="98264" x="3724275" y="4911725"/>
          <p14:tracePt t="98266" x="3724275" y="4903788"/>
          <p14:tracePt t="98268" x="3724275" y="4895850"/>
          <p14:tracePt t="98270" x="3724275" y="4887913"/>
          <p14:tracePt t="98272" x="3724275" y="4879975"/>
          <p14:tracePt t="98276" x="3724275" y="4872038"/>
          <p14:tracePt t="98279" x="3724275" y="4864100"/>
          <p14:tracePt t="98280" x="3724275" y="4856163"/>
          <p14:tracePt t="98282" x="3724275" y="4848225"/>
          <p14:tracePt t="98284" x="3724275" y="4840288"/>
          <p14:tracePt t="98286" x="3724275" y="4832350"/>
          <p14:tracePt t="98288" x="3724275" y="4824413"/>
          <p14:tracePt t="98290" x="3724275" y="4816475"/>
          <p14:tracePt t="98292" x="3724275" y="4808538"/>
          <p14:tracePt t="98297" x="3724275" y="4800600"/>
          <p14:tracePt t="98298" x="3724275" y="4792663"/>
          <p14:tracePt t="98302" x="3724275" y="4784725"/>
          <p14:tracePt t="98304" x="3724275" y="4776788"/>
          <p14:tracePt t="98308" x="3724275" y="4768850"/>
          <p14:tracePt t="98313" x="3724275" y="4760913"/>
          <p14:tracePt t="98316" x="3716338" y="4752975"/>
          <p14:tracePt t="98320" x="3716338" y="4745038"/>
          <p14:tracePt t="98327" x="3716338" y="4737100"/>
          <p14:tracePt t="98340" x="3716338" y="4729163"/>
          <p14:tracePt t="98357" x="3716338" y="4721225"/>
          <p14:tracePt t="98363" x="3716338" y="4713288"/>
          <p14:tracePt t="98369" x="3716338" y="4705350"/>
          <p14:tracePt t="98375" x="3716338" y="4697413"/>
          <p14:tracePt t="98381" x="3716338" y="4689475"/>
          <p14:tracePt t="99221" x="3708400" y="4689475"/>
          <p14:tracePt t="99227" x="3700463" y="4689475"/>
          <p14:tracePt t="99231" x="3684588" y="4681538"/>
          <p14:tracePt t="99233" x="3676650" y="4681538"/>
          <p14:tracePt t="99236" x="3668713" y="4681538"/>
          <p14:tracePt t="99237" x="3660775" y="4681538"/>
          <p14:tracePt t="99239" x="3651250" y="4681538"/>
          <p14:tracePt t="99241" x="3635375" y="4681538"/>
          <p14:tracePt t="99243" x="3619500" y="4681538"/>
          <p14:tracePt t="99246" x="3603625" y="4681538"/>
          <p14:tracePt t="99249" x="3571875" y="4681538"/>
          <p14:tracePt t="99251" x="3548063" y="4681538"/>
          <p14:tracePt t="99253" x="3532188" y="4681538"/>
          <p14:tracePt t="99255" x="3508375" y="4681538"/>
          <p14:tracePt t="99257" x="3484563" y="4681538"/>
          <p14:tracePt t="99259" x="3460750" y="4681538"/>
          <p14:tracePt t="99263" x="3436938" y="4681538"/>
          <p14:tracePt t="99265" x="3381375" y="4689475"/>
          <p14:tracePt t="99267" x="3357563" y="4689475"/>
          <p14:tracePt t="99269" x="3325813" y="4697413"/>
          <p14:tracePt t="99271" x="3300413" y="4697413"/>
          <p14:tracePt t="99273" x="3276600" y="4705350"/>
          <p14:tracePt t="99275" x="3244850" y="4705350"/>
          <p14:tracePt t="99279" x="3189288" y="4713288"/>
          <p14:tracePt t="99282" x="3157538" y="4713288"/>
          <p14:tracePt t="99285" x="3094038" y="4729163"/>
          <p14:tracePt t="99287" x="3062288" y="4737100"/>
          <p14:tracePt t="99289" x="3030538" y="4745038"/>
          <p14:tracePt t="99291" x="2998788" y="4752975"/>
          <p14:tracePt t="99293" x="2967038" y="4752975"/>
          <p14:tracePt t="99296" x="2933700" y="4760913"/>
          <p14:tracePt t="99297" x="2901950" y="4768850"/>
          <p14:tracePt t="99300" x="2870200" y="4776788"/>
          <p14:tracePt t="99302" x="2838450" y="4784725"/>
          <p14:tracePt t="99303" x="2806700" y="4792663"/>
          <p14:tracePt t="99305" x="2774950" y="4800600"/>
          <p14:tracePt t="99307" x="2751138" y="4808538"/>
          <p14:tracePt t="99309" x="2719388" y="4816475"/>
          <p14:tracePt t="99312" x="2687638" y="4824413"/>
          <p14:tracePt t="99313" x="2655888" y="4832350"/>
          <p14:tracePt t="99317" x="2598738" y="4848225"/>
          <p14:tracePt t="99319" x="2566988" y="4856163"/>
          <p14:tracePt t="99321" x="2543175" y="4864100"/>
          <p14:tracePt t="99323" x="2511425" y="4872038"/>
          <p14:tracePt t="99325" x="2487613" y="4879975"/>
          <p14:tracePt t="99327" x="2463800" y="4879975"/>
          <p14:tracePt t="99330" x="2439988" y="4887913"/>
          <p14:tracePt t="99331" x="2416175" y="4895850"/>
          <p14:tracePt t="99335" x="2392363" y="4903788"/>
          <p14:tracePt t="99338" x="2344738" y="4919663"/>
          <p14:tracePt t="99339" x="2320925" y="4919663"/>
          <p14:tracePt t="99341" x="2297113" y="4927600"/>
          <p14:tracePt t="99343" x="2281238" y="4935538"/>
          <p14:tracePt t="99346" x="2265363" y="4935538"/>
          <p14:tracePt t="99347" x="2239963" y="4943475"/>
          <p14:tracePt t="99351" x="2208213" y="4951413"/>
          <p14:tracePt t="99353" x="2192338" y="4959350"/>
          <p14:tracePt t="99355" x="2184400" y="4959350"/>
          <p14:tracePt t="99357" x="2168525" y="4967288"/>
          <p14:tracePt t="99359" x="2152650" y="4967288"/>
          <p14:tracePt t="99362" x="2144713" y="4967288"/>
          <p14:tracePt t="99363" x="2128838" y="4976813"/>
          <p14:tracePt t="99367" x="2112963" y="4976813"/>
          <p14:tracePt t="99369" x="2105025" y="4984750"/>
          <p14:tracePt t="99373" x="2097088" y="4984750"/>
          <p14:tracePt t="99377" x="2089150" y="4984750"/>
          <p14:tracePt t="99382" x="2081213" y="4984750"/>
          <p14:tracePt t="99384" x="2081213" y="4992688"/>
          <p14:tracePt t="99387" x="2073275" y="4992688"/>
          <p14:tracePt t="99475" x="2065338" y="4992688"/>
          <p14:tracePt t="99478" x="2065338" y="5000625"/>
          <p14:tracePt t="99485" x="2057400" y="5000625"/>
          <p14:tracePt t="99487" x="2057400" y="5008563"/>
          <p14:tracePt t="99493" x="2049463" y="5008563"/>
          <p14:tracePt t="99498" x="2049463" y="5016500"/>
          <p14:tracePt t="99501" x="2041525" y="5016500"/>
          <p14:tracePt t="99514" x="2033588" y="5024438"/>
          <p14:tracePt t="99519" x="2025650" y="5024438"/>
          <p14:tracePt t="99523" x="2017713" y="5024438"/>
          <p14:tracePt t="99529" x="2009775" y="5024438"/>
          <p14:tracePt t="99531" x="2001838" y="5024438"/>
          <p14:tracePt t="99533" x="2001838" y="5032375"/>
          <p14:tracePt t="99535" x="1993900" y="5032375"/>
          <p14:tracePt t="99539" x="1985963" y="5032375"/>
          <p14:tracePt t="99543" x="1978025" y="5032375"/>
          <p14:tracePt t="99547" x="1970088" y="5032375"/>
          <p14:tracePt t="99551" x="1962150" y="5032375"/>
          <p14:tracePt t="99557" x="1954213" y="5032375"/>
          <p14:tracePt t="99562" x="1946275" y="5032375"/>
          <p14:tracePt t="99567" x="1938338" y="5032375"/>
          <p14:tracePt t="99619" x="1930400" y="5032375"/>
          <p14:tracePt t="99635" x="1922463" y="5032375"/>
          <p14:tracePt t="99639" x="1922463" y="5040313"/>
          <p14:tracePt t="99642" x="1912938" y="5040313"/>
          <p14:tracePt t="99646" x="1905000" y="5040313"/>
          <p14:tracePt t="99648" x="1897063" y="5040313"/>
          <p14:tracePt t="99649" x="1889125" y="5040313"/>
          <p14:tracePt t="99651" x="1881188" y="5040313"/>
          <p14:tracePt t="99653" x="1873250" y="5040313"/>
          <p14:tracePt t="99655" x="1865313" y="5040313"/>
          <p14:tracePt t="99657" x="1857375" y="5048250"/>
          <p14:tracePt t="99659" x="1849438" y="5048250"/>
          <p14:tracePt t="99663" x="1841500" y="5048250"/>
          <p14:tracePt t="99665" x="1825625" y="5048250"/>
          <p14:tracePt t="99667" x="1817688" y="5048250"/>
          <p14:tracePt t="99669" x="1809750" y="5056188"/>
          <p14:tracePt t="99671" x="1801813" y="5056188"/>
          <p14:tracePt t="99673" x="1793875" y="5056188"/>
          <p14:tracePt t="99675" x="1785938" y="5056188"/>
          <p14:tracePt t="99677" x="1778000" y="5056188"/>
          <p14:tracePt t="99680" x="1770063" y="5056188"/>
          <p14:tracePt t="99683" x="1754188" y="5064125"/>
          <p14:tracePt t="99685" x="1746250" y="5064125"/>
          <p14:tracePt t="99689" x="1738313" y="5064125"/>
          <p14:tracePt t="99691" x="1730375" y="5064125"/>
          <p14:tracePt t="99693" x="1722438" y="5064125"/>
          <p14:tracePt t="99696" x="1714500" y="5064125"/>
          <p14:tracePt t="99699" x="1706563" y="5064125"/>
          <p14:tracePt t="99701" x="1698625" y="5064125"/>
          <p14:tracePt t="99703" x="1690688" y="5064125"/>
          <p14:tracePt t="99707" x="1682750" y="5064125"/>
          <p14:tracePt t="99709" x="1674813" y="5064125"/>
          <p14:tracePt t="99712" x="1674813" y="5072063"/>
          <p14:tracePt t="99715" x="1666875" y="5072063"/>
          <p14:tracePt t="99717" x="1658938" y="5072063"/>
          <p14:tracePt t="99719" x="1651000" y="5072063"/>
          <p14:tracePt t="99725" x="1643063" y="5072063"/>
          <p14:tracePt t="99727" x="1643063" y="5064125"/>
          <p14:tracePt t="99730" x="1635125" y="5064125"/>
          <p14:tracePt t="99735" x="1627188" y="5064125"/>
          <p14:tracePt t="99741" x="1619250" y="5064125"/>
          <p14:tracePt t="99749" x="1611313" y="5064125"/>
          <p14:tracePt t="99757" x="1603375" y="5064125"/>
          <p14:tracePt t="99769" x="1595438" y="5064125"/>
          <p14:tracePt t="99789" x="1587500" y="5064125"/>
          <p14:tracePt t="99821" x="1579563" y="5072063"/>
          <p14:tracePt t="99829" x="1571625" y="5072063"/>
          <p14:tracePt t="99833" x="1562100" y="5072063"/>
          <p14:tracePt t="99839" x="1554163" y="5072063"/>
          <p14:tracePt t="99843" x="1546225" y="5072063"/>
          <p14:tracePt t="99846" x="1546225" y="5080000"/>
          <p14:tracePt t="99847" x="1538288" y="5080000"/>
          <p14:tracePt t="99853" x="1530350" y="5080000"/>
          <p14:tracePt t="99857" x="1522413" y="5080000"/>
          <p14:tracePt t="99864" x="1514475" y="5080000"/>
          <p14:tracePt t="99869" x="1506538" y="5080000"/>
          <p14:tracePt t="99875" x="1498600" y="5080000"/>
          <p14:tracePt t="99896" x="1482725" y="5080000"/>
          <p14:tracePt t="99997" x="1474788" y="5080000"/>
          <p14:tracePt t="100017" x="1466850" y="5080000"/>
          <p14:tracePt t="100025" x="1458913" y="5080000"/>
          <p14:tracePt t="100033" x="1450975" y="5087938"/>
          <p14:tracePt t="100315" x="1443038" y="5087938"/>
          <p14:tracePt t="100325" x="1443038" y="5080000"/>
          <p14:tracePt t="100328" x="1435100" y="5080000"/>
          <p14:tracePt t="100332" x="1427163" y="5080000"/>
          <p14:tracePt t="100337" x="1419225" y="5080000"/>
          <p14:tracePt t="100347" x="1411288" y="5080000"/>
          <p14:tracePt t="100351" x="1403350" y="5080000"/>
          <p14:tracePt t="100357" x="1395413" y="5080000"/>
          <p14:tracePt t="100359" x="1395413" y="5072063"/>
          <p14:tracePt t="100365" x="1387475" y="5072063"/>
          <p14:tracePt t="100371" x="1379538" y="5072063"/>
          <p14:tracePt t="100379" x="1371600" y="5072063"/>
          <p14:tracePt t="100389" x="1363663" y="5064125"/>
          <p14:tracePt t="100399" x="1355725" y="5064125"/>
          <p14:tracePt t="100413" x="1347788" y="5064125"/>
          <p14:tracePt t="100425" x="1339850" y="5064125"/>
          <p14:tracePt t="100435" x="1331913" y="5064125"/>
          <p14:tracePt t="100446" x="1323975" y="5064125"/>
          <p14:tracePt t="100455" x="1316038" y="5064125"/>
          <p14:tracePt t="100739" x="1323975" y="5064125"/>
          <p14:tracePt t="100745" x="1331913" y="5064125"/>
          <p14:tracePt t="100750" x="1339850" y="5064125"/>
          <p14:tracePt t="100753" x="1347788" y="5064125"/>
          <p14:tracePt t="100757" x="1355725" y="5064125"/>
          <p14:tracePt t="100759" x="1363663" y="5064125"/>
          <p14:tracePt t="100763" x="1371600" y="5056188"/>
          <p14:tracePt t="100767" x="1379538" y="5056188"/>
          <p14:tracePt t="100769" x="1387475" y="5056188"/>
          <p14:tracePt t="100773" x="1395413" y="5056188"/>
          <p14:tracePt t="100775" x="1403350" y="5064125"/>
          <p14:tracePt t="100780" x="1411288" y="5064125"/>
          <p14:tracePt t="100781" x="1419225" y="5064125"/>
          <p14:tracePt t="100783" x="1427163" y="5064125"/>
          <p14:tracePt t="100785" x="1435100" y="5064125"/>
          <p14:tracePt t="100789" x="1443038" y="5064125"/>
          <p14:tracePt t="100791" x="1450975" y="5064125"/>
          <p14:tracePt t="100793" x="1458913" y="5064125"/>
          <p14:tracePt t="100796" x="1466850" y="5064125"/>
          <p14:tracePt t="100799" x="1474788" y="5064125"/>
          <p14:tracePt t="100801" x="1482725" y="5064125"/>
          <p14:tracePt t="100805" x="1490663" y="5064125"/>
          <p14:tracePt t="100807" x="1498600" y="5072063"/>
          <p14:tracePt t="100813" x="1514475" y="5072063"/>
          <p14:tracePt t="100815" x="1522413" y="5072063"/>
          <p14:tracePt t="100819" x="1530350" y="5072063"/>
          <p14:tracePt t="100823" x="1538288" y="5072063"/>
          <p14:tracePt t="100825" x="1546225" y="5072063"/>
          <p14:tracePt t="100829" x="1554163" y="5072063"/>
          <p14:tracePt t="100833" x="1562100" y="5072063"/>
          <p14:tracePt t="100835" x="1562100" y="5080000"/>
          <p14:tracePt t="100837" x="1571625" y="5080000"/>
          <p14:tracePt t="100841" x="1579563" y="5080000"/>
          <p14:tracePt t="100846" x="1587500" y="5080000"/>
          <p14:tracePt t="100849" x="1595438" y="5080000"/>
          <p14:tracePt t="100853" x="1603375" y="5080000"/>
          <p14:tracePt t="100857" x="1611313" y="5080000"/>
          <p14:tracePt t="100863" x="1619250" y="5080000"/>
          <p14:tracePt t="100867" x="1627188" y="5080000"/>
          <p14:tracePt t="100873" x="1635125" y="5080000"/>
          <p14:tracePt t="100879" x="1643063" y="5080000"/>
          <p14:tracePt t="100896" x="1666875" y="5080000"/>
          <p14:tracePt t="100903" x="1674813" y="5080000"/>
          <p14:tracePt t="100909" x="1682750" y="5080000"/>
          <p14:tracePt t="100913" x="1690688" y="5080000"/>
          <p14:tracePt t="100917" x="1698625" y="5080000"/>
          <p14:tracePt t="100921" x="1706563" y="5080000"/>
          <p14:tracePt t="100925" x="1714500" y="5080000"/>
          <p14:tracePt t="100929" x="1722438" y="5080000"/>
          <p14:tracePt t="100933" x="1730375" y="5080000"/>
          <p14:tracePt t="100935" x="1738313" y="5080000"/>
          <p14:tracePt t="100939" x="1746250" y="5080000"/>
          <p14:tracePt t="100943" x="1754188" y="5080000"/>
          <p14:tracePt t="100946" x="1762125" y="5080000"/>
          <p14:tracePt t="100948" x="1770063" y="5080000"/>
          <p14:tracePt t="100951" x="1778000" y="5080000"/>
          <p14:tracePt t="100953" x="1785938" y="5080000"/>
          <p14:tracePt t="100955" x="1793875" y="5080000"/>
          <p14:tracePt t="100959" x="1801813" y="5080000"/>
          <p14:tracePt t="100963" x="1817688" y="5080000"/>
          <p14:tracePt t="100965" x="1825625" y="5080000"/>
          <p14:tracePt t="100967" x="1833563" y="5080000"/>
          <p14:tracePt t="100969" x="1841500" y="5080000"/>
          <p14:tracePt t="100971" x="1849438" y="5080000"/>
          <p14:tracePt t="100973" x="1857375" y="5080000"/>
          <p14:tracePt t="100975" x="1865313" y="5080000"/>
          <p14:tracePt t="100977" x="1873250" y="5080000"/>
          <p14:tracePt t="100980" x="1881188" y="5080000"/>
          <p14:tracePt t="100983" x="1897063" y="5080000"/>
          <p14:tracePt t="100985" x="1912938" y="5080000"/>
          <p14:tracePt t="100989" x="1922463" y="5080000"/>
          <p14:tracePt t="100991" x="1930400" y="5080000"/>
          <p14:tracePt t="100993" x="1938338" y="5080000"/>
          <p14:tracePt t="100995" x="1946275" y="5080000"/>
          <p14:tracePt t="100999" x="1962150" y="5080000"/>
          <p14:tracePt t="101001" x="1970088" y="5080000"/>
          <p14:tracePt t="101003" x="1978025" y="5080000"/>
          <p14:tracePt t="101005" x="1985963" y="5080000"/>
          <p14:tracePt t="101007" x="1993900" y="5080000"/>
          <p14:tracePt t="101009" x="2001838" y="5080000"/>
          <p14:tracePt t="101014" x="2017713" y="5080000"/>
          <p14:tracePt t="101015" x="2025650" y="5080000"/>
          <p14:tracePt t="101017" x="2033588" y="5080000"/>
          <p14:tracePt t="101019" x="2041525" y="5080000"/>
          <p14:tracePt t="101021" x="2049463" y="5080000"/>
          <p14:tracePt t="101023" x="2057400" y="5080000"/>
          <p14:tracePt t="101025" x="2065338" y="5080000"/>
          <p14:tracePt t="101029" x="2081213" y="5087938"/>
          <p14:tracePt t="101032" x="2089150" y="5087938"/>
          <p14:tracePt t="101034" x="2097088" y="5087938"/>
          <p14:tracePt t="101035" x="2105025" y="5087938"/>
          <p14:tracePt t="101037" x="2112963" y="5087938"/>
          <p14:tracePt t="101039" x="2120900" y="5087938"/>
          <p14:tracePt t="101041" x="2128838" y="5087938"/>
          <p14:tracePt t="101043" x="2136775" y="5087938"/>
          <p14:tracePt t="101045" x="2144713" y="5087938"/>
          <p14:tracePt t="101047" x="2152650" y="5087938"/>
          <p14:tracePt t="101049" x="2160588" y="5087938"/>
          <p14:tracePt t="101051" x="2168525" y="5087938"/>
          <p14:tracePt t="101053" x="2176463" y="5087938"/>
          <p14:tracePt t="101055" x="2184400" y="5095875"/>
          <p14:tracePt t="101057" x="2192338" y="5095875"/>
          <p14:tracePt t="101059" x="2200275" y="5095875"/>
          <p14:tracePt t="101062" x="2208213" y="5095875"/>
          <p14:tracePt t="101064" x="2216150" y="5095875"/>
          <p14:tracePt t="101065" x="2232025" y="5095875"/>
          <p14:tracePt t="101067" x="2239963" y="5095875"/>
          <p14:tracePt t="101069" x="2247900" y="5095875"/>
          <p14:tracePt t="101071" x="2255838" y="5095875"/>
          <p14:tracePt t="101073" x="2265363" y="5095875"/>
          <p14:tracePt t="101075" x="2281238" y="5095875"/>
          <p14:tracePt t="101079" x="2297113" y="5095875"/>
          <p14:tracePt t="101081" x="2305050" y="5095875"/>
          <p14:tracePt t="101083" x="2312988" y="5095875"/>
          <p14:tracePt t="101085" x="2328863" y="5095875"/>
          <p14:tracePt t="101089" x="2344738" y="5095875"/>
          <p14:tracePt t="101091" x="2352675" y="5095875"/>
          <p14:tracePt t="101093" x="2360613" y="5095875"/>
          <p14:tracePt t="101096" x="2368550" y="5095875"/>
          <p14:tracePt t="101097" x="2376488" y="5095875"/>
          <p14:tracePt t="101099" x="2384425" y="5095875"/>
          <p14:tracePt t="101101" x="2392363" y="5095875"/>
          <p14:tracePt t="101103" x="2408238" y="5095875"/>
          <p14:tracePt t="101105" x="2416175" y="5095875"/>
          <p14:tracePt t="101107" x="2424113" y="5095875"/>
          <p14:tracePt t="101109" x="2432050" y="5095875"/>
          <p14:tracePt t="101112" x="2439988" y="5095875"/>
          <p14:tracePt t="101114" x="2447925" y="5095875"/>
          <p14:tracePt t="101115" x="2455863" y="5095875"/>
          <p14:tracePt t="101117" x="2463800" y="5095875"/>
          <p14:tracePt t="101119" x="2471738" y="5095875"/>
          <p14:tracePt t="101121" x="2479675" y="5095875"/>
          <p14:tracePt t="101123" x="2487613" y="5095875"/>
          <p14:tracePt t="101125" x="2495550" y="5095875"/>
          <p14:tracePt t="101129" x="2503488" y="5095875"/>
          <p14:tracePt t="101131" x="2511425" y="5095875"/>
          <p14:tracePt t="101135" x="2519363" y="5095875"/>
          <p14:tracePt t="101137" x="2527300" y="5095875"/>
          <p14:tracePt t="101143" x="2535238" y="5095875"/>
          <p14:tracePt t="101151" x="2543175" y="5095875"/>
          <p14:tracePt t="106369" x="2535238" y="5095875"/>
          <p14:tracePt t="106373" x="2535238" y="5087938"/>
          <p14:tracePt t="106383" x="2527300" y="5087938"/>
          <p14:tracePt t="106391" x="2519363" y="5087938"/>
          <p14:tracePt t="106393" x="2519363" y="5080000"/>
          <p14:tracePt t="106396" x="2511425" y="5080000"/>
          <p14:tracePt t="106399" x="2503488" y="5080000"/>
          <p14:tracePt t="106403" x="2495550" y="5072063"/>
          <p14:tracePt t="106405" x="2487613" y="5072063"/>
          <p14:tracePt t="106407" x="2479675" y="5072063"/>
          <p14:tracePt t="106409" x="2471738" y="5064125"/>
          <p14:tracePt t="106413" x="2455863" y="5056188"/>
          <p14:tracePt t="106415" x="2447925" y="5056188"/>
          <p14:tracePt t="106417" x="2439988" y="5056188"/>
          <p14:tracePt t="106419" x="2432050" y="5048250"/>
          <p14:tracePt t="106421" x="2424113" y="5048250"/>
          <p14:tracePt t="106423" x="2408238" y="5040313"/>
          <p14:tracePt t="106425" x="2400300" y="5040313"/>
          <p14:tracePt t="106427" x="2392363" y="5032375"/>
          <p14:tracePt t="106430" x="2384425" y="5032375"/>
          <p14:tracePt t="106434" x="2360613" y="5024438"/>
          <p14:tracePt t="106436" x="2352675" y="5024438"/>
          <p14:tracePt t="106437" x="2344738" y="5016500"/>
          <p14:tracePt t="106439" x="2328863" y="5016500"/>
          <p14:tracePt t="106441" x="2320925" y="5008563"/>
          <p14:tracePt t="106443" x="2312988" y="5008563"/>
          <p14:tracePt t="106446" x="2305050" y="5000625"/>
          <p14:tracePt t="106448" x="2289175" y="5000625"/>
          <p14:tracePt t="106452" x="2273300" y="4992688"/>
          <p14:tracePt t="106453" x="2265363" y="4992688"/>
          <p14:tracePt t="106457" x="2255838" y="4992688"/>
          <p14:tracePt t="106458" x="2247900" y="4984750"/>
          <p14:tracePt t="106459" x="2239963" y="4984750"/>
          <p14:tracePt t="106462" x="2232025" y="4984750"/>
          <p14:tracePt t="106463" x="2216150" y="4984750"/>
          <p14:tracePt t="106465" x="2208213" y="4976813"/>
          <p14:tracePt t="106466" x="2200275" y="4976813"/>
          <p14:tracePt t="106468" x="2192338" y="4976813"/>
          <p14:tracePt t="106470" x="2184400" y="4967288"/>
          <p14:tracePt t="106472" x="2176463" y="4967288"/>
          <p14:tracePt t="106474" x="2160588" y="4967288"/>
          <p14:tracePt t="106476" x="2152650" y="4967288"/>
          <p14:tracePt t="106479" x="2144713" y="4967288"/>
          <p14:tracePt t="106481" x="2136775" y="4959350"/>
          <p14:tracePt t="106482" x="2128838" y="4959350"/>
          <p14:tracePt t="106484" x="2112963" y="4959350"/>
          <p14:tracePt t="106486" x="2105025" y="4959350"/>
          <p14:tracePt t="106488" x="2097088" y="4959350"/>
          <p14:tracePt t="106490" x="2089150" y="4959350"/>
          <p14:tracePt t="106493" x="2073275" y="4951413"/>
          <p14:tracePt t="106495" x="2065338" y="4951413"/>
          <p14:tracePt t="106497" x="2057400" y="4951413"/>
          <p14:tracePt t="106498" x="2049463" y="4951413"/>
          <p14:tracePt t="106500" x="2041525" y="4951413"/>
          <p14:tracePt t="106502" x="2025650" y="4951413"/>
          <p14:tracePt t="106504" x="2017713" y="4951413"/>
          <p14:tracePt t="106506" x="2009775" y="4951413"/>
          <p14:tracePt t="106508" x="1993900" y="4951413"/>
          <p14:tracePt t="106511" x="1985963" y="4943475"/>
          <p14:tracePt t="106513" x="1978025" y="4943475"/>
          <p14:tracePt t="106514" x="1970088" y="4943475"/>
          <p14:tracePt t="106516" x="1954213" y="4943475"/>
          <p14:tracePt t="106518" x="1946275" y="4943475"/>
          <p14:tracePt t="106520" x="1938338" y="4943475"/>
          <p14:tracePt t="106522" x="1930400" y="4943475"/>
          <p14:tracePt t="106524" x="1922463" y="4943475"/>
          <p14:tracePt t="106527" x="1912938" y="4943475"/>
          <p14:tracePt t="106529" x="1897063" y="4943475"/>
          <p14:tracePt t="106530" x="1889125" y="4943475"/>
          <p14:tracePt t="106532" x="1881188" y="4935538"/>
          <p14:tracePt t="106534" x="1873250" y="4935538"/>
          <p14:tracePt t="106537" x="1857375" y="4935538"/>
          <p14:tracePt t="106538" x="1849438" y="4935538"/>
          <p14:tracePt t="106540" x="1841500" y="4935538"/>
          <p14:tracePt t="106542" x="1833563" y="4935538"/>
          <p14:tracePt t="106545" x="1817688" y="4935538"/>
          <p14:tracePt t="106546" x="1809750" y="4935538"/>
          <p14:tracePt t="106548" x="1801813" y="4943475"/>
          <p14:tracePt t="106550" x="1793875" y="4943475"/>
          <p14:tracePt t="106552" x="1785938" y="4943475"/>
          <p14:tracePt t="106554" x="1770063" y="4943475"/>
          <p14:tracePt t="106556" x="1762125" y="4943475"/>
          <p14:tracePt t="106558" x="1754188" y="4943475"/>
          <p14:tracePt t="106561" x="1746250" y="4951413"/>
          <p14:tracePt t="106562" x="1730375" y="4951413"/>
          <p14:tracePt t="106565" x="1722438" y="4951413"/>
          <p14:tracePt t="106566" x="1714500" y="4951413"/>
          <p14:tracePt t="106569" x="1706563" y="4951413"/>
          <p14:tracePt t="106570" x="1698625" y="4951413"/>
          <p14:tracePt t="106572" x="1690688" y="4951413"/>
          <p14:tracePt t="106574" x="1682750" y="4959350"/>
          <p14:tracePt t="106577" x="1674813" y="4959350"/>
          <p14:tracePt t="106579" x="1666875" y="4959350"/>
          <p14:tracePt t="106580" x="1658938" y="4959350"/>
          <p14:tracePt t="106582" x="1651000" y="4959350"/>
          <p14:tracePt t="106584" x="1643063" y="4959350"/>
          <p14:tracePt t="106587" x="1635125" y="4959350"/>
          <p14:tracePt t="106588" x="1627188" y="4967288"/>
          <p14:tracePt t="106590" x="1619250" y="4967288"/>
          <p14:tracePt t="106592" x="1611313" y="4967288"/>
          <p14:tracePt t="106596" x="1603375" y="4967288"/>
          <p14:tracePt t="106598" x="1595438" y="4967288"/>
          <p14:tracePt t="106602" x="1587500" y="4976813"/>
          <p14:tracePt t="106606" x="1579563" y="4976813"/>
          <p14:tracePt t="106608" x="1571625" y="4976813"/>
          <p14:tracePt t="106613" x="1562100" y="4976813"/>
          <p14:tracePt t="106617" x="1554163" y="4976813"/>
          <p14:tracePt t="106623" x="1546225" y="4976813"/>
          <p14:tracePt t="106624" x="1546225" y="4984750"/>
          <p14:tracePt t="106626" x="1538288" y="4984750"/>
          <p14:tracePt t="106630" x="1530350" y="4984750"/>
          <p14:tracePt t="106634" x="1522413" y="4984750"/>
          <p14:tracePt t="106640" x="1514475" y="4984750"/>
          <p14:tracePt t="106645" x="1506538" y="4984750"/>
          <p14:tracePt t="106648" x="1498600" y="4984750"/>
          <p14:tracePt t="106651" x="1498600" y="4992688"/>
          <p14:tracePt t="106653" x="1490663" y="4992688"/>
          <p14:tracePt t="106658" x="1482725" y="4992688"/>
          <p14:tracePt t="106663" x="1474788" y="4992688"/>
          <p14:tracePt t="106666" x="1466850" y="4992688"/>
          <p14:tracePt t="106668" x="1466850" y="5000625"/>
          <p14:tracePt t="106671" x="1458913" y="5000625"/>
          <p14:tracePt t="106674" x="1450975" y="5000625"/>
          <p14:tracePt t="106680" x="1443038" y="5008563"/>
          <p14:tracePt t="106684" x="1435100" y="5008563"/>
          <p14:tracePt t="106689" x="1427163" y="5008563"/>
          <p14:tracePt t="106692" x="1419225" y="5008563"/>
          <p14:tracePt t="106697" x="1411288" y="5016500"/>
          <p14:tracePt t="106701" x="1403350" y="5016500"/>
          <p14:tracePt t="106705" x="1395413" y="5016500"/>
          <p14:tracePt t="106708" x="1387475" y="5016500"/>
          <p14:tracePt t="106715" x="1387475" y="5024438"/>
          <p14:tracePt t="106725" x="1379538" y="5024438"/>
          <p14:tracePt t="106733" x="1387475" y="5024438"/>
          <p14:tracePt t="106785" x="1379538" y="5024438"/>
          <p14:tracePt t="106805" x="1379538" y="5032375"/>
          <p14:tracePt t="106809" x="1371600" y="5032375"/>
          <p14:tracePt t="106815" x="1371600" y="5040313"/>
          <p14:tracePt t="106818" x="1363663" y="5040313"/>
          <p14:tracePt t="106825" x="1355725" y="5048250"/>
          <p14:tracePt t="106831" x="1347788" y="5048250"/>
          <p14:tracePt t="106841" x="1339850" y="5056188"/>
          <p14:tracePt t="106906" x="1339850" y="5048250"/>
          <p14:tracePt t="106913" x="1331913" y="5040313"/>
          <p14:tracePt t="106917" x="1331913" y="5032375"/>
          <p14:tracePt t="106921" x="1331913" y="5024438"/>
          <p14:tracePt t="106927" x="1323975" y="5016500"/>
          <p14:tracePt t="106931" x="1323975" y="5008563"/>
          <p14:tracePt t="106941" x="1323975" y="5000625"/>
          <p14:tracePt t="106953" x="1316038" y="4992688"/>
          <p14:tracePt t="107069" x="1323975" y="5000625"/>
          <p14:tracePt t="107075" x="1323975" y="5008563"/>
          <p14:tracePt t="107078" x="1331913" y="5008563"/>
          <p14:tracePt t="107082" x="1339850" y="5008563"/>
          <p14:tracePt t="107083" x="1339850" y="5016500"/>
          <p14:tracePt t="107085" x="1347788" y="5016500"/>
          <p14:tracePt t="107089" x="1355725" y="5016500"/>
          <p14:tracePt t="107093" x="1363663" y="5016500"/>
          <p14:tracePt t="107096" x="1371600" y="5024438"/>
          <p14:tracePt t="107099" x="1379538" y="5024438"/>
          <p14:tracePt t="107103" x="1387475" y="5024438"/>
          <p14:tracePt t="107105" x="1395413" y="5024438"/>
          <p14:tracePt t="107107" x="1403350" y="5024438"/>
          <p14:tracePt t="107113" x="1419225" y="5024438"/>
          <p14:tracePt t="107115" x="1427163" y="5032375"/>
          <p14:tracePt t="107117" x="1435100" y="5032375"/>
          <p14:tracePt t="107119" x="1443038" y="5032375"/>
          <p14:tracePt t="107121" x="1450975" y="5032375"/>
          <p14:tracePt t="107123" x="1458913" y="5032375"/>
          <p14:tracePt t="107125" x="1474788" y="5032375"/>
          <p14:tracePt t="107127" x="1482725" y="5032375"/>
          <p14:tracePt t="107130" x="1490663" y="5032375"/>
          <p14:tracePt t="107132" x="1498600" y="5040313"/>
          <p14:tracePt t="107133" x="1514475" y="5040313"/>
          <p14:tracePt t="107135" x="1522413" y="5040313"/>
          <p14:tracePt t="107137" x="1538288" y="5040313"/>
          <p14:tracePt t="107139" x="1554163" y="5040313"/>
          <p14:tracePt t="107141" x="1562100" y="5040313"/>
          <p14:tracePt t="107143" x="1579563" y="5040313"/>
          <p14:tracePt t="107146" x="1587500" y="5040313"/>
          <p14:tracePt t="107149" x="1619250" y="5040313"/>
          <p14:tracePt t="107151" x="1635125" y="5048250"/>
          <p14:tracePt t="107153" x="1651000" y="5048250"/>
          <p14:tracePt t="107155" x="1666875" y="5048250"/>
          <p14:tracePt t="107157" x="1674813" y="5048250"/>
          <p14:tracePt t="107159" x="1690688" y="5048250"/>
          <p14:tracePt t="107163" x="1730375" y="5048250"/>
          <p14:tracePt t="107165" x="1746250" y="5048250"/>
          <p14:tracePt t="107167" x="1762125" y="5048250"/>
          <p14:tracePt t="107169" x="1778000" y="5048250"/>
          <p14:tracePt t="107171" x="1793875" y="5048250"/>
          <p14:tracePt t="107173" x="1809750" y="5048250"/>
          <p14:tracePt t="107175" x="1825625" y="5048250"/>
          <p14:tracePt t="107177" x="1841500" y="5048250"/>
          <p14:tracePt t="107180" x="1857375" y="5056188"/>
          <p14:tracePt t="107182" x="1873250" y="5056188"/>
          <p14:tracePt t="107185" x="1897063" y="5056188"/>
          <p14:tracePt t="107187" x="1912938" y="5056188"/>
          <p14:tracePt t="107189" x="1930400" y="5056188"/>
          <p14:tracePt t="107191" x="1946275" y="5056188"/>
          <p14:tracePt t="107193" x="1954213" y="5056188"/>
          <p14:tracePt t="107196" x="1970088" y="5056188"/>
          <p14:tracePt t="107198" x="1985963" y="5056188"/>
          <p14:tracePt t="107199" x="1993900" y="5064125"/>
          <p14:tracePt t="107201" x="2009775" y="5064125"/>
          <p14:tracePt t="107203" x="2017713" y="5064125"/>
          <p14:tracePt t="107205" x="2033588" y="5064125"/>
          <p14:tracePt t="107207" x="2041525" y="5064125"/>
          <p14:tracePt t="107209" x="2049463" y="5064125"/>
          <p14:tracePt t="107212" x="2057400" y="5064125"/>
          <p14:tracePt t="107213" x="2065338" y="5072063"/>
          <p14:tracePt t="107215" x="2073275" y="5072063"/>
          <p14:tracePt t="107217" x="2081213" y="5072063"/>
          <p14:tracePt t="107219" x="2089150" y="5072063"/>
          <p14:tracePt t="107221" x="2097088" y="5072063"/>
          <p14:tracePt t="107223" x="2105025" y="5072063"/>
          <p14:tracePt t="107227" x="2112963" y="5072063"/>
          <p14:tracePt t="107231" x="2120900" y="5072063"/>
          <p14:tracePt t="107237" x="2128838" y="5072063"/>
          <p14:tracePt t="107245" x="2128838" y="5080000"/>
          <p14:tracePt t="107273" x="2128838" y="5072063"/>
          <p14:tracePt t="107311" x="2136775" y="5072063"/>
          <p14:tracePt t="107315" x="2136775" y="5080000"/>
          <p14:tracePt t="107321" x="2144713" y="5080000"/>
          <p14:tracePt t="107329" x="2152650" y="5080000"/>
          <p14:tracePt t="107333" x="2160588" y="5080000"/>
          <p14:tracePt t="107337" x="2168525" y="5080000"/>
          <p14:tracePt t="107341" x="2176463" y="5087938"/>
          <p14:tracePt t="107345" x="2184400" y="5087938"/>
          <p14:tracePt t="107349" x="2192338" y="5087938"/>
          <p14:tracePt t="107351" x="2200275" y="5087938"/>
          <p14:tracePt t="107355" x="2208213" y="5087938"/>
          <p14:tracePt t="107357" x="2216150" y="5087938"/>
          <p14:tracePt t="107359" x="2224088" y="5087938"/>
          <p14:tracePt t="107363" x="2232025" y="5087938"/>
          <p14:tracePt t="107365" x="2239963" y="5087938"/>
          <p14:tracePt t="107367" x="2247900" y="5087938"/>
          <p14:tracePt t="107369" x="2255838" y="5087938"/>
          <p14:tracePt t="107371" x="2265363" y="5087938"/>
          <p14:tracePt t="107375" x="2273300" y="5095875"/>
          <p14:tracePt t="107377" x="2281238" y="5095875"/>
          <p14:tracePt t="107379" x="2289175" y="5095875"/>
          <p14:tracePt t="107381" x="2297113" y="5095875"/>
          <p14:tracePt t="107383" x="2305050" y="5095875"/>
          <p14:tracePt t="107387" x="2312988" y="5095875"/>
          <p14:tracePt t="107389" x="2320925" y="5095875"/>
          <p14:tracePt t="107391" x="2328863" y="5095875"/>
          <p14:tracePt t="107395" x="2336800" y="5095875"/>
          <p14:tracePt t="107397" x="2344738" y="5095875"/>
          <p14:tracePt t="107401" x="2352675" y="5095875"/>
          <p14:tracePt t="107403" x="2360613" y="5095875"/>
          <p14:tracePt t="107407" x="2368550" y="5095875"/>
          <p14:tracePt t="107409" x="2376488" y="5095875"/>
          <p14:tracePt t="107413" x="2384425" y="5095875"/>
          <p14:tracePt t="107415" x="2392363" y="5095875"/>
          <p14:tracePt t="107420" x="2400300" y="5095875"/>
          <p14:tracePt t="107423" x="2408238" y="5095875"/>
          <p14:tracePt t="107425" x="2416175" y="5095875"/>
          <p14:tracePt t="107429" x="2424113" y="5095875"/>
          <p14:tracePt t="107433" x="2432050" y="5095875"/>
          <p14:tracePt t="107437" x="2439988" y="5095875"/>
          <p14:tracePt t="107441" x="2447925" y="5095875"/>
          <p14:tracePt t="107445" x="2455863" y="5095875"/>
          <p14:tracePt t="107451" x="2463800" y="5095875"/>
          <p14:tracePt t="107462" x="2471738" y="5095875"/>
          <p14:tracePt t="107605" x="2479675" y="5095875"/>
          <p14:tracePt t="107617" x="2479675" y="5087938"/>
          <p14:tracePt t="107620" x="2487613" y="5087938"/>
          <p14:tracePt t="107625" x="2495550" y="5087938"/>
          <p14:tracePt t="107629" x="2503488" y="5087938"/>
          <p14:tracePt t="107633" x="2503488" y="5080000"/>
          <p14:tracePt t="107635" x="2511425" y="5080000"/>
          <p14:tracePt t="107637" x="2519363" y="5080000"/>
          <p14:tracePt t="107641" x="2527300" y="5072063"/>
          <p14:tracePt t="107646" x="2535238" y="5072063"/>
          <p14:tracePt t="107648" x="2543175" y="5064125"/>
          <p14:tracePt t="107651" x="2551113" y="5064125"/>
          <p14:tracePt t="107653" x="2559050" y="5056188"/>
          <p14:tracePt t="107657" x="2566988" y="5056188"/>
          <p14:tracePt t="107659" x="2574925" y="5048250"/>
          <p14:tracePt t="107664" x="2582863" y="5040313"/>
          <p14:tracePt t="107666" x="2590800" y="5040313"/>
          <p14:tracePt t="107667" x="2598738" y="5032375"/>
          <p14:tracePt t="107671" x="2606675" y="5024438"/>
          <p14:tracePt t="107673" x="2616200" y="5024438"/>
          <p14:tracePt t="107675" x="2624138" y="5016500"/>
          <p14:tracePt t="107677" x="2624138" y="5008563"/>
          <p14:tracePt t="107680" x="2632075" y="5000625"/>
          <p14:tracePt t="107681" x="2640013" y="5000625"/>
          <p14:tracePt t="107684" x="2647950" y="4992688"/>
          <p14:tracePt t="107687" x="2655888" y="4976813"/>
          <p14:tracePt t="107689" x="2663825" y="4967288"/>
          <p14:tracePt t="107691" x="2671763" y="4959350"/>
          <p14:tracePt t="107692" x="2679700" y="4951413"/>
          <p14:tracePt t="107695" x="2687638" y="4943475"/>
          <p14:tracePt t="107697" x="2687638" y="4935538"/>
          <p14:tracePt t="107698" x="2695575" y="4927600"/>
          <p14:tracePt t="107700" x="2703513" y="4919663"/>
          <p14:tracePt t="107702" x="2711450" y="4911725"/>
          <p14:tracePt t="107704" x="2711450" y="4903788"/>
          <p14:tracePt t="107706" x="2719388" y="4895850"/>
          <p14:tracePt t="107708" x="2727325" y="4887913"/>
          <p14:tracePt t="107711" x="2735263" y="4879975"/>
          <p14:tracePt t="107713" x="2735263" y="4872038"/>
          <p14:tracePt t="107716" x="2743200" y="4864100"/>
          <p14:tracePt t="107716" x="2751138" y="4856163"/>
          <p14:tracePt t="107718" x="2751138" y="4840288"/>
          <p14:tracePt t="107720" x="2759075" y="4832350"/>
          <p14:tracePt t="107722" x="2759075" y="4824413"/>
          <p14:tracePt t="107724" x="2767013" y="4816475"/>
          <p14:tracePt t="107726" x="2767013" y="4800600"/>
          <p14:tracePt t="107728" x="2774950" y="4792663"/>
          <p14:tracePt t="107730" x="2774950" y="4784725"/>
          <p14:tracePt t="107732" x="2782888" y="4776788"/>
          <p14:tracePt t="107734" x="2782888" y="4760913"/>
          <p14:tracePt t="107736" x="2782888" y="4752975"/>
          <p14:tracePt t="107738" x="2790825" y="4745038"/>
          <p14:tracePt t="107741" x="2790825" y="4729163"/>
          <p14:tracePt t="107742" x="2790825" y="4721225"/>
          <p14:tracePt t="107745" x="2790825" y="4705350"/>
          <p14:tracePt t="107748" x="2790825" y="4697413"/>
          <p14:tracePt t="107748" x="2798763" y="4689475"/>
          <p14:tracePt t="107750" x="2798763" y="4681538"/>
          <p14:tracePt t="107752" x="2798763" y="4665663"/>
          <p14:tracePt t="107755" x="2790825" y="4657725"/>
          <p14:tracePt t="107756" x="2790825" y="4649788"/>
          <p14:tracePt t="107758" x="2790825" y="4633913"/>
          <p14:tracePt t="107762" x="2790825" y="4624388"/>
          <p14:tracePt t="107763" x="2790825" y="4616450"/>
          <p14:tracePt t="107764" x="2790825" y="4608513"/>
          <p14:tracePt t="107766" x="2782888" y="4600575"/>
          <p14:tracePt t="107768" x="2782888" y="4592638"/>
          <p14:tracePt t="107770" x="2782888" y="4584700"/>
          <p14:tracePt t="107772" x="2782888" y="4568825"/>
          <p14:tracePt t="107774" x="2774950" y="4560888"/>
          <p14:tracePt t="107776" x="2774950" y="4552950"/>
          <p14:tracePt t="107779" x="2767013" y="4545013"/>
          <p14:tracePt t="107780" x="2767013" y="4537075"/>
          <p14:tracePt t="107782" x="2759075" y="4529138"/>
          <p14:tracePt t="107785" x="2751138" y="4521200"/>
          <p14:tracePt t="107787" x="2751138" y="4505325"/>
          <p14:tracePt t="107788" x="2743200" y="4497388"/>
          <p14:tracePt t="107790" x="2735263" y="4489450"/>
          <p14:tracePt t="107793" x="2735263" y="4481513"/>
          <p14:tracePt t="107795" x="2727325" y="4473575"/>
          <p14:tracePt t="107797" x="2719388" y="4465638"/>
          <p14:tracePt t="107798" x="2711450" y="4457700"/>
          <p14:tracePt t="107800" x="2703513" y="4449763"/>
          <p14:tracePt t="107803" x="2695575" y="4441825"/>
          <p14:tracePt t="107805" x="2695575" y="4433888"/>
          <p14:tracePt t="107806" x="2687638" y="4425950"/>
          <p14:tracePt t="107808" x="2679700" y="4418013"/>
          <p14:tracePt t="107811" x="2671763" y="4410075"/>
          <p14:tracePt t="107813" x="2663825" y="4410075"/>
          <p14:tracePt t="107815" x="2655888" y="4402138"/>
          <p14:tracePt t="107816" x="2647950" y="4394200"/>
          <p14:tracePt t="107818" x="2632075" y="4386263"/>
          <p14:tracePt t="107821" x="2624138" y="4378325"/>
          <p14:tracePt t="107822" x="2616200" y="4370388"/>
          <p14:tracePt t="107824" x="2606675" y="4362450"/>
          <p14:tracePt t="107827" x="2598738" y="4354513"/>
          <p14:tracePt t="107829" x="2590800" y="4346575"/>
          <p14:tracePt t="107831" x="2574925" y="4346575"/>
          <p14:tracePt t="107833" x="2566988" y="4338638"/>
          <p14:tracePt t="107834" x="2559050" y="4330700"/>
          <p14:tracePt t="107836" x="2551113" y="4330700"/>
          <p14:tracePt t="107838" x="2543175" y="4322763"/>
          <p14:tracePt t="107841" x="2527300" y="4314825"/>
          <p14:tracePt t="107842" x="2519363" y="4306888"/>
          <p14:tracePt t="107845" x="2511425" y="4306888"/>
          <p14:tracePt t="107847" x="2503488" y="4298950"/>
          <p14:tracePt t="107849" x="2487613" y="4291013"/>
          <p14:tracePt t="107850" x="2479675" y="4291013"/>
          <p14:tracePt t="107852" x="2471738" y="4281488"/>
          <p14:tracePt t="107854" x="2455863" y="4281488"/>
          <p14:tracePt t="107856" x="2447925" y="4273550"/>
          <p14:tracePt t="107858" x="2439988" y="4273550"/>
          <p14:tracePt t="107861" x="2424113" y="4265613"/>
          <p14:tracePt t="107864" x="2416175" y="4265613"/>
          <p14:tracePt t="107865" x="2400300" y="4265613"/>
          <p14:tracePt t="107866" x="2392363" y="4257675"/>
          <p14:tracePt t="107868" x="2376488" y="4257675"/>
          <p14:tracePt t="107870" x="2368550" y="4249738"/>
          <p14:tracePt t="107872" x="2352675" y="4249738"/>
          <p14:tracePt t="107874" x="2344738" y="4241800"/>
          <p14:tracePt t="107876" x="2328863" y="4241800"/>
          <p14:tracePt t="107879" x="2312988" y="4233863"/>
          <p14:tracePt t="107881" x="2297113" y="4233863"/>
          <p14:tracePt t="107882" x="2289175" y="4233863"/>
          <p14:tracePt t="107884" x="2273300" y="4233863"/>
          <p14:tracePt t="107897" x="2192338" y="4210050"/>
          <p14:tracePt t="107899" x="2176463" y="4210050"/>
          <p14:tracePt t="107901" x="2168525" y="4210050"/>
          <p14:tracePt t="107902" x="2152650" y="4210050"/>
          <p14:tracePt t="107904" x="2136775" y="4202113"/>
          <p14:tracePt t="107906" x="2128838" y="4202113"/>
          <p14:tracePt t="107908" x="2112963" y="4202113"/>
          <p14:tracePt t="107911" x="2105025" y="4194175"/>
          <p14:tracePt t="107913" x="2089150" y="4194175"/>
          <p14:tracePt t="107914" x="2081213" y="4194175"/>
          <p14:tracePt t="107916" x="2065338" y="4194175"/>
          <p14:tracePt t="107918" x="2057400" y="4194175"/>
          <p14:tracePt t="107920" x="2041525" y="4186238"/>
          <p14:tracePt t="107922" x="2033588" y="4186238"/>
          <p14:tracePt t="107924" x="2017713" y="4186238"/>
          <p14:tracePt t="107926" x="2009775" y="4186238"/>
          <p14:tracePt t="107929" x="1993900" y="4178300"/>
          <p14:tracePt t="107930" x="1985963" y="4178300"/>
          <p14:tracePt t="107933" x="1970088" y="4170363"/>
          <p14:tracePt t="107934" x="1954213" y="4170363"/>
          <p14:tracePt t="107936" x="1946275" y="4170363"/>
          <p14:tracePt t="107938" x="1930400" y="4162425"/>
          <p14:tracePt t="107940" x="1922463" y="4162425"/>
          <p14:tracePt t="107942" x="1905000" y="4162425"/>
          <p14:tracePt t="107945" x="1889125" y="4154488"/>
          <p14:tracePt t="107947" x="1881188" y="4154488"/>
          <p14:tracePt t="107948" x="1865313" y="4154488"/>
          <p14:tracePt t="107950" x="1849438" y="4154488"/>
          <p14:tracePt t="107952" x="1833563" y="4146550"/>
          <p14:tracePt t="107954" x="1825625" y="4146550"/>
          <p14:tracePt t="107956" x="1809750" y="4146550"/>
          <p14:tracePt t="107958" x="1793875" y="4146550"/>
          <p14:tracePt t="107961" x="1778000" y="4146550"/>
          <p14:tracePt t="107963" x="1762125" y="4138613"/>
          <p14:tracePt t="107964" x="1746250" y="4138613"/>
          <p14:tracePt t="107967" x="1730375" y="4138613"/>
          <p14:tracePt t="107968" x="1714500" y="4138613"/>
          <p14:tracePt t="107970" x="1690688" y="4138613"/>
          <p14:tracePt t="107972" x="1674813" y="4130675"/>
          <p14:tracePt t="107974" x="1658938" y="4130675"/>
          <p14:tracePt t="107977" x="1643063" y="4130675"/>
          <p14:tracePt t="107979" x="1619250" y="4130675"/>
          <p14:tracePt t="107981" x="1603375" y="4130675"/>
          <p14:tracePt t="107982" x="1579563" y="4130675"/>
          <p14:tracePt t="107984" x="1562100" y="4130675"/>
          <p14:tracePt t="107986" x="1538288" y="4122738"/>
          <p14:tracePt t="107988" x="1522413" y="4122738"/>
          <p14:tracePt t="107991" x="1506538" y="4122738"/>
          <p14:tracePt t="107992" x="1482725" y="4122738"/>
          <p14:tracePt t="107995" x="1466850" y="4122738"/>
          <p14:tracePt t="107997" x="1443038" y="4122738"/>
          <p14:tracePt t="107999" x="1419225" y="4122738"/>
          <p14:tracePt t="108000" x="1403350" y="4122738"/>
          <p14:tracePt t="108003" x="1379538" y="4122738"/>
          <p14:tracePt t="108005" x="1363663" y="4122738"/>
          <p14:tracePt t="108006" x="1339850" y="4122738"/>
          <p14:tracePt t="108008" x="1323975" y="4122738"/>
          <p14:tracePt t="108011" x="1300163" y="4114800"/>
          <p14:tracePt t="108013" x="1284288" y="4114800"/>
          <p14:tracePt t="108014" x="1260475" y="4122738"/>
          <p14:tracePt t="108016" x="1244600" y="4122738"/>
          <p14:tracePt t="108018" x="1228725" y="4122738"/>
          <p14:tracePt t="108020" x="1211263" y="4122738"/>
          <p14:tracePt t="108022" x="1187450" y="4122738"/>
          <p14:tracePt t="108024" x="1171575" y="4122738"/>
          <p14:tracePt t="108027" x="1155700" y="4122738"/>
          <p14:tracePt t="108029" x="1139825" y="4122738"/>
          <p14:tracePt t="108031" x="1123950" y="4122738"/>
          <p14:tracePt t="108032" x="1108075" y="4122738"/>
          <p14:tracePt t="108035" x="1100138" y="4122738"/>
          <p14:tracePt t="108036" x="1084263" y="4122738"/>
          <p14:tracePt t="108038" x="1068388" y="4122738"/>
          <p14:tracePt t="108040" x="1060450" y="4122738"/>
          <p14:tracePt t="108042" x="1044575" y="4130675"/>
          <p14:tracePt t="108045" x="1028700" y="4130675"/>
          <p14:tracePt t="108046" x="1020763" y="4130675"/>
          <p14:tracePt t="108048" x="1004888" y="4130675"/>
          <p14:tracePt t="108050" x="996950" y="4130675"/>
          <p14:tracePt t="108052" x="981075" y="4130675"/>
          <p14:tracePt t="108054" x="965200" y="4130675"/>
          <p14:tracePt t="108056" x="957263" y="4130675"/>
          <p14:tracePt t="108058" x="941388" y="4130675"/>
          <p14:tracePt t="108061" x="933450" y="4130675"/>
          <p14:tracePt t="108062" x="925513" y="4130675"/>
          <p14:tracePt t="108064" x="909638" y="4130675"/>
          <p14:tracePt t="108066" x="901700" y="4130675"/>
          <p14:tracePt t="108068" x="885825" y="4130675"/>
          <p14:tracePt t="108070" x="877888" y="4130675"/>
          <p14:tracePt t="108072" x="868363" y="4122738"/>
          <p14:tracePt t="108074" x="852488" y="4122738"/>
          <p14:tracePt t="108076" x="844550" y="4122738"/>
          <p14:tracePt t="108079" x="836613" y="4122738"/>
          <p14:tracePt t="108080" x="828675" y="4122738"/>
          <p14:tracePt t="108082" x="812800" y="4122738"/>
          <p14:tracePt t="108084" x="804863" y="4122738"/>
          <p14:tracePt t="108086" x="796925" y="4122738"/>
          <p14:tracePt t="108088" x="788988" y="4122738"/>
          <p14:tracePt t="108090" x="781050" y="4122738"/>
          <p14:tracePt t="108092" x="773113" y="4122738"/>
          <p14:tracePt t="108095" x="765175" y="4122738"/>
          <p14:tracePt t="108096" x="757238" y="4122738"/>
          <p14:tracePt t="108099" x="749300" y="4122738"/>
          <p14:tracePt t="108100" x="741363" y="4122738"/>
          <p14:tracePt t="108102" x="725488" y="4122738"/>
          <p14:tracePt t="108104" x="717550" y="4122738"/>
          <p14:tracePt t="108106" x="709613" y="4122738"/>
          <p14:tracePt t="108108" x="701675" y="4122738"/>
          <p14:tracePt t="108111" x="693738" y="4122738"/>
          <p14:tracePt t="108112" x="685800" y="4122738"/>
          <p14:tracePt t="108114" x="677863" y="4122738"/>
          <p14:tracePt t="108116" x="669925" y="4122738"/>
          <p14:tracePt t="108118" x="661988" y="4122738"/>
          <p14:tracePt t="108120" x="654050" y="4122738"/>
          <p14:tracePt t="108122" x="646113" y="4122738"/>
          <p14:tracePt t="108124" x="638175" y="4122738"/>
          <p14:tracePt t="108126" x="630238" y="4122738"/>
          <p14:tracePt t="108129" x="622300" y="4122738"/>
          <p14:tracePt t="108131" x="614363" y="4130675"/>
          <p14:tracePt t="108132" x="606425" y="4130675"/>
          <p14:tracePt t="108134" x="598488" y="4130675"/>
          <p14:tracePt t="108136" x="590550" y="4130675"/>
          <p14:tracePt t="108138" x="582613" y="4130675"/>
          <p14:tracePt t="108140" x="574675" y="4130675"/>
          <p14:tracePt t="108142" x="566738" y="4130675"/>
          <p14:tracePt t="108146" x="558800" y="4138613"/>
          <p14:tracePt t="108148" x="550863" y="4138613"/>
          <p14:tracePt t="108150" x="542925" y="4138613"/>
          <p14:tracePt t="108154" x="534988" y="4146550"/>
          <p14:tracePt t="108156" x="527050" y="4146550"/>
          <p14:tracePt t="108161" x="517525" y="4146550"/>
          <p14:tracePt t="108163" x="509588" y="4154488"/>
          <p14:tracePt t="108167" x="501650" y="4154488"/>
          <p14:tracePt t="108170" x="493713" y="4162425"/>
          <p14:tracePt t="108174" x="485775" y="4162425"/>
          <p14:tracePt t="108179" x="477838" y="4170363"/>
          <p14:tracePt t="108182" x="469900" y="4170363"/>
          <p14:tracePt t="108186" x="469900" y="4178300"/>
          <p14:tracePt t="108188" x="461963" y="4178300"/>
          <p14:tracePt t="108193" x="461963" y="4186238"/>
          <p14:tracePt t="108195" x="454025" y="4186238"/>
          <p14:tracePt t="108200" x="446088" y="4194175"/>
          <p14:tracePt t="108204" x="446088" y="4202113"/>
          <p14:tracePt t="108206" x="438150" y="4202113"/>
          <p14:tracePt t="108208" x="438150" y="4210050"/>
          <p14:tracePt t="108213" x="430213" y="4210050"/>
          <p14:tracePt t="108215" x="430213" y="4217988"/>
          <p14:tracePt t="108218" x="422275" y="4225925"/>
          <p14:tracePt t="108220" x="422275" y="4233863"/>
          <p14:tracePt t="108224" x="414338" y="4241800"/>
          <p14:tracePt t="108229" x="414338" y="4249738"/>
          <p14:tracePt t="108231" x="406400" y="4257675"/>
          <p14:tracePt t="108235" x="406400" y="4265613"/>
          <p14:tracePt t="108236" x="398463" y="4273550"/>
          <p14:tracePt t="108238" x="398463" y="4281488"/>
          <p14:tracePt t="108242" x="398463" y="4291013"/>
          <p14:tracePt t="108245" x="390525" y="4298950"/>
          <p14:tracePt t="108247" x="390525" y="4306888"/>
          <p14:tracePt t="108248" x="390525" y="4314825"/>
          <p14:tracePt t="108250" x="382588" y="4322763"/>
          <p14:tracePt t="108252" x="382588" y="4330700"/>
          <p14:tracePt t="108255" x="382588" y="4338638"/>
          <p14:tracePt t="108257" x="374650" y="4346575"/>
          <p14:tracePt t="108262" x="374650" y="4354513"/>
          <p14:tracePt t="108263" x="366713" y="4362450"/>
          <p14:tracePt t="108264" x="366713" y="4370388"/>
          <p14:tracePt t="108266" x="366713" y="4378325"/>
          <p14:tracePt t="108268" x="358775" y="4386263"/>
          <p14:tracePt t="108270" x="358775" y="4394200"/>
          <p14:tracePt t="108273" x="358775" y="4402138"/>
          <p14:tracePt t="108274" x="350838" y="4410075"/>
          <p14:tracePt t="108277" x="350838" y="4418013"/>
          <p14:tracePt t="108278" x="350838" y="4425950"/>
          <p14:tracePt t="108280" x="350838" y="4433888"/>
          <p14:tracePt t="108282" x="342900" y="4441825"/>
          <p14:tracePt t="108286" x="342900" y="4449763"/>
          <p14:tracePt t="108288" x="342900" y="4457700"/>
          <p14:tracePt t="108290" x="342900" y="4465638"/>
          <p14:tracePt t="108292" x="334963" y="4473575"/>
          <p14:tracePt t="108294" x="334963" y="4481513"/>
          <p14:tracePt t="108297" x="334963" y="4489450"/>
          <p14:tracePt t="108298" x="334963" y="4497388"/>
          <p14:tracePt t="108302" x="334963" y="4505325"/>
          <p14:tracePt t="108304" x="334963" y="4513263"/>
          <p14:tracePt t="108306" x="334963" y="4521200"/>
          <p14:tracePt t="108308" x="334963" y="4529138"/>
          <p14:tracePt t="108311" x="334963" y="4537075"/>
          <p14:tracePt t="108315" x="334963" y="4545013"/>
          <p14:tracePt t="108316" x="334963" y="4552950"/>
          <p14:tracePt t="108319" x="334963" y="4560888"/>
          <p14:tracePt t="108320" x="334963" y="4568825"/>
          <p14:tracePt t="108324" x="334963" y="4576763"/>
          <p14:tracePt t="108327" x="334963" y="4584700"/>
          <p14:tracePt t="108328" x="334963" y="4592638"/>
          <p14:tracePt t="108332" x="334963" y="4600575"/>
          <p14:tracePt t="108334" x="334963" y="4608513"/>
          <p14:tracePt t="108339" x="334963" y="4616450"/>
          <p14:tracePt t="108342" x="342900" y="4624388"/>
          <p14:tracePt t="108345" x="342900" y="4633913"/>
          <p14:tracePt t="108347" x="342900" y="4641850"/>
          <p14:tracePt t="108350" x="342900" y="4649788"/>
          <p14:tracePt t="108352" x="350838" y="4657725"/>
          <p14:tracePt t="108355" x="350838" y="4665663"/>
          <p14:tracePt t="108356" x="350838" y="4673600"/>
          <p14:tracePt t="108359" x="358775" y="4673600"/>
          <p14:tracePt t="108361" x="358775" y="4681538"/>
          <p14:tracePt t="108363" x="358775" y="4689475"/>
          <p14:tracePt t="108365" x="366713" y="4697413"/>
          <p14:tracePt t="108366" x="366713" y="4705350"/>
          <p14:tracePt t="108368" x="366713" y="4713288"/>
          <p14:tracePt t="108370" x="374650" y="4721225"/>
          <p14:tracePt t="108374" x="382588" y="4729163"/>
          <p14:tracePt t="108376" x="382588" y="4737100"/>
          <p14:tracePt t="108379" x="382588" y="4745038"/>
          <p14:tracePt t="108380" x="390525" y="4752975"/>
          <p14:tracePt t="108382" x="390525" y="4760913"/>
          <p14:tracePt t="108384" x="398463" y="4768850"/>
          <p14:tracePt t="108386" x="398463" y="4776788"/>
          <p14:tracePt t="108388" x="398463" y="4784725"/>
          <p14:tracePt t="108390" x="406400" y="4792663"/>
          <p14:tracePt t="108392" x="406400" y="4800600"/>
          <p14:tracePt t="108395" x="414338" y="4808538"/>
          <p14:tracePt t="108397" x="414338" y="4816475"/>
          <p14:tracePt t="108398" x="422275" y="4824413"/>
          <p14:tracePt t="108402" x="430213" y="4832350"/>
          <p14:tracePt t="108404" x="430213" y="4840288"/>
          <p14:tracePt t="108406" x="438150" y="4848225"/>
          <p14:tracePt t="108408" x="446088" y="4856163"/>
          <p14:tracePt t="108411" x="446088" y="4864100"/>
          <p14:tracePt t="108413" x="454025" y="4872038"/>
          <p14:tracePt t="108416" x="461963" y="4879975"/>
          <p14:tracePt t="108418" x="469900" y="4887913"/>
          <p14:tracePt t="108420" x="469900" y="4895850"/>
          <p14:tracePt t="108422" x="477838" y="4903788"/>
          <p14:tracePt t="108424" x="485775" y="4911725"/>
          <p14:tracePt t="108427" x="485775" y="4919663"/>
          <p14:tracePt t="108428" x="493713" y="4927600"/>
          <p14:tracePt t="108431" x="501650" y="4927600"/>
          <p14:tracePt t="108433" x="509588" y="4935538"/>
          <p14:tracePt t="108434" x="509588" y="4943475"/>
          <p14:tracePt t="108436" x="517525" y="4951413"/>
          <p14:tracePt t="108438" x="527050" y="4959350"/>
          <p14:tracePt t="108440" x="534988" y="4967288"/>
          <p14:tracePt t="108442" x="542925" y="4967288"/>
          <p14:tracePt t="108444" x="550863" y="4976813"/>
          <p14:tracePt t="108447" x="558800" y="4984750"/>
          <p14:tracePt t="108449" x="566738" y="4992688"/>
          <p14:tracePt t="108450" x="574675" y="5000625"/>
          <p14:tracePt t="108452" x="582613" y="5008563"/>
          <p14:tracePt t="108454" x="598488" y="5016500"/>
          <p14:tracePt t="108457" x="606425" y="5024438"/>
          <p14:tracePt t="108459" x="614363" y="5032375"/>
          <p14:tracePt t="108461" x="622300" y="5040313"/>
          <p14:tracePt t="108463" x="638175" y="5048250"/>
          <p14:tracePt t="108466" x="646113" y="5056188"/>
          <p14:tracePt t="108467" x="654050" y="5064125"/>
          <p14:tracePt t="108468" x="669925" y="5072063"/>
          <p14:tracePt t="108470" x="677863" y="5080000"/>
          <p14:tracePt t="108472" x="685800" y="5087938"/>
          <p14:tracePt t="108474" x="701675" y="5095875"/>
          <p14:tracePt t="108476" x="709613" y="5103813"/>
          <p14:tracePt t="108479" x="725488" y="5111750"/>
          <p14:tracePt t="108481" x="733425" y="5111750"/>
          <p14:tracePt t="108483" x="749300" y="5119688"/>
          <p14:tracePt t="108484" x="757238" y="5127625"/>
          <p14:tracePt t="108486" x="773113" y="5135563"/>
          <p14:tracePt t="108488" x="781050" y="5143500"/>
          <p14:tracePt t="108490" x="796925" y="5151438"/>
          <p14:tracePt t="108492" x="804863" y="5159375"/>
          <p14:tracePt t="108494" x="820738" y="5167313"/>
          <p14:tracePt t="108497" x="828675" y="5175250"/>
          <p14:tracePt t="108499" x="844550" y="5175250"/>
          <p14:tracePt t="108501" x="852488" y="5183188"/>
          <p14:tracePt t="108502" x="868363" y="5191125"/>
          <p14:tracePt t="108504" x="877888" y="5199063"/>
          <p14:tracePt t="108507" x="893763" y="5199063"/>
          <p14:tracePt t="108508" x="909638" y="5207000"/>
          <p14:tracePt t="108512" x="917575" y="5214938"/>
          <p14:tracePt t="108512" x="933450" y="5222875"/>
          <p14:tracePt t="108514" x="941388" y="5222875"/>
          <p14:tracePt t="108516" x="957263" y="5230813"/>
          <p14:tracePt t="108518" x="965200" y="5238750"/>
          <p14:tracePt t="108520" x="981075" y="5238750"/>
          <p14:tracePt t="108523" x="989013" y="5246688"/>
          <p14:tracePt t="108524" x="1004888" y="5254625"/>
          <p14:tracePt t="108526" x="1012825" y="5262563"/>
          <p14:tracePt t="108528" x="1028700" y="5262563"/>
          <p14:tracePt t="108531" x="1036638" y="5270500"/>
          <p14:tracePt t="108532" x="1052513" y="5278438"/>
          <p14:tracePt t="108535" x="1060450" y="5278438"/>
          <p14:tracePt t="108536" x="1076325" y="5286375"/>
          <p14:tracePt t="108538" x="1084263" y="5294313"/>
          <p14:tracePt t="108540" x="1100138" y="5294313"/>
          <p14:tracePt t="108542" x="1108075" y="5302250"/>
          <p14:tracePt t="108545" x="1116013" y="5310188"/>
          <p14:tracePt t="108547" x="1123950" y="5310188"/>
          <p14:tracePt t="108548" x="1139825" y="5319713"/>
          <p14:tracePt t="108550" x="1147763" y="5319713"/>
          <p14:tracePt t="108552" x="1155700" y="5327650"/>
          <p14:tracePt t="108554" x="1163638" y="5327650"/>
          <p14:tracePt t="108556" x="1179513" y="5335588"/>
          <p14:tracePt t="108559" x="1187450" y="5335588"/>
          <p14:tracePt t="108561" x="1195388" y="5343525"/>
          <p14:tracePt t="108563" x="1203325" y="5343525"/>
          <p14:tracePt t="108564" x="1211263" y="5343525"/>
          <p14:tracePt t="108566" x="1220788" y="5351463"/>
          <p14:tracePt t="108569" x="1228725" y="5351463"/>
          <p14:tracePt t="108570" x="1236663" y="5359400"/>
          <p14:tracePt t="108574" x="1244600" y="5359400"/>
          <p14:tracePt t="108576" x="1252538" y="5367338"/>
          <p14:tracePt t="108581" x="1260475" y="5367338"/>
          <p14:tracePt t="108582" x="1268413" y="5367338"/>
          <p14:tracePt t="108586" x="1276350" y="5375275"/>
          <p14:tracePt t="108592" x="1284288" y="5375275"/>
          <p14:tracePt t="108603" x="1292225" y="5375275"/>
          <p14:tracePt t="108695" x="1284288" y="5375275"/>
          <p14:tracePt t="108705" x="1292225" y="5375275"/>
          <p14:tracePt t="108747" x="1292225" y="5367338"/>
          <p14:tracePt t="108760" x="1300163" y="5367338"/>
          <p14:tracePt t="108764" x="1292225" y="5359400"/>
          <p14:tracePt t="108767" x="1292225" y="5351463"/>
          <p14:tracePt t="108769" x="1284288" y="5351463"/>
          <p14:tracePt t="108775" x="1276350" y="5351463"/>
          <p14:tracePt t="108805" x="1268413" y="5351463"/>
          <p14:tracePt t="110269" x="1276350" y="5343525"/>
          <p14:tracePt t="110273" x="1284288" y="5335588"/>
          <p14:tracePt t="110276" x="1284288" y="5327650"/>
          <p14:tracePt t="110281" x="1300163" y="5310188"/>
          <p14:tracePt t="110283" x="1308100" y="5302250"/>
          <p14:tracePt t="110285" x="1316038" y="5294313"/>
          <p14:tracePt t="110287" x="1316038" y="5286375"/>
          <p14:tracePt t="110289" x="1323975" y="5278438"/>
          <p14:tracePt t="110291" x="1331913" y="5270500"/>
          <p14:tracePt t="110293" x="1339850" y="5262563"/>
          <p14:tracePt t="110296" x="1347788" y="5254625"/>
          <p14:tracePt t="110297" x="1347788" y="5246688"/>
          <p14:tracePt t="110299" x="1355725" y="5246688"/>
          <p14:tracePt t="110301" x="1363663" y="5238750"/>
          <p14:tracePt t="110303" x="1371600" y="5230813"/>
          <p14:tracePt t="110305" x="1379538" y="5222875"/>
          <p14:tracePt t="110307" x="1387475" y="5214938"/>
          <p14:tracePt t="110309" x="1395413" y="5207000"/>
          <p14:tracePt t="110313" x="1403350" y="5199063"/>
          <p14:tracePt t="110315" x="1411288" y="5191125"/>
          <p14:tracePt t="110320" x="1427163" y="5183188"/>
          <p14:tracePt t="110321" x="1427163" y="5175250"/>
          <p14:tracePt t="110323" x="1435100" y="5167313"/>
          <p14:tracePt t="110325" x="1443038" y="5167313"/>
          <p14:tracePt t="110327" x="1443038" y="5159375"/>
          <p14:tracePt t="110331" x="1450975" y="5159375"/>
          <p14:tracePt t="110331" x="1458913" y="5151438"/>
          <p14:tracePt t="110335" x="1466850" y="5143500"/>
          <p14:tracePt t="110339" x="1474788" y="5135563"/>
          <p14:tracePt t="110343" x="1482725" y="5127625"/>
          <p14:tracePt t="110349" x="1490663" y="5127625"/>
          <p14:tracePt t="110351" x="1498600" y="5119688"/>
          <p14:tracePt t="110353" x="1498600" y="5111750"/>
          <p14:tracePt t="110355" x="1506538" y="5103813"/>
          <p14:tracePt t="110359" x="1514475" y="5095875"/>
          <p14:tracePt t="110363" x="1522413" y="5087938"/>
          <p14:tracePt t="110367" x="1530350" y="5080000"/>
          <p14:tracePt t="110371" x="1538288" y="5072063"/>
          <p14:tracePt t="110375" x="1546225" y="5064125"/>
          <p14:tracePt t="110379" x="1546225" y="5056188"/>
          <p14:tracePt t="110383" x="1554163" y="5048250"/>
          <p14:tracePt t="110387" x="1562100" y="5048250"/>
          <p14:tracePt t="110389" x="1562100" y="5040313"/>
          <p14:tracePt t="110393" x="1571625" y="5032375"/>
          <p14:tracePt t="110398" x="1571625" y="5024438"/>
          <p14:tracePt t="110401" x="1579563" y="5016500"/>
          <p14:tracePt t="110405" x="1579563" y="5008563"/>
          <p14:tracePt t="110409" x="1579563" y="5000625"/>
          <p14:tracePt t="110413" x="1587500" y="4992688"/>
          <p14:tracePt t="110417" x="1587500" y="4984750"/>
          <p14:tracePt t="110421" x="1595438" y="4976813"/>
          <p14:tracePt t="110427" x="1595438" y="4967288"/>
          <p14:tracePt t="110431" x="1595438" y="4959350"/>
          <p14:tracePt t="110435" x="1603375" y="4951413"/>
          <p14:tracePt t="110441" x="1603375" y="4943475"/>
          <p14:tracePt t="110446" x="1603375" y="4935538"/>
          <p14:tracePt t="110449" x="1603375" y="4927600"/>
          <p14:tracePt t="110455" x="1603375" y="4919663"/>
          <p14:tracePt t="110459" x="1603375" y="4911725"/>
          <p14:tracePt t="110465" x="1603375" y="4903788"/>
          <p14:tracePt t="110529" x="1595438" y="4903788"/>
          <p14:tracePt t="110537" x="1587500" y="4903788"/>
          <p14:tracePt t="110539" x="1587500" y="4911725"/>
          <p14:tracePt t="110541" x="1579563" y="4911725"/>
          <p14:tracePt t="110543" x="1571625" y="4911725"/>
          <p14:tracePt t="110547" x="1562100" y="4919663"/>
          <p14:tracePt t="110549" x="1554163" y="4927600"/>
          <p14:tracePt t="110551" x="1546225" y="4927600"/>
          <p14:tracePt t="110553" x="1538288" y="4935538"/>
          <p14:tracePt t="110557" x="1530350" y="4943475"/>
          <p14:tracePt t="110559" x="1522413" y="4943475"/>
          <p14:tracePt t="110563" x="1506538" y="4959350"/>
          <p14:tracePt t="110567" x="1498600" y="4967288"/>
          <p14:tracePt t="110569" x="1490663" y="4967288"/>
          <p14:tracePt t="110571" x="1482725" y="4976813"/>
          <p14:tracePt t="110573" x="1474788" y="4984750"/>
          <p14:tracePt t="110577" x="1466850" y="4992688"/>
          <p14:tracePt t="110580" x="1458913" y="5000625"/>
          <p14:tracePt t="110581" x="1450975" y="5000625"/>
          <p14:tracePt t="110584" x="1443038" y="5008563"/>
          <p14:tracePt t="110585" x="1443038" y="5016500"/>
          <p14:tracePt t="110587" x="1435100" y="5016500"/>
          <p14:tracePt t="110589" x="1427163" y="5024438"/>
          <p14:tracePt t="110591" x="1419225" y="5032375"/>
          <p14:tracePt t="110593" x="1411288" y="5032375"/>
          <p14:tracePt t="110596" x="1403350" y="5040313"/>
          <p14:tracePt t="110597" x="1395413" y="5048250"/>
          <p14:tracePt t="110599" x="1387475" y="5048250"/>
          <p14:tracePt t="110603" x="1363663" y="5064125"/>
          <p14:tracePt t="110605" x="1355725" y="5072063"/>
          <p14:tracePt t="110607" x="1347788" y="5072063"/>
          <p14:tracePt t="110609" x="1339850" y="5080000"/>
          <p14:tracePt t="110613" x="1316038" y="5087938"/>
          <p14:tracePt t="110618" x="1300163" y="5103813"/>
          <p14:tracePt t="110619" x="1292225" y="5103813"/>
          <p14:tracePt t="110622" x="1276350" y="5111750"/>
          <p14:tracePt t="110623" x="1268413" y="5119688"/>
          <p14:tracePt t="110625" x="1260475" y="5119688"/>
          <p14:tracePt t="110627" x="1252538" y="5127625"/>
          <p14:tracePt t="110629" x="1236663" y="5135563"/>
          <p14:tracePt t="110631" x="1228725" y="5135563"/>
          <p14:tracePt t="110633" x="1220788" y="5143500"/>
          <p14:tracePt t="110635" x="1211263" y="5151438"/>
          <p14:tracePt t="110637" x="1195388" y="5151438"/>
          <p14:tracePt t="110639" x="1187450" y="5159375"/>
          <p14:tracePt t="110641" x="1179513" y="5159375"/>
          <p14:tracePt t="110643" x="1171575" y="5167313"/>
          <p14:tracePt t="110645" x="1163638" y="5167313"/>
          <p14:tracePt t="110648" x="1147763" y="5175250"/>
          <p14:tracePt t="110649" x="1139825" y="5183188"/>
          <p14:tracePt t="110651" x="1131888" y="5183188"/>
          <p14:tracePt t="110653" x="1123950" y="5191125"/>
          <p14:tracePt t="110655" x="1116013" y="5191125"/>
          <p14:tracePt t="110657" x="1108075" y="5199063"/>
          <p14:tracePt t="110659" x="1100138" y="5207000"/>
          <p14:tracePt t="110661" x="1092200" y="5207000"/>
          <p14:tracePt t="110663" x="1084263" y="5214938"/>
          <p14:tracePt t="110665" x="1076325" y="5214938"/>
          <p14:tracePt t="110667" x="1068388" y="5222875"/>
          <p14:tracePt t="110671" x="1060450" y="5230813"/>
          <p14:tracePt t="110673" x="1052513" y="5230813"/>
          <p14:tracePt t="110675" x="1044575" y="5238750"/>
          <p14:tracePt t="110679" x="1036638" y="5238750"/>
          <p14:tracePt t="110681" x="1036638" y="5246688"/>
          <p14:tracePt t="110683" x="1028700" y="5246688"/>
          <p14:tracePt t="110687" x="1020763" y="5254625"/>
          <p14:tracePt t="110695" x="1012825" y="5262563"/>
          <p14:tracePt t="110791" x="1020763" y="5262563"/>
          <p14:tracePt t="110801" x="1020763" y="5254625"/>
          <p14:tracePt t="110809" x="1028700" y="5254625"/>
          <p14:tracePt t="110817" x="1036638" y="5246688"/>
          <p14:tracePt t="110823" x="1044575" y="5246688"/>
          <p14:tracePt t="110825" x="1044575" y="5238750"/>
          <p14:tracePt t="110830" x="1052513" y="5238750"/>
          <p14:tracePt t="110831" x="1052513" y="5230813"/>
          <p14:tracePt t="110835" x="1060450" y="5222875"/>
          <p14:tracePt t="110841" x="1068388" y="5214938"/>
          <p14:tracePt t="110846" x="1076325" y="5207000"/>
          <p14:tracePt t="110849" x="1076325" y="5199063"/>
          <p14:tracePt t="110851" x="1084263" y="5199063"/>
          <p14:tracePt t="110853" x="1084263" y="5191125"/>
          <p14:tracePt t="110855" x="1092200" y="5183188"/>
          <p14:tracePt t="110859" x="1100138" y="5175250"/>
          <p14:tracePt t="110863" x="1108075" y="5167313"/>
          <p14:tracePt t="110867" x="1116013" y="5151438"/>
          <p14:tracePt t="110869" x="1123950" y="5143500"/>
          <p14:tracePt t="110871" x="1131888" y="5143500"/>
          <p14:tracePt t="110873" x="1131888" y="5135563"/>
          <p14:tracePt t="110875" x="1139825" y="5127625"/>
          <p14:tracePt t="110877" x="1147763" y="5119688"/>
          <p14:tracePt t="110879" x="1147763" y="5111750"/>
          <p14:tracePt t="110881" x="1155700" y="5103813"/>
          <p14:tracePt t="110886" x="1163638" y="5087938"/>
          <p14:tracePt t="110889" x="1171575" y="5072063"/>
          <p14:tracePt t="110900" x="1195388" y="5040313"/>
          <p14:tracePt t="110903" x="1203325" y="5024438"/>
          <p14:tracePt t="110905" x="1203325" y="5016500"/>
          <p14:tracePt t="110909" x="1211263" y="5008563"/>
          <p14:tracePt t="110913" x="1211263" y="4992688"/>
          <p14:tracePt t="110916" x="1220788" y="4992688"/>
          <p14:tracePt t="110917" x="1220788" y="4984750"/>
          <p14:tracePt t="110920" x="1220788" y="4976813"/>
          <p14:tracePt t="110923" x="1228725" y="4967288"/>
          <p14:tracePt t="110925" x="1228725" y="4959350"/>
          <p14:tracePt t="110929" x="1228725" y="4951413"/>
          <p14:tracePt t="110933" x="1228725" y="4943475"/>
          <p14:tracePt t="110937" x="1228725" y="4935538"/>
          <p14:tracePt t="110939" x="1236663" y="4935538"/>
          <p14:tracePt t="110943" x="1236663" y="4927600"/>
          <p14:tracePt t="110947" x="1236663" y="4919663"/>
          <p14:tracePt t="110957" x="1236663" y="4911725"/>
          <p14:tracePt t="110967" x="1228725" y="4911725"/>
          <p14:tracePt t="111071" x="1228725" y="4919663"/>
          <p14:tracePt t="111079" x="1220788" y="4927600"/>
          <p14:tracePt t="111085" x="1220788" y="4935538"/>
          <p14:tracePt t="111087" x="1211263" y="4935538"/>
          <p14:tracePt t="111091" x="1211263" y="4943475"/>
          <p14:tracePt t="111097" x="1203325" y="4951413"/>
          <p14:tracePt t="111133" x="1211263" y="4951413"/>
          <p14:tracePt t="111157" x="1220788" y="4951413"/>
          <p14:tracePt t="111161" x="1228725" y="4943475"/>
          <p14:tracePt t="111165" x="1236663" y="4943475"/>
          <p14:tracePt t="111167" x="1244600" y="4943475"/>
          <p14:tracePt t="111169" x="1252538" y="4935538"/>
          <p14:tracePt t="111171" x="1260475" y="4935538"/>
          <p14:tracePt t="111173" x="1268413" y="4935538"/>
          <p14:tracePt t="111175" x="1276350" y="4927600"/>
          <p14:tracePt t="111177" x="1284288" y="4927600"/>
          <p14:tracePt t="111180" x="1292225" y="4919663"/>
          <p14:tracePt t="111182" x="1300163" y="4919663"/>
          <p14:tracePt t="111185" x="1316038" y="4911725"/>
          <p14:tracePt t="111187" x="1323975" y="4903788"/>
          <p14:tracePt t="111189" x="1339850" y="4895850"/>
          <p14:tracePt t="111191" x="1347788" y="4895850"/>
          <p14:tracePt t="111193" x="1355725" y="4887913"/>
          <p14:tracePt t="111196" x="1371600" y="4879975"/>
          <p14:tracePt t="111197" x="1379538" y="4879975"/>
          <p14:tracePt t="111201" x="1387475" y="4872038"/>
          <p14:tracePt t="111203" x="1411288" y="4856163"/>
          <p14:tracePt t="111205" x="1427163" y="4848225"/>
          <p14:tracePt t="111207" x="1443038" y="4848225"/>
          <p14:tracePt t="111209" x="1450975" y="4840288"/>
          <p14:tracePt t="111213" x="1482725" y="4824413"/>
          <p14:tracePt t="111219" x="1522413" y="4808538"/>
          <p14:tracePt t="111221" x="1530350" y="4792663"/>
          <p14:tracePt t="111223" x="1546225" y="4784725"/>
          <p14:tracePt t="111225" x="1562100" y="4776788"/>
          <p14:tracePt t="111227" x="1579563" y="4768850"/>
          <p14:tracePt t="111229" x="1595438" y="4760913"/>
          <p14:tracePt t="111236" x="1635125" y="4729163"/>
          <p14:tracePt t="111237" x="1651000" y="4721225"/>
          <p14:tracePt t="111239" x="1666875" y="4713288"/>
          <p14:tracePt t="111241" x="1682750" y="4705350"/>
          <p14:tracePt t="111243" x="1698625" y="4697413"/>
          <p14:tracePt t="111246" x="1714500" y="4689475"/>
          <p14:tracePt t="111251" x="1754188" y="4665663"/>
          <p14:tracePt t="111253" x="1785938" y="4649788"/>
          <p14:tracePt t="111255" x="1801813" y="4633913"/>
          <p14:tracePt t="111257" x="1817688" y="4624388"/>
          <p14:tracePt t="111259" x="1833563" y="4616450"/>
          <p14:tracePt t="111264" x="1873250" y="4592638"/>
          <p14:tracePt t="111266" x="1889125" y="4584700"/>
          <p14:tracePt t="111269" x="1922463" y="4560888"/>
          <p14:tracePt t="111271" x="1938338" y="4552950"/>
          <p14:tracePt t="111273" x="1954213" y="4537075"/>
          <p14:tracePt t="111275" x="1970088" y="4529138"/>
          <p14:tracePt t="111277" x="1978025" y="4513263"/>
          <p14:tracePt t="111281" x="1993900" y="4505325"/>
          <p14:tracePt t="111281" x="2009775" y="4497388"/>
          <p14:tracePt t="111285" x="2041525" y="4473575"/>
          <p14:tracePt t="111287" x="2049463" y="4457700"/>
          <p14:tracePt t="111289" x="2065338" y="4449763"/>
          <p14:tracePt t="111291" x="2073275" y="4433888"/>
          <p14:tracePt t="111293" x="2089150" y="4425950"/>
          <p14:tracePt t="111296" x="2097088" y="4410075"/>
          <p14:tracePt t="111297" x="2105025" y="4402138"/>
          <p14:tracePt t="111299" x="2120900" y="4394200"/>
          <p14:tracePt t="111303" x="2136775" y="4370388"/>
          <p14:tracePt t="111305" x="2144713" y="4354513"/>
          <p14:tracePt t="111307" x="2152650" y="4346575"/>
          <p14:tracePt t="111309" x="2152650" y="4330700"/>
          <p14:tracePt t="111313" x="2168525" y="4314825"/>
          <p14:tracePt t="111317" x="2184400" y="4291013"/>
          <p14:tracePt t="111320" x="2184400" y="4273550"/>
          <p14:tracePt t="111321" x="2192338" y="4265613"/>
          <p14:tracePt t="111323" x="2192338" y="4249738"/>
          <p14:tracePt t="111325" x="2192338" y="4233863"/>
          <p14:tracePt t="111327" x="2200275" y="4225925"/>
          <p14:tracePt t="111330" x="2200275" y="4210050"/>
          <p14:tracePt t="111331" x="2200275" y="4202113"/>
          <p14:tracePt t="111335" x="2200275" y="4186238"/>
          <p14:tracePt t="111337" x="2208213" y="4162425"/>
          <p14:tracePt t="111340" x="2208213" y="4146550"/>
          <p14:tracePt t="111341" x="2208213" y="4130675"/>
          <p14:tracePt t="111343" x="2208213" y="4114800"/>
          <p14:tracePt t="111346" x="2208213" y="4098925"/>
          <p14:tracePt t="111348" x="2208213" y="4083050"/>
          <p14:tracePt t="111350" x="2208213" y="4067175"/>
          <p14:tracePt t="111351" x="2208213" y="4051300"/>
          <p14:tracePt t="111353" x="2200275" y="4035425"/>
          <p14:tracePt t="111355" x="2200275" y="4019550"/>
          <p14:tracePt t="111357" x="2200275" y="4003675"/>
          <p14:tracePt t="111359" x="2200275" y="3987800"/>
          <p14:tracePt t="111363" x="2192338" y="3956050"/>
          <p14:tracePt t="111365" x="2192338" y="3938588"/>
          <p14:tracePt t="111367" x="2192338" y="3922713"/>
          <p14:tracePt t="111369" x="2192338" y="3906838"/>
          <p14:tracePt t="111371" x="2184400" y="3890963"/>
          <p14:tracePt t="111373" x="2184400" y="3875088"/>
          <p14:tracePt t="111375" x="2184400" y="3859213"/>
          <p14:tracePt t="111377" x="2176463" y="3851275"/>
          <p14:tracePt t="111379" x="2176463" y="3835400"/>
          <p14:tracePt t="111383" x="2168525" y="3803650"/>
          <p14:tracePt t="111385" x="2168525" y="3795713"/>
          <p14:tracePt t="111387" x="2168525" y="3779838"/>
          <p14:tracePt t="111389" x="2160588" y="3771900"/>
          <p14:tracePt t="111391" x="2160588" y="3756025"/>
          <p14:tracePt t="111393" x="2160588" y="3740150"/>
          <p14:tracePt t="111396" x="2152650" y="3732213"/>
          <p14:tracePt t="111398" x="2152650" y="3724275"/>
          <p14:tracePt t="111399" x="2152650" y="3708400"/>
          <p14:tracePt t="111401" x="2152650" y="3700463"/>
          <p14:tracePt t="111403" x="2152650" y="3684588"/>
          <p14:tracePt t="111405" x="2144713" y="3676650"/>
          <p14:tracePt t="111407" x="2144713" y="3660775"/>
          <p14:tracePt t="111409" x="2144713" y="3652838"/>
          <p14:tracePt t="111413" x="2136775" y="3629025"/>
          <p14:tracePt t="111415" x="2136775" y="3621088"/>
          <p14:tracePt t="111417" x="2128838" y="3613150"/>
          <p14:tracePt t="111419" x="2128838" y="3605213"/>
          <p14:tracePt t="111421" x="2128838" y="3587750"/>
          <p14:tracePt t="111423" x="2120900" y="3571875"/>
          <p14:tracePt t="111425" x="2120900" y="3563938"/>
          <p14:tracePt t="111427" x="2120900" y="3548063"/>
          <p14:tracePt t="111430" x="2112963" y="3532188"/>
          <p14:tracePt t="111432" x="2112963" y="3516313"/>
          <p14:tracePt t="111435" x="2105025" y="3492500"/>
          <p14:tracePt t="111437" x="2105025" y="3476625"/>
          <p14:tracePt t="111439" x="2105025" y="3460750"/>
          <p14:tracePt t="111441" x="2097088" y="3444875"/>
          <p14:tracePt t="111443" x="2097088" y="3429000"/>
          <p14:tracePt t="111446" x="2097088" y="3413125"/>
          <p14:tracePt t="111448" x="2097088" y="3405188"/>
          <p14:tracePt t="111452" x="2089150" y="3373438"/>
          <p14:tracePt t="111453" x="2089150" y="3357563"/>
          <p14:tracePt t="111455" x="2089150" y="3341688"/>
          <p14:tracePt t="111457" x="2089150" y="3325813"/>
          <p14:tracePt t="111459" x="2081213" y="3309938"/>
          <p14:tracePt t="111464" x="2081213" y="3286125"/>
          <p14:tracePt t="111467" x="2073275" y="3252788"/>
          <p14:tracePt t="111471" x="2073275" y="3221038"/>
          <p14:tracePt t="111472" x="2073275" y="3205163"/>
          <p14:tracePt t="111474" x="2073275" y="3197225"/>
          <p14:tracePt t="111476" x="2073275" y="3181350"/>
          <p14:tracePt t="111479" x="2073275" y="3165475"/>
          <p14:tracePt t="111480" x="2073275" y="3157538"/>
          <p14:tracePt t="111482" x="2065338" y="3141663"/>
          <p14:tracePt t="111484" x="2065338" y="3133725"/>
          <p14:tracePt t="111486" x="2065338" y="3117850"/>
          <p14:tracePt t="111488" x="2065338" y="3109913"/>
          <p14:tracePt t="111490" x="2065338" y="3094038"/>
          <p14:tracePt t="111492" x="2065338" y="3086100"/>
          <p14:tracePt t="111495" x="2065338" y="3078163"/>
          <p14:tracePt t="111496" x="2065338" y="3070225"/>
          <p14:tracePt t="111498" x="2065338" y="3062288"/>
          <p14:tracePt t="111500" x="2065338" y="3054350"/>
          <p14:tracePt t="111502" x="2065338" y="3046413"/>
          <p14:tracePt t="111504" x="2065338" y="3038475"/>
          <p14:tracePt t="111506" x="2065338" y="3030538"/>
          <p14:tracePt t="111508" x="2065338" y="3022600"/>
          <p14:tracePt t="111513" x="2057400" y="3006725"/>
          <p14:tracePt t="111514" x="2057400" y="2998788"/>
          <p14:tracePt t="111516" x="2057400" y="2990850"/>
          <p14:tracePt t="111520" x="2057400" y="2982913"/>
          <p14:tracePt t="111522" x="2057400" y="2974975"/>
          <p14:tracePt t="111526" x="2049463" y="2967038"/>
          <p14:tracePt t="111531" x="2049463" y="2959100"/>
          <p14:tracePt t="111534" x="2049463" y="2951163"/>
          <p14:tracePt t="111540" x="2041525" y="2943225"/>
          <p14:tracePt t="111625" x="2041525" y="2951163"/>
          <p14:tracePt t="111630" x="2041525" y="2959100"/>
          <p14:tracePt t="111633" x="2041525" y="2967038"/>
          <p14:tracePt t="111638" x="2041525" y="2974975"/>
          <p14:tracePt t="111639" x="2041525" y="2982913"/>
          <p14:tracePt t="111644" x="2041525" y="2990850"/>
          <p14:tracePt t="111649" x="2041525" y="2998788"/>
          <p14:tracePt t="111655" x="2041525" y="3006725"/>
          <p14:tracePt t="111659" x="2041525" y="3014663"/>
          <p14:tracePt t="111665" x="2041525" y="3022600"/>
          <p14:tracePt t="111669" x="2041525" y="3030538"/>
          <p14:tracePt t="111673" x="2041525" y="3038475"/>
          <p14:tracePt t="111677" x="2041525" y="3046413"/>
          <p14:tracePt t="111680" x="2041525" y="3054350"/>
          <p14:tracePt t="111683" x="2041525" y="3062288"/>
          <p14:tracePt t="111685" x="2041525" y="3070225"/>
          <p14:tracePt t="111689" x="2041525" y="3078163"/>
          <p14:tracePt t="111691" x="2041525" y="3086100"/>
          <p14:tracePt t="111696" x="2041525" y="3094038"/>
          <p14:tracePt t="111697" x="2041525" y="3101975"/>
          <p14:tracePt t="111699" x="2041525" y="3109913"/>
          <p14:tracePt t="111703" x="2041525" y="3117850"/>
          <p14:tracePt t="111705" x="2041525" y="3125788"/>
          <p14:tracePt t="111707" x="2041525" y="3133725"/>
          <p14:tracePt t="111713" x="2041525" y="3149600"/>
          <p14:tracePt t="111716" x="2041525" y="3157538"/>
          <p14:tracePt t="111717" x="2041525" y="3165475"/>
          <p14:tracePt t="111721" x="2041525" y="3173413"/>
          <p14:tracePt t="111723" x="2049463" y="3181350"/>
          <p14:tracePt t="111725" x="2049463" y="3189288"/>
          <p14:tracePt t="111727" x="2049463" y="3197225"/>
          <p14:tracePt t="111731" x="2049463" y="3205163"/>
          <p14:tracePt t="111733" x="2049463" y="3213100"/>
          <p14:tracePt t="111735" x="2049463" y="3221038"/>
          <p14:tracePt t="111737" x="2049463" y="3228975"/>
          <p14:tracePt t="111741" x="2049463" y="3236913"/>
          <p14:tracePt t="111743" x="2049463" y="3244850"/>
          <p14:tracePt t="111746" x="2049463" y="3252788"/>
          <p14:tracePt t="111749" x="2049463" y="3270250"/>
          <p14:tracePt t="111753" x="2049463" y="3278188"/>
          <p14:tracePt t="111755" x="2049463" y="3286125"/>
          <p14:tracePt t="111757" x="2057400" y="3286125"/>
          <p14:tracePt t="111759" x="2057400" y="3294063"/>
          <p14:tracePt t="111763" x="2057400" y="3302000"/>
          <p14:tracePt t="111765" x="2057400" y="3309938"/>
          <p14:tracePt t="111769" x="2057400" y="3317875"/>
          <p14:tracePt t="111775" x="2057400" y="3325813"/>
          <p14:tracePt t="111782" x="2065338" y="3333750"/>
          <p14:tracePt t="111837" x="2073275" y="3325813"/>
          <p14:tracePt t="111843" x="2081213" y="3309938"/>
          <p14:tracePt t="111846" x="2081213" y="3302000"/>
          <p14:tracePt t="111850" x="2089150" y="3294063"/>
          <p14:tracePt t="111851" x="2089150" y="3286125"/>
          <p14:tracePt t="111853" x="2089150" y="3278188"/>
          <p14:tracePt t="111855" x="2097088" y="3270250"/>
          <p14:tracePt t="111857" x="2097088" y="3262313"/>
          <p14:tracePt t="111863" x="2097088" y="3244850"/>
          <p14:tracePt t="111865" x="2105025" y="3236913"/>
          <p14:tracePt t="111867" x="2105025" y="3228975"/>
          <p14:tracePt t="111871" x="2105025" y="3221038"/>
          <p14:tracePt t="111873" x="2105025" y="3213100"/>
          <p14:tracePt t="111875" x="2105025" y="3205163"/>
          <p14:tracePt t="111879" x="2105025" y="3197225"/>
          <p14:tracePt t="111882" x="2112963" y="3197225"/>
          <p14:tracePt t="111899" x="2105025" y="3157538"/>
          <p14:tracePt t="111903" x="2105025" y="3149600"/>
          <p14:tracePt t="111909" x="2105025" y="3141663"/>
          <p14:tracePt t="111915" x="2097088" y="3141663"/>
          <p14:tracePt t="111919" x="2097088" y="3133725"/>
          <p14:tracePt t="111931" x="2089150" y="3133725"/>
          <p14:tracePt t="111943" x="2081213" y="3133725"/>
          <p14:tracePt t="111949" x="2073275" y="3133725"/>
          <p14:tracePt t="111951" x="2065338" y="3133725"/>
          <p14:tracePt t="111955" x="2057400" y="3141663"/>
          <p14:tracePt t="111957" x="2049463" y="3141663"/>
          <p14:tracePt t="111963" x="2033588" y="3149600"/>
          <p14:tracePt t="111966" x="2025650" y="3149600"/>
          <p14:tracePt t="111967" x="2025650" y="3157538"/>
          <p14:tracePt t="111969" x="2017713" y="3157538"/>
          <p14:tracePt t="111971" x="2009775" y="3157538"/>
          <p14:tracePt t="111973" x="2001838" y="3157538"/>
          <p14:tracePt t="111975" x="2001838" y="3165475"/>
          <p14:tracePt t="111977" x="1993900" y="3165475"/>
          <p14:tracePt t="111980" x="1985963" y="3173413"/>
          <p14:tracePt t="111984" x="1978025" y="3181350"/>
          <p14:tracePt t="111985" x="1970088" y="3181350"/>
          <p14:tracePt t="111989" x="1962150" y="3189288"/>
          <p14:tracePt t="111993" x="1954213" y="3197225"/>
          <p14:tracePt t="111999" x="1946275" y="3205163"/>
          <p14:tracePt t="112003" x="1938338" y="3205163"/>
          <p14:tracePt t="112007" x="1938338" y="3213100"/>
          <p14:tracePt t="112045" x="1946275" y="3213100"/>
          <p14:tracePt t="112051" x="1954213" y="3221038"/>
          <p14:tracePt t="112055" x="1962150" y="3221038"/>
          <p14:tracePt t="112057" x="1970088" y="3221038"/>
          <p14:tracePt t="112059" x="1978025" y="3221038"/>
          <p14:tracePt t="112064" x="1993900" y="3221038"/>
          <p14:tracePt t="112065" x="2001838" y="3221038"/>
          <p14:tracePt t="112067" x="2009775" y="3221038"/>
          <p14:tracePt t="112069" x="2017713" y="3221038"/>
          <p14:tracePt t="112071" x="2025650" y="3221038"/>
          <p14:tracePt t="112073" x="2033588" y="3221038"/>
          <p14:tracePt t="112075" x="2041525" y="3221038"/>
          <p14:tracePt t="112077" x="2049463" y="3221038"/>
          <p14:tracePt t="112079" x="2057400" y="3221038"/>
          <p14:tracePt t="112081" x="2065338" y="3221038"/>
          <p14:tracePt t="112083" x="2073275" y="3221038"/>
          <p14:tracePt t="112085" x="2081213" y="3221038"/>
          <p14:tracePt t="112087" x="2089150" y="3221038"/>
          <p14:tracePt t="112089" x="2097088" y="3221038"/>
          <p14:tracePt t="112091" x="2105025" y="3221038"/>
          <p14:tracePt t="112096" x="2112963" y="3221038"/>
          <p14:tracePt t="112097" x="2120900" y="3221038"/>
          <p14:tracePt t="112101" x="2128838" y="3221038"/>
          <p14:tracePt t="112105" x="2136775" y="3221038"/>
          <p14:tracePt t="112109" x="2144713" y="3221038"/>
          <p14:tracePt t="112113" x="2152650" y="3221038"/>
          <p14:tracePt t="112121" x="2160588" y="3221038"/>
          <p14:tracePt t="112151" x="2160588" y="3228975"/>
          <p14:tracePt t="112162" x="2152650" y="3228975"/>
          <p14:tracePt t="112165" x="2144713" y="3228975"/>
          <p14:tracePt t="112167" x="2136775" y="3228975"/>
          <p14:tracePt t="112169" x="2128838" y="3228975"/>
          <p14:tracePt t="112171" x="2120900" y="3228975"/>
          <p14:tracePt t="112173" x="2112963" y="3228975"/>
          <p14:tracePt t="112175" x="2097088" y="3228975"/>
          <p14:tracePt t="112177" x="2089150" y="3236913"/>
          <p14:tracePt t="112179" x="2081213" y="3236913"/>
          <p14:tracePt t="112181" x="2073275" y="3236913"/>
          <p14:tracePt t="112183" x="2065338" y="3236913"/>
          <p14:tracePt t="112185" x="2057400" y="3236913"/>
          <p14:tracePt t="112187" x="2049463" y="3236913"/>
          <p14:tracePt t="112189" x="2041525" y="3236913"/>
          <p14:tracePt t="112191" x="2033588" y="3236913"/>
          <p14:tracePt t="112193" x="2025650" y="3236913"/>
          <p14:tracePt t="112197" x="2017713" y="3236913"/>
          <p14:tracePt t="112201" x="2009775" y="3236913"/>
          <p14:tracePt t="112205" x="2001838" y="3236913"/>
          <p14:tracePt t="112207" x="1993900" y="3236913"/>
          <p14:tracePt t="112217" x="1985963" y="3236913"/>
          <p14:tracePt t="112237" x="1993900" y="3236913"/>
          <p14:tracePt t="112255" x="2001838" y="3236913"/>
          <p14:tracePt t="112259" x="2009775" y="3244850"/>
          <p14:tracePt t="112264" x="2025650" y="3244850"/>
          <p14:tracePt t="112265" x="2033588" y="3244850"/>
          <p14:tracePt t="112267" x="2041525" y="3244850"/>
          <p14:tracePt t="112269" x="2049463" y="3244850"/>
          <p14:tracePt t="112271" x="2057400" y="3244850"/>
          <p14:tracePt t="112273" x="2065338" y="3252788"/>
          <p14:tracePt t="112275" x="2073275" y="3252788"/>
          <p14:tracePt t="112277" x="2081213" y="3252788"/>
          <p14:tracePt t="112282" x="2097088" y="3252788"/>
          <p14:tracePt t="112283" x="2105025" y="3252788"/>
          <p14:tracePt t="112285" x="2112963" y="3252788"/>
          <p14:tracePt t="112287" x="2120900" y="3252788"/>
          <p14:tracePt t="112289" x="2128838" y="3252788"/>
          <p14:tracePt t="112291" x="2136775" y="3262313"/>
          <p14:tracePt t="112293" x="2144713" y="3262313"/>
          <p14:tracePt t="112296" x="2152650" y="3262313"/>
          <p14:tracePt t="112298" x="2160588" y="3262313"/>
          <p14:tracePt t="112301" x="2168525" y="3270250"/>
          <p14:tracePt t="112303" x="2176463" y="3270250"/>
          <p14:tracePt t="112307" x="2184400" y="3270250"/>
          <p14:tracePt t="112313" x="2192338" y="3278188"/>
          <p14:tracePt t="112325" x="2192338" y="3286125"/>
          <p14:tracePt t="112349" x="2192338" y="3294063"/>
          <p14:tracePt t="112353" x="2184400" y="3294063"/>
          <p14:tracePt t="112355" x="2184400" y="3302000"/>
          <p14:tracePt t="112357" x="2176463" y="3309938"/>
          <p14:tracePt t="112364" x="2168525" y="3325813"/>
          <p14:tracePt t="112365" x="2160588" y="3333750"/>
          <p14:tracePt t="112367" x="2152650" y="3333750"/>
          <p14:tracePt t="112369" x="2152650" y="3341688"/>
          <p14:tracePt t="112371" x="2144713" y="3349625"/>
          <p14:tracePt t="112373" x="2136775" y="3357563"/>
          <p14:tracePt t="112375" x="2128838" y="3365500"/>
          <p14:tracePt t="112377" x="2120900" y="3373438"/>
          <p14:tracePt t="112379" x="2112963" y="3389313"/>
          <p14:tracePt t="112382" x="2105025" y="3397250"/>
          <p14:tracePt t="112385" x="2089150" y="3413125"/>
          <p14:tracePt t="112387" x="2081213" y="3421063"/>
          <p14:tracePt t="112389" x="2073275" y="3429000"/>
          <p14:tracePt t="112391" x="2065338" y="3436938"/>
          <p14:tracePt t="112393" x="2057400" y="3444875"/>
          <p14:tracePt t="112396" x="2049463" y="3452813"/>
          <p14:tracePt t="112397" x="2041525" y="3460750"/>
          <p14:tracePt t="112402" x="2025650" y="3476625"/>
          <p14:tracePt t="112405" x="2009775" y="3500438"/>
          <p14:tracePt t="112407" x="2001838" y="3508375"/>
          <p14:tracePt t="112409" x="1993900" y="3516313"/>
          <p14:tracePt t="112413" x="1985963" y="3532188"/>
          <p14:tracePt t="112417" x="1978025" y="3540125"/>
          <p14:tracePt t="112421" x="1954213" y="3563938"/>
          <p14:tracePt t="112423" x="1954213" y="3571875"/>
          <p14:tracePt t="112425" x="1946275" y="3587750"/>
          <p14:tracePt t="112427" x="1938338" y="3595688"/>
          <p14:tracePt t="112430" x="1930400" y="3605213"/>
          <p14:tracePt t="112431" x="1930400" y="3613150"/>
          <p14:tracePt t="112435" x="1922463" y="3621088"/>
          <p14:tracePt t="112437" x="1912938" y="3629025"/>
          <p14:tracePt t="112439" x="1905000" y="3636963"/>
          <p14:tracePt t="112441" x="1905000" y="3644900"/>
          <p14:tracePt t="112443" x="1897063" y="3652838"/>
          <p14:tracePt t="112446" x="1897063" y="3660775"/>
          <p14:tracePt t="112448" x="1889125" y="3668713"/>
          <p14:tracePt t="112452" x="1881188" y="3684588"/>
          <p14:tracePt t="112454" x="1881188" y="3692525"/>
          <p14:tracePt t="112455" x="1881188" y="3700463"/>
          <p14:tracePt t="112457" x="1873250" y="3708400"/>
          <p14:tracePt t="112459" x="1873250" y="3716338"/>
          <p14:tracePt t="112463" x="1865313" y="3740150"/>
          <p14:tracePt t="112466" x="1865313" y="3748088"/>
          <p14:tracePt t="112469" x="1857375" y="3763963"/>
          <p14:tracePt t="112471" x="1857375" y="3771900"/>
          <p14:tracePt t="112473" x="1849438" y="3779838"/>
          <p14:tracePt t="112476" x="1849438" y="3787775"/>
          <p14:tracePt t="112478" x="1849438" y="3795713"/>
          <p14:tracePt t="112480" x="1849438" y="3803650"/>
          <p14:tracePt t="112485" x="1841500" y="3819525"/>
          <p14:tracePt t="112486" x="1841500" y="3827463"/>
          <p14:tracePt t="112487" x="1841500" y="3835400"/>
          <p14:tracePt t="112489" x="1833563" y="3851275"/>
          <p14:tracePt t="112491" x="1833563" y="3859213"/>
          <p14:tracePt t="112493" x="1833563" y="3867150"/>
          <p14:tracePt t="112496" x="1833563" y="3875088"/>
          <p14:tracePt t="112500" x="1833563" y="3890963"/>
          <p14:tracePt t="112501" x="1825625" y="3898900"/>
          <p14:tracePt t="112503" x="1825625" y="3906838"/>
          <p14:tracePt t="112505" x="1825625" y="3914775"/>
          <p14:tracePt t="112507" x="1825625" y="3922713"/>
          <p14:tracePt t="112514" x="1825625" y="3938588"/>
          <p14:tracePt t="112516" x="1825625" y="3948113"/>
          <p14:tracePt t="112517" x="1825625" y="3956050"/>
          <p14:tracePt t="112519" x="1825625" y="3963988"/>
          <p14:tracePt t="112521" x="1817688" y="3971925"/>
          <p14:tracePt t="112523" x="1817688" y="3979863"/>
          <p14:tracePt t="112529" x="1817688" y="3995738"/>
          <p14:tracePt t="112531" x="1809750" y="4003675"/>
          <p14:tracePt t="112534" x="1809750" y="4011613"/>
          <p14:tracePt t="112535" x="1809750" y="4019550"/>
          <p14:tracePt t="112537" x="1809750" y="4027488"/>
          <p14:tracePt t="112539" x="1801813" y="4035425"/>
          <p14:tracePt t="112541" x="1801813" y="4051300"/>
          <p14:tracePt t="112543" x="1801813" y="4059238"/>
          <p14:tracePt t="112546" x="1801813" y="4067175"/>
          <p14:tracePt t="112548" x="1801813" y="4075113"/>
          <p14:tracePt t="112549" x="1801813" y="4083050"/>
          <p14:tracePt t="112551" x="1793875" y="4090988"/>
          <p14:tracePt t="112553" x="1793875" y="4098925"/>
          <p14:tracePt t="112555" x="1793875" y="4106863"/>
          <p14:tracePt t="112557" x="1785938" y="4114800"/>
          <p14:tracePt t="112559" x="1785938" y="4122738"/>
          <p14:tracePt t="112563" x="1778000" y="4138613"/>
          <p14:tracePt t="112565" x="1778000" y="4146550"/>
          <p14:tracePt t="112567" x="1778000" y="4154488"/>
          <p14:tracePt t="112569" x="1770063" y="4162425"/>
          <p14:tracePt t="112571" x="1770063" y="4170363"/>
          <p14:tracePt t="112573" x="1762125" y="4178300"/>
          <p14:tracePt t="112577" x="1762125" y="4186238"/>
          <p14:tracePt t="112579" x="1762125" y="4194175"/>
          <p14:tracePt t="112581" x="1754188" y="4194175"/>
          <p14:tracePt t="112583" x="1754188" y="4202113"/>
          <p14:tracePt t="112586" x="1754188" y="4210050"/>
          <p14:tracePt t="112588" x="1746250" y="4210050"/>
          <p14:tracePt t="112592" x="1746250" y="4217988"/>
          <p14:tracePt t="112627" x="1746250" y="4225925"/>
          <p14:tracePt t="112665" x="1746250" y="4217988"/>
          <p14:tracePt t="112669" x="1746250" y="4210050"/>
          <p14:tracePt t="112673" x="1746250" y="4202113"/>
          <p14:tracePt t="112675" x="1754188" y="4194175"/>
          <p14:tracePt t="112677" x="1754188" y="4186238"/>
          <p14:tracePt t="112682" x="1754188" y="4178300"/>
          <p14:tracePt t="112684" x="1754188" y="4170363"/>
          <p14:tracePt t="112685" x="1754188" y="4162425"/>
          <p14:tracePt t="112689" x="1754188" y="4154488"/>
          <p14:tracePt t="112693" x="1754188" y="4146550"/>
          <p14:tracePt t="112697" x="1762125" y="4146550"/>
          <p14:tracePt t="112699" x="1762125" y="4138613"/>
          <p14:tracePt t="112705" x="1762125" y="4130675"/>
          <p14:tracePt t="112777" x="1754188" y="4130675"/>
          <p14:tracePt t="112780" x="1754188" y="4138613"/>
          <p14:tracePt t="112783" x="1746250" y="4146550"/>
          <p14:tracePt t="112787" x="1738313" y="4154488"/>
          <p14:tracePt t="112789" x="1730375" y="4162425"/>
          <p14:tracePt t="112791" x="1722438" y="4170363"/>
          <p14:tracePt t="112793" x="1714500" y="4170363"/>
          <p14:tracePt t="112796" x="1714500" y="4178300"/>
          <p14:tracePt t="112799" x="1698625" y="4194175"/>
          <p14:tracePt t="112801" x="1682750" y="4194175"/>
          <p14:tracePt t="112803" x="1674813" y="4202113"/>
          <p14:tracePt t="112805" x="1666875" y="4210050"/>
          <p14:tracePt t="112807" x="1658938" y="4217988"/>
          <p14:tracePt t="112809" x="1651000" y="4225925"/>
          <p14:tracePt t="112813" x="1627188" y="4233863"/>
          <p14:tracePt t="112817" x="1611313" y="4249738"/>
          <p14:tracePt t="112819" x="1603375" y="4249738"/>
          <p14:tracePt t="112821" x="1595438" y="4257675"/>
          <p14:tracePt t="112823" x="1587500" y="4265613"/>
          <p14:tracePt t="112825" x="1579563" y="4273550"/>
          <p14:tracePt t="112827" x="1571625" y="4273550"/>
          <p14:tracePt t="112830" x="1562100" y="4281488"/>
          <p14:tracePt t="112831" x="1554163" y="4281488"/>
          <p14:tracePt t="112835" x="1538288" y="4298950"/>
          <p14:tracePt t="112837" x="1530350" y="4298950"/>
          <p14:tracePt t="112839" x="1530350" y="4306888"/>
          <p14:tracePt t="112841" x="1522413" y="4306888"/>
          <p14:tracePt t="112843" x="1514475" y="4314825"/>
          <p14:tracePt t="112847" x="1506538" y="4322763"/>
          <p14:tracePt t="112851" x="1490663" y="4322763"/>
          <p14:tracePt t="112853" x="1490663" y="4330700"/>
          <p14:tracePt t="112857" x="1482725" y="4330700"/>
          <p14:tracePt t="112858" x="1474788" y="4330700"/>
          <p14:tracePt t="112859" x="1474788" y="4338638"/>
          <p14:tracePt t="112862" x="1466850" y="4338638"/>
          <p14:tracePt t="112866" x="1458913" y="4338638"/>
          <p14:tracePt t="112867" x="1458913" y="4346575"/>
          <p14:tracePt t="112869" x="1450975" y="4346575"/>
          <p14:tracePt t="112875" x="1443038" y="4354513"/>
          <p14:tracePt t="112879" x="1435100" y="4354513"/>
          <p14:tracePt t="112896" x="1427163" y="4362450"/>
          <p14:tracePt t="112963" x="1435100" y="4362450"/>
          <p14:tracePt t="112976" x="1443038" y="4362450"/>
          <p14:tracePt t="112981" x="1450975" y="4362450"/>
          <p14:tracePt t="112985" x="1458913" y="4362450"/>
          <p14:tracePt t="112987" x="1466850" y="4362450"/>
          <p14:tracePt t="112989" x="1474788" y="4362450"/>
          <p14:tracePt t="112993" x="1482725" y="4362450"/>
          <p14:tracePt t="112996" x="1490663" y="4362450"/>
          <p14:tracePt t="112999" x="1506538" y="4362450"/>
          <p14:tracePt t="113001" x="1506538" y="4354513"/>
          <p14:tracePt t="113003" x="1514475" y="4354513"/>
          <p14:tracePt t="113005" x="1522413" y="4354513"/>
          <p14:tracePt t="113007" x="1530350" y="4354513"/>
          <p14:tracePt t="113013" x="1546225" y="4346575"/>
          <p14:tracePt t="113015" x="1554163" y="4346575"/>
          <p14:tracePt t="113019" x="1562100" y="4338638"/>
          <p14:tracePt t="113023" x="1571625" y="4338638"/>
          <p14:tracePt t="113025" x="1579563" y="4330700"/>
          <p14:tracePt t="113029" x="1587500" y="4330700"/>
          <p14:tracePt t="113032" x="1587500" y="4322763"/>
          <p14:tracePt t="113035" x="1595438" y="4322763"/>
          <p14:tracePt t="113037" x="1595438" y="4314825"/>
          <p14:tracePt t="113039" x="1603375" y="4314825"/>
          <p14:tracePt t="113041" x="1603375" y="4306888"/>
          <p14:tracePt t="113046" x="1611313" y="4306888"/>
          <p14:tracePt t="113048" x="1611313" y="4298950"/>
          <p14:tracePt t="113053" x="1611313" y="4291013"/>
          <p14:tracePt t="113055" x="1619250" y="4291013"/>
          <p14:tracePt t="113059" x="1619250" y="4281488"/>
          <p14:tracePt t="113065" x="1619250" y="4273550"/>
          <p14:tracePt t="113071" x="1619250" y="4265613"/>
          <p14:tracePt t="113075" x="1619250" y="4257675"/>
          <p14:tracePt t="113080" x="1619250" y="4249738"/>
          <p14:tracePt t="113083" x="1619250" y="4241800"/>
          <p14:tracePt t="113085" x="1619250" y="4233863"/>
          <p14:tracePt t="113089" x="1611313" y="4225925"/>
          <p14:tracePt t="113093" x="1611313" y="4217988"/>
          <p14:tracePt t="113097" x="1611313" y="4210050"/>
          <p14:tracePt t="113099" x="1603375" y="4202113"/>
          <p14:tracePt t="113103" x="1603375" y="4194175"/>
          <p14:tracePt t="113107" x="1603375" y="4186238"/>
          <p14:tracePt t="113114" x="1595438" y="4178300"/>
          <p14:tracePt t="113119" x="1595438" y="4170363"/>
          <p14:tracePt t="113125" x="1595438" y="4162425"/>
          <p14:tracePt t="113131" x="1595438" y="4154488"/>
          <p14:tracePt t="113137" x="1603375" y="4154488"/>
          <p14:tracePt t="113139" x="1603375" y="4146550"/>
          <p14:tracePt t="113146" x="1603375" y="4138613"/>
          <p14:tracePt t="113151" x="1603375" y="4130675"/>
          <p14:tracePt t="113153" x="1611313" y="4130675"/>
          <p14:tracePt t="113157" x="1611313" y="4122738"/>
          <p14:tracePt t="113162" x="1619250" y="4114800"/>
          <p14:tracePt t="113167" x="1627188" y="4114800"/>
          <p14:tracePt t="113169" x="1627188" y="4106863"/>
          <p14:tracePt t="113171" x="1635125" y="4106863"/>
          <p14:tracePt t="113175" x="1643063" y="4098925"/>
          <p14:tracePt t="113179" x="1651000" y="4098925"/>
          <p14:tracePt t="113183" x="1658938" y="4090988"/>
          <p14:tracePt t="113187" x="1666875" y="4090988"/>
          <p14:tracePt t="113191" x="1674813" y="4083050"/>
          <p14:tracePt t="113197" x="1690688" y="4083050"/>
          <p14:tracePt t="113202" x="1698625" y="4083050"/>
          <p14:tracePt t="113203" x="1706563" y="4075113"/>
          <p14:tracePt t="113207" x="1714500" y="4075113"/>
          <p14:tracePt t="113209" x="1722438" y="4075113"/>
          <p14:tracePt t="113213" x="1730375" y="4075113"/>
          <p14:tracePt t="113217" x="1738313" y="4067175"/>
          <p14:tracePt t="113220" x="1746250" y="4067175"/>
          <p14:tracePt t="113224" x="1754188" y="4067175"/>
          <p14:tracePt t="113230" x="1762125" y="4067175"/>
          <p14:tracePt t="113335" x="1770063" y="4067175"/>
          <p14:tracePt t="113369" x="1770063" y="4075113"/>
          <p14:tracePt t="113375" x="1770063" y="4083050"/>
          <p14:tracePt t="113377" x="1778000" y="4083050"/>
          <p14:tracePt t="113382" x="1778000" y="4090988"/>
          <p14:tracePt t="113389" x="1785938" y="4098925"/>
          <p14:tracePt t="113397" x="1785938" y="4106863"/>
          <p14:tracePt t="113403" x="1785938" y="4114800"/>
          <p14:tracePt t="113409" x="1785938" y="4122738"/>
          <p14:tracePt t="113415" x="1785938" y="4130675"/>
          <p14:tracePt t="113421" x="1785938" y="4138613"/>
          <p14:tracePt t="113425" x="1785938" y="4146550"/>
          <p14:tracePt t="113433" x="1785938" y="4154488"/>
          <p14:tracePt t="113439" x="1785938" y="4162425"/>
          <p14:tracePt t="113441" x="1778000" y="4162425"/>
          <p14:tracePt t="113449" x="1778000" y="4170363"/>
          <p14:tracePt t="113465" x="1778000" y="4178300"/>
          <p14:tracePt t="113525" x="1778000" y="4170363"/>
          <p14:tracePt t="113530" x="1770063" y="4170363"/>
          <p14:tracePt t="113531" x="1762125" y="4162425"/>
          <p14:tracePt t="113536" x="1754188" y="4154488"/>
          <p14:tracePt t="113537" x="1746250" y="4154488"/>
          <p14:tracePt t="113539" x="1746250" y="4146550"/>
          <p14:tracePt t="113541" x="1738313" y="4146550"/>
          <p14:tracePt t="113543" x="1730375" y="4138613"/>
          <p14:tracePt t="113548" x="1722438" y="4130675"/>
          <p14:tracePt t="113551" x="1714500" y="4122738"/>
          <p14:tracePt t="113553" x="1714500" y="4114800"/>
          <p14:tracePt t="113555" x="1706563" y="4114800"/>
          <p14:tracePt t="113557" x="1706563" y="4106863"/>
          <p14:tracePt t="113559" x="1698625" y="4106863"/>
          <p14:tracePt t="113563" x="1690688" y="4098925"/>
          <p14:tracePt t="113566" x="1690688" y="4090988"/>
          <p14:tracePt t="113569" x="1682750" y="4083050"/>
          <p14:tracePt t="113575" x="1682750" y="4075113"/>
          <p14:tracePt t="113578" x="1674813" y="4075113"/>
          <p14:tracePt t="113581" x="1674813" y="4067175"/>
          <p14:tracePt t="113589" x="1666875" y="4059238"/>
          <p14:tracePt t="113598" x="1666875" y="4051300"/>
          <p14:tracePt t="113622" x="1674813" y="4043363"/>
          <p14:tracePt t="113635" x="1682750" y="4035425"/>
          <p14:tracePt t="113641" x="1690688" y="4035425"/>
          <p14:tracePt t="113647" x="1698625" y="4035425"/>
          <p14:tracePt t="113649" x="1706563" y="4035425"/>
          <p14:tracePt t="113653" x="1714500" y="4035425"/>
          <p14:tracePt t="113655" x="1714500" y="4027488"/>
          <p14:tracePt t="113657" x="1722438" y="4035425"/>
          <p14:tracePt t="113659" x="1730375" y="4035425"/>
          <p14:tracePt t="113664" x="1738313" y="4035425"/>
          <p14:tracePt t="113666" x="1746250" y="4035425"/>
          <p14:tracePt t="113667" x="1754188" y="4035425"/>
          <p14:tracePt t="113671" x="1762125" y="4035425"/>
          <p14:tracePt t="113673" x="1770063" y="4035425"/>
          <p14:tracePt t="113677" x="1778000" y="4035425"/>
          <p14:tracePt t="113679" x="1778000" y="4043363"/>
          <p14:tracePt t="113682" x="1785938" y="4043363"/>
          <p14:tracePt t="113685" x="1793875" y="4043363"/>
          <p14:tracePt t="113689" x="1801813" y="4043363"/>
          <p14:tracePt t="113696" x="1809750" y="4043363"/>
          <p14:tracePt t="113699" x="1809750" y="4051300"/>
          <p14:tracePt t="113703" x="1817688" y="4051300"/>
          <p14:tracePt t="113723" x="1817688" y="4059238"/>
          <p14:tracePt t="113741" x="1817688" y="4067175"/>
          <p14:tracePt t="113749" x="1817688" y="4075113"/>
          <p14:tracePt t="113753" x="1817688" y="4083050"/>
          <p14:tracePt t="113755" x="1809750" y="4083050"/>
          <p14:tracePt t="113759" x="1809750" y="4090988"/>
          <p14:tracePt t="113764" x="1801813" y="4098925"/>
          <p14:tracePt t="113765" x="1793875" y="4098925"/>
          <p14:tracePt t="113767" x="1793875" y="4106863"/>
          <p14:tracePt t="113769" x="1785938" y="4106863"/>
          <p14:tracePt t="113771" x="1778000" y="4114800"/>
          <p14:tracePt t="113775" x="1770063" y="4122738"/>
          <p14:tracePt t="113777" x="1762125" y="4122738"/>
          <p14:tracePt t="113780" x="1762125" y="4130675"/>
          <p14:tracePt t="113781" x="1754188" y="4138613"/>
          <p14:tracePt t="113783" x="1746250" y="4138613"/>
          <p14:tracePt t="113785" x="1738313" y="4146550"/>
          <p14:tracePt t="113787" x="1730375" y="4146550"/>
          <p14:tracePt t="113789" x="1730375" y="4154488"/>
          <p14:tracePt t="113791" x="1722438" y="4154488"/>
          <p14:tracePt t="113793" x="1714500" y="4162425"/>
          <p14:tracePt t="113796" x="1706563" y="4162425"/>
          <p14:tracePt t="113797" x="1698625" y="4170363"/>
          <p14:tracePt t="113800" x="1690688" y="4170363"/>
          <p14:tracePt t="113801" x="1682750" y="4178300"/>
          <p14:tracePt t="113803" x="1674813" y="4178300"/>
          <p14:tracePt t="113805" x="1666875" y="4186238"/>
          <p14:tracePt t="113807" x="1651000" y="4186238"/>
          <p14:tracePt t="113809" x="1643063" y="4194175"/>
          <p14:tracePt t="113813" x="1627188" y="4202113"/>
          <p14:tracePt t="113817" x="1611313" y="4202113"/>
          <p14:tracePt t="113819" x="1603375" y="4210050"/>
          <p14:tracePt t="113821" x="1595438" y="4210050"/>
          <p14:tracePt t="113823" x="1579563" y="4210050"/>
          <p14:tracePt t="113825" x="1571625" y="4210050"/>
          <p14:tracePt t="113827" x="1562100" y="4217988"/>
          <p14:tracePt t="113830" x="1554163" y="4217988"/>
          <p14:tracePt t="113833" x="1538288" y="4217988"/>
          <p14:tracePt t="113835" x="1530350" y="4217988"/>
          <p14:tracePt t="113837" x="1522413" y="4225925"/>
          <p14:tracePt t="113839" x="1514475" y="4225925"/>
          <p14:tracePt t="113841" x="1506538" y="4225925"/>
          <p14:tracePt t="113843" x="1498600" y="4225925"/>
          <p14:tracePt t="113846" x="1490663" y="4225925"/>
          <p14:tracePt t="113848" x="1482725" y="4225925"/>
          <p14:tracePt t="113851" x="1474788" y="4225925"/>
          <p14:tracePt t="113853" x="1466850" y="4225925"/>
          <p14:tracePt t="113857" x="1458913" y="4225925"/>
          <p14:tracePt t="113859" x="1450975" y="4225925"/>
          <p14:tracePt t="113863" x="1443038" y="4225925"/>
          <p14:tracePt t="113865" x="1435100" y="4225925"/>
          <p14:tracePt t="113869" x="1427163" y="4225925"/>
          <p14:tracePt t="113873" x="1419225" y="4225925"/>
          <p14:tracePt t="113877" x="1411288" y="4225925"/>
          <p14:tracePt t="113881" x="1403350" y="4217988"/>
          <p14:tracePt t="113899" x="1387475" y="4217988"/>
          <p14:tracePt t="113938" x="1395413" y="4217988"/>
          <p14:tracePt t="113951" x="1403350" y="4217988"/>
          <p14:tracePt t="113954" x="1411288" y="4217988"/>
          <p14:tracePt t="113955" x="1419225" y="4217988"/>
          <p14:tracePt t="113957" x="1427163" y="4217988"/>
          <p14:tracePt t="113959" x="1435100" y="4217988"/>
          <p14:tracePt t="113963" x="1458913" y="4217988"/>
          <p14:tracePt t="113965" x="1466850" y="4217988"/>
          <p14:tracePt t="113967" x="1474788" y="4217988"/>
          <p14:tracePt t="113969" x="1490663" y="4217988"/>
          <p14:tracePt t="113971" x="1498600" y="4217988"/>
          <p14:tracePt t="113973" x="1514475" y="4217988"/>
          <p14:tracePt t="113975" x="1522413" y="4210050"/>
          <p14:tracePt t="113977" x="1538288" y="4210050"/>
          <p14:tracePt t="113979" x="1546225" y="4210050"/>
          <p14:tracePt t="113983" x="1571625" y="4210050"/>
          <p14:tracePt t="113985" x="1579563" y="4210050"/>
          <p14:tracePt t="113987" x="1595438" y="4210050"/>
          <p14:tracePt t="113989" x="1603375" y="4210050"/>
          <p14:tracePt t="113991" x="1611313" y="4210050"/>
          <p14:tracePt t="113993" x="1627188" y="4210050"/>
          <p14:tracePt t="113996" x="1635125" y="4210050"/>
          <p14:tracePt t="113999" x="1658938" y="4202113"/>
          <p14:tracePt t="114001" x="1666875" y="4202113"/>
          <p14:tracePt t="114003" x="1674813" y="4202113"/>
          <p14:tracePt t="114005" x="1682750" y="4202113"/>
          <p14:tracePt t="114007" x="1690688" y="4202113"/>
          <p14:tracePt t="114009" x="1698625" y="4202113"/>
          <p14:tracePt t="114014" x="1722438" y="4194175"/>
          <p14:tracePt t="114015" x="1730375" y="4194175"/>
          <p14:tracePt t="114017" x="1738313" y="4194175"/>
          <p14:tracePt t="114019" x="1746250" y="4194175"/>
          <p14:tracePt t="114021" x="1754188" y="4194175"/>
          <p14:tracePt t="114023" x="1754188" y="4186238"/>
          <p14:tracePt t="114025" x="1762125" y="4186238"/>
          <p14:tracePt t="114027" x="1770063" y="4186238"/>
          <p14:tracePt t="114031" x="1785938" y="4186238"/>
          <p14:tracePt t="114035" x="1793875" y="4186238"/>
          <p14:tracePt t="114037" x="1801813" y="4186238"/>
          <p14:tracePt t="114039" x="1801813" y="4178300"/>
          <p14:tracePt t="114041" x="1809750" y="4178300"/>
          <p14:tracePt t="114047" x="1817688" y="4178300"/>
          <p14:tracePt t="114049" x="1825625" y="4178300"/>
          <p14:tracePt t="114053" x="1833563" y="4178300"/>
          <p14:tracePt t="114059" x="1841500" y="4178300"/>
          <p14:tracePt t="114063" x="1841500" y="4170363"/>
          <p14:tracePt t="114069" x="1849438" y="4170363"/>
          <p14:tracePt t="114233" x="1857375" y="4170363"/>
          <p14:tracePt t="114239" x="1857375" y="4162425"/>
          <p14:tracePt t="114241" x="1865313" y="4162425"/>
          <p14:tracePt t="114247" x="1873250" y="4162425"/>
          <p14:tracePt t="114249" x="1881188" y="4162425"/>
          <p14:tracePt t="114255" x="1889125" y="4162425"/>
          <p14:tracePt t="114257" x="1889125" y="4154488"/>
          <p14:tracePt t="114259" x="1897063" y="4154488"/>
          <p14:tracePt t="114264" x="1905000" y="4154488"/>
          <p14:tracePt t="114267" x="1912938" y="4154488"/>
          <p14:tracePt t="114273" x="1922463" y="4154488"/>
          <p14:tracePt t="114281" x="1930400" y="4154488"/>
          <p14:tracePt t="114411" x="1938338" y="4154488"/>
          <p14:tracePt t="114425" x="1946275" y="4154488"/>
          <p14:tracePt t="114429" x="1954213" y="4146550"/>
          <p14:tracePt t="114433" x="1962150" y="4146550"/>
          <p14:tracePt t="114435" x="1962150" y="4138613"/>
          <p14:tracePt t="114437" x="1970088" y="4138613"/>
          <p14:tracePt t="114439" x="1978025" y="4138613"/>
          <p14:tracePt t="114441" x="1978025" y="4130675"/>
          <p14:tracePt t="114443" x="1985963" y="4130675"/>
          <p14:tracePt t="114446" x="1993900" y="4122738"/>
          <p14:tracePt t="114448" x="2001838" y="4122738"/>
          <p14:tracePt t="114451" x="2009775" y="4114800"/>
          <p14:tracePt t="114453" x="2017713" y="4114800"/>
          <p14:tracePt t="114457" x="2025650" y="4114800"/>
          <p14:tracePt t="114459" x="2033588" y="4114800"/>
          <p14:tracePt t="114464" x="2041525" y="4106863"/>
          <p14:tracePt t="114466" x="2049463" y="4106863"/>
          <p14:tracePt t="114469" x="2057400" y="4106863"/>
          <p14:tracePt t="114473" x="2065338" y="4106863"/>
          <p14:tracePt t="114478" x="2073275" y="4106863"/>
          <p14:tracePt t="114481" x="2081213" y="4106863"/>
          <p14:tracePt t="114531" x="2081213" y="4098925"/>
          <p14:tracePt t="114535" x="2073275" y="4090988"/>
          <p14:tracePt t="114537" x="2073275" y="4083050"/>
          <p14:tracePt t="114539" x="2065338" y="4083050"/>
          <p14:tracePt t="114541" x="2057400" y="4075113"/>
          <p14:tracePt t="114543" x="2057400" y="4067175"/>
          <p14:tracePt t="114546" x="2049463" y="4051300"/>
          <p14:tracePt t="114548" x="2049463" y="4043363"/>
          <p14:tracePt t="114549" x="2041525" y="4035425"/>
          <p14:tracePt t="114551" x="2033588" y="4027488"/>
          <p14:tracePt t="114553" x="2025650" y="4011613"/>
          <p14:tracePt t="114555" x="2025650" y="3995738"/>
          <p14:tracePt t="114557" x="2017713" y="3987800"/>
          <p14:tracePt t="114559" x="2009775" y="3971925"/>
          <p14:tracePt t="114563" x="2001838" y="3938588"/>
          <p14:tracePt t="114565" x="1993900" y="3922713"/>
          <p14:tracePt t="114567" x="1985963" y="3906838"/>
          <p14:tracePt t="114569" x="1978025" y="3890963"/>
          <p14:tracePt t="114571" x="1970088" y="3875088"/>
          <p14:tracePt t="114573" x="1962150" y="3859213"/>
          <p14:tracePt t="114575" x="1962150" y="3843338"/>
          <p14:tracePt t="114577" x="1954213" y="3819525"/>
          <p14:tracePt t="114580" x="1946275" y="3803650"/>
          <p14:tracePt t="114581" x="1938338" y="3779838"/>
          <p14:tracePt t="114585" x="1912938" y="3748088"/>
          <p14:tracePt t="114587" x="1905000" y="3724275"/>
          <p14:tracePt t="114589" x="1889125" y="3700463"/>
          <p14:tracePt t="114591" x="1881188" y="3684588"/>
          <p14:tracePt t="114593" x="1873250" y="3660775"/>
          <p14:tracePt t="114596" x="1865313" y="3644900"/>
          <p14:tracePt t="114597" x="1857375" y="3621088"/>
          <p14:tracePt t="114602" x="1833563" y="3579813"/>
          <p14:tracePt t="114604" x="1825625" y="3563938"/>
          <p14:tracePt t="114605" x="1817688" y="3540125"/>
          <p14:tracePt t="114607" x="1801813" y="3524250"/>
          <p14:tracePt t="114609" x="1793875" y="3500438"/>
          <p14:tracePt t="114613" x="1778000" y="3468688"/>
          <p14:tracePt t="114615" x="1770063" y="3444875"/>
          <p14:tracePt t="114618" x="1762125" y="3429000"/>
          <p14:tracePt t="114620" x="1746250" y="3413125"/>
          <p14:tracePt t="114622" x="1738313" y="3397250"/>
          <p14:tracePt t="114625" x="1722438" y="3365500"/>
          <p14:tracePt t="114627" x="1714500" y="3349625"/>
          <p14:tracePt t="114630" x="1706563" y="3341688"/>
          <p14:tracePt t="114631" x="1698625" y="3325813"/>
          <p14:tracePt t="114636" x="1690688" y="3302000"/>
          <p14:tracePt t="114639" x="1674813" y="3286125"/>
          <p14:tracePt t="114641" x="1674813" y="3270250"/>
          <p14:tracePt t="114643" x="1666875" y="3262313"/>
          <p14:tracePt t="114646" x="1658938" y="3252788"/>
          <p14:tracePt t="114647" x="1658938" y="3244850"/>
          <p14:tracePt t="114651" x="1643063" y="3221038"/>
          <p14:tracePt t="114654" x="1643063" y="3213100"/>
          <p14:tracePt t="114655" x="1635125" y="3213100"/>
          <p14:tracePt t="114657" x="1635125" y="3205163"/>
          <p14:tracePt t="114659" x="1627188" y="3197225"/>
          <p14:tracePt t="114663" x="1619250" y="3181350"/>
          <p14:tracePt t="114667" x="1611313" y="3173413"/>
          <p14:tracePt t="114669" x="1611313" y="3165475"/>
          <p14:tracePt t="114671" x="1603375" y="3157538"/>
          <p14:tracePt t="114675" x="1603375" y="3149600"/>
          <p14:tracePt t="114677" x="1595438" y="3149600"/>
          <p14:tracePt t="114679" x="1595438" y="3141663"/>
          <p14:tracePt t="114681" x="1587500" y="3141663"/>
          <p14:tracePt t="114685" x="1587500" y="3133725"/>
          <p14:tracePt t="114689" x="1579563" y="3133725"/>
          <p14:tracePt t="114693" x="1579563" y="3125788"/>
          <p14:tracePt t="114727" x="1579563" y="3133725"/>
          <p14:tracePt t="114733" x="1579563" y="3141663"/>
          <p14:tracePt t="114736" x="1587500" y="3149600"/>
          <p14:tracePt t="114737" x="1587500" y="3157538"/>
          <p14:tracePt t="114739" x="1587500" y="3165475"/>
          <p14:tracePt t="114741" x="1587500" y="3173413"/>
          <p14:tracePt t="114743" x="1587500" y="3189288"/>
          <p14:tracePt t="114746" x="1595438" y="3197225"/>
          <p14:tracePt t="114750" x="1595438" y="3221038"/>
          <p14:tracePt t="114751" x="1603375" y="3236913"/>
          <p14:tracePt t="114753" x="1603375" y="3244850"/>
          <p14:tracePt t="114755" x="1603375" y="3262313"/>
          <p14:tracePt t="114757" x="1603375" y="3270250"/>
          <p14:tracePt t="114759" x="1611313" y="3286125"/>
          <p14:tracePt t="114765" x="1619250" y="3325813"/>
          <p14:tracePt t="114767" x="1619250" y="3333750"/>
          <p14:tracePt t="114769" x="1619250" y="3349625"/>
          <p14:tracePt t="114771" x="1619250" y="3357563"/>
          <p14:tracePt t="114773" x="1627188" y="3365500"/>
          <p14:tracePt t="114775" x="1627188" y="3381375"/>
          <p14:tracePt t="114777" x="1627188" y="3389313"/>
          <p14:tracePt t="114781" x="1627188" y="3413125"/>
          <p14:tracePt t="114783" x="1627188" y="3421063"/>
          <p14:tracePt t="114785" x="1627188" y="3429000"/>
          <p14:tracePt t="114787" x="1627188" y="3436938"/>
          <p14:tracePt t="114789" x="1627188" y="3452813"/>
          <p14:tracePt t="114791" x="1627188" y="3460750"/>
          <p14:tracePt t="114793" x="1619250" y="3468688"/>
          <p14:tracePt t="114796" x="1619250" y="3476625"/>
          <p14:tracePt t="114798" x="1619250" y="3484563"/>
          <p14:tracePt t="114799" x="1619250" y="3492500"/>
          <p14:tracePt t="114801" x="1619250" y="3500438"/>
          <p14:tracePt t="114802" x="1619250" y="3508375"/>
          <p14:tracePt t="114805" x="1611313" y="3516313"/>
          <p14:tracePt t="114808" x="1611313" y="3524250"/>
          <p14:tracePt t="114811" x="1603375" y="3532188"/>
          <p14:tracePt t="114812" x="1603375" y="3540125"/>
          <p14:tracePt t="114816" x="1595438" y="3548063"/>
          <p14:tracePt t="114818" x="1595438" y="3556000"/>
          <p14:tracePt t="114822" x="1587500" y="3563938"/>
          <p14:tracePt t="114824" x="1587500" y="3571875"/>
          <p14:tracePt t="114826" x="1579563" y="3571875"/>
          <p14:tracePt t="114829" x="1579563" y="3579813"/>
          <p14:tracePt t="114830" x="1571625" y="3579813"/>
          <p14:tracePt t="114832" x="1571625" y="3587750"/>
          <p14:tracePt t="114834" x="1562100" y="3595688"/>
          <p14:tracePt t="114838" x="1554163" y="3605213"/>
          <p14:tracePt t="114840" x="1546225" y="3605213"/>
          <p14:tracePt t="114843" x="1546225" y="3613150"/>
          <p14:tracePt t="114845" x="1538288" y="3613150"/>
          <p14:tracePt t="114847" x="1530350" y="3621088"/>
          <p14:tracePt t="114849" x="1522413" y="3621088"/>
          <p14:tracePt t="114852" x="1514475" y="3629025"/>
          <p14:tracePt t="114854" x="1506538" y="3629025"/>
          <p14:tracePt t="114856" x="1498600" y="3636963"/>
          <p14:tracePt t="114858" x="1490663" y="3636963"/>
          <p14:tracePt t="114861" x="1482725" y="3636963"/>
          <p14:tracePt t="114863" x="1474788" y="3636963"/>
          <p14:tracePt t="114864" x="1466850" y="3644900"/>
          <p14:tracePt t="114866" x="1458913" y="3644900"/>
          <p14:tracePt t="114868" x="1450975" y="3652838"/>
          <p14:tracePt t="114870" x="1443038" y="3652838"/>
          <p14:tracePt t="114872" x="1435100" y="3652838"/>
          <p14:tracePt t="114874" x="1427163" y="3652838"/>
          <p14:tracePt t="114879" x="1419225" y="3652838"/>
          <p14:tracePt t="114880" x="1411288" y="3652838"/>
          <p14:tracePt t="114896" x="1387475" y="3644900"/>
          <p14:tracePt t="114901" x="1379538" y="3636963"/>
          <p14:tracePt t="114904" x="1371600" y="3629025"/>
          <p14:tracePt t="114906" x="1371600" y="3621088"/>
          <p14:tracePt t="114911" x="1363663" y="3613150"/>
          <p14:tracePt t="114913" x="1363663" y="3605213"/>
          <p14:tracePt t="114914" x="1355725" y="3595688"/>
          <p14:tracePt t="114917" x="1355725" y="3587750"/>
          <p14:tracePt t="114918" x="1347788" y="3579813"/>
          <p14:tracePt t="114920" x="1347788" y="3571875"/>
          <p14:tracePt t="114922" x="1347788" y="3556000"/>
          <p14:tracePt t="114924" x="1339850" y="3548063"/>
          <p14:tracePt t="114927" x="1339850" y="3532188"/>
          <p14:tracePt t="114929" x="1339850" y="3516313"/>
          <p14:tracePt t="114930" x="1331913" y="3500438"/>
          <p14:tracePt t="114932" x="1331913" y="3484563"/>
          <p14:tracePt t="114934" x="1331913" y="3476625"/>
          <p14:tracePt t="114936" x="1331913" y="3460750"/>
          <p14:tracePt t="114938" x="1331913" y="3444875"/>
          <p14:tracePt t="114940" x="1323975" y="3429000"/>
          <p14:tracePt t="114942" x="1323975" y="3413125"/>
          <p14:tracePt t="114945" x="1323975" y="3397250"/>
          <p14:tracePt t="114947" x="1323975" y="3389313"/>
          <p14:tracePt t="114948" x="1323975" y="3373438"/>
          <p14:tracePt t="114950" x="1323975" y="3357563"/>
          <p14:tracePt t="114952" x="1323975" y="3341688"/>
          <p14:tracePt t="114954" x="1323975" y="3325813"/>
          <p14:tracePt t="114956" x="1323975" y="3309938"/>
          <p14:tracePt t="114958" x="1323975" y="3294063"/>
          <p14:tracePt t="114961" x="1323975" y="3278188"/>
          <p14:tracePt t="114963" x="1323975" y="3262313"/>
          <p14:tracePt t="114964" x="1323975" y="3252788"/>
          <p14:tracePt t="114966" x="1323975" y="3236913"/>
          <p14:tracePt t="114968" x="1323975" y="3221038"/>
          <p14:tracePt t="114970" x="1323975" y="3205163"/>
          <p14:tracePt t="114972" x="1323975" y="3189288"/>
          <p14:tracePt t="114975" x="1323975" y="3173413"/>
          <p14:tracePt t="114976" x="1316038" y="3157538"/>
          <p14:tracePt t="114979" x="1316038" y="3141663"/>
          <p14:tracePt t="114980" x="1316038" y="3125788"/>
          <p14:tracePt t="114982" x="1316038" y="3109913"/>
          <p14:tracePt t="114984" x="1316038" y="3094038"/>
          <p14:tracePt t="114986" x="1316038" y="3078163"/>
          <p14:tracePt t="114988" x="1308100" y="3062288"/>
          <p14:tracePt t="114990" x="1308100" y="3046413"/>
          <p14:tracePt t="114992" x="1308100" y="3022600"/>
          <p14:tracePt t="114995" x="1300163" y="3006725"/>
          <p14:tracePt t="114997" x="1300163" y="2990850"/>
          <p14:tracePt t="114998" x="1292225" y="2974975"/>
          <p14:tracePt t="115001" x="1292225" y="2959100"/>
          <p14:tracePt t="115002" x="1284288" y="2935288"/>
          <p14:tracePt t="115004" x="1284288" y="2919413"/>
          <p14:tracePt t="115006" x="1276350" y="2901950"/>
          <p14:tracePt t="115008" x="1276350" y="2886075"/>
          <p14:tracePt t="115013" x="1268413" y="2854325"/>
          <p14:tracePt t="115014" x="1260475" y="2838450"/>
          <p14:tracePt t="115016" x="1252538" y="2822575"/>
          <p14:tracePt t="115018" x="1252538" y="2806700"/>
          <p14:tracePt t="115020" x="1244600" y="2790825"/>
          <p14:tracePt t="115022" x="1236663" y="2774950"/>
          <p14:tracePt t="115024" x="1236663" y="2759075"/>
          <p14:tracePt t="115027" x="1228725" y="2743200"/>
          <p14:tracePt t="115029" x="1228725" y="2727325"/>
          <p14:tracePt t="115031" x="1220788" y="2711450"/>
          <p14:tracePt t="115033" x="1211263" y="2695575"/>
          <p14:tracePt t="115034" x="1203325" y="2679700"/>
          <p14:tracePt t="115036" x="1203325" y="2663825"/>
          <p14:tracePt t="115038" x="1195388" y="2647950"/>
          <p14:tracePt t="115040" x="1187450" y="2640013"/>
          <p14:tracePt t="115043" x="1179513" y="2624138"/>
          <p14:tracePt t="115045" x="1171575" y="2608263"/>
          <p14:tracePt t="115047" x="1163638" y="2600325"/>
          <p14:tracePt t="115049" x="1155700" y="2584450"/>
          <p14:tracePt t="115051" x="1155700" y="2566988"/>
          <p14:tracePt t="115053" x="1147763" y="2559050"/>
          <p14:tracePt t="115054" x="1139825" y="2543175"/>
          <p14:tracePt t="115056" x="1131888" y="2535238"/>
          <p14:tracePt t="115058" x="1123950" y="2527300"/>
          <p14:tracePt t="115061" x="1123950" y="2511425"/>
          <p14:tracePt t="115063" x="1116013" y="2503488"/>
          <p14:tracePt t="115065" x="1108075" y="2495550"/>
          <p14:tracePt t="115066" x="1108075" y="2487613"/>
          <p14:tracePt t="115068" x="1100138" y="2479675"/>
          <p14:tracePt t="115070" x="1100138" y="2471738"/>
          <p14:tracePt t="115072" x="1092200" y="2471738"/>
          <p14:tracePt t="115074" x="1092200" y="2463800"/>
          <p14:tracePt t="115076" x="1092200" y="2455863"/>
          <p14:tracePt t="115078" x="1084263" y="2455863"/>
          <p14:tracePt t="115080" x="1084263" y="2447925"/>
          <p14:tracePt t="115089" x="1076325" y="2439988"/>
          <p14:tracePt t="115121" x="1084263" y="2439988"/>
          <p14:tracePt t="115139" x="1084263" y="2432050"/>
          <p14:tracePt t="115142" x="1076325" y="2432050"/>
          <p14:tracePt t="115149" x="1076325" y="2424113"/>
          <p14:tracePt t="115155" x="1076325" y="2416175"/>
          <p14:tracePt t="115157" x="1068388" y="2416175"/>
          <p14:tracePt t="115159" x="1068388" y="2408238"/>
          <p14:tracePt t="115165" x="1060450" y="2400300"/>
          <p14:tracePt t="115169" x="1060450" y="2392363"/>
          <p14:tracePt t="115173" x="1060450" y="2384425"/>
          <p14:tracePt t="115179" x="1052513" y="2384425"/>
          <p14:tracePt t="115191" x="1044575" y="2384425"/>
          <p14:tracePt t="115197" x="1036638" y="2384425"/>
          <p14:tracePt t="115205" x="1028700" y="2384425"/>
          <p14:tracePt t="115213" x="1020763" y="2384425"/>
          <p14:tracePt t="115217" x="1020763" y="2392363"/>
          <p14:tracePt t="115221" x="1012825" y="2392363"/>
          <p14:tracePt t="115267" x="1020763" y="2392363"/>
          <p14:tracePt t="115287" x="1012825" y="2400300"/>
          <p14:tracePt t="115293" x="1004888" y="2400300"/>
          <p14:tracePt t="115297" x="996950" y="2400300"/>
          <p14:tracePt t="115300" x="989013" y="2408238"/>
          <p14:tracePt t="115301" x="981075" y="2408238"/>
          <p14:tracePt t="115303" x="973138" y="2408238"/>
          <p14:tracePt t="115305" x="965200" y="2400300"/>
          <p14:tracePt t="115309" x="957263" y="2400300"/>
          <p14:tracePt t="115313" x="941388" y="2400300"/>
          <p14:tracePt t="115315" x="933450" y="2400300"/>
          <p14:tracePt t="115317" x="925513" y="2392363"/>
          <p14:tracePt t="115319" x="917575" y="2392363"/>
          <p14:tracePt t="115321" x="909638" y="2384425"/>
          <p14:tracePt t="115325" x="901700" y="2376488"/>
          <p14:tracePt t="115327" x="893763" y="2368550"/>
          <p14:tracePt t="115329" x="885825" y="2360613"/>
          <p14:tracePt t="115333" x="868363" y="2344738"/>
          <p14:tracePt t="115335" x="860425" y="2336800"/>
          <p14:tracePt t="115337" x="852488" y="2328863"/>
          <p14:tracePt t="115339" x="852488" y="2312988"/>
          <p14:tracePt t="115341" x="844550" y="2305050"/>
          <p14:tracePt t="115343" x="836613" y="2297113"/>
          <p14:tracePt t="115346" x="828675" y="2281238"/>
          <p14:tracePt t="115347" x="820738" y="2265363"/>
          <p14:tracePt t="115351" x="796925" y="2241550"/>
          <p14:tracePt t="115353" x="796925" y="2224088"/>
          <p14:tracePt t="115355" x="788988" y="2208213"/>
          <p14:tracePt t="115357" x="781050" y="2192338"/>
          <p14:tracePt t="115359" x="773113" y="2176463"/>
          <p14:tracePt t="115363" x="765175" y="2160588"/>
          <p14:tracePt t="115363" x="757238" y="2144713"/>
          <p14:tracePt t="115366" x="741363" y="2128838"/>
          <p14:tracePt t="115370" x="725488" y="2097088"/>
          <p14:tracePt t="115372" x="717550" y="2081213"/>
          <p14:tracePt t="115373" x="709613" y="2065338"/>
          <p14:tracePt t="115375" x="701675" y="2049463"/>
          <p14:tracePt t="115377" x="693738" y="2033588"/>
          <p14:tracePt t="115380" x="685800" y="2017713"/>
          <p14:tracePt t="115381" x="677863" y="2001838"/>
          <p14:tracePt t="115385" x="661988" y="1970088"/>
          <p14:tracePt t="115388" x="654050" y="1962150"/>
          <p14:tracePt t="115389" x="646113" y="1946275"/>
          <p14:tracePt t="115391" x="638175" y="1930400"/>
          <p14:tracePt t="115393" x="638175" y="1922463"/>
          <p14:tracePt t="115396" x="630238" y="1906588"/>
          <p14:tracePt t="115397" x="622300" y="1890713"/>
          <p14:tracePt t="115401" x="606425" y="1865313"/>
          <p14:tracePt t="115403" x="606425" y="1857375"/>
          <p14:tracePt t="115405" x="598488" y="1841500"/>
          <p14:tracePt t="115407" x="590550" y="1825625"/>
          <p14:tracePt t="115409" x="582613" y="1817688"/>
          <p14:tracePt t="115411" x="582613" y="1801813"/>
          <p14:tracePt t="115413" x="574675" y="1793875"/>
          <p14:tracePt t="115415" x="566738" y="1778000"/>
          <p14:tracePt t="115417" x="558800" y="1770063"/>
          <p14:tracePt t="115419" x="550863" y="1754188"/>
          <p14:tracePt t="115421" x="550863" y="1738313"/>
          <p14:tracePt t="115423" x="542925" y="1730375"/>
          <p14:tracePt t="115425" x="534988" y="1714500"/>
          <p14:tracePt t="115427" x="527050" y="1698625"/>
          <p14:tracePt t="115429" x="527050" y="1682750"/>
          <p14:tracePt t="115432" x="517525" y="1666875"/>
          <p14:tracePt t="115434" x="509588" y="1658938"/>
          <p14:tracePt t="115435" x="501650" y="1643063"/>
          <p14:tracePt t="115437" x="501650" y="1627188"/>
          <p14:tracePt t="115439" x="493713" y="1611313"/>
          <p14:tracePt t="115441" x="485775" y="1603375"/>
          <p14:tracePt t="115443" x="477838" y="1587500"/>
          <p14:tracePt t="115445" x="469900" y="1571625"/>
          <p14:tracePt t="115448" x="469900" y="1555750"/>
          <p14:tracePt t="115450" x="461963" y="1538288"/>
          <p14:tracePt t="115451" x="454025" y="1530350"/>
          <p14:tracePt t="115453" x="454025" y="1514475"/>
          <p14:tracePt t="115455" x="446088" y="1498600"/>
          <p14:tracePt t="115457" x="438150" y="1482725"/>
          <p14:tracePt t="115459" x="430213" y="1466850"/>
          <p14:tracePt t="115461" x="430213" y="1450975"/>
          <p14:tracePt t="115463" x="422275" y="1435100"/>
          <p14:tracePt t="115465" x="422275" y="1419225"/>
          <p14:tracePt t="115467" x="414338" y="1403350"/>
          <p14:tracePt t="115469" x="414338" y="1387475"/>
          <p14:tracePt t="115471" x="406400" y="1371600"/>
          <p14:tracePt t="115473" x="398463" y="1355725"/>
          <p14:tracePt t="115475" x="398463" y="1339850"/>
          <p14:tracePt t="115477" x="390525" y="1323975"/>
          <p14:tracePt t="115479" x="382588" y="1308100"/>
          <p14:tracePt t="115483" x="382588" y="1284288"/>
          <p14:tracePt t="115483" x="374650" y="1268413"/>
          <p14:tracePt t="115485" x="366713" y="1252538"/>
          <p14:tracePt t="115487" x="366713" y="1236663"/>
          <p14:tracePt t="115489" x="358775" y="1220788"/>
          <p14:tracePt t="115491" x="350838" y="1204913"/>
          <p14:tracePt t="115493" x="350838" y="1187450"/>
          <p14:tracePt t="115495" x="342900" y="1163638"/>
          <p14:tracePt t="115497" x="334963" y="1147763"/>
          <p14:tracePt t="115499" x="327025" y="1131888"/>
          <p14:tracePt t="115501" x="327025" y="1116013"/>
          <p14:tracePt t="115503" x="319088" y="1100138"/>
          <p14:tracePt t="115505" x="311150" y="1084263"/>
          <p14:tracePt t="115507" x="303213" y="1068388"/>
          <p14:tracePt t="115509" x="295275" y="1052513"/>
          <p14:tracePt t="115512" x="287338" y="1036638"/>
          <p14:tracePt t="115513" x="279400" y="1020763"/>
          <p14:tracePt t="115515" x="271463" y="996950"/>
          <p14:tracePt t="115517" x="263525" y="981075"/>
          <p14:tracePt t="115519" x="255588" y="965200"/>
          <p14:tracePt t="115521" x="247650" y="949325"/>
          <p14:tracePt t="115523" x="239713" y="933450"/>
          <p14:tracePt t="115525" x="231775" y="909638"/>
          <p14:tracePt t="115527" x="223838" y="893763"/>
          <p14:tracePt t="115529" x="207963" y="877888"/>
          <p14:tracePt t="115531" x="200025" y="852488"/>
          <p14:tracePt t="115534" x="192088" y="836613"/>
          <p14:tracePt t="115535" x="184150" y="820738"/>
          <p14:tracePt t="115537" x="176213" y="804863"/>
          <p14:tracePt t="115539" x="166688" y="788988"/>
          <p14:tracePt t="115541" x="150813" y="765175"/>
          <p14:tracePt t="115543" x="142875" y="757238"/>
          <p14:tracePt t="115545" x="134938" y="741363"/>
          <p14:tracePt t="115547" x="119063" y="725488"/>
          <p14:tracePt t="115550" x="111125" y="709613"/>
          <p14:tracePt t="115551" x="103188" y="693738"/>
          <p14:tracePt t="115553" x="95250" y="677863"/>
          <p14:tracePt t="115555" x="79375" y="661988"/>
          <p14:tracePt t="115557" x="71438" y="646113"/>
          <p14:tracePt t="115559" x="63500" y="630238"/>
          <p14:tracePt t="115561" x="55563" y="614363"/>
          <p14:tracePt t="115563" x="47625" y="598488"/>
          <p14:tracePt t="115566" x="39688" y="590550"/>
          <p14:tracePt t="115567" x="31750" y="574675"/>
          <p14:tracePt t="115569" x="23813" y="558800"/>
          <p14:tracePt t="115571" x="15875" y="550863"/>
          <p14:tracePt t="115573" x="0" y="5349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F2E61-F4D6-4E38-A3D4-F2A9CAF0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open the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2FE559-43D9-43EB-AED3-695767A9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41981"/>
          </a:xfrm>
        </p:spPr>
        <p:txBody>
          <a:bodyPr>
            <a:normAutofit/>
          </a:bodyPr>
          <a:lstStyle/>
          <a:p>
            <a:r>
              <a:rPr lang="en-GB"/>
              <a:t>To open a file, use the </a:t>
            </a:r>
            <a:r>
              <a:rPr lang="en-GB" b="1"/>
              <a:t>open() </a:t>
            </a:r>
            <a:r>
              <a:rPr lang="en-GB"/>
              <a:t>function.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The open() function has as argument the </a:t>
            </a:r>
            <a:r>
              <a:rPr lang="en-GB">
                <a:solidFill>
                  <a:srgbClr val="008080"/>
                </a:solidFill>
                <a:cs typeface="Courier New" panose="02070309020205020404" pitchFamily="49" charset="0"/>
              </a:rPr>
              <a:t>name of the file</a:t>
            </a:r>
            <a:r>
              <a:rPr lang="en-GB"/>
              <a:t>. </a:t>
            </a:r>
          </a:p>
          <a:p>
            <a:r>
              <a:rPr lang="en-GB"/>
              <a:t>If the file is not in the current directory, you will need to specify the complete path to the file. </a:t>
            </a:r>
          </a:p>
          <a:p>
            <a:r>
              <a:rPr lang="en-GB"/>
              <a:t>The open function returns a so-called "handle" or "ﬁle handle". You can see this handle as the gateway to the file. All the actions you want to perform are performed using this handle.</a:t>
            </a:r>
          </a:p>
          <a:p>
            <a:r>
              <a:rPr lang="en-GB"/>
              <a:t>In the code above, the handle is called </a:t>
            </a:r>
            <a:r>
              <a:rPr lang="en-GB" altLang="nl-BE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</a:t>
            </a:r>
            <a:r>
              <a:rPr lang="en-GB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12A27-FE52-4ED1-94AC-A625F3F1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AFBCDEC-9FAD-47D5-8AF1-81FE6CAAF281}"/>
              </a:ext>
            </a:extLst>
          </p:cNvPr>
          <p:cNvSpPr/>
          <p:nvPr/>
        </p:nvSpPr>
        <p:spPr>
          <a:xfrm>
            <a:off x="895927" y="2089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</a:t>
            </a:r>
            <a: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1: open file</a:t>
            </a:r>
            <a:b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'schedule.txt'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lang="nl-BE" sz="20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77A9479-A5CD-4E4F-A515-DD30B1613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67"/>
    </mc:Choice>
    <mc:Fallback xmlns="">
      <p:transition spd="slow" advTm="118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18" x="111125" y="311150"/>
          <p14:tracePt t="5822" x="207963" y="334963"/>
          <p14:tracePt t="5823" x="247650" y="350838"/>
          <p14:tracePt t="5825" x="303213" y="366713"/>
          <p14:tracePt t="5827" x="342900" y="374650"/>
          <p14:tracePt t="5829" x="390525" y="390525"/>
          <p14:tracePt t="5831" x="430213" y="406400"/>
          <p14:tracePt t="5834" x="477838" y="422275"/>
          <p14:tracePt t="5836" x="517525" y="438150"/>
          <p14:tracePt t="5838" x="566738" y="454025"/>
          <p14:tracePt t="5840" x="606425" y="469900"/>
          <p14:tracePt t="5841" x="654050" y="485775"/>
          <p14:tracePt t="5843" x="693738" y="501650"/>
          <p14:tracePt t="5845" x="733425" y="519113"/>
          <p14:tracePt t="5847" x="773113" y="534988"/>
          <p14:tracePt t="5849" x="812800" y="550863"/>
          <p14:tracePt t="5851" x="860425" y="566738"/>
          <p14:tracePt t="5853" x="901700" y="582613"/>
          <p14:tracePt t="5855" x="941388" y="598488"/>
          <p14:tracePt t="5857" x="989013" y="614363"/>
          <p14:tracePt t="5859" x="1036638" y="630238"/>
          <p14:tracePt t="5861" x="1068388" y="638175"/>
          <p14:tracePt t="5863" x="1116013" y="654050"/>
          <p14:tracePt t="5865" x="1155700" y="669925"/>
          <p14:tracePt t="5867" x="1195388" y="685800"/>
          <p14:tracePt t="5869" x="1244600" y="693738"/>
          <p14:tracePt t="5871" x="1284288" y="709613"/>
          <p14:tracePt t="5873" x="1323975" y="725488"/>
          <p14:tracePt t="5875" x="1363663" y="733425"/>
          <p14:tracePt t="5877" x="1411288" y="749300"/>
          <p14:tracePt t="5879" x="1443038" y="765175"/>
          <p14:tracePt t="5881" x="1482725" y="773113"/>
          <p14:tracePt t="5883" x="1522413" y="788988"/>
          <p14:tracePt t="5885" x="1562100" y="804863"/>
          <p14:tracePt t="5889" x="1635125" y="836613"/>
          <p14:tracePt t="5891" x="1674813" y="844550"/>
          <p14:tracePt t="5893" x="1714500" y="869950"/>
          <p14:tracePt t="5895" x="1746250" y="877888"/>
          <p14:tracePt t="5897" x="1785938" y="893763"/>
          <p14:tracePt t="5899" x="1817688" y="909638"/>
          <p14:tracePt t="5901" x="1849438" y="925513"/>
          <p14:tracePt t="5903" x="1889125" y="949325"/>
          <p14:tracePt t="5905" x="1922463" y="965200"/>
          <p14:tracePt t="5907" x="1954213" y="981075"/>
          <p14:tracePt t="5909" x="1985963" y="996950"/>
          <p14:tracePt t="5911" x="2017713" y="1020763"/>
          <p14:tracePt t="5913" x="2049463" y="1036638"/>
          <p14:tracePt t="5915" x="2081213" y="1060450"/>
          <p14:tracePt t="5917" x="2105025" y="1076325"/>
          <p14:tracePt t="5920" x="2136775" y="1100138"/>
          <p14:tracePt t="5922" x="2160588" y="1116013"/>
          <p14:tracePt t="5923" x="2192338" y="1139825"/>
          <p14:tracePt t="5925" x="2216150" y="1155700"/>
          <p14:tracePt t="5927" x="2247900" y="1179513"/>
          <p14:tracePt t="5929" x="2273300" y="1195388"/>
          <p14:tracePt t="5931" x="2297113" y="1212850"/>
          <p14:tracePt t="5933" x="2320925" y="1236663"/>
          <p14:tracePt t="5935" x="2344738" y="1252538"/>
          <p14:tracePt t="5938" x="2368550" y="1268413"/>
          <p14:tracePt t="5939" x="2384425" y="1284288"/>
          <p14:tracePt t="5941" x="2408238" y="1308100"/>
          <p14:tracePt t="5943" x="2424113" y="1323975"/>
          <p14:tracePt t="5945" x="2447925" y="1339850"/>
          <p14:tracePt t="5947" x="2463800" y="1355725"/>
          <p14:tracePt t="5949" x="2479675" y="1379538"/>
          <p14:tracePt t="5951" x="2495550" y="1395413"/>
          <p14:tracePt t="5954" x="2511425" y="1411288"/>
          <p14:tracePt t="5955" x="2527300" y="1427163"/>
          <p14:tracePt t="5957" x="2535238" y="1443038"/>
          <p14:tracePt t="5959" x="2551113" y="1458913"/>
          <p14:tracePt t="5961" x="2566988" y="1474788"/>
          <p14:tracePt t="5963" x="2574925" y="1482725"/>
          <p14:tracePt t="5965" x="2590800" y="1498600"/>
          <p14:tracePt t="5967" x="2598738" y="1514475"/>
          <p14:tracePt t="5969" x="2606675" y="1522413"/>
          <p14:tracePt t="5971" x="2616200" y="1538288"/>
          <p14:tracePt t="5973" x="2624138" y="1547813"/>
          <p14:tracePt t="5975" x="2624138" y="1555750"/>
          <p14:tracePt t="5985" x="2647950" y="1595438"/>
          <p14:tracePt t="5987" x="2647950" y="1603375"/>
          <p14:tracePt t="5989" x="2647950" y="1611313"/>
          <p14:tracePt t="5993" x="2647950" y="1619250"/>
          <p14:tracePt t="5997" x="2647950" y="1627188"/>
          <p14:tracePt t="6001" x="2647950" y="1635125"/>
          <p14:tracePt t="6003" x="2647950" y="1643063"/>
          <p14:tracePt t="6007" x="2647950" y="1651000"/>
          <p14:tracePt t="6011" x="2647950" y="1658938"/>
          <p14:tracePt t="6013" x="2647950" y="1666875"/>
          <p14:tracePt t="6015" x="2647950" y="1674813"/>
          <p14:tracePt t="6017" x="2640013" y="1674813"/>
          <p14:tracePt t="6019" x="2640013" y="1682750"/>
          <p14:tracePt t="6021" x="2640013" y="1690688"/>
          <p14:tracePt t="6023" x="2640013" y="1698625"/>
          <p14:tracePt t="6027" x="2640013" y="1706563"/>
          <p14:tracePt t="6029" x="2640013" y="1714500"/>
          <p14:tracePt t="6031" x="2640013" y="1722438"/>
          <p14:tracePt t="6033" x="2640013" y="1730375"/>
          <p14:tracePt t="6035" x="2640013" y="1738313"/>
          <p14:tracePt t="6037" x="2640013" y="1746250"/>
          <p14:tracePt t="6039" x="2640013" y="1754188"/>
          <p14:tracePt t="6041" x="2640013" y="1762125"/>
          <p14:tracePt t="6043" x="2640013" y="1770063"/>
          <p14:tracePt t="6047" x="2640013" y="1778000"/>
          <p14:tracePt t="6049" x="2640013" y="1785938"/>
          <p14:tracePt t="6051" x="2640013" y="1793875"/>
          <p14:tracePt t="6053" x="2640013" y="1801813"/>
          <p14:tracePt t="6055" x="2640013" y="1809750"/>
          <p14:tracePt t="6057" x="2647950" y="1809750"/>
          <p14:tracePt t="6059" x="2647950" y="1817688"/>
          <p14:tracePt t="6061" x="2647950" y="1825625"/>
          <p14:tracePt t="6063" x="2647950" y="1833563"/>
          <p14:tracePt t="6065" x="2647950" y="1841500"/>
          <p14:tracePt t="6069" x="2647950" y="1849438"/>
          <p14:tracePt t="6071" x="2647950" y="1857375"/>
          <p14:tracePt t="6075" x="2647950" y="1865313"/>
          <p14:tracePt t="6077" x="2647950" y="1873250"/>
          <p14:tracePt t="6081" x="2647950" y="1881188"/>
          <p14:tracePt t="6083" x="2647950" y="1890713"/>
          <p14:tracePt t="6085" x="2647950" y="1898650"/>
          <p14:tracePt t="6089" x="2647950" y="1906588"/>
          <p14:tracePt t="6091" x="2647950" y="1914525"/>
          <p14:tracePt t="6093" x="2655888" y="1922463"/>
          <p14:tracePt t="6097" x="2655888" y="1930400"/>
          <p14:tracePt t="6099" x="2655888" y="1938338"/>
          <p14:tracePt t="6103" x="2663825" y="1946275"/>
          <p14:tracePt t="6105" x="2663825" y="1954213"/>
          <p14:tracePt t="6107" x="2663825" y="1962150"/>
          <p14:tracePt t="6109" x="2671763" y="1970088"/>
          <p14:tracePt t="6111" x="2671763" y="1978025"/>
          <p14:tracePt t="6113" x="2671763" y="1985963"/>
          <p14:tracePt t="6116" x="2679700" y="1993900"/>
          <p14:tracePt t="6119" x="2679700" y="2001838"/>
          <p14:tracePt t="6122" x="2687638" y="2025650"/>
          <p14:tracePt t="6124" x="2695575" y="2033588"/>
          <p14:tracePt t="6125" x="2695575" y="2041525"/>
          <p14:tracePt t="6127" x="2695575" y="2057400"/>
          <p14:tracePt t="6129" x="2703513" y="2065338"/>
          <p14:tracePt t="6131" x="2703513" y="2073275"/>
          <p14:tracePt t="6134" x="2711450" y="2081213"/>
          <p14:tracePt t="6136" x="2711450" y="2097088"/>
          <p14:tracePt t="6139" x="2719388" y="2112963"/>
          <p14:tracePt t="6142" x="2719388" y="2128838"/>
          <p14:tracePt t="6143" x="2727325" y="2136775"/>
          <p14:tracePt t="6145" x="2727325" y="2152650"/>
          <p14:tracePt t="6147" x="2735263" y="2160588"/>
          <p14:tracePt t="6151" x="2743200" y="2184400"/>
          <p14:tracePt t="6155" x="2743200" y="2200275"/>
          <p14:tracePt t="6159" x="2751138" y="2224088"/>
          <p14:tracePt t="6160" x="2759075" y="2241550"/>
          <p14:tracePt t="6161" x="2759075" y="2249488"/>
          <p14:tracePt t="6163" x="2767013" y="2265363"/>
          <p14:tracePt t="6165" x="2767013" y="2273300"/>
          <p14:tracePt t="6168" x="2774950" y="2289175"/>
          <p14:tracePt t="6170" x="2774950" y="2297113"/>
          <p14:tracePt t="6175" x="2782888" y="2328863"/>
          <p14:tracePt t="6176" x="2782888" y="2336800"/>
          <p14:tracePt t="6177" x="2782888" y="2352675"/>
          <p14:tracePt t="6179" x="2790825" y="2360613"/>
          <p14:tracePt t="6181" x="2790825" y="2376488"/>
          <p14:tracePt t="6184" x="2790825" y="2384425"/>
          <p14:tracePt t="6190" x="2790825" y="2416175"/>
          <p14:tracePt t="6191" x="2790825" y="2424113"/>
          <p14:tracePt t="6193" x="2790825" y="2432050"/>
          <p14:tracePt t="6195" x="2790825" y="2439988"/>
          <p14:tracePt t="6197" x="2790825" y="2447925"/>
          <p14:tracePt t="6199" x="2790825" y="2455863"/>
          <p14:tracePt t="6201" x="2790825" y="2463800"/>
          <p14:tracePt t="6205" x="2790825" y="2471738"/>
          <p14:tracePt t="6207" x="2790825" y="2479675"/>
          <p14:tracePt t="6209" x="2790825" y="2487613"/>
          <p14:tracePt t="6211" x="2790825" y="2495550"/>
          <p14:tracePt t="6213" x="2790825" y="2503488"/>
          <p14:tracePt t="6216" x="2790825" y="2511425"/>
          <p14:tracePt t="6219" x="2790825" y="2527300"/>
          <p14:tracePt t="6221" x="2782888" y="2535238"/>
          <p14:tracePt t="6223" x="2782888" y="2543175"/>
          <p14:tracePt t="6225" x="2782888" y="2551113"/>
          <p14:tracePt t="6227" x="2782888" y="2559050"/>
          <p14:tracePt t="6229" x="2782888" y="2566988"/>
          <p14:tracePt t="6233" x="2782888" y="2584450"/>
          <p14:tracePt t="6236" x="2774950" y="2592388"/>
          <p14:tracePt t="6237" x="2774950" y="2600325"/>
          <p14:tracePt t="6239" x="2774950" y="2608263"/>
          <p14:tracePt t="6243" x="2774950" y="2616200"/>
          <p14:tracePt t="6245" x="2774950" y="2624138"/>
          <p14:tracePt t="6247" x="2767013" y="2632075"/>
          <p14:tracePt t="6249" x="2767013" y="2640013"/>
          <p14:tracePt t="6252" x="2767013" y="2647950"/>
          <p14:tracePt t="6254" x="2759075" y="2655888"/>
          <p14:tracePt t="6256" x="2759075" y="2663825"/>
          <p14:tracePt t="6259" x="2759075" y="2671763"/>
          <p14:tracePt t="6261" x="2751138" y="2679700"/>
          <p14:tracePt t="6265" x="2751138" y="2687638"/>
          <p14:tracePt t="6268" x="2743200" y="2695575"/>
          <p14:tracePt t="6271" x="2743200" y="2703513"/>
          <p14:tracePt t="6273" x="2735263" y="2703513"/>
          <p14:tracePt t="6275" x="2735263" y="2711450"/>
          <p14:tracePt t="6279" x="2727325" y="2711450"/>
          <p14:tracePt t="6281" x="2727325" y="2719388"/>
          <p14:tracePt t="6286" x="2727325" y="2727325"/>
          <p14:tracePt t="6289" x="2719388" y="2727325"/>
          <p14:tracePt t="6291" x="2719388" y="2735263"/>
          <p14:tracePt t="6295" x="2719388" y="2743200"/>
          <p14:tracePt t="6301" x="2711450" y="2743200"/>
          <p14:tracePt t="6303" x="2711450" y="2751138"/>
          <p14:tracePt t="6311" x="2703513" y="2751138"/>
          <p14:tracePt t="6313" x="2703513" y="2759075"/>
          <p14:tracePt t="6661" x="2703513" y="2751138"/>
          <p14:tracePt t="6671" x="2703513" y="2743200"/>
          <p14:tracePt t="6681" x="2703513" y="2735263"/>
          <p14:tracePt t="6689" x="2695575" y="2735263"/>
          <p14:tracePt t="6700" x="2695575" y="2727325"/>
          <p14:tracePt t="6938" x="2695575" y="2719388"/>
          <p14:tracePt t="6955" x="2695575" y="2711450"/>
          <p14:tracePt t="6966" x="2687638" y="2711450"/>
          <p14:tracePt t="6973" x="2687638" y="2703513"/>
          <p14:tracePt t="6989" x="2687638" y="2695575"/>
          <p14:tracePt t="8087" x="2687638" y="2687638"/>
          <p14:tracePt t="8093" x="2679700" y="2687638"/>
          <p14:tracePt t="8097" x="2679700" y="2679700"/>
          <p14:tracePt t="8101" x="2687638" y="2679700"/>
          <p14:tracePt t="8103" x="2687638" y="2671763"/>
          <p14:tracePt t="8139" x="2687638" y="2663825"/>
          <p14:tracePt t="8215" x="2687638" y="2655888"/>
          <p14:tracePt t="8219" x="2695575" y="2655888"/>
          <p14:tracePt t="8225" x="2695575" y="2647950"/>
          <p14:tracePt t="8227" x="2703513" y="2647950"/>
          <p14:tracePt t="8231" x="2711450" y="2640013"/>
          <p14:tracePt t="8237" x="2719388" y="2640013"/>
          <p14:tracePt t="8239" x="2719388" y="2632075"/>
          <p14:tracePt t="8241" x="2727325" y="2632075"/>
          <p14:tracePt t="8245" x="2735263" y="2624138"/>
          <p14:tracePt t="8252" x="2743200" y="2624138"/>
          <p14:tracePt t="8254" x="2743200" y="2616200"/>
          <p14:tracePt t="8259" x="2751138" y="2616200"/>
          <p14:tracePt t="8265" x="2759075" y="2608263"/>
          <p14:tracePt t="8273" x="2767013" y="2608263"/>
          <p14:tracePt t="8281" x="2774950" y="2600325"/>
          <p14:tracePt t="8289" x="2782888" y="2600325"/>
          <p14:tracePt t="8295" x="2790825" y="2600325"/>
          <p14:tracePt t="8297" x="2790825" y="2592388"/>
          <p14:tracePt t="8302" x="2798763" y="2592388"/>
          <p14:tracePt t="8307" x="2806700" y="2592388"/>
          <p14:tracePt t="8315" x="2814638" y="2592388"/>
          <p14:tracePt t="8323" x="2822575" y="2592388"/>
          <p14:tracePt t="8325" x="2822575" y="2584450"/>
          <p14:tracePt t="8335" x="2830513" y="2584450"/>
          <p14:tracePt t="8344" x="2838450" y="2584450"/>
          <p14:tracePt t="8355" x="2846388" y="2584450"/>
          <p14:tracePt t="8365" x="2854325" y="2584450"/>
          <p14:tracePt t="8371" x="2854325" y="2576513"/>
          <p14:tracePt t="8374" x="2862263" y="2576513"/>
          <p14:tracePt t="8381" x="2870200" y="2576513"/>
          <p14:tracePt t="8387" x="2878138" y="2576513"/>
          <p14:tracePt t="8391" x="2878138" y="2566988"/>
          <p14:tracePt t="8395" x="2886075" y="2566988"/>
          <p14:tracePt t="8401" x="2894013" y="2566988"/>
          <p14:tracePt t="8407" x="2901950" y="2566988"/>
          <p14:tracePt t="8409" x="2901950" y="2559050"/>
          <p14:tracePt t="8414" x="2909888" y="2559050"/>
          <p14:tracePt t="8418" x="2917825" y="2559050"/>
          <p14:tracePt t="8421" x="2925763" y="2559050"/>
          <p14:tracePt t="8425" x="2933700" y="2551113"/>
          <p14:tracePt t="8429" x="2941638" y="2551113"/>
          <p14:tracePt t="8437" x="2949575" y="2551113"/>
          <p14:tracePt t="8439" x="2957513" y="2551113"/>
          <p14:tracePt t="8445" x="2967038" y="2543175"/>
          <p14:tracePt t="8451" x="2974975" y="2543175"/>
          <p14:tracePt t="8461" x="2982913" y="2543175"/>
          <p14:tracePt t="8475" x="2990850" y="2543175"/>
          <p14:tracePt t="8485" x="2990850" y="2535238"/>
          <p14:tracePt t="8497" x="2998788" y="2535238"/>
          <p14:tracePt t="8519" x="3006725" y="2535238"/>
          <p14:tracePt t="8543" x="3014663" y="2535238"/>
          <p14:tracePt t="8557" x="3022600" y="2527300"/>
          <p14:tracePt t="8567" x="3030538" y="2527300"/>
          <p14:tracePt t="8577" x="3038475" y="2527300"/>
          <p14:tracePt t="8584" x="3046413" y="2519363"/>
          <p14:tracePt t="8589" x="3054350" y="2519363"/>
          <p14:tracePt t="8594" x="3062288" y="2519363"/>
          <p14:tracePt t="8600" x="3070225" y="2519363"/>
          <p14:tracePt t="8602" x="3070225" y="2511425"/>
          <p14:tracePt t="8604" x="3078163" y="2511425"/>
          <p14:tracePt t="8607" x="3086100" y="2511425"/>
          <p14:tracePt t="8611" x="3094038" y="2511425"/>
          <p14:tracePt t="8615" x="3101975" y="2511425"/>
          <p14:tracePt t="8620" x="3109913" y="2511425"/>
          <p14:tracePt t="8621" x="3109913" y="2503488"/>
          <p14:tracePt t="8623" x="3117850" y="2503488"/>
          <p14:tracePt t="8629" x="3125788" y="2503488"/>
          <p14:tracePt t="8635" x="3133725" y="2503488"/>
          <p14:tracePt t="8637" x="3141663" y="2503488"/>
          <p14:tracePt t="8643" x="3149600" y="2503488"/>
          <p14:tracePt t="8645" x="3149600" y="2495550"/>
          <p14:tracePt t="8653" x="3157538" y="2495550"/>
          <p14:tracePt t="8750" x="3165475" y="2495550"/>
          <p14:tracePt t="8783" x="3173413" y="2495550"/>
          <p14:tracePt t="8807" x="3173413" y="2487613"/>
          <p14:tracePt t="8839" x="3181350" y="2487613"/>
          <p14:tracePt t="8853" x="3181350" y="2479675"/>
          <p14:tracePt t="8865" x="3189288" y="2479675"/>
          <p14:tracePt t="9025" x="3189288" y="2471738"/>
          <p14:tracePt t="9127" x="3181350" y="2471738"/>
          <p14:tracePt t="9139" x="3173413" y="2471738"/>
          <p14:tracePt t="9149" x="3165475" y="2463800"/>
          <p14:tracePt t="9157" x="3157538" y="2463800"/>
          <p14:tracePt t="9165" x="3149600" y="2463800"/>
          <p14:tracePt t="9168" x="3149600" y="2455863"/>
          <p14:tracePt t="9171" x="3141663" y="2455863"/>
          <p14:tracePt t="9177" x="3133725" y="2455863"/>
          <p14:tracePt t="9179" x="3133725" y="2447925"/>
          <p14:tracePt t="9181" x="3125788" y="2447925"/>
          <p14:tracePt t="9187" x="3117850" y="2447925"/>
          <p14:tracePt t="9193" x="3109913" y="2439988"/>
          <p14:tracePt t="9197" x="3101975" y="2439988"/>
          <p14:tracePt t="9203" x="3094038" y="2439988"/>
          <p14:tracePt t="9209" x="3086100" y="2432050"/>
          <p14:tracePt t="9218" x="3078163" y="2432050"/>
          <p14:tracePt t="9223" x="3070225" y="2432050"/>
          <p14:tracePt t="9231" x="3070225" y="2424113"/>
          <p14:tracePt t="9235" x="3062288" y="2424113"/>
          <p14:tracePt t="9241" x="3054350" y="2424113"/>
          <p14:tracePt t="9986" x="3046413" y="2424113"/>
          <p14:tracePt t="10000" x="3046413" y="2432050"/>
          <p14:tracePt t="10007" x="3038475" y="2432050"/>
          <p14:tracePt t="10137" x="3038475" y="2424113"/>
          <p14:tracePt t="10147" x="3038475" y="2416175"/>
          <p14:tracePt t="10174" x="3030538" y="2408238"/>
          <p14:tracePt t="10187" x="3030538" y="2400300"/>
          <p14:tracePt t="10323" x="3030538" y="2408238"/>
          <p14:tracePt t="10565" x="3030538" y="2416175"/>
          <p14:tracePt t="10587" x="3030538" y="2424113"/>
          <p14:tracePt t="10592" x="3022600" y="2424113"/>
          <p14:tracePt t="10601" x="3022600" y="2432050"/>
          <p14:tracePt t="10609" x="3014663" y="2432050"/>
          <p14:tracePt t="10613" x="3014663" y="2439988"/>
          <p14:tracePt t="10619" x="3006725" y="2439988"/>
          <p14:tracePt t="10621" x="3006725" y="2447925"/>
          <p14:tracePt t="10625" x="2998788" y="2447925"/>
          <p14:tracePt t="10631" x="2990850" y="2455863"/>
          <p14:tracePt t="10637" x="2982913" y="2455863"/>
          <p14:tracePt t="10641" x="2974975" y="2463800"/>
          <p14:tracePt t="10647" x="2967038" y="2463800"/>
          <p14:tracePt t="10652" x="2957513" y="2471738"/>
          <p14:tracePt t="10657" x="2949575" y="2471738"/>
          <p14:tracePt t="10661" x="2941638" y="2471738"/>
          <p14:tracePt t="10663" x="2941638" y="2479675"/>
          <p14:tracePt t="10668" x="2933700" y="2479675"/>
          <p14:tracePt t="10673" x="2925763" y="2479675"/>
          <p14:tracePt t="10679" x="2925763" y="2487613"/>
          <p14:tracePt t="10681" x="2917825" y="2487613"/>
          <p14:tracePt t="10693" x="2909888" y="2487613"/>
          <p14:tracePt t="10775" x="2901950" y="2487613"/>
          <p14:tracePt t="10781" x="2894013" y="2495550"/>
          <p14:tracePt t="10787" x="2886075" y="2495550"/>
          <p14:tracePt t="10791" x="2878138" y="2495550"/>
          <p14:tracePt t="10795" x="2870200" y="2495550"/>
          <p14:tracePt t="10797" x="2870200" y="2503488"/>
          <p14:tracePt t="10801" x="2862263" y="2503488"/>
          <p14:tracePt t="10803" x="2854325" y="2503488"/>
          <p14:tracePt t="10808" x="2846388" y="2503488"/>
          <p14:tracePt t="10811" x="2838450" y="2503488"/>
          <p14:tracePt t="10813" x="2838450" y="2511425"/>
          <p14:tracePt t="10815" x="2830513" y="2511425"/>
          <p14:tracePt t="10819" x="2822575" y="2511425"/>
          <p14:tracePt t="10822" x="2814638" y="2511425"/>
          <p14:tracePt t="10826" x="2806700" y="2511425"/>
          <p14:tracePt t="10830" x="2798763" y="2511425"/>
          <p14:tracePt t="10832" x="2790825" y="2511425"/>
          <p14:tracePt t="10835" x="2782888" y="2511425"/>
          <p14:tracePt t="10837" x="2774950" y="2511425"/>
          <p14:tracePt t="10841" x="2767013" y="2511425"/>
          <p14:tracePt t="10845" x="2759075" y="2511425"/>
          <p14:tracePt t="10847" x="2751138" y="2511425"/>
          <p14:tracePt t="10852" x="2743200" y="2511425"/>
          <p14:tracePt t="10855" x="2735263" y="2511425"/>
          <p14:tracePt t="10857" x="2727325" y="2511425"/>
          <p14:tracePt t="10862" x="2719388" y="2511425"/>
          <p14:tracePt t="10864" x="2719388" y="2503488"/>
          <p14:tracePt t="10865" x="2711450" y="2503488"/>
          <p14:tracePt t="10870" x="2703513" y="2503488"/>
          <p14:tracePt t="10871" x="2695575" y="2503488"/>
          <p14:tracePt t="10875" x="2687638" y="2503488"/>
          <p14:tracePt t="10877" x="2687638" y="2495550"/>
          <p14:tracePt t="10879" x="2679700" y="2495550"/>
          <p14:tracePt t="10885" x="2671763" y="2495550"/>
          <p14:tracePt t="10887" x="2663825" y="2495550"/>
          <p14:tracePt t="10891" x="2655888" y="2495550"/>
          <p14:tracePt t="10895" x="2647950" y="2487613"/>
          <p14:tracePt t="10899" x="2640013" y="2487613"/>
          <p14:tracePt t="10903" x="2632075" y="2487613"/>
          <p14:tracePt t="10909" x="2624138" y="2487613"/>
          <p14:tracePt t="10915" x="2616200" y="2487613"/>
          <p14:tracePt t="10921" x="2606675" y="2479675"/>
          <p14:tracePt t="10935" x="2598738" y="2479675"/>
          <p14:tracePt t="10988" x="2598738" y="2487613"/>
          <p14:tracePt t="10990" x="2590800" y="2487613"/>
          <p14:tracePt t="11000" x="2582863" y="2487613"/>
          <p14:tracePt t="11002" x="2582863" y="2495550"/>
          <p14:tracePt t="11007" x="2574925" y="2495550"/>
          <p14:tracePt t="11013" x="2574925" y="2503488"/>
          <p14:tracePt t="11015" x="2566988" y="2503488"/>
          <p14:tracePt t="11023" x="2559050" y="2503488"/>
          <p14:tracePt t="11025" x="2559050" y="2511425"/>
          <p14:tracePt t="11035" x="2551113" y="2511425"/>
          <p14:tracePt t="11039" x="2551113" y="2519363"/>
          <p14:tracePt t="11041" x="2543175" y="2519363"/>
          <p14:tracePt t="11052" x="2535238" y="2527300"/>
          <p14:tracePt t="11060" x="2527300" y="2527300"/>
          <p14:tracePt t="11061" x="2527300" y="2535238"/>
          <p14:tracePt t="11078" x="2519363" y="2535238"/>
          <p14:tracePt t="11081" x="2519363" y="2543175"/>
          <p14:tracePt t="11108" x="2511425" y="2543175"/>
          <p14:tracePt t="11253" x="2503488" y="2543175"/>
          <p14:tracePt t="11337" x="2495550" y="2543175"/>
          <p14:tracePt t="11355" x="2495550" y="2535238"/>
          <p14:tracePt t="11363" x="2487613" y="2535238"/>
          <p14:tracePt t="11391" x="2479675" y="2535238"/>
          <p14:tracePt t="11407" x="2479675" y="2527300"/>
          <p14:tracePt t="11470" x="2479675" y="2535238"/>
          <p14:tracePt t="11511" x="2487613" y="2535238"/>
          <p14:tracePt t="11521" x="2495550" y="2535238"/>
          <p14:tracePt t="11530" x="2503488" y="2543175"/>
          <p14:tracePt t="11535" x="2511425" y="2543175"/>
          <p14:tracePt t="11539" x="2519363" y="2543175"/>
          <p14:tracePt t="11543" x="2527300" y="2543175"/>
          <p14:tracePt t="11547" x="2535238" y="2543175"/>
          <p14:tracePt t="11550" x="2543175" y="2543175"/>
          <p14:tracePt t="11553" x="2551113" y="2543175"/>
          <p14:tracePt t="11556" x="2559050" y="2543175"/>
          <p14:tracePt t="11559" x="2566988" y="2543175"/>
          <p14:tracePt t="11560" x="2574925" y="2543175"/>
          <p14:tracePt t="11564" x="2582863" y="2543175"/>
          <p14:tracePt t="11567" x="2590800" y="2543175"/>
          <p14:tracePt t="11570" x="2598738" y="2543175"/>
          <p14:tracePt t="11572" x="2606675" y="2543175"/>
          <p14:tracePt t="11577" x="2616200" y="2543175"/>
          <p14:tracePt t="11581" x="2624138" y="2543175"/>
          <p14:tracePt t="11585" x="2632075" y="2543175"/>
          <p14:tracePt t="11589" x="2640013" y="2543175"/>
          <p14:tracePt t="11592" x="2647950" y="2543175"/>
          <p14:tracePt t="11595" x="2655888" y="2543175"/>
          <p14:tracePt t="11599" x="2663825" y="2543175"/>
          <p14:tracePt t="11602" x="2671763" y="2543175"/>
          <p14:tracePt t="11603" x="2671763" y="2535238"/>
          <p14:tracePt t="11605" x="2679700" y="2535238"/>
          <p14:tracePt t="11609" x="2687638" y="2535238"/>
          <p14:tracePt t="11613" x="2695575" y="2535238"/>
          <p14:tracePt t="11618" x="2703513" y="2535238"/>
          <p14:tracePt t="11621" x="2711450" y="2535238"/>
          <p14:tracePt t="11627" x="2719388" y="2535238"/>
          <p14:tracePt t="11631" x="2727325" y="2535238"/>
          <p14:tracePt t="11634" x="2727325" y="2527300"/>
          <p14:tracePt t="11636" x="2735263" y="2527300"/>
          <p14:tracePt t="11639" x="2743200" y="2527300"/>
          <p14:tracePt t="11641" x="2751138" y="2527300"/>
          <p14:tracePt t="11645" x="2759075" y="2527300"/>
          <p14:tracePt t="11649" x="2767013" y="2527300"/>
          <p14:tracePt t="11653" x="2774950" y="2527300"/>
          <p14:tracePt t="11657" x="2782888" y="2527300"/>
          <p14:tracePt t="11661" x="2790825" y="2527300"/>
          <p14:tracePt t="11665" x="2798763" y="2527300"/>
          <p14:tracePt t="11668" x="2806700" y="2527300"/>
          <p14:tracePt t="11671" x="2814638" y="2527300"/>
          <p14:tracePt t="11675" x="2822575" y="2527300"/>
          <p14:tracePt t="11679" x="2830513" y="2527300"/>
          <p14:tracePt t="11685" x="2838450" y="2527300"/>
          <p14:tracePt t="11687" x="2846388" y="2527300"/>
          <p14:tracePt t="11691" x="2854325" y="2527300"/>
          <p14:tracePt t="11695" x="2862263" y="2527300"/>
          <p14:tracePt t="11699" x="2870200" y="2527300"/>
          <p14:tracePt t="11704" x="2878138" y="2527300"/>
          <p14:tracePt t="11707" x="2886075" y="2527300"/>
          <p14:tracePt t="11711" x="2894013" y="2527300"/>
          <p14:tracePt t="11713" x="2894013" y="2535238"/>
          <p14:tracePt t="11719" x="2901950" y="2535238"/>
          <p14:tracePt t="11721" x="2909888" y="2535238"/>
          <p14:tracePt t="11727" x="2917825" y="2535238"/>
          <p14:tracePt t="11731" x="2925763" y="2535238"/>
          <p14:tracePt t="11736" x="2933700" y="2535238"/>
          <p14:tracePt t="11739" x="2941638" y="2543175"/>
          <p14:tracePt t="11741" x="2949575" y="2543175"/>
          <p14:tracePt t="11745" x="2957513" y="2543175"/>
          <p14:tracePt t="11749" x="2967038" y="2543175"/>
          <p14:tracePt t="11753" x="2974975" y="2543175"/>
          <p14:tracePt t="11759" x="2982913" y="2543175"/>
          <p14:tracePt t="11765" x="2990850" y="2551113"/>
          <p14:tracePt t="11771" x="2998788" y="2551113"/>
          <p14:tracePt t="11777" x="3006725" y="2551113"/>
          <p14:tracePt t="11785" x="3014663" y="2551113"/>
          <p14:tracePt t="11789" x="3022600" y="2551113"/>
          <p14:tracePt t="11795" x="3030538" y="2551113"/>
          <p14:tracePt t="11805" x="3038475" y="2551113"/>
          <p14:tracePt t="11833" x="3046413" y="2551113"/>
          <p14:tracePt t="11843" x="3046413" y="2559050"/>
          <p14:tracePt t="11853" x="3054350" y="2559050"/>
          <p14:tracePt t="11867" x="3062288" y="2559050"/>
          <p14:tracePt t="11873" x="3062288" y="2566988"/>
          <p14:tracePt t="11875" x="3070225" y="2566988"/>
          <p14:tracePt t="11881" x="3078163" y="2566988"/>
          <p14:tracePt t="11889" x="3086100" y="2566988"/>
          <p14:tracePt t="11895" x="3094038" y="2566988"/>
          <p14:tracePt t="11900" x="3101975" y="2576513"/>
          <p14:tracePt t="11903" x="3109913" y="2576513"/>
          <p14:tracePt t="11909" x="3117850" y="2576513"/>
          <p14:tracePt t="11913" x="3125788" y="2576513"/>
          <p14:tracePt t="11918" x="3133725" y="2576513"/>
          <p14:tracePt t="11923" x="3141663" y="2576513"/>
          <p14:tracePt t="11929" x="3149600" y="2576513"/>
          <p14:tracePt t="11937" x="3157538" y="2576513"/>
          <p14:tracePt t="11939" x="3165475" y="2576513"/>
          <p14:tracePt t="11945" x="3173413" y="2576513"/>
          <p14:tracePt t="11952" x="3181350" y="2576513"/>
          <p14:tracePt t="11959" x="3189288" y="2576513"/>
          <p14:tracePt t="11970" x="3197225" y="2566988"/>
          <p14:tracePt t="11988" x="3213100" y="2559050"/>
          <p14:tracePt t="11991" x="3221038" y="2559050"/>
          <p14:tracePt t="12007" x="3221038" y="2551113"/>
          <p14:tracePt t="12069" x="3228975" y="2551113"/>
          <p14:tracePt t="12084" x="3228975" y="2559050"/>
          <p14:tracePt t="12091" x="3236913" y="2559050"/>
          <p14:tracePt t="12105" x="3244850" y="2559050"/>
          <p14:tracePt t="12124" x="3252788" y="2559050"/>
          <p14:tracePt t="12411" x="3260725" y="2551113"/>
          <p14:tracePt t="12417" x="3268663" y="2551113"/>
          <p14:tracePt t="12423" x="3276600" y="2551113"/>
          <p14:tracePt t="12426" x="3284538" y="2551113"/>
          <p14:tracePt t="12429" x="3292475" y="2551113"/>
          <p14:tracePt t="12431" x="3300413" y="2543175"/>
          <p14:tracePt t="12438" x="3317875" y="2543175"/>
          <p14:tracePt t="12441" x="3325813" y="2543175"/>
          <p14:tracePt t="12445" x="3333750" y="2543175"/>
          <p14:tracePt t="12447" x="3341688" y="2535238"/>
          <p14:tracePt t="12452" x="3349625" y="2535238"/>
          <p14:tracePt t="12456" x="3357563" y="2535238"/>
          <p14:tracePt t="12459" x="3357563" y="2527300"/>
          <p14:tracePt t="12461" x="3365500" y="2527300"/>
          <p14:tracePt t="12465" x="3373438" y="2527300"/>
          <p14:tracePt t="12470" x="3381375" y="2527300"/>
          <p14:tracePt t="12471" x="3381375" y="2519363"/>
          <p14:tracePt t="12475" x="3389313" y="2519363"/>
          <p14:tracePt t="12479" x="3389313" y="2511425"/>
          <p14:tracePt t="12485" x="3397250" y="2511425"/>
          <p14:tracePt t="12491" x="3397250" y="2503488"/>
          <p14:tracePt t="12495" x="3405188" y="2503488"/>
          <p14:tracePt t="12503" x="3405188" y="2495550"/>
          <p14:tracePt t="12525" x="3405188" y="2487613"/>
          <p14:tracePt t="12547" x="3413125" y="2487613"/>
          <p14:tracePt t="12553" x="3413125" y="2479675"/>
          <p14:tracePt t="12564" x="3405188" y="2479675"/>
          <p14:tracePt t="12570" x="3405188" y="2471738"/>
          <p14:tracePt t="12581" x="3405188" y="2463800"/>
          <p14:tracePt t="12591" x="3397250" y="2463800"/>
          <p14:tracePt t="12595" x="3397250" y="2455863"/>
          <p14:tracePt t="12609" x="3389313" y="2455863"/>
          <p14:tracePt t="12613" x="3389313" y="2447925"/>
          <p14:tracePt t="12638" x="3381375" y="2447925"/>
          <p14:tracePt t="12651" x="3373438" y="2447925"/>
          <p14:tracePt t="12661" x="3365500" y="2447925"/>
          <p14:tracePt t="12669" x="3357563" y="2447925"/>
          <p14:tracePt t="12675" x="3349625" y="2447925"/>
          <p14:tracePt t="12679" x="3341688" y="2439988"/>
          <p14:tracePt t="12687" x="3333750" y="2439988"/>
          <p14:tracePt t="12689" x="3325813" y="2432050"/>
          <p14:tracePt t="12693" x="3317875" y="2432050"/>
          <p14:tracePt t="12697" x="3308350" y="2424113"/>
          <p14:tracePt t="12701" x="3300413" y="2424113"/>
          <p14:tracePt t="12705" x="3292475" y="2424113"/>
          <p14:tracePt t="12708" x="3292475" y="2416175"/>
          <p14:tracePt t="12711" x="3284538" y="2416175"/>
          <p14:tracePt t="12715" x="3276600" y="2416175"/>
          <p14:tracePt t="12718" x="3276600" y="2408238"/>
          <p14:tracePt t="12721" x="3268663" y="2408238"/>
          <p14:tracePt t="12727" x="3268663" y="2400300"/>
          <p14:tracePt t="12729" x="3260725" y="2400300"/>
          <p14:tracePt t="12737" x="3252788" y="2392363"/>
          <p14:tracePt t="12743" x="3244850" y="2392363"/>
          <p14:tracePt t="12750" x="3244850" y="2384425"/>
          <p14:tracePt t="12753" x="3236913" y="2384425"/>
          <p14:tracePt t="12761" x="3228975" y="2384425"/>
          <p14:tracePt t="12770" x="3228975" y="2376488"/>
          <p14:tracePt t="12771" x="3221038" y="2376488"/>
          <p14:tracePt t="12785" x="3213100" y="2376488"/>
          <p14:tracePt t="12869" x="3205163" y="2376488"/>
          <p14:tracePt t="12881" x="3197225" y="2384425"/>
          <p14:tracePt t="12889" x="3189288" y="2384425"/>
          <p14:tracePt t="12895" x="3181350" y="2384425"/>
          <p14:tracePt t="12903" x="3173413" y="2384425"/>
          <p14:tracePt t="12905" x="3173413" y="2392363"/>
          <p14:tracePt t="12909" x="3165475" y="2392363"/>
          <p14:tracePt t="12918" x="3157538" y="2392363"/>
          <p14:tracePt t="12923" x="3149600" y="2392363"/>
          <p14:tracePt t="12925" x="3149600" y="2400300"/>
          <p14:tracePt t="12929" x="3141663" y="2400300"/>
          <p14:tracePt t="12937" x="3133725" y="2400300"/>
          <p14:tracePt t="12950" x="3125788" y="2400300"/>
          <p14:tracePt t="12959" x="3125788" y="2408238"/>
          <p14:tracePt t="13174" x="3117850" y="2408238"/>
          <p14:tracePt t="13181" x="3109913" y="2408238"/>
          <p14:tracePt t="13187" x="3109913" y="2416175"/>
          <p14:tracePt t="13190" x="3101975" y="2416175"/>
          <p14:tracePt t="13195" x="3094038" y="2416175"/>
          <p14:tracePt t="13203" x="3086100" y="2424113"/>
          <p14:tracePt t="13210" x="3078163" y="2424113"/>
          <p14:tracePt t="13215" x="3070225" y="2424113"/>
          <p14:tracePt t="13218" x="3070225" y="2432050"/>
          <p14:tracePt t="13220" x="3062288" y="2432050"/>
          <p14:tracePt t="13225" x="3054350" y="2432050"/>
          <p14:tracePt t="13231" x="3046413" y="2439988"/>
          <p14:tracePt t="13239" x="3038475" y="2439988"/>
          <p14:tracePt t="13247" x="3030538" y="2447925"/>
          <p14:tracePt t="13255" x="3022600" y="2447925"/>
          <p14:tracePt t="13261" x="3022600" y="2455863"/>
          <p14:tracePt t="13265" x="3014663" y="2455863"/>
          <p14:tracePt t="13281" x="3014663" y="2463800"/>
          <p14:tracePt t="13285" x="3006725" y="2463800"/>
          <p14:tracePt t="13299" x="3006725" y="2471738"/>
          <p14:tracePt t="13302" x="2998788" y="2471738"/>
          <p14:tracePt t="13309" x="2998788" y="2479675"/>
          <p14:tracePt t="13313" x="2990850" y="2479675"/>
          <p14:tracePt t="13318" x="2990850" y="2487613"/>
          <p14:tracePt t="13323" x="2982913" y="2487613"/>
          <p14:tracePt t="13325" x="2982913" y="2495550"/>
          <p14:tracePt t="13331" x="2982913" y="2503488"/>
          <p14:tracePt t="13336" x="2974975" y="2503488"/>
          <p14:tracePt t="13338" x="2974975" y="2511425"/>
          <p14:tracePt t="13341" x="2974975" y="2519363"/>
          <p14:tracePt t="13347" x="2967038" y="2519363"/>
          <p14:tracePt t="13349" x="2967038" y="2527300"/>
          <p14:tracePt t="13355" x="2967038" y="2535238"/>
          <p14:tracePt t="13361" x="2957513" y="2543175"/>
          <p14:tracePt t="13370" x="2957513" y="2551113"/>
          <p14:tracePt t="13375" x="2957513" y="2559050"/>
          <p14:tracePt t="13381" x="2957513" y="2566988"/>
          <p14:tracePt t="13385" x="2949575" y="2566988"/>
          <p14:tracePt t="13387" x="2949575" y="2576513"/>
          <p14:tracePt t="13395" x="2949575" y="2584450"/>
          <p14:tracePt t="13403" x="2949575" y="2592388"/>
          <p14:tracePt t="13407" x="2949575" y="2600325"/>
          <p14:tracePt t="13413" x="2949575" y="2608263"/>
          <p14:tracePt t="13421" x="2949575" y="2616200"/>
          <p14:tracePt t="13427" x="2949575" y="2624138"/>
          <p14:tracePt t="13431" x="2949575" y="2632075"/>
          <p14:tracePt t="13437" x="2949575" y="2640013"/>
          <p14:tracePt t="13443" x="2949575" y="2647950"/>
          <p14:tracePt t="13450" x="2949575" y="2655888"/>
          <p14:tracePt t="13453" x="2949575" y="2663825"/>
          <p14:tracePt t="13459" x="2949575" y="2671763"/>
          <p14:tracePt t="13468" x="2949575" y="2679700"/>
          <p14:tracePt t="13475" x="2949575" y="2687638"/>
          <p14:tracePt t="13487" x="2949575" y="2695575"/>
          <p14:tracePt t="13503" x="2949575" y="2703513"/>
          <p14:tracePt t="13514" x="2957513" y="2703513"/>
          <p14:tracePt t="13854" x="2957513" y="2711450"/>
          <p14:tracePt t="13856" x="2967038" y="2711450"/>
          <p14:tracePt t="13869" x="2974975" y="2711450"/>
          <p14:tracePt t="13879" x="2982913" y="2711450"/>
          <p14:tracePt t="13887" x="2990850" y="2711450"/>
          <p14:tracePt t="13891" x="2998788" y="2711450"/>
          <p14:tracePt t="13897" x="3006725" y="2711450"/>
          <p14:tracePt t="13902" x="3014663" y="2711450"/>
          <p14:tracePt t="13905" x="3022600" y="2711450"/>
          <p14:tracePt t="13911" x="3030538" y="2711450"/>
          <p14:tracePt t="13915" x="3038475" y="2711450"/>
          <p14:tracePt t="13921" x="3046413" y="2711450"/>
          <p14:tracePt t="13928" x="3054350" y="2711450"/>
          <p14:tracePt t="13931" x="3054350" y="2703513"/>
          <p14:tracePt t="13936" x="3062288" y="2703513"/>
          <p14:tracePt t="13943" x="3070225" y="2703513"/>
          <p14:tracePt t="13953" x="3078163" y="2703513"/>
          <p14:tracePt t="13969" x="3086100" y="2703513"/>
          <p14:tracePt t="14896" x="3086100" y="2695575"/>
          <p14:tracePt t="19206" x="3094038" y="2695575"/>
          <p14:tracePt t="19215" x="3094038" y="2687638"/>
          <p14:tracePt t="19221" x="3094038" y="2679700"/>
          <p14:tracePt t="19224" x="3101975" y="2679700"/>
          <p14:tracePt t="19225" x="3101975" y="2671763"/>
          <p14:tracePt t="19229" x="3101975" y="2663825"/>
          <p14:tracePt t="19231" x="3109913" y="2663825"/>
          <p14:tracePt t="19235" x="3109913" y="2655888"/>
          <p14:tracePt t="19239" x="3117850" y="2647950"/>
          <p14:tracePt t="19245" x="3117850" y="2640013"/>
          <p14:tracePt t="19249" x="3125788" y="2640013"/>
          <p14:tracePt t="19255" x="3125788" y="2632075"/>
          <p14:tracePt t="19555" x="3133725" y="2632075"/>
          <p14:tracePt t="19559" x="3133725" y="2624138"/>
          <p14:tracePt t="19567" x="3141663" y="2624138"/>
          <p14:tracePt t="19571" x="3141663" y="2616200"/>
          <p14:tracePt t="19575" x="3149600" y="2616200"/>
          <p14:tracePt t="19581" x="3157538" y="2608263"/>
          <p14:tracePt t="19589" x="3165475" y="2608263"/>
          <p14:tracePt t="19591" x="3165475" y="2600325"/>
          <p14:tracePt t="19599" x="3173413" y="2600325"/>
          <p14:tracePt t="19602" x="3173413" y="2592388"/>
          <p14:tracePt t="19607" x="3181350" y="2592388"/>
          <p14:tracePt t="19611" x="3181350" y="2584450"/>
          <p14:tracePt t="19615" x="3189288" y="2584450"/>
          <p14:tracePt t="19620" x="3189288" y="2576513"/>
          <p14:tracePt t="19623" x="3197225" y="2576513"/>
          <p14:tracePt t="19627" x="3197225" y="2566988"/>
          <p14:tracePt t="19631" x="3205163" y="2566988"/>
          <p14:tracePt t="19635" x="3205163" y="2559050"/>
          <p14:tracePt t="19641" x="3213100" y="2559050"/>
          <p14:tracePt t="19645" x="3213100" y="2551113"/>
          <p14:tracePt t="19649" x="3221038" y="2551113"/>
          <p14:tracePt t="19655" x="3221038" y="2543175"/>
          <p14:tracePt t="19661" x="3228975" y="2543175"/>
          <p14:tracePt t="19665" x="3228975" y="2535238"/>
          <p14:tracePt t="19671" x="3236913" y="2535238"/>
          <p14:tracePt t="19675" x="3236913" y="2527300"/>
          <p14:tracePt t="19684" x="3244850" y="2527300"/>
          <p14:tracePt t="19687" x="3244850" y="2519363"/>
          <p14:tracePt t="19952" x="3244850" y="2511425"/>
          <p14:tracePt t="19961" x="3244850" y="2503488"/>
          <p14:tracePt t="19968" x="3236913" y="2503488"/>
          <p14:tracePt t="19969" x="3236913" y="2495550"/>
          <p14:tracePt t="19975" x="3236913" y="2487613"/>
          <p14:tracePt t="19981" x="3228975" y="2487613"/>
          <p14:tracePt t="19985" x="3228975" y="2479675"/>
          <p14:tracePt t="20004" x="3221038" y="2463800"/>
          <p14:tracePt t="20008" x="3213100" y="2463800"/>
          <p14:tracePt t="20011" x="3213100" y="2455863"/>
          <p14:tracePt t="20018" x="3205163" y="2455863"/>
          <p14:tracePt t="20021" x="3205163" y="2447925"/>
          <p14:tracePt t="20027" x="3197225" y="2447925"/>
          <p14:tracePt t="20036" x="3197225" y="2439988"/>
          <p14:tracePt t="20045" x="3189288" y="2439988"/>
          <p14:tracePt t="20672" x="3181350" y="2439988"/>
          <p14:tracePt t="20681" x="3173413" y="2439988"/>
          <p14:tracePt t="20689" x="3165475" y="2439988"/>
          <p14:tracePt t="20692" x="3165475" y="2447925"/>
          <p14:tracePt t="20695" x="3157538" y="2447925"/>
          <p14:tracePt t="20702" x="3149600" y="2447925"/>
          <p14:tracePt t="20707" x="3141663" y="2447925"/>
          <p14:tracePt t="20711" x="3141663" y="2455863"/>
          <p14:tracePt t="20713" x="3133725" y="2455863"/>
          <p14:tracePt t="20718" x="3125788" y="2455863"/>
          <p14:tracePt t="20723" x="3117850" y="2455863"/>
          <p14:tracePt t="20729" x="3109913" y="2463800"/>
          <p14:tracePt t="20736" x="3101975" y="2463800"/>
          <p14:tracePt t="20741" x="3094038" y="2463800"/>
          <p14:tracePt t="20755" x="3086100" y="2463800"/>
          <p14:tracePt t="21980" x="3078163" y="2463800"/>
          <p14:tracePt t="21988" x="3078163" y="2471738"/>
          <p14:tracePt t="21992" x="3070225" y="2471738"/>
          <p14:tracePt t="22002" x="3062288" y="2471738"/>
          <p14:tracePt t="22009" x="3054350" y="2471738"/>
          <p14:tracePt t="22015" x="3046413" y="2471738"/>
          <p14:tracePt t="22018" x="3046413" y="2479675"/>
          <p14:tracePt t="22021" x="3038475" y="2479675"/>
          <p14:tracePt t="22027" x="3030538" y="2479675"/>
          <p14:tracePt t="22029" x="3030538" y="2487613"/>
          <p14:tracePt t="22036" x="3022600" y="2487613"/>
          <p14:tracePt t="22041" x="3014663" y="2487613"/>
          <p14:tracePt t="22043" x="3014663" y="2495550"/>
          <p14:tracePt t="22049" x="3006725" y="2495550"/>
          <p14:tracePt t="22057" x="2998788" y="2503488"/>
          <p14:tracePt t="22065" x="2990850" y="2503488"/>
          <p14:tracePt t="22071" x="2982913" y="2503488"/>
          <p14:tracePt t="22075" x="2982913" y="2511425"/>
          <p14:tracePt t="22079" x="2974975" y="2511425"/>
          <p14:tracePt t="22614" x="2974975" y="2519363"/>
          <p14:tracePt t="22619" x="2974975" y="2527300"/>
          <p14:tracePt t="22625" x="2974975" y="2535238"/>
          <p14:tracePt t="22629" x="2974975" y="2543175"/>
          <p14:tracePt t="22636" x="2974975" y="2551113"/>
          <p14:tracePt t="22641" x="2974975" y="2559050"/>
          <p14:tracePt t="22645" x="2982913" y="2559050"/>
          <p14:tracePt t="22647" x="2982913" y="2566988"/>
          <p14:tracePt t="22653" x="2982913" y="2576513"/>
          <p14:tracePt t="22657" x="2974975" y="2584450"/>
          <p14:tracePt t="22661" x="2974975" y="2592388"/>
          <p14:tracePt t="22665" x="2974975" y="2600325"/>
          <p14:tracePt t="22670" x="2974975" y="2608263"/>
          <p14:tracePt t="22672" x="2974975" y="2616200"/>
          <p14:tracePt t="22673" x="2967038" y="2616200"/>
          <p14:tracePt t="22675" x="2967038" y="2624138"/>
          <p14:tracePt t="22680" x="2967038" y="2632075"/>
          <p14:tracePt t="22681" x="2957513" y="2632075"/>
          <p14:tracePt t="22685" x="2957513" y="2640013"/>
          <p14:tracePt t="22688" x="2949575" y="2647950"/>
          <p14:tracePt t="22691" x="2949575" y="2655888"/>
          <p14:tracePt t="22693" x="2941638" y="2655888"/>
          <p14:tracePt t="22695" x="2941638" y="2663825"/>
          <p14:tracePt t="22697" x="2933700" y="2671763"/>
          <p14:tracePt t="22701" x="2925763" y="2679700"/>
          <p14:tracePt t="22706" x="2917825" y="2687638"/>
          <p14:tracePt t="22707" x="2909888" y="2695575"/>
          <p14:tracePt t="22709" x="2901950" y="2703513"/>
          <p14:tracePt t="22711" x="2901950" y="2711450"/>
          <p14:tracePt t="22713" x="2894013" y="2719388"/>
          <p14:tracePt t="22715" x="2886075" y="2727325"/>
          <p14:tracePt t="22719" x="2878138" y="2735263"/>
          <p14:tracePt t="22720" x="2870200" y="2735263"/>
          <p14:tracePt t="22724" x="2854325" y="2751138"/>
          <p14:tracePt t="22725" x="2846388" y="2759075"/>
          <p14:tracePt t="22727" x="2838450" y="2767013"/>
          <p14:tracePt t="22729" x="2830513" y="2767013"/>
          <p14:tracePt t="22731" x="2822575" y="2774950"/>
          <p14:tracePt t="22735" x="2798763" y="2790825"/>
          <p14:tracePt t="22737" x="2790825" y="2798763"/>
          <p14:tracePt t="22741" x="2767013" y="2806700"/>
          <p14:tracePt t="22743" x="2751138" y="2814638"/>
          <p14:tracePt t="22745" x="2743200" y="2814638"/>
          <p14:tracePt t="22748" x="2727325" y="2822575"/>
          <p14:tracePt t="22750" x="2719388" y="2822575"/>
          <p14:tracePt t="22752" x="2703513" y="2830513"/>
          <p14:tracePt t="22754" x="2695575" y="2830513"/>
          <p14:tracePt t="22758" x="2671763" y="2838450"/>
          <p14:tracePt t="22759" x="2655888" y="2846388"/>
          <p14:tracePt t="22761" x="2647950" y="2846388"/>
          <p14:tracePt t="22763" x="2632075" y="2854325"/>
          <p14:tracePt t="22766" x="2624138" y="2854325"/>
          <p14:tracePt t="22768" x="2606675" y="2854325"/>
          <p14:tracePt t="22769" x="2598738" y="2854325"/>
          <p14:tracePt t="22772" x="2582863" y="2862263"/>
          <p14:tracePt t="22774" x="2574925" y="2862263"/>
          <p14:tracePt t="22775" x="2566988" y="2862263"/>
          <p14:tracePt t="22777" x="2551113" y="2862263"/>
          <p14:tracePt t="22779" x="2543175" y="2862263"/>
          <p14:tracePt t="22781" x="2535238" y="2870200"/>
          <p14:tracePt t="22785" x="2511425" y="2870200"/>
          <p14:tracePt t="22788" x="2503488" y="2870200"/>
          <p14:tracePt t="22790" x="2495550" y="2878138"/>
          <p14:tracePt t="22791" x="2479675" y="2878138"/>
          <p14:tracePt t="22793" x="2471738" y="2878138"/>
          <p14:tracePt t="22795" x="2463800" y="2878138"/>
          <p14:tracePt t="22797" x="2455863" y="2878138"/>
          <p14:tracePt t="22799" x="2447925" y="2878138"/>
          <p14:tracePt t="22802" x="2439988" y="2878138"/>
          <p14:tracePt t="22804" x="2432050" y="2878138"/>
          <p14:tracePt t="22805" x="2424113" y="2878138"/>
          <p14:tracePt t="22807" x="2416175" y="2878138"/>
          <p14:tracePt t="22809" x="2408238" y="2878138"/>
          <p14:tracePt t="22811" x="2400300" y="2878138"/>
          <p14:tracePt t="22813" x="2392363" y="2878138"/>
          <p14:tracePt t="22815" x="2384425" y="2878138"/>
          <p14:tracePt t="22818" x="2376488" y="2878138"/>
          <p14:tracePt t="22820" x="2368550" y="2878138"/>
          <p14:tracePt t="22821" x="2360613" y="2878138"/>
          <p14:tracePt t="22823" x="2352675" y="2878138"/>
          <p14:tracePt t="22827" x="2344738" y="2878138"/>
          <p14:tracePt t="22829" x="2336800" y="2878138"/>
          <p14:tracePt t="22831" x="2328863" y="2878138"/>
          <p14:tracePt t="22836" x="2320925" y="2878138"/>
          <p14:tracePt t="22837" x="2312988" y="2878138"/>
          <p14:tracePt t="22839" x="2305050" y="2878138"/>
          <p14:tracePt t="22841" x="2305050" y="2870200"/>
          <p14:tracePt t="22843" x="2297113" y="2870200"/>
          <p14:tracePt t="22845" x="2289175" y="2870200"/>
          <p14:tracePt t="22849" x="2281238" y="2870200"/>
          <p14:tracePt t="22852" x="2273300" y="2870200"/>
          <p14:tracePt t="22855" x="2265363" y="2862263"/>
          <p14:tracePt t="22859" x="2255838" y="2862263"/>
          <p14:tracePt t="22861" x="2247900" y="2862263"/>
          <p14:tracePt t="22865" x="2239963" y="2862263"/>
          <p14:tracePt t="22868" x="2239963" y="2854325"/>
          <p14:tracePt t="22870" x="2232025" y="2854325"/>
          <p14:tracePt t="22873" x="2224088" y="2854325"/>
          <p14:tracePt t="22877" x="2216150" y="2854325"/>
          <p14:tracePt t="22879" x="2216150" y="2846388"/>
          <p14:tracePt t="22881" x="2208213" y="2846388"/>
          <p14:tracePt t="22887" x="2200275" y="2838450"/>
          <p14:tracePt t="22891" x="2192338" y="2838450"/>
          <p14:tracePt t="22895" x="2184400" y="2830513"/>
          <p14:tracePt t="22899" x="2184400" y="2822575"/>
          <p14:tracePt t="22902" x="2176463" y="2822575"/>
          <p14:tracePt t="22904" x="2176463" y="2814638"/>
          <p14:tracePt t="22906" x="2168525" y="2814638"/>
          <p14:tracePt t="22908" x="2168525" y="2806700"/>
          <p14:tracePt t="22909" x="2160588" y="2798763"/>
          <p14:tracePt t="22913" x="2152650" y="2790825"/>
          <p14:tracePt t="22915" x="2152650" y="2782888"/>
          <p14:tracePt t="22921" x="2144713" y="2774950"/>
          <p14:tracePt t="22923" x="2144713" y="2767013"/>
          <p14:tracePt t="22925" x="2136775" y="2759075"/>
          <p14:tracePt t="22929" x="2136775" y="2751138"/>
          <p14:tracePt t="22935" x="2128838" y="2743200"/>
          <p14:tracePt t="22938" x="2128838" y="2735263"/>
          <p14:tracePt t="22939" x="2128838" y="2727325"/>
          <p14:tracePt t="22941" x="2120900" y="2727325"/>
          <p14:tracePt t="22943" x="2120900" y="2719388"/>
          <p14:tracePt t="22945" x="2120900" y="2711450"/>
          <p14:tracePt t="22949" x="2120900" y="2703513"/>
          <p14:tracePt t="22955" x="2112963" y="2695575"/>
          <p14:tracePt t="22956" x="2112963" y="2687638"/>
          <p14:tracePt t="22959" x="2112963" y="2679700"/>
          <p14:tracePt t="22963" x="2112963" y="2671763"/>
          <p14:tracePt t="22969" x="2105025" y="2663825"/>
          <p14:tracePt t="22971" x="2105025" y="2655888"/>
          <p14:tracePt t="22988" x="2097088" y="2640013"/>
          <p14:tracePt t="22991" x="2097088" y="2632075"/>
          <p14:tracePt t="22999" x="2097088" y="2624138"/>
          <p14:tracePt t="23005" x="2097088" y="2616200"/>
          <p14:tracePt t="23011" x="2089150" y="2608263"/>
          <p14:tracePt t="23020" x="2089150" y="2600325"/>
          <p14:tracePt t="23025" x="2089150" y="2592388"/>
          <p14:tracePt t="23027" x="2081213" y="2592388"/>
          <p14:tracePt t="23035" x="2081213" y="2584450"/>
          <p14:tracePt t="23037" x="2073275" y="2584450"/>
          <p14:tracePt t="23039" x="2073275" y="2576513"/>
          <p14:tracePt t="23043" x="2065338" y="2576513"/>
          <p14:tracePt t="23047" x="2065338" y="2566988"/>
          <p14:tracePt t="23049" x="2057400" y="2566988"/>
          <p14:tracePt t="23053" x="2049463" y="2559050"/>
          <p14:tracePt t="23057" x="2041525" y="2559050"/>
          <p14:tracePt t="23059" x="2041525" y="2551113"/>
          <p14:tracePt t="23063" x="2033588" y="2551113"/>
          <p14:tracePt t="23065" x="2025650" y="2543175"/>
          <p14:tracePt t="23070" x="2017713" y="2535238"/>
          <p14:tracePt t="23073" x="2009775" y="2535238"/>
          <p14:tracePt t="23075" x="2001838" y="2527300"/>
          <p14:tracePt t="23077" x="1993900" y="2527300"/>
          <p14:tracePt t="23081" x="1985963" y="2519363"/>
          <p14:tracePt t="23085" x="1970088" y="2519363"/>
          <p14:tracePt t="23088" x="1962150" y="2511425"/>
          <p14:tracePt t="23091" x="1954213" y="2511425"/>
          <p14:tracePt t="23093" x="1946275" y="2503488"/>
          <p14:tracePt t="23095" x="1938338" y="2503488"/>
          <p14:tracePt t="23097" x="1922463" y="2503488"/>
          <p14:tracePt t="23099" x="1912938" y="2503488"/>
          <p14:tracePt t="23102" x="1905000" y="2495550"/>
          <p14:tracePt t="23105" x="1889125" y="2495550"/>
          <p14:tracePt t="23108" x="1881188" y="2495550"/>
          <p14:tracePt t="23109" x="1873250" y="2487613"/>
          <p14:tracePt t="23111" x="1857375" y="2487613"/>
          <p14:tracePt t="23113" x="1849438" y="2487613"/>
          <p14:tracePt t="23115" x="1841500" y="2487613"/>
          <p14:tracePt t="23118" x="1833563" y="2479675"/>
          <p14:tracePt t="23121" x="1825625" y="2479675"/>
          <p14:tracePt t="23124" x="1801813" y="2479675"/>
          <p14:tracePt t="23125" x="1793875" y="2479675"/>
          <p14:tracePt t="23127" x="1785938" y="2479675"/>
          <p14:tracePt t="23129" x="1778000" y="2471738"/>
          <p14:tracePt t="23131" x="1770063" y="2471738"/>
          <p14:tracePt t="23135" x="1746250" y="2471738"/>
          <p14:tracePt t="23138" x="1738313" y="2471738"/>
          <p14:tracePt t="23139" x="1730375" y="2471738"/>
          <p14:tracePt t="23141" x="1722438" y="2471738"/>
          <p14:tracePt t="23143" x="1714500" y="2471738"/>
          <p14:tracePt t="23145" x="1706563" y="2471738"/>
          <p14:tracePt t="23147" x="1698625" y="2471738"/>
          <p14:tracePt t="23149" x="1690688" y="2463800"/>
          <p14:tracePt t="23152" x="1682750" y="2463800"/>
          <p14:tracePt t="23155" x="1674813" y="2463800"/>
          <p14:tracePt t="23157" x="1666875" y="2463800"/>
          <p14:tracePt t="23159" x="1658938" y="2463800"/>
          <p14:tracePt t="23161" x="1658938" y="2471738"/>
          <p14:tracePt t="23163" x="1651000" y="2471738"/>
          <p14:tracePt t="23165" x="1643063" y="2471738"/>
          <p14:tracePt t="23169" x="1635125" y="2471738"/>
          <p14:tracePt t="23173" x="1627188" y="2471738"/>
          <p14:tracePt t="23177" x="1619250" y="2471738"/>
          <p14:tracePt t="23182" x="1611313" y="2471738"/>
          <p14:tracePt t="23187" x="1603375" y="2479675"/>
          <p14:tracePt t="23197" x="1595438" y="2479675"/>
          <p14:tracePt t="23205" x="1595438" y="2487613"/>
          <p14:tracePt t="23213" x="1595438" y="2495550"/>
          <p14:tracePt t="23220" x="1595438" y="2503488"/>
          <p14:tracePt t="23221" x="1595438" y="2511425"/>
          <p14:tracePt t="23223" x="1595438" y="2519363"/>
          <p14:tracePt t="23225" x="1587500" y="2519363"/>
          <p14:tracePt t="23227" x="1587500" y="2527300"/>
          <p14:tracePt t="23229" x="1587500" y="2535238"/>
          <p14:tracePt t="23231" x="1587500" y="2543175"/>
          <p14:tracePt t="23234" x="1587500" y="2551113"/>
          <p14:tracePt t="23237" x="1587500" y="2559050"/>
          <p14:tracePt t="23239" x="1587500" y="2566988"/>
          <p14:tracePt t="23241" x="1587500" y="2576513"/>
          <p14:tracePt t="23243" x="1587500" y="2584450"/>
          <p14:tracePt t="23245" x="1587500" y="2592388"/>
          <p14:tracePt t="23247" x="1579563" y="2600325"/>
          <p14:tracePt t="23250" x="1579563" y="2608263"/>
          <p14:tracePt t="23252" x="1579563" y="2616200"/>
          <p14:tracePt t="23254" x="1579563" y="2624138"/>
          <p14:tracePt t="23255" x="1579563" y="2632075"/>
          <p14:tracePt t="23257" x="1579563" y="2640013"/>
          <p14:tracePt t="23261" x="1579563" y="2647950"/>
          <p14:tracePt t="23263" x="1571625" y="2655888"/>
          <p14:tracePt t="23265" x="1571625" y="2663825"/>
          <p14:tracePt t="23270" x="1571625" y="2671763"/>
          <p14:tracePt t="23271" x="1571625" y="2679700"/>
          <p14:tracePt t="23273" x="1571625" y="2687638"/>
          <p14:tracePt t="23277" x="1571625" y="2695575"/>
          <p14:tracePt t="23279" x="1571625" y="2703513"/>
          <p14:tracePt t="23286" x="1571625" y="2719388"/>
          <p14:tracePt t="23289" x="1571625" y="2727325"/>
          <p14:tracePt t="23293" x="1571625" y="2735263"/>
          <p14:tracePt t="23297" x="1571625" y="2743200"/>
          <p14:tracePt t="23302" x="1571625" y="2751138"/>
          <p14:tracePt t="23303" x="1579563" y="2759075"/>
          <p14:tracePt t="23307" x="1579563" y="2767013"/>
          <p14:tracePt t="23311" x="1587500" y="2774950"/>
          <p14:tracePt t="23315" x="1595438" y="2782888"/>
          <p14:tracePt t="23320" x="1595438" y="2790825"/>
          <p14:tracePt t="23321" x="1603375" y="2790825"/>
          <p14:tracePt t="23323" x="1611313" y="2798763"/>
          <p14:tracePt t="23325" x="1611313" y="2806700"/>
          <p14:tracePt t="23327" x="1619250" y="2806700"/>
          <p14:tracePt t="23329" x="1627188" y="2814638"/>
          <p14:tracePt t="23331" x="1635125" y="2814638"/>
          <p14:tracePt t="23335" x="1643063" y="2830513"/>
          <p14:tracePt t="23339" x="1658938" y="2838450"/>
          <p14:tracePt t="23341" x="1666875" y="2846388"/>
          <p14:tracePt t="23343" x="1674813" y="2846388"/>
          <p14:tracePt t="23345" x="1682750" y="2846388"/>
          <p14:tracePt t="23347" x="1690688" y="2854325"/>
          <p14:tracePt t="23349" x="1698625" y="2854325"/>
          <p14:tracePt t="23352" x="1706563" y="2862263"/>
          <p14:tracePt t="23354" x="1714500" y="2862263"/>
          <p14:tracePt t="23356" x="1722438" y="2862263"/>
          <p14:tracePt t="23360" x="1738313" y="2870200"/>
          <p14:tracePt t="23361" x="1746250" y="2870200"/>
          <p14:tracePt t="23363" x="1746250" y="2878138"/>
          <p14:tracePt t="23365" x="1754188" y="2878138"/>
          <p14:tracePt t="23368" x="1762125" y="2878138"/>
          <p14:tracePt t="23370" x="1770063" y="2878138"/>
          <p14:tracePt t="23373" x="1785938" y="2878138"/>
          <p14:tracePt t="23375" x="1801813" y="2886075"/>
          <p14:tracePt t="23377" x="1809750" y="2886075"/>
          <p14:tracePt t="23379" x="1817688" y="2886075"/>
          <p14:tracePt t="23381" x="1825625" y="2886075"/>
          <p14:tracePt t="23385" x="1841500" y="2886075"/>
          <p14:tracePt t="23388" x="1849438" y="2886075"/>
          <p14:tracePt t="23389" x="1865313" y="2886075"/>
          <p14:tracePt t="23392" x="1873250" y="2886075"/>
          <p14:tracePt t="23393" x="1881188" y="2886075"/>
          <p14:tracePt t="23395" x="1889125" y="2886075"/>
          <p14:tracePt t="23397" x="1897063" y="2886075"/>
          <p14:tracePt t="23399" x="1905000" y="2886075"/>
          <p14:tracePt t="23401" x="1922463" y="2886075"/>
          <p14:tracePt t="23403" x="1930400" y="2886075"/>
          <p14:tracePt t="23405" x="1938338" y="2886075"/>
          <p14:tracePt t="23407" x="1946275" y="2886075"/>
          <p14:tracePt t="23409" x="1954213" y="2878138"/>
          <p14:tracePt t="23413" x="1962150" y="2878138"/>
          <p14:tracePt t="23415" x="1970088" y="2878138"/>
          <p14:tracePt t="23417" x="1978025" y="2870200"/>
          <p14:tracePt t="23419" x="1985963" y="2870200"/>
          <p14:tracePt t="23421" x="1993900" y="2870200"/>
          <p14:tracePt t="23423" x="1993900" y="2862263"/>
          <p14:tracePt t="23425" x="2001838" y="2862263"/>
          <p14:tracePt t="23427" x="2009775" y="2862263"/>
          <p14:tracePt t="23429" x="2009775" y="2854325"/>
          <p14:tracePt t="23431" x="2017713" y="2854325"/>
          <p14:tracePt t="23434" x="2025650" y="2846388"/>
          <p14:tracePt t="23436" x="2025650" y="2838450"/>
          <p14:tracePt t="23437" x="2033588" y="2838450"/>
          <p14:tracePt t="23439" x="2033588" y="2830513"/>
          <p14:tracePt t="23443" x="2041525" y="2822575"/>
          <p14:tracePt t="23445" x="2041525" y="2814638"/>
          <p14:tracePt t="23447" x="2049463" y="2814638"/>
          <p14:tracePt t="23449" x="2049463" y="2806700"/>
          <p14:tracePt t="23453" x="2049463" y="2798763"/>
          <p14:tracePt t="23455" x="2057400" y="2790825"/>
          <p14:tracePt t="23457" x="2057400" y="2782888"/>
          <p14:tracePt t="23459" x="2057400" y="2774950"/>
          <p14:tracePt t="23463" x="2057400" y="2767013"/>
          <p14:tracePt t="23465" x="2057400" y="2759075"/>
          <p14:tracePt t="23467" x="2065338" y="2751138"/>
          <p14:tracePt t="23469" x="2065338" y="2743200"/>
          <p14:tracePt t="23471" x="2065338" y="2735263"/>
          <p14:tracePt t="23473" x="2065338" y="2727325"/>
          <p14:tracePt t="23475" x="2065338" y="2719388"/>
          <p14:tracePt t="23477" x="2065338" y="2711450"/>
          <p14:tracePt t="23479" x="2065338" y="2695575"/>
          <p14:tracePt t="23481" x="2065338" y="2687638"/>
          <p14:tracePt t="23484" x="2065338" y="2679700"/>
          <p14:tracePt t="23485" x="2065338" y="2671763"/>
          <p14:tracePt t="23487" x="2057400" y="2663825"/>
          <p14:tracePt t="23489" x="2057400" y="2655888"/>
          <p14:tracePt t="23491" x="2057400" y="2647950"/>
          <p14:tracePt t="23493" x="2057400" y="2640013"/>
          <p14:tracePt t="23495" x="2049463" y="2632075"/>
          <p14:tracePt t="23497" x="2049463" y="2624138"/>
          <p14:tracePt t="23499" x="2049463" y="2616200"/>
          <p14:tracePt t="23502" x="2049463" y="2608263"/>
          <p14:tracePt t="23503" x="2041525" y="2600325"/>
          <p14:tracePt t="23505" x="2041525" y="2592388"/>
          <p14:tracePt t="23507" x="2041525" y="2584450"/>
          <p14:tracePt t="23509" x="2033588" y="2576513"/>
          <p14:tracePt t="23511" x="2033588" y="2566988"/>
          <p14:tracePt t="23513" x="2033588" y="2559050"/>
          <p14:tracePt t="23515" x="2025650" y="2551113"/>
          <p14:tracePt t="23517" x="2025650" y="2543175"/>
          <p14:tracePt t="23519" x="2017713" y="2535238"/>
          <p14:tracePt t="23521" x="2009775" y="2519363"/>
          <p14:tracePt t="23523" x="2009775" y="2511425"/>
          <p14:tracePt t="23525" x="2001838" y="2503488"/>
          <p14:tracePt t="23527" x="2001838" y="2495550"/>
          <p14:tracePt t="23529" x="1993900" y="2487613"/>
          <p14:tracePt t="23531" x="1993900" y="2479675"/>
          <p14:tracePt t="23534" x="1985963" y="2471738"/>
          <p14:tracePt t="23536" x="1978025" y="2463800"/>
          <p14:tracePt t="23537" x="1978025" y="2455863"/>
          <p14:tracePt t="23539" x="1970088" y="2447925"/>
          <p14:tracePt t="23541" x="1962150" y="2439988"/>
          <p14:tracePt t="23543" x="1962150" y="2432050"/>
          <p14:tracePt t="23545" x="1954213" y="2424113"/>
          <p14:tracePt t="23547" x="1946275" y="2424113"/>
          <p14:tracePt t="23549" x="1938338" y="2416175"/>
          <p14:tracePt t="23551" x="1938338" y="2408238"/>
          <p14:tracePt t="23553" x="1930400" y="2400300"/>
          <p14:tracePt t="23555" x="1922463" y="2392363"/>
          <p14:tracePt t="23557" x="1912938" y="2384425"/>
          <p14:tracePt t="23559" x="1905000" y="2376488"/>
          <p14:tracePt t="23561" x="1897063" y="2376488"/>
          <p14:tracePt t="23563" x="1889125" y="2368550"/>
          <p14:tracePt t="23565" x="1889125" y="2360613"/>
          <p14:tracePt t="23567" x="1881188" y="2352675"/>
          <p14:tracePt t="23569" x="1873250" y="2344738"/>
          <p14:tracePt t="23571" x="1865313" y="2336800"/>
          <p14:tracePt t="23573" x="1857375" y="2328863"/>
          <p14:tracePt t="23575" x="1841500" y="2320925"/>
          <p14:tracePt t="23577" x="1833563" y="2312988"/>
          <p14:tracePt t="23579" x="1825625" y="2305050"/>
          <p14:tracePt t="23581" x="1817688" y="2305050"/>
          <p14:tracePt t="23584" x="1809750" y="2297113"/>
          <p14:tracePt t="23585" x="1801813" y="2289175"/>
          <p14:tracePt t="23587" x="1785938" y="2281238"/>
          <p14:tracePt t="23589" x="1778000" y="2273300"/>
          <p14:tracePt t="23591" x="1770063" y="2273300"/>
          <p14:tracePt t="23593" x="1754188" y="2265363"/>
          <p14:tracePt t="23595" x="1746250" y="2265363"/>
          <p14:tracePt t="23597" x="1738313" y="2257425"/>
          <p14:tracePt t="23599" x="1722438" y="2249488"/>
          <p14:tracePt t="23601" x="1714500" y="2249488"/>
          <p14:tracePt t="23604" x="1706563" y="2241550"/>
          <p14:tracePt t="23605" x="1690688" y="2241550"/>
          <p14:tracePt t="23607" x="1682750" y="2233613"/>
          <p14:tracePt t="23609" x="1674813" y="2233613"/>
          <p14:tracePt t="23611" x="1658938" y="2224088"/>
          <p14:tracePt t="23613" x="1651000" y="2224088"/>
          <p14:tracePt t="23615" x="1635125" y="2216150"/>
          <p14:tracePt t="23618" x="1627188" y="2216150"/>
          <p14:tracePt t="23619" x="1619250" y="2208213"/>
          <p14:tracePt t="23623" x="1595438" y="2200275"/>
          <p14:tracePt t="23626" x="1579563" y="2200275"/>
          <p14:tracePt t="23628" x="1571625" y="2200275"/>
          <p14:tracePt t="23629" x="1554163" y="2192338"/>
          <p14:tracePt t="23631" x="1546225" y="2192338"/>
          <p14:tracePt t="23634" x="1530350" y="2192338"/>
          <p14:tracePt t="23635" x="1522413" y="2184400"/>
          <p14:tracePt t="23637" x="1506538" y="2184400"/>
          <p14:tracePt t="23638" x="1498600" y="2184400"/>
          <p14:tracePt t="23640" x="1482725" y="2184400"/>
          <p14:tracePt t="23642" x="1474788" y="2176463"/>
          <p14:tracePt t="23644" x="1458913" y="2176463"/>
          <p14:tracePt t="23646" x="1450975" y="2176463"/>
          <p14:tracePt t="23648" x="1435100" y="2176463"/>
          <p14:tracePt t="23651" x="1427163" y="2176463"/>
          <p14:tracePt t="23652" x="1419225" y="2176463"/>
          <p14:tracePt t="23654" x="1403350" y="2176463"/>
          <p14:tracePt t="23656" x="1395413" y="2176463"/>
          <p14:tracePt t="23658" x="1387475" y="2176463"/>
          <p14:tracePt t="23660" x="1379538" y="2176463"/>
          <p14:tracePt t="23662" x="1371600" y="2176463"/>
          <p14:tracePt t="23664" x="1363663" y="2176463"/>
          <p14:tracePt t="23667" x="1355725" y="2184400"/>
          <p14:tracePt t="23669" x="1347788" y="2184400"/>
          <p14:tracePt t="23671" x="1339850" y="2184400"/>
          <p14:tracePt t="23673" x="1331913" y="2184400"/>
          <p14:tracePt t="23675" x="1323975" y="2184400"/>
          <p14:tracePt t="23677" x="1316038" y="2184400"/>
          <p14:tracePt t="23679" x="1308100" y="2184400"/>
          <p14:tracePt t="23684" x="1300163" y="2184400"/>
          <p14:tracePt t="23687" x="1284288" y="2184400"/>
          <p14:tracePt t="23691" x="1276350" y="2192338"/>
          <p14:tracePt t="23693" x="1268413" y="2192338"/>
          <p14:tracePt t="23697" x="1260475" y="2192338"/>
          <p14:tracePt t="23701" x="1252538" y="2200275"/>
          <p14:tracePt t="23704" x="1244600" y="2200275"/>
          <p14:tracePt t="23707" x="1236663" y="2200275"/>
          <p14:tracePt t="23709" x="1236663" y="2208213"/>
          <p14:tracePt t="23711" x="1228725" y="2208213"/>
          <p14:tracePt t="23715" x="1220788" y="2208213"/>
          <p14:tracePt t="23718" x="1220788" y="2216150"/>
          <p14:tracePt t="23720" x="1211263" y="2216150"/>
          <p14:tracePt t="23723" x="1203325" y="2224088"/>
          <p14:tracePt t="23727" x="1195388" y="2224088"/>
          <p14:tracePt t="23729" x="1195388" y="2233613"/>
          <p14:tracePt t="23735" x="1187450" y="2241550"/>
          <p14:tracePt t="23737" x="1179513" y="2241550"/>
          <p14:tracePt t="23739" x="1179513" y="2249488"/>
          <p14:tracePt t="23741" x="1171575" y="2249488"/>
          <p14:tracePt t="23743" x="1171575" y="2257425"/>
          <p14:tracePt t="23745" x="1163638" y="2257425"/>
          <p14:tracePt t="23747" x="1155700" y="2265363"/>
          <p14:tracePt t="23751" x="1147763" y="2273300"/>
          <p14:tracePt t="23754" x="1139825" y="2281238"/>
          <p14:tracePt t="23757" x="1131888" y="2289175"/>
          <p14:tracePt t="23761" x="1123950" y="2297113"/>
          <p14:tracePt t="23763" x="1116013" y="2305050"/>
          <p14:tracePt t="23768" x="1108075" y="2312988"/>
          <p14:tracePt t="23771" x="1100138" y="2320925"/>
          <p14:tracePt t="23773" x="1100138" y="2328863"/>
          <p14:tracePt t="23775" x="1092200" y="2328863"/>
          <p14:tracePt t="23777" x="1084263" y="2336800"/>
          <p14:tracePt t="23781" x="1076325" y="2344738"/>
          <p14:tracePt t="23785" x="1068388" y="2352675"/>
          <p14:tracePt t="23787" x="1060450" y="2360613"/>
          <p14:tracePt t="23791" x="1052513" y="2360613"/>
          <p14:tracePt t="23793" x="1052513" y="2368550"/>
          <p14:tracePt t="23795" x="1044575" y="2368550"/>
          <p14:tracePt t="23797" x="1044575" y="2376488"/>
          <p14:tracePt t="23799" x="1036638" y="2376488"/>
          <p14:tracePt t="23801" x="1028700" y="2384425"/>
          <p14:tracePt t="23805" x="1020763" y="2384425"/>
          <p14:tracePt t="23807" x="1020763" y="2392363"/>
          <p14:tracePt t="23809" x="1012825" y="2392363"/>
          <p14:tracePt t="23811" x="1012825" y="2400300"/>
          <p14:tracePt t="23813" x="1004888" y="2400300"/>
          <p14:tracePt t="23815" x="996950" y="2400300"/>
          <p14:tracePt t="23818" x="996950" y="2408238"/>
          <p14:tracePt t="23820" x="989013" y="2408238"/>
          <p14:tracePt t="23823" x="981075" y="2416175"/>
          <p14:tracePt t="23827" x="973138" y="2416175"/>
          <p14:tracePt t="23829" x="973138" y="2424113"/>
          <p14:tracePt t="23831" x="965200" y="2424113"/>
          <p14:tracePt t="23836" x="957263" y="2432050"/>
          <p14:tracePt t="23839" x="949325" y="2432050"/>
          <p14:tracePt t="23843" x="941388" y="2439988"/>
          <p14:tracePt t="23847" x="933450" y="2439988"/>
          <p14:tracePt t="23851" x="933450" y="2447925"/>
          <p14:tracePt t="23853" x="925513" y="2447925"/>
          <p14:tracePt t="23861" x="917575" y="2455863"/>
          <p14:tracePt t="23869" x="909638" y="2455863"/>
          <p14:tracePt t="23871" x="909638" y="2463800"/>
          <p14:tracePt t="23881" x="901700" y="2471738"/>
          <p14:tracePt t="23889" x="901700" y="2479675"/>
          <p14:tracePt t="23891" x="893763" y="2479675"/>
          <p14:tracePt t="23897" x="893763" y="2487613"/>
          <p14:tracePt t="23901" x="893763" y="2495550"/>
          <p14:tracePt t="23903" x="885825" y="2495550"/>
          <p14:tracePt t="23907" x="885825" y="2503488"/>
          <p14:tracePt t="23911" x="885825" y="2511425"/>
          <p14:tracePt t="23913" x="877888" y="2511425"/>
          <p14:tracePt t="23915" x="877888" y="2519363"/>
          <p14:tracePt t="23919" x="877888" y="2527300"/>
          <p14:tracePt t="23923" x="877888" y="2535238"/>
          <p14:tracePt t="23925" x="868363" y="2535238"/>
          <p14:tracePt t="23927" x="868363" y="2543175"/>
          <p14:tracePt t="23931" x="868363" y="2551113"/>
          <p14:tracePt t="23934" x="860425" y="2551113"/>
          <p14:tracePt t="23937" x="860425" y="2559050"/>
          <p14:tracePt t="23939" x="860425" y="2566988"/>
          <p14:tracePt t="23941" x="852488" y="2576513"/>
          <p14:tracePt t="23945" x="852488" y="2584450"/>
          <p14:tracePt t="23949" x="844550" y="2592388"/>
          <p14:tracePt t="23951" x="844550" y="2600325"/>
          <p14:tracePt t="23955" x="844550" y="2608263"/>
          <p14:tracePt t="23957" x="836613" y="2616200"/>
          <p14:tracePt t="23961" x="836613" y="2624138"/>
          <p14:tracePt t="23965" x="828675" y="2632075"/>
          <p14:tracePt t="23968" x="828675" y="2640013"/>
          <p14:tracePt t="23987" x="820738" y="2679700"/>
          <p14:tracePt t="23989" x="820738" y="2687638"/>
          <p14:tracePt t="23993" x="820738" y="2695575"/>
          <p14:tracePt t="23997" x="820738" y="2703513"/>
          <p14:tracePt t="24001" x="820738" y="2711450"/>
          <p14:tracePt t="24005" x="820738" y="2719388"/>
          <p14:tracePt t="24009" x="820738" y="2727325"/>
          <p14:tracePt t="24013" x="820738" y="2735263"/>
          <p14:tracePt t="24019" x="820738" y="2743200"/>
          <p14:tracePt t="24025" x="820738" y="2751138"/>
          <p14:tracePt t="24031" x="828675" y="2759075"/>
          <p14:tracePt t="24037" x="828675" y="2767013"/>
          <p14:tracePt t="24043" x="836613" y="2774950"/>
          <p14:tracePt t="24047" x="836613" y="2782888"/>
          <p14:tracePt t="24051" x="836613" y="2790825"/>
          <p14:tracePt t="24053" x="844550" y="2790825"/>
          <p14:tracePt t="24055" x="844550" y="2798763"/>
          <p14:tracePt t="24061" x="852488" y="2806700"/>
          <p14:tracePt t="24065" x="852488" y="2814638"/>
          <p14:tracePt t="24068" x="860425" y="2814638"/>
          <p14:tracePt t="24071" x="860425" y="2822575"/>
          <p14:tracePt t="24075" x="868363" y="2830513"/>
          <p14:tracePt t="24079" x="877888" y="2838450"/>
          <p14:tracePt t="24086" x="885825" y="2846388"/>
          <p14:tracePt t="24089" x="893763" y="2854325"/>
          <p14:tracePt t="24095" x="901700" y="2862263"/>
          <p14:tracePt t="24101" x="909638" y="2870200"/>
          <p14:tracePt t="24107" x="917575" y="2870200"/>
          <p14:tracePt t="24109" x="917575" y="2878138"/>
          <p14:tracePt t="24115" x="925513" y="2878138"/>
          <p14:tracePt t="24119" x="925513" y="2886075"/>
          <p14:tracePt t="24123" x="933450" y="2886075"/>
          <p14:tracePt t="24131" x="933450" y="2894013"/>
          <p14:tracePt t="24134" x="941388" y="2894013"/>
          <p14:tracePt t="24143" x="949325" y="2894013"/>
          <p14:tracePt t="24147" x="949325" y="2901950"/>
          <p14:tracePt t="24155" x="957263" y="2901950"/>
          <p14:tracePt t="24159" x="957263" y="2909888"/>
          <p14:tracePt t="24163" x="965200" y="2909888"/>
          <p14:tracePt t="24173" x="973138" y="2919413"/>
          <p14:tracePt t="24187" x="981075" y="2927350"/>
          <p14:tracePt t="24202" x="989013" y="2927350"/>
          <p14:tracePt t="24207" x="989013" y="2935288"/>
          <p14:tracePt t="24438" x="989013" y="2927350"/>
          <p14:tracePt t="24447" x="989013" y="2919413"/>
          <p14:tracePt t="24457" x="989013" y="2909888"/>
          <p14:tracePt t="24469" x="981075" y="2901950"/>
          <p14:tracePt t="24481" x="981075" y="2894013"/>
          <p14:tracePt t="24499" x="981075" y="2886075"/>
          <p14:tracePt t="24525" x="973138" y="2886075"/>
          <p14:tracePt t="24812" x="973138" y="2878138"/>
          <p14:tracePt t="32547" x="973138" y="2870200"/>
          <p14:tracePt t="32551" x="989013" y="2862263"/>
          <p14:tracePt t="32554" x="1004888" y="2854325"/>
          <p14:tracePt t="32556" x="1020763" y="2854325"/>
          <p14:tracePt t="32558" x="1036638" y="2846388"/>
          <p14:tracePt t="32559" x="1052513" y="2830513"/>
          <p14:tracePt t="32561" x="1068388" y="2822575"/>
          <p14:tracePt t="32563" x="1092200" y="2814638"/>
          <p14:tracePt t="32565" x="1108075" y="2798763"/>
          <p14:tracePt t="32568" x="1131888" y="2790825"/>
          <p14:tracePt t="32570" x="1155700" y="2774950"/>
          <p14:tracePt t="32572" x="1179513" y="2767013"/>
          <p14:tracePt t="32575" x="1203325" y="2751138"/>
          <p14:tracePt t="32577" x="1252538" y="2727325"/>
          <p14:tracePt t="32579" x="1276350" y="2719388"/>
          <p14:tracePt t="32581" x="1300163" y="2703513"/>
          <p14:tracePt t="32584" x="1323975" y="2695575"/>
          <p14:tracePt t="32586" x="1355725" y="2687638"/>
          <p14:tracePt t="32587" x="1379538" y="2679700"/>
          <p14:tracePt t="32589" x="1403350" y="2671763"/>
          <p14:tracePt t="32596" x="1474788" y="2640013"/>
          <p14:tracePt t="32597" x="1498600" y="2640013"/>
          <p14:tracePt t="32599" x="1522413" y="2632075"/>
          <p14:tracePt t="32602" x="1546225" y="2624138"/>
          <p14:tracePt t="32603" x="1571625" y="2616200"/>
          <p14:tracePt t="32607" x="1595438" y="2616200"/>
          <p14:tracePt t="32610" x="1635125" y="2600325"/>
          <p14:tracePt t="32611" x="1658938" y="2600325"/>
          <p14:tracePt t="32613" x="1682750" y="2592388"/>
          <p14:tracePt t="32615" x="1698625" y="2592388"/>
          <p14:tracePt t="32617" x="1722438" y="2584450"/>
          <p14:tracePt t="32620" x="1738313" y="2584450"/>
          <p14:tracePt t="32621" x="1762125" y="2584450"/>
          <p14:tracePt t="32623" x="1778000" y="2576513"/>
          <p14:tracePt t="32625" x="1801813" y="2576513"/>
          <p14:tracePt t="32627" x="1817688" y="2576513"/>
          <p14:tracePt t="32629" x="1841500" y="2576513"/>
          <p14:tracePt t="32631" x="1857375" y="2576513"/>
          <p14:tracePt t="32633" x="1873250" y="2566988"/>
          <p14:tracePt t="32635" x="1889125" y="2566988"/>
          <p14:tracePt t="32637" x="1905000" y="2566988"/>
          <p14:tracePt t="32639" x="1930400" y="2566988"/>
          <p14:tracePt t="32641" x="1946275" y="2566988"/>
          <p14:tracePt t="32643" x="1962150" y="2566988"/>
          <p14:tracePt t="32645" x="1978025" y="2566988"/>
          <p14:tracePt t="32647" x="1993900" y="2566988"/>
          <p14:tracePt t="32649" x="2009775" y="2566988"/>
          <p14:tracePt t="32651" x="2033588" y="2566988"/>
          <p14:tracePt t="32653" x="2049463" y="2566988"/>
          <p14:tracePt t="32655" x="2065338" y="2566988"/>
          <p14:tracePt t="32657" x="2081213" y="2566988"/>
          <p14:tracePt t="32659" x="2105025" y="2566988"/>
          <p14:tracePt t="32661" x="2120900" y="2576513"/>
          <p14:tracePt t="32663" x="2144713" y="2576513"/>
          <p14:tracePt t="32665" x="2168525" y="2576513"/>
          <p14:tracePt t="32667" x="2184400" y="2576513"/>
          <p14:tracePt t="32669" x="2208213" y="2576513"/>
          <p14:tracePt t="32671" x="2232025" y="2576513"/>
          <p14:tracePt t="32673" x="2255838" y="2576513"/>
          <p14:tracePt t="32675" x="2281238" y="2576513"/>
          <p14:tracePt t="32677" x="2305050" y="2576513"/>
          <p14:tracePt t="32679" x="2328863" y="2566988"/>
          <p14:tracePt t="32681" x="2352675" y="2566988"/>
          <p14:tracePt t="32683" x="2376488" y="2566988"/>
          <p14:tracePt t="32685" x="2400300" y="2566988"/>
          <p14:tracePt t="32687" x="2424113" y="2559050"/>
          <p14:tracePt t="32689" x="2447925" y="2559050"/>
          <p14:tracePt t="32691" x="2471738" y="2559050"/>
          <p14:tracePt t="32693" x="2495550" y="2559050"/>
          <p14:tracePt t="32695" x="2511425" y="2559050"/>
          <p14:tracePt t="32697" x="2535238" y="2551113"/>
          <p14:tracePt t="32699" x="2559050" y="2551113"/>
          <p14:tracePt t="32701" x="2582863" y="2551113"/>
          <p14:tracePt t="32703" x="2598738" y="2551113"/>
          <p14:tracePt t="32705" x="2616200" y="2551113"/>
          <p14:tracePt t="32707" x="2640013" y="2551113"/>
          <p14:tracePt t="32709" x="2655888" y="2551113"/>
          <p14:tracePt t="32711" x="2671763" y="2551113"/>
          <p14:tracePt t="32713" x="2695575" y="2551113"/>
          <p14:tracePt t="32715" x="2711450" y="2551113"/>
          <p14:tracePt t="32718" x="2727325" y="2543175"/>
          <p14:tracePt t="32719" x="2743200" y="2543175"/>
          <p14:tracePt t="32721" x="2759075" y="2543175"/>
          <p14:tracePt t="32723" x="2774950" y="2543175"/>
          <p14:tracePt t="32725" x="2790825" y="2543175"/>
          <p14:tracePt t="32727" x="2806700" y="2543175"/>
          <p14:tracePt t="32729" x="2814638" y="2543175"/>
          <p14:tracePt t="32731" x="2830513" y="2543175"/>
          <p14:tracePt t="32733" x="2838450" y="2543175"/>
          <p14:tracePt t="32735" x="2846388" y="2543175"/>
          <p14:tracePt t="32737" x="2862263" y="2535238"/>
          <p14:tracePt t="32739" x="2870200" y="2535238"/>
          <p14:tracePt t="32741" x="2878138" y="2535238"/>
          <p14:tracePt t="32743" x="2886075" y="2535238"/>
          <p14:tracePt t="32745" x="2901950" y="2535238"/>
          <p14:tracePt t="32747" x="2909888" y="2535238"/>
          <p14:tracePt t="32749" x="2917825" y="2535238"/>
          <p14:tracePt t="32751" x="2925763" y="2527300"/>
          <p14:tracePt t="32753" x="2933700" y="2527300"/>
          <p14:tracePt t="32755" x="2941638" y="2527300"/>
          <p14:tracePt t="32757" x="2949575" y="2527300"/>
          <p14:tracePt t="32759" x="2957513" y="2527300"/>
          <p14:tracePt t="32761" x="2974975" y="2527300"/>
          <p14:tracePt t="32763" x="2982913" y="2527300"/>
          <p14:tracePt t="32765" x="2990850" y="2527300"/>
          <p14:tracePt t="32767" x="2998788" y="2519363"/>
          <p14:tracePt t="32771" x="3006725" y="2519363"/>
          <p14:tracePt t="32773" x="3014663" y="2519363"/>
          <p14:tracePt t="32775" x="3022600" y="2519363"/>
          <p14:tracePt t="32779" x="3030538" y="2519363"/>
          <p14:tracePt t="32781" x="3038475" y="2519363"/>
          <p14:tracePt t="32785" x="3046413" y="2519363"/>
          <p14:tracePt t="32789" x="3054350" y="2511425"/>
          <p14:tracePt t="32797" x="3062288" y="2511425"/>
          <p14:tracePt t="32867" x="3062288" y="2519363"/>
          <p14:tracePt t="32870" x="3070225" y="2519363"/>
          <p14:tracePt t="32875" x="3070225" y="2527300"/>
          <p14:tracePt t="32877" x="3078163" y="2527300"/>
          <p14:tracePt t="32879" x="3086100" y="2535238"/>
          <p14:tracePt t="32886" x="3101975" y="2543175"/>
          <p14:tracePt t="32887" x="3101975" y="2551113"/>
          <p14:tracePt t="32889" x="3109913" y="2551113"/>
          <p14:tracePt t="32891" x="3117850" y="2559050"/>
          <p14:tracePt t="32893" x="3125788" y="2566988"/>
          <p14:tracePt t="32895" x="3133725" y="2566988"/>
          <p14:tracePt t="32897" x="3133725" y="2576513"/>
          <p14:tracePt t="32899" x="3141663" y="2584450"/>
          <p14:tracePt t="32902" x="3149600" y="2584450"/>
          <p14:tracePt t="32905" x="3157538" y="2592388"/>
          <p14:tracePt t="32908" x="3165475" y="2600325"/>
          <p14:tracePt t="32909" x="3173413" y="2600325"/>
          <p14:tracePt t="32911" x="3181350" y="2608263"/>
          <p14:tracePt t="32913" x="3189288" y="2616200"/>
          <p14:tracePt t="32915" x="3197225" y="2616200"/>
          <p14:tracePt t="32918" x="3205163" y="2624138"/>
          <p14:tracePt t="32924" x="3221038" y="2632075"/>
          <p14:tracePt t="32926" x="3228975" y="2632075"/>
          <p14:tracePt t="32927" x="3236913" y="2640013"/>
          <p14:tracePt t="32931" x="3244850" y="2640013"/>
          <p14:tracePt t="32934" x="3252788" y="2647950"/>
          <p14:tracePt t="32939" x="3260725" y="2647950"/>
          <p14:tracePt t="32941" x="3268663" y="2655888"/>
          <p14:tracePt t="32945" x="3276600" y="2655888"/>
          <p14:tracePt t="32949" x="3284538" y="2655888"/>
          <p14:tracePt t="32955" x="3284538" y="2663825"/>
          <p14:tracePt t="32959" x="3292475" y="2663825"/>
          <p14:tracePt t="33301" x="3284538" y="2655888"/>
          <p14:tracePt t="33307" x="3276600" y="2647950"/>
          <p14:tracePt t="33313" x="3268663" y="2640013"/>
          <p14:tracePt t="33318" x="3268663" y="2632075"/>
          <p14:tracePt t="33320" x="3260725" y="2632075"/>
          <p14:tracePt t="33323" x="3260725" y="2624138"/>
          <p14:tracePt t="33325" x="3252788" y="2624138"/>
          <p14:tracePt t="33329" x="3252788" y="2616200"/>
          <p14:tracePt t="33331" x="3244850" y="2616200"/>
          <p14:tracePt t="33335" x="3244850" y="2608263"/>
          <p14:tracePt t="33339" x="3236913" y="2608263"/>
          <p14:tracePt t="33341" x="3236913" y="2600325"/>
          <p14:tracePt t="33345" x="3228975" y="2592388"/>
          <p14:tracePt t="33352" x="3228975" y="2584450"/>
          <p14:tracePt t="33354" x="3221038" y="2584450"/>
          <p14:tracePt t="33357" x="3221038" y="2576513"/>
          <p14:tracePt t="33361" x="3213100" y="2576513"/>
          <p14:tracePt t="33369" x="3205163" y="2566988"/>
          <p14:tracePt t="33378" x="3205163" y="2559050"/>
          <p14:tracePt t="33384" x="3197225" y="2559050"/>
          <p14:tracePt t="33393" x="3197225" y="2551113"/>
          <p14:tracePt t="33511" x="3197225" y="2543175"/>
          <p14:tracePt t="33519" x="3197225" y="2535238"/>
          <p14:tracePt t="33525" x="3189288" y="2527300"/>
          <p14:tracePt t="33535" x="3189288" y="2519363"/>
          <p14:tracePt t="33541" x="3189288" y="2511425"/>
          <p14:tracePt t="33553" x="3189288" y="2503488"/>
          <p14:tracePt t="33570" x="3189288" y="2495550"/>
          <p14:tracePt t="33724" x="3181350" y="2487613"/>
          <p14:tracePt t="33729" x="3173413" y="2487613"/>
          <p14:tracePt t="33736" x="3165475" y="2487613"/>
          <p14:tracePt t="33739" x="3157538" y="2487613"/>
          <p14:tracePt t="33743" x="3149600" y="2487613"/>
          <p14:tracePt t="33747" x="3141663" y="2487613"/>
          <p14:tracePt t="33753" x="3133725" y="2487613"/>
          <p14:tracePt t="33757" x="3125788" y="2487613"/>
          <p14:tracePt t="33763" x="3117850" y="2487613"/>
          <p14:tracePt t="33768" x="3109913" y="2487613"/>
          <p14:tracePt t="33773" x="3101975" y="2487613"/>
          <p14:tracePt t="33779" x="3094038" y="2487613"/>
          <p14:tracePt t="33787" x="3086100" y="2487613"/>
          <p14:tracePt t="33795" x="3078163" y="2487613"/>
          <p14:tracePt t="33807" x="3070225" y="2487613"/>
          <p14:tracePt t="34021" x="3070225" y="2495550"/>
          <p14:tracePt t="34026" x="3078163" y="2495550"/>
          <p14:tracePt t="34028" x="3078163" y="2503488"/>
          <p14:tracePt t="34033" x="3078163" y="2511425"/>
          <p14:tracePt t="34039" x="3078163" y="2519363"/>
          <p14:tracePt t="34045" x="3078163" y="2527300"/>
          <p14:tracePt t="34052" x="3078163" y="2535238"/>
          <p14:tracePt t="34055" x="3078163" y="2543175"/>
          <p14:tracePt t="34059" x="3078163" y="2551113"/>
          <p14:tracePt t="34063" x="3078163" y="2559050"/>
          <p14:tracePt t="34069" x="3078163" y="2566988"/>
          <p14:tracePt t="34071" x="3078163" y="2576513"/>
          <p14:tracePt t="34075" x="3078163" y="2584450"/>
          <p14:tracePt t="34079" x="3078163" y="2592388"/>
          <p14:tracePt t="34084" x="3078163" y="2600325"/>
          <p14:tracePt t="34087" x="3078163" y="2608263"/>
          <p14:tracePt t="34093" x="3078163" y="2616200"/>
          <p14:tracePt t="34097" x="3078163" y="2624138"/>
          <p14:tracePt t="34102" x="3078163" y="2632075"/>
          <p14:tracePt t="34107" x="3078163" y="2640013"/>
          <p14:tracePt t="34113" x="3078163" y="2647950"/>
          <p14:tracePt t="34121" x="3078163" y="2655888"/>
          <p14:tracePt t="34129" x="3078163" y="2663825"/>
          <p14:tracePt t="34140" x="3078163" y="2671763"/>
          <p14:tracePt t="34155" x="3078163" y="2679700"/>
          <p14:tracePt t="34175" x="3078163" y="2687638"/>
          <p14:tracePt t="34187" x="3078163" y="2695575"/>
          <p14:tracePt t="34195" x="3078163" y="2703513"/>
          <p14:tracePt t="34202" x="3078163" y="2711450"/>
          <p14:tracePt t="34207" x="3078163" y="2719388"/>
          <p14:tracePt t="34213" x="3070225" y="2727325"/>
          <p14:tracePt t="34221" x="3070225" y="2735263"/>
          <p14:tracePt t="34231" x="3070225" y="2743200"/>
          <p14:tracePt t="34322" x="3070225" y="2751138"/>
          <p14:tracePt t="34331" x="3070225" y="2759075"/>
          <p14:tracePt t="34339" x="3070225" y="2767013"/>
          <p14:tracePt t="34343" x="3078163" y="2767013"/>
          <p14:tracePt t="34347" x="3078163" y="2774950"/>
          <p14:tracePt t="34357" x="3078163" y="2782888"/>
          <p14:tracePt t="34371" x="3078163" y="2790825"/>
          <p14:tracePt t="34413" x="3078163" y="2798763"/>
          <p14:tracePt t="34558" x="3086100" y="2798763"/>
          <p14:tracePt t="34562" x="3086100" y="2806700"/>
          <p14:tracePt t="34685" x="3086100" y="2814638"/>
          <p14:tracePt t="34711" x="3086100" y="2822575"/>
          <p14:tracePt t="34725" x="3086100" y="2830513"/>
          <p14:tracePt t="34739" x="3086100" y="2838450"/>
          <p14:tracePt t="34742" x="3094038" y="2838450"/>
          <p14:tracePt t="34765" x="3094038" y="2846388"/>
          <p14:tracePt t="35398" x="3094038" y="2838450"/>
          <p14:tracePt t="35597" x="3094038" y="2830513"/>
          <p14:tracePt t="35605" x="3094038" y="2822575"/>
          <p14:tracePt t="35609" x="3094038" y="2814638"/>
          <p14:tracePt t="35611" x="3086100" y="2814638"/>
          <p14:tracePt t="35613" x="3086100" y="2806700"/>
          <p14:tracePt t="35620" x="3086100" y="2798763"/>
          <p14:tracePt t="35623" x="3086100" y="2790825"/>
          <p14:tracePt t="35625" x="3078163" y="2790825"/>
          <p14:tracePt t="35627" x="3078163" y="2782888"/>
          <p14:tracePt t="35631" x="3078163" y="2774950"/>
          <p14:tracePt t="35636" x="3078163" y="2767013"/>
          <p14:tracePt t="35637" x="3070225" y="2767013"/>
          <p14:tracePt t="35640" x="3070225" y="2759075"/>
          <p14:tracePt t="35643" x="3070225" y="2751138"/>
          <p14:tracePt t="35647" x="3070225" y="2743200"/>
          <p14:tracePt t="35649" x="3062288" y="2735263"/>
          <p14:tracePt t="35652" x="3062288" y="2727325"/>
          <p14:tracePt t="35656" x="3062288" y="2711450"/>
          <p14:tracePt t="35659" x="3054350" y="2703513"/>
          <p14:tracePt t="35661" x="3054350" y="2695575"/>
          <p14:tracePt t="35663" x="3054350" y="2687638"/>
          <p14:tracePt t="35665" x="3054350" y="2679700"/>
          <p14:tracePt t="35669" x="3046413" y="2663825"/>
          <p14:tracePt t="35672" x="3046413" y="2655888"/>
          <p14:tracePt t="35675" x="3046413" y="2647950"/>
          <p14:tracePt t="35677" x="3038475" y="2640013"/>
          <p14:tracePt t="35679" x="3038475" y="2632075"/>
          <p14:tracePt t="35681" x="3038475" y="2624138"/>
          <p14:tracePt t="35686" x="3030538" y="2616200"/>
          <p14:tracePt t="35689" x="3030538" y="2600325"/>
          <p14:tracePt t="35691" x="3030538" y="2592388"/>
          <p14:tracePt t="35693" x="3022600" y="2592388"/>
          <p14:tracePt t="35695" x="3022600" y="2584450"/>
          <p14:tracePt t="35697" x="3022600" y="2576513"/>
          <p14:tracePt t="35699" x="3014663" y="2576513"/>
          <p14:tracePt t="35702" x="3014663" y="2566988"/>
          <p14:tracePt t="35704" x="3006725" y="2559050"/>
          <p14:tracePt t="35707" x="3006725" y="2551113"/>
          <p14:tracePt t="35709" x="2998788" y="2543175"/>
          <p14:tracePt t="35713" x="2990850" y="2535238"/>
          <p14:tracePt t="35719" x="2982913" y="2527300"/>
          <p14:tracePt t="35723" x="2974975" y="2519363"/>
          <p14:tracePt t="35725" x="2974975" y="2511425"/>
          <p14:tracePt t="35727" x="2967038" y="2511425"/>
          <p14:tracePt t="35731" x="2957513" y="2503488"/>
          <p14:tracePt t="35735" x="2949575" y="2495550"/>
          <p14:tracePt t="35741" x="2941638" y="2487613"/>
          <p14:tracePt t="35745" x="2933700" y="2487613"/>
          <p14:tracePt t="35747" x="2933700" y="2479675"/>
          <p14:tracePt t="35752" x="2925763" y="2479675"/>
          <p14:tracePt t="35755" x="2917825" y="2479675"/>
          <p14:tracePt t="35761" x="2909888" y="2471738"/>
          <p14:tracePt t="35769" x="2901950" y="2471738"/>
          <p14:tracePt t="35775" x="2894013" y="2471738"/>
          <p14:tracePt t="35781" x="2886075" y="2471738"/>
          <p14:tracePt t="35789" x="2878138" y="2471738"/>
          <p14:tracePt t="35797" x="2870200" y="2471738"/>
          <p14:tracePt t="35805" x="2862263" y="2479675"/>
          <p14:tracePt t="35813" x="2854325" y="2479675"/>
          <p14:tracePt t="35816" x="2854325" y="2487613"/>
          <p14:tracePt t="35821" x="2846388" y="2495550"/>
          <p14:tracePt t="35827" x="2846388" y="2503488"/>
          <p14:tracePt t="35829" x="2838450" y="2503488"/>
          <p14:tracePt t="35833" x="2838450" y="2511425"/>
          <p14:tracePt t="35837" x="2838450" y="2519363"/>
          <p14:tracePt t="35839" x="2830513" y="2519363"/>
          <p14:tracePt t="35841" x="2830513" y="2527300"/>
          <p14:tracePt t="35847" x="2830513" y="2535238"/>
          <p14:tracePt t="35854" x="2830513" y="2543175"/>
          <p14:tracePt t="35855" x="2822575" y="2543175"/>
          <p14:tracePt t="35859" x="2822575" y="2551113"/>
          <p14:tracePt t="35865" x="2822575" y="2559050"/>
          <p14:tracePt t="35873" x="2822575" y="2566988"/>
          <p14:tracePt t="35879" x="2830513" y="2566988"/>
          <p14:tracePt t="35953" x="2830513" y="2559050"/>
          <p14:tracePt t="35956" x="2838450" y="2551113"/>
          <p14:tracePt t="35959" x="2838450" y="2543175"/>
          <p14:tracePt t="35963" x="2846388" y="2535238"/>
          <p14:tracePt t="35970" x="2846388" y="2519363"/>
          <p14:tracePt t="35973" x="2846388" y="2511425"/>
          <p14:tracePt t="35975" x="2846388" y="2503488"/>
          <p14:tracePt t="35979" x="2846388" y="2495550"/>
          <p14:tracePt t="35989" x="2846388" y="2479675"/>
          <p14:tracePt t="35991" x="2846388" y="2463800"/>
          <p14:tracePt t="35993" x="2838450" y="2463800"/>
          <p14:tracePt t="35995" x="2838450" y="2455863"/>
          <p14:tracePt t="35999" x="2830513" y="2447925"/>
          <p14:tracePt t="36002" x="2830513" y="2439988"/>
          <p14:tracePt t="36005" x="2822575" y="2432050"/>
          <p14:tracePt t="36009" x="2814638" y="2424113"/>
          <p14:tracePt t="36011" x="2806700" y="2416175"/>
          <p14:tracePt t="36015" x="2798763" y="2408238"/>
          <p14:tracePt t="36019" x="2782888" y="2408238"/>
          <p14:tracePt t="36022" x="2774950" y="2400300"/>
          <p14:tracePt t="36023" x="2767013" y="2400300"/>
          <p14:tracePt t="36025" x="2759075" y="2392363"/>
          <p14:tracePt t="36027" x="2751138" y="2392363"/>
          <p14:tracePt t="36029" x="2743200" y="2392363"/>
          <p14:tracePt t="36031" x="2735263" y="2384425"/>
          <p14:tracePt t="36034" x="2727325" y="2384425"/>
          <p14:tracePt t="36036" x="2719388" y="2384425"/>
          <p14:tracePt t="36037" x="2711450" y="2384425"/>
          <p14:tracePt t="36041" x="2695575" y="2376488"/>
          <p14:tracePt t="36043" x="2687638" y="2376488"/>
          <p14:tracePt t="36045" x="2679700" y="2376488"/>
          <p14:tracePt t="36047" x="2663825" y="2376488"/>
          <p14:tracePt t="36049" x="2655888" y="2376488"/>
          <p14:tracePt t="36052" x="2640013" y="2376488"/>
          <p14:tracePt t="36055" x="2616200" y="2376488"/>
          <p14:tracePt t="36058" x="2598738" y="2376488"/>
          <p14:tracePt t="36059" x="2582863" y="2376488"/>
          <p14:tracePt t="36061" x="2574925" y="2376488"/>
          <p14:tracePt t="36063" x="2559050" y="2376488"/>
          <p14:tracePt t="36065" x="2551113" y="2384425"/>
          <p14:tracePt t="36069" x="2535238" y="2384425"/>
          <p14:tracePt t="36070" x="2527300" y="2384425"/>
          <p14:tracePt t="36071" x="2511425" y="2384425"/>
          <p14:tracePt t="36073" x="2495550" y="2392363"/>
          <p14:tracePt t="36075" x="2487613" y="2392363"/>
          <p14:tracePt t="36077" x="2471738" y="2392363"/>
          <p14:tracePt t="36079" x="2463800" y="2400300"/>
          <p14:tracePt t="36081" x="2447925" y="2400300"/>
          <p14:tracePt t="36083" x="2439988" y="2400300"/>
          <p14:tracePt t="36087" x="2416175" y="2408238"/>
          <p14:tracePt t="36089" x="2408238" y="2408238"/>
          <p14:tracePt t="36092" x="2392363" y="2416175"/>
          <p14:tracePt t="36094" x="2384425" y="2416175"/>
          <p14:tracePt t="36095" x="2368550" y="2416175"/>
          <p14:tracePt t="36097" x="2360613" y="2424113"/>
          <p14:tracePt t="36099" x="2352675" y="2424113"/>
          <p14:tracePt t="36102" x="2336800" y="2432050"/>
          <p14:tracePt t="36104" x="2328863" y="2432050"/>
          <p14:tracePt t="36106" x="2320925" y="2439988"/>
          <p14:tracePt t="36108" x="2312988" y="2439988"/>
          <p14:tracePt t="36110" x="2305050" y="2447925"/>
          <p14:tracePt t="36111" x="2297113" y="2447925"/>
          <p14:tracePt t="36113" x="2289175" y="2455863"/>
          <p14:tracePt t="36115" x="2281238" y="2455863"/>
          <p14:tracePt t="36118" x="2273300" y="2463800"/>
          <p14:tracePt t="36119" x="2265363" y="2471738"/>
          <p14:tracePt t="36122" x="2255838" y="2471738"/>
          <p14:tracePt t="36124" x="2247900" y="2479675"/>
          <p14:tracePt t="36126" x="2239963" y="2479675"/>
          <p14:tracePt t="36127" x="2232025" y="2487613"/>
          <p14:tracePt t="36129" x="2232025" y="2495550"/>
          <p14:tracePt t="36131" x="2224088" y="2495550"/>
          <p14:tracePt t="36135" x="2208213" y="2511425"/>
          <p14:tracePt t="36139" x="2200275" y="2519363"/>
          <p14:tracePt t="36142" x="2192338" y="2527300"/>
          <p14:tracePt t="36143" x="2192338" y="2535238"/>
          <p14:tracePt t="36145" x="2184400" y="2543175"/>
          <p14:tracePt t="36149" x="2184400" y="2551113"/>
          <p14:tracePt t="36152" x="2176463" y="2559050"/>
          <p14:tracePt t="36153" x="2176463" y="2566988"/>
          <p14:tracePt t="36157" x="2168525" y="2576513"/>
          <p14:tracePt t="36159" x="2168525" y="2584450"/>
          <p14:tracePt t="36163" x="2168525" y="2592388"/>
          <p14:tracePt t="36169" x="2168525" y="2608263"/>
          <p14:tracePt t="36174" x="2168525" y="2624138"/>
          <p14:tracePt t="36175" x="2168525" y="2632075"/>
          <p14:tracePt t="36177" x="2168525" y="2640013"/>
          <p14:tracePt t="36181" x="2168525" y="2647950"/>
          <p14:tracePt t="36184" x="2168525" y="2655888"/>
          <p14:tracePt t="36186" x="2176463" y="2663825"/>
          <p14:tracePt t="36190" x="2176463" y="2679700"/>
          <p14:tracePt t="36191" x="2176463" y="2687638"/>
          <p14:tracePt t="36193" x="2176463" y="2695575"/>
          <p14:tracePt t="36195" x="2176463" y="2703513"/>
          <p14:tracePt t="36197" x="2184400" y="2711450"/>
          <p14:tracePt t="36199" x="2184400" y="2719388"/>
          <p14:tracePt t="36203" x="2184400" y="2727325"/>
          <p14:tracePt t="36205" x="2192338" y="2735263"/>
          <p14:tracePt t="36207" x="2192338" y="2743200"/>
          <p14:tracePt t="36209" x="2192338" y="2751138"/>
          <p14:tracePt t="36211" x="2200275" y="2751138"/>
          <p14:tracePt t="36213" x="2200275" y="2759075"/>
          <p14:tracePt t="36215" x="2200275" y="2767013"/>
          <p14:tracePt t="36219" x="2208213" y="2774950"/>
          <p14:tracePt t="36221" x="2216150" y="2782888"/>
          <p14:tracePt t="36223" x="2216150" y="2790825"/>
          <p14:tracePt t="36225" x="2224088" y="2798763"/>
          <p14:tracePt t="36229" x="2232025" y="2806700"/>
          <p14:tracePt t="36231" x="2232025" y="2814638"/>
          <p14:tracePt t="36234" x="2239963" y="2822575"/>
          <p14:tracePt t="36238" x="2247900" y="2830513"/>
          <p14:tracePt t="36241" x="2255838" y="2838450"/>
          <p14:tracePt t="36245" x="2265363" y="2846388"/>
          <p14:tracePt t="36247" x="2273300" y="2846388"/>
          <p14:tracePt t="36249" x="2273300" y="2854325"/>
          <p14:tracePt t="36252" x="2281238" y="2854325"/>
          <p14:tracePt t="36253" x="2289175" y="2862263"/>
          <p14:tracePt t="36257" x="2297113" y="2870200"/>
          <p14:tracePt t="36259" x="2305050" y="2870200"/>
          <p14:tracePt t="36261" x="2312988" y="2878138"/>
          <p14:tracePt t="36263" x="2320925" y="2878138"/>
          <p14:tracePt t="36268" x="2328863" y="2886075"/>
          <p14:tracePt t="36271" x="2336800" y="2886075"/>
          <p14:tracePt t="36273" x="2352675" y="2894013"/>
          <p14:tracePt t="36275" x="2360613" y="2901950"/>
          <p14:tracePt t="36277" x="2368550" y="2901950"/>
          <p14:tracePt t="36279" x="2376488" y="2901950"/>
          <p14:tracePt t="36281" x="2384425" y="2909888"/>
          <p14:tracePt t="36283" x="2392363" y="2909888"/>
          <p14:tracePt t="36286" x="2400300" y="2919413"/>
          <p14:tracePt t="36287" x="2408238" y="2919413"/>
          <p14:tracePt t="36290" x="2416175" y="2919413"/>
          <p14:tracePt t="36292" x="2424113" y="2927350"/>
          <p14:tracePt t="36293" x="2432050" y="2927350"/>
          <p14:tracePt t="36295" x="2439988" y="2927350"/>
          <p14:tracePt t="36297" x="2455863" y="2935288"/>
          <p14:tracePt t="36299" x="2463800" y="2935288"/>
          <p14:tracePt t="36302" x="2471738" y="2935288"/>
          <p14:tracePt t="36303" x="2479675" y="2943225"/>
          <p14:tracePt t="36306" x="2487613" y="2943225"/>
          <p14:tracePt t="36307" x="2503488" y="2943225"/>
          <p14:tracePt t="36309" x="2511425" y="2951163"/>
          <p14:tracePt t="36311" x="2519363" y="2951163"/>
          <p14:tracePt t="36313" x="2527300" y="2951163"/>
          <p14:tracePt t="36315" x="2543175" y="2959100"/>
          <p14:tracePt t="36319" x="2559050" y="2959100"/>
          <p14:tracePt t="36323" x="2582863" y="2967038"/>
          <p14:tracePt t="36325" x="2590800" y="2967038"/>
          <p14:tracePt t="36327" x="2606675" y="2967038"/>
          <p14:tracePt t="36329" x="2616200" y="2967038"/>
          <p14:tracePt t="36331" x="2624138" y="2967038"/>
          <p14:tracePt t="36333" x="2640013" y="2967038"/>
          <p14:tracePt t="36336" x="2647950" y="2967038"/>
          <p14:tracePt t="36338" x="2655888" y="2967038"/>
          <p14:tracePt t="36340" x="2671763" y="2967038"/>
          <p14:tracePt t="36341" x="2679700" y="2967038"/>
          <p14:tracePt t="36343" x="2687638" y="2959100"/>
          <p14:tracePt t="36345" x="2703513" y="2959100"/>
          <p14:tracePt t="36347" x="2711450" y="2959100"/>
          <p14:tracePt t="36349" x="2719388" y="2959100"/>
          <p14:tracePt t="36352" x="2735263" y="2959100"/>
          <p14:tracePt t="36354" x="2743200" y="2959100"/>
          <p14:tracePt t="36355" x="2751138" y="2951163"/>
          <p14:tracePt t="36357" x="2767013" y="2951163"/>
          <p14:tracePt t="36359" x="2774950" y="2951163"/>
          <p14:tracePt t="36361" x="2782888" y="2951163"/>
          <p14:tracePt t="36363" x="2798763" y="2943225"/>
          <p14:tracePt t="36365" x="2806700" y="2943225"/>
          <p14:tracePt t="36369" x="2822575" y="2935288"/>
          <p14:tracePt t="36372" x="2838450" y="2935288"/>
          <p14:tracePt t="36373" x="2846388" y="2935288"/>
          <p14:tracePt t="36376" x="2854325" y="2927350"/>
          <p14:tracePt t="36377" x="2870200" y="2927350"/>
          <p14:tracePt t="36379" x="2878138" y="2919413"/>
          <p14:tracePt t="36381" x="2886075" y="2919413"/>
          <p14:tracePt t="36383" x="2894013" y="2909888"/>
          <p14:tracePt t="36386" x="2909888" y="2901950"/>
          <p14:tracePt t="36389" x="2917825" y="2901950"/>
          <p14:tracePt t="36392" x="2933700" y="2886075"/>
          <p14:tracePt t="36393" x="2941638" y="2878138"/>
          <p14:tracePt t="36395" x="2949575" y="2870200"/>
          <p14:tracePt t="36397" x="2957513" y="2862263"/>
          <p14:tracePt t="36399" x="2967038" y="2854325"/>
          <p14:tracePt t="36402" x="2974975" y="2846388"/>
          <p14:tracePt t="36403" x="2982913" y="2838450"/>
          <p14:tracePt t="36408" x="2998788" y="2822575"/>
          <p14:tracePt t="36409" x="2998788" y="2814638"/>
          <p14:tracePt t="36411" x="3006725" y="2806700"/>
          <p14:tracePt t="36413" x="3014663" y="2798763"/>
          <p14:tracePt t="36415" x="3014663" y="2790825"/>
          <p14:tracePt t="36418" x="3022600" y="2782888"/>
          <p14:tracePt t="36420" x="3022600" y="2774950"/>
          <p14:tracePt t="36422" x="3030538" y="2767013"/>
          <p14:tracePt t="36423" x="3030538" y="2759075"/>
          <p14:tracePt t="36425" x="3038475" y="2751138"/>
          <p14:tracePt t="36427" x="3038475" y="2743200"/>
          <p14:tracePt t="36429" x="3038475" y="2735263"/>
          <p14:tracePt t="36431" x="3038475" y="2727325"/>
          <p14:tracePt t="36433" x="3038475" y="2719388"/>
          <p14:tracePt t="36435" x="3038475" y="2711450"/>
          <p14:tracePt t="36437" x="3038475" y="2703513"/>
          <p14:tracePt t="36439" x="3038475" y="2695575"/>
          <p14:tracePt t="36441" x="3038475" y="2687638"/>
          <p14:tracePt t="36443" x="3038475" y="2679700"/>
          <p14:tracePt t="36445" x="3038475" y="2671763"/>
          <p14:tracePt t="36447" x="3038475" y="2663825"/>
          <p14:tracePt t="36449" x="3038475" y="2655888"/>
          <p14:tracePt t="36451" x="3038475" y="2647950"/>
          <p14:tracePt t="36453" x="3030538" y="2640013"/>
          <p14:tracePt t="36455" x="3030538" y="2632075"/>
          <p14:tracePt t="36457" x="3030538" y="2624138"/>
          <p14:tracePt t="36459" x="3022600" y="2616200"/>
          <p14:tracePt t="36461" x="3022600" y="2608263"/>
          <p14:tracePt t="36463" x="3014663" y="2600325"/>
          <p14:tracePt t="36465" x="3014663" y="2592388"/>
          <p14:tracePt t="36468" x="3006725" y="2584450"/>
          <p14:tracePt t="36469" x="3006725" y="2576513"/>
          <p14:tracePt t="36471" x="2998788" y="2566988"/>
          <p14:tracePt t="36473" x="2990850" y="2559050"/>
          <p14:tracePt t="36475" x="2990850" y="2551113"/>
          <p14:tracePt t="36477" x="2982913" y="2543175"/>
          <p14:tracePt t="36479" x="2974975" y="2535238"/>
          <p14:tracePt t="36481" x="2974975" y="2527300"/>
          <p14:tracePt t="36483" x="2967038" y="2519363"/>
          <p14:tracePt t="36485" x="2957513" y="2511425"/>
          <p14:tracePt t="36487" x="2949575" y="2503488"/>
          <p14:tracePt t="36489" x="2949575" y="2495550"/>
          <p14:tracePt t="36491" x="2941638" y="2487613"/>
          <p14:tracePt t="36493" x="2933700" y="2479675"/>
          <p14:tracePt t="36495" x="2925763" y="2471738"/>
          <p14:tracePt t="36497" x="2917825" y="2463800"/>
          <p14:tracePt t="36499" x="2909888" y="2455863"/>
          <p14:tracePt t="36501" x="2901950" y="2455863"/>
          <p14:tracePt t="36504" x="2894013" y="2447925"/>
          <p14:tracePt t="36505" x="2886075" y="2439988"/>
          <p14:tracePt t="36507" x="2878138" y="2432050"/>
          <p14:tracePt t="36509" x="2870200" y="2432050"/>
          <p14:tracePt t="36511" x="2862263" y="2424113"/>
          <p14:tracePt t="36513" x="2854325" y="2416175"/>
          <p14:tracePt t="36515" x="2846388" y="2416175"/>
          <p14:tracePt t="36517" x="2838450" y="2408238"/>
          <p14:tracePt t="36520" x="2830513" y="2400300"/>
          <p14:tracePt t="36521" x="2822575" y="2400300"/>
          <p14:tracePt t="36523" x="2814638" y="2392363"/>
          <p14:tracePt t="36525" x="2806700" y="2392363"/>
          <p14:tracePt t="36527" x="2798763" y="2392363"/>
          <p14:tracePt t="36529" x="2790825" y="2384425"/>
          <p14:tracePt t="36531" x="2774950" y="2384425"/>
          <p14:tracePt t="36533" x="2767013" y="2376488"/>
          <p14:tracePt t="36535" x="2759075" y="2376488"/>
          <p14:tracePt t="36537" x="2751138" y="2376488"/>
          <p14:tracePt t="36539" x="2743200" y="2376488"/>
          <p14:tracePt t="36541" x="2735263" y="2368550"/>
          <p14:tracePt t="36543" x="2727325" y="2368550"/>
          <p14:tracePt t="36545" x="2719388" y="2360613"/>
          <p14:tracePt t="36547" x="2711450" y="2360613"/>
          <p14:tracePt t="36549" x="2703513" y="2360613"/>
          <p14:tracePt t="36551" x="2695575" y="2360613"/>
          <p14:tracePt t="36553" x="2687638" y="2360613"/>
          <p14:tracePt t="36555" x="2679700" y="2352675"/>
          <p14:tracePt t="36557" x="2671763" y="2352675"/>
          <p14:tracePt t="36559" x="2663825" y="2352675"/>
          <p14:tracePt t="36561" x="2655888" y="2352675"/>
          <p14:tracePt t="36563" x="2647950" y="2352675"/>
          <p14:tracePt t="36565" x="2640013" y="2352675"/>
          <p14:tracePt t="36567" x="2632075" y="2352675"/>
          <p14:tracePt t="36569" x="2624138" y="2352675"/>
          <p14:tracePt t="36571" x="2616200" y="2352675"/>
          <p14:tracePt t="36575" x="2606675" y="2352675"/>
          <p14:tracePt t="36577" x="2598738" y="2352675"/>
          <p14:tracePt t="36579" x="2590800" y="2352675"/>
          <p14:tracePt t="36581" x="2582863" y="2352675"/>
          <p14:tracePt t="36583" x="2574925" y="2352675"/>
          <p14:tracePt t="36587" x="2566988" y="2352675"/>
          <p14:tracePt t="36589" x="2559050" y="2352675"/>
          <p14:tracePt t="36591" x="2551113" y="2352675"/>
          <p14:tracePt t="36595" x="2543175" y="2352675"/>
          <p14:tracePt t="36599" x="2535238" y="2360613"/>
          <p14:tracePt t="36601" x="2527300" y="2360613"/>
          <p14:tracePt t="36605" x="2519363" y="2360613"/>
          <p14:tracePt t="36609" x="2511425" y="2360613"/>
          <p14:tracePt t="36611" x="2503488" y="2360613"/>
          <p14:tracePt t="36613" x="2503488" y="2368550"/>
          <p14:tracePt t="36615" x="2495550" y="2368550"/>
          <p14:tracePt t="36619" x="2487613" y="2368550"/>
          <p14:tracePt t="36623" x="2479675" y="2368550"/>
          <p14:tracePt t="36625" x="2479675" y="2376488"/>
          <p14:tracePt t="36627" x="2471738" y="2376488"/>
          <p14:tracePt t="36629" x="2463800" y="2376488"/>
          <p14:tracePt t="36633" x="2455863" y="2384425"/>
          <p14:tracePt t="36637" x="2447925" y="2384425"/>
          <p14:tracePt t="36641" x="2439988" y="2392363"/>
          <p14:tracePt t="36645" x="2432050" y="2392363"/>
          <p14:tracePt t="36649" x="2432050" y="2400300"/>
          <p14:tracePt t="36651" x="2424113" y="2400300"/>
          <p14:tracePt t="36655" x="2416175" y="2400300"/>
          <p14:tracePt t="36657" x="2416175" y="2408238"/>
          <p14:tracePt t="36661" x="2408238" y="2408238"/>
          <p14:tracePt t="36665" x="2408238" y="2416175"/>
          <p14:tracePt t="36668" x="2400300" y="2416175"/>
          <p14:tracePt t="36671" x="2400300" y="2424113"/>
          <p14:tracePt t="36673" x="2392363" y="2424113"/>
          <p14:tracePt t="36675" x="2392363" y="2432050"/>
          <p14:tracePt t="36677" x="2384425" y="2432050"/>
          <p14:tracePt t="36681" x="2384425" y="2439988"/>
          <p14:tracePt t="36683" x="2376488" y="2439988"/>
          <p14:tracePt t="36686" x="2376488" y="2447925"/>
          <p14:tracePt t="36690" x="2368550" y="2455863"/>
          <p14:tracePt t="36693" x="2368550" y="2463800"/>
          <p14:tracePt t="36695" x="2360613" y="2471738"/>
          <p14:tracePt t="36699" x="2360613" y="2479675"/>
          <p14:tracePt t="36702" x="2352675" y="2479675"/>
          <p14:tracePt t="36704" x="2352675" y="2487613"/>
          <p14:tracePt t="36706" x="2344738" y="2487613"/>
          <p14:tracePt t="36707" x="2344738" y="2495550"/>
          <p14:tracePt t="36709" x="2344738" y="2503488"/>
          <p14:tracePt t="36711" x="2336800" y="2511425"/>
          <p14:tracePt t="36715" x="2336800" y="2519363"/>
          <p14:tracePt t="36719" x="2328863" y="2535238"/>
          <p14:tracePt t="36722" x="2320925" y="2535238"/>
          <p14:tracePt t="36724" x="2320925" y="2543175"/>
          <p14:tracePt t="36725" x="2320925" y="2551113"/>
          <p14:tracePt t="36727" x="2312988" y="2559050"/>
          <p14:tracePt t="36731" x="2312988" y="2566988"/>
          <p14:tracePt t="36734" x="2305050" y="2576513"/>
          <p14:tracePt t="36737" x="2305050" y="2584450"/>
          <p14:tracePt t="36740" x="2305050" y="2592388"/>
          <p14:tracePt t="36741" x="2297113" y="2600325"/>
          <p14:tracePt t="36745" x="2297113" y="2608263"/>
          <p14:tracePt t="36747" x="2297113" y="2616200"/>
          <p14:tracePt t="36752" x="2297113" y="2624138"/>
          <p14:tracePt t="36754" x="2289175" y="2624138"/>
          <p14:tracePt t="36756" x="2289175" y="2632075"/>
          <p14:tracePt t="36759" x="2289175" y="2640013"/>
          <p14:tracePt t="36765" x="2289175" y="2647950"/>
          <p14:tracePt t="36770" x="2289175" y="2655888"/>
          <p14:tracePt t="36775" x="2281238" y="2663825"/>
          <p14:tracePt t="36785" x="2281238" y="2671763"/>
          <p14:tracePt t="36791" x="2281238" y="2679700"/>
          <p14:tracePt t="37412" x="2281238" y="2671763"/>
          <p14:tracePt t="37418" x="2289175" y="2671763"/>
          <p14:tracePt t="37702" x="2281238" y="2671763"/>
          <p14:tracePt t="40136" x="2289175" y="2671763"/>
          <p14:tracePt t="40149" x="2289175" y="2663825"/>
          <p14:tracePt t="40155" x="2297113" y="2663825"/>
          <p14:tracePt t="40159" x="2305050" y="2663825"/>
          <p14:tracePt t="40165" x="2312988" y="2663825"/>
          <p14:tracePt t="40171" x="2320925" y="2655888"/>
          <p14:tracePt t="40177" x="2328863" y="2655888"/>
          <p14:tracePt t="40181" x="2336800" y="2655888"/>
          <p14:tracePt t="40183" x="2344738" y="2655888"/>
          <p14:tracePt t="40187" x="2352675" y="2655888"/>
          <p14:tracePt t="40189" x="2360613" y="2655888"/>
          <p14:tracePt t="40191" x="2368550" y="2655888"/>
          <p14:tracePt t="40193" x="2376488" y="2655888"/>
          <p14:tracePt t="40195" x="2384425" y="2655888"/>
          <p14:tracePt t="40197" x="2392363" y="2655888"/>
          <p14:tracePt t="40199" x="2408238" y="2655888"/>
          <p14:tracePt t="40203" x="2432050" y="2655888"/>
          <p14:tracePt t="40205" x="2439988" y="2655888"/>
          <p14:tracePt t="40207" x="2455863" y="2663825"/>
          <p14:tracePt t="40209" x="2463800" y="2663825"/>
          <p14:tracePt t="40211" x="2479675" y="2663825"/>
          <p14:tracePt t="40213" x="2495550" y="2663825"/>
          <p14:tracePt t="40215" x="2511425" y="2663825"/>
          <p14:tracePt t="40219" x="2535238" y="2671763"/>
          <p14:tracePt t="40221" x="2543175" y="2671763"/>
          <p14:tracePt t="40223" x="2559050" y="2671763"/>
          <p14:tracePt t="40225" x="2566988" y="2671763"/>
          <p14:tracePt t="40227" x="2574925" y="2671763"/>
          <p14:tracePt t="40229" x="2590800" y="2671763"/>
          <p14:tracePt t="40231" x="2598738" y="2671763"/>
          <p14:tracePt t="40233" x="2606675" y="2679700"/>
          <p14:tracePt t="40236" x="2624138" y="2679700"/>
          <p14:tracePt t="40238" x="2632075" y="2679700"/>
          <p14:tracePt t="40240" x="2640013" y="2679700"/>
          <p14:tracePt t="40241" x="2655888" y="2679700"/>
          <p14:tracePt t="40243" x="2663825" y="2679700"/>
          <p14:tracePt t="40245" x="2671763" y="2679700"/>
          <p14:tracePt t="40247" x="2687638" y="2679700"/>
          <p14:tracePt t="40249" x="2695575" y="2679700"/>
          <p14:tracePt t="40252" x="2703513" y="2687638"/>
          <p14:tracePt t="40255" x="2727325" y="2679700"/>
          <p14:tracePt t="40258" x="2743200" y="2679700"/>
          <p14:tracePt t="40259" x="2751138" y="2679700"/>
          <p14:tracePt t="40261" x="2767013" y="2679700"/>
          <p14:tracePt t="40263" x="2774950" y="2679700"/>
          <p14:tracePt t="40266" x="2790825" y="2679700"/>
          <p14:tracePt t="40270" x="2814638" y="2679700"/>
          <p14:tracePt t="40271" x="2822575" y="2679700"/>
          <p14:tracePt t="40273" x="2838450" y="2679700"/>
          <p14:tracePt t="40275" x="2854325" y="2679700"/>
          <p14:tracePt t="40277" x="2862263" y="2679700"/>
          <p14:tracePt t="40279" x="2878138" y="2687638"/>
          <p14:tracePt t="40281" x="2886075" y="2687638"/>
          <p14:tracePt t="40283" x="2901950" y="2687638"/>
          <p14:tracePt t="40286" x="2917825" y="2679700"/>
          <p14:tracePt t="40288" x="2925763" y="2679700"/>
          <p14:tracePt t="40290" x="2941638" y="2679700"/>
          <p14:tracePt t="40291" x="2957513" y="2679700"/>
          <p14:tracePt t="40293" x="2967038" y="2679700"/>
          <p14:tracePt t="40295" x="2982913" y="2679700"/>
          <p14:tracePt t="40297" x="2990850" y="2679700"/>
          <p14:tracePt t="40299" x="3006725" y="2679700"/>
          <p14:tracePt t="40302" x="3022600" y="2679700"/>
          <p14:tracePt t="40304" x="3030538" y="2671763"/>
          <p14:tracePt t="40305" x="3046413" y="2671763"/>
          <p14:tracePt t="40307" x="3054350" y="2671763"/>
          <p14:tracePt t="40309" x="3070225" y="2671763"/>
          <p14:tracePt t="40311" x="3086100" y="2671763"/>
          <p14:tracePt t="40313" x="3094038" y="2663825"/>
          <p14:tracePt t="40315" x="3101975" y="2663825"/>
          <p14:tracePt t="40319" x="3125788" y="2663825"/>
          <p14:tracePt t="40321" x="3141663" y="2663825"/>
          <p14:tracePt t="40323" x="3149600" y="2663825"/>
          <p14:tracePt t="40325" x="3157538" y="2663825"/>
          <p14:tracePt t="40327" x="3165475" y="2663825"/>
          <p14:tracePt t="40329" x="3181350" y="2655888"/>
          <p14:tracePt t="40331" x="3189288" y="2655888"/>
          <p14:tracePt t="40333" x="3197225" y="2655888"/>
          <p14:tracePt t="40336" x="3205163" y="2655888"/>
          <p14:tracePt t="40339" x="3221038" y="2647950"/>
          <p14:tracePt t="40341" x="3228975" y="2647950"/>
          <p14:tracePt t="40343" x="3236913" y="2640013"/>
          <p14:tracePt t="40345" x="3244850" y="2640013"/>
          <p14:tracePt t="40347" x="3252788" y="2640013"/>
          <p14:tracePt t="40349" x="3260725" y="2632075"/>
          <p14:tracePt t="40355" x="3268663" y="2632075"/>
          <p14:tracePt t="40356" x="3276600" y="2632075"/>
          <p14:tracePt t="40358" x="3284538" y="2624138"/>
          <p14:tracePt t="40361" x="3292475" y="2624138"/>
          <p14:tracePt t="40363" x="3300413" y="2624138"/>
          <p14:tracePt t="40365" x="3300413" y="2616200"/>
          <p14:tracePt t="40369" x="3308350" y="2616200"/>
          <p14:tracePt t="40371" x="3317875" y="2616200"/>
          <p14:tracePt t="40375" x="3317875" y="2608263"/>
          <p14:tracePt t="40377" x="3325813" y="2608263"/>
          <p14:tracePt t="40385" x="3333750" y="2608263"/>
          <p14:tracePt t="53682" x="3325813" y="2600325"/>
          <p14:tracePt t="53691" x="3317875" y="2600325"/>
          <p14:tracePt t="53695" x="3317875" y="2592388"/>
          <p14:tracePt t="53697" x="3308350" y="2592388"/>
          <p14:tracePt t="53703" x="3300413" y="2592388"/>
          <p14:tracePt t="53707" x="3292475" y="2584450"/>
          <p14:tracePt t="53713" x="3284538" y="2584450"/>
          <p14:tracePt t="53719" x="3276600" y="2576513"/>
          <p14:tracePt t="53722" x="3268663" y="2576513"/>
          <p14:tracePt t="53725" x="3260725" y="2576513"/>
          <p14:tracePt t="53727" x="3252788" y="2566988"/>
          <p14:tracePt t="53731" x="3244850" y="2566988"/>
          <p14:tracePt t="53734" x="3236913" y="2566988"/>
          <p14:tracePt t="53738" x="3228975" y="2566988"/>
          <p14:tracePt t="53740" x="3228975" y="2559050"/>
          <p14:tracePt t="53741" x="3221038" y="2559050"/>
          <p14:tracePt t="53743" x="3213100" y="2559050"/>
          <p14:tracePt t="53747" x="3205163" y="2559050"/>
          <p14:tracePt t="53749" x="3197225" y="2559050"/>
          <p14:tracePt t="53752" x="3189288" y="2559050"/>
          <p14:tracePt t="53755" x="3181350" y="2559050"/>
          <p14:tracePt t="53759" x="3173413" y="2559050"/>
          <p14:tracePt t="53761" x="3165475" y="2559050"/>
          <p14:tracePt t="53765" x="3157538" y="2559050"/>
          <p14:tracePt t="53769" x="3149600" y="2559050"/>
          <p14:tracePt t="53773" x="3141663" y="2559050"/>
          <p14:tracePt t="53775" x="3133725" y="2559050"/>
          <p14:tracePt t="53779" x="3125788" y="2559050"/>
          <p14:tracePt t="53783" x="3117850" y="2559050"/>
          <p14:tracePt t="53787" x="3109913" y="2559050"/>
          <p14:tracePt t="53791" x="3101975" y="2566988"/>
          <p14:tracePt t="53795" x="3094038" y="2566988"/>
          <p14:tracePt t="53799" x="3086100" y="2566988"/>
          <p14:tracePt t="53804" x="3078163" y="2566988"/>
          <p14:tracePt t="53809" x="3070225" y="2566988"/>
          <p14:tracePt t="53819" x="3062288" y="2566988"/>
          <p14:tracePt t="53901" x="3054350" y="2566988"/>
          <p14:tracePt t="53911" x="3046413" y="2566988"/>
          <p14:tracePt t="53918" x="3038475" y="2566988"/>
          <p14:tracePt t="53922" x="3030538" y="2559050"/>
          <p14:tracePt t="53927" x="3022600" y="2559050"/>
          <p14:tracePt t="53933" x="3014663" y="2559050"/>
          <p14:tracePt t="53939" x="3006725" y="2559050"/>
          <p14:tracePt t="53943" x="2998788" y="2559050"/>
          <p14:tracePt t="53947" x="2998788" y="2551113"/>
          <p14:tracePt t="53953" x="2990850" y="2551113"/>
          <p14:tracePt t="53957" x="2982913" y="2551113"/>
          <p14:tracePt t="53970" x="2974975" y="2551113"/>
          <p14:tracePt t="53988" x="2967038" y="2551113"/>
          <p14:tracePt t="54301" x="2957513" y="2551113"/>
          <p14:tracePt t="54304" x="2957513" y="2543175"/>
          <p14:tracePt t="54308" x="2957513" y="2535238"/>
          <p14:tracePt t="54313" x="2949575" y="2527300"/>
          <p14:tracePt t="54319" x="2949575" y="2519363"/>
          <p14:tracePt t="54321" x="2941638" y="2511425"/>
          <p14:tracePt t="54327" x="2941638" y="2503488"/>
          <p14:tracePt t="54331" x="2933700" y="2503488"/>
          <p14:tracePt t="54334" x="2933700" y="2495550"/>
          <p14:tracePt t="54338" x="2933700" y="2487613"/>
          <p14:tracePt t="54340" x="2925763" y="2487613"/>
          <p14:tracePt t="54343" x="2925763" y="2479675"/>
          <p14:tracePt t="54347" x="2917825" y="2471738"/>
          <p14:tracePt t="54353" x="2909888" y="2463800"/>
          <p14:tracePt t="54357" x="2909888" y="2455863"/>
          <p14:tracePt t="54360" x="2901950" y="2455863"/>
          <p14:tracePt t="54361" x="2901950" y="2447925"/>
          <p14:tracePt t="54363" x="2894013" y="2447925"/>
          <p14:tracePt t="54365" x="2894013" y="2439988"/>
          <p14:tracePt t="54369" x="2886075" y="2432050"/>
          <p14:tracePt t="54372" x="2886075" y="2424113"/>
          <p14:tracePt t="54373" x="2878138" y="2424113"/>
          <p14:tracePt t="54377" x="2870200" y="2416175"/>
          <p14:tracePt t="54381" x="2870200" y="2408238"/>
          <p14:tracePt t="54383" x="2862263" y="2408238"/>
          <p14:tracePt t="54386" x="2862263" y="2400300"/>
          <p14:tracePt t="54390" x="2854325" y="2400300"/>
          <p14:tracePt t="54393" x="2854325" y="2392363"/>
          <p14:tracePt t="54395" x="2846388" y="2384425"/>
          <p14:tracePt t="54399" x="2838450" y="2384425"/>
          <p14:tracePt t="54402" x="2838450" y="2376488"/>
          <p14:tracePt t="54404" x="2830513" y="2376488"/>
          <p14:tracePt t="54408" x="2822575" y="2368550"/>
          <p14:tracePt t="54409" x="2814638" y="2360613"/>
          <p14:tracePt t="54413" x="2806700" y="2352675"/>
          <p14:tracePt t="54419" x="2790825" y="2344738"/>
          <p14:tracePt t="54424" x="2782888" y="2336800"/>
          <p14:tracePt t="54425" x="2774950" y="2336800"/>
          <p14:tracePt t="54429" x="2767013" y="2328863"/>
          <p14:tracePt t="54431" x="2759075" y="2328863"/>
          <p14:tracePt t="54433" x="2751138" y="2328863"/>
          <p14:tracePt t="54439" x="2735263" y="2320925"/>
          <p14:tracePt t="54443" x="2727325" y="2320925"/>
          <p14:tracePt t="54445" x="2719388" y="2320925"/>
          <p14:tracePt t="54447" x="2719388" y="2312988"/>
          <p14:tracePt t="54449" x="2711450" y="2312988"/>
          <p14:tracePt t="54452" x="2703513" y="2312988"/>
          <p14:tracePt t="54453" x="2695575" y="2312988"/>
          <p14:tracePt t="54456" x="2687638" y="2312988"/>
          <p14:tracePt t="54459" x="2679700" y="2312988"/>
          <p14:tracePt t="54461" x="2671763" y="2312988"/>
          <p14:tracePt t="54463" x="2663825" y="2312988"/>
          <p14:tracePt t="54465" x="2655888" y="2312988"/>
          <p14:tracePt t="54470" x="2640013" y="2312988"/>
          <p14:tracePt t="54471" x="2632075" y="2312988"/>
          <p14:tracePt t="54473" x="2624138" y="2312988"/>
          <p14:tracePt t="54475" x="2616200" y="2312988"/>
          <p14:tracePt t="54480" x="2606675" y="2312988"/>
          <p14:tracePt t="54483" x="2598738" y="2312988"/>
          <p14:tracePt t="54488" x="2574925" y="2320925"/>
          <p14:tracePt t="54489" x="2566988" y="2320925"/>
          <p14:tracePt t="54491" x="2559050" y="2320925"/>
          <p14:tracePt t="54493" x="2551113" y="2320925"/>
          <p14:tracePt t="54495" x="2543175" y="2328863"/>
          <p14:tracePt t="54497" x="2535238" y="2328863"/>
          <p14:tracePt t="54499" x="2527300" y="2328863"/>
          <p14:tracePt t="54503" x="2511425" y="2336800"/>
          <p14:tracePt t="54505" x="2503488" y="2336800"/>
          <p14:tracePt t="54507" x="2495550" y="2336800"/>
          <p14:tracePt t="54509" x="2487613" y="2336800"/>
          <p14:tracePt t="54511" x="2479675" y="2336800"/>
          <p14:tracePt t="54513" x="2471738" y="2344738"/>
          <p14:tracePt t="54519" x="2455863" y="2352675"/>
          <p14:tracePt t="54522" x="2447925" y="2352675"/>
          <p14:tracePt t="54523" x="2439988" y="2352675"/>
          <p14:tracePt t="54525" x="2432050" y="2360613"/>
          <p14:tracePt t="54529" x="2424113" y="2360613"/>
          <p14:tracePt t="54531" x="2416175" y="2368550"/>
          <p14:tracePt t="54533" x="2408238" y="2368550"/>
          <p14:tracePt t="54536" x="2400300" y="2368550"/>
          <p14:tracePt t="54538" x="2392363" y="2376488"/>
          <p14:tracePt t="54541" x="2384425" y="2384425"/>
          <p14:tracePt t="54543" x="2376488" y="2384425"/>
          <p14:tracePt t="54545" x="2368550" y="2392363"/>
          <p14:tracePt t="54547" x="2360613" y="2392363"/>
          <p14:tracePt t="54549" x="2352675" y="2392363"/>
          <p14:tracePt t="54552" x="2352675" y="2400300"/>
          <p14:tracePt t="54554" x="2344738" y="2400300"/>
          <p14:tracePt t="54557" x="2336800" y="2408238"/>
          <p14:tracePt t="54558" x="2328863" y="2408238"/>
          <p14:tracePt t="54559" x="2328863" y="2416175"/>
          <p14:tracePt t="54561" x="2320925" y="2416175"/>
          <p14:tracePt t="54563" x="2312988" y="2416175"/>
          <p14:tracePt t="54565" x="2312988" y="2424113"/>
          <p14:tracePt t="54569" x="2305050" y="2432050"/>
          <p14:tracePt t="54573" x="2297113" y="2432050"/>
          <p14:tracePt t="54574" x="2289175" y="2432050"/>
          <p14:tracePt t="54575" x="2289175" y="2439988"/>
          <p14:tracePt t="54577" x="2281238" y="2439988"/>
          <p14:tracePt t="54579" x="2281238" y="2447925"/>
          <p14:tracePt t="54581" x="2273300" y="2447925"/>
          <p14:tracePt t="54583" x="2265363" y="2455863"/>
          <p14:tracePt t="54590" x="2255838" y="2463800"/>
          <p14:tracePt t="54591" x="2247900" y="2463800"/>
          <p14:tracePt t="54594" x="2239963" y="2471738"/>
          <p14:tracePt t="54597" x="2232025" y="2479675"/>
          <p14:tracePt t="54599" x="2224088" y="2479675"/>
          <p14:tracePt t="54602" x="2224088" y="2487613"/>
          <p14:tracePt t="54605" x="2208213" y="2495550"/>
          <p14:tracePt t="54609" x="2208213" y="2503488"/>
          <p14:tracePt t="54610" x="2200275" y="2503488"/>
          <p14:tracePt t="54611" x="2192338" y="2511425"/>
          <p14:tracePt t="54613" x="2184400" y="2519363"/>
          <p14:tracePt t="54620" x="2168525" y="2527300"/>
          <p14:tracePt t="54622" x="2160588" y="2535238"/>
          <p14:tracePt t="54625" x="2152650" y="2543175"/>
          <p14:tracePt t="54627" x="2144713" y="2543175"/>
          <p14:tracePt t="54629" x="2144713" y="2551113"/>
          <p14:tracePt t="54631" x="2136775" y="2551113"/>
          <p14:tracePt t="54633" x="2128838" y="2559050"/>
          <p14:tracePt t="54636" x="2128838" y="2566988"/>
          <p14:tracePt t="54637" x="2120900" y="2566988"/>
          <p14:tracePt t="54641" x="2120900" y="2576513"/>
          <p14:tracePt t="54643" x="2112963" y="2584450"/>
          <p14:tracePt t="54647" x="2105025" y="2584450"/>
          <p14:tracePt t="54649" x="2105025" y="2592388"/>
          <p14:tracePt t="54653" x="2097088" y="2600325"/>
          <p14:tracePt t="54659" x="2089150" y="2608263"/>
          <p14:tracePt t="54663" x="2089150" y="2616200"/>
          <p14:tracePt t="54668" x="2089150" y="2624138"/>
          <p14:tracePt t="54670" x="2081213" y="2632075"/>
          <p14:tracePt t="54673" x="2081213" y="2640013"/>
          <p14:tracePt t="54677" x="2081213" y="2647950"/>
          <p14:tracePt t="54681" x="2081213" y="2655888"/>
          <p14:tracePt t="54683" x="2081213" y="2663825"/>
          <p14:tracePt t="54685" x="2073275" y="2663825"/>
          <p14:tracePt t="54687" x="2073275" y="2671763"/>
          <p14:tracePt t="54689" x="2073275" y="2679700"/>
          <p14:tracePt t="54693" x="2073275" y="2687638"/>
          <p14:tracePt t="54697" x="2081213" y="2695575"/>
          <p14:tracePt t="54699" x="2081213" y="2703513"/>
          <p14:tracePt t="54703" x="2081213" y="2711450"/>
          <p14:tracePt t="54707" x="2081213" y="2719388"/>
          <p14:tracePt t="54709" x="2089150" y="2727325"/>
          <p14:tracePt t="54713" x="2089150" y="2735263"/>
          <p14:tracePt t="54715" x="2089150" y="2743200"/>
          <p14:tracePt t="54718" x="2097088" y="2743200"/>
          <p14:tracePt t="54719" x="2097088" y="2751138"/>
          <p14:tracePt t="54721" x="2105025" y="2751138"/>
          <p14:tracePt t="54723" x="2105025" y="2759075"/>
          <p14:tracePt t="54725" x="2112963" y="2767013"/>
          <p14:tracePt t="54729" x="2120900" y="2774950"/>
          <p14:tracePt t="54731" x="2120900" y="2782888"/>
          <p14:tracePt t="54733" x="2128838" y="2782888"/>
          <p14:tracePt t="54735" x="2128838" y="2790825"/>
          <p14:tracePt t="54737" x="2136775" y="2798763"/>
          <p14:tracePt t="54739" x="2144713" y="2798763"/>
          <p14:tracePt t="54741" x="2144713" y="2806700"/>
          <p14:tracePt t="54743" x="2152650" y="2814638"/>
          <p14:tracePt t="54745" x="2160588" y="2814638"/>
          <p14:tracePt t="54747" x="2168525" y="2822575"/>
          <p14:tracePt t="54749" x="2168525" y="2830513"/>
          <p14:tracePt t="54751" x="2176463" y="2830513"/>
          <p14:tracePt t="54754" x="2184400" y="2838450"/>
          <p14:tracePt t="54755" x="2192338" y="2838450"/>
          <p14:tracePt t="54757" x="2200275" y="2846388"/>
          <p14:tracePt t="54759" x="2208213" y="2854325"/>
          <p14:tracePt t="54761" x="2216150" y="2854325"/>
          <p14:tracePt t="54763" x="2224088" y="2862263"/>
          <p14:tracePt t="54765" x="2224088" y="2870200"/>
          <p14:tracePt t="54768" x="2232025" y="2870200"/>
          <p14:tracePt t="54769" x="2239963" y="2878138"/>
          <p14:tracePt t="54771" x="2247900" y="2878138"/>
          <p14:tracePt t="54773" x="2255838" y="2886075"/>
          <p14:tracePt t="54775" x="2265363" y="2886075"/>
          <p14:tracePt t="54777" x="2273300" y="2894013"/>
          <p14:tracePt t="54781" x="2281238" y="2901950"/>
          <p14:tracePt t="54783" x="2289175" y="2901950"/>
          <p14:tracePt t="54785" x="2297113" y="2909888"/>
          <p14:tracePt t="54788" x="2305050" y="2909888"/>
          <p14:tracePt t="54789" x="2312988" y="2919413"/>
          <p14:tracePt t="54793" x="2328863" y="2927350"/>
          <p14:tracePt t="54797" x="2336800" y="2935288"/>
          <p14:tracePt t="54799" x="2344738" y="2935288"/>
          <p14:tracePt t="54801" x="2352675" y="2943225"/>
          <p14:tracePt t="54804" x="2360613" y="2943225"/>
          <p14:tracePt t="54805" x="2368550" y="2943225"/>
          <p14:tracePt t="54807" x="2376488" y="2951163"/>
          <p14:tracePt t="54809" x="2384425" y="2951163"/>
          <p14:tracePt t="54812" x="2384425" y="2959100"/>
          <p14:tracePt t="54813" x="2400300" y="2959100"/>
          <p14:tracePt t="54815" x="2400300" y="2967038"/>
          <p14:tracePt t="54818" x="2408238" y="2967038"/>
          <p14:tracePt t="54819" x="2416175" y="2967038"/>
          <p14:tracePt t="54821" x="2424113" y="2974975"/>
          <p14:tracePt t="54823" x="2439988" y="2974975"/>
          <p14:tracePt t="54827" x="2447925" y="2974975"/>
          <p14:tracePt t="54829" x="2455863" y="2982913"/>
          <p14:tracePt t="54831" x="2463800" y="2982913"/>
          <p14:tracePt t="54833" x="2479675" y="2982913"/>
          <p14:tracePt t="54835" x="2487613" y="2990850"/>
          <p14:tracePt t="54837" x="2495550" y="2990850"/>
          <p14:tracePt t="54839" x="2503488" y="2990850"/>
          <p14:tracePt t="54841" x="2511425" y="2998788"/>
          <p14:tracePt t="54843" x="2519363" y="2998788"/>
          <p14:tracePt t="54845" x="2527300" y="2998788"/>
          <p14:tracePt t="54847" x="2535238" y="2998788"/>
          <p14:tracePt t="54849" x="2543175" y="3006725"/>
          <p14:tracePt t="54851" x="2551113" y="3006725"/>
          <p14:tracePt t="54853" x="2559050" y="3006725"/>
          <p14:tracePt t="54855" x="2566988" y="3006725"/>
          <p14:tracePt t="54857" x="2574925" y="3006725"/>
          <p14:tracePt t="54859" x="2582863" y="3014663"/>
          <p14:tracePt t="54861" x="2598738" y="3014663"/>
          <p14:tracePt t="54863" x="2606675" y="3014663"/>
          <p14:tracePt t="54865" x="2616200" y="3014663"/>
          <p14:tracePt t="54867" x="2624138" y="3014663"/>
          <p14:tracePt t="54869" x="2632075" y="3014663"/>
          <p14:tracePt t="54871" x="2640013" y="3014663"/>
          <p14:tracePt t="54873" x="2655888" y="3022600"/>
          <p14:tracePt t="54875" x="2663825" y="3022600"/>
          <p14:tracePt t="54877" x="2671763" y="3022600"/>
          <p14:tracePt t="54879" x="2679700" y="3022600"/>
          <p14:tracePt t="54881" x="2687638" y="3022600"/>
          <p14:tracePt t="54883" x="2703513" y="3022600"/>
          <p14:tracePt t="54885" x="2711450" y="3030538"/>
          <p14:tracePt t="54887" x="2719388" y="3030538"/>
          <p14:tracePt t="54889" x="2727325" y="3030538"/>
          <p14:tracePt t="54891" x="2735263" y="3030538"/>
          <p14:tracePt t="54893" x="2743200" y="3030538"/>
          <p14:tracePt t="54895" x="2751138" y="3030538"/>
          <p14:tracePt t="54897" x="2759075" y="3030538"/>
          <p14:tracePt t="54899" x="2767013" y="3030538"/>
          <p14:tracePt t="54902" x="2774950" y="3030538"/>
          <p14:tracePt t="54903" x="2782888" y="3038475"/>
          <p14:tracePt t="54905" x="2790825" y="3038475"/>
          <p14:tracePt t="54907" x="2798763" y="3038475"/>
          <p14:tracePt t="54909" x="2806700" y="3038475"/>
          <p14:tracePt t="54913" x="2814638" y="3038475"/>
          <p14:tracePt t="54915" x="2822575" y="3038475"/>
          <p14:tracePt t="54918" x="2830513" y="3038475"/>
          <p14:tracePt t="54921" x="2838450" y="3038475"/>
          <p14:tracePt t="54923" x="2846388" y="3038475"/>
          <p14:tracePt t="54925" x="2854325" y="3038475"/>
          <p14:tracePt t="54929" x="2862263" y="3038475"/>
          <p14:tracePt t="54933" x="2870200" y="3038475"/>
          <p14:tracePt t="54936" x="2870200" y="3046413"/>
          <p14:tracePt t="54937" x="2878138" y="3046413"/>
          <p14:tracePt t="54941" x="2886075" y="3046413"/>
          <p14:tracePt t="54947" x="2894013" y="3046413"/>
          <p14:tracePt t="54953" x="2901950" y="3046413"/>
          <p14:tracePt t="55044" x="2901950" y="3038475"/>
          <p14:tracePt t="55047" x="2909888" y="3038475"/>
          <p14:tracePt t="55053" x="2909888" y="3030538"/>
          <p14:tracePt t="55059" x="2909888" y="3022600"/>
          <p14:tracePt t="55062" x="2917825" y="3022600"/>
          <p14:tracePt t="55070" x="2917825" y="3014663"/>
          <p14:tracePt t="55073" x="2925763" y="3014663"/>
          <p14:tracePt t="55079" x="2925763" y="3006725"/>
          <p14:tracePt t="55093" x="2933700" y="2998788"/>
          <p14:tracePt t="55113" x="2933700" y="2990850"/>
          <p14:tracePt t="55115" x="2941638" y="2990850"/>
          <p14:tracePt t="55138" x="2941638" y="2982913"/>
          <p14:tracePt t="55141" x="2949575" y="2982913"/>
          <p14:tracePt t="55153" x="2949575" y="2974975"/>
          <p14:tracePt t="55159" x="2957513" y="2974975"/>
          <p14:tracePt t="55169" x="2957513" y="2967038"/>
          <p14:tracePt t="55177" x="2967038" y="2967038"/>
          <p14:tracePt t="55181" x="2967038" y="2959100"/>
          <p14:tracePt t="55193" x="2974975" y="2959100"/>
          <p14:tracePt t="55195" x="2974975" y="2951163"/>
          <p14:tracePt t="55209" x="2982913" y="2943225"/>
          <p14:tracePt t="55221" x="2982913" y="2935288"/>
          <p14:tracePt t="55223" x="2990850" y="2935288"/>
          <p14:tracePt t="55233" x="2990850" y="2927350"/>
          <p14:tracePt t="55243" x="2998788" y="2927350"/>
          <p14:tracePt t="55253" x="2998788" y="2919413"/>
          <p14:tracePt t="55269" x="3006725" y="2919413"/>
          <p14:tracePt t="55271" x="3006725" y="2909888"/>
          <p14:tracePt t="55283" x="3006725" y="2901950"/>
          <p14:tracePt t="55291" x="3014663" y="2901950"/>
          <p14:tracePt t="55293" x="3014663" y="2894013"/>
          <p14:tracePt t="55304" x="3014663" y="2886075"/>
          <p14:tracePt t="55320" x="3022600" y="2878138"/>
          <p14:tracePt t="55332" x="3022600" y="2870200"/>
          <p14:tracePt t="55343" x="3022600" y="2862263"/>
          <p14:tracePt t="55354" x="3022600" y="2854325"/>
          <p14:tracePt t="55355" x="3030538" y="2854325"/>
          <p14:tracePt t="55365" x="3030538" y="2846388"/>
          <p14:tracePt t="55379" x="3030538" y="2838450"/>
          <p14:tracePt t="55395" x="3038475" y="2838450"/>
          <p14:tracePt t="57073" x="3030538" y="2838450"/>
          <p14:tracePt t="57088" x="3022600" y="2838450"/>
          <p14:tracePt t="57097" x="3022600" y="2846388"/>
          <p14:tracePt t="57102" x="3014663" y="2846388"/>
          <p14:tracePt t="57139" x="3006725" y="2846388"/>
          <p14:tracePt t="57159" x="2998788" y="2846388"/>
          <p14:tracePt t="58441" x="2990850" y="2838450"/>
          <p14:tracePt t="58444" x="2982913" y="2838450"/>
          <p14:tracePt t="58447" x="2974975" y="2838450"/>
          <p14:tracePt t="58449" x="2974975" y="2830513"/>
          <p14:tracePt t="58453" x="2957513" y="2830513"/>
          <p14:tracePt t="58455" x="2949575" y="2830513"/>
          <p14:tracePt t="58459" x="2941638" y="2822575"/>
          <p14:tracePt t="58461" x="2933700" y="2822575"/>
          <p14:tracePt t="58463" x="2925763" y="2822575"/>
          <p14:tracePt t="58465" x="2917825" y="2822575"/>
          <p14:tracePt t="58467" x="2909888" y="2822575"/>
          <p14:tracePt t="58470" x="2901950" y="2822575"/>
          <p14:tracePt t="58473" x="2894013" y="2822575"/>
          <p14:tracePt t="58474" x="2886075" y="2814638"/>
          <p14:tracePt t="58475" x="2878138" y="2814638"/>
          <p14:tracePt t="58477" x="2870200" y="2814638"/>
          <p14:tracePt t="58479" x="2862263" y="2814638"/>
          <p14:tracePt t="58481" x="2854325" y="2814638"/>
          <p14:tracePt t="58483" x="2846388" y="2814638"/>
          <p14:tracePt t="58486" x="2838450" y="2814638"/>
          <p14:tracePt t="58488" x="2830513" y="2814638"/>
          <p14:tracePt t="58489" x="2822575" y="2814638"/>
          <p14:tracePt t="58492" x="2814638" y="2806700"/>
          <p14:tracePt t="58495" x="2806700" y="2806700"/>
          <p14:tracePt t="58495" x="2798763" y="2806700"/>
          <p14:tracePt t="58497" x="2790825" y="2806700"/>
          <p14:tracePt t="58499" x="2782888" y="2806700"/>
          <p14:tracePt t="58501" x="2774950" y="2806700"/>
          <p14:tracePt t="58503" x="2767013" y="2806700"/>
          <p14:tracePt t="58505" x="2759075" y="2806700"/>
          <p14:tracePt t="58507" x="2751138" y="2806700"/>
          <p14:tracePt t="58511" x="2743200" y="2806700"/>
          <p14:tracePt t="58513" x="2735263" y="2806700"/>
          <p14:tracePt t="58515" x="2727325" y="2806700"/>
          <p14:tracePt t="58517" x="2719388" y="2806700"/>
          <p14:tracePt t="58519" x="2711450" y="2806700"/>
          <p14:tracePt t="58521" x="2703513" y="2798763"/>
          <p14:tracePt t="58525" x="2695575" y="2798763"/>
          <p14:tracePt t="58527" x="2687638" y="2798763"/>
          <p14:tracePt t="58529" x="2679700" y="2798763"/>
          <p14:tracePt t="58533" x="2671763" y="2798763"/>
          <p14:tracePt t="58535" x="2663825" y="2798763"/>
          <p14:tracePt t="58539" x="2655888" y="2798763"/>
          <p14:tracePt t="58541" x="2655888" y="2790825"/>
          <p14:tracePt t="58543" x="2647950" y="2790825"/>
          <p14:tracePt t="58545" x="2640013" y="2790825"/>
          <p14:tracePt t="58549" x="2632075" y="2790825"/>
          <p14:tracePt t="58553" x="2624138" y="2790825"/>
          <p14:tracePt t="58557" x="2616200" y="2790825"/>
          <p14:tracePt t="58561" x="2616200" y="2782888"/>
          <p14:tracePt t="58563" x="2606675" y="2782888"/>
          <p14:tracePt t="58571" x="2598738" y="2782888"/>
          <p14:tracePt t="58585" x="2590800" y="2782888"/>
          <p14:tracePt t="58725" x="2582863" y="2782888"/>
          <p14:tracePt t="58729" x="2582863" y="2774950"/>
          <p14:tracePt t="58733" x="2574925" y="2774950"/>
          <p14:tracePt t="58738" x="2566988" y="2774950"/>
          <p14:tracePt t="58741" x="2559050" y="2774950"/>
          <p14:tracePt t="58745" x="2551113" y="2774950"/>
          <p14:tracePt t="58749" x="2543175" y="2774950"/>
          <p14:tracePt t="58754" x="2535238" y="2774950"/>
          <p14:tracePt t="58757" x="2527300" y="2767013"/>
          <p14:tracePt t="58761" x="2519363" y="2767013"/>
          <p14:tracePt t="58765" x="2511425" y="2767013"/>
          <p14:tracePt t="58770" x="2503488" y="2759075"/>
          <p14:tracePt t="58771" x="2495550" y="2759075"/>
          <p14:tracePt t="58775" x="2487613" y="2759075"/>
          <p14:tracePt t="58779" x="2479675" y="2759075"/>
          <p14:tracePt t="58783" x="2471738" y="2759075"/>
          <p14:tracePt t="58784" x="2471738" y="2751138"/>
          <p14:tracePt t="58787" x="2463800" y="2751138"/>
          <p14:tracePt t="58789" x="2455863" y="2751138"/>
          <p14:tracePt t="58793" x="2447925" y="2743200"/>
          <p14:tracePt t="58797" x="2439988" y="2743200"/>
          <p14:tracePt t="58802" x="2432050" y="2743200"/>
          <p14:tracePt t="58806" x="2424113" y="2743200"/>
          <p14:tracePt t="58807" x="2424113" y="2735263"/>
          <p14:tracePt t="58811" x="2416175" y="2735263"/>
          <p14:tracePt t="58817" x="2408238" y="2735263"/>
          <p14:tracePt t="58825" x="2400300" y="2727325"/>
          <p14:tracePt t="58841" x="2392363" y="2727325"/>
          <p14:tracePt t="58986" x="2400300" y="2727325"/>
          <p14:tracePt t="58988" x="2400300" y="2719388"/>
          <p14:tracePt t="58999" x="2400300" y="2711450"/>
          <p14:tracePt t="59009" x="2400300" y="2703513"/>
          <p14:tracePt t="59017" x="2400300" y="2695575"/>
          <p14:tracePt t="59027" x="2400300" y="2687638"/>
          <p14:tracePt t="59033" x="2408238" y="2687638"/>
          <p14:tracePt t="59039" x="2408238" y="2679700"/>
          <p14:tracePt t="59053" x="2408238" y="2671763"/>
          <p14:tracePt t="59063" x="2416175" y="2671763"/>
          <p14:tracePt t="59071" x="2416175" y="2663825"/>
          <p14:tracePt t="59172" x="2416175" y="2655888"/>
          <p14:tracePt t="59174" x="2424113" y="2655888"/>
          <p14:tracePt t="59179" x="2424113" y="2647950"/>
          <p14:tracePt t="59186" x="2424113" y="2640013"/>
          <p14:tracePt t="59189" x="2432050" y="2640013"/>
          <p14:tracePt t="59193" x="2432050" y="2632075"/>
          <p14:tracePt t="59199" x="2432050" y="2624138"/>
          <p14:tracePt t="59204" x="2439988" y="2624138"/>
          <p14:tracePt t="59207" x="2439988" y="2616200"/>
          <p14:tracePt t="59215" x="2439988" y="2608263"/>
          <p14:tracePt t="59221" x="2447925" y="2608263"/>
          <p14:tracePt t="59225" x="2447925" y="2600325"/>
          <p14:tracePt t="59238" x="2447925" y="2592388"/>
          <p14:tracePt t="59253" x="2447925" y="2584450"/>
          <p14:tracePt t="59269" x="2455863" y="2584450"/>
          <p14:tracePt t="59273" x="2455863" y="2576513"/>
          <p14:tracePt t="59295" x="2455863" y="2566988"/>
          <p14:tracePt t="59311" x="2447925" y="2566988"/>
          <p14:tracePt t="59317" x="2447925" y="2559050"/>
          <p14:tracePt t="59336" x="2447925" y="2551113"/>
          <p14:tracePt t="59359" x="2447925" y="2543175"/>
          <p14:tracePt t="59377" x="2439988" y="2543175"/>
          <p14:tracePt t="59387" x="2439988" y="2535238"/>
          <p14:tracePt t="59405" x="2439988" y="2527300"/>
          <p14:tracePt t="59417" x="2432050" y="2527300"/>
          <p14:tracePt t="59420" x="2432050" y="2519363"/>
          <p14:tracePt t="59431" x="2432050" y="2511425"/>
          <p14:tracePt t="59437" x="2424113" y="2511425"/>
          <p14:tracePt t="59439" x="2424113" y="2503488"/>
          <p14:tracePt t="59447" x="2424113" y="2495550"/>
          <p14:tracePt t="59449" x="2416175" y="2495550"/>
          <p14:tracePt t="59459" x="2416175" y="2487613"/>
          <p14:tracePt t="59470" x="2408238" y="2487613"/>
          <p14:tracePt t="59475" x="2408238" y="2479675"/>
          <p14:tracePt t="59493" x="2400300" y="2479675"/>
          <p14:tracePt t="59503" x="2400300" y="2471738"/>
          <p14:tracePt t="59513" x="2392363" y="2471738"/>
          <p14:tracePt t="59557" x="2392363" y="2463800"/>
          <p14:tracePt t="59563" x="2384425" y="2463800"/>
          <p14:tracePt t="59694" x="2376488" y="2463800"/>
          <p14:tracePt t="59709" x="2368550" y="2463800"/>
          <p14:tracePt t="59721" x="2360613" y="2463800"/>
          <p14:tracePt t="59727" x="2360613" y="2471738"/>
          <p14:tracePt t="59733" x="2352675" y="2471738"/>
          <p14:tracePt t="59739" x="2344738" y="2471738"/>
          <p14:tracePt t="59747" x="2336800" y="2471738"/>
          <p14:tracePt t="59753" x="2328863" y="2479675"/>
          <p14:tracePt t="59759" x="2320925" y="2479675"/>
          <p14:tracePt t="59769" x="2312988" y="2479675"/>
          <p14:tracePt t="59773" x="2305050" y="2479675"/>
          <p14:tracePt t="59779" x="2297113" y="2487613"/>
          <p14:tracePt t="59788" x="2289175" y="2487613"/>
          <p14:tracePt t="59800" x="2281238" y="2487613"/>
          <p14:tracePt t="59985" x="2273300" y="2487613"/>
          <p14:tracePt t="59986" x="2273300" y="2479675"/>
          <p14:tracePt t="60023" x="2273300" y="2471738"/>
          <p14:tracePt t="60033" x="2265363" y="2471738"/>
          <p14:tracePt t="60047" x="2265363" y="2463800"/>
          <p14:tracePt t="60065" x="2265363" y="2455863"/>
          <p14:tracePt t="60068" x="2255838" y="2455863"/>
          <p14:tracePt t="60076" x="2255838" y="2447925"/>
          <p14:tracePt t="60088" x="2255838" y="2439988"/>
          <p14:tracePt t="60091" x="2247900" y="2439988"/>
          <p14:tracePt t="60101" x="2247900" y="2432050"/>
          <p14:tracePt t="60111" x="2239963" y="2424113"/>
          <p14:tracePt t="60120" x="2239963" y="2416175"/>
          <p14:tracePt t="60129" x="2232025" y="2408238"/>
          <p14:tracePt t="60143" x="2232025" y="2400300"/>
          <p14:tracePt t="60145" x="2224088" y="2400300"/>
          <p14:tracePt t="60165" x="2216150" y="2400300"/>
          <p14:tracePt t="60168" x="2216150" y="2392363"/>
          <p14:tracePt t="60195" x="2208213" y="2392363"/>
          <p14:tracePt t="60225" x="2200275" y="2392363"/>
          <p14:tracePt t="60237" x="2192338" y="2392363"/>
          <p14:tracePt t="60245" x="2184400" y="2392363"/>
          <p14:tracePt t="60253" x="2176463" y="2392363"/>
          <p14:tracePt t="60259" x="2168525" y="2392363"/>
          <p14:tracePt t="60263" x="2160588" y="2392363"/>
          <p14:tracePt t="60269" x="2152650" y="2392363"/>
          <p14:tracePt t="60273" x="2144713" y="2392363"/>
          <p14:tracePt t="60279" x="2136775" y="2392363"/>
          <p14:tracePt t="60286" x="2128838" y="2392363"/>
          <p14:tracePt t="60291" x="2120900" y="2392363"/>
          <p14:tracePt t="60297" x="2112963" y="2392363"/>
          <p14:tracePt t="60299" x="2112963" y="2400300"/>
          <p14:tracePt t="60305" x="2105025" y="2400300"/>
          <p14:tracePt t="60325" x="2097088" y="2400300"/>
          <p14:tracePt t="60376" x="2097088" y="2408238"/>
          <p14:tracePt t="60385" x="2089150" y="2408238"/>
          <p14:tracePt t="60393" x="2089150" y="2416175"/>
          <p14:tracePt t="60397" x="2081213" y="2416175"/>
          <p14:tracePt t="60405" x="2081213" y="2424113"/>
          <p14:tracePt t="60407" x="2073275" y="2424113"/>
          <p14:tracePt t="60413" x="2073275" y="2432050"/>
          <p14:tracePt t="60415" x="2065338" y="2432050"/>
          <p14:tracePt t="60419" x="2065338" y="2439988"/>
          <p14:tracePt t="60423" x="2057400" y="2439988"/>
          <p14:tracePt t="60425" x="2049463" y="2447925"/>
          <p14:tracePt t="60429" x="2041525" y="2455863"/>
          <p14:tracePt t="60433" x="2033588" y="2463800"/>
          <p14:tracePt t="60439" x="2025650" y="2471738"/>
          <p14:tracePt t="60443" x="2017713" y="2479675"/>
          <p14:tracePt t="60447" x="2009775" y="2479675"/>
          <p14:tracePt t="60449" x="2009775" y="2487613"/>
          <p14:tracePt t="60453" x="2001838" y="2487613"/>
          <p14:tracePt t="60455" x="2001838" y="2495550"/>
          <p14:tracePt t="60459" x="1993900" y="2495550"/>
          <p14:tracePt t="60463" x="1993900" y="2503488"/>
          <p14:tracePt t="60469" x="1985963" y="2503488"/>
          <p14:tracePt t="60472" x="1985963" y="2511425"/>
          <p14:tracePt t="60479" x="1985963" y="2519363"/>
          <p14:tracePt t="60483" x="1978025" y="2519363"/>
          <p14:tracePt t="60488" x="1978025" y="2527300"/>
          <p14:tracePt t="60495" x="1978025" y="2535238"/>
          <p14:tracePt t="60503" x="1978025" y="2543175"/>
          <p14:tracePt t="60507" x="1978025" y="2551113"/>
          <p14:tracePt t="60511" x="1978025" y="2559050"/>
          <p14:tracePt t="60515" x="1978025" y="2566988"/>
          <p14:tracePt t="60519" x="1978025" y="2576513"/>
          <p14:tracePt t="60523" x="1978025" y="2584450"/>
          <p14:tracePt t="60525" x="1978025" y="2592388"/>
          <p14:tracePt t="60531" x="1985963" y="2600325"/>
          <p14:tracePt t="60532" x="1985963" y="2608263"/>
          <p14:tracePt t="60533" x="1985963" y="2616200"/>
          <p14:tracePt t="60537" x="1985963" y="2624138"/>
          <p14:tracePt t="60539" x="1993900" y="2624138"/>
          <p14:tracePt t="60541" x="1993900" y="2632075"/>
          <p14:tracePt t="60543" x="1993900" y="2640013"/>
          <p14:tracePt t="60547" x="1993900" y="2647950"/>
          <p14:tracePt t="60549" x="2001838" y="2655888"/>
          <p14:tracePt t="60551" x="2001838" y="2663825"/>
          <p14:tracePt t="60553" x="2001838" y="2671763"/>
          <p14:tracePt t="60557" x="2009775" y="2679700"/>
          <p14:tracePt t="60559" x="2009775" y="2687638"/>
          <p14:tracePt t="60561" x="2009775" y="2695575"/>
          <p14:tracePt t="60563" x="2017713" y="2703513"/>
          <p14:tracePt t="60565" x="2017713" y="2711450"/>
          <p14:tracePt t="60567" x="2025650" y="2719388"/>
          <p14:tracePt t="60569" x="2025650" y="2727325"/>
          <p14:tracePt t="60571" x="2025650" y="2735263"/>
          <p14:tracePt t="60573" x="2033588" y="2743200"/>
          <p14:tracePt t="60575" x="2033588" y="2751138"/>
          <p14:tracePt t="60577" x="2041525" y="2751138"/>
          <p14:tracePt t="60579" x="2041525" y="2759075"/>
          <p14:tracePt t="60581" x="2049463" y="2767013"/>
          <p14:tracePt t="60583" x="2049463" y="2774950"/>
          <p14:tracePt t="60585" x="2057400" y="2782888"/>
          <p14:tracePt t="60589" x="2065338" y="2790825"/>
          <p14:tracePt t="60591" x="2065338" y="2798763"/>
          <p14:tracePt t="60593" x="2073275" y="2806700"/>
          <p14:tracePt t="60595" x="2081213" y="2806700"/>
          <p14:tracePt t="60597" x="2081213" y="2814638"/>
          <p14:tracePt t="60599" x="2089150" y="2822575"/>
          <p14:tracePt t="60601" x="2097088" y="2822575"/>
          <p14:tracePt t="60603" x="2105025" y="2830513"/>
          <p14:tracePt t="60605" x="2112963" y="2838450"/>
          <p14:tracePt t="60607" x="2120900" y="2846388"/>
          <p14:tracePt t="60609" x="2128838" y="2846388"/>
          <p14:tracePt t="60611" x="2136775" y="2854325"/>
          <p14:tracePt t="60613" x="2144713" y="2862263"/>
          <p14:tracePt t="60615" x="2152650" y="2862263"/>
          <p14:tracePt t="60618" x="2160588" y="2870200"/>
          <p14:tracePt t="60619" x="2168525" y="2878138"/>
          <p14:tracePt t="60621" x="2176463" y="2878138"/>
          <p14:tracePt t="60623" x="2184400" y="2886075"/>
          <p14:tracePt t="60625" x="2192338" y="2894013"/>
          <p14:tracePt t="60627" x="2200275" y="2894013"/>
          <p14:tracePt t="60629" x="2208213" y="2901950"/>
          <p14:tracePt t="60631" x="2224088" y="2901950"/>
          <p14:tracePt t="60633" x="2232025" y="2909888"/>
          <p14:tracePt t="60635" x="2247900" y="2919413"/>
          <p14:tracePt t="60637" x="2255838" y="2919413"/>
          <p14:tracePt t="60639" x="2273300" y="2927350"/>
          <p14:tracePt t="60641" x="2281238" y="2935288"/>
          <p14:tracePt t="60643" x="2297113" y="2943225"/>
          <p14:tracePt t="60645" x="2312988" y="2943225"/>
          <p14:tracePt t="60647" x="2328863" y="2951163"/>
          <p14:tracePt t="60649" x="2344738" y="2959100"/>
          <p14:tracePt t="60651" x="2352675" y="2959100"/>
          <p14:tracePt t="60654" x="2368550" y="2967038"/>
          <p14:tracePt t="60656" x="2384425" y="2974975"/>
          <p14:tracePt t="60657" x="2408238" y="2974975"/>
          <p14:tracePt t="60659" x="2424113" y="2982913"/>
          <p14:tracePt t="60661" x="2439988" y="2982913"/>
          <p14:tracePt t="60663" x="2455863" y="2990850"/>
          <p14:tracePt t="60665" x="2471738" y="2998788"/>
          <p14:tracePt t="60667" x="2487613" y="2998788"/>
          <p14:tracePt t="60669" x="2511425" y="3006725"/>
          <p14:tracePt t="60672" x="2527300" y="3014663"/>
          <p14:tracePt t="60673" x="2543175" y="3022600"/>
          <p14:tracePt t="60675" x="2566988" y="3030538"/>
          <p14:tracePt t="60677" x="2590800" y="3030538"/>
          <p14:tracePt t="60679" x="2606675" y="3038475"/>
          <p14:tracePt t="60681" x="2624138" y="3046413"/>
          <p14:tracePt t="60683" x="2647950" y="3054350"/>
          <p14:tracePt t="60685" x="2671763" y="3062288"/>
          <p14:tracePt t="60688" x="2687638" y="3070225"/>
          <p14:tracePt t="60689" x="2711450" y="3078163"/>
          <p14:tracePt t="60691" x="2735263" y="3078163"/>
          <p14:tracePt t="60693" x="2751138" y="3086100"/>
          <p14:tracePt t="60695" x="2774950" y="3094038"/>
          <p14:tracePt t="60697" x="2798763" y="3094038"/>
          <p14:tracePt t="60699" x="2822575" y="3101975"/>
          <p14:tracePt t="60702" x="2838450" y="3101975"/>
          <p14:tracePt t="60703" x="2862263" y="3109913"/>
          <p14:tracePt t="60705" x="2886075" y="3117850"/>
          <p14:tracePt t="60707" x="2909888" y="3117850"/>
          <p14:tracePt t="60709" x="2933700" y="3125788"/>
          <p14:tracePt t="60711" x="2957513" y="3133725"/>
          <p14:tracePt t="60713" x="2974975" y="3133725"/>
          <p14:tracePt t="60715" x="2998788" y="3141663"/>
          <p14:tracePt t="60717" x="3022600" y="3141663"/>
          <p14:tracePt t="60719" x="3046413" y="3149600"/>
          <p14:tracePt t="60721" x="3070225" y="3157538"/>
          <p14:tracePt t="60723" x="3094038" y="3157538"/>
          <p14:tracePt t="60725" x="3117850" y="3165475"/>
          <p14:tracePt t="60727" x="3133725" y="3173413"/>
          <p14:tracePt t="60729" x="3157538" y="3173413"/>
          <p14:tracePt t="60731" x="3181350" y="3181350"/>
          <p14:tracePt t="60733" x="3205163" y="3181350"/>
          <p14:tracePt t="60735" x="3228975" y="3189288"/>
          <p14:tracePt t="60737" x="3260725" y="3189288"/>
          <p14:tracePt t="60739" x="3276600" y="3197225"/>
          <p14:tracePt t="60741" x="3300413" y="3197225"/>
          <p14:tracePt t="60743" x="3325813" y="3205163"/>
          <p14:tracePt t="60745" x="3349625" y="3205163"/>
          <p14:tracePt t="60747" x="3373438" y="3205163"/>
          <p14:tracePt t="60749" x="3405188" y="3213100"/>
          <p14:tracePt t="60751" x="3429000" y="3213100"/>
          <p14:tracePt t="60753" x="3452813" y="3221038"/>
          <p14:tracePt t="60755" x="3476625" y="3221038"/>
          <p14:tracePt t="60757" x="3500438" y="3228975"/>
          <p14:tracePt t="60759" x="3524250" y="3228975"/>
          <p14:tracePt t="60761" x="3556000" y="3228975"/>
          <p14:tracePt t="60763" x="3579813" y="3236913"/>
          <p14:tracePt t="60765" x="3603625" y="3236913"/>
          <p14:tracePt t="60767" x="3627438" y="3236913"/>
          <p14:tracePt t="60769" x="3651250" y="3244850"/>
          <p14:tracePt t="60771" x="3684588" y="3244850"/>
          <p14:tracePt t="60773" x="3700463" y="3244850"/>
          <p14:tracePt t="60775" x="3724275" y="3244850"/>
          <p14:tracePt t="60777" x="3748088" y="3252788"/>
          <p14:tracePt t="60779" x="3771900" y="3252788"/>
          <p14:tracePt t="60781" x="3803650" y="3252788"/>
          <p14:tracePt t="60783" x="3827463" y="3252788"/>
          <p14:tracePt t="60785" x="3851275" y="3262313"/>
          <p14:tracePt t="60787" x="3875088" y="3262313"/>
          <p14:tracePt t="60789" x="3898900" y="3262313"/>
          <p14:tracePt t="60791" x="3922713" y="3262313"/>
          <p14:tracePt t="60793" x="3946525" y="3262313"/>
          <p14:tracePt t="60795" x="3970338" y="3262313"/>
          <p14:tracePt t="60797" x="3994150" y="3262313"/>
          <p14:tracePt t="60799" x="4011613" y="3262313"/>
          <p14:tracePt t="60801" x="4035425" y="3262313"/>
          <p14:tracePt t="60803" x="4059238" y="3262313"/>
          <p14:tracePt t="60805" x="4083050" y="3262313"/>
          <p14:tracePt t="60807" x="4106863" y="3262313"/>
          <p14:tracePt t="60809" x="4130675" y="3262313"/>
          <p14:tracePt t="60811" x="4154488" y="3262313"/>
          <p14:tracePt t="60813" x="4178300" y="3262313"/>
          <p14:tracePt t="60815" x="4194175" y="3262313"/>
          <p14:tracePt t="60817" x="4217988" y="3262313"/>
          <p14:tracePt t="60819" x="4241800" y="3262313"/>
          <p14:tracePt t="60821" x="4257675" y="3252788"/>
          <p14:tracePt t="60823" x="4281488" y="3252788"/>
          <p14:tracePt t="60825" x="4297363" y="3252788"/>
          <p14:tracePt t="60827" x="4321175" y="3252788"/>
          <p14:tracePt t="60829" x="4344988" y="3252788"/>
          <p14:tracePt t="60831" x="4362450" y="3252788"/>
          <p14:tracePt t="60833" x="4386263" y="3252788"/>
          <p14:tracePt t="60835" x="4402138" y="3252788"/>
          <p14:tracePt t="60837" x="4425950" y="3252788"/>
          <p14:tracePt t="60839" x="4449763" y="3252788"/>
          <p14:tracePt t="60841" x="4465638" y="3252788"/>
          <p14:tracePt t="60843" x="4489450" y="3244850"/>
          <p14:tracePt t="60845" x="4505325" y="3244850"/>
          <p14:tracePt t="60847" x="4529138" y="3244850"/>
          <p14:tracePt t="60849" x="4545013" y="3244850"/>
          <p14:tracePt t="60851" x="4568825" y="3244850"/>
          <p14:tracePt t="60853" x="4584700" y="3236913"/>
          <p14:tracePt t="60855" x="4608513" y="3236913"/>
          <p14:tracePt t="60857" x="4624388" y="3236913"/>
          <p14:tracePt t="60859" x="4648200" y="3236913"/>
          <p14:tracePt t="60861" x="4664075" y="3228975"/>
          <p14:tracePt t="60863" x="4687888" y="3228975"/>
          <p14:tracePt t="60865" x="4705350" y="3228975"/>
          <p14:tracePt t="60867" x="4721225" y="3228975"/>
          <p14:tracePt t="60869" x="4745038" y="3228975"/>
          <p14:tracePt t="60871" x="4760913" y="3221038"/>
          <p14:tracePt t="60873" x="4784725" y="3221038"/>
          <p14:tracePt t="60875" x="4800600" y="3221038"/>
          <p14:tracePt t="60877" x="4816475" y="3213100"/>
          <p14:tracePt t="60879" x="4832350" y="3213100"/>
          <p14:tracePt t="60881" x="4848225" y="3213100"/>
          <p14:tracePt t="60883" x="4864100" y="3213100"/>
          <p14:tracePt t="60885" x="4879975" y="3205163"/>
          <p14:tracePt t="60887" x="4903788" y="3205163"/>
          <p14:tracePt t="60889" x="4919663" y="3205163"/>
          <p14:tracePt t="60891" x="4935538" y="3205163"/>
          <p14:tracePt t="60893" x="4951413" y="3197225"/>
          <p14:tracePt t="60895" x="4967288" y="3197225"/>
          <p14:tracePt t="60897" x="4983163" y="3189288"/>
          <p14:tracePt t="60899" x="4999038" y="3189288"/>
          <p14:tracePt t="60901" x="5014913" y="3189288"/>
          <p14:tracePt t="60903" x="5030788" y="3181350"/>
          <p14:tracePt t="60905" x="5038725" y="3181350"/>
          <p14:tracePt t="60907" x="5056188" y="3181350"/>
          <p14:tracePt t="60909" x="5072063" y="3173413"/>
          <p14:tracePt t="60911" x="5087938" y="3173413"/>
          <p14:tracePt t="60913" x="5103813" y="3165475"/>
          <p14:tracePt t="60915" x="5119688" y="3157538"/>
          <p14:tracePt t="60917" x="5135563" y="3157538"/>
          <p14:tracePt t="60919" x="5143500" y="3149600"/>
          <p14:tracePt t="60921" x="5159375" y="3149600"/>
          <p14:tracePt t="60923" x="5175250" y="3141663"/>
          <p14:tracePt t="60925" x="5191125" y="3141663"/>
          <p14:tracePt t="60927" x="5199063" y="3133725"/>
          <p14:tracePt t="60929" x="5214938" y="3125788"/>
          <p14:tracePt t="60931" x="5230813" y="3125788"/>
          <p14:tracePt t="60933" x="5238750" y="3117850"/>
          <p14:tracePt t="60936" x="5254625" y="3109913"/>
          <p14:tracePt t="60938" x="5270500" y="3109913"/>
          <p14:tracePt t="60939" x="5286375" y="3101975"/>
          <p14:tracePt t="60941" x="5302250" y="3094038"/>
          <p14:tracePt t="60943" x="5310188" y="3086100"/>
          <p14:tracePt t="60945" x="5326063" y="3086100"/>
          <p14:tracePt t="60947" x="5334000" y="3078163"/>
          <p14:tracePt t="60949" x="5349875" y="3070225"/>
          <p14:tracePt t="60952" x="5357813" y="3062288"/>
          <p14:tracePt t="60953" x="5373688" y="3062288"/>
          <p14:tracePt t="60955" x="5381625" y="3054350"/>
          <p14:tracePt t="60957" x="5397500" y="3046413"/>
          <p14:tracePt t="60959" x="5407025" y="3038475"/>
          <p14:tracePt t="60961" x="5422900" y="3030538"/>
          <p14:tracePt t="60963" x="5430838" y="3030538"/>
          <p14:tracePt t="60965" x="5438775" y="3022600"/>
          <p14:tracePt t="60967" x="5454650" y="3014663"/>
          <p14:tracePt t="60969" x="5462588" y="3006725"/>
          <p14:tracePt t="60986" x="5541963" y="2967038"/>
          <p14:tracePt t="60987" x="5549900" y="2959100"/>
          <p14:tracePt t="60989" x="5557838" y="2951163"/>
          <p14:tracePt t="60991" x="5565775" y="2943225"/>
          <p14:tracePt t="60993" x="5573713" y="2943225"/>
          <p14:tracePt t="60995" x="5581650" y="2935288"/>
          <p14:tracePt t="60997" x="5589588" y="2927350"/>
          <p14:tracePt t="60999" x="5597525" y="2927350"/>
          <p14:tracePt t="61001" x="5605463" y="2919413"/>
          <p14:tracePt t="61003" x="5613400" y="2909888"/>
          <p14:tracePt t="61005" x="5621338" y="2901950"/>
          <p14:tracePt t="61007" x="5629275" y="2901950"/>
          <p14:tracePt t="61009" x="5629275" y="2894013"/>
          <p14:tracePt t="61011" x="5637213" y="2886075"/>
          <p14:tracePt t="61013" x="5645150" y="2878138"/>
          <p14:tracePt t="61017" x="5653088" y="2870200"/>
          <p14:tracePt t="61019" x="5653088" y="2862263"/>
          <p14:tracePt t="61022" x="5661025" y="2862263"/>
          <p14:tracePt t="61023" x="5661025" y="2854325"/>
          <p14:tracePt t="61025" x="5661025" y="2846388"/>
          <p14:tracePt t="61027" x="5668963" y="2838450"/>
          <p14:tracePt t="61031" x="5668963" y="2830513"/>
          <p14:tracePt t="61033" x="5668963" y="2822575"/>
          <p14:tracePt t="61035" x="5676900" y="2822575"/>
          <p14:tracePt t="61037" x="5676900" y="2814638"/>
          <p14:tracePt t="61039" x="5676900" y="2806700"/>
          <p14:tracePt t="61041" x="5676900" y="2798763"/>
          <p14:tracePt t="61043" x="5676900" y="2790825"/>
          <p14:tracePt t="61045" x="5676900" y="2782888"/>
          <p14:tracePt t="61049" x="5684838" y="2774950"/>
          <p14:tracePt t="61051" x="5684838" y="2767013"/>
          <p14:tracePt t="61053" x="5684838" y="2759075"/>
          <p14:tracePt t="61055" x="5684838" y="2751138"/>
          <p14:tracePt t="61057" x="5684838" y="2743200"/>
          <p14:tracePt t="61059" x="5684838" y="2735263"/>
          <p14:tracePt t="61061" x="5684838" y="2727325"/>
          <p14:tracePt t="61063" x="5684838" y="2719388"/>
          <p14:tracePt t="61065" x="5684838" y="2711450"/>
          <p14:tracePt t="61067" x="5684838" y="2703513"/>
          <p14:tracePt t="61069" x="5676900" y="2695575"/>
          <p14:tracePt t="61071" x="5676900" y="2687638"/>
          <p14:tracePt t="61075" x="5676900" y="2679700"/>
          <p14:tracePt t="61077" x="5676900" y="2663825"/>
          <p14:tracePt t="61081" x="5668963" y="2655888"/>
          <p14:tracePt t="61083" x="5668963" y="2647950"/>
          <p14:tracePt t="61085" x="5668963" y="2640013"/>
          <p14:tracePt t="61087" x="5661025" y="2632075"/>
          <p14:tracePt t="61089" x="5661025" y="2624138"/>
          <p14:tracePt t="61091" x="5661025" y="2616200"/>
          <p14:tracePt t="61093" x="5653088" y="2608263"/>
          <p14:tracePt t="61095" x="5653088" y="2600325"/>
          <p14:tracePt t="61097" x="5645150" y="2592388"/>
          <p14:tracePt t="61099" x="5645150" y="2584450"/>
          <p14:tracePt t="61101" x="5645150" y="2576513"/>
          <p14:tracePt t="61103" x="5637213" y="2566988"/>
          <p14:tracePt t="61105" x="5637213" y="2559050"/>
          <p14:tracePt t="61107" x="5629275" y="2551113"/>
          <p14:tracePt t="61109" x="5621338" y="2543175"/>
          <p14:tracePt t="61111" x="5621338" y="2535238"/>
          <p14:tracePt t="61113" x="5613400" y="2527300"/>
          <p14:tracePt t="61115" x="5613400" y="2519363"/>
          <p14:tracePt t="61117" x="5605463" y="2511425"/>
          <p14:tracePt t="61119" x="5597525" y="2511425"/>
          <p14:tracePt t="61121" x="5597525" y="2503488"/>
          <p14:tracePt t="61123" x="5589588" y="2495550"/>
          <p14:tracePt t="61125" x="5581650" y="2487613"/>
          <p14:tracePt t="61127" x="5581650" y="2479675"/>
          <p14:tracePt t="61129" x="5573713" y="2471738"/>
          <p14:tracePt t="61131" x="5565775" y="2463800"/>
          <p14:tracePt t="61133" x="5557838" y="2455863"/>
          <p14:tracePt t="61135" x="5549900" y="2447925"/>
          <p14:tracePt t="61137" x="5541963" y="2447925"/>
          <p14:tracePt t="61139" x="5534025" y="2439988"/>
          <p14:tracePt t="61141" x="5526088" y="2432050"/>
          <p14:tracePt t="61143" x="5518150" y="2424113"/>
          <p14:tracePt t="61145" x="5510213" y="2408238"/>
          <p14:tracePt t="61147" x="5502275" y="2408238"/>
          <p14:tracePt t="61149" x="5494338" y="2400300"/>
          <p14:tracePt t="61151" x="5486400" y="2392363"/>
          <p14:tracePt t="61154" x="5470525" y="2384425"/>
          <p14:tracePt t="61156" x="5462588" y="2376488"/>
          <p14:tracePt t="61157" x="5446713" y="2368550"/>
          <p14:tracePt t="61159" x="5438775" y="2368550"/>
          <p14:tracePt t="61161" x="5422900" y="2360613"/>
          <p14:tracePt t="61163" x="5414963" y="2352675"/>
          <p14:tracePt t="61165" x="5397500" y="2344738"/>
          <p14:tracePt t="61167" x="5381625" y="2336800"/>
          <p14:tracePt t="61169" x="5373688" y="2336800"/>
          <p14:tracePt t="61172" x="5357813" y="2328863"/>
          <p14:tracePt t="61173" x="5341938" y="2320925"/>
          <p14:tracePt t="61175" x="5326063" y="2312988"/>
          <p14:tracePt t="61177" x="5310188" y="2312988"/>
          <p14:tracePt t="61179" x="5294313" y="2305050"/>
          <p14:tracePt t="61181" x="5286375" y="2297113"/>
          <p14:tracePt t="61183" x="5270500" y="2297113"/>
          <p14:tracePt t="61185" x="5254625" y="2289175"/>
          <p14:tracePt t="61188" x="5238750" y="2281238"/>
          <p14:tracePt t="61189" x="5222875" y="2281238"/>
          <p14:tracePt t="61191" x="5207000" y="2273300"/>
          <p14:tracePt t="61193" x="5191125" y="2273300"/>
          <p14:tracePt t="61195" x="5183188" y="2265363"/>
          <p14:tracePt t="61197" x="5167313" y="2265363"/>
          <p14:tracePt t="61199" x="5143500" y="2257425"/>
          <p14:tracePt t="61202" x="5127625" y="2257425"/>
          <p14:tracePt t="61203" x="5111750" y="2249488"/>
          <p14:tracePt t="61205" x="5095875" y="2249488"/>
          <p14:tracePt t="61207" x="5080000" y="2241550"/>
          <p14:tracePt t="61209" x="5064125" y="2241550"/>
          <p14:tracePt t="61211" x="5046663" y="2233613"/>
          <p14:tracePt t="61213" x="5030788" y="2233613"/>
          <p14:tracePt t="61215" x="5006975" y="2233613"/>
          <p14:tracePt t="61218" x="4991100" y="2224088"/>
          <p14:tracePt t="61219" x="4975225" y="2224088"/>
          <p14:tracePt t="61221" x="4959350" y="2216150"/>
          <p14:tracePt t="61223" x="4935538" y="2216150"/>
          <p14:tracePt t="61225" x="4919663" y="2216150"/>
          <p14:tracePt t="61227" x="4903788" y="2208213"/>
          <p14:tracePt t="61229" x="4887913" y="2208213"/>
          <p14:tracePt t="61231" x="4864100" y="2208213"/>
          <p14:tracePt t="61233" x="4848225" y="2200275"/>
          <p14:tracePt t="61235" x="4832350" y="2200275"/>
          <p14:tracePt t="61237" x="4816475" y="2200275"/>
          <p14:tracePt t="61239" x="4792663" y="2200275"/>
          <p14:tracePt t="61241" x="4776788" y="2192338"/>
          <p14:tracePt t="61243" x="4760913" y="2192338"/>
          <p14:tracePt t="61245" x="4745038" y="2192338"/>
          <p14:tracePt t="61247" x="4721225" y="2192338"/>
          <p14:tracePt t="61249" x="4705350" y="2184400"/>
          <p14:tracePt t="61251" x="4687888" y="2184400"/>
          <p14:tracePt t="61253" x="4672013" y="2184400"/>
          <p14:tracePt t="61255" x="4648200" y="2184400"/>
          <p14:tracePt t="61257" x="4632325" y="2176463"/>
          <p14:tracePt t="61259" x="4616450" y="2176463"/>
          <p14:tracePt t="61261" x="4600575" y="2176463"/>
          <p14:tracePt t="61263" x="4576763" y="2176463"/>
          <p14:tracePt t="61265" x="4560888" y="2176463"/>
          <p14:tracePt t="61267" x="4545013" y="2168525"/>
          <p14:tracePt t="61270" x="4529138" y="2168525"/>
          <p14:tracePt t="61271" x="4505325" y="2168525"/>
          <p14:tracePt t="61273" x="4489450" y="2168525"/>
          <p14:tracePt t="61275" x="4473575" y="2168525"/>
          <p14:tracePt t="61277" x="4449763" y="2168525"/>
          <p14:tracePt t="61279" x="4433888" y="2160588"/>
          <p14:tracePt t="61281" x="4410075" y="2160588"/>
          <p14:tracePt t="61283" x="4402138" y="2160588"/>
          <p14:tracePt t="61285" x="4378325" y="2160588"/>
          <p14:tracePt t="61287" x="4362450" y="2160588"/>
          <p14:tracePt t="61289" x="4344988" y="2160588"/>
          <p14:tracePt t="61291" x="4329113" y="2160588"/>
          <p14:tracePt t="61293" x="4305300" y="2160588"/>
          <p14:tracePt t="61295" x="4289425" y="2160588"/>
          <p14:tracePt t="61297" x="4273550" y="2160588"/>
          <p14:tracePt t="61299" x="4257675" y="2160588"/>
          <p14:tracePt t="61301" x="4233863" y="2152650"/>
          <p14:tracePt t="61303" x="4217988" y="2152650"/>
          <p14:tracePt t="61305" x="4202113" y="2152650"/>
          <p14:tracePt t="61307" x="4186238" y="2152650"/>
          <p14:tracePt t="61309" x="4170363" y="2152650"/>
          <p14:tracePt t="61311" x="4146550" y="2152650"/>
          <p14:tracePt t="61313" x="4130675" y="2152650"/>
          <p14:tracePt t="61315" x="4114800" y="2152650"/>
          <p14:tracePt t="61317" x="4098925" y="2152650"/>
          <p14:tracePt t="61319" x="4083050" y="2152650"/>
          <p14:tracePt t="61321" x="4067175" y="2152650"/>
          <p14:tracePt t="61323" x="4059238" y="2152650"/>
          <p14:tracePt t="61325" x="4043363" y="2152650"/>
          <p14:tracePt t="61327" x="4027488" y="2152650"/>
          <p14:tracePt t="61329" x="4011613" y="2152650"/>
          <p14:tracePt t="61331" x="3994150" y="2152650"/>
          <p14:tracePt t="61333" x="3986213" y="2152650"/>
          <p14:tracePt t="61335" x="3970338" y="2152650"/>
          <p14:tracePt t="61337" x="3954463" y="2152650"/>
          <p14:tracePt t="61339" x="3938588" y="2144713"/>
          <p14:tracePt t="61341" x="3922713" y="2144713"/>
          <p14:tracePt t="61343" x="3914775" y="2144713"/>
          <p14:tracePt t="61345" x="3898900" y="2144713"/>
          <p14:tracePt t="61347" x="3883025" y="2152650"/>
          <p14:tracePt t="61349" x="3867150" y="2152650"/>
          <p14:tracePt t="61351" x="3859213" y="2152650"/>
          <p14:tracePt t="61353" x="3843338" y="2152650"/>
          <p14:tracePt t="61355" x="3827463" y="2152650"/>
          <p14:tracePt t="61357" x="3819525" y="2152650"/>
          <p14:tracePt t="61359" x="3803650" y="2152650"/>
          <p14:tracePt t="61361" x="3787775" y="2144713"/>
          <p14:tracePt t="61363" x="3771900" y="2144713"/>
          <p14:tracePt t="61365" x="3756025" y="2152650"/>
          <p14:tracePt t="61367" x="3748088" y="2152650"/>
          <p14:tracePt t="61369" x="3732213" y="2152650"/>
          <p14:tracePt t="61371" x="3716338" y="2152650"/>
          <p14:tracePt t="61373" x="3700463" y="2152650"/>
          <p14:tracePt t="61375" x="3684588" y="2152650"/>
          <p14:tracePt t="61377" x="3668713" y="2152650"/>
          <p14:tracePt t="61379" x="3651250" y="2152650"/>
          <p14:tracePt t="61381" x="3643313" y="2152650"/>
          <p14:tracePt t="61383" x="3619500" y="2152650"/>
          <p14:tracePt t="61385" x="3611563" y="2152650"/>
          <p14:tracePt t="61387" x="3595688" y="2152650"/>
          <p14:tracePt t="61389" x="3579813" y="2160588"/>
          <p14:tracePt t="61391" x="3563938" y="2160588"/>
          <p14:tracePt t="61393" x="3548063" y="2160588"/>
          <p14:tracePt t="61395" x="3540125" y="2160588"/>
          <p14:tracePt t="61397" x="3524250" y="2160588"/>
          <p14:tracePt t="61399" x="3508375" y="2160588"/>
          <p14:tracePt t="61401" x="3492500" y="2160588"/>
          <p14:tracePt t="61403" x="3476625" y="2168525"/>
          <p14:tracePt t="61405" x="3460750" y="2168525"/>
          <p14:tracePt t="61407" x="3452813" y="2168525"/>
          <p14:tracePt t="61409" x="3436938" y="2168525"/>
          <p14:tracePt t="61411" x="3421063" y="2168525"/>
          <p14:tracePt t="61413" x="3405188" y="2168525"/>
          <p14:tracePt t="61415" x="3389313" y="2168525"/>
          <p14:tracePt t="61417" x="3381375" y="2168525"/>
          <p14:tracePt t="61419" x="3365500" y="2176463"/>
          <p14:tracePt t="61421" x="3349625" y="2176463"/>
          <p14:tracePt t="61423" x="3333750" y="2176463"/>
          <p14:tracePt t="61425" x="3317875" y="2176463"/>
          <p14:tracePt t="61427" x="3308350" y="2176463"/>
          <p14:tracePt t="61429" x="3292475" y="2176463"/>
          <p14:tracePt t="61431" x="3276600" y="2176463"/>
          <p14:tracePt t="61433" x="3260725" y="2176463"/>
          <p14:tracePt t="61435" x="3252788" y="2176463"/>
          <p14:tracePt t="61437" x="3236913" y="2176463"/>
          <p14:tracePt t="61439" x="3228975" y="2176463"/>
          <p14:tracePt t="61441" x="3213100" y="2176463"/>
          <p14:tracePt t="61443" x="3205163" y="2176463"/>
          <p14:tracePt t="61445" x="3189288" y="2176463"/>
          <p14:tracePt t="61447" x="3181350" y="2176463"/>
          <p14:tracePt t="61449" x="3165475" y="2184400"/>
          <p14:tracePt t="61452" x="3149600" y="2184400"/>
          <p14:tracePt t="61453" x="3141663" y="2184400"/>
          <p14:tracePt t="61455" x="3133725" y="2184400"/>
          <p14:tracePt t="61457" x="3117850" y="2184400"/>
          <p14:tracePt t="61459" x="3109913" y="2184400"/>
          <p14:tracePt t="61461" x="3101975" y="2184400"/>
          <p14:tracePt t="61463" x="3094038" y="2184400"/>
          <p14:tracePt t="61465" x="3078163" y="2184400"/>
          <p14:tracePt t="61467" x="3070225" y="2184400"/>
          <p14:tracePt t="61469" x="3062288" y="2192338"/>
          <p14:tracePt t="61471" x="3046413" y="2192338"/>
          <p14:tracePt t="61473" x="3038475" y="2192338"/>
          <p14:tracePt t="61475" x="3030538" y="2192338"/>
          <p14:tracePt t="61477" x="3022600" y="2192338"/>
          <p14:tracePt t="61479" x="3014663" y="2192338"/>
          <p14:tracePt t="61481" x="2998788" y="2192338"/>
          <p14:tracePt t="61483" x="2990850" y="2192338"/>
          <p14:tracePt t="61485" x="2982913" y="2200275"/>
          <p14:tracePt t="61487" x="2974975" y="2200275"/>
          <p14:tracePt t="61489" x="2967038" y="2200275"/>
          <p14:tracePt t="61491" x="2949575" y="2200275"/>
          <p14:tracePt t="61493" x="2941638" y="2200275"/>
          <p14:tracePt t="61495" x="2933700" y="2200275"/>
          <p14:tracePt t="61497" x="2925763" y="2200275"/>
          <p14:tracePt t="61499" x="2917825" y="2200275"/>
          <p14:tracePt t="61502" x="2909888" y="2208213"/>
          <p14:tracePt t="61503" x="2901950" y="2208213"/>
          <p14:tracePt t="61505" x="2886075" y="2208213"/>
          <p14:tracePt t="61507" x="2878138" y="2208213"/>
          <p14:tracePt t="61509" x="2870200" y="2208213"/>
          <p14:tracePt t="61511" x="2862263" y="2216150"/>
          <p14:tracePt t="61513" x="2854325" y="2216150"/>
          <p14:tracePt t="61515" x="2846388" y="2216150"/>
          <p14:tracePt t="61517" x="2838450" y="2216150"/>
          <p14:tracePt t="61520" x="2830513" y="2224088"/>
          <p14:tracePt t="61521" x="2822575" y="2224088"/>
          <p14:tracePt t="61523" x="2814638" y="2224088"/>
          <p14:tracePt t="61525" x="2806700" y="2224088"/>
          <p14:tracePt t="61527" x="2798763" y="2224088"/>
          <p14:tracePt t="61529" x="2790825" y="2233613"/>
          <p14:tracePt t="61531" x="2782888" y="2233613"/>
          <p14:tracePt t="61533" x="2774950" y="2233613"/>
          <p14:tracePt t="61535" x="2767013" y="2233613"/>
          <p14:tracePt t="61537" x="2759075" y="2241550"/>
          <p14:tracePt t="61539" x="2751138" y="2241550"/>
          <p14:tracePt t="61541" x="2743200" y="2241550"/>
          <p14:tracePt t="61543" x="2735263" y="2249488"/>
          <p14:tracePt t="61545" x="2719388" y="2249488"/>
          <p14:tracePt t="61547" x="2711450" y="2249488"/>
          <p14:tracePt t="61549" x="2703513" y="2249488"/>
          <p14:tracePt t="61551" x="2695575" y="2257425"/>
          <p14:tracePt t="61553" x="2687638" y="2257425"/>
          <p14:tracePt t="61555" x="2679700" y="2257425"/>
          <p14:tracePt t="61557" x="2671763" y="2265363"/>
          <p14:tracePt t="61559" x="2663825" y="2265363"/>
          <p14:tracePt t="61561" x="2655888" y="2265363"/>
          <p14:tracePt t="61563" x="2647950" y="2265363"/>
          <p14:tracePt t="61565" x="2640013" y="2273300"/>
          <p14:tracePt t="61567" x="2632075" y="2273300"/>
          <p14:tracePt t="61569" x="2624138" y="2273300"/>
          <p14:tracePt t="61571" x="2606675" y="2281238"/>
          <p14:tracePt t="61573" x="2598738" y="2281238"/>
          <p14:tracePt t="61575" x="2590800" y="2281238"/>
          <p14:tracePt t="61577" x="2582863" y="2289175"/>
          <p14:tracePt t="61579" x="2574925" y="2289175"/>
          <p14:tracePt t="61581" x="2566988" y="2289175"/>
          <p14:tracePt t="61583" x="2559050" y="2297113"/>
          <p14:tracePt t="61585" x="2551113" y="2297113"/>
          <p14:tracePt t="61587" x="2535238" y="2305050"/>
          <p14:tracePt t="61591" x="2527300" y="2312988"/>
          <p14:tracePt t="61593" x="2511425" y="2312988"/>
          <p14:tracePt t="61595" x="2503488" y="2312988"/>
          <p14:tracePt t="61597" x="2495550" y="2320925"/>
          <p14:tracePt t="61599" x="2487613" y="2320925"/>
          <p14:tracePt t="61601" x="2479675" y="2328863"/>
          <p14:tracePt t="61604" x="2471738" y="2328863"/>
          <p14:tracePt t="61605" x="2463800" y="2336800"/>
          <p14:tracePt t="61607" x="2455863" y="2336800"/>
          <p14:tracePt t="61609" x="2447925" y="2336800"/>
          <p14:tracePt t="61611" x="2439988" y="2344738"/>
          <p14:tracePt t="61613" x="2432050" y="2344738"/>
          <p14:tracePt t="61615" x="2424113" y="2344738"/>
          <p14:tracePt t="61617" x="2416175" y="2344738"/>
          <p14:tracePt t="61619" x="2408238" y="2352675"/>
          <p14:tracePt t="61621" x="2400300" y="2352675"/>
          <p14:tracePt t="61623" x="2392363" y="2352675"/>
          <p14:tracePt t="61625" x="2384425" y="2360613"/>
          <p14:tracePt t="61627" x="2376488" y="2360613"/>
          <p14:tracePt t="61631" x="2368550" y="2360613"/>
          <p14:tracePt t="61633" x="2360613" y="2368550"/>
          <p14:tracePt t="61637" x="2352675" y="2368550"/>
          <p14:tracePt t="61639" x="2344738" y="2368550"/>
          <p14:tracePt t="61641" x="2344738" y="2376488"/>
          <p14:tracePt t="61643" x="2336800" y="2376488"/>
          <p14:tracePt t="61645" x="2328863" y="2376488"/>
          <p14:tracePt t="61649" x="2320925" y="2384425"/>
          <p14:tracePt t="61653" x="2312988" y="2384425"/>
          <p14:tracePt t="61657" x="2305050" y="2392363"/>
          <p14:tracePt t="61661" x="2297113" y="2392363"/>
          <p14:tracePt t="61665" x="2297113" y="2400300"/>
          <p14:tracePt t="61667" x="2289175" y="2400300"/>
          <p14:tracePt t="61673" x="2281238" y="2400300"/>
          <p14:tracePt t="61675" x="2281238" y="2408238"/>
          <p14:tracePt t="61677" x="2273300" y="2408238"/>
          <p14:tracePt t="61681" x="2273300" y="2416175"/>
          <p14:tracePt t="61683" x="2265363" y="2416175"/>
          <p14:tracePt t="61689" x="2255838" y="2424113"/>
          <p14:tracePt t="61695" x="2247900" y="2432050"/>
          <p14:tracePt t="61701" x="2239963" y="2432050"/>
          <p14:tracePt t="61705" x="2239963" y="2439988"/>
          <p14:tracePt t="61707" x="2232025" y="2439988"/>
          <p14:tracePt t="61715" x="2224088" y="2447925"/>
          <p14:tracePt t="61723" x="2216150" y="2447925"/>
          <p14:tracePt t="61725" x="2216150" y="2455863"/>
          <p14:tracePt t="61731" x="2208213" y="2455863"/>
          <p14:tracePt t="61735" x="2208213" y="2463800"/>
          <p14:tracePt t="61737" x="2200275" y="2463800"/>
          <p14:tracePt t="61741" x="2192338" y="2463800"/>
          <p14:tracePt t="61743" x="2192338" y="2471738"/>
          <p14:tracePt t="61747" x="2184400" y="2471738"/>
          <p14:tracePt t="61749" x="2184400" y="2479675"/>
          <p14:tracePt t="61752" x="2176463" y="2479675"/>
          <p14:tracePt t="61755" x="2168525" y="2487613"/>
          <p14:tracePt t="61759" x="2160588" y="2487613"/>
          <p14:tracePt t="61761" x="2160588" y="2495550"/>
          <p14:tracePt t="61763" x="2152650" y="2495550"/>
          <p14:tracePt t="61765" x="2152650" y="2503488"/>
          <p14:tracePt t="61768" x="2144713" y="2503488"/>
          <p14:tracePt t="61772" x="2136775" y="2511425"/>
          <p14:tracePt t="61775" x="2128838" y="2511425"/>
          <p14:tracePt t="61777" x="2128838" y="2519363"/>
          <p14:tracePt t="61779" x="2120900" y="2519363"/>
          <p14:tracePt t="61783" x="2112963" y="2527300"/>
          <p14:tracePt t="61789" x="2105025" y="2535238"/>
          <p14:tracePt t="61791" x="2097088" y="2535238"/>
          <p14:tracePt t="61793" x="2097088" y="2543175"/>
          <p14:tracePt t="61795" x="2089150" y="2543175"/>
          <p14:tracePt t="61799" x="2081213" y="2551113"/>
          <p14:tracePt t="61804" x="2073275" y="2551113"/>
          <p14:tracePt t="61806" x="2073275" y="2559050"/>
          <p14:tracePt t="61807" x="2065338" y="2559050"/>
          <p14:tracePt t="61811" x="2057400" y="2566988"/>
          <p14:tracePt t="61815" x="2049463" y="2566988"/>
          <p14:tracePt t="61818" x="2049463" y="2576513"/>
          <p14:tracePt t="61820" x="2041525" y="2576513"/>
          <p14:tracePt t="61823" x="2041525" y="2584450"/>
          <p14:tracePt t="61825" x="2033588" y="2584450"/>
          <p14:tracePt t="61829" x="2025650" y="2584450"/>
          <p14:tracePt t="61833" x="2025650" y="2592388"/>
          <p14:tracePt t="61836" x="2017713" y="2592388"/>
          <p14:tracePt t="61841" x="2017713" y="2600325"/>
          <p14:tracePt t="61843" x="2009775" y="2600325"/>
          <p14:tracePt t="61849" x="2001838" y="2600325"/>
          <p14:tracePt t="61854" x="2001838" y="2608263"/>
          <p14:tracePt t="61859" x="1993900" y="2608263"/>
          <p14:tracePt t="61869" x="1993900" y="2616200"/>
          <p14:tracePt t="63118" x="2001838" y="2624138"/>
          <p14:tracePt t="63125" x="2009775" y="2624138"/>
          <p14:tracePt t="63128" x="2009775" y="2632075"/>
          <p14:tracePt t="63134" x="2017713" y="2632075"/>
          <p14:tracePt t="63139" x="2017713" y="2640013"/>
          <p14:tracePt t="63141" x="2025650" y="2640013"/>
          <p14:tracePt t="63147" x="2033588" y="2640013"/>
          <p14:tracePt t="63149" x="2033588" y="2647950"/>
          <p14:tracePt t="63155" x="2041525" y="2647950"/>
          <p14:tracePt t="63159" x="2049463" y="2647950"/>
          <p14:tracePt t="63163" x="2049463" y="2655888"/>
          <p14:tracePt t="63167" x="2057400" y="2655888"/>
          <p14:tracePt t="63175" x="2065338" y="2655888"/>
          <p14:tracePt t="63186" x="2073275" y="2655888"/>
          <p14:tracePt t="63195" x="2081213" y="2655888"/>
          <p14:tracePt t="63207" x="2089150" y="2655888"/>
          <p14:tracePt t="63213" x="2089150" y="2647950"/>
          <p14:tracePt t="63215" x="2097088" y="2647950"/>
          <p14:tracePt t="63221" x="2105025" y="2647950"/>
          <p14:tracePt t="63223" x="2105025" y="2640013"/>
          <p14:tracePt t="63227" x="2112963" y="2632075"/>
          <p14:tracePt t="63231" x="2120900" y="2632075"/>
          <p14:tracePt t="63233" x="2120900" y="2624138"/>
          <p14:tracePt t="63238" x="2128838" y="2616200"/>
          <p14:tracePt t="63241" x="2136775" y="2608263"/>
          <p14:tracePt t="63247" x="2136775" y="2600325"/>
          <p14:tracePt t="63249" x="2144713" y="2600325"/>
          <p14:tracePt t="63254" x="2144713" y="2592388"/>
          <p14:tracePt t="63257" x="2152650" y="2592388"/>
          <p14:tracePt t="63259" x="2152650" y="2584450"/>
          <p14:tracePt t="63263" x="2152650" y="2576513"/>
          <p14:tracePt t="63268" x="2160588" y="2566988"/>
          <p14:tracePt t="63272" x="2160588" y="2559050"/>
          <p14:tracePt t="63275" x="2160588" y="2551113"/>
          <p14:tracePt t="63281" x="2160588" y="2543175"/>
          <p14:tracePt t="63286" x="2168525" y="2535238"/>
          <p14:tracePt t="63291" x="2168525" y="2527300"/>
          <p14:tracePt t="63299" x="2168525" y="2519363"/>
          <p14:tracePt t="63305" x="2168525" y="2511425"/>
          <p14:tracePt t="63311" x="2168525" y="2503488"/>
          <p14:tracePt t="63315" x="2168525" y="2495550"/>
          <p14:tracePt t="63321" x="2168525" y="2487613"/>
          <p14:tracePt t="63325" x="2160588" y="2479675"/>
          <p14:tracePt t="63331" x="2160588" y="2471738"/>
          <p14:tracePt t="63337" x="2160588" y="2463800"/>
          <p14:tracePt t="63341" x="2160588" y="2455863"/>
          <p14:tracePt t="63348" x="2160588" y="2447925"/>
          <p14:tracePt t="63353" x="2152650" y="2439988"/>
          <p14:tracePt t="63355" x="2152650" y="2432050"/>
          <p14:tracePt t="63361" x="2152650" y="2424113"/>
          <p14:tracePt t="63365" x="2152650" y="2416175"/>
          <p14:tracePt t="63367" x="2144713" y="2416175"/>
          <p14:tracePt t="63371" x="2144713" y="2408238"/>
          <p14:tracePt t="63375" x="2144713" y="2400300"/>
          <p14:tracePt t="63379" x="2136775" y="2392363"/>
          <p14:tracePt t="63383" x="2136775" y="2384425"/>
          <p14:tracePt t="63389" x="2136775" y="2376488"/>
          <p14:tracePt t="63391" x="2128838" y="2376488"/>
          <p14:tracePt t="63393" x="2128838" y="2368550"/>
          <p14:tracePt t="63399" x="2128838" y="2360613"/>
          <p14:tracePt t="63403" x="2120900" y="2360613"/>
          <p14:tracePt t="63405" x="2120900" y="2352675"/>
          <p14:tracePt t="63411" x="2112963" y="2352675"/>
          <p14:tracePt t="63413" x="2112963" y="2344738"/>
          <p14:tracePt t="63421" x="2105025" y="2336800"/>
          <p14:tracePt t="63429" x="2097088" y="2328863"/>
          <p14:tracePt t="63433" x="2089150" y="2328863"/>
          <p14:tracePt t="63439" x="2081213" y="2320925"/>
          <p14:tracePt t="63443" x="2073275" y="2320925"/>
          <p14:tracePt t="63445" x="2073275" y="2312988"/>
          <p14:tracePt t="63447" x="2065338" y="2312988"/>
          <p14:tracePt t="63453" x="2057400" y="2305050"/>
          <p14:tracePt t="63455" x="2049463" y="2305050"/>
          <p14:tracePt t="63459" x="2041525" y="2305050"/>
          <p14:tracePt t="63461" x="2033588" y="2305050"/>
          <p14:tracePt t="63463" x="2033588" y="2297113"/>
          <p14:tracePt t="63465" x="2025650" y="2297113"/>
          <p14:tracePt t="63467" x="2017713" y="2297113"/>
          <p14:tracePt t="63472" x="2009775" y="2297113"/>
          <p14:tracePt t="63473" x="2001838" y="2297113"/>
          <p14:tracePt t="63475" x="2001838" y="2289175"/>
          <p14:tracePt t="63477" x="1993900" y="2289175"/>
          <p14:tracePt t="63479" x="1985963" y="2289175"/>
          <p14:tracePt t="63483" x="1978025" y="2289175"/>
          <p14:tracePt t="63487" x="1970088" y="2289175"/>
          <p14:tracePt t="63489" x="1962150" y="2289175"/>
          <p14:tracePt t="63490" x="1954213" y="2281238"/>
          <p14:tracePt t="63491" x="1946275" y="2281238"/>
          <p14:tracePt t="63493" x="1938338" y="2281238"/>
          <p14:tracePt t="63497" x="1930400" y="2281238"/>
          <p14:tracePt t="63499" x="1922463" y="2281238"/>
          <p14:tracePt t="63504" x="1905000" y="2273300"/>
          <p14:tracePt t="63506" x="1897063" y="2273300"/>
          <p14:tracePt t="63508" x="1889125" y="2273300"/>
          <p14:tracePt t="63510" x="1881188" y="2273300"/>
          <p14:tracePt t="63512" x="1873250" y="2265363"/>
          <p14:tracePt t="63513" x="1865313" y="2265363"/>
          <p14:tracePt t="63515" x="1857375" y="2265363"/>
          <p14:tracePt t="63517" x="1849438" y="2265363"/>
          <p14:tracePt t="63520" x="1841500" y="2265363"/>
          <p14:tracePt t="63523" x="1825625" y="2257425"/>
          <p14:tracePt t="63525" x="1817688" y="2257425"/>
          <p14:tracePt t="63527" x="1801813" y="2257425"/>
          <p14:tracePt t="63529" x="1793875" y="2257425"/>
          <p14:tracePt t="63531" x="1785938" y="2249488"/>
          <p14:tracePt t="63533" x="1778000" y="2249488"/>
          <p14:tracePt t="63536" x="1770063" y="2249488"/>
          <p14:tracePt t="63538" x="1762125" y="2249488"/>
          <p14:tracePt t="63540" x="1754188" y="2249488"/>
          <p14:tracePt t="63541" x="1746250" y="2241550"/>
          <p14:tracePt t="63543" x="1738313" y="2241550"/>
          <p14:tracePt t="63545" x="1730375" y="2241550"/>
          <p14:tracePt t="63547" x="1714500" y="2241550"/>
          <p14:tracePt t="63549" x="1706563" y="2241550"/>
          <p14:tracePt t="63553" x="1690688" y="2233613"/>
          <p14:tracePt t="63556" x="1682750" y="2233613"/>
          <p14:tracePt t="63557" x="1674813" y="2233613"/>
          <p14:tracePt t="63559" x="1666875" y="2233613"/>
          <p14:tracePt t="63561" x="1651000" y="2233613"/>
          <p14:tracePt t="63563" x="1643063" y="2233613"/>
          <p14:tracePt t="63565" x="1635125" y="2233613"/>
          <p14:tracePt t="63567" x="1627188" y="2233613"/>
          <p14:tracePt t="63570" x="1619250" y="2233613"/>
          <p14:tracePt t="63572" x="1611313" y="2233613"/>
          <p14:tracePt t="63573" x="1603375" y="2224088"/>
          <p14:tracePt t="63575" x="1595438" y="2224088"/>
          <p14:tracePt t="63577" x="1587500" y="2224088"/>
          <p14:tracePt t="63579" x="1579563" y="2224088"/>
          <p14:tracePt t="63583" x="1571625" y="2224088"/>
          <p14:tracePt t="63586" x="1562100" y="2224088"/>
          <p14:tracePt t="63588" x="1554163" y="2224088"/>
          <p14:tracePt t="63590" x="1546225" y="2224088"/>
          <p14:tracePt t="63593" x="1538288" y="2224088"/>
          <p14:tracePt t="63595" x="1530350" y="2224088"/>
          <p14:tracePt t="63599" x="1522413" y="2224088"/>
          <p14:tracePt t="63603" x="1514475" y="2224088"/>
          <p14:tracePt t="63605" x="1506538" y="2224088"/>
          <p14:tracePt t="63607" x="1498600" y="2224088"/>
          <p14:tracePt t="63611" x="1490663" y="2224088"/>
          <p14:tracePt t="63613" x="1482725" y="2233613"/>
          <p14:tracePt t="63619" x="1474788" y="2233613"/>
          <p14:tracePt t="63621" x="1466850" y="2233613"/>
          <p14:tracePt t="63625" x="1458913" y="2233613"/>
          <p14:tracePt t="63629" x="1450975" y="2233613"/>
          <p14:tracePt t="63637" x="1443038" y="2233613"/>
          <p14:tracePt t="63639" x="1435100" y="2233613"/>
          <p14:tracePt t="63647" x="1427163" y="2233613"/>
          <p14:tracePt t="63655" x="1419225" y="2233613"/>
          <p14:tracePt t="63663" x="1419225" y="2241550"/>
          <p14:tracePt t="63675" x="1411288" y="2241550"/>
          <p14:tracePt t="63711" x="1411288" y="2249488"/>
          <p14:tracePt t="63714" x="1403350" y="2249488"/>
          <p14:tracePt t="63720" x="1403350" y="2257425"/>
          <p14:tracePt t="63725" x="1395413" y="2257425"/>
          <p14:tracePt t="63727" x="1395413" y="2265363"/>
          <p14:tracePt t="63734" x="1395413" y="2273300"/>
          <p14:tracePt t="63737" x="1387475" y="2273300"/>
          <p14:tracePt t="63741" x="1387475" y="2281238"/>
          <p14:tracePt t="63747" x="1379538" y="2289175"/>
          <p14:tracePt t="63755" x="1379538" y="2297113"/>
          <p14:tracePt t="63759" x="1371600" y="2297113"/>
          <p14:tracePt t="63763" x="1371600" y="2305050"/>
          <p14:tracePt t="63771" x="1371600" y="2312988"/>
          <p14:tracePt t="63779" x="1363663" y="2312988"/>
          <p14:tracePt t="63783" x="1363663" y="2320925"/>
          <p14:tracePt t="63793" x="1363663" y="2328863"/>
          <p14:tracePt t="63799" x="1355725" y="2328863"/>
          <p14:tracePt t="63807" x="1355725" y="2336800"/>
          <p14:tracePt t="63850" x="1355725" y="2344738"/>
          <p14:tracePt t="64106" x="1355725" y="2336800"/>
          <p14:tracePt t="64109" x="1363663" y="2336800"/>
          <p14:tracePt t="64112" x="1363663" y="2328863"/>
          <p14:tracePt t="64120" x="1363663" y="2320925"/>
          <p14:tracePt t="64125" x="1371600" y="2320925"/>
          <p14:tracePt t="64127" x="1371600" y="2312988"/>
          <p14:tracePt t="64138" x="1371600" y="2305050"/>
          <p14:tracePt t="64141" x="1379538" y="2305050"/>
          <p14:tracePt t="64147" x="1379538" y="2297113"/>
          <p14:tracePt t="64159" x="1387475" y="2289175"/>
          <p14:tracePt t="64252" x="1387475" y="2281238"/>
          <p14:tracePt t="64261" x="1395413" y="2281238"/>
          <p14:tracePt t="64268" x="1395413" y="2273300"/>
          <p14:tracePt t="64403" x="1395413" y="2281238"/>
          <p14:tracePt t="64411" x="1387475" y="2289175"/>
          <p14:tracePt t="64415" x="1387475" y="2297113"/>
          <p14:tracePt t="64418" x="1387475" y="2305050"/>
          <p14:tracePt t="64422" x="1387475" y="2312988"/>
          <p14:tracePt t="64425" x="1387475" y="2320925"/>
          <p14:tracePt t="64427" x="1379538" y="2328863"/>
          <p14:tracePt t="64431" x="1379538" y="2336800"/>
          <p14:tracePt t="64439" x="1379538" y="2344738"/>
          <p14:tracePt t="64443" x="1371600" y="2352675"/>
          <p14:tracePt t="64454" x="1371600" y="2360613"/>
          <p14:tracePt t="65385" x="1371600" y="2368550"/>
          <p14:tracePt t="65402" x="1379538" y="2376488"/>
          <p14:tracePt t="65413" x="1379538" y="2384425"/>
          <p14:tracePt t="65425" x="1387475" y="2384425"/>
          <p14:tracePt t="65431" x="1387475" y="2392363"/>
          <p14:tracePt t="65443" x="1387475" y="2400300"/>
          <p14:tracePt t="65445" x="1395413" y="2400300"/>
          <p14:tracePt t="65453" x="1395413" y="2408238"/>
          <p14:tracePt t="65461" x="1403350" y="2408238"/>
          <p14:tracePt t="65463" x="1403350" y="2416175"/>
          <p14:tracePt t="65471" x="1403350" y="2424113"/>
          <p14:tracePt t="65479" x="1403350" y="2432050"/>
          <p14:tracePt t="65481" x="1411288" y="2432050"/>
          <p14:tracePt t="65487" x="1411288" y="2439988"/>
          <p14:tracePt t="65495" x="1411288" y="2447925"/>
          <p14:tracePt t="65504" x="1419225" y="2455863"/>
          <p14:tracePt t="65512" x="1419225" y="2463800"/>
          <p14:tracePt t="65520" x="1427163" y="2471738"/>
          <p14:tracePt t="65529" x="1427163" y="2479675"/>
          <p14:tracePt t="65538" x="1435100" y="2487613"/>
          <p14:tracePt t="65543" x="1435100" y="2495550"/>
          <p14:tracePt t="65552" x="1443038" y="2503488"/>
          <p14:tracePt t="65561" x="1443038" y="2511425"/>
          <p14:tracePt t="65567" x="1450975" y="2511425"/>
          <p14:tracePt t="65572" x="1450975" y="2519363"/>
          <p14:tracePt t="65586" x="1458913" y="2527300"/>
          <p14:tracePt t="65615" x="1458913" y="2535238"/>
          <p14:tracePt t="65625" x="1466850" y="2535238"/>
          <p14:tracePt t="65647" x="1466850" y="2543175"/>
          <p14:tracePt t="65654" x="1474788" y="2543175"/>
          <p14:tracePt t="65661" x="1474788" y="2551113"/>
          <p14:tracePt t="65749" x="1482725" y="2551113"/>
          <p14:tracePt t="65759" x="1482725" y="2559050"/>
          <p14:tracePt t="65769" x="1490663" y="2559050"/>
          <p14:tracePt t="65773" x="1490663" y="2566988"/>
          <p14:tracePt t="65783" x="1498600" y="2566988"/>
          <p14:tracePt t="65807" x="1498600" y="2576513"/>
          <p14:tracePt t="65823" x="1506538" y="2576513"/>
          <p14:tracePt t="65831" x="1506538" y="2584450"/>
          <p14:tracePt t="66408" x="1506538" y="2576513"/>
          <p14:tracePt t="66415" x="1506538" y="2566988"/>
          <p14:tracePt t="66431" x="1506538" y="2559050"/>
          <p14:tracePt t="66652" x="1514475" y="2559050"/>
          <p14:tracePt t="66669" x="1522413" y="2559050"/>
          <p14:tracePt t="66677" x="1530350" y="2559050"/>
          <p14:tracePt t="66681" x="1530350" y="2566988"/>
          <p14:tracePt t="66683" x="1538288" y="2566988"/>
          <p14:tracePt t="66688" x="1546225" y="2566988"/>
          <p14:tracePt t="66691" x="1554163" y="2566988"/>
          <p14:tracePt t="66695" x="1562100" y="2566988"/>
          <p14:tracePt t="66700" x="1571625" y="2566988"/>
          <p14:tracePt t="66703" x="1579563" y="2576513"/>
          <p14:tracePt t="66705" x="1587500" y="2576513"/>
          <p14:tracePt t="66707" x="1595438" y="2576513"/>
          <p14:tracePt t="66709" x="1603375" y="2576513"/>
          <p14:tracePt t="66713" x="1611313" y="2576513"/>
          <p14:tracePt t="66715" x="1619250" y="2576513"/>
          <p14:tracePt t="66717" x="1627188" y="2584450"/>
          <p14:tracePt t="66720" x="1635125" y="2584450"/>
          <p14:tracePt t="66723" x="1643063" y="2584450"/>
          <p14:tracePt t="66725" x="1651000" y="2584450"/>
          <p14:tracePt t="66727" x="1658938" y="2584450"/>
          <p14:tracePt t="66729" x="1666875" y="2584450"/>
          <p14:tracePt t="66731" x="1674813" y="2584450"/>
          <p14:tracePt t="66733" x="1682750" y="2584450"/>
          <p14:tracePt t="66738" x="1690688" y="2584450"/>
          <p14:tracePt t="66739" x="1698625" y="2592388"/>
          <p14:tracePt t="66741" x="1706563" y="2592388"/>
          <p14:tracePt t="66743" x="1714500" y="2592388"/>
          <p14:tracePt t="66745" x="1722438" y="2592388"/>
          <p14:tracePt t="66747" x="1730375" y="2592388"/>
          <p14:tracePt t="66753" x="1746250" y="2592388"/>
          <p14:tracePt t="66755" x="1754188" y="2600325"/>
          <p14:tracePt t="66757" x="1762125" y="2600325"/>
          <p14:tracePt t="66759" x="1770063" y="2600325"/>
          <p14:tracePt t="66763" x="1778000" y="2600325"/>
          <p14:tracePt t="66765" x="1785938" y="2600325"/>
          <p14:tracePt t="66767" x="1793875" y="2600325"/>
          <p14:tracePt t="66771" x="1801813" y="2600325"/>
          <p14:tracePt t="66773" x="1809750" y="2600325"/>
          <p14:tracePt t="66775" x="1817688" y="2608263"/>
          <p14:tracePt t="66777" x="1825625" y="2608263"/>
          <p14:tracePt t="66781" x="1833563" y="2608263"/>
          <p14:tracePt t="66784" x="1841500" y="2608263"/>
          <p14:tracePt t="66786" x="1849438" y="2608263"/>
          <p14:tracePt t="66789" x="1857375" y="2608263"/>
          <p14:tracePt t="66791" x="1865313" y="2608263"/>
          <p14:tracePt t="66795" x="1873250" y="2608263"/>
          <p14:tracePt t="66797" x="1881188" y="2608263"/>
          <p14:tracePt t="66799" x="1889125" y="2608263"/>
          <p14:tracePt t="66804" x="1897063" y="2608263"/>
          <p14:tracePt t="66807" x="1905000" y="2608263"/>
          <p14:tracePt t="66809" x="1912938" y="2608263"/>
          <p14:tracePt t="66813" x="1922463" y="2608263"/>
          <p14:tracePt t="66818" x="1930400" y="2608263"/>
          <p14:tracePt t="66820" x="1938338" y="2608263"/>
          <p14:tracePt t="66823" x="1946275" y="2608263"/>
          <p14:tracePt t="66827" x="1954213" y="2608263"/>
          <p14:tracePt t="66833" x="1962150" y="2608263"/>
          <p14:tracePt t="66837" x="1970088" y="2600325"/>
          <p14:tracePt t="66845" x="1978025" y="2600325"/>
          <p14:tracePt t="66853" x="1985963" y="2600325"/>
          <p14:tracePt t="66859" x="1993900" y="2600325"/>
          <p14:tracePt t="66870" x="2001838" y="2600325"/>
          <p14:tracePt t="66877" x="2009775" y="2592388"/>
          <p14:tracePt t="66886" x="2017713" y="2592388"/>
          <p14:tracePt t="66895" x="2025650" y="2592388"/>
          <p14:tracePt t="66902" x="2033588" y="2592388"/>
          <p14:tracePt t="66909" x="2041525" y="2592388"/>
          <p14:tracePt t="66913" x="2041525" y="2584450"/>
          <p14:tracePt t="66915" x="2049463" y="2584450"/>
          <p14:tracePt t="66921" x="2057400" y="2584450"/>
          <p14:tracePt t="66923" x="2065338" y="2584450"/>
          <p14:tracePt t="66929" x="2073275" y="2584450"/>
          <p14:tracePt t="66933" x="2081213" y="2576513"/>
          <p14:tracePt t="66938" x="2089150" y="2576513"/>
          <p14:tracePt t="66941" x="2097088" y="2576513"/>
          <p14:tracePt t="66945" x="2105025" y="2576513"/>
          <p14:tracePt t="66947" x="2105025" y="2566988"/>
          <p14:tracePt t="66949" x="2112963" y="2566988"/>
          <p14:tracePt t="66955" x="2120900" y="2566988"/>
          <p14:tracePt t="66959" x="2128838" y="2559050"/>
          <p14:tracePt t="66965" x="2136775" y="2559050"/>
          <p14:tracePt t="66971" x="2144713" y="2551113"/>
          <p14:tracePt t="66990" x="2160588" y="2543175"/>
          <p14:tracePt t="66993" x="2160588" y="2535238"/>
          <p14:tracePt t="66995" x="2168525" y="2535238"/>
          <p14:tracePt t="67009" x="2176463" y="2527300"/>
          <p14:tracePt t="67023" x="2184400" y="2519363"/>
          <p14:tracePt t="67043" x="2192338" y="2519363"/>
          <p14:tracePt t="67047" x="2192338" y="2511425"/>
          <p14:tracePt t="67069" x="2200275" y="2503488"/>
          <p14:tracePt t="67086" x="2208213" y="2495550"/>
          <p14:tracePt t="67095" x="2208213" y="2487613"/>
          <p14:tracePt t="67103" x="2216150" y="2487613"/>
          <p14:tracePt t="67109" x="2216150" y="2479675"/>
          <p14:tracePt t="67120" x="2224088" y="2479675"/>
          <p14:tracePt t="67121" x="2224088" y="2471738"/>
          <p14:tracePt t="67133" x="2232025" y="2463800"/>
          <p14:tracePt t="67144" x="2239963" y="2455863"/>
          <p14:tracePt t="67152" x="2247900" y="2447925"/>
          <p14:tracePt t="67159" x="2255838" y="2447925"/>
          <p14:tracePt t="67161" x="2255838" y="2439988"/>
          <p14:tracePt t="67168" x="2265363" y="2439988"/>
          <p14:tracePt t="67170" x="2265363" y="2432050"/>
          <p14:tracePt t="67175" x="2273300" y="2432050"/>
          <p14:tracePt t="67179" x="2273300" y="2424113"/>
          <p14:tracePt t="67183" x="2281238" y="2424113"/>
          <p14:tracePt t="67189" x="2281238" y="2416175"/>
          <p14:tracePt t="67191" x="2289175" y="2416175"/>
          <p14:tracePt t="67199" x="2297113" y="2416175"/>
          <p14:tracePt t="67204" x="2297113" y="2408238"/>
          <p14:tracePt t="67209" x="2305050" y="2408238"/>
          <p14:tracePt t="67217" x="2305050" y="2400300"/>
          <p14:tracePt t="67223" x="2312988" y="2400300"/>
          <p14:tracePt t="67239" x="2320925" y="2400300"/>
          <p14:tracePt t="67241" x="2320925" y="2392363"/>
          <p14:tracePt t="67662" x="2312988" y="2392363"/>
          <p14:tracePt t="67679" x="2305050" y="2392363"/>
          <p14:tracePt t="68358" x="2297113" y="2392363"/>
          <p14:tracePt t="68361" x="2289175" y="2392363"/>
          <p14:tracePt t="68365" x="2281238" y="2392363"/>
          <p14:tracePt t="68372" x="2273300" y="2392363"/>
          <p14:tracePt t="68375" x="2265363" y="2392363"/>
          <p14:tracePt t="68379" x="2255838" y="2392363"/>
          <p14:tracePt t="68383" x="2255838" y="2384425"/>
          <p14:tracePt t="68386" x="2247900" y="2384425"/>
          <p14:tracePt t="68389" x="2239963" y="2384425"/>
          <p14:tracePt t="68393" x="2232025" y="2384425"/>
          <p14:tracePt t="68399" x="2224088" y="2384425"/>
          <p14:tracePt t="68405" x="2216150" y="2384425"/>
          <p14:tracePt t="68411" x="2208213" y="2384425"/>
          <p14:tracePt t="68420" x="2200275" y="2376488"/>
          <p14:tracePt t="68427" x="2192338" y="2376488"/>
          <p14:tracePt t="68443" x="2184400" y="2376488"/>
          <p14:tracePt t="68578" x="2184400" y="2384425"/>
          <p14:tracePt t="68587" x="2184400" y="2392363"/>
          <p14:tracePt t="68590" x="2176463" y="2392363"/>
          <p14:tracePt t="68595" x="2176463" y="2400300"/>
          <p14:tracePt t="68607" x="2168525" y="2400300"/>
          <p14:tracePt t="68609" x="2168525" y="2408238"/>
          <p14:tracePt t="68621" x="2168525" y="2416175"/>
          <p14:tracePt t="68624" x="2160588" y="2416175"/>
          <p14:tracePt t="68628" x="2160588" y="2424113"/>
          <p14:tracePt t="68633" x="2160588" y="2432050"/>
          <p14:tracePt t="68637" x="2152650" y="2432050"/>
          <p14:tracePt t="68639" x="2152650" y="2439988"/>
          <p14:tracePt t="68647" x="2152650" y="2447925"/>
          <p14:tracePt t="68649" x="2144713" y="2447925"/>
          <p14:tracePt t="68655" x="2144713" y="2455863"/>
          <p14:tracePt t="68665" x="2144713" y="2463800"/>
          <p14:tracePt t="68667" x="2136775" y="2463800"/>
          <p14:tracePt t="68675" x="2136775" y="2471738"/>
          <p14:tracePt t="68882" x="2136775" y="2463800"/>
          <p14:tracePt t="68887" x="2136775" y="2455863"/>
          <p14:tracePt t="68891" x="2128838" y="2447925"/>
          <p14:tracePt t="68897" x="2128838" y="2439988"/>
          <p14:tracePt t="68905" x="2128838" y="2432050"/>
          <p14:tracePt t="68909" x="2128838" y="2424113"/>
          <p14:tracePt t="68911" x="2120900" y="2424113"/>
          <p14:tracePt t="68913" x="2120900" y="2416175"/>
          <p14:tracePt t="68918" x="2120900" y="2408238"/>
          <p14:tracePt t="68924" x="2112963" y="2400300"/>
          <p14:tracePt t="68925" x="2112963" y="2392363"/>
          <p14:tracePt t="68929" x="2105025" y="2384425"/>
          <p14:tracePt t="68931" x="2105025" y="2376488"/>
          <p14:tracePt t="68938" x="2097088" y="2360613"/>
          <p14:tracePt t="68941" x="2089150" y="2352675"/>
          <p14:tracePt t="68945" x="2089150" y="2344738"/>
          <p14:tracePt t="68947" x="2081213" y="2336800"/>
          <p14:tracePt t="68953" x="2073275" y="2328863"/>
          <p14:tracePt t="68957" x="2073275" y="2320925"/>
          <p14:tracePt t="68959" x="2065338" y="2320925"/>
          <p14:tracePt t="68961" x="2065338" y="2312988"/>
          <p14:tracePt t="68965" x="2057400" y="2305050"/>
          <p14:tracePt t="68974" x="2049463" y="2297113"/>
          <p14:tracePt t="68990" x="2033588" y="2273300"/>
          <p14:tracePt t="68992" x="2025650" y="2273300"/>
          <p14:tracePt t="68995" x="2025650" y="2265363"/>
          <p14:tracePt t="69000" x="2017713" y="2265363"/>
          <p14:tracePt t="69003" x="2017713" y="2257425"/>
          <p14:tracePt t="69007" x="2009775" y="2257425"/>
          <p14:tracePt t="69013" x="2009775" y="2249488"/>
          <p14:tracePt t="69021" x="2001838" y="2249488"/>
          <p14:tracePt t="69025" x="2001838" y="2241550"/>
          <p14:tracePt t="69038" x="1993900" y="2241550"/>
          <p14:tracePt t="69039" x="1993900" y="2233613"/>
          <p14:tracePt t="69055" x="1985963" y="2224088"/>
          <p14:tracePt t="69079" x="1978025" y="2224088"/>
          <p14:tracePt t="69081" x="1978025" y="2216150"/>
          <p14:tracePt t="69281" x="1970088" y="2216150"/>
          <p14:tracePt t="69287" x="1962150" y="2216150"/>
          <p14:tracePt t="69291" x="1954213" y="2208213"/>
          <p14:tracePt t="69293" x="1946275" y="2208213"/>
          <p14:tracePt t="69295" x="1938338" y="2208213"/>
          <p14:tracePt t="69299" x="1930400" y="2200275"/>
          <p14:tracePt t="69304" x="1912938" y="2200275"/>
          <p14:tracePt t="69306" x="1905000" y="2200275"/>
          <p14:tracePt t="69307" x="1897063" y="2200275"/>
          <p14:tracePt t="69309" x="1897063" y="2192338"/>
          <p14:tracePt t="69311" x="1889125" y="2192338"/>
          <p14:tracePt t="69313" x="1881188" y="2192338"/>
          <p14:tracePt t="69315" x="1873250" y="2192338"/>
          <p14:tracePt t="69317" x="1865313" y="2184400"/>
          <p14:tracePt t="69320" x="1857375" y="2184400"/>
          <p14:tracePt t="69322" x="1849438" y="2184400"/>
          <p14:tracePt t="69324" x="1841500" y="2184400"/>
          <p14:tracePt t="69325" x="1833563" y="2176463"/>
          <p14:tracePt t="69327" x="1825625" y="2176463"/>
          <p14:tracePt t="69329" x="1817688" y="2176463"/>
          <p14:tracePt t="69331" x="1809750" y="2168525"/>
          <p14:tracePt t="69333" x="1801813" y="2168525"/>
          <p14:tracePt t="69336" x="1793875" y="2168525"/>
          <p14:tracePt t="69339" x="1785938" y="2160588"/>
          <p14:tracePt t="69341" x="1778000" y="2160588"/>
          <p14:tracePt t="69343" x="1770063" y="2160588"/>
          <p14:tracePt t="69345" x="1762125" y="2152650"/>
          <p14:tracePt t="69347" x="1754188" y="2152650"/>
          <p14:tracePt t="69349" x="1746250" y="2152650"/>
          <p14:tracePt t="69353" x="1738313" y="2144713"/>
          <p14:tracePt t="69356" x="1730375" y="2144713"/>
          <p14:tracePt t="69360" x="1714500" y="2144713"/>
          <p14:tracePt t="69363" x="1706563" y="2136775"/>
          <p14:tracePt t="69367" x="1698625" y="2136775"/>
          <p14:tracePt t="69372" x="1690688" y="2136775"/>
          <p14:tracePt t="69375" x="1682750" y="2136775"/>
          <p14:tracePt t="69377" x="1682750" y="2128838"/>
          <p14:tracePt t="69379" x="1674813" y="2128838"/>
          <p14:tracePt t="69386" x="1666875" y="2128838"/>
          <p14:tracePt t="69479" x="1666875" y="2136775"/>
          <p14:tracePt t="69497" x="1666875" y="2144713"/>
          <p14:tracePt t="69511" x="1666875" y="2152650"/>
          <p14:tracePt t="69521" x="1666875" y="2160588"/>
          <p14:tracePt t="69529" x="1666875" y="2168525"/>
          <p14:tracePt t="69536" x="1666875" y="2176463"/>
          <p14:tracePt t="69541" x="1666875" y="2184400"/>
          <p14:tracePt t="69547" x="1674813" y="2184400"/>
          <p14:tracePt t="69549" x="1674813" y="2192338"/>
          <p14:tracePt t="69557" x="1674813" y="2200275"/>
          <p14:tracePt t="69569" x="1674813" y="2208213"/>
          <p14:tracePt t="69572" x="1682750" y="2208213"/>
          <p14:tracePt t="69575" x="1682750" y="2216150"/>
          <p14:tracePt t="69583" x="1682750" y="2224088"/>
          <p14:tracePt t="69592" x="1682750" y="2233613"/>
          <p14:tracePt t="69597" x="1690688" y="2233613"/>
          <p14:tracePt t="69599" x="1690688" y="2241550"/>
          <p14:tracePt t="69607" x="1690688" y="2249488"/>
          <p14:tracePt t="69616" x="1690688" y="2257425"/>
          <p14:tracePt t="69621" x="1690688" y="2265363"/>
          <p14:tracePt t="69628" x="1690688" y="2273300"/>
          <p14:tracePt t="69629" x="1698625" y="2273300"/>
          <p14:tracePt t="69633" x="1698625" y="2281238"/>
          <p14:tracePt t="69639" x="1698625" y="2289175"/>
          <p14:tracePt t="69645" x="1698625" y="2297113"/>
          <p14:tracePt t="69647" x="1706563" y="2297113"/>
          <p14:tracePt t="69653" x="1706563" y="2305050"/>
          <p14:tracePt t="69656" x="1706563" y="2312988"/>
          <p14:tracePt t="69657" x="1714500" y="2312988"/>
          <p14:tracePt t="69659" x="1714500" y="2320925"/>
          <p14:tracePt t="69665" x="1722438" y="2328863"/>
          <p14:tracePt t="69672" x="1722438" y="2336800"/>
          <p14:tracePt t="69673" x="1730375" y="2336800"/>
          <p14:tracePt t="69677" x="1730375" y="2344738"/>
          <p14:tracePt t="69683" x="1738313" y="2352675"/>
          <p14:tracePt t="69689" x="1738313" y="2360613"/>
          <p14:tracePt t="69691" x="1746250" y="2360613"/>
          <p14:tracePt t="69695" x="1746250" y="2368550"/>
          <p14:tracePt t="69699" x="1754188" y="2368550"/>
          <p14:tracePt t="69703" x="1754188" y="2376488"/>
          <p14:tracePt t="69705" x="1762125" y="2376488"/>
          <p14:tracePt t="69707" x="1762125" y="2384425"/>
          <p14:tracePt t="69711" x="1770063" y="2384425"/>
          <p14:tracePt t="69714" x="1770063" y="2392363"/>
          <p14:tracePt t="69715" x="1778000" y="2392363"/>
          <p14:tracePt t="69717" x="1778000" y="2400300"/>
          <p14:tracePt t="69723" x="1785938" y="2408238"/>
          <p14:tracePt t="69727" x="1793875" y="2416175"/>
          <p14:tracePt t="69731" x="1793875" y="2424113"/>
          <p14:tracePt t="69733" x="1801813" y="2424113"/>
          <p14:tracePt t="69738" x="1809750" y="2432050"/>
          <p14:tracePt t="69743" x="1809750" y="2439988"/>
          <p14:tracePt t="69745" x="1817688" y="2439988"/>
          <p14:tracePt t="69753" x="1825625" y="2447925"/>
          <p14:tracePt t="69757" x="1833563" y="2455863"/>
          <p14:tracePt t="69763" x="1841500" y="2463800"/>
          <p14:tracePt t="69769" x="1849438" y="2471738"/>
          <p14:tracePt t="69773" x="1857375" y="2471738"/>
          <p14:tracePt t="69775" x="1857375" y="2479675"/>
          <p14:tracePt t="69779" x="1865313" y="2479675"/>
          <p14:tracePt t="69781" x="1865313" y="2487613"/>
          <p14:tracePt t="69786" x="1873250" y="2487613"/>
          <p14:tracePt t="69788" x="1873250" y="2495550"/>
          <p14:tracePt t="69791" x="1881188" y="2495550"/>
          <p14:tracePt t="69793" x="1881188" y="2503488"/>
          <p14:tracePt t="69799" x="1889125" y="2503488"/>
          <p14:tracePt t="69803" x="1889125" y="2511425"/>
          <p14:tracePt t="69807" x="1897063" y="2519363"/>
          <p14:tracePt t="69813" x="1905000" y="2527300"/>
          <p14:tracePt t="69819" x="1912938" y="2535238"/>
          <p14:tracePt t="69823" x="1912938" y="2543175"/>
          <p14:tracePt t="69825" x="1922463" y="2543175"/>
          <p14:tracePt t="69829" x="1922463" y="2551113"/>
          <p14:tracePt t="69831" x="1930400" y="2551113"/>
          <p14:tracePt t="69833" x="1930400" y="2559050"/>
          <p14:tracePt t="69839" x="1938338" y="2566988"/>
          <p14:tracePt t="69841" x="1946275" y="2576513"/>
          <p14:tracePt t="69845" x="1946275" y="2584450"/>
          <p14:tracePt t="69847" x="1954213" y="2584450"/>
          <p14:tracePt t="69849" x="1954213" y="2592388"/>
          <p14:tracePt t="69853" x="1962150" y="2592388"/>
          <p14:tracePt t="69856" x="1962150" y="2600325"/>
          <p14:tracePt t="69858" x="1970088" y="2600325"/>
          <p14:tracePt t="69859" x="1970088" y="2608263"/>
          <p14:tracePt t="69863" x="1978025" y="2616200"/>
          <p14:tracePt t="69867" x="1985963" y="2624138"/>
          <p14:tracePt t="69872" x="1993900" y="2624138"/>
          <p14:tracePt t="69876" x="2001838" y="2632075"/>
          <p14:tracePt t="69877" x="2001838" y="2640013"/>
          <p14:tracePt t="69881" x="2009775" y="2647950"/>
          <p14:tracePt t="69886" x="2017713" y="2647950"/>
          <p14:tracePt t="69889" x="2017713" y="2655888"/>
          <p14:tracePt t="69892" x="2025650" y="2663825"/>
          <p14:tracePt t="69893" x="2033588" y="2663825"/>
          <p14:tracePt t="69895" x="2033588" y="2671763"/>
          <p14:tracePt t="69897" x="2041525" y="2671763"/>
          <p14:tracePt t="69899" x="2041525" y="2679700"/>
          <p14:tracePt t="69903" x="2057400" y="2687638"/>
          <p14:tracePt t="69907" x="2065338" y="2695575"/>
          <p14:tracePt t="69909" x="2073275" y="2703513"/>
          <p14:tracePt t="69911" x="2081213" y="2703513"/>
          <p14:tracePt t="69913" x="2089150" y="2711450"/>
          <p14:tracePt t="69915" x="2089150" y="2719388"/>
          <p14:tracePt t="69917" x="2097088" y="2727325"/>
          <p14:tracePt t="69920" x="2105025" y="2727325"/>
          <p14:tracePt t="69926" x="2136775" y="2751138"/>
          <p14:tracePt t="69927" x="2144713" y="2751138"/>
          <p14:tracePt t="69929" x="2152650" y="2759075"/>
          <p14:tracePt t="69931" x="2160588" y="2767013"/>
          <p14:tracePt t="69933" x="2168525" y="2774950"/>
          <p14:tracePt t="69936" x="2184400" y="2782888"/>
          <p14:tracePt t="69941" x="2200275" y="2798763"/>
          <p14:tracePt t="69943" x="2224088" y="2806700"/>
          <p14:tracePt t="69945" x="2239963" y="2814638"/>
          <p14:tracePt t="69947" x="2247900" y="2822575"/>
          <p14:tracePt t="69949" x="2265363" y="2830513"/>
          <p14:tracePt t="69953" x="2289175" y="2846388"/>
          <p14:tracePt t="69958" x="2320925" y="2862263"/>
          <p14:tracePt t="69959" x="2328863" y="2862263"/>
          <p14:tracePt t="69961" x="2344738" y="2870200"/>
          <p14:tracePt t="69963" x="2360613" y="2878138"/>
          <p14:tracePt t="69965" x="2376488" y="2886075"/>
          <p14:tracePt t="69967" x="2392363" y="2886075"/>
          <p14:tracePt t="69970" x="2400300" y="2894013"/>
          <p14:tracePt t="69971" x="2416175" y="2901950"/>
          <p14:tracePt t="69975" x="2447925" y="2909888"/>
          <p14:tracePt t="69977" x="2463800" y="2919413"/>
          <p14:tracePt t="69979" x="2479675" y="2927350"/>
          <p14:tracePt t="69982" x="2495550" y="2927350"/>
          <p14:tracePt t="69984" x="2511425" y="2935288"/>
          <p14:tracePt t="69986" x="2527300" y="2943225"/>
          <p14:tracePt t="69992" x="2574925" y="2959100"/>
          <p14:tracePt t="69994" x="2590800" y="2967038"/>
          <p14:tracePt t="69995" x="2606675" y="2967038"/>
          <p14:tracePt t="69997" x="2624138" y="2974975"/>
          <p14:tracePt t="69999" x="2640013" y="2974975"/>
          <p14:tracePt t="70004" x="2671763" y="2982913"/>
          <p14:tracePt t="70005" x="2687638" y="2990850"/>
          <p14:tracePt t="70010" x="2719388" y="2998788"/>
          <p14:tracePt t="70011" x="2735263" y="3006725"/>
          <p14:tracePt t="70013" x="2751138" y="3006725"/>
          <p14:tracePt t="70015" x="2767013" y="3014663"/>
          <p14:tracePt t="70017" x="2782888" y="3014663"/>
          <p14:tracePt t="70019" x="2798763" y="3014663"/>
          <p14:tracePt t="70022" x="2822575" y="3022600"/>
          <p14:tracePt t="70023" x="2838450" y="3022600"/>
          <p14:tracePt t="70025" x="2854325" y="3030538"/>
          <p14:tracePt t="70027" x="2870200" y="3030538"/>
          <p14:tracePt t="70029" x="2886075" y="3030538"/>
          <p14:tracePt t="70031" x="2901950" y="3038475"/>
          <p14:tracePt t="70033" x="2917825" y="3038475"/>
          <p14:tracePt t="70035" x="2933700" y="3038475"/>
          <p14:tracePt t="70038" x="2957513" y="3046413"/>
          <p14:tracePt t="70039" x="2974975" y="3046413"/>
          <p14:tracePt t="70041" x="2990850" y="3054350"/>
          <p14:tracePt t="70043" x="3006725" y="3054350"/>
          <p14:tracePt t="70045" x="3030538" y="3054350"/>
          <p14:tracePt t="70047" x="3046413" y="3062288"/>
          <p14:tracePt t="70049" x="3062288" y="3062288"/>
          <p14:tracePt t="70052" x="3086100" y="3062288"/>
          <p14:tracePt t="70053" x="3101975" y="3070225"/>
          <p14:tracePt t="70055" x="3117850" y="3070225"/>
          <p14:tracePt t="70057" x="3133725" y="3070225"/>
          <p14:tracePt t="70059" x="3157538" y="3078163"/>
          <p14:tracePt t="70061" x="3173413" y="3078163"/>
          <p14:tracePt t="70063" x="3197225" y="3078163"/>
          <p14:tracePt t="70065" x="3213100" y="3078163"/>
          <p14:tracePt t="70067" x="3228975" y="3078163"/>
          <p14:tracePt t="70069" x="3244850" y="3086100"/>
          <p14:tracePt t="70071" x="3268663" y="3086100"/>
          <p14:tracePt t="70073" x="3284538" y="3086100"/>
          <p14:tracePt t="70075" x="3300413" y="3086100"/>
          <p14:tracePt t="70077" x="3325813" y="3086100"/>
          <p14:tracePt t="70078" x="3341688" y="3086100"/>
          <p14:tracePt t="70080" x="3357563" y="3086100"/>
          <p14:tracePt t="70082" x="3381375" y="3086100"/>
          <p14:tracePt t="70084" x="3397250" y="3086100"/>
          <p14:tracePt t="70086" x="3413125" y="3086100"/>
          <p14:tracePt t="70088" x="3429000" y="3086100"/>
          <p14:tracePt t="70090" x="3452813" y="3078163"/>
          <p14:tracePt t="70092" x="3468688" y="3078163"/>
          <p14:tracePt t="70094" x="3484563" y="3078163"/>
          <p14:tracePt t="70096" x="3500438" y="3078163"/>
          <p14:tracePt t="70098" x="3524250" y="3078163"/>
          <p14:tracePt t="70101" x="3540125" y="3078163"/>
          <p14:tracePt t="70102" x="3556000" y="3078163"/>
          <p14:tracePt t="70104" x="3571875" y="3070225"/>
          <p14:tracePt t="70106" x="3595688" y="3070225"/>
          <p14:tracePt t="70108" x="3611563" y="3070225"/>
          <p14:tracePt t="70111" x="3627438" y="3070225"/>
          <p14:tracePt t="70113" x="3643313" y="3070225"/>
          <p14:tracePt t="70115" x="3660775" y="3070225"/>
          <p14:tracePt t="70117" x="3676650" y="3062288"/>
          <p14:tracePt t="70119" x="3700463" y="3062288"/>
          <p14:tracePt t="70121" x="3716338" y="3062288"/>
          <p14:tracePt t="70123" x="3732213" y="3062288"/>
          <p14:tracePt t="70125" x="3748088" y="3062288"/>
          <p14:tracePt t="70127" x="3763963" y="3062288"/>
          <p14:tracePt t="70129" x="3779838" y="3062288"/>
          <p14:tracePt t="70131" x="3803650" y="3062288"/>
          <p14:tracePt t="70133" x="3819525" y="3062288"/>
          <p14:tracePt t="70135" x="3835400" y="3054350"/>
          <p14:tracePt t="70137" x="3851275" y="3054350"/>
          <p14:tracePt t="70139" x="3867150" y="3054350"/>
          <p14:tracePt t="70141" x="3883025" y="3054350"/>
          <p14:tracePt t="70143" x="3898900" y="3054350"/>
          <p14:tracePt t="70145" x="3914775" y="3054350"/>
          <p14:tracePt t="70147" x="3938588" y="3054350"/>
          <p14:tracePt t="70149" x="3954463" y="3054350"/>
          <p14:tracePt t="70152" x="3970338" y="3054350"/>
          <p14:tracePt t="70155" x="4011613" y="3046413"/>
          <p14:tracePt t="70157" x="4027488" y="3046413"/>
          <p14:tracePt t="70159" x="4043363" y="3046413"/>
          <p14:tracePt t="70161" x="4059238" y="3046413"/>
          <p14:tracePt t="70163" x="4075113" y="3046413"/>
          <p14:tracePt t="70165" x="4098925" y="3046413"/>
          <p14:tracePt t="70167" x="4114800" y="3046413"/>
          <p14:tracePt t="70169" x="4130675" y="3046413"/>
          <p14:tracePt t="70172" x="4154488" y="3046413"/>
          <p14:tracePt t="70173" x="4170363" y="3046413"/>
          <p14:tracePt t="70175" x="4186238" y="3046413"/>
          <p14:tracePt t="70177" x="4202113" y="3046413"/>
          <p14:tracePt t="70179" x="4217988" y="3046413"/>
          <p14:tracePt t="70181" x="4241800" y="3046413"/>
          <p14:tracePt t="70183" x="4257675" y="3046413"/>
          <p14:tracePt t="70185" x="4273550" y="3054350"/>
          <p14:tracePt t="70188" x="4289425" y="3054350"/>
          <p14:tracePt t="70189" x="4305300" y="3054350"/>
          <p14:tracePt t="70191" x="4329113" y="3054350"/>
          <p14:tracePt t="70193" x="4344988" y="3054350"/>
          <p14:tracePt t="70195" x="4362450" y="3054350"/>
          <p14:tracePt t="70197" x="4378325" y="3054350"/>
          <p14:tracePt t="70199" x="4394200" y="3054350"/>
          <p14:tracePt t="70202" x="4410075" y="3054350"/>
          <p14:tracePt t="70204" x="4425950" y="3054350"/>
          <p14:tracePt t="70205" x="4441825" y="3046413"/>
          <p14:tracePt t="70207" x="4457700" y="3046413"/>
          <p14:tracePt t="70209" x="4473575" y="3046413"/>
          <p14:tracePt t="70211" x="4489450" y="3046413"/>
          <p14:tracePt t="70213" x="4505325" y="3046413"/>
          <p14:tracePt t="70215" x="4521200" y="3046413"/>
          <p14:tracePt t="70217" x="4537075" y="3046413"/>
          <p14:tracePt t="70220" x="4552950" y="3046413"/>
          <p14:tracePt t="70221" x="4568825" y="3046413"/>
          <p14:tracePt t="70223" x="4584700" y="3046413"/>
          <p14:tracePt t="70225" x="4600575" y="3046413"/>
          <p14:tracePt t="70227" x="4616450" y="3046413"/>
          <p14:tracePt t="70229" x="4624388" y="3046413"/>
          <p14:tracePt t="70231" x="4640263" y="3046413"/>
          <p14:tracePt t="70233" x="4656138" y="3046413"/>
          <p14:tracePt t="70236" x="4672013" y="3046413"/>
          <p14:tracePt t="70237" x="4679950" y="3046413"/>
          <p14:tracePt t="70239" x="4695825" y="3038475"/>
          <p14:tracePt t="70241" x="4713288" y="3038475"/>
          <p14:tracePt t="70243" x="4729163" y="3038475"/>
          <p14:tracePt t="70245" x="4745038" y="3038475"/>
          <p14:tracePt t="70247" x="4752975" y="3038475"/>
          <p14:tracePt t="70249" x="4768850" y="3038475"/>
          <p14:tracePt t="70252" x="4784725" y="3038475"/>
          <p14:tracePt t="70254" x="4800600" y="3038475"/>
          <p14:tracePt t="70255" x="4808538" y="3038475"/>
          <p14:tracePt t="70257" x="4824413" y="3038475"/>
          <p14:tracePt t="70259" x="4840288" y="3038475"/>
          <p14:tracePt t="70261" x="4856163" y="3038475"/>
          <p14:tracePt t="70263" x="4864100" y="3038475"/>
          <p14:tracePt t="70265" x="4879975" y="3038475"/>
          <p14:tracePt t="70267" x="4895850" y="3038475"/>
          <p14:tracePt t="70269" x="4911725" y="3038475"/>
          <p14:tracePt t="70271" x="4919663" y="3038475"/>
          <p14:tracePt t="70273" x="4935538" y="3038475"/>
          <p14:tracePt t="70275" x="4951413" y="3038475"/>
          <p14:tracePt t="70277" x="4959350" y="3038475"/>
          <p14:tracePt t="70279" x="4975225" y="3038475"/>
          <p14:tracePt t="70281" x="4991100" y="3038475"/>
          <p14:tracePt t="70283" x="5006975" y="3038475"/>
          <p14:tracePt t="70286" x="5014913" y="3038475"/>
          <p14:tracePt t="70287" x="5030788" y="3038475"/>
          <p14:tracePt t="70289" x="5046663" y="3038475"/>
          <p14:tracePt t="70291" x="5064125" y="3038475"/>
          <p14:tracePt t="70293" x="5080000" y="3038475"/>
          <p14:tracePt t="70295" x="5095875" y="3038475"/>
          <p14:tracePt t="70297" x="5111750" y="3038475"/>
          <p14:tracePt t="70299" x="5127625" y="3038475"/>
          <p14:tracePt t="70302" x="5135563" y="3030538"/>
          <p14:tracePt t="70304" x="5151438" y="3030538"/>
          <p14:tracePt t="70305" x="5167313" y="3030538"/>
          <p14:tracePt t="70307" x="5183188" y="3030538"/>
          <p14:tracePt t="70309" x="5191125" y="3030538"/>
          <p14:tracePt t="70311" x="5207000" y="3030538"/>
          <p14:tracePt t="70313" x="5222875" y="3030538"/>
          <p14:tracePt t="70315" x="5238750" y="3030538"/>
          <p14:tracePt t="70317" x="5246688" y="3030538"/>
          <p14:tracePt t="70319" x="5262563" y="3022600"/>
          <p14:tracePt t="70321" x="5278438" y="3022600"/>
          <p14:tracePt t="70323" x="5286375" y="3022600"/>
          <p14:tracePt t="70325" x="5302250" y="3022600"/>
          <p14:tracePt t="70327" x="5318125" y="3022600"/>
          <p14:tracePt t="70329" x="5326063" y="3022600"/>
          <p14:tracePt t="70331" x="5341938" y="3022600"/>
          <p14:tracePt t="70333" x="5349875" y="3022600"/>
          <p14:tracePt t="70336" x="5365750" y="3022600"/>
          <p14:tracePt t="70337" x="5381625" y="3014663"/>
          <p14:tracePt t="70339" x="5389563" y="3014663"/>
          <p14:tracePt t="70341" x="5407025" y="3014663"/>
          <p14:tracePt t="70343" x="5414963" y="3014663"/>
          <p14:tracePt t="70345" x="5422900" y="3006725"/>
          <p14:tracePt t="70347" x="5438775" y="3006725"/>
          <p14:tracePt t="70349" x="5446713" y="3006725"/>
          <p14:tracePt t="70353" x="5470525" y="3006725"/>
          <p14:tracePt t="70355" x="5478463" y="2998788"/>
          <p14:tracePt t="70357" x="5486400" y="2998788"/>
          <p14:tracePt t="70359" x="5502275" y="2998788"/>
          <p14:tracePt t="70361" x="5510213" y="2998788"/>
          <p14:tracePt t="70363" x="5518150" y="2998788"/>
          <p14:tracePt t="70365" x="5526088" y="2990850"/>
          <p14:tracePt t="70367" x="5534025" y="2990850"/>
          <p14:tracePt t="70369" x="5541963" y="2990850"/>
          <p14:tracePt t="70371" x="5549900" y="2982913"/>
          <p14:tracePt t="70373" x="5557838" y="2982913"/>
          <p14:tracePt t="70375" x="5565775" y="2982913"/>
          <p14:tracePt t="70377" x="5573713" y="2974975"/>
          <p14:tracePt t="70379" x="5581650" y="2974975"/>
          <p14:tracePt t="70381" x="5589588" y="2967038"/>
          <p14:tracePt t="70383" x="5597525" y="2967038"/>
          <p14:tracePt t="70385" x="5605463" y="2967038"/>
          <p14:tracePt t="70388" x="5613400" y="2959100"/>
          <p14:tracePt t="70391" x="5621338" y="2951163"/>
          <p14:tracePt t="70393" x="5629275" y="2951163"/>
          <p14:tracePt t="70395" x="5637213" y="2943225"/>
          <p14:tracePt t="70399" x="5645150" y="2935288"/>
          <p14:tracePt t="70402" x="5653088" y="2935288"/>
          <p14:tracePt t="70404" x="5653088" y="2927350"/>
          <p14:tracePt t="70407" x="5661025" y="2919413"/>
          <p14:tracePt t="70409" x="5668963" y="2919413"/>
          <p14:tracePt t="70411" x="5668963" y="2909888"/>
          <p14:tracePt t="70413" x="5676900" y="2909888"/>
          <p14:tracePt t="70415" x="5684838" y="2901950"/>
          <p14:tracePt t="70419" x="5692775" y="2894013"/>
          <p14:tracePt t="70423" x="5700713" y="2886075"/>
          <p14:tracePt t="70427" x="5708650" y="2878138"/>
          <p14:tracePt t="70431" x="5716588" y="2878138"/>
          <p14:tracePt t="70433" x="5716588" y="2870200"/>
          <p14:tracePt t="70436" x="5724525" y="2870200"/>
          <p14:tracePt t="70439" x="5732463" y="2862263"/>
          <p14:tracePt t="70441" x="5732463" y="2854325"/>
          <p14:tracePt t="70445" x="5740400" y="2846388"/>
          <p14:tracePt t="70449" x="5749925" y="2838450"/>
          <p14:tracePt t="70453" x="5749925" y="2830513"/>
          <p14:tracePt t="70455" x="5757863" y="2830513"/>
          <p14:tracePt t="70457" x="5757863" y="2822575"/>
          <p14:tracePt t="70461" x="5765800" y="2814638"/>
          <p14:tracePt t="70463" x="5765800" y="2806700"/>
          <p14:tracePt t="70467" x="5773738" y="2798763"/>
          <p14:tracePt t="70472" x="5773738" y="2790825"/>
          <p14:tracePt t="70473" x="5781675" y="2782888"/>
          <p14:tracePt t="70477" x="5781675" y="2774950"/>
          <p14:tracePt t="70479" x="5789613" y="2767013"/>
          <p14:tracePt t="70481" x="5789613" y="2759075"/>
          <p14:tracePt t="70485" x="5797550" y="2751138"/>
          <p14:tracePt t="70488" x="5797550" y="2743200"/>
          <p14:tracePt t="70489" x="5797550" y="2735263"/>
          <p14:tracePt t="70491" x="5805488" y="2727325"/>
          <p14:tracePt t="70495" x="5805488" y="2719388"/>
          <p14:tracePt t="70498" x="5813425" y="2711450"/>
          <p14:tracePt t="70499" x="5813425" y="2703513"/>
          <p14:tracePt t="70502" x="5813425" y="2695575"/>
          <p14:tracePt t="70505" x="5821363" y="2687638"/>
          <p14:tracePt t="70507" x="5821363" y="2679700"/>
          <p14:tracePt t="70509" x="5821363" y="2671763"/>
          <p14:tracePt t="70513" x="5821363" y="2663825"/>
          <p14:tracePt t="70515" x="5821363" y="2655888"/>
          <p14:tracePt t="70519" x="5821363" y="2647950"/>
          <p14:tracePt t="70521" x="5821363" y="2640013"/>
          <p14:tracePt t="70524" x="5829300" y="2640013"/>
          <p14:tracePt t="70525" x="5829300" y="2632075"/>
          <p14:tracePt t="70529" x="5829300" y="2624138"/>
          <p14:tracePt t="70531" x="5829300" y="2616200"/>
          <p14:tracePt t="70535" x="5829300" y="2608263"/>
          <p14:tracePt t="70537" x="5829300" y="2600325"/>
          <p14:tracePt t="70541" x="5829300" y="2592388"/>
          <p14:tracePt t="70545" x="5829300" y="2584450"/>
          <p14:tracePt t="70547" x="5829300" y="2576513"/>
          <p14:tracePt t="70552" x="5829300" y="2566988"/>
          <p14:tracePt t="70554" x="5821363" y="2559050"/>
          <p14:tracePt t="70557" x="5821363" y="2551113"/>
          <p14:tracePt t="70559" x="5821363" y="2543175"/>
          <p14:tracePt t="70563" x="5813425" y="2535238"/>
          <p14:tracePt t="70565" x="5813425" y="2527300"/>
          <p14:tracePt t="70567" x="5813425" y="2519363"/>
          <p14:tracePt t="70569" x="5805488" y="2519363"/>
          <p14:tracePt t="70571" x="5805488" y="2511425"/>
          <p14:tracePt t="70573" x="5797550" y="2503488"/>
          <p14:tracePt t="70575" x="5797550" y="2495550"/>
          <p14:tracePt t="70577" x="5789613" y="2487613"/>
          <p14:tracePt t="70579" x="5781675" y="2487613"/>
          <p14:tracePt t="70581" x="5781675" y="2479675"/>
          <p14:tracePt t="70583" x="5773738" y="2471738"/>
          <p14:tracePt t="70586" x="5765800" y="2463800"/>
          <p14:tracePt t="70589" x="5757863" y="2455863"/>
          <p14:tracePt t="70591" x="5749925" y="2447925"/>
          <p14:tracePt t="70593" x="5740400" y="2447925"/>
          <p14:tracePt t="70595" x="5740400" y="2439988"/>
          <p14:tracePt t="70597" x="5732463" y="2432050"/>
          <p14:tracePt t="70599" x="5724525" y="2424113"/>
          <p14:tracePt t="70602" x="5716588" y="2424113"/>
          <p14:tracePt t="70603" x="5708650" y="2416175"/>
          <p14:tracePt t="70605" x="5700713" y="2408238"/>
          <p14:tracePt t="70607" x="5692775" y="2408238"/>
          <p14:tracePt t="70609" x="5684838" y="2400300"/>
          <p14:tracePt t="70611" x="5676900" y="2400300"/>
          <p14:tracePt t="70613" x="5668963" y="2392363"/>
          <p14:tracePt t="70615" x="5653088" y="2384425"/>
          <p14:tracePt t="70617" x="5645150" y="2384425"/>
          <p14:tracePt t="70619" x="5637213" y="2376488"/>
          <p14:tracePt t="70621" x="5629275" y="2376488"/>
          <p14:tracePt t="70626" x="5605463" y="2368550"/>
          <p14:tracePt t="70627" x="5597525" y="2360613"/>
          <p14:tracePt t="70629" x="5589588" y="2352675"/>
          <p14:tracePt t="70631" x="5573713" y="2352675"/>
          <p14:tracePt t="70633" x="5565775" y="2344738"/>
          <p14:tracePt t="70636" x="5557838" y="2336800"/>
          <p14:tracePt t="70637" x="5541963" y="2336800"/>
          <p14:tracePt t="70642" x="5526088" y="2328863"/>
          <p14:tracePt t="70643" x="5510213" y="2320925"/>
          <p14:tracePt t="70645" x="5502275" y="2312988"/>
          <p14:tracePt t="70647" x="5486400" y="2312988"/>
          <p14:tracePt t="70649" x="5478463" y="2305050"/>
          <p14:tracePt t="70652" x="5462588" y="2297113"/>
          <p14:tracePt t="70655" x="5438775" y="2289175"/>
          <p14:tracePt t="70657" x="5422900" y="2289175"/>
          <p14:tracePt t="70659" x="5414963" y="2281238"/>
          <p14:tracePt t="70661" x="5397500" y="2281238"/>
          <p14:tracePt t="70663" x="5381625" y="2273300"/>
          <p14:tracePt t="70665" x="5365750" y="2265363"/>
          <p14:tracePt t="70667" x="5357813" y="2265363"/>
          <p14:tracePt t="70669" x="5341938" y="2257425"/>
          <p14:tracePt t="70674" x="5318125" y="2257425"/>
          <p14:tracePt t="70675" x="5302250" y="2249488"/>
          <p14:tracePt t="70677" x="5286375" y="2249488"/>
          <p14:tracePt t="70679" x="5270500" y="2241550"/>
          <p14:tracePt t="70681" x="5262563" y="2241550"/>
          <p14:tracePt t="70683" x="5246688" y="2241550"/>
          <p14:tracePt t="70685" x="5230813" y="2233613"/>
          <p14:tracePt t="70688" x="5214938" y="2233613"/>
          <p14:tracePt t="70690" x="5199063" y="2224088"/>
          <p14:tracePt t="70691" x="5191125" y="2224088"/>
          <p14:tracePt t="70693" x="5175250" y="2224088"/>
          <p14:tracePt t="70695" x="5159375" y="2216150"/>
          <p14:tracePt t="70697" x="5143500" y="2216150"/>
          <p14:tracePt t="70699" x="5127625" y="2216150"/>
          <p14:tracePt t="70702" x="5111750" y="2208213"/>
          <p14:tracePt t="70703" x="5103813" y="2208213"/>
          <p14:tracePt t="70705" x="5087938" y="2200275"/>
          <p14:tracePt t="70707" x="5072063" y="2200275"/>
          <p14:tracePt t="70709" x="5056188" y="2200275"/>
          <p14:tracePt t="70711" x="5038725" y="2192338"/>
          <p14:tracePt t="70713" x="5022850" y="2192338"/>
          <p14:tracePt t="70715" x="5006975" y="2192338"/>
          <p14:tracePt t="70717" x="4999038" y="2192338"/>
          <p14:tracePt t="70719" x="4983163" y="2184400"/>
          <p14:tracePt t="70722" x="4967288" y="2184400"/>
          <p14:tracePt t="70723" x="4951413" y="2184400"/>
          <p14:tracePt t="70725" x="4943475" y="2176463"/>
          <p14:tracePt t="70727" x="4927600" y="2176463"/>
          <p14:tracePt t="70729" x="4911725" y="2176463"/>
          <p14:tracePt t="70731" x="4903788" y="2176463"/>
          <p14:tracePt t="70733" x="4887913" y="2168525"/>
          <p14:tracePt t="70735" x="4872038" y="2168525"/>
          <p14:tracePt t="70738" x="4856163" y="2168525"/>
          <p14:tracePt t="70739" x="4848225" y="2168525"/>
          <p14:tracePt t="70741" x="4832350" y="2168525"/>
          <p14:tracePt t="70743" x="4824413" y="2160588"/>
          <p14:tracePt t="70745" x="4808538" y="2160588"/>
          <p14:tracePt t="70747" x="4800600" y="2160588"/>
          <p14:tracePt t="70749" x="4784725" y="2160588"/>
          <p14:tracePt t="70752" x="4768850" y="2160588"/>
          <p14:tracePt t="70754" x="4760913" y="2160588"/>
          <p14:tracePt t="70755" x="4745038" y="2152650"/>
          <p14:tracePt t="70757" x="4737100" y="2152650"/>
          <p14:tracePt t="70759" x="4721225" y="2152650"/>
          <p14:tracePt t="70761" x="4713288" y="2152650"/>
          <p14:tracePt t="70763" x="4695825" y="2152650"/>
          <p14:tracePt t="70765" x="4687888" y="2144713"/>
          <p14:tracePt t="70767" x="4672013" y="2144713"/>
          <p14:tracePt t="70769" x="4664075" y="2144713"/>
          <p14:tracePt t="70771" x="4648200" y="2144713"/>
          <p14:tracePt t="70773" x="4640263" y="2144713"/>
          <p14:tracePt t="70775" x="4624388" y="2144713"/>
          <p14:tracePt t="70777" x="4616450" y="2144713"/>
          <p14:tracePt t="70779" x="4600575" y="2144713"/>
          <p14:tracePt t="70781" x="4592638" y="2144713"/>
          <p14:tracePt t="70783" x="4576763" y="2136775"/>
          <p14:tracePt t="70786" x="4568825" y="2136775"/>
          <p14:tracePt t="70788" x="4552950" y="2136775"/>
          <p14:tracePt t="70789" x="4545013" y="2136775"/>
          <p14:tracePt t="70791" x="4529138" y="2136775"/>
          <p14:tracePt t="70793" x="4521200" y="2136775"/>
          <p14:tracePt t="70795" x="4513263" y="2128838"/>
          <p14:tracePt t="70797" x="4497388" y="2128838"/>
          <p14:tracePt t="70799" x="4489450" y="2128838"/>
          <p14:tracePt t="70802" x="4481513" y="2128838"/>
          <p14:tracePt t="70804" x="4465638" y="2128838"/>
          <p14:tracePt t="70805" x="4457700" y="2128838"/>
          <p14:tracePt t="70807" x="4441825" y="2128838"/>
          <p14:tracePt t="70809" x="4433888" y="2128838"/>
          <p14:tracePt t="70811" x="4425950" y="2128838"/>
          <p14:tracePt t="70813" x="4410075" y="2128838"/>
          <p14:tracePt t="70815" x="4402138" y="2128838"/>
          <p14:tracePt t="70817" x="4386263" y="2128838"/>
          <p14:tracePt t="70819" x="4378325" y="2128838"/>
          <p14:tracePt t="70821" x="4370388" y="2128838"/>
          <p14:tracePt t="70823" x="4352925" y="2120900"/>
          <p14:tracePt t="70825" x="4344988" y="2120900"/>
          <p14:tracePt t="70827" x="4337050" y="2120900"/>
          <p14:tracePt t="70829" x="4321175" y="2120900"/>
          <p14:tracePt t="70831" x="4313238" y="2120900"/>
          <p14:tracePt t="70833" x="4297363" y="2120900"/>
          <p14:tracePt t="70836" x="4289425" y="2120900"/>
          <p14:tracePt t="70837" x="4273550" y="2120900"/>
          <p14:tracePt t="70839" x="4265613" y="2120900"/>
          <p14:tracePt t="70841" x="4249738" y="2120900"/>
          <p14:tracePt t="70843" x="4241800" y="2120900"/>
          <p14:tracePt t="70845" x="4233863" y="2120900"/>
          <p14:tracePt t="70847" x="4217988" y="2120900"/>
          <p14:tracePt t="70849" x="4210050" y="2120900"/>
          <p14:tracePt t="70852" x="4194175" y="2120900"/>
          <p14:tracePt t="70854" x="4186238" y="2120900"/>
          <p14:tracePt t="70855" x="4170363" y="2120900"/>
          <p14:tracePt t="70857" x="4162425" y="2120900"/>
          <p14:tracePt t="70859" x="4146550" y="2120900"/>
          <p14:tracePt t="70861" x="4138613" y="2120900"/>
          <p14:tracePt t="70863" x="4122738" y="2120900"/>
          <p14:tracePt t="70865" x="4114800" y="2120900"/>
          <p14:tracePt t="70867" x="4098925" y="2120900"/>
          <p14:tracePt t="70869" x="4090988" y="2120900"/>
          <p14:tracePt t="70871" x="4075113" y="2120900"/>
          <p14:tracePt t="70873" x="4067175" y="2120900"/>
          <p14:tracePt t="70875" x="4051300" y="2120900"/>
          <p14:tracePt t="70877" x="4035425" y="2120900"/>
          <p14:tracePt t="70879" x="4019550" y="2120900"/>
          <p14:tracePt t="70881" x="4011613" y="2120900"/>
          <p14:tracePt t="70883" x="3994150" y="2120900"/>
          <p14:tracePt t="70886" x="3978275" y="2120900"/>
          <p14:tracePt t="70887" x="3970338" y="2120900"/>
          <p14:tracePt t="70889" x="3954463" y="2120900"/>
          <p14:tracePt t="70891" x="3938588" y="2120900"/>
          <p14:tracePt t="70893" x="3930650" y="2120900"/>
          <p14:tracePt t="70895" x="3914775" y="2120900"/>
          <p14:tracePt t="70897" x="3898900" y="2120900"/>
          <p14:tracePt t="70899" x="3883025" y="2120900"/>
          <p14:tracePt t="70903" x="3859213" y="2120900"/>
          <p14:tracePt t="70905" x="3843338" y="2120900"/>
          <p14:tracePt t="70907" x="3835400" y="2120900"/>
          <p14:tracePt t="70909" x="3819525" y="2128838"/>
          <p14:tracePt t="70911" x="3811588" y="2128838"/>
          <p14:tracePt t="70913" x="3795713" y="2128838"/>
          <p14:tracePt t="70915" x="3787775" y="2128838"/>
          <p14:tracePt t="70917" x="3771900" y="2128838"/>
          <p14:tracePt t="70919" x="3763963" y="2128838"/>
          <p14:tracePt t="70922" x="3756025" y="2128838"/>
          <p14:tracePt t="70923" x="3740150" y="2128838"/>
          <p14:tracePt t="70925" x="3732213" y="2128838"/>
          <p14:tracePt t="70927" x="3724275" y="2128838"/>
          <p14:tracePt t="70929" x="3708400" y="2136775"/>
          <p14:tracePt t="70931" x="3700463" y="2136775"/>
          <p14:tracePt t="70933" x="3692525" y="2136775"/>
          <p14:tracePt t="70936" x="3676650" y="2136775"/>
          <p14:tracePt t="70938" x="3668713" y="2136775"/>
          <p14:tracePt t="70939" x="3651250" y="2136775"/>
          <p14:tracePt t="70941" x="3643313" y="2144713"/>
          <p14:tracePt t="70943" x="3635375" y="2144713"/>
          <p14:tracePt t="70945" x="3627438" y="2144713"/>
          <p14:tracePt t="70947" x="3611563" y="2144713"/>
          <p14:tracePt t="70949" x="3603625" y="2144713"/>
          <p14:tracePt t="70952" x="3595688" y="2152650"/>
          <p14:tracePt t="70954" x="3579813" y="2152650"/>
          <p14:tracePt t="70955" x="3571875" y="2152650"/>
          <p14:tracePt t="70957" x="3563938" y="2152650"/>
          <p14:tracePt t="70959" x="3548063" y="2152650"/>
          <p14:tracePt t="70961" x="3540125" y="2152650"/>
          <p14:tracePt t="70963" x="3532188" y="2160588"/>
          <p14:tracePt t="70965" x="3516313" y="2160588"/>
          <p14:tracePt t="70967" x="3508375" y="2160588"/>
          <p14:tracePt t="70969" x="3500438" y="2160588"/>
          <p14:tracePt t="70971" x="3492500" y="2160588"/>
          <p14:tracePt t="70973" x="3476625" y="2168525"/>
          <p14:tracePt t="70975" x="3468688" y="2168525"/>
          <p14:tracePt t="70977" x="3460750" y="2168525"/>
          <p14:tracePt t="70988" x="3413125" y="2176463"/>
          <p14:tracePt t="70989" x="3405188" y="2176463"/>
          <p14:tracePt t="70991" x="3397250" y="2176463"/>
          <p14:tracePt t="70993" x="3389313" y="2176463"/>
          <p14:tracePt t="70995" x="3373438" y="2176463"/>
          <p14:tracePt t="70997" x="3365500" y="2184400"/>
          <p14:tracePt t="70999" x="3357563" y="2184400"/>
          <p14:tracePt t="71002" x="3349625" y="2184400"/>
          <p14:tracePt t="71004" x="3341688" y="2184400"/>
          <p14:tracePt t="71005" x="3333750" y="2192338"/>
          <p14:tracePt t="71007" x="3325813" y="2192338"/>
          <p14:tracePt t="71009" x="3317875" y="2192338"/>
          <p14:tracePt t="71011" x="3308350" y="2192338"/>
          <p14:tracePt t="71014" x="3300413" y="2192338"/>
          <p14:tracePt t="71015" x="3292475" y="2200275"/>
          <p14:tracePt t="71017" x="3284538" y="2200275"/>
          <p14:tracePt t="71019" x="3276600" y="2200275"/>
          <p14:tracePt t="71021" x="3268663" y="2200275"/>
          <p14:tracePt t="71023" x="3260725" y="2200275"/>
          <p14:tracePt t="71025" x="3252788" y="2200275"/>
          <p14:tracePt t="71027" x="3244850" y="2208213"/>
          <p14:tracePt t="71029" x="3236913" y="2208213"/>
          <p14:tracePt t="71031" x="3228975" y="2208213"/>
          <p14:tracePt t="71033" x="3221038" y="2208213"/>
          <p14:tracePt t="71035" x="3213100" y="2208213"/>
          <p14:tracePt t="71038" x="3205163" y="2208213"/>
          <p14:tracePt t="71041" x="3197225" y="2208213"/>
          <p14:tracePt t="71043" x="3189288" y="2208213"/>
          <p14:tracePt t="71045" x="3181350" y="2208213"/>
          <p14:tracePt t="71047" x="3173413" y="2216150"/>
          <p14:tracePt t="71052" x="3165475" y="2216150"/>
          <p14:tracePt t="71054" x="3157538" y="2216150"/>
          <p14:tracePt t="71055" x="3149600" y="2216150"/>
          <p14:tracePt t="71059" x="3141663" y="2216150"/>
          <p14:tracePt t="71061" x="3133725" y="2216150"/>
          <p14:tracePt t="71065" x="3125788" y="2216150"/>
          <p14:tracePt t="71067" x="3117850" y="2216150"/>
          <p14:tracePt t="71071" x="3109913" y="2216150"/>
          <p14:tracePt t="71075" x="3101975" y="2216150"/>
          <p14:tracePt t="71077" x="3094038" y="2216150"/>
          <p14:tracePt t="71081" x="3086100" y="2216150"/>
          <p14:tracePt t="71086" x="3078163" y="2216150"/>
          <p14:tracePt t="71089" x="3070225" y="2216150"/>
          <p14:tracePt t="71093" x="3062288" y="2216150"/>
          <p14:tracePt t="71097" x="3054350" y="2216150"/>
          <p14:tracePt t="71102" x="3046413" y="2224088"/>
          <p14:tracePt t="71105" x="3038475" y="2224088"/>
          <p14:tracePt t="71109" x="3030538" y="2224088"/>
          <p14:tracePt t="71113" x="3022600" y="2224088"/>
          <p14:tracePt t="71117" x="3014663" y="2224088"/>
          <p14:tracePt t="71121" x="3006725" y="2224088"/>
          <p14:tracePt t="71125" x="2998788" y="2224088"/>
          <p14:tracePt t="71129" x="2990850" y="2224088"/>
          <p14:tracePt t="71131" x="2990850" y="2233613"/>
          <p14:tracePt t="71133" x="2982913" y="2233613"/>
          <p14:tracePt t="71137" x="2974975" y="2233613"/>
          <p14:tracePt t="71141" x="2967038" y="2233613"/>
          <p14:tracePt t="71145" x="2957513" y="2233613"/>
          <p14:tracePt t="71147" x="2949575" y="2233613"/>
          <p14:tracePt t="71149" x="2949575" y="2241550"/>
          <p14:tracePt t="71152" x="2941638" y="2241550"/>
          <p14:tracePt t="71155" x="2933700" y="2241550"/>
          <p14:tracePt t="71157" x="2925763" y="2241550"/>
          <p14:tracePt t="71161" x="2917825" y="2241550"/>
          <p14:tracePt t="71163" x="2909888" y="2241550"/>
          <p14:tracePt t="71165" x="2909888" y="2249488"/>
          <p14:tracePt t="71167" x="2901950" y="2249488"/>
          <p14:tracePt t="71169" x="2894013" y="2249488"/>
          <p14:tracePt t="71173" x="2886075" y="2249488"/>
          <p14:tracePt t="71175" x="2878138" y="2249488"/>
          <p14:tracePt t="71179" x="2870200" y="2249488"/>
          <p14:tracePt t="71181" x="2862263" y="2257425"/>
          <p14:tracePt t="71186" x="2854325" y="2257425"/>
          <p14:tracePt t="71188" x="2846388" y="2257425"/>
          <p14:tracePt t="71191" x="2838450" y="2257425"/>
          <p14:tracePt t="71193" x="2830513" y="2257425"/>
          <p14:tracePt t="71197" x="2822575" y="2257425"/>
          <p14:tracePt t="71199" x="2814638" y="2257425"/>
          <p14:tracePt t="71203" x="2806700" y="2257425"/>
          <p14:tracePt t="71205" x="2798763" y="2257425"/>
          <p14:tracePt t="71207" x="2790825" y="2257425"/>
          <p14:tracePt t="71211" x="2782888" y="2265363"/>
          <p14:tracePt t="71213" x="2774950" y="2265363"/>
          <p14:tracePt t="71217" x="2767013" y="2265363"/>
          <p14:tracePt t="71219" x="2759075" y="2265363"/>
          <p14:tracePt t="71223" x="2751138" y="2265363"/>
          <p14:tracePt t="71225" x="2743200" y="2265363"/>
          <p14:tracePt t="71229" x="2735263" y="2273300"/>
          <p14:tracePt t="71233" x="2727325" y="2273300"/>
          <p14:tracePt t="71236" x="2719388" y="2273300"/>
          <p14:tracePt t="71239" x="2711450" y="2273300"/>
          <p14:tracePt t="71243" x="2703513" y="2281238"/>
          <p14:tracePt t="71247" x="2695575" y="2281238"/>
          <p14:tracePt t="71252" x="2687638" y="2281238"/>
          <p14:tracePt t="71255" x="2679700" y="2281238"/>
          <p14:tracePt t="71257" x="2671763" y="2281238"/>
          <p14:tracePt t="71259" x="2671763" y="2289175"/>
          <p14:tracePt t="71263" x="2663825" y="2289175"/>
          <p14:tracePt t="71267" x="2655888" y="2289175"/>
          <p14:tracePt t="71271" x="2647950" y="2289175"/>
          <p14:tracePt t="71275" x="2640013" y="2289175"/>
          <p14:tracePt t="71277" x="2640013" y="2297113"/>
          <p14:tracePt t="71279" x="2632075" y="2297113"/>
          <p14:tracePt t="71283" x="2624138" y="2297113"/>
          <p14:tracePt t="71287" x="2616200" y="2297113"/>
          <p14:tracePt t="71291" x="2606675" y="2297113"/>
          <p14:tracePt t="71295" x="2598738" y="2305050"/>
          <p14:tracePt t="71297" x="2590800" y="2305050"/>
          <p14:tracePt t="71302" x="2582863" y="2305050"/>
          <p14:tracePt t="71305" x="2574925" y="2305050"/>
          <p14:tracePt t="71309" x="2566988" y="2305050"/>
          <p14:tracePt t="71313" x="2559050" y="2305050"/>
          <p14:tracePt t="71317" x="2551113" y="2312988"/>
          <p14:tracePt t="71321" x="2543175" y="2312988"/>
          <p14:tracePt t="71325" x="2535238" y="2312988"/>
          <p14:tracePt t="71331" x="2527300" y="2312988"/>
          <p14:tracePt t="71335" x="2519363" y="2312988"/>
          <p14:tracePt t="71341" x="2511425" y="2312988"/>
          <p14:tracePt t="71345" x="2503488" y="2312988"/>
          <p14:tracePt t="71352" x="2495550" y="2312988"/>
          <p14:tracePt t="71355" x="2487613" y="2312988"/>
          <p14:tracePt t="71357" x="2487613" y="2320925"/>
          <p14:tracePt t="71361" x="2479675" y="2320925"/>
          <p14:tracePt t="71365" x="2471738" y="2320925"/>
          <p14:tracePt t="71371" x="2463800" y="2320925"/>
          <p14:tracePt t="71375" x="2455863" y="2320925"/>
          <p14:tracePt t="71379" x="2447925" y="2320925"/>
          <p14:tracePt t="71383" x="2439988" y="2320925"/>
          <p14:tracePt t="71389" x="2432050" y="2320925"/>
          <p14:tracePt t="71393" x="2424113" y="2320925"/>
          <p14:tracePt t="71399" x="2416175" y="2320925"/>
          <p14:tracePt t="71403" x="2408238" y="2320925"/>
          <p14:tracePt t="71405" x="2408238" y="2328863"/>
          <p14:tracePt t="71409" x="2400300" y="2328863"/>
          <p14:tracePt t="71415" x="2392363" y="2328863"/>
          <p14:tracePt t="71421" x="2384425" y="2328863"/>
          <p14:tracePt t="71425" x="2376488" y="2328863"/>
          <p14:tracePt t="71431" x="2368550" y="2328863"/>
          <p14:tracePt t="71437" x="2360613" y="2328863"/>
          <p14:tracePt t="71443" x="2352675" y="2328863"/>
          <p14:tracePt t="71449" x="2344738" y="2336800"/>
          <p14:tracePt t="71457" x="2336800" y="2336800"/>
          <p14:tracePt t="71465" x="2328863" y="2336800"/>
          <p14:tracePt t="71473" x="2320925" y="2336800"/>
          <p14:tracePt t="71481" x="2312988" y="2336800"/>
          <p14:tracePt t="71487" x="2312988" y="2344738"/>
          <p14:tracePt t="71489" x="2305050" y="2344738"/>
          <p14:tracePt t="71499" x="2297113" y="2344738"/>
          <p14:tracePt t="71507" x="2289175" y="2344738"/>
          <p14:tracePt t="71509" x="2289175" y="2352675"/>
          <p14:tracePt t="71515" x="2281238" y="2352675"/>
          <p14:tracePt t="71521" x="2281238" y="2360613"/>
          <p14:tracePt t="71523" x="2273300" y="2360613"/>
          <p14:tracePt t="71530" x="2265363" y="2360613"/>
          <p14:tracePt t="71533" x="2265363" y="2368550"/>
          <p14:tracePt t="71537" x="2255838" y="2368550"/>
          <p14:tracePt t="71545" x="2247900" y="2376488"/>
          <p14:tracePt t="71560" x="2239963" y="2376488"/>
          <p14:tracePt t="71562" x="2239963" y="2384425"/>
          <p14:tracePt t="71573" x="2232025" y="2392363"/>
          <p14:tracePt t="71587" x="2224088" y="2400300"/>
          <p14:tracePt t="71607" x="2216150" y="2400300"/>
          <p14:tracePt t="71609" x="2216150" y="2408238"/>
          <p14:tracePt t="71635" x="2208213" y="2408238"/>
          <p14:tracePt t="71641" x="2208213" y="2416175"/>
          <p14:tracePt t="71657" x="2200275" y="2416175"/>
          <p14:tracePt t="71671" x="2200275" y="2424113"/>
          <p14:tracePt t="71677" x="2192338" y="2424113"/>
          <p14:tracePt t="71695" x="2192338" y="2432050"/>
          <p14:tracePt t="71699" x="2184400" y="2432050"/>
          <p14:tracePt t="71713" x="2184400" y="2439988"/>
          <p14:tracePt t="71725" x="2176463" y="2439988"/>
          <p14:tracePt t="71727" x="2176463" y="2447925"/>
          <p14:tracePt t="71739" x="2176463" y="2455863"/>
          <p14:tracePt t="71747" x="2176463" y="2463800"/>
          <p14:tracePt t="71749" x="2168525" y="2463800"/>
          <p14:tracePt t="71757" x="2168525" y="2471738"/>
          <p14:tracePt t="71765" x="2168525" y="2479675"/>
          <p14:tracePt t="71767" x="2160588" y="2479675"/>
          <p14:tracePt t="71773" x="2160588" y="2487613"/>
          <p14:tracePt t="71781" x="2160588" y="2495550"/>
          <p14:tracePt t="71783" x="2152650" y="2495550"/>
          <p14:tracePt t="71788" x="2152650" y="2503488"/>
          <p14:tracePt t="71795" x="2152650" y="2511425"/>
          <p14:tracePt t="71799" x="2144713" y="2511425"/>
          <p14:tracePt t="71803" x="2144713" y="2519363"/>
          <p14:tracePt t="71809" x="2144713" y="2527300"/>
          <p14:tracePt t="71815" x="2136775" y="2535238"/>
          <p14:tracePt t="71823" x="2136775" y="2543175"/>
          <p14:tracePt t="71829" x="2128838" y="2551113"/>
          <p14:tracePt t="71836" x="2128838" y="2559050"/>
          <p14:tracePt t="71842" x="2128838" y="2566988"/>
          <p14:tracePt t="71844" x="2120900" y="2566988"/>
          <p14:tracePt t="71847" x="2120900" y="2576513"/>
          <p14:tracePt t="71854" x="2112963" y="2584450"/>
          <p14:tracePt t="71857" x="2112963" y="2592388"/>
          <p14:tracePt t="71861" x="2112963" y="2600325"/>
          <p14:tracePt t="71863" x="2105025" y="2600325"/>
          <p14:tracePt t="71867" x="2105025" y="2608263"/>
          <p14:tracePt t="71872" x="2105025" y="2616200"/>
          <p14:tracePt t="71874" x="2097088" y="2616200"/>
          <p14:tracePt t="71877" x="2097088" y="2624138"/>
          <p14:tracePt t="71881" x="2097088" y="2632075"/>
          <p14:tracePt t="71883" x="2089150" y="2632075"/>
          <p14:tracePt t="71888" x="2089150" y="2640013"/>
          <p14:tracePt t="71893" x="2089150" y="2647950"/>
          <p14:tracePt t="71899" x="2081213" y="2655888"/>
          <p14:tracePt t="71908" x="2081213" y="2663825"/>
          <p14:tracePt t="71917" x="2081213" y="2671763"/>
          <p14:tracePt t="71933" x="2081213" y="2679700"/>
          <p14:tracePt t="71959" x="2081213" y="2687638"/>
          <p14:tracePt t="72989" x="2073275" y="2687638"/>
          <p14:tracePt t="73209" x="2065338" y="2687638"/>
          <p14:tracePt t="75666" x="2057400" y="2687638"/>
          <p14:tracePt t="75673" x="2057400" y="2679700"/>
          <p14:tracePt t="75679" x="2049463" y="2679700"/>
          <p14:tracePt t="75689" x="2041525" y="2679700"/>
          <p14:tracePt t="75872" x="2049463" y="2679700"/>
          <p14:tracePt t="75874" x="2049463" y="2671763"/>
          <p14:tracePt t="75877" x="2057400" y="2671763"/>
          <p14:tracePt t="75879" x="2057400" y="2663825"/>
          <p14:tracePt t="75881" x="2065338" y="2663825"/>
          <p14:tracePt t="75887" x="2065338" y="2655888"/>
          <p14:tracePt t="75973" x="2057400" y="2655888"/>
          <p14:tracePt t="75985" x="2049463" y="2655888"/>
          <p14:tracePt t="76045" x="2041525" y="2647950"/>
          <p14:tracePt t="76050" x="2033588" y="2647950"/>
          <p14:tracePt t="76054" x="2025650" y="2647950"/>
          <p14:tracePt t="76056" x="2017713" y="2647950"/>
          <p14:tracePt t="76057" x="2017713" y="2640013"/>
          <p14:tracePt t="76059" x="2009775" y="2640013"/>
          <p14:tracePt t="76061" x="2001838" y="2640013"/>
          <p14:tracePt t="76063" x="1993900" y="2640013"/>
          <p14:tracePt t="76065" x="1985963" y="2632075"/>
          <p14:tracePt t="76067" x="1978025" y="2632075"/>
          <p14:tracePt t="76070" x="1970088" y="2632075"/>
          <p14:tracePt t="76072" x="1954213" y="2624138"/>
          <p14:tracePt t="76073" x="1946275" y="2624138"/>
          <p14:tracePt t="76075" x="1938338" y="2624138"/>
          <p14:tracePt t="76077" x="1930400" y="2616200"/>
          <p14:tracePt t="76079" x="1922463" y="2616200"/>
          <p14:tracePt t="76081" x="1905000" y="2608263"/>
          <p14:tracePt t="76083" x="1897063" y="2608263"/>
          <p14:tracePt t="76085" x="1889125" y="2600325"/>
          <p14:tracePt t="76087" x="1873250" y="2600325"/>
          <p14:tracePt t="76089" x="1865313" y="2592388"/>
          <p14:tracePt t="76091" x="1857375" y="2592388"/>
          <p14:tracePt t="76093" x="1841500" y="2584450"/>
          <p14:tracePt t="76095" x="1833563" y="2584450"/>
          <p14:tracePt t="76097" x="1817688" y="2576513"/>
          <p14:tracePt t="76099" x="1809750" y="2576513"/>
          <p14:tracePt t="76102" x="1793875" y="2566988"/>
          <p14:tracePt t="76103" x="1785938" y="2566988"/>
          <p14:tracePt t="76105" x="1770063" y="2559050"/>
          <p14:tracePt t="76107" x="1754188" y="2559050"/>
          <p14:tracePt t="76109" x="1746250" y="2551113"/>
          <p14:tracePt t="76111" x="1730375" y="2551113"/>
          <p14:tracePt t="76113" x="1722438" y="2543175"/>
          <p14:tracePt t="76115" x="1706563" y="2535238"/>
          <p14:tracePt t="76117" x="1690688" y="2535238"/>
          <p14:tracePt t="76119" x="1682750" y="2527300"/>
          <p14:tracePt t="76121" x="1666875" y="2519363"/>
          <p14:tracePt t="76123" x="1658938" y="2519363"/>
          <p14:tracePt t="76125" x="1643063" y="2511425"/>
          <p14:tracePt t="76127" x="1627188" y="2503488"/>
          <p14:tracePt t="76129" x="1619250" y="2503488"/>
          <p14:tracePt t="76131" x="1603375" y="2495550"/>
          <p14:tracePt t="76133" x="1587500" y="2487613"/>
          <p14:tracePt t="76135" x="1579563" y="2487613"/>
          <p14:tracePt t="76138" x="1562100" y="2479675"/>
          <p14:tracePt t="76140" x="1554163" y="2471738"/>
          <p14:tracePt t="76141" x="1538288" y="2471738"/>
          <p14:tracePt t="76143" x="1522413" y="2463800"/>
          <p14:tracePt t="76145" x="1514475" y="2455863"/>
          <p14:tracePt t="76147" x="1498600" y="2447925"/>
          <p14:tracePt t="76149" x="1490663" y="2447925"/>
          <p14:tracePt t="76152" x="1474788" y="2439988"/>
          <p14:tracePt t="76153" x="1466850" y="2432050"/>
          <p14:tracePt t="76156" x="1458913" y="2424113"/>
          <p14:tracePt t="76157" x="1443038" y="2424113"/>
          <p14:tracePt t="76159" x="1435100" y="2416175"/>
          <p14:tracePt t="76161" x="1427163" y="2408238"/>
          <p14:tracePt t="76163" x="1419225" y="2400300"/>
          <p14:tracePt t="76165" x="1403350" y="2400300"/>
          <p14:tracePt t="76167" x="1395413" y="2392363"/>
          <p14:tracePt t="76169" x="1387475" y="2384425"/>
          <p14:tracePt t="76171" x="1379538" y="2384425"/>
          <p14:tracePt t="76173" x="1371600" y="2376488"/>
          <p14:tracePt t="76175" x="1363663" y="2368550"/>
          <p14:tracePt t="76177" x="1355725" y="2368550"/>
          <p14:tracePt t="76179" x="1347788" y="2360613"/>
          <p14:tracePt t="76183" x="1339850" y="2352675"/>
          <p14:tracePt t="76185" x="1331913" y="2352675"/>
          <p14:tracePt t="76187" x="1331913" y="2344738"/>
          <p14:tracePt t="76189" x="1323975" y="2344738"/>
          <p14:tracePt t="76191" x="1316038" y="2336800"/>
          <p14:tracePt t="76195" x="1308100" y="2328863"/>
          <p14:tracePt t="76199" x="1300163" y="2328863"/>
          <p14:tracePt t="76202" x="1300163" y="2320925"/>
          <p14:tracePt t="76203" x="1292225" y="2320925"/>
          <p14:tracePt t="76207" x="1284288" y="2320925"/>
          <p14:tracePt t="76209" x="1284288" y="2312988"/>
          <p14:tracePt t="76215" x="1276350" y="2312988"/>
          <p14:tracePt t="76219" x="1276350" y="2305050"/>
          <p14:tracePt t="76225" x="1268413" y="2305050"/>
          <p14:tracePt t="76344" x="1268413" y="2312988"/>
          <p14:tracePt t="76350" x="1260475" y="2320925"/>
          <p14:tracePt t="76354" x="1260475" y="2328863"/>
          <p14:tracePt t="76359" x="1260475" y="2336800"/>
          <p14:tracePt t="76363" x="1252538" y="2344738"/>
          <p14:tracePt t="76371" x="1252538" y="2352675"/>
          <p14:tracePt t="76377" x="1244600" y="2352675"/>
          <p14:tracePt t="76379" x="1244600" y="2360613"/>
          <p14:tracePt t="76387" x="1244600" y="2368550"/>
          <p14:tracePt t="76395" x="1244600" y="2376488"/>
          <p14:tracePt t="76405" x="1244600" y="2384425"/>
          <p14:tracePt t="76413" x="1244600" y="2392363"/>
          <p14:tracePt t="76420" x="1236663" y="2392363"/>
          <p14:tracePt t="76423" x="1236663" y="2400300"/>
          <p14:tracePt t="76431" x="1236663" y="2408238"/>
          <p14:tracePt t="76439" x="1236663" y="2416175"/>
          <p14:tracePt t="76447" x="1236663" y="2424113"/>
          <p14:tracePt t="76457" x="1236663" y="2432050"/>
          <p14:tracePt t="76470" x="1236663" y="2439988"/>
          <p14:tracePt t="76481" x="1236663" y="2447925"/>
          <p14:tracePt t="76495" x="1236663" y="2455863"/>
          <p14:tracePt t="76507" x="1236663" y="2463800"/>
          <p14:tracePt t="76509" x="1228725" y="2463800"/>
          <p14:tracePt t="76517" x="1228725" y="2471738"/>
          <p14:tracePt t="76529" x="1228725" y="2479675"/>
          <p14:tracePt t="76561" x="1228725" y="2487613"/>
          <p14:tracePt t="76620" x="1228725" y="2479675"/>
          <p14:tracePt t="76627" x="1236663" y="2479675"/>
          <p14:tracePt t="76631" x="1236663" y="2471738"/>
          <p14:tracePt t="76637" x="1244600" y="2463800"/>
          <p14:tracePt t="76641" x="1244600" y="2455863"/>
          <p14:tracePt t="76643" x="1252538" y="2455863"/>
          <p14:tracePt t="76646" x="1252538" y="2447925"/>
          <p14:tracePt t="76647" x="1260475" y="2447925"/>
          <p14:tracePt t="76650" x="1260475" y="2439988"/>
          <p14:tracePt t="76654" x="1268413" y="2432050"/>
          <p14:tracePt t="76659" x="1284288" y="2416175"/>
          <p14:tracePt t="76662" x="1292225" y="2408238"/>
          <p14:tracePt t="76663" x="1300163" y="2400300"/>
          <p14:tracePt t="76667" x="1308100" y="2392363"/>
          <p14:tracePt t="76670" x="1316038" y="2384425"/>
          <p14:tracePt t="76674" x="1316038" y="2376488"/>
          <p14:tracePt t="76676" x="1331913" y="2368550"/>
          <p14:tracePt t="76677" x="1331913" y="2360613"/>
          <p14:tracePt t="76679" x="1339850" y="2352675"/>
          <p14:tracePt t="76681" x="1347788" y="2344738"/>
          <p14:tracePt t="76683" x="1355725" y="2344738"/>
          <p14:tracePt t="76686" x="1363663" y="2336800"/>
          <p14:tracePt t="76687" x="1363663" y="2328863"/>
          <p14:tracePt t="76689" x="1371600" y="2320925"/>
          <p14:tracePt t="76691" x="1379538" y="2312988"/>
          <p14:tracePt t="76693" x="1387475" y="2305050"/>
          <p14:tracePt t="76695" x="1395413" y="2297113"/>
          <p14:tracePt t="76697" x="1403350" y="2289175"/>
          <p14:tracePt t="76699" x="1411288" y="2281238"/>
          <p14:tracePt t="76702" x="1419225" y="2273300"/>
          <p14:tracePt t="76703" x="1427163" y="2265363"/>
          <p14:tracePt t="76705" x="1427163" y="2257425"/>
          <p14:tracePt t="76707" x="1435100" y="2249488"/>
          <p14:tracePt t="76708" x="1443038" y="2249488"/>
          <p14:tracePt t="76710" x="1450975" y="2241550"/>
          <p14:tracePt t="76712" x="1458913" y="2233613"/>
          <p14:tracePt t="76714" x="1466850" y="2224088"/>
          <p14:tracePt t="76716" x="1474788" y="2216150"/>
          <p14:tracePt t="76718" x="1482725" y="2208213"/>
          <p14:tracePt t="76720" x="1490663" y="2200275"/>
          <p14:tracePt t="76722" x="1498600" y="2192338"/>
          <p14:tracePt t="76724" x="1506538" y="2184400"/>
          <p14:tracePt t="76726" x="1514475" y="2176463"/>
          <p14:tracePt t="76728" x="1522413" y="2168525"/>
          <p14:tracePt t="76730" x="1530350" y="2160588"/>
          <p14:tracePt t="76732" x="1538288" y="2152650"/>
          <p14:tracePt t="76734" x="1546225" y="2144713"/>
          <p14:tracePt t="76736" x="1554163" y="2136775"/>
          <p14:tracePt t="76738" x="1562100" y="2128838"/>
          <p14:tracePt t="76740" x="1571625" y="2120900"/>
          <p14:tracePt t="76742" x="1579563" y="2112963"/>
          <p14:tracePt t="76744" x="1587500" y="2105025"/>
          <p14:tracePt t="76746" x="1595438" y="2097088"/>
          <p14:tracePt t="76748" x="1603375" y="2089150"/>
          <p14:tracePt t="76753" x="1611313" y="2081213"/>
          <p14:tracePt t="76754" x="1619250" y="2073275"/>
          <p14:tracePt t="76756" x="1627188" y="2065338"/>
          <p14:tracePt t="76760" x="1635125" y="2057400"/>
          <p14:tracePt t="76762" x="1643063" y="2049463"/>
          <p14:tracePt t="76766" x="1651000" y="2041525"/>
          <p14:tracePt t="76769" x="1651000" y="2033588"/>
          <p14:tracePt t="76770" x="1658938" y="2033588"/>
          <p14:tracePt t="76772" x="1658938" y="2025650"/>
          <p14:tracePt t="76776" x="1666875" y="2017713"/>
          <p14:tracePt t="76778" x="1666875" y="2009775"/>
          <p14:tracePt t="76780" x="1674813" y="2009775"/>
          <p14:tracePt t="76782" x="1674813" y="2001838"/>
          <p14:tracePt t="76784" x="1682750" y="2001838"/>
          <p14:tracePt t="76786" x="1682750" y="1993900"/>
          <p14:tracePt t="76788" x="1690688" y="1985963"/>
          <p14:tracePt t="76792" x="1690688" y="1978025"/>
          <p14:tracePt t="76794" x="1698625" y="1970088"/>
          <p14:tracePt t="76798" x="1698625" y="1962150"/>
          <p14:tracePt t="76801" x="1706563" y="1962150"/>
          <p14:tracePt t="76803" x="1706563" y="1954213"/>
          <p14:tracePt t="76805" x="1706563" y="1946275"/>
          <p14:tracePt t="76807" x="1714500" y="1946275"/>
          <p14:tracePt t="76809" x="1714500" y="1938338"/>
          <p14:tracePt t="76811" x="1714500" y="1930400"/>
          <p14:tracePt t="76815" x="1714500" y="1922463"/>
          <p14:tracePt t="76817" x="1722438" y="1914525"/>
          <p14:tracePt t="76821" x="1722438" y="1906588"/>
          <p14:tracePt t="76825" x="1722438" y="1898650"/>
          <p14:tracePt t="76827" x="1730375" y="1898650"/>
          <p14:tracePt t="76829" x="1730375" y="1890713"/>
          <p14:tracePt t="76835" x="1730375" y="1881188"/>
          <p14:tracePt t="76841" x="1738313" y="1873250"/>
          <p14:tracePt t="76855" x="1738313" y="1865313"/>
          <p14:tracePt t="76895" x="1738313" y="1857375"/>
          <p14:tracePt t="77048" x="1738313" y="1865313"/>
          <p14:tracePt t="77053" x="1730375" y="1873250"/>
          <p14:tracePt t="77057" x="1730375" y="1881188"/>
          <p14:tracePt t="77060" x="1730375" y="1890713"/>
          <p14:tracePt t="77062" x="1722438" y="1890713"/>
          <p14:tracePt t="77064" x="1722438" y="1898650"/>
          <p14:tracePt t="77065" x="1714500" y="1906588"/>
          <p14:tracePt t="77067" x="1714500" y="1914525"/>
          <p14:tracePt t="77070" x="1714500" y="1922463"/>
          <p14:tracePt t="77072" x="1706563" y="1930400"/>
          <p14:tracePt t="77075" x="1706563" y="1938338"/>
          <p14:tracePt t="77077" x="1698625" y="1946275"/>
          <p14:tracePt t="77079" x="1698625" y="1954213"/>
          <p14:tracePt t="77083" x="1690688" y="1962150"/>
          <p14:tracePt t="77086" x="1690688" y="1970088"/>
          <p14:tracePt t="77089" x="1682750" y="1978025"/>
          <p14:tracePt t="77091" x="1682750" y="1985963"/>
          <p14:tracePt t="77093" x="1682750" y="1993900"/>
          <p14:tracePt t="77095" x="1674813" y="2001838"/>
          <p14:tracePt t="77099" x="1674813" y="2009775"/>
          <p14:tracePt t="77103" x="1666875" y="2017713"/>
          <p14:tracePt t="77106" x="1666875" y="2025650"/>
          <p14:tracePt t="77108" x="1658938" y="2033588"/>
          <p14:tracePt t="77109" x="1658938" y="2041525"/>
          <p14:tracePt t="77113" x="1651000" y="2049463"/>
          <p14:tracePt t="77117" x="1651000" y="2057400"/>
          <p14:tracePt t="77120" x="1643063" y="2065338"/>
          <p14:tracePt t="77123" x="1643063" y="2073275"/>
          <p14:tracePt t="77125" x="1635125" y="2081213"/>
          <p14:tracePt t="77129" x="1635125" y="2089150"/>
          <p14:tracePt t="77131" x="1627188" y="2097088"/>
          <p14:tracePt t="77137" x="1627188" y="2105025"/>
          <p14:tracePt t="77138" x="1619250" y="2112963"/>
          <p14:tracePt t="77141" x="1619250" y="2120900"/>
          <p14:tracePt t="77145" x="1611313" y="2128838"/>
          <p14:tracePt t="77149" x="1611313" y="2136775"/>
          <p14:tracePt t="77157" x="1603375" y="2144713"/>
          <p14:tracePt t="77159" x="1603375" y="2152650"/>
          <p14:tracePt t="77167" x="1603375" y="2160588"/>
          <p14:tracePt t="77172" x="1595438" y="2160588"/>
          <p14:tracePt t="77189" x="1595438" y="2168525"/>
          <p14:tracePt t="77317" x="1595438" y="2160588"/>
          <p14:tracePt t="77367" x="1595438" y="2168525"/>
          <p14:tracePt t="104384" x="1595438" y="2176463"/>
          <p14:tracePt t="104389" x="1595438" y="2184400"/>
          <p14:tracePt t="104392" x="1595438" y="2192338"/>
          <p14:tracePt t="104395" x="1595438" y="2200275"/>
          <p14:tracePt t="104397" x="1595438" y="2208213"/>
          <p14:tracePt t="104401" x="1595438" y="2216150"/>
          <p14:tracePt t="104405" x="1595438" y="2224088"/>
          <p14:tracePt t="104407" x="1595438" y="2233613"/>
          <p14:tracePt t="104409" x="1595438" y="2241550"/>
          <p14:tracePt t="104411" x="1595438" y="2249488"/>
          <p14:tracePt t="104413" x="1603375" y="2249488"/>
          <p14:tracePt t="104415" x="1603375" y="2257425"/>
          <p14:tracePt t="104417" x="1603375" y="2265363"/>
          <p14:tracePt t="104424" x="1603375" y="2281238"/>
          <p14:tracePt t="104429" x="1611313" y="2289175"/>
          <p14:tracePt t="104433" x="1611313" y="2297113"/>
          <p14:tracePt t="104437" x="1611313" y="2305050"/>
          <p14:tracePt t="104439" x="1619250" y="2312988"/>
          <p14:tracePt t="104441" x="1619250" y="2320925"/>
          <p14:tracePt t="104443" x="1619250" y="2328863"/>
          <p14:tracePt t="104447" x="1627188" y="2336800"/>
          <p14:tracePt t="104449" x="1627188" y="2344738"/>
          <p14:tracePt t="104451" x="1627188" y="2352675"/>
          <p14:tracePt t="104454" x="1635125" y="2360613"/>
          <p14:tracePt t="104456" x="1635125" y="2368550"/>
          <p14:tracePt t="104459" x="1635125" y="2376488"/>
          <p14:tracePt t="104461" x="1635125" y="2384425"/>
          <p14:tracePt t="104463" x="1643063" y="2384425"/>
          <p14:tracePt t="104465" x="1643063" y="2392363"/>
          <p14:tracePt t="104473" x="1643063" y="2400300"/>
          <p14:tracePt t="104474" x="1651000" y="2400300"/>
          <p14:tracePt t="104475" x="1651000" y="2408238"/>
          <p14:tracePt t="104481" x="1651000" y="2416175"/>
          <p14:tracePt t="104497" x="1651000" y="2424113"/>
          <p14:tracePt t="104499" x="1658938" y="2424113"/>
          <p14:tracePt t="104517" x="1666875" y="2432050"/>
          <p14:tracePt t="104525" x="1674813" y="2432050"/>
          <p14:tracePt t="104530" x="1674813" y="2439988"/>
          <p14:tracePt t="104539" x="1682750" y="2439988"/>
          <p14:tracePt t="104568" x="1690688" y="2439988"/>
          <p14:tracePt t="104576" x="1690688" y="2432050"/>
          <p14:tracePt t="104580" x="1698625" y="2432050"/>
          <p14:tracePt t="104588" x="1706563" y="2432050"/>
          <p14:tracePt t="104589" x="1706563" y="2424113"/>
          <p14:tracePt t="104595" x="1714500" y="2424113"/>
          <p14:tracePt t="104599" x="1714500" y="2416175"/>
          <p14:tracePt t="104608" x="1722438" y="2416175"/>
          <p14:tracePt t="104611" x="1722438" y="2408238"/>
          <p14:tracePt t="104633" x="1722438" y="2400300"/>
          <p14:tracePt t="104639" x="1722438" y="2392363"/>
          <p14:tracePt t="104643" x="1722438" y="2384425"/>
          <p14:tracePt t="104650" x="1722438" y="2376488"/>
          <p14:tracePt t="104652" x="1722438" y="2368550"/>
          <p14:tracePt t="104657" x="1722438" y="2360613"/>
          <p14:tracePt t="104659" x="1722438" y="2352675"/>
          <p14:tracePt t="104663" x="1722438" y="2344738"/>
          <p14:tracePt t="104667" x="1722438" y="2336800"/>
          <p14:tracePt t="104670" x="1714500" y="2336800"/>
          <p14:tracePt t="104673" x="1714500" y="2328863"/>
          <p14:tracePt t="104675" x="1714500" y="2320925"/>
          <p14:tracePt t="104681" x="1714500" y="2312988"/>
          <p14:tracePt t="104683" x="1706563" y="2312988"/>
          <p14:tracePt t="104688" x="1706563" y="2305050"/>
          <p14:tracePt t="104694" x="1698625" y="2297113"/>
          <p14:tracePt t="104697" x="1690688" y="2289175"/>
          <p14:tracePt t="104701" x="1682750" y="2289175"/>
          <p14:tracePt t="104705" x="1666875" y="2281238"/>
          <p14:tracePt t="104707" x="1658938" y="2273300"/>
          <p14:tracePt t="104709" x="1651000" y="2265363"/>
          <p14:tracePt t="104711" x="1643063" y="2265363"/>
          <p14:tracePt t="104713" x="1627188" y="2257425"/>
          <p14:tracePt t="104715" x="1611313" y="2249488"/>
          <p14:tracePt t="104717" x="1603375" y="2249488"/>
          <p14:tracePt t="104720" x="1595438" y="2249488"/>
          <p14:tracePt t="104722" x="1579563" y="2241550"/>
          <p14:tracePt t="104725" x="1571625" y="2241550"/>
          <p14:tracePt t="104726" x="1554163" y="2233613"/>
          <p14:tracePt t="104727" x="1546225" y="2233613"/>
          <p14:tracePt t="104729" x="1530350" y="2224088"/>
          <p14:tracePt t="104731" x="1514475" y="2224088"/>
          <p14:tracePt t="104733" x="1498600" y="2224088"/>
          <p14:tracePt t="104737" x="1474788" y="2216150"/>
          <p14:tracePt t="104742" x="1443038" y="2216150"/>
          <p14:tracePt t="104743" x="1427163" y="2208213"/>
          <p14:tracePt t="104745" x="1403350" y="2208213"/>
          <p14:tracePt t="104747" x="1387475" y="2208213"/>
          <p14:tracePt t="104749" x="1371600" y="2208213"/>
          <p14:tracePt t="104751" x="1355725" y="2200275"/>
          <p14:tracePt t="104754" x="1339850" y="2200275"/>
          <p14:tracePt t="104755" x="1323975" y="2200275"/>
          <p14:tracePt t="104758" x="1308100" y="2200275"/>
          <p14:tracePt t="104759" x="1292225" y="2200275"/>
          <p14:tracePt t="104761" x="1276350" y="2200275"/>
          <p14:tracePt t="104763" x="1260475" y="2200275"/>
          <p14:tracePt t="104765" x="1244600" y="2200275"/>
          <p14:tracePt t="104767" x="1228725" y="2200275"/>
          <p14:tracePt t="104770" x="1203325" y="2200275"/>
          <p14:tracePt t="104773" x="1179513" y="2200275"/>
          <p14:tracePt t="104776" x="1163638" y="2200275"/>
          <p14:tracePt t="104777" x="1147763" y="2200275"/>
          <p14:tracePt t="104779" x="1131888" y="2200275"/>
          <p14:tracePt t="104781" x="1116013" y="2200275"/>
          <p14:tracePt t="104783" x="1108075" y="2200275"/>
          <p14:tracePt t="104787" x="1076325" y="2208213"/>
          <p14:tracePt t="104789" x="1068388" y="2208213"/>
          <p14:tracePt t="104791" x="1052513" y="2208213"/>
          <p14:tracePt t="104793" x="1036638" y="2208213"/>
          <p14:tracePt t="104795" x="1028700" y="2216150"/>
          <p14:tracePt t="104797" x="1012825" y="2216150"/>
          <p14:tracePt t="104799" x="1004888" y="2216150"/>
          <p14:tracePt t="104801" x="989013" y="2224088"/>
          <p14:tracePt t="104804" x="981075" y="2224088"/>
          <p14:tracePt t="104806" x="965200" y="2224088"/>
          <p14:tracePt t="104808" x="957263" y="2233613"/>
          <p14:tracePt t="104809" x="941388" y="2233613"/>
          <p14:tracePt t="104811" x="933450" y="2241550"/>
          <p14:tracePt t="104813" x="917575" y="2241550"/>
          <p14:tracePt t="104815" x="909638" y="2249488"/>
          <p14:tracePt t="104817" x="893763" y="2249488"/>
          <p14:tracePt t="104820" x="885825" y="2257425"/>
          <p14:tracePt t="104823" x="860425" y="2265363"/>
          <p14:tracePt t="104826" x="852488" y="2265363"/>
          <p14:tracePt t="104828" x="836613" y="2273300"/>
          <p14:tracePt t="104829" x="828675" y="2273300"/>
          <p14:tracePt t="104831" x="812800" y="2281238"/>
          <p14:tracePt t="104833" x="804863" y="2289175"/>
          <p14:tracePt t="104837" x="788988" y="2297113"/>
          <p14:tracePt t="104839" x="781050" y="2297113"/>
          <p14:tracePt t="104843" x="773113" y="2305050"/>
          <p14:tracePt t="104846" x="757238" y="2312988"/>
          <p14:tracePt t="104847" x="757238" y="2320925"/>
          <p14:tracePt t="104849" x="749300" y="2320925"/>
          <p14:tracePt t="104851" x="741363" y="2328863"/>
          <p14:tracePt t="104854" x="741363" y="2336800"/>
          <p14:tracePt t="104856" x="733425" y="2336800"/>
          <p14:tracePt t="104860" x="725488" y="2352675"/>
          <p14:tracePt t="104863" x="717550" y="2360613"/>
          <p14:tracePt t="104865" x="717550" y="2368550"/>
          <p14:tracePt t="104867" x="717550" y="2376488"/>
          <p14:tracePt t="104870" x="709613" y="2376488"/>
          <p14:tracePt t="104872" x="709613" y="2384425"/>
          <p14:tracePt t="104876" x="701675" y="2400300"/>
          <p14:tracePt t="104879" x="701675" y="2408238"/>
          <p14:tracePt t="104881" x="701675" y="2416175"/>
          <p14:tracePt t="104883" x="693738" y="2424113"/>
          <p14:tracePt t="104887" x="693738" y="2439988"/>
          <p14:tracePt t="104892" x="693738" y="2455863"/>
          <p14:tracePt t="104893" x="685800" y="2463800"/>
          <p14:tracePt t="104895" x="685800" y="2471738"/>
          <p14:tracePt t="104897" x="685800" y="2479675"/>
          <p14:tracePt t="104899" x="685800" y="2487613"/>
          <p14:tracePt t="104901" x="685800" y="2495550"/>
          <p14:tracePt t="104904" x="685800" y="2503488"/>
          <p14:tracePt t="104907" x="685800" y="2519363"/>
          <p14:tracePt t="104909" x="685800" y="2527300"/>
          <p14:tracePt t="104911" x="685800" y="2543175"/>
          <p14:tracePt t="104913" x="685800" y="2551113"/>
          <p14:tracePt t="104915" x="685800" y="2559050"/>
          <p14:tracePt t="104917" x="685800" y="2566988"/>
          <p14:tracePt t="104920" x="685800" y="2576513"/>
          <p14:tracePt t="104924" x="693738" y="2592388"/>
          <p14:tracePt t="104925" x="693738" y="2600325"/>
          <p14:tracePt t="104927" x="693738" y="2616200"/>
          <p14:tracePt t="104929" x="701675" y="2624138"/>
          <p14:tracePt t="104931" x="701675" y="2632075"/>
          <p14:tracePt t="104933" x="701675" y="2640013"/>
          <p14:tracePt t="104938" x="709613" y="2655888"/>
          <p14:tracePt t="104939" x="717550" y="2663825"/>
          <p14:tracePt t="104941" x="717550" y="2671763"/>
          <p14:tracePt t="104943" x="725488" y="2687638"/>
          <p14:tracePt t="104945" x="725488" y="2695575"/>
          <p14:tracePt t="104947" x="733425" y="2703513"/>
          <p14:tracePt t="104949" x="733425" y="2711450"/>
          <p14:tracePt t="104951" x="741363" y="2719388"/>
          <p14:tracePt t="104954" x="741363" y="2727325"/>
          <p14:tracePt t="104956" x="749300" y="2735263"/>
          <p14:tracePt t="104958" x="749300" y="2743200"/>
          <p14:tracePt t="104960" x="757238" y="2751138"/>
          <p14:tracePt t="104961" x="757238" y="2759075"/>
          <p14:tracePt t="104963" x="765175" y="2767013"/>
          <p14:tracePt t="104965" x="765175" y="2774950"/>
          <p14:tracePt t="104974" x="788988" y="2814638"/>
          <p14:tracePt t="104977" x="796925" y="2822575"/>
          <p14:tracePt t="104979" x="796925" y="2830513"/>
          <p14:tracePt t="104981" x="804863" y="2838450"/>
          <p14:tracePt t="104983" x="812800" y="2846388"/>
          <p14:tracePt t="104987" x="820738" y="2862263"/>
          <p14:tracePt t="104990" x="828675" y="2870200"/>
          <p14:tracePt t="104992" x="836613" y="2870200"/>
          <p14:tracePt t="104993" x="836613" y="2878138"/>
          <p14:tracePt t="104995" x="844550" y="2886075"/>
          <p14:tracePt t="104997" x="852488" y="2894013"/>
          <p14:tracePt t="104999" x="860425" y="2901950"/>
          <p14:tracePt t="105001" x="868363" y="2909888"/>
          <p14:tracePt t="105006" x="877888" y="2919413"/>
          <p14:tracePt t="105010" x="893763" y="2935288"/>
          <p14:tracePt t="105011" x="901700" y="2943225"/>
          <p14:tracePt t="105013" x="909638" y="2943225"/>
          <p14:tracePt t="105015" x="917575" y="2951163"/>
          <p14:tracePt t="105017" x="925513" y="2959100"/>
          <p14:tracePt t="105020" x="933450" y="2959100"/>
          <p14:tracePt t="105022" x="941388" y="2967038"/>
          <p14:tracePt t="105026" x="965200" y="2974975"/>
          <p14:tracePt t="105028" x="973138" y="2982913"/>
          <p14:tracePt t="105031" x="981075" y="2990850"/>
          <p14:tracePt t="105032" x="989013" y="2990850"/>
          <p14:tracePt t="105033" x="996950" y="2998788"/>
          <p14:tracePt t="105037" x="1020763" y="3006725"/>
          <p14:tracePt t="105040" x="1028700" y="3014663"/>
          <p14:tracePt t="105043" x="1044575" y="3022600"/>
          <p14:tracePt t="105046" x="1060450" y="3022600"/>
          <p14:tracePt t="105047" x="1068388" y="3030538"/>
          <p14:tracePt t="105049" x="1076325" y="3030538"/>
          <p14:tracePt t="105051" x="1084263" y="3038475"/>
          <p14:tracePt t="105054" x="1100138" y="3038475"/>
          <p14:tracePt t="105055" x="1108075" y="3046413"/>
          <p14:tracePt t="105058" x="1116013" y="3046413"/>
          <p14:tracePt t="105059" x="1123950" y="3046413"/>
          <p14:tracePt t="105061" x="1139825" y="3054350"/>
          <p14:tracePt t="105063" x="1147763" y="3054350"/>
          <p14:tracePt t="105065" x="1155700" y="3062288"/>
          <p14:tracePt t="105067" x="1163638" y="3062288"/>
          <p14:tracePt t="105069" x="1171575" y="3062288"/>
          <p14:tracePt t="105071" x="1187450" y="3062288"/>
          <p14:tracePt t="105073" x="1195388" y="3070225"/>
          <p14:tracePt t="105075" x="1203325" y="3070225"/>
          <p14:tracePt t="105077" x="1211263" y="3070225"/>
          <p14:tracePt t="105079" x="1220788" y="3070225"/>
          <p14:tracePt t="105081" x="1228725" y="3070225"/>
          <p14:tracePt t="105083" x="1236663" y="3070225"/>
          <p14:tracePt t="105086" x="1244600" y="3070225"/>
          <p14:tracePt t="105087" x="1252538" y="3070225"/>
          <p14:tracePt t="105089" x="1268413" y="3070225"/>
          <p14:tracePt t="105091" x="1276350" y="3070225"/>
          <p14:tracePt t="105093" x="1284288" y="3070225"/>
          <p14:tracePt t="105095" x="1292225" y="3070225"/>
          <p14:tracePt t="105097" x="1300163" y="3070225"/>
          <p14:tracePt t="105099" x="1308100" y="3070225"/>
          <p14:tracePt t="105101" x="1316038" y="3062288"/>
          <p14:tracePt t="105103" x="1323975" y="3062288"/>
          <p14:tracePt t="105105" x="1339850" y="3062288"/>
          <p14:tracePt t="105107" x="1347788" y="3062288"/>
          <p14:tracePt t="105109" x="1355725" y="3062288"/>
          <p14:tracePt t="105111" x="1363663" y="3054350"/>
          <p14:tracePt t="105113" x="1371600" y="3054350"/>
          <p14:tracePt t="105115" x="1379538" y="3054350"/>
          <p14:tracePt t="105117" x="1387475" y="3046413"/>
          <p14:tracePt t="105119" x="1403350" y="3046413"/>
          <p14:tracePt t="105121" x="1411288" y="3046413"/>
          <p14:tracePt t="105123" x="1419225" y="3038475"/>
          <p14:tracePt t="105125" x="1427163" y="3038475"/>
          <p14:tracePt t="105127" x="1435100" y="3038475"/>
          <p14:tracePt t="105129" x="1443038" y="3030538"/>
          <p14:tracePt t="105131" x="1458913" y="3030538"/>
          <p14:tracePt t="105133" x="1466850" y="3022600"/>
          <p14:tracePt t="105136" x="1474788" y="3022600"/>
          <p14:tracePt t="105137" x="1482725" y="3022600"/>
          <p14:tracePt t="105139" x="1490663" y="3014663"/>
          <p14:tracePt t="105141" x="1498600" y="3014663"/>
          <p14:tracePt t="105143" x="1514475" y="3006725"/>
          <p14:tracePt t="105145" x="1522413" y="3006725"/>
          <p14:tracePt t="105147" x="1530350" y="3006725"/>
          <p14:tracePt t="105149" x="1538288" y="2998788"/>
          <p14:tracePt t="105151" x="1546225" y="2998788"/>
          <p14:tracePt t="105154" x="1554163" y="2998788"/>
          <p14:tracePt t="105155" x="1562100" y="2990850"/>
          <p14:tracePt t="105159" x="1571625" y="2982913"/>
          <p14:tracePt t="105161" x="1579563" y="2982913"/>
          <p14:tracePt t="105163" x="1587500" y="2974975"/>
          <p14:tracePt t="105165" x="1595438" y="2974975"/>
          <p14:tracePt t="105167" x="1595438" y="2967038"/>
          <p14:tracePt t="105169" x="1603375" y="2967038"/>
          <p14:tracePt t="105171" x="1603375" y="2959100"/>
          <p14:tracePt t="105173" x="1611313" y="2959100"/>
          <p14:tracePt t="105175" x="1611313" y="2951163"/>
          <p14:tracePt t="105177" x="1619250" y="2943225"/>
          <p14:tracePt t="105179" x="1619250" y="2935288"/>
          <p14:tracePt t="105181" x="1627188" y="2935288"/>
          <p14:tracePt t="105183" x="1627188" y="2927350"/>
          <p14:tracePt t="105186" x="1635125" y="2919413"/>
          <p14:tracePt t="105187" x="1635125" y="2909888"/>
          <p14:tracePt t="105189" x="1643063" y="2901950"/>
          <p14:tracePt t="105191" x="1643063" y="2894013"/>
          <p14:tracePt t="105193" x="1643063" y="2886075"/>
          <p14:tracePt t="105195" x="1651000" y="2878138"/>
          <p14:tracePt t="105197" x="1651000" y="2870200"/>
          <p14:tracePt t="105199" x="1651000" y="2862263"/>
          <p14:tracePt t="105203" x="1651000" y="2854325"/>
          <p14:tracePt t="105205" x="1658938" y="2846388"/>
          <p14:tracePt t="105207" x="1658938" y="2838450"/>
          <p14:tracePt t="105209" x="1658938" y="2830513"/>
          <p14:tracePt t="105211" x="1658938" y="2822575"/>
          <p14:tracePt t="105213" x="1658938" y="2814638"/>
          <p14:tracePt t="105215" x="1658938" y="2806700"/>
          <p14:tracePt t="105217" x="1658938" y="2798763"/>
          <p14:tracePt t="105221" x="1658938" y="2790825"/>
          <p14:tracePt t="105223" x="1658938" y="2782888"/>
          <p14:tracePt t="105225" x="1658938" y="2774950"/>
          <p14:tracePt t="105227" x="1658938" y="2767013"/>
          <p14:tracePt t="105229" x="1658938" y="2759075"/>
          <p14:tracePt t="105231" x="1658938" y="2751138"/>
          <p14:tracePt t="105233" x="1658938" y="2743200"/>
          <p14:tracePt t="105236" x="1658938" y="2727325"/>
          <p14:tracePt t="105237" x="1658938" y="2719388"/>
          <p14:tracePt t="105239" x="1658938" y="2711450"/>
          <p14:tracePt t="105241" x="1658938" y="2703513"/>
          <p14:tracePt t="105243" x="1651000" y="2695575"/>
          <p14:tracePt t="105245" x="1651000" y="2687638"/>
          <p14:tracePt t="105247" x="1651000" y="2679700"/>
          <p14:tracePt t="105249" x="1651000" y="2671763"/>
          <p14:tracePt t="105251" x="1651000" y="2663825"/>
          <p14:tracePt t="105253" x="1643063" y="2663825"/>
          <p14:tracePt t="105255" x="1643063" y="2655888"/>
          <p14:tracePt t="105257" x="1643063" y="2647950"/>
          <p14:tracePt t="105259" x="1643063" y="2640013"/>
          <p14:tracePt t="105261" x="1635125" y="2632075"/>
          <p14:tracePt t="105263" x="1635125" y="2624138"/>
          <p14:tracePt t="105265" x="1635125" y="2616200"/>
          <p14:tracePt t="105269" x="1627188" y="2608263"/>
          <p14:tracePt t="105271" x="1627188" y="2600325"/>
          <p14:tracePt t="105275" x="1619250" y="2592388"/>
          <p14:tracePt t="105277" x="1619250" y="2584450"/>
          <p14:tracePt t="105279" x="1611313" y="2576513"/>
          <p14:tracePt t="105281" x="1611313" y="2566988"/>
          <p14:tracePt t="105286" x="1603375" y="2559050"/>
          <p14:tracePt t="105288" x="1603375" y="2551113"/>
          <p14:tracePt t="105289" x="1595438" y="2543175"/>
          <p14:tracePt t="105291" x="1595438" y="2535238"/>
          <p14:tracePt t="105293" x="1587500" y="2527300"/>
          <p14:tracePt t="105295" x="1579563" y="2527300"/>
          <p14:tracePt t="105297" x="1579563" y="2519363"/>
          <p14:tracePt t="105299" x="1571625" y="2511425"/>
          <p14:tracePt t="105301" x="1571625" y="2503488"/>
          <p14:tracePt t="105303" x="1562100" y="2503488"/>
          <p14:tracePt t="105305" x="1554163" y="2495550"/>
          <p14:tracePt t="105307" x="1554163" y="2487613"/>
          <p14:tracePt t="105309" x="1546225" y="2487613"/>
          <p14:tracePt t="105311" x="1546225" y="2479675"/>
          <p14:tracePt t="105313" x="1538288" y="2471738"/>
          <p14:tracePt t="105315" x="1530350" y="2471738"/>
          <p14:tracePt t="105317" x="1530350" y="2463800"/>
          <p14:tracePt t="105319" x="1522413" y="2463800"/>
          <p14:tracePt t="105321" x="1522413" y="2455863"/>
          <p14:tracePt t="105323" x="1514475" y="2455863"/>
          <p14:tracePt t="105327" x="1506538" y="2447925"/>
          <p14:tracePt t="105331" x="1498600" y="2447925"/>
          <p14:tracePt t="105333" x="1498600" y="2439988"/>
          <p14:tracePt t="105336" x="1490663" y="2439988"/>
          <p14:tracePt t="105339" x="1490663" y="2432050"/>
          <p14:tracePt t="105341" x="1482725" y="2432050"/>
          <p14:tracePt t="105347" x="1474788" y="2424113"/>
          <p14:tracePt t="105351" x="1466850" y="2424113"/>
          <p14:tracePt t="105355" x="1466850" y="2416175"/>
          <p14:tracePt t="105357" x="1458913" y="2416175"/>
          <p14:tracePt t="105363" x="1450975" y="2408238"/>
          <p14:tracePt t="105369" x="1443038" y="2408238"/>
          <p14:tracePt t="105371" x="1443038" y="2400300"/>
          <p14:tracePt t="105373" x="1435100" y="2400300"/>
          <p14:tracePt t="105379" x="1427163" y="2392363"/>
          <p14:tracePt t="105383" x="1419225" y="2392363"/>
          <p14:tracePt t="105387" x="1411288" y="2384425"/>
          <p14:tracePt t="105391" x="1403350" y="2384425"/>
          <p14:tracePt t="105395" x="1395413" y="2376488"/>
          <p14:tracePt t="105397" x="1387475" y="2376488"/>
          <p14:tracePt t="105399" x="1379538" y="2376488"/>
          <p14:tracePt t="105401" x="1371600" y="2376488"/>
          <p14:tracePt t="105405" x="1355725" y="2368550"/>
          <p14:tracePt t="105407" x="1347788" y="2368550"/>
          <p14:tracePt t="105409" x="1339850" y="2368550"/>
          <p14:tracePt t="105411" x="1331913" y="2360613"/>
          <p14:tracePt t="105413" x="1316038" y="2360613"/>
          <p14:tracePt t="105415" x="1308100" y="2360613"/>
          <p14:tracePt t="105417" x="1300163" y="2360613"/>
          <p14:tracePt t="105422" x="1276350" y="2360613"/>
          <p14:tracePt t="105424" x="1260475" y="2352675"/>
          <p14:tracePt t="105425" x="1252538" y="2352675"/>
          <p14:tracePt t="105427" x="1236663" y="2352675"/>
          <p14:tracePt t="105429" x="1220788" y="2352675"/>
          <p14:tracePt t="105431" x="1211263" y="2352675"/>
          <p14:tracePt t="105433" x="1195388" y="2352675"/>
          <p14:tracePt t="105437" x="1163638" y="2360613"/>
          <p14:tracePt t="105439" x="1155700" y="2360613"/>
          <p14:tracePt t="105441" x="1139825" y="2360613"/>
          <p14:tracePt t="105443" x="1123950" y="2360613"/>
          <p14:tracePt t="105445" x="1116013" y="2368550"/>
          <p14:tracePt t="105447" x="1100138" y="2368550"/>
          <p14:tracePt t="105449" x="1084263" y="2368550"/>
          <p14:tracePt t="105451" x="1076325" y="2368550"/>
          <p14:tracePt t="105454" x="1060450" y="2368550"/>
          <p14:tracePt t="105456" x="1044575" y="2376488"/>
          <p14:tracePt t="105457" x="1028700" y="2376488"/>
          <p14:tracePt t="105459" x="1012825" y="2376488"/>
          <p14:tracePt t="105461" x="1004888" y="2384425"/>
          <p14:tracePt t="105463" x="989013" y="2384425"/>
          <p14:tracePt t="105465" x="973138" y="2384425"/>
          <p14:tracePt t="105467" x="965200" y="2392363"/>
          <p14:tracePt t="105470" x="949325" y="2392363"/>
          <p14:tracePt t="105472" x="933450" y="2400300"/>
          <p14:tracePt t="105473" x="925513" y="2400300"/>
          <p14:tracePt t="105475" x="909638" y="2408238"/>
          <p14:tracePt t="105477" x="893763" y="2408238"/>
          <p14:tracePt t="105479" x="885825" y="2416175"/>
          <p14:tracePt t="105481" x="868363" y="2416175"/>
          <p14:tracePt t="105483" x="852488" y="2424113"/>
          <p14:tracePt t="105486" x="844550" y="2432050"/>
          <p14:tracePt t="105487" x="836613" y="2432050"/>
          <p14:tracePt t="105489" x="820738" y="2439988"/>
          <p14:tracePt t="105491" x="812800" y="2447925"/>
          <p14:tracePt t="105493" x="804863" y="2447925"/>
          <p14:tracePt t="105495" x="796925" y="2455863"/>
          <p14:tracePt t="105497" x="788988" y="2463800"/>
          <p14:tracePt t="105499" x="781050" y="2463800"/>
          <p14:tracePt t="105501" x="773113" y="2471738"/>
          <p14:tracePt t="105503" x="765175" y="2479675"/>
          <p14:tracePt t="105505" x="757238" y="2479675"/>
          <p14:tracePt t="105507" x="757238" y="2487613"/>
          <p14:tracePt t="105509" x="749300" y="2495550"/>
          <p14:tracePt t="105513" x="741363" y="2503488"/>
          <p14:tracePt t="105515" x="741363" y="2511425"/>
          <p14:tracePt t="105519" x="733425" y="2519363"/>
          <p14:tracePt t="105523" x="733425" y="2527300"/>
          <p14:tracePt t="105525" x="725488" y="2535238"/>
          <p14:tracePt t="105527" x="725488" y="2543175"/>
          <p14:tracePt t="105531" x="725488" y="2551113"/>
          <p14:tracePt t="105533" x="725488" y="2559050"/>
          <p14:tracePt t="105536" x="725488" y="2566988"/>
          <p14:tracePt t="105537" x="717550" y="2576513"/>
          <p14:tracePt t="105539" x="717550" y="2584450"/>
          <p14:tracePt t="105541" x="717550" y="2600325"/>
          <p14:tracePt t="105543" x="717550" y="2608263"/>
          <p14:tracePt t="105545" x="717550" y="2616200"/>
          <p14:tracePt t="105547" x="717550" y="2624138"/>
          <p14:tracePt t="105549" x="709613" y="2632075"/>
          <p14:tracePt t="105551" x="709613" y="2647950"/>
          <p14:tracePt t="105553" x="709613" y="2655888"/>
          <p14:tracePt t="105555" x="709613" y="2663825"/>
          <p14:tracePt t="105557" x="709613" y="2671763"/>
          <p14:tracePt t="105559" x="709613" y="2679700"/>
          <p14:tracePt t="105561" x="709613" y="2695575"/>
          <p14:tracePt t="105563" x="709613" y="2703513"/>
          <p14:tracePt t="105565" x="709613" y="2711450"/>
          <p14:tracePt t="105567" x="717550" y="2719388"/>
          <p14:tracePt t="105569" x="717550" y="2735263"/>
          <p14:tracePt t="105571" x="717550" y="2743200"/>
          <p14:tracePt t="105573" x="717550" y="2751138"/>
          <p14:tracePt t="105575" x="717550" y="2759075"/>
          <p14:tracePt t="105577" x="717550" y="2767013"/>
          <p14:tracePt t="105579" x="725488" y="2774950"/>
          <p14:tracePt t="105581" x="725488" y="2782888"/>
          <p14:tracePt t="105583" x="725488" y="2790825"/>
          <p14:tracePt t="105586" x="725488" y="2806700"/>
          <p14:tracePt t="105589" x="725488" y="2822575"/>
          <p14:tracePt t="105591" x="733425" y="2822575"/>
          <p14:tracePt t="105593" x="733425" y="2830513"/>
          <p14:tracePt t="105595" x="733425" y="2838450"/>
          <p14:tracePt t="105597" x="733425" y="2846388"/>
          <p14:tracePt t="105599" x="741363" y="2854325"/>
          <p14:tracePt t="105601" x="741363" y="2862263"/>
          <p14:tracePt t="105603" x="741363" y="2870200"/>
          <p14:tracePt t="105605" x="749300" y="2870200"/>
          <p14:tracePt t="105607" x="749300" y="2878138"/>
          <p14:tracePt t="105609" x="749300" y="2886075"/>
          <p14:tracePt t="105611" x="757238" y="2894013"/>
          <p14:tracePt t="105613" x="757238" y="2901950"/>
          <p14:tracePt t="105615" x="757238" y="2909888"/>
          <p14:tracePt t="105617" x="765175" y="2919413"/>
          <p14:tracePt t="105619" x="765175" y="2927350"/>
          <p14:tracePt t="105621" x="773113" y="2927350"/>
          <p14:tracePt t="105623" x="773113" y="2935288"/>
          <p14:tracePt t="105625" x="781050" y="2943225"/>
          <p14:tracePt t="105627" x="781050" y="2951163"/>
          <p14:tracePt t="105629" x="788988" y="2959100"/>
          <p14:tracePt t="105633" x="796925" y="2967038"/>
          <p14:tracePt t="105636" x="796925" y="2974975"/>
          <p14:tracePt t="105637" x="804863" y="2982913"/>
          <p14:tracePt t="105641" x="812800" y="2990850"/>
          <p14:tracePt t="105643" x="820738" y="2990850"/>
          <p14:tracePt t="105645" x="820738" y="2998788"/>
          <p14:tracePt t="105647" x="828675" y="3006725"/>
          <p14:tracePt t="105649" x="836613" y="3006725"/>
          <p14:tracePt t="105651" x="844550" y="3014663"/>
          <p14:tracePt t="105655" x="852488" y="3022600"/>
          <p14:tracePt t="105657" x="860425" y="3022600"/>
          <p14:tracePt t="105659" x="868363" y="3030538"/>
          <p14:tracePt t="105661" x="868363" y="3038475"/>
          <p14:tracePt t="105663" x="877888" y="3038475"/>
          <p14:tracePt t="105665" x="885825" y="3046413"/>
          <p14:tracePt t="105667" x="893763" y="3046413"/>
          <p14:tracePt t="105669" x="901700" y="3054350"/>
          <p14:tracePt t="105671" x="909638" y="3054350"/>
          <p14:tracePt t="105673" x="917575" y="3062288"/>
          <p14:tracePt t="105675" x="925513" y="3062288"/>
          <p14:tracePt t="105677" x="933450" y="3070225"/>
          <p14:tracePt t="105679" x="941388" y="3070225"/>
          <p14:tracePt t="105681" x="949325" y="3070225"/>
          <p14:tracePt t="105683" x="957263" y="3078163"/>
          <p14:tracePt t="105686" x="965200" y="3078163"/>
          <p14:tracePt t="105687" x="981075" y="3078163"/>
          <p14:tracePt t="105689" x="989013" y="3086100"/>
          <p14:tracePt t="105691" x="996950" y="3086100"/>
          <p14:tracePt t="105693" x="1012825" y="3086100"/>
          <p14:tracePt t="105695" x="1020763" y="3094038"/>
          <p14:tracePt t="105697" x="1028700" y="3094038"/>
          <p14:tracePt t="105699" x="1044575" y="3094038"/>
          <p14:tracePt t="105701" x="1052513" y="3101975"/>
          <p14:tracePt t="105703" x="1068388" y="3101975"/>
          <p14:tracePt t="105705" x="1076325" y="3101975"/>
          <p14:tracePt t="105707" x="1092200" y="3109913"/>
          <p14:tracePt t="105709" x="1100138" y="3109913"/>
          <p14:tracePt t="105711" x="1116013" y="3109913"/>
          <p14:tracePt t="105713" x="1123950" y="3109913"/>
          <p14:tracePt t="105715" x="1139825" y="3109913"/>
          <p14:tracePt t="105717" x="1147763" y="3109913"/>
          <p14:tracePt t="105719" x="1163638" y="3109913"/>
          <p14:tracePt t="105721" x="1179513" y="3109913"/>
          <p14:tracePt t="105723" x="1187450" y="3109913"/>
          <p14:tracePt t="105725" x="1195388" y="3117850"/>
          <p14:tracePt t="105727" x="1203325" y="3117850"/>
          <p14:tracePt t="105729" x="1220788" y="3117850"/>
          <p14:tracePt t="105731" x="1228725" y="3117850"/>
          <p14:tracePt t="105733" x="1236663" y="3117850"/>
          <p14:tracePt t="105736" x="1252538" y="3117850"/>
          <p14:tracePt t="105737" x="1260475" y="3109913"/>
          <p14:tracePt t="105739" x="1276350" y="3109913"/>
          <p14:tracePt t="105741" x="1284288" y="3109913"/>
          <p14:tracePt t="105743" x="1300163" y="3109913"/>
          <p14:tracePt t="105745" x="1308100" y="3109913"/>
          <p14:tracePt t="105747" x="1323975" y="3109913"/>
          <p14:tracePt t="105749" x="1331913" y="3109913"/>
          <p14:tracePt t="105751" x="1347788" y="3109913"/>
          <p14:tracePt t="105753" x="1355725" y="3101975"/>
          <p14:tracePt t="105755" x="1371600" y="3101975"/>
          <p14:tracePt t="105757" x="1379538" y="3101975"/>
          <p14:tracePt t="105759" x="1387475" y="3101975"/>
          <p14:tracePt t="105761" x="1403350" y="3094038"/>
          <p14:tracePt t="105763" x="1411288" y="3094038"/>
          <p14:tracePt t="105765" x="1427163" y="3094038"/>
          <p14:tracePt t="105767" x="1435100" y="3086100"/>
          <p14:tracePt t="105769" x="1443038" y="3086100"/>
          <p14:tracePt t="105771" x="1458913" y="3086100"/>
          <p14:tracePt t="105773" x="1466850" y="3086100"/>
          <p14:tracePt t="105775" x="1474788" y="3078163"/>
          <p14:tracePt t="105777" x="1490663" y="3078163"/>
          <p14:tracePt t="105779" x="1498600" y="3078163"/>
          <p14:tracePt t="105781" x="1506538" y="3070225"/>
          <p14:tracePt t="105783" x="1514475" y="3070225"/>
          <p14:tracePt t="105786" x="1522413" y="3070225"/>
          <p14:tracePt t="105788" x="1538288" y="3070225"/>
          <p14:tracePt t="105789" x="1546225" y="3062288"/>
          <p14:tracePt t="105791" x="1554163" y="3062288"/>
          <p14:tracePt t="105795" x="1562100" y="3062288"/>
          <p14:tracePt t="105797" x="1571625" y="3054350"/>
          <p14:tracePt t="105799" x="1579563" y="3054350"/>
          <p14:tracePt t="105803" x="1587500" y="3054350"/>
          <p14:tracePt t="105805" x="1595438" y="3054350"/>
          <p14:tracePt t="105807" x="1595438" y="3046413"/>
          <p14:tracePt t="105811" x="1603375" y="3046413"/>
          <p14:tracePt t="105817" x="1611313" y="3046413"/>
          <p14:tracePt t="113268" x="1611313" y="3038475"/>
          <p14:tracePt t="113279" x="1611313" y="3030538"/>
          <p14:tracePt t="113283" x="1603375" y="3030538"/>
          <p14:tracePt t="113289" x="1603375" y="3022600"/>
          <p14:tracePt t="113295" x="1595438" y="3022600"/>
          <p14:tracePt t="113299" x="1595438" y="3014663"/>
          <p14:tracePt t="113305" x="1587500" y="3014663"/>
          <p14:tracePt t="113307" x="1587500" y="3006725"/>
          <p14:tracePt t="113313" x="1579563" y="3006725"/>
          <p14:tracePt t="113317" x="1579563" y="2998788"/>
          <p14:tracePt t="113323" x="1571625" y="2998788"/>
          <p14:tracePt t="113329" x="1571625" y="2990850"/>
          <p14:tracePt t="113343" x="1562100" y="2990850"/>
          <p14:tracePt t="113505" x="1554163" y="2990850"/>
          <p14:tracePt t="113515" x="1554163" y="2998788"/>
          <p14:tracePt t="113523" x="1546225" y="2998788"/>
          <p14:tracePt t="113536" x="1538288" y="2998788"/>
          <p14:tracePt t="113542" x="1538288" y="3006725"/>
          <p14:tracePt t="113597" x="1546225" y="3006725"/>
          <p14:tracePt t="113691" x="1554163" y="3006725"/>
          <p14:tracePt t="113694" x="1554163" y="3014663"/>
          <p14:tracePt t="113697" x="1562100" y="3014663"/>
          <p14:tracePt t="113704" x="1562100" y="3022600"/>
          <p14:tracePt t="113706" x="1571625" y="3022600"/>
          <p14:tracePt t="113713" x="1579563" y="3022600"/>
          <p14:tracePt t="113715" x="1579563" y="3030538"/>
          <p14:tracePt t="113727" x="1587500" y="3030538"/>
          <p14:tracePt t="113761" x="1587500" y="3038475"/>
          <p14:tracePt t="113763" x="1595438" y="3038475"/>
          <p14:tracePt t="113771" x="1603375" y="3038475"/>
          <p14:tracePt t="113775" x="1611313" y="3038475"/>
          <p14:tracePt t="113777" x="1611313" y="3046413"/>
          <p14:tracePt t="113779" x="1619250" y="3046413"/>
          <p14:tracePt t="113783" x="1627188" y="3046413"/>
          <p14:tracePt t="113787" x="1635125" y="3046413"/>
          <p14:tracePt t="113791" x="1643063" y="3046413"/>
          <p14:tracePt t="113795" x="1643063" y="3054350"/>
          <p14:tracePt t="113797" x="1651000" y="3054350"/>
          <p14:tracePt t="113803" x="1658938" y="3054350"/>
          <p14:tracePt t="113811" x="1666875" y="3054350"/>
          <p14:tracePt t="113891" x="1674813" y="3054350"/>
          <p14:tracePt t="113908" x="1682750" y="3054350"/>
          <p14:tracePt t="113919" x="1690688" y="3054350"/>
          <p14:tracePt t="113951" x="1698625" y="3054350"/>
          <p14:tracePt t="113955" x="1698625" y="3046413"/>
          <p14:tracePt t="113963" x="1706563" y="3046413"/>
          <p14:tracePt t="113965" x="1706563" y="3038475"/>
          <p14:tracePt t="113970" x="1714500" y="3030538"/>
          <p14:tracePt t="113973" x="1714500" y="3022600"/>
          <p14:tracePt t="113975" x="1722438" y="3022600"/>
          <p14:tracePt t="113990" x="1738313" y="2974975"/>
          <p14:tracePt t="113992" x="1746250" y="2967038"/>
          <p14:tracePt t="113993" x="1746250" y="2951163"/>
          <p14:tracePt t="113995" x="1754188" y="2943225"/>
          <p14:tracePt t="113997" x="1754188" y="2935288"/>
          <p14:tracePt t="113999" x="1762125" y="2927350"/>
          <p14:tracePt t="114001" x="1770063" y="2909888"/>
          <p14:tracePt t="114004" x="1770063" y="2901950"/>
          <p14:tracePt t="114006" x="1778000" y="2894013"/>
          <p14:tracePt t="114009" x="1778000" y="2878138"/>
          <p14:tracePt t="114010" x="1785938" y="2862263"/>
          <p14:tracePt t="114011" x="1785938" y="2854325"/>
          <p14:tracePt t="114013" x="1793875" y="2846388"/>
          <p14:tracePt t="114015" x="1793875" y="2830513"/>
          <p14:tracePt t="114017" x="1801813" y="2822575"/>
          <p14:tracePt t="114020" x="1801813" y="2806700"/>
          <p14:tracePt t="114022" x="1809750" y="2798763"/>
          <p14:tracePt t="114026" x="1817688" y="2774950"/>
          <p14:tracePt t="114027" x="1817688" y="2767013"/>
          <p14:tracePt t="114030" x="1825625" y="2759075"/>
          <p14:tracePt t="114031" x="1825625" y="2751138"/>
          <p14:tracePt t="114033" x="1825625" y="2743200"/>
          <p14:tracePt t="114035" x="1833563" y="2735263"/>
          <p14:tracePt t="114038" x="1833563" y="2727325"/>
          <p14:tracePt t="114039" x="1833563" y="2719388"/>
          <p14:tracePt t="114043" x="1841500" y="2711450"/>
          <p14:tracePt t="114045" x="1841500" y="2703513"/>
          <p14:tracePt t="114047" x="1841500" y="2695575"/>
          <p14:tracePt t="114049" x="1841500" y="2687638"/>
          <p14:tracePt t="114054" x="1841500" y="2679700"/>
          <p14:tracePt t="114057" x="1841500" y="2671763"/>
          <p14:tracePt t="114061" x="1841500" y="2663825"/>
          <p14:tracePt t="114065" x="1841500" y="2655888"/>
          <p14:tracePt t="114070" x="1841500" y="2647950"/>
          <p14:tracePt t="114073" x="1841500" y="2640013"/>
          <p14:tracePt t="114077" x="1841500" y="2632075"/>
          <p14:tracePt t="114079" x="1841500" y="2624138"/>
          <p14:tracePt t="114081" x="1833563" y="2624138"/>
          <p14:tracePt t="114083" x="1833563" y="2616200"/>
          <p14:tracePt t="114088" x="1833563" y="2608263"/>
          <p14:tracePt t="114089" x="1825625" y="2608263"/>
          <p14:tracePt t="114091" x="1825625" y="2600325"/>
          <p14:tracePt t="114095" x="1825625" y="2592388"/>
          <p14:tracePt t="114097" x="1817688" y="2592388"/>
          <p14:tracePt t="114099" x="1817688" y="2584450"/>
          <p14:tracePt t="114105" x="1809750" y="2576513"/>
          <p14:tracePt t="114109" x="1809750" y="2566988"/>
          <p14:tracePt t="114111" x="1801813" y="2566988"/>
          <p14:tracePt t="114115" x="1801813" y="2559050"/>
          <p14:tracePt t="114117" x="1793875" y="2559050"/>
          <p14:tracePt t="114122" x="1793875" y="2551113"/>
          <p14:tracePt t="114124" x="1785938" y="2551113"/>
          <p14:tracePt t="114129" x="1778000" y="2543175"/>
          <p14:tracePt t="114137" x="1770063" y="2535238"/>
          <p14:tracePt t="114145" x="1762125" y="2535238"/>
          <p14:tracePt t="114154" x="1762125" y="2527300"/>
          <p14:tracePt t="114157" x="1754188" y="2527300"/>
          <p14:tracePt t="114172" x="1746250" y="2527300"/>
          <p14:tracePt t="114177" x="1738313" y="2527300"/>
          <p14:tracePt t="114187" x="1730375" y="2527300"/>
          <p14:tracePt t="114193" x="1722438" y="2527300"/>
          <p14:tracePt t="114199" x="1714500" y="2527300"/>
          <p14:tracePt t="114207" x="1706563" y="2527300"/>
          <p14:tracePt t="114221" x="1698625" y="2527300"/>
          <p14:tracePt t="114229" x="1698625" y="2535238"/>
          <p14:tracePt t="114329" x="1698625" y="2527300"/>
          <p14:tracePt t="114337" x="1698625" y="2519363"/>
          <p14:tracePt t="114341" x="1706563" y="2519363"/>
          <p14:tracePt t="114345" x="1706563" y="2511425"/>
          <p14:tracePt t="114347" x="1706563" y="2503488"/>
          <p14:tracePt t="114354" x="1706563" y="2495550"/>
          <p14:tracePt t="114359" x="1706563" y="2487613"/>
          <p14:tracePt t="114363" x="1706563" y="2479675"/>
          <p14:tracePt t="114367" x="1706563" y="2471738"/>
          <p14:tracePt t="114371" x="1706563" y="2463800"/>
          <p14:tracePt t="114373" x="1706563" y="2455863"/>
          <p14:tracePt t="114377" x="1706563" y="2447925"/>
          <p14:tracePt t="114379" x="1706563" y="2439988"/>
          <p14:tracePt t="114381" x="1706563" y="2432050"/>
          <p14:tracePt t="114388" x="1706563" y="2416175"/>
          <p14:tracePt t="114390" x="1706563" y="2408238"/>
          <p14:tracePt t="114392" x="1706563" y="2400300"/>
          <p14:tracePt t="114393" x="1706563" y="2392363"/>
          <p14:tracePt t="114397" x="1706563" y="2384425"/>
          <p14:tracePt t="114399" x="1706563" y="2376488"/>
          <p14:tracePt t="114401" x="1706563" y="2368550"/>
          <p14:tracePt t="114404" x="1706563" y="2360613"/>
          <p14:tracePt t="114407" x="1698625" y="2344738"/>
          <p14:tracePt t="114409" x="1698625" y="2336800"/>
          <p14:tracePt t="114412" x="1698625" y="2328863"/>
          <p14:tracePt t="114413" x="1698625" y="2320925"/>
          <p14:tracePt t="114415" x="1690688" y="2312988"/>
          <p14:tracePt t="114417" x="1690688" y="2305050"/>
          <p14:tracePt t="114422" x="1682750" y="2289175"/>
          <p14:tracePt t="114423" x="1674813" y="2281238"/>
          <p14:tracePt t="114425" x="1674813" y="2273300"/>
          <p14:tracePt t="114427" x="1666875" y="2265363"/>
          <p14:tracePt t="114429" x="1658938" y="2257425"/>
          <p14:tracePt t="114431" x="1658938" y="2249488"/>
          <p14:tracePt t="114433" x="1651000" y="2241550"/>
          <p14:tracePt t="114435" x="1643063" y="2241550"/>
          <p14:tracePt t="114438" x="1635125" y="2233613"/>
          <p14:tracePt t="114439" x="1635125" y="2224088"/>
          <p14:tracePt t="114443" x="1619250" y="2208213"/>
          <p14:tracePt t="114445" x="1611313" y="2208213"/>
          <p14:tracePt t="114447" x="1603375" y="2200275"/>
          <p14:tracePt t="114449" x="1595438" y="2192338"/>
          <p14:tracePt t="114454" x="1587500" y="2184400"/>
          <p14:tracePt t="114455" x="1579563" y="2176463"/>
          <p14:tracePt t="114459" x="1562100" y="2168525"/>
          <p14:tracePt t="114461" x="1554163" y="2168525"/>
          <p14:tracePt t="114463" x="1546225" y="2160588"/>
          <p14:tracePt t="114465" x="1538288" y="2160588"/>
          <p14:tracePt t="114467" x="1530350" y="2160588"/>
          <p14:tracePt t="114470" x="1522413" y="2152650"/>
          <p14:tracePt t="114471" x="1514475" y="2152650"/>
          <p14:tracePt t="114475" x="1490663" y="2144713"/>
          <p14:tracePt t="114477" x="1482725" y="2144713"/>
          <p14:tracePt t="114479" x="1474788" y="2136775"/>
          <p14:tracePt t="114481" x="1466850" y="2136775"/>
          <p14:tracePt t="114484" x="1458913" y="2136775"/>
          <p14:tracePt t="114486" x="1450975" y="2128838"/>
          <p14:tracePt t="114488" x="1443038" y="2128838"/>
          <p14:tracePt t="114489" x="1435100" y="2128838"/>
          <p14:tracePt t="114493" x="1411288" y="2128838"/>
          <p14:tracePt t="114495" x="1403350" y="2128838"/>
          <p14:tracePt t="114497" x="1395413" y="2120900"/>
          <p14:tracePt t="114499" x="1387475" y="2120900"/>
          <p14:tracePt t="114501" x="1379538" y="2120900"/>
          <p14:tracePt t="114504" x="1371600" y="2120900"/>
          <p14:tracePt t="114505" x="1363663" y="2120900"/>
          <p14:tracePt t="114508" x="1347788" y="2120900"/>
          <p14:tracePt t="114509" x="1339850" y="2120900"/>
          <p14:tracePt t="114511" x="1331913" y="2120900"/>
          <p14:tracePt t="114513" x="1323975" y="2120900"/>
          <p14:tracePt t="114515" x="1316038" y="2120900"/>
          <p14:tracePt t="114517" x="1308100" y="2120900"/>
          <p14:tracePt t="114521" x="1292225" y="2120900"/>
          <p14:tracePt t="114523" x="1284288" y="2128838"/>
          <p14:tracePt t="114525" x="1276350" y="2128838"/>
          <p14:tracePt t="114527" x="1268413" y="2128838"/>
          <p14:tracePt t="114529" x="1260475" y="2136775"/>
          <p14:tracePt t="114531" x="1252538" y="2136775"/>
          <p14:tracePt t="114533" x="1244600" y="2136775"/>
          <p14:tracePt t="114535" x="1236663" y="2144713"/>
          <p14:tracePt t="114538" x="1228725" y="2144713"/>
          <p14:tracePt t="114542" x="1211263" y="2152650"/>
          <p14:tracePt t="114543" x="1203325" y="2160588"/>
          <p14:tracePt t="114545" x="1195388" y="2160588"/>
          <p14:tracePt t="114547" x="1187450" y="2168525"/>
          <p14:tracePt t="114549" x="1171575" y="2168525"/>
          <p14:tracePt t="114551" x="1163638" y="2176463"/>
          <p14:tracePt t="114554" x="1155700" y="2184400"/>
          <p14:tracePt t="114555" x="1147763" y="2192338"/>
          <p14:tracePt t="114558" x="1139825" y="2192338"/>
          <p14:tracePt t="114559" x="1123950" y="2200275"/>
          <p14:tracePt t="114562" x="1116013" y="2208213"/>
          <p14:tracePt t="114563" x="1108075" y="2216150"/>
          <p14:tracePt t="114565" x="1100138" y="2224088"/>
          <p14:tracePt t="114567" x="1092200" y="2233613"/>
          <p14:tracePt t="114571" x="1068388" y="2257425"/>
          <p14:tracePt t="114576" x="1052513" y="2273300"/>
          <p14:tracePt t="114580" x="1036638" y="2297113"/>
          <p14:tracePt t="114581" x="1028700" y="2312988"/>
          <p14:tracePt t="114583" x="1020763" y="2320925"/>
          <p14:tracePt t="114587" x="996950" y="2344738"/>
          <p14:tracePt t="114590" x="989013" y="2360613"/>
          <p14:tracePt t="114591" x="981075" y="2376488"/>
          <p14:tracePt t="114596" x="965200" y="2400300"/>
          <p14:tracePt t="114598" x="965200" y="2408238"/>
          <p14:tracePt t="114599" x="957263" y="2424113"/>
          <p14:tracePt t="114601" x="949325" y="2432050"/>
          <p14:tracePt t="114604" x="941388" y="2447925"/>
          <p14:tracePt t="114605" x="933450" y="2455863"/>
          <p14:tracePt t="114609" x="933450" y="2471738"/>
          <p14:tracePt t="114612" x="917575" y="2495550"/>
          <p14:tracePt t="114613" x="917575" y="2503488"/>
          <p14:tracePt t="114615" x="909638" y="2511425"/>
          <p14:tracePt t="114617" x="909638" y="2519363"/>
          <p14:tracePt t="114622" x="901700" y="2543175"/>
          <p14:tracePt t="114626" x="901700" y="2559050"/>
          <p14:tracePt t="114628" x="901700" y="2566988"/>
          <p14:tracePt t="114629" x="893763" y="2576513"/>
          <p14:tracePt t="114631" x="893763" y="2584450"/>
          <p14:tracePt t="114633" x="893763" y="2592388"/>
          <p14:tracePt t="114635" x="901700" y="2600325"/>
          <p14:tracePt t="114641" x="901700" y="2608263"/>
          <p14:tracePt t="114642" x="901700" y="2616200"/>
          <p14:tracePt t="114643" x="901700" y="2624138"/>
          <p14:tracePt t="114647" x="901700" y="2632075"/>
          <p14:tracePt t="114649" x="909638" y="2632075"/>
          <p14:tracePt t="114652" x="909638" y="2640013"/>
          <p14:tracePt t="114654" x="909638" y="2647950"/>
          <p14:tracePt t="114657" x="917575" y="2655888"/>
          <p14:tracePt t="114659" x="925513" y="2663825"/>
          <p14:tracePt t="114661" x="925513" y="2671763"/>
          <p14:tracePt t="114663" x="933450" y="2679700"/>
          <p14:tracePt t="114667" x="941388" y="2687638"/>
          <p14:tracePt t="114671" x="949325" y="2703513"/>
          <p14:tracePt t="114673" x="957263" y="2711450"/>
          <p14:tracePt t="114675" x="965200" y="2719388"/>
          <p14:tracePt t="114677" x="973138" y="2727325"/>
          <p14:tracePt t="114679" x="981075" y="2727325"/>
          <p14:tracePt t="114681" x="989013" y="2735263"/>
          <p14:tracePt t="114683" x="1004888" y="2743200"/>
          <p14:tracePt t="114685" x="1012825" y="2751138"/>
          <p14:tracePt t="114688" x="1020763" y="2751138"/>
          <p14:tracePt t="114690" x="1036638" y="2759075"/>
          <p14:tracePt t="114693" x="1044575" y="2759075"/>
          <p14:tracePt t="114696" x="1068388" y="2774950"/>
          <p14:tracePt t="114697" x="1076325" y="2774950"/>
          <p14:tracePt t="114699" x="1092200" y="2774950"/>
          <p14:tracePt t="114701" x="1100138" y="2782888"/>
          <p14:tracePt t="114705" x="1116013" y="2782888"/>
          <p14:tracePt t="114706" x="1123950" y="2782888"/>
          <p14:tracePt t="114708" x="1139825" y="2782888"/>
          <p14:tracePt t="114711" x="1163638" y="2790825"/>
          <p14:tracePt t="114713" x="1179513" y="2790825"/>
          <p14:tracePt t="114715" x="1187450" y="2790825"/>
          <p14:tracePt t="114717" x="1203325" y="2790825"/>
          <p14:tracePt t="114721" x="1228725" y="2790825"/>
          <p14:tracePt t="114724" x="1244600" y="2782888"/>
          <p14:tracePt t="114725" x="1252538" y="2782888"/>
          <p14:tracePt t="114727" x="1268413" y="2782888"/>
          <p14:tracePt t="114729" x="1276350" y="2782888"/>
          <p14:tracePt t="114731" x="1292225" y="2782888"/>
          <p14:tracePt t="114733" x="1300163" y="2774950"/>
          <p14:tracePt t="114735" x="1316038" y="2774950"/>
          <p14:tracePt t="114738" x="1323975" y="2774950"/>
          <p14:tracePt t="114740" x="1339850" y="2774950"/>
          <p14:tracePt t="114741" x="1347788" y="2767013"/>
          <p14:tracePt t="114743" x="1355725" y="2767013"/>
          <p14:tracePt t="114745" x="1371600" y="2759075"/>
          <p14:tracePt t="114747" x="1379538" y="2759075"/>
          <p14:tracePt t="114750" x="1395413" y="2751138"/>
          <p14:tracePt t="114751" x="1403350" y="2743200"/>
          <p14:tracePt t="114754" x="1411288" y="2743200"/>
          <p14:tracePt t="114756" x="1427163" y="2735263"/>
          <p14:tracePt t="114758" x="1435100" y="2727325"/>
          <p14:tracePt t="114759" x="1443038" y="2727325"/>
          <p14:tracePt t="114761" x="1450975" y="2719388"/>
          <p14:tracePt t="114763" x="1450975" y="2711450"/>
          <p14:tracePt t="114765" x="1458913" y="2703513"/>
          <p14:tracePt t="114767" x="1466850" y="2703513"/>
          <p14:tracePt t="114770" x="1466850" y="2695575"/>
          <p14:tracePt t="114771" x="1474788" y="2687638"/>
          <p14:tracePt t="114775" x="1474788" y="2679700"/>
          <p14:tracePt t="114777" x="1482725" y="2671763"/>
          <p14:tracePt t="114779" x="1482725" y="2663825"/>
          <p14:tracePt t="114783" x="1482725" y="2655888"/>
          <p14:tracePt t="114786" x="1482725" y="2647950"/>
          <p14:tracePt t="114788" x="1482725" y="2640013"/>
          <p14:tracePt t="114790" x="1482725" y="2632075"/>
          <p14:tracePt t="114792" x="1474788" y="2624138"/>
          <p14:tracePt t="114795" x="1474788" y="2616200"/>
          <p14:tracePt t="114797" x="1474788" y="2608263"/>
          <p14:tracePt t="114799" x="1466850" y="2600325"/>
          <p14:tracePt t="114801" x="1466850" y="2592388"/>
          <p14:tracePt t="114804" x="1458913" y="2584450"/>
          <p14:tracePt t="114806" x="1450975" y="2576513"/>
          <p14:tracePt t="114807" x="1450975" y="2566988"/>
          <p14:tracePt t="114809" x="1443038" y="2559050"/>
          <p14:tracePt t="114811" x="1435100" y="2551113"/>
          <p14:tracePt t="114813" x="1427163" y="2543175"/>
          <p14:tracePt t="114815" x="1419225" y="2535238"/>
          <p14:tracePt t="114817" x="1411288" y="2527300"/>
          <p14:tracePt t="114820" x="1403350" y="2519363"/>
          <p14:tracePt t="114822" x="1387475" y="2519363"/>
          <p14:tracePt t="114824" x="1379538" y="2511425"/>
          <p14:tracePt t="114828" x="1355725" y="2495550"/>
          <p14:tracePt t="114829" x="1347788" y="2495550"/>
          <p14:tracePt t="114831" x="1331913" y="2487613"/>
          <p14:tracePt t="114833" x="1323975" y="2479675"/>
          <p14:tracePt t="114835" x="1308100" y="2479675"/>
          <p14:tracePt t="114838" x="1292225" y="2471738"/>
          <p14:tracePt t="114839" x="1284288" y="2471738"/>
          <p14:tracePt t="114845" x="1252538" y="2463800"/>
          <p14:tracePt t="114847" x="1220788" y="2455863"/>
          <p14:tracePt t="114849" x="1211263" y="2455863"/>
          <p14:tracePt t="114851" x="1195388" y="2447925"/>
          <p14:tracePt t="114854" x="1179513" y="2447925"/>
          <p14:tracePt t="114855" x="1163638" y="2447925"/>
          <p14:tracePt t="114860" x="1131888" y="2447925"/>
          <p14:tracePt t="114861" x="1116013" y="2447925"/>
          <p14:tracePt t="114863" x="1100138" y="2447925"/>
          <p14:tracePt t="114865" x="1084263" y="2447925"/>
          <p14:tracePt t="114867" x="1076325" y="2455863"/>
          <p14:tracePt t="114870" x="1060450" y="2455863"/>
          <p14:tracePt t="114873" x="1028700" y="2463800"/>
          <p14:tracePt t="114875" x="1020763" y="2463800"/>
          <p14:tracePt t="114877" x="1004888" y="2471738"/>
          <p14:tracePt t="114879" x="989013" y="2471738"/>
          <p14:tracePt t="114881" x="981075" y="2479675"/>
          <p14:tracePt t="114883" x="965200" y="2487613"/>
          <p14:tracePt t="114885" x="957263" y="2487613"/>
          <p14:tracePt t="114888" x="949325" y="2495550"/>
          <p14:tracePt t="114891" x="925513" y="2511425"/>
          <p14:tracePt t="114893" x="917575" y="2519363"/>
          <p14:tracePt t="114895" x="909638" y="2519363"/>
          <p14:tracePt t="114897" x="901700" y="2527300"/>
          <p14:tracePt t="114899" x="893763" y="2535238"/>
          <p14:tracePt t="114901" x="885825" y="2543175"/>
          <p14:tracePt t="114904" x="877888" y="2559050"/>
          <p14:tracePt t="114906" x="868363" y="2566988"/>
          <p14:tracePt t="114910" x="860425" y="2584450"/>
          <p14:tracePt t="114912" x="852488" y="2600325"/>
          <p14:tracePt t="114913" x="852488" y="2608263"/>
          <p14:tracePt t="114915" x="844550" y="2624138"/>
          <p14:tracePt t="114917" x="844550" y="2632075"/>
          <p14:tracePt t="114921" x="836613" y="2655888"/>
          <p14:tracePt t="114923" x="828675" y="2671763"/>
          <p14:tracePt t="114926" x="828675" y="2679700"/>
          <p14:tracePt t="114928" x="828675" y="2695575"/>
          <p14:tracePt t="114929" x="828675" y="2703513"/>
          <p14:tracePt t="114931" x="828675" y="2719388"/>
          <p14:tracePt t="114933" x="828675" y="2735263"/>
          <p14:tracePt t="114935" x="828675" y="2751138"/>
          <p14:tracePt t="114938" x="828675" y="2767013"/>
          <p14:tracePt t="114939" x="828675" y="2782888"/>
          <p14:tracePt t="114942" x="836613" y="2798763"/>
          <p14:tracePt t="114943" x="836613" y="2814638"/>
          <p14:tracePt t="114945" x="836613" y="2830513"/>
          <p14:tracePt t="114947" x="836613" y="2838450"/>
          <p14:tracePt t="114949" x="844550" y="2854325"/>
          <p14:tracePt t="114951" x="852488" y="2870200"/>
          <p14:tracePt t="114954" x="852488" y="2886075"/>
          <p14:tracePt t="114956" x="860425" y="2901950"/>
          <p14:tracePt t="114958" x="868363" y="2919413"/>
          <p14:tracePt t="114959" x="877888" y="2935288"/>
          <p14:tracePt t="114961" x="885825" y="2951163"/>
          <p14:tracePt t="114963" x="893763" y="2967038"/>
          <p14:tracePt t="114965" x="901700" y="2982913"/>
          <p14:tracePt t="114967" x="909638" y="2998788"/>
          <p14:tracePt t="114970" x="917575" y="3006725"/>
          <p14:tracePt t="114972" x="933450" y="3022600"/>
          <p14:tracePt t="114973" x="941388" y="3038475"/>
          <p14:tracePt t="114976" x="957263" y="3054350"/>
          <p14:tracePt t="114977" x="965200" y="3062288"/>
          <p14:tracePt t="114979" x="981075" y="3078163"/>
          <p14:tracePt t="114981" x="989013" y="3094038"/>
          <p14:tracePt t="114983" x="1004888" y="3101975"/>
          <p14:tracePt t="114985" x="1020763" y="3117850"/>
          <p14:tracePt t="114988" x="1036638" y="3125788"/>
          <p14:tracePt t="114989" x="1052513" y="3141663"/>
          <p14:tracePt t="114992" x="1068388" y="3149600"/>
          <p14:tracePt t="114994" x="1084263" y="3165475"/>
          <p14:tracePt t="114997" x="1116013" y="3181350"/>
          <p14:tracePt t="115000" x="1139825" y="3197225"/>
          <p14:tracePt t="115001" x="1155700" y="3205163"/>
          <p14:tracePt t="115004" x="1171575" y="3213100"/>
          <p14:tracePt t="115005" x="1195388" y="3221038"/>
          <p14:tracePt t="115008" x="1211263" y="3228975"/>
          <p14:tracePt t="115012" x="1252538" y="3252788"/>
          <p14:tracePt t="115013" x="1276350" y="3262313"/>
          <p14:tracePt t="115016" x="1292225" y="3270250"/>
          <p14:tracePt t="115017" x="1308100" y="3278188"/>
          <p14:tracePt t="115021" x="1347788" y="3294063"/>
          <p14:tracePt t="115024" x="1371600" y="3309938"/>
          <p14:tracePt t="115028" x="1411288" y="3325813"/>
          <p14:tracePt t="115031" x="1427163" y="3333750"/>
          <p14:tracePt t="115032" x="1443038" y="3341688"/>
          <p14:tracePt t="115033" x="1466850" y="3341688"/>
          <p14:tracePt t="115035" x="1482725" y="3349625"/>
          <p14:tracePt t="115038" x="1498600" y="3357563"/>
          <p14:tracePt t="115039" x="1522413" y="3365500"/>
          <p14:tracePt t="115042" x="1538288" y="3373438"/>
          <p14:tracePt t="115044" x="1554163" y="3381375"/>
          <p14:tracePt t="115046" x="1579563" y="3389313"/>
          <p14:tracePt t="115047" x="1595438" y="3397250"/>
          <p14:tracePt t="115049" x="1619250" y="3405188"/>
          <p14:tracePt t="115051" x="1635125" y="3413125"/>
          <p14:tracePt t="115054" x="1651000" y="3413125"/>
          <p14:tracePt t="115055" x="1674813" y="3421063"/>
          <p14:tracePt t="115058" x="1690688" y="3429000"/>
          <p14:tracePt t="115061" x="1730375" y="3444875"/>
          <p14:tracePt t="115063" x="1746250" y="3452813"/>
          <p14:tracePt t="115065" x="1762125" y="3460750"/>
          <p14:tracePt t="115067" x="1785938" y="3468688"/>
          <p14:tracePt t="115071" x="1817688" y="3484563"/>
          <p14:tracePt t="115074" x="1833563" y="3492500"/>
          <p14:tracePt t="115079" x="1881188" y="3524250"/>
          <p14:tracePt t="115081" x="1905000" y="3532188"/>
          <p14:tracePt t="115083" x="1922463" y="3540125"/>
          <p14:tracePt t="115085" x="1938338" y="3548063"/>
          <p14:tracePt t="115088" x="1954213" y="3556000"/>
          <p14:tracePt t="115089" x="1970088" y="3563938"/>
          <p14:tracePt t="115093" x="1978025" y="3571875"/>
          <p14:tracePt t="115097" x="2025650" y="3605213"/>
          <p14:tracePt t="115099" x="2041525" y="3613150"/>
          <p14:tracePt t="115101" x="2057400" y="3621088"/>
          <p14:tracePt t="115104" x="2073275" y="3629025"/>
          <p14:tracePt t="115105" x="2089150" y="3644900"/>
          <p14:tracePt t="115109" x="2105025" y="3652838"/>
          <p14:tracePt t="115111" x="2136775" y="3676650"/>
          <p14:tracePt t="115113" x="2152650" y="3684588"/>
          <p14:tracePt t="115115" x="2168525" y="3700463"/>
          <p14:tracePt t="115117" x="2184400" y="3708400"/>
          <p14:tracePt t="115120" x="2200275" y="3724275"/>
          <p14:tracePt t="115124" x="2232025" y="3748088"/>
          <p14:tracePt t="115126" x="2247900" y="3756025"/>
          <p14:tracePt t="115128" x="2265363" y="3771900"/>
          <p14:tracePt t="115130" x="2281238" y="3779838"/>
          <p14:tracePt t="115131" x="2297113" y="3795713"/>
          <p14:tracePt t="115133" x="2312988" y="3803650"/>
          <p14:tracePt t="115135" x="2328863" y="3819525"/>
          <p14:tracePt t="115138" x="2344738" y="3835400"/>
          <p14:tracePt t="115141" x="2368550" y="3843338"/>
          <p14:tracePt t="115144" x="2400300" y="3875088"/>
          <p14:tracePt t="115146" x="2416175" y="3883025"/>
          <p14:tracePt t="115147" x="2432050" y="3898900"/>
          <p14:tracePt t="115149" x="2455863" y="3914775"/>
          <p14:tracePt t="115151" x="2471738" y="3922713"/>
          <p14:tracePt t="115154" x="2487613" y="3938588"/>
          <p14:tracePt t="115156" x="2511425" y="3956050"/>
          <p14:tracePt t="115158" x="2527300" y="3971925"/>
          <p14:tracePt t="115160" x="2543175" y="3987800"/>
          <p14:tracePt t="115163" x="2566988" y="4003675"/>
          <p14:tracePt t="115164" x="2582863" y="4019550"/>
          <p14:tracePt t="115165" x="2606675" y="4027488"/>
          <p14:tracePt t="115167" x="2624138" y="4043363"/>
          <p14:tracePt t="115172" x="2663825" y="4075113"/>
          <p14:tracePt t="115173" x="2687638" y="4090988"/>
          <p14:tracePt t="115176" x="2711450" y="4114800"/>
          <p14:tracePt t="115178" x="2727325" y="4130675"/>
          <p14:tracePt t="115180" x="2751138" y="4146550"/>
          <p14:tracePt t="115181" x="2774950" y="4162425"/>
          <p14:tracePt t="115183" x="2798763" y="4186238"/>
          <p14:tracePt t="115185" x="2822575" y="4202113"/>
          <p14:tracePt t="115188" x="2846388" y="4217988"/>
          <p14:tracePt t="115189" x="2870200" y="4241800"/>
          <p14:tracePt t="115192" x="2894013" y="4257675"/>
          <p14:tracePt t="115195" x="2917825" y="4273550"/>
          <p14:tracePt t="115197" x="2974975" y="4314825"/>
          <p14:tracePt t="115199" x="2998788" y="4338638"/>
          <p14:tracePt t="115201" x="3030538" y="4354513"/>
          <p14:tracePt t="115204" x="3054350" y="4370388"/>
          <p14:tracePt t="115206" x="3086100" y="4394200"/>
          <p14:tracePt t="115209" x="3109913" y="4410075"/>
          <p14:tracePt t="115212" x="3173413" y="4457700"/>
          <p14:tracePt t="115213" x="3205163" y="4481513"/>
          <p14:tracePt t="115223" x="3373438" y="4592638"/>
          <p14:tracePt t="115226" x="3405188" y="4616450"/>
          <p14:tracePt t="115229" x="3468688" y="4657725"/>
          <p14:tracePt t="115232" x="3508375" y="4681538"/>
          <p14:tracePt t="115233" x="3540125" y="4705350"/>
          <p14:tracePt t="115235" x="3571875" y="4721225"/>
          <p14:tracePt t="115238" x="3603625" y="4745038"/>
          <p14:tracePt t="115239" x="3643313" y="4760913"/>
          <p14:tracePt t="115242" x="3676650" y="4784725"/>
          <p14:tracePt t="115244" x="3708400" y="4800600"/>
          <p14:tracePt t="115245" x="3740150" y="4816475"/>
          <p14:tracePt t="115247" x="3779838" y="4832350"/>
          <p14:tracePt t="115249" x="3811588" y="4848225"/>
          <p14:tracePt t="115251" x="3843338" y="4864100"/>
          <p14:tracePt t="115254" x="3875088" y="4879975"/>
          <p14:tracePt t="115255" x="3906838" y="4895850"/>
          <p14:tracePt t="115258" x="3938588" y="4911725"/>
          <p14:tracePt t="115261" x="4011613" y="4935538"/>
          <p14:tracePt t="115265" x="4043363" y="4951413"/>
          <p14:tracePt t="115266" x="4075113" y="4967288"/>
          <p14:tracePt t="115267" x="4106863" y="4976813"/>
          <p14:tracePt t="115272" x="4170363" y="5008563"/>
          <p14:tracePt t="115273" x="4202113" y="5016500"/>
          <p14:tracePt t="115277" x="4241800" y="5024438"/>
          <p14:tracePt t="115281" x="4305300" y="5048250"/>
          <p14:tracePt t="115283" x="4378325" y="5072063"/>
          <p14:tracePt t="115285" x="4410075" y="5080000"/>
          <p14:tracePt t="115288" x="4449763" y="5095875"/>
          <p14:tracePt t="115289" x="4481513" y="5103813"/>
          <p14:tracePt t="115292" x="4521200" y="5111750"/>
          <p14:tracePt t="115294" x="4552950" y="5119688"/>
          <p14:tracePt t="115295" x="4584700" y="5135563"/>
          <p14:tracePt t="115297" x="4624388" y="5143500"/>
          <p14:tracePt t="115299" x="4656138" y="5151438"/>
          <p14:tracePt t="115301" x="4687888" y="5167313"/>
          <p14:tracePt t="115305" x="4752975" y="5183188"/>
          <p14:tracePt t="115308" x="4784725" y="5191125"/>
          <p14:tracePt t="115312" x="4848225" y="5207000"/>
          <p14:tracePt t="115313" x="4872038" y="5207000"/>
          <p14:tracePt t="115315" x="4903788" y="5214938"/>
          <p14:tracePt t="115317" x="4935538" y="5222875"/>
          <p14:tracePt t="115321" x="4991100" y="5230813"/>
          <p14:tracePt t="115324" x="5014913" y="5238750"/>
          <p14:tracePt t="115327" x="5046663" y="5238750"/>
          <p14:tracePt t="115330" x="5095875" y="5246688"/>
          <p14:tracePt t="115331" x="5119688" y="5254625"/>
          <p14:tracePt t="115333" x="5143500" y="5254625"/>
          <p14:tracePt t="115335" x="5167313" y="5254625"/>
          <p14:tracePt t="115338" x="5191125" y="5262563"/>
          <p14:tracePt t="115340" x="5214938" y="5262563"/>
          <p14:tracePt t="115342" x="5238750" y="5262563"/>
          <p14:tracePt t="115345" x="5254625" y="5270500"/>
          <p14:tracePt t="115346" x="5278438" y="5270500"/>
          <p14:tracePt t="115347" x="5302250" y="5270500"/>
          <p14:tracePt t="115349" x="5318125" y="5270500"/>
          <p14:tracePt t="115351" x="5334000" y="5270500"/>
          <p14:tracePt t="115353" x="5349875" y="5270500"/>
          <p14:tracePt t="115355" x="5365750" y="5270500"/>
          <p14:tracePt t="115357" x="5381625" y="5270500"/>
          <p14:tracePt t="115359" x="5389563" y="5270500"/>
          <p14:tracePt t="115361" x="5407025" y="5270500"/>
          <p14:tracePt t="115363" x="5414963" y="5270500"/>
          <p14:tracePt t="115365" x="5430838" y="5270500"/>
          <p14:tracePt t="115367" x="5438775" y="5270500"/>
          <p14:tracePt t="115369" x="5446713" y="5270500"/>
          <p14:tracePt t="115371" x="5462588" y="5270500"/>
          <p14:tracePt t="115373" x="5470525" y="5270500"/>
          <p14:tracePt t="115375" x="5478463" y="5270500"/>
          <p14:tracePt t="115377" x="5486400" y="5270500"/>
          <p14:tracePt t="115379" x="5494338" y="5270500"/>
          <p14:tracePt t="115381" x="5494338" y="5262563"/>
          <p14:tracePt t="115383" x="5502275" y="5262563"/>
          <p14:tracePt t="115385" x="5510213" y="5262563"/>
          <p14:tracePt t="115389" x="5518150" y="5262563"/>
          <p14:tracePt t="115393" x="5526088" y="5262563"/>
          <p14:tracePt t="115395" x="5526088" y="5254625"/>
          <p14:tracePt t="115397" x="5534025" y="5254625"/>
          <p14:tracePt t="115403" x="5541963" y="5254625"/>
          <p14:tracePt t="115407" x="5541963" y="5246688"/>
          <p14:tracePt t="115417" x="5549900" y="5246688"/>
          <p14:tracePt t="115420" x="5549900" y="5238750"/>
          <p14:tracePt t="115427" x="5549900" y="5230813"/>
          <p14:tracePt t="115431" x="5549900" y="5222875"/>
          <p14:tracePt t="115436" x="5549900" y="5214938"/>
          <p14:tracePt t="115438" x="5557838" y="5207000"/>
          <p14:tracePt t="115441" x="5557838" y="5199063"/>
          <p14:tracePt t="115443" x="5557838" y="5191125"/>
          <p14:tracePt t="115445" x="5565775" y="5183188"/>
          <p14:tracePt t="115447" x="5565775" y="5175250"/>
          <p14:tracePt t="115449" x="5565775" y="5159375"/>
          <p14:tracePt t="115451" x="5573713" y="5151438"/>
          <p14:tracePt t="115453" x="5573713" y="5143500"/>
          <p14:tracePt t="115455" x="5573713" y="5127625"/>
          <p14:tracePt t="115457" x="5581650" y="5119688"/>
          <p14:tracePt t="115459" x="5581650" y="5111750"/>
          <p14:tracePt t="115461" x="5581650" y="5095875"/>
          <p14:tracePt t="115463" x="5589588" y="5087938"/>
          <p14:tracePt t="115465" x="5589588" y="5072063"/>
          <p14:tracePt t="115467" x="5597525" y="5056188"/>
          <p14:tracePt t="115469" x="5597525" y="5048250"/>
          <p14:tracePt t="115471" x="5597525" y="5032375"/>
          <p14:tracePt t="115473" x="5597525" y="5024438"/>
          <p14:tracePt t="115475" x="5597525" y="5008563"/>
          <p14:tracePt t="115477" x="5605463" y="4992688"/>
          <p14:tracePt t="115479" x="5605463" y="4976813"/>
          <p14:tracePt t="115481" x="5605463" y="4967288"/>
          <p14:tracePt t="115483" x="5613400" y="4951413"/>
          <p14:tracePt t="115485" x="5613400" y="4935538"/>
          <p14:tracePt t="115488" x="5613400" y="4919663"/>
          <p14:tracePt t="115489" x="5613400" y="4911725"/>
          <p14:tracePt t="115491" x="5621338" y="4895850"/>
          <p14:tracePt t="115493" x="5621338" y="4879975"/>
          <p14:tracePt t="115495" x="5621338" y="4864100"/>
          <p14:tracePt t="115497" x="5621338" y="4856163"/>
          <p14:tracePt t="115499" x="5629275" y="4840288"/>
          <p14:tracePt t="115501" x="5629275" y="4824413"/>
          <p14:tracePt t="115503" x="5629275" y="4808538"/>
          <p14:tracePt t="115505" x="5629275" y="4792663"/>
          <p14:tracePt t="115507" x="5629275" y="4776788"/>
          <p14:tracePt t="115509" x="5629275" y="4768850"/>
          <p14:tracePt t="115511" x="5629275" y="4752975"/>
          <p14:tracePt t="115513" x="5629275" y="4737100"/>
          <p14:tracePt t="115515" x="5629275" y="4721225"/>
          <p14:tracePt t="115517" x="5629275" y="4705350"/>
          <p14:tracePt t="115519" x="5629275" y="4689475"/>
          <p14:tracePt t="115521" x="5629275" y="4673600"/>
          <p14:tracePt t="115523" x="5629275" y="4665663"/>
          <p14:tracePt t="115525" x="5629275" y="4649788"/>
          <p14:tracePt t="115527" x="5621338" y="4633913"/>
          <p14:tracePt t="115529" x="5621338" y="4616450"/>
          <p14:tracePt t="115531" x="5621338" y="4600575"/>
          <p14:tracePt t="115533" x="5613400" y="4584700"/>
          <p14:tracePt t="115535" x="5613400" y="4568825"/>
          <p14:tracePt t="115537" x="5605463" y="4552950"/>
          <p14:tracePt t="115539" x="5605463" y="4537075"/>
          <p14:tracePt t="115541" x="5597525" y="4521200"/>
          <p14:tracePt t="115543" x="5589588" y="4505325"/>
          <p14:tracePt t="115545" x="5589588" y="4481513"/>
          <p14:tracePt t="115547" x="5581650" y="4465638"/>
          <p14:tracePt t="115549" x="5573713" y="4449763"/>
          <p14:tracePt t="115551" x="5573713" y="4425950"/>
          <p14:tracePt t="115553" x="5565775" y="4410075"/>
          <p14:tracePt t="115555" x="5557838" y="4394200"/>
          <p14:tracePt t="115557" x="5549900" y="4370388"/>
          <p14:tracePt t="115559" x="5541963" y="4346575"/>
          <p14:tracePt t="115561" x="5534025" y="4330700"/>
          <p14:tracePt t="115563" x="5526088" y="4306888"/>
          <p14:tracePt t="115565" x="5518150" y="4281488"/>
          <p14:tracePt t="115567" x="5510213" y="4257675"/>
          <p14:tracePt t="115569" x="5502275" y="4241800"/>
          <p14:tracePt t="115572" x="5494338" y="4217988"/>
          <p14:tracePt t="115574" x="5478463" y="4194175"/>
          <p14:tracePt t="115575" x="5470525" y="4170363"/>
          <p14:tracePt t="115577" x="5462588" y="4146550"/>
          <p14:tracePt t="115579" x="5446713" y="4122738"/>
          <p14:tracePt t="115581" x="5438775" y="4098925"/>
          <p14:tracePt t="115583" x="5430838" y="4075113"/>
          <p14:tracePt t="115585" x="5422900" y="4051300"/>
          <p14:tracePt t="115587" x="5407025" y="4027488"/>
          <p14:tracePt t="115590" x="5397500" y="4003675"/>
          <p14:tracePt t="115591" x="5381625" y="3979863"/>
          <p14:tracePt t="115593" x="5365750" y="3956050"/>
          <p14:tracePt t="115595" x="5357813" y="3930650"/>
          <p14:tracePt t="115597" x="5341938" y="3906838"/>
          <p14:tracePt t="115599" x="5326063" y="3883025"/>
          <p14:tracePt t="115601" x="5318125" y="3859213"/>
          <p14:tracePt t="115603" x="5302250" y="3835400"/>
          <p14:tracePt t="115605" x="5286375" y="3819525"/>
          <p14:tracePt t="115608" x="5278438" y="3795713"/>
          <p14:tracePt t="115609" x="5262563" y="3771900"/>
          <p14:tracePt t="115611" x="5246688" y="3748088"/>
          <p14:tracePt t="115613" x="5230813" y="3732213"/>
          <p14:tracePt t="115615" x="5222875" y="3708400"/>
          <p14:tracePt t="115617" x="5207000" y="3692525"/>
          <p14:tracePt t="115619" x="5191125" y="3668713"/>
          <p14:tracePt t="115621" x="5175250" y="3652838"/>
          <p14:tracePt t="115624" x="5167313" y="3636963"/>
          <p14:tracePt t="115625" x="5151438" y="3621088"/>
          <p14:tracePt t="115627" x="5135563" y="3595688"/>
          <p14:tracePt t="115629" x="5119688" y="3579813"/>
          <p14:tracePt t="115631" x="5111750" y="3563938"/>
          <p14:tracePt t="115633" x="5095875" y="3548063"/>
          <p14:tracePt t="115635" x="5080000" y="3532188"/>
          <p14:tracePt t="115637" x="5064125" y="3516313"/>
          <p14:tracePt t="115639" x="5046663" y="3492500"/>
          <p14:tracePt t="115642" x="5030788" y="3476625"/>
          <p14:tracePt t="115643" x="5014913" y="3460750"/>
          <p14:tracePt t="115645" x="4999038" y="3444875"/>
          <p14:tracePt t="115647" x="4983163" y="3429000"/>
          <p14:tracePt t="115649" x="4967288" y="3413125"/>
          <p14:tracePt t="115651" x="4951413" y="3397250"/>
          <p14:tracePt t="115653" x="4935538" y="3381375"/>
          <p14:tracePt t="115656" x="4919663" y="3365500"/>
          <p14:tracePt t="115658" x="4903788" y="3349625"/>
          <p14:tracePt t="115659" x="4887913" y="3333750"/>
          <p14:tracePt t="115661" x="4872038" y="3317875"/>
          <p14:tracePt t="115663" x="4856163" y="3302000"/>
          <p14:tracePt t="115665" x="4840288" y="3286125"/>
          <p14:tracePt t="115667" x="4824413" y="3262313"/>
          <p14:tracePt t="115670" x="4800600" y="3244850"/>
          <p14:tracePt t="115671" x="4784725" y="3228975"/>
          <p14:tracePt t="115673" x="4768850" y="3213100"/>
          <p14:tracePt t="115675" x="4745038" y="3197225"/>
          <p14:tracePt t="115677" x="4729163" y="3181350"/>
          <p14:tracePt t="115679" x="4705350" y="3157538"/>
          <p14:tracePt t="115681" x="4687888" y="3141663"/>
          <p14:tracePt t="115683" x="4664075" y="3125788"/>
          <p14:tracePt t="115685" x="4640263" y="3109913"/>
          <p14:tracePt t="115687" x="4616450" y="3086100"/>
          <p14:tracePt t="115690" x="4600575" y="3070225"/>
          <p14:tracePt t="115691" x="4576763" y="3054350"/>
          <p14:tracePt t="115693" x="4552950" y="3030538"/>
          <p14:tracePt t="115695" x="4529138" y="3014663"/>
          <p14:tracePt t="115697" x="4497388" y="2998788"/>
          <p14:tracePt t="115699" x="4473575" y="2974975"/>
          <p14:tracePt t="115701" x="4449763" y="2959100"/>
          <p14:tracePt t="115703" x="4425950" y="2935288"/>
          <p14:tracePt t="115705" x="4394200" y="2909888"/>
          <p14:tracePt t="115707" x="4370388" y="2894013"/>
          <p14:tracePt t="115709" x="4337050" y="2870200"/>
          <p14:tracePt t="115711" x="4305300" y="2846388"/>
          <p14:tracePt t="115713" x="4281488" y="2822575"/>
          <p14:tracePt t="115715" x="4249738" y="2798763"/>
          <p14:tracePt t="115717" x="4217988" y="2774950"/>
          <p14:tracePt t="115719" x="4186238" y="2751138"/>
          <p14:tracePt t="115721" x="4154488" y="2719388"/>
          <p14:tracePt t="115723" x="4122738" y="2695575"/>
          <p14:tracePt t="115725" x="4090988" y="2671763"/>
          <p14:tracePt t="115727" x="4059238" y="2647950"/>
          <p14:tracePt t="115729" x="4027488" y="2624138"/>
          <p14:tracePt t="115731" x="3994150" y="2600325"/>
          <p14:tracePt t="115733" x="3962400" y="2576513"/>
          <p14:tracePt t="115735" x="3930650" y="2551113"/>
          <p14:tracePt t="115737" x="3898900" y="2527300"/>
          <p14:tracePt t="115740" x="3867150" y="2511425"/>
          <p14:tracePt t="115742" x="3843338" y="2487613"/>
          <p14:tracePt t="115743" x="3811588" y="2463800"/>
          <p14:tracePt t="115745" x="3779838" y="2439988"/>
          <p14:tracePt t="115747" x="3748088" y="2424113"/>
          <p14:tracePt t="115749" x="3724275" y="2408238"/>
          <p14:tracePt t="115751" x="3692525" y="2384425"/>
          <p14:tracePt t="115753" x="3668713" y="2368550"/>
          <p14:tracePt t="115755" x="3635375" y="2352675"/>
          <p14:tracePt t="115757" x="3611563" y="2336800"/>
          <p14:tracePt t="115759" x="3587750" y="2320925"/>
          <p14:tracePt t="115761" x="3563938" y="2305050"/>
          <p14:tracePt t="115763" x="3532188" y="2289175"/>
          <p14:tracePt t="115765" x="3508375" y="2273300"/>
          <p14:tracePt t="115767" x="3484563" y="2265363"/>
          <p14:tracePt t="115769" x="3460750" y="2249488"/>
          <p14:tracePt t="115771" x="3436938" y="2241550"/>
          <p14:tracePt t="115773" x="3413125" y="2224088"/>
          <p14:tracePt t="115775" x="3397250" y="2216150"/>
          <p14:tracePt t="115777" x="3373438" y="2208213"/>
          <p14:tracePt t="115779" x="3349625" y="2200275"/>
          <p14:tracePt t="115781" x="3333750" y="2192338"/>
          <p14:tracePt t="115783" x="3308350" y="2184400"/>
          <p14:tracePt t="115785" x="3284538" y="2176463"/>
          <p14:tracePt t="115787" x="3268663" y="2168525"/>
          <p14:tracePt t="115789" x="3244850" y="2160588"/>
          <p14:tracePt t="115791" x="3221038" y="2152650"/>
          <p14:tracePt t="115793" x="3205163" y="2144713"/>
          <p14:tracePt t="115795" x="3181350" y="2136775"/>
          <p14:tracePt t="115797" x="3157538" y="2128838"/>
          <p14:tracePt t="115799" x="3141663" y="2128838"/>
          <p14:tracePt t="115801" x="3117850" y="2120900"/>
          <p14:tracePt t="115803" x="3101975" y="2112963"/>
          <p14:tracePt t="115805" x="3078163" y="2105025"/>
          <p14:tracePt t="115807" x="3062288" y="2097088"/>
          <p14:tracePt t="115809" x="3038475" y="2097088"/>
          <p14:tracePt t="115811" x="3022600" y="2089150"/>
          <p14:tracePt t="115813" x="2998788" y="2081213"/>
          <p14:tracePt t="115815" x="2982913" y="2073275"/>
          <p14:tracePt t="115817" x="2967038" y="2065338"/>
          <p14:tracePt t="115819" x="2949575" y="2065338"/>
          <p14:tracePt t="115821" x="2925763" y="2057400"/>
          <p14:tracePt t="115823" x="2909888" y="2049463"/>
          <p14:tracePt t="115825" x="2894013" y="2033588"/>
          <p14:tracePt t="115827" x="2878138" y="2025650"/>
          <p14:tracePt t="115828" x="2854325" y="2025650"/>
          <p14:tracePt t="115830" x="2838450" y="2009775"/>
          <p14:tracePt t="115832" x="2822575" y="2001838"/>
          <p14:tracePt t="115834" x="2806700" y="1993900"/>
          <p14:tracePt t="115837" x="2790825" y="1985963"/>
          <p14:tracePt t="115838" x="2774950" y="1978025"/>
          <p14:tracePt t="115840" x="2759075" y="1970088"/>
          <p14:tracePt t="115842" x="2743200" y="1970088"/>
          <p14:tracePt t="115844" x="2727325" y="1962150"/>
          <p14:tracePt t="115846" x="2711450" y="1946275"/>
          <p14:tracePt t="115848" x="2695575" y="1938338"/>
          <p14:tracePt t="115850" x="2679700" y="1930400"/>
          <p14:tracePt t="115852" x="2663825" y="1930400"/>
          <p14:tracePt t="115854" x="2647950" y="1922463"/>
          <p14:tracePt t="115856" x="2632075" y="1914525"/>
          <p14:tracePt t="115858" x="2616200" y="1906588"/>
          <p14:tracePt t="115860" x="2598738" y="1898650"/>
          <p14:tracePt t="115863" x="2590800" y="1890713"/>
          <p14:tracePt t="115865" x="2574925" y="1881188"/>
          <p14:tracePt t="115867" x="2559050" y="1873250"/>
          <p14:tracePt t="115870" x="2543175" y="1865313"/>
          <p14:tracePt t="115871" x="2527300" y="1849438"/>
          <p14:tracePt t="115876" x="2495550" y="1833563"/>
          <p14:tracePt t="115877" x="2479675" y="1825625"/>
          <p14:tracePt t="115879" x="2463800" y="1817688"/>
          <p14:tracePt t="115881" x="2447925" y="1809750"/>
          <p14:tracePt t="115883" x="2432050" y="1801813"/>
          <p14:tracePt t="115885" x="2408238" y="1793875"/>
          <p14:tracePt t="115887" x="2392363" y="1778000"/>
          <p14:tracePt t="115890" x="2376488" y="1770063"/>
          <p14:tracePt t="115892" x="2360613" y="1762125"/>
          <p14:tracePt t="115894" x="2344738" y="1754188"/>
          <p14:tracePt t="115895" x="2328863" y="1738313"/>
          <p14:tracePt t="115897" x="2312988" y="1730375"/>
          <p14:tracePt t="115899" x="2289175" y="1722438"/>
          <p14:tracePt t="115901" x="2273300" y="1714500"/>
          <p14:tracePt t="115904" x="2255838" y="1698625"/>
          <p14:tracePt t="115906" x="2232025" y="1690688"/>
          <p14:tracePt t="115908" x="2216150" y="1682750"/>
          <p14:tracePt t="115910" x="2200275" y="1674813"/>
          <p14:tracePt t="115911" x="2176463" y="1658938"/>
          <p14:tracePt t="115913" x="2160588" y="1651000"/>
          <p14:tracePt t="115915" x="2136775" y="1635125"/>
          <p14:tracePt t="115917" x="2120900" y="1627188"/>
          <p14:tracePt t="115921" x="2073275" y="1603375"/>
          <p14:tracePt t="115923" x="2057400" y="1587500"/>
          <p14:tracePt t="115926" x="2033588" y="1579563"/>
          <p14:tracePt t="115927" x="2009775" y="1563688"/>
          <p14:tracePt t="115929" x="1985963" y="1547813"/>
          <p14:tracePt t="115931" x="1970088" y="1538288"/>
          <p14:tracePt t="115933" x="1946275" y="1522413"/>
          <p14:tracePt t="115935" x="1930400" y="1514475"/>
          <p14:tracePt t="115937" x="1905000" y="1498600"/>
          <p14:tracePt t="115939" x="1881188" y="1490663"/>
          <p14:tracePt t="115942" x="1857375" y="1482725"/>
          <p14:tracePt t="115943" x="1841500" y="1466850"/>
          <p14:tracePt t="115945" x="1817688" y="1458913"/>
          <p14:tracePt t="115947" x="1793875" y="1450975"/>
          <p14:tracePt t="115949" x="1770063" y="1435100"/>
          <p14:tracePt t="115951" x="1754188" y="1427163"/>
          <p14:tracePt t="115954" x="1730375" y="1419225"/>
          <p14:tracePt t="115955" x="1714500" y="1411288"/>
          <p14:tracePt t="115958" x="1690688" y="1403350"/>
          <p14:tracePt t="115960" x="1666875" y="1395413"/>
          <p14:tracePt t="115961" x="1643063" y="1387475"/>
          <p14:tracePt t="115963" x="1627188" y="1379538"/>
          <p14:tracePt t="115965" x="1603375" y="1363663"/>
          <p14:tracePt t="115967" x="1579563" y="1355725"/>
          <p14:tracePt t="115970" x="1562100" y="1347788"/>
          <p14:tracePt t="115971" x="1538288" y="1339850"/>
          <p14:tracePt t="115974" x="1514475" y="1331913"/>
          <p14:tracePt t="115977" x="1474788" y="1316038"/>
          <p14:tracePt t="115989" x="1339850" y="1260475"/>
          <p14:tracePt t="115992" x="1316038" y="1252538"/>
          <p14:tracePt t="115994" x="1292225" y="1244600"/>
          <p14:tracePt t="115995" x="1276350" y="1228725"/>
          <p14:tracePt t="115997" x="1252538" y="1220788"/>
          <p14:tracePt t="115999" x="1228725" y="1212850"/>
          <p14:tracePt t="116001" x="1203325" y="1195388"/>
          <p14:tracePt t="116004" x="1179513" y="1187450"/>
          <p14:tracePt t="116005" x="1163638" y="1179513"/>
          <p14:tracePt t="116008" x="1139825" y="1163638"/>
          <p14:tracePt t="116010" x="1116013" y="1155700"/>
          <p14:tracePt t="116011" x="1092200" y="1147763"/>
          <p14:tracePt t="116013" x="1076325" y="1131888"/>
          <p14:tracePt t="116015" x="1052513" y="1123950"/>
          <p14:tracePt t="116017" x="1028700" y="1116013"/>
          <p14:tracePt t="116020" x="1004888" y="1100138"/>
          <p14:tracePt t="116021" x="989013" y="1092200"/>
          <p14:tracePt t="116024" x="965200" y="1076325"/>
          <p14:tracePt t="116027" x="925513" y="1052513"/>
          <p14:tracePt t="116029" x="901700" y="1036638"/>
          <p14:tracePt t="116031" x="877888" y="1028700"/>
          <p14:tracePt t="116033" x="860425" y="1012825"/>
          <p14:tracePt t="116035" x="836613" y="996950"/>
          <p14:tracePt t="116037" x="820738" y="981075"/>
          <p14:tracePt t="116039" x="796925" y="973138"/>
          <p14:tracePt t="116042" x="781050" y="957263"/>
          <p14:tracePt t="116044" x="757238" y="941388"/>
          <p14:tracePt t="116045" x="741363" y="925513"/>
          <p14:tracePt t="116047" x="717550" y="917575"/>
          <p14:tracePt t="116049" x="701675" y="901700"/>
          <p14:tracePt t="116051" x="677863" y="885825"/>
          <p14:tracePt t="116054" x="661988" y="869950"/>
          <p14:tracePt t="116055" x="646113" y="862013"/>
          <p14:tracePt t="116058" x="622300" y="844550"/>
          <p14:tracePt t="116060" x="606425" y="828675"/>
          <p14:tracePt t="116061" x="590550" y="812800"/>
          <p14:tracePt t="116063" x="574675" y="796925"/>
          <p14:tracePt t="116065" x="550863" y="781050"/>
          <p14:tracePt t="116067" x="534988" y="773113"/>
          <p14:tracePt t="116070" x="517525" y="757238"/>
          <p14:tracePt t="116071" x="501650" y="741363"/>
          <p14:tracePt t="116074" x="485775" y="725488"/>
          <p14:tracePt t="116078" x="446088" y="701675"/>
          <p14:tracePt t="116079" x="430213" y="685800"/>
          <p14:tracePt t="116081" x="414338" y="669925"/>
          <p14:tracePt t="116083" x="398463" y="661988"/>
          <p14:tracePt t="116085" x="382588" y="646113"/>
          <p14:tracePt t="116087" x="374650" y="630238"/>
          <p14:tracePt t="116089" x="358775" y="614363"/>
          <p14:tracePt t="116092" x="342900" y="606425"/>
          <p14:tracePt t="116095" x="319088" y="582613"/>
          <p14:tracePt t="116097" x="311150" y="566738"/>
          <p14:tracePt t="116099" x="295275" y="558800"/>
          <p14:tracePt t="116101" x="287338" y="542925"/>
          <p14:tracePt t="116103" x="271463" y="534988"/>
          <p14:tracePt t="116105" x="263525" y="519113"/>
          <p14:tracePt t="116108" x="255588" y="509588"/>
          <p14:tracePt t="116112" x="239713" y="485775"/>
          <p14:tracePt t="116113" x="231775" y="469900"/>
          <p14:tracePt t="116115" x="223838" y="461963"/>
          <p14:tracePt t="116117" x="215900" y="454025"/>
          <p14:tracePt t="116120" x="207963" y="446088"/>
          <p14:tracePt t="116121" x="200025" y="430213"/>
          <p14:tracePt t="116125" x="184150" y="414338"/>
          <p14:tracePt t="116127" x="176213" y="406400"/>
          <p14:tracePt t="116129" x="166688" y="390525"/>
          <p14:tracePt t="116131" x="158750" y="382588"/>
          <p14:tracePt t="116133" x="150813" y="374650"/>
          <p14:tracePt t="116135" x="150813" y="366713"/>
          <p14:tracePt t="116137" x="142875" y="350838"/>
          <p14:tracePt t="116140" x="134938" y="342900"/>
          <p14:tracePt t="116143" x="119063" y="327025"/>
          <p14:tracePt t="116145" x="119063" y="319088"/>
          <p14:tracePt t="116147" x="111125" y="311150"/>
          <p14:tracePt t="116149" x="103188" y="303213"/>
          <p14:tracePt t="116151" x="95250" y="287338"/>
          <p14:tracePt t="116153" x="87313" y="279400"/>
          <p14:tracePt t="116155" x="87313" y="271463"/>
          <p14:tracePt t="116158" x="79375" y="255588"/>
          <p14:tracePt t="116159" x="71438" y="247650"/>
          <p14:tracePt t="116161" x="63500" y="239713"/>
          <p14:tracePt t="116163" x="55563" y="223838"/>
          <p14:tracePt t="116165" x="47625" y="215900"/>
          <p14:tracePt t="116167" x="39688" y="200025"/>
          <p14:tracePt t="116171" x="23813" y="176213"/>
          <p14:tracePt t="116174" x="15875" y="166688"/>
          <p14:tracePt t="116176" x="7938" y="150813"/>
          <p14:tracePt t="116177" x="0" y="1428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23161-B269-48C0-A7A4-6FBF20B2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1: read the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1A3571-81DB-4ABF-AB51-1046AD15B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read() method of the handle produces a string containing the full content of the file.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handle has a pointer that indicates a specific place in the file. If you open the file to read, the pointer is at the front of the file. </a:t>
            </a:r>
          </a:p>
          <a:p>
            <a:r>
              <a:rPr lang="en-GB" dirty="0"/>
              <a:t>Reading the file moves the pointer to the character after the last read character. </a:t>
            </a:r>
          </a:p>
          <a:p>
            <a:r>
              <a:rPr lang="en-GB" dirty="0"/>
              <a:t>After the above instruction, the pointer is at the end of the file.</a:t>
            </a:r>
          </a:p>
          <a:p>
            <a:r>
              <a:rPr lang="en-GB" dirty="0"/>
              <a:t>When you call the read method again, it returns an empty string.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34641F-E95E-4CEE-BA24-0AC7DE92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DDEBF10-00FD-44E7-9013-A080E8C071C1}"/>
              </a:ext>
            </a:extLst>
          </p:cNvPr>
          <p:cNvSpPr/>
          <p:nvPr/>
        </p:nvSpPr>
        <p:spPr>
          <a:xfrm>
            <a:off x="1204545" y="2309909"/>
            <a:ext cx="7496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#2: read and display full content file</a:t>
            </a:r>
            <a:b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(file.read())</a:t>
            </a:r>
            <a:endParaRPr lang="nl-BE" sz="2400" dirty="0">
              <a:latin typeface="Consolas" panose="020B06090202040302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03D5B28-5A32-45C6-9C57-572D8F0A5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4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52"/>
    </mc:Choice>
    <mc:Fallback xmlns="">
      <p:transition spd="slow" advTm="71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2.7|2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5|1|0.7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3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2921</Words>
  <Application>Microsoft Office PowerPoint</Application>
  <PresentationFormat>Widescreen</PresentationFormat>
  <Paragraphs>264</Paragraphs>
  <Slides>30</Slides>
  <Notes>2</Notes>
  <HiddenSlides>0</HiddenSlides>
  <MMClips>29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New</vt:lpstr>
      <vt:lpstr>Kantoorthema</vt:lpstr>
      <vt:lpstr>Chapter 7</vt:lpstr>
      <vt:lpstr>Content</vt:lpstr>
      <vt:lpstr>Target</vt:lpstr>
      <vt:lpstr>Text files</vt:lpstr>
      <vt:lpstr>Working with files: some definitions</vt:lpstr>
      <vt:lpstr>Part 1: Reading a text file</vt:lpstr>
      <vt:lpstr>Example 1: reading a text file</vt:lpstr>
      <vt:lpstr>Example 1: open the file</vt:lpstr>
      <vt:lpstr>Example 1: read the file</vt:lpstr>
      <vt:lpstr>Example 1: close the file</vt:lpstr>
      <vt:lpstr>Example 1: alternative method</vt:lpstr>
      <vt:lpstr>Example 2: read the file line by line</vt:lpstr>
      <vt:lpstr>Example 3: read fields from records</vt:lpstr>
      <vt:lpstr>Example 4: read a file with numbers</vt:lpstr>
      <vt:lpstr>Example 4: read a file with numbers</vt:lpstr>
      <vt:lpstr>Example 5: method readlines()</vt:lpstr>
      <vt:lpstr>Example 6: readlines - records</vt:lpstr>
      <vt:lpstr>Example 6: readlines - records</vt:lpstr>
      <vt:lpstr>Part 2: Writing to a text file</vt:lpstr>
      <vt:lpstr>Writing with the write() method</vt:lpstr>
      <vt:lpstr>Writing with the write() method</vt:lpstr>
      <vt:lpstr>Writing with method write()</vt:lpstr>
      <vt:lpstr>Encoding</vt:lpstr>
      <vt:lpstr>Encoding</vt:lpstr>
      <vt:lpstr>Alternative method</vt:lpstr>
      <vt:lpstr>Writing with the method writelines()</vt:lpstr>
      <vt:lpstr>Add to a file</vt:lpstr>
      <vt:lpstr>Function exists()</vt:lpstr>
      <vt:lpstr>Function exists(): example 1</vt:lpstr>
      <vt:lpstr>Function exists(): example 2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Dirk Mervis</cp:lastModifiedBy>
  <cp:revision>211</cp:revision>
  <dcterms:created xsi:type="dcterms:W3CDTF">2018-02-21T07:41:18Z</dcterms:created>
  <dcterms:modified xsi:type="dcterms:W3CDTF">2020-09-08T17:27:59Z</dcterms:modified>
</cp:coreProperties>
</file>